
<file path=[Content_Types].xml><?xml version="1.0" encoding="utf-8"?>
<Types xmlns="http://schemas.openxmlformats.org/package/2006/content-types">
  <Default Extension="xml" ContentType="application/xml"/>
  <Default Extension="xlsx" ContentType="application/vnd.openxmlformats-officedocument.spreadsheetml.sheet"/>
  <Default Extension="png" ContentType="image/pn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6" r:id="rId1"/>
  </p:sldMasterIdLst>
  <p:notesMasterIdLst>
    <p:notesMasterId r:id="rId44"/>
  </p:notesMasterIdLst>
  <p:handoutMasterIdLst>
    <p:handoutMasterId r:id="rId45"/>
  </p:handoutMasterIdLst>
  <p:sldIdLst>
    <p:sldId id="269" r:id="rId2"/>
    <p:sldId id="270" r:id="rId3"/>
    <p:sldId id="271" r:id="rId4"/>
    <p:sldId id="272" r:id="rId5"/>
    <p:sldId id="273" r:id="rId6"/>
    <p:sldId id="277" r:id="rId7"/>
    <p:sldId id="275" r:id="rId8"/>
    <p:sldId id="276" r:id="rId9"/>
    <p:sldId id="278" r:id="rId10"/>
    <p:sldId id="279" r:id="rId11"/>
    <p:sldId id="280" r:id="rId12"/>
    <p:sldId id="284" r:id="rId13"/>
    <p:sldId id="285" r:id="rId14"/>
    <p:sldId id="286" r:id="rId15"/>
    <p:sldId id="287" r:id="rId16"/>
    <p:sldId id="281" r:id="rId17"/>
    <p:sldId id="274" r:id="rId18"/>
    <p:sldId id="282" r:id="rId19"/>
    <p:sldId id="283" r:id="rId20"/>
    <p:sldId id="288" r:id="rId21"/>
    <p:sldId id="289" r:id="rId22"/>
    <p:sldId id="290" r:id="rId23"/>
    <p:sldId id="291" r:id="rId24"/>
    <p:sldId id="292" r:id="rId25"/>
    <p:sldId id="293" r:id="rId26"/>
    <p:sldId id="294" r:id="rId27"/>
    <p:sldId id="295" r:id="rId28"/>
    <p:sldId id="296" r:id="rId29"/>
    <p:sldId id="297" r:id="rId30"/>
    <p:sldId id="298" r:id="rId31"/>
    <p:sldId id="256" r:id="rId32"/>
    <p:sldId id="257" r:id="rId33"/>
    <p:sldId id="258" r:id="rId34"/>
    <p:sldId id="259" r:id="rId35"/>
    <p:sldId id="268" r:id="rId36"/>
    <p:sldId id="261" r:id="rId37"/>
    <p:sldId id="262" r:id="rId38"/>
    <p:sldId id="263" r:id="rId39"/>
    <p:sldId id="264" r:id="rId40"/>
    <p:sldId id="265" r:id="rId41"/>
    <p:sldId id="266" r:id="rId42"/>
    <p:sldId id="267" r:id="rId43"/>
  </p:sldIdLst>
  <p:sldSz cx="12192000" cy="6858000"/>
  <p:notesSz cx="6858000" cy="9144000"/>
  <p:defaultTextStyle>
    <a:defPPr>
      <a:defRPr lang="en-US"/>
    </a:defPPr>
    <a:lvl1pPr marL="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7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54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3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09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886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06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24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41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12" userDrawn="1">
          <p15:clr>
            <a:srgbClr val="A4A3A4"/>
          </p15:clr>
        </p15:guide>
        <p15:guide id="3" pos="456" userDrawn="1">
          <p15:clr>
            <a:srgbClr val="A4A3A4"/>
          </p15:clr>
        </p15:guide>
        <p15:guide id="4" pos="7224" userDrawn="1">
          <p15:clr>
            <a:srgbClr val="A4A3A4"/>
          </p15:clr>
        </p15:guide>
        <p15:guide id="5" orient="horz" pos="3840" userDrawn="1">
          <p15:clr>
            <a:srgbClr val="A4A3A4"/>
          </p15:clr>
        </p15:guide>
        <p15:guide id="6" orient="horz" pos="480" userDrawn="1">
          <p15:clr>
            <a:srgbClr val="A4A3A4"/>
          </p15:clr>
        </p15:guide>
        <p15:guide id="7" orient="horz" pos="1608" userDrawn="1">
          <p15:clr>
            <a:srgbClr val="A4A3A4"/>
          </p15:clr>
        </p15:guide>
        <p15:guide id="8" pos="2712" userDrawn="1">
          <p15:clr>
            <a:srgbClr val="A4A3A4"/>
          </p15:clr>
        </p15:guide>
        <p15:guide id="9" pos="4968" userDrawn="1">
          <p15:clr>
            <a:srgbClr val="A4A3A4"/>
          </p15:clr>
        </p15:guide>
        <p15:guide id="10" orient="horz" pos="2160" userDrawn="1">
          <p15:clr>
            <a:srgbClr val="A4A3A4"/>
          </p15:clr>
        </p15:guide>
        <p15:guide id="11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959FD6"/>
    <a:srgbClr val="ADB5DF"/>
    <a:srgbClr val="6472C3"/>
    <a:srgbClr val="0EAAE3"/>
    <a:srgbClr val="262626"/>
    <a:srgbClr val="FCFCFC"/>
    <a:srgbClr val="DCDEE0"/>
    <a:srgbClr val="AAB3BA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363" autoAdjust="0"/>
    <p:restoredTop sz="94434" autoAdjust="0"/>
  </p:normalViewPr>
  <p:slideViewPr>
    <p:cSldViewPr snapToGrid="0">
      <p:cViewPr varScale="1">
        <p:scale>
          <a:sx n="193" d="100"/>
          <a:sy n="193" d="100"/>
        </p:scale>
        <p:origin x="384" y="208"/>
      </p:cViewPr>
      <p:guideLst>
        <p:guide orient="horz" pos="2712"/>
        <p:guide pos="456"/>
        <p:guide pos="7224"/>
        <p:guide orient="horz" pos="3840"/>
        <p:guide orient="horz" pos="480"/>
        <p:guide orient="horz" pos="1608"/>
        <p:guide pos="2712"/>
        <p:guide pos="4968"/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1362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3774"/>
    </p:cViewPr>
  </p:sorterViewPr>
  <p:notesViewPr>
    <p:cSldViewPr snapToGrid="0">
      <p:cViewPr varScale="1">
        <p:scale>
          <a:sx n="57" d="100"/>
          <a:sy n="57" d="100"/>
        </p:scale>
        <p:origin x="2832" y="7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46" Type="http://schemas.openxmlformats.org/officeDocument/2006/relationships/presProps" Target="presProps.xml"/><Relationship Id="rId47" Type="http://schemas.openxmlformats.org/officeDocument/2006/relationships/viewProps" Target="viewProps.xml"/><Relationship Id="rId48" Type="http://schemas.openxmlformats.org/officeDocument/2006/relationships/theme" Target="theme/theme1.xml"/><Relationship Id="rId49" Type="http://schemas.openxmlformats.org/officeDocument/2006/relationships/tableStyles" Target="tableStyles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9" Type="http://schemas.openxmlformats.org/officeDocument/2006/relationships/slide" Target="slides/slide8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notesMaster" Target="notesMasters/notesMaster1.xml"/><Relationship Id="rId45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ID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"/>
          <c:y val="0.00133891098079248"/>
          <c:w val="0.992944367743457"/>
          <c:h val="0.99866108901920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tx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B06-42C8-B890-572C62A477F6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B06-42C8-B890-572C62A477F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43.0</c:v>
                </c:pt>
                <c:pt idx="1">
                  <c:v>57.0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B06-42C8-B890-572C62A477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ID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"/>
          <c:y val="0.00133891098079248"/>
          <c:w val="0.992944367743457"/>
          <c:h val="0.99866108901920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058-469C-9E54-2F0A5144183C}"/>
              </c:ext>
            </c:extLst>
          </c:dPt>
          <c:dPt>
            <c:idx val="1"/>
            <c:bubble3D val="0"/>
            <c:spPr>
              <a:solidFill>
                <a:schemeClr val="tx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058-469C-9E54-2F0A5144183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57.0</c:v>
                </c:pt>
                <c:pt idx="1">
                  <c:v>43.0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058-469C-9E54-2F0A514418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13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10298A-A03F-418F-998A-F7CA54F8BFE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84894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FFFF55F-8596-4ED6-A487-C5C49AFFE812}" type="datetimeFigureOut">
              <a:rPr lang="id-ID" smtClean="0"/>
              <a:t>25/11/20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50106B-FE1C-4EDD-AE60-AB8F600726B4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23570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31370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1493949"/>
            <a:ext cx="6603815" cy="5390556"/>
          </a:xfrm>
          <a:custGeom>
            <a:avLst/>
            <a:gdLst>
              <a:gd name="connsiteX0" fmla="*/ 0 w 6603815"/>
              <a:gd name="connsiteY0" fmla="*/ 0 h 5390556"/>
              <a:gd name="connsiteX1" fmla="*/ 6603815 w 6603815"/>
              <a:gd name="connsiteY1" fmla="*/ 0 h 5390556"/>
              <a:gd name="connsiteX2" fmla="*/ 6603815 w 6603815"/>
              <a:gd name="connsiteY2" fmla="*/ 5390556 h 5390556"/>
              <a:gd name="connsiteX3" fmla="*/ 0 w 6603815"/>
              <a:gd name="connsiteY3" fmla="*/ 5390556 h 539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03815" h="5390556">
                <a:moveTo>
                  <a:pt x="0" y="0"/>
                </a:moveTo>
                <a:lnTo>
                  <a:pt x="6603815" y="0"/>
                </a:lnTo>
                <a:lnTo>
                  <a:pt x="6603815" y="5390556"/>
                </a:lnTo>
                <a:lnTo>
                  <a:pt x="0" y="53905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74944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3825025" cy="2588654"/>
          </a:xfrm>
          <a:custGeom>
            <a:avLst/>
            <a:gdLst>
              <a:gd name="connsiteX0" fmla="*/ 0 w 3825025"/>
              <a:gd name="connsiteY0" fmla="*/ 0 h 2588654"/>
              <a:gd name="connsiteX1" fmla="*/ 3825025 w 3825025"/>
              <a:gd name="connsiteY1" fmla="*/ 0 h 2588654"/>
              <a:gd name="connsiteX2" fmla="*/ 3825025 w 3825025"/>
              <a:gd name="connsiteY2" fmla="*/ 2588654 h 2588654"/>
              <a:gd name="connsiteX3" fmla="*/ 0 w 3825025"/>
              <a:gd name="connsiteY3" fmla="*/ 2588654 h 258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025" h="2588654">
                <a:moveTo>
                  <a:pt x="0" y="0"/>
                </a:moveTo>
                <a:lnTo>
                  <a:pt x="3825025" y="0"/>
                </a:lnTo>
                <a:lnTo>
                  <a:pt x="3825025" y="2588654"/>
                </a:lnTo>
                <a:lnTo>
                  <a:pt x="0" y="258865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032178" y="3593206"/>
            <a:ext cx="3825025" cy="3275874"/>
          </a:xfrm>
          <a:custGeom>
            <a:avLst/>
            <a:gdLst>
              <a:gd name="connsiteX0" fmla="*/ 0 w 3825025"/>
              <a:gd name="connsiteY0" fmla="*/ 0 h 3275874"/>
              <a:gd name="connsiteX1" fmla="*/ 3825025 w 3825025"/>
              <a:gd name="connsiteY1" fmla="*/ 0 h 3275874"/>
              <a:gd name="connsiteX2" fmla="*/ 3825025 w 3825025"/>
              <a:gd name="connsiteY2" fmla="*/ 3275874 h 3275874"/>
              <a:gd name="connsiteX3" fmla="*/ 0 w 3825025"/>
              <a:gd name="connsiteY3" fmla="*/ 3275874 h 327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025" h="3275874">
                <a:moveTo>
                  <a:pt x="0" y="0"/>
                </a:moveTo>
                <a:lnTo>
                  <a:pt x="3825025" y="0"/>
                </a:lnTo>
                <a:lnTo>
                  <a:pt x="3825025" y="3275874"/>
                </a:lnTo>
                <a:lnTo>
                  <a:pt x="0" y="32758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390299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97013" y="1362260"/>
            <a:ext cx="5494985" cy="4642561"/>
          </a:xfrm>
          <a:custGeom>
            <a:avLst/>
            <a:gdLst>
              <a:gd name="connsiteX0" fmla="*/ 0 w 5494985"/>
              <a:gd name="connsiteY0" fmla="*/ 0 h 4642561"/>
              <a:gd name="connsiteX1" fmla="*/ 5494985 w 5494985"/>
              <a:gd name="connsiteY1" fmla="*/ 0 h 4642561"/>
              <a:gd name="connsiteX2" fmla="*/ 5494985 w 5494985"/>
              <a:gd name="connsiteY2" fmla="*/ 4642561 h 4642561"/>
              <a:gd name="connsiteX3" fmla="*/ 0 w 5494985"/>
              <a:gd name="connsiteY3" fmla="*/ 4642561 h 464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4985" h="4642561">
                <a:moveTo>
                  <a:pt x="0" y="0"/>
                </a:moveTo>
                <a:lnTo>
                  <a:pt x="5494985" y="0"/>
                </a:lnTo>
                <a:lnTo>
                  <a:pt x="5494985" y="4642561"/>
                </a:lnTo>
                <a:lnTo>
                  <a:pt x="0" y="464256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064077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581104" y="2769895"/>
            <a:ext cx="5610896" cy="4088105"/>
          </a:xfrm>
          <a:custGeom>
            <a:avLst/>
            <a:gdLst>
              <a:gd name="connsiteX0" fmla="*/ 0 w 5610896"/>
              <a:gd name="connsiteY0" fmla="*/ 0 h 4088105"/>
              <a:gd name="connsiteX1" fmla="*/ 5610896 w 5610896"/>
              <a:gd name="connsiteY1" fmla="*/ 0 h 4088105"/>
              <a:gd name="connsiteX2" fmla="*/ 5610896 w 5610896"/>
              <a:gd name="connsiteY2" fmla="*/ 4088105 h 4088105"/>
              <a:gd name="connsiteX3" fmla="*/ 0 w 5610896"/>
              <a:gd name="connsiteY3" fmla="*/ 4088105 h 4088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0896" h="4088105">
                <a:moveTo>
                  <a:pt x="0" y="0"/>
                </a:moveTo>
                <a:lnTo>
                  <a:pt x="5610896" y="0"/>
                </a:lnTo>
                <a:lnTo>
                  <a:pt x="5610896" y="4088105"/>
                </a:lnTo>
                <a:lnTo>
                  <a:pt x="0" y="40881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9114087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809707" y="-1"/>
            <a:ext cx="3576762" cy="5664641"/>
          </a:xfrm>
          <a:custGeom>
            <a:avLst/>
            <a:gdLst>
              <a:gd name="connsiteX0" fmla="*/ 0 w 3576762"/>
              <a:gd name="connsiteY0" fmla="*/ 0 h 5664641"/>
              <a:gd name="connsiteX1" fmla="*/ 3576762 w 3576762"/>
              <a:gd name="connsiteY1" fmla="*/ 0 h 5664641"/>
              <a:gd name="connsiteX2" fmla="*/ 3576762 w 3576762"/>
              <a:gd name="connsiteY2" fmla="*/ 5664641 h 5664641"/>
              <a:gd name="connsiteX3" fmla="*/ 0 w 3576762"/>
              <a:gd name="connsiteY3" fmla="*/ 5664641 h 566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6762" h="5664641">
                <a:moveTo>
                  <a:pt x="0" y="0"/>
                </a:moveTo>
                <a:lnTo>
                  <a:pt x="3576762" y="0"/>
                </a:lnTo>
                <a:lnTo>
                  <a:pt x="3576762" y="5664641"/>
                </a:lnTo>
                <a:lnTo>
                  <a:pt x="0" y="566464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622942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-12633" y="1273283"/>
            <a:ext cx="2951999" cy="4311432"/>
          </a:xfrm>
          <a:custGeom>
            <a:avLst/>
            <a:gdLst>
              <a:gd name="connsiteX0" fmla="*/ 0 w 2951999"/>
              <a:gd name="connsiteY0" fmla="*/ 0 h 4311432"/>
              <a:gd name="connsiteX1" fmla="*/ 2951999 w 2951999"/>
              <a:gd name="connsiteY1" fmla="*/ 0 h 4311432"/>
              <a:gd name="connsiteX2" fmla="*/ 2951999 w 2951999"/>
              <a:gd name="connsiteY2" fmla="*/ 4311432 h 4311432"/>
              <a:gd name="connsiteX3" fmla="*/ 0 w 2951999"/>
              <a:gd name="connsiteY3" fmla="*/ 4311432 h 431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51999" h="4311432">
                <a:moveTo>
                  <a:pt x="0" y="0"/>
                </a:moveTo>
                <a:lnTo>
                  <a:pt x="2951999" y="0"/>
                </a:lnTo>
                <a:lnTo>
                  <a:pt x="2951999" y="4311432"/>
                </a:lnTo>
                <a:lnTo>
                  <a:pt x="0" y="43114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244248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379466" y="1926618"/>
            <a:ext cx="3529384" cy="4070863"/>
          </a:xfrm>
          <a:custGeom>
            <a:avLst/>
            <a:gdLst>
              <a:gd name="connsiteX0" fmla="*/ 0 w 3529384"/>
              <a:gd name="connsiteY0" fmla="*/ 0 h 4070863"/>
              <a:gd name="connsiteX1" fmla="*/ 3529384 w 3529384"/>
              <a:gd name="connsiteY1" fmla="*/ 0 h 4070863"/>
              <a:gd name="connsiteX2" fmla="*/ 3529384 w 3529384"/>
              <a:gd name="connsiteY2" fmla="*/ 4070863 h 4070863"/>
              <a:gd name="connsiteX3" fmla="*/ 0 w 3529384"/>
              <a:gd name="connsiteY3" fmla="*/ 4070863 h 407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9384" h="4070863">
                <a:moveTo>
                  <a:pt x="0" y="0"/>
                </a:moveTo>
                <a:lnTo>
                  <a:pt x="3529384" y="0"/>
                </a:lnTo>
                <a:lnTo>
                  <a:pt x="3529384" y="4070863"/>
                </a:lnTo>
                <a:lnTo>
                  <a:pt x="0" y="407086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694258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1063388" y="2376775"/>
            <a:ext cx="1671824" cy="1723111"/>
          </a:xfrm>
          <a:custGeom>
            <a:avLst/>
            <a:gdLst>
              <a:gd name="connsiteX0" fmla="*/ 0 w 1671824"/>
              <a:gd name="connsiteY0" fmla="*/ 0 h 1723111"/>
              <a:gd name="connsiteX1" fmla="*/ 1671824 w 1671824"/>
              <a:gd name="connsiteY1" fmla="*/ 0 h 1723111"/>
              <a:gd name="connsiteX2" fmla="*/ 1671824 w 1671824"/>
              <a:gd name="connsiteY2" fmla="*/ 1723111 h 1723111"/>
              <a:gd name="connsiteX3" fmla="*/ 0 w 1671824"/>
              <a:gd name="connsiteY3" fmla="*/ 1723111 h 172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824" h="1723111">
                <a:moveTo>
                  <a:pt x="0" y="0"/>
                </a:moveTo>
                <a:lnTo>
                  <a:pt x="1671824" y="0"/>
                </a:lnTo>
                <a:lnTo>
                  <a:pt x="1671824" y="1723111"/>
                </a:lnTo>
                <a:lnTo>
                  <a:pt x="0" y="1723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1063388" y="4509640"/>
            <a:ext cx="1671824" cy="1723111"/>
          </a:xfrm>
          <a:custGeom>
            <a:avLst/>
            <a:gdLst>
              <a:gd name="connsiteX0" fmla="*/ 0 w 1671824"/>
              <a:gd name="connsiteY0" fmla="*/ 0 h 1723111"/>
              <a:gd name="connsiteX1" fmla="*/ 1671824 w 1671824"/>
              <a:gd name="connsiteY1" fmla="*/ 0 h 1723111"/>
              <a:gd name="connsiteX2" fmla="*/ 1671824 w 1671824"/>
              <a:gd name="connsiteY2" fmla="*/ 1723111 h 1723111"/>
              <a:gd name="connsiteX3" fmla="*/ 0 w 1671824"/>
              <a:gd name="connsiteY3" fmla="*/ 1723111 h 172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824" h="1723111">
                <a:moveTo>
                  <a:pt x="0" y="0"/>
                </a:moveTo>
                <a:lnTo>
                  <a:pt x="1671824" y="0"/>
                </a:lnTo>
                <a:lnTo>
                  <a:pt x="1671824" y="1723111"/>
                </a:lnTo>
                <a:lnTo>
                  <a:pt x="0" y="1723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5820492" y="4509640"/>
            <a:ext cx="1671824" cy="1723111"/>
          </a:xfrm>
          <a:custGeom>
            <a:avLst/>
            <a:gdLst>
              <a:gd name="connsiteX0" fmla="*/ 0 w 1671824"/>
              <a:gd name="connsiteY0" fmla="*/ 0 h 1723111"/>
              <a:gd name="connsiteX1" fmla="*/ 1671824 w 1671824"/>
              <a:gd name="connsiteY1" fmla="*/ 0 h 1723111"/>
              <a:gd name="connsiteX2" fmla="*/ 1671824 w 1671824"/>
              <a:gd name="connsiteY2" fmla="*/ 1723111 h 1723111"/>
              <a:gd name="connsiteX3" fmla="*/ 0 w 1671824"/>
              <a:gd name="connsiteY3" fmla="*/ 1723111 h 172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824" h="1723111">
                <a:moveTo>
                  <a:pt x="0" y="0"/>
                </a:moveTo>
                <a:lnTo>
                  <a:pt x="1671824" y="0"/>
                </a:lnTo>
                <a:lnTo>
                  <a:pt x="1671824" y="1723111"/>
                </a:lnTo>
                <a:lnTo>
                  <a:pt x="0" y="1723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5820492" y="2376775"/>
            <a:ext cx="1671824" cy="1723111"/>
          </a:xfrm>
          <a:custGeom>
            <a:avLst/>
            <a:gdLst>
              <a:gd name="connsiteX0" fmla="*/ 0 w 1671824"/>
              <a:gd name="connsiteY0" fmla="*/ 0 h 1723111"/>
              <a:gd name="connsiteX1" fmla="*/ 1671824 w 1671824"/>
              <a:gd name="connsiteY1" fmla="*/ 0 h 1723111"/>
              <a:gd name="connsiteX2" fmla="*/ 1671824 w 1671824"/>
              <a:gd name="connsiteY2" fmla="*/ 1723111 h 1723111"/>
              <a:gd name="connsiteX3" fmla="*/ 0 w 1671824"/>
              <a:gd name="connsiteY3" fmla="*/ 1723111 h 172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824" h="1723111">
                <a:moveTo>
                  <a:pt x="0" y="0"/>
                </a:moveTo>
                <a:lnTo>
                  <a:pt x="1671824" y="0"/>
                </a:lnTo>
                <a:lnTo>
                  <a:pt x="1671824" y="1723111"/>
                </a:lnTo>
                <a:lnTo>
                  <a:pt x="0" y="1723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034916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820388" y="573110"/>
            <a:ext cx="6533451" cy="2614411"/>
          </a:xfrm>
          <a:custGeom>
            <a:avLst/>
            <a:gdLst>
              <a:gd name="connsiteX0" fmla="*/ 0 w 6533451"/>
              <a:gd name="connsiteY0" fmla="*/ 0 h 2614411"/>
              <a:gd name="connsiteX1" fmla="*/ 6533451 w 6533451"/>
              <a:gd name="connsiteY1" fmla="*/ 0 h 2614411"/>
              <a:gd name="connsiteX2" fmla="*/ 6533451 w 6533451"/>
              <a:gd name="connsiteY2" fmla="*/ 2614411 h 2614411"/>
              <a:gd name="connsiteX3" fmla="*/ 0 w 6533451"/>
              <a:gd name="connsiteY3" fmla="*/ 2614411 h 261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33451" h="2614411">
                <a:moveTo>
                  <a:pt x="0" y="0"/>
                </a:moveTo>
                <a:lnTo>
                  <a:pt x="6533451" y="0"/>
                </a:lnTo>
                <a:lnTo>
                  <a:pt x="6533451" y="2614411"/>
                </a:lnTo>
                <a:lnTo>
                  <a:pt x="0" y="26144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590191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34003" y="734508"/>
            <a:ext cx="5557998" cy="5388984"/>
          </a:xfrm>
          <a:custGeom>
            <a:avLst/>
            <a:gdLst>
              <a:gd name="connsiteX0" fmla="*/ 0 w 5557998"/>
              <a:gd name="connsiteY0" fmla="*/ 0 h 5388984"/>
              <a:gd name="connsiteX1" fmla="*/ 5557998 w 5557998"/>
              <a:gd name="connsiteY1" fmla="*/ 0 h 5388984"/>
              <a:gd name="connsiteX2" fmla="*/ 5557998 w 5557998"/>
              <a:gd name="connsiteY2" fmla="*/ 5388984 h 5388984"/>
              <a:gd name="connsiteX3" fmla="*/ 0 w 5557998"/>
              <a:gd name="connsiteY3" fmla="*/ 5388984 h 538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998" h="5388984">
                <a:moveTo>
                  <a:pt x="0" y="0"/>
                </a:moveTo>
                <a:lnTo>
                  <a:pt x="5557998" y="0"/>
                </a:lnTo>
                <a:lnTo>
                  <a:pt x="5557998" y="5388984"/>
                </a:lnTo>
                <a:lnTo>
                  <a:pt x="0" y="53889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41876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2FEBF1AA-5511-4664-AC94-8FF51B1C5EA9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01107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6452315" cy="3450269"/>
          </a:xfrm>
          <a:custGeom>
            <a:avLst/>
            <a:gdLst>
              <a:gd name="connsiteX0" fmla="*/ 0 w 6452315"/>
              <a:gd name="connsiteY0" fmla="*/ 0 h 3450269"/>
              <a:gd name="connsiteX1" fmla="*/ 6452315 w 6452315"/>
              <a:gd name="connsiteY1" fmla="*/ 0 h 3450269"/>
              <a:gd name="connsiteX2" fmla="*/ 6452315 w 6452315"/>
              <a:gd name="connsiteY2" fmla="*/ 3450269 h 3450269"/>
              <a:gd name="connsiteX3" fmla="*/ 0 w 6452315"/>
              <a:gd name="connsiteY3" fmla="*/ 3450269 h 3450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52315" h="3450269">
                <a:moveTo>
                  <a:pt x="0" y="0"/>
                </a:moveTo>
                <a:lnTo>
                  <a:pt x="6452315" y="0"/>
                </a:lnTo>
                <a:lnTo>
                  <a:pt x="6452315" y="3450269"/>
                </a:lnTo>
                <a:lnTo>
                  <a:pt x="0" y="345026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5739684" y="4423891"/>
            <a:ext cx="3162890" cy="2434107"/>
          </a:xfrm>
          <a:custGeom>
            <a:avLst/>
            <a:gdLst>
              <a:gd name="connsiteX0" fmla="*/ 0 w 3162890"/>
              <a:gd name="connsiteY0" fmla="*/ 0 h 2434107"/>
              <a:gd name="connsiteX1" fmla="*/ 3162890 w 3162890"/>
              <a:gd name="connsiteY1" fmla="*/ 0 h 2434107"/>
              <a:gd name="connsiteX2" fmla="*/ 3162890 w 3162890"/>
              <a:gd name="connsiteY2" fmla="*/ 2434107 h 2434107"/>
              <a:gd name="connsiteX3" fmla="*/ 0 w 3162890"/>
              <a:gd name="connsiteY3" fmla="*/ 2434107 h 243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62890" h="2434107">
                <a:moveTo>
                  <a:pt x="0" y="0"/>
                </a:moveTo>
                <a:lnTo>
                  <a:pt x="3162890" y="0"/>
                </a:lnTo>
                <a:lnTo>
                  <a:pt x="3162890" y="2434107"/>
                </a:lnTo>
                <a:lnTo>
                  <a:pt x="0" y="243410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9029109" y="4423891"/>
            <a:ext cx="3162890" cy="2434107"/>
          </a:xfrm>
          <a:custGeom>
            <a:avLst/>
            <a:gdLst>
              <a:gd name="connsiteX0" fmla="*/ 0 w 3162890"/>
              <a:gd name="connsiteY0" fmla="*/ 0 h 2434107"/>
              <a:gd name="connsiteX1" fmla="*/ 3162890 w 3162890"/>
              <a:gd name="connsiteY1" fmla="*/ 0 h 2434107"/>
              <a:gd name="connsiteX2" fmla="*/ 3162890 w 3162890"/>
              <a:gd name="connsiteY2" fmla="*/ 2434107 h 2434107"/>
              <a:gd name="connsiteX3" fmla="*/ 0 w 3162890"/>
              <a:gd name="connsiteY3" fmla="*/ 2434107 h 243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62890" h="2434107">
                <a:moveTo>
                  <a:pt x="0" y="0"/>
                </a:moveTo>
                <a:lnTo>
                  <a:pt x="3162890" y="0"/>
                </a:lnTo>
                <a:lnTo>
                  <a:pt x="3162890" y="2434107"/>
                </a:lnTo>
                <a:lnTo>
                  <a:pt x="0" y="243410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748871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8210501" y="1570736"/>
            <a:ext cx="4923971" cy="3716527"/>
          </a:xfrm>
          <a:custGeom>
            <a:avLst/>
            <a:gdLst>
              <a:gd name="connsiteX0" fmla="*/ 0 w 4923971"/>
              <a:gd name="connsiteY0" fmla="*/ 0 h 3716527"/>
              <a:gd name="connsiteX1" fmla="*/ 4923971 w 4923971"/>
              <a:gd name="connsiteY1" fmla="*/ 0 h 3716527"/>
              <a:gd name="connsiteX2" fmla="*/ 4923971 w 4923971"/>
              <a:gd name="connsiteY2" fmla="*/ 3716527 h 3716527"/>
              <a:gd name="connsiteX3" fmla="*/ 0 w 4923971"/>
              <a:gd name="connsiteY3" fmla="*/ 3716527 h 371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3971" h="3716527">
                <a:moveTo>
                  <a:pt x="0" y="0"/>
                </a:moveTo>
                <a:lnTo>
                  <a:pt x="4923971" y="0"/>
                </a:lnTo>
                <a:lnTo>
                  <a:pt x="4923971" y="3716527"/>
                </a:lnTo>
                <a:lnTo>
                  <a:pt x="0" y="37165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2072179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207636" y="1725769"/>
            <a:ext cx="4971245" cy="2986258"/>
          </a:xfrm>
          <a:custGeom>
            <a:avLst/>
            <a:gdLst>
              <a:gd name="connsiteX0" fmla="*/ 0 w 4971245"/>
              <a:gd name="connsiteY0" fmla="*/ 0 h 2986258"/>
              <a:gd name="connsiteX1" fmla="*/ 4971245 w 4971245"/>
              <a:gd name="connsiteY1" fmla="*/ 0 h 2986258"/>
              <a:gd name="connsiteX2" fmla="*/ 4971245 w 4971245"/>
              <a:gd name="connsiteY2" fmla="*/ 2986258 h 2986258"/>
              <a:gd name="connsiteX3" fmla="*/ 0 w 4971245"/>
              <a:gd name="connsiteY3" fmla="*/ 2986258 h 298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71245" h="2986258">
                <a:moveTo>
                  <a:pt x="0" y="0"/>
                </a:moveTo>
                <a:lnTo>
                  <a:pt x="4971245" y="0"/>
                </a:lnTo>
                <a:lnTo>
                  <a:pt x="4971245" y="2986258"/>
                </a:lnTo>
                <a:lnTo>
                  <a:pt x="0" y="298625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511434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47028" y="1223494"/>
            <a:ext cx="1764000" cy="3090930"/>
          </a:xfrm>
          <a:custGeom>
            <a:avLst/>
            <a:gdLst>
              <a:gd name="connsiteX0" fmla="*/ 0 w 1764000"/>
              <a:gd name="connsiteY0" fmla="*/ 0 h 3090930"/>
              <a:gd name="connsiteX1" fmla="*/ 1764000 w 1764000"/>
              <a:gd name="connsiteY1" fmla="*/ 0 h 3090930"/>
              <a:gd name="connsiteX2" fmla="*/ 1764000 w 1764000"/>
              <a:gd name="connsiteY2" fmla="*/ 3090930 h 3090930"/>
              <a:gd name="connsiteX3" fmla="*/ 0 w 1764000"/>
              <a:gd name="connsiteY3" fmla="*/ 3090930 h 3090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000" h="3090930">
                <a:moveTo>
                  <a:pt x="0" y="0"/>
                </a:moveTo>
                <a:lnTo>
                  <a:pt x="1764000" y="0"/>
                </a:lnTo>
                <a:lnTo>
                  <a:pt x="1764000" y="3090930"/>
                </a:lnTo>
                <a:lnTo>
                  <a:pt x="0" y="309093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818191" y="1223494"/>
            <a:ext cx="1764000" cy="3090930"/>
          </a:xfrm>
          <a:custGeom>
            <a:avLst/>
            <a:gdLst>
              <a:gd name="connsiteX0" fmla="*/ 0 w 1764000"/>
              <a:gd name="connsiteY0" fmla="*/ 0 h 3090930"/>
              <a:gd name="connsiteX1" fmla="*/ 1764000 w 1764000"/>
              <a:gd name="connsiteY1" fmla="*/ 0 h 3090930"/>
              <a:gd name="connsiteX2" fmla="*/ 1764000 w 1764000"/>
              <a:gd name="connsiteY2" fmla="*/ 3090930 h 3090930"/>
              <a:gd name="connsiteX3" fmla="*/ 0 w 1764000"/>
              <a:gd name="connsiteY3" fmla="*/ 3090930 h 3090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000" h="3090930">
                <a:moveTo>
                  <a:pt x="0" y="0"/>
                </a:moveTo>
                <a:lnTo>
                  <a:pt x="1764000" y="0"/>
                </a:lnTo>
                <a:lnTo>
                  <a:pt x="1764000" y="3090930"/>
                </a:lnTo>
                <a:lnTo>
                  <a:pt x="0" y="309093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5210661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970255" y="901520"/>
            <a:ext cx="4670692" cy="5956479"/>
          </a:xfrm>
          <a:custGeom>
            <a:avLst/>
            <a:gdLst>
              <a:gd name="connsiteX0" fmla="*/ 0 w 4670692"/>
              <a:gd name="connsiteY0" fmla="*/ 0 h 5956479"/>
              <a:gd name="connsiteX1" fmla="*/ 4670692 w 4670692"/>
              <a:gd name="connsiteY1" fmla="*/ 0 h 5956479"/>
              <a:gd name="connsiteX2" fmla="*/ 4670692 w 4670692"/>
              <a:gd name="connsiteY2" fmla="*/ 5956479 h 5956479"/>
              <a:gd name="connsiteX3" fmla="*/ 0 w 4670692"/>
              <a:gd name="connsiteY3" fmla="*/ 5956479 h 595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70692" h="5956479">
                <a:moveTo>
                  <a:pt x="0" y="0"/>
                </a:moveTo>
                <a:lnTo>
                  <a:pt x="4670692" y="0"/>
                </a:lnTo>
                <a:lnTo>
                  <a:pt x="4670692" y="5956479"/>
                </a:lnTo>
                <a:lnTo>
                  <a:pt x="0" y="595647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973609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162716" y="1378039"/>
            <a:ext cx="3649014" cy="4698082"/>
          </a:xfrm>
          <a:custGeom>
            <a:avLst/>
            <a:gdLst>
              <a:gd name="connsiteX0" fmla="*/ 0 w 3649014"/>
              <a:gd name="connsiteY0" fmla="*/ 0 h 4698082"/>
              <a:gd name="connsiteX1" fmla="*/ 3649014 w 3649014"/>
              <a:gd name="connsiteY1" fmla="*/ 0 h 4698082"/>
              <a:gd name="connsiteX2" fmla="*/ 3649014 w 3649014"/>
              <a:gd name="connsiteY2" fmla="*/ 4698082 h 4698082"/>
              <a:gd name="connsiteX3" fmla="*/ 0 w 3649014"/>
              <a:gd name="connsiteY3" fmla="*/ 4698082 h 4698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9014" h="4698082">
                <a:moveTo>
                  <a:pt x="0" y="0"/>
                </a:moveTo>
                <a:lnTo>
                  <a:pt x="3649014" y="0"/>
                </a:lnTo>
                <a:lnTo>
                  <a:pt x="3649014" y="4698082"/>
                </a:lnTo>
                <a:lnTo>
                  <a:pt x="0" y="469808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4644893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2521570" y="3992451"/>
            <a:ext cx="3529584" cy="2865548"/>
          </a:xfrm>
          <a:custGeom>
            <a:avLst/>
            <a:gdLst>
              <a:gd name="connsiteX0" fmla="*/ 0 w 3529584"/>
              <a:gd name="connsiteY0" fmla="*/ 0 h 2865548"/>
              <a:gd name="connsiteX1" fmla="*/ 3529584 w 3529584"/>
              <a:gd name="connsiteY1" fmla="*/ 0 h 2865548"/>
              <a:gd name="connsiteX2" fmla="*/ 3529584 w 3529584"/>
              <a:gd name="connsiteY2" fmla="*/ 2865548 h 2865548"/>
              <a:gd name="connsiteX3" fmla="*/ 0 w 3529584"/>
              <a:gd name="connsiteY3" fmla="*/ 2865548 h 286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9584" h="2865548">
                <a:moveTo>
                  <a:pt x="0" y="0"/>
                </a:moveTo>
                <a:lnTo>
                  <a:pt x="3529584" y="0"/>
                </a:lnTo>
                <a:lnTo>
                  <a:pt x="3529584" y="2865548"/>
                </a:lnTo>
                <a:lnTo>
                  <a:pt x="0" y="28655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8435662" y="0"/>
            <a:ext cx="3756338" cy="4301544"/>
          </a:xfrm>
          <a:custGeom>
            <a:avLst/>
            <a:gdLst>
              <a:gd name="connsiteX0" fmla="*/ 0 w 3756338"/>
              <a:gd name="connsiteY0" fmla="*/ 0 h 4301544"/>
              <a:gd name="connsiteX1" fmla="*/ 3756338 w 3756338"/>
              <a:gd name="connsiteY1" fmla="*/ 0 h 4301544"/>
              <a:gd name="connsiteX2" fmla="*/ 3756338 w 3756338"/>
              <a:gd name="connsiteY2" fmla="*/ 4301544 h 4301544"/>
              <a:gd name="connsiteX3" fmla="*/ 0 w 3756338"/>
              <a:gd name="connsiteY3" fmla="*/ 4301544 h 430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6338" h="4301544">
                <a:moveTo>
                  <a:pt x="0" y="0"/>
                </a:moveTo>
                <a:lnTo>
                  <a:pt x="3756338" y="0"/>
                </a:lnTo>
                <a:lnTo>
                  <a:pt x="3756338" y="4301544"/>
                </a:lnTo>
                <a:lnTo>
                  <a:pt x="0" y="43015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2712427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952468"/>
            <a:ext cx="2959785" cy="3628285"/>
          </a:xfrm>
          <a:custGeom>
            <a:avLst/>
            <a:gdLst>
              <a:gd name="connsiteX0" fmla="*/ 0 w 2959785"/>
              <a:gd name="connsiteY0" fmla="*/ 0 h 3628285"/>
              <a:gd name="connsiteX1" fmla="*/ 2959785 w 2959785"/>
              <a:gd name="connsiteY1" fmla="*/ 0 h 3628285"/>
              <a:gd name="connsiteX2" fmla="*/ 2959785 w 2959785"/>
              <a:gd name="connsiteY2" fmla="*/ 3628285 h 3628285"/>
              <a:gd name="connsiteX3" fmla="*/ 0 w 2959785"/>
              <a:gd name="connsiteY3" fmla="*/ 3628285 h 3628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59785" h="3628285">
                <a:moveTo>
                  <a:pt x="0" y="0"/>
                </a:moveTo>
                <a:lnTo>
                  <a:pt x="2959785" y="0"/>
                </a:lnTo>
                <a:lnTo>
                  <a:pt x="2959785" y="3628285"/>
                </a:lnTo>
                <a:lnTo>
                  <a:pt x="0" y="3628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371529" y="0"/>
            <a:ext cx="2959785" cy="4580753"/>
          </a:xfrm>
          <a:custGeom>
            <a:avLst/>
            <a:gdLst>
              <a:gd name="connsiteX0" fmla="*/ 0 w 2959785"/>
              <a:gd name="connsiteY0" fmla="*/ 0 h 4580753"/>
              <a:gd name="connsiteX1" fmla="*/ 2959785 w 2959785"/>
              <a:gd name="connsiteY1" fmla="*/ 0 h 4580753"/>
              <a:gd name="connsiteX2" fmla="*/ 2959785 w 2959785"/>
              <a:gd name="connsiteY2" fmla="*/ 4580753 h 4580753"/>
              <a:gd name="connsiteX3" fmla="*/ 0 w 2959785"/>
              <a:gd name="connsiteY3" fmla="*/ 4580753 h 4580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59785" h="4580753">
                <a:moveTo>
                  <a:pt x="0" y="0"/>
                </a:moveTo>
                <a:lnTo>
                  <a:pt x="2959785" y="0"/>
                </a:lnTo>
                <a:lnTo>
                  <a:pt x="2959785" y="4580753"/>
                </a:lnTo>
                <a:lnTo>
                  <a:pt x="0" y="45807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1158006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-15348" y="0"/>
            <a:ext cx="7085870" cy="6858000"/>
          </a:xfrm>
          <a:custGeom>
            <a:avLst/>
            <a:gdLst>
              <a:gd name="connsiteX0" fmla="*/ 0 w 7085870"/>
              <a:gd name="connsiteY0" fmla="*/ 0 h 6858000"/>
              <a:gd name="connsiteX1" fmla="*/ 7085870 w 7085870"/>
              <a:gd name="connsiteY1" fmla="*/ 0 h 6858000"/>
              <a:gd name="connsiteX2" fmla="*/ 7085870 w 7085870"/>
              <a:gd name="connsiteY2" fmla="*/ 6858000 h 6858000"/>
              <a:gd name="connsiteX3" fmla="*/ 0 w 70858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85870" h="6858000">
                <a:moveTo>
                  <a:pt x="0" y="0"/>
                </a:moveTo>
                <a:lnTo>
                  <a:pt x="7085870" y="0"/>
                </a:lnTo>
                <a:lnTo>
                  <a:pt x="708587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492104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454401" y="1454950"/>
            <a:ext cx="4718318" cy="5403050"/>
          </a:xfrm>
          <a:custGeom>
            <a:avLst/>
            <a:gdLst>
              <a:gd name="connsiteX0" fmla="*/ 0 w 4718318"/>
              <a:gd name="connsiteY0" fmla="*/ 0 h 5403049"/>
              <a:gd name="connsiteX1" fmla="*/ 4718318 w 4718318"/>
              <a:gd name="connsiteY1" fmla="*/ 0 h 5403049"/>
              <a:gd name="connsiteX2" fmla="*/ 4718318 w 4718318"/>
              <a:gd name="connsiteY2" fmla="*/ 5403049 h 5403049"/>
              <a:gd name="connsiteX3" fmla="*/ 1813874 w 4718318"/>
              <a:gd name="connsiteY3" fmla="*/ 5403049 h 5403049"/>
              <a:gd name="connsiteX4" fmla="*/ 1167868 w 4718318"/>
              <a:gd name="connsiteY4" fmla="*/ 5403049 h 5403049"/>
              <a:gd name="connsiteX5" fmla="*/ 0 w 4718318"/>
              <a:gd name="connsiteY5" fmla="*/ 5403049 h 5403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8318" h="5403049">
                <a:moveTo>
                  <a:pt x="0" y="0"/>
                </a:moveTo>
                <a:lnTo>
                  <a:pt x="4718318" y="0"/>
                </a:lnTo>
                <a:lnTo>
                  <a:pt x="4718318" y="5403049"/>
                </a:lnTo>
                <a:lnTo>
                  <a:pt x="1813874" y="5403049"/>
                </a:lnTo>
                <a:lnTo>
                  <a:pt x="1167868" y="5403049"/>
                </a:lnTo>
                <a:lnTo>
                  <a:pt x="0" y="54030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200818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xmlns="" id="{3C1E0E71-5B85-406F-BE23-4D2270C4D1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 bwMode="auto">
          <a:xfrm>
            <a:off x="723900" y="762000"/>
            <a:ext cx="10744200" cy="53340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37238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xmlns="" id="{5D615512-87BF-4489-94E7-1D77F81AEB4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 bwMode="auto">
          <a:xfrm>
            <a:off x="373062" y="380999"/>
            <a:ext cx="11445875" cy="6096000"/>
          </a:xfrm>
          <a:custGeom>
            <a:avLst/>
            <a:gdLst>
              <a:gd name="connsiteX0" fmla="*/ 0 w 11445875"/>
              <a:gd name="connsiteY0" fmla="*/ 0 h 6096000"/>
              <a:gd name="connsiteX1" fmla="*/ 11445875 w 11445875"/>
              <a:gd name="connsiteY1" fmla="*/ 0 h 6096000"/>
              <a:gd name="connsiteX2" fmla="*/ 11445875 w 11445875"/>
              <a:gd name="connsiteY2" fmla="*/ 6096000 h 6096000"/>
              <a:gd name="connsiteX3" fmla="*/ 0 w 11445875"/>
              <a:gd name="connsiteY3" fmla="*/ 6096000 h 609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875" h="6096000">
                <a:moveTo>
                  <a:pt x="0" y="0"/>
                </a:moveTo>
                <a:lnTo>
                  <a:pt x="11445875" y="0"/>
                </a:lnTo>
                <a:lnTo>
                  <a:pt x="11445875" y="6096000"/>
                </a:lnTo>
                <a:lnTo>
                  <a:pt x="0" y="60960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0746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C5E886AA-7533-444F-A04B-31EB6ECEE1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9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653109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2726755" y="2215166"/>
            <a:ext cx="9465245" cy="4642834"/>
          </a:xfrm>
          <a:custGeom>
            <a:avLst/>
            <a:gdLst>
              <a:gd name="connsiteX0" fmla="*/ 0 w 9465245"/>
              <a:gd name="connsiteY0" fmla="*/ 0 h 4642834"/>
              <a:gd name="connsiteX1" fmla="*/ 9465245 w 9465245"/>
              <a:gd name="connsiteY1" fmla="*/ 0 h 4642834"/>
              <a:gd name="connsiteX2" fmla="*/ 9465245 w 9465245"/>
              <a:gd name="connsiteY2" fmla="*/ 4642834 h 4642834"/>
              <a:gd name="connsiteX3" fmla="*/ 0 w 9465245"/>
              <a:gd name="connsiteY3" fmla="*/ 4642834 h 464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5245" h="4642834">
                <a:moveTo>
                  <a:pt x="0" y="0"/>
                </a:moveTo>
                <a:lnTo>
                  <a:pt x="9465245" y="0"/>
                </a:lnTo>
                <a:lnTo>
                  <a:pt x="9465245" y="4642834"/>
                </a:lnTo>
                <a:lnTo>
                  <a:pt x="0" y="46428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322510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3817775" y="1687132"/>
            <a:ext cx="2010352" cy="3492000"/>
          </a:xfrm>
          <a:custGeom>
            <a:avLst/>
            <a:gdLst>
              <a:gd name="connsiteX0" fmla="*/ 0 w 2010352"/>
              <a:gd name="connsiteY0" fmla="*/ 0 h 3492000"/>
              <a:gd name="connsiteX1" fmla="*/ 2010352 w 2010352"/>
              <a:gd name="connsiteY1" fmla="*/ 0 h 3492000"/>
              <a:gd name="connsiteX2" fmla="*/ 2010352 w 2010352"/>
              <a:gd name="connsiteY2" fmla="*/ 3492000 h 3492000"/>
              <a:gd name="connsiteX3" fmla="*/ 0 w 2010352"/>
              <a:gd name="connsiteY3" fmla="*/ 3492000 h 349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0352" h="3492000">
                <a:moveTo>
                  <a:pt x="0" y="0"/>
                </a:moveTo>
                <a:lnTo>
                  <a:pt x="2010352" y="0"/>
                </a:lnTo>
                <a:lnTo>
                  <a:pt x="2010352" y="3492000"/>
                </a:lnTo>
                <a:lnTo>
                  <a:pt x="0" y="349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11"/>
          </p:nvPr>
        </p:nvSpPr>
        <p:spPr>
          <a:xfrm>
            <a:off x="1296911" y="1687132"/>
            <a:ext cx="2010352" cy="3492000"/>
          </a:xfrm>
          <a:custGeom>
            <a:avLst/>
            <a:gdLst>
              <a:gd name="connsiteX0" fmla="*/ 0 w 2010352"/>
              <a:gd name="connsiteY0" fmla="*/ 0 h 3492000"/>
              <a:gd name="connsiteX1" fmla="*/ 2010352 w 2010352"/>
              <a:gd name="connsiteY1" fmla="*/ 0 h 3492000"/>
              <a:gd name="connsiteX2" fmla="*/ 2010352 w 2010352"/>
              <a:gd name="connsiteY2" fmla="*/ 3492000 h 3492000"/>
              <a:gd name="connsiteX3" fmla="*/ 0 w 2010352"/>
              <a:gd name="connsiteY3" fmla="*/ 3492000 h 349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0352" h="3492000">
                <a:moveTo>
                  <a:pt x="0" y="0"/>
                </a:moveTo>
                <a:lnTo>
                  <a:pt x="2010352" y="0"/>
                </a:lnTo>
                <a:lnTo>
                  <a:pt x="2010352" y="3492000"/>
                </a:lnTo>
                <a:lnTo>
                  <a:pt x="0" y="349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133525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1" cy="3916470"/>
          </a:xfrm>
          <a:custGeom>
            <a:avLst/>
            <a:gdLst>
              <a:gd name="connsiteX0" fmla="*/ 0 w 6096001"/>
              <a:gd name="connsiteY0" fmla="*/ 0 h 3916470"/>
              <a:gd name="connsiteX1" fmla="*/ 6096001 w 6096001"/>
              <a:gd name="connsiteY1" fmla="*/ 0 h 3916470"/>
              <a:gd name="connsiteX2" fmla="*/ 6096001 w 6096001"/>
              <a:gd name="connsiteY2" fmla="*/ 3916470 h 3916470"/>
              <a:gd name="connsiteX3" fmla="*/ 0 w 6096001"/>
              <a:gd name="connsiteY3" fmla="*/ 3916470 h 3916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1" h="3916470">
                <a:moveTo>
                  <a:pt x="0" y="0"/>
                </a:moveTo>
                <a:lnTo>
                  <a:pt x="6096001" y="0"/>
                </a:lnTo>
                <a:lnTo>
                  <a:pt x="6096001" y="3916470"/>
                </a:lnTo>
                <a:lnTo>
                  <a:pt x="0" y="39164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9092485" y="3916470"/>
            <a:ext cx="3099515" cy="2968034"/>
          </a:xfrm>
          <a:custGeom>
            <a:avLst/>
            <a:gdLst>
              <a:gd name="connsiteX0" fmla="*/ 0 w 3099515"/>
              <a:gd name="connsiteY0" fmla="*/ 0 h 2968034"/>
              <a:gd name="connsiteX1" fmla="*/ 3099515 w 3099515"/>
              <a:gd name="connsiteY1" fmla="*/ 0 h 2968034"/>
              <a:gd name="connsiteX2" fmla="*/ 3099515 w 3099515"/>
              <a:gd name="connsiteY2" fmla="*/ 2968034 h 2968034"/>
              <a:gd name="connsiteX3" fmla="*/ 0 w 3099515"/>
              <a:gd name="connsiteY3" fmla="*/ 2968034 h 2968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9515" h="2968034">
                <a:moveTo>
                  <a:pt x="0" y="0"/>
                </a:moveTo>
                <a:lnTo>
                  <a:pt x="3099515" y="0"/>
                </a:lnTo>
                <a:lnTo>
                  <a:pt x="3099515" y="2968034"/>
                </a:lnTo>
                <a:lnTo>
                  <a:pt x="0" y="2968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75401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19741" y="907575"/>
            <a:ext cx="4667001" cy="5042848"/>
          </a:xfrm>
          <a:custGeom>
            <a:avLst/>
            <a:gdLst>
              <a:gd name="connsiteX0" fmla="*/ 0 w 4667001"/>
              <a:gd name="connsiteY0" fmla="*/ 0 h 5042848"/>
              <a:gd name="connsiteX1" fmla="*/ 4667001 w 4667001"/>
              <a:gd name="connsiteY1" fmla="*/ 0 h 5042848"/>
              <a:gd name="connsiteX2" fmla="*/ 4667001 w 4667001"/>
              <a:gd name="connsiteY2" fmla="*/ 5042848 h 5042848"/>
              <a:gd name="connsiteX3" fmla="*/ 0 w 4667001"/>
              <a:gd name="connsiteY3" fmla="*/ 5042848 h 5042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7001" h="5042848">
                <a:moveTo>
                  <a:pt x="0" y="0"/>
                </a:moveTo>
                <a:lnTo>
                  <a:pt x="4667001" y="0"/>
                </a:lnTo>
                <a:lnTo>
                  <a:pt x="4667001" y="5042848"/>
                </a:lnTo>
                <a:lnTo>
                  <a:pt x="0" y="50428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356604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30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6343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798" r:id="rId2"/>
    <p:sldLayoutId id="2147483785" r:id="rId3"/>
    <p:sldLayoutId id="2147483960" r:id="rId4"/>
    <p:sldLayoutId id="2147483736" r:id="rId5"/>
    <p:sldLayoutId id="2147483961" r:id="rId6"/>
    <p:sldLayoutId id="2147483962" r:id="rId7"/>
    <p:sldLayoutId id="2147483963" r:id="rId8"/>
    <p:sldLayoutId id="2147483964" r:id="rId9"/>
    <p:sldLayoutId id="2147483965" r:id="rId10"/>
    <p:sldLayoutId id="2147483966" r:id="rId11"/>
    <p:sldLayoutId id="2147483967" r:id="rId12"/>
    <p:sldLayoutId id="2147483968" r:id="rId13"/>
    <p:sldLayoutId id="2147483969" r:id="rId14"/>
    <p:sldLayoutId id="2147483970" r:id="rId15"/>
    <p:sldLayoutId id="2147483971" r:id="rId16"/>
    <p:sldLayoutId id="2147483972" r:id="rId17"/>
    <p:sldLayoutId id="2147483973" r:id="rId18"/>
    <p:sldLayoutId id="2147483974" r:id="rId19"/>
    <p:sldLayoutId id="2147483975" r:id="rId20"/>
    <p:sldLayoutId id="2147483976" r:id="rId21"/>
    <p:sldLayoutId id="2147483977" r:id="rId22"/>
    <p:sldLayoutId id="2147483978" r:id="rId23"/>
    <p:sldLayoutId id="2147483979" r:id="rId24"/>
    <p:sldLayoutId id="2147483980" r:id="rId25"/>
    <p:sldLayoutId id="2147483981" r:id="rId26"/>
    <p:sldLayoutId id="2147483983" r:id="rId27"/>
    <p:sldLayoutId id="2147483984" r:id="rId28"/>
    <p:sldLayoutId id="2147483985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840">
          <p15:clr>
            <a:srgbClr val="F26B43"/>
          </p15:clr>
        </p15:guide>
        <p15:guide id="2" pos="456">
          <p15:clr>
            <a:srgbClr val="F26B43"/>
          </p15:clr>
        </p15:guide>
        <p15:guide id="3" pos="2712">
          <p15:clr>
            <a:srgbClr val="F26B43"/>
          </p15:clr>
        </p15:guide>
        <p15:guide id="4" pos="4968">
          <p15:clr>
            <a:srgbClr val="F26B43"/>
          </p15:clr>
        </p15:guide>
        <p15:guide id="5" pos="7224">
          <p15:clr>
            <a:srgbClr val="F26B43"/>
          </p15:clr>
        </p15:guide>
        <p15:guide id="6" orient="horz" pos="2712">
          <p15:clr>
            <a:srgbClr val="F26B43"/>
          </p15:clr>
        </p15:guide>
        <p15:guide id="7" orient="horz" pos="1608">
          <p15:clr>
            <a:srgbClr val="F26B43"/>
          </p15:clr>
        </p15:guide>
        <p15:guide id="8" orient="horz" pos="480">
          <p15:clr>
            <a:srgbClr val="F26B43"/>
          </p15:clr>
        </p15:guide>
        <p15:guide id="9" pos="3840">
          <p15:clr>
            <a:srgbClr val="F26B43"/>
          </p15:clr>
        </p15:guide>
        <p15:guide id="1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chart" Target="../charts/chart1.xml"/><Relationship Id="rId3" Type="http://schemas.openxmlformats.org/officeDocument/2006/relationships/chart" Target="../charts/char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546997"/>
            <a:ext cx="7675807" cy="255001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7" name="Rectangle 16"/>
          <p:cNvSpPr/>
          <p:nvPr/>
        </p:nvSpPr>
        <p:spPr>
          <a:xfrm>
            <a:off x="2943184" y="2415221"/>
            <a:ext cx="9465245" cy="4642834"/>
          </a:xfrm>
          <a:prstGeom prst="rect">
            <a:avLst/>
          </a:prstGeom>
          <a:solidFill>
            <a:schemeClr val="tx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831F41CE-316F-4B9C-A5CB-57B3325501C3}"/>
              </a:ext>
            </a:extLst>
          </p:cNvPr>
          <p:cNvSpPr/>
          <p:nvPr/>
        </p:nvSpPr>
        <p:spPr>
          <a:xfrm>
            <a:off x="972518" y="1127166"/>
            <a:ext cx="573077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for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plug-and-play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networks. Dynamic procrastinate B2C users after installed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base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envisioned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29D52FA3-CB95-483D-B89C-B12DED9DBEE9}"/>
              </a:ext>
            </a:extLst>
          </p:cNvPr>
          <p:cNvSpPr txBox="1"/>
          <p:nvPr/>
        </p:nvSpPr>
        <p:spPr>
          <a:xfrm>
            <a:off x="4502784" y="3369597"/>
            <a:ext cx="6711280" cy="23339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9100"/>
              </a:lnSpc>
            </a:pPr>
            <a:r>
              <a:rPr lang="id-ID" sz="8000" dirty="0" smtClean="0">
                <a:solidFill>
                  <a:schemeClr val="bg1"/>
                </a:solidFill>
                <a:latin typeface="Playfair Display" panose="00000500000000000000" pitchFamily="50" charset="0"/>
                <a:ea typeface="BioRhyme" panose="00000500000000000000" pitchFamily="2" charset="0"/>
                <a:cs typeface="Lato" charset="0"/>
              </a:rPr>
              <a:t>Rumena Presentation</a:t>
            </a:r>
            <a:endParaRPr lang="en-US" sz="8000" dirty="0">
              <a:solidFill>
                <a:schemeClr val="bg1"/>
              </a:solidFill>
              <a:latin typeface="Playfair Display" panose="00000500000000000000" pitchFamily="50" charset="0"/>
              <a:ea typeface="BioRhyme" panose="00000500000000000000" pitchFamily="2" charset="0"/>
              <a:cs typeface="Lato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FA49EA13-2E6A-46A0-A6B6-4EC50EE8D481}"/>
              </a:ext>
            </a:extLst>
          </p:cNvPr>
          <p:cNvSpPr txBox="1"/>
          <p:nvPr/>
        </p:nvSpPr>
        <p:spPr>
          <a:xfrm rot="16200000">
            <a:off x="-171297" y="4854397"/>
            <a:ext cx="253385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Mobile Apps </a:t>
            </a:r>
            <a:r>
              <a:rPr lang="en-US" sz="16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Presentation</a:t>
            </a:r>
            <a:endParaRPr lang="en-US" sz="1600" b="1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8534055" y="1327221"/>
            <a:ext cx="279969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10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10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976158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0" y="3822692"/>
            <a:ext cx="12192000" cy="30353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5C25ED87-9C15-451B-99E1-1EC57EA01687}"/>
              </a:ext>
            </a:extLst>
          </p:cNvPr>
          <p:cNvSpPr/>
          <p:nvPr/>
        </p:nvSpPr>
        <p:spPr>
          <a:xfrm>
            <a:off x="500218" y="508559"/>
            <a:ext cx="11269544" cy="586235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379467" y="975139"/>
            <a:ext cx="3529384" cy="658304"/>
            <a:chOff x="2190836" y="515039"/>
            <a:chExt cx="2574733" cy="65830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xmlns="" id="{7E81CAD8-4CAC-4634-A4AE-555C23A06172}"/>
                </a:ext>
              </a:extLst>
            </p:cNvPr>
            <p:cNvSpPr txBox="1"/>
            <p:nvPr/>
          </p:nvSpPr>
          <p:spPr>
            <a:xfrm>
              <a:off x="2190836" y="515039"/>
              <a:ext cx="2574733" cy="369332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2400" dirty="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Anastashia Grey</a:t>
              </a:r>
              <a:endParaRPr lang="en-US" sz="2400" dirty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B93BB3D0-46C9-4DDF-B676-9E14908F1B92}"/>
                </a:ext>
              </a:extLst>
            </p:cNvPr>
            <p:cNvSpPr txBox="1"/>
            <p:nvPr/>
          </p:nvSpPr>
          <p:spPr>
            <a:xfrm>
              <a:off x="2190836" y="988677"/>
              <a:ext cx="2574733" cy="184666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Leader Team &amp; Graphic Design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409568" y="2671948"/>
            <a:ext cx="3859476" cy="2580201"/>
            <a:chOff x="6076760" y="2703358"/>
            <a:chExt cx="3859476" cy="2580201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1E5F3EFA-AC54-4A03-8B43-935716F7FFFD}"/>
                </a:ext>
              </a:extLst>
            </p:cNvPr>
            <p:cNvSpPr/>
            <p:nvPr/>
          </p:nvSpPr>
          <p:spPr>
            <a:xfrm>
              <a:off x="6076760" y="2703358"/>
              <a:ext cx="3859476" cy="553998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cross-media growth strategies with </a:t>
              </a:r>
              <a:r>
                <a:rPr lang="id-ID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eamlessly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6076760" y="3531934"/>
              <a:ext cx="3859476" cy="1751625"/>
              <a:chOff x="6130194" y="3560086"/>
              <a:chExt cx="3859476" cy="1751625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6130194" y="3560086"/>
                <a:ext cx="3859476" cy="348839"/>
                <a:chOff x="6130194" y="2887502"/>
                <a:chExt cx="3859476" cy="348839"/>
              </a:xfrm>
            </p:grpSpPr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xmlns="" id="{3D89D2ED-198C-4960-A5A8-E58B585CF5B4}"/>
                    </a:ext>
                  </a:extLst>
                </p:cNvPr>
                <p:cNvSpPr txBox="1"/>
                <p:nvPr/>
              </p:nvSpPr>
              <p:spPr>
                <a:xfrm flipH="1">
                  <a:off x="6130194" y="2887502"/>
                  <a:ext cx="3149798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10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Leader Team</a:t>
                  </a:r>
                  <a:endParaRPr lang="en-US" sz="11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cxnSp>
              <p:nvCxnSpPr>
                <p:cNvPr id="7" name="Straight Connector 6">
                  <a:extLst>
                    <a:ext uri="{FF2B5EF4-FFF2-40B4-BE49-F238E27FC236}">
                      <a16:creationId xmlns:a16="http://schemas.microsoft.com/office/drawing/2014/main" xmlns="" id="{F7A73850-3595-41D4-8A8D-4688595A10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30194" y="3152091"/>
                  <a:ext cx="3288549" cy="0"/>
                </a:xfrm>
                <a:prstGeom prst="line">
                  <a:avLst/>
                </a:prstGeom>
                <a:ln w="76200" cap="rnd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xmlns="" id="{08D5A58C-6457-4451-BA4C-63CB27E04267}"/>
                    </a:ext>
                  </a:extLst>
                </p:cNvPr>
                <p:cNvSpPr txBox="1"/>
                <p:nvPr/>
              </p:nvSpPr>
              <p:spPr>
                <a:xfrm flipH="1">
                  <a:off x="9621739" y="3074758"/>
                  <a:ext cx="367931" cy="16158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JM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100%</a:t>
                  </a:r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>
                <a:off x="6130194" y="4027681"/>
                <a:ext cx="3325117" cy="348839"/>
                <a:chOff x="6130194" y="3304763"/>
                <a:chExt cx="3325117" cy="348839"/>
              </a:xfrm>
            </p:grpSpPr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xmlns="" id="{D66F413E-6E66-43E2-A8AA-D8F262B4D51A}"/>
                    </a:ext>
                  </a:extLst>
                </p:cNvPr>
                <p:cNvSpPr txBox="1"/>
                <p:nvPr/>
              </p:nvSpPr>
              <p:spPr>
                <a:xfrm flipH="1">
                  <a:off x="6130194" y="3304763"/>
                  <a:ext cx="2247607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10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Communication</a:t>
                  </a:r>
                  <a:endParaRPr lang="en-US" sz="11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cxnSp>
              <p:nvCxnSpPr>
                <p:cNvPr id="10" name="Straight Connector 9">
                  <a:extLst>
                    <a:ext uri="{FF2B5EF4-FFF2-40B4-BE49-F238E27FC236}">
                      <a16:creationId xmlns:a16="http://schemas.microsoft.com/office/drawing/2014/main" xmlns="" id="{543C306A-A4B8-41C7-82D4-62CE16981E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30194" y="3569352"/>
                  <a:ext cx="2849522" cy="0"/>
                </a:xfrm>
                <a:prstGeom prst="line">
                  <a:avLst/>
                </a:prstGeom>
                <a:ln w="76200" cap="rnd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xmlns="" id="{232ED171-8CE5-4AE6-8314-548EC5B4DFB8}"/>
                    </a:ext>
                  </a:extLst>
                </p:cNvPr>
                <p:cNvSpPr txBox="1"/>
                <p:nvPr/>
              </p:nvSpPr>
              <p:spPr>
                <a:xfrm flipH="1">
                  <a:off x="9192766" y="3492019"/>
                  <a:ext cx="262545" cy="16158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9</a:t>
                  </a:r>
                  <a:r>
                    <a:rPr lang="en-JM" sz="105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0</a:t>
                  </a:r>
                  <a:r>
                    <a:rPr lang="en-JM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%</a:t>
                  </a:r>
                </a:p>
              </p:txBody>
            </p:sp>
          </p:grpSp>
          <p:grpSp>
            <p:nvGrpSpPr>
              <p:cNvPr id="22" name="Group 21"/>
              <p:cNvGrpSpPr/>
              <p:nvPr/>
            </p:nvGrpSpPr>
            <p:grpSpPr>
              <a:xfrm>
                <a:off x="6130194" y="4495276"/>
                <a:ext cx="3491545" cy="348839"/>
                <a:chOff x="6130194" y="3722024"/>
                <a:chExt cx="3491545" cy="348839"/>
              </a:xfrm>
            </p:grpSpPr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xmlns="" id="{361B2A98-BE7D-460D-93F5-A0413E304CE7}"/>
                    </a:ext>
                  </a:extLst>
                </p:cNvPr>
                <p:cNvSpPr txBox="1"/>
                <p:nvPr/>
              </p:nvSpPr>
              <p:spPr>
                <a:xfrm flipH="1">
                  <a:off x="6130194" y="3722024"/>
                  <a:ext cx="2849522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10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Team Work</a:t>
                  </a:r>
                </a:p>
              </p:txBody>
            </p:sp>
            <p:cxnSp>
              <p:nvCxnSpPr>
                <p:cNvPr id="13" name="Straight Connector 12">
                  <a:extLst>
                    <a:ext uri="{FF2B5EF4-FFF2-40B4-BE49-F238E27FC236}">
                      <a16:creationId xmlns:a16="http://schemas.microsoft.com/office/drawing/2014/main" xmlns="" id="{BF7155F8-98D2-4F69-AFB0-E974A5ADD8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30194" y="3986613"/>
                  <a:ext cx="2975046" cy="0"/>
                </a:xfrm>
                <a:prstGeom prst="line">
                  <a:avLst/>
                </a:prstGeom>
                <a:ln w="76200" cap="rnd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xmlns="" id="{7EC7C1B2-C1F2-4905-ABDE-36524C658BF3}"/>
                    </a:ext>
                  </a:extLst>
                </p:cNvPr>
                <p:cNvSpPr txBox="1"/>
                <p:nvPr/>
              </p:nvSpPr>
              <p:spPr>
                <a:xfrm flipH="1">
                  <a:off x="9288884" y="3909280"/>
                  <a:ext cx="332855" cy="16158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JM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95%</a:t>
                  </a:r>
                </a:p>
              </p:txBody>
            </p:sp>
          </p:grpSp>
          <p:grpSp>
            <p:nvGrpSpPr>
              <p:cNvPr id="21" name="Group 20"/>
              <p:cNvGrpSpPr/>
              <p:nvPr/>
            </p:nvGrpSpPr>
            <p:grpSpPr>
              <a:xfrm>
                <a:off x="6130194" y="4962872"/>
                <a:ext cx="3015949" cy="348839"/>
                <a:chOff x="6130194" y="4290288"/>
                <a:chExt cx="3015949" cy="348839"/>
              </a:xfrm>
            </p:grpSpPr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xmlns="" id="{361B2A98-BE7D-460D-93F5-A0413E304CE7}"/>
                    </a:ext>
                  </a:extLst>
                </p:cNvPr>
                <p:cNvSpPr txBox="1"/>
                <p:nvPr/>
              </p:nvSpPr>
              <p:spPr>
                <a:xfrm flipH="1">
                  <a:off x="6130194" y="4290288"/>
                  <a:ext cx="2849522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10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Share With A Team</a:t>
                  </a:r>
                  <a:endParaRPr lang="en-US" sz="11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xmlns="" id="{BF7155F8-98D2-4F69-AFB0-E974A5ADD8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30194" y="4554877"/>
                  <a:ext cx="2502612" cy="0"/>
                </a:xfrm>
                <a:prstGeom prst="line">
                  <a:avLst/>
                </a:prstGeom>
                <a:ln w="76200" cap="rnd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xmlns="" id="{7EC7C1B2-C1F2-4905-ABDE-36524C658BF3}"/>
                    </a:ext>
                  </a:extLst>
                </p:cNvPr>
                <p:cNvSpPr txBox="1"/>
                <p:nvPr/>
              </p:nvSpPr>
              <p:spPr>
                <a:xfrm flipH="1">
                  <a:off x="8813288" y="4477544"/>
                  <a:ext cx="332855" cy="16158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7</a:t>
                  </a:r>
                  <a:r>
                    <a:rPr lang="en-JM" sz="105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5</a:t>
                  </a:r>
                  <a:r>
                    <a:rPr lang="en-JM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%</a:t>
                  </a:r>
                </a:p>
              </p:txBody>
            </p:sp>
          </p:grpSp>
        </p:grp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059C6E93-B50A-4F02-89BB-8126BA86C79A}"/>
              </a:ext>
            </a:extLst>
          </p:cNvPr>
          <p:cNvSpPr txBox="1"/>
          <p:nvPr/>
        </p:nvSpPr>
        <p:spPr>
          <a:xfrm>
            <a:off x="6409568" y="1929010"/>
            <a:ext cx="3859476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Our </a:t>
            </a: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T</a:t>
            </a:r>
            <a:r>
              <a:rPr lang="id-ID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eam </a:t>
            </a: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Profile</a:t>
            </a:r>
            <a:endParaRPr lang="en-US" sz="2800" dirty="0">
              <a:solidFill>
                <a:schemeClr val="tx2">
                  <a:lumMod val="85000"/>
                  <a:lumOff val="15000"/>
                </a:schemeClr>
              </a:solidFill>
              <a:latin typeface="PT Serif" panose="020A0603040505020204" pitchFamily="18" charset="0"/>
              <a:ea typeface="Source Serif Pro" panose="02040603050405020204" pitchFamily="18" charset="0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996876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>
          <a:xfrm>
            <a:off x="0" y="1751527"/>
            <a:ext cx="10908406" cy="510647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51" name="Group 50"/>
          <p:cNvGrpSpPr/>
          <p:nvPr/>
        </p:nvGrpSpPr>
        <p:grpSpPr>
          <a:xfrm>
            <a:off x="1063388" y="621848"/>
            <a:ext cx="9845018" cy="553998"/>
            <a:chOff x="810470" y="560536"/>
            <a:chExt cx="10368391" cy="55399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059C6E93-B50A-4F02-89BB-8126BA86C79A}"/>
                </a:ext>
              </a:extLst>
            </p:cNvPr>
            <p:cNvSpPr txBox="1"/>
            <p:nvPr/>
          </p:nvSpPr>
          <p:spPr>
            <a:xfrm>
              <a:off x="810470" y="617538"/>
              <a:ext cx="3078883" cy="39382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T Serif" panose="020A0603040505020204" pitchFamily="18" charset="0"/>
                  <a:ea typeface="Source Serif Pro" panose="02040603050405020204" pitchFamily="18" charset="0"/>
                </a:rPr>
                <a:t>Our </a:t>
              </a:r>
              <a:r>
                <a:rPr lang="en-US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T Serif" panose="020A0603040505020204" pitchFamily="18" charset="0"/>
                  <a:ea typeface="Source Serif Pro" panose="02040603050405020204" pitchFamily="18" charset="0"/>
                </a:rPr>
                <a:t>T</a:t>
              </a:r>
              <a:r>
                <a:rPr lang="id-ID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T Serif" panose="020A0603040505020204" pitchFamily="18" charset="0"/>
                  <a:ea typeface="Source Serif Pro" panose="02040603050405020204" pitchFamily="18" charset="0"/>
                </a:rPr>
                <a:t>eam </a:t>
              </a:r>
              <a:r>
                <a:rPr lang="en-US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T Serif" panose="020A0603040505020204" pitchFamily="18" charset="0"/>
                  <a:ea typeface="Source Serif Pro" panose="02040603050405020204" pitchFamily="18" charset="0"/>
                </a:rPr>
                <a:t>Profile</a:t>
              </a:r>
              <a:endPara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T Serif" panose="020A0603040505020204" pitchFamily="18" charset="0"/>
                <a:ea typeface="Source Serif Pro" panose="02040603050405020204" pitchFamily="18" charset="0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37B58E2F-A32A-4129-A3C4-9D50402469D7}"/>
                </a:ext>
              </a:extLst>
            </p:cNvPr>
            <p:cNvSpPr/>
            <p:nvPr/>
          </p:nvSpPr>
          <p:spPr>
            <a:xfrm>
              <a:off x="4871820" y="560536"/>
              <a:ext cx="6307041" cy="553998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 media growth strategies. Seamlessly visualize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quality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Leverage agile 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then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frameworks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99524" y="2801638"/>
            <a:ext cx="1988389" cy="873384"/>
            <a:chOff x="3099525" y="2729607"/>
            <a:chExt cx="1988389" cy="87338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xmlns="" id="{4E73DEA0-4E7D-4790-B848-DD81119FEF20}"/>
                </a:ext>
              </a:extLst>
            </p:cNvPr>
            <p:cNvSpPr txBox="1"/>
            <p:nvPr/>
          </p:nvSpPr>
          <p:spPr>
            <a:xfrm>
              <a:off x="3099525" y="2729607"/>
              <a:ext cx="19883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Analiese Berthand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00FA2C55-825F-4EBE-A8D6-1923E8FF5BCE}"/>
                </a:ext>
              </a:extLst>
            </p:cNvPr>
            <p:cNvSpPr txBox="1"/>
            <p:nvPr/>
          </p:nvSpPr>
          <p:spPr>
            <a:xfrm>
              <a:off x="3099525" y="3048993"/>
              <a:ext cx="198838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and the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multimedia based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099523" y="4934503"/>
            <a:ext cx="1988389" cy="873384"/>
            <a:chOff x="3099525" y="4862472"/>
            <a:chExt cx="1988389" cy="87338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4E73DEA0-4E7D-4790-B848-DD81119FEF20}"/>
                </a:ext>
              </a:extLst>
            </p:cNvPr>
            <p:cNvSpPr txBox="1"/>
            <p:nvPr/>
          </p:nvSpPr>
          <p:spPr>
            <a:xfrm>
              <a:off x="3099525" y="4862472"/>
              <a:ext cx="19883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Olivia Keyland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00FA2C55-825F-4EBE-A8D6-1923E8FF5BCE}"/>
                </a:ext>
              </a:extLst>
            </p:cNvPr>
            <p:cNvSpPr txBox="1"/>
            <p:nvPr/>
          </p:nvSpPr>
          <p:spPr>
            <a:xfrm>
              <a:off x="3099525" y="5181858"/>
              <a:ext cx="198838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Seamlessly visualize quality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l</a:t>
              </a:r>
              <a:r>
                <a:rPr 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everage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856629" y="2801638"/>
            <a:ext cx="1988389" cy="836900"/>
            <a:chOff x="7856629" y="2729607"/>
            <a:chExt cx="1988389" cy="836900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4E73DEA0-4E7D-4790-B848-DD81119FEF20}"/>
                </a:ext>
              </a:extLst>
            </p:cNvPr>
            <p:cNvSpPr txBox="1"/>
            <p:nvPr/>
          </p:nvSpPr>
          <p:spPr>
            <a:xfrm>
              <a:off x="7856629" y="2729607"/>
              <a:ext cx="19883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James Anthoni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00FA2C55-825F-4EBE-A8D6-1923E8FF5BCE}"/>
                </a:ext>
              </a:extLst>
            </p:cNvPr>
            <p:cNvSpPr txBox="1"/>
            <p:nvPr/>
          </p:nvSpPr>
          <p:spPr>
            <a:xfrm>
              <a:off x="7856629" y="3048993"/>
              <a:ext cx="1988389" cy="51751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Make a type book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known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to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printer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took 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galley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856629" y="4934503"/>
            <a:ext cx="1988389" cy="836900"/>
            <a:chOff x="7856629" y="4862472"/>
            <a:chExt cx="1988389" cy="836900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4E73DEA0-4E7D-4790-B848-DD81119FEF20}"/>
                </a:ext>
              </a:extLst>
            </p:cNvPr>
            <p:cNvSpPr txBox="1"/>
            <p:nvPr/>
          </p:nvSpPr>
          <p:spPr>
            <a:xfrm>
              <a:off x="7856629" y="4862472"/>
              <a:ext cx="19883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Albert Mackenzi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00FA2C55-825F-4EBE-A8D6-1923E8FF5BCE}"/>
                </a:ext>
              </a:extLst>
            </p:cNvPr>
            <p:cNvSpPr txBox="1"/>
            <p:nvPr/>
          </p:nvSpPr>
          <p:spPr>
            <a:xfrm>
              <a:off x="7856629" y="5181858"/>
              <a:ext cx="1988389" cy="51751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F</a:t>
              </a:r>
              <a:r>
                <a:rPr 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rameworks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with the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provide 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robust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end process.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10150355" y="4235513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778050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0" y="415344"/>
            <a:ext cx="12192000" cy="60273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DFE2598A-A944-4222-85C2-F57D0AB6CBE7}"/>
              </a:ext>
            </a:extLst>
          </p:cNvPr>
          <p:cNvSpPr txBox="1"/>
          <p:nvPr/>
        </p:nvSpPr>
        <p:spPr>
          <a:xfrm>
            <a:off x="1134122" y="1352933"/>
            <a:ext cx="5333818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Mobile Apps Mockup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C601A1C8-7223-410F-BCC4-90256F95336B}"/>
              </a:ext>
            </a:extLst>
          </p:cNvPr>
          <p:cNvSpPr/>
          <p:nvPr/>
        </p:nvSpPr>
        <p:spPr>
          <a:xfrm>
            <a:off x="1134122" y="1889833"/>
            <a:ext cx="533381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e-commerce via process centric outside the box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thinking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scalable customer service through empowered markets via plug-and-play networks. Dynamic procrastinate B2C users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after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639179" y="345291"/>
            <a:ext cx="4093186" cy="6167417"/>
          </a:xfrm>
          <a:prstGeom prst="rect">
            <a:avLst/>
          </a:prstGeom>
        </p:spPr>
      </p:pic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1134121" y="3737530"/>
            <a:ext cx="681799" cy="616421"/>
          </a:xfrm>
          <a:custGeom>
            <a:avLst/>
            <a:gdLst>
              <a:gd name="T0" fmla="*/ 1168 w 1286"/>
              <a:gd name="T1" fmla="*/ 815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815 h 1166"/>
              <a:gd name="T8" fmla="*/ 1168 w 1286"/>
              <a:gd name="T9" fmla="*/ 815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760 w 1286"/>
              <a:gd name="T21" fmla="*/ 1050 h 1166"/>
              <a:gd name="T22" fmla="*/ 875 w 1286"/>
              <a:gd name="T23" fmla="*/ 1050 h 1166"/>
              <a:gd name="T24" fmla="*/ 875 w 1286"/>
              <a:gd name="T25" fmla="*/ 1165 h 1166"/>
              <a:gd name="T26" fmla="*/ 410 w 1286"/>
              <a:gd name="T27" fmla="*/ 1165 h 1166"/>
              <a:gd name="T28" fmla="*/ 410 w 1286"/>
              <a:gd name="T29" fmla="*/ 1050 h 1166"/>
              <a:gd name="T30" fmla="*/ 525 w 1286"/>
              <a:gd name="T31" fmla="*/ 1050 h 1166"/>
              <a:gd name="T32" fmla="*/ 525 w 1286"/>
              <a:gd name="T33" fmla="*/ 932 h 1166"/>
              <a:gd name="T34" fmla="*/ 118 w 1286"/>
              <a:gd name="T35" fmla="*/ 932 h 1166"/>
              <a:gd name="T36" fmla="*/ 0 w 1286"/>
              <a:gd name="T37" fmla="*/ 815 h 1166"/>
              <a:gd name="T38" fmla="*/ 0 w 1286"/>
              <a:gd name="T39" fmla="*/ 115 h 1166"/>
              <a:gd name="T40" fmla="*/ 118 w 1286"/>
              <a:gd name="T41" fmla="*/ 0 h 1166"/>
              <a:gd name="T42" fmla="*/ 1168 w 1286"/>
              <a:gd name="T4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166">
                <a:moveTo>
                  <a:pt x="1168" y="81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815"/>
                </a:lnTo>
                <a:lnTo>
                  <a:pt x="1168" y="815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760" y="1050"/>
                </a:lnTo>
                <a:lnTo>
                  <a:pt x="875" y="1050"/>
                </a:lnTo>
                <a:lnTo>
                  <a:pt x="875" y="1165"/>
                </a:lnTo>
                <a:lnTo>
                  <a:pt x="410" y="1165"/>
                </a:lnTo>
                <a:lnTo>
                  <a:pt x="410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C4021093-8B8B-4231-8543-7DEB12FDD8F4}"/>
              </a:ext>
            </a:extLst>
          </p:cNvPr>
          <p:cNvSpPr txBox="1"/>
          <p:nvPr/>
        </p:nvSpPr>
        <p:spPr>
          <a:xfrm>
            <a:off x="1134121" y="4608303"/>
            <a:ext cx="235605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Mobile Apps Content</a:t>
            </a:r>
          </a:p>
        </p:txBody>
      </p:sp>
      <p:sp>
        <p:nvSpPr>
          <p:cNvPr id="32" name="7 CuadroTexto">
            <a:extLst>
              <a:ext uri="{FF2B5EF4-FFF2-40B4-BE49-F238E27FC236}">
                <a16:creationId xmlns="" xmlns:a16="http://schemas.microsoft.com/office/drawing/2014/main" id="{653444F4-8D5A-4328-95CF-72549D4B72F0}"/>
              </a:ext>
            </a:extLst>
          </p:cNvPr>
          <p:cNvSpPr txBox="1"/>
          <p:nvPr/>
        </p:nvSpPr>
        <p:spPr>
          <a:xfrm>
            <a:off x="1134121" y="4879724"/>
            <a:ext cx="2356054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testing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with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the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procedures for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reliable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4111886" y="3737530"/>
            <a:ext cx="2356054" cy="1696192"/>
            <a:chOff x="3668528" y="3737530"/>
            <a:chExt cx="2356054" cy="1696192"/>
          </a:xfrm>
        </p:grpSpPr>
        <p:sp>
          <p:nvSpPr>
            <p:cNvPr id="30" name="Freeform 29"/>
            <p:cNvSpPr>
              <a:spLocks noChangeArrowheads="1"/>
            </p:cNvSpPr>
            <p:nvPr/>
          </p:nvSpPr>
          <p:spPr bwMode="auto">
            <a:xfrm>
              <a:off x="3674825" y="3737530"/>
              <a:ext cx="411811" cy="616421"/>
            </a:xfrm>
            <a:custGeom>
              <a:avLst/>
              <a:gdLst>
                <a:gd name="T0" fmla="*/ 582 w 701"/>
                <a:gd name="T1" fmla="*/ 817 h 1051"/>
                <a:gd name="T2" fmla="*/ 582 w 701"/>
                <a:gd name="T3" fmla="*/ 235 h 1051"/>
                <a:gd name="T4" fmla="*/ 117 w 701"/>
                <a:gd name="T5" fmla="*/ 235 h 1051"/>
                <a:gd name="T6" fmla="*/ 117 w 701"/>
                <a:gd name="T7" fmla="*/ 817 h 1051"/>
                <a:gd name="T8" fmla="*/ 582 w 701"/>
                <a:gd name="T9" fmla="*/ 817 h 1051"/>
                <a:gd name="T10" fmla="*/ 582 w 701"/>
                <a:gd name="T11" fmla="*/ 3 h 1051"/>
                <a:gd name="T12" fmla="*/ 700 w 701"/>
                <a:gd name="T13" fmla="*/ 118 h 1051"/>
                <a:gd name="T14" fmla="*/ 700 w 701"/>
                <a:gd name="T15" fmla="*/ 935 h 1051"/>
                <a:gd name="T16" fmla="*/ 582 w 701"/>
                <a:gd name="T17" fmla="*/ 1050 h 1051"/>
                <a:gd name="T18" fmla="*/ 117 w 701"/>
                <a:gd name="T19" fmla="*/ 1050 h 1051"/>
                <a:gd name="T20" fmla="*/ 0 w 701"/>
                <a:gd name="T21" fmla="*/ 935 h 1051"/>
                <a:gd name="T22" fmla="*/ 0 w 701"/>
                <a:gd name="T23" fmla="*/ 118 h 1051"/>
                <a:gd name="T24" fmla="*/ 117 w 701"/>
                <a:gd name="T25" fmla="*/ 0 h 1051"/>
                <a:gd name="T26" fmla="*/ 582 w 701"/>
                <a:gd name="T27" fmla="*/ 3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1051">
                  <a:moveTo>
                    <a:pt x="582" y="817"/>
                  </a:moveTo>
                  <a:lnTo>
                    <a:pt x="582" y="235"/>
                  </a:lnTo>
                  <a:lnTo>
                    <a:pt x="117" y="235"/>
                  </a:lnTo>
                  <a:lnTo>
                    <a:pt x="117" y="817"/>
                  </a:lnTo>
                  <a:lnTo>
                    <a:pt x="582" y="817"/>
                  </a:lnTo>
                  <a:close/>
                  <a:moveTo>
                    <a:pt x="582" y="3"/>
                  </a:moveTo>
                  <a:cubicBezTo>
                    <a:pt x="645" y="3"/>
                    <a:pt x="700" y="55"/>
                    <a:pt x="700" y="118"/>
                  </a:cubicBezTo>
                  <a:lnTo>
                    <a:pt x="700" y="935"/>
                  </a:lnTo>
                  <a:cubicBezTo>
                    <a:pt x="700" y="998"/>
                    <a:pt x="645" y="1050"/>
                    <a:pt x="582" y="1050"/>
                  </a:cubicBezTo>
                  <a:lnTo>
                    <a:pt x="117" y="1050"/>
                  </a:lnTo>
                  <a:cubicBezTo>
                    <a:pt x="55" y="1050"/>
                    <a:pt x="0" y="998"/>
                    <a:pt x="0" y="935"/>
                  </a:cubicBezTo>
                  <a:lnTo>
                    <a:pt x="0" y="118"/>
                  </a:lnTo>
                  <a:cubicBezTo>
                    <a:pt x="0" y="55"/>
                    <a:pt x="55" y="0"/>
                    <a:pt x="117" y="0"/>
                  </a:cubicBezTo>
                  <a:lnTo>
                    <a:pt x="58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/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C4021093-8B8B-4231-8543-7DEB12FDD8F4}"/>
                </a:ext>
              </a:extLst>
            </p:cNvPr>
            <p:cNvSpPr txBox="1"/>
            <p:nvPr/>
          </p:nvSpPr>
          <p:spPr>
            <a:xfrm>
              <a:off x="3668528" y="4608303"/>
              <a:ext cx="2356054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Mobile Apps Content</a:t>
              </a:r>
            </a:p>
          </p:txBody>
        </p:sp>
        <p:sp>
          <p:nvSpPr>
            <p:cNvPr id="34" name="7 CuadroTexto">
              <a:extLst>
                <a:ext uri="{FF2B5EF4-FFF2-40B4-BE49-F238E27FC236}">
                  <a16:creationId xmlns="" xmlns:a16="http://schemas.microsoft.com/office/drawing/2014/main" id="{653444F4-8D5A-4328-95CF-72549D4B72F0}"/>
                </a:ext>
              </a:extLst>
            </p:cNvPr>
            <p:cNvSpPr txBox="1"/>
            <p:nvPr/>
          </p:nvSpPr>
          <p:spPr>
            <a:xfrm>
              <a:off x="3668528" y="4879724"/>
              <a:ext cx="2356054" cy="553998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proactive e-commerce via process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centric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9757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0" y="0"/>
            <a:ext cx="12192000" cy="596935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Rectangle 2"/>
          <p:cNvSpPr/>
          <p:nvPr/>
        </p:nvSpPr>
        <p:spPr>
          <a:xfrm>
            <a:off x="0" y="5969357"/>
            <a:ext cx="12192000" cy="8886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108" y="1513267"/>
            <a:ext cx="5374698" cy="445609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1E5F3EFA-AC54-4A03-8B43-935716F7FFFD}"/>
              </a:ext>
            </a:extLst>
          </p:cNvPr>
          <p:cNvSpPr/>
          <p:nvPr/>
        </p:nvSpPr>
        <p:spPr>
          <a:xfrm>
            <a:off x="7328417" y="2576141"/>
            <a:ext cx="3859476" cy="830997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envisioned multimedia based expertise and cross-media growth strategies with Seamlessly visualize quality intellectual capital. Collaboration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agile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328417" y="3630391"/>
            <a:ext cx="3859476" cy="348839"/>
            <a:chOff x="7328417" y="3669591"/>
            <a:chExt cx="3859476" cy="348839"/>
          </a:xfrm>
        </p:grpSpPr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3D89D2ED-198C-4960-A5A8-E58B585CF5B4}"/>
                </a:ext>
              </a:extLst>
            </p:cNvPr>
            <p:cNvSpPr txBox="1"/>
            <p:nvPr/>
          </p:nvSpPr>
          <p:spPr>
            <a:xfrm flipH="1">
              <a:off x="7328417" y="3669591"/>
              <a:ext cx="3149798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Design Mobile Apps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="" xmlns:a16="http://schemas.microsoft.com/office/drawing/2014/main" id="{F7A73850-3595-41D4-8A8D-4688595A10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28417" y="3934180"/>
              <a:ext cx="3288549" cy="0"/>
            </a:xfrm>
            <a:prstGeom prst="line">
              <a:avLst/>
            </a:prstGeom>
            <a:ln w="762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08D5A58C-6457-4451-BA4C-63CB27E04267}"/>
                </a:ext>
              </a:extLst>
            </p:cNvPr>
            <p:cNvSpPr txBox="1"/>
            <p:nvPr/>
          </p:nvSpPr>
          <p:spPr>
            <a:xfrm flipH="1">
              <a:off x="10819962" y="3856847"/>
              <a:ext cx="36793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100%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328417" y="4099555"/>
            <a:ext cx="2754013" cy="348839"/>
            <a:chOff x="7328417" y="4086852"/>
            <a:chExt cx="2754013" cy="348839"/>
          </a:xfrm>
        </p:grpSpPr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D66F413E-6E66-43E2-A8AA-D8F262B4D51A}"/>
                </a:ext>
              </a:extLst>
            </p:cNvPr>
            <p:cNvSpPr txBox="1"/>
            <p:nvPr/>
          </p:nvSpPr>
          <p:spPr>
            <a:xfrm flipH="1">
              <a:off x="7328417" y="4086852"/>
              <a:ext cx="2247607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Program Coding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="" xmlns:a16="http://schemas.microsoft.com/office/drawing/2014/main" id="{543C306A-A4B8-41C7-82D4-62CE16981E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28417" y="4351441"/>
              <a:ext cx="2346616" cy="0"/>
            </a:xfrm>
            <a:prstGeom prst="line">
              <a:avLst/>
            </a:prstGeom>
            <a:ln w="762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232ED171-8CE5-4AE6-8314-548EC5B4DFB8}"/>
                </a:ext>
              </a:extLst>
            </p:cNvPr>
            <p:cNvSpPr txBox="1"/>
            <p:nvPr/>
          </p:nvSpPr>
          <p:spPr>
            <a:xfrm flipH="1">
              <a:off x="9819885" y="4274108"/>
              <a:ext cx="262545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80%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328417" y="4568719"/>
            <a:ext cx="3491545" cy="348839"/>
            <a:chOff x="7328417" y="4504113"/>
            <a:chExt cx="3491545" cy="348839"/>
          </a:xfrm>
        </p:grpSpPr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361B2A98-BE7D-460D-93F5-A0413E304CE7}"/>
                </a:ext>
              </a:extLst>
            </p:cNvPr>
            <p:cNvSpPr txBox="1"/>
            <p:nvPr/>
          </p:nvSpPr>
          <p:spPr>
            <a:xfrm flipH="1">
              <a:off x="7328417" y="4504113"/>
              <a:ext cx="284952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Team Work</a:t>
              </a:r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="" xmlns:a16="http://schemas.microsoft.com/office/drawing/2014/main" id="{BF7155F8-98D2-4F69-AFB0-E974A5ADD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28417" y="4768702"/>
              <a:ext cx="2975046" cy="0"/>
            </a:xfrm>
            <a:prstGeom prst="line">
              <a:avLst/>
            </a:prstGeom>
            <a:ln w="762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7EC7C1B2-C1F2-4905-ABDE-36524C658BF3}"/>
                </a:ext>
              </a:extLst>
            </p:cNvPr>
            <p:cNvSpPr txBox="1"/>
            <p:nvPr/>
          </p:nvSpPr>
          <p:spPr>
            <a:xfrm flipH="1">
              <a:off x="10487107" y="4691369"/>
              <a:ext cx="332855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95%</a:t>
              </a: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DFE2598A-A944-4222-85C2-F57D0AB6CBE7}"/>
              </a:ext>
            </a:extLst>
          </p:cNvPr>
          <p:cNvSpPr txBox="1"/>
          <p:nvPr/>
        </p:nvSpPr>
        <p:spPr>
          <a:xfrm>
            <a:off x="7328417" y="1842388"/>
            <a:ext cx="3859476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Mobile Apps Mockup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4696152" y="6344429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0630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/>
        </p:nvSpPr>
        <p:spPr>
          <a:xfrm>
            <a:off x="0" y="0"/>
            <a:ext cx="6864439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11" name="Group 10"/>
          <p:cNvGrpSpPr/>
          <p:nvPr/>
        </p:nvGrpSpPr>
        <p:grpSpPr>
          <a:xfrm>
            <a:off x="7827330" y="2139059"/>
            <a:ext cx="3401779" cy="2431434"/>
            <a:chOff x="6427338" y="1912101"/>
            <a:chExt cx="3927276" cy="2431434"/>
          </a:xfrm>
        </p:grpSpPr>
        <p:sp>
          <p:nvSpPr>
            <p:cNvPr id="9" name="TextBox 8">
              <a:extLst>
                <a:ext uri="{FF2B5EF4-FFF2-40B4-BE49-F238E27FC236}">
                  <a16:creationId xmlns="" xmlns:a16="http://schemas.microsoft.com/office/drawing/2014/main" id="{DFE2598A-A944-4222-85C2-F57D0AB6CBE7}"/>
                </a:ext>
              </a:extLst>
            </p:cNvPr>
            <p:cNvSpPr txBox="1"/>
            <p:nvPr/>
          </p:nvSpPr>
          <p:spPr>
            <a:xfrm>
              <a:off x="6427338" y="1912101"/>
              <a:ext cx="3927276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Roboto" panose="02000000000000000000" pitchFamily="2" charset="0"/>
                </a:rPr>
                <a:t>Mobile Apps </a:t>
              </a:r>
              <a:r>
                <a:rPr lang="en-US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Roboto" panose="02000000000000000000" pitchFamily="2" charset="0"/>
                </a:rPr>
                <a:t>Mockup</a:t>
              </a:r>
              <a:endPara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="" xmlns:a16="http://schemas.microsoft.com/office/drawing/2014/main" id="{C601A1C8-7223-410F-BCC4-90256F95336B}"/>
                </a:ext>
              </a:extLst>
            </p:cNvPr>
            <p:cNvSpPr/>
            <p:nvPr/>
          </p:nvSpPr>
          <p:spPr>
            <a:xfrm>
              <a:off x="6427338" y="2681542"/>
              <a:ext cx="3927276" cy="166199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proactive e-commerce via process centric outside the box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thinking pursue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id-ID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arkets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via plug-and-play networks. Dynamic 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of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procrastinate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B2C users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after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Seamlessly visualize quality intellectual capital. Collaboration agile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052580" y="787735"/>
            <a:ext cx="4759277" cy="5398587"/>
            <a:chOff x="1109939" y="775873"/>
            <a:chExt cx="4759277" cy="5398587"/>
          </a:xfrm>
        </p:grpSpPr>
        <p:grpSp>
          <p:nvGrpSpPr>
            <p:cNvPr id="30" name="Group 29"/>
            <p:cNvGrpSpPr/>
            <p:nvPr/>
          </p:nvGrpSpPr>
          <p:grpSpPr>
            <a:xfrm>
              <a:off x="1109939" y="775874"/>
              <a:ext cx="2094543" cy="5362102"/>
              <a:chOff x="1109939" y="775874"/>
              <a:chExt cx="2094543" cy="5362102"/>
            </a:xfrm>
          </p:grpSpPr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09939" y="775874"/>
                <a:ext cx="1965754" cy="3965995"/>
              </a:xfrm>
              <a:prstGeom prst="rect">
                <a:avLst/>
              </a:prstGeom>
            </p:spPr>
          </p:pic>
          <p:grpSp>
            <p:nvGrpSpPr>
              <p:cNvPr id="12" name="Group 11"/>
              <p:cNvGrpSpPr/>
              <p:nvPr/>
            </p:nvGrpSpPr>
            <p:grpSpPr>
              <a:xfrm>
                <a:off x="1109939" y="5055080"/>
                <a:ext cx="2094543" cy="1082896"/>
                <a:chOff x="1115275" y="1973518"/>
                <a:chExt cx="2505730" cy="1082896"/>
              </a:xfrm>
            </p:grpSpPr>
            <p:sp>
              <p:nvSpPr>
                <p:cNvPr id="13" name="7 CuadroTexto">
                  <a:extLst>
                    <a:ext uri="{FF2B5EF4-FFF2-40B4-BE49-F238E27FC236}">
                      <a16:creationId xmlns:a16="http://schemas.microsoft.com/office/drawing/2014/main" xmlns="" id="{200F7C0E-C865-4F54-8E24-6453BE59AE90}"/>
                    </a:ext>
                  </a:extLst>
                </p:cNvPr>
                <p:cNvSpPr txBox="1"/>
                <p:nvPr/>
              </p:nvSpPr>
              <p:spPr>
                <a:xfrm>
                  <a:off x="1115276" y="2538900"/>
                  <a:ext cx="2351658" cy="51751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Proactively envisioned </a:t>
                  </a:r>
                  <a:r>
                    <a:rPr lang="id-ID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via the 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multimedia based</a:t>
                  </a:r>
                  <a:r>
                    <a:rPr lang="id-ID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.</a:t>
                  </a:r>
                  <a:endPara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14" name="TextBox 13">
                  <a:extLst>
                    <a:ext uri="{FF2B5EF4-FFF2-40B4-BE49-F238E27FC236}">
                      <a16:creationId xmlns="" xmlns:a16="http://schemas.microsoft.com/office/drawing/2014/main" id="{E712B92D-80CF-4C4E-998A-57A2F0FC21A3}"/>
                    </a:ext>
                  </a:extLst>
                </p:cNvPr>
                <p:cNvSpPr txBox="1"/>
                <p:nvPr/>
              </p:nvSpPr>
              <p:spPr>
                <a:xfrm>
                  <a:off x="1115275" y="1973518"/>
                  <a:ext cx="2505730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200" b="1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Application Mobile</a:t>
                  </a:r>
                  <a:endParaRPr lang="en-JM" sz="12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grpSp>
              <p:nvGrpSpPr>
                <p:cNvPr id="15" name="Group 14"/>
                <p:cNvGrpSpPr/>
                <p:nvPr/>
              </p:nvGrpSpPr>
              <p:grpSpPr>
                <a:xfrm>
                  <a:off x="1182257" y="2252980"/>
                  <a:ext cx="2438748" cy="169277"/>
                  <a:chOff x="1235173" y="2182874"/>
                  <a:chExt cx="2438748" cy="169277"/>
                </a:xfrm>
              </p:grpSpPr>
              <p:cxnSp>
                <p:nvCxnSpPr>
                  <p:cNvPr id="16" name="Straight Connector 15">
                    <a:extLst>
                      <a:ext uri="{FF2B5EF4-FFF2-40B4-BE49-F238E27FC236}">
                        <a16:creationId xmlns="" xmlns:a16="http://schemas.microsoft.com/office/drawing/2014/main" id="{C75BE5AC-3115-439D-999C-168E5B6BA8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35173" y="2267513"/>
                    <a:ext cx="1656260" cy="0"/>
                  </a:xfrm>
                  <a:prstGeom prst="line">
                    <a:avLst/>
                  </a:prstGeom>
                  <a:ln w="228600" cap="rnd" cmpd="sng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" name="Straight Connector 16">
                    <a:extLst>
                      <a:ext uri="{FF2B5EF4-FFF2-40B4-BE49-F238E27FC236}">
                        <a16:creationId xmlns="" xmlns:a16="http://schemas.microsoft.com/office/drawing/2014/main" id="{87D911E3-1A91-494A-B638-6493F6CDC7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35173" y="2267513"/>
                    <a:ext cx="1275380" cy="0"/>
                  </a:xfrm>
                  <a:prstGeom prst="line">
                    <a:avLst/>
                  </a:prstGeom>
                  <a:ln w="228600" cap="rnd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" name="TextBox 17">
                    <a:extLst>
                      <a:ext uri="{FF2B5EF4-FFF2-40B4-BE49-F238E27FC236}">
                        <a16:creationId xmlns="" xmlns:a16="http://schemas.microsoft.com/office/drawing/2014/main" id="{3E35E602-C4D3-4AE3-8B2B-5E779811D5F0}"/>
                      </a:ext>
                    </a:extLst>
                  </p:cNvPr>
                  <p:cNvSpPr txBox="1"/>
                  <p:nvPr/>
                </p:nvSpPr>
                <p:spPr>
                  <a:xfrm>
                    <a:off x="3145413" y="2182874"/>
                    <a:ext cx="528508" cy="16927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r>
                      <a:rPr lang="en-JM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8</a:t>
                    </a:r>
                    <a:r>
                      <a:rPr lang="id-ID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0</a:t>
                    </a:r>
                    <a:r>
                      <a:rPr lang="en-JM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%</a:t>
                    </a:r>
                    <a:endParaRPr lang="en-JM" sz="11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endParaRPr>
                  </a:p>
                </p:txBody>
              </p:sp>
            </p:grpSp>
          </p:grpSp>
        </p:grpSp>
        <p:grpSp>
          <p:nvGrpSpPr>
            <p:cNvPr id="29" name="Group 28"/>
            <p:cNvGrpSpPr/>
            <p:nvPr/>
          </p:nvGrpSpPr>
          <p:grpSpPr>
            <a:xfrm>
              <a:off x="3774673" y="775873"/>
              <a:ext cx="2094543" cy="5398587"/>
              <a:chOff x="3659955" y="775873"/>
              <a:chExt cx="2094543" cy="5398587"/>
            </a:xfrm>
          </p:grpSpPr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59955" y="775873"/>
                <a:ext cx="1965754" cy="3965995"/>
              </a:xfrm>
              <a:prstGeom prst="rect">
                <a:avLst/>
              </a:prstGeom>
            </p:spPr>
          </p:pic>
          <p:grpSp>
            <p:nvGrpSpPr>
              <p:cNvPr id="19" name="Group 18"/>
              <p:cNvGrpSpPr/>
              <p:nvPr/>
            </p:nvGrpSpPr>
            <p:grpSpPr>
              <a:xfrm>
                <a:off x="3659955" y="5055080"/>
                <a:ext cx="2094543" cy="1119380"/>
                <a:chOff x="1115275" y="1973518"/>
                <a:chExt cx="2505730" cy="1119380"/>
              </a:xfrm>
            </p:grpSpPr>
            <p:sp>
              <p:nvSpPr>
                <p:cNvPr id="20" name="7 CuadroTexto">
                  <a:extLst>
                    <a:ext uri="{FF2B5EF4-FFF2-40B4-BE49-F238E27FC236}">
                      <a16:creationId xmlns:a16="http://schemas.microsoft.com/office/drawing/2014/main" xmlns="" id="{200F7C0E-C865-4F54-8E24-6453BE59AE90}"/>
                    </a:ext>
                  </a:extLst>
                </p:cNvPr>
                <p:cNvSpPr txBox="1"/>
                <p:nvPr/>
              </p:nvSpPr>
              <p:spPr>
                <a:xfrm>
                  <a:off x="1115276" y="2538900"/>
                  <a:ext cx="2351658" cy="55399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id-ID" sz="1200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M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arkets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via plug-and-play </a:t>
                  </a:r>
                  <a:r>
                    <a:rPr lang="id-ID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capital 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networks</a:t>
                  </a:r>
                  <a:r>
                    <a:rPr lang="id-ID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process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. </a:t>
                  </a:r>
                  <a:endPara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="" xmlns:a16="http://schemas.microsoft.com/office/drawing/2014/main" id="{E712B92D-80CF-4C4E-998A-57A2F0FC21A3}"/>
                    </a:ext>
                  </a:extLst>
                </p:cNvPr>
                <p:cNvSpPr txBox="1"/>
                <p:nvPr/>
              </p:nvSpPr>
              <p:spPr>
                <a:xfrm>
                  <a:off x="1115275" y="1973518"/>
                  <a:ext cx="2505730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200" b="1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Uses Application</a:t>
                  </a:r>
                  <a:endParaRPr lang="en-JM" sz="12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grpSp>
              <p:nvGrpSpPr>
                <p:cNvPr id="22" name="Group 21"/>
                <p:cNvGrpSpPr/>
                <p:nvPr/>
              </p:nvGrpSpPr>
              <p:grpSpPr>
                <a:xfrm>
                  <a:off x="1182257" y="2252980"/>
                  <a:ext cx="2438748" cy="169277"/>
                  <a:chOff x="1235173" y="2182874"/>
                  <a:chExt cx="2438748" cy="169277"/>
                </a:xfrm>
              </p:grpSpPr>
              <p:cxnSp>
                <p:nvCxnSpPr>
                  <p:cNvPr id="23" name="Straight Connector 22">
                    <a:extLst>
                      <a:ext uri="{FF2B5EF4-FFF2-40B4-BE49-F238E27FC236}">
                        <a16:creationId xmlns="" xmlns:a16="http://schemas.microsoft.com/office/drawing/2014/main" id="{C75BE5AC-3115-439D-999C-168E5B6BA8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35173" y="2267513"/>
                    <a:ext cx="1656260" cy="0"/>
                  </a:xfrm>
                  <a:prstGeom prst="line">
                    <a:avLst/>
                  </a:prstGeom>
                  <a:ln w="228600" cap="rnd" cmpd="sng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Straight Connector 23">
                    <a:extLst>
                      <a:ext uri="{FF2B5EF4-FFF2-40B4-BE49-F238E27FC236}">
                        <a16:creationId xmlns="" xmlns:a16="http://schemas.microsoft.com/office/drawing/2014/main" id="{87D911E3-1A91-494A-B638-6493F6CDC7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35173" y="2267513"/>
                    <a:ext cx="1529727" cy="0"/>
                  </a:xfrm>
                  <a:prstGeom prst="line">
                    <a:avLst/>
                  </a:prstGeom>
                  <a:ln w="228600" cap="rnd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" name="TextBox 24">
                    <a:extLst>
                      <a:ext uri="{FF2B5EF4-FFF2-40B4-BE49-F238E27FC236}">
                        <a16:creationId xmlns="" xmlns:a16="http://schemas.microsoft.com/office/drawing/2014/main" id="{3E35E602-C4D3-4AE3-8B2B-5E779811D5F0}"/>
                      </a:ext>
                    </a:extLst>
                  </p:cNvPr>
                  <p:cNvSpPr txBox="1"/>
                  <p:nvPr/>
                </p:nvSpPr>
                <p:spPr>
                  <a:xfrm>
                    <a:off x="3145413" y="2182874"/>
                    <a:ext cx="528508" cy="16927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r>
                      <a:rPr lang="id-ID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95</a:t>
                    </a:r>
                    <a:r>
                      <a:rPr lang="en-JM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%</a:t>
                    </a:r>
                    <a:endParaRPr lang="en-JM" sz="11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7827330" y="6047823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92182597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1777284"/>
            <a:ext cx="12192000" cy="50807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10" name="Group 9"/>
          <p:cNvGrpSpPr/>
          <p:nvPr/>
        </p:nvGrpSpPr>
        <p:grpSpPr>
          <a:xfrm>
            <a:off x="6574488" y="2865872"/>
            <a:ext cx="4683971" cy="2903539"/>
            <a:chOff x="5355598" y="3720030"/>
            <a:chExt cx="4757394" cy="2903539"/>
          </a:xfrm>
        </p:grpSpPr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770A0D40-A750-4253-B756-774FE1AC1510}"/>
                </a:ext>
              </a:extLst>
            </p:cNvPr>
            <p:cNvSpPr/>
            <p:nvPr/>
          </p:nvSpPr>
          <p:spPr>
            <a:xfrm>
              <a:off x="5392888" y="5884905"/>
              <a:ext cx="4720104" cy="73866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600" b="1" i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Individual commitment to a group effort that is what makes a team work, a company work, a society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51858B60-ECB5-4C47-9445-CB9F6AA49269}"/>
                </a:ext>
              </a:extLst>
            </p:cNvPr>
            <p:cNvSpPr txBox="1"/>
            <p:nvPr/>
          </p:nvSpPr>
          <p:spPr>
            <a:xfrm>
              <a:off x="5493126" y="3720030"/>
              <a:ext cx="4619864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lang="en-US" sz="2400" dirty="0">
                  <a:solidFill>
                    <a:schemeClr val="bg1"/>
                  </a:solidFill>
                  <a:latin typeface="Playfair Display" panose="00000500000000000000" pitchFamily="50" charset="0"/>
                  <a:ea typeface="Pacifico" panose="02000000000000000000" pitchFamily="2" charset="0"/>
                </a:rPr>
                <a:t>It’s Time to</a:t>
              </a:r>
              <a:endParaRPr lang="en-US" sz="3600" dirty="0">
                <a:solidFill>
                  <a:schemeClr val="bg1"/>
                </a:solidFill>
                <a:latin typeface="Playfair Display" panose="00000500000000000000" pitchFamily="50" charset="0"/>
                <a:ea typeface="Pacifico" panose="02000000000000000000" pitchFamily="2" charset="0"/>
                <a:cs typeface="Open Sans Extrabold" panose="020B0906030804020204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427351B3-BD13-4E0A-AD65-2269272F2DF0}"/>
                </a:ext>
              </a:extLst>
            </p:cNvPr>
            <p:cNvSpPr txBox="1"/>
            <p:nvPr/>
          </p:nvSpPr>
          <p:spPr>
            <a:xfrm>
              <a:off x="5355598" y="3938219"/>
              <a:ext cx="4757391" cy="212365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lang="en-US" sz="13800" dirty="0">
                  <a:solidFill>
                    <a:schemeClr val="bg1"/>
                  </a:solidFill>
                  <a:latin typeface="Playfair Display" panose="00000500000000000000" pitchFamily="50" charset="0"/>
                  <a:ea typeface="Pacifico" panose="02000000000000000000" pitchFamily="2" charset="0"/>
                </a:rPr>
                <a:t>Break</a:t>
              </a:r>
              <a:endParaRPr lang="en-US" sz="23900" dirty="0">
                <a:solidFill>
                  <a:schemeClr val="bg1"/>
                </a:solidFill>
                <a:latin typeface="Playfair Display" panose="00000500000000000000" pitchFamily="50" charset="0"/>
                <a:ea typeface="Pacifico" panose="02000000000000000000" pitchFamily="2" charset="0"/>
                <a:cs typeface="Open Sans Extrabold" panose="020B0906030804020204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8458760" y="90152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68572750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99B1EEB7-7B00-455B-92E5-E88331AC3BF4}"/>
              </a:ext>
            </a:extLst>
          </p:cNvPr>
          <p:cNvSpPr/>
          <p:nvPr/>
        </p:nvSpPr>
        <p:spPr>
          <a:xfrm>
            <a:off x="0" y="3760630"/>
            <a:ext cx="12191999" cy="31005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820386" y="4911164"/>
            <a:ext cx="10551226" cy="842838"/>
            <a:chOff x="727110" y="4828590"/>
            <a:chExt cx="10807938" cy="842838"/>
          </a:xfrm>
        </p:grpSpPr>
        <p:grpSp>
          <p:nvGrpSpPr>
            <p:cNvPr id="29" name="Group 28"/>
            <p:cNvGrpSpPr/>
            <p:nvPr/>
          </p:nvGrpSpPr>
          <p:grpSpPr>
            <a:xfrm>
              <a:off x="727110" y="4828590"/>
              <a:ext cx="3162310" cy="842838"/>
              <a:chOff x="636959" y="4828590"/>
              <a:chExt cx="3162310" cy="842838"/>
            </a:xfrm>
          </p:grpSpPr>
          <p:sp>
            <p:nvSpPr>
              <p:cNvPr id="3" name="Rectangle: Rounded Corners 5">
                <a:extLst>
                  <a:ext uri="{FF2B5EF4-FFF2-40B4-BE49-F238E27FC236}">
                    <a16:creationId xmlns:a16="http://schemas.microsoft.com/office/drawing/2014/main" xmlns="" id="{7BB176D8-DA64-4B25-9606-B9D06F3A209A}"/>
                  </a:ext>
                </a:extLst>
              </p:cNvPr>
              <p:cNvSpPr/>
              <p:nvPr/>
            </p:nvSpPr>
            <p:spPr>
              <a:xfrm>
                <a:off x="636959" y="4828590"/>
                <a:ext cx="802902" cy="79947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>
                      <a:lumMod val="50000"/>
                    </a:schemeClr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grpSp>
            <p:nvGrpSpPr>
              <p:cNvPr id="22" name="Group 21"/>
              <p:cNvGrpSpPr/>
              <p:nvPr/>
            </p:nvGrpSpPr>
            <p:grpSpPr>
              <a:xfrm>
                <a:off x="1750865" y="4877563"/>
                <a:ext cx="2048404" cy="793865"/>
                <a:chOff x="1673591" y="4828590"/>
                <a:chExt cx="2563559" cy="793865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xmlns="" id="{0956C690-5461-4D62-BC94-4C3CE9B47484}"/>
                    </a:ext>
                  </a:extLst>
                </p:cNvPr>
                <p:cNvSpPr txBox="1"/>
                <p:nvPr/>
              </p:nvSpPr>
              <p:spPr>
                <a:xfrm>
                  <a:off x="1673591" y="4828590"/>
                  <a:ext cx="2563557" cy="2154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400" b="1" dirty="0" smtClean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Service</a:t>
                  </a:r>
                  <a:endParaRPr 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5" name="7 CuadroTexto">
                  <a:extLst>
                    <a:ext uri="{FF2B5EF4-FFF2-40B4-BE49-F238E27FC236}">
                      <a16:creationId xmlns:a16="http://schemas.microsoft.com/office/drawing/2014/main" xmlns="" id="{4764DAFA-F808-435A-BE41-BE8C6649D5AB}"/>
                    </a:ext>
                  </a:extLst>
                </p:cNvPr>
                <p:cNvSpPr txBox="1"/>
                <p:nvPr/>
              </p:nvSpPr>
              <p:spPr>
                <a:xfrm>
                  <a:off x="1673592" y="5068457"/>
                  <a:ext cx="2563558" cy="55399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Leverage agile frameworks provide robust </a:t>
                  </a:r>
                  <a:r>
                    <a:rPr lang="en-US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synopsis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.</a:t>
                  </a:r>
                  <a:endPara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</p:grpSp>
        <p:grpSp>
          <p:nvGrpSpPr>
            <p:cNvPr id="30" name="Group 29"/>
            <p:cNvGrpSpPr/>
            <p:nvPr/>
          </p:nvGrpSpPr>
          <p:grpSpPr>
            <a:xfrm>
              <a:off x="4549924" y="4828590"/>
              <a:ext cx="3162310" cy="842838"/>
              <a:chOff x="636959" y="4828590"/>
              <a:chExt cx="3162310" cy="842838"/>
            </a:xfrm>
          </p:grpSpPr>
          <p:sp>
            <p:nvSpPr>
              <p:cNvPr id="31" name="Rectangle: Rounded Corners 5">
                <a:extLst>
                  <a:ext uri="{FF2B5EF4-FFF2-40B4-BE49-F238E27FC236}">
                    <a16:creationId xmlns:a16="http://schemas.microsoft.com/office/drawing/2014/main" xmlns="" id="{7BB176D8-DA64-4B25-9606-B9D06F3A209A}"/>
                  </a:ext>
                </a:extLst>
              </p:cNvPr>
              <p:cNvSpPr/>
              <p:nvPr/>
            </p:nvSpPr>
            <p:spPr>
              <a:xfrm>
                <a:off x="636959" y="4828590"/>
                <a:ext cx="802902" cy="79947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>
                      <a:lumMod val="50000"/>
                    </a:schemeClr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grpSp>
            <p:nvGrpSpPr>
              <p:cNvPr id="32" name="Group 31"/>
              <p:cNvGrpSpPr/>
              <p:nvPr/>
            </p:nvGrpSpPr>
            <p:grpSpPr>
              <a:xfrm>
                <a:off x="1750865" y="4877563"/>
                <a:ext cx="2048404" cy="793865"/>
                <a:chOff x="1673591" y="4828590"/>
                <a:chExt cx="2563559" cy="793865"/>
              </a:xfrm>
            </p:grpSpPr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xmlns="" id="{0956C690-5461-4D62-BC94-4C3CE9B47484}"/>
                    </a:ext>
                  </a:extLst>
                </p:cNvPr>
                <p:cNvSpPr txBox="1"/>
                <p:nvPr/>
              </p:nvSpPr>
              <p:spPr>
                <a:xfrm>
                  <a:off x="1673591" y="4828590"/>
                  <a:ext cx="2563557" cy="2154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400" b="1" dirty="0" smtClean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Solve</a:t>
                  </a:r>
                  <a:endParaRPr 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34" name="7 CuadroTexto">
                  <a:extLst>
                    <a:ext uri="{FF2B5EF4-FFF2-40B4-BE49-F238E27FC236}">
                      <a16:creationId xmlns:a16="http://schemas.microsoft.com/office/drawing/2014/main" xmlns="" id="{4764DAFA-F808-435A-BE41-BE8C6649D5AB}"/>
                    </a:ext>
                  </a:extLst>
                </p:cNvPr>
                <p:cNvSpPr txBox="1"/>
                <p:nvPr/>
              </p:nvSpPr>
              <p:spPr>
                <a:xfrm>
                  <a:off x="1673592" y="5068457"/>
                  <a:ext cx="2563558" cy="55399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Proactively envisioned 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the </a:t>
                  </a:r>
                  <a:r>
                    <a:rPr lang="en-US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multimedia based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cross.</a:t>
                  </a:r>
                  <a:endPara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</p:grpSp>
        <p:grpSp>
          <p:nvGrpSpPr>
            <p:cNvPr id="35" name="Group 34"/>
            <p:cNvGrpSpPr/>
            <p:nvPr/>
          </p:nvGrpSpPr>
          <p:grpSpPr>
            <a:xfrm>
              <a:off x="8372738" y="4828590"/>
              <a:ext cx="3162310" cy="842838"/>
              <a:chOff x="636959" y="4828590"/>
              <a:chExt cx="3162310" cy="842838"/>
            </a:xfrm>
          </p:grpSpPr>
          <p:sp>
            <p:nvSpPr>
              <p:cNvPr id="36" name="Rectangle: Rounded Corners 5">
                <a:extLst>
                  <a:ext uri="{FF2B5EF4-FFF2-40B4-BE49-F238E27FC236}">
                    <a16:creationId xmlns:a16="http://schemas.microsoft.com/office/drawing/2014/main" xmlns="" id="{7BB176D8-DA64-4B25-9606-B9D06F3A209A}"/>
                  </a:ext>
                </a:extLst>
              </p:cNvPr>
              <p:cNvSpPr/>
              <p:nvPr/>
            </p:nvSpPr>
            <p:spPr>
              <a:xfrm>
                <a:off x="636959" y="4828590"/>
                <a:ext cx="802902" cy="79947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>
                      <a:lumMod val="50000"/>
                    </a:schemeClr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grpSp>
            <p:nvGrpSpPr>
              <p:cNvPr id="37" name="Group 36"/>
              <p:cNvGrpSpPr/>
              <p:nvPr/>
            </p:nvGrpSpPr>
            <p:grpSpPr>
              <a:xfrm>
                <a:off x="1750865" y="4877563"/>
                <a:ext cx="2048404" cy="793865"/>
                <a:chOff x="1673591" y="4828590"/>
                <a:chExt cx="2563559" cy="793865"/>
              </a:xfrm>
            </p:grpSpPr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xmlns="" id="{0956C690-5461-4D62-BC94-4C3CE9B47484}"/>
                    </a:ext>
                  </a:extLst>
                </p:cNvPr>
                <p:cNvSpPr txBox="1"/>
                <p:nvPr/>
              </p:nvSpPr>
              <p:spPr>
                <a:xfrm>
                  <a:off x="1673591" y="4828590"/>
                  <a:ext cx="2563557" cy="2154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400" b="1" dirty="0" smtClean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Application</a:t>
                  </a:r>
                  <a:endParaRPr 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39" name="7 CuadroTexto">
                  <a:extLst>
                    <a:ext uri="{FF2B5EF4-FFF2-40B4-BE49-F238E27FC236}">
                      <a16:creationId xmlns:a16="http://schemas.microsoft.com/office/drawing/2014/main" xmlns="" id="{4764DAFA-F808-435A-BE41-BE8C6649D5AB}"/>
                    </a:ext>
                  </a:extLst>
                </p:cNvPr>
                <p:cNvSpPr txBox="1"/>
                <p:nvPr/>
              </p:nvSpPr>
              <p:spPr>
                <a:xfrm>
                  <a:off x="1673592" y="5068457"/>
                  <a:ext cx="2563558" cy="55399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Seamlessly </a:t>
                  </a:r>
                  <a:r>
                    <a:rPr lang="id-ID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the </a:t>
                  </a:r>
                  <a:r>
                    <a:rPr lang="en-US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visualize </a:t>
                  </a:r>
                  <a:r>
                    <a:rPr lang="en-US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quality</a:t>
                  </a:r>
                  <a:r>
                    <a:rPr lang="id-ID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</a:t>
                  </a:r>
                  <a:r>
                    <a:rPr lang="en-US" sz="1200" dirty="0" err="1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ollaboration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.</a:t>
                  </a:r>
                  <a:endPara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</p:grpSp>
      </p:grpSp>
      <p:grpSp>
        <p:nvGrpSpPr>
          <p:cNvPr id="46" name="Group 45"/>
          <p:cNvGrpSpPr/>
          <p:nvPr/>
        </p:nvGrpSpPr>
        <p:grpSpPr>
          <a:xfrm>
            <a:off x="8105334" y="1192574"/>
            <a:ext cx="3266279" cy="1328526"/>
            <a:chOff x="4834532" y="1493862"/>
            <a:chExt cx="3266279" cy="1328526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xmlns="" id="{37B58E2F-A32A-4129-A3C4-9D50402469D7}"/>
                </a:ext>
              </a:extLst>
            </p:cNvPr>
            <p:cNvSpPr/>
            <p:nvPr/>
          </p:nvSpPr>
          <p:spPr>
            <a:xfrm>
              <a:off x="4834532" y="2060641"/>
              <a:ext cx="3266279" cy="761747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 media growth strategies. Seamlessly </a:t>
              </a:r>
              <a:r>
                <a:rPr lang="id-ID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visualize quality</a:t>
              </a:r>
              <a:r>
                <a:rPr lang="id-ID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Leverage 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agile</a:t>
              </a:r>
              <a:r>
                <a:rPr lang="id-ID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A4F26F6B-3207-42F8-BD09-3C0C35B2B02C}"/>
                </a:ext>
              </a:extLst>
            </p:cNvPr>
            <p:cNvSpPr txBox="1"/>
            <p:nvPr/>
          </p:nvSpPr>
          <p:spPr>
            <a:xfrm>
              <a:off x="4834532" y="1493862"/>
              <a:ext cx="3266279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Points </a:t>
              </a:r>
              <a:r>
                <a:rPr lang="en-US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Of</a:t>
              </a:r>
              <a:r>
                <a:rPr lang="id-ID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 Vision</a:t>
              </a:r>
              <a:endPara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</p:grp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35093" y="5133695"/>
            <a:ext cx="354415" cy="354415"/>
          </a:xfrm>
          <a:custGeom>
            <a:avLst/>
            <a:gdLst>
              <a:gd name="T0" fmla="*/ 640 w 1166"/>
              <a:gd name="T1" fmla="*/ 407 h 1165"/>
              <a:gd name="T2" fmla="*/ 640 w 1166"/>
              <a:gd name="T3" fmla="*/ 289 h 1165"/>
              <a:gd name="T4" fmla="*/ 526 w 1166"/>
              <a:gd name="T5" fmla="*/ 289 h 1165"/>
              <a:gd name="T6" fmla="*/ 526 w 1166"/>
              <a:gd name="T7" fmla="*/ 407 h 1165"/>
              <a:gd name="T8" fmla="*/ 640 w 1166"/>
              <a:gd name="T9" fmla="*/ 407 h 1165"/>
              <a:gd name="T10" fmla="*/ 640 w 1166"/>
              <a:gd name="T11" fmla="*/ 875 h 1165"/>
              <a:gd name="T12" fmla="*/ 640 w 1166"/>
              <a:gd name="T13" fmla="*/ 525 h 1165"/>
              <a:gd name="T14" fmla="*/ 526 w 1166"/>
              <a:gd name="T15" fmla="*/ 525 h 1165"/>
              <a:gd name="T16" fmla="*/ 526 w 1166"/>
              <a:gd name="T17" fmla="*/ 875 h 1165"/>
              <a:gd name="T18" fmla="*/ 640 w 1166"/>
              <a:gd name="T19" fmla="*/ 875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407"/>
                </a:moveTo>
                <a:lnTo>
                  <a:pt x="640" y="289"/>
                </a:lnTo>
                <a:lnTo>
                  <a:pt x="526" y="289"/>
                </a:lnTo>
                <a:lnTo>
                  <a:pt x="526" y="407"/>
                </a:lnTo>
                <a:lnTo>
                  <a:pt x="640" y="407"/>
                </a:lnTo>
                <a:close/>
                <a:moveTo>
                  <a:pt x="640" y="875"/>
                </a:moveTo>
                <a:lnTo>
                  <a:pt x="640" y="525"/>
                </a:lnTo>
                <a:lnTo>
                  <a:pt x="526" y="525"/>
                </a:lnTo>
                <a:lnTo>
                  <a:pt x="526" y="875"/>
                </a:lnTo>
                <a:lnTo>
                  <a:pt x="640" y="875"/>
                </a:lnTo>
                <a:close/>
                <a:moveTo>
                  <a:pt x="583" y="0"/>
                </a:moveTo>
                <a:cubicBezTo>
                  <a:pt x="906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4767470" y="5134420"/>
            <a:ext cx="353690" cy="353690"/>
          </a:xfrm>
          <a:custGeom>
            <a:avLst/>
            <a:gdLst>
              <a:gd name="T0" fmla="*/ 836 w 1165"/>
              <a:gd name="T1" fmla="*/ 699 h 1165"/>
              <a:gd name="T2" fmla="*/ 1033 w 1165"/>
              <a:gd name="T3" fmla="*/ 699 h 1165"/>
              <a:gd name="T4" fmla="*/ 1049 w 1165"/>
              <a:gd name="T5" fmla="*/ 582 h 1165"/>
              <a:gd name="T6" fmla="*/ 1033 w 1165"/>
              <a:gd name="T7" fmla="*/ 465 h 1165"/>
              <a:gd name="T8" fmla="*/ 836 w 1165"/>
              <a:gd name="T9" fmla="*/ 465 h 1165"/>
              <a:gd name="T10" fmla="*/ 844 w 1165"/>
              <a:gd name="T11" fmla="*/ 582 h 1165"/>
              <a:gd name="T12" fmla="*/ 836 w 1165"/>
              <a:gd name="T13" fmla="*/ 699 h 1165"/>
              <a:gd name="T14" fmla="*/ 732 w 1165"/>
              <a:gd name="T15" fmla="*/ 1021 h 1165"/>
              <a:gd name="T16" fmla="*/ 987 w 1165"/>
              <a:gd name="T17" fmla="*/ 814 h 1165"/>
              <a:gd name="T18" fmla="*/ 814 w 1165"/>
              <a:gd name="T19" fmla="*/ 814 h 1165"/>
              <a:gd name="T20" fmla="*/ 732 w 1165"/>
              <a:gd name="T21" fmla="*/ 1021 h 1165"/>
              <a:gd name="T22" fmla="*/ 719 w 1165"/>
              <a:gd name="T23" fmla="*/ 699 h 1165"/>
              <a:gd name="T24" fmla="*/ 727 w 1165"/>
              <a:gd name="T25" fmla="*/ 582 h 1165"/>
              <a:gd name="T26" fmla="*/ 719 w 1165"/>
              <a:gd name="T27" fmla="*/ 465 h 1165"/>
              <a:gd name="T28" fmla="*/ 445 w 1165"/>
              <a:gd name="T29" fmla="*/ 465 h 1165"/>
              <a:gd name="T30" fmla="*/ 437 w 1165"/>
              <a:gd name="T31" fmla="*/ 582 h 1165"/>
              <a:gd name="T32" fmla="*/ 445 w 1165"/>
              <a:gd name="T33" fmla="*/ 699 h 1165"/>
              <a:gd name="T34" fmla="*/ 719 w 1165"/>
              <a:gd name="T35" fmla="*/ 699 h 1165"/>
              <a:gd name="T36" fmla="*/ 582 w 1165"/>
              <a:gd name="T37" fmla="*/ 1046 h 1165"/>
              <a:gd name="T38" fmla="*/ 694 w 1165"/>
              <a:gd name="T39" fmla="*/ 814 h 1165"/>
              <a:gd name="T40" fmla="*/ 470 w 1165"/>
              <a:gd name="T41" fmla="*/ 814 h 1165"/>
              <a:gd name="T42" fmla="*/ 582 w 1165"/>
              <a:gd name="T43" fmla="*/ 1046 h 1165"/>
              <a:gd name="T44" fmla="*/ 350 w 1165"/>
              <a:gd name="T45" fmla="*/ 350 h 1165"/>
              <a:gd name="T46" fmla="*/ 432 w 1165"/>
              <a:gd name="T47" fmla="*/ 142 h 1165"/>
              <a:gd name="T48" fmla="*/ 177 w 1165"/>
              <a:gd name="T49" fmla="*/ 350 h 1165"/>
              <a:gd name="T50" fmla="*/ 350 w 1165"/>
              <a:gd name="T51" fmla="*/ 350 h 1165"/>
              <a:gd name="T52" fmla="*/ 177 w 1165"/>
              <a:gd name="T53" fmla="*/ 814 h 1165"/>
              <a:gd name="T54" fmla="*/ 432 w 1165"/>
              <a:gd name="T55" fmla="*/ 1021 h 1165"/>
              <a:gd name="T56" fmla="*/ 350 w 1165"/>
              <a:gd name="T57" fmla="*/ 814 h 1165"/>
              <a:gd name="T58" fmla="*/ 177 w 1165"/>
              <a:gd name="T59" fmla="*/ 814 h 1165"/>
              <a:gd name="T60" fmla="*/ 131 w 1165"/>
              <a:gd name="T61" fmla="*/ 699 h 1165"/>
              <a:gd name="T62" fmla="*/ 328 w 1165"/>
              <a:gd name="T63" fmla="*/ 699 h 1165"/>
              <a:gd name="T64" fmla="*/ 319 w 1165"/>
              <a:gd name="T65" fmla="*/ 582 h 1165"/>
              <a:gd name="T66" fmla="*/ 328 w 1165"/>
              <a:gd name="T67" fmla="*/ 465 h 1165"/>
              <a:gd name="T68" fmla="*/ 131 w 1165"/>
              <a:gd name="T69" fmla="*/ 465 h 1165"/>
              <a:gd name="T70" fmla="*/ 114 w 1165"/>
              <a:gd name="T71" fmla="*/ 582 h 1165"/>
              <a:gd name="T72" fmla="*/ 131 w 1165"/>
              <a:gd name="T73" fmla="*/ 699 h 1165"/>
              <a:gd name="T74" fmla="*/ 582 w 1165"/>
              <a:gd name="T75" fmla="*/ 117 h 1165"/>
              <a:gd name="T76" fmla="*/ 470 w 1165"/>
              <a:gd name="T77" fmla="*/ 350 h 1165"/>
              <a:gd name="T78" fmla="*/ 694 w 1165"/>
              <a:gd name="T79" fmla="*/ 350 h 1165"/>
              <a:gd name="T80" fmla="*/ 582 w 1165"/>
              <a:gd name="T81" fmla="*/ 117 h 1165"/>
              <a:gd name="T82" fmla="*/ 987 w 1165"/>
              <a:gd name="T83" fmla="*/ 350 h 1165"/>
              <a:gd name="T84" fmla="*/ 732 w 1165"/>
              <a:gd name="T85" fmla="*/ 142 h 1165"/>
              <a:gd name="T86" fmla="*/ 814 w 1165"/>
              <a:gd name="T87" fmla="*/ 350 h 1165"/>
              <a:gd name="T88" fmla="*/ 987 w 1165"/>
              <a:gd name="T89" fmla="*/ 350 h 1165"/>
              <a:gd name="T90" fmla="*/ 582 w 1165"/>
              <a:gd name="T91" fmla="*/ 0 h 1165"/>
              <a:gd name="T92" fmla="*/ 1164 w 1165"/>
              <a:gd name="T93" fmla="*/ 582 h 1165"/>
              <a:gd name="T94" fmla="*/ 582 w 1165"/>
              <a:gd name="T95" fmla="*/ 1164 h 1165"/>
              <a:gd name="T96" fmla="*/ 0 w 1165"/>
              <a:gd name="T97" fmla="*/ 582 h 1165"/>
              <a:gd name="T98" fmla="*/ 582 w 1165"/>
              <a:gd name="T9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5" h="1165">
                <a:moveTo>
                  <a:pt x="836" y="699"/>
                </a:moveTo>
                <a:lnTo>
                  <a:pt x="1033" y="699"/>
                </a:lnTo>
                <a:cubicBezTo>
                  <a:pt x="1041" y="660"/>
                  <a:pt x="1049" y="622"/>
                  <a:pt x="1049" y="582"/>
                </a:cubicBezTo>
                <a:cubicBezTo>
                  <a:pt x="1049" y="541"/>
                  <a:pt x="1041" y="503"/>
                  <a:pt x="1033" y="465"/>
                </a:cubicBezTo>
                <a:lnTo>
                  <a:pt x="836" y="465"/>
                </a:lnTo>
                <a:cubicBezTo>
                  <a:pt x="842" y="503"/>
                  <a:pt x="844" y="541"/>
                  <a:pt x="844" y="582"/>
                </a:cubicBezTo>
                <a:cubicBezTo>
                  <a:pt x="844" y="622"/>
                  <a:pt x="842" y="660"/>
                  <a:pt x="836" y="699"/>
                </a:cubicBezTo>
                <a:close/>
                <a:moveTo>
                  <a:pt x="732" y="1021"/>
                </a:moveTo>
                <a:cubicBezTo>
                  <a:pt x="839" y="986"/>
                  <a:pt x="932" y="909"/>
                  <a:pt x="987" y="814"/>
                </a:cubicBezTo>
                <a:lnTo>
                  <a:pt x="814" y="814"/>
                </a:lnTo>
                <a:cubicBezTo>
                  <a:pt x="795" y="887"/>
                  <a:pt x="768" y="956"/>
                  <a:pt x="732" y="1021"/>
                </a:cubicBezTo>
                <a:close/>
                <a:moveTo>
                  <a:pt x="719" y="699"/>
                </a:moveTo>
                <a:cubicBezTo>
                  <a:pt x="724" y="660"/>
                  <a:pt x="727" y="622"/>
                  <a:pt x="727" y="582"/>
                </a:cubicBezTo>
                <a:cubicBezTo>
                  <a:pt x="727" y="541"/>
                  <a:pt x="724" y="503"/>
                  <a:pt x="719" y="465"/>
                </a:cubicBezTo>
                <a:lnTo>
                  <a:pt x="445" y="465"/>
                </a:lnTo>
                <a:cubicBezTo>
                  <a:pt x="440" y="503"/>
                  <a:pt x="437" y="541"/>
                  <a:pt x="437" y="582"/>
                </a:cubicBezTo>
                <a:cubicBezTo>
                  <a:pt x="437" y="622"/>
                  <a:pt x="440" y="660"/>
                  <a:pt x="445" y="699"/>
                </a:cubicBezTo>
                <a:lnTo>
                  <a:pt x="719" y="699"/>
                </a:lnTo>
                <a:close/>
                <a:moveTo>
                  <a:pt x="582" y="1046"/>
                </a:moveTo>
                <a:cubicBezTo>
                  <a:pt x="631" y="975"/>
                  <a:pt x="669" y="898"/>
                  <a:pt x="694" y="814"/>
                </a:cubicBezTo>
                <a:lnTo>
                  <a:pt x="470" y="814"/>
                </a:lnTo>
                <a:cubicBezTo>
                  <a:pt x="494" y="898"/>
                  <a:pt x="533" y="975"/>
                  <a:pt x="582" y="1046"/>
                </a:cubicBezTo>
                <a:close/>
                <a:moveTo>
                  <a:pt x="350" y="350"/>
                </a:moveTo>
                <a:cubicBezTo>
                  <a:pt x="369" y="276"/>
                  <a:pt x="396" y="208"/>
                  <a:pt x="432" y="142"/>
                </a:cubicBezTo>
                <a:cubicBezTo>
                  <a:pt x="325" y="178"/>
                  <a:pt x="232" y="254"/>
                  <a:pt x="177" y="350"/>
                </a:cubicBezTo>
                <a:lnTo>
                  <a:pt x="350" y="350"/>
                </a:lnTo>
                <a:close/>
                <a:moveTo>
                  <a:pt x="177" y="814"/>
                </a:moveTo>
                <a:cubicBezTo>
                  <a:pt x="232" y="909"/>
                  <a:pt x="325" y="986"/>
                  <a:pt x="432" y="1021"/>
                </a:cubicBezTo>
                <a:cubicBezTo>
                  <a:pt x="396" y="956"/>
                  <a:pt x="369" y="887"/>
                  <a:pt x="350" y="814"/>
                </a:cubicBezTo>
                <a:lnTo>
                  <a:pt x="177" y="814"/>
                </a:lnTo>
                <a:close/>
                <a:moveTo>
                  <a:pt x="131" y="699"/>
                </a:moveTo>
                <a:lnTo>
                  <a:pt x="328" y="699"/>
                </a:lnTo>
                <a:cubicBezTo>
                  <a:pt x="322" y="660"/>
                  <a:pt x="319" y="622"/>
                  <a:pt x="319" y="582"/>
                </a:cubicBezTo>
                <a:cubicBezTo>
                  <a:pt x="319" y="541"/>
                  <a:pt x="322" y="503"/>
                  <a:pt x="328" y="465"/>
                </a:cubicBezTo>
                <a:lnTo>
                  <a:pt x="131" y="465"/>
                </a:lnTo>
                <a:cubicBezTo>
                  <a:pt x="123" y="503"/>
                  <a:pt x="114" y="541"/>
                  <a:pt x="114" y="582"/>
                </a:cubicBezTo>
                <a:cubicBezTo>
                  <a:pt x="114" y="622"/>
                  <a:pt x="123" y="660"/>
                  <a:pt x="131" y="699"/>
                </a:cubicBezTo>
                <a:close/>
                <a:moveTo>
                  <a:pt x="582" y="117"/>
                </a:moveTo>
                <a:cubicBezTo>
                  <a:pt x="533" y="188"/>
                  <a:pt x="494" y="265"/>
                  <a:pt x="470" y="350"/>
                </a:cubicBezTo>
                <a:lnTo>
                  <a:pt x="694" y="350"/>
                </a:lnTo>
                <a:cubicBezTo>
                  <a:pt x="669" y="265"/>
                  <a:pt x="631" y="188"/>
                  <a:pt x="582" y="117"/>
                </a:cubicBezTo>
                <a:close/>
                <a:moveTo>
                  <a:pt x="987" y="350"/>
                </a:moveTo>
                <a:cubicBezTo>
                  <a:pt x="932" y="254"/>
                  <a:pt x="839" y="178"/>
                  <a:pt x="732" y="142"/>
                </a:cubicBezTo>
                <a:cubicBezTo>
                  <a:pt x="768" y="208"/>
                  <a:pt x="795" y="276"/>
                  <a:pt x="814" y="350"/>
                </a:cubicBezTo>
                <a:lnTo>
                  <a:pt x="987" y="350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8508966" y="5133695"/>
            <a:ext cx="334725" cy="354415"/>
          </a:xfrm>
          <a:custGeom>
            <a:avLst/>
            <a:gdLst>
              <a:gd name="T0" fmla="*/ 525 w 1051"/>
              <a:gd name="T1" fmla="*/ 815 h 1111"/>
              <a:gd name="T2" fmla="*/ 0 w 1051"/>
              <a:gd name="T3" fmla="*/ 407 h 1111"/>
              <a:gd name="T4" fmla="*/ 525 w 1051"/>
              <a:gd name="T5" fmla="*/ 0 h 1111"/>
              <a:gd name="T6" fmla="*/ 1050 w 1051"/>
              <a:gd name="T7" fmla="*/ 407 h 1111"/>
              <a:gd name="T8" fmla="*/ 525 w 1051"/>
              <a:gd name="T9" fmla="*/ 815 h 1111"/>
              <a:gd name="T10" fmla="*/ 525 w 1051"/>
              <a:gd name="T11" fmla="*/ 965 h 1111"/>
              <a:gd name="T12" fmla="*/ 955 w 1051"/>
              <a:gd name="T13" fmla="*/ 629 h 1111"/>
              <a:gd name="T14" fmla="*/ 1050 w 1051"/>
              <a:gd name="T15" fmla="*/ 702 h 1111"/>
              <a:gd name="T16" fmla="*/ 525 w 1051"/>
              <a:gd name="T17" fmla="*/ 1110 h 1111"/>
              <a:gd name="T18" fmla="*/ 0 w 1051"/>
              <a:gd name="T19" fmla="*/ 702 h 1111"/>
              <a:gd name="T20" fmla="*/ 96 w 1051"/>
              <a:gd name="T21" fmla="*/ 629 h 1111"/>
              <a:gd name="T22" fmla="*/ 525 w 1051"/>
              <a:gd name="T23" fmla="*/ 965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1111">
                <a:moveTo>
                  <a:pt x="525" y="815"/>
                </a:moveTo>
                <a:cubicBezTo>
                  <a:pt x="350" y="679"/>
                  <a:pt x="176" y="542"/>
                  <a:pt x="0" y="407"/>
                </a:cubicBezTo>
                <a:lnTo>
                  <a:pt x="525" y="0"/>
                </a:lnTo>
                <a:lnTo>
                  <a:pt x="1050" y="407"/>
                </a:lnTo>
                <a:cubicBezTo>
                  <a:pt x="875" y="542"/>
                  <a:pt x="700" y="679"/>
                  <a:pt x="525" y="815"/>
                </a:cubicBezTo>
                <a:close/>
                <a:moveTo>
                  <a:pt x="525" y="965"/>
                </a:moveTo>
                <a:lnTo>
                  <a:pt x="955" y="629"/>
                </a:lnTo>
                <a:lnTo>
                  <a:pt x="1050" y="702"/>
                </a:lnTo>
                <a:lnTo>
                  <a:pt x="525" y="1110"/>
                </a:lnTo>
                <a:lnTo>
                  <a:pt x="0" y="702"/>
                </a:lnTo>
                <a:lnTo>
                  <a:pt x="96" y="629"/>
                </a:lnTo>
                <a:lnTo>
                  <a:pt x="525" y="9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5717572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5C2AA66-6A85-428C-A43B-A2C4033C5DC2}"/>
              </a:ext>
            </a:extLst>
          </p:cNvPr>
          <p:cNvSpPr/>
          <p:nvPr/>
        </p:nvSpPr>
        <p:spPr>
          <a:xfrm>
            <a:off x="-1" y="0"/>
            <a:ext cx="10573555" cy="68690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>
              <a:latin typeface="Gudea" panose="02000000000000000000" pitchFamily="50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693FF45-AD9C-4C4E-8CB3-246878081132}"/>
              </a:ext>
            </a:extLst>
          </p:cNvPr>
          <p:cNvSpPr txBox="1"/>
          <p:nvPr/>
        </p:nvSpPr>
        <p:spPr>
          <a:xfrm>
            <a:off x="5032178" y="2080824"/>
            <a:ext cx="3825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</a:t>
            </a:r>
            <a:r>
              <a:rPr lang="en-US" sz="1200" dirty="0" err="1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arkets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via plug-and-play networks. Dynamic 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intellectual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procrastinate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B2C users after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34C47DFD-ACAB-4DEA-9AF1-E3E2C6296BD7}"/>
              </a:ext>
            </a:extLst>
          </p:cNvPr>
          <p:cNvSpPr txBox="1"/>
          <p:nvPr/>
        </p:nvSpPr>
        <p:spPr>
          <a:xfrm>
            <a:off x="5032179" y="1208493"/>
            <a:ext cx="3825025" cy="778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We Bring </a:t>
            </a: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Good</a:t>
            </a:r>
            <a:r>
              <a:rPr lang="id-ID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 </a:t>
            </a: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Things </a:t>
            </a: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To Life</a:t>
            </a:r>
            <a:endParaRPr lang="en-US" sz="4000" dirty="0">
              <a:solidFill>
                <a:schemeClr val="bg1"/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7F9F58AB-DA65-405C-9599-8EAB430E10BD}"/>
              </a:ext>
            </a:extLst>
          </p:cNvPr>
          <p:cNvSpPr/>
          <p:nvPr/>
        </p:nvSpPr>
        <p:spPr>
          <a:xfrm>
            <a:off x="999126" y="4556887"/>
            <a:ext cx="3033925" cy="13485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roactive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e-commerce via process centric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scalable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markets via plug and play networks. Dynamic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procrastinate B2C users after installed dramatic visualize. 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9982929" y="336529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28318011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38EA8A85-889E-43AA-860F-E5EC9013EF7F}"/>
              </a:ext>
            </a:extLst>
          </p:cNvPr>
          <p:cNvSpPr/>
          <p:nvPr/>
        </p:nvSpPr>
        <p:spPr>
          <a:xfrm>
            <a:off x="0" y="5254580"/>
            <a:ext cx="9336570" cy="16034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01648" y="1480135"/>
            <a:ext cx="3830706" cy="2294311"/>
            <a:chOff x="1325217" y="2708708"/>
            <a:chExt cx="3830706" cy="2294311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AF1CC6B7-0574-4FED-88B4-FB647DA1F504}"/>
                </a:ext>
              </a:extLst>
            </p:cNvPr>
            <p:cNvSpPr txBox="1"/>
            <p:nvPr/>
          </p:nvSpPr>
          <p:spPr>
            <a:xfrm>
              <a:off x="1325217" y="2708708"/>
              <a:ext cx="3830706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Expanding Possibilities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591822D7-262C-4147-8D00-7D2CC66886DE}"/>
                </a:ext>
              </a:extLst>
            </p:cNvPr>
            <p:cNvSpPr/>
            <p:nvPr/>
          </p:nvSpPr>
          <p:spPr>
            <a:xfrm>
              <a:off x="1325217" y="3341026"/>
              <a:ext cx="3830706" cy="166199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procrastinate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Dramatic visualize. </a:t>
              </a:r>
              <a:r>
                <a:rPr lang="en-US" alt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</a:t>
              </a:r>
              <a:r>
                <a:rPr lang="en-US" alt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</a:t>
              </a:r>
              <a:r>
                <a:rPr lang="id-ID" alt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with product of</a:t>
              </a:r>
              <a:r>
                <a:rPr lang="en-US" alt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proactive 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e-commerce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alt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</a:t>
              </a:r>
              <a:r>
                <a:rPr lang="en-US" alt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</a:t>
              </a:r>
              <a:r>
                <a:rPr lang="id-ID" alt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1401648" y="598704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3884657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455937" y="1019896"/>
            <a:ext cx="3732441" cy="1456642"/>
            <a:chOff x="7455937" y="1050672"/>
            <a:chExt cx="3732441" cy="145664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50314A04-98E8-41E1-B4F9-FCB1BC8BFFFA}"/>
                </a:ext>
              </a:extLst>
            </p:cNvPr>
            <p:cNvSpPr/>
            <p:nvPr/>
          </p:nvSpPr>
          <p:spPr>
            <a:xfrm>
              <a:off x="7455937" y="1953316"/>
              <a:ext cx="3732441" cy="55399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procrastinate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27D636DB-6B7D-4ADE-A9B9-1D6DB2F95A7A}"/>
                </a:ext>
              </a:extLst>
            </p:cNvPr>
            <p:cNvSpPr txBox="1"/>
            <p:nvPr/>
          </p:nvSpPr>
          <p:spPr>
            <a:xfrm>
              <a:off x="7455937" y="1050672"/>
              <a:ext cx="3732441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Experienced </a:t>
              </a:r>
              <a:endParaRPr lang="id-ID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  <a:p>
              <a:pPr>
                <a:lnSpc>
                  <a:spcPts val="3000"/>
                </a:lnSpc>
              </a:pPr>
              <a:r>
                <a:rPr lang="en-US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Phone Craftsmen</a:t>
              </a:r>
              <a:endParaRPr lang="en-US" sz="40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591822D7-262C-4147-8D00-7D2CC66886DE}"/>
              </a:ext>
            </a:extLst>
          </p:cNvPr>
          <p:cNvSpPr/>
          <p:nvPr/>
        </p:nvSpPr>
        <p:spPr>
          <a:xfrm>
            <a:off x="809948" y="5225445"/>
            <a:ext cx="411978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roactive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e-commerce via process centric 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users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scalable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 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markets via plug and play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networks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d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ynamic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63877223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Picture 8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2448" y="1191296"/>
            <a:ext cx="2218246" cy="4475408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3828" y="1191296"/>
            <a:ext cx="2218246" cy="4475408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8" name="Rectangle 87"/>
          <p:cNvSpPr/>
          <p:nvPr/>
        </p:nvSpPr>
        <p:spPr>
          <a:xfrm>
            <a:off x="1202448" y="6284890"/>
            <a:ext cx="4729626" cy="57311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89" name="Rectangle 88"/>
          <p:cNvSpPr/>
          <p:nvPr/>
        </p:nvSpPr>
        <p:spPr>
          <a:xfrm>
            <a:off x="8912180" y="0"/>
            <a:ext cx="3279820" cy="57311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100" name="Group 99"/>
          <p:cNvGrpSpPr/>
          <p:nvPr/>
        </p:nvGrpSpPr>
        <p:grpSpPr>
          <a:xfrm>
            <a:off x="7048761" y="2351610"/>
            <a:ext cx="4026552" cy="2306905"/>
            <a:chOff x="7076073" y="2900123"/>
            <a:chExt cx="4257336" cy="2306905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xmlns="" id="{68387957-1C1B-4FE8-80E5-0C0911A5CA31}"/>
                </a:ext>
              </a:extLst>
            </p:cNvPr>
            <p:cNvSpPr txBox="1"/>
            <p:nvPr/>
          </p:nvSpPr>
          <p:spPr>
            <a:xfrm>
              <a:off x="7076073" y="2900123"/>
              <a:ext cx="4257336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id-ID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About Mobile Apps</a:t>
              </a:r>
              <a:endParaRPr lang="en-US" sz="40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xmlns="" id="{1FE19383-C948-49D5-9C88-D56C8BC0A39C}"/>
                </a:ext>
              </a:extLst>
            </p:cNvPr>
            <p:cNvSpPr txBox="1"/>
            <p:nvPr/>
          </p:nvSpPr>
          <p:spPr>
            <a:xfrm>
              <a:off x="7076073" y="3545035"/>
              <a:ext cx="4257336" cy="166199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procrastinate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B2C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id-ID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Proactively envisioned multimedia based expertise and cross media growth strategies. Seamlessly visualize quality 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proactive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intellectual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capital without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superior</a:t>
              </a:r>
              <a:r>
                <a:rPr lang="id-ID" sz="1200" dirty="0">
                  <a:solidFill>
                    <a:schemeClr val="bg1">
                      <a:lumMod val="50000"/>
                    </a:schemeClr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after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installed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3973696" y="1846158"/>
            <a:ext cx="2010352" cy="34920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5" name="Rectangle 114"/>
          <p:cNvSpPr/>
          <p:nvPr/>
        </p:nvSpPr>
        <p:spPr>
          <a:xfrm>
            <a:off x="1400858" y="1799035"/>
            <a:ext cx="2010352" cy="34920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xmlns="" id="{7F54235D-977B-4830-B075-341E514C5184}"/>
              </a:ext>
            </a:extLst>
          </p:cNvPr>
          <p:cNvGrpSpPr/>
          <p:nvPr/>
        </p:nvGrpSpPr>
        <p:grpSpPr>
          <a:xfrm>
            <a:off x="1676718" y="2292286"/>
            <a:ext cx="1269706" cy="2273428"/>
            <a:chOff x="850642" y="2561113"/>
            <a:chExt cx="1269706" cy="2273428"/>
          </a:xfrm>
        </p:grpSpPr>
        <p:sp>
          <p:nvSpPr>
            <p:cNvPr id="91" name="TextBox 28">
              <a:extLst>
                <a:ext uri="{FF2B5EF4-FFF2-40B4-BE49-F238E27FC236}">
                  <a16:creationId xmlns:a16="http://schemas.microsoft.com/office/drawing/2014/main" xmlns="" id="{A4704F58-25A3-4333-89AD-7C499CD69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3369005"/>
              <a:ext cx="12697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2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500%</a:t>
              </a:r>
            </a:p>
          </p:txBody>
        </p:sp>
        <p:sp>
          <p:nvSpPr>
            <p:cNvPr id="92" name="TextBox 28">
              <a:extLst>
                <a:ext uri="{FF2B5EF4-FFF2-40B4-BE49-F238E27FC236}">
                  <a16:creationId xmlns:a16="http://schemas.microsoft.com/office/drawing/2014/main" xmlns="" id="{64E59171-FFF9-4319-ACC0-66DB531A9D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3813862"/>
              <a:ext cx="126970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 The Past</a:t>
              </a:r>
            </a:p>
          </p:txBody>
        </p:sp>
        <p:sp>
          <p:nvSpPr>
            <p:cNvPr id="93" name="TextBox 28">
              <a:extLst>
                <a:ext uri="{FF2B5EF4-FFF2-40B4-BE49-F238E27FC236}">
                  <a16:creationId xmlns:a16="http://schemas.microsoft.com/office/drawing/2014/main" xmlns="" id="{79094BFA-488C-4F38-A16E-D1263FAEDB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4143463"/>
              <a:ext cx="12697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2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2</a:t>
              </a:r>
            </a:p>
          </p:txBody>
        </p:sp>
        <p:sp>
          <p:nvSpPr>
            <p:cNvPr id="94" name="TextBox 28">
              <a:extLst>
                <a:ext uri="{FF2B5EF4-FFF2-40B4-BE49-F238E27FC236}">
                  <a16:creationId xmlns:a16="http://schemas.microsoft.com/office/drawing/2014/main" xmlns="" id="{B0534B13-7538-4EE6-B7C4-5719021FA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4588320"/>
              <a:ext cx="12697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Years</a:t>
              </a:r>
            </a:p>
          </p:txBody>
        </p:sp>
        <p:sp>
          <p:nvSpPr>
            <p:cNvPr id="95" name="7 CuadroTexto">
              <a:extLst>
                <a:ext uri="{FF2B5EF4-FFF2-40B4-BE49-F238E27FC236}">
                  <a16:creationId xmlns:a16="http://schemas.microsoft.com/office/drawing/2014/main" xmlns="" id="{13442F78-2AAD-4278-B898-48BD7EA7DD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2561113"/>
              <a:ext cx="1269706" cy="5770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>
                <a:lnSpc>
                  <a:spcPts val="1500"/>
                </a:lnSpc>
              </a:pPr>
              <a:r>
                <a:rPr lang="en-US" alt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testing procedures for reliable good u</a:t>
              </a:r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ser</a:t>
              </a:r>
              <a:endParaRPr lang="en-US" altLang="en-US" sz="9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xmlns="" id="{13301773-5F3E-44C9-92CE-966F83C40E53}"/>
              </a:ext>
            </a:extLst>
          </p:cNvPr>
          <p:cNvGrpSpPr/>
          <p:nvPr/>
        </p:nvGrpSpPr>
        <p:grpSpPr>
          <a:xfrm>
            <a:off x="4188098" y="2287383"/>
            <a:ext cx="1269706" cy="2278331"/>
            <a:chOff x="2911173" y="2561113"/>
            <a:chExt cx="1269706" cy="2278331"/>
          </a:xfrm>
        </p:grpSpPr>
        <p:sp>
          <p:nvSpPr>
            <p:cNvPr id="97" name="TextBox 28">
              <a:extLst>
                <a:ext uri="{FF2B5EF4-FFF2-40B4-BE49-F238E27FC236}">
                  <a16:creationId xmlns:a16="http://schemas.microsoft.com/office/drawing/2014/main" xmlns="" id="{750CDAA5-5789-4938-8214-00709F4C5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1173" y="2561113"/>
              <a:ext cx="12697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2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81%</a:t>
              </a:r>
            </a:p>
          </p:txBody>
        </p:sp>
        <p:sp>
          <p:nvSpPr>
            <p:cNvPr id="98" name="TextBox 28">
              <a:extLst>
                <a:ext uri="{FF2B5EF4-FFF2-40B4-BE49-F238E27FC236}">
                  <a16:creationId xmlns:a16="http://schemas.microsoft.com/office/drawing/2014/main" xmlns="" id="{DC95B156-9A6B-49C7-BF2C-D3A7C6CE6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1173" y="4470112"/>
              <a:ext cx="12697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2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5 </a:t>
              </a:r>
              <a:r>
                <a:rPr lang="en-US" altLang="en-US" sz="2400" b="1" dirty="0" err="1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Hrs</a:t>
              </a:r>
              <a:endParaRPr lang="en-US" altLang="en-US" sz="2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99" name="7 CuadroTexto">
              <a:extLst>
                <a:ext uri="{FF2B5EF4-FFF2-40B4-BE49-F238E27FC236}">
                  <a16:creationId xmlns:a16="http://schemas.microsoft.com/office/drawing/2014/main" xmlns="" id="{36988145-1CCB-4447-9742-614BCBF87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1173" y="3132462"/>
              <a:ext cx="1269706" cy="1154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>
                <a:lnSpc>
                  <a:spcPts val="1500"/>
                </a:lnSpc>
              </a:pPr>
              <a:r>
                <a:rPr lang="en-US" alt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testing procedures for reliable good u</a:t>
              </a:r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ser generated content a new normal administrate turnkey.</a:t>
              </a:r>
              <a:endParaRPr lang="en-US" altLang="en-US" sz="9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8275617" y="628489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1268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0" y="1815921"/>
            <a:ext cx="12192000" cy="50420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="" xmlns:a16="http://schemas.microsoft.com/office/drawing/2014/main" xmlns:lc="http://schemas.openxmlformats.org/drawingml/2006/lockedCanvas" id="{FCCC3958-9892-4D1F-BED3-174B8A4699E7}"/>
              </a:ext>
            </a:extLst>
          </p:cNvPr>
          <p:cNvCxnSpPr>
            <a:cxnSpLocks/>
            <a:stCxn id="6" idx="6"/>
            <a:endCxn id="7" idx="2"/>
          </p:cNvCxnSpPr>
          <p:nvPr/>
        </p:nvCxnSpPr>
        <p:spPr>
          <a:xfrm flipV="1">
            <a:off x="2555377" y="3241749"/>
            <a:ext cx="550604" cy="740333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="" xmlns:a16="http://schemas.microsoft.com/office/drawing/2014/main" xmlns:lc="http://schemas.openxmlformats.org/drawingml/2006/lockedCanvas" id="{69687291-3EDB-4034-A4AE-D44089043770}"/>
              </a:ext>
            </a:extLst>
          </p:cNvPr>
          <p:cNvCxnSpPr>
            <a:cxnSpLocks/>
            <a:stCxn id="7" idx="6"/>
            <a:endCxn id="8" idx="2"/>
          </p:cNvCxnSpPr>
          <p:nvPr/>
        </p:nvCxnSpPr>
        <p:spPr>
          <a:xfrm>
            <a:off x="4732258" y="3241749"/>
            <a:ext cx="550605" cy="740333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="" xmlns:a16="http://schemas.microsoft.com/office/drawing/2014/main" xmlns:lc="http://schemas.openxmlformats.org/drawingml/2006/lockedCanvas" id="{43DAFE56-AEC2-416F-AAEF-E87348A6BD47}"/>
              </a:ext>
            </a:extLst>
          </p:cNvPr>
          <p:cNvCxnSpPr>
            <a:cxnSpLocks/>
            <a:stCxn id="8" idx="6"/>
            <a:endCxn id="9" idx="2"/>
          </p:cNvCxnSpPr>
          <p:nvPr/>
        </p:nvCxnSpPr>
        <p:spPr>
          <a:xfrm flipV="1">
            <a:off x="6909140" y="3241749"/>
            <a:ext cx="550604" cy="740333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="" xmlns:a16="http://schemas.microsoft.com/office/drawing/2014/main" xmlns:lc="http://schemas.openxmlformats.org/drawingml/2006/lockedCanvas" id="{03EE187A-F675-42C4-AFD6-DD6961D2209C}"/>
              </a:ext>
            </a:extLst>
          </p:cNvPr>
          <p:cNvCxnSpPr>
            <a:cxnSpLocks/>
            <a:stCxn id="9" idx="6"/>
            <a:endCxn id="10" idx="2"/>
          </p:cNvCxnSpPr>
          <p:nvPr/>
        </p:nvCxnSpPr>
        <p:spPr>
          <a:xfrm>
            <a:off x="9086021" y="3241749"/>
            <a:ext cx="550603" cy="740333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Circle: Hollow 6">
            <a:extLst>
              <a:ext uri="{FF2B5EF4-FFF2-40B4-BE49-F238E27FC236}">
                <a16:creationId xmlns="" xmlns:a16="http://schemas.microsoft.com/office/drawing/2014/main" xmlns:lc="http://schemas.openxmlformats.org/drawingml/2006/lockedCanvas" id="{38DC34BE-00D4-4C9E-B26E-4F822ACC5A13}"/>
              </a:ext>
            </a:extLst>
          </p:cNvPr>
          <p:cNvSpPr/>
          <p:nvPr/>
        </p:nvSpPr>
        <p:spPr>
          <a:xfrm>
            <a:off x="929100" y="3168943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tx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7" name="Circle: Hollow 12">
            <a:extLst>
              <a:ext uri="{FF2B5EF4-FFF2-40B4-BE49-F238E27FC236}">
                <a16:creationId xmlns="" xmlns:a16="http://schemas.microsoft.com/office/drawing/2014/main" xmlns:lc="http://schemas.openxmlformats.org/drawingml/2006/lockedCanvas" id="{5F8F7299-28B0-47D8-8AAB-B50A2DD96616}"/>
              </a:ext>
            </a:extLst>
          </p:cNvPr>
          <p:cNvSpPr/>
          <p:nvPr/>
        </p:nvSpPr>
        <p:spPr>
          <a:xfrm>
            <a:off x="3105981" y="2428610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accent3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8" name="Circle: Hollow 13">
            <a:extLst>
              <a:ext uri="{FF2B5EF4-FFF2-40B4-BE49-F238E27FC236}">
                <a16:creationId xmlns="" xmlns:a16="http://schemas.microsoft.com/office/drawing/2014/main" xmlns:lc="http://schemas.openxmlformats.org/drawingml/2006/lockedCanvas" id="{10E71013-5A67-4BDB-AC72-6A8CFE0CF202}"/>
              </a:ext>
            </a:extLst>
          </p:cNvPr>
          <p:cNvSpPr/>
          <p:nvPr/>
        </p:nvSpPr>
        <p:spPr>
          <a:xfrm>
            <a:off x="5282863" y="3168943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tx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9" name="Circle: Hollow 14">
            <a:extLst>
              <a:ext uri="{FF2B5EF4-FFF2-40B4-BE49-F238E27FC236}">
                <a16:creationId xmlns="" xmlns:a16="http://schemas.microsoft.com/office/drawing/2014/main" xmlns:lc="http://schemas.openxmlformats.org/drawingml/2006/lockedCanvas" id="{B17A32A2-F25A-40EE-8DF6-A67873D85995}"/>
              </a:ext>
            </a:extLst>
          </p:cNvPr>
          <p:cNvSpPr/>
          <p:nvPr/>
        </p:nvSpPr>
        <p:spPr>
          <a:xfrm>
            <a:off x="7459744" y="2428610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accent3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10" name="Circle: Hollow 15">
            <a:extLst>
              <a:ext uri="{FF2B5EF4-FFF2-40B4-BE49-F238E27FC236}">
                <a16:creationId xmlns="" xmlns:a16="http://schemas.microsoft.com/office/drawing/2014/main" xmlns:lc="http://schemas.openxmlformats.org/drawingml/2006/lockedCanvas" id="{F84DAB4B-5ADF-4F3A-994B-95110CD6BEF8}"/>
              </a:ext>
            </a:extLst>
          </p:cNvPr>
          <p:cNvSpPr/>
          <p:nvPr/>
        </p:nvSpPr>
        <p:spPr>
          <a:xfrm>
            <a:off x="9636624" y="3168943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tx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018638" y="5092927"/>
            <a:ext cx="1447200" cy="875384"/>
            <a:chOff x="856581" y="4455340"/>
            <a:chExt cx="1447200" cy="875384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Service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55399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At the end of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at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day, going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forward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195519" y="4351332"/>
            <a:ext cx="1447200" cy="1152383"/>
            <a:chOff x="856581" y="4455340"/>
            <a:chExt cx="1447200" cy="115238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Solve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83099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cross media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envisioned multimedia based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372401" y="5092927"/>
            <a:ext cx="1447200" cy="1152383"/>
            <a:chOff x="856581" y="4455340"/>
            <a:chExt cx="1447200" cy="115238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Solution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83099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</a:t>
              </a:r>
              <a:r>
                <a:rPr lang="en-US" sz="1200" dirty="0" err="1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dea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sharing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coordinate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survive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b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ring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549282" y="4351332"/>
            <a:ext cx="1447200" cy="1115899"/>
            <a:chOff x="856581" y="4455340"/>
            <a:chExt cx="1447200" cy="11158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Serve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79451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</a:t>
              </a:r>
              <a:r>
                <a:rPr lang="en-US" sz="1200" dirty="0" err="1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dea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sharing 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 the without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coordinate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good and elegant</a:t>
              </a:r>
              <a:endPara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9726162" y="5092927"/>
            <a:ext cx="1447200" cy="875384"/>
            <a:chOff x="856581" y="4455340"/>
            <a:chExt cx="1447200" cy="87538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Application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55399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Credibly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process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pontificate highly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09499A7A-2373-46F2-B904-091B5083BFC1}"/>
              </a:ext>
            </a:extLst>
          </p:cNvPr>
          <p:cNvSpPr txBox="1"/>
          <p:nvPr/>
        </p:nvSpPr>
        <p:spPr>
          <a:xfrm>
            <a:off x="929099" y="683540"/>
            <a:ext cx="3488355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</a:t>
            </a:r>
            <a:r>
              <a: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Short Timeline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xmlns="" id="{591822D7-262C-4147-8D00-7D2CC66886DE}"/>
              </a:ext>
            </a:extLst>
          </p:cNvPr>
          <p:cNvSpPr/>
          <p:nvPr/>
        </p:nvSpPr>
        <p:spPr>
          <a:xfrm>
            <a:off x="4732259" y="649203"/>
            <a:ext cx="6530642" cy="517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plug and play networks. Dynamic procrastinate B2C users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after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ramatic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visualize. </a:t>
            </a:r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8063332" y="3043310"/>
            <a:ext cx="419100" cy="419100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949156" y="3770943"/>
            <a:ext cx="293687" cy="419100"/>
          </a:xfrm>
          <a:custGeom>
            <a:avLst/>
            <a:gdLst>
              <a:gd name="T0" fmla="*/ 457 w 816"/>
              <a:gd name="T1" fmla="*/ 932 h 1165"/>
              <a:gd name="T2" fmla="*/ 577 w 816"/>
              <a:gd name="T3" fmla="*/ 932 h 1165"/>
              <a:gd name="T4" fmla="*/ 290 w 816"/>
              <a:gd name="T5" fmla="*/ 1164 h 1165"/>
              <a:gd name="T6" fmla="*/ 0 w 816"/>
              <a:gd name="T7" fmla="*/ 874 h 1165"/>
              <a:gd name="T8" fmla="*/ 233 w 816"/>
              <a:gd name="T9" fmla="*/ 587 h 1165"/>
              <a:gd name="T10" fmla="*/ 233 w 816"/>
              <a:gd name="T11" fmla="*/ 708 h 1165"/>
              <a:gd name="T12" fmla="*/ 115 w 816"/>
              <a:gd name="T13" fmla="*/ 874 h 1165"/>
              <a:gd name="T14" fmla="*/ 290 w 816"/>
              <a:gd name="T15" fmla="*/ 1049 h 1165"/>
              <a:gd name="T16" fmla="*/ 457 w 816"/>
              <a:gd name="T17" fmla="*/ 932 h 1165"/>
              <a:gd name="T18" fmla="*/ 465 w 816"/>
              <a:gd name="T19" fmla="*/ 306 h 1165"/>
              <a:gd name="T20" fmla="*/ 468 w 816"/>
              <a:gd name="T21" fmla="*/ 306 h 1165"/>
              <a:gd name="T22" fmla="*/ 468 w 816"/>
              <a:gd name="T23" fmla="*/ 309 h 1165"/>
              <a:gd name="T24" fmla="*/ 503 w 816"/>
              <a:gd name="T25" fmla="*/ 333 h 1165"/>
              <a:gd name="T26" fmla="*/ 580 w 816"/>
              <a:gd name="T27" fmla="*/ 418 h 1165"/>
              <a:gd name="T28" fmla="*/ 815 w 816"/>
              <a:gd name="T29" fmla="*/ 524 h 1165"/>
              <a:gd name="T30" fmla="*/ 815 w 816"/>
              <a:gd name="T31" fmla="*/ 639 h 1165"/>
              <a:gd name="T32" fmla="*/ 525 w 816"/>
              <a:gd name="T33" fmla="*/ 527 h 1165"/>
              <a:gd name="T34" fmla="*/ 525 w 816"/>
              <a:gd name="T35" fmla="*/ 727 h 1165"/>
              <a:gd name="T36" fmla="*/ 700 w 816"/>
              <a:gd name="T37" fmla="*/ 727 h 1165"/>
              <a:gd name="T38" fmla="*/ 815 w 816"/>
              <a:gd name="T39" fmla="*/ 844 h 1165"/>
              <a:gd name="T40" fmla="*/ 815 w 816"/>
              <a:gd name="T41" fmla="*/ 1164 h 1165"/>
              <a:gd name="T42" fmla="*/ 700 w 816"/>
              <a:gd name="T43" fmla="*/ 1164 h 1165"/>
              <a:gd name="T44" fmla="*/ 700 w 816"/>
              <a:gd name="T45" fmla="*/ 874 h 1165"/>
              <a:gd name="T46" fmla="*/ 408 w 816"/>
              <a:gd name="T47" fmla="*/ 874 h 1165"/>
              <a:gd name="T48" fmla="*/ 290 w 816"/>
              <a:gd name="T49" fmla="*/ 757 h 1165"/>
              <a:gd name="T50" fmla="*/ 290 w 816"/>
              <a:gd name="T51" fmla="*/ 412 h 1165"/>
              <a:gd name="T52" fmla="*/ 290 w 816"/>
              <a:gd name="T53" fmla="*/ 412 h 1165"/>
              <a:gd name="T54" fmla="*/ 465 w 816"/>
              <a:gd name="T55" fmla="*/ 306 h 1165"/>
              <a:gd name="T56" fmla="*/ 290 w 816"/>
              <a:gd name="T57" fmla="*/ 115 h 1165"/>
              <a:gd name="T58" fmla="*/ 408 w 816"/>
              <a:gd name="T59" fmla="*/ 0 h 1165"/>
              <a:gd name="T60" fmla="*/ 525 w 816"/>
              <a:gd name="T61" fmla="*/ 115 h 1165"/>
              <a:gd name="T62" fmla="*/ 408 w 816"/>
              <a:gd name="T63" fmla="*/ 232 h 1165"/>
              <a:gd name="T64" fmla="*/ 290 w 816"/>
              <a:gd name="T65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165">
                <a:moveTo>
                  <a:pt x="457" y="932"/>
                </a:moveTo>
                <a:lnTo>
                  <a:pt x="577" y="932"/>
                </a:lnTo>
                <a:cubicBezTo>
                  <a:pt x="550" y="1065"/>
                  <a:pt x="432" y="1164"/>
                  <a:pt x="290" y="1164"/>
                </a:cubicBezTo>
                <a:cubicBezTo>
                  <a:pt x="129" y="1164"/>
                  <a:pt x="0" y="1035"/>
                  <a:pt x="0" y="874"/>
                </a:cubicBezTo>
                <a:cubicBezTo>
                  <a:pt x="0" y="732"/>
                  <a:pt x="99" y="615"/>
                  <a:pt x="233" y="587"/>
                </a:cubicBezTo>
                <a:lnTo>
                  <a:pt x="233" y="708"/>
                </a:lnTo>
                <a:cubicBezTo>
                  <a:pt x="164" y="732"/>
                  <a:pt x="115" y="798"/>
                  <a:pt x="115" y="874"/>
                </a:cubicBezTo>
                <a:cubicBezTo>
                  <a:pt x="115" y="970"/>
                  <a:pt x="194" y="1049"/>
                  <a:pt x="290" y="1049"/>
                </a:cubicBezTo>
                <a:cubicBezTo>
                  <a:pt x="366" y="1049"/>
                  <a:pt x="432" y="1000"/>
                  <a:pt x="457" y="932"/>
                </a:cubicBezTo>
                <a:close/>
                <a:moveTo>
                  <a:pt x="465" y="306"/>
                </a:moveTo>
                <a:lnTo>
                  <a:pt x="468" y="306"/>
                </a:lnTo>
                <a:lnTo>
                  <a:pt x="468" y="309"/>
                </a:lnTo>
                <a:cubicBezTo>
                  <a:pt x="481" y="314"/>
                  <a:pt x="492" y="322"/>
                  <a:pt x="503" y="333"/>
                </a:cubicBezTo>
                <a:lnTo>
                  <a:pt x="580" y="418"/>
                </a:lnTo>
                <a:cubicBezTo>
                  <a:pt x="637" y="481"/>
                  <a:pt x="725" y="524"/>
                  <a:pt x="815" y="524"/>
                </a:cubicBezTo>
                <a:lnTo>
                  <a:pt x="815" y="639"/>
                </a:lnTo>
                <a:cubicBezTo>
                  <a:pt x="714" y="639"/>
                  <a:pt x="602" y="590"/>
                  <a:pt x="525" y="527"/>
                </a:cubicBezTo>
                <a:lnTo>
                  <a:pt x="525" y="727"/>
                </a:lnTo>
                <a:lnTo>
                  <a:pt x="700" y="727"/>
                </a:lnTo>
                <a:cubicBezTo>
                  <a:pt x="763" y="727"/>
                  <a:pt x="815" y="781"/>
                  <a:pt x="815" y="844"/>
                </a:cubicBezTo>
                <a:lnTo>
                  <a:pt x="815" y="1164"/>
                </a:lnTo>
                <a:lnTo>
                  <a:pt x="700" y="1164"/>
                </a:lnTo>
                <a:lnTo>
                  <a:pt x="700" y="874"/>
                </a:lnTo>
                <a:lnTo>
                  <a:pt x="408" y="874"/>
                </a:lnTo>
                <a:cubicBezTo>
                  <a:pt x="345" y="874"/>
                  <a:pt x="290" y="820"/>
                  <a:pt x="290" y="757"/>
                </a:cubicBezTo>
                <a:lnTo>
                  <a:pt x="290" y="412"/>
                </a:lnTo>
                <a:lnTo>
                  <a:pt x="290" y="412"/>
                </a:lnTo>
                <a:cubicBezTo>
                  <a:pt x="290" y="330"/>
                  <a:pt x="381" y="258"/>
                  <a:pt x="465" y="306"/>
                </a:cubicBezTo>
                <a:close/>
                <a:moveTo>
                  <a:pt x="290" y="115"/>
                </a:moveTo>
                <a:cubicBezTo>
                  <a:pt x="290" y="49"/>
                  <a:pt x="342" y="0"/>
                  <a:pt x="408" y="0"/>
                </a:cubicBezTo>
                <a:cubicBezTo>
                  <a:pt x="473" y="0"/>
                  <a:pt x="525" y="49"/>
                  <a:pt x="525" y="115"/>
                </a:cubicBezTo>
                <a:cubicBezTo>
                  <a:pt x="525" y="180"/>
                  <a:pt x="473" y="232"/>
                  <a:pt x="408" y="232"/>
                </a:cubicBezTo>
                <a:cubicBezTo>
                  <a:pt x="342" y="232"/>
                  <a:pt x="290" y="180"/>
                  <a:pt x="29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3728040" y="3021085"/>
            <a:ext cx="377825" cy="441325"/>
          </a:xfrm>
          <a:custGeom>
            <a:avLst/>
            <a:gdLst>
              <a:gd name="T0" fmla="*/ 757 w 1051"/>
              <a:gd name="T1" fmla="*/ 642 h 1226"/>
              <a:gd name="T2" fmla="*/ 757 w 1051"/>
              <a:gd name="T3" fmla="*/ 525 h 1226"/>
              <a:gd name="T4" fmla="*/ 582 w 1051"/>
              <a:gd name="T5" fmla="*/ 525 h 1226"/>
              <a:gd name="T6" fmla="*/ 582 w 1051"/>
              <a:gd name="T7" fmla="*/ 350 h 1226"/>
              <a:gd name="T8" fmla="*/ 468 w 1051"/>
              <a:gd name="T9" fmla="*/ 350 h 1226"/>
              <a:gd name="T10" fmla="*/ 468 w 1051"/>
              <a:gd name="T11" fmla="*/ 525 h 1226"/>
              <a:gd name="T12" fmla="*/ 293 w 1051"/>
              <a:gd name="T13" fmla="*/ 525 h 1226"/>
              <a:gd name="T14" fmla="*/ 293 w 1051"/>
              <a:gd name="T15" fmla="*/ 642 h 1226"/>
              <a:gd name="T16" fmla="*/ 468 w 1051"/>
              <a:gd name="T17" fmla="*/ 642 h 1226"/>
              <a:gd name="T18" fmla="*/ 468 w 1051"/>
              <a:gd name="T19" fmla="*/ 817 h 1226"/>
              <a:gd name="T20" fmla="*/ 582 w 1051"/>
              <a:gd name="T21" fmla="*/ 817 h 1226"/>
              <a:gd name="T22" fmla="*/ 582 w 1051"/>
              <a:gd name="T23" fmla="*/ 642 h 1226"/>
              <a:gd name="T24" fmla="*/ 757 w 1051"/>
              <a:gd name="T25" fmla="*/ 642 h 1226"/>
              <a:gd name="T26" fmla="*/ 1050 w 1051"/>
              <a:gd name="T27" fmla="*/ 987 h 1226"/>
              <a:gd name="T28" fmla="*/ 1050 w 1051"/>
              <a:gd name="T29" fmla="*/ 1050 h 1226"/>
              <a:gd name="T30" fmla="*/ 0 w 1051"/>
              <a:gd name="T31" fmla="*/ 1050 h 1226"/>
              <a:gd name="T32" fmla="*/ 0 w 1051"/>
              <a:gd name="T33" fmla="*/ 987 h 1226"/>
              <a:gd name="T34" fmla="*/ 123 w 1051"/>
              <a:gd name="T35" fmla="*/ 864 h 1226"/>
              <a:gd name="T36" fmla="*/ 123 w 1051"/>
              <a:gd name="T37" fmla="*/ 525 h 1226"/>
              <a:gd name="T38" fmla="*/ 432 w 1051"/>
              <a:gd name="T39" fmla="*/ 134 h 1226"/>
              <a:gd name="T40" fmla="*/ 432 w 1051"/>
              <a:gd name="T41" fmla="*/ 93 h 1226"/>
              <a:gd name="T42" fmla="*/ 525 w 1051"/>
              <a:gd name="T43" fmla="*/ 0 h 1226"/>
              <a:gd name="T44" fmla="*/ 618 w 1051"/>
              <a:gd name="T45" fmla="*/ 93 h 1226"/>
              <a:gd name="T46" fmla="*/ 618 w 1051"/>
              <a:gd name="T47" fmla="*/ 134 h 1226"/>
              <a:gd name="T48" fmla="*/ 927 w 1051"/>
              <a:gd name="T49" fmla="*/ 525 h 1226"/>
              <a:gd name="T50" fmla="*/ 927 w 1051"/>
              <a:gd name="T51" fmla="*/ 864 h 1226"/>
              <a:gd name="T52" fmla="*/ 927 w 1051"/>
              <a:gd name="T53" fmla="*/ 864 h 1226"/>
              <a:gd name="T54" fmla="*/ 1050 w 1051"/>
              <a:gd name="T55" fmla="*/ 987 h 1226"/>
              <a:gd name="T56" fmla="*/ 410 w 1051"/>
              <a:gd name="T57" fmla="*/ 1107 h 1226"/>
              <a:gd name="T58" fmla="*/ 640 w 1051"/>
              <a:gd name="T59" fmla="*/ 1107 h 1226"/>
              <a:gd name="T60" fmla="*/ 525 w 1051"/>
              <a:gd name="T61" fmla="*/ 1225 h 1226"/>
              <a:gd name="T62" fmla="*/ 410 w 1051"/>
              <a:gd name="T63" fmla="*/ 1107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6">
                <a:moveTo>
                  <a:pt x="757" y="642"/>
                </a:moveTo>
                <a:lnTo>
                  <a:pt x="757" y="525"/>
                </a:lnTo>
                <a:lnTo>
                  <a:pt x="582" y="525"/>
                </a:lnTo>
                <a:lnTo>
                  <a:pt x="582" y="350"/>
                </a:lnTo>
                <a:lnTo>
                  <a:pt x="468" y="350"/>
                </a:lnTo>
                <a:lnTo>
                  <a:pt x="468" y="525"/>
                </a:lnTo>
                <a:lnTo>
                  <a:pt x="293" y="525"/>
                </a:lnTo>
                <a:lnTo>
                  <a:pt x="293" y="642"/>
                </a:lnTo>
                <a:lnTo>
                  <a:pt x="468" y="642"/>
                </a:lnTo>
                <a:lnTo>
                  <a:pt x="468" y="817"/>
                </a:lnTo>
                <a:lnTo>
                  <a:pt x="582" y="817"/>
                </a:lnTo>
                <a:lnTo>
                  <a:pt x="582" y="642"/>
                </a:lnTo>
                <a:lnTo>
                  <a:pt x="757" y="642"/>
                </a:lnTo>
                <a:close/>
                <a:moveTo>
                  <a:pt x="1050" y="987"/>
                </a:moveTo>
                <a:lnTo>
                  <a:pt x="1050" y="1050"/>
                </a:lnTo>
                <a:lnTo>
                  <a:pt x="0" y="1050"/>
                </a:lnTo>
                <a:lnTo>
                  <a:pt x="0" y="987"/>
                </a:lnTo>
                <a:lnTo>
                  <a:pt x="123" y="864"/>
                </a:lnTo>
                <a:lnTo>
                  <a:pt x="123" y="525"/>
                </a:lnTo>
                <a:cubicBezTo>
                  <a:pt x="123" y="336"/>
                  <a:pt x="254" y="175"/>
                  <a:pt x="432" y="134"/>
                </a:cubicBezTo>
                <a:lnTo>
                  <a:pt x="432" y="93"/>
                </a:lnTo>
                <a:cubicBezTo>
                  <a:pt x="432" y="41"/>
                  <a:pt x="473" y="0"/>
                  <a:pt x="525" y="0"/>
                </a:cubicBezTo>
                <a:cubicBezTo>
                  <a:pt x="577" y="0"/>
                  <a:pt x="618" y="41"/>
                  <a:pt x="618" y="93"/>
                </a:cubicBezTo>
                <a:lnTo>
                  <a:pt x="618" y="134"/>
                </a:lnTo>
                <a:cubicBezTo>
                  <a:pt x="796" y="175"/>
                  <a:pt x="927" y="336"/>
                  <a:pt x="927" y="525"/>
                </a:cubicBezTo>
                <a:lnTo>
                  <a:pt x="927" y="864"/>
                </a:lnTo>
                <a:lnTo>
                  <a:pt x="927" y="864"/>
                </a:lnTo>
                <a:lnTo>
                  <a:pt x="1050" y="987"/>
                </a:lnTo>
                <a:close/>
                <a:moveTo>
                  <a:pt x="410" y="1107"/>
                </a:moveTo>
                <a:lnTo>
                  <a:pt x="640" y="1107"/>
                </a:lnTo>
                <a:cubicBezTo>
                  <a:pt x="640" y="1170"/>
                  <a:pt x="588" y="1225"/>
                  <a:pt x="525" y="1225"/>
                </a:cubicBezTo>
                <a:cubicBezTo>
                  <a:pt x="462" y="1225"/>
                  <a:pt x="410" y="1170"/>
                  <a:pt x="410" y="1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1532688" y="3770943"/>
            <a:ext cx="419100" cy="422275"/>
          </a:xfrm>
          <a:custGeom>
            <a:avLst/>
            <a:gdLst>
              <a:gd name="T0" fmla="*/ 640 w 1166"/>
              <a:gd name="T1" fmla="*/ 415 h 1173"/>
              <a:gd name="T2" fmla="*/ 640 w 1166"/>
              <a:gd name="T3" fmla="*/ 590 h 1173"/>
              <a:gd name="T4" fmla="*/ 815 w 1166"/>
              <a:gd name="T5" fmla="*/ 590 h 1173"/>
              <a:gd name="T6" fmla="*/ 815 w 1166"/>
              <a:gd name="T7" fmla="*/ 708 h 1173"/>
              <a:gd name="T8" fmla="*/ 640 w 1166"/>
              <a:gd name="T9" fmla="*/ 708 h 1173"/>
              <a:gd name="T10" fmla="*/ 640 w 1166"/>
              <a:gd name="T11" fmla="*/ 883 h 1173"/>
              <a:gd name="T12" fmla="*/ 525 w 1166"/>
              <a:gd name="T13" fmla="*/ 883 h 1173"/>
              <a:gd name="T14" fmla="*/ 525 w 1166"/>
              <a:gd name="T15" fmla="*/ 708 h 1173"/>
              <a:gd name="T16" fmla="*/ 350 w 1166"/>
              <a:gd name="T17" fmla="*/ 708 h 1173"/>
              <a:gd name="T18" fmla="*/ 350 w 1166"/>
              <a:gd name="T19" fmla="*/ 590 h 1173"/>
              <a:gd name="T20" fmla="*/ 525 w 1166"/>
              <a:gd name="T21" fmla="*/ 590 h 1173"/>
              <a:gd name="T22" fmla="*/ 525 w 1166"/>
              <a:gd name="T23" fmla="*/ 415 h 1173"/>
              <a:gd name="T24" fmla="*/ 640 w 1166"/>
              <a:gd name="T25" fmla="*/ 415 h 1173"/>
              <a:gd name="T26" fmla="*/ 583 w 1166"/>
              <a:gd name="T27" fmla="*/ 1057 h 1173"/>
              <a:gd name="T28" fmla="*/ 990 w 1166"/>
              <a:gd name="T29" fmla="*/ 648 h 1173"/>
              <a:gd name="T30" fmla="*/ 583 w 1166"/>
              <a:gd name="T31" fmla="*/ 240 h 1173"/>
              <a:gd name="T32" fmla="*/ 175 w 1166"/>
              <a:gd name="T33" fmla="*/ 648 h 1173"/>
              <a:gd name="T34" fmla="*/ 583 w 1166"/>
              <a:gd name="T35" fmla="*/ 1057 h 1173"/>
              <a:gd name="T36" fmla="*/ 583 w 1166"/>
              <a:gd name="T37" fmla="*/ 123 h 1173"/>
              <a:gd name="T38" fmla="*/ 1107 w 1166"/>
              <a:gd name="T39" fmla="*/ 648 h 1173"/>
              <a:gd name="T40" fmla="*/ 583 w 1166"/>
              <a:gd name="T41" fmla="*/ 1172 h 1173"/>
              <a:gd name="T42" fmla="*/ 58 w 1166"/>
              <a:gd name="T43" fmla="*/ 648 h 1173"/>
              <a:gd name="T44" fmla="*/ 583 w 1166"/>
              <a:gd name="T45" fmla="*/ 123 h 1173"/>
              <a:gd name="T46" fmla="*/ 1165 w 1166"/>
              <a:gd name="T47" fmla="*/ 224 h 1173"/>
              <a:gd name="T48" fmla="*/ 1091 w 1166"/>
              <a:gd name="T49" fmla="*/ 314 h 1173"/>
              <a:gd name="T50" fmla="*/ 823 w 1166"/>
              <a:gd name="T51" fmla="*/ 87 h 1173"/>
              <a:gd name="T52" fmla="*/ 897 w 1166"/>
              <a:gd name="T53" fmla="*/ 0 h 1173"/>
              <a:gd name="T54" fmla="*/ 1165 w 1166"/>
              <a:gd name="T55" fmla="*/ 224 h 1173"/>
              <a:gd name="T56" fmla="*/ 342 w 1166"/>
              <a:gd name="T57" fmla="*/ 87 h 1173"/>
              <a:gd name="T58" fmla="*/ 74 w 1166"/>
              <a:gd name="T59" fmla="*/ 311 h 1173"/>
              <a:gd name="T60" fmla="*/ 0 w 1166"/>
              <a:gd name="T61" fmla="*/ 224 h 1173"/>
              <a:gd name="T62" fmla="*/ 268 w 1166"/>
              <a:gd name="T63" fmla="*/ 0 h 1173"/>
              <a:gd name="T64" fmla="*/ 342 w 1166"/>
              <a:gd name="T65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73">
                <a:moveTo>
                  <a:pt x="640" y="415"/>
                </a:moveTo>
                <a:lnTo>
                  <a:pt x="640" y="590"/>
                </a:lnTo>
                <a:lnTo>
                  <a:pt x="815" y="590"/>
                </a:lnTo>
                <a:lnTo>
                  <a:pt x="815" y="708"/>
                </a:lnTo>
                <a:lnTo>
                  <a:pt x="640" y="708"/>
                </a:lnTo>
                <a:lnTo>
                  <a:pt x="640" y="883"/>
                </a:lnTo>
                <a:lnTo>
                  <a:pt x="525" y="883"/>
                </a:lnTo>
                <a:lnTo>
                  <a:pt x="525" y="708"/>
                </a:lnTo>
                <a:lnTo>
                  <a:pt x="350" y="708"/>
                </a:lnTo>
                <a:lnTo>
                  <a:pt x="350" y="590"/>
                </a:lnTo>
                <a:lnTo>
                  <a:pt x="525" y="590"/>
                </a:lnTo>
                <a:lnTo>
                  <a:pt x="525" y="415"/>
                </a:lnTo>
                <a:lnTo>
                  <a:pt x="640" y="415"/>
                </a:lnTo>
                <a:close/>
                <a:moveTo>
                  <a:pt x="583" y="1057"/>
                </a:moveTo>
                <a:cubicBezTo>
                  <a:pt x="809" y="1057"/>
                  <a:pt x="990" y="874"/>
                  <a:pt x="990" y="648"/>
                </a:cubicBezTo>
                <a:cubicBezTo>
                  <a:pt x="990" y="421"/>
                  <a:pt x="809" y="240"/>
                  <a:pt x="583" y="240"/>
                </a:cubicBezTo>
                <a:cubicBezTo>
                  <a:pt x="356" y="240"/>
                  <a:pt x="175" y="421"/>
                  <a:pt x="175" y="648"/>
                </a:cubicBezTo>
                <a:cubicBezTo>
                  <a:pt x="175" y="874"/>
                  <a:pt x="356" y="1057"/>
                  <a:pt x="583" y="1057"/>
                </a:cubicBezTo>
                <a:close/>
                <a:moveTo>
                  <a:pt x="583" y="123"/>
                </a:moveTo>
                <a:cubicBezTo>
                  <a:pt x="872" y="123"/>
                  <a:pt x="1107" y="358"/>
                  <a:pt x="1107" y="648"/>
                </a:cubicBezTo>
                <a:cubicBezTo>
                  <a:pt x="1107" y="937"/>
                  <a:pt x="872" y="1172"/>
                  <a:pt x="583" y="1172"/>
                </a:cubicBezTo>
                <a:cubicBezTo>
                  <a:pt x="293" y="1172"/>
                  <a:pt x="58" y="937"/>
                  <a:pt x="58" y="648"/>
                </a:cubicBezTo>
                <a:cubicBezTo>
                  <a:pt x="58" y="358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1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10250531" y="3791580"/>
            <a:ext cx="398462" cy="377825"/>
          </a:xfrm>
          <a:custGeom>
            <a:avLst/>
            <a:gdLst>
              <a:gd name="T0" fmla="*/ 757 w 1108"/>
              <a:gd name="T1" fmla="*/ 612 h 1050"/>
              <a:gd name="T2" fmla="*/ 844 w 1108"/>
              <a:gd name="T3" fmla="*/ 525 h 1050"/>
              <a:gd name="T4" fmla="*/ 757 w 1108"/>
              <a:gd name="T5" fmla="*/ 437 h 1050"/>
              <a:gd name="T6" fmla="*/ 669 w 1108"/>
              <a:gd name="T7" fmla="*/ 525 h 1050"/>
              <a:gd name="T8" fmla="*/ 757 w 1108"/>
              <a:gd name="T9" fmla="*/ 612 h 1050"/>
              <a:gd name="T10" fmla="*/ 525 w 1108"/>
              <a:gd name="T11" fmla="*/ 757 h 1050"/>
              <a:gd name="T12" fmla="*/ 525 w 1108"/>
              <a:gd name="T13" fmla="*/ 293 h 1050"/>
              <a:gd name="T14" fmla="*/ 1107 w 1108"/>
              <a:gd name="T15" fmla="*/ 293 h 1050"/>
              <a:gd name="T16" fmla="*/ 1107 w 1108"/>
              <a:gd name="T17" fmla="*/ 757 h 1050"/>
              <a:gd name="T18" fmla="*/ 525 w 1108"/>
              <a:gd name="T19" fmla="*/ 757 h 1050"/>
              <a:gd name="T20" fmla="*/ 1049 w 1108"/>
              <a:gd name="T21" fmla="*/ 932 h 1050"/>
              <a:gd name="T22" fmla="*/ 932 w 1108"/>
              <a:gd name="T23" fmla="*/ 1049 h 1050"/>
              <a:gd name="T24" fmla="*/ 117 w 1108"/>
              <a:gd name="T25" fmla="*/ 1049 h 1050"/>
              <a:gd name="T26" fmla="*/ 0 w 1108"/>
              <a:gd name="T27" fmla="*/ 932 h 1050"/>
              <a:gd name="T28" fmla="*/ 0 w 1108"/>
              <a:gd name="T29" fmla="*/ 118 h 1050"/>
              <a:gd name="T30" fmla="*/ 117 w 1108"/>
              <a:gd name="T31" fmla="*/ 0 h 1050"/>
              <a:gd name="T32" fmla="*/ 932 w 1108"/>
              <a:gd name="T33" fmla="*/ 0 h 1050"/>
              <a:gd name="T34" fmla="*/ 1049 w 1108"/>
              <a:gd name="T35" fmla="*/ 118 h 1050"/>
              <a:gd name="T36" fmla="*/ 1049 w 1108"/>
              <a:gd name="T37" fmla="*/ 175 h 1050"/>
              <a:gd name="T38" fmla="*/ 525 w 1108"/>
              <a:gd name="T39" fmla="*/ 175 h 1050"/>
              <a:gd name="T40" fmla="*/ 407 w 1108"/>
              <a:gd name="T41" fmla="*/ 293 h 1050"/>
              <a:gd name="T42" fmla="*/ 407 w 1108"/>
              <a:gd name="T43" fmla="*/ 757 h 1050"/>
              <a:gd name="T44" fmla="*/ 525 w 1108"/>
              <a:gd name="T45" fmla="*/ 875 h 1050"/>
              <a:gd name="T46" fmla="*/ 1049 w 1108"/>
              <a:gd name="T47" fmla="*/ 875 h 1050"/>
              <a:gd name="T48" fmla="*/ 1049 w 1108"/>
              <a:gd name="T4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1050">
                <a:moveTo>
                  <a:pt x="757" y="612"/>
                </a:moveTo>
                <a:cubicBezTo>
                  <a:pt x="806" y="612"/>
                  <a:pt x="844" y="574"/>
                  <a:pt x="844" y="525"/>
                </a:cubicBezTo>
                <a:cubicBezTo>
                  <a:pt x="844" y="476"/>
                  <a:pt x="806" y="437"/>
                  <a:pt x="757" y="437"/>
                </a:cubicBezTo>
                <a:cubicBezTo>
                  <a:pt x="708" y="437"/>
                  <a:pt x="669" y="476"/>
                  <a:pt x="669" y="525"/>
                </a:cubicBezTo>
                <a:cubicBezTo>
                  <a:pt x="669" y="574"/>
                  <a:pt x="708" y="612"/>
                  <a:pt x="757" y="612"/>
                </a:cubicBezTo>
                <a:close/>
                <a:moveTo>
                  <a:pt x="525" y="757"/>
                </a:moveTo>
                <a:lnTo>
                  <a:pt x="525" y="293"/>
                </a:lnTo>
                <a:lnTo>
                  <a:pt x="1107" y="293"/>
                </a:lnTo>
                <a:lnTo>
                  <a:pt x="1107" y="757"/>
                </a:lnTo>
                <a:lnTo>
                  <a:pt x="525" y="757"/>
                </a:lnTo>
                <a:close/>
                <a:moveTo>
                  <a:pt x="1049" y="932"/>
                </a:moveTo>
                <a:cubicBezTo>
                  <a:pt x="1049" y="995"/>
                  <a:pt x="995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5" y="0"/>
                  <a:pt x="1049" y="55"/>
                  <a:pt x="1049" y="118"/>
                </a:cubicBezTo>
                <a:lnTo>
                  <a:pt x="1049" y="175"/>
                </a:lnTo>
                <a:lnTo>
                  <a:pt x="525" y="175"/>
                </a:lnTo>
                <a:cubicBezTo>
                  <a:pt x="459" y="175"/>
                  <a:pt x="407" y="230"/>
                  <a:pt x="407" y="293"/>
                </a:cubicBezTo>
                <a:lnTo>
                  <a:pt x="407" y="757"/>
                </a:lnTo>
                <a:cubicBezTo>
                  <a:pt x="407" y="820"/>
                  <a:pt x="459" y="875"/>
                  <a:pt x="525" y="875"/>
                </a:cubicBezTo>
                <a:lnTo>
                  <a:pt x="1049" y="875"/>
                </a:lnTo>
                <a:lnTo>
                  <a:pt x="1049" y="9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583400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2271201"/>
            <a:ext cx="12192000" cy="39280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45" name="Group 44"/>
          <p:cNvGrpSpPr/>
          <p:nvPr/>
        </p:nvGrpSpPr>
        <p:grpSpPr>
          <a:xfrm>
            <a:off x="952969" y="2809071"/>
            <a:ext cx="10286062" cy="2852317"/>
            <a:chOff x="952969" y="2852540"/>
            <a:chExt cx="10286062" cy="2852317"/>
          </a:xfrm>
        </p:grpSpPr>
        <p:grpSp>
          <p:nvGrpSpPr>
            <p:cNvPr id="3" name="Group 2"/>
            <p:cNvGrpSpPr/>
            <p:nvPr/>
          </p:nvGrpSpPr>
          <p:grpSpPr>
            <a:xfrm>
              <a:off x="952969" y="2885596"/>
              <a:ext cx="750020" cy="1088831"/>
              <a:chOff x="1413882" y="1217641"/>
              <a:chExt cx="750020" cy="1088831"/>
            </a:xfrm>
            <a:solidFill>
              <a:schemeClr val="tx1"/>
            </a:solidFill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xmlns="" id="{185D4C13-BB5C-4BC4-ABD2-E814743B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111" y="1217641"/>
                <a:ext cx="375009" cy="375010"/>
              </a:xfrm>
              <a:custGeom>
                <a:avLst/>
                <a:gdLst>
                  <a:gd name="T0" fmla="*/ 1140 w 1141"/>
                  <a:gd name="T1" fmla="*/ 569 h 1140"/>
                  <a:gd name="T2" fmla="*/ 1063 w 1141"/>
                  <a:gd name="T3" fmla="*/ 854 h 1140"/>
                  <a:gd name="T4" fmla="*/ 855 w 1141"/>
                  <a:gd name="T5" fmla="*/ 1063 h 1140"/>
                  <a:gd name="T6" fmla="*/ 570 w 1141"/>
                  <a:gd name="T7" fmla="*/ 1139 h 1140"/>
                  <a:gd name="T8" fmla="*/ 285 w 1141"/>
                  <a:gd name="T9" fmla="*/ 1063 h 1140"/>
                  <a:gd name="T10" fmla="*/ 76 w 1141"/>
                  <a:gd name="T11" fmla="*/ 854 h 1140"/>
                  <a:gd name="T12" fmla="*/ 0 w 1141"/>
                  <a:gd name="T13" fmla="*/ 569 h 1140"/>
                  <a:gd name="T14" fmla="*/ 76 w 1141"/>
                  <a:gd name="T15" fmla="*/ 285 h 1140"/>
                  <a:gd name="T16" fmla="*/ 285 w 1141"/>
                  <a:gd name="T17" fmla="*/ 76 h 1140"/>
                  <a:gd name="T18" fmla="*/ 570 w 1141"/>
                  <a:gd name="T19" fmla="*/ 0 h 1140"/>
                  <a:gd name="T20" fmla="*/ 855 w 1141"/>
                  <a:gd name="T21" fmla="*/ 76 h 1140"/>
                  <a:gd name="T22" fmla="*/ 1063 w 1141"/>
                  <a:gd name="T23" fmla="*/ 285 h 1140"/>
                  <a:gd name="T24" fmla="*/ 1140 w 1141"/>
                  <a:gd name="T25" fmla="*/ 569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1" h="1140">
                    <a:moveTo>
                      <a:pt x="1140" y="569"/>
                    </a:moveTo>
                    <a:cubicBezTo>
                      <a:pt x="1140" y="674"/>
                      <a:pt x="1116" y="763"/>
                      <a:pt x="1063" y="854"/>
                    </a:cubicBezTo>
                    <a:cubicBezTo>
                      <a:pt x="1011" y="945"/>
                      <a:pt x="946" y="1010"/>
                      <a:pt x="855" y="1063"/>
                    </a:cubicBezTo>
                    <a:cubicBezTo>
                      <a:pt x="765" y="1115"/>
                      <a:pt x="675" y="1139"/>
                      <a:pt x="570" y="1139"/>
                    </a:cubicBezTo>
                    <a:cubicBezTo>
                      <a:pt x="465" y="1139"/>
                      <a:pt x="376" y="1115"/>
                      <a:pt x="285" y="1063"/>
                    </a:cubicBezTo>
                    <a:cubicBezTo>
                      <a:pt x="194" y="1010"/>
                      <a:pt x="129" y="945"/>
                      <a:pt x="76" y="854"/>
                    </a:cubicBezTo>
                    <a:cubicBezTo>
                      <a:pt x="24" y="763"/>
                      <a:pt x="0" y="674"/>
                      <a:pt x="0" y="569"/>
                    </a:cubicBezTo>
                    <a:cubicBezTo>
                      <a:pt x="0" y="464"/>
                      <a:pt x="24" y="375"/>
                      <a:pt x="76" y="285"/>
                    </a:cubicBezTo>
                    <a:cubicBezTo>
                      <a:pt x="129" y="194"/>
                      <a:pt x="194" y="128"/>
                      <a:pt x="285" y="76"/>
                    </a:cubicBezTo>
                    <a:cubicBezTo>
                      <a:pt x="376" y="24"/>
                      <a:pt x="465" y="0"/>
                      <a:pt x="570" y="0"/>
                    </a:cubicBezTo>
                    <a:cubicBezTo>
                      <a:pt x="675" y="0"/>
                      <a:pt x="765" y="24"/>
                      <a:pt x="855" y="76"/>
                    </a:cubicBezTo>
                    <a:cubicBezTo>
                      <a:pt x="946" y="128"/>
                      <a:pt x="1011" y="194"/>
                      <a:pt x="1063" y="285"/>
                    </a:cubicBezTo>
                    <a:cubicBezTo>
                      <a:pt x="1116" y="375"/>
                      <a:pt x="1140" y="464"/>
                      <a:pt x="1140" y="56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5" name="Freeform 4">
                <a:extLst>
                  <a:ext uri="{FF2B5EF4-FFF2-40B4-BE49-F238E27FC236}">
                    <a16:creationId xmlns:a16="http://schemas.microsoft.com/office/drawing/2014/main" xmlns="" id="{863A9ADA-12E4-4B61-AE06-44061D8D5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882" y="1673734"/>
                <a:ext cx="750020" cy="632738"/>
              </a:xfrm>
              <a:custGeom>
                <a:avLst/>
                <a:gdLst>
                  <a:gd name="T0" fmla="*/ 1790 w 2285"/>
                  <a:gd name="T1" fmla="*/ 17 h 1926"/>
                  <a:gd name="T2" fmla="*/ 1790 w 2285"/>
                  <a:gd name="T3" fmla="*/ 0 h 1926"/>
                  <a:gd name="T4" fmla="*/ 1780 w 2285"/>
                  <a:gd name="T5" fmla="*/ 0 h 1926"/>
                  <a:gd name="T6" fmla="*/ 1780 w 2285"/>
                  <a:gd name="T7" fmla="*/ 0 h 1926"/>
                  <a:gd name="T8" fmla="*/ 1780 w 2285"/>
                  <a:gd name="T9" fmla="*/ 0 h 1926"/>
                  <a:gd name="T10" fmla="*/ 1519 w 2285"/>
                  <a:gd name="T11" fmla="*/ 0 h 1926"/>
                  <a:gd name="T12" fmla="*/ 1250 w 2285"/>
                  <a:gd name="T13" fmla="*/ 569 h 1926"/>
                  <a:gd name="T14" fmla="*/ 1179 w 2285"/>
                  <a:gd name="T15" fmla="*/ 125 h 1926"/>
                  <a:gd name="T16" fmla="*/ 1244 w 2285"/>
                  <a:gd name="T17" fmla="*/ 77 h 1926"/>
                  <a:gd name="T18" fmla="*/ 1244 w 2285"/>
                  <a:gd name="T19" fmla="*/ 0 h 1926"/>
                  <a:gd name="T20" fmla="*/ 1138 w 2285"/>
                  <a:gd name="T21" fmla="*/ 0 h 1926"/>
                  <a:gd name="T22" fmla="*/ 1032 w 2285"/>
                  <a:gd name="T23" fmla="*/ 0 h 1926"/>
                  <a:gd name="T24" fmla="*/ 1032 w 2285"/>
                  <a:gd name="T25" fmla="*/ 77 h 1926"/>
                  <a:gd name="T26" fmla="*/ 1098 w 2285"/>
                  <a:gd name="T27" fmla="*/ 125 h 1926"/>
                  <a:gd name="T28" fmla="*/ 1026 w 2285"/>
                  <a:gd name="T29" fmla="*/ 569 h 1926"/>
                  <a:gd name="T30" fmla="*/ 753 w 2285"/>
                  <a:gd name="T31" fmla="*/ 0 h 1926"/>
                  <a:gd name="T32" fmla="*/ 503 w 2285"/>
                  <a:gd name="T33" fmla="*/ 0 h 1926"/>
                  <a:gd name="T34" fmla="*/ 503 w 2285"/>
                  <a:gd name="T35" fmla="*/ 0 h 1926"/>
                  <a:gd name="T36" fmla="*/ 503 w 2285"/>
                  <a:gd name="T37" fmla="*/ 0 h 1926"/>
                  <a:gd name="T38" fmla="*/ 500 w 2285"/>
                  <a:gd name="T39" fmla="*/ 0 h 1926"/>
                  <a:gd name="T40" fmla="*/ 500 w 2285"/>
                  <a:gd name="T41" fmla="*/ 5 h 1926"/>
                  <a:gd name="T42" fmla="*/ 0 w 2285"/>
                  <a:gd name="T43" fmla="*/ 882 h 1926"/>
                  <a:gd name="T44" fmla="*/ 303 w 2285"/>
                  <a:gd name="T45" fmla="*/ 1925 h 1926"/>
                  <a:gd name="T46" fmla="*/ 500 w 2285"/>
                  <a:gd name="T47" fmla="*/ 1925 h 1926"/>
                  <a:gd name="T48" fmla="*/ 741 w 2285"/>
                  <a:gd name="T49" fmla="*/ 1925 h 1926"/>
                  <a:gd name="T50" fmla="*/ 1542 w 2285"/>
                  <a:gd name="T51" fmla="*/ 1925 h 1926"/>
                  <a:gd name="T52" fmla="*/ 1790 w 2285"/>
                  <a:gd name="T53" fmla="*/ 1925 h 1926"/>
                  <a:gd name="T54" fmla="*/ 1979 w 2285"/>
                  <a:gd name="T55" fmla="*/ 1925 h 1926"/>
                  <a:gd name="T56" fmla="*/ 2284 w 2285"/>
                  <a:gd name="T57" fmla="*/ 882 h 1926"/>
                  <a:gd name="T58" fmla="*/ 1790 w 2285"/>
                  <a:gd name="T59" fmla="*/ 17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85" h="1926">
                    <a:moveTo>
                      <a:pt x="1790" y="17"/>
                    </a:moveTo>
                    <a:lnTo>
                      <a:pt x="179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519" y="0"/>
                    </a:lnTo>
                    <a:lnTo>
                      <a:pt x="1250" y="569"/>
                    </a:lnTo>
                    <a:lnTo>
                      <a:pt x="1179" y="125"/>
                    </a:lnTo>
                    <a:lnTo>
                      <a:pt x="1244" y="77"/>
                    </a:lnTo>
                    <a:lnTo>
                      <a:pt x="1244" y="0"/>
                    </a:lnTo>
                    <a:lnTo>
                      <a:pt x="1138" y="0"/>
                    </a:lnTo>
                    <a:lnTo>
                      <a:pt x="1032" y="0"/>
                    </a:lnTo>
                    <a:lnTo>
                      <a:pt x="1032" y="77"/>
                    </a:lnTo>
                    <a:lnTo>
                      <a:pt x="1098" y="125"/>
                    </a:lnTo>
                    <a:lnTo>
                      <a:pt x="1026" y="569"/>
                    </a:lnTo>
                    <a:lnTo>
                      <a:pt x="75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500" y="5"/>
                    </a:lnTo>
                    <a:lnTo>
                      <a:pt x="0" y="882"/>
                    </a:lnTo>
                    <a:lnTo>
                      <a:pt x="303" y="1925"/>
                    </a:lnTo>
                    <a:lnTo>
                      <a:pt x="500" y="1925"/>
                    </a:lnTo>
                    <a:lnTo>
                      <a:pt x="741" y="1925"/>
                    </a:lnTo>
                    <a:lnTo>
                      <a:pt x="1542" y="1925"/>
                    </a:lnTo>
                    <a:lnTo>
                      <a:pt x="1790" y="1925"/>
                    </a:lnTo>
                    <a:lnTo>
                      <a:pt x="1979" y="1925"/>
                    </a:lnTo>
                    <a:lnTo>
                      <a:pt x="2284" y="882"/>
                    </a:lnTo>
                    <a:lnTo>
                      <a:pt x="1790" y="17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6" name="Oval 5">
              <a:extLst>
                <a:ext uri="{FF2B5EF4-FFF2-40B4-BE49-F238E27FC236}">
                  <a16:creationId xmlns:a16="http://schemas.microsoft.com/office/drawing/2014/main" xmlns="" id="{718DA8C8-A83B-4085-8FD0-D77C1D8C8A8A}"/>
                </a:ext>
              </a:extLst>
            </p:cNvPr>
            <p:cNvSpPr/>
            <p:nvPr/>
          </p:nvSpPr>
          <p:spPr>
            <a:xfrm>
              <a:off x="2393644" y="3024803"/>
              <a:ext cx="810416" cy="81041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xmlns="" id="{E9DB114A-D42F-4A28-8ECD-BE06F7DAD410}"/>
                </a:ext>
              </a:extLst>
            </p:cNvPr>
            <p:cNvCxnSpPr/>
            <p:nvPr/>
          </p:nvCxnSpPr>
          <p:spPr>
            <a:xfrm>
              <a:off x="1878007" y="3430011"/>
              <a:ext cx="333599" cy="0"/>
            </a:xfrm>
            <a:prstGeom prst="straightConnector1">
              <a:avLst/>
            </a:prstGeom>
            <a:solidFill>
              <a:schemeClr val="accent2"/>
            </a:solidFill>
            <a:ln>
              <a:solidFill>
                <a:schemeClr val="tx1"/>
              </a:solidFill>
              <a:prstDash val="solid"/>
              <a:round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39AAA325-1D29-46A8-80F4-1DB518931215}"/>
                </a:ext>
              </a:extLst>
            </p:cNvPr>
            <p:cNvSpPr txBox="1"/>
            <p:nvPr/>
          </p:nvSpPr>
          <p:spPr>
            <a:xfrm>
              <a:off x="2562301" y="3183790"/>
              <a:ext cx="47310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d-ID" sz="3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</a:t>
              </a:r>
              <a:endParaRPr lang="en-US" sz="32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3556500" y="2858664"/>
              <a:ext cx="2177483" cy="1142693"/>
              <a:chOff x="3556500" y="2927913"/>
              <a:chExt cx="2177483" cy="1142693"/>
            </a:xfrm>
          </p:grpSpPr>
          <p:sp>
            <p:nvSpPr>
              <p:cNvPr id="10" name="7 CuadroTexto">
                <a:extLst>
                  <a:ext uri="{FF2B5EF4-FFF2-40B4-BE49-F238E27FC236}">
                    <a16:creationId xmlns="" xmlns:a16="http://schemas.microsoft.com/office/drawing/2014/main" id="{200F7C0E-C865-4F54-8E24-6453BE59AE90}"/>
                  </a:ext>
                </a:extLst>
              </p:cNvPr>
              <p:cNvSpPr txBox="1"/>
              <p:nvPr/>
            </p:nvSpPr>
            <p:spPr>
              <a:xfrm>
                <a:off x="3556500" y="3239609"/>
                <a:ext cx="2177483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Proactively envisioned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quality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multimedia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based expertise and cross media to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growth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E712B92D-80CF-4C4E-998A-57A2F0FC21A3}"/>
                  </a:ext>
                </a:extLst>
              </p:cNvPr>
              <p:cNvSpPr txBox="1"/>
              <p:nvPr/>
            </p:nvSpPr>
            <p:spPr>
              <a:xfrm>
                <a:off x="3556500" y="2927913"/>
                <a:ext cx="2177483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id-ID" sz="1400" b="1" dirty="0" smtClean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Strength</a:t>
                </a:r>
                <a:endParaRPr lang="en-JM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952969" y="4496032"/>
              <a:ext cx="750020" cy="1088831"/>
              <a:chOff x="1413882" y="1217641"/>
              <a:chExt cx="750020" cy="1088831"/>
            </a:xfrm>
            <a:solidFill>
              <a:schemeClr val="tx1"/>
            </a:solidFill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xmlns="" id="{185D4C13-BB5C-4BC4-ABD2-E814743B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111" y="1217641"/>
                <a:ext cx="375009" cy="375010"/>
              </a:xfrm>
              <a:custGeom>
                <a:avLst/>
                <a:gdLst>
                  <a:gd name="T0" fmla="*/ 1140 w 1141"/>
                  <a:gd name="T1" fmla="*/ 569 h 1140"/>
                  <a:gd name="T2" fmla="*/ 1063 w 1141"/>
                  <a:gd name="T3" fmla="*/ 854 h 1140"/>
                  <a:gd name="T4" fmla="*/ 855 w 1141"/>
                  <a:gd name="T5" fmla="*/ 1063 h 1140"/>
                  <a:gd name="T6" fmla="*/ 570 w 1141"/>
                  <a:gd name="T7" fmla="*/ 1139 h 1140"/>
                  <a:gd name="T8" fmla="*/ 285 w 1141"/>
                  <a:gd name="T9" fmla="*/ 1063 h 1140"/>
                  <a:gd name="T10" fmla="*/ 76 w 1141"/>
                  <a:gd name="T11" fmla="*/ 854 h 1140"/>
                  <a:gd name="T12" fmla="*/ 0 w 1141"/>
                  <a:gd name="T13" fmla="*/ 569 h 1140"/>
                  <a:gd name="T14" fmla="*/ 76 w 1141"/>
                  <a:gd name="T15" fmla="*/ 285 h 1140"/>
                  <a:gd name="T16" fmla="*/ 285 w 1141"/>
                  <a:gd name="T17" fmla="*/ 76 h 1140"/>
                  <a:gd name="T18" fmla="*/ 570 w 1141"/>
                  <a:gd name="T19" fmla="*/ 0 h 1140"/>
                  <a:gd name="T20" fmla="*/ 855 w 1141"/>
                  <a:gd name="T21" fmla="*/ 76 h 1140"/>
                  <a:gd name="T22" fmla="*/ 1063 w 1141"/>
                  <a:gd name="T23" fmla="*/ 285 h 1140"/>
                  <a:gd name="T24" fmla="*/ 1140 w 1141"/>
                  <a:gd name="T25" fmla="*/ 569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1" h="1140">
                    <a:moveTo>
                      <a:pt x="1140" y="569"/>
                    </a:moveTo>
                    <a:cubicBezTo>
                      <a:pt x="1140" y="674"/>
                      <a:pt x="1116" y="763"/>
                      <a:pt x="1063" y="854"/>
                    </a:cubicBezTo>
                    <a:cubicBezTo>
                      <a:pt x="1011" y="945"/>
                      <a:pt x="946" y="1010"/>
                      <a:pt x="855" y="1063"/>
                    </a:cubicBezTo>
                    <a:cubicBezTo>
                      <a:pt x="765" y="1115"/>
                      <a:pt x="675" y="1139"/>
                      <a:pt x="570" y="1139"/>
                    </a:cubicBezTo>
                    <a:cubicBezTo>
                      <a:pt x="465" y="1139"/>
                      <a:pt x="376" y="1115"/>
                      <a:pt x="285" y="1063"/>
                    </a:cubicBezTo>
                    <a:cubicBezTo>
                      <a:pt x="194" y="1010"/>
                      <a:pt x="129" y="945"/>
                      <a:pt x="76" y="854"/>
                    </a:cubicBezTo>
                    <a:cubicBezTo>
                      <a:pt x="24" y="763"/>
                      <a:pt x="0" y="674"/>
                      <a:pt x="0" y="569"/>
                    </a:cubicBezTo>
                    <a:cubicBezTo>
                      <a:pt x="0" y="464"/>
                      <a:pt x="24" y="375"/>
                      <a:pt x="76" y="285"/>
                    </a:cubicBezTo>
                    <a:cubicBezTo>
                      <a:pt x="129" y="194"/>
                      <a:pt x="194" y="128"/>
                      <a:pt x="285" y="76"/>
                    </a:cubicBezTo>
                    <a:cubicBezTo>
                      <a:pt x="376" y="24"/>
                      <a:pt x="465" y="0"/>
                      <a:pt x="570" y="0"/>
                    </a:cubicBezTo>
                    <a:cubicBezTo>
                      <a:pt x="675" y="0"/>
                      <a:pt x="765" y="24"/>
                      <a:pt x="855" y="76"/>
                    </a:cubicBezTo>
                    <a:cubicBezTo>
                      <a:pt x="946" y="128"/>
                      <a:pt x="1011" y="194"/>
                      <a:pt x="1063" y="285"/>
                    </a:cubicBezTo>
                    <a:cubicBezTo>
                      <a:pt x="1116" y="375"/>
                      <a:pt x="1140" y="464"/>
                      <a:pt x="1140" y="56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xmlns="" id="{863A9ADA-12E4-4B61-AE06-44061D8D5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882" y="1673734"/>
                <a:ext cx="750020" cy="632738"/>
              </a:xfrm>
              <a:custGeom>
                <a:avLst/>
                <a:gdLst>
                  <a:gd name="T0" fmla="*/ 1790 w 2285"/>
                  <a:gd name="T1" fmla="*/ 17 h 1926"/>
                  <a:gd name="T2" fmla="*/ 1790 w 2285"/>
                  <a:gd name="T3" fmla="*/ 0 h 1926"/>
                  <a:gd name="T4" fmla="*/ 1780 w 2285"/>
                  <a:gd name="T5" fmla="*/ 0 h 1926"/>
                  <a:gd name="T6" fmla="*/ 1780 w 2285"/>
                  <a:gd name="T7" fmla="*/ 0 h 1926"/>
                  <a:gd name="T8" fmla="*/ 1780 w 2285"/>
                  <a:gd name="T9" fmla="*/ 0 h 1926"/>
                  <a:gd name="T10" fmla="*/ 1519 w 2285"/>
                  <a:gd name="T11" fmla="*/ 0 h 1926"/>
                  <a:gd name="T12" fmla="*/ 1250 w 2285"/>
                  <a:gd name="T13" fmla="*/ 569 h 1926"/>
                  <a:gd name="T14" fmla="*/ 1179 w 2285"/>
                  <a:gd name="T15" fmla="*/ 125 h 1926"/>
                  <a:gd name="T16" fmla="*/ 1244 w 2285"/>
                  <a:gd name="T17" fmla="*/ 77 h 1926"/>
                  <a:gd name="T18" fmla="*/ 1244 w 2285"/>
                  <a:gd name="T19" fmla="*/ 0 h 1926"/>
                  <a:gd name="T20" fmla="*/ 1138 w 2285"/>
                  <a:gd name="T21" fmla="*/ 0 h 1926"/>
                  <a:gd name="T22" fmla="*/ 1032 w 2285"/>
                  <a:gd name="T23" fmla="*/ 0 h 1926"/>
                  <a:gd name="T24" fmla="*/ 1032 w 2285"/>
                  <a:gd name="T25" fmla="*/ 77 h 1926"/>
                  <a:gd name="T26" fmla="*/ 1098 w 2285"/>
                  <a:gd name="T27" fmla="*/ 125 h 1926"/>
                  <a:gd name="T28" fmla="*/ 1026 w 2285"/>
                  <a:gd name="T29" fmla="*/ 569 h 1926"/>
                  <a:gd name="T30" fmla="*/ 753 w 2285"/>
                  <a:gd name="T31" fmla="*/ 0 h 1926"/>
                  <a:gd name="T32" fmla="*/ 503 w 2285"/>
                  <a:gd name="T33" fmla="*/ 0 h 1926"/>
                  <a:gd name="T34" fmla="*/ 503 w 2285"/>
                  <a:gd name="T35" fmla="*/ 0 h 1926"/>
                  <a:gd name="T36" fmla="*/ 503 w 2285"/>
                  <a:gd name="T37" fmla="*/ 0 h 1926"/>
                  <a:gd name="T38" fmla="*/ 500 w 2285"/>
                  <a:gd name="T39" fmla="*/ 0 h 1926"/>
                  <a:gd name="T40" fmla="*/ 500 w 2285"/>
                  <a:gd name="T41" fmla="*/ 5 h 1926"/>
                  <a:gd name="T42" fmla="*/ 0 w 2285"/>
                  <a:gd name="T43" fmla="*/ 882 h 1926"/>
                  <a:gd name="T44" fmla="*/ 303 w 2285"/>
                  <a:gd name="T45" fmla="*/ 1925 h 1926"/>
                  <a:gd name="T46" fmla="*/ 500 w 2285"/>
                  <a:gd name="T47" fmla="*/ 1925 h 1926"/>
                  <a:gd name="T48" fmla="*/ 741 w 2285"/>
                  <a:gd name="T49" fmla="*/ 1925 h 1926"/>
                  <a:gd name="T50" fmla="*/ 1542 w 2285"/>
                  <a:gd name="T51" fmla="*/ 1925 h 1926"/>
                  <a:gd name="T52" fmla="*/ 1790 w 2285"/>
                  <a:gd name="T53" fmla="*/ 1925 h 1926"/>
                  <a:gd name="T54" fmla="*/ 1979 w 2285"/>
                  <a:gd name="T55" fmla="*/ 1925 h 1926"/>
                  <a:gd name="T56" fmla="*/ 2284 w 2285"/>
                  <a:gd name="T57" fmla="*/ 882 h 1926"/>
                  <a:gd name="T58" fmla="*/ 1790 w 2285"/>
                  <a:gd name="T59" fmla="*/ 17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85" h="1926">
                    <a:moveTo>
                      <a:pt x="1790" y="17"/>
                    </a:moveTo>
                    <a:lnTo>
                      <a:pt x="179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519" y="0"/>
                    </a:lnTo>
                    <a:lnTo>
                      <a:pt x="1250" y="569"/>
                    </a:lnTo>
                    <a:lnTo>
                      <a:pt x="1179" y="125"/>
                    </a:lnTo>
                    <a:lnTo>
                      <a:pt x="1244" y="77"/>
                    </a:lnTo>
                    <a:lnTo>
                      <a:pt x="1244" y="0"/>
                    </a:lnTo>
                    <a:lnTo>
                      <a:pt x="1138" y="0"/>
                    </a:lnTo>
                    <a:lnTo>
                      <a:pt x="1032" y="0"/>
                    </a:lnTo>
                    <a:lnTo>
                      <a:pt x="1032" y="77"/>
                    </a:lnTo>
                    <a:lnTo>
                      <a:pt x="1098" y="125"/>
                    </a:lnTo>
                    <a:lnTo>
                      <a:pt x="1026" y="569"/>
                    </a:lnTo>
                    <a:lnTo>
                      <a:pt x="75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500" y="5"/>
                    </a:lnTo>
                    <a:lnTo>
                      <a:pt x="0" y="882"/>
                    </a:lnTo>
                    <a:lnTo>
                      <a:pt x="303" y="1925"/>
                    </a:lnTo>
                    <a:lnTo>
                      <a:pt x="500" y="1925"/>
                    </a:lnTo>
                    <a:lnTo>
                      <a:pt x="741" y="1925"/>
                    </a:lnTo>
                    <a:lnTo>
                      <a:pt x="1542" y="1925"/>
                    </a:lnTo>
                    <a:lnTo>
                      <a:pt x="1790" y="1925"/>
                    </a:lnTo>
                    <a:lnTo>
                      <a:pt x="1979" y="1925"/>
                    </a:lnTo>
                    <a:lnTo>
                      <a:pt x="2284" y="882"/>
                    </a:lnTo>
                    <a:lnTo>
                      <a:pt x="1790" y="17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15" name="Oval 14">
              <a:extLst>
                <a:ext uri="{FF2B5EF4-FFF2-40B4-BE49-F238E27FC236}">
                  <a16:creationId xmlns:a16="http://schemas.microsoft.com/office/drawing/2014/main" xmlns="" id="{718DA8C8-A83B-4085-8FD0-D77C1D8C8A8A}"/>
                </a:ext>
              </a:extLst>
            </p:cNvPr>
            <p:cNvSpPr/>
            <p:nvPr/>
          </p:nvSpPr>
          <p:spPr>
            <a:xfrm>
              <a:off x="2393644" y="4635239"/>
              <a:ext cx="810416" cy="81041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xmlns="" id="{E9DB114A-D42F-4A28-8ECD-BE06F7DAD410}"/>
                </a:ext>
              </a:extLst>
            </p:cNvPr>
            <p:cNvCxnSpPr/>
            <p:nvPr/>
          </p:nvCxnSpPr>
          <p:spPr>
            <a:xfrm>
              <a:off x="1878007" y="5040447"/>
              <a:ext cx="333599" cy="0"/>
            </a:xfrm>
            <a:prstGeom prst="straightConnector1">
              <a:avLst/>
            </a:prstGeom>
            <a:solidFill>
              <a:schemeClr val="accent2"/>
            </a:solidFill>
            <a:ln>
              <a:solidFill>
                <a:schemeClr val="tx1"/>
              </a:solidFill>
              <a:prstDash val="solid"/>
              <a:round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39AAA325-1D29-46A8-80F4-1DB518931215}"/>
                </a:ext>
              </a:extLst>
            </p:cNvPr>
            <p:cNvSpPr txBox="1"/>
            <p:nvPr/>
          </p:nvSpPr>
          <p:spPr>
            <a:xfrm>
              <a:off x="2562301" y="4794226"/>
              <a:ext cx="47310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d-ID" sz="3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W</a:t>
              </a:r>
              <a:endParaRPr lang="en-US" sz="32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3556500" y="4562164"/>
              <a:ext cx="2177483" cy="1142693"/>
              <a:chOff x="3556500" y="4538349"/>
              <a:chExt cx="2177483" cy="1142693"/>
            </a:xfrm>
          </p:grpSpPr>
          <p:sp>
            <p:nvSpPr>
              <p:cNvPr id="19" name="7 CuadroTexto">
                <a:extLst>
                  <a:ext uri="{FF2B5EF4-FFF2-40B4-BE49-F238E27FC236}">
                    <a16:creationId xmlns="" xmlns:a16="http://schemas.microsoft.com/office/drawing/2014/main" id="{200F7C0E-C865-4F54-8E24-6453BE59AE90}"/>
                  </a:ext>
                </a:extLst>
              </p:cNvPr>
              <p:cNvSpPr txBox="1"/>
              <p:nvPr/>
            </p:nvSpPr>
            <p:spPr>
              <a:xfrm>
                <a:off x="3556500" y="4850045"/>
                <a:ext cx="2177483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Collaboratively administrate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and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empowered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markets networks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of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 centric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xmlns="" id="{E712B92D-80CF-4C4E-998A-57A2F0FC21A3}"/>
                  </a:ext>
                </a:extLst>
              </p:cNvPr>
              <p:cNvSpPr txBox="1"/>
              <p:nvPr/>
            </p:nvSpPr>
            <p:spPr>
              <a:xfrm>
                <a:off x="3556500" y="4538349"/>
                <a:ext cx="2177483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id-ID" sz="1400" b="1" dirty="0" smtClean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Weakness</a:t>
                </a:r>
                <a:endParaRPr lang="en-JM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6458017" y="2888357"/>
              <a:ext cx="750020" cy="1088831"/>
              <a:chOff x="1413882" y="1217641"/>
              <a:chExt cx="750020" cy="1088831"/>
            </a:xfrm>
            <a:solidFill>
              <a:schemeClr val="tx1"/>
            </a:solidFill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xmlns="" id="{185D4C13-BB5C-4BC4-ABD2-E814743B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111" y="1217641"/>
                <a:ext cx="375009" cy="375010"/>
              </a:xfrm>
              <a:custGeom>
                <a:avLst/>
                <a:gdLst>
                  <a:gd name="T0" fmla="*/ 1140 w 1141"/>
                  <a:gd name="T1" fmla="*/ 569 h 1140"/>
                  <a:gd name="T2" fmla="*/ 1063 w 1141"/>
                  <a:gd name="T3" fmla="*/ 854 h 1140"/>
                  <a:gd name="T4" fmla="*/ 855 w 1141"/>
                  <a:gd name="T5" fmla="*/ 1063 h 1140"/>
                  <a:gd name="T6" fmla="*/ 570 w 1141"/>
                  <a:gd name="T7" fmla="*/ 1139 h 1140"/>
                  <a:gd name="T8" fmla="*/ 285 w 1141"/>
                  <a:gd name="T9" fmla="*/ 1063 h 1140"/>
                  <a:gd name="T10" fmla="*/ 76 w 1141"/>
                  <a:gd name="T11" fmla="*/ 854 h 1140"/>
                  <a:gd name="T12" fmla="*/ 0 w 1141"/>
                  <a:gd name="T13" fmla="*/ 569 h 1140"/>
                  <a:gd name="T14" fmla="*/ 76 w 1141"/>
                  <a:gd name="T15" fmla="*/ 285 h 1140"/>
                  <a:gd name="T16" fmla="*/ 285 w 1141"/>
                  <a:gd name="T17" fmla="*/ 76 h 1140"/>
                  <a:gd name="T18" fmla="*/ 570 w 1141"/>
                  <a:gd name="T19" fmla="*/ 0 h 1140"/>
                  <a:gd name="T20" fmla="*/ 855 w 1141"/>
                  <a:gd name="T21" fmla="*/ 76 h 1140"/>
                  <a:gd name="T22" fmla="*/ 1063 w 1141"/>
                  <a:gd name="T23" fmla="*/ 285 h 1140"/>
                  <a:gd name="T24" fmla="*/ 1140 w 1141"/>
                  <a:gd name="T25" fmla="*/ 569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1" h="1140">
                    <a:moveTo>
                      <a:pt x="1140" y="569"/>
                    </a:moveTo>
                    <a:cubicBezTo>
                      <a:pt x="1140" y="674"/>
                      <a:pt x="1116" y="763"/>
                      <a:pt x="1063" y="854"/>
                    </a:cubicBezTo>
                    <a:cubicBezTo>
                      <a:pt x="1011" y="945"/>
                      <a:pt x="946" y="1010"/>
                      <a:pt x="855" y="1063"/>
                    </a:cubicBezTo>
                    <a:cubicBezTo>
                      <a:pt x="765" y="1115"/>
                      <a:pt x="675" y="1139"/>
                      <a:pt x="570" y="1139"/>
                    </a:cubicBezTo>
                    <a:cubicBezTo>
                      <a:pt x="465" y="1139"/>
                      <a:pt x="376" y="1115"/>
                      <a:pt x="285" y="1063"/>
                    </a:cubicBezTo>
                    <a:cubicBezTo>
                      <a:pt x="194" y="1010"/>
                      <a:pt x="129" y="945"/>
                      <a:pt x="76" y="854"/>
                    </a:cubicBezTo>
                    <a:cubicBezTo>
                      <a:pt x="24" y="763"/>
                      <a:pt x="0" y="674"/>
                      <a:pt x="0" y="569"/>
                    </a:cubicBezTo>
                    <a:cubicBezTo>
                      <a:pt x="0" y="464"/>
                      <a:pt x="24" y="375"/>
                      <a:pt x="76" y="285"/>
                    </a:cubicBezTo>
                    <a:cubicBezTo>
                      <a:pt x="129" y="194"/>
                      <a:pt x="194" y="128"/>
                      <a:pt x="285" y="76"/>
                    </a:cubicBezTo>
                    <a:cubicBezTo>
                      <a:pt x="376" y="24"/>
                      <a:pt x="465" y="0"/>
                      <a:pt x="570" y="0"/>
                    </a:cubicBezTo>
                    <a:cubicBezTo>
                      <a:pt x="675" y="0"/>
                      <a:pt x="765" y="24"/>
                      <a:pt x="855" y="76"/>
                    </a:cubicBezTo>
                    <a:cubicBezTo>
                      <a:pt x="946" y="128"/>
                      <a:pt x="1011" y="194"/>
                      <a:pt x="1063" y="285"/>
                    </a:cubicBezTo>
                    <a:cubicBezTo>
                      <a:pt x="1116" y="375"/>
                      <a:pt x="1140" y="464"/>
                      <a:pt x="1140" y="56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xmlns="" id="{863A9ADA-12E4-4B61-AE06-44061D8D5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882" y="1673734"/>
                <a:ext cx="750020" cy="632738"/>
              </a:xfrm>
              <a:custGeom>
                <a:avLst/>
                <a:gdLst>
                  <a:gd name="T0" fmla="*/ 1790 w 2285"/>
                  <a:gd name="T1" fmla="*/ 17 h 1926"/>
                  <a:gd name="T2" fmla="*/ 1790 w 2285"/>
                  <a:gd name="T3" fmla="*/ 0 h 1926"/>
                  <a:gd name="T4" fmla="*/ 1780 w 2285"/>
                  <a:gd name="T5" fmla="*/ 0 h 1926"/>
                  <a:gd name="T6" fmla="*/ 1780 w 2285"/>
                  <a:gd name="T7" fmla="*/ 0 h 1926"/>
                  <a:gd name="T8" fmla="*/ 1780 w 2285"/>
                  <a:gd name="T9" fmla="*/ 0 h 1926"/>
                  <a:gd name="T10" fmla="*/ 1519 w 2285"/>
                  <a:gd name="T11" fmla="*/ 0 h 1926"/>
                  <a:gd name="T12" fmla="*/ 1250 w 2285"/>
                  <a:gd name="T13" fmla="*/ 569 h 1926"/>
                  <a:gd name="T14" fmla="*/ 1179 w 2285"/>
                  <a:gd name="T15" fmla="*/ 125 h 1926"/>
                  <a:gd name="T16" fmla="*/ 1244 w 2285"/>
                  <a:gd name="T17" fmla="*/ 77 h 1926"/>
                  <a:gd name="T18" fmla="*/ 1244 w 2285"/>
                  <a:gd name="T19" fmla="*/ 0 h 1926"/>
                  <a:gd name="T20" fmla="*/ 1138 w 2285"/>
                  <a:gd name="T21" fmla="*/ 0 h 1926"/>
                  <a:gd name="T22" fmla="*/ 1032 w 2285"/>
                  <a:gd name="T23" fmla="*/ 0 h 1926"/>
                  <a:gd name="T24" fmla="*/ 1032 w 2285"/>
                  <a:gd name="T25" fmla="*/ 77 h 1926"/>
                  <a:gd name="T26" fmla="*/ 1098 w 2285"/>
                  <a:gd name="T27" fmla="*/ 125 h 1926"/>
                  <a:gd name="T28" fmla="*/ 1026 w 2285"/>
                  <a:gd name="T29" fmla="*/ 569 h 1926"/>
                  <a:gd name="T30" fmla="*/ 753 w 2285"/>
                  <a:gd name="T31" fmla="*/ 0 h 1926"/>
                  <a:gd name="T32" fmla="*/ 503 w 2285"/>
                  <a:gd name="T33" fmla="*/ 0 h 1926"/>
                  <a:gd name="T34" fmla="*/ 503 w 2285"/>
                  <a:gd name="T35" fmla="*/ 0 h 1926"/>
                  <a:gd name="T36" fmla="*/ 503 w 2285"/>
                  <a:gd name="T37" fmla="*/ 0 h 1926"/>
                  <a:gd name="T38" fmla="*/ 500 w 2285"/>
                  <a:gd name="T39" fmla="*/ 0 h 1926"/>
                  <a:gd name="T40" fmla="*/ 500 w 2285"/>
                  <a:gd name="T41" fmla="*/ 5 h 1926"/>
                  <a:gd name="T42" fmla="*/ 0 w 2285"/>
                  <a:gd name="T43" fmla="*/ 882 h 1926"/>
                  <a:gd name="T44" fmla="*/ 303 w 2285"/>
                  <a:gd name="T45" fmla="*/ 1925 h 1926"/>
                  <a:gd name="T46" fmla="*/ 500 w 2285"/>
                  <a:gd name="T47" fmla="*/ 1925 h 1926"/>
                  <a:gd name="T48" fmla="*/ 741 w 2285"/>
                  <a:gd name="T49" fmla="*/ 1925 h 1926"/>
                  <a:gd name="T50" fmla="*/ 1542 w 2285"/>
                  <a:gd name="T51" fmla="*/ 1925 h 1926"/>
                  <a:gd name="T52" fmla="*/ 1790 w 2285"/>
                  <a:gd name="T53" fmla="*/ 1925 h 1926"/>
                  <a:gd name="T54" fmla="*/ 1979 w 2285"/>
                  <a:gd name="T55" fmla="*/ 1925 h 1926"/>
                  <a:gd name="T56" fmla="*/ 2284 w 2285"/>
                  <a:gd name="T57" fmla="*/ 882 h 1926"/>
                  <a:gd name="T58" fmla="*/ 1790 w 2285"/>
                  <a:gd name="T59" fmla="*/ 17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85" h="1926">
                    <a:moveTo>
                      <a:pt x="1790" y="17"/>
                    </a:moveTo>
                    <a:lnTo>
                      <a:pt x="179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519" y="0"/>
                    </a:lnTo>
                    <a:lnTo>
                      <a:pt x="1250" y="569"/>
                    </a:lnTo>
                    <a:lnTo>
                      <a:pt x="1179" y="125"/>
                    </a:lnTo>
                    <a:lnTo>
                      <a:pt x="1244" y="77"/>
                    </a:lnTo>
                    <a:lnTo>
                      <a:pt x="1244" y="0"/>
                    </a:lnTo>
                    <a:lnTo>
                      <a:pt x="1138" y="0"/>
                    </a:lnTo>
                    <a:lnTo>
                      <a:pt x="1032" y="0"/>
                    </a:lnTo>
                    <a:lnTo>
                      <a:pt x="1032" y="77"/>
                    </a:lnTo>
                    <a:lnTo>
                      <a:pt x="1098" y="125"/>
                    </a:lnTo>
                    <a:lnTo>
                      <a:pt x="1026" y="569"/>
                    </a:lnTo>
                    <a:lnTo>
                      <a:pt x="75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500" y="5"/>
                    </a:lnTo>
                    <a:lnTo>
                      <a:pt x="0" y="882"/>
                    </a:lnTo>
                    <a:lnTo>
                      <a:pt x="303" y="1925"/>
                    </a:lnTo>
                    <a:lnTo>
                      <a:pt x="500" y="1925"/>
                    </a:lnTo>
                    <a:lnTo>
                      <a:pt x="741" y="1925"/>
                    </a:lnTo>
                    <a:lnTo>
                      <a:pt x="1542" y="1925"/>
                    </a:lnTo>
                    <a:lnTo>
                      <a:pt x="1790" y="1925"/>
                    </a:lnTo>
                    <a:lnTo>
                      <a:pt x="1979" y="1925"/>
                    </a:lnTo>
                    <a:lnTo>
                      <a:pt x="2284" y="882"/>
                    </a:lnTo>
                    <a:lnTo>
                      <a:pt x="1790" y="17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sp>
          <p:nvSpPr>
            <p:cNvPr id="24" name="Oval 23">
              <a:extLst>
                <a:ext uri="{FF2B5EF4-FFF2-40B4-BE49-F238E27FC236}">
                  <a16:creationId xmlns:a16="http://schemas.microsoft.com/office/drawing/2014/main" xmlns="" id="{718DA8C8-A83B-4085-8FD0-D77C1D8C8A8A}"/>
                </a:ext>
              </a:extLst>
            </p:cNvPr>
            <p:cNvSpPr/>
            <p:nvPr/>
          </p:nvSpPr>
          <p:spPr>
            <a:xfrm>
              <a:off x="7898692" y="3027564"/>
              <a:ext cx="810416" cy="81041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xmlns="" id="{E9DB114A-D42F-4A28-8ECD-BE06F7DAD410}"/>
                </a:ext>
              </a:extLst>
            </p:cNvPr>
            <p:cNvCxnSpPr/>
            <p:nvPr/>
          </p:nvCxnSpPr>
          <p:spPr>
            <a:xfrm>
              <a:off x="7383055" y="3432772"/>
              <a:ext cx="333599" cy="0"/>
            </a:xfrm>
            <a:prstGeom prst="straightConnector1">
              <a:avLst/>
            </a:prstGeom>
            <a:solidFill>
              <a:schemeClr val="accent2"/>
            </a:solidFill>
            <a:ln>
              <a:solidFill>
                <a:schemeClr val="tx1"/>
              </a:solidFill>
              <a:prstDash val="solid"/>
              <a:round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39AAA325-1D29-46A8-80F4-1DB518931215}"/>
                </a:ext>
              </a:extLst>
            </p:cNvPr>
            <p:cNvSpPr txBox="1"/>
            <p:nvPr/>
          </p:nvSpPr>
          <p:spPr>
            <a:xfrm>
              <a:off x="8067349" y="3186551"/>
              <a:ext cx="47310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d-ID" sz="3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</a:t>
              </a:r>
              <a:endParaRPr lang="en-US" sz="32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9061548" y="2852540"/>
              <a:ext cx="2177483" cy="1142693"/>
              <a:chOff x="9061548" y="2930674"/>
              <a:chExt cx="2177483" cy="1142693"/>
            </a:xfrm>
          </p:grpSpPr>
          <p:sp>
            <p:nvSpPr>
              <p:cNvPr id="28" name="7 CuadroTexto">
                <a:extLst>
                  <a:ext uri="{FF2B5EF4-FFF2-40B4-BE49-F238E27FC236}">
                    <a16:creationId xmlns="" xmlns:a16="http://schemas.microsoft.com/office/drawing/2014/main" id="{200F7C0E-C865-4F54-8E24-6453BE59AE90}"/>
                  </a:ext>
                </a:extLst>
              </p:cNvPr>
              <p:cNvSpPr txBox="1"/>
              <p:nvPr/>
            </p:nvSpPr>
            <p:spPr>
              <a:xfrm>
                <a:off x="9061548" y="3242370"/>
                <a:ext cx="2177483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Interactively coordinate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the box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e-commerce via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the 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process-centric outside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xmlns="" id="{E712B92D-80CF-4C4E-998A-57A2F0FC21A3}"/>
                  </a:ext>
                </a:extLst>
              </p:cNvPr>
              <p:cNvSpPr txBox="1"/>
              <p:nvPr/>
            </p:nvSpPr>
            <p:spPr>
              <a:xfrm>
                <a:off x="9061548" y="2930674"/>
                <a:ext cx="2177483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id-ID" sz="1400" b="1" dirty="0" smtClean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Opportunities</a:t>
                </a:r>
                <a:endParaRPr lang="en-JM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6458017" y="4496032"/>
              <a:ext cx="750020" cy="1088831"/>
              <a:chOff x="1413882" y="1217641"/>
              <a:chExt cx="750020" cy="1088831"/>
            </a:xfrm>
            <a:solidFill>
              <a:schemeClr val="tx1"/>
            </a:solidFill>
          </p:grpSpPr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xmlns="" id="{185D4C13-BB5C-4BC4-ABD2-E814743B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111" y="1217641"/>
                <a:ext cx="375009" cy="375010"/>
              </a:xfrm>
              <a:custGeom>
                <a:avLst/>
                <a:gdLst>
                  <a:gd name="T0" fmla="*/ 1140 w 1141"/>
                  <a:gd name="T1" fmla="*/ 569 h 1140"/>
                  <a:gd name="T2" fmla="*/ 1063 w 1141"/>
                  <a:gd name="T3" fmla="*/ 854 h 1140"/>
                  <a:gd name="T4" fmla="*/ 855 w 1141"/>
                  <a:gd name="T5" fmla="*/ 1063 h 1140"/>
                  <a:gd name="T6" fmla="*/ 570 w 1141"/>
                  <a:gd name="T7" fmla="*/ 1139 h 1140"/>
                  <a:gd name="T8" fmla="*/ 285 w 1141"/>
                  <a:gd name="T9" fmla="*/ 1063 h 1140"/>
                  <a:gd name="T10" fmla="*/ 76 w 1141"/>
                  <a:gd name="T11" fmla="*/ 854 h 1140"/>
                  <a:gd name="T12" fmla="*/ 0 w 1141"/>
                  <a:gd name="T13" fmla="*/ 569 h 1140"/>
                  <a:gd name="T14" fmla="*/ 76 w 1141"/>
                  <a:gd name="T15" fmla="*/ 285 h 1140"/>
                  <a:gd name="T16" fmla="*/ 285 w 1141"/>
                  <a:gd name="T17" fmla="*/ 76 h 1140"/>
                  <a:gd name="T18" fmla="*/ 570 w 1141"/>
                  <a:gd name="T19" fmla="*/ 0 h 1140"/>
                  <a:gd name="T20" fmla="*/ 855 w 1141"/>
                  <a:gd name="T21" fmla="*/ 76 h 1140"/>
                  <a:gd name="T22" fmla="*/ 1063 w 1141"/>
                  <a:gd name="T23" fmla="*/ 285 h 1140"/>
                  <a:gd name="T24" fmla="*/ 1140 w 1141"/>
                  <a:gd name="T25" fmla="*/ 569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1" h="1140">
                    <a:moveTo>
                      <a:pt x="1140" y="569"/>
                    </a:moveTo>
                    <a:cubicBezTo>
                      <a:pt x="1140" y="674"/>
                      <a:pt x="1116" y="763"/>
                      <a:pt x="1063" y="854"/>
                    </a:cubicBezTo>
                    <a:cubicBezTo>
                      <a:pt x="1011" y="945"/>
                      <a:pt x="946" y="1010"/>
                      <a:pt x="855" y="1063"/>
                    </a:cubicBezTo>
                    <a:cubicBezTo>
                      <a:pt x="765" y="1115"/>
                      <a:pt x="675" y="1139"/>
                      <a:pt x="570" y="1139"/>
                    </a:cubicBezTo>
                    <a:cubicBezTo>
                      <a:pt x="465" y="1139"/>
                      <a:pt x="376" y="1115"/>
                      <a:pt x="285" y="1063"/>
                    </a:cubicBezTo>
                    <a:cubicBezTo>
                      <a:pt x="194" y="1010"/>
                      <a:pt x="129" y="945"/>
                      <a:pt x="76" y="854"/>
                    </a:cubicBezTo>
                    <a:cubicBezTo>
                      <a:pt x="24" y="763"/>
                      <a:pt x="0" y="674"/>
                      <a:pt x="0" y="569"/>
                    </a:cubicBezTo>
                    <a:cubicBezTo>
                      <a:pt x="0" y="464"/>
                      <a:pt x="24" y="375"/>
                      <a:pt x="76" y="285"/>
                    </a:cubicBezTo>
                    <a:cubicBezTo>
                      <a:pt x="129" y="194"/>
                      <a:pt x="194" y="128"/>
                      <a:pt x="285" y="76"/>
                    </a:cubicBezTo>
                    <a:cubicBezTo>
                      <a:pt x="376" y="24"/>
                      <a:pt x="465" y="0"/>
                      <a:pt x="570" y="0"/>
                    </a:cubicBezTo>
                    <a:cubicBezTo>
                      <a:pt x="675" y="0"/>
                      <a:pt x="765" y="24"/>
                      <a:pt x="855" y="76"/>
                    </a:cubicBezTo>
                    <a:cubicBezTo>
                      <a:pt x="946" y="128"/>
                      <a:pt x="1011" y="194"/>
                      <a:pt x="1063" y="285"/>
                    </a:cubicBezTo>
                    <a:cubicBezTo>
                      <a:pt x="1116" y="375"/>
                      <a:pt x="1140" y="464"/>
                      <a:pt x="1140" y="56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xmlns="" id="{863A9ADA-12E4-4B61-AE06-44061D8D5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882" y="1673734"/>
                <a:ext cx="750020" cy="632738"/>
              </a:xfrm>
              <a:custGeom>
                <a:avLst/>
                <a:gdLst>
                  <a:gd name="T0" fmla="*/ 1790 w 2285"/>
                  <a:gd name="T1" fmla="*/ 17 h 1926"/>
                  <a:gd name="T2" fmla="*/ 1790 w 2285"/>
                  <a:gd name="T3" fmla="*/ 0 h 1926"/>
                  <a:gd name="T4" fmla="*/ 1780 w 2285"/>
                  <a:gd name="T5" fmla="*/ 0 h 1926"/>
                  <a:gd name="T6" fmla="*/ 1780 w 2285"/>
                  <a:gd name="T7" fmla="*/ 0 h 1926"/>
                  <a:gd name="T8" fmla="*/ 1780 w 2285"/>
                  <a:gd name="T9" fmla="*/ 0 h 1926"/>
                  <a:gd name="T10" fmla="*/ 1519 w 2285"/>
                  <a:gd name="T11" fmla="*/ 0 h 1926"/>
                  <a:gd name="T12" fmla="*/ 1250 w 2285"/>
                  <a:gd name="T13" fmla="*/ 569 h 1926"/>
                  <a:gd name="T14" fmla="*/ 1179 w 2285"/>
                  <a:gd name="T15" fmla="*/ 125 h 1926"/>
                  <a:gd name="T16" fmla="*/ 1244 w 2285"/>
                  <a:gd name="T17" fmla="*/ 77 h 1926"/>
                  <a:gd name="T18" fmla="*/ 1244 w 2285"/>
                  <a:gd name="T19" fmla="*/ 0 h 1926"/>
                  <a:gd name="T20" fmla="*/ 1138 w 2285"/>
                  <a:gd name="T21" fmla="*/ 0 h 1926"/>
                  <a:gd name="T22" fmla="*/ 1032 w 2285"/>
                  <a:gd name="T23" fmla="*/ 0 h 1926"/>
                  <a:gd name="T24" fmla="*/ 1032 w 2285"/>
                  <a:gd name="T25" fmla="*/ 77 h 1926"/>
                  <a:gd name="T26" fmla="*/ 1098 w 2285"/>
                  <a:gd name="T27" fmla="*/ 125 h 1926"/>
                  <a:gd name="T28" fmla="*/ 1026 w 2285"/>
                  <a:gd name="T29" fmla="*/ 569 h 1926"/>
                  <a:gd name="T30" fmla="*/ 753 w 2285"/>
                  <a:gd name="T31" fmla="*/ 0 h 1926"/>
                  <a:gd name="T32" fmla="*/ 503 w 2285"/>
                  <a:gd name="T33" fmla="*/ 0 h 1926"/>
                  <a:gd name="T34" fmla="*/ 503 w 2285"/>
                  <a:gd name="T35" fmla="*/ 0 h 1926"/>
                  <a:gd name="T36" fmla="*/ 503 w 2285"/>
                  <a:gd name="T37" fmla="*/ 0 h 1926"/>
                  <a:gd name="T38" fmla="*/ 500 w 2285"/>
                  <a:gd name="T39" fmla="*/ 0 h 1926"/>
                  <a:gd name="T40" fmla="*/ 500 w 2285"/>
                  <a:gd name="T41" fmla="*/ 5 h 1926"/>
                  <a:gd name="T42" fmla="*/ 0 w 2285"/>
                  <a:gd name="T43" fmla="*/ 882 h 1926"/>
                  <a:gd name="T44" fmla="*/ 303 w 2285"/>
                  <a:gd name="T45" fmla="*/ 1925 h 1926"/>
                  <a:gd name="T46" fmla="*/ 500 w 2285"/>
                  <a:gd name="T47" fmla="*/ 1925 h 1926"/>
                  <a:gd name="T48" fmla="*/ 741 w 2285"/>
                  <a:gd name="T49" fmla="*/ 1925 h 1926"/>
                  <a:gd name="T50" fmla="*/ 1542 w 2285"/>
                  <a:gd name="T51" fmla="*/ 1925 h 1926"/>
                  <a:gd name="T52" fmla="*/ 1790 w 2285"/>
                  <a:gd name="T53" fmla="*/ 1925 h 1926"/>
                  <a:gd name="T54" fmla="*/ 1979 w 2285"/>
                  <a:gd name="T55" fmla="*/ 1925 h 1926"/>
                  <a:gd name="T56" fmla="*/ 2284 w 2285"/>
                  <a:gd name="T57" fmla="*/ 882 h 1926"/>
                  <a:gd name="T58" fmla="*/ 1790 w 2285"/>
                  <a:gd name="T59" fmla="*/ 17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85" h="1926">
                    <a:moveTo>
                      <a:pt x="1790" y="17"/>
                    </a:moveTo>
                    <a:lnTo>
                      <a:pt x="179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519" y="0"/>
                    </a:lnTo>
                    <a:lnTo>
                      <a:pt x="1250" y="569"/>
                    </a:lnTo>
                    <a:lnTo>
                      <a:pt x="1179" y="125"/>
                    </a:lnTo>
                    <a:lnTo>
                      <a:pt x="1244" y="77"/>
                    </a:lnTo>
                    <a:lnTo>
                      <a:pt x="1244" y="0"/>
                    </a:lnTo>
                    <a:lnTo>
                      <a:pt x="1138" y="0"/>
                    </a:lnTo>
                    <a:lnTo>
                      <a:pt x="1032" y="0"/>
                    </a:lnTo>
                    <a:lnTo>
                      <a:pt x="1032" y="77"/>
                    </a:lnTo>
                    <a:lnTo>
                      <a:pt x="1098" y="125"/>
                    </a:lnTo>
                    <a:lnTo>
                      <a:pt x="1026" y="569"/>
                    </a:lnTo>
                    <a:lnTo>
                      <a:pt x="75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500" y="5"/>
                    </a:lnTo>
                    <a:lnTo>
                      <a:pt x="0" y="882"/>
                    </a:lnTo>
                    <a:lnTo>
                      <a:pt x="303" y="1925"/>
                    </a:lnTo>
                    <a:lnTo>
                      <a:pt x="500" y="1925"/>
                    </a:lnTo>
                    <a:lnTo>
                      <a:pt x="741" y="1925"/>
                    </a:lnTo>
                    <a:lnTo>
                      <a:pt x="1542" y="1925"/>
                    </a:lnTo>
                    <a:lnTo>
                      <a:pt x="1790" y="1925"/>
                    </a:lnTo>
                    <a:lnTo>
                      <a:pt x="1979" y="1925"/>
                    </a:lnTo>
                    <a:lnTo>
                      <a:pt x="2284" y="882"/>
                    </a:lnTo>
                    <a:lnTo>
                      <a:pt x="1790" y="17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sp>
          <p:nvSpPr>
            <p:cNvPr id="33" name="Oval 32">
              <a:extLst>
                <a:ext uri="{FF2B5EF4-FFF2-40B4-BE49-F238E27FC236}">
                  <a16:creationId xmlns:a16="http://schemas.microsoft.com/office/drawing/2014/main" xmlns="" id="{718DA8C8-A83B-4085-8FD0-D77C1D8C8A8A}"/>
                </a:ext>
              </a:extLst>
            </p:cNvPr>
            <p:cNvSpPr/>
            <p:nvPr/>
          </p:nvSpPr>
          <p:spPr>
            <a:xfrm>
              <a:off x="7898692" y="4635239"/>
              <a:ext cx="810416" cy="8104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xmlns="" id="{E9DB114A-D42F-4A28-8ECD-BE06F7DAD410}"/>
                </a:ext>
              </a:extLst>
            </p:cNvPr>
            <p:cNvCxnSpPr/>
            <p:nvPr/>
          </p:nvCxnSpPr>
          <p:spPr>
            <a:xfrm>
              <a:off x="7383055" y="5040447"/>
              <a:ext cx="333599" cy="0"/>
            </a:xfrm>
            <a:prstGeom prst="straightConnector1">
              <a:avLst/>
            </a:prstGeom>
            <a:solidFill>
              <a:schemeClr val="accent2"/>
            </a:solidFill>
            <a:ln>
              <a:solidFill>
                <a:schemeClr val="tx1"/>
              </a:solidFill>
              <a:prstDash val="solid"/>
              <a:round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39AAA325-1D29-46A8-80F4-1DB518931215}"/>
                </a:ext>
              </a:extLst>
            </p:cNvPr>
            <p:cNvSpPr txBox="1"/>
            <p:nvPr/>
          </p:nvSpPr>
          <p:spPr>
            <a:xfrm>
              <a:off x="8067349" y="4794226"/>
              <a:ext cx="47310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d-ID" sz="3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</a:t>
              </a:r>
              <a:endParaRPr lang="en-US" sz="32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9061545" y="4562164"/>
              <a:ext cx="2177483" cy="1142693"/>
              <a:chOff x="9061548" y="4538349"/>
              <a:chExt cx="2177483" cy="1142693"/>
            </a:xfrm>
          </p:grpSpPr>
          <p:sp>
            <p:nvSpPr>
              <p:cNvPr id="37" name="7 CuadroTexto">
                <a:extLst>
                  <a:ext uri="{FF2B5EF4-FFF2-40B4-BE49-F238E27FC236}">
                    <a16:creationId xmlns="" xmlns:a16="http://schemas.microsoft.com/office/drawing/2014/main" id="{200F7C0E-C865-4F54-8E24-6453BE59AE90}"/>
                  </a:ext>
                </a:extLst>
              </p:cNvPr>
              <p:cNvSpPr txBox="1"/>
              <p:nvPr/>
            </p:nvSpPr>
            <p:spPr>
              <a:xfrm>
                <a:off x="9061548" y="4850045"/>
                <a:ext cx="2177483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Make a type specimen book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and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unknown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printer took a galley of type and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scrambled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xmlns="" id="{E712B92D-80CF-4C4E-998A-57A2F0FC21A3}"/>
                  </a:ext>
                </a:extLst>
              </p:cNvPr>
              <p:cNvSpPr txBox="1"/>
              <p:nvPr/>
            </p:nvSpPr>
            <p:spPr>
              <a:xfrm>
                <a:off x="9061548" y="4538349"/>
                <a:ext cx="2177483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id-ID" sz="1400" b="1" dirty="0" smtClean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Threats</a:t>
                </a:r>
                <a:endParaRPr lang="en-JM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="" xmlns:a16="http://schemas.microsoft.com/office/drawing/2014/main" id="{D7AABB9E-31C1-4C2B-8F6E-6A6C79CD7129}"/>
              </a:ext>
            </a:extLst>
          </p:cNvPr>
          <p:cNvSpPr/>
          <p:nvPr/>
        </p:nvSpPr>
        <p:spPr>
          <a:xfrm>
            <a:off x="952969" y="1186756"/>
            <a:ext cx="10286062" cy="51751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e-commerce via process-centric outside the box  thinking pursue scalable customer service through. Collaboratively administrate empowered markets networks process centric pursue envisioned multimedia based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expertise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the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117EA4B9-40E0-4BC5-9B68-9530239A7B3A}"/>
              </a:ext>
            </a:extLst>
          </p:cNvPr>
          <p:cNvSpPr txBox="1"/>
          <p:nvPr/>
        </p:nvSpPr>
        <p:spPr>
          <a:xfrm>
            <a:off x="952969" y="658744"/>
            <a:ext cx="10286062" cy="39062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id-ID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 Slab" pitchFamily="2" charset="0"/>
              </a:rPr>
              <a:t>S.W.O.T Analysis Slide</a:t>
            </a:r>
            <a:endParaRPr lang="en-US" sz="2800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Roboto Slab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221545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811831" y="813101"/>
            <a:ext cx="10568339" cy="5231798"/>
            <a:chOff x="811831" y="736880"/>
            <a:chExt cx="10568339" cy="5231798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4FF36C4E-5AB5-49B7-BFB7-F00977BA1C15}"/>
                </a:ext>
              </a:extLst>
            </p:cNvPr>
            <p:cNvSpPr txBox="1"/>
            <p:nvPr/>
          </p:nvSpPr>
          <p:spPr>
            <a:xfrm>
              <a:off x="1278878" y="3860005"/>
              <a:ext cx="2373630" cy="2462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Client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xmlns="" id="{C6FF98BE-6B10-4737-AF2C-D7765BDFD932}"/>
                </a:ext>
              </a:extLst>
            </p:cNvPr>
            <p:cNvSpPr/>
            <p:nvPr/>
          </p:nvSpPr>
          <p:spPr>
            <a:xfrm>
              <a:off x="1278878" y="4168375"/>
              <a:ext cx="2373630" cy="110799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Capitalize on low hanging fruit to identify a ballpark value content in provide a robust pursue scalable customer good service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7F696150-EC65-4CEA-96F1-2B7054D53143}"/>
                </a:ext>
              </a:extLst>
            </p:cNvPr>
            <p:cNvSpPr txBox="1"/>
            <p:nvPr/>
          </p:nvSpPr>
          <p:spPr>
            <a:xfrm>
              <a:off x="1278878" y="3059192"/>
              <a:ext cx="2373630" cy="73866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8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68</a:t>
              </a:r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811831" y="2519287"/>
              <a:ext cx="3307724" cy="3449391"/>
              <a:chOff x="811831" y="2519287"/>
              <a:chExt cx="3307724" cy="3449391"/>
            </a:xfrm>
          </p:grpSpPr>
          <p:sp>
            <p:nvSpPr>
              <p:cNvPr id="22" name="Frame 21"/>
              <p:cNvSpPr/>
              <p:nvPr/>
            </p:nvSpPr>
            <p:spPr>
              <a:xfrm>
                <a:off x="811831" y="2519287"/>
                <a:ext cx="3155324" cy="3296991"/>
              </a:xfrm>
              <a:prstGeom prst="frame">
                <a:avLst>
                  <a:gd name="adj1" fmla="val 255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Frame 30"/>
              <p:cNvSpPr/>
              <p:nvPr/>
            </p:nvSpPr>
            <p:spPr>
              <a:xfrm>
                <a:off x="964231" y="2671687"/>
                <a:ext cx="3155324" cy="3296991"/>
              </a:xfrm>
              <a:prstGeom prst="frame">
                <a:avLst>
                  <a:gd name="adj1" fmla="val 255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4FF36C4E-5AB5-49B7-BFB7-F00977BA1C15}"/>
                </a:ext>
              </a:extLst>
            </p:cNvPr>
            <p:cNvSpPr txBox="1"/>
            <p:nvPr/>
          </p:nvSpPr>
          <p:spPr>
            <a:xfrm>
              <a:off x="4909185" y="3860005"/>
              <a:ext cx="2373630" cy="2462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1600" b="1" dirty="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Project</a:t>
              </a:r>
              <a:endParaRPr lang="en-US" sz="16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xmlns="" id="{C6FF98BE-6B10-4737-AF2C-D7765BDFD932}"/>
                </a:ext>
              </a:extLst>
            </p:cNvPr>
            <p:cNvSpPr/>
            <p:nvPr/>
          </p:nvSpPr>
          <p:spPr>
            <a:xfrm>
              <a:off x="4909185" y="4168375"/>
              <a:ext cx="2373630" cy="110799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proactive e-commerce via process-centric outside the box  thinking pursue scalable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customer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through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7F696150-EC65-4CEA-96F1-2B7054D53143}"/>
                </a:ext>
              </a:extLst>
            </p:cNvPr>
            <p:cNvSpPr txBox="1"/>
            <p:nvPr/>
          </p:nvSpPr>
          <p:spPr>
            <a:xfrm>
              <a:off x="4909185" y="3059192"/>
              <a:ext cx="2373630" cy="73866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4800" b="1" dirty="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155</a:t>
              </a:r>
              <a:endParaRPr lang="en-US" sz="48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4442138" y="2519287"/>
              <a:ext cx="3307724" cy="3449391"/>
              <a:chOff x="4442138" y="2519287"/>
              <a:chExt cx="3307724" cy="3449391"/>
            </a:xfrm>
          </p:grpSpPr>
          <p:sp>
            <p:nvSpPr>
              <p:cNvPr id="42" name="Frame 41"/>
              <p:cNvSpPr/>
              <p:nvPr/>
            </p:nvSpPr>
            <p:spPr>
              <a:xfrm>
                <a:off x="4442138" y="2519287"/>
                <a:ext cx="3155324" cy="3296991"/>
              </a:xfrm>
              <a:prstGeom prst="frame">
                <a:avLst>
                  <a:gd name="adj1" fmla="val 255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Frame 43"/>
              <p:cNvSpPr/>
              <p:nvPr/>
            </p:nvSpPr>
            <p:spPr>
              <a:xfrm>
                <a:off x="4594538" y="2671687"/>
                <a:ext cx="3155324" cy="3296991"/>
              </a:xfrm>
              <a:prstGeom prst="frame">
                <a:avLst>
                  <a:gd name="adj1" fmla="val 255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4FF36C4E-5AB5-49B7-BFB7-F00977BA1C15}"/>
                </a:ext>
              </a:extLst>
            </p:cNvPr>
            <p:cNvSpPr txBox="1"/>
            <p:nvPr/>
          </p:nvSpPr>
          <p:spPr>
            <a:xfrm>
              <a:off x="8539493" y="3860005"/>
              <a:ext cx="2373630" cy="2462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1600" b="1" dirty="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Website</a:t>
              </a:r>
              <a:endParaRPr lang="en-US" sz="16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xmlns="" id="{C6FF98BE-6B10-4737-AF2C-D7765BDFD932}"/>
                </a:ext>
              </a:extLst>
            </p:cNvPr>
            <p:cNvSpPr/>
            <p:nvPr/>
          </p:nvSpPr>
          <p:spPr>
            <a:xfrm>
              <a:off x="8539493" y="4168375"/>
              <a:ext cx="2373630" cy="110799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networks process centric pursue envisioned multimedia based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expertise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xmlns="" id="{7F696150-EC65-4CEA-96F1-2B7054D53143}"/>
                </a:ext>
              </a:extLst>
            </p:cNvPr>
            <p:cNvSpPr txBox="1"/>
            <p:nvPr/>
          </p:nvSpPr>
          <p:spPr>
            <a:xfrm>
              <a:off x="8539493" y="3059192"/>
              <a:ext cx="2373630" cy="73866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4800" b="1" dirty="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211</a:t>
              </a:r>
              <a:endParaRPr lang="en-US" sz="48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8072446" y="2519287"/>
              <a:ext cx="3307724" cy="3449391"/>
              <a:chOff x="8072446" y="2519287"/>
              <a:chExt cx="3307724" cy="3449391"/>
            </a:xfrm>
          </p:grpSpPr>
          <p:sp>
            <p:nvSpPr>
              <p:cNvPr id="49" name="Frame 48"/>
              <p:cNvSpPr/>
              <p:nvPr/>
            </p:nvSpPr>
            <p:spPr>
              <a:xfrm>
                <a:off x="8072446" y="2519287"/>
                <a:ext cx="3155324" cy="3296991"/>
              </a:xfrm>
              <a:prstGeom prst="frame">
                <a:avLst>
                  <a:gd name="adj1" fmla="val 255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Frame 50"/>
              <p:cNvSpPr/>
              <p:nvPr/>
            </p:nvSpPr>
            <p:spPr>
              <a:xfrm>
                <a:off x="8224846" y="2671687"/>
                <a:ext cx="3155324" cy="3296991"/>
              </a:xfrm>
              <a:prstGeom prst="frame">
                <a:avLst>
                  <a:gd name="adj1" fmla="val 255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811831" y="736880"/>
              <a:ext cx="10568339" cy="1045526"/>
              <a:chOff x="811831" y="889323"/>
              <a:chExt cx="10568339" cy="1045526"/>
            </a:xfrm>
          </p:grpSpPr>
          <p:sp>
            <p:nvSpPr>
              <p:cNvPr id="55" name="Rectangle 54">
                <a:extLst>
                  <a:ext uri="{FF2B5EF4-FFF2-40B4-BE49-F238E27FC236}">
                    <a16:creationId xmlns="" xmlns:a16="http://schemas.microsoft.com/office/drawing/2014/main" id="{D7AABB9E-31C1-4C2B-8F6E-6A6C79CD7129}"/>
                  </a:ext>
                </a:extLst>
              </p:cNvPr>
              <p:cNvSpPr/>
              <p:nvPr/>
            </p:nvSpPr>
            <p:spPr>
              <a:xfrm>
                <a:off x="811831" y="1417335"/>
                <a:ext cx="10568339" cy="517514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Interactively coordinate proactive e-commerce via process-centric outside the box  thinking pursue scalable customer service through. Collaboratively administrate empowered markets networks process centric pursue envisioned multimedia based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expertise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Collaboratively </a:t>
                </a:r>
                <a:r>
                  <a:rPr lang="id-ID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of the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administrate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="" xmlns:a16="http://schemas.microsoft.com/office/drawing/2014/main" id="{117EA4B9-40E0-4BC5-9B68-9530239A7B3A}"/>
                  </a:ext>
                </a:extLst>
              </p:cNvPr>
              <p:cNvSpPr txBox="1"/>
              <p:nvPr/>
            </p:nvSpPr>
            <p:spPr>
              <a:xfrm>
                <a:off x="811831" y="889323"/>
                <a:ext cx="10568339" cy="3906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algn="ctr">
                  <a:lnSpc>
                    <a:spcPts val="3000"/>
                  </a:lnSpc>
                </a:pPr>
                <a:r>
                  <a:rPr lang="id-ID" sz="2800" dirty="0" smtClean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Playfair Display" panose="00000500000000000000" pitchFamily="50" charset="0"/>
                    <a:ea typeface="Roboto Slab" pitchFamily="2" charset="0"/>
                  </a:rPr>
                  <a:t>Facts in Numbers</a:t>
                </a:r>
                <a:endParaRPr lang="en-US" sz="2800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Roboto Slab" pitchFamily="2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32996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TextBox 121">
            <a:extLst>
              <a:ext uri="{FF2B5EF4-FFF2-40B4-BE49-F238E27FC236}">
                <a16:creationId xmlns:a16="http://schemas.microsoft.com/office/drawing/2014/main" xmlns="" id="{90E0B284-3D03-4BBA-97EE-77890A2B23E0}"/>
              </a:ext>
            </a:extLst>
          </p:cNvPr>
          <p:cNvSpPr txBox="1"/>
          <p:nvPr/>
        </p:nvSpPr>
        <p:spPr>
          <a:xfrm>
            <a:off x="1455510" y="907508"/>
            <a:ext cx="5085533" cy="39517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id-ID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</a:rPr>
              <a:t>Mobile Apps </a:t>
            </a:r>
            <a:r>
              <a:rPr lang="en-US" sz="2800" dirty="0" err="1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</a:rPr>
              <a:t>Infogp</a:t>
            </a:r>
            <a:r>
              <a:rPr lang="id-ID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</a:rPr>
              <a:t>ra</a:t>
            </a: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</a:rPr>
              <a:t>hic</a:t>
            </a:r>
            <a:endParaRPr lang="en-US" sz="2800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PT Sans" panose="020B0503020203020204" pitchFamily="34" charset="0"/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434923" y="2210188"/>
            <a:ext cx="7126709" cy="4647812"/>
            <a:chOff x="1140254" y="2496451"/>
            <a:chExt cx="5199062" cy="339066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xmlns="" id="{850A4AAD-B844-435E-8E08-6F293893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791" y="3717001"/>
              <a:ext cx="758825" cy="1497012"/>
            </a:xfrm>
            <a:custGeom>
              <a:avLst/>
              <a:gdLst>
                <a:gd name="T0" fmla="*/ 2106 w 2107"/>
                <a:gd name="T1" fmla="*/ 4158 h 4159"/>
                <a:gd name="T2" fmla="*/ 0 w 2107"/>
                <a:gd name="T3" fmla="*/ 4158 h 4159"/>
                <a:gd name="T4" fmla="*/ 0 w 2107"/>
                <a:gd name="T5" fmla="*/ 844 h 4159"/>
                <a:gd name="T6" fmla="*/ 1042 w 2107"/>
                <a:gd name="T7" fmla="*/ 0 h 4159"/>
                <a:gd name="T8" fmla="*/ 2106 w 2107"/>
                <a:gd name="T9" fmla="*/ 844 h 4159"/>
                <a:gd name="T10" fmla="*/ 2106 w 2107"/>
                <a:gd name="T11" fmla="*/ 4158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7" h="4159">
                  <a:moveTo>
                    <a:pt x="2106" y="4158"/>
                  </a:moveTo>
                  <a:lnTo>
                    <a:pt x="0" y="4158"/>
                  </a:lnTo>
                  <a:lnTo>
                    <a:pt x="0" y="844"/>
                  </a:lnTo>
                  <a:lnTo>
                    <a:pt x="1042" y="0"/>
                  </a:lnTo>
                  <a:lnTo>
                    <a:pt x="2106" y="844"/>
                  </a:lnTo>
                  <a:lnTo>
                    <a:pt x="2106" y="4158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xmlns="" id="{E818AF33-784B-4FD7-9F14-1BA8CF935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454" y="3386801"/>
              <a:ext cx="758825" cy="1825625"/>
            </a:xfrm>
            <a:custGeom>
              <a:avLst/>
              <a:gdLst>
                <a:gd name="T0" fmla="*/ 2106 w 2107"/>
                <a:gd name="T1" fmla="*/ 5072 h 5073"/>
                <a:gd name="T2" fmla="*/ 0 w 2107"/>
                <a:gd name="T3" fmla="*/ 5072 h 5073"/>
                <a:gd name="T4" fmla="*/ 0 w 2107"/>
                <a:gd name="T5" fmla="*/ 840 h 5073"/>
                <a:gd name="T6" fmla="*/ 1053 w 2107"/>
                <a:gd name="T7" fmla="*/ 0 h 5073"/>
                <a:gd name="T8" fmla="*/ 2106 w 2107"/>
                <a:gd name="T9" fmla="*/ 840 h 5073"/>
                <a:gd name="T10" fmla="*/ 2106 w 2107"/>
                <a:gd name="T11" fmla="*/ 5072 h 5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7" h="5073">
                  <a:moveTo>
                    <a:pt x="2106" y="5072"/>
                  </a:moveTo>
                  <a:lnTo>
                    <a:pt x="0" y="5072"/>
                  </a:lnTo>
                  <a:lnTo>
                    <a:pt x="0" y="840"/>
                  </a:lnTo>
                  <a:lnTo>
                    <a:pt x="1053" y="0"/>
                  </a:lnTo>
                  <a:lnTo>
                    <a:pt x="2106" y="840"/>
                  </a:lnTo>
                  <a:lnTo>
                    <a:pt x="2106" y="5072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xmlns="" id="{EF0D117E-8426-4BC2-892F-B0018AFA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704" y="4045613"/>
              <a:ext cx="758825" cy="1166813"/>
            </a:xfrm>
            <a:custGeom>
              <a:avLst/>
              <a:gdLst>
                <a:gd name="T0" fmla="*/ 2105 w 2106"/>
                <a:gd name="T1" fmla="*/ 3241 h 3242"/>
                <a:gd name="T2" fmla="*/ 0 w 2106"/>
                <a:gd name="T3" fmla="*/ 3241 h 3242"/>
                <a:gd name="T4" fmla="*/ 0 w 2106"/>
                <a:gd name="T5" fmla="*/ 841 h 3242"/>
                <a:gd name="T6" fmla="*/ 1052 w 2106"/>
                <a:gd name="T7" fmla="*/ 0 h 3242"/>
                <a:gd name="T8" fmla="*/ 2105 w 2106"/>
                <a:gd name="T9" fmla="*/ 841 h 3242"/>
                <a:gd name="T10" fmla="*/ 2105 w 2106"/>
                <a:gd name="T11" fmla="*/ 3241 h 3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6" h="3242">
                  <a:moveTo>
                    <a:pt x="2105" y="3241"/>
                  </a:moveTo>
                  <a:lnTo>
                    <a:pt x="0" y="3241"/>
                  </a:lnTo>
                  <a:lnTo>
                    <a:pt x="0" y="841"/>
                  </a:lnTo>
                  <a:lnTo>
                    <a:pt x="1052" y="0"/>
                  </a:lnTo>
                  <a:lnTo>
                    <a:pt x="2105" y="841"/>
                  </a:lnTo>
                  <a:lnTo>
                    <a:pt x="2105" y="3241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xmlns="" id="{D91840F1-AE95-41A7-A6D0-391FD6D70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954" y="3048663"/>
              <a:ext cx="758825" cy="2165350"/>
            </a:xfrm>
            <a:custGeom>
              <a:avLst/>
              <a:gdLst>
                <a:gd name="T0" fmla="*/ 2105 w 2106"/>
                <a:gd name="T1" fmla="*/ 6012 h 6013"/>
                <a:gd name="T2" fmla="*/ 0 w 2106"/>
                <a:gd name="T3" fmla="*/ 6012 h 6013"/>
                <a:gd name="T4" fmla="*/ 0 w 2106"/>
                <a:gd name="T5" fmla="*/ 844 h 6013"/>
                <a:gd name="T6" fmla="*/ 1052 w 2106"/>
                <a:gd name="T7" fmla="*/ 0 h 6013"/>
                <a:gd name="T8" fmla="*/ 2105 w 2106"/>
                <a:gd name="T9" fmla="*/ 844 h 6013"/>
                <a:gd name="T10" fmla="*/ 2105 w 2106"/>
                <a:gd name="T11" fmla="*/ 6012 h 6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6" h="6013">
                  <a:moveTo>
                    <a:pt x="2105" y="6012"/>
                  </a:moveTo>
                  <a:lnTo>
                    <a:pt x="0" y="6012"/>
                  </a:lnTo>
                  <a:lnTo>
                    <a:pt x="0" y="844"/>
                  </a:lnTo>
                  <a:lnTo>
                    <a:pt x="1052" y="0"/>
                  </a:lnTo>
                  <a:lnTo>
                    <a:pt x="2105" y="844"/>
                  </a:lnTo>
                  <a:lnTo>
                    <a:pt x="2105" y="6012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xmlns="" id="{0B749D90-AFBB-47BC-99C6-07FAF46E8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254" y="5212426"/>
              <a:ext cx="1503362" cy="674687"/>
            </a:xfrm>
            <a:custGeom>
              <a:avLst/>
              <a:gdLst>
                <a:gd name="T0" fmla="*/ 4174 w 4175"/>
                <a:gd name="T1" fmla="*/ 0 h 1872"/>
                <a:gd name="T2" fmla="*/ 2068 w 4175"/>
                <a:gd name="T3" fmla="*/ 0 h 1872"/>
                <a:gd name="T4" fmla="*/ 0 w 4175"/>
                <a:gd name="T5" fmla="*/ 1871 h 1872"/>
                <a:gd name="T6" fmla="*/ 2952 w 4175"/>
                <a:gd name="T7" fmla="*/ 1871 h 1872"/>
                <a:gd name="T8" fmla="*/ 4174 w 4175"/>
                <a:gd name="T9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5" h="1872">
                  <a:moveTo>
                    <a:pt x="4174" y="0"/>
                  </a:moveTo>
                  <a:lnTo>
                    <a:pt x="2068" y="0"/>
                  </a:lnTo>
                  <a:lnTo>
                    <a:pt x="0" y="1871"/>
                  </a:lnTo>
                  <a:lnTo>
                    <a:pt x="2952" y="1871"/>
                  </a:lnTo>
                  <a:lnTo>
                    <a:pt x="4174" y="0"/>
                  </a:ln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xmlns="" id="{63E8F561-50B8-4967-BB6F-65A5FCD8E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204" y="5212426"/>
              <a:ext cx="1108075" cy="674687"/>
            </a:xfrm>
            <a:custGeom>
              <a:avLst/>
              <a:gdLst>
                <a:gd name="T0" fmla="*/ 3077 w 3078"/>
                <a:gd name="T1" fmla="*/ 0 h 1872"/>
                <a:gd name="T2" fmla="*/ 971 w 3078"/>
                <a:gd name="T3" fmla="*/ 0 h 1872"/>
                <a:gd name="T4" fmla="*/ 0 w 3078"/>
                <a:gd name="T5" fmla="*/ 1871 h 1872"/>
                <a:gd name="T6" fmla="*/ 2952 w 3078"/>
                <a:gd name="T7" fmla="*/ 1871 h 1872"/>
                <a:gd name="T8" fmla="*/ 3077 w 3078"/>
                <a:gd name="T9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8" h="1872">
                  <a:moveTo>
                    <a:pt x="3077" y="0"/>
                  </a:moveTo>
                  <a:lnTo>
                    <a:pt x="971" y="0"/>
                  </a:lnTo>
                  <a:lnTo>
                    <a:pt x="0" y="1871"/>
                  </a:lnTo>
                  <a:lnTo>
                    <a:pt x="2952" y="1871"/>
                  </a:lnTo>
                  <a:lnTo>
                    <a:pt x="3077" y="0"/>
                  </a:ln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xmlns="" id="{6AE06A85-210F-4689-82F1-44844B442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704" y="5212426"/>
              <a:ext cx="1108075" cy="674687"/>
            </a:xfrm>
            <a:custGeom>
              <a:avLst/>
              <a:gdLst>
                <a:gd name="T0" fmla="*/ 2105 w 3077"/>
                <a:gd name="T1" fmla="*/ 0 h 1872"/>
                <a:gd name="T2" fmla="*/ 0 w 3077"/>
                <a:gd name="T3" fmla="*/ 0 h 1872"/>
                <a:gd name="T4" fmla="*/ 124 w 3077"/>
                <a:gd name="T5" fmla="*/ 1871 h 1872"/>
                <a:gd name="T6" fmla="*/ 3076 w 3077"/>
                <a:gd name="T7" fmla="*/ 1871 h 1872"/>
                <a:gd name="T8" fmla="*/ 2105 w 3077"/>
                <a:gd name="T9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7" h="1872">
                  <a:moveTo>
                    <a:pt x="2105" y="0"/>
                  </a:moveTo>
                  <a:lnTo>
                    <a:pt x="0" y="0"/>
                  </a:lnTo>
                  <a:lnTo>
                    <a:pt x="124" y="1871"/>
                  </a:lnTo>
                  <a:lnTo>
                    <a:pt x="3076" y="1871"/>
                  </a:lnTo>
                  <a:lnTo>
                    <a:pt x="2105" y="0"/>
                  </a:ln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xmlns="" id="{C87BA1EF-8583-4966-8B31-F69D50DD7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954" y="5212426"/>
              <a:ext cx="1503362" cy="674687"/>
            </a:xfrm>
            <a:custGeom>
              <a:avLst/>
              <a:gdLst>
                <a:gd name="T0" fmla="*/ 2105 w 4174"/>
                <a:gd name="T1" fmla="*/ 0 h 1872"/>
                <a:gd name="T2" fmla="*/ 0 w 4174"/>
                <a:gd name="T3" fmla="*/ 0 h 1872"/>
                <a:gd name="T4" fmla="*/ 1222 w 4174"/>
                <a:gd name="T5" fmla="*/ 1871 h 1872"/>
                <a:gd name="T6" fmla="*/ 4173 w 4174"/>
                <a:gd name="T7" fmla="*/ 1871 h 1872"/>
                <a:gd name="T8" fmla="*/ 2105 w 4174"/>
                <a:gd name="T9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4" h="1872">
                  <a:moveTo>
                    <a:pt x="2105" y="0"/>
                  </a:moveTo>
                  <a:lnTo>
                    <a:pt x="0" y="0"/>
                  </a:lnTo>
                  <a:lnTo>
                    <a:pt x="1222" y="1871"/>
                  </a:lnTo>
                  <a:lnTo>
                    <a:pt x="4173" y="1871"/>
                  </a:lnTo>
                  <a:lnTo>
                    <a:pt x="2105" y="0"/>
                  </a:ln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4" name="Freeform 94">
              <a:extLst>
                <a:ext uri="{FF2B5EF4-FFF2-40B4-BE49-F238E27FC236}">
                  <a16:creationId xmlns:a16="http://schemas.microsoft.com/office/drawing/2014/main" xmlns="" id="{095D57D6-AEF6-4AB8-964F-449BA7092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610" y="4558876"/>
              <a:ext cx="357187" cy="419100"/>
            </a:xfrm>
            <a:custGeom>
              <a:avLst/>
              <a:gdLst>
                <a:gd name="T0" fmla="*/ 817 w 993"/>
                <a:gd name="T1" fmla="*/ 115 h 1165"/>
                <a:gd name="T2" fmla="*/ 992 w 993"/>
                <a:gd name="T3" fmla="*/ 115 h 1165"/>
                <a:gd name="T4" fmla="*/ 992 w 993"/>
                <a:gd name="T5" fmla="*/ 582 h 1165"/>
                <a:gd name="T6" fmla="*/ 525 w 993"/>
                <a:gd name="T7" fmla="*/ 582 h 1165"/>
                <a:gd name="T8" fmla="*/ 525 w 993"/>
                <a:gd name="T9" fmla="*/ 1107 h 1165"/>
                <a:gd name="T10" fmla="*/ 467 w 993"/>
                <a:gd name="T11" fmla="*/ 1164 h 1165"/>
                <a:gd name="T12" fmla="*/ 350 w 993"/>
                <a:gd name="T13" fmla="*/ 1164 h 1165"/>
                <a:gd name="T14" fmla="*/ 292 w 993"/>
                <a:gd name="T15" fmla="*/ 1107 h 1165"/>
                <a:gd name="T16" fmla="*/ 292 w 993"/>
                <a:gd name="T17" fmla="*/ 465 h 1165"/>
                <a:gd name="T18" fmla="*/ 875 w 993"/>
                <a:gd name="T19" fmla="*/ 465 h 1165"/>
                <a:gd name="T20" fmla="*/ 875 w 993"/>
                <a:gd name="T21" fmla="*/ 232 h 1165"/>
                <a:gd name="T22" fmla="*/ 817 w 993"/>
                <a:gd name="T23" fmla="*/ 232 h 1165"/>
                <a:gd name="T24" fmla="*/ 817 w 993"/>
                <a:gd name="T25" fmla="*/ 290 h 1165"/>
                <a:gd name="T26" fmla="*/ 760 w 993"/>
                <a:gd name="T27" fmla="*/ 350 h 1165"/>
                <a:gd name="T28" fmla="*/ 60 w 993"/>
                <a:gd name="T29" fmla="*/ 350 h 1165"/>
                <a:gd name="T30" fmla="*/ 0 w 993"/>
                <a:gd name="T31" fmla="*/ 290 h 1165"/>
                <a:gd name="T32" fmla="*/ 0 w 993"/>
                <a:gd name="T33" fmla="*/ 57 h 1165"/>
                <a:gd name="T34" fmla="*/ 60 w 993"/>
                <a:gd name="T35" fmla="*/ 0 h 1165"/>
                <a:gd name="T36" fmla="*/ 760 w 993"/>
                <a:gd name="T37" fmla="*/ 0 h 1165"/>
                <a:gd name="T38" fmla="*/ 817 w 993"/>
                <a:gd name="T39" fmla="*/ 57 h 1165"/>
                <a:gd name="T40" fmla="*/ 817 w 993"/>
                <a:gd name="T41" fmla="*/ 115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93" h="1165">
                  <a:moveTo>
                    <a:pt x="817" y="115"/>
                  </a:moveTo>
                  <a:lnTo>
                    <a:pt x="992" y="115"/>
                  </a:lnTo>
                  <a:lnTo>
                    <a:pt x="992" y="582"/>
                  </a:lnTo>
                  <a:lnTo>
                    <a:pt x="525" y="582"/>
                  </a:lnTo>
                  <a:lnTo>
                    <a:pt x="525" y="1107"/>
                  </a:lnTo>
                  <a:cubicBezTo>
                    <a:pt x="525" y="1140"/>
                    <a:pt x="500" y="1164"/>
                    <a:pt x="467" y="1164"/>
                  </a:cubicBezTo>
                  <a:lnTo>
                    <a:pt x="350" y="1164"/>
                  </a:lnTo>
                  <a:cubicBezTo>
                    <a:pt x="317" y="1164"/>
                    <a:pt x="292" y="1140"/>
                    <a:pt x="292" y="1107"/>
                  </a:cubicBezTo>
                  <a:lnTo>
                    <a:pt x="292" y="465"/>
                  </a:lnTo>
                  <a:lnTo>
                    <a:pt x="875" y="465"/>
                  </a:lnTo>
                  <a:lnTo>
                    <a:pt x="875" y="232"/>
                  </a:lnTo>
                  <a:lnTo>
                    <a:pt x="817" y="232"/>
                  </a:lnTo>
                  <a:lnTo>
                    <a:pt x="817" y="290"/>
                  </a:lnTo>
                  <a:cubicBezTo>
                    <a:pt x="817" y="323"/>
                    <a:pt x="793" y="350"/>
                    <a:pt x="760" y="350"/>
                  </a:cubicBezTo>
                  <a:lnTo>
                    <a:pt x="60" y="350"/>
                  </a:lnTo>
                  <a:cubicBezTo>
                    <a:pt x="27" y="350"/>
                    <a:pt x="0" y="323"/>
                    <a:pt x="0" y="290"/>
                  </a:cubicBezTo>
                  <a:lnTo>
                    <a:pt x="0" y="57"/>
                  </a:lnTo>
                  <a:cubicBezTo>
                    <a:pt x="0" y="25"/>
                    <a:pt x="27" y="0"/>
                    <a:pt x="60" y="0"/>
                  </a:cubicBezTo>
                  <a:lnTo>
                    <a:pt x="760" y="0"/>
                  </a:lnTo>
                  <a:cubicBezTo>
                    <a:pt x="793" y="0"/>
                    <a:pt x="817" y="25"/>
                    <a:pt x="817" y="57"/>
                  </a:cubicBezTo>
                  <a:lnTo>
                    <a:pt x="817" y="11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5" name="Freeform 135">
              <a:extLst>
                <a:ext uri="{FF2B5EF4-FFF2-40B4-BE49-F238E27FC236}">
                  <a16:creationId xmlns:a16="http://schemas.microsoft.com/office/drawing/2014/main" xmlns="" id="{8AA64B3F-21B9-44B6-9FB9-53E8B6334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523" y="4565261"/>
              <a:ext cx="357187" cy="412715"/>
            </a:xfrm>
            <a:custGeom>
              <a:avLst/>
              <a:gdLst>
                <a:gd name="T0" fmla="*/ 494 w 1050"/>
                <a:gd name="T1" fmla="*/ 454 h 1212"/>
                <a:gd name="T2" fmla="*/ 642 w 1050"/>
                <a:gd name="T3" fmla="*/ 309 h 1212"/>
                <a:gd name="T4" fmla="*/ 787 w 1050"/>
                <a:gd name="T5" fmla="*/ 454 h 1212"/>
                <a:gd name="T6" fmla="*/ 642 w 1050"/>
                <a:gd name="T7" fmla="*/ 599 h 1212"/>
                <a:gd name="T8" fmla="*/ 494 w 1050"/>
                <a:gd name="T9" fmla="*/ 454 h 1212"/>
                <a:gd name="T10" fmla="*/ 270 w 1050"/>
                <a:gd name="T11" fmla="*/ 82 h 1212"/>
                <a:gd name="T12" fmla="*/ 117 w 1050"/>
                <a:gd name="T13" fmla="*/ 454 h 1212"/>
                <a:gd name="T14" fmla="*/ 270 w 1050"/>
                <a:gd name="T15" fmla="*/ 826 h 1212"/>
                <a:gd name="T16" fmla="*/ 188 w 1050"/>
                <a:gd name="T17" fmla="*/ 907 h 1212"/>
                <a:gd name="T18" fmla="*/ 0 w 1050"/>
                <a:gd name="T19" fmla="*/ 454 h 1212"/>
                <a:gd name="T20" fmla="*/ 188 w 1050"/>
                <a:gd name="T21" fmla="*/ 0 h 1212"/>
                <a:gd name="T22" fmla="*/ 270 w 1050"/>
                <a:gd name="T23" fmla="*/ 82 h 1212"/>
                <a:gd name="T24" fmla="*/ 817 w 1050"/>
                <a:gd name="T25" fmla="*/ 1096 h 1212"/>
                <a:gd name="T26" fmla="*/ 931 w 1050"/>
                <a:gd name="T27" fmla="*/ 979 h 1212"/>
                <a:gd name="T28" fmla="*/ 1049 w 1050"/>
                <a:gd name="T29" fmla="*/ 979 h 1212"/>
                <a:gd name="T30" fmla="*/ 817 w 1050"/>
                <a:gd name="T31" fmla="*/ 1211 h 1212"/>
                <a:gd name="T32" fmla="*/ 721 w 1050"/>
                <a:gd name="T33" fmla="*/ 1192 h 1212"/>
                <a:gd name="T34" fmla="*/ 560 w 1050"/>
                <a:gd name="T35" fmla="*/ 984 h 1212"/>
                <a:gd name="T36" fmla="*/ 461 w 1050"/>
                <a:gd name="T37" fmla="*/ 864 h 1212"/>
                <a:gd name="T38" fmla="*/ 295 w 1050"/>
                <a:gd name="T39" fmla="*/ 681 h 1212"/>
                <a:gd name="T40" fmla="*/ 232 w 1050"/>
                <a:gd name="T41" fmla="*/ 454 h 1212"/>
                <a:gd name="T42" fmla="*/ 642 w 1050"/>
                <a:gd name="T43" fmla="*/ 47 h 1212"/>
                <a:gd name="T44" fmla="*/ 1049 w 1050"/>
                <a:gd name="T45" fmla="*/ 454 h 1212"/>
                <a:gd name="T46" fmla="*/ 931 w 1050"/>
                <a:gd name="T47" fmla="*/ 454 h 1212"/>
                <a:gd name="T48" fmla="*/ 642 w 1050"/>
                <a:gd name="T49" fmla="*/ 161 h 1212"/>
                <a:gd name="T50" fmla="*/ 349 w 1050"/>
                <a:gd name="T51" fmla="*/ 454 h 1212"/>
                <a:gd name="T52" fmla="*/ 396 w 1050"/>
                <a:gd name="T53" fmla="*/ 626 h 1212"/>
                <a:gd name="T54" fmla="*/ 532 w 1050"/>
                <a:gd name="T55" fmla="*/ 774 h 1212"/>
                <a:gd name="T56" fmla="*/ 672 w 1050"/>
                <a:gd name="T57" fmla="*/ 949 h 1212"/>
                <a:gd name="T58" fmla="*/ 770 w 1050"/>
                <a:gd name="T59" fmla="*/ 1085 h 1212"/>
                <a:gd name="T60" fmla="*/ 817 w 1050"/>
                <a:gd name="T61" fmla="*/ 109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0" h="1212">
                  <a:moveTo>
                    <a:pt x="494" y="454"/>
                  </a:moveTo>
                  <a:cubicBezTo>
                    <a:pt x="494" y="375"/>
                    <a:pt x="563" y="309"/>
                    <a:pt x="642" y="309"/>
                  </a:cubicBezTo>
                  <a:cubicBezTo>
                    <a:pt x="721" y="309"/>
                    <a:pt x="787" y="375"/>
                    <a:pt x="787" y="454"/>
                  </a:cubicBezTo>
                  <a:cubicBezTo>
                    <a:pt x="787" y="533"/>
                    <a:pt x="721" y="599"/>
                    <a:pt x="642" y="599"/>
                  </a:cubicBezTo>
                  <a:cubicBezTo>
                    <a:pt x="563" y="599"/>
                    <a:pt x="494" y="533"/>
                    <a:pt x="494" y="454"/>
                  </a:cubicBezTo>
                  <a:close/>
                  <a:moveTo>
                    <a:pt x="270" y="82"/>
                  </a:moveTo>
                  <a:cubicBezTo>
                    <a:pt x="174" y="178"/>
                    <a:pt x="117" y="309"/>
                    <a:pt x="117" y="454"/>
                  </a:cubicBezTo>
                  <a:cubicBezTo>
                    <a:pt x="117" y="599"/>
                    <a:pt x="174" y="730"/>
                    <a:pt x="270" y="826"/>
                  </a:cubicBezTo>
                  <a:lnTo>
                    <a:pt x="188" y="907"/>
                  </a:lnTo>
                  <a:cubicBezTo>
                    <a:pt x="73" y="793"/>
                    <a:pt x="0" y="632"/>
                    <a:pt x="0" y="454"/>
                  </a:cubicBezTo>
                  <a:cubicBezTo>
                    <a:pt x="0" y="277"/>
                    <a:pt x="73" y="115"/>
                    <a:pt x="188" y="0"/>
                  </a:cubicBezTo>
                  <a:lnTo>
                    <a:pt x="270" y="82"/>
                  </a:lnTo>
                  <a:close/>
                  <a:moveTo>
                    <a:pt x="817" y="1096"/>
                  </a:moveTo>
                  <a:cubicBezTo>
                    <a:pt x="880" y="1096"/>
                    <a:pt x="931" y="1041"/>
                    <a:pt x="931" y="979"/>
                  </a:cubicBezTo>
                  <a:lnTo>
                    <a:pt x="1049" y="979"/>
                  </a:lnTo>
                  <a:cubicBezTo>
                    <a:pt x="1049" y="1107"/>
                    <a:pt x="945" y="1211"/>
                    <a:pt x="817" y="1211"/>
                  </a:cubicBezTo>
                  <a:cubicBezTo>
                    <a:pt x="784" y="1211"/>
                    <a:pt x="751" y="1205"/>
                    <a:pt x="721" y="1192"/>
                  </a:cubicBezTo>
                  <a:cubicBezTo>
                    <a:pt x="642" y="1151"/>
                    <a:pt x="595" y="1091"/>
                    <a:pt x="560" y="984"/>
                  </a:cubicBezTo>
                  <a:cubicBezTo>
                    <a:pt x="541" y="927"/>
                    <a:pt x="508" y="899"/>
                    <a:pt x="461" y="864"/>
                  </a:cubicBezTo>
                  <a:cubicBezTo>
                    <a:pt x="410" y="826"/>
                    <a:pt x="347" y="776"/>
                    <a:pt x="295" y="681"/>
                  </a:cubicBezTo>
                  <a:cubicBezTo>
                    <a:pt x="254" y="607"/>
                    <a:pt x="232" y="528"/>
                    <a:pt x="232" y="454"/>
                  </a:cubicBezTo>
                  <a:cubicBezTo>
                    <a:pt x="232" y="224"/>
                    <a:pt x="412" y="47"/>
                    <a:pt x="642" y="47"/>
                  </a:cubicBezTo>
                  <a:cubicBezTo>
                    <a:pt x="871" y="47"/>
                    <a:pt x="1049" y="224"/>
                    <a:pt x="1049" y="454"/>
                  </a:cubicBezTo>
                  <a:lnTo>
                    <a:pt x="931" y="454"/>
                  </a:lnTo>
                  <a:cubicBezTo>
                    <a:pt x="931" y="290"/>
                    <a:pt x="806" y="161"/>
                    <a:pt x="642" y="161"/>
                  </a:cubicBezTo>
                  <a:cubicBezTo>
                    <a:pt x="478" y="161"/>
                    <a:pt x="349" y="290"/>
                    <a:pt x="349" y="454"/>
                  </a:cubicBezTo>
                  <a:cubicBezTo>
                    <a:pt x="349" y="509"/>
                    <a:pt x="366" y="571"/>
                    <a:pt x="396" y="626"/>
                  </a:cubicBezTo>
                  <a:cubicBezTo>
                    <a:pt x="437" y="703"/>
                    <a:pt x="486" y="738"/>
                    <a:pt x="532" y="774"/>
                  </a:cubicBezTo>
                  <a:cubicBezTo>
                    <a:pt x="587" y="815"/>
                    <a:pt x="642" y="858"/>
                    <a:pt x="672" y="949"/>
                  </a:cubicBezTo>
                  <a:cubicBezTo>
                    <a:pt x="702" y="1036"/>
                    <a:pt x="729" y="1063"/>
                    <a:pt x="770" y="1085"/>
                  </a:cubicBezTo>
                  <a:cubicBezTo>
                    <a:pt x="781" y="1091"/>
                    <a:pt x="800" y="1096"/>
                    <a:pt x="817" y="10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6" name="Freeform 137">
              <a:extLst>
                <a:ext uri="{FF2B5EF4-FFF2-40B4-BE49-F238E27FC236}">
                  <a16:creationId xmlns:a16="http://schemas.microsoft.com/office/drawing/2014/main" xmlns="" id="{BA5B1C70-14F2-43F5-9B5D-6E0EB9E9C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773" y="4599779"/>
              <a:ext cx="357186" cy="378197"/>
            </a:xfrm>
            <a:custGeom>
              <a:avLst/>
              <a:gdLst>
                <a:gd name="T0" fmla="*/ 525 w 1050"/>
                <a:gd name="T1" fmla="*/ 0 h 1110"/>
                <a:gd name="T2" fmla="*/ 1049 w 1050"/>
                <a:gd name="T3" fmla="*/ 524 h 1110"/>
                <a:gd name="T4" fmla="*/ 1049 w 1050"/>
                <a:gd name="T5" fmla="*/ 934 h 1110"/>
                <a:gd name="T6" fmla="*/ 874 w 1050"/>
                <a:gd name="T7" fmla="*/ 1109 h 1110"/>
                <a:gd name="T8" fmla="*/ 699 w 1050"/>
                <a:gd name="T9" fmla="*/ 1109 h 1110"/>
                <a:gd name="T10" fmla="*/ 699 w 1050"/>
                <a:gd name="T11" fmla="*/ 642 h 1110"/>
                <a:gd name="T12" fmla="*/ 932 w 1050"/>
                <a:gd name="T13" fmla="*/ 642 h 1110"/>
                <a:gd name="T14" fmla="*/ 932 w 1050"/>
                <a:gd name="T15" fmla="*/ 524 h 1110"/>
                <a:gd name="T16" fmla="*/ 525 w 1050"/>
                <a:gd name="T17" fmla="*/ 117 h 1110"/>
                <a:gd name="T18" fmla="*/ 117 w 1050"/>
                <a:gd name="T19" fmla="*/ 524 h 1110"/>
                <a:gd name="T20" fmla="*/ 117 w 1050"/>
                <a:gd name="T21" fmla="*/ 642 h 1110"/>
                <a:gd name="T22" fmla="*/ 350 w 1050"/>
                <a:gd name="T23" fmla="*/ 642 h 1110"/>
                <a:gd name="T24" fmla="*/ 350 w 1050"/>
                <a:gd name="T25" fmla="*/ 1109 h 1110"/>
                <a:gd name="T26" fmla="*/ 175 w 1050"/>
                <a:gd name="T27" fmla="*/ 1109 h 1110"/>
                <a:gd name="T28" fmla="*/ 0 w 1050"/>
                <a:gd name="T29" fmla="*/ 934 h 1110"/>
                <a:gd name="T30" fmla="*/ 0 w 1050"/>
                <a:gd name="T31" fmla="*/ 524 h 1110"/>
                <a:gd name="T32" fmla="*/ 525 w 1050"/>
                <a:gd name="T33" fmla="*/ 0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0" h="1110">
                  <a:moveTo>
                    <a:pt x="525" y="0"/>
                  </a:moveTo>
                  <a:cubicBezTo>
                    <a:pt x="814" y="0"/>
                    <a:pt x="1049" y="235"/>
                    <a:pt x="1049" y="524"/>
                  </a:cubicBezTo>
                  <a:lnTo>
                    <a:pt x="1049" y="934"/>
                  </a:lnTo>
                  <a:cubicBezTo>
                    <a:pt x="1049" y="1030"/>
                    <a:pt x="970" y="1109"/>
                    <a:pt x="874" y="1109"/>
                  </a:cubicBezTo>
                  <a:lnTo>
                    <a:pt x="699" y="1109"/>
                  </a:lnTo>
                  <a:lnTo>
                    <a:pt x="699" y="642"/>
                  </a:lnTo>
                  <a:lnTo>
                    <a:pt x="932" y="642"/>
                  </a:lnTo>
                  <a:lnTo>
                    <a:pt x="932" y="524"/>
                  </a:lnTo>
                  <a:cubicBezTo>
                    <a:pt x="932" y="298"/>
                    <a:pt x="751" y="117"/>
                    <a:pt x="525" y="117"/>
                  </a:cubicBezTo>
                  <a:cubicBezTo>
                    <a:pt x="298" y="117"/>
                    <a:pt x="117" y="298"/>
                    <a:pt x="117" y="524"/>
                  </a:cubicBezTo>
                  <a:lnTo>
                    <a:pt x="117" y="642"/>
                  </a:lnTo>
                  <a:lnTo>
                    <a:pt x="350" y="642"/>
                  </a:lnTo>
                  <a:lnTo>
                    <a:pt x="350" y="1109"/>
                  </a:lnTo>
                  <a:lnTo>
                    <a:pt x="175" y="1109"/>
                  </a:lnTo>
                  <a:cubicBezTo>
                    <a:pt x="79" y="1109"/>
                    <a:pt x="0" y="1030"/>
                    <a:pt x="0" y="934"/>
                  </a:cubicBezTo>
                  <a:lnTo>
                    <a:pt x="0" y="524"/>
                  </a:lnTo>
                  <a:cubicBezTo>
                    <a:pt x="0" y="235"/>
                    <a:pt x="235" y="0"/>
                    <a:pt x="525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xmlns="" id="{F7B49EEC-4A91-4CEA-97ED-A3691750B1A2}"/>
                </a:ext>
              </a:extLst>
            </p:cNvPr>
            <p:cNvSpPr txBox="1"/>
            <p:nvPr/>
          </p:nvSpPr>
          <p:spPr>
            <a:xfrm>
              <a:off x="4864775" y="2496451"/>
              <a:ext cx="701183" cy="2694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spc="5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35%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xmlns="" id="{55EB81B2-7D30-4513-A746-6238442168ED}"/>
                </a:ext>
              </a:extLst>
            </p:cNvPr>
            <p:cNvSpPr txBox="1"/>
            <p:nvPr/>
          </p:nvSpPr>
          <p:spPr>
            <a:xfrm>
              <a:off x="3880525" y="3493401"/>
              <a:ext cx="701183" cy="2694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spc="5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16%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xmlns="" id="{FD8080F6-38F1-4290-A298-C72E533B6501}"/>
                </a:ext>
              </a:extLst>
            </p:cNvPr>
            <p:cNvSpPr txBox="1"/>
            <p:nvPr/>
          </p:nvSpPr>
          <p:spPr>
            <a:xfrm>
              <a:off x="2896275" y="2834589"/>
              <a:ext cx="701183" cy="2694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spc="5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28%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xmlns="" id="{118CF7C5-26E3-4C9A-9AD2-11B7456368D7}"/>
                </a:ext>
              </a:extLst>
            </p:cNvPr>
            <p:cNvSpPr txBox="1"/>
            <p:nvPr/>
          </p:nvSpPr>
          <p:spPr>
            <a:xfrm>
              <a:off x="1913612" y="3164789"/>
              <a:ext cx="701183" cy="2694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spc="5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21%</a:t>
              </a:r>
            </a:p>
          </p:txBody>
        </p:sp>
        <p:sp>
          <p:nvSpPr>
            <p:cNvPr id="121" name="Freeform 131">
              <a:extLst>
                <a:ext uri="{FF2B5EF4-FFF2-40B4-BE49-F238E27FC236}">
                  <a16:creationId xmlns:a16="http://schemas.microsoft.com/office/drawing/2014/main" xmlns="" id="{B7FAA870-96B9-4ED0-9CAE-857905725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272" y="4558876"/>
              <a:ext cx="357188" cy="419100"/>
            </a:xfrm>
            <a:custGeom>
              <a:avLst/>
              <a:gdLst>
                <a:gd name="T0" fmla="*/ 760 w 993"/>
                <a:gd name="T1" fmla="*/ 227 h 1165"/>
                <a:gd name="T2" fmla="*/ 410 w 993"/>
                <a:gd name="T3" fmla="*/ 407 h 1165"/>
                <a:gd name="T4" fmla="*/ 410 w 993"/>
                <a:gd name="T5" fmla="*/ 935 h 1165"/>
                <a:gd name="T6" fmla="*/ 700 w 993"/>
                <a:gd name="T7" fmla="*/ 1049 h 1165"/>
                <a:gd name="T8" fmla="*/ 350 w 993"/>
                <a:gd name="T9" fmla="*/ 1164 h 1165"/>
                <a:gd name="T10" fmla="*/ 0 w 993"/>
                <a:gd name="T11" fmla="*/ 1049 h 1165"/>
                <a:gd name="T12" fmla="*/ 175 w 993"/>
                <a:gd name="T13" fmla="*/ 948 h 1165"/>
                <a:gd name="T14" fmla="*/ 175 w 993"/>
                <a:gd name="T15" fmla="*/ 1049 h 1165"/>
                <a:gd name="T16" fmla="*/ 292 w 993"/>
                <a:gd name="T17" fmla="*/ 1049 h 1165"/>
                <a:gd name="T18" fmla="*/ 292 w 993"/>
                <a:gd name="T19" fmla="*/ 0 h 1165"/>
                <a:gd name="T20" fmla="*/ 760 w 993"/>
                <a:gd name="T21" fmla="*/ 227 h 1165"/>
                <a:gd name="T22" fmla="*/ 817 w 993"/>
                <a:gd name="T23" fmla="*/ 1019 h 1165"/>
                <a:gd name="T24" fmla="*/ 905 w 993"/>
                <a:gd name="T25" fmla="*/ 932 h 1165"/>
                <a:gd name="T26" fmla="*/ 992 w 993"/>
                <a:gd name="T27" fmla="*/ 1019 h 1165"/>
                <a:gd name="T28" fmla="*/ 905 w 993"/>
                <a:gd name="T29" fmla="*/ 1107 h 1165"/>
                <a:gd name="T30" fmla="*/ 817 w 993"/>
                <a:gd name="T31" fmla="*/ 101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3" h="1165">
                  <a:moveTo>
                    <a:pt x="760" y="227"/>
                  </a:moveTo>
                  <a:lnTo>
                    <a:pt x="410" y="407"/>
                  </a:lnTo>
                  <a:lnTo>
                    <a:pt x="410" y="935"/>
                  </a:lnTo>
                  <a:cubicBezTo>
                    <a:pt x="577" y="943"/>
                    <a:pt x="700" y="992"/>
                    <a:pt x="700" y="1049"/>
                  </a:cubicBezTo>
                  <a:cubicBezTo>
                    <a:pt x="700" y="1112"/>
                    <a:pt x="544" y="1164"/>
                    <a:pt x="350" y="1164"/>
                  </a:cubicBezTo>
                  <a:cubicBezTo>
                    <a:pt x="156" y="1164"/>
                    <a:pt x="0" y="1112"/>
                    <a:pt x="0" y="1049"/>
                  </a:cubicBezTo>
                  <a:cubicBezTo>
                    <a:pt x="0" y="1006"/>
                    <a:pt x="71" y="968"/>
                    <a:pt x="175" y="948"/>
                  </a:cubicBezTo>
                  <a:lnTo>
                    <a:pt x="175" y="1049"/>
                  </a:lnTo>
                  <a:lnTo>
                    <a:pt x="292" y="1049"/>
                  </a:lnTo>
                  <a:lnTo>
                    <a:pt x="292" y="0"/>
                  </a:lnTo>
                  <a:lnTo>
                    <a:pt x="760" y="227"/>
                  </a:lnTo>
                  <a:close/>
                  <a:moveTo>
                    <a:pt x="817" y="1019"/>
                  </a:moveTo>
                  <a:cubicBezTo>
                    <a:pt x="817" y="970"/>
                    <a:pt x="856" y="932"/>
                    <a:pt x="905" y="932"/>
                  </a:cubicBezTo>
                  <a:cubicBezTo>
                    <a:pt x="955" y="932"/>
                    <a:pt x="992" y="970"/>
                    <a:pt x="992" y="1019"/>
                  </a:cubicBezTo>
                  <a:cubicBezTo>
                    <a:pt x="992" y="1069"/>
                    <a:pt x="955" y="1107"/>
                    <a:pt x="905" y="1107"/>
                  </a:cubicBezTo>
                  <a:cubicBezTo>
                    <a:pt x="856" y="1107"/>
                    <a:pt x="817" y="1069"/>
                    <a:pt x="817" y="10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7961284" y="1853518"/>
            <a:ext cx="3478836" cy="3952782"/>
            <a:chOff x="8197052" y="2019974"/>
            <a:chExt cx="3478836" cy="3952782"/>
          </a:xfrm>
        </p:grpSpPr>
        <p:sp>
          <p:nvSpPr>
            <p:cNvPr id="129" name="TextBox 28">
              <a:extLst>
                <a:ext uri="{FF2B5EF4-FFF2-40B4-BE49-F238E27FC236}">
                  <a16:creationId xmlns:a16="http://schemas.microsoft.com/office/drawing/2014/main" xmlns="" id="{72D302F2-348F-4061-8CC4-84C03ACE33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97053" y="2019974"/>
              <a:ext cx="347883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id-ID" altLang="en-US" sz="1400" b="1" dirty="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Mobile Apps 2021</a:t>
              </a:r>
              <a:endParaRPr lang="en-US" altLang="en-US" sz="14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xmlns="" id="{602AF6BD-99E7-4DF0-B97A-49531F5B6B90}"/>
                </a:ext>
              </a:extLst>
            </p:cNvPr>
            <p:cNvSpPr/>
            <p:nvPr/>
          </p:nvSpPr>
          <p:spPr>
            <a:xfrm>
              <a:off x="8197052" y="2456626"/>
              <a:ext cx="3478836" cy="553998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 provide a robust visualize quality intellectual capital without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superior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138" name="Group 137"/>
            <p:cNvGrpSpPr/>
            <p:nvPr/>
          </p:nvGrpSpPr>
          <p:grpSpPr>
            <a:xfrm>
              <a:off x="8197052" y="3271174"/>
              <a:ext cx="3478836" cy="553998"/>
              <a:chOff x="8197052" y="3634334"/>
              <a:chExt cx="3478836" cy="553998"/>
            </a:xfrm>
          </p:grpSpPr>
          <p:sp>
            <p:nvSpPr>
              <p:cNvPr id="123" name="Freeform 30">
                <a:extLst>
                  <a:ext uri="{FF2B5EF4-FFF2-40B4-BE49-F238E27FC236}">
                    <a16:creationId xmlns:a16="http://schemas.microsoft.com/office/drawing/2014/main" xmlns="" id="{0CAE4CA0-560D-4878-8C46-349F6C676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052" y="3803119"/>
                <a:ext cx="216354" cy="21642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xmlns="" id="{CE91814A-6C54-4F4F-BAEF-DD770427AEBC}"/>
                  </a:ext>
                </a:extLst>
              </p:cNvPr>
              <p:cNvSpPr/>
              <p:nvPr/>
            </p:nvSpPr>
            <p:spPr>
              <a:xfrm>
                <a:off x="8660628" y="3634334"/>
                <a:ext cx="3015260" cy="553998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Proactively envisioned multimedia based expertise and cross </a:t>
                </a:r>
                <a:r>
                  <a:rPr lang="en-US" sz="1200" dirty="0" smtClean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media</a:t>
                </a:r>
                <a:r>
                  <a:rPr lang="id-ID" sz="1200" dirty="0" smtClean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.</a:t>
                </a:r>
                <a:endPara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139" name="Group 138"/>
            <p:cNvGrpSpPr/>
            <p:nvPr/>
          </p:nvGrpSpPr>
          <p:grpSpPr>
            <a:xfrm>
              <a:off x="8197052" y="3987035"/>
              <a:ext cx="3478836" cy="553998"/>
              <a:chOff x="8197052" y="3634334"/>
              <a:chExt cx="3478836" cy="553998"/>
            </a:xfrm>
          </p:grpSpPr>
          <p:sp>
            <p:nvSpPr>
              <p:cNvPr id="140" name="Freeform 30">
                <a:extLst>
                  <a:ext uri="{FF2B5EF4-FFF2-40B4-BE49-F238E27FC236}">
                    <a16:creationId xmlns:a16="http://schemas.microsoft.com/office/drawing/2014/main" xmlns="" id="{0CAE4CA0-560D-4878-8C46-349F6C676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052" y="3803119"/>
                <a:ext cx="216354" cy="21642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xmlns="" id="{CE91814A-6C54-4F4F-BAEF-DD770427AEBC}"/>
                  </a:ext>
                </a:extLst>
              </p:cNvPr>
              <p:cNvSpPr/>
              <p:nvPr/>
            </p:nvSpPr>
            <p:spPr>
              <a:xfrm>
                <a:off x="8660628" y="3634334"/>
                <a:ext cx="3015260" cy="553998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Collaboratively administrate </a:t>
                </a:r>
                <a:r>
                  <a:rPr lang="id-ID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and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empowered markets networks </a:t>
                </a:r>
                <a:r>
                  <a:rPr lang="id-ID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of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143" name="Group 142"/>
            <p:cNvGrpSpPr/>
            <p:nvPr/>
          </p:nvGrpSpPr>
          <p:grpSpPr>
            <a:xfrm>
              <a:off x="8197052" y="4702896"/>
              <a:ext cx="3478836" cy="553998"/>
              <a:chOff x="8197052" y="3634334"/>
              <a:chExt cx="3478836" cy="553998"/>
            </a:xfrm>
          </p:grpSpPr>
          <p:sp>
            <p:nvSpPr>
              <p:cNvPr id="144" name="Freeform 30">
                <a:extLst>
                  <a:ext uri="{FF2B5EF4-FFF2-40B4-BE49-F238E27FC236}">
                    <a16:creationId xmlns:a16="http://schemas.microsoft.com/office/drawing/2014/main" xmlns="" id="{0CAE4CA0-560D-4878-8C46-349F6C676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052" y="3803119"/>
                <a:ext cx="216354" cy="21642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45" name="Rectangle 144">
                <a:extLst>
                  <a:ext uri="{FF2B5EF4-FFF2-40B4-BE49-F238E27FC236}">
                    <a16:creationId xmlns:a16="http://schemas.microsoft.com/office/drawing/2014/main" xmlns="" id="{CE91814A-6C54-4F4F-BAEF-DD770427AEBC}"/>
                  </a:ext>
                </a:extLst>
              </p:cNvPr>
              <p:cNvSpPr/>
              <p:nvPr/>
            </p:nvSpPr>
            <p:spPr>
              <a:xfrm>
                <a:off x="8660628" y="3634334"/>
                <a:ext cx="3015260" cy="553998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Capitalize on low hanging fruit to identify a ballpark value content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in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provide.</a:t>
                </a:r>
                <a:endPara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146" name="Group 145"/>
            <p:cNvGrpSpPr/>
            <p:nvPr/>
          </p:nvGrpSpPr>
          <p:grpSpPr>
            <a:xfrm>
              <a:off x="8197052" y="5418758"/>
              <a:ext cx="3478836" cy="553998"/>
              <a:chOff x="8197052" y="3634334"/>
              <a:chExt cx="3478836" cy="553998"/>
            </a:xfrm>
          </p:grpSpPr>
          <p:sp>
            <p:nvSpPr>
              <p:cNvPr id="147" name="Freeform 30">
                <a:extLst>
                  <a:ext uri="{FF2B5EF4-FFF2-40B4-BE49-F238E27FC236}">
                    <a16:creationId xmlns:a16="http://schemas.microsoft.com/office/drawing/2014/main" xmlns="" id="{0CAE4CA0-560D-4878-8C46-349F6C676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052" y="3803119"/>
                <a:ext cx="216354" cy="21642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xmlns="" id="{CE91814A-6C54-4F4F-BAEF-DD770427AEBC}"/>
                  </a:ext>
                </a:extLst>
              </p:cNvPr>
              <p:cNvSpPr/>
              <p:nvPr/>
            </p:nvSpPr>
            <p:spPr>
              <a:xfrm>
                <a:off x="8660628" y="3634334"/>
                <a:ext cx="3015260" cy="553998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  <a:defRPr/>
                </a:pP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</a:t>
                </a:r>
                <a:r>
                  <a:rPr lang="en-US" sz="1200" dirty="0" err="1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ocess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-centric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outside the box  thinking pursue scalable customer</a:t>
                </a:r>
                <a:r>
                  <a:rPr lang="id-ID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through.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066881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5E980903-3D3C-4C68-B120-7D709FDFF7C0}"/>
              </a:ext>
            </a:extLst>
          </p:cNvPr>
          <p:cNvSpPr txBox="1"/>
          <p:nvPr/>
        </p:nvSpPr>
        <p:spPr>
          <a:xfrm>
            <a:off x="1643368" y="5128019"/>
            <a:ext cx="22732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Service</a:t>
            </a:r>
            <a:endParaRPr lang="en-US" sz="1400" b="1" dirty="0">
              <a:solidFill>
                <a:schemeClr val="tx2">
                  <a:lumMod val="65000"/>
                  <a:lumOff val="3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0" name="7 CuadroTexto">
            <a:extLst>
              <a:ext uri="{FF2B5EF4-FFF2-40B4-BE49-F238E27FC236}">
                <a16:creationId xmlns:a16="http://schemas.microsoft.com/office/drawing/2014/main" xmlns="" id="{F483832E-F099-4A33-A42A-93DAA9CAD7FF}"/>
              </a:ext>
            </a:extLst>
          </p:cNvPr>
          <p:cNvSpPr txBox="1"/>
          <p:nvPr/>
        </p:nvSpPr>
        <p:spPr>
          <a:xfrm>
            <a:off x="1643368" y="5350649"/>
            <a:ext cx="2273212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Credibly pontificate highly efficient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unleash users.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xmlns="" id="{5E980903-3D3C-4C68-B120-7D709FDFF7C0}"/>
              </a:ext>
            </a:extLst>
          </p:cNvPr>
          <p:cNvSpPr txBox="1"/>
          <p:nvPr/>
        </p:nvSpPr>
        <p:spPr>
          <a:xfrm>
            <a:off x="5362660" y="5128019"/>
            <a:ext cx="22732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Solution</a:t>
            </a:r>
            <a:endParaRPr lang="en-US" sz="1400" b="1" dirty="0">
              <a:solidFill>
                <a:schemeClr val="tx2">
                  <a:lumMod val="65000"/>
                  <a:lumOff val="3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9" name="7 CuadroTexto">
            <a:extLst>
              <a:ext uri="{FF2B5EF4-FFF2-40B4-BE49-F238E27FC236}">
                <a16:creationId xmlns:a16="http://schemas.microsoft.com/office/drawing/2014/main" xmlns="" id="{F483832E-F099-4A33-A42A-93DAA9CAD7FF}"/>
              </a:ext>
            </a:extLst>
          </p:cNvPr>
          <p:cNvSpPr txBox="1"/>
          <p:nvPr/>
        </p:nvSpPr>
        <p:spPr>
          <a:xfrm>
            <a:off x="5362660" y="5350649"/>
            <a:ext cx="2273212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play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markets via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plug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5E980903-3D3C-4C68-B120-7D709FDFF7C0}"/>
              </a:ext>
            </a:extLst>
          </p:cNvPr>
          <p:cNvSpPr txBox="1"/>
          <p:nvPr/>
        </p:nvSpPr>
        <p:spPr>
          <a:xfrm>
            <a:off x="9081952" y="5128019"/>
            <a:ext cx="22732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Serve</a:t>
            </a:r>
            <a:endParaRPr lang="en-US" sz="1400" b="1" dirty="0">
              <a:solidFill>
                <a:schemeClr val="tx2">
                  <a:lumMod val="65000"/>
                  <a:lumOff val="3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4" name="7 CuadroTexto">
            <a:extLst>
              <a:ext uri="{FF2B5EF4-FFF2-40B4-BE49-F238E27FC236}">
                <a16:creationId xmlns:a16="http://schemas.microsoft.com/office/drawing/2014/main" xmlns="" id="{F483832E-F099-4A33-A42A-93DAA9CAD7FF}"/>
              </a:ext>
            </a:extLst>
          </p:cNvPr>
          <p:cNvSpPr txBox="1"/>
          <p:nvPr/>
        </p:nvSpPr>
        <p:spPr>
          <a:xfrm>
            <a:off x="9081952" y="5350649"/>
            <a:ext cx="2273212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</a:t>
            </a:r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extensible testing</a:t>
            </a:r>
            <a:r>
              <a:rPr lang="id-ID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product of</a:t>
            </a:r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good.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141" name="Group 140"/>
          <p:cNvGrpSpPr/>
          <p:nvPr/>
        </p:nvGrpSpPr>
        <p:grpSpPr>
          <a:xfrm>
            <a:off x="836836" y="953353"/>
            <a:ext cx="4341939" cy="3159471"/>
            <a:chOff x="836836" y="983844"/>
            <a:chExt cx="4341939" cy="3159471"/>
          </a:xfrm>
        </p:grpSpPr>
        <p:sp>
          <p:nvSpPr>
            <p:cNvPr id="3" name="Freeform 1">
              <a:extLst>
                <a:ext uri="{FF2B5EF4-FFF2-40B4-BE49-F238E27FC236}">
                  <a16:creationId xmlns:a16="http://schemas.microsoft.com/office/drawing/2014/main" xmlns="" id="{7ED0B25B-4615-4780-A651-8E5FC6225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836" y="3978009"/>
              <a:ext cx="4341939" cy="165306"/>
            </a:xfrm>
            <a:custGeom>
              <a:avLst/>
              <a:gdLst>
                <a:gd name="T0" fmla="*/ 0 w 14364"/>
                <a:gd name="T1" fmla="*/ 273 h 547"/>
                <a:gd name="T2" fmla="*/ 7562 w 14364"/>
                <a:gd name="T3" fmla="*/ 0 h 547"/>
                <a:gd name="T4" fmla="*/ 14363 w 14364"/>
                <a:gd name="T5" fmla="*/ 273 h 547"/>
                <a:gd name="T6" fmla="*/ 7562 w 14364"/>
                <a:gd name="T7" fmla="*/ 546 h 547"/>
                <a:gd name="T8" fmla="*/ 0 w 14364"/>
                <a:gd name="T9" fmla="*/ 27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64" h="547">
                  <a:moveTo>
                    <a:pt x="0" y="273"/>
                  </a:moveTo>
                  <a:cubicBezTo>
                    <a:pt x="0" y="122"/>
                    <a:pt x="3597" y="0"/>
                    <a:pt x="7562" y="0"/>
                  </a:cubicBezTo>
                  <a:cubicBezTo>
                    <a:pt x="11529" y="0"/>
                    <a:pt x="14363" y="122"/>
                    <a:pt x="14363" y="273"/>
                  </a:cubicBezTo>
                  <a:cubicBezTo>
                    <a:pt x="14363" y="424"/>
                    <a:pt x="11529" y="546"/>
                    <a:pt x="7562" y="546"/>
                  </a:cubicBezTo>
                  <a:cubicBezTo>
                    <a:pt x="3597" y="546"/>
                    <a:pt x="0" y="424"/>
                    <a:pt x="0" y="273"/>
                  </a:cubicBezTo>
                </a:path>
              </a:pathLst>
            </a:custGeom>
            <a:solidFill>
              <a:srgbClr val="221F1F">
                <a:alpha val="3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2">
              <a:extLst>
                <a:ext uri="{FF2B5EF4-FFF2-40B4-BE49-F238E27FC236}">
                  <a16:creationId xmlns:a16="http://schemas.microsoft.com/office/drawing/2014/main" xmlns="" id="{92BE44F0-00E4-4C71-A0C6-B8A1A9569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404" y="1735718"/>
              <a:ext cx="3243456" cy="2184967"/>
            </a:xfrm>
            <a:custGeom>
              <a:avLst/>
              <a:gdLst>
                <a:gd name="T0" fmla="*/ 10728 w 10729"/>
                <a:gd name="T1" fmla="*/ 574 h 7227"/>
                <a:gd name="T2" fmla="*/ 10154 w 10729"/>
                <a:gd name="T3" fmla="*/ 0 h 7227"/>
                <a:gd name="T4" fmla="*/ 574 w 10729"/>
                <a:gd name="T5" fmla="*/ 0 h 7227"/>
                <a:gd name="T6" fmla="*/ 0 w 10729"/>
                <a:gd name="T7" fmla="*/ 574 h 7227"/>
                <a:gd name="T8" fmla="*/ 0 w 10729"/>
                <a:gd name="T9" fmla="*/ 7226 h 7227"/>
                <a:gd name="T10" fmla="*/ 10728 w 10729"/>
                <a:gd name="T11" fmla="*/ 7226 h 7227"/>
                <a:gd name="T12" fmla="*/ 10728 w 10729"/>
                <a:gd name="T13" fmla="*/ 574 h 7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29" h="7227">
                  <a:moveTo>
                    <a:pt x="10728" y="574"/>
                  </a:moveTo>
                  <a:cubicBezTo>
                    <a:pt x="10728" y="257"/>
                    <a:pt x="10471" y="0"/>
                    <a:pt x="10154" y="0"/>
                  </a:cubicBezTo>
                  <a:lnTo>
                    <a:pt x="574" y="0"/>
                  </a:lnTo>
                  <a:cubicBezTo>
                    <a:pt x="257" y="0"/>
                    <a:pt x="0" y="257"/>
                    <a:pt x="0" y="574"/>
                  </a:cubicBezTo>
                  <a:lnTo>
                    <a:pt x="0" y="7226"/>
                  </a:lnTo>
                  <a:lnTo>
                    <a:pt x="10728" y="7226"/>
                  </a:lnTo>
                  <a:lnTo>
                    <a:pt x="10728" y="574"/>
                  </a:lnTo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3">
              <a:extLst>
                <a:ext uri="{FF2B5EF4-FFF2-40B4-BE49-F238E27FC236}">
                  <a16:creationId xmlns:a16="http://schemas.microsoft.com/office/drawing/2014/main" xmlns="" id="{93E2463F-2971-4A14-8C20-8292AE451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462" y="3935350"/>
              <a:ext cx="3940673" cy="103983"/>
            </a:xfrm>
            <a:custGeom>
              <a:avLst/>
              <a:gdLst>
                <a:gd name="T0" fmla="*/ 12736 w 13035"/>
                <a:gd name="T1" fmla="*/ 341 h 342"/>
                <a:gd name="T2" fmla="*/ 298 w 13035"/>
                <a:gd name="T3" fmla="*/ 341 h 342"/>
                <a:gd name="T4" fmla="*/ 0 w 13035"/>
                <a:gd name="T5" fmla="*/ 0 h 342"/>
                <a:gd name="T6" fmla="*/ 13034 w 13035"/>
                <a:gd name="T7" fmla="*/ 0 h 342"/>
                <a:gd name="T8" fmla="*/ 12736 w 13035"/>
                <a:gd name="T9" fmla="*/ 34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35" h="342">
                  <a:moveTo>
                    <a:pt x="12736" y="341"/>
                  </a:moveTo>
                  <a:lnTo>
                    <a:pt x="298" y="341"/>
                  </a:lnTo>
                  <a:cubicBezTo>
                    <a:pt x="40" y="341"/>
                    <a:pt x="0" y="0"/>
                    <a:pt x="0" y="0"/>
                  </a:cubicBezTo>
                  <a:lnTo>
                    <a:pt x="13034" y="0"/>
                  </a:lnTo>
                  <a:cubicBezTo>
                    <a:pt x="13034" y="0"/>
                    <a:pt x="12994" y="341"/>
                    <a:pt x="12736" y="341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xmlns="" id="{6AACBEAC-8174-44CD-8149-9C11086DD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462" y="3895357"/>
              <a:ext cx="3940673" cy="58657"/>
            </a:xfrm>
            <a:custGeom>
              <a:avLst/>
              <a:gdLst>
                <a:gd name="T0" fmla="*/ 6517 w 13035"/>
                <a:gd name="T1" fmla="*/ 192 h 193"/>
                <a:gd name="T2" fmla="*/ 0 w 13035"/>
                <a:gd name="T3" fmla="*/ 192 h 193"/>
                <a:gd name="T4" fmla="*/ 0 w 13035"/>
                <a:gd name="T5" fmla="*/ 0 h 193"/>
                <a:gd name="T6" fmla="*/ 13034 w 13035"/>
                <a:gd name="T7" fmla="*/ 0 h 193"/>
                <a:gd name="T8" fmla="*/ 13034 w 13035"/>
                <a:gd name="T9" fmla="*/ 192 h 193"/>
                <a:gd name="T10" fmla="*/ 6517 w 13035"/>
                <a:gd name="T11" fmla="*/ 19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35" h="193">
                  <a:moveTo>
                    <a:pt x="6517" y="192"/>
                  </a:moveTo>
                  <a:lnTo>
                    <a:pt x="0" y="192"/>
                  </a:lnTo>
                  <a:lnTo>
                    <a:pt x="0" y="0"/>
                  </a:lnTo>
                  <a:lnTo>
                    <a:pt x="13034" y="0"/>
                  </a:lnTo>
                  <a:lnTo>
                    <a:pt x="13034" y="192"/>
                  </a:lnTo>
                  <a:lnTo>
                    <a:pt x="6517" y="192"/>
                  </a:lnTo>
                </a:path>
              </a:pathLst>
            </a:custGeom>
            <a:solidFill>
              <a:srgbClr val="E6E6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xmlns="" id="{C498EC4C-55FC-4662-8D18-603EA82D9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863" y="3895357"/>
              <a:ext cx="759873" cy="33327"/>
            </a:xfrm>
            <a:custGeom>
              <a:avLst/>
              <a:gdLst>
                <a:gd name="T0" fmla="*/ 1257 w 2515"/>
                <a:gd name="T1" fmla="*/ 109 h 110"/>
                <a:gd name="T2" fmla="*/ 0 w 2515"/>
                <a:gd name="T3" fmla="*/ 109 h 110"/>
                <a:gd name="T4" fmla="*/ 0 w 2515"/>
                <a:gd name="T5" fmla="*/ 0 h 110"/>
                <a:gd name="T6" fmla="*/ 2514 w 2515"/>
                <a:gd name="T7" fmla="*/ 0 h 110"/>
                <a:gd name="T8" fmla="*/ 2514 w 2515"/>
                <a:gd name="T9" fmla="*/ 109 h 110"/>
                <a:gd name="T10" fmla="*/ 1257 w 2515"/>
                <a:gd name="T11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5" h="110">
                  <a:moveTo>
                    <a:pt x="1257" y="109"/>
                  </a:moveTo>
                  <a:lnTo>
                    <a:pt x="0" y="109"/>
                  </a:lnTo>
                  <a:lnTo>
                    <a:pt x="0" y="0"/>
                  </a:lnTo>
                  <a:lnTo>
                    <a:pt x="2514" y="0"/>
                  </a:lnTo>
                  <a:lnTo>
                    <a:pt x="2514" y="109"/>
                  </a:lnTo>
                  <a:lnTo>
                    <a:pt x="1257" y="109"/>
                  </a:lnTo>
                </a:path>
              </a:pathLst>
            </a:custGeom>
            <a:solidFill>
              <a:srgbClr val="BBBD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xmlns="" id="{2FFC73A7-D8FE-4FE2-8B56-64C1C9DFC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383" y="1899690"/>
              <a:ext cx="2990165" cy="1889017"/>
            </a:xfrm>
            <a:custGeom>
              <a:avLst/>
              <a:gdLst>
                <a:gd name="T0" fmla="*/ 4944 w 9889"/>
                <a:gd name="T1" fmla="*/ 6248 h 6249"/>
                <a:gd name="T2" fmla="*/ 0 w 9889"/>
                <a:gd name="T3" fmla="*/ 6248 h 6249"/>
                <a:gd name="T4" fmla="*/ 0 w 9889"/>
                <a:gd name="T5" fmla="*/ 0 h 6249"/>
                <a:gd name="T6" fmla="*/ 9888 w 9889"/>
                <a:gd name="T7" fmla="*/ 0 h 6249"/>
                <a:gd name="T8" fmla="*/ 9888 w 9889"/>
                <a:gd name="T9" fmla="*/ 6248 h 6249"/>
                <a:gd name="T10" fmla="*/ 4944 w 9889"/>
                <a:gd name="T11" fmla="*/ 6248 h 6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9" h="6249">
                  <a:moveTo>
                    <a:pt x="4944" y="6248"/>
                  </a:moveTo>
                  <a:lnTo>
                    <a:pt x="0" y="6248"/>
                  </a:lnTo>
                  <a:lnTo>
                    <a:pt x="0" y="0"/>
                  </a:lnTo>
                  <a:lnTo>
                    <a:pt x="9888" y="0"/>
                  </a:lnTo>
                  <a:lnTo>
                    <a:pt x="9888" y="6248"/>
                  </a:lnTo>
                  <a:lnTo>
                    <a:pt x="4944" y="6248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xmlns="" id="{ACC5F003-A664-4186-B060-652B71ADE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761" y="3331451"/>
              <a:ext cx="1103815" cy="457257"/>
            </a:xfrm>
            <a:custGeom>
              <a:avLst/>
              <a:gdLst>
                <a:gd name="T0" fmla="*/ 3144 w 3650"/>
                <a:gd name="T1" fmla="*/ 960 h 1511"/>
                <a:gd name="T2" fmla="*/ 3030 w 3650"/>
                <a:gd name="T3" fmla="*/ 947 h 1511"/>
                <a:gd name="T4" fmla="*/ 3055 w 3650"/>
                <a:gd name="T5" fmla="*/ 856 h 1511"/>
                <a:gd name="T6" fmla="*/ 2526 w 3650"/>
                <a:gd name="T7" fmla="*/ 62 h 1511"/>
                <a:gd name="T8" fmla="*/ 1782 w 3650"/>
                <a:gd name="T9" fmla="*/ 439 h 1511"/>
                <a:gd name="T10" fmla="*/ 1510 w 3650"/>
                <a:gd name="T11" fmla="*/ 303 h 1511"/>
                <a:gd name="T12" fmla="*/ 926 w 3650"/>
                <a:gd name="T13" fmla="*/ 532 h 1511"/>
                <a:gd name="T14" fmla="*/ 809 w 3650"/>
                <a:gd name="T15" fmla="*/ 497 h 1511"/>
                <a:gd name="T16" fmla="*/ 36 w 3650"/>
                <a:gd name="T17" fmla="*/ 1012 h 1511"/>
                <a:gd name="T18" fmla="*/ 138 w 3650"/>
                <a:gd name="T19" fmla="*/ 1510 h 1511"/>
                <a:gd name="T20" fmla="*/ 3649 w 3650"/>
                <a:gd name="T21" fmla="*/ 1510 h 1511"/>
                <a:gd name="T22" fmla="*/ 3144 w 3650"/>
                <a:gd name="T23" fmla="*/ 960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50" h="1511">
                  <a:moveTo>
                    <a:pt x="3144" y="960"/>
                  </a:moveTo>
                  <a:cubicBezTo>
                    <a:pt x="3106" y="952"/>
                    <a:pt x="3068" y="948"/>
                    <a:pt x="3030" y="947"/>
                  </a:cubicBezTo>
                  <a:cubicBezTo>
                    <a:pt x="3041" y="918"/>
                    <a:pt x="3049" y="887"/>
                    <a:pt x="3055" y="856"/>
                  </a:cubicBezTo>
                  <a:cubicBezTo>
                    <a:pt x="3128" y="491"/>
                    <a:pt x="2891" y="135"/>
                    <a:pt x="2526" y="62"/>
                  </a:cubicBezTo>
                  <a:cubicBezTo>
                    <a:pt x="2214" y="0"/>
                    <a:pt x="1910" y="163"/>
                    <a:pt x="1782" y="439"/>
                  </a:cubicBezTo>
                  <a:cubicBezTo>
                    <a:pt x="1708" y="373"/>
                    <a:pt x="1615" y="324"/>
                    <a:pt x="1510" y="303"/>
                  </a:cubicBezTo>
                  <a:cubicBezTo>
                    <a:pt x="1280" y="258"/>
                    <a:pt x="1055" y="354"/>
                    <a:pt x="926" y="532"/>
                  </a:cubicBezTo>
                  <a:cubicBezTo>
                    <a:pt x="889" y="517"/>
                    <a:pt x="849" y="505"/>
                    <a:pt x="809" y="497"/>
                  </a:cubicBezTo>
                  <a:cubicBezTo>
                    <a:pt x="453" y="426"/>
                    <a:pt x="107" y="656"/>
                    <a:pt x="36" y="1012"/>
                  </a:cubicBezTo>
                  <a:cubicBezTo>
                    <a:pt x="0" y="1192"/>
                    <a:pt x="42" y="1370"/>
                    <a:pt x="138" y="1510"/>
                  </a:cubicBezTo>
                  <a:lnTo>
                    <a:pt x="3649" y="1510"/>
                  </a:lnTo>
                  <a:cubicBezTo>
                    <a:pt x="3620" y="1244"/>
                    <a:pt x="3421" y="1015"/>
                    <a:pt x="3144" y="96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xmlns="" id="{FC4BF412-C173-46BD-87F3-2E567E34C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383" y="3391441"/>
              <a:ext cx="499916" cy="397267"/>
            </a:xfrm>
            <a:custGeom>
              <a:avLst/>
              <a:gdLst>
                <a:gd name="T0" fmla="*/ 1409 w 1653"/>
                <a:gd name="T1" fmla="*/ 918 h 1313"/>
                <a:gd name="T2" fmla="*/ 1330 w 1653"/>
                <a:gd name="T3" fmla="*/ 895 h 1313"/>
                <a:gd name="T4" fmla="*/ 1351 w 1653"/>
                <a:gd name="T5" fmla="*/ 852 h 1313"/>
                <a:gd name="T6" fmla="*/ 1133 w 1653"/>
                <a:gd name="T7" fmla="*/ 318 h 1313"/>
                <a:gd name="T8" fmla="*/ 792 w 1653"/>
                <a:gd name="T9" fmla="*/ 329 h 1313"/>
                <a:gd name="T10" fmla="*/ 575 w 1653"/>
                <a:gd name="T11" fmla="*/ 60 h 1313"/>
                <a:gd name="T12" fmla="*/ 172 w 1653"/>
                <a:gd name="T13" fmla="*/ 142 h 1313"/>
                <a:gd name="T14" fmla="*/ 50 w 1653"/>
                <a:gd name="T15" fmla="*/ 62 h 1313"/>
                <a:gd name="T16" fmla="*/ 0 w 1653"/>
                <a:gd name="T17" fmla="*/ 45 h 1313"/>
                <a:gd name="T18" fmla="*/ 0 w 1653"/>
                <a:gd name="T19" fmla="*/ 1312 h 1313"/>
                <a:gd name="T20" fmla="*/ 1622 w 1653"/>
                <a:gd name="T21" fmla="*/ 1312 h 1313"/>
                <a:gd name="T22" fmla="*/ 1409 w 1653"/>
                <a:gd name="T23" fmla="*/ 918 h 1313"/>
                <a:gd name="T24" fmla="*/ 551 w 1653"/>
                <a:gd name="T25" fmla="*/ 741 h 1313"/>
                <a:gd name="T26" fmla="*/ 568 w 1653"/>
                <a:gd name="T27" fmla="*/ 735 h 1313"/>
                <a:gd name="T28" fmla="*/ 574 w 1653"/>
                <a:gd name="T29" fmla="*/ 770 h 1313"/>
                <a:gd name="T30" fmla="*/ 551 w 1653"/>
                <a:gd name="T31" fmla="*/ 741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3" h="1313">
                  <a:moveTo>
                    <a:pt x="1409" y="918"/>
                  </a:moveTo>
                  <a:cubicBezTo>
                    <a:pt x="1383" y="907"/>
                    <a:pt x="1357" y="899"/>
                    <a:pt x="1330" y="895"/>
                  </a:cubicBezTo>
                  <a:cubicBezTo>
                    <a:pt x="1338" y="881"/>
                    <a:pt x="1345" y="867"/>
                    <a:pt x="1351" y="852"/>
                  </a:cubicBezTo>
                  <a:cubicBezTo>
                    <a:pt x="1438" y="645"/>
                    <a:pt x="1341" y="405"/>
                    <a:pt x="1133" y="318"/>
                  </a:cubicBezTo>
                  <a:cubicBezTo>
                    <a:pt x="1019" y="270"/>
                    <a:pt x="895" y="278"/>
                    <a:pt x="792" y="329"/>
                  </a:cubicBezTo>
                  <a:cubicBezTo>
                    <a:pt x="770" y="213"/>
                    <a:pt x="692" y="109"/>
                    <a:pt x="575" y="60"/>
                  </a:cubicBezTo>
                  <a:cubicBezTo>
                    <a:pt x="433" y="0"/>
                    <a:pt x="274" y="37"/>
                    <a:pt x="172" y="142"/>
                  </a:cubicBezTo>
                  <a:cubicBezTo>
                    <a:pt x="138" y="109"/>
                    <a:pt x="96" y="81"/>
                    <a:pt x="50" y="62"/>
                  </a:cubicBezTo>
                  <a:cubicBezTo>
                    <a:pt x="33" y="55"/>
                    <a:pt x="17" y="49"/>
                    <a:pt x="0" y="45"/>
                  </a:cubicBezTo>
                  <a:lnTo>
                    <a:pt x="0" y="1312"/>
                  </a:lnTo>
                  <a:lnTo>
                    <a:pt x="1622" y="1312"/>
                  </a:lnTo>
                  <a:cubicBezTo>
                    <a:pt x="1652" y="1151"/>
                    <a:pt x="1567" y="984"/>
                    <a:pt x="1409" y="918"/>
                  </a:cubicBezTo>
                  <a:close/>
                  <a:moveTo>
                    <a:pt x="551" y="741"/>
                  </a:moveTo>
                  <a:cubicBezTo>
                    <a:pt x="557" y="739"/>
                    <a:pt x="563" y="737"/>
                    <a:pt x="568" y="735"/>
                  </a:cubicBezTo>
                  <a:cubicBezTo>
                    <a:pt x="570" y="747"/>
                    <a:pt x="571" y="758"/>
                    <a:pt x="574" y="770"/>
                  </a:cubicBezTo>
                  <a:cubicBezTo>
                    <a:pt x="567" y="760"/>
                    <a:pt x="559" y="751"/>
                    <a:pt x="551" y="7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xmlns="" id="{874E9C63-F3FB-4DB9-8D68-90D70C526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503" y="2600906"/>
              <a:ext cx="551908" cy="1094484"/>
            </a:xfrm>
            <a:custGeom>
              <a:avLst/>
              <a:gdLst>
                <a:gd name="T0" fmla="*/ 587 w 1824"/>
                <a:gd name="T1" fmla="*/ 41 h 3619"/>
                <a:gd name="T2" fmla="*/ 0 w 1824"/>
                <a:gd name="T3" fmla="*/ 3618 h 3619"/>
                <a:gd name="T4" fmla="*/ 1823 w 1824"/>
                <a:gd name="T5" fmla="*/ 3491 h 3619"/>
                <a:gd name="T6" fmla="*/ 1129 w 1824"/>
                <a:gd name="T7" fmla="*/ 0 h 3619"/>
                <a:gd name="T8" fmla="*/ 587 w 1824"/>
                <a:gd name="T9" fmla="*/ 41 h 3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4" h="3619">
                  <a:moveTo>
                    <a:pt x="587" y="41"/>
                  </a:moveTo>
                  <a:lnTo>
                    <a:pt x="0" y="3618"/>
                  </a:lnTo>
                  <a:lnTo>
                    <a:pt x="1823" y="3491"/>
                  </a:lnTo>
                  <a:lnTo>
                    <a:pt x="1129" y="0"/>
                  </a:lnTo>
                  <a:lnTo>
                    <a:pt x="587" y="41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xmlns="" id="{A611D6AA-6A17-405A-9D65-E6484D755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478" y="3244799"/>
              <a:ext cx="517247" cy="543909"/>
            </a:xfrm>
            <a:custGeom>
              <a:avLst/>
              <a:gdLst>
                <a:gd name="T0" fmla="*/ 1573 w 1710"/>
                <a:gd name="T1" fmla="*/ 1290 h 1797"/>
                <a:gd name="T2" fmla="*/ 1656 w 1710"/>
                <a:gd name="T3" fmla="*/ 1167 h 1797"/>
                <a:gd name="T4" fmla="*/ 1510 w 1710"/>
                <a:gd name="T5" fmla="*/ 794 h 1797"/>
                <a:gd name="T6" fmla="*/ 1596 w 1710"/>
                <a:gd name="T7" fmla="*/ 651 h 1797"/>
                <a:gd name="T8" fmla="*/ 1331 w 1710"/>
                <a:gd name="T9" fmla="*/ 83 h 1797"/>
                <a:gd name="T10" fmla="*/ 763 w 1710"/>
                <a:gd name="T11" fmla="*/ 348 h 1797"/>
                <a:gd name="T12" fmla="*/ 742 w 1710"/>
                <a:gd name="T13" fmla="*/ 426 h 1797"/>
                <a:gd name="T14" fmla="*/ 681 w 1710"/>
                <a:gd name="T15" fmla="*/ 399 h 1797"/>
                <a:gd name="T16" fmla="*/ 77 w 1710"/>
                <a:gd name="T17" fmla="*/ 682 h 1797"/>
                <a:gd name="T18" fmla="*/ 258 w 1710"/>
                <a:gd name="T19" fmla="*/ 1237 h 1797"/>
                <a:gd name="T20" fmla="*/ 135 w 1710"/>
                <a:gd name="T21" fmla="*/ 1411 h 1797"/>
                <a:gd name="T22" fmla="*/ 193 w 1710"/>
                <a:gd name="T23" fmla="*/ 1796 h 1797"/>
                <a:gd name="T24" fmla="*/ 1614 w 1710"/>
                <a:gd name="T25" fmla="*/ 1796 h 1797"/>
                <a:gd name="T26" fmla="*/ 1649 w 1710"/>
                <a:gd name="T27" fmla="*/ 1723 h 1797"/>
                <a:gd name="T28" fmla="*/ 1573 w 1710"/>
                <a:gd name="T29" fmla="*/ 1290 h 1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10" h="1797">
                  <a:moveTo>
                    <a:pt x="1573" y="1290"/>
                  </a:moveTo>
                  <a:cubicBezTo>
                    <a:pt x="1609" y="1257"/>
                    <a:pt x="1638" y="1216"/>
                    <a:pt x="1656" y="1167"/>
                  </a:cubicBezTo>
                  <a:cubicBezTo>
                    <a:pt x="1709" y="1022"/>
                    <a:pt x="1644" y="863"/>
                    <a:pt x="1510" y="794"/>
                  </a:cubicBezTo>
                  <a:cubicBezTo>
                    <a:pt x="1547" y="754"/>
                    <a:pt x="1576" y="706"/>
                    <a:pt x="1596" y="651"/>
                  </a:cubicBezTo>
                  <a:cubicBezTo>
                    <a:pt x="1679" y="421"/>
                    <a:pt x="1561" y="167"/>
                    <a:pt x="1331" y="83"/>
                  </a:cubicBezTo>
                  <a:cubicBezTo>
                    <a:pt x="1100" y="0"/>
                    <a:pt x="846" y="118"/>
                    <a:pt x="763" y="348"/>
                  </a:cubicBezTo>
                  <a:cubicBezTo>
                    <a:pt x="753" y="374"/>
                    <a:pt x="747" y="400"/>
                    <a:pt x="742" y="426"/>
                  </a:cubicBezTo>
                  <a:cubicBezTo>
                    <a:pt x="723" y="416"/>
                    <a:pt x="703" y="407"/>
                    <a:pt x="681" y="399"/>
                  </a:cubicBezTo>
                  <a:cubicBezTo>
                    <a:pt x="436" y="310"/>
                    <a:pt x="165" y="436"/>
                    <a:pt x="77" y="682"/>
                  </a:cubicBezTo>
                  <a:cubicBezTo>
                    <a:pt x="0" y="891"/>
                    <a:pt x="81" y="1119"/>
                    <a:pt x="258" y="1237"/>
                  </a:cubicBezTo>
                  <a:cubicBezTo>
                    <a:pt x="204" y="1282"/>
                    <a:pt x="161" y="1341"/>
                    <a:pt x="135" y="1411"/>
                  </a:cubicBezTo>
                  <a:cubicBezTo>
                    <a:pt x="87" y="1546"/>
                    <a:pt x="113" y="1690"/>
                    <a:pt x="193" y="1796"/>
                  </a:cubicBezTo>
                  <a:lnTo>
                    <a:pt x="1614" y="1796"/>
                  </a:lnTo>
                  <a:cubicBezTo>
                    <a:pt x="1628" y="1773"/>
                    <a:pt x="1639" y="1749"/>
                    <a:pt x="1649" y="1723"/>
                  </a:cubicBezTo>
                  <a:cubicBezTo>
                    <a:pt x="1704" y="1570"/>
                    <a:pt x="1670" y="1406"/>
                    <a:pt x="1573" y="129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xmlns="" id="{473DB9B4-EF4D-440C-BF35-DDE7E0450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2949" y="3379442"/>
              <a:ext cx="397267" cy="409265"/>
            </a:xfrm>
            <a:custGeom>
              <a:avLst/>
              <a:gdLst>
                <a:gd name="T0" fmla="*/ 1313 w 1314"/>
                <a:gd name="T1" fmla="*/ 72 h 1354"/>
                <a:gd name="T2" fmla="*/ 769 w 1314"/>
                <a:gd name="T3" fmla="*/ 328 h 1354"/>
                <a:gd name="T4" fmla="*/ 746 w 1314"/>
                <a:gd name="T5" fmla="*/ 404 h 1354"/>
                <a:gd name="T6" fmla="*/ 687 w 1314"/>
                <a:gd name="T7" fmla="*/ 376 h 1354"/>
                <a:gd name="T8" fmla="*/ 80 w 1314"/>
                <a:gd name="T9" fmla="*/ 640 h 1354"/>
                <a:gd name="T10" fmla="*/ 247 w 1314"/>
                <a:gd name="T11" fmla="*/ 1194 h 1354"/>
                <a:gd name="T12" fmla="*/ 126 w 1314"/>
                <a:gd name="T13" fmla="*/ 1353 h 1354"/>
                <a:gd name="T14" fmla="*/ 1313 w 1314"/>
                <a:gd name="T15" fmla="*/ 1353 h 1354"/>
                <a:gd name="T16" fmla="*/ 1313 w 1314"/>
                <a:gd name="T17" fmla="*/ 72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4" h="1354">
                  <a:moveTo>
                    <a:pt x="1313" y="72"/>
                  </a:moveTo>
                  <a:cubicBezTo>
                    <a:pt x="1094" y="0"/>
                    <a:pt x="854" y="110"/>
                    <a:pt x="769" y="328"/>
                  </a:cubicBezTo>
                  <a:cubicBezTo>
                    <a:pt x="759" y="353"/>
                    <a:pt x="751" y="379"/>
                    <a:pt x="746" y="404"/>
                  </a:cubicBezTo>
                  <a:cubicBezTo>
                    <a:pt x="728" y="394"/>
                    <a:pt x="708" y="384"/>
                    <a:pt x="687" y="376"/>
                  </a:cubicBezTo>
                  <a:cubicBezTo>
                    <a:pt x="446" y="281"/>
                    <a:pt x="175" y="400"/>
                    <a:pt x="80" y="640"/>
                  </a:cubicBezTo>
                  <a:cubicBezTo>
                    <a:pt x="0" y="845"/>
                    <a:pt x="74" y="1073"/>
                    <a:pt x="247" y="1194"/>
                  </a:cubicBezTo>
                  <a:cubicBezTo>
                    <a:pt x="195" y="1235"/>
                    <a:pt x="153" y="1289"/>
                    <a:pt x="126" y="1353"/>
                  </a:cubicBezTo>
                  <a:lnTo>
                    <a:pt x="1313" y="1353"/>
                  </a:lnTo>
                  <a:lnTo>
                    <a:pt x="1313" y="7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xmlns="" id="{BB24933B-1E18-45EA-8371-5D136746C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868" y="3259463"/>
              <a:ext cx="385268" cy="525245"/>
            </a:xfrm>
            <a:custGeom>
              <a:avLst/>
              <a:gdLst>
                <a:gd name="T0" fmla="*/ 1014 w 1274"/>
                <a:gd name="T1" fmla="*/ 605 h 1739"/>
                <a:gd name="T2" fmla="*/ 1067 w 1274"/>
                <a:gd name="T3" fmla="*/ 494 h 1739"/>
                <a:gd name="T4" fmla="*/ 861 w 1274"/>
                <a:gd name="T5" fmla="*/ 47 h 1739"/>
                <a:gd name="T6" fmla="*/ 462 w 1274"/>
                <a:gd name="T7" fmla="*/ 251 h 1739"/>
                <a:gd name="T8" fmla="*/ 127 w 1274"/>
                <a:gd name="T9" fmla="*/ 515 h 1739"/>
                <a:gd name="T10" fmla="*/ 198 w 1274"/>
                <a:gd name="T11" fmla="*/ 869 h 1739"/>
                <a:gd name="T12" fmla="*/ 41 w 1274"/>
                <a:gd name="T13" fmla="*/ 1042 h 1739"/>
                <a:gd name="T14" fmla="*/ 184 w 1274"/>
                <a:gd name="T15" fmla="*/ 1354 h 1739"/>
                <a:gd name="T16" fmla="*/ 216 w 1274"/>
                <a:gd name="T17" fmla="*/ 1360 h 1739"/>
                <a:gd name="T18" fmla="*/ 215 w 1274"/>
                <a:gd name="T19" fmla="*/ 1363 h 1739"/>
                <a:gd name="T20" fmla="*/ 369 w 1274"/>
                <a:gd name="T21" fmla="*/ 1698 h 1739"/>
                <a:gd name="T22" fmla="*/ 684 w 1274"/>
                <a:gd name="T23" fmla="*/ 1505 h 1739"/>
                <a:gd name="T24" fmla="*/ 697 w 1274"/>
                <a:gd name="T25" fmla="*/ 1426 h 1739"/>
                <a:gd name="T26" fmla="*/ 707 w 1274"/>
                <a:gd name="T27" fmla="*/ 1430 h 1739"/>
                <a:gd name="T28" fmla="*/ 1210 w 1274"/>
                <a:gd name="T29" fmla="*/ 1121 h 1739"/>
                <a:gd name="T30" fmla="*/ 1014 w 1274"/>
                <a:gd name="T31" fmla="*/ 605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4" h="1739">
                  <a:moveTo>
                    <a:pt x="1014" y="605"/>
                  </a:moveTo>
                  <a:cubicBezTo>
                    <a:pt x="1036" y="572"/>
                    <a:pt x="1055" y="535"/>
                    <a:pt x="1067" y="494"/>
                  </a:cubicBezTo>
                  <a:cubicBezTo>
                    <a:pt x="1126" y="299"/>
                    <a:pt x="1034" y="99"/>
                    <a:pt x="861" y="47"/>
                  </a:cubicBezTo>
                  <a:cubicBezTo>
                    <a:pt x="705" y="0"/>
                    <a:pt x="537" y="90"/>
                    <a:pt x="462" y="251"/>
                  </a:cubicBezTo>
                  <a:cubicBezTo>
                    <a:pt x="317" y="247"/>
                    <a:pt x="176" y="352"/>
                    <a:pt x="127" y="515"/>
                  </a:cubicBezTo>
                  <a:cubicBezTo>
                    <a:pt x="87" y="647"/>
                    <a:pt x="118" y="781"/>
                    <a:pt x="198" y="869"/>
                  </a:cubicBezTo>
                  <a:cubicBezTo>
                    <a:pt x="127" y="895"/>
                    <a:pt x="67" y="958"/>
                    <a:pt x="41" y="1042"/>
                  </a:cubicBezTo>
                  <a:cubicBezTo>
                    <a:pt x="0" y="1178"/>
                    <a:pt x="64" y="1317"/>
                    <a:pt x="184" y="1354"/>
                  </a:cubicBezTo>
                  <a:cubicBezTo>
                    <a:pt x="195" y="1357"/>
                    <a:pt x="206" y="1359"/>
                    <a:pt x="216" y="1360"/>
                  </a:cubicBezTo>
                  <a:cubicBezTo>
                    <a:pt x="216" y="1361"/>
                    <a:pt x="216" y="1362"/>
                    <a:pt x="215" y="1363"/>
                  </a:cubicBezTo>
                  <a:cubicBezTo>
                    <a:pt x="171" y="1509"/>
                    <a:pt x="240" y="1659"/>
                    <a:pt x="369" y="1698"/>
                  </a:cubicBezTo>
                  <a:cubicBezTo>
                    <a:pt x="499" y="1738"/>
                    <a:pt x="640" y="1651"/>
                    <a:pt x="684" y="1505"/>
                  </a:cubicBezTo>
                  <a:cubicBezTo>
                    <a:pt x="692" y="1479"/>
                    <a:pt x="696" y="1452"/>
                    <a:pt x="697" y="1426"/>
                  </a:cubicBezTo>
                  <a:cubicBezTo>
                    <a:pt x="700" y="1428"/>
                    <a:pt x="704" y="1429"/>
                    <a:pt x="707" y="1430"/>
                  </a:cubicBezTo>
                  <a:cubicBezTo>
                    <a:pt x="914" y="1493"/>
                    <a:pt x="1139" y="1354"/>
                    <a:pt x="1210" y="1121"/>
                  </a:cubicBezTo>
                  <a:cubicBezTo>
                    <a:pt x="1273" y="908"/>
                    <a:pt x="1188" y="689"/>
                    <a:pt x="1014" y="60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xmlns="" id="{0E4A0E4C-3E82-482C-9BD5-221DACA37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994" y="3294123"/>
              <a:ext cx="1113146" cy="494584"/>
            </a:xfrm>
            <a:custGeom>
              <a:avLst/>
              <a:gdLst>
                <a:gd name="T0" fmla="*/ 3677 w 3683"/>
                <a:gd name="T1" fmla="*/ 1164 h 1637"/>
                <a:gd name="T2" fmla="*/ 3004 w 3683"/>
                <a:gd name="T3" fmla="*/ 526 h 1637"/>
                <a:gd name="T4" fmla="*/ 2666 w 3683"/>
                <a:gd name="T5" fmla="*/ 630 h 1637"/>
                <a:gd name="T6" fmla="*/ 2666 w 3683"/>
                <a:gd name="T7" fmla="*/ 622 h 1637"/>
                <a:gd name="T8" fmla="*/ 2020 w 3683"/>
                <a:gd name="T9" fmla="*/ 10 h 1637"/>
                <a:gd name="T10" fmla="*/ 1484 w 3683"/>
                <a:gd name="T11" fmla="*/ 337 h 1637"/>
                <a:gd name="T12" fmla="*/ 1278 w 3683"/>
                <a:gd name="T13" fmla="*/ 291 h 1637"/>
                <a:gd name="T14" fmla="*/ 860 w 3683"/>
                <a:gd name="T15" fmla="*/ 679 h 1637"/>
                <a:gd name="T16" fmla="*/ 625 w 3683"/>
                <a:gd name="T17" fmla="*/ 641 h 1637"/>
                <a:gd name="T18" fmla="*/ 10 w 3683"/>
                <a:gd name="T19" fmla="*/ 1290 h 1637"/>
                <a:gd name="T20" fmla="*/ 124 w 3683"/>
                <a:gd name="T21" fmla="*/ 1636 h 1637"/>
                <a:gd name="T22" fmla="*/ 3495 w 3683"/>
                <a:gd name="T23" fmla="*/ 1636 h 1637"/>
                <a:gd name="T24" fmla="*/ 3677 w 3683"/>
                <a:gd name="T25" fmla="*/ 1164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83" h="1637">
                  <a:moveTo>
                    <a:pt x="3677" y="1164"/>
                  </a:moveTo>
                  <a:cubicBezTo>
                    <a:pt x="3668" y="802"/>
                    <a:pt x="3366" y="516"/>
                    <a:pt x="3004" y="526"/>
                  </a:cubicBezTo>
                  <a:cubicBezTo>
                    <a:pt x="2879" y="529"/>
                    <a:pt x="2764" y="567"/>
                    <a:pt x="2666" y="630"/>
                  </a:cubicBezTo>
                  <a:cubicBezTo>
                    <a:pt x="2666" y="627"/>
                    <a:pt x="2666" y="625"/>
                    <a:pt x="2666" y="622"/>
                  </a:cubicBezTo>
                  <a:cubicBezTo>
                    <a:pt x="2657" y="275"/>
                    <a:pt x="2368" y="0"/>
                    <a:pt x="2020" y="10"/>
                  </a:cubicBezTo>
                  <a:cubicBezTo>
                    <a:pt x="1788" y="16"/>
                    <a:pt x="1589" y="147"/>
                    <a:pt x="1484" y="337"/>
                  </a:cubicBezTo>
                  <a:cubicBezTo>
                    <a:pt x="1423" y="306"/>
                    <a:pt x="1352" y="289"/>
                    <a:pt x="1278" y="291"/>
                  </a:cubicBezTo>
                  <a:cubicBezTo>
                    <a:pt x="1058" y="297"/>
                    <a:pt x="881" y="466"/>
                    <a:pt x="860" y="679"/>
                  </a:cubicBezTo>
                  <a:cubicBezTo>
                    <a:pt x="787" y="652"/>
                    <a:pt x="707" y="638"/>
                    <a:pt x="625" y="641"/>
                  </a:cubicBezTo>
                  <a:cubicBezTo>
                    <a:pt x="276" y="650"/>
                    <a:pt x="0" y="941"/>
                    <a:pt x="10" y="1290"/>
                  </a:cubicBezTo>
                  <a:cubicBezTo>
                    <a:pt x="13" y="1419"/>
                    <a:pt x="55" y="1538"/>
                    <a:pt x="124" y="1636"/>
                  </a:cubicBezTo>
                  <a:lnTo>
                    <a:pt x="3495" y="1636"/>
                  </a:lnTo>
                  <a:cubicBezTo>
                    <a:pt x="3612" y="1514"/>
                    <a:pt x="3682" y="1347"/>
                    <a:pt x="3677" y="1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xmlns="" id="{A917FD49-BC94-41B8-B612-DAA99281B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759" y="3514087"/>
              <a:ext cx="949174" cy="274621"/>
            </a:xfrm>
            <a:custGeom>
              <a:avLst/>
              <a:gdLst>
                <a:gd name="T0" fmla="*/ 2746 w 3141"/>
                <a:gd name="T1" fmla="*/ 225 h 910"/>
                <a:gd name="T2" fmla="*/ 1927 w 3141"/>
                <a:gd name="T3" fmla="*/ 381 h 910"/>
                <a:gd name="T4" fmla="*/ 1703 w 3141"/>
                <a:gd name="T5" fmla="*/ 175 h 910"/>
                <a:gd name="T6" fmla="*/ 1079 w 3141"/>
                <a:gd name="T7" fmla="*/ 233 h 910"/>
                <a:gd name="T8" fmla="*/ 976 w 3141"/>
                <a:gd name="T9" fmla="*/ 167 h 910"/>
                <a:gd name="T10" fmla="*/ 91 w 3141"/>
                <a:gd name="T11" fmla="*/ 448 h 910"/>
                <a:gd name="T12" fmla="*/ 37 w 3141"/>
                <a:gd name="T13" fmla="*/ 909 h 910"/>
                <a:gd name="T14" fmla="*/ 3105 w 3141"/>
                <a:gd name="T15" fmla="*/ 909 h 910"/>
                <a:gd name="T16" fmla="*/ 2746 w 3141"/>
                <a:gd name="T17" fmla="*/ 225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1" h="910">
                  <a:moveTo>
                    <a:pt x="2746" y="225"/>
                  </a:moveTo>
                  <a:cubicBezTo>
                    <a:pt x="2464" y="79"/>
                    <a:pt x="2127" y="152"/>
                    <a:pt x="1927" y="381"/>
                  </a:cubicBezTo>
                  <a:cubicBezTo>
                    <a:pt x="1874" y="297"/>
                    <a:pt x="1798" y="225"/>
                    <a:pt x="1703" y="175"/>
                  </a:cubicBezTo>
                  <a:cubicBezTo>
                    <a:pt x="1495" y="68"/>
                    <a:pt x="1252" y="98"/>
                    <a:pt x="1079" y="233"/>
                  </a:cubicBezTo>
                  <a:cubicBezTo>
                    <a:pt x="1047" y="208"/>
                    <a:pt x="1013" y="186"/>
                    <a:pt x="976" y="167"/>
                  </a:cubicBezTo>
                  <a:cubicBezTo>
                    <a:pt x="654" y="0"/>
                    <a:pt x="258" y="126"/>
                    <a:pt x="91" y="448"/>
                  </a:cubicBezTo>
                  <a:cubicBezTo>
                    <a:pt x="14" y="596"/>
                    <a:pt x="0" y="759"/>
                    <a:pt x="37" y="909"/>
                  </a:cubicBezTo>
                  <a:lnTo>
                    <a:pt x="3105" y="909"/>
                  </a:lnTo>
                  <a:cubicBezTo>
                    <a:pt x="3140" y="636"/>
                    <a:pt x="3005" y="359"/>
                    <a:pt x="2746" y="2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xmlns="" id="{212C7819-21C0-441C-BD25-3680C98FF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383" y="3578076"/>
              <a:ext cx="519913" cy="210631"/>
            </a:xfrm>
            <a:custGeom>
              <a:avLst/>
              <a:gdLst>
                <a:gd name="T0" fmla="*/ 1717 w 1719"/>
                <a:gd name="T1" fmla="*/ 661 h 696"/>
                <a:gd name="T2" fmla="*/ 1375 w 1719"/>
                <a:gd name="T3" fmla="*/ 373 h 696"/>
                <a:gd name="T4" fmla="*/ 1303 w 1719"/>
                <a:gd name="T5" fmla="*/ 388 h 696"/>
                <a:gd name="T6" fmla="*/ 1302 w 1719"/>
                <a:gd name="T7" fmla="*/ 346 h 696"/>
                <a:gd name="T8" fmla="*/ 911 w 1719"/>
                <a:gd name="T9" fmla="*/ 17 h 696"/>
                <a:gd name="T10" fmla="*/ 649 w 1719"/>
                <a:gd name="T11" fmla="*/ 167 h 696"/>
                <a:gd name="T12" fmla="*/ 368 w 1719"/>
                <a:gd name="T13" fmla="*/ 45 h 696"/>
                <a:gd name="T14" fmla="*/ 86 w 1719"/>
                <a:gd name="T15" fmla="*/ 275 h 696"/>
                <a:gd name="T16" fmla="*/ 0 w 1719"/>
                <a:gd name="T17" fmla="*/ 262 h 696"/>
                <a:gd name="T18" fmla="*/ 0 w 1719"/>
                <a:gd name="T19" fmla="*/ 695 h 696"/>
                <a:gd name="T20" fmla="*/ 1718 w 1719"/>
                <a:gd name="T21" fmla="*/ 695 h 696"/>
                <a:gd name="T22" fmla="*/ 1717 w 1719"/>
                <a:gd name="T23" fmla="*/ 661 h 696"/>
                <a:gd name="T24" fmla="*/ 630 w 1719"/>
                <a:gd name="T25" fmla="*/ 589 h 696"/>
                <a:gd name="T26" fmla="*/ 641 w 1719"/>
                <a:gd name="T27" fmla="*/ 577 h 696"/>
                <a:gd name="T28" fmla="*/ 659 w 1719"/>
                <a:gd name="T29" fmla="*/ 602 h 696"/>
                <a:gd name="T30" fmla="*/ 630 w 1719"/>
                <a:gd name="T31" fmla="*/ 589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19" h="696">
                  <a:moveTo>
                    <a:pt x="1717" y="661"/>
                  </a:moveTo>
                  <a:cubicBezTo>
                    <a:pt x="1702" y="487"/>
                    <a:pt x="1549" y="358"/>
                    <a:pt x="1375" y="373"/>
                  </a:cubicBezTo>
                  <a:cubicBezTo>
                    <a:pt x="1350" y="375"/>
                    <a:pt x="1326" y="380"/>
                    <a:pt x="1303" y="388"/>
                  </a:cubicBezTo>
                  <a:cubicBezTo>
                    <a:pt x="1304" y="374"/>
                    <a:pt x="1303" y="360"/>
                    <a:pt x="1302" y="346"/>
                  </a:cubicBezTo>
                  <a:cubicBezTo>
                    <a:pt x="1285" y="147"/>
                    <a:pt x="1110" y="0"/>
                    <a:pt x="911" y="17"/>
                  </a:cubicBezTo>
                  <a:cubicBezTo>
                    <a:pt x="802" y="27"/>
                    <a:pt x="708" y="84"/>
                    <a:pt x="649" y="167"/>
                  </a:cubicBezTo>
                  <a:cubicBezTo>
                    <a:pt x="583" y="84"/>
                    <a:pt x="480" y="36"/>
                    <a:pt x="368" y="45"/>
                  </a:cubicBezTo>
                  <a:cubicBezTo>
                    <a:pt x="231" y="57"/>
                    <a:pt x="122" y="152"/>
                    <a:pt x="86" y="275"/>
                  </a:cubicBezTo>
                  <a:cubicBezTo>
                    <a:pt x="58" y="268"/>
                    <a:pt x="29" y="263"/>
                    <a:pt x="0" y="262"/>
                  </a:cubicBezTo>
                  <a:lnTo>
                    <a:pt x="0" y="695"/>
                  </a:lnTo>
                  <a:lnTo>
                    <a:pt x="1718" y="695"/>
                  </a:lnTo>
                  <a:cubicBezTo>
                    <a:pt x="1718" y="684"/>
                    <a:pt x="1718" y="672"/>
                    <a:pt x="1717" y="661"/>
                  </a:cubicBezTo>
                  <a:close/>
                  <a:moveTo>
                    <a:pt x="630" y="589"/>
                  </a:moveTo>
                  <a:cubicBezTo>
                    <a:pt x="633" y="585"/>
                    <a:pt x="637" y="581"/>
                    <a:pt x="641" y="577"/>
                  </a:cubicBezTo>
                  <a:cubicBezTo>
                    <a:pt x="647" y="585"/>
                    <a:pt x="653" y="594"/>
                    <a:pt x="659" y="602"/>
                  </a:cubicBezTo>
                  <a:cubicBezTo>
                    <a:pt x="650" y="597"/>
                    <a:pt x="640" y="593"/>
                    <a:pt x="630" y="5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xmlns="" id="{DB9AC96D-0C53-4EE8-A046-B8DBC66FB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826" y="2752881"/>
              <a:ext cx="427929" cy="829194"/>
            </a:xfrm>
            <a:custGeom>
              <a:avLst/>
              <a:gdLst>
                <a:gd name="T0" fmla="*/ 455 w 1414"/>
                <a:gd name="T1" fmla="*/ 32 h 2744"/>
                <a:gd name="T2" fmla="*/ 0 w 1414"/>
                <a:gd name="T3" fmla="*/ 2743 h 2744"/>
                <a:gd name="T4" fmla="*/ 1413 w 1414"/>
                <a:gd name="T5" fmla="*/ 2644 h 2744"/>
                <a:gd name="T6" fmla="*/ 875 w 1414"/>
                <a:gd name="T7" fmla="*/ 0 h 2744"/>
                <a:gd name="T8" fmla="*/ 455 w 1414"/>
                <a:gd name="T9" fmla="*/ 32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4" h="2744">
                  <a:moveTo>
                    <a:pt x="455" y="32"/>
                  </a:moveTo>
                  <a:lnTo>
                    <a:pt x="0" y="2743"/>
                  </a:lnTo>
                  <a:lnTo>
                    <a:pt x="1413" y="2644"/>
                  </a:lnTo>
                  <a:lnTo>
                    <a:pt x="875" y="0"/>
                  </a:lnTo>
                  <a:lnTo>
                    <a:pt x="455" y="32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xmlns="" id="{1613D12B-47AB-4A97-BDD9-1391C8868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478" y="3346115"/>
              <a:ext cx="517247" cy="442593"/>
            </a:xfrm>
            <a:custGeom>
              <a:avLst/>
              <a:gdLst>
                <a:gd name="T0" fmla="*/ 1656 w 1710"/>
                <a:gd name="T1" fmla="*/ 1168 h 1465"/>
                <a:gd name="T2" fmla="*/ 1510 w 1710"/>
                <a:gd name="T3" fmla="*/ 795 h 1465"/>
                <a:gd name="T4" fmla="*/ 1596 w 1710"/>
                <a:gd name="T5" fmla="*/ 652 h 1465"/>
                <a:gd name="T6" fmla="*/ 1331 w 1710"/>
                <a:gd name="T7" fmla="*/ 84 h 1465"/>
                <a:gd name="T8" fmla="*/ 763 w 1710"/>
                <a:gd name="T9" fmla="*/ 349 h 1465"/>
                <a:gd name="T10" fmla="*/ 742 w 1710"/>
                <a:gd name="T11" fmla="*/ 427 h 1465"/>
                <a:gd name="T12" fmla="*/ 681 w 1710"/>
                <a:gd name="T13" fmla="*/ 400 h 1465"/>
                <a:gd name="T14" fmla="*/ 77 w 1710"/>
                <a:gd name="T15" fmla="*/ 683 h 1465"/>
                <a:gd name="T16" fmla="*/ 258 w 1710"/>
                <a:gd name="T17" fmla="*/ 1238 h 1465"/>
                <a:gd name="T18" fmla="*/ 135 w 1710"/>
                <a:gd name="T19" fmla="*/ 1412 h 1465"/>
                <a:gd name="T20" fmla="*/ 120 w 1710"/>
                <a:gd name="T21" fmla="*/ 1464 h 1465"/>
                <a:gd name="T22" fmla="*/ 1662 w 1710"/>
                <a:gd name="T23" fmla="*/ 1464 h 1465"/>
                <a:gd name="T24" fmla="*/ 1573 w 1710"/>
                <a:gd name="T25" fmla="*/ 1290 h 1465"/>
                <a:gd name="T26" fmla="*/ 1656 w 1710"/>
                <a:gd name="T27" fmla="*/ 1168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0" h="1465">
                  <a:moveTo>
                    <a:pt x="1656" y="1168"/>
                  </a:moveTo>
                  <a:cubicBezTo>
                    <a:pt x="1709" y="1023"/>
                    <a:pt x="1644" y="864"/>
                    <a:pt x="1510" y="795"/>
                  </a:cubicBezTo>
                  <a:cubicBezTo>
                    <a:pt x="1547" y="754"/>
                    <a:pt x="1576" y="706"/>
                    <a:pt x="1596" y="652"/>
                  </a:cubicBezTo>
                  <a:cubicBezTo>
                    <a:pt x="1679" y="422"/>
                    <a:pt x="1561" y="168"/>
                    <a:pt x="1331" y="84"/>
                  </a:cubicBezTo>
                  <a:cubicBezTo>
                    <a:pt x="1100" y="0"/>
                    <a:pt x="846" y="119"/>
                    <a:pt x="763" y="349"/>
                  </a:cubicBezTo>
                  <a:cubicBezTo>
                    <a:pt x="753" y="375"/>
                    <a:pt x="747" y="401"/>
                    <a:pt x="742" y="427"/>
                  </a:cubicBezTo>
                  <a:cubicBezTo>
                    <a:pt x="723" y="416"/>
                    <a:pt x="703" y="407"/>
                    <a:pt x="681" y="400"/>
                  </a:cubicBezTo>
                  <a:cubicBezTo>
                    <a:pt x="436" y="310"/>
                    <a:pt x="165" y="437"/>
                    <a:pt x="77" y="683"/>
                  </a:cubicBezTo>
                  <a:cubicBezTo>
                    <a:pt x="0" y="892"/>
                    <a:pt x="81" y="1120"/>
                    <a:pt x="258" y="1238"/>
                  </a:cubicBezTo>
                  <a:cubicBezTo>
                    <a:pt x="204" y="1282"/>
                    <a:pt x="161" y="1341"/>
                    <a:pt x="135" y="1412"/>
                  </a:cubicBezTo>
                  <a:cubicBezTo>
                    <a:pt x="129" y="1429"/>
                    <a:pt x="124" y="1447"/>
                    <a:pt x="120" y="1464"/>
                  </a:cubicBezTo>
                  <a:lnTo>
                    <a:pt x="1662" y="1464"/>
                  </a:lnTo>
                  <a:cubicBezTo>
                    <a:pt x="1645" y="1401"/>
                    <a:pt x="1615" y="1341"/>
                    <a:pt x="1573" y="1290"/>
                  </a:cubicBezTo>
                  <a:cubicBezTo>
                    <a:pt x="1609" y="1258"/>
                    <a:pt x="1638" y="1217"/>
                    <a:pt x="1656" y="116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xmlns="" id="{DF9D5DA4-4B76-4390-AEA8-58DAB4A47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280" y="3622069"/>
              <a:ext cx="383936" cy="166639"/>
            </a:xfrm>
            <a:custGeom>
              <a:avLst/>
              <a:gdLst>
                <a:gd name="T0" fmla="*/ 1271 w 1272"/>
                <a:gd name="T1" fmla="*/ 33 h 551"/>
                <a:gd name="T2" fmla="*/ 832 w 1272"/>
                <a:gd name="T3" fmla="*/ 203 h 551"/>
                <a:gd name="T4" fmla="*/ 791 w 1272"/>
                <a:gd name="T5" fmla="*/ 272 h 551"/>
                <a:gd name="T6" fmla="*/ 741 w 1272"/>
                <a:gd name="T7" fmla="*/ 229 h 551"/>
                <a:gd name="T8" fmla="*/ 87 w 1272"/>
                <a:gd name="T9" fmla="*/ 330 h 551"/>
                <a:gd name="T10" fmla="*/ 0 w 1272"/>
                <a:gd name="T11" fmla="*/ 550 h 551"/>
                <a:gd name="T12" fmla="*/ 1271 w 1272"/>
                <a:gd name="T13" fmla="*/ 550 h 551"/>
                <a:gd name="T14" fmla="*/ 1271 w 1272"/>
                <a:gd name="T15" fmla="*/ 3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2" h="551">
                  <a:moveTo>
                    <a:pt x="1271" y="33"/>
                  </a:moveTo>
                  <a:cubicBezTo>
                    <a:pt x="1109" y="0"/>
                    <a:pt x="936" y="61"/>
                    <a:pt x="832" y="203"/>
                  </a:cubicBezTo>
                  <a:cubicBezTo>
                    <a:pt x="816" y="225"/>
                    <a:pt x="802" y="248"/>
                    <a:pt x="791" y="272"/>
                  </a:cubicBezTo>
                  <a:cubicBezTo>
                    <a:pt x="775" y="256"/>
                    <a:pt x="759" y="242"/>
                    <a:pt x="741" y="229"/>
                  </a:cubicBezTo>
                  <a:cubicBezTo>
                    <a:pt x="532" y="76"/>
                    <a:pt x="239" y="122"/>
                    <a:pt x="87" y="330"/>
                  </a:cubicBezTo>
                  <a:cubicBezTo>
                    <a:pt x="38" y="397"/>
                    <a:pt x="9" y="473"/>
                    <a:pt x="0" y="550"/>
                  </a:cubicBezTo>
                  <a:lnTo>
                    <a:pt x="1271" y="550"/>
                  </a:lnTo>
                  <a:lnTo>
                    <a:pt x="1271" y="33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xmlns="" id="{1176D7F8-C08D-43A1-9BD8-A29512339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189" y="3367445"/>
              <a:ext cx="381269" cy="421263"/>
            </a:xfrm>
            <a:custGeom>
              <a:avLst/>
              <a:gdLst>
                <a:gd name="T0" fmla="*/ 883 w 1259"/>
                <a:gd name="T1" fmla="*/ 1359 h 1392"/>
                <a:gd name="T2" fmla="*/ 1240 w 1259"/>
                <a:gd name="T3" fmla="*/ 890 h 1392"/>
                <a:gd name="T4" fmla="*/ 873 w 1259"/>
                <a:gd name="T5" fmla="*/ 479 h 1392"/>
                <a:gd name="T6" fmla="*/ 882 w 1259"/>
                <a:gd name="T7" fmla="*/ 357 h 1392"/>
                <a:gd name="T8" fmla="*/ 530 w 1259"/>
                <a:gd name="T9" fmla="*/ 14 h 1392"/>
                <a:gd name="T10" fmla="*/ 231 w 1259"/>
                <a:gd name="T11" fmla="*/ 348 h 1392"/>
                <a:gd name="T12" fmla="*/ 13 w 1259"/>
                <a:gd name="T13" fmla="*/ 714 h 1392"/>
                <a:gd name="T14" fmla="*/ 206 w 1259"/>
                <a:gd name="T15" fmla="*/ 1019 h 1392"/>
                <a:gd name="T16" fmla="*/ 123 w 1259"/>
                <a:gd name="T17" fmla="*/ 1237 h 1392"/>
                <a:gd name="T18" fmla="*/ 183 w 1259"/>
                <a:gd name="T19" fmla="*/ 1391 h 1392"/>
                <a:gd name="T20" fmla="*/ 882 w 1259"/>
                <a:gd name="T21" fmla="*/ 1391 h 1392"/>
                <a:gd name="T22" fmla="*/ 873 w 1259"/>
                <a:gd name="T23" fmla="*/ 1360 h 1392"/>
                <a:gd name="T24" fmla="*/ 883 w 1259"/>
                <a:gd name="T25" fmla="*/ 1359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59" h="1392">
                  <a:moveTo>
                    <a:pt x="883" y="1359"/>
                  </a:moveTo>
                  <a:cubicBezTo>
                    <a:pt x="1098" y="1343"/>
                    <a:pt x="1258" y="1133"/>
                    <a:pt x="1240" y="890"/>
                  </a:cubicBezTo>
                  <a:cubicBezTo>
                    <a:pt x="1224" y="668"/>
                    <a:pt x="1064" y="495"/>
                    <a:pt x="873" y="479"/>
                  </a:cubicBezTo>
                  <a:cubicBezTo>
                    <a:pt x="882" y="440"/>
                    <a:pt x="885" y="399"/>
                    <a:pt x="882" y="357"/>
                  </a:cubicBezTo>
                  <a:cubicBezTo>
                    <a:pt x="867" y="154"/>
                    <a:pt x="709" y="0"/>
                    <a:pt x="530" y="14"/>
                  </a:cubicBezTo>
                  <a:cubicBezTo>
                    <a:pt x="367" y="26"/>
                    <a:pt x="242" y="170"/>
                    <a:pt x="231" y="348"/>
                  </a:cubicBezTo>
                  <a:cubicBezTo>
                    <a:pt x="94" y="396"/>
                    <a:pt x="0" y="545"/>
                    <a:pt x="13" y="714"/>
                  </a:cubicBezTo>
                  <a:cubicBezTo>
                    <a:pt x="23" y="852"/>
                    <a:pt x="101" y="966"/>
                    <a:pt x="206" y="1019"/>
                  </a:cubicBezTo>
                  <a:cubicBezTo>
                    <a:pt x="150" y="1070"/>
                    <a:pt x="116" y="1150"/>
                    <a:pt x="123" y="1237"/>
                  </a:cubicBezTo>
                  <a:cubicBezTo>
                    <a:pt x="127" y="1297"/>
                    <a:pt x="149" y="1350"/>
                    <a:pt x="183" y="1391"/>
                  </a:cubicBezTo>
                  <a:lnTo>
                    <a:pt x="882" y="1391"/>
                  </a:lnTo>
                  <a:cubicBezTo>
                    <a:pt x="879" y="1381"/>
                    <a:pt x="876" y="1370"/>
                    <a:pt x="873" y="1360"/>
                  </a:cubicBezTo>
                  <a:cubicBezTo>
                    <a:pt x="876" y="1360"/>
                    <a:pt x="880" y="1360"/>
                    <a:pt x="883" y="135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xmlns="" id="{862DA6D8-DC23-463B-92D8-414167DFF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978" y="3458096"/>
              <a:ext cx="1099816" cy="330611"/>
            </a:xfrm>
            <a:custGeom>
              <a:avLst/>
              <a:gdLst>
                <a:gd name="T0" fmla="*/ 2968 w 3636"/>
                <a:gd name="T1" fmla="*/ 525 h 1092"/>
                <a:gd name="T2" fmla="*/ 2630 w 3636"/>
                <a:gd name="T3" fmla="*/ 629 h 1092"/>
                <a:gd name="T4" fmla="*/ 2630 w 3636"/>
                <a:gd name="T5" fmla="*/ 622 h 1092"/>
                <a:gd name="T6" fmla="*/ 1984 w 3636"/>
                <a:gd name="T7" fmla="*/ 9 h 1092"/>
                <a:gd name="T8" fmla="*/ 1449 w 3636"/>
                <a:gd name="T9" fmla="*/ 337 h 1092"/>
                <a:gd name="T10" fmla="*/ 1242 w 3636"/>
                <a:gd name="T11" fmla="*/ 290 h 1092"/>
                <a:gd name="T12" fmla="*/ 824 w 3636"/>
                <a:gd name="T13" fmla="*/ 679 h 1092"/>
                <a:gd name="T14" fmla="*/ 589 w 3636"/>
                <a:gd name="T15" fmla="*/ 640 h 1092"/>
                <a:gd name="T16" fmla="*/ 0 w 3636"/>
                <a:gd name="T17" fmla="*/ 1091 h 1092"/>
                <a:gd name="T18" fmla="*/ 3635 w 3636"/>
                <a:gd name="T19" fmla="*/ 1091 h 1092"/>
                <a:gd name="T20" fmla="*/ 2968 w 3636"/>
                <a:gd name="T21" fmla="*/ 525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36" h="1092">
                  <a:moveTo>
                    <a:pt x="2968" y="525"/>
                  </a:moveTo>
                  <a:cubicBezTo>
                    <a:pt x="2843" y="529"/>
                    <a:pt x="2728" y="566"/>
                    <a:pt x="2630" y="629"/>
                  </a:cubicBezTo>
                  <a:cubicBezTo>
                    <a:pt x="2630" y="627"/>
                    <a:pt x="2630" y="624"/>
                    <a:pt x="2630" y="622"/>
                  </a:cubicBezTo>
                  <a:cubicBezTo>
                    <a:pt x="2621" y="274"/>
                    <a:pt x="2332" y="0"/>
                    <a:pt x="1984" y="9"/>
                  </a:cubicBezTo>
                  <a:cubicBezTo>
                    <a:pt x="1752" y="15"/>
                    <a:pt x="1553" y="147"/>
                    <a:pt x="1449" y="337"/>
                  </a:cubicBezTo>
                  <a:cubicBezTo>
                    <a:pt x="1387" y="305"/>
                    <a:pt x="1316" y="288"/>
                    <a:pt x="1242" y="290"/>
                  </a:cubicBezTo>
                  <a:cubicBezTo>
                    <a:pt x="1022" y="296"/>
                    <a:pt x="845" y="465"/>
                    <a:pt x="824" y="679"/>
                  </a:cubicBezTo>
                  <a:cubicBezTo>
                    <a:pt x="751" y="652"/>
                    <a:pt x="672" y="638"/>
                    <a:pt x="589" y="640"/>
                  </a:cubicBezTo>
                  <a:cubicBezTo>
                    <a:pt x="309" y="648"/>
                    <a:pt x="76" y="836"/>
                    <a:pt x="0" y="1091"/>
                  </a:cubicBezTo>
                  <a:lnTo>
                    <a:pt x="3635" y="1091"/>
                  </a:lnTo>
                  <a:cubicBezTo>
                    <a:pt x="3590" y="764"/>
                    <a:pt x="3306" y="516"/>
                    <a:pt x="2968" y="5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xmlns="" id="{E78DC396-9315-4417-9BD5-5CA070BB6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309" y="2454264"/>
              <a:ext cx="549241" cy="173304"/>
            </a:xfrm>
            <a:custGeom>
              <a:avLst/>
              <a:gdLst>
                <a:gd name="T0" fmla="*/ 1811 w 1818"/>
                <a:gd name="T1" fmla="*/ 516 h 574"/>
                <a:gd name="T2" fmla="*/ 1488 w 1818"/>
                <a:gd name="T3" fmla="*/ 299 h 574"/>
                <a:gd name="T4" fmla="*/ 1427 w 1818"/>
                <a:gd name="T5" fmla="*/ 318 h 574"/>
                <a:gd name="T6" fmla="*/ 1422 w 1818"/>
                <a:gd name="T7" fmla="*/ 282 h 574"/>
                <a:gd name="T8" fmla="*/ 1052 w 1818"/>
                <a:gd name="T9" fmla="*/ 33 h 574"/>
                <a:gd name="T10" fmla="*/ 837 w 1818"/>
                <a:gd name="T11" fmla="*/ 187 h 574"/>
                <a:gd name="T12" fmla="*/ 582 w 1818"/>
                <a:gd name="T13" fmla="*/ 108 h 574"/>
                <a:gd name="T14" fmla="*/ 359 w 1818"/>
                <a:gd name="T15" fmla="*/ 333 h 574"/>
                <a:gd name="T16" fmla="*/ 246 w 1818"/>
                <a:gd name="T17" fmla="*/ 334 h 574"/>
                <a:gd name="T18" fmla="*/ 0 w 1818"/>
                <a:gd name="T19" fmla="*/ 573 h 574"/>
                <a:gd name="T20" fmla="*/ 1816 w 1818"/>
                <a:gd name="T21" fmla="*/ 573 h 574"/>
                <a:gd name="T22" fmla="*/ 1811 w 1818"/>
                <a:gd name="T23" fmla="*/ 516 h 574"/>
                <a:gd name="T24" fmla="*/ 860 w 1818"/>
                <a:gd name="T25" fmla="*/ 555 h 574"/>
                <a:gd name="T26" fmla="*/ 869 w 1818"/>
                <a:gd name="T27" fmla="*/ 543 h 574"/>
                <a:gd name="T28" fmla="*/ 887 w 1818"/>
                <a:gd name="T29" fmla="*/ 564 h 574"/>
                <a:gd name="T30" fmla="*/ 860 w 1818"/>
                <a:gd name="T31" fmla="*/ 555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18" h="574">
                  <a:moveTo>
                    <a:pt x="1811" y="516"/>
                  </a:moveTo>
                  <a:cubicBezTo>
                    <a:pt x="1782" y="366"/>
                    <a:pt x="1637" y="270"/>
                    <a:pt x="1488" y="299"/>
                  </a:cubicBezTo>
                  <a:cubicBezTo>
                    <a:pt x="1466" y="303"/>
                    <a:pt x="1446" y="310"/>
                    <a:pt x="1427" y="318"/>
                  </a:cubicBezTo>
                  <a:cubicBezTo>
                    <a:pt x="1426" y="306"/>
                    <a:pt x="1424" y="294"/>
                    <a:pt x="1422" y="282"/>
                  </a:cubicBezTo>
                  <a:cubicBezTo>
                    <a:pt x="1388" y="111"/>
                    <a:pt x="1223" y="0"/>
                    <a:pt x="1052" y="33"/>
                  </a:cubicBezTo>
                  <a:cubicBezTo>
                    <a:pt x="957" y="51"/>
                    <a:pt x="881" y="110"/>
                    <a:pt x="837" y="187"/>
                  </a:cubicBezTo>
                  <a:cubicBezTo>
                    <a:pt x="773" y="122"/>
                    <a:pt x="679" y="89"/>
                    <a:pt x="582" y="108"/>
                  </a:cubicBezTo>
                  <a:cubicBezTo>
                    <a:pt x="465" y="131"/>
                    <a:pt x="379" y="223"/>
                    <a:pt x="359" y="333"/>
                  </a:cubicBezTo>
                  <a:cubicBezTo>
                    <a:pt x="322" y="328"/>
                    <a:pt x="284" y="328"/>
                    <a:pt x="246" y="334"/>
                  </a:cubicBezTo>
                  <a:cubicBezTo>
                    <a:pt x="120" y="359"/>
                    <a:pt x="27" y="455"/>
                    <a:pt x="0" y="573"/>
                  </a:cubicBezTo>
                  <a:lnTo>
                    <a:pt x="1816" y="573"/>
                  </a:lnTo>
                  <a:cubicBezTo>
                    <a:pt x="1817" y="554"/>
                    <a:pt x="1815" y="535"/>
                    <a:pt x="1811" y="516"/>
                  </a:cubicBezTo>
                  <a:close/>
                  <a:moveTo>
                    <a:pt x="860" y="555"/>
                  </a:moveTo>
                  <a:cubicBezTo>
                    <a:pt x="863" y="551"/>
                    <a:pt x="866" y="547"/>
                    <a:pt x="869" y="543"/>
                  </a:cubicBezTo>
                  <a:cubicBezTo>
                    <a:pt x="875" y="550"/>
                    <a:pt x="881" y="557"/>
                    <a:pt x="887" y="564"/>
                  </a:cubicBezTo>
                  <a:cubicBezTo>
                    <a:pt x="879" y="560"/>
                    <a:pt x="870" y="557"/>
                    <a:pt x="860" y="5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xmlns="" id="{CD059060-6DFD-4D0A-B7B9-E36447C8F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696" y="2083659"/>
              <a:ext cx="429261" cy="135977"/>
            </a:xfrm>
            <a:custGeom>
              <a:avLst/>
              <a:gdLst>
                <a:gd name="T0" fmla="*/ 1413 w 1419"/>
                <a:gd name="T1" fmla="*/ 404 h 449"/>
                <a:gd name="T2" fmla="*/ 1161 w 1419"/>
                <a:gd name="T3" fmla="*/ 234 h 449"/>
                <a:gd name="T4" fmla="*/ 1113 w 1419"/>
                <a:gd name="T5" fmla="*/ 249 h 449"/>
                <a:gd name="T6" fmla="*/ 1109 w 1419"/>
                <a:gd name="T7" fmla="*/ 221 h 449"/>
                <a:gd name="T8" fmla="*/ 820 w 1419"/>
                <a:gd name="T9" fmla="*/ 26 h 449"/>
                <a:gd name="T10" fmla="*/ 653 w 1419"/>
                <a:gd name="T11" fmla="*/ 146 h 449"/>
                <a:gd name="T12" fmla="*/ 454 w 1419"/>
                <a:gd name="T13" fmla="*/ 84 h 449"/>
                <a:gd name="T14" fmla="*/ 280 w 1419"/>
                <a:gd name="T15" fmla="*/ 261 h 449"/>
                <a:gd name="T16" fmla="*/ 191 w 1419"/>
                <a:gd name="T17" fmla="*/ 262 h 449"/>
                <a:gd name="T18" fmla="*/ 0 w 1419"/>
                <a:gd name="T19" fmla="*/ 448 h 449"/>
                <a:gd name="T20" fmla="*/ 1417 w 1419"/>
                <a:gd name="T21" fmla="*/ 448 h 449"/>
                <a:gd name="T22" fmla="*/ 1413 w 1419"/>
                <a:gd name="T23" fmla="*/ 404 h 449"/>
                <a:gd name="T24" fmla="*/ 671 w 1419"/>
                <a:gd name="T25" fmla="*/ 434 h 449"/>
                <a:gd name="T26" fmla="*/ 678 w 1419"/>
                <a:gd name="T27" fmla="*/ 425 h 449"/>
                <a:gd name="T28" fmla="*/ 692 w 1419"/>
                <a:gd name="T29" fmla="*/ 441 h 449"/>
                <a:gd name="T30" fmla="*/ 671 w 1419"/>
                <a:gd name="T31" fmla="*/ 434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9" h="449">
                  <a:moveTo>
                    <a:pt x="1413" y="404"/>
                  </a:moveTo>
                  <a:cubicBezTo>
                    <a:pt x="1391" y="287"/>
                    <a:pt x="1278" y="211"/>
                    <a:pt x="1161" y="234"/>
                  </a:cubicBezTo>
                  <a:cubicBezTo>
                    <a:pt x="1144" y="237"/>
                    <a:pt x="1128" y="242"/>
                    <a:pt x="1113" y="249"/>
                  </a:cubicBezTo>
                  <a:cubicBezTo>
                    <a:pt x="1112" y="239"/>
                    <a:pt x="1111" y="230"/>
                    <a:pt x="1109" y="221"/>
                  </a:cubicBezTo>
                  <a:cubicBezTo>
                    <a:pt x="1083" y="87"/>
                    <a:pt x="954" y="0"/>
                    <a:pt x="820" y="26"/>
                  </a:cubicBezTo>
                  <a:cubicBezTo>
                    <a:pt x="747" y="40"/>
                    <a:pt x="687" y="86"/>
                    <a:pt x="653" y="146"/>
                  </a:cubicBezTo>
                  <a:cubicBezTo>
                    <a:pt x="603" y="95"/>
                    <a:pt x="529" y="70"/>
                    <a:pt x="454" y="84"/>
                  </a:cubicBezTo>
                  <a:cubicBezTo>
                    <a:pt x="362" y="102"/>
                    <a:pt x="295" y="175"/>
                    <a:pt x="280" y="261"/>
                  </a:cubicBezTo>
                  <a:cubicBezTo>
                    <a:pt x="251" y="256"/>
                    <a:pt x="221" y="256"/>
                    <a:pt x="191" y="262"/>
                  </a:cubicBezTo>
                  <a:cubicBezTo>
                    <a:pt x="93" y="281"/>
                    <a:pt x="20" y="357"/>
                    <a:pt x="0" y="448"/>
                  </a:cubicBezTo>
                  <a:lnTo>
                    <a:pt x="1417" y="448"/>
                  </a:lnTo>
                  <a:cubicBezTo>
                    <a:pt x="1418" y="434"/>
                    <a:pt x="1416" y="419"/>
                    <a:pt x="1413" y="404"/>
                  </a:cubicBezTo>
                  <a:close/>
                  <a:moveTo>
                    <a:pt x="671" y="434"/>
                  </a:moveTo>
                  <a:cubicBezTo>
                    <a:pt x="673" y="431"/>
                    <a:pt x="676" y="428"/>
                    <a:pt x="678" y="425"/>
                  </a:cubicBezTo>
                  <a:cubicBezTo>
                    <a:pt x="682" y="430"/>
                    <a:pt x="687" y="436"/>
                    <a:pt x="692" y="441"/>
                  </a:cubicBezTo>
                  <a:cubicBezTo>
                    <a:pt x="685" y="438"/>
                    <a:pt x="678" y="436"/>
                    <a:pt x="671" y="4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xmlns="" id="{1C08743A-8B99-40FA-B011-5EA711646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819" y="2452931"/>
              <a:ext cx="334610" cy="510581"/>
            </a:xfrm>
            <a:custGeom>
              <a:avLst/>
              <a:gdLst>
                <a:gd name="T0" fmla="*/ 538 w 1106"/>
                <a:gd name="T1" fmla="*/ 7 h 1689"/>
                <a:gd name="T2" fmla="*/ 6 w 1106"/>
                <a:gd name="T3" fmla="*/ 574 h 1689"/>
                <a:gd name="T4" fmla="*/ 581 w 1106"/>
                <a:gd name="T5" fmla="*/ 1688 h 1689"/>
                <a:gd name="T6" fmla="*/ 1100 w 1106"/>
                <a:gd name="T7" fmla="*/ 546 h 1689"/>
                <a:gd name="T8" fmla="*/ 538 w 1106"/>
                <a:gd name="T9" fmla="*/ 7 h 1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1689">
                  <a:moveTo>
                    <a:pt x="538" y="7"/>
                  </a:moveTo>
                  <a:cubicBezTo>
                    <a:pt x="248" y="15"/>
                    <a:pt x="0" y="341"/>
                    <a:pt x="6" y="574"/>
                  </a:cubicBezTo>
                  <a:cubicBezTo>
                    <a:pt x="12" y="807"/>
                    <a:pt x="581" y="1688"/>
                    <a:pt x="581" y="1688"/>
                  </a:cubicBezTo>
                  <a:cubicBezTo>
                    <a:pt x="742" y="1284"/>
                    <a:pt x="1105" y="775"/>
                    <a:pt x="1100" y="546"/>
                  </a:cubicBezTo>
                  <a:cubicBezTo>
                    <a:pt x="1094" y="318"/>
                    <a:pt x="829" y="0"/>
                    <a:pt x="538" y="7"/>
                  </a:cubicBezTo>
                </a:path>
              </a:pathLst>
            </a:custGeom>
            <a:solidFill>
              <a:srgbClr val="F05A2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xmlns="" id="{1C79DD9D-2F57-48C1-9E7A-940CB99BB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480" y="2458264"/>
              <a:ext cx="273288" cy="417263"/>
            </a:xfrm>
            <a:custGeom>
              <a:avLst/>
              <a:gdLst>
                <a:gd name="T0" fmla="*/ 440 w 904"/>
                <a:gd name="T1" fmla="*/ 6 h 1380"/>
                <a:gd name="T2" fmla="*/ 5 w 904"/>
                <a:gd name="T3" fmla="*/ 469 h 1380"/>
                <a:gd name="T4" fmla="*/ 475 w 904"/>
                <a:gd name="T5" fmla="*/ 1379 h 1380"/>
                <a:gd name="T6" fmla="*/ 899 w 904"/>
                <a:gd name="T7" fmla="*/ 446 h 1380"/>
                <a:gd name="T8" fmla="*/ 440 w 904"/>
                <a:gd name="T9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1380">
                  <a:moveTo>
                    <a:pt x="440" y="6"/>
                  </a:moveTo>
                  <a:cubicBezTo>
                    <a:pt x="202" y="12"/>
                    <a:pt x="0" y="280"/>
                    <a:pt x="5" y="469"/>
                  </a:cubicBezTo>
                  <a:cubicBezTo>
                    <a:pt x="10" y="659"/>
                    <a:pt x="475" y="1379"/>
                    <a:pt x="475" y="1379"/>
                  </a:cubicBezTo>
                  <a:cubicBezTo>
                    <a:pt x="606" y="1050"/>
                    <a:pt x="903" y="634"/>
                    <a:pt x="899" y="446"/>
                  </a:cubicBezTo>
                  <a:cubicBezTo>
                    <a:pt x="894" y="260"/>
                    <a:pt x="677" y="0"/>
                    <a:pt x="440" y="6"/>
                  </a:cubicBezTo>
                </a:path>
              </a:pathLst>
            </a:custGeom>
            <a:solidFill>
              <a:srgbClr val="F8EC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xmlns="" id="{957000C3-CF7C-452A-ABF5-880335A69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808" y="2458264"/>
              <a:ext cx="210631" cy="321279"/>
            </a:xfrm>
            <a:custGeom>
              <a:avLst/>
              <a:gdLst>
                <a:gd name="T0" fmla="*/ 339 w 697"/>
                <a:gd name="T1" fmla="*/ 4 h 1063"/>
                <a:gd name="T2" fmla="*/ 4 w 697"/>
                <a:gd name="T3" fmla="*/ 361 h 1063"/>
                <a:gd name="T4" fmla="*/ 366 w 697"/>
                <a:gd name="T5" fmla="*/ 1062 h 1063"/>
                <a:gd name="T6" fmla="*/ 692 w 697"/>
                <a:gd name="T7" fmla="*/ 343 h 1063"/>
                <a:gd name="T8" fmla="*/ 339 w 697"/>
                <a:gd name="T9" fmla="*/ 4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7" h="1063">
                  <a:moveTo>
                    <a:pt x="339" y="4"/>
                  </a:moveTo>
                  <a:cubicBezTo>
                    <a:pt x="156" y="9"/>
                    <a:pt x="0" y="215"/>
                    <a:pt x="4" y="361"/>
                  </a:cubicBezTo>
                  <a:cubicBezTo>
                    <a:pt x="8" y="508"/>
                    <a:pt x="366" y="1062"/>
                    <a:pt x="366" y="1062"/>
                  </a:cubicBezTo>
                  <a:cubicBezTo>
                    <a:pt x="467" y="808"/>
                    <a:pt x="696" y="487"/>
                    <a:pt x="692" y="343"/>
                  </a:cubicBezTo>
                  <a:cubicBezTo>
                    <a:pt x="689" y="200"/>
                    <a:pt x="522" y="0"/>
                    <a:pt x="33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xmlns="" id="{3133F42E-F054-448C-AEC4-C2D257C0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492" y="2480926"/>
              <a:ext cx="233295" cy="342610"/>
            </a:xfrm>
            <a:custGeom>
              <a:avLst/>
              <a:gdLst>
                <a:gd name="T0" fmla="*/ 457 w 773"/>
                <a:gd name="T1" fmla="*/ 37 h 1134"/>
                <a:gd name="T2" fmla="*/ 30 w 773"/>
                <a:gd name="T3" fmla="*/ 327 h 1134"/>
                <a:gd name="T4" fmla="*/ 241 w 773"/>
                <a:gd name="T5" fmla="*/ 1133 h 1134"/>
                <a:gd name="T6" fmla="*/ 743 w 773"/>
                <a:gd name="T7" fmla="*/ 468 h 1134"/>
                <a:gd name="T8" fmla="*/ 457 w 773"/>
                <a:gd name="T9" fmla="*/ 37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3" h="1134">
                  <a:moveTo>
                    <a:pt x="457" y="37"/>
                  </a:moveTo>
                  <a:cubicBezTo>
                    <a:pt x="269" y="0"/>
                    <a:pt x="60" y="176"/>
                    <a:pt x="30" y="327"/>
                  </a:cubicBezTo>
                  <a:cubicBezTo>
                    <a:pt x="0" y="479"/>
                    <a:pt x="241" y="1133"/>
                    <a:pt x="241" y="1133"/>
                  </a:cubicBezTo>
                  <a:cubicBezTo>
                    <a:pt x="403" y="895"/>
                    <a:pt x="713" y="618"/>
                    <a:pt x="743" y="468"/>
                  </a:cubicBezTo>
                  <a:cubicBezTo>
                    <a:pt x="772" y="319"/>
                    <a:pt x="647" y="75"/>
                    <a:pt x="457" y="37"/>
                  </a:cubicBezTo>
                </a:path>
              </a:pathLst>
            </a:custGeom>
            <a:solidFill>
              <a:srgbClr val="F05A2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xmlns="" id="{75D3D781-9413-49A8-93AD-23C5486D4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488" y="2486259"/>
              <a:ext cx="191968" cy="279953"/>
            </a:xfrm>
            <a:custGeom>
              <a:avLst/>
              <a:gdLst>
                <a:gd name="T0" fmla="*/ 374 w 633"/>
                <a:gd name="T1" fmla="*/ 31 h 928"/>
                <a:gd name="T2" fmla="*/ 25 w 633"/>
                <a:gd name="T3" fmla="*/ 268 h 928"/>
                <a:gd name="T4" fmla="*/ 198 w 633"/>
                <a:gd name="T5" fmla="*/ 927 h 928"/>
                <a:gd name="T6" fmla="*/ 607 w 633"/>
                <a:gd name="T7" fmla="*/ 383 h 928"/>
                <a:gd name="T8" fmla="*/ 374 w 633"/>
                <a:gd name="T9" fmla="*/ 31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3" h="928">
                  <a:moveTo>
                    <a:pt x="374" y="31"/>
                  </a:moveTo>
                  <a:cubicBezTo>
                    <a:pt x="220" y="0"/>
                    <a:pt x="49" y="145"/>
                    <a:pt x="25" y="268"/>
                  </a:cubicBezTo>
                  <a:cubicBezTo>
                    <a:pt x="0" y="392"/>
                    <a:pt x="198" y="927"/>
                    <a:pt x="198" y="927"/>
                  </a:cubicBezTo>
                  <a:cubicBezTo>
                    <a:pt x="330" y="732"/>
                    <a:pt x="583" y="505"/>
                    <a:pt x="607" y="383"/>
                  </a:cubicBezTo>
                  <a:cubicBezTo>
                    <a:pt x="632" y="261"/>
                    <a:pt x="529" y="62"/>
                    <a:pt x="374" y="31"/>
                  </a:cubicBezTo>
                </a:path>
              </a:pathLst>
            </a:custGeom>
            <a:solidFill>
              <a:srgbClr val="F8EC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xmlns="" id="{7A7E6A04-1A21-4A04-8808-2C7625947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817" y="2487592"/>
              <a:ext cx="147975" cy="215964"/>
            </a:xfrm>
            <a:custGeom>
              <a:avLst/>
              <a:gdLst>
                <a:gd name="T0" fmla="*/ 288 w 488"/>
                <a:gd name="T1" fmla="*/ 24 h 715"/>
                <a:gd name="T2" fmla="*/ 19 w 488"/>
                <a:gd name="T3" fmla="*/ 207 h 715"/>
                <a:gd name="T4" fmla="*/ 153 w 488"/>
                <a:gd name="T5" fmla="*/ 714 h 715"/>
                <a:gd name="T6" fmla="*/ 468 w 488"/>
                <a:gd name="T7" fmla="*/ 295 h 715"/>
                <a:gd name="T8" fmla="*/ 288 w 488"/>
                <a:gd name="T9" fmla="*/ 24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15">
                  <a:moveTo>
                    <a:pt x="288" y="24"/>
                  </a:moveTo>
                  <a:cubicBezTo>
                    <a:pt x="170" y="0"/>
                    <a:pt x="38" y="111"/>
                    <a:pt x="19" y="207"/>
                  </a:cubicBezTo>
                  <a:cubicBezTo>
                    <a:pt x="0" y="302"/>
                    <a:pt x="153" y="714"/>
                    <a:pt x="153" y="714"/>
                  </a:cubicBezTo>
                  <a:cubicBezTo>
                    <a:pt x="254" y="564"/>
                    <a:pt x="450" y="389"/>
                    <a:pt x="468" y="295"/>
                  </a:cubicBezTo>
                  <a:cubicBezTo>
                    <a:pt x="487" y="202"/>
                    <a:pt x="408" y="48"/>
                    <a:pt x="288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xmlns="" id="{CF65BDCE-EF91-421A-8BC5-A9F415FE1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473" y="2463596"/>
              <a:ext cx="151975" cy="211964"/>
            </a:xfrm>
            <a:custGeom>
              <a:avLst/>
              <a:gdLst>
                <a:gd name="T0" fmla="*/ 158 w 503"/>
                <a:gd name="T1" fmla="*/ 49 h 701"/>
                <a:gd name="T2" fmla="*/ 39 w 503"/>
                <a:gd name="T3" fmla="*/ 355 h 701"/>
                <a:gd name="T4" fmla="*/ 441 w 503"/>
                <a:gd name="T5" fmla="*/ 700 h 701"/>
                <a:gd name="T6" fmla="*/ 463 w 503"/>
                <a:gd name="T7" fmla="*/ 172 h 701"/>
                <a:gd name="T8" fmla="*/ 158 w 503"/>
                <a:gd name="T9" fmla="*/ 49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701">
                  <a:moveTo>
                    <a:pt x="158" y="49"/>
                  </a:moveTo>
                  <a:cubicBezTo>
                    <a:pt x="45" y="98"/>
                    <a:pt x="0" y="266"/>
                    <a:pt x="39" y="355"/>
                  </a:cubicBezTo>
                  <a:cubicBezTo>
                    <a:pt x="78" y="445"/>
                    <a:pt x="441" y="700"/>
                    <a:pt x="441" y="700"/>
                  </a:cubicBezTo>
                  <a:cubicBezTo>
                    <a:pt x="440" y="517"/>
                    <a:pt x="502" y="260"/>
                    <a:pt x="463" y="172"/>
                  </a:cubicBezTo>
                  <a:cubicBezTo>
                    <a:pt x="425" y="83"/>
                    <a:pt x="271" y="0"/>
                    <a:pt x="158" y="49"/>
                  </a:cubicBezTo>
                </a:path>
              </a:pathLst>
            </a:custGeom>
            <a:solidFill>
              <a:srgbClr val="F05A2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xmlns="" id="{B907EEC9-A430-44EF-86D8-B6CC78285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804" y="2467595"/>
              <a:ext cx="123980" cy="173304"/>
            </a:xfrm>
            <a:custGeom>
              <a:avLst/>
              <a:gdLst>
                <a:gd name="T0" fmla="*/ 129 w 411"/>
                <a:gd name="T1" fmla="*/ 40 h 572"/>
                <a:gd name="T2" fmla="*/ 32 w 411"/>
                <a:gd name="T3" fmla="*/ 290 h 572"/>
                <a:gd name="T4" fmla="*/ 360 w 411"/>
                <a:gd name="T5" fmla="*/ 571 h 572"/>
                <a:gd name="T6" fmla="*/ 378 w 411"/>
                <a:gd name="T7" fmla="*/ 140 h 572"/>
                <a:gd name="T8" fmla="*/ 129 w 411"/>
                <a:gd name="T9" fmla="*/ 4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572">
                  <a:moveTo>
                    <a:pt x="129" y="40"/>
                  </a:moveTo>
                  <a:cubicBezTo>
                    <a:pt x="37" y="80"/>
                    <a:pt x="0" y="217"/>
                    <a:pt x="32" y="290"/>
                  </a:cubicBezTo>
                  <a:cubicBezTo>
                    <a:pt x="64" y="363"/>
                    <a:pt x="360" y="571"/>
                    <a:pt x="360" y="571"/>
                  </a:cubicBezTo>
                  <a:cubicBezTo>
                    <a:pt x="360" y="422"/>
                    <a:pt x="410" y="212"/>
                    <a:pt x="378" y="140"/>
                  </a:cubicBezTo>
                  <a:cubicBezTo>
                    <a:pt x="347" y="67"/>
                    <a:pt x="221" y="0"/>
                    <a:pt x="129" y="40"/>
                  </a:cubicBezTo>
                </a:path>
              </a:pathLst>
            </a:custGeom>
            <a:solidFill>
              <a:srgbClr val="F8EC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xmlns="" id="{8E4389CF-10D2-4A3F-A812-6577BC2FA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136" y="2470261"/>
              <a:ext cx="95984" cy="133311"/>
            </a:xfrm>
            <a:custGeom>
              <a:avLst/>
              <a:gdLst>
                <a:gd name="T0" fmla="*/ 99 w 317"/>
                <a:gd name="T1" fmla="*/ 31 h 442"/>
                <a:gd name="T2" fmla="*/ 25 w 317"/>
                <a:gd name="T3" fmla="*/ 224 h 442"/>
                <a:gd name="T4" fmla="*/ 278 w 317"/>
                <a:gd name="T5" fmla="*/ 441 h 442"/>
                <a:gd name="T6" fmla="*/ 292 w 317"/>
                <a:gd name="T7" fmla="*/ 108 h 442"/>
                <a:gd name="T8" fmla="*/ 99 w 317"/>
                <a:gd name="T9" fmla="*/ 3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442">
                  <a:moveTo>
                    <a:pt x="99" y="31"/>
                  </a:moveTo>
                  <a:cubicBezTo>
                    <a:pt x="29" y="62"/>
                    <a:pt x="0" y="167"/>
                    <a:pt x="25" y="224"/>
                  </a:cubicBezTo>
                  <a:cubicBezTo>
                    <a:pt x="49" y="281"/>
                    <a:pt x="278" y="441"/>
                    <a:pt x="278" y="441"/>
                  </a:cubicBezTo>
                  <a:cubicBezTo>
                    <a:pt x="277" y="325"/>
                    <a:pt x="316" y="164"/>
                    <a:pt x="292" y="108"/>
                  </a:cubicBezTo>
                  <a:cubicBezTo>
                    <a:pt x="268" y="52"/>
                    <a:pt x="170" y="0"/>
                    <a:pt x="99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xmlns="" id="{A93B88C1-6B7C-49C0-978E-61A5BF576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536" y="2043666"/>
              <a:ext cx="302616" cy="550575"/>
            </a:xfrm>
            <a:custGeom>
              <a:avLst/>
              <a:gdLst>
                <a:gd name="T0" fmla="*/ 819 w 1000"/>
                <a:gd name="T1" fmla="*/ 0 h 1823"/>
                <a:gd name="T2" fmla="*/ 284 w 1000"/>
                <a:gd name="T3" fmla="*/ 568 h 1823"/>
                <a:gd name="T4" fmla="*/ 88 w 1000"/>
                <a:gd name="T5" fmla="*/ 1777 h 1823"/>
                <a:gd name="T6" fmla="*/ 457 w 1000"/>
                <a:gd name="T7" fmla="*/ 1285 h 1823"/>
                <a:gd name="T8" fmla="*/ 999 w 1000"/>
                <a:gd name="T9" fmla="*/ 976 h 1823"/>
                <a:gd name="T10" fmla="*/ 819 w 1000"/>
                <a:gd name="T11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0" h="1823">
                  <a:moveTo>
                    <a:pt x="819" y="0"/>
                  </a:moveTo>
                  <a:cubicBezTo>
                    <a:pt x="819" y="0"/>
                    <a:pt x="461" y="205"/>
                    <a:pt x="284" y="568"/>
                  </a:cubicBezTo>
                  <a:cubicBezTo>
                    <a:pt x="60" y="1028"/>
                    <a:pt x="0" y="1732"/>
                    <a:pt x="88" y="1777"/>
                  </a:cubicBezTo>
                  <a:cubicBezTo>
                    <a:pt x="175" y="1822"/>
                    <a:pt x="281" y="1484"/>
                    <a:pt x="457" y="1285"/>
                  </a:cubicBezTo>
                  <a:cubicBezTo>
                    <a:pt x="748" y="956"/>
                    <a:pt x="999" y="976"/>
                    <a:pt x="999" y="976"/>
                  </a:cubicBezTo>
                  <a:lnTo>
                    <a:pt x="81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xmlns="" id="{42FA26BF-A65A-46AE-B9C7-0AD6BD3C2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102" y="2043666"/>
              <a:ext cx="302616" cy="550575"/>
            </a:xfrm>
            <a:custGeom>
              <a:avLst/>
              <a:gdLst>
                <a:gd name="T0" fmla="*/ 180 w 1000"/>
                <a:gd name="T1" fmla="*/ 0 h 1823"/>
                <a:gd name="T2" fmla="*/ 715 w 1000"/>
                <a:gd name="T3" fmla="*/ 568 h 1823"/>
                <a:gd name="T4" fmla="*/ 912 w 1000"/>
                <a:gd name="T5" fmla="*/ 1777 h 1823"/>
                <a:gd name="T6" fmla="*/ 542 w 1000"/>
                <a:gd name="T7" fmla="*/ 1285 h 1823"/>
                <a:gd name="T8" fmla="*/ 0 w 1000"/>
                <a:gd name="T9" fmla="*/ 976 h 1823"/>
                <a:gd name="T10" fmla="*/ 180 w 1000"/>
                <a:gd name="T11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0" h="1823">
                  <a:moveTo>
                    <a:pt x="180" y="0"/>
                  </a:moveTo>
                  <a:cubicBezTo>
                    <a:pt x="180" y="0"/>
                    <a:pt x="538" y="205"/>
                    <a:pt x="715" y="568"/>
                  </a:cubicBezTo>
                  <a:cubicBezTo>
                    <a:pt x="940" y="1028"/>
                    <a:pt x="999" y="1732"/>
                    <a:pt x="912" y="1777"/>
                  </a:cubicBezTo>
                  <a:cubicBezTo>
                    <a:pt x="824" y="1822"/>
                    <a:pt x="719" y="1484"/>
                    <a:pt x="542" y="1285"/>
                  </a:cubicBezTo>
                  <a:cubicBezTo>
                    <a:pt x="251" y="956"/>
                    <a:pt x="0" y="976"/>
                    <a:pt x="0" y="976"/>
                  </a:cubicBezTo>
                  <a:lnTo>
                    <a:pt x="180" y="0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xmlns="" id="{11D1F7FA-F6A4-4C20-AA20-C7D17E97B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503" y="1377111"/>
              <a:ext cx="503916" cy="1134477"/>
            </a:xfrm>
            <a:custGeom>
              <a:avLst/>
              <a:gdLst>
                <a:gd name="T0" fmla="*/ 1359 w 1669"/>
                <a:gd name="T1" fmla="*/ 3752 h 3753"/>
                <a:gd name="T2" fmla="*/ 1668 w 1669"/>
                <a:gd name="T3" fmla="*/ 1663 h 3753"/>
                <a:gd name="T4" fmla="*/ 834 w 1669"/>
                <a:gd name="T5" fmla="*/ 0 h 3753"/>
                <a:gd name="T6" fmla="*/ 0 w 1669"/>
                <a:gd name="T7" fmla="*/ 1663 h 3753"/>
                <a:gd name="T8" fmla="*/ 310 w 1669"/>
                <a:gd name="T9" fmla="*/ 3752 h 3753"/>
                <a:gd name="T10" fmla="*/ 1359 w 1669"/>
                <a:gd name="T11" fmla="*/ 3752 h 3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9" h="3753">
                  <a:moveTo>
                    <a:pt x="1359" y="3752"/>
                  </a:moveTo>
                  <a:cubicBezTo>
                    <a:pt x="1399" y="3627"/>
                    <a:pt x="1668" y="2751"/>
                    <a:pt x="1668" y="1663"/>
                  </a:cubicBezTo>
                  <a:cubicBezTo>
                    <a:pt x="1668" y="763"/>
                    <a:pt x="1149" y="252"/>
                    <a:pt x="834" y="0"/>
                  </a:cubicBezTo>
                  <a:cubicBezTo>
                    <a:pt x="520" y="252"/>
                    <a:pt x="0" y="763"/>
                    <a:pt x="0" y="1663"/>
                  </a:cubicBezTo>
                  <a:cubicBezTo>
                    <a:pt x="0" y="2751"/>
                    <a:pt x="270" y="3627"/>
                    <a:pt x="310" y="3752"/>
                  </a:cubicBezTo>
                  <a:lnTo>
                    <a:pt x="1359" y="3752"/>
                  </a:lnTo>
                </a:path>
              </a:pathLst>
            </a:custGeom>
            <a:solidFill>
              <a:srgbClr val="2B2B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xmlns="" id="{48318B06-4B4F-47CD-9F7B-951EA4190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847" y="1238468"/>
              <a:ext cx="638560" cy="1203799"/>
            </a:xfrm>
            <a:custGeom>
              <a:avLst/>
              <a:gdLst>
                <a:gd name="T0" fmla="*/ 0 w 2113"/>
                <a:gd name="T1" fmla="*/ 1629 h 3984"/>
                <a:gd name="T2" fmla="*/ 392 w 2113"/>
                <a:gd name="T3" fmla="*/ 3983 h 3984"/>
                <a:gd name="T4" fmla="*/ 1720 w 2113"/>
                <a:gd name="T5" fmla="*/ 3983 h 3984"/>
                <a:gd name="T6" fmla="*/ 2112 w 2113"/>
                <a:gd name="T7" fmla="*/ 1629 h 3984"/>
                <a:gd name="T8" fmla="*/ 1690 w 2113"/>
                <a:gd name="T9" fmla="*/ 0 h 3984"/>
                <a:gd name="T10" fmla="*/ 422 w 2113"/>
                <a:gd name="T11" fmla="*/ 0 h 3984"/>
                <a:gd name="T12" fmla="*/ 0 w 2113"/>
                <a:gd name="T13" fmla="*/ 1629 h 3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3" h="3984">
                  <a:moveTo>
                    <a:pt x="0" y="1629"/>
                  </a:moveTo>
                  <a:cubicBezTo>
                    <a:pt x="0" y="3007"/>
                    <a:pt x="342" y="3825"/>
                    <a:pt x="392" y="3983"/>
                  </a:cubicBezTo>
                  <a:lnTo>
                    <a:pt x="1720" y="3983"/>
                  </a:lnTo>
                  <a:cubicBezTo>
                    <a:pt x="1771" y="3825"/>
                    <a:pt x="2112" y="3007"/>
                    <a:pt x="2112" y="1629"/>
                  </a:cubicBezTo>
                  <a:cubicBezTo>
                    <a:pt x="2112" y="1022"/>
                    <a:pt x="1925" y="450"/>
                    <a:pt x="1690" y="0"/>
                  </a:cubicBezTo>
                  <a:lnTo>
                    <a:pt x="422" y="0"/>
                  </a:lnTo>
                  <a:cubicBezTo>
                    <a:pt x="187" y="450"/>
                    <a:pt x="0" y="1022"/>
                    <a:pt x="0" y="162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xmlns="" id="{BDC9123B-E53B-4D04-9054-37B9D0157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826" y="983844"/>
              <a:ext cx="383936" cy="255957"/>
            </a:xfrm>
            <a:custGeom>
              <a:avLst/>
              <a:gdLst>
                <a:gd name="T0" fmla="*/ 634 w 1269"/>
                <a:gd name="T1" fmla="*/ 0 h 846"/>
                <a:gd name="T2" fmla="*/ 0 w 1269"/>
                <a:gd name="T3" fmla="*/ 845 h 846"/>
                <a:gd name="T4" fmla="*/ 1268 w 1269"/>
                <a:gd name="T5" fmla="*/ 845 h 846"/>
                <a:gd name="T6" fmla="*/ 634 w 1269"/>
                <a:gd name="T7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9" h="846">
                  <a:moveTo>
                    <a:pt x="634" y="0"/>
                  </a:moveTo>
                  <a:cubicBezTo>
                    <a:pt x="448" y="150"/>
                    <a:pt x="206" y="451"/>
                    <a:pt x="0" y="845"/>
                  </a:cubicBezTo>
                  <a:lnTo>
                    <a:pt x="1268" y="845"/>
                  </a:lnTo>
                  <a:cubicBezTo>
                    <a:pt x="1063" y="451"/>
                    <a:pt x="820" y="150"/>
                    <a:pt x="63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xmlns="" id="{AD83E066-9264-45F0-AE11-296C22343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794" y="1238468"/>
              <a:ext cx="319946" cy="1203799"/>
            </a:xfrm>
            <a:custGeom>
              <a:avLst/>
              <a:gdLst>
                <a:gd name="T0" fmla="*/ 634 w 1057"/>
                <a:gd name="T1" fmla="*/ 0 h 3984"/>
                <a:gd name="T2" fmla="*/ 0 w 1057"/>
                <a:gd name="T3" fmla="*/ 0 h 3984"/>
                <a:gd name="T4" fmla="*/ 0 w 1057"/>
                <a:gd name="T5" fmla="*/ 3983 h 3984"/>
                <a:gd name="T6" fmla="*/ 664 w 1057"/>
                <a:gd name="T7" fmla="*/ 3983 h 3984"/>
                <a:gd name="T8" fmla="*/ 1056 w 1057"/>
                <a:gd name="T9" fmla="*/ 1629 h 3984"/>
                <a:gd name="T10" fmla="*/ 634 w 1057"/>
                <a:gd name="T11" fmla="*/ 0 h 3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7" h="3984">
                  <a:moveTo>
                    <a:pt x="634" y="0"/>
                  </a:moveTo>
                  <a:lnTo>
                    <a:pt x="0" y="0"/>
                  </a:lnTo>
                  <a:lnTo>
                    <a:pt x="0" y="3983"/>
                  </a:lnTo>
                  <a:lnTo>
                    <a:pt x="664" y="3983"/>
                  </a:lnTo>
                  <a:cubicBezTo>
                    <a:pt x="715" y="3825"/>
                    <a:pt x="1056" y="3007"/>
                    <a:pt x="1056" y="1629"/>
                  </a:cubicBezTo>
                  <a:cubicBezTo>
                    <a:pt x="1056" y="1022"/>
                    <a:pt x="869" y="450"/>
                    <a:pt x="634" y="0"/>
                  </a:cubicBezTo>
                </a:path>
              </a:pathLst>
            </a:custGeom>
            <a:solidFill>
              <a:schemeClr val="accent3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xmlns="" id="{478F1288-72D1-4685-86CE-393945ECC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484" y="1419771"/>
              <a:ext cx="274621" cy="275954"/>
            </a:xfrm>
            <a:custGeom>
              <a:avLst/>
              <a:gdLst>
                <a:gd name="T0" fmla="*/ 909 w 910"/>
                <a:gd name="T1" fmla="*/ 455 h 911"/>
                <a:gd name="T2" fmla="*/ 848 w 910"/>
                <a:gd name="T3" fmla="*/ 682 h 911"/>
                <a:gd name="T4" fmla="*/ 681 w 910"/>
                <a:gd name="T5" fmla="*/ 849 h 911"/>
                <a:gd name="T6" fmla="*/ 454 w 910"/>
                <a:gd name="T7" fmla="*/ 910 h 911"/>
                <a:gd name="T8" fmla="*/ 226 w 910"/>
                <a:gd name="T9" fmla="*/ 849 h 911"/>
                <a:gd name="T10" fmla="*/ 61 w 910"/>
                <a:gd name="T11" fmla="*/ 682 h 911"/>
                <a:gd name="T12" fmla="*/ 0 w 910"/>
                <a:gd name="T13" fmla="*/ 455 h 911"/>
                <a:gd name="T14" fmla="*/ 61 w 910"/>
                <a:gd name="T15" fmla="*/ 227 h 911"/>
                <a:gd name="T16" fmla="*/ 226 w 910"/>
                <a:gd name="T17" fmla="*/ 60 h 911"/>
                <a:gd name="T18" fmla="*/ 454 w 910"/>
                <a:gd name="T19" fmla="*/ 0 h 911"/>
                <a:gd name="T20" fmla="*/ 681 w 910"/>
                <a:gd name="T21" fmla="*/ 60 h 911"/>
                <a:gd name="T22" fmla="*/ 848 w 910"/>
                <a:gd name="T23" fmla="*/ 227 h 911"/>
                <a:gd name="T24" fmla="*/ 909 w 910"/>
                <a:gd name="T25" fmla="*/ 45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0" h="911">
                  <a:moveTo>
                    <a:pt x="909" y="455"/>
                  </a:moveTo>
                  <a:cubicBezTo>
                    <a:pt x="909" y="538"/>
                    <a:pt x="890" y="609"/>
                    <a:pt x="848" y="682"/>
                  </a:cubicBezTo>
                  <a:cubicBezTo>
                    <a:pt x="806" y="754"/>
                    <a:pt x="754" y="807"/>
                    <a:pt x="681" y="849"/>
                  </a:cubicBezTo>
                  <a:cubicBezTo>
                    <a:pt x="609" y="891"/>
                    <a:pt x="538" y="910"/>
                    <a:pt x="454" y="910"/>
                  </a:cubicBezTo>
                  <a:cubicBezTo>
                    <a:pt x="370" y="910"/>
                    <a:pt x="299" y="891"/>
                    <a:pt x="226" y="849"/>
                  </a:cubicBezTo>
                  <a:cubicBezTo>
                    <a:pt x="154" y="807"/>
                    <a:pt x="103" y="754"/>
                    <a:pt x="61" y="682"/>
                  </a:cubicBezTo>
                  <a:cubicBezTo>
                    <a:pt x="19" y="609"/>
                    <a:pt x="0" y="538"/>
                    <a:pt x="0" y="455"/>
                  </a:cubicBezTo>
                  <a:cubicBezTo>
                    <a:pt x="0" y="371"/>
                    <a:pt x="19" y="299"/>
                    <a:pt x="61" y="227"/>
                  </a:cubicBezTo>
                  <a:cubicBezTo>
                    <a:pt x="103" y="154"/>
                    <a:pt x="154" y="101"/>
                    <a:pt x="226" y="60"/>
                  </a:cubicBezTo>
                  <a:cubicBezTo>
                    <a:pt x="299" y="18"/>
                    <a:pt x="370" y="0"/>
                    <a:pt x="454" y="0"/>
                  </a:cubicBezTo>
                  <a:cubicBezTo>
                    <a:pt x="538" y="0"/>
                    <a:pt x="609" y="18"/>
                    <a:pt x="681" y="60"/>
                  </a:cubicBezTo>
                  <a:cubicBezTo>
                    <a:pt x="754" y="101"/>
                    <a:pt x="806" y="154"/>
                    <a:pt x="848" y="227"/>
                  </a:cubicBezTo>
                  <a:cubicBezTo>
                    <a:pt x="890" y="299"/>
                    <a:pt x="909" y="371"/>
                    <a:pt x="909" y="455"/>
                  </a:cubicBezTo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xmlns="" id="{715A3645-3E21-4430-9C9C-41DCEAEF9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154" y="1398441"/>
              <a:ext cx="317280" cy="317280"/>
            </a:xfrm>
            <a:custGeom>
              <a:avLst/>
              <a:gdLst>
                <a:gd name="T0" fmla="*/ 924 w 1050"/>
                <a:gd name="T1" fmla="*/ 752 h 1051"/>
                <a:gd name="T2" fmla="*/ 750 w 1050"/>
                <a:gd name="T3" fmla="*/ 125 h 1051"/>
                <a:gd name="T4" fmla="*/ 125 w 1050"/>
                <a:gd name="T5" fmla="*/ 299 h 1051"/>
                <a:gd name="T6" fmla="*/ 297 w 1050"/>
                <a:gd name="T7" fmla="*/ 925 h 1051"/>
                <a:gd name="T8" fmla="*/ 924 w 1050"/>
                <a:gd name="T9" fmla="*/ 752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0" h="1051">
                  <a:moveTo>
                    <a:pt x="924" y="752"/>
                  </a:moveTo>
                  <a:cubicBezTo>
                    <a:pt x="1049" y="531"/>
                    <a:pt x="971" y="251"/>
                    <a:pt x="750" y="125"/>
                  </a:cubicBezTo>
                  <a:cubicBezTo>
                    <a:pt x="530" y="0"/>
                    <a:pt x="250" y="78"/>
                    <a:pt x="125" y="299"/>
                  </a:cubicBezTo>
                  <a:cubicBezTo>
                    <a:pt x="0" y="519"/>
                    <a:pt x="78" y="800"/>
                    <a:pt x="297" y="925"/>
                  </a:cubicBezTo>
                  <a:cubicBezTo>
                    <a:pt x="518" y="1050"/>
                    <a:pt x="798" y="972"/>
                    <a:pt x="924" y="752"/>
                  </a:cubicBezTo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xmlns="" id="{FCFC22FF-75C4-4384-84F3-D6E2A1A2A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147" y="1438434"/>
              <a:ext cx="190635" cy="157307"/>
            </a:xfrm>
            <a:custGeom>
              <a:avLst/>
              <a:gdLst>
                <a:gd name="T0" fmla="*/ 51 w 629"/>
                <a:gd name="T1" fmla="*/ 520 h 521"/>
                <a:gd name="T2" fmla="*/ 185 w 629"/>
                <a:gd name="T3" fmla="*/ 98 h 521"/>
                <a:gd name="T4" fmla="*/ 628 w 629"/>
                <a:gd name="T5" fmla="*/ 101 h 521"/>
                <a:gd name="T6" fmla="*/ 297 w 629"/>
                <a:gd name="T7" fmla="*/ 272 h 521"/>
                <a:gd name="T8" fmla="*/ 51 w 629"/>
                <a:gd name="T9" fmla="*/ 52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9" h="521">
                  <a:moveTo>
                    <a:pt x="51" y="520"/>
                  </a:moveTo>
                  <a:cubicBezTo>
                    <a:pt x="0" y="369"/>
                    <a:pt x="51" y="197"/>
                    <a:pt x="185" y="98"/>
                  </a:cubicBezTo>
                  <a:cubicBezTo>
                    <a:pt x="321" y="0"/>
                    <a:pt x="501" y="6"/>
                    <a:pt x="628" y="101"/>
                  </a:cubicBezTo>
                  <a:cubicBezTo>
                    <a:pt x="628" y="101"/>
                    <a:pt x="411" y="189"/>
                    <a:pt x="297" y="272"/>
                  </a:cubicBezTo>
                  <a:cubicBezTo>
                    <a:pt x="179" y="357"/>
                    <a:pt x="51" y="520"/>
                    <a:pt x="51" y="520"/>
                  </a:cubicBezTo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xmlns="" id="{33A28558-3D07-494F-952A-B7EBFB2F4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468" y="2092992"/>
              <a:ext cx="90651" cy="489251"/>
            </a:xfrm>
            <a:custGeom>
              <a:avLst/>
              <a:gdLst>
                <a:gd name="T0" fmla="*/ 150 w 300"/>
                <a:gd name="T1" fmla="*/ 0 h 1619"/>
                <a:gd name="T2" fmla="*/ 149 w 300"/>
                <a:gd name="T3" fmla="*/ 0 h 1619"/>
                <a:gd name="T4" fmla="*/ 149 w 300"/>
                <a:gd name="T5" fmla="*/ 0 h 1619"/>
                <a:gd name="T6" fmla="*/ 0 w 300"/>
                <a:gd name="T7" fmla="*/ 325 h 1619"/>
                <a:gd name="T8" fmla="*/ 149 w 300"/>
                <a:gd name="T9" fmla="*/ 1618 h 1619"/>
                <a:gd name="T10" fmla="*/ 149 w 300"/>
                <a:gd name="T11" fmla="*/ 1618 h 1619"/>
                <a:gd name="T12" fmla="*/ 150 w 300"/>
                <a:gd name="T13" fmla="*/ 1618 h 1619"/>
                <a:gd name="T14" fmla="*/ 299 w 300"/>
                <a:gd name="T15" fmla="*/ 325 h 1619"/>
                <a:gd name="T16" fmla="*/ 150 w 300"/>
                <a:gd name="T17" fmla="*/ 0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619">
                  <a:moveTo>
                    <a:pt x="150" y="0"/>
                  </a:moveTo>
                  <a:lnTo>
                    <a:pt x="149" y="0"/>
                  </a:lnTo>
                  <a:lnTo>
                    <a:pt x="149" y="0"/>
                  </a:lnTo>
                  <a:cubicBezTo>
                    <a:pt x="59" y="0"/>
                    <a:pt x="0" y="139"/>
                    <a:pt x="0" y="325"/>
                  </a:cubicBezTo>
                  <a:cubicBezTo>
                    <a:pt x="0" y="511"/>
                    <a:pt x="20" y="1618"/>
                    <a:pt x="149" y="1618"/>
                  </a:cubicBezTo>
                  <a:lnTo>
                    <a:pt x="149" y="1618"/>
                  </a:lnTo>
                  <a:cubicBezTo>
                    <a:pt x="150" y="1618"/>
                    <a:pt x="150" y="1618"/>
                    <a:pt x="150" y="1618"/>
                  </a:cubicBezTo>
                  <a:cubicBezTo>
                    <a:pt x="279" y="1618"/>
                    <a:pt x="299" y="511"/>
                    <a:pt x="299" y="325"/>
                  </a:cubicBezTo>
                  <a:cubicBezTo>
                    <a:pt x="299" y="139"/>
                    <a:pt x="239" y="0"/>
                    <a:pt x="150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xmlns="" id="{288365DE-FCA2-4DF9-918E-94D87F323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794" y="983844"/>
              <a:ext cx="191968" cy="255957"/>
            </a:xfrm>
            <a:custGeom>
              <a:avLst/>
              <a:gdLst>
                <a:gd name="T0" fmla="*/ 0 w 635"/>
                <a:gd name="T1" fmla="*/ 845 h 846"/>
                <a:gd name="T2" fmla="*/ 634 w 635"/>
                <a:gd name="T3" fmla="*/ 845 h 846"/>
                <a:gd name="T4" fmla="*/ 0 w 635"/>
                <a:gd name="T5" fmla="*/ 0 h 846"/>
                <a:gd name="T6" fmla="*/ 0 w 635"/>
                <a:gd name="T7" fmla="*/ 1 h 846"/>
                <a:gd name="T8" fmla="*/ 0 w 635"/>
                <a:gd name="T9" fmla="*/ 845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846">
                  <a:moveTo>
                    <a:pt x="0" y="845"/>
                  </a:moveTo>
                  <a:lnTo>
                    <a:pt x="634" y="845"/>
                  </a:lnTo>
                  <a:cubicBezTo>
                    <a:pt x="429" y="451"/>
                    <a:pt x="186" y="15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845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xmlns="" id="{D8193B1F-3B85-4203-99BE-157E64A35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794" y="2092992"/>
              <a:ext cx="45326" cy="489251"/>
            </a:xfrm>
            <a:custGeom>
              <a:avLst/>
              <a:gdLst>
                <a:gd name="T0" fmla="*/ 1 w 151"/>
                <a:gd name="T1" fmla="*/ 0 h 1619"/>
                <a:gd name="T2" fmla="*/ 0 w 151"/>
                <a:gd name="T3" fmla="*/ 0 h 1619"/>
                <a:gd name="T4" fmla="*/ 0 w 151"/>
                <a:gd name="T5" fmla="*/ 1618 h 1619"/>
                <a:gd name="T6" fmla="*/ 1 w 151"/>
                <a:gd name="T7" fmla="*/ 1618 h 1619"/>
                <a:gd name="T8" fmla="*/ 150 w 151"/>
                <a:gd name="T9" fmla="*/ 325 h 1619"/>
                <a:gd name="T10" fmla="*/ 1 w 151"/>
                <a:gd name="T11" fmla="*/ 0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619">
                  <a:moveTo>
                    <a:pt x="1" y="0"/>
                  </a:moveTo>
                  <a:lnTo>
                    <a:pt x="0" y="0"/>
                  </a:lnTo>
                  <a:lnTo>
                    <a:pt x="0" y="1618"/>
                  </a:lnTo>
                  <a:cubicBezTo>
                    <a:pt x="1" y="1618"/>
                    <a:pt x="1" y="1618"/>
                    <a:pt x="1" y="1618"/>
                  </a:cubicBezTo>
                  <a:cubicBezTo>
                    <a:pt x="130" y="1618"/>
                    <a:pt x="150" y="511"/>
                    <a:pt x="150" y="325"/>
                  </a:cubicBezTo>
                  <a:cubicBezTo>
                    <a:pt x="150" y="139"/>
                    <a:pt x="90" y="0"/>
                    <a:pt x="1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xmlns="" id="{BD0A225A-EF54-4D6D-AEF1-4CAD1F3D2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158" y="1370446"/>
              <a:ext cx="373271" cy="373271"/>
            </a:xfrm>
            <a:custGeom>
              <a:avLst/>
              <a:gdLst>
                <a:gd name="T0" fmla="*/ 1085 w 1233"/>
                <a:gd name="T1" fmla="*/ 882 h 1234"/>
                <a:gd name="T2" fmla="*/ 882 w 1233"/>
                <a:gd name="T3" fmla="*/ 147 h 1234"/>
                <a:gd name="T4" fmla="*/ 147 w 1233"/>
                <a:gd name="T5" fmla="*/ 350 h 1234"/>
                <a:gd name="T6" fmla="*/ 351 w 1233"/>
                <a:gd name="T7" fmla="*/ 1086 h 1234"/>
                <a:gd name="T8" fmla="*/ 1085 w 1233"/>
                <a:gd name="T9" fmla="*/ 882 h 1234"/>
                <a:gd name="T10" fmla="*/ 982 w 1233"/>
                <a:gd name="T11" fmla="*/ 823 h 1234"/>
                <a:gd name="T12" fmla="*/ 409 w 1233"/>
                <a:gd name="T13" fmla="*/ 982 h 1234"/>
                <a:gd name="T14" fmla="*/ 251 w 1233"/>
                <a:gd name="T15" fmla="*/ 409 h 1234"/>
                <a:gd name="T16" fmla="*/ 823 w 1233"/>
                <a:gd name="T17" fmla="*/ 250 h 1234"/>
                <a:gd name="T18" fmla="*/ 982 w 1233"/>
                <a:gd name="T19" fmla="*/ 823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3" h="1234">
                  <a:moveTo>
                    <a:pt x="1085" y="882"/>
                  </a:moveTo>
                  <a:cubicBezTo>
                    <a:pt x="1232" y="623"/>
                    <a:pt x="1141" y="294"/>
                    <a:pt x="882" y="147"/>
                  </a:cubicBezTo>
                  <a:cubicBezTo>
                    <a:pt x="623" y="0"/>
                    <a:pt x="294" y="91"/>
                    <a:pt x="147" y="350"/>
                  </a:cubicBezTo>
                  <a:cubicBezTo>
                    <a:pt x="0" y="609"/>
                    <a:pt x="92" y="939"/>
                    <a:pt x="351" y="1086"/>
                  </a:cubicBezTo>
                  <a:cubicBezTo>
                    <a:pt x="609" y="1233"/>
                    <a:pt x="938" y="1142"/>
                    <a:pt x="1085" y="882"/>
                  </a:cubicBezTo>
                  <a:close/>
                  <a:moveTo>
                    <a:pt x="982" y="823"/>
                  </a:moveTo>
                  <a:cubicBezTo>
                    <a:pt x="867" y="1025"/>
                    <a:pt x="611" y="1096"/>
                    <a:pt x="409" y="982"/>
                  </a:cubicBezTo>
                  <a:cubicBezTo>
                    <a:pt x="208" y="867"/>
                    <a:pt x="137" y="611"/>
                    <a:pt x="251" y="409"/>
                  </a:cubicBezTo>
                  <a:cubicBezTo>
                    <a:pt x="365" y="207"/>
                    <a:pt x="621" y="136"/>
                    <a:pt x="823" y="250"/>
                  </a:cubicBezTo>
                  <a:cubicBezTo>
                    <a:pt x="1025" y="365"/>
                    <a:pt x="1096" y="621"/>
                    <a:pt x="982" y="823"/>
                  </a:cubicBezTo>
                  <a:close/>
                </a:path>
              </a:pathLst>
            </a:custGeom>
            <a:solidFill>
              <a:srgbClr val="2B2B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xmlns="" id="{AF1CC6B7-0574-4FED-88B4-FB647DA1F504}"/>
              </a:ext>
            </a:extLst>
          </p:cNvPr>
          <p:cNvSpPr txBox="1"/>
          <p:nvPr/>
        </p:nvSpPr>
        <p:spPr>
          <a:xfrm>
            <a:off x="6163480" y="1768542"/>
            <a:ext cx="504381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id-ID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Mobile Apps Infographic</a:t>
            </a:r>
            <a:endParaRPr lang="en-US" sz="2800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xmlns="" id="{591822D7-262C-4147-8D00-7D2CC66886DE}"/>
              </a:ext>
            </a:extLst>
          </p:cNvPr>
          <p:cNvSpPr/>
          <p:nvPr/>
        </p:nvSpPr>
        <p:spPr>
          <a:xfrm>
            <a:off x="6163480" y="2400860"/>
            <a:ext cx="5043815" cy="166199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plug and play networks. Dynamic procrastinate B2C users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after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</a:p>
          <a:p>
            <a:pPr>
              <a:lnSpc>
                <a:spcPct val="150000"/>
              </a:lnSpc>
            </a:pP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Dramatic visualize. </a:t>
            </a:r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product of</a:t>
            </a:r>
            <a:r>
              <a:rPr lang="en-US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e-commerce. </a:t>
            </a:r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testing </a:t>
            </a:r>
            <a:r>
              <a:rPr lang="id-ID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unleas </a:t>
            </a:r>
            <a:r>
              <a:rPr lang="en-US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procedures </a:t>
            </a:r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for reliable good </a:t>
            </a:r>
            <a:r>
              <a:rPr lang="en-US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Credibly pontificate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highly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.</a:t>
            </a:r>
            <a:endParaRPr lang="en-US" alt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8477112" y="5128019"/>
            <a:ext cx="419100" cy="409575"/>
          </a:xfrm>
          <a:custGeom>
            <a:avLst/>
            <a:gdLst>
              <a:gd name="T0" fmla="*/ 582 w 1166"/>
              <a:gd name="T1" fmla="*/ 1137 h 1138"/>
              <a:gd name="T2" fmla="*/ 465 w 1166"/>
              <a:gd name="T3" fmla="*/ 1022 h 1138"/>
              <a:gd name="T4" fmla="*/ 697 w 1166"/>
              <a:gd name="T5" fmla="*/ 1022 h 1138"/>
              <a:gd name="T6" fmla="*/ 582 w 1166"/>
              <a:gd name="T7" fmla="*/ 1137 h 1138"/>
              <a:gd name="T8" fmla="*/ 932 w 1166"/>
              <a:gd name="T9" fmla="*/ 497 h 1138"/>
              <a:gd name="T10" fmla="*/ 932 w 1166"/>
              <a:gd name="T11" fmla="*/ 787 h 1138"/>
              <a:gd name="T12" fmla="*/ 1050 w 1166"/>
              <a:gd name="T13" fmla="*/ 905 h 1138"/>
              <a:gd name="T14" fmla="*/ 1050 w 1166"/>
              <a:gd name="T15" fmla="*/ 962 h 1138"/>
              <a:gd name="T16" fmla="*/ 115 w 1166"/>
              <a:gd name="T17" fmla="*/ 962 h 1138"/>
              <a:gd name="T18" fmla="*/ 115 w 1166"/>
              <a:gd name="T19" fmla="*/ 905 h 1138"/>
              <a:gd name="T20" fmla="*/ 233 w 1166"/>
              <a:gd name="T21" fmla="*/ 787 h 1138"/>
              <a:gd name="T22" fmla="*/ 233 w 1166"/>
              <a:gd name="T23" fmla="*/ 497 h 1138"/>
              <a:gd name="T24" fmla="*/ 495 w 1166"/>
              <a:gd name="T25" fmla="*/ 129 h 1138"/>
              <a:gd name="T26" fmla="*/ 495 w 1166"/>
              <a:gd name="T27" fmla="*/ 88 h 1138"/>
              <a:gd name="T28" fmla="*/ 582 w 1166"/>
              <a:gd name="T29" fmla="*/ 0 h 1138"/>
              <a:gd name="T30" fmla="*/ 670 w 1166"/>
              <a:gd name="T31" fmla="*/ 88 h 1138"/>
              <a:gd name="T32" fmla="*/ 670 w 1166"/>
              <a:gd name="T33" fmla="*/ 129 h 1138"/>
              <a:gd name="T34" fmla="*/ 932 w 1166"/>
              <a:gd name="T35" fmla="*/ 497 h 1138"/>
              <a:gd name="T36" fmla="*/ 1047 w 1166"/>
              <a:gd name="T37" fmla="*/ 467 h 1138"/>
              <a:gd name="T38" fmla="*/ 842 w 1166"/>
              <a:gd name="T39" fmla="*/ 93 h 1138"/>
              <a:gd name="T40" fmla="*/ 924 w 1166"/>
              <a:gd name="T41" fmla="*/ 11 h 1138"/>
              <a:gd name="T42" fmla="*/ 1165 w 1166"/>
              <a:gd name="T43" fmla="*/ 467 h 1138"/>
              <a:gd name="T44" fmla="*/ 1047 w 1166"/>
              <a:gd name="T45" fmla="*/ 467 h 1138"/>
              <a:gd name="T46" fmla="*/ 326 w 1166"/>
              <a:gd name="T47" fmla="*/ 93 h 1138"/>
              <a:gd name="T48" fmla="*/ 118 w 1166"/>
              <a:gd name="T49" fmla="*/ 467 h 1138"/>
              <a:gd name="T50" fmla="*/ 0 w 1166"/>
              <a:gd name="T51" fmla="*/ 467 h 1138"/>
              <a:gd name="T52" fmla="*/ 241 w 1166"/>
              <a:gd name="T53" fmla="*/ 11 h 1138"/>
              <a:gd name="T54" fmla="*/ 326 w 1166"/>
              <a:gd name="T55" fmla="*/ 9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38">
                <a:moveTo>
                  <a:pt x="582" y="1137"/>
                </a:moveTo>
                <a:cubicBezTo>
                  <a:pt x="517" y="1137"/>
                  <a:pt x="465" y="1085"/>
                  <a:pt x="465" y="1022"/>
                </a:cubicBezTo>
                <a:lnTo>
                  <a:pt x="697" y="1022"/>
                </a:lnTo>
                <a:cubicBezTo>
                  <a:pt x="697" y="1090"/>
                  <a:pt x="646" y="1137"/>
                  <a:pt x="582" y="1137"/>
                </a:cubicBezTo>
                <a:close/>
                <a:moveTo>
                  <a:pt x="932" y="497"/>
                </a:moveTo>
                <a:lnTo>
                  <a:pt x="932" y="787"/>
                </a:lnTo>
                <a:lnTo>
                  <a:pt x="1050" y="905"/>
                </a:lnTo>
                <a:lnTo>
                  <a:pt x="1050" y="962"/>
                </a:lnTo>
                <a:lnTo>
                  <a:pt x="115" y="962"/>
                </a:lnTo>
                <a:lnTo>
                  <a:pt x="115" y="905"/>
                </a:lnTo>
                <a:lnTo>
                  <a:pt x="233" y="787"/>
                </a:lnTo>
                <a:lnTo>
                  <a:pt x="233" y="497"/>
                </a:lnTo>
                <a:cubicBezTo>
                  <a:pt x="233" y="317"/>
                  <a:pt x="328" y="170"/>
                  <a:pt x="495" y="129"/>
                </a:cubicBezTo>
                <a:lnTo>
                  <a:pt x="495" y="88"/>
                </a:lnTo>
                <a:cubicBezTo>
                  <a:pt x="495" y="38"/>
                  <a:pt x="533" y="0"/>
                  <a:pt x="582" y="0"/>
                </a:cubicBezTo>
                <a:cubicBezTo>
                  <a:pt x="632" y="0"/>
                  <a:pt x="670" y="38"/>
                  <a:pt x="670" y="88"/>
                </a:cubicBezTo>
                <a:lnTo>
                  <a:pt x="670" y="129"/>
                </a:lnTo>
                <a:cubicBezTo>
                  <a:pt x="837" y="170"/>
                  <a:pt x="932" y="320"/>
                  <a:pt x="932" y="497"/>
                </a:cubicBezTo>
                <a:close/>
                <a:moveTo>
                  <a:pt x="1047" y="467"/>
                </a:moveTo>
                <a:cubicBezTo>
                  <a:pt x="1039" y="312"/>
                  <a:pt x="960" y="178"/>
                  <a:pt x="842" y="93"/>
                </a:cubicBezTo>
                <a:lnTo>
                  <a:pt x="924" y="11"/>
                </a:lnTo>
                <a:cubicBezTo>
                  <a:pt x="1063" y="118"/>
                  <a:pt x="1156" y="282"/>
                  <a:pt x="1165" y="467"/>
                </a:cubicBezTo>
                <a:lnTo>
                  <a:pt x="1047" y="467"/>
                </a:lnTo>
                <a:close/>
                <a:moveTo>
                  <a:pt x="326" y="93"/>
                </a:moveTo>
                <a:cubicBezTo>
                  <a:pt x="205" y="178"/>
                  <a:pt x="126" y="312"/>
                  <a:pt x="118" y="467"/>
                </a:cubicBezTo>
                <a:lnTo>
                  <a:pt x="0" y="467"/>
                </a:lnTo>
                <a:cubicBezTo>
                  <a:pt x="9" y="282"/>
                  <a:pt x="101" y="118"/>
                  <a:pt x="241" y="11"/>
                </a:cubicBezTo>
                <a:lnTo>
                  <a:pt x="326" y="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1129717" y="5128019"/>
            <a:ext cx="293687" cy="419100"/>
          </a:xfrm>
          <a:custGeom>
            <a:avLst/>
            <a:gdLst>
              <a:gd name="T0" fmla="*/ 407 w 816"/>
              <a:gd name="T1" fmla="*/ 699 h 1165"/>
              <a:gd name="T2" fmla="*/ 640 w 816"/>
              <a:gd name="T3" fmla="*/ 574 h 1165"/>
              <a:gd name="T4" fmla="*/ 407 w 816"/>
              <a:gd name="T5" fmla="*/ 453 h 1165"/>
              <a:gd name="T6" fmla="*/ 175 w 816"/>
              <a:gd name="T7" fmla="*/ 574 h 1165"/>
              <a:gd name="T8" fmla="*/ 407 w 816"/>
              <a:gd name="T9" fmla="*/ 699 h 1165"/>
              <a:gd name="T10" fmla="*/ 407 w 816"/>
              <a:gd name="T11" fmla="*/ 115 h 1165"/>
              <a:gd name="T12" fmla="*/ 290 w 816"/>
              <a:gd name="T13" fmla="*/ 232 h 1165"/>
              <a:gd name="T14" fmla="*/ 407 w 816"/>
              <a:gd name="T15" fmla="*/ 350 h 1165"/>
              <a:gd name="T16" fmla="*/ 525 w 816"/>
              <a:gd name="T17" fmla="*/ 232 h 1165"/>
              <a:gd name="T18" fmla="*/ 407 w 816"/>
              <a:gd name="T19" fmla="*/ 115 h 1165"/>
              <a:gd name="T20" fmla="*/ 407 w 816"/>
              <a:gd name="T21" fmla="*/ 0 h 1165"/>
              <a:gd name="T22" fmla="*/ 815 w 816"/>
              <a:gd name="T23" fmla="*/ 407 h 1165"/>
              <a:gd name="T24" fmla="*/ 407 w 816"/>
              <a:gd name="T25" fmla="*/ 1164 h 1165"/>
              <a:gd name="T26" fmla="*/ 0 w 816"/>
              <a:gd name="T27" fmla="*/ 407 h 1165"/>
              <a:gd name="T28" fmla="*/ 407 w 81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5">
                <a:moveTo>
                  <a:pt x="407" y="699"/>
                </a:moveTo>
                <a:cubicBezTo>
                  <a:pt x="506" y="699"/>
                  <a:pt x="591" y="650"/>
                  <a:pt x="640" y="574"/>
                </a:cubicBezTo>
                <a:cubicBezTo>
                  <a:pt x="640" y="497"/>
                  <a:pt x="483" y="453"/>
                  <a:pt x="407" y="453"/>
                </a:cubicBezTo>
                <a:cubicBezTo>
                  <a:pt x="330" y="453"/>
                  <a:pt x="175" y="497"/>
                  <a:pt x="175" y="574"/>
                </a:cubicBezTo>
                <a:cubicBezTo>
                  <a:pt x="224" y="650"/>
                  <a:pt x="309" y="699"/>
                  <a:pt x="407" y="699"/>
                </a:cubicBezTo>
                <a:close/>
                <a:moveTo>
                  <a:pt x="407" y="115"/>
                </a:moveTo>
                <a:cubicBezTo>
                  <a:pt x="345" y="115"/>
                  <a:pt x="290" y="169"/>
                  <a:pt x="290" y="232"/>
                </a:cubicBezTo>
                <a:cubicBezTo>
                  <a:pt x="290" y="298"/>
                  <a:pt x="345" y="350"/>
                  <a:pt x="407" y="350"/>
                </a:cubicBezTo>
                <a:cubicBezTo>
                  <a:pt x="470" y="350"/>
                  <a:pt x="525" y="298"/>
                  <a:pt x="525" y="232"/>
                </a:cubicBezTo>
                <a:cubicBezTo>
                  <a:pt x="525" y="169"/>
                  <a:pt x="470" y="115"/>
                  <a:pt x="407" y="115"/>
                </a:cubicBezTo>
                <a:close/>
                <a:moveTo>
                  <a:pt x="407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713"/>
                  <a:pt x="407" y="1164"/>
                  <a:pt x="407" y="1164"/>
                </a:cubicBezTo>
                <a:cubicBezTo>
                  <a:pt x="407" y="1164"/>
                  <a:pt x="0" y="713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4813733" y="5133700"/>
            <a:ext cx="273050" cy="461963"/>
          </a:xfrm>
          <a:custGeom>
            <a:avLst/>
            <a:gdLst>
              <a:gd name="T0" fmla="*/ 639 w 758"/>
              <a:gd name="T1" fmla="*/ 992 h 1285"/>
              <a:gd name="T2" fmla="*/ 639 w 758"/>
              <a:gd name="T3" fmla="*/ 175 h 1285"/>
              <a:gd name="T4" fmla="*/ 115 w 758"/>
              <a:gd name="T5" fmla="*/ 175 h 1285"/>
              <a:gd name="T6" fmla="*/ 115 w 758"/>
              <a:gd name="T7" fmla="*/ 992 h 1285"/>
              <a:gd name="T8" fmla="*/ 639 w 758"/>
              <a:gd name="T9" fmla="*/ 992 h 1285"/>
              <a:gd name="T10" fmla="*/ 377 w 758"/>
              <a:gd name="T11" fmla="*/ 1224 h 1285"/>
              <a:gd name="T12" fmla="*/ 464 w 758"/>
              <a:gd name="T13" fmla="*/ 1137 h 1285"/>
              <a:gd name="T14" fmla="*/ 377 w 758"/>
              <a:gd name="T15" fmla="*/ 1049 h 1285"/>
              <a:gd name="T16" fmla="*/ 290 w 758"/>
              <a:gd name="T17" fmla="*/ 1137 h 1285"/>
              <a:gd name="T18" fmla="*/ 377 w 758"/>
              <a:gd name="T19" fmla="*/ 1224 h 1285"/>
              <a:gd name="T20" fmla="*/ 612 w 758"/>
              <a:gd name="T21" fmla="*/ 0 h 1285"/>
              <a:gd name="T22" fmla="*/ 757 w 758"/>
              <a:gd name="T23" fmla="*/ 147 h 1285"/>
              <a:gd name="T24" fmla="*/ 757 w 758"/>
              <a:gd name="T25" fmla="*/ 1137 h 1285"/>
              <a:gd name="T26" fmla="*/ 612 w 758"/>
              <a:gd name="T27" fmla="*/ 1284 h 1285"/>
              <a:gd name="T28" fmla="*/ 145 w 758"/>
              <a:gd name="T29" fmla="*/ 1284 h 1285"/>
              <a:gd name="T30" fmla="*/ 0 w 758"/>
              <a:gd name="T31" fmla="*/ 1137 h 1285"/>
              <a:gd name="T32" fmla="*/ 0 w 758"/>
              <a:gd name="T33" fmla="*/ 147 h 1285"/>
              <a:gd name="T34" fmla="*/ 145 w 758"/>
              <a:gd name="T35" fmla="*/ 0 h 1285"/>
              <a:gd name="T36" fmla="*/ 612 w 758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8" h="1285">
                <a:moveTo>
                  <a:pt x="639" y="992"/>
                </a:moveTo>
                <a:lnTo>
                  <a:pt x="639" y="175"/>
                </a:lnTo>
                <a:lnTo>
                  <a:pt x="115" y="175"/>
                </a:lnTo>
                <a:lnTo>
                  <a:pt x="115" y="992"/>
                </a:lnTo>
                <a:lnTo>
                  <a:pt x="639" y="992"/>
                </a:lnTo>
                <a:close/>
                <a:moveTo>
                  <a:pt x="377" y="1224"/>
                </a:moveTo>
                <a:cubicBezTo>
                  <a:pt x="426" y="1224"/>
                  <a:pt x="464" y="1187"/>
                  <a:pt x="464" y="1137"/>
                </a:cubicBezTo>
                <a:cubicBezTo>
                  <a:pt x="464" y="1088"/>
                  <a:pt x="426" y="1049"/>
                  <a:pt x="377" y="1049"/>
                </a:cubicBezTo>
                <a:cubicBezTo>
                  <a:pt x="328" y="1049"/>
                  <a:pt x="290" y="1088"/>
                  <a:pt x="290" y="1137"/>
                </a:cubicBezTo>
                <a:cubicBezTo>
                  <a:pt x="290" y="1187"/>
                  <a:pt x="328" y="1224"/>
                  <a:pt x="377" y="1224"/>
                </a:cubicBezTo>
                <a:close/>
                <a:moveTo>
                  <a:pt x="612" y="0"/>
                </a:moveTo>
                <a:cubicBezTo>
                  <a:pt x="691" y="0"/>
                  <a:pt x="757" y="68"/>
                  <a:pt x="757" y="147"/>
                </a:cubicBezTo>
                <a:lnTo>
                  <a:pt x="757" y="1137"/>
                </a:lnTo>
                <a:cubicBezTo>
                  <a:pt x="757" y="1216"/>
                  <a:pt x="691" y="1284"/>
                  <a:pt x="612" y="1284"/>
                </a:cubicBezTo>
                <a:lnTo>
                  <a:pt x="145" y="1284"/>
                </a:lnTo>
                <a:cubicBezTo>
                  <a:pt x="65" y="1284"/>
                  <a:pt x="0" y="1216"/>
                  <a:pt x="0" y="1137"/>
                </a:cubicBezTo>
                <a:lnTo>
                  <a:pt x="0" y="147"/>
                </a:lnTo>
                <a:cubicBezTo>
                  <a:pt x="0" y="68"/>
                  <a:pt x="65" y="0"/>
                  <a:pt x="145" y="0"/>
                </a:cubicBezTo>
                <a:lnTo>
                  <a:pt x="61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471754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0" y="3760631"/>
            <a:ext cx="12192000" cy="309736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591822D7-262C-4147-8D00-7D2CC66886DE}"/>
              </a:ext>
            </a:extLst>
          </p:cNvPr>
          <p:cNvSpPr/>
          <p:nvPr/>
        </p:nvSpPr>
        <p:spPr>
          <a:xfrm>
            <a:off x="7327077" y="1049319"/>
            <a:ext cx="3869161" cy="166199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plug and play networks. Dynamic procrastinate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B2C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</a:p>
          <a:p>
            <a:pPr>
              <a:lnSpc>
                <a:spcPct val="150000"/>
              </a:lnSpc>
            </a:pP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Dramatic visualize. </a:t>
            </a:r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product of</a:t>
            </a:r>
            <a:r>
              <a:rPr lang="en-US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e-commerce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EA7440E6-AE61-4860-A4C4-8FD27CC8D739}"/>
              </a:ext>
            </a:extLst>
          </p:cNvPr>
          <p:cNvSpPr txBox="1"/>
          <p:nvPr/>
        </p:nvSpPr>
        <p:spPr>
          <a:xfrm>
            <a:off x="830140" y="5522463"/>
            <a:ext cx="5501174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Phone, When You Just Feel Like It</a:t>
            </a:r>
            <a:endParaRPr lang="en-US" sz="4000" dirty="0">
              <a:solidFill>
                <a:schemeClr val="bg1"/>
              </a:solidFill>
              <a:latin typeface="Playfair Display" panose="00000500000000000000" pitchFamily="50" charset="0"/>
              <a:ea typeface="Source Serif Pro" panose="02040603050405020204" pitchFamily="18" charset="0"/>
              <a:cs typeface="Open Sans Extrabold" panose="020B090603080402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D7AABB9E-31C1-4C2B-8F6E-6A6C79CD7129}"/>
              </a:ext>
            </a:extLst>
          </p:cNvPr>
          <p:cNvSpPr/>
          <p:nvPr/>
        </p:nvSpPr>
        <p:spPr>
          <a:xfrm>
            <a:off x="7327077" y="5482164"/>
            <a:ext cx="3869161" cy="553998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e-commerce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with the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process-centric outside the box  thinking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26873334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0"/>
            <a:ext cx="5731099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8780CDB6-5E11-40D0-9067-52C2E2AE2826}"/>
              </a:ext>
            </a:extLst>
          </p:cNvPr>
          <p:cNvSpPr/>
          <p:nvPr/>
        </p:nvSpPr>
        <p:spPr>
          <a:xfrm>
            <a:off x="5731099" y="0"/>
            <a:ext cx="6460901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DF61B34A-7A5B-4F1F-A066-008C5C86E7DA}"/>
              </a:ext>
            </a:extLst>
          </p:cNvPr>
          <p:cNvSpPr/>
          <p:nvPr/>
        </p:nvSpPr>
        <p:spPr>
          <a:xfrm>
            <a:off x="8403465" y="3505560"/>
            <a:ext cx="3168202" cy="1384995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play networks. Dynamic until now procrastinate users after installed envisioned multimedia based expertise and cross-media growth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strategies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157254E6-2F6B-49A1-9056-81BE19FE1C7F}"/>
              </a:ext>
            </a:extLst>
          </p:cNvPr>
          <p:cNvSpPr txBox="1"/>
          <p:nvPr/>
        </p:nvSpPr>
        <p:spPr>
          <a:xfrm>
            <a:off x="8403465" y="2563604"/>
            <a:ext cx="3168202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Believe In Something Better</a:t>
            </a:r>
            <a:endParaRPr lang="en-US" sz="4000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772773" y="2278911"/>
            <a:ext cx="2617170" cy="2988671"/>
            <a:chOff x="953812" y="2278911"/>
            <a:chExt cx="2617170" cy="2988671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591822D7-262C-4147-8D00-7D2CC66886DE}"/>
                </a:ext>
              </a:extLst>
            </p:cNvPr>
            <p:cNvSpPr/>
            <p:nvPr/>
          </p:nvSpPr>
          <p:spPr>
            <a:xfrm>
              <a:off x="953812" y="4159586"/>
              <a:ext cx="2617169" cy="110799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Capitalize on low hanging fruit to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give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identify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 ballpark value content in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provide.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media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multimedia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based expertise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end.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xmlns="" id="{591822D7-262C-4147-8D00-7D2CC66886DE}"/>
                </a:ext>
              </a:extLst>
            </p:cNvPr>
            <p:cNvSpPr/>
            <p:nvPr/>
          </p:nvSpPr>
          <p:spPr>
            <a:xfrm>
              <a:off x="953813" y="2278911"/>
              <a:ext cx="2617169" cy="107151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Dramatic visualize.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then </a:t>
              </a:r>
              <a:r>
                <a:rPr lang="en-US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extensible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</a:t>
              </a:r>
              <a:r>
                <a:rPr lang="id-ID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product 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of</a:t>
              </a:r>
              <a:r>
                <a:rPr lang="id-ID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year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coordinate proactive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e-commerce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p</a:t>
              </a:r>
              <a:r>
                <a:rPr lang="en-US" alt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redominate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772773" y="61977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7800229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8F3A82CE-E192-4756-80E9-68D2DD311379}"/>
              </a:ext>
            </a:extLst>
          </p:cNvPr>
          <p:cNvSpPr/>
          <p:nvPr/>
        </p:nvSpPr>
        <p:spPr>
          <a:xfrm>
            <a:off x="0" y="0"/>
            <a:ext cx="1442434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521570" y="1464308"/>
            <a:ext cx="4922419" cy="1372928"/>
            <a:chOff x="2521570" y="1478543"/>
            <a:chExt cx="4922419" cy="137292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DF61B34A-7A5B-4F1F-A066-008C5C86E7DA}"/>
                </a:ext>
              </a:extLst>
            </p:cNvPr>
            <p:cNvSpPr/>
            <p:nvPr/>
          </p:nvSpPr>
          <p:spPr>
            <a:xfrm>
              <a:off x="2521570" y="2020474"/>
              <a:ext cx="4922419" cy="830997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play networks. Dynamic until now procrastinate users after installed envisioned multimedia based expertise and cross-media growth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strategies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157254E6-2F6B-49A1-9056-81BE19FE1C7F}"/>
                </a:ext>
              </a:extLst>
            </p:cNvPr>
            <p:cNvSpPr txBox="1"/>
            <p:nvPr/>
          </p:nvSpPr>
          <p:spPr>
            <a:xfrm>
              <a:off x="2521572" y="1478543"/>
              <a:ext cx="4922417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id-ID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The Perfect Experience</a:t>
              </a: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DF61B34A-7A5B-4F1F-A066-008C5C86E7DA}"/>
              </a:ext>
            </a:extLst>
          </p:cNvPr>
          <p:cNvSpPr/>
          <p:nvPr/>
        </p:nvSpPr>
        <p:spPr>
          <a:xfrm>
            <a:off x="7130290" y="5009726"/>
            <a:ext cx="4229107" cy="794513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Capitalize on low hanging fruit to 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give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identify a ballpark value content in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the provide.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envisioned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 good media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multimedia based expertise </a:t>
            </a:r>
            <a:r>
              <a: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end.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-678631" y="335975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406631826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Rectangle 264"/>
          <p:cNvSpPr/>
          <p:nvPr/>
        </p:nvSpPr>
        <p:spPr>
          <a:xfrm>
            <a:off x="0" y="0"/>
            <a:ext cx="6864439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19CD5326-3C12-4712-8D29-029709B85EBE}"/>
              </a:ext>
            </a:extLst>
          </p:cNvPr>
          <p:cNvGrpSpPr/>
          <p:nvPr/>
        </p:nvGrpSpPr>
        <p:grpSpPr>
          <a:xfrm>
            <a:off x="718956" y="2745985"/>
            <a:ext cx="5426525" cy="3086385"/>
            <a:chOff x="3382973" y="2337534"/>
            <a:chExt cx="5426525" cy="3086385"/>
          </a:xfrm>
          <a:solidFill>
            <a:schemeClr val="bg1">
              <a:lumMod val="85000"/>
            </a:schemeClr>
          </a:solidFill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42770D11-873E-4EFF-8E77-25AC202C48B5}"/>
                </a:ext>
              </a:extLst>
            </p:cNvPr>
            <p:cNvGrpSpPr/>
            <p:nvPr/>
          </p:nvGrpSpPr>
          <p:grpSpPr>
            <a:xfrm>
              <a:off x="4584698" y="4070198"/>
              <a:ext cx="782446" cy="1353721"/>
              <a:chOff x="3797029" y="3930629"/>
              <a:chExt cx="1190370" cy="2096747"/>
            </a:xfrm>
            <a:grpFill/>
          </p:grpSpPr>
          <p:sp>
            <p:nvSpPr>
              <p:cNvPr id="232" name="Freeform 43">
                <a:extLst>
                  <a:ext uri="{FF2B5EF4-FFF2-40B4-BE49-F238E27FC236}">
                    <a16:creationId xmlns:a16="http://schemas.microsoft.com/office/drawing/2014/main" xmlns="" id="{29C16D9B-C76E-4498-9826-0033E9469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621" y="5959739"/>
                <a:ext cx="70762" cy="67637"/>
              </a:xfrm>
              <a:custGeom>
                <a:avLst/>
                <a:gdLst>
                  <a:gd name="T0" fmla="*/ 0 w 41"/>
                  <a:gd name="T1" fmla="*/ 30 h 38"/>
                  <a:gd name="T2" fmla="*/ 10 w 41"/>
                  <a:gd name="T3" fmla="*/ 0 h 38"/>
                  <a:gd name="T4" fmla="*/ 13 w 41"/>
                  <a:gd name="T5" fmla="*/ 0 h 38"/>
                  <a:gd name="T6" fmla="*/ 22 w 41"/>
                  <a:gd name="T7" fmla="*/ 12 h 38"/>
                  <a:gd name="T8" fmla="*/ 40 w 41"/>
                  <a:gd name="T9" fmla="*/ 25 h 38"/>
                  <a:gd name="T10" fmla="*/ 19 w 41"/>
                  <a:gd name="T11" fmla="*/ 25 h 38"/>
                  <a:gd name="T12" fmla="*/ 15 w 41"/>
                  <a:gd name="T13" fmla="*/ 37 h 38"/>
                  <a:gd name="T14" fmla="*/ 0 w 41"/>
                  <a:gd name="T15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8">
                    <a:moveTo>
                      <a:pt x="0" y="30"/>
                    </a:moveTo>
                    <a:lnTo>
                      <a:pt x="10" y="0"/>
                    </a:lnTo>
                    <a:lnTo>
                      <a:pt x="13" y="0"/>
                    </a:lnTo>
                    <a:lnTo>
                      <a:pt x="22" y="12"/>
                    </a:lnTo>
                    <a:lnTo>
                      <a:pt x="40" y="25"/>
                    </a:lnTo>
                    <a:lnTo>
                      <a:pt x="19" y="25"/>
                    </a:lnTo>
                    <a:lnTo>
                      <a:pt x="15" y="37"/>
                    </a:lnTo>
                    <a:lnTo>
                      <a:pt x="0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3" name="Freeform 44">
                <a:extLst>
                  <a:ext uri="{FF2B5EF4-FFF2-40B4-BE49-F238E27FC236}">
                    <a16:creationId xmlns:a16="http://schemas.microsoft.com/office/drawing/2014/main" xmlns="" id="{0F98EDD1-1D88-49AB-AA0D-12315753F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309" y="5950301"/>
                <a:ext cx="62899" cy="66064"/>
              </a:xfrm>
              <a:custGeom>
                <a:avLst/>
                <a:gdLst>
                  <a:gd name="T0" fmla="*/ 31 w 35"/>
                  <a:gd name="T1" fmla="*/ 5 h 38"/>
                  <a:gd name="T2" fmla="*/ 21 w 35"/>
                  <a:gd name="T3" fmla="*/ 37 h 38"/>
                  <a:gd name="T4" fmla="*/ 0 w 35"/>
                  <a:gd name="T5" fmla="*/ 25 h 38"/>
                  <a:gd name="T6" fmla="*/ 5 w 35"/>
                  <a:gd name="T7" fmla="*/ 7 h 38"/>
                  <a:gd name="T8" fmla="*/ 14 w 35"/>
                  <a:gd name="T9" fmla="*/ 0 h 38"/>
                  <a:gd name="T10" fmla="*/ 34 w 35"/>
                  <a:gd name="T11" fmla="*/ 5 h 38"/>
                  <a:gd name="T12" fmla="*/ 31 w 35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8">
                    <a:moveTo>
                      <a:pt x="31" y="5"/>
                    </a:moveTo>
                    <a:lnTo>
                      <a:pt x="21" y="37"/>
                    </a:lnTo>
                    <a:lnTo>
                      <a:pt x="0" y="25"/>
                    </a:lnTo>
                    <a:lnTo>
                      <a:pt x="5" y="7"/>
                    </a:lnTo>
                    <a:lnTo>
                      <a:pt x="14" y="0"/>
                    </a:lnTo>
                    <a:lnTo>
                      <a:pt x="34" y="5"/>
                    </a:lnTo>
                    <a:lnTo>
                      <a:pt x="31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4" name="Freeform 45">
                <a:extLst>
                  <a:ext uri="{FF2B5EF4-FFF2-40B4-BE49-F238E27FC236}">
                    <a16:creationId xmlns:a16="http://schemas.microsoft.com/office/drawing/2014/main" xmlns="" id="{25CEAE34-C94E-41F1-8B57-13D238700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764" y="4803618"/>
                <a:ext cx="182408" cy="1189153"/>
              </a:xfrm>
              <a:custGeom>
                <a:avLst/>
                <a:gdLst>
                  <a:gd name="T0" fmla="*/ 56 w 103"/>
                  <a:gd name="T1" fmla="*/ 625 h 674"/>
                  <a:gd name="T2" fmla="*/ 40 w 103"/>
                  <a:gd name="T3" fmla="*/ 597 h 674"/>
                  <a:gd name="T4" fmla="*/ 46 w 103"/>
                  <a:gd name="T5" fmla="*/ 551 h 674"/>
                  <a:gd name="T6" fmla="*/ 49 w 103"/>
                  <a:gd name="T7" fmla="*/ 478 h 674"/>
                  <a:gd name="T8" fmla="*/ 43 w 103"/>
                  <a:gd name="T9" fmla="*/ 438 h 674"/>
                  <a:gd name="T10" fmla="*/ 33 w 103"/>
                  <a:gd name="T11" fmla="*/ 397 h 674"/>
                  <a:gd name="T12" fmla="*/ 44 w 103"/>
                  <a:gd name="T13" fmla="*/ 372 h 674"/>
                  <a:gd name="T14" fmla="*/ 41 w 103"/>
                  <a:gd name="T15" fmla="*/ 326 h 674"/>
                  <a:gd name="T16" fmla="*/ 41 w 103"/>
                  <a:gd name="T17" fmla="*/ 309 h 674"/>
                  <a:gd name="T18" fmla="*/ 49 w 103"/>
                  <a:gd name="T19" fmla="*/ 284 h 674"/>
                  <a:gd name="T20" fmla="*/ 41 w 103"/>
                  <a:gd name="T21" fmla="*/ 265 h 674"/>
                  <a:gd name="T22" fmla="*/ 47 w 103"/>
                  <a:gd name="T23" fmla="*/ 235 h 674"/>
                  <a:gd name="T24" fmla="*/ 42 w 103"/>
                  <a:gd name="T25" fmla="*/ 198 h 674"/>
                  <a:gd name="T26" fmla="*/ 49 w 103"/>
                  <a:gd name="T27" fmla="*/ 175 h 674"/>
                  <a:gd name="T28" fmla="*/ 63 w 103"/>
                  <a:gd name="T29" fmla="*/ 155 h 674"/>
                  <a:gd name="T30" fmla="*/ 64 w 103"/>
                  <a:gd name="T31" fmla="*/ 134 h 674"/>
                  <a:gd name="T32" fmla="*/ 73 w 103"/>
                  <a:gd name="T33" fmla="*/ 112 h 674"/>
                  <a:gd name="T34" fmla="*/ 64 w 103"/>
                  <a:gd name="T35" fmla="*/ 87 h 674"/>
                  <a:gd name="T36" fmla="*/ 54 w 103"/>
                  <a:gd name="T37" fmla="*/ 36 h 674"/>
                  <a:gd name="T38" fmla="*/ 38 w 103"/>
                  <a:gd name="T39" fmla="*/ 8 h 674"/>
                  <a:gd name="T40" fmla="*/ 21 w 103"/>
                  <a:gd name="T41" fmla="*/ 10 h 674"/>
                  <a:gd name="T42" fmla="*/ 28 w 103"/>
                  <a:gd name="T43" fmla="*/ 39 h 674"/>
                  <a:gd name="T44" fmla="*/ 23 w 103"/>
                  <a:gd name="T45" fmla="*/ 104 h 674"/>
                  <a:gd name="T46" fmla="*/ 28 w 103"/>
                  <a:gd name="T47" fmla="*/ 112 h 674"/>
                  <a:gd name="T48" fmla="*/ 24 w 103"/>
                  <a:gd name="T49" fmla="*/ 147 h 674"/>
                  <a:gd name="T50" fmla="*/ 13 w 103"/>
                  <a:gd name="T51" fmla="*/ 187 h 674"/>
                  <a:gd name="T52" fmla="*/ 14 w 103"/>
                  <a:gd name="T53" fmla="*/ 216 h 674"/>
                  <a:gd name="T54" fmla="*/ 15 w 103"/>
                  <a:gd name="T55" fmla="*/ 268 h 674"/>
                  <a:gd name="T56" fmla="*/ 4 w 103"/>
                  <a:gd name="T57" fmla="*/ 340 h 674"/>
                  <a:gd name="T58" fmla="*/ 11 w 103"/>
                  <a:gd name="T59" fmla="*/ 437 h 674"/>
                  <a:gd name="T60" fmla="*/ 15 w 103"/>
                  <a:gd name="T61" fmla="*/ 451 h 674"/>
                  <a:gd name="T62" fmla="*/ 20 w 103"/>
                  <a:gd name="T63" fmla="*/ 499 h 674"/>
                  <a:gd name="T64" fmla="*/ 13 w 103"/>
                  <a:gd name="T65" fmla="*/ 535 h 674"/>
                  <a:gd name="T66" fmla="*/ 13 w 103"/>
                  <a:gd name="T67" fmla="*/ 566 h 674"/>
                  <a:gd name="T68" fmla="*/ 28 w 103"/>
                  <a:gd name="T69" fmla="*/ 605 h 674"/>
                  <a:gd name="T70" fmla="*/ 40 w 103"/>
                  <a:gd name="T71" fmla="*/ 625 h 674"/>
                  <a:gd name="T72" fmla="*/ 54 w 103"/>
                  <a:gd name="T73" fmla="*/ 637 h 674"/>
                  <a:gd name="T74" fmla="*/ 72 w 103"/>
                  <a:gd name="T75" fmla="*/ 654 h 674"/>
                  <a:gd name="T76" fmla="*/ 87 w 103"/>
                  <a:gd name="T77" fmla="*/ 673 h 674"/>
                  <a:gd name="T78" fmla="*/ 102 w 103"/>
                  <a:gd name="T79" fmla="*/ 650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674">
                    <a:moveTo>
                      <a:pt x="99" y="623"/>
                    </a:moveTo>
                    <a:lnTo>
                      <a:pt x="56" y="625"/>
                    </a:lnTo>
                    <a:lnTo>
                      <a:pt x="53" y="604"/>
                    </a:lnTo>
                    <a:lnTo>
                      <a:pt x="40" y="597"/>
                    </a:lnTo>
                    <a:lnTo>
                      <a:pt x="38" y="552"/>
                    </a:lnTo>
                    <a:lnTo>
                      <a:pt x="46" y="551"/>
                    </a:lnTo>
                    <a:lnTo>
                      <a:pt x="48" y="538"/>
                    </a:lnTo>
                    <a:lnTo>
                      <a:pt x="49" y="478"/>
                    </a:lnTo>
                    <a:lnTo>
                      <a:pt x="43" y="462"/>
                    </a:lnTo>
                    <a:lnTo>
                      <a:pt x="43" y="438"/>
                    </a:lnTo>
                    <a:lnTo>
                      <a:pt x="38" y="411"/>
                    </a:lnTo>
                    <a:lnTo>
                      <a:pt x="33" y="397"/>
                    </a:lnTo>
                    <a:lnTo>
                      <a:pt x="33" y="385"/>
                    </a:lnTo>
                    <a:lnTo>
                      <a:pt x="44" y="372"/>
                    </a:lnTo>
                    <a:lnTo>
                      <a:pt x="31" y="343"/>
                    </a:lnTo>
                    <a:lnTo>
                      <a:pt x="41" y="326"/>
                    </a:lnTo>
                    <a:lnTo>
                      <a:pt x="48" y="317"/>
                    </a:lnTo>
                    <a:lnTo>
                      <a:pt x="41" y="309"/>
                    </a:lnTo>
                    <a:lnTo>
                      <a:pt x="41" y="287"/>
                    </a:lnTo>
                    <a:lnTo>
                      <a:pt x="49" y="284"/>
                    </a:lnTo>
                    <a:lnTo>
                      <a:pt x="48" y="267"/>
                    </a:lnTo>
                    <a:lnTo>
                      <a:pt x="41" y="265"/>
                    </a:lnTo>
                    <a:lnTo>
                      <a:pt x="40" y="240"/>
                    </a:lnTo>
                    <a:lnTo>
                      <a:pt x="47" y="235"/>
                    </a:lnTo>
                    <a:lnTo>
                      <a:pt x="45" y="222"/>
                    </a:lnTo>
                    <a:lnTo>
                      <a:pt x="42" y="198"/>
                    </a:lnTo>
                    <a:lnTo>
                      <a:pt x="48" y="189"/>
                    </a:lnTo>
                    <a:lnTo>
                      <a:pt x="49" y="175"/>
                    </a:lnTo>
                    <a:lnTo>
                      <a:pt x="59" y="168"/>
                    </a:lnTo>
                    <a:lnTo>
                      <a:pt x="63" y="155"/>
                    </a:lnTo>
                    <a:lnTo>
                      <a:pt x="55" y="144"/>
                    </a:lnTo>
                    <a:lnTo>
                      <a:pt x="64" y="134"/>
                    </a:lnTo>
                    <a:lnTo>
                      <a:pt x="64" y="115"/>
                    </a:lnTo>
                    <a:lnTo>
                      <a:pt x="73" y="112"/>
                    </a:lnTo>
                    <a:lnTo>
                      <a:pt x="74" y="93"/>
                    </a:lnTo>
                    <a:lnTo>
                      <a:pt x="64" y="87"/>
                    </a:lnTo>
                    <a:lnTo>
                      <a:pt x="54" y="67"/>
                    </a:lnTo>
                    <a:lnTo>
                      <a:pt x="54" y="36"/>
                    </a:lnTo>
                    <a:lnTo>
                      <a:pt x="40" y="23"/>
                    </a:lnTo>
                    <a:lnTo>
                      <a:pt x="38" y="8"/>
                    </a:lnTo>
                    <a:lnTo>
                      <a:pt x="31" y="0"/>
                    </a:lnTo>
                    <a:lnTo>
                      <a:pt x="21" y="10"/>
                    </a:lnTo>
                    <a:lnTo>
                      <a:pt x="24" y="31"/>
                    </a:lnTo>
                    <a:lnTo>
                      <a:pt x="28" y="39"/>
                    </a:lnTo>
                    <a:lnTo>
                      <a:pt x="29" y="97"/>
                    </a:lnTo>
                    <a:lnTo>
                      <a:pt x="23" y="104"/>
                    </a:lnTo>
                    <a:lnTo>
                      <a:pt x="23" y="112"/>
                    </a:lnTo>
                    <a:lnTo>
                      <a:pt x="28" y="112"/>
                    </a:lnTo>
                    <a:lnTo>
                      <a:pt x="28" y="147"/>
                    </a:lnTo>
                    <a:lnTo>
                      <a:pt x="24" y="147"/>
                    </a:lnTo>
                    <a:lnTo>
                      <a:pt x="23" y="187"/>
                    </a:lnTo>
                    <a:lnTo>
                      <a:pt x="13" y="187"/>
                    </a:lnTo>
                    <a:lnTo>
                      <a:pt x="18" y="196"/>
                    </a:lnTo>
                    <a:lnTo>
                      <a:pt x="14" y="216"/>
                    </a:lnTo>
                    <a:lnTo>
                      <a:pt x="11" y="266"/>
                    </a:lnTo>
                    <a:lnTo>
                      <a:pt x="15" y="268"/>
                    </a:lnTo>
                    <a:lnTo>
                      <a:pt x="9" y="330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11" y="437"/>
                    </a:lnTo>
                    <a:lnTo>
                      <a:pt x="5" y="451"/>
                    </a:lnTo>
                    <a:lnTo>
                      <a:pt x="15" y="451"/>
                    </a:lnTo>
                    <a:lnTo>
                      <a:pt x="18" y="454"/>
                    </a:lnTo>
                    <a:lnTo>
                      <a:pt x="20" y="499"/>
                    </a:lnTo>
                    <a:lnTo>
                      <a:pt x="14" y="512"/>
                    </a:lnTo>
                    <a:lnTo>
                      <a:pt x="13" y="535"/>
                    </a:lnTo>
                    <a:lnTo>
                      <a:pt x="23" y="540"/>
                    </a:lnTo>
                    <a:lnTo>
                      <a:pt x="13" y="566"/>
                    </a:lnTo>
                    <a:lnTo>
                      <a:pt x="20" y="592"/>
                    </a:lnTo>
                    <a:lnTo>
                      <a:pt x="28" y="605"/>
                    </a:lnTo>
                    <a:lnTo>
                      <a:pt x="38" y="610"/>
                    </a:lnTo>
                    <a:lnTo>
                      <a:pt x="40" y="625"/>
                    </a:lnTo>
                    <a:lnTo>
                      <a:pt x="44" y="632"/>
                    </a:lnTo>
                    <a:lnTo>
                      <a:pt x="54" y="637"/>
                    </a:lnTo>
                    <a:lnTo>
                      <a:pt x="59" y="647"/>
                    </a:lnTo>
                    <a:lnTo>
                      <a:pt x="72" y="654"/>
                    </a:lnTo>
                    <a:lnTo>
                      <a:pt x="80" y="662"/>
                    </a:lnTo>
                    <a:lnTo>
                      <a:pt x="87" y="673"/>
                    </a:lnTo>
                    <a:lnTo>
                      <a:pt x="91" y="656"/>
                    </a:lnTo>
                    <a:lnTo>
                      <a:pt x="102" y="650"/>
                    </a:lnTo>
                    <a:lnTo>
                      <a:pt x="99" y="6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5" name="Freeform 50">
                <a:extLst>
                  <a:ext uri="{FF2B5EF4-FFF2-40B4-BE49-F238E27FC236}">
                    <a16:creationId xmlns:a16="http://schemas.microsoft.com/office/drawing/2014/main" xmlns="" id="{1A5192FE-46AB-402D-B433-3BC02E3A0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801" y="4937319"/>
                <a:ext cx="427716" cy="968939"/>
              </a:xfrm>
              <a:custGeom>
                <a:avLst/>
                <a:gdLst>
                  <a:gd name="T0" fmla="*/ 53 w 243"/>
                  <a:gd name="T1" fmla="*/ 0 h 550"/>
                  <a:gd name="T2" fmla="*/ 84 w 243"/>
                  <a:gd name="T3" fmla="*/ 17 h 550"/>
                  <a:gd name="T4" fmla="*/ 110 w 243"/>
                  <a:gd name="T5" fmla="*/ 13 h 550"/>
                  <a:gd name="T6" fmla="*/ 128 w 243"/>
                  <a:gd name="T7" fmla="*/ 26 h 550"/>
                  <a:gd name="T8" fmla="*/ 145 w 243"/>
                  <a:gd name="T9" fmla="*/ 37 h 550"/>
                  <a:gd name="T10" fmla="*/ 170 w 243"/>
                  <a:gd name="T11" fmla="*/ 49 h 550"/>
                  <a:gd name="T12" fmla="*/ 179 w 243"/>
                  <a:gd name="T13" fmla="*/ 57 h 550"/>
                  <a:gd name="T14" fmla="*/ 170 w 243"/>
                  <a:gd name="T15" fmla="*/ 92 h 550"/>
                  <a:gd name="T16" fmla="*/ 216 w 243"/>
                  <a:gd name="T17" fmla="*/ 85 h 550"/>
                  <a:gd name="T18" fmla="*/ 232 w 243"/>
                  <a:gd name="T19" fmla="*/ 67 h 550"/>
                  <a:gd name="T20" fmla="*/ 241 w 243"/>
                  <a:gd name="T21" fmla="*/ 82 h 550"/>
                  <a:gd name="T22" fmla="*/ 231 w 243"/>
                  <a:gd name="T23" fmla="*/ 96 h 550"/>
                  <a:gd name="T24" fmla="*/ 217 w 243"/>
                  <a:gd name="T25" fmla="*/ 108 h 550"/>
                  <a:gd name="T26" fmla="*/ 201 w 243"/>
                  <a:gd name="T27" fmla="*/ 128 h 550"/>
                  <a:gd name="T28" fmla="*/ 188 w 243"/>
                  <a:gd name="T29" fmla="*/ 149 h 550"/>
                  <a:gd name="T30" fmla="*/ 177 w 243"/>
                  <a:gd name="T31" fmla="*/ 179 h 550"/>
                  <a:gd name="T32" fmla="*/ 183 w 243"/>
                  <a:gd name="T33" fmla="*/ 219 h 550"/>
                  <a:gd name="T34" fmla="*/ 189 w 243"/>
                  <a:gd name="T35" fmla="*/ 224 h 550"/>
                  <a:gd name="T36" fmla="*/ 204 w 243"/>
                  <a:gd name="T37" fmla="*/ 228 h 550"/>
                  <a:gd name="T38" fmla="*/ 212 w 243"/>
                  <a:gd name="T39" fmla="*/ 252 h 550"/>
                  <a:gd name="T40" fmla="*/ 201 w 243"/>
                  <a:gd name="T41" fmla="*/ 277 h 550"/>
                  <a:gd name="T42" fmla="*/ 185 w 243"/>
                  <a:gd name="T43" fmla="*/ 289 h 550"/>
                  <a:gd name="T44" fmla="*/ 151 w 243"/>
                  <a:gd name="T45" fmla="*/ 295 h 550"/>
                  <a:gd name="T46" fmla="*/ 138 w 243"/>
                  <a:gd name="T47" fmla="*/ 301 h 550"/>
                  <a:gd name="T48" fmla="*/ 141 w 243"/>
                  <a:gd name="T49" fmla="*/ 336 h 550"/>
                  <a:gd name="T50" fmla="*/ 104 w 243"/>
                  <a:gd name="T51" fmla="*/ 329 h 550"/>
                  <a:gd name="T52" fmla="*/ 112 w 243"/>
                  <a:gd name="T53" fmla="*/ 352 h 550"/>
                  <a:gd name="T54" fmla="*/ 119 w 243"/>
                  <a:gd name="T55" fmla="*/ 374 h 550"/>
                  <a:gd name="T56" fmla="*/ 107 w 243"/>
                  <a:gd name="T57" fmla="*/ 388 h 550"/>
                  <a:gd name="T58" fmla="*/ 93 w 243"/>
                  <a:gd name="T59" fmla="*/ 410 h 550"/>
                  <a:gd name="T60" fmla="*/ 81 w 243"/>
                  <a:gd name="T61" fmla="*/ 421 h 550"/>
                  <a:gd name="T62" fmla="*/ 101 w 243"/>
                  <a:gd name="T63" fmla="*/ 450 h 550"/>
                  <a:gd name="T64" fmla="*/ 101 w 243"/>
                  <a:gd name="T65" fmla="*/ 469 h 550"/>
                  <a:gd name="T66" fmla="*/ 87 w 243"/>
                  <a:gd name="T67" fmla="*/ 483 h 550"/>
                  <a:gd name="T68" fmla="*/ 77 w 243"/>
                  <a:gd name="T69" fmla="*/ 510 h 550"/>
                  <a:gd name="T70" fmla="*/ 70 w 243"/>
                  <a:gd name="T71" fmla="*/ 529 h 550"/>
                  <a:gd name="T72" fmla="*/ 25 w 243"/>
                  <a:gd name="T73" fmla="*/ 549 h 550"/>
                  <a:gd name="T74" fmla="*/ 9 w 243"/>
                  <a:gd name="T75" fmla="*/ 522 h 550"/>
                  <a:gd name="T76" fmla="*/ 15 w 243"/>
                  <a:gd name="T77" fmla="*/ 475 h 550"/>
                  <a:gd name="T78" fmla="*/ 19 w 243"/>
                  <a:gd name="T79" fmla="*/ 402 h 550"/>
                  <a:gd name="T80" fmla="*/ 12 w 243"/>
                  <a:gd name="T81" fmla="*/ 363 h 550"/>
                  <a:gd name="T82" fmla="*/ 2 w 243"/>
                  <a:gd name="T83" fmla="*/ 322 h 550"/>
                  <a:gd name="T84" fmla="*/ 14 w 243"/>
                  <a:gd name="T85" fmla="*/ 297 h 550"/>
                  <a:gd name="T86" fmla="*/ 10 w 243"/>
                  <a:gd name="T87" fmla="*/ 251 h 550"/>
                  <a:gd name="T88" fmla="*/ 10 w 243"/>
                  <a:gd name="T89" fmla="*/ 234 h 550"/>
                  <a:gd name="T90" fmla="*/ 19 w 243"/>
                  <a:gd name="T91" fmla="*/ 209 h 550"/>
                  <a:gd name="T92" fmla="*/ 10 w 243"/>
                  <a:gd name="T93" fmla="*/ 190 h 550"/>
                  <a:gd name="T94" fmla="*/ 16 w 243"/>
                  <a:gd name="T95" fmla="*/ 160 h 550"/>
                  <a:gd name="T96" fmla="*/ 11 w 243"/>
                  <a:gd name="T97" fmla="*/ 123 h 550"/>
                  <a:gd name="T98" fmla="*/ 19 w 243"/>
                  <a:gd name="T99" fmla="*/ 100 h 550"/>
                  <a:gd name="T100" fmla="*/ 32 w 243"/>
                  <a:gd name="T101" fmla="*/ 80 h 550"/>
                  <a:gd name="T102" fmla="*/ 33 w 243"/>
                  <a:gd name="T103" fmla="*/ 59 h 550"/>
                  <a:gd name="T104" fmla="*/ 42 w 243"/>
                  <a:gd name="T105" fmla="*/ 37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3" h="550">
                    <a:moveTo>
                      <a:pt x="44" y="19"/>
                    </a:moveTo>
                    <a:lnTo>
                      <a:pt x="53" y="0"/>
                    </a:lnTo>
                    <a:lnTo>
                      <a:pt x="67" y="11"/>
                    </a:lnTo>
                    <a:lnTo>
                      <a:pt x="84" y="17"/>
                    </a:lnTo>
                    <a:lnTo>
                      <a:pt x="101" y="3"/>
                    </a:lnTo>
                    <a:lnTo>
                      <a:pt x="110" y="13"/>
                    </a:lnTo>
                    <a:lnTo>
                      <a:pt x="124" y="19"/>
                    </a:lnTo>
                    <a:lnTo>
                      <a:pt x="128" y="26"/>
                    </a:lnTo>
                    <a:lnTo>
                      <a:pt x="137" y="30"/>
                    </a:lnTo>
                    <a:lnTo>
                      <a:pt x="145" y="37"/>
                    </a:lnTo>
                    <a:lnTo>
                      <a:pt x="149" y="47"/>
                    </a:lnTo>
                    <a:lnTo>
                      <a:pt x="170" y="49"/>
                    </a:lnTo>
                    <a:lnTo>
                      <a:pt x="174" y="52"/>
                    </a:lnTo>
                    <a:lnTo>
                      <a:pt x="179" y="57"/>
                    </a:lnTo>
                    <a:lnTo>
                      <a:pt x="173" y="78"/>
                    </a:lnTo>
                    <a:lnTo>
                      <a:pt x="170" y="92"/>
                    </a:lnTo>
                    <a:lnTo>
                      <a:pt x="215" y="92"/>
                    </a:lnTo>
                    <a:lnTo>
                      <a:pt x="216" y="85"/>
                    </a:lnTo>
                    <a:lnTo>
                      <a:pt x="225" y="79"/>
                    </a:lnTo>
                    <a:lnTo>
                      <a:pt x="232" y="67"/>
                    </a:lnTo>
                    <a:lnTo>
                      <a:pt x="234" y="82"/>
                    </a:lnTo>
                    <a:lnTo>
                      <a:pt x="241" y="82"/>
                    </a:lnTo>
                    <a:lnTo>
                      <a:pt x="242" y="94"/>
                    </a:lnTo>
                    <a:lnTo>
                      <a:pt x="231" y="96"/>
                    </a:lnTo>
                    <a:lnTo>
                      <a:pt x="223" y="106"/>
                    </a:lnTo>
                    <a:lnTo>
                      <a:pt x="217" y="108"/>
                    </a:lnTo>
                    <a:lnTo>
                      <a:pt x="209" y="119"/>
                    </a:lnTo>
                    <a:lnTo>
                      <a:pt x="201" y="128"/>
                    </a:lnTo>
                    <a:lnTo>
                      <a:pt x="195" y="139"/>
                    </a:lnTo>
                    <a:lnTo>
                      <a:pt x="188" y="149"/>
                    </a:lnTo>
                    <a:lnTo>
                      <a:pt x="179" y="163"/>
                    </a:lnTo>
                    <a:lnTo>
                      <a:pt x="177" y="179"/>
                    </a:lnTo>
                    <a:lnTo>
                      <a:pt x="179" y="202"/>
                    </a:lnTo>
                    <a:lnTo>
                      <a:pt x="183" y="219"/>
                    </a:lnTo>
                    <a:lnTo>
                      <a:pt x="189" y="216"/>
                    </a:lnTo>
                    <a:lnTo>
                      <a:pt x="189" y="224"/>
                    </a:lnTo>
                    <a:lnTo>
                      <a:pt x="195" y="227"/>
                    </a:lnTo>
                    <a:lnTo>
                      <a:pt x="204" y="228"/>
                    </a:lnTo>
                    <a:lnTo>
                      <a:pt x="204" y="249"/>
                    </a:lnTo>
                    <a:lnTo>
                      <a:pt x="212" y="252"/>
                    </a:lnTo>
                    <a:lnTo>
                      <a:pt x="210" y="271"/>
                    </a:lnTo>
                    <a:lnTo>
                      <a:pt x="201" y="277"/>
                    </a:lnTo>
                    <a:lnTo>
                      <a:pt x="189" y="279"/>
                    </a:lnTo>
                    <a:lnTo>
                      <a:pt x="185" y="289"/>
                    </a:lnTo>
                    <a:lnTo>
                      <a:pt x="178" y="290"/>
                    </a:lnTo>
                    <a:lnTo>
                      <a:pt x="151" y="295"/>
                    </a:lnTo>
                    <a:lnTo>
                      <a:pt x="141" y="296"/>
                    </a:lnTo>
                    <a:lnTo>
                      <a:pt x="138" y="301"/>
                    </a:lnTo>
                    <a:lnTo>
                      <a:pt x="141" y="316"/>
                    </a:lnTo>
                    <a:lnTo>
                      <a:pt x="141" y="336"/>
                    </a:lnTo>
                    <a:lnTo>
                      <a:pt x="127" y="341"/>
                    </a:lnTo>
                    <a:lnTo>
                      <a:pt x="104" y="329"/>
                    </a:lnTo>
                    <a:lnTo>
                      <a:pt x="101" y="344"/>
                    </a:lnTo>
                    <a:lnTo>
                      <a:pt x="112" y="352"/>
                    </a:lnTo>
                    <a:lnTo>
                      <a:pt x="116" y="362"/>
                    </a:lnTo>
                    <a:lnTo>
                      <a:pt x="119" y="374"/>
                    </a:lnTo>
                    <a:lnTo>
                      <a:pt x="113" y="380"/>
                    </a:lnTo>
                    <a:lnTo>
                      <a:pt x="107" y="388"/>
                    </a:lnTo>
                    <a:lnTo>
                      <a:pt x="101" y="407"/>
                    </a:lnTo>
                    <a:lnTo>
                      <a:pt x="93" y="410"/>
                    </a:lnTo>
                    <a:lnTo>
                      <a:pt x="91" y="418"/>
                    </a:lnTo>
                    <a:lnTo>
                      <a:pt x="81" y="421"/>
                    </a:lnTo>
                    <a:lnTo>
                      <a:pt x="79" y="441"/>
                    </a:lnTo>
                    <a:lnTo>
                      <a:pt x="101" y="450"/>
                    </a:lnTo>
                    <a:lnTo>
                      <a:pt x="101" y="460"/>
                    </a:lnTo>
                    <a:lnTo>
                      <a:pt x="101" y="469"/>
                    </a:lnTo>
                    <a:lnTo>
                      <a:pt x="93" y="475"/>
                    </a:lnTo>
                    <a:lnTo>
                      <a:pt x="87" y="483"/>
                    </a:lnTo>
                    <a:lnTo>
                      <a:pt x="88" y="507"/>
                    </a:lnTo>
                    <a:lnTo>
                      <a:pt x="77" y="510"/>
                    </a:lnTo>
                    <a:lnTo>
                      <a:pt x="69" y="516"/>
                    </a:lnTo>
                    <a:lnTo>
                      <a:pt x="70" y="529"/>
                    </a:lnTo>
                    <a:lnTo>
                      <a:pt x="69" y="547"/>
                    </a:lnTo>
                    <a:lnTo>
                      <a:pt x="25" y="549"/>
                    </a:lnTo>
                    <a:lnTo>
                      <a:pt x="22" y="529"/>
                    </a:lnTo>
                    <a:lnTo>
                      <a:pt x="9" y="522"/>
                    </a:lnTo>
                    <a:lnTo>
                      <a:pt x="7" y="477"/>
                    </a:lnTo>
                    <a:lnTo>
                      <a:pt x="15" y="475"/>
                    </a:lnTo>
                    <a:lnTo>
                      <a:pt x="18" y="463"/>
                    </a:lnTo>
                    <a:lnTo>
                      <a:pt x="19" y="402"/>
                    </a:lnTo>
                    <a:lnTo>
                      <a:pt x="13" y="386"/>
                    </a:lnTo>
                    <a:lnTo>
                      <a:pt x="12" y="363"/>
                    </a:lnTo>
                    <a:lnTo>
                      <a:pt x="8" y="336"/>
                    </a:lnTo>
                    <a:lnTo>
                      <a:pt x="2" y="322"/>
                    </a:lnTo>
                    <a:lnTo>
                      <a:pt x="3" y="310"/>
                    </a:lnTo>
                    <a:lnTo>
                      <a:pt x="14" y="297"/>
                    </a:lnTo>
                    <a:lnTo>
                      <a:pt x="0" y="268"/>
                    </a:lnTo>
                    <a:lnTo>
                      <a:pt x="10" y="251"/>
                    </a:lnTo>
                    <a:lnTo>
                      <a:pt x="17" y="241"/>
                    </a:lnTo>
                    <a:lnTo>
                      <a:pt x="10" y="234"/>
                    </a:lnTo>
                    <a:lnTo>
                      <a:pt x="10" y="212"/>
                    </a:lnTo>
                    <a:lnTo>
                      <a:pt x="19" y="209"/>
                    </a:lnTo>
                    <a:lnTo>
                      <a:pt x="17" y="192"/>
                    </a:lnTo>
                    <a:lnTo>
                      <a:pt x="10" y="190"/>
                    </a:lnTo>
                    <a:lnTo>
                      <a:pt x="9" y="165"/>
                    </a:lnTo>
                    <a:lnTo>
                      <a:pt x="16" y="160"/>
                    </a:lnTo>
                    <a:lnTo>
                      <a:pt x="14" y="147"/>
                    </a:lnTo>
                    <a:lnTo>
                      <a:pt x="11" y="123"/>
                    </a:lnTo>
                    <a:lnTo>
                      <a:pt x="17" y="114"/>
                    </a:lnTo>
                    <a:lnTo>
                      <a:pt x="19" y="100"/>
                    </a:lnTo>
                    <a:lnTo>
                      <a:pt x="28" y="93"/>
                    </a:lnTo>
                    <a:lnTo>
                      <a:pt x="32" y="80"/>
                    </a:lnTo>
                    <a:lnTo>
                      <a:pt x="25" y="69"/>
                    </a:lnTo>
                    <a:lnTo>
                      <a:pt x="33" y="59"/>
                    </a:lnTo>
                    <a:lnTo>
                      <a:pt x="34" y="40"/>
                    </a:lnTo>
                    <a:lnTo>
                      <a:pt x="42" y="37"/>
                    </a:lnTo>
                    <a:lnTo>
                      <a:pt x="44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6" name="Freeform 51">
                <a:extLst>
                  <a:ext uri="{FF2B5EF4-FFF2-40B4-BE49-F238E27FC236}">
                    <a16:creationId xmlns:a16="http://schemas.microsoft.com/office/drawing/2014/main" xmlns="" id="{4143CF34-A1D4-4D57-B0B2-2669792A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491" y="4849234"/>
                <a:ext cx="231155" cy="253246"/>
              </a:xfrm>
              <a:custGeom>
                <a:avLst/>
                <a:gdLst>
                  <a:gd name="T0" fmla="*/ 23 w 132"/>
                  <a:gd name="T1" fmla="*/ 68 h 142"/>
                  <a:gd name="T2" fmla="*/ 27 w 132"/>
                  <a:gd name="T3" fmla="*/ 75 h 142"/>
                  <a:gd name="T4" fmla="*/ 36 w 132"/>
                  <a:gd name="T5" fmla="*/ 79 h 142"/>
                  <a:gd name="T6" fmla="*/ 44 w 132"/>
                  <a:gd name="T7" fmla="*/ 86 h 142"/>
                  <a:gd name="T8" fmla="*/ 48 w 132"/>
                  <a:gd name="T9" fmla="*/ 95 h 142"/>
                  <a:gd name="T10" fmla="*/ 69 w 132"/>
                  <a:gd name="T11" fmla="*/ 98 h 142"/>
                  <a:gd name="T12" fmla="*/ 74 w 132"/>
                  <a:gd name="T13" fmla="*/ 100 h 142"/>
                  <a:gd name="T14" fmla="*/ 78 w 132"/>
                  <a:gd name="T15" fmla="*/ 106 h 142"/>
                  <a:gd name="T16" fmla="*/ 73 w 132"/>
                  <a:gd name="T17" fmla="*/ 127 h 142"/>
                  <a:gd name="T18" fmla="*/ 69 w 132"/>
                  <a:gd name="T19" fmla="*/ 140 h 142"/>
                  <a:gd name="T20" fmla="*/ 114 w 132"/>
                  <a:gd name="T21" fmla="*/ 141 h 142"/>
                  <a:gd name="T22" fmla="*/ 115 w 132"/>
                  <a:gd name="T23" fmla="*/ 133 h 142"/>
                  <a:gd name="T24" fmla="*/ 124 w 132"/>
                  <a:gd name="T25" fmla="*/ 127 h 142"/>
                  <a:gd name="T26" fmla="*/ 131 w 132"/>
                  <a:gd name="T27" fmla="*/ 116 h 142"/>
                  <a:gd name="T28" fmla="*/ 128 w 132"/>
                  <a:gd name="T29" fmla="*/ 112 h 142"/>
                  <a:gd name="T30" fmla="*/ 126 w 132"/>
                  <a:gd name="T31" fmla="*/ 75 h 142"/>
                  <a:gd name="T32" fmla="*/ 114 w 132"/>
                  <a:gd name="T33" fmla="*/ 74 h 142"/>
                  <a:gd name="T34" fmla="*/ 112 w 132"/>
                  <a:gd name="T35" fmla="*/ 57 h 142"/>
                  <a:gd name="T36" fmla="*/ 99 w 132"/>
                  <a:gd name="T37" fmla="*/ 57 h 142"/>
                  <a:gd name="T38" fmla="*/ 91 w 132"/>
                  <a:gd name="T39" fmla="*/ 53 h 142"/>
                  <a:gd name="T40" fmla="*/ 88 w 132"/>
                  <a:gd name="T41" fmla="*/ 46 h 142"/>
                  <a:gd name="T42" fmla="*/ 74 w 132"/>
                  <a:gd name="T43" fmla="*/ 43 h 142"/>
                  <a:gd name="T44" fmla="*/ 74 w 132"/>
                  <a:gd name="T45" fmla="*/ 31 h 142"/>
                  <a:gd name="T46" fmla="*/ 63 w 132"/>
                  <a:gd name="T47" fmla="*/ 28 h 142"/>
                  <a:gd name="T48" fmla="*/ 62 w 132"/>
                  <a:gd name="T49" fmla="*/ 17 h 142"/>
                  <a:gd name="T50" fmla="*/ 55 w 132"/>
                  <a:gd name="T51" fmla="*/ 6 h 142"/>
                  <a:gd name="T52" fmla="*/ 38 w 132"/>
                  <a:gd name="T53" fmla="*/ 0 h 142"/>
                  <a:gd name="T54" fmla="*/ 27 w 132"/>
                  <a:gd name="T55" fmla="*/ 8 h 142"/>
                  <a:gd name="T56" fmla="*/ 11 w 132"/>
                  <a:gd name="T57" fmla="*/ 15 h 142"/>
                  <a:gd name="T58" fmla="*/ 6 w 132"/>
                  <a:gd name="T59" fmla="*/ 28 h 142"/>
                  <a:gd name="T60" fmla="*/ 0 w 132"/>
                  <a:gd name="T61" fmla="*/ 52 h 142"/>
                  <a:gd name="T62" fmla="*/ 9 w 132"/>
                  <a:gd name="T63" fmla="*/ 62 h 142"/>
                  <a:gd name="T64" fmla="*/ 23 w 132"/>
                  <a:gd name="T65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42">
                    <a:moveTo>
                      <a:pt x="23" y="68"/>
                    </a:moveTo>
                    <a:lnTo>
                      <a:pt x="27" y="75"/>
                    </a:lnTo>
                    <a:lnTo>
                      <a:pt x="36" y="79"/>
                    </a:lnTo>
                    <a:lnTo>
                      <a:pt x="44" y="86"/>
                    </a:lnTo>
                    <a:lnTo>
                      <a:pt x="48" y="95"/>
                    </a:lnTo>
                    <a:lnTo>
                      <a:pt x="69" y="98"/>
                    </a:lnTo>
                    <a:lnTo>
                      <a:pt x="74" y="100"/>
                    </a:lnTo>
                    <a:lnTo>
                      <a:pt x="78" y="106"/>
                    </a:lnTo>
                    <a:lnTo>
                      <a:pt x="73" y="127"/>
                    </a:lnTo>
                    <a:lnTo>
                      <a:pt x="69" y="140"/>
                    </a:lnTo>
                    <a:lnTo>
                      <a:pt x="114" y="141"/>
                    </a:lnTo>
                    <a:lnTo>
                      <a:pt x="115" y="133"/>
                    </a:lnTo>
                    <a:lnTo>
                      <a:pt x="124" y="127"/>
                    </a:lnTo>
                    <a:lnTo>
                      <a:pt x="131" y="116"/>
                    </a:lnTo>
                    <a:lnTo>
                      <a:pt x="128" y="112"/>
                    </a:lnTo>
                    <a:lnTo>
                      <a:pt x="126" y="75"/>
                    </a:lnTo>
                    <a:lnTo>
                      <a:pt x="114" y="74"/>
                    </a:lnTo>
                    <a:lnTo>
                      <a:pt x="112" y="57"/>
                    </a:lnTo>
                    <a:lnTo>
                      <a:pt x="99" y="57"/>
                    </a:lnTo>
                    <a:lnTo>
                      <a:pt x="91" y="53"/>
                    </a:lnTo>
                    <a:lnTo>
                      <a:pt x="88" y="46"/>
                    </a:lnTo>
                    <a:lnTo>
                      <a:pt x="74" y="43"/>
                    </a:lnTo>
                    <a:lnTo>
                      <a:pt x="74" y="31"/>
                    </a:lnTo>
                    <a:lnTo>
                      <a:pt x="63" y="28"/>
                    </a:lnTo>
                    <a:lnTo>
                      <a:pt x="62" y="17"/>
                    </a:lnTo>
                    <a:lnTo>
                      <a:pt x="55" y="6"/>
                    </a:lnTo>
                    <a:lnTo>
                      <a:pt x="38" y="0"/>
                    </a:lnTo>
                    <a:lnTo>
                      <a:pt x="27" y="8"/>
                    </a:lnTo>
                    <a:lnTo>
                      <a:pt x="11" y="15"/>
                    </a:lnTo>
                    <a:lnTo>
                      <a:pt x="6" y="28"/>
                    </a:lnTo>
                    <a:lnTo>
                      <a:pt x="0" y="52"/>
                    </a:lnTo>
                    <a:lnTo>
                      <a:pt x="9" y="62"/>
                    </a:lnTo>
                    <a:lnTo>
                      <a:pt x="23" y="6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xmlns="" id="{C060B549-D792-4984-BB7C-0A23E8C0D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029" y="4342743"/>
                <a:ext cx="325504" cy="482897"/>
              </a:xfrm>
              <a:custGeom>
                <a:avLst/>
                <a:gdLst>
                  <a:gd name="T0" fmla="*/ 149 w 185"/>
                  <a:gd name="T1" fmla="*/ 12 h 274"/>
                  <a:gd name="T2" fmla="*/ 136 w 185"/>
                  <a:gd name="T3" fmla="*/ 3 h 274"/>
                  <a:gd name="T4" fmla="*/ 111 w 185"/>
                  <a:gd name="T5" fmla="*/ 0 h 274"/>
                  <a:gd name="T6" fmla="*/ 103 w 185"/>
                  <a:gd name="T7" fmla="*/ 10 h 274"/>
                  <a:gd name="T8" fmla="*/ 62 w 185"/>
                  <a:gd name="T9" fmla="*/ 29 h 274"/>
                  <a:gd name="T10" fmla="*/ 42 w 185"/>
                  <a:gd name="T11" fmla="*/ 43 h 274"/>
                  <a:gd name="T12" fmla="*/ 28 w 185"/>
                  <a:gd name="T13" fmla="*/ 54 h 274"/>
                  <a:gd name="T14" fmla="*/ 17 w 185"/>
                  <a:gd name="T15" fmla="*/ 43 h 274"/>
                  <a:gd name="T16" fmla="*/ 14 w 185"/>
                  <a:gd name="T17" fmla="*/ 31 h 274"/>
                  <a:gd name="T18" fmla="*/ 6 w 185"/>
                  <a:gd name="T19" fmla="*/ 31 h 274"/>
                  <a:gd name="T20" fmla="*/ 0 w 185"/>
                  <a:gd name="T21" fmla="*/ 37 h 274"/>
                  <a:gd name="T22" fmla="*/ 0 w 185"/>
                  <a:gd name="T23" fmla="*/ 71 h 274"/>
                  <a:gd name="T24" fmla="*/ 15 w 185"/>
                  <a:gd name="T25" fmla="*/ 71 h 274"/>
                  <a:gd name="T26" fmla="*/ 21 w 185"/>
                  <a:gd name="T27" fmla="*/ 94 h 274"/>
                  <a:gd name="T28" fmla="*/ 29 w 185"/>
                  <a:gd name="T29" fmla="*/ 100 h 274"/>
                  <a:gd name="T30" fmla="*/ 31 w 185"/>
                  <a:gd name="T31" fmla="*/ 114 h 274"/>
                  <a:gd name="T32" fmla="*/ 36 w 185"/>
                  <a:gd name="T33" fmla="*/ 127 h 274"/>
                  <a:gd name="T34" fmla="*/ 45 w 185"/>
                  <a:gd name="T35" fmla="*/ 132 h 274"/>
                  <a:gd name="T36" fmla="*/ 47 w 185"/>
                  <a:gd name="T37" fmla="*/ 147 h 274"/>
                  <a:gd name="T38" fmla="*/ 51 w 185"/>
                  <a:gd name="T39" fmla="*/ 151 h 274"/>
                  <a:gd name="T40" fmla="*/ 57 w 185"/>
                  <a:gd name="T41" fmla="*/ 159 h 274"/>
                  <a:gd name="T42" fmla="*/ 61 w 185"/>
                  <a:gd name="T43" fmla="*/ 173 h 274"/>
                  <a:gd name="T44" fmla="*/ 68 w 185"/>
                  <a:gd name="T45" fmla="*/ 187 h 274"/>
                  <a:gd name="T46" fmla="*/ 75 w 185"/>
                  <a:gd name="T47" fmla="*/ 193 h 274"/>
                  <a:gd name="T48" fmla="*/ 71 w 185"/>
                  <a:gd name="T49" fmla="*/ 199 h 274"/>
                  <a:gd name="T50" fmla="*/ 76 w 185"/>
                  <a:gd name="T51" fmla="*/ 212 h 274"/>
                  <a:gd name="T52" fmla="*/ 91 w 185"/>
                  <a:gd name="T53" fmla="*/ 221 h 274"/>
                  <a:gd name="T54" fmla="*/ 105 w 185"/>
                  <a:gd name="T55" fmla="*/ 239 h 274"/>
                  <a:gd name="T56" fmla="*/ 127 w 185"/>
                  <a:gd name="T57" fmla="*/ 247 h 274"/>
                  <a:gd name="T58" fmla="*/ 147 w 185"/>
                  <a:gd name="T59" fmla="*/ 263 h 274"/>
                  <a:gd name="T60" fmla="*/ 159 w 185"/>
                  <a:gd name="T61" fmla="*/ 273 h 274"/>
                  <a:gd name="T62" fmla="*/ 170 w 185"/>
                  <a:gd name="T63" fmla="*/ 263 h 274"/>
                  <a:gd name="T64" fmla="*/ 174 w 185"/>
                  <a:gd name="T65" fmla="*/ 251 h 274"/>
                  <a:gd name="T66" fmla="*/ 179 w 185"/>
                  <a:gd name="T67" fmla="*/ 249 h 274"/>
                  <a:gd name="T68" fmla="*/ 174 w 185"/>
                  <a:gd name="T69" fmla="*/ 241 h 274"/>
                  <a:gd name="T70" fmla="*/ 176 w 185"/>
                  <a:gd name="T71" fmla="*/ 215 h 274"/>
                  <a:gd name="T72" fmla="*/ 176 w 185"/>
                  <a:gd name="T73" fmla="*/ 196 h 274"/>
                  <a:gd name="T74" fmla="*/ 182 w 185"/>
                  <a:gd name="T75" fmla="*/ 190 h 274"/>
                  <a:gd name="T76" fmla="*/ 184 w 185"/>
                  <a:gd name="T77" fmla="*/ 175 h 274"/>
                  <a:gd name="T78" fmla="*/ 173 w 185"/>
                  <a:gd name="T79" fmla="*/ 158 h 274"/>
                  <a:gd name="T80" fmla="*/ 160 w 185"/>
                  <a:gd name="T81" fmla="*/ 151 h 274"/>
                  <a:gd name="T82" fmla="*/ 155 w 185"/>
                  <a:gd name="T83" fmla="*/ 134 h 274"/>
                  <a:gd name="T84" fmla="*/ 143 w 185"/>
                  <a:gd name="T85" fmla="*/ 140 h 274"/>
                  <a:gd name="T86" fmla="*/ 131 w 185"/>
                  <a:gd name="T87" fmla="*/ 138 h 274"/>
                  <a:gd name="T88" fmla="*/ 129 w 185"/>
                  <a:gd name="T89" fmla="*/ 129 h 274"/>
                  <a:gd name="T90" fmla="*/ 119 w 185"/>
                  <a:gd name="T91" fmla="*/ 128 h 274"/>
                  <a:gd name="T92" fmla="*/ 115 w 185"/>
                  <a:gd name="T93" fmla="*/ 118 h 274"/>
                  <a:gd name="T94" fmla="*/ 105 w 185"/>
                  <a:gd name="T95" fmla="*/ 110 h 274"/>
                  <a:gd name="T96" fmla="*/ 102 w 185"/>
                  <a:gd name="T97" fmla="*/ 100 h 274"/>
                  <a:gd name="T98" fmla="*/ 104 w 185"/>
                  <a:gd name="T99" fmla="*/ 87 h 274"/>
                  <a:gd name="T100" fmla="*/ 113 w 185"/>
                  <a:gd name="T101" fmla="*/ 82 h 274"/>
                  <a:gd name="T102" fmla="*/ 120 w 185"/>
                  <a:gd name="T103" fmla="*/ 77 h 274"/>
                  <a:gd name="T104" fmla="*/ 116 w 185"/>
                  <a:gd name="T105" fmla="*/ 67 h 274"/>
                  <a:gd name="T106" fmla="*/ 120 w 185"/>
                  <a:gd name="T107" fmla="*/ 54 h 274"/>
                  <a:gd name="T108" fmla="*/ 131 w 185"/>
                  <a:gd name="T109" fmla="*/ 47 h 274"/>
                  <a:gd name="T110" fmla="*/ 143 w 185"/>
                  <a:gd name="T111" fmla="*/ 50 h 274"/>
                  <a:gd name="T112" fmla="*/ 155 w 185"/>
                  <a:gd name="T113" fmla="*/ 44 h 274"/>
                  <a:gd name="T114" fmla="*/ 159 w 185"/>
                  <a:gd name="T115" fmla="*/ 31 h 274"/>
                  <a:gd name="T116" fmla="*/ 149 w 185"/>
                  <a:gd name="T117" fmla="*/ 1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5" h="274">
                    <a:moveTo>
                      <a:pt x="149" y="12"/>
                    </a:moveTo>
                    <a:lnTo>
                      <a:pt x="136" y="3"/>
                    </a:lnTo>
                    <a:lnTo>
                      <a:pt x="111" y="0"/>
                    </a:lnTo>
                    <a:lnTo>
                      <a:pt x="103" y="10"/>
                    </a:lnTo>
                    <a:lnTo>
                      <a:pt x="62" y="29"/>
                    </a:lnTo>
                    <a:lnTo>
                      <a:pt x="42" y="43"/>
                    </a:lnTo>
                    <a:lnTo>
                      <a:pt x="28" y="54"/>
                    </a:lnTo>
                    <a:lnTo>
                      <a:pt x="17" y="43"/>
                    </a:lnTo>
                    <a:lnTo>
                      <a:pt x="14" y="31"/>
                    </a:lnTo>
                    <a:lnTo>
                      <a:pt x="6" y="31"/>
                    </a:lnTo>
                    <a:lnTo>
                      <a:pt x="0" y="37"/>
                    </a:lnTo>
                    <a:lnTo>
                      <a:pt x="0" y="71"/>
                    </a:lnTo>
                    <a:lnTo>
                      <a:pt x="15" y="71"/>
                    </a:lnTo>
                    <a:lnTo>
                      <a:pt x="21" y="94"/>
                    </a:lnTo>
                    <a:lnTo>
                      <a:pt x="29" y="100"/>
                    </a:lnTo>
                    <a:lnTo>
                      <a:pt x="31" y="114"/>
                    </a:lnTo>
                    <a:lnTo>
                      <a:pt x="36" y="127"/>
                    </a:lnTo>
                    <a:lnTo>
                      <a:pt x="45" y="132"/>
                    </a:lnTo>
                    <a:lnTo>
                      <a:pt x="47" y="147"/>
                    </a:lnTo>
                    <a:lnTo>
                      <a:pt x="51" y="151"/>
                    </a:lnTo>
                    <a:lnTo>
                      <a:pt x="57" y="159"/>
                    </a:lnTo>
                    <a:lnTo>
                      <a:pt x="61" y="173"/>
                    </a:lnTo>
                    <a:lnTo>
                      <a:pt x="68" y="187"/>
                    </a:lnTo>
                    <a:lnTo>
                      <a:pt x="75" y="193"/>
                    </a:lnTo>
                    <a:lnTo>
                      <a:pt x="71" y="199"/>
                    </a:lnTo>
                    <a:lnTo>
                      <a:pt x="76" y="212"/>
                    </a:lnTo>
                    <a:lnTo>
                      <a:pt x="91" y="221"/>
                    </a:lnTo>
                    <a:lnTo>
                      <a:pt x="105" y="239"/>
                    </a:lnTo>
                    <a:lnTo>
                      <a:pt x="127" y="247"/>
                    </a:lnTo>
                    <a:lnTo>
                      <a:pt x="147" y="263"/>
                    </a:lnTo>
                    <a:lnTo>
                      <a:pt x="159" y="273"/>
                    </a:lnTo>
                    <a:lnTo>
                      <a:pt x="170" y="263"/>
                    </a:lnTo>
                    <a:lnTo>
                      <a:pt x="174" y="251"/>
                    </a:lnTo>
                    <a:lnTo>
                      <a:pt x="179" y="249"/>
                    </a:lnTo>
                    <a:lnTo>
                      <a:pt x="174" y="241"/>
                    </a:lnTo>
                    <a:lnTo>
                      <a:pt x="176" y="215"/>
                    </a:lnTo>
                    <a:lnTo>
                      <a:pt x="176" y="196"/>
                    </a:lnTo>
                    <a:lnTo>
                      <a:pt x="182" y="190"/>
                    </a:lnTo>
                    <a:lnTo>
                      <a:pt x="184" y="175"/>
                    </a:lnTo>
                    <a:lnTo>
                      <a:pt x="173" y="158"/>
                    </a:lnTo>
                    <a:lnTo>
                      <a:pt x="160" y="151"/>
                    </a:lnTo>
                    <a:lnTo>
                      <a:pt x="155" y="134"/>
                    </a:lnTo>
                    <a:lnTo>
                      <a:pt x="143" y="140"/>
                    </a:lnTo>
                    <a:lnTo>
                      <a:pt x="131" y="138"/>
                    </a:lnTo>
                    <a:lnTo>
                      <a:pt x="129" y="129"/>
                    </a:lnTo>
                    <a:lnTo>
                      <a:pt x="119" y="128"/>
                    </a:lnTo>
                    <a:lnTo>
                      <a:pt x="115" y="118"/>
                    </a:lnTo>
                    <a:lnTo>
                      <a:pt x="105" y="110"/>
                    </a:lnTo>
                    <a:lnTo>
                      <a:pt x="102" y="100"/>
                    </a:lnTo>
                    <a:lnTo>
                      <a:pt x="104" y="87"/>
                    </a:lnTo>
                    <a:lnTo>
                      <a:pt x="113" y="82"/>
                    </a:lnTo>
                    <a:lnTo>
                      <a:pt x="120" y="77"/>
                    </a:lnTo>
                    <a:lnTo>
                      <a:pt x="116" y="67"/>
                    </a:lnTo>
                    <a:lnTo>
                      <a:pt x="120" y="54"/>
                    </a:lnTo>
                    <a:lnTo>
                      <a:pt x="131" y="47"/>
                    </a:lnTo>
                    <a:lnTo>
                      <a:pt x="143" y="50"/>
                    </a:lnTo>
                    <a:lnTo>
                      <a:pt x="155" y="44"/>
                    </a:lnTo>
                    <a:lnTo>
                      <a:pt x="159" y="31"/>
                    </a:lnTo>
                    <a:lnTo>
                      <a:pt x="149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xmlns="" id="{F2AD488F-05B6-4066-8C89-DBE91EBE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776" y="3930629"/>
                <a:ext cx="290910" cy="435708"/>
              </a:xfrm>
              <a:custGeom>
                <a:avLst/>
                <a:gdLst>
                  <a:gd name="T0" fmla="*/ 23 w 166"/>
                  <a:gd name="T1" fmla="*/ 95 h 248"/>
                  <a:gd name="T2" fmla="*/ 26 w 166"/>
                  <a:gd name="T3" fmla="*/ 63 h 248"/>
                  <a:gd name="T4" fmla="*/ 40 w 166"/>
                  <a:gd name="T5" fmla="*/ 76 h 248"/>
                  <a:gd name="T6" fmla="*/ 41 w 166"/>
                  <a:gd name="T7" fmla="*/ 53 h 248"/>
                  <a:gd name="T8" fmla="*/ 57 w 166"/>
                  <a:gd name="T9" fmla="*/ 48 h 248"/>
                  <a:gd name="T10" fmla="*/ 58 w 166"/>
                  <a:gd name="T11" fmla="*/ 31 h 248"/>
                  <a:gd name="T12" fmla="*/ 74 w 166"/>
                  <a:gd name="T13" fmla="*/ 20 h 248"/>
                  <a:gd name="T14" fmla="*/ 91 w 166"/>
                  <a:gd name="T15" fmla="*/ 18 h 248"/>
                  <a:gd name="T16" fmla="*/ 96 w 166"/>
                  <a:gd name="T17" fmla="*/ 6 h 248"/>
                  <a:gd name="T18" fmla="*/ 106 w 166"/>
                  <a:gd name="T19" fmla="*/ 0 h 248"/>
                  <a:gd name="T20" fmla="*/ 113 w 166"/>
                  <a:gd name="T21" fmla="*/ 6 h 248"/>
                  <a:gd name="T22" fmla="*/ 102 w 166"/>
                  <a:gd name="T23" fmla="*/ 20 h 248"/>
                  <a:gd name="T24" fmla="*/ 96 w 166"/>
                  <a:gd name="T25" fmla="*/ 42 h 248"/>
                  <a:gd name="T26" fmla="*/ 85 w 166"/>
                  <a:gd name="T27" fmla="*/ 49 h 248"/>
                  <a:gd name="T28" fmla="*/ 98 w 166"/>
                  <a:gd name="T29" fmla="*/ 67 h 248"/>
                  <a:gd name="T30" fmla="*/ 95 w 166"/>
                  <a:gd name="T31" fmla="*/ 84 h 248"/>
                  <a:gd name="T32" fmla="*/ 121 w 166"/>
                  <a:gd name="T33" fmla="*/ 86 h 248"/>
                  <a:gd name="T34" fmla="*/ 121 w 166"/>
                  <a:gd name="T35" fmla="*/ 95 h 248"/>
                  <a:gd name="T36" fmla="*/ 143 w 166"/>
                  <a:gd name="T37" fmla="*/ 105 h 248"/>
                  <a:gd name="T38" fmla="*/ 165 w 166"/>
                  <a:gd name="T39" fmla="*/ 113 h 248"/>
                  <a:gd name="T40" fmla="*/ 165 w 166"/>
                  <a:gd name="T41" fmla="*/ 141 h 248"/>
                  <a:gd name="T42" fmla="*/ 161 w 166"/>
                  <a:gd name="T43" fmla="*/ 160 h 248"/>
                  <a:gd name="T44" fmla="*/ 162 w 166"/>
                  <a:gd name="T45" fmla="*/ 173 h 248"/>
                  <a:gd name="T46" fmla="*/ 138 w 166"/>
                  <a:gd name="T47" fmla="*/ 182 h 248"/>
                  <a:gd name="T48" fmla="*/ 132 w 166"/>
                  <a:gd name="T49" fmla="*/ 192 h 248"/>
                  <a:gd name="T50" fmla="*/ 140 w 166"/>
                  <a:gd name="T51" fmla="*/ 199 h 248"/>
                  <a:gd name="T52" fmla="*/ 132 w 166"/>
                  <a:gd name="T53" fmla="*/ 204 h 248"/>
                  <a:gd name="T54" fmla="*/ 135 w 166"/>
                  <a:gd name="T55" fmla="*/ 233 h 248"/>
                  <a:gd name="T56" fmla="*/ 135 w 166"/>
                  <a:gd name="T57" fmla="*/ 245 h 248"/>
                  <a:gd name="T58" fmla="*/ 121 w 166"/>
                  <a:gd name="T59" fmla="*/ 247 h 248"/>
                  <a:gd name="T60" fmla="*/ 107 w 166"/>
                  <a:gd name="T61" fmla="*/ 238 h 248"/>
                  <a:gd name="T62" fmla="*/ 83 w 166"/>
                  <a:gd name="T63" fmla="*/ 235 h 248"/>
                  <a:gd name="T64" fmla="*/ 70 w 166"/>
                  <a:gd name="T65" fmla="*/ 219 h 248"/>
                  <a:gd name="T66" fmla="*/ 55 w 166"/>
                  <a:gd name="T67" fmla="*/ 209 h 248"/>
                  <a:gd name="T68" fmla="*/ 44 w 166"/>
                  <a:gd name="T69" fmla="*/ 199 h 248"/>
                  <a:gd name="T70" fmla="*/ 21 w 166"/>
                  <a:gd name="T71" fmla="*/ 200 h 248"/>
                  <a:gd name="T72" fmla="*/ 0 w 166"/>
                  <a:gd name="T73" fmla="*/ 188 h 248"/>
                  <a:gd name="T74" fmla="*/ 11 w 166"/>
                  <a:gd name="T75" fmla="*/ 171 h 248"/>
                  <a:gd name="T76" fmla="*/ 14 w 166"/>
                  <a:gd name="T77" fmla="*/ 163 h 248"/>
                  <a:gd name="T78" fmla="*/ 27 w 166"/>
                  <a:gd name="T79" fmla="*/ 161 h 248"/>
                  <a:gd name="T80" fmla="*/ 23 w 166"/>
                  <a:gd name="T81" fmla="*/ 9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6" h="248">
                    <a:moveTo>
                      <a:pt x="23" y="95"/>
                    </a:moveTo>
                    <a:lnTo>
                      <a:pt x="26" y="63"/>
                    </a:lnTo>
                    <a:lnTo>
                      <a:pt x="40" y="76"/>
                    </a:lnTo>
                    <a:lnTo>
                      <a:pt x="41" y="53"/>
                    </a:lnTo>
                    <a:lnTo>
                      <a:pt x="57" y="48"/>
                    </a:lnTo>
                    <a:lnTo>
                      <a:pt x="58" y="31"/>
                    </a:lnTo>
                    <a:lnTo>
                      <a:pt x="74" y="20"/>
                    </a:lnTo>
                    <a:lnTo>
                      <a:pt x="91" y="18"/>
                    </a:lnTo>
                    <a:lnTo>
                      <a:pt x="96" y="6"/>
                    </a:lnTo>
                    <a:lnTo>
                      <a:pt x="106" y="0"/>
                    </a:lnTo>
                    <a:lnTo>
                      <a:pt x="113" y="6"/>
                    </a:lnTo>
                    <a:lnTo>
                      <a:pt x="102" y="20"/>
                    </a:lnTo>
                    <a:lnTo>
                      <a:pt x="96" y="42"/>
                    </a:lnTo>
                    <a:lnTo>
                      <a:pt x="85" y="49"/>
                    </a:lnTo>
                    <a:lnTo>
                      <a:pt x="98" y="67"/>
                    </a:lnTo>
                    <a:lnTo>
                      <a:pt x="95" y="84"/>
                    </a:lnTo>
                    <a:lnTo>
                      <a:pt x="121" y="86"/>
                    </a:lnTo>
                    <a:lnTo>
                      <a:pt x="121" y="95"/>
                    </a:lnTo>
                    <a:lnTo>
                      <a:pt x="143" y="105"/>
                    </a:lnTo>
                    <a:lnTo>
                      <a:pt x="165" y="113"/>
                    </a:lnTo>
                    <a:lnTo>
                      <a:pt x="165" y="141"/>
                    </a:lnTo>
                    <a:lnTo>
                      <a:pt x="161" y="160"/>
                    </a:lnTo>
                    <a:lnTo>
                      <a:pt x="162" y="173"/>
                    </a:lnTo>
                    <a:lnTo>
                      <a:pt x="138" y="182"/>
                    </a:lnTo>
                    <a:lnTo>
                      <a:pt x="132" y="192"/>
                    </a:lnTo>
                    <a:lnTo>
                      <a:pt x="140" y="199"/>
                    </a:lnTo>
                    <a:lnTo>
                      <a:pt x="132" y="204"/>
                    </a:lnTo>
                    <a:lnTo>
                      <a:pt x="135" y="233"/>
                    </a:lnTo>
                    <a:lnTo>
                      <a:pt x="135" y="245"/>
                    </a:lnTo>
                    <a:lnTo>
                      <a:pt x="121" y="247"/>
                    </a:lnTo>
                    <a:lnTo>
                      <a:pt x="107" y="238"/>
                    </a:lnTo>
                    <a:lnTo>
                      <a:pt x="83" y="235"/>
                    </a:lnTo>
                    <a:lnTo>
                      <a:pt x="70" y="219"/>
                    </a:lnTo>
                    <a:lnTo>
                      <a:pt x="55" y="209"/>
                    </a:lnTo>
                    <a:lnTo>
                      <a:pt x="44" y="199"/>
                    </a:lnTo>
                    <a:lnTo>
                      <a:pt x="21" y="200"/>
                    </a:lnTo>
                    <a:lnTo>
                      <a:pt x="0" y="188"/>
                    </a:lnTo>
                    <a:lnTo>
                      <a:pt x="11" y="171"/>
                    </a:lnTo>
                    <a:lnTo>
                      <a:pt x="14" y="163"/>
                    </a:lnTo>
                    <a:lnTo>
                      <a:pt x="27" y="161"/>
                    </a:lnTo>
                    <a:lnTo>
                      <a:pt x="23" y="9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9" name="Freeform 62">
                <a:extLst>
                  <a:ext uri="{FF2B5EF4-FFF2-40B4-BE49-F238E27FC236}">
                    <a16:creationId xmlns:a16="http://schemas.microsoft.com/office/drawing/2014/main" xmlns="" id="{D979CBC0-539E-461B-BC01-CFF5DE6B6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162" y="3930629"/>
                <a:ext cx="336512" cy="338185"/>
              </a:xfrm>
              <a:custGeom>
                <a:avLst/>
                <a:gdLst>
                  <a:gd name="T0" fmla="*/ 28 w 191"/>
                  <a:gd name="T1" fmla="*/ 6 h 193"/>
                  <a:gd name="T2" fmla="*/ 16 w 191"/>
                  <a:gd name="T3" fmla="*/ 19 h 193"/>
                  <a:gd name="T4" fmla="*/ 10 w 191"/>
                  <a:gd name="T5" fmla="*/ 42 h 193"/>
                  <a:gd name="T6" fmla="*/ 0 w 191"/>
                  <a:gd name="T7" fmla="*/ 49 h 193"/>
                  <a:gd name="T8" fmla="*/ 13 w 191"/>
                  <a:gd name="T9" fmla="*/ 67 h 193"/>
                  <a:gd name="T10" fmla="*/ 9 w 191"/>
                  <a:gd name="T11" fmla="*/ 84 h 193"/>
                  <a:gd name="T12" fmla="*/ 36 w 191"/>
                  <a:gd name="T13" fmla="*/ 85 h 193"/>
                  <a:gd name="T14" fmla="*/ 36 w 191"/>
                  <a:gd name="T15" fmla="*/ 95 h 193"/>
                  <a:gd name="T16" fmla="*/ 58 w 191"/>
                  <a:gd name="T17" fmla="*/ 105 h 193"/>
                  <a:gd name="T18" fmla="*/ 80 w 191"/>
                  <a:gd name="T19" fmla="*/ 112 h 193"/>
                  <a:gd name="T20" fmla="*/ 80 w 191"/>
                  <a:gd name="T21" fmla="*/ 140 h 193"/>
                  <a:gd name="T22" fmla="*/ 75 w 191"/>
                  <a:gd name="T23" fmla="*/ 159 h 193"/>
                  <a:gd name="T24" fmla="*/ 77 w 191"/>
                  <a:gd name="T25" fmla="*/ 173 h 193"/>
                  <a:gd name="T26" fmla="*/ 87 w 191"/>
                  <a:gd name="T27" fmla="*/ 176 h 193"/>
                  <a:gd name="T28" fmla="*/ 94 w 191"/>
                  <a:gd name="T29" fmla="*/ 186 h 193"/>
                  <a:gd name="T30" fmla="*/ 105 w 191"/>
                  <a:gd name="T31" fmla="*/ 192 h 193"/>
                  <a:gd name="T32" fmla="*/ 120 w 191"/>
                  <a:gd name="T33" fmla="*/ 189 h 193"/>
                  <a:gd name="T34" fmla="*/ 132 w 191"/>
                  <a:gd name="T35" fmla="*/ 180 h 193"/>
                  <a:gd name="T36" fmla="*/ 131 w 191"/>
                  <a:gd name="T37" fmla="*/ 169 h 193"/>
                  <a:gd name="T38" fmla="*/ 122 w 191"/>
                  <a:gd name="T39" fmla="*/ 162 h 193"/>
                  <a:gd name="T40" fmla="*/ 120 w 191"/>
                  <a:gd name="T41" fmla="*/ 154 h 193"/>
                  <a:gd name="T42" fmla="*/ 124 w 191"/>
                  <a:gd name="T43" fmla="*/ 140 h 193"/>
                  <a:gd name="T44" fmla="*/ 130 w 191"/>
                  <a:gd name="T45" fmla="*/ 139 h 193"/>
                  <a:gd name="T46" fmla="*/ 143 w 191"/>
                  <a:gd name="T47" fmla="*/ 150 h 193"/>
                  <a:gd name="T48" fmla="*/ 150 w 191"/>
                  <a:gd name="T49" fmla="*/ 145 h 193"/>
                  <a:gd name="T50" fmla="*/ 176 w 191"/>
                  <a:gd name="T51" fmla="*/ 143 h 193"/>
                  <a:gd name="T52" fmla="*/ 179 w 191"/>
                  <a:gd name="T53" fmla="*/ 134 h 193"/>
                  <a:gd name="T54" fmla="*/ 179 w 191"/>
                  <a:gd name="T55" fmla="*/ 123 h 193"/>
                  <a:gd name="T56" fmla="*/ 172 w 191"/>
                  <a:gd name="T57" fmla="*/ 114 h 193"/>
                  <a:gd name="T58" fmla="*/ 173 w 191"/>
                  <a:gd name="T59" fmla="*/ 100 h 193"/>
                  <a:gd name="T60" fmla="*/ 182 w 191"/>
                  <a:gd name="T61" fmla="*/ 92 h 193"/>
                  <a:gd name="T62" fmla="*/ 184 w 191"/>
                  <a:gd name="T63" fmla="*/ 85 h 193"/>
                  <a:gd name="T64" fmla="*/ 190 w 191"/>
                  <a:gd name="T65" fmla="*/ 79 h 193"/>
                  <a:gd name="T66" fmla="*/ 190 w 191"/>
                  <a:gd name="T67" fmla="*/ 64 h 193"/>
                  <a:gd name="T68" fmla="*/ 184 w 191"/>
                  <a:gd name="T69" fmla="*/ 61 h 193"/>
                  <a:gd name="T70" fmla="*/ 179 w 191"/>
                  <a:gd name="T71" fmla="*/ 47 h 193"/>
                  <a:gd name="T72" fmla="*/ 172 w 191"/>
                  <a:gd name="T73" fmla="*/ 39 h 193"/>
                  <a:gd name="T74" fmla="*/ 176 w 191"/>
                  <a:gd name="T75" fmla="*/ 35 h 193"/>
                  <a:gd name="T76" fmla="*/ 176 w 191"/>
                  <a:gd name="T77" fmla="*/ 28 h 193"/>
                  <a:gd name="T78" fmla="*/ 154 w 191"/>
                  <a:gd name="T79" fmla="*/ 27 h 193"/>
                  <a:gd name="T80" fmla="*/ 137 w 191"/>
                  <a:gd name="T81" fmla="*/ 30 h 193"/>
                  <a:gd name="T82" fmla="*/ 128 w 191"/>
                  <a:gd name="T83" fmla="*/ 37 h 193"/>
                  <a:gd name="T84" fmla="*/ 117 w 191"/>
                  <a:gd name="T85" fmla="*/ 35 h 193"/>
                  <a:gd name="T86" fmla="*/ 86 w 191"/>
                  <a:gd name="T87" fmla="*/ 33 h 193"/>
                  <a:gd name="T88" fmla="*/ 83 w 191"/>
                  <a:gd name="T89" fmla="*/ 25 h 193"/>
                  <a:gd name="T90" fmla="*/ 75 w 191"/>
                  <a:gd name="T91" fmla="*/ 22 h 193"/>
                  <a:gd name="T92" fmla="*/ 62 w 191"/>
                  <a:gd name="T93" fmla="*/ 18 h 193"/>
                  <a:gd name="T94" fmla="*/ 59 w 191"/>
                  <a:gd name="T95" fmla="*/ 9 h 193"/>
                  <a:gd name="T96" fmla="*/ 48 w 191"/>
                  <a:gd name="T97" fmla="*/ 6 h 193"/>
                  <a:gd name="T98" fmla="*/ 48 w 191"/>
                  <a:gd name="T99" fmla="*/ 0 h 193"/>
                  <a:gd name="T100" fmla="*/ 43 w 191"/>
                  <a:gd name="T101" fmla="*/ 6 h 193"/>
                  <a:gd name="T102" fmla="*/ 28 w 191"/>
                  <a:gd name="T103" fmla="*/ 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1" h="193">
                    <a:moveTo>
                      <a:pt x="28" y="6"/>
                    </a:moveTo>
                    <a:lnTo>
                      <a:pt x="16" y="19"/>
                    </a:lnTo>
                    <a:lnTo>
                      <a:pt x="10" y="42"/>
                    </a:lnTo>
                    <a:lnTo>
                      <a:pt x="0" y="49"/>
                    </a:lnTo>
                    <a:lnTo>
                      <a:pt x="13" y="67"/>
                    </a:lnTo>
                    <a:lnTo>
                      <a:pt x="9" y="84"/>
                    </a:lnTo>
                    <a:lnTo>
                      <a:pt x="36" y="85"/>
                    </a:lnTo>
                    <a:lnTo>
                      <a:pt x="36" y="95"/>
                    </a:lnTo>
                    <a:lnTo>
                      <a:pt x="58" y="105"/>
                    </a:lnTo>
                    <a:lnTo>
                      <a:pt x="80" y="112"/>
                    </a:lnTo>
                    <a:lnTo>
                      <a:pt x="80" y="140"/>
                    </a:lnTo>
                    <a:lnTo>
                      <a:pt x="75" y="159"/>
                    </a:lnTo>
                    <a:lnTo>
                      <a:pt x="77" y="173"/>
                    </a:lnTo>
                    <a:lnTo>
                      <a:pt x="87" y="176"/>
                    </a:lnTo>
                    <a:lnTo>
                      <a:pt x="94" y="186"/>
                    </a:lnTo>
                    <a:lnTo>
                      <a:pt x="105" y="192"/>
                    </a:lnTo>
                    <a:lnTo>
                      <a:pt x="120" y="189"/>
                    </a:lnTo>
                    <a:lnTo>
                      <a:pt x="132" y="180"/>
                    </a:lnTo>
                    <a:lnTo>
                      <a:pt x="131" y="169"/>
                    </a:lnTo>
                    <a:lnTo>
                      <a:pt x="122" y="162"/>
                    </a:lnTo>
                    <a:lnTo>
                      <a:pt x="120" y="154"/>
                    </a:lnTo>
                    <a:lnTo>
                      <a:pt x="124" y="140"/>
                    </a:lnTo>
                    <a:lnTo>
                      <a:pt x="130" y="139"/>
                    </a:lnTo>
                    <a:lnTo>
                      <a:pt x="143" y="150"/>
                    </a:lnTo>
                    <a:lnTo>
                      <a:pt x="150" y="145"/>
                    </a:lnTo>
                    <a:lnTo>
                      <a:pt x="176" y="143"/>
                    </a:lnTo>
                    <a:lnTo>
                      <a:pt x="179" y="134"/>
                    </a:lnTo>
                    <a:lnTo>
                      <a:pt x="179" y="123"/>
                    </a:lnTo>
                    <a:lnTo>
                      <a:pt x="172" y="114"/>
                    </a:lnTo>
                    <a:lnTo>
                      <a:pt x="173" y="100"/>
                    </a:lnTo>
                    <a:lnTo>
                      <a:pt x="182" y="92"/>
                    </a:lnTo>
                    <a:lnTo>
                      <a:pt x="184" y="85"/>
                    </a:lnTo>
                    <a:lnTo>
                      <a:pt x="190" y="79"/>
                    </a:lnTo>
                    <a:lnTo>
                      <a:pt x="190" y="64"/>
                    </a:lnTo>
                    <a:lnTo>
                      <a:pt x="184" y="61"/>
                    </a:lnTo>
                    <a:lnTo>
                      <a:pt x="179" y="47"/>
                    </a:lnTo>
                    <a:lnTo>
                      <a:pt x="172" y="39"/>
                    </a:lnTo>
                    <a:lnTo>
                      <a:pt x="176" y="35"/>
                    </a:lnTo>
                    <a:lnTo>
                      <a:pt x="176" y="28"/>
                    </a:lnTo>
                    <a:lnTo>
                      <a:pt x="154" y="27"/>
                    </a:lnTo>
                    <a:lnTo>
                      <a:pt x="137" y="30"/>
                    </a:lnTo>
                    <a:lnTo>
                      <a:pt x="128" y="37"/>
                    </a:lnTo>
                    <a:lnTo>
                      <a:pt x="117" y="35"/>
                    </a:lnTo>
                    <a:lnTo>
                      <a:pt x="86" y="33"/>
                    </a:lnTo>
                    <a:lnTo>
                      <a:pt x="83" y="25"/>
                    </a:lnTo>
                    <a:lnTo>
                      <a:pt x="75" y="22"/>
                    </a:lnTo>
                    <a:lnTo>
                      <a:pt x="62" y="18"/>
                    </a:lnTo>
                    <a:lnTo>
                      <a:pt x="59" y="9"/>
                    </a:lnTo>
                    <a:lnTo>
                      <a:pt x="48" y="6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28" y="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0" name="Freeform 63">
                <a:extLst>
                  <a:ext uri="{FF2B5EF4-FFF2-40B4-BE49-F238E27FC236}">
                    <a16:creationId xmlns:a16="http://schemas.microsoft.com/office/drawing/2014/main" xmlns="" id="{F7078E55-365E-4D52-AFF1-70C9DF072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152" y="5179554"/>
                <a:ext cx="139951" cy="157295"/>
              </a:xfrm>
              <a:custGeom>
                <a:avLst/>
                <a:gdLst>
                  <a:gd name="T0" fmla="*/ 19 w 80"/>
                  <a:gd name="T1" fmla="*/ 0 h 88"/>
                  <a:gd name="T2" fmla="*/ 25 w 80"/>
                  <a:gd name="T3" fmla="*/ 8 h 88"/>
                  <a:gd name="T4" fmla="*/ 39 w 80"/>
                  <a:gd name="T5" fmla="*/ 13 h 88"/>
                  <a:gd name="T6" fmla="*/ 70 w 80"/>
                  <a:gd name="T7" fmla="*/ 42 h 88"/>
                  <a:gd name="T8" fmla="*/ 76 w 80"/>
                  <a:gd name="T9" fmla="*/ 53 h 88"/>
                  <a:gd name="T10" fmla="*/ 79 w 80"/>
                  <a:gd name="T11" fmla="*/ 65 h 88"/>
                  <a:gd name="T12" fmla="*/ 70 w 80"/>
                  <a:gd name="T13" fmla="*/ 71 h 88"/>
                  <a:gd name="T14" fmla="*/ 66 w 80"/>
                  <a:gd name="T15" fmla="*/ 75 h 88"/>
                  <a:gd name="T16" fmla="*/ 64 w 80"/>
                  <a:gd name="T17" fmla="*/ 81 h 88"/>
                  <a:gd name="T18" fmla="*/ 53 w 80"/>
                  <a:gd name="T19" fmla="*/ 83 h 88"/>
                  <a:gd name="T20" fmla="*/ 50 w 80"/>
                  <a:gd name="T21" fmla="*/ 87 h 88"/>
                  <a:gd name="T22" fmla="*/ 44 w 80"/>
                  <a:gd name="T23" fmla="*/ 84 h 88"/>
                  <a:gd name="T24" fmla="*/ 29 w 80"/>
                  <a:gd name="T25" fmla="*/ 78 h 88"/>
                  <a:gd name="T26" fmla="*/ 18 w 80"/>
                  <a:gd name="T27" fmla="*/ 72 h 88"/>
                  <a:gd name="T28" fmla="*/ 12 w 80"/>
                  <a:gd name="T29" fmla="*/ 78 h 88"/>
                  <a:gd name="T30" fmla="*/ 6 w 80"/>
                  <a:gd name="T31" fmla="*/ 81 h 88"/>
                  <a:gd name="T32" fmla="*/ 2 w 80"/>
                  <a:gd name="T33" fmla="*/ 64 h 88"/>
                  <a:gd name="T34" fmla="*/ 0 w 80"/>
                  <a:gd name="T35" fmla="*/ 40 h 88"/>
                  <a:gd name="T36" fmla="*/ 3 w 80"/>
                  <a:gd name="T37" fmla="*/ 24 h 88"/>
                  <a:gd name="T38" fmla="*/ 11 w 80"/>
                  <a:gd name="T39" fmla="*/ 10 h 88"/>
                  <a:gd name="T40" fmla="*/ 19 w 80"/>
                  <a:gd name="T4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88">
                    <a:moveTo>
                      <a:pt x="19" y="0"/>
                    </a:moveTo>
                    <a:lnTo>
                      <a:pt x="25" y="8"/>
                    </a:lnTo>
                    <a:lnTo>
                      <a:pt x="39" y="13"/>
                    </a:lnTo>
                    <a:lnTo>
                      <a:pt x="70" y="42"/>
                    </a:lnTo>
                    <a:lnTo>
                      <a:pt x="76" y="53"/>
                    </a:lnTo>
                    <a:lnTo>
                      <a:pt x="79" y="65"/>
                    </a:lnTo>
                    <a:lnTo>
                      <a:pt x="70" y="71"/>
                    </a:lnTo>
                    <a:lnTo>
                      <a:pt x="66" y="75"/>
                    </a:lnTo>
                    <a:lnTo>
                      <a:pt x="64" y="81"/>
                    </a:lnTo>
                    <a:lnTo>
                      <a:pt x="53" y="83"/>
                    </a:lnTo>
                    <a:lnTo>
                      <a:pt x="50" y="87"/>
                    </a:lnTo>
                    <a:lnTo>
                      <a:pt x="44" y="84"/>
                    </a:lnTo>
                    <a:lnTo>
                      <a:pt x="29" y="78"/>
                    </a:lnTo>
                    <a:lnTo>
                      <a:pt x="18" y="72"/>
                    </a:lnTo>
                    <a:lnTo>
                      <a:pt x="12" y="78"/>
                    </a:lnTo>
                    <a:lnTo>
                      <a:pt x="6" y="81"/>
                    </a:lnTo>
                    <a:lnTo>
                      <a:pt x="2" y="64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1" y="10"/>
                    </a:lnTo>
                    <a:lnTo>
                      <a:pt x="19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1" name="Freeform 64">
                <a:extLst>
                  <a:ext uri="{FF2B5EF4-FFF2-40B4-BE49-F238E27FC236}">
                    <a16:creationId xmlns:a16="http://schemas.microsoft.com/office/drawing/2014/main" xmlns="" id="{C497549B-303B-4C51-B978-9365BC4BE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801" y="4580259"/>
                <a:ext cx="312924" cy="391665"/>
              </a:xfrm>
              <a:custGeom>
                <a:avLst/>
                <a:gdLst>
                  <a:gd name="T0" fmla="*/ 162 w 177"/>
                  <a:gd name="T1" fmla="*/ 170 h 222"/>
                  <a:gd name="T2" fmla="*/ 169 w 177"/>
                  <a:gd name="T3" fmla="*/ 169 h 222"/>
                  <a:gd name="T4" fmla="*/ 174 w 177"/>
                  <a:gd name="T5" fmla="*/ 159 h 222"/>
                  <a:gd name="T6" fmla="*/ 176 w 177"/>
                  <a:gd name="T7" fmla="*/ 141 h 222"/>
                  <a:gd name="T8" fmla="*/ 171 w 177"/>
                  <a:gd name="T9" fmla="*/ 137 h 222"/>
                  <a:gd name="T10" fmla="*/ 169 w 177"/>
                  <a:gd name="T11" fmla="*/ 126 h 222"/>
                  <a:gd name="T12" fmla="*/ 161 w 177"/>
                  <a:gd name="T13" fmla="*/ 124 h 222"/>
                  <a:gd name="T14" fmla="*/ 160 w 177"/>
                  <a:gd name="T15" fmla="*/ 113 h 222"/>
                  <a:gd name="T16" fmla="*/ 141 w 177"/>
                  <a:gd name="T17" fmla="*/ 114 h 222"/>
                  <a:gd name="T18" fmla="*/ 136 w 177"/>
                  <a:gd name="T19" fmla="*/ 108 h 222"/>
                  <a:gd name="T20" fmla="*/ 131 w 177"/>
                  <a:gd name="T21" fmla="*/ 108 h 222"/>
                  <a:gd name="T22" fmla="*/ 131 w 177"/>
                  <a:gd name="T23" fmla="*/ 87 h 222"/>
                  <a:gd name="T24" fmla="*/ 138 w 177"/>
                  <a:gd name="T25" fmla="*/ 81 h 222"/>
                  <a:gd name="T26" fmla="*/ 131 w 177"/>
                  <a:gd name="T27" fmla="*/ 80 h 222"/>
                  <a:gd name="T28" fmla="*/ 129 w 177"/>
                  <a:gd name="T29" fmla="*/ 66 h 222"/>
                  <a:gd name="T30" fmla="*/ 121 w 177"/>
                  <a:gd name="T31" fmla="*/ 64 h 222"/>
                  <a:gd name="T32" fmla="*/ 107 w 177"/>
                  <a:gd name="T33" fmla="*/ 62 h 222"/>
                  <a:gd name="T34" fmla="*/ 104 w 177"/>
                  <a:gd name="T35" fmla="*/ 53 h 222"/>
                  <a:gd name="T36" fmla="*/ 94 w 177"/>
                  <a:gd name="T37" fmla="*/ 51 h 222"/>
                  <a:gd name="T38" fmla="*/ 93 w 177"/>
                  <a:gd name="T39" fmla="*/ 47 h 222"/>
                  <a:gd name="T40" fmla="*/ 70 w 177"/>
                  <a:gd name="T41" fmla="*/ 47 h 222"/>
                  <a:gd name="T42" fmla="*/ 67 w 177"/>
                  <a:gd name="T43" fmla="*/ 42 h 222"/>
                  <a:gd name="T44" fmla="*/ 61 w 177"/>
                  <a:gd name="T45" fmla="*/ 32 h 222"/>
                  <a:gd name="T46" fmla="*/ 60 w 177"/>
                  <a:gd name="T47" fmla="*/ 3 h 222"/>
                  <a:gd name="T48" fmla="*/ 40 w 177"/>
                  <a:gd name="T49" fmla="*/ 0 h 222"/>
                  <a:gd name="T50" fmla="*/ 39 w 177"/>
                  <a:gd name="T51" fmla="*/ 11 h 222"/>
                  <a:gd name="T52" fmla="*/ 31 w 177"/>
                  <a:gd name="T53" fmla="*/ 10 h 222"/>
                  <a:gd name="T54" fmla="*/ 28 w 177"/>
                  <a:gd name="T55" fmla="*/ 17 h 222"/>
                  <a:gd name="T56" fmla="*/ 23 w 177"/>
                  <a:gd name="T57" fmla="*/ 21 h 222"/>
                  <a:gd name="T58" fmla="*/ 13 w 177"/>
                  <a:gd name="T59" fmla="*/ 25 h 222"/>
                  <a:gd name="T60" fmla="*/ 3 w 177"/>
                  <a:gd name="T61" fmla="*/ 24 h 222"/>
                  <a:gd name="T62" fmla="*/ 14 w 177"/>
                  <a:gd name="T63" fmla="*/ 41 h 222"/>
                  <a:gd name="T64" fmla="*/ 13 w 177"/>
                  <a:gd name="T65" fmla="*/ 55 h 222"/>
                  <a:gd name="T66" fmla="*/ 6 w 177"/>
                  <a:gd name="T67" fmla="*/ 61 h 222"/>
                  <a:gd name="T68" fmla="*/ 6 w 177"/>
                  <a:gd name="T69" fmla="*/ 80 h 222"/>
                  <a:gd name="T70" fmla="*/ 4 w 177"/>
                  <a:gd name="T71" fmla="*/ 106 h 222"/>
                  <a:gd name="T72" fmla="*/ 9 w 177"/>
                  <a:gd name="T73" fmla="*/ 114 h 222"/>
                  <a:gd name="T74" fmla="*/ 4 w 177"/>
                  <a:gd name="T75" fmla="*/ 116 h 222"/>
                  <a:gd name="T76" fmla="*/ 0 w 177"/>
                  <a:gd name="T77" fmla="*/ 128 h 222"/>
                  <a:gd name="T78" fmla="*/ 8 w 177"/>
                  <a:gd name="T79" fmla="*/ 135 h 222"/>
                  <a:gd name="T80" fmla="*/ 9 w 177"/>
                  <a:gd name="T81" fmla="*/ 151 h 222"/>
                  <a:gd name="T82" fmla="*/ 23 w 177"/>
                  <a:gd name="T83" fmla="*/ 163 h 222"/>
                  <a:gd name="T84" fmla="*/ 23 w 177"/>
                  <a:gd name="T85" fmla="*/ 195 h 222"/>
                  <a:gd name="T86" fmla="*/ 34 w 177"/>
                  <a:gd name="T87" fmla="*/ 214 h 222"/>
                  <a:gd name="T88" fmla="*/ 44 w 177"/>
                  <a:gd name="T89" fmla="*/ 221 h 222"/>
                  <a:gd name="T90" fmla="*/ 53 w 177"/>
                  <a:gd name="T91" fmla="*/ 202 h 222"/>
                  <a:gd name="T92" fmla="*/ 67 w 177"/>
                  <a:gd name="T93" fmla="*/ 213 h 222"/>
                  <a:gd name="T94" fmla="*/ 83 w 177"/>
                  <a:gd name="T95" fmla="*/ 219 h 222"/>
                  <a:gd name="T96" fmla="*/ 100 w 177"/>
                  <a:gd name="T97" fmla="*/ 206 h 222"/>
                  <a:gd name="T98" fmla="*/ 106 w 177"/>
                  <a:gd name="T99" fmla="*/ 181 h 222"/>
                  <a:gd name="T100" fmla="*/ 111 w 177"/>
                  <a:gd name="T101" fmla="*/ 169 h 222"/>
                  <a:gd name="T102" fmla="*/ 127 w 177"/>
                  <a:gd name="T103" fmla="*/ 162 h 222"/>
                  <a:gd name="T104" fmla="*/ 138 w 177"/>
                  <a:gd name="T105" fmla="*/ 153 h 222"/>
                  <a:gd name="T106" fmla="*/ 155 w 177"/>
                  <a:gd name="T107" fmla="*/ 159 h 222"/>
                  <a:gd name="T108" fmla="*/ 162 w 177"/>
                  <a:gd name="T109" fmla="*/ 17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7" h="222">
                    <a:moveTo>
                      <a:pt x="162" y="170"/>
                    </a:moveTo>
                    <a:lnTo>
                      <a:pt x="169" y="169"/>
                    </a:lnTo>
                    <a:lnTo>
                      <a:pt x="174" y="159"/>
                    </a:lnTo>
                    <a:lnTo>
                      <a:pt x="176" y="141"/>
                    </a:lnTo>
                    <a:lnTo>
                      <a:pt x="171" y="137"/>
                    </a:lnTo>
                    <a:lnTo>
                      <a:pt x="169" y="126"/>
                    </a:lnTo>
                    <a:lnTo>
                      <a:pt x="161" y="124"/>
                    </a:lnTo>
                    <a:lnTo>
                      <a:pt x="160" y="113"/>
                    </a:lnTo>
                    <a:lnTo>
                      <a:pt x="141" y="114"/>
                    </a:lnTo>
                    <a:lnTo>
                      <a:pt x="136" y="108"/>
                    </a:lnTo>
                    <a:lnTo>
                      <a:pt x="131" y="108"/>
                    </a:lnTo>
                    <a:lnTo>
                      <a:pt x="131" y="87"/>
                    </a:lnTo>
                    <a:lnTo>
                      <a:pt x="138" y="81"/>
                    </a:lnTo>
                    <a:lnTo>
                      <a:pt x="131" y="80"/>
                    </a:lnTo>
                    <a:lnTo>
                      <a:pt x="129" y="66"/>
                    </a:lnTo>
                    <a:lnTo>
                      <a:pt x="121" y="64"/>
                    </a:lnTo>
                    <a:lnTo>
                      <a:pt x="107" y="62"/>
                    </a:lnTo>
                    <a:lnTo>
                      <a:pt x="104" y="53"/>
                    </a:lnTo>
                    <a:lnTo>
                      <a:pt x="94" y="51"/>
                    </a:lnTo>
                    <a:lnTo>
                      <a:pt x="93" y="47"/>
                    </a:lnTo>
                    <a:lnTo>
                      <a:pt x="70" y="47"/>
                    </a:lnTo>
                    <a:lnTo>
                      <a:pt x="67" y="42"/>
                    </a:lnTo>
                    <a:lnTo>
                      <a:pt x="61" y="32"/>
                    </a:lnTo>
                    <a:lnTo>
                      <a:pt x="60" y="3"/>
                    </a:lnTo>
                    <a:lnTo>
                      <a:pt x="40" y="0"/>
                    </a:lnTo>
                    <a:lnTo>
                      <a:pt x="39" y="11"/>
                    </a:lnTo>
                    <a:lnTo>
                      <a:pt x="31" y="10"/>
                    </a:lnTo>
                    <a:lnTo>
                      <a:pt x="28" y="17"/>
                    </a:lnTo>
                    <a:lnTo>
                      <a:pt x="23" y="21"/>
                    </a:lnTo>
                    <a:lnTo>
                      <a:pt x="13" y="25"/>
                    </a:lnTo>
                    <a:lnTo>
                      <a:pt x="3" y="24"/>
                    </a:lnTo>
                    <a:lnTo>
                      <a:pt x="14" y="41"/>
                    </a:lnTo>
                    <a:lnTo>
                      <a:pt x="13" y="55"/>
                    </a:lnTo>
                    <a:lnTo>
                      <a:pt x="6" y="61"/>
                    </a:lnTo>
                    <a:lnTo>
                      <a:pt x="6" y="80"/>
                    </a:lnTo>
                    <a:lnTo>
                      <a:pt x="4" y="106"/>
                    </a:lnTo>
                    <a:lnTo>
                      <a:pt x="9" y="114"/>
                    </a:lnTo>
                    <a:lnTo>
                      <a:pt x="4" y="116"/>
                    </a:lnTo>
                    <a:lnTo>
                      <a:pt x="0" y="128"/>
                    </a:lnTo>
                    <a:lnTo>
                      <a:pt x="8" y="135"/>
                    </a:lnTo>
                    <a:lnTo>
                      <a:pt x="9" y="151"/>
                    </a:lnTo>
                    <a:lnTo>
                      <a:pt x="23" y="163"/>
                    </a:lnTo>
                    <a:lnTo>
                      <a:pt x="23" y="195"/>
                    </a:lnTo>
                    <a:lnTo>
                      <a:pt x="34" y="214"/>
                    </a:lnTo>
                    <a:lnTo>
                      <a:pt x="44" y="221"/>
                    </a:lnTo>
                    <a:lnTo>
                      <a:pt x="53" y="202"/>
                    </a:lnTo>
                    <a:lnTo>
                      <a:pt x="67" y="213"/>
                    </a:lnTo>
                    <a:lnTo>
                      <a:pt x="83" y="219"/>
                    </a:lnTo>
                    <a:lnTo>
                      <a:pt x="100" y="206"/>
                    </a:lnTo>
                    <a:lnTo>
                      <a:pt x="106" y="181"/>
                    </a:lnTo>
                    <a:lnTo>
                      <a:pt x="111" y="169"/>
                    </a:lnTo>
                    <a:lnTo>
                      <a:pt x="127" y="162"/>
                    </a:lnTo>
                    <a:lnTo>
                      <a:pt x="138" y="153"/>
                    </a:lnTo>
                    <a:lnTo>
                      <a:pt x="155" y="159"/>
                    </a:lnTo>
                    <a:lnTo>
                      <a:pt x="162" y="17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2" name="Freeform 65">
                <a:extLst>
                  <a:ext uri="{FF2B5EF4-FFF2-40B4-BE49-F238E27FC236}">
                    <a16:creationId xmlns:a16="http://schemas.microsoft.com/office/drawing/2014/main" xmlns="" id="{31B3E6E6-0E43-46F5-9C77-3FC4EEB3D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052" y="4124102"/>
                <a:ext cx="89632" cy="113253"/>
              </a:xfrm>
              <a:custGeom>
                <a:avLst/>
                <a:gdLst>
                  <a:gd name="T0" fmla="*/ 9 w 51"/>
                  <a:gd name="T1" fmla="*/ 2 h 64"/>
                  <a:gd name="T2" fmla="*/ 4 w 51"/>
                  <a:gd name="T3" fmla="*/ 10 h 64"/>
                  <a:gd name="T4" fmla="*/ 4 w 51"/>
                  <a:gd name="T5" fmla="*/ 51 h 64"/>
                  <a:gd name="T6" fmla="*/ 0 w 51"/>
                  <a:gd name="T7" fmla="*/ 55 h 64"/>
                  <a:gd name="T8" fmla="*/ 6 w 51"/>
                  <a:gd name="T9" fmla="*/ 61 h 64"/>
                  <a:gd name="T10" fmla="*/ 22 w 51"/>
                  <a:gd name="T11" fmla="*/ 63 h 64"/>
                  <a:gd name="T12" fmla="*/ 25 w 51"/>
                  <a:gd name="T13" fmla="*/ 54 h 64"/>
                  <a:gd name="T14" fmla="*/ 30 w 51"/>
                  <a:gd name="T15" fmla="*/ 46 h 64"/>
                  <a:gd name="T16" fmla="*/ 38 w 51"/>
                  <a:gd name="T17" fmla="*/ 38 h 64"/>
                  <a:gd name="T18" fmla="*/ 50 w 51"/>
                  <a:gd name="T19" fmla="*/ 38 h 64"/>
                  <a:gd name="T20" fmla="*/ 47 w 51"/>
                  <a:gd name="T21" fmla="*/ 28 h 64"/>
                  <a:gd name="T22" fmla="*/ 37 w 51"/>
                  <a:gd name="T23" fmla="*/ 22 h 64"/>
                  <a:gd name="T24" fmla="*/ 35 w 51"/>
                  <a:gd name="T25" fmla="*/ 13 h 64"/>
                  <a:gd name="T26" fmla="*/ 28 w 51"/>
                  <a:gd name="T27" fmla="*/ 10 h 64"/>
                  <a:gd name="T28" fmla="*/ 18 w 51"/>
                  <a:gd name="T29" fmla="*/ 8 h 64"/>
                  <a:gd name="T30" fmla="*/ 16 w 51"/>
                  <a:gd name="T31" fmla="*/ 0 h 64"/>
                  <a:gd name="T32" fmla="*/ 9 w 51"/>
                  <a:gd name="T33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64">
                    <a:moveTo>
                      <a:pt x="9" y="2"/>
                    </a:moveTo>
                    <a:lnTo>
                      <a:pt x="4" y="10"/>
                    </a:lnTo>
                    <a:lnTo>
                      <a:pt x="4" y="51"/>
                    </a:lnTo>
                    <a:lnTo>
                      <a:pt x="0" y="55"/>
                    </a:lnTo>
                    <a:lnTo>
                      <a:pt x="6" y="61"/>
                    </a:lnTo>
                    <a:lnTo>
                      <a:pt x="22" y="63"/>
                    </a:lnTo>
                    <a:lnTo>
                      <a:pt x="25" y="54"/>
                    </a:lnTo>
                    <a:lnTo>
                      <a:pt x="30" y="46"/>
                    </a:lnTo>
                    <a:lnTo>
                      <a:pt x="38" y="38"/>
                    </a:lnTo>
                    <a:lnTo>
                      <a:pt x="50" y="38"/>
                    </a:lnTo>
                    <a:lnTo>
                      <a:pt x="47" y="28"/>
                    </a:lnTo>
                    <a:lnTo>
                      <a:pt x="37" y="22"/>
                    </a:lnTo>
                    <a:lnTo>
                      <a:pt x="35" y="13"/>
                    </a:lnTo>
                    <a:lnTo>
                      <a:pt x="28" y="10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9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3" name="Freeform 66">
                <a:extLst>
                  <a:ext uri="{FF2B5EF4-FFF2-40B4-BE49-F238E27FC236}">
                    <a16:creationId xmlns:a16="http://schemas.microsoft.com/office/drawing/2014/main" xmlns="" id="{E2F758E4-BC7F-49D7-83CA-6306B67C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580" y="5860643"/>
                <a:ext cx="95922" cy="66064"/>
              </a:xfrm>
              <a:custGeom>
                <a:avLst/>
                <a:gdLst>
                  <a:gd name="T0" fmla="*/ 17 w 55"/>
                  <a:gd name="T1" fmla="*/ 9 h 37"/>
                  <a:gd name="T2" fmla="*/ 2 w 55"/>
                  <a:gd name="T3" fmla="*/ 12 h 37"/>
                  <a:gd name="T4" fmla="*/ 0 w 55"/>
                  <a:gd name="T5" fmla="*/ 25 h 37"/>
                  <a:gd name="T6" fmla="*/ 3 w 55"/>
                  <a:gd name="T7" fmla="*/ 36 h 37"/>
                  <a:gd name="T8" fmla="*/ 14 w 55"/>
                  <a:gd name="T9" fmla="*/ 25 h 37"/>
                  <a:gd name="T10" fmla="*/ 21 w 55"/>
                  <a:gd name="T11" fmla="*/ 30 h 37"/>
                  <a:gd name="T12" fmla="*/ 42 w 55"/>
                  <a:gd name="T13" fmla="*/ 24 h 37"/>
                  <a:gd name="T14" fmla="*/ 54 w 55"/>
                  <a:gd name="T15" fmla="*/ 18 h 37"/>
                  <a:gd name="T16" fmla="*/ 39 w 55"/>
                  <a:gd name="T17" fmla="*/ 9 h 37"/>
                  <a:gd name="T18" fmla="*/ 31 w 55"/>
                  <a:gd name="T19" fmla="*/ 0 h 37"/>
                  <a:gd name="T20" fmla="*/ 29 w 55"/>
                  <a:gd name="T21" fmla="*/ 11 h 37"/>
                  <a:gd name="T22" fmla="*/ 17 w 55"/>
                  <a:gd name="T23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7">
                    <a:moveTo>
                      <a:pt x="17" y="9"/>
                    </a:moveTo>
                    <a:lnTo>
                      <a:pt x="2" y="12"/>
                    </a:lnTo>
                    <a:lnTo>
                      <a:pt x="0" y="25"/>
                    </a:lnTo>
                    <a:lnTo>
                      <a:pt x="3" y="36"/>
                    </a:lnTo>
                    <a:lnTo>
                      <a:pt x="14" y="25"/>
                    </a:lnTo>
                    <a:lnTo>
                      <a:pt x="21" y="30"/>
                    </a:lnTo>
                    <a:lnTo>
                      <a:pt x="42" y="24"/>
                    </a:lnTo>
                    <a:lnTo>
                      <a:pt x="54" y="18"/>
                    </a:lnTo>
                    <a:lnTo>
                      <a:pt x="39" y="9"/>
                    </a:lnTo>
                    <a:lnTo>
                      <a:pt x="31" y="0"/>
                    </a:lnTo>
                    <a:lnTo>
                      <a:pt x="29" y="11"/>
                    </a:lnTo>
                    <a:lnTo>
                      <a:pt x="17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4" name="Freeform 99">
                <a:extLst>
                  <a:ext uri="{FF2B5EF4-FFF2-40B4-BE49-F238E27FC236}">
                    <a16:creationId xmlns:a16="http://schemas.microsoft.com/office/drawing/2014/main" xmlns="" id="{82A46FEF-80BA-44F5-9D97-E9FEDEC81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601" y="4260949"/>
                <a:ext cx="193416" cy="179317"/>
              </a:xfrm>
              <a:custGeom>
                <a:avLst/>
                <a:gdLst>
                  <a:gd name="T0" fmla="*/ 109 w 110"/>
                  <a:gd name="T1" fmla="*/ 47 h 101"/>
                  <a:gd name="T2" fmla="*/ 96 w 110"/>
                  <a:gd name="T3" fmla="*/ 31 h 101"/>
                  <a:gd name="T4" fmla="*/ 81 w 110"/>
                  <a:gd name="T5" fmla="*/ 20 h 101"/>
                  <a:gd name="T6" fmla="*/ 70 w 110"/>
                  <a:gd name="T7" fmla="*/ 11 h 101"/>
                  <a:gd name="T8" fmla="*/ 47 w 110"/>
                  <a:gd name="T9" fmla="*/ 12 h 101"/>
                  <a:gd name="T10" fmla="*/ 26 w 110"/>
                  <a:gd name="T11" fmla="*/ 0 h 101"/>
                  <a:gd name="T12" fmla="*/ 14 w 110"/>
                  <a:gd name="T13" fmla="*/ 6 h 101"/>
                  <a:gd name="T14" fmla="*/ 11 w 110"/>
                  <a:gd name="T15" fmla="*/ 23 h 101"/>
                  <a:gd name="T16" fmla="*/ 4 w 110"/>
                  <a:gd name="T17" fmla="*/ 32 h 101"/>
                  <a:gd name="T18" fmla="*/ 0 w 110"/>
                  <a:gd name="T19" fmla="*/ 43 h 101"/>
                  <a:gd name="T20" fmla="*/ 4 w 110"/>
                  <a:gd name="T21" fmla="*/ 54 h 101"/>
                  <a:gd name="T22" fmla="*/ 14 w 110"/>
                  <a:gd name="T23" fmla="*/ 63 h 101"/>
                  <a:gd name="T24" fmla="*/ 15 w 110"/>
                  <a:gd name="T25" fmla="*/ 74 h 101"/>
                  <a:gd name="T26" fmla="*/ 15 w 110"/>
                  <a:gd name="T27" fmla="*/ 89 h 101"/>
                  <a:gd name="T28" fmla="*/ 26 w 110"/>
                  <a:gd name="T29" fmla="*/ 100 h 101"/>
                  <a:gd name="T30" fmla="*/ 41 w 110"/>
                  <a:gd name="T31" fmla="*/ 89 h 101"/>
                  <a:gd name="T32" fmla="*/ 60 w 110"/>
                  <a:gd name="T33" fmla="*/ 75 h 101"/>
                  <a:gd name="T34" fmla="*/ 101 w 110"/>
                  <a:gd name="T35" fmla="*/ 57 h 101"/>
                  <a:gd name="T36" fmla="*/ 109 w 110"/>
                  <a:gd name="T37" fmla="*/ 4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101">
                    <a:moveTo>
                      <a:pt x="109" y="47"/>
                    </a:moveTo>
                    <a:lnTo>
                      <a:pt x="96" y="31"/>
                    </a:lnTo>
                    <a:lnTo>
                      <a:pt x="81" y="20"/>
                    </a:lnTo>
                    <a:lnTo>
                      <a:pt x="70" y="11"/>
                    </a:lnTo>
                    <a:lnTo>
                      <a:pt x="47" y="12"/>
                    </a:lnTo>
                    <a:lnTo>
                      <a:pt x="26" y="0"/>
                    </a:lnTo>
                    <a:lnTo>
                      <a:pt x="14" y="6"/>
                    </a:lnTo>
                    <a:lnTo>
                      <a:pt x="11" y="23"/>
                    </a:lnTo>
                    <a:lnTo>
                      <a:pt x="4" y="32"/>
                    </a:lnTo>
                    <a:lnTo>
                      <a:pt x="0" y="43"/>
                    </a:lnTo>
                    <a:lnTo>
                      <a:pt x="4" y="54"/>
                    </a:lnTo>
                    <a:lnTo>
                      <a:pt x="14" y="63"/>
                    </a:lnTo>
                    <a:lnTo>
                      <a:pt x="15" y="74"/>
                    </a:lnTo>
                    <a:lnTo>
                      <a:pt x="15" y="89"/>
                    </a:lnTo>
                    <a:lnTo>
                      <a:pt x="26" y="100"/>
                    </a:lnTo>
                    <a:lnTo>
                      <a:pt x="41" y="89"/>
                    </a:lnTo>
                    <a:lnTo>
                      <a:pt x="60" y="75"/>
                    </a:lnTo>
                    <a:lnTo>
                      <a:pt x="101" y="57"/>
                    </a:lnTo>
                    <a:lnTo>
                      <a:pt x="109" y="4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5" name="Freeform 100">
                <a:extLst>
                  <a:ext uri="{FF2B5EF4-FFF2-40B4-BE49-F238E27FC236}">
                    <a16:creationId xmlns:a16="http://schemas.microsoft.com/office/drawing/2014/main" xmlns="" id="{554FD9DF-7581-408A-9543-E30820B5A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796" y="4042309"/>
                <a:ext cx="111646" cy="220213"/>
              </a:xfrm>
              <a:custGeom>
                <a:avLst/>
                <a:gdLst>
                  <a:gd name="T0" fmla="*/ 18 w 64"/>
                  <a:gd name="T1" fmla="*/ 0 h 125"/>
                  <a:gd name="T2" fmla="*/ 18 w 64"/>
                  <a:gd name="T3" fmla="*/ 14 h 125"/>
                  <a:gd name="T4" fmla="*/ 12 w 64"/>
                  <a:gd name="T5" fmla="*/ 20 h 125"/>
                  <a:gd name="T6" fmla="*/ 9 w 64"/>
                  <a:gd name="T7" fmla="*/ 28 h 125"/>
                  <a:gd name="T8" fmla="*/ 1 w 64"/>
                  <a:gd name="T9" fmla="*/ 36 h 125"/>
                  <a:gd name="T10" fmla="*/ 0 w 64"/>
                  <a:gd name="T11" fmla="*/ 50 h 125"/>
                  <a:gd name="T12" fmla="*/ 7 w 64"/>
                  <a:gd name="T13" fmla="*/ 59 h 125"/>
                  <a:gd name="T14" fmla="*/ 7 w 64"/>
                  <a:gd name="T15" fmla="*/ 70 h 125"/>
                  <a:gd name="T16" fmla="*/ 18 w 64"/>
                  <a:gd name="T17" fmla="*/ 73 h 125"/>
                  <a:gd name="T18" fmla="*/ 22 w 64"/>
                  <a:gd name="T19" fmla="*/ 90 h 125"/>
                  <a:gd name="T20" fmla="*/ 18 w 64"/>
                  <a:gd name="T21" fmla="*/ 101 h 125"/>
                  <a:gd name="T22" fmla="*/ 25 w 64"/>
                  <a:gd name="T23" fmla="*/ 116 h 125"/>
                  <a:gd name="T24" fmla="*/ 32 w 64"/>
                  <a:gd name="T25" fmla="*/ 124 h 125"/>
                  <a:gd name="T26" fmla="*/ 41 w 64"/>
                  <a:gd name="T27" fmla="*/ 123 h 125"/>
                  <a:gd name="T28" fmla="*/ 45 w 64"/>
                  <a:gd name="T29" fmla="*/ 117 h 125"/>
                  <a:gd name="T30" fmla="*/ 57 w 64"/>
                  <a:gd name="T31" fmla="*/ 116 h 125"/>
                  <a:gd name="T32" fmla="*/ 60 w 64"/>
                  <a:gd name="T33" fmla="*/ 109 h 125"/>
                  <a:gd name="T34" fmla="*/ 59 w 64"/>
                  <a:gd name="T35" fmla="*/ 94 h 125"/>
                  <a:gd name="T36" fmla="*/ 50 w 64"/>
                  <a:gd name="T37" fmla="*/ 89 h 125"/>
                  <a:gd name="T38" fmla="*/ 45 w 64"/>
                  <a:gd name="T39" fmla="*/ 83 h 125"/>
                  <a:gd name="T40" fmla="*/ 45 w 64"/>
                  <a:gd name="T41" fmla="*/ 70 h 125"/>
                  <a:gd name="T42" fmla="*/ 51 w 64"/>
                  <a:gd name="T43" fmla="*/ 65 h 125"/>
                  <a:gd name="T44" fmla="*/ 61 w 64"/>
                  <a:gd name="T45" fmla="*/ 66 h 125"/>
                  <a:gd name="T46" fmla="*/ 63 w 64"/>
                  <a:gd name="T47" fmla="*/ 51 h 125"/>
                  <a:gd name="T48" fmla="*/ 61 w 64"/>
                  <a:gd name="T49" fmla="*/ 36 h 125"/>
                  <a:gd name="T50" fmla="*/ 55 w 64"/>
                  <a:gd name="T51" fmla="*/ 30 h 125"/>
                  <a:gd name="T52" fmla="*/ 44 w 64"/>
                  <a:gd name="T53" fmla="*/ 29 h 125"/>
                  <a:gd name="T54" fmla="*/ 41 w 64"/>
                  <a:gd name="T55" fmla="*/ 15 h 125"/>
                  <a:gd name="T56" fmla="*/ 33 w 64"/>
                  <a:gd name="T57" fmla="*/ 14 h 125"/>
                  <a:gd name="T58" fmla="*/ 29 w 64"/>
                  <a:gd name="T59" fmla="*/ 2 h 125"/>
                  <a:gd name="T60" fmla="*/ 18 w 64"/>
                  <a:gd name="T6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4" h="125">
                    <a:moveTo>
                      <a:pt x="18" y="0"/>
                    </a:moveTo>
                    <a:lnTo>
                      <a:pt x="18" y="14"/>
                    </a:lnTo>
                    <a:lnTo>
                      <a:pt x="12" y="20"/>
                    </a:lnTo>
                    <a:lnTo>
                      <a:pt x="9" y="28"/>
                    </a:lnTo>
                    <a:lnTo>
                      <a:pt x="1" y="36"/>
                    </a:lnTo>
                    <a:lnTo>
                      <a:pt x="0" y="50"/>
                    </a:lnTo>
                    <a:lnTo>
                      <a:pt x="7" y="59"/>
                    </a:lnTo>
                    <a:lnTo>
                      <a:pt x="7" y="70"/>
                    </a:lnTo>
                    <a:lnTo>
                      <a:pt x="18" y="73"/>
                    </a:lnTo>
                    <a:lnTo>
                      <a:pt x="22" y="90"/>
                    </a:lnTo>
                    <a:lnTo>
                      <a:pt x="18" y="101"/>
                    </a:lnTo>
                    <a:lnTo>
                      <a:pt x="25" y="116"/>
                    </a:lnTo>
                    <a:lnTo>
                      <a:pt x="32" y="124"/>
                    </a:lnTo>
                    <a:lnTo>
                      <a:pt x="41" y="123"/>
                    </a:lnTo>
                    <a:lnTo>
                      <a:pt x="45" y="117"/>
                    </a:lnTo>
                    <a:lnTo>
                      <a:pt x="57" y="116"/>
                    </a:lnTo>
                    <a:lnTo>
                      <a:pt x="60" y="109"/>
                    </a:lnTo>
                    <a:lnTo>
                      <a:pt x="59" y="94"/>
                    </a:lnTo>
                    <a:lnTo>
                      <a:pt x="50" y="89"/>
                    </a:lnTo>
                    <a:lnTo>
                      <a:pt x="45" y="83"/>
                    </a:lnTo>
                    <a:lnTo>
                      <a:pt x="45" y="70"/>
                    </a:lnTo>
                    <a:lnTo>
                      <a:pt x="51" y="65"/>
                    </a:lnTo>
                    <a:lnTo>
                      <a:pt x="61" y="66"/>
                    </a:lnTo>
                    <a:lnTo>
                      <a:pt x="63" y="51"/>
                    </a:lnTo>
                    <a:lnTo>
                      <a:pt x="61" y="36"/>
                    </a:lnTo>
                    <a:lnTo>
                      <a:pt x="55" y="30"/>
                    </a:lnTo>
                    <a:lnTo>
                      <a:pt x="44" y="29"/>
                    </a:lnTo>
                    <a:lnTo>
                      <a:pt x="41" y="15"/>
                    </a:lnTo>
                    <a:lnTo>
                      <a:pt x="33" y="14"/>
                    </a:lnTo>
                    <a:lnTo>
                      <a:pt x="29" y="2"/>
                    </a:lnTo>
                    <a:lnTo>
                      <a:pt x="1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6" name="Freeform 101">
                <a:extLst>
                  <a:ext uri="{FF2B5EF4-FFF2-40B4-BE49-F238E27FC236}">
                    <a16:creationId xmlns:a16="http://schemas.microsoft.com/office/drawing/2014/main" xmlns="" id="{684E2CA9-5A86-4E49-A671-E992628BC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848" y="4105227"/>
                <a:ext cx="105356" cy="144712"/>
              </a:xfrm>
              <a:custGeom>
                <a:avLst/>
                <a:gdLst>
                  <a:gd name="T0" fmla="*/ 19 w 61"/>
                  <a:gd name="T1" fmla="*/ 15 h 82"/>
                  <a:gd name="T2" fmla="*/ 17 w 61"/>
                  <a:gd name="T3" fmla="*/ 30 h 82"/>
                  <a:gd name="T4" fmla="*/ 7 w 61"/>
                  <a:gd name="T5" fmla="*/ 29 h 82"/>
                  <a:gd name="T6" fmla="*/ 0 w 61"/>
                  <a:gd name="T7" fmla="*/ 34 h 82"/>
                  <a:gd name="T8" fmla="*/ 1 w 61"/>
                  <a:gd name="T9" fmla="*/ 47 h 82"/>
                  <a:gd name="T10" fmla="*/ 6 w 61"/>
                  <a:gd name="T11" fmla="*/ 53 h 82"/>
                  <a:gd name="T12" fmla="*/ 14 w 61"/>
                  <a:gd name="T13" fmla="*/ 59 h 82"/>
                  <a:gd name="T14" fmla="*/ 15 w 61"/>
                  <a:gd name="T15" fmla="*/ 73 h 82"/>
                  <a:gd name="T16" fmla="*/ 13 w 61"/>
                  <a:gd name="T17" fmla="*/ 81 h 82"/>
                  <a:gd name="T18" fmla="*/ 30 w 61"/>
                  <a:gd name="T19" fmla="*/ 80 h 82"/>
                  <a:gd name="T20" fmla="*/ 30 w 61"/>
                  <a:gd name="T21" fmla="*/ 67 h 82"/>
                  <a:gd name="T22" fmla="*/ 52 w 61"/>
                  <a:gd name="T23" fmla="*/ 65 h 82"/>
                  <a:gd name="T24" fmla="*/ 56 w 61"/>
                  <a:gd name="T25" fmla="*/ 61 h 82"/>
                  <a:gd name="T26" fmla="*/ 56 w 61"/>
                  <a:gd name="T27" fmla="*/ 19 h 82"/>
                  <a:gd name="T28" fmla="*/ 60 w 61"/>
                  <a:gd name="T29" fmla="*/ 10 h 82"/>
                  <a:gd name="T30" fmla="*/ 54 w 61"/>
                  <a:gd name="T31" fmla="*/ 0 h 82"/>
                  <a:gd name="T32" fmla="*/ 37 w 61"/>
                  <a:gd name="T33" fmla="*/ 0 h 82"/>
                  <a:gd name="T34" fmla="*/ 32 w 61"/>
                  <a:gd name="T35" fmla="*/ 8 h 82"/>
                  <a:gd name="T36" fmla="*/ 19 w 61"/>
                  <a:gd name="T37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2">
                    <a:moveTo>
                      <a:pt x="19" y="15"/>
                    </a:moveTo>
                    <a:lnTo>
                      <a:pt x="17" y="30"/>
                    </a:lnTo>
                    <a:lnTo>
                      <a:pt x="7" y="29"/>
                    </a:lnTo>
                    <a:lnTo>
                      <a:pt x="0" y="34"/>
                    </a:lnTo>
                    <a:lnTo>
                      <a:pt x="1" y="47"/>
                    </a:lnTo>
                    <a:lnTo>
                      <a:pt x="6" y="53"/>
                    </a:lnTo>
                    <a:lnTo>
                      <a:pt x="14" y="59"/>
                    </a:lnTo>
                    <a:lnTo>
                      <a:pt x="15" y="73"/>
                    </a:lnTo>
                    <a:lnTo>
                      <a:pt x="13" y="81"/>
                    </a:lnTo>
                    <a:lnTo>
                      <a:pt x="30" y="80"/>
                    </a:lnTo>
                    <a:lnTo>
                      <a:pt x="30" y="67"/>
                    </a:lnTo>
                    <a:lnTo>
                      <a:pt x="52" y="65"/>
                    </a:lnTo>
                    <a:lnTo>
                      <a:pt x="56" y="61"/>
                    </a:lnTo>
                    <a:lnTo>
                      <a:pt x="56" y="19"/>
                    </a:lnTo>
                    <a:lnTo>
                      <a:pt x="60" y="10"/>
                    </a:lnTo>
                    <a:lnTo>
                      <a:pt x="54" y="0"/>
                    </a:lnTo>
                    <a:lnTo>
                      <a:pt x="37" y="0"/>
                    </a:lnTo>
                    <a:lnTo>
                      <a:pt x="32" y="8"/>
                    </a:lnTo>
                    <a:lnTo>
                      <a:pt x="19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7" name="Freeform 102">
                <a:extLst>
                  <a:ext uri="{FF2B5EF4-FFF2-40B4-BE49-F238E27FC236}">
                    <a16:creationId xmlns:a16="http://schemas.microsoft.com/office/drawing/2014/main" xmlns="" id="{182E3764-7E94-4B32-AE85-1607A89FA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719" y="4164999"/>
                <a:ext cx="1012680" cy="1132527"/>
              </a:xfrm>
              <a:custGeom>
                <a:avLst/>
                <a:gdLst>
                  <a:gd name="T0" fmla="*/ 58 w 573"/>
                  <a:gd name="T1" fmla="*/ 58 h 641"/>
                  <a:gd name="T2" fmla="*/ 62 w 573"/>
                  <a:gd name="T3" fmla="*/ 98 h 641"/>
                  <a:gd name="T4" fmla="*/ 57 w 573"/>
                  <a:gd name="T5" fmla="*/ 131 h 641"/>
                  <a:gd name="T6" fmla="*/ 29 w 573"/>
                  <a:gd name="T7" fmla="*/ 147 h 641"/>
                  <a:gd name="T8" fmla="*/ 18 w 573"/>
                  <a:gd name="T9" fmla="*/ 178 h 641"/>
                  <a:gd name="T10" fmla="*/ 0 w 573"/>
                  <a:gd name="T11" fmla="*/ 201 h 641"/>
                  <a:gd name="T12" fmla="*/ 17 w 573"/>
                  <a:gd name="T13" fmla="*/ 228 h 641"/>
                  <a:gd name="T14" fmla="*/ 42 w 573"/>
                  <a:gd name="T15" fmla="*/ 241 h 641"/>
                  <a:gd name="T16" fmla="*/ 71 w 573"/>
                  <a:gd name="T17" fmla="*/ 259 h 641"/>
                  <a:gd name="T18" fmla="*/ 96 w 573"/>
                  <a:gd name="T19" fmla="*/ 252 h 641"/>
                  <a:gd name="T20" fmla="*/ 108 w 573"/>
                  <a:gd name="T21" fmla="*/ 235 h 641"/>
                  <a:gd name="T22" fmla="*/ 136 w 573"/>
                  <a:gd name="T23" fmla="*/ 277 h 641"/>
                  <a:gd name="T24" fmla="*/ 163 w 573"/>
                  <a:gd name="T25" fmla="*/ 286 h 641"/>
                  <a:gd name="T26" fmla="*/ 190 w 573"/>
                  <a:gd name="T27" fmla="*/ 299 h 641"/>
                  <a:gd name="T28" fmla="*/ 207 w 573"/>
                  <a:gd name="T29" fmla="*/ 316 h 641"/>
                  <a:gd name="T30" fmla="*/ 204 w 573"/>
                  <a:gd name="T31" fmla="*/ 343 h 641"/>
                  <a:gd name="T32" fmla="*/ 230 w 573"/>
                  <a:gd name="T33" fmla="*/ 359 h 641"/>
                  <a:gd name="T34" fmla="*/ 245 w 573"/>
                  <a:gd name="T35" fmla="*/ 376 h 641"/>
                  <a:gd name="T36" fmla="*/ 230 w 573"/>
                  <a:gd name="T37" fmla="*/ 405 h 641"/>
                  <a:gd name="T38" fmla="*/ 243 w 573"/>
                  <a:gd name="T39" fmla="*/ 431 h 641"/>
                  <a:gd name="T40" fmla="*/ 268 w 573"/>
                  <a:gd name="T41" fmla="*/ 445 h 641"/>
                  <a:gd name="T42" fmla="*/ 295 w 573"/>
                  <a:gd name="T43" fmla="*/ 464 h 641"/>
                  <a:gd name="T44" fmla="*/ 302 w 573"/>
                  <a:gd name="T45" fmla="*/ 520 h 641"/>
                  <a:gd name="T46" fmla="*/ 299 w 573"/>
                  <a:gd name="T47" fmla="*/ 533 h 641"/>
                  <a:gd name="T48" fmla="*/ 277 w 573"/>
                  <a:gd name="T49" fmla="*/ 557 h 641"/>
                  <a:gd name="T50" fmla="*/ 269 w 573"/>
                  <a:gd name="T51" fmla="*/ 584 h 641"/>
                  <a:gd name="T52" fmla="*/ 320 w 573"/>
                  <a:gd name="T53" fmla="*/ 629 h 641"/>
                  <a:gd name="T54" fmla="*/ 331 w 573"/>
                  <a:gd name="T55" fmla="*/ 611 h 641"/>
                  <a:gd name="T56" fmla="*/ 342 w 573"/>
                  <a:gd name="T57" fmla="*/ 581 h 641"/>
                  <a:gd name="T58" fmla="*/ 339 w 573"/>
                  <a:gd name="T59" fmla="*/ 603 h 641"/>
                  <a:gd name="T60" fmla="*/ 364 w 573"/>
                  <a:gd name="T61" fmla="*/ 578 h 641"/>
                  <a:gd name="T62" fmla="*/ 383 w 573"/>
                  <a:gd name="T63" fmla="*/ 500 h 641"/>
                  <a:gd name="T64" fmla="*/ 403 w 573"/>
                  <a:gd name="T65" fmla="*/ 476 h 641"/>
                  <a:gd name="T66" fmla="*/ 456 w 573"/>
                  <a:gd name="T67" fmla="*/ 455 h 641"/>
                  <a:gd name="T68" fmla="*/ 486 w 573"/>
                  <a:gd name="T69" fmla="*/ 420 h 641"/>
                  <a:gd name="T70" fmla="*/ 501 w 573"/>
                  <a:gd name="T71" fmla="*/ 365 h 641"/>
                  <a:gd name="T72" fmla="*/ 525 w 573"/>
                  <a:gd name="T73" fmla="*/ 280 h 641"/>
                  <a:gd name="T74" fmla="*/ 536 w 573"/>
                  <a:gd name="T75" fmla="*/ 247 h 641"/>
                  <a:gd name="T76" fmla="*/ 558 w 573"/>
                  <a:gd name="T77" fmla="*/ 226 h 641"/>
                  <a:gd name="T78" fmla="*/ 563 w 573"/>
                  <a:gd name="T79" fmla="*/ 198 h 641"/>
                  <a:gd name="T80" fmla="*/ 562 w 573"/>
                  <a:gd name="T81" fmla="*/ 184 h 641"/>
                  <a:gd name="T82" fmla="*/ 542 w 573"/>
                  <a:gd name="T83" fmla="*/ 148 h 641"/>
                  <a:gd name="T84" fmla="*/ 513 w 573"/>
                  <a:gd name="T85" fmla="*/ 130 h 641"/>
                  <a:gd name="T86" fmla="*/ 486 w 573"/>
                  <a:gd name="T87" fmla="*/ 114 h 641"/>
                  <a:gd name="T88" fmla="*/ 456 w 573"/>
                  <a:gd name="T89" fmla="*/ 109 h 641"/>
                  <a:gd name="T90" fmla="*/ 426 w 573"/>
                  <a:gd name="T91" fmla="*/ 92 h 641"/>
                  <a:gd name="T92" fmla="*/ 385 w 573"/>
                  <a:gd name="T93" fmla="*/ 84 h 641"/>
                  <a:gd name="T94" fmla="*/ 358 w 573"/>
                  <a:gd name="T95" fmla="*/ 102 h 641"/>
                  <a:gd name="T96" fmla="*/ 362 w 573"/>
                  <a:gd name="T97" fmla="*/ 74 h 641"/>
                  <a:gd name="T98" fmla="*/ 334 w 573"/>
                  <a:gd name="T99" fmla="*/ 90 h 641"/>
                  <a:gd name="T100" fmla="*/ 330 w 573"/>
                  <a:gd name="T101" fmla="*/ 81 h 641"/>
                  <a:gd name="T102" fmla="*/ 349 w 573"/>
                  <a:gd name="T103" fmla="*/ 48 h 641"/>
                  <a:gd name="T104" fmla="*/ 318 w 573"/>
                  <a:gd name="T105" fmla="*/ 14 h 641"/>
                  <a:gd name="T106" fmla="*/ 302 w 573"/>
                  <a:gd name="T107" fmla="*/ 40 h 641"/>
                  <a:gd name="T108" fmla="*/ 259 w 573"/>
                  <a:gd name="T109" fmla="*/ 33 h 641"/>
                  <a:gd name="T110" fmla="*/ 230 w 573"/>
                  <a:gd name="T111" fmla="*/ 47 h 641"/>
                  <a:gd name="T112" fmla="*/ 209 w 573"/>
                  <a:gd name="T113" fmla="*/ 46 h 641"/>
                  <a:gd name="T114" fmla="*/ 203 w 573"/>
                  <a:gd name="T115" fmla="*/ 3 h 641"/>
                  <a:gd name="T116" fmla="*/ 162 w 573"/>
                  <a:gd name="T117" fmla="*/ 11 h 641"/>
                  <a:gd name="T118" fmla="*/ 136 w 573"/>
                  <a:gd name="T119" fmla="*/ 7 h 641"/>
                  <a:gd name="T120" fmla="*/ 143 w 573"/>
                  <a:gd name="T121" fmla="*/ 36 h 641"/>
                  <a:gd name="T122" fmla="*/ 117 w 573"/>
                  <a:gd name="T123" fmla="*/ 58 h 641"/>
                  <a:gd name="T124" fmla="*/ 89 w 573"/>
                  <a:gd name="T125" fmla="*/ 39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3" h="641">
                    <a:moveTo>
                      <a:pt x="89" y="39"/>
                    </a:moveTo>
                    <a:lnTo>
                      <a:pt x="64" y="47"/>
                    </a:lnTo>
                    <a:lnTo>
                      <a:pt x="58" y="58"/>
                    </a:lnTo>
                    <a:lnTo>
                      <a:pt x="66" y="65"/>
                    </a:lnTo>
                    <a:lnTo>
                      <a:pt x="58" y="70"/>
                    </a:lnTo>
                    <a:lnTo>
                      <a:pt x="62" y="98"/>
                    </a:lnTo>
                    <a:lnTo>
                      <a:pt x="62" y="111"/>
                    </a:lnTo>
                    <a:lnTo>
                      <a:pt x="47" y="113"/>
                    </a:lnTo>
                    <a:lnTo>
                      <a:pt x="57" y="131"/>
                    </a:lnTo>
                    <a:lnTo>
                      <a:pt x="53" y="145"/>
                    </a:lnTo>
                    <a:lnTo>
                      <a:pt x="42" y="151"/>
                    </a:lnTo>
                    <a:lnTo>
                      <a:pt x="29" y="147"/>
                    </a:lnTo>
                    <a:lnTo>
                      <a:pt x="19" y="154"/>
                    </a:lnTo>
                    <a:lnTo>
                      <a:pt x="14" y="168"/>
                    </a:lnTo>
                    <a:lnTo>
                      <a:pt x="18" y="178"/>
                    </a:lnTo>
                    <a:lnTo>
                      <a:pt x="11" y="183"/>
                    </a:lnTo>
                    <a:lnTo>
                      <a:pt x="3" y="187"/>
                    </a:lnTo>
                    <a:lnTo>
                      <a:pt x="0" y="201"/>
                    </a:lnTo>
                    <a:lnTo>
                      <a:pt x="3" y="210"/>
                    </a:lnTo>
                    <a:lnTo>
                      <a:pt x="14" y="219"/>
                    </a:lnTo>
                    <a:lnTo>
                      <a:pt x="17" y="228"/>
                    </a:lnTo>
                    <a:lnTo>
                      <a:pt x="27" y="230"/>
                    </a:lnTo>
                    <a:lnTo>
                      <a:pt x="29" y="238"/>
                    </a:lnTo>
                    <a:lnTo>
                      <a:pt x="42" y="241"/>
                    </a:lnTo>
                    <a:lnTo>
                      <a:pt x="53" y="234"/>
                    </a:lnTo>
                    <a:lnTo>
                      <a:pt x="58" y="252"/>
                    </a:lnTo>
                    <a:lnTo>
                      <a:pt x="71" y="259"/>
                    </a:lnTo>
                    <a:lnTo>
                      <a:pt x="81" y="259"/>
                    </a:lnTo>
                    <a:lnTo>
                      <a:pt x="91" y="256"/>
                    </a:lnTo>
                    <a:lnTo>
                      <a:pt x="96" y="252"/>
                    </a:lnTo>
                    <a:lnTo>
                      <a:pt x="99" y="245"/>
                    </a:lnTo>
                    <a:lnTo>
                      <a:pt x="107" y="246"/>
                    </a:lnTo>
                    <a:lnTo>
                      <a:pt x="108" y="235"/>
                    </a:lnTo>
                    <a:lnTo>
                      <a:pt x="128" y="237"/>
                    </a:lnTo>
                    <a:lnTo>
                      <a:pt x="130" y="267"/>
                    </a:lnTo>
                    <a:lnTo>
                      <a:pt x="136" y="277"/>
                    </a:lnTo>
                    <a:lnTo>
                      <a:pt x="138" y="282"/>
                    </a:lnTo>
                    <a:lnTo>
                      <a:pt x="161" y="282"/>
                    </a:lnTo>
                    <a:lnTo>
                      <a:pt x="163" y="286"/>
                    </a:lnTo>
                    <a:lnTo>
                      <a:pt x="173" y="288"/>
                    </a:lnTo>
                    <a:lnTo>
                      <a:pt x="175" y="297"/>
                    </a:lnTo>
                    <a:lnTo>
                      <a:pt x="190" y="299"/>
                    </a:lnTo>
                    <a:lnTo>
                      <a:pt x="197" y="301"/>
                    </a:lnTo>
                    <a:lnTo>
                      <a:pt x="199" y="315"/>
                    </a:lnTo>
                    <a:lnTo>
                      <a:pt x="207" y="316"/>
                    </a:lnTo>
                    <a:lnTo>
                      <a:pt x="199" y="322"/>
                    </a:lnTo>
                    <a:lnTo>
                      <a:pt x="200" y="342"/>
                    </a:lnTo>
                    <a:lnTo>
                      <a:pt x="204" y="343"/>
                    </a:lnTo>
                    <a:lnTo>
                      <a:pt x="209" y="349"/>
                    </a:lnTo>
                    <a:lnTo>
                      <a:pt x="229" y="348"/>
                    </a:lnTo>
                    <a:lnTo>
                      <a:pt x="230" y="359"/>
                    </a:lnTo>
                    <a:lnTo>
                      <a:pt x="238" y="361"/>
                    </a:lnTo>
                    <a:lnTo>
                      <a:pt x="240" y="372"/>
                    </a:lnTo>
                    <a:lnTo>
                      <a:pt x="245" y="376"/>
                    </a:lnTo>
                    <a:lnTo>
                      <a:pt x="243" y="394"/>
                    </a:lnTo>
                    <a:lnTo>
                      <a:pt x="238" y="403"/>
                    </a:lnTo>
                    <a:lnTo>
                      <a:pt x="230" y="405"/>
                    </a:lnTo>
                    <a:lnTo>
                      <a:pt x="231" y="416"/>
                    </a:lnTo>
                    <a:lnTo>
                      <a:pt x="242" y="420"/>
                    </a:lnTo>
                    <a:lnTo>
                      <a:pt x="243" y="431"/>
                    </a:lnTo>
                    <a:lnTo>
                      <a:pt x="257" y="435"/>
                    </a:lnTo>
                    <a:lnTo>
                      <a:pt x="260" y="442"/>
                    </a:lnTo>
                    <a:lnTo>
                      <a:pt x="268" y="445"/>
                    </a:lnTo>
                    <a:lnTo>
                      <a:pt x="281" y="446"/>
                    </a:lnTo>
                    <a:lnTo>
                      <a:pt x="283" y="463"/>
                    </a:lnTo>
                    <a:lnTo>
                      <a:pt x="295" y="464"/>
                    </a:lnTo>
                    <a:lnTo>
                      <a:pt x="297" y="501"/>
                    </a:lnTo>
                    <a:lnTo>
                      <a:pt x="300" y="504"/>
                    </a:lnTo>
                    <a:lnTo>
                      <a:pt x="302" y="520"/>
                    </a:lnTo>
                    <a:lnTo>
                      <a:pt x="309" y="520"/>
                    </a:lnTo>
                    <a:lnTo>
                      <a:pt x="310" y="531"/>
                    </a:lnTo>
                    <a:lnTo>
                      <a:pt x="299" y="533"/>
                    </a:lnTo>
                    <a:lnTo>
                      <a:pt x="292" y="543"/>
                    </a:lnTo>
                    <a:lnTo>
                      <a:pt x="285" y="546"/>
                    </a:lnTo>
                    <a:lnTo>
                      <a:pt x="277" y="557"/>
                    </a:lnTo>
                    <a:lnTo>
                      <a:pt x="269" y="565"/>
                    </a:lnTo>
                    <a:lnTo>
                      <a:pt x="264" y="576"/>
                    </a:lnTo>
                    <a:lnTo>
                      <a:pt x="269" y="584"/>
                    </a:lnTo>
                    <a:lnTo>
                      <a:pt x="283" y="589"/>
                    </a:lnTo>
                    <a:lnTo>
                      <a:pt x="314" y="618"/>
                    </a:lnTo>
                    <a:lnTo>
                      <a:pt x="320" y="629"/>
                    </a:lnTo>
                    <a:lnTo>
                      <a:pt x="323" y="640"/>
                    </a:lnTo>
                    <a:lnTo>
                      <a:pt x="330" y="628"/>
                    </a:lnTo>
                    <a:lnTo>
                      <a:pt x="331" y="611"/>
                    </a:lnTo>
                    <a:lnTo>
                      <a:pt x="335" y="599"/>
                    </a:lnTo>
                    <a:lnTo>
                      <a:pt x="336" y="580"/>
                    </a:lnTo>
                    <a:lnTo>
                      <a:pt x="342" y="581"/>
                    </a:lnTo>
                    <a:lnTo>
                      <a:pt x="345" y="585"/>
                    </a:lnTo>
                    <a:lnTo>
                      <a:pt x="343" y="595"/>
                    </a:lnTo>
                    <a:lnTo>
                      <a:pt x="339" y="603"/>
                    </a:lnTo>
                    <a:lnTo>
                      <a:pt x="353" y="598"/>
                    </a:lnTo>
                    <a:lnTo>
                      <a:pt x="356" y="585"/>
                    </a:lnTo>
                    <a:lnTo>
                      <a:pt x="364" y="578"/>
                    </a:lnTo>
                    <a:lnTo>
                      <a:pt x="362" y="558"/>
                    </a:lnTo>
                    <a:lnTo>
                      <a:pt x="378" y="548"/>
                    </a:lnTo>
                    <a:lnTo>
                      <a:pt x="383" y="500"/>
                    </a:lnTo>
                    <a:lnTo>
                      <a:pt x="386" y="489"/>
                    </a:lnTo>
                    <a:lnTo>
                      <a:pt x="398" y="484"/>
                    </a:lnTo>
                    <a:lnTo>
                      <a:pt x="403" y="476"/>
                    </a:lnTo>
                    <a:lnTo>
                      <a:pt x="411" y="470"/>
                    </a:lnTo>
                    <a:lnTo>
                      <a:pt x="426" y="459"/>
                    </a:lnTo>
                    <a:lnTo>
                      <a:pt x="456" y="455"/>
                    </a:lnTo>
                    <a:lnTo>
                      <a:pt x="459" y="447"/>
                    </a:lnTo>
                    <a:lnTo>
                      <a:pt x="482" y="446"/>
                    </a:lnTo>
                    <a:lnTo>
                      <a:pt x="486" y="420"/>
                    </a:lnTo>
                    <a:lnTo>
                      <a:pt x="493" y="408"/>
                    </a:lnTo>
                    <a:lnTo>
                      <a:pt x="499" y="392"/>
                    </a:lnTo>
                    <a:lnTo>
                      <a:pt x="501" y="365"/>
                    </a:lnTo>
                    <a:lnTo>
                      <a:pt x="508" y="361"/>
                    </a:lnTo>
                    <a:lnTo>
                      <a:pt x="512" y="285"/>
                    </a:lnTo>
                    <a:lnTo>
                      <a:pt x="525" y="280"/>
                    </a:lnTo>
                    <a:lnTo>
                      <a:pt x="525" y="265"/>
                    </a:lnTo>
                    <a:lnTo>
                      <a:pt x="532" y="261"/>
                    </a:lnTo>
                    <a:lnTo>
                      <a:pt x="536" y="247"/>
                    </a:lnTo>
                    <a:lnTo>
                      <a:pt x="543" y="244"/>
                    </a:lnTo>
                    <a:lnTo>
                      <a:pt x="547" y="230"/>
                    </a:lnTo>
                    <a:lnTo>
                      <a:pt x="558" y="226"/>
                    </a:lnTo>
                    <a:lnTo>
                      <a:pt x="558" y="214"/>
                    </a:lnTo>
                    <a:lnTo>
                      <a:pt x="564" y="212"/>
                    </a:lnTo>
                    <a:lnTo>
                      <a:pt x="563" y="198"/>
                    </a:lnTo>
                    <a:lnTo>
                      <a:pt x="569" y="198"/>
                    </a:lnTo>
                    <a:lnTo>
                      <a:pt x="572" y="185"/>
                    </a:lnTo>
                    <a:lnTo>
                      <a:pt x="562" y="184"/>
                    </a:lnTo>
                    <a:lnTo>
                      <a:pt x="559" y="156"/>
                    </a:lnTo>
                    <a:lnTo>
                      <a:pt x="553" y="150"/>
                    </a:lnTo>
                    <a:lnTo>
                      <a:pt x="542" y="148"/>
                    </a:lnTo>
                    <a:lnTo>
                      <a:pt x="533" y="142"/>
                    </a:lnTo>
                    <a:lnTo>
                      <a:pt x="525" y="130"/>
                    </a:lnTo>
                    <a:lnTo>
                      <a:pt x="513" y="130"/>
                    </a:lnTo>
                    <a:lnTo>
                      <a:pt x="510" y="119"/>
                    </a:lnTo>
                    <a:lnTo>
                      <a:pt x="500" y="114"/>
                    </a:lnTo>
                    <a:lnTo>
                      <a:pt x="486" y="114"/>
                    </a:lnTo>
                    <a:lnTo>
                      <a:pt x="472" y="111"/>
                    </a:lnTo>
                    <a:lnTo>
                      <a:pt x="465" y="104"/>
                    </a:lnTo>
                    <a:lnTo>
                      <a:pt x="456" y="109"/>
                    </a:lnTo>
                    <a:lnTo>
                      <a:pt x="447" y="110"/>
                    </a:lnTo>
                    <a:lnTo>
                      <a:pt x="435" y="103"/>
                    </a:lnTo>
                    <a:lnTo>
                      <a:pt x="426" y="92"/>
                    </a:lnTo>
                    <a:lnTo>
                      <a:pt x="414" y="84"/>
                    </a:lnTo>
                    <a:lnTo>
                      <a:pt x="401" y="82"/>
                    </a:lnTo>
                    <a:lnTo>
                      <a:pt x="385" y="84"/>
                    </a:lnTo>
                    <a:lnTo>
                      <a:pt x="375" y="87"/>
                    </a:lnTo>
                    <a:lnTo>
                      <a:pt x="371" y="95"/>
                    </a:lnTo>
                    <a:lnTo>
                      <a:pt x="358" y="102"/>
                    </a:lnTo>
                    <a:lnTo>
                      <a:pt x="364" y="92"/>
                    </a:lnTo>
                    <a:lnTo>
                      <a:pt x="370" y="80"/>
                    </a:lnTo>
                    <a:lnTo>
                      <a:pt x="362" y="74"/>
                    </a:lnTo>
                    <a:lnTo>
                      <a:pt x="351" y="74"/>
                    </a:lnTo>
                    <a:lnTo>
                      <a:pt x="342" y="81"/>
                    </a:lnTo>
                    <a:lnTo>
                      <a:pt x="334" y="90"/>
                    </a:lnTo>
                    <a:lnTo>
                      <a:pt x="327" y="99"/>
                    </a:lnTo>
                    <a:lnTo>
                      <a:pt x="317" y="103"/>
                    </a:lnTo>
                    <a:lnTo>
                      <a:pt x="330" y="81"/>
                    </a:lnTo>
                    <a:lnTo>
                      <a:pt x="338" y="70"/>
                    </a:lnTo>
                    <a:lnTo>
                      <a:pt x="345" y="56"/>
                    </a:lnTo>
                    <a:lnTo>
                      <a:pt x="349" y="48"/>
                    </a:lnTo>
                    <a:lnTo>
                      <a:pt x="338" y="23"/>
                    </a:lnTo>
                    <a:lnTo>
                      <a:pt x="330" y="14"/>
                    </a:lnTo>
                    <a:lnTo>
                      <a:pt x="318" y="14"/>
                    </a:lnTo>
                    <a:lnTo>
                      <a:pt x="310" y="22"/>
                    </a:lnTo>
                    <a:lnTo>
                      <a:pt x="305" y="31"/>
                    </a:lnTo>
                    <a:lnTo>
                      <a:pt x="302" y="40"/>
                    </a:lnTo>
                    <a:lnTo>
                      <a:pt x="286" y="38"/>
                    </a:lnTo>
                    <a:lnTo>
                      <a:pt x="280" y="31"/>
                    </a:lnTo>
                    <a:lnTo>
                      <a:pt x="259" y="33"/>
                    </a:lnTo>
                    <a:lnTo>
                      <a:pt x="258" y="46"/>
                    </a:lnTo>
                    <a:lnTo>
                      <a:pt x="242" y="47"/>
                    </a:lnTo>
                    <a:lnTo>
                      <a:pt x="230" y="47"/>
                    </a:lnTo>
                    <a:lnTo>
                      <a:pt x="225" y="53"/>
                    </a:lnTo>
                    <a:lnTo>
                      <a:pt x="216" y="54"/>
                    </a:lnTo>
                    <a:lnTo>
                      <a:pt x="209" y="46"/>
                    </a:lnTo>
                    <a:lnTo>
                      <a:pt x="202" y="31"/>
                    </a:lnTo>
                    <a:lnTo>
                      <a:pt x="206" y="20"/>
                    </a:lnTo>
                    <a:lnTo>
                      <a:pt x="203" y="3"/>
                    </a:lnTo>
                    <a:lnTo>
                      <a:pt x="191" y="0"/>
                    </a:lnTo>
                    <a:lnTo>
                      <a:pt x="187" y="9"/>
                    </a:lnTo>
                    <a:lnTo>
                      <a:pt x="162" y="11"/>
                    </a:lnTo>
                    <a:lnTo>
                      <a:pt x="154" y="16"/>
                    </a:lnTo>
                    <a:lnTo>
                      <a:pt x="142" y="5"/>
                    </a:lnTo>
                    <a:lnTo>
                      <a:pt x="136" y="7"/>
                    </a:lnTo>
                    <a:lnTo>
                      <a:pt x="132" y="20"/>
                    </a:lnTo>
                    <a:lnTo>
                      <a:pt x="134" y="29"/>
                    </a:lnTo>
                    <a:lnTo>
                      <a:pt x="143" y="36"/>
                    </a:lnTo>
                    <a:lnTo>
                      <a:pt x="144" y="47"/>
                    </a:lnTo>
                    <a:lnTo>
                      <a:pt x="132" y="56"/>
                    </a:lnTo>
                    <a:lnTo>
                      <a:pt x="117" y="58"/>
                    </a:lnTo>
                    <a:lnTo>
                      <a:pt x="106" y="53"/>
                    </a:lnTo>
                    <a:lnTo>
                      <a:pt x="98" y="42"/>
                    </a:lnTo>
                    <a:lnTo>
                      <a:pt x="89" y="3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 dirty="0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572CACE4-1EC9-4C6C-B37A-148F78041996}"/>
                </a:ext>
              </a:extLst>
            </p:cNvPr>
            <p:cNvGrpSpPr/>
            <p:nvPr/>
          </p:nvGrpSpPr>
          <p:grpSpPr>
            <a:xfrm>
              <a:off x="7777950" y="4279259"/>
              <a:ext cx="1031548" cy="906882"/>
              <a:chOff x="8654431" y="4297127"/>
              <a:chExt cx="1569339" cy="1404647"/>
            </a:xfrm>
            <a:grpFill/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xmlns="" id="{72915E3E-85C3-446E-BB0A-747CC67D5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7406" y="5289661"/>
                <a:ext cx="116364" cy="231224"/>
              </a:xfrm>
              <a:custGeom>
                <a:avLst/>
                <a:gdLst>
                  <a:gd name="T0" fmla="*/ 5 w 66"/>
                  <a:gd name="T1" fmla="*/ 0 h 132"/>
                  <a:gd name="T2" fmla="*/ 5 w 66"/>
                  <a:gd name="T3" fmla="*/ 16 h 132"/>
                  <a:gd name="T4" fmla="*/ 13 w 66"/>
                  <a:gd name="T5" fmla="*/ 34 h 132"/>
                  <a:gd name="T6" fmla="*/ 20 w 66"/>
                  <a:gd name="T7" fmla="*/ 48 h 132"/>
                  <a:gd name="T8" fmla="*/ 14 w 66"/>
                  <a:gd name="T9" fmla="*/ 66 h 132"/>
                  <a:gd name="T10" fmla="*/ 0 w 66"/>
                  <a:gd name="T11" fmla="*/ 83 h 132"/>
                  <a:gd name="T12" fmla="*/ 2 w 66"/>
                  <a:gd name="T13" fmla="*/ 94 h 132"/>
                  <a:gd name="T14" fmla="*/ 7 w 66"/>
                  <a:gd name="T15" fmla="*/ 125 h 132"/>
                  <a:gd name="T16" fmla="*/ 20 w 66"/>
                  <a:gd name="T17" fmla="*/ 131 h 132"/>
                  <a:gd name="T18" fmla="*/ 24 w 66"/>
                  <a:gd name="T19" fmla="*/ 110 h 132"/>
                  <a:gd name="T20" fmla="*/ 38 w 66"/>
                  <a:gd name="T21" fmla="*/ 96 h 132"/>
                  <a:gd name="T22" fmla="*/ 60 w 66"/>
                  <a:gd name="T23" fmla="*/ 83 h 132"/>
                  <a:gd name="T24" fmla="*/ 65 w 66"/>
                  <a:gd name="T25" fmla="*/ 67 h 132"/>
                  <a:gd name="T26" fmla="*/ 64 w 66"/>
                  <a:gd name="T27" fmla="*/ 55 h 132"/>
                  <a:gd name="T28" fmla="*/ 40 w 66"/>
                  <a:gd name="T29" fmla="*/ 55 h 132"/>
                  <a:gd name="T30" fmla="*/ 39 w 66"/>
                  <a:gd name="T31" fmla="*/ 36 h 132"/>
                  <a:gd name="T32" fmla="*/ 32 w 66"/>
                  <a:gd name="T33" fmla="*/ 36 h 132"/>
                  <a:gd name="T34" fmla="*/ 23 w 66"/>
                  <a:gd name="T35" fmla="*/ 32 h 132"/>
                  <a:gd name="T36" fmla="*/ 24 w 66"/>
                  <a:gd name="T37" fmla="*/ 14 h 132"/>
                  <a:gd name="T38" fmla="*/ 19 w 66"/>
                  <a:gd name="T39" fmla="*/ 2 h 132"/>
                  <a:gd name="T40" fmla="*/ 5 w 66"/>
                  <a:gd name="T41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32">
                    <a:moveTo>
                      <a:pt x="5" y="0"/>
                    </a:moveTo>
                    <a:lnTo>
                      <a:pt x="5" y="16"/>
                    </a:lnTo>
                    <a:lnTo>
                      <a:pt x="13" y="34"/>
                    </a:lnTo>
                    <a:lnTo>
                      <a:pt x="20" y="48"/>
                    </a:lnTo>
                    <a:lnTo>
                      <a:pt x="14" y="66"/>
                    </a:lnTo>
                    <a:lnTo>
                      <a:pt x="0" y="83"/>
                    </a:lnTo>
                    <a:lnTo>
                      <a:pt x="2" y="94"/>
                    </a:lnTo>
                    <a:lnTo>
                      <a:pt x="7" y="125"/>
                    </a:lnTo>
                    <a:lnTo>
                      <a:pt x="20" y="131"/>
                    </a:lnTo>
                    <a:lnTo>
                      <a:pt x="24" y="110"/>
                    </a:lnTo>
                    <a:lnTo>
                      <a:pt x="38" y="96"/>
                    </a:lnTo>
                    <a:lnTo>
                      <a:pt x="60" y="83"/>
                    </a:lnTo>
                    <a:lnTo>
                      <a:pt x="65" y="67"/>
                    </a:lnTo>
                    <a:lnTo>
                      <a:pt x="64" y="55"/>
                    </a:lnTo>
                    <a:lnTo>
                      <a:pt x="40" y="55"/>
                    </a:lnTo>
                    <a:lnTo>
                      <a:pt x="39" y="36"/>
                    </a:lnTo>
                    <a:lnTo>
                      <a:pt x="32" y="36"/>
                    </a:lnTo>
                    <a:lnTo>
                      <a:pt x="23" y="32"/>
                    </a:lnTo>
                    <a:lnTo>
                      <a:pt x="24" y="14"/>
                    </a:lnTo>
                    <a:lnTo>
                      <a:pt x="19" y="2"/>
                    </a:lnTo>
                    <a:lnTo>
                      <a:pt x="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4" name="Freeform 120">
                <a:extLst>
                  <a:ext uri="{FF2B5EF4-FFF2-40B4-BE49-F238E27FC236}">
                    <a16:creationId xmlns:a16="http://schemas.microsoft.com/office/drawing/2014/main" xmlns="" id="{88099B2A-37F3-4C9B-93C9-05B563A3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9961" y="5479988"/>
                <a:ext cx="221720" cy="221786"/>
              </a:xfrm>
              <a:custGeom>
                <a:avLst/>
                <a:gdLst>
                  <a:gd name="T0" fmla="*/ 98 w 126"/>
                  <a:gd name="T1" fmla="*/ 1 h 126"/>
                  <a:gd name="T2" fmla="*/ 95 w 126"/>
                  <a:gd name="T3" fmla="*/ 21 h 126"/>
                  <a:gd name="T4" fmla="*/ 75 w 126"/>
                  <a:gd name="T5" fmla="*/ 31 h 126"/>
                  <a:gd name="T6" fmla="*/ 60 w 126"/>
                  <a:gd name="T7" fmla="*/ 51 h 126"/>
                  <a:gd name="T8" fmla="*/ 24 w 126"/>
                  <a:gd name="T9" fmla="*/ 67 h 126"/>
                  <a:gd name="T10" fmla="*/ 0 w 126"/>
                  <a:gd name="T11" fmla="*/ 89 h 126"/>
                  <a:gd name="T12" fmla="*/ 4 w 126"/>
                  <a:gd name="T13" fmla="*/ 105 h 126"/>
                  <a:gd name="T14" fmla="*/ 26 w 126"/>
                  <a:gd name="T15" fmla="*/ 125 h 126"/>
                  <a:gd name="T16" fmla="*/ 54 w 126"/>
                  <a:gd name="T17" fmla="*/ 103 h 126"/>
                  <a:gd name="T18" fmla="*/ 63 w 126"/>
                  <a:gd name="T19" fmla="*/ 81 h 126"/>
                  <a:gd name="T20" fmla="*/ 82 w 126"/>
                  <a:gd name="T21" fmla="*/ 65 h 126"/>
                  <a:gd name="T22" fmla="*/ 94 w 126"/>
                  <a:gd name="T23" fmla="*/ 65 h 126"/>
                  <a:gd name="T24" fmla="*/ 99 w 126"/>
                  <a:gd name="T25" fmla="*/ 48 h 126"/>
                  <a:gd name="T26" fmla="*/ 112 w 126"/>
                  <a:gd name="T27" fmla="*/ 33 h 126"/>
                  <a:gd name="T28" fmla="*/ 125 w 126"/>
                  <a:gd name="T29" fmla="*/ 21 h 126"/>
                  <a:gd name="T30" fmla="*/ 120 w 126"/>
                  <a:gd name="T31" fmla="*/ 4 h 126"/>
                  <a:gd name="T32" fmla="*/ 112 w 126"/>
                  <a:gd name="T33" fmla="*/ 14 h 126"/>
                  <a:gd name="T34" fmla="*/ 111 w 126"/>
                  <a:gd name="T35" fmla="*/ 0 h 126"/>
                  <a:gd name="T36" fmla="*/ 98 w 126"/>
                  <a:gd name="T37" fmla="*/ 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26">
                    <a:moveTo>
                      <a:pt x="98" y="1"/>
                    </a:moveTo>
                    <a:lnTo>
                      <a:pt x="95" y="21"/>
                    </a:lnTo>
                    <a:lnTo>
                      <a:pt x="75" y="31"/>
                    </a:lnTo>
                    <a:lnTo>
                      <a:pt x="60" y="51"/>
                    </a:lnTo>
                    <a:lnTo>
                      <a:pt x="24" y="67"/>
                    </a:lnTo>
                    <a:lnTo>
                      <a:pt x="0" y="89"/>
                    </a:lnTo>
                    <a:lnTo>
                      <a:pt x="4" y="105"/>
                    </a:lnTo>
                    <a:lnTo>
                      <a:pt x="26" y="125"/>
                    </a:lnTo>
                    <a:lnTo>
                      <a:pt x="54" y="103"/>
                    </a:lnTo>
                    <a:lnTo>
                      <a:pt x="63" y="81"/>
                    </a:lnTo>
                    <a:lnTo>
                      <a:pt x="82" y="65"/>
                    </a:lnTo>
                    <a:lnTo>
                      <a:pt x="94" y="65"/>
                    </a:lnTo>
                    <a:lnTo>
                      <a:pt x="99" y="48"/>
                    </a:lnTo>
                    <a:lnTo>
                      <a:pt x="112" y="33"/>
                    </a:lnTo>
                    <a:lnTo>
                      <a:pt x="125" y="21"/>
                    </a:lnTo>
                    <a:lnTo>
                      <a:pt x="120" y="4"/>
                    </a:lnTo>
                    <a:lnTo>
                      <a:pt x="112" y="14"/>
                    </a:lnTo>
                    <a:lnTo>
                      <a:pt x="111" y="0"/>
                    </a:lnTo>
                    <a:lnTo>
                      <a:pt x="98" y="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5" name="Freeform 135">
                <a:extLst>
                  <a:ext uri="{FF2B5EF4-FFF2-40B4-BE49-F238E27FC236}">
                    <a16:creationId xmlns:a16="http://schemas.microsoft.com/office/drawing/2014/main" xmlns="" id="{D3D139E3-4D76-4AA9-8F82-41FE33838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4431" y="4556664"/>
                <a:ext cx="1014252" cy="866697"/>
              </a:xfrm>
              <a:custGeom>
                <a:avLst/>
                <a:gdLst>
                  <a:gd name="T0" fmla="*/ 296 w 575"/>
                  <a:gd name="T1" fmla="*/ 33 h 491"/>
                  <a:gd name="T2" fmla="*/ 258 w 575"/>
                  <a:gd name="T3" fmla="*/ 51 h 491"/>
                  <a:gd name="T4" fmla="*/ 254 w 575"/>
                  <a:gd name="T5" fmla="*/ 74 h 491"/>
                  <a:gd name="T6" fmla="*/ 230 w 575"/>
                  <a:gd name="T7" fmla="*/ 66 h 491"/>
                  <a:gd name="T8" fmla="*/ 199 w 575"/>
                  <a:gd name="T9" fmla="*/ 60 h 491"/>
                  <a:gd name="T10" fmla="*/ 184 w 575"/>
                  <a:gd name="T11" fmla="*/ 85 h 491"/>
                  <a:gd name="T12" fmla="*/ 164 w 575"/>
                  <a:gd name="T13" fmla="*/ 102 h 491"/>
                  <a:gd name="T14" fmla="*/ 156 w 575"/>
                  <a:gd name="T15" fmla="*/ 113 h 491"/>
                  <a:gd name="T16" fmla="*/ 145 w 575"/>
                  <a:gd name="T17" fmla="*/ 127 h 491"/>
                  <a:gd name="T18" fmla="*/ 104 w 575"/>
                  <a:gd name="T19" fmla="*/ 161 h 491"/>
                  <a:gd name="T20" fmla="*/ 31 w 575"/>
                  <a:gd name="T21" fmla="*/ 199 h 491"/>
                  <a:gd name="T22" fmla="*/ 9 w 575"/>
                  <a:gd name="T23" fmla="*/ 248 h 491"/>
                  <a:gd name="T24" fmla="*/ 17 w 575"/>
                  <a:gd name="T25" fmla="*/ 265 h 491"/>
                  <a:gd name="T26" fmla="*/ 0 w 575"/>
                  <a:gd name="T27" fmla="*/ 270 h 491"/>
                  <a:gd name="T28" fmla="*/ 17 w 575"/>
                  <a:gd name="T29" fmla="*/ 312 h 491"/>
                  <a:gd name="T30" fmla="*/ 17 w 575"/>
                  <a:gd name="T31" fmla="*/ 344 h 491"/>
                  <a:gd name="T32" fmla="*/ 25 w 575"/>
                  <a:gd name="T33" fmla="*/ 377 h 491"/>
                  <a:gd name="T34" fmla="*/ 12 w 575"/>
                  <a:gd name="T35" fmla="*/ 389 h 491"/>
                  <a:gd name="T36" fmla="*/ 35 w 575"/>
                  <a:gd name="T37" fmla="*/ 424 h 491"/>
                  <a:gd name="T38" fmla="*/ 53 w 575"/>
                  <a:gd name="T39" fmla="*/ 420 h 491"/>
                  <a:gd name="T40" fmla="*/ 83 w 575"/>
                  <a:gd name="T41" fmla="*/ 412 h 491"/>
                  <a:gd name="T42" fmla="*/ 142 w 575"/>
                  <a:gd name="T43" fmla="*/ 391 h 491"/>
                  <a:gd name="T44" fmla="*/ 204 w 575"/>
                  <a:gd name="T45" fmla="*/ 375 h 491"/>
                  <a:gd name="T46" fmla="*/ 231 w 575"/>
                  <a:gd name="T47" fmla="*/ 365 h 491"/>
                  <a:gd name="T48" fmla="*/ 245 w 575"/>
                  <a:gd name="T49" fmla="*/ 369 h 491"/>
                  <a:gd name="T50" fmla="*/ 278 w 575"/>
                  <a:gd name="T51" fmla="*/ 383 h 491"/>
                  <a:gd name="T52" fmla="*/ 290 w 575"/>
                  <a:gd name="T53" fmla="*/ 418 h 491"/>
                  <a:gd name="T54" fmla="*/ 310 w 575"/>
                  <a:gd name="T55" fmla="*/ 409 h 491"/>
                  <a:gd name="T56" fmla="*/ 330 w 575"/>
                  <a:gd name="T57" fmla="*/ 383 h 491"/>
                  <a:gd name="T58" fmla="*/ 326 w 575"/>
                  <a:gd name="T59" fmla="*/ 409 h 491"/>
                  <a:gd name="T60" fmla="*/ 328 w 575"/>
                  <a:gd name="T61" fmla="*/ 422 h 491"/>
                  <a:gd name="T62" fmla="*/ 337 w 575"/>
                  <a:gd name="T63" fmla="*/ 405 h 491"/>
                  <a:gd name="T64" fmla="*/ 339 w 575"/>
                  <a:gd name="T65" fmla="*/ 422 h 491"/>
                  <a:gd name="T66" fmla="*/ 349 w 575"/>
                  <a:gd name="T67" fmla="*/ 442 h 491"/>
                  <a:gd name="T68" fmla="*/ 358 w 575"/>
                  <a:gd name="T69" fmla="*/ 471 h 491"/>
                  <a:gd name="T70" fmla="*/ 425 w 575"/>
                  <a:gd name="T71" fmla="*/ 490 h 491"/>
                  <a:gd name="T72" fmla="*/ 491 w 575"/>
                  <a:gd name="T73" fmla="*/ 460 h 491"/>
                  <a:gd name="T74" fmla="*/ 521 w 575"/>
                  <a:gd name="T75" fmla="*/ 415 h 491"/>
                  <a:gd name="T76" fmla="*/ 558 w 575"/>
                  <a:gd name="T77" fmla="*/ 366 h 491"/>
                  <a:gd name="T78" fmla="*/ 565 w 575"/>
                  <a:gd name="T79" fmla="*/ 316 h 491"/>
                  <a:gd name="T80" fmla="*/ 572 w 575"/>
                  <a:gd name="T81" fmla="*/ 251 h 491"/>
                  <a:gd name="T82" fmla="*/ 546 w 575"/>
                  <a:gd name="T83" fmla="*/ 201 h 491"/>
                  <a:gd name="T84" fmla="*/ 523 w 575"/>
                  <a:gd name="T85" fmla="*/ 165 h 491"/>
                  <a:gd name="T86" fmla="*/ 493 w 575"/>
                  <a:gd name="T87" fmla="*/ 117 h 491"/>
                  <a:gd name="T88" fmla="*/ 465 w 575"/>
                  <a:gd name="T89" fmla="*/ 60 h 491"/>
                  <a:gd name="T90" fmla="*/ 463 w 575"/>
                  <a:gd name="T91" fmla="*/ 19 h 491"/>
                  <a:gd name="T92" fmla="*/ 437 w 575"/>
                  <a:gd name="T93" fmla="*/ 19 h 491"/>
                  <a:gd name="T94" fmla="*/ 430 w 575"/>
                  <a:gd name="T95" fmla="*/ 89 h 491"/>
                  <a:gd name="T96" fmla="*/ 416 w 575"/>
                  <a:gd name="T97" fmla="*/ 113 h 491"/>
                  <a:gd name="T98" fmla="*/ 384 w 575"/>
                  <a:gd name="T99" fmla="*/ 100 h 491"/>
                  <a:gd name="T100" fmla="*/ 353 w 575"/>
                  <a:gd name="T101" fmla="*/ 81 h 491"/>
                  <a:gd name="T102" fmla="*/ 348 w 575"/>
                  <a:gd name="T103" fmla="*/ 62 h 491"/>
                  <a:gd name="T104" fmla="*/ 360 w 575"/>
                  <a:gd name="T105" fmla="*/ 46 h 491"/>
                  <a:gd name="T106" fmla="*/ 347 w 575"/>
                  <a:gd name="T107" fmla="*/ 25 h 491"/>
                  <a:gd name="T108" fmla="*/ 307 w 575"/>
                  <a:gd name="T109" fmla="*/ 12 h 491"/>
                  <a:gd name="T110" fmla="*/ 282 w 575"/>
                  <a:gd name="T111" fmla="*/ 15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75" h="491">
                    <a:moveTo>
                      <a:pt x="293" y="20"/>
                    </a:moveTo>
                    <a:lnTo>
                      <a:pt x="296" y="33"/>
                    </a:lnTo>
                    <a:lnTo>
                      <a:pt x="269" y="37"/>
                    </a:lnTo>
                    <a:lnTo>
                      <a:pt x="258" y="51"/>
                    </a:lnTo>
                    <a:lnTo>
                      <a:pt x="256" y="59"/>
                    </a:lnTo>
                    <a:lnTo>
                      <a:pt x="254" y="74"/>
                    </a:lnTo>
                    <a:lnTo>
                      <a:pt x="237" y="78"/>
                    </a:lnTo>
                    <a:lnTo>
                      <a:pt x="230" y="66"/>
                    </a:lnTo>
                    <a:lnTo>
                      <a:pt x="221" y="55"/>
                    </a:lnTo>
                    <a:lnTo>
                      <a:pt x="199" y="60"/>
                    </a:lnTo>
                    <a:lnTo>
                      <a:pt x="195" y="74"/>
                    </a:lnTo>
                    <a:lnTo>
                      <a:pt x="184" y="85"/>
                    </a:lnTo>
                    <a:lnTo>
                      <a:pt x="171" y="91"/>
                    </a:lnTo>
                    <a:lnTo>
                      <a:pt x="164" y="102"/>
                    </a:lnTo>
                    <a:lnTo>
                      <a:pt x="164" y="113"/>
                    </a:lnTo>
                    <a:lnTo>
                      <a:pt x="156" y="113"/>
                    </a:lnTo>
                    <a:lnTo>
                      <a:pt x="149" y="102"/>
                    </a:lnTo>
                    <a:lnTo>
                      <a:pt x="145" y="127"/>
                    </a:lnTo>
                    <a:lnTo>
                      <a:pt x="124" y="153"/>
                    </a:lnTo>
                    <a:lnTo>
                      <a:pt x="104" y="161"/>
                    </a:lnTo>
                    <a:lnTo>
                      <a:pt x="53" y="176"/>
                    </a:lnTo>
                    <a:lnTo>
                      <a:pt x="31" y="199"/>
                    </a:lnTo>
                    <a:lnTo>
                      <a:pt x="6" y="201"/>
                    </a:lnTo>
                    <a:lnTo>
                      <a:pt x="9" y="248"/>
                    </a:lnTo>
                    <a:lnTo>
                      <a:pt x="20" y="255"/>
                    </a:lnTo>
                    <a:lnTo>
                      <a:pt x="17" y="265"/>
                    </a:lnTo>
                    <a:lnTo>
                      <a:pt x="2" y="255"/>
                    </a:lnTo>
                    <a:lnTo>
                      <a:pt x="0" y="270"/>
                    </a:lnTo>
                    <a:lnTo>
                      <a:pt x="8" y="296"/>
                    </a:lnTo>
                    <a:lnTo>
                      <a:pt x="17" y="312"/>
                    </a:lnTo>
                    <a:lnTo>
                      <a:pt x="17" y="331"/>
                    </a:lnTo>
                    <a:lnTo>
                      <a:pt x="17" y="344"/>
                    </a:lnTo>
                    <a:lnTo>
                      <a:pt x="24" y="349"/>
                    </a:lnTo>
                    <a:lnTo>
                      <a:pt x="25" y="377"/>
                    </a:lnTo>
                    <a:lnTo>
                      <a:pt x="17" y="378"/>
                    </a:lnTo>
                    <a:lnTo>
                      <a:pt x="12" y="389"/>
                    </a:lnTo>
                    <a:lnTo>
                      <a:pt x="6" y="398"/>
                    </a:lnTo>
                    <a:lnTo>
                      <a:pt x="35" y="424"/>
                    </a:lnTo>
                    <a:lnTo>
                      <a:pt x="47" y="427"/>
                    </a:lnTo>
                    <a:lnTo>
                      <a:pt x="53" y="420"/>
                    </a:lnTo>
                    <a:lnTo>
                      <a:pt x="59" y="409"/>
                    </a:lnTo>
                    <a:lnTo>
                      <a:pt x="83" y="412"/>
                    </a:lnTo>
                    <a:lnTo>
                      <a:pt x="133" y="405"/>
                    </a:lnTo>
                    <a:lnTo>
                      <a:pt x="142" y="391"/>
                    </a:lnTo>
                    <a:lnTo>
                      <a:pt x="158" y="380"/>
                    </a:lnTo>
                    <a:lnTo>
                      <a:pt x="204" y="375"/>
                    </a:lnTo>
                    <a:lnTo>
                      <a:pt x="213" y="366"/>
                    </a:lnTo>
                    <a:lnTo>
                      <a:pt x="231" y="365"/>
                    </a:lnTo>
                    <a:lnTo>
                      <a:pt x="244" y="361"/>
                    </a:lnTo>
                    <a:lnTo>
                      <a:pt x="245" y="369"/>
                    </a:lnTo>
                    <a:lnTo>
                      <a:pt x="267" y="371"/>
                    </a:lnTo>
                    <a:lnTo>
                      <a:pt x="278" y="383"/>
                    </a:lnTo>
                    <a:lnTo>
                      <a:pt x="289" y="399"/>
                    </a:lnTo>
                    <a:lnTo>
                      <a:pt x="290" y="418"/>
                    </a:lnTo>
                    <a:lnTo>
                      <a:pt x="299" y="416"/>
                    </a:lnTo>
                    <a:lnTo>
                      <a:pt x="310" y="409"/>
                    </a:lnTo>
                    <a:lnTo>
                      <a:pt x="322" y="397"/>
                    </a:lnTo>
                    <a:lnTo>
                      <a:pt x="330" y="383"/>
                    </a:lnTo>
                    <a:lnTo>
                      <a:pt x="332" y="394"/>
                    </a:lnTo>
                    <a:lnTo>
                      <a:pt x="326" y="409"/>
                    </a:lnTo>
                    <a:lnTo>
                      <a:pt x="318" y="420"/>
                    </a:lnTo>
                    <a:lnTo>
                      <a:pt x="328" y="422"/>
                    </a:lnTo>
                    <a:lnTo>
                      <a:pt x="332" y="412"/>
                    </a:lnTo>
                    <a:lnTo>
                      <a:pt x="337" y="405"/>
                    </a:lnTo>
                    <a:lnTo>
                      <a:pt x="337" y="412"/>
                    </a:lnTo>
                    <a:lnTo>
                      <a:pt x="339" y="422"/>
                    </a:lnTo>
                    <a:lnTo>
                      <a:pt x="348" y="431"/>
                    </a:lnTo>
                    <a:lnTo>
                      <a:pt x="349" y="442"/>
                    </a:lnTo>
                    <a:lnTo>
                      <a:pt x="344" y="456"/>
                    </a:lnTo>
                    <a:lnTo>
                      <a:pt x="358" y="471"/>
                    </a:lnTo>
                    <a:lnTo>
                      <a:pt x="389" y="482"/>
                    </a:lnTo>
                    <a:lnTo>
                      <a:pt x="425" y="490"/>
                    </a:lnTo>
                    <a:lnTo>
                      <a:pt x="450" y="481"/>
                    </a:lnTo>
                    <a:lnTo>
                      <a:pt x="491" y="460"/>
                    </a:lnTo>
                    <a:lnTo>
                      <a:pt x="503" y="429"/>
                    </a:lnTo>
                    <a:lnTo>
                      <a:pt x="521" y="415"/>
                    </a:lnTo>
                    <a:lnTo>
                      <a:pt x="534" y="388"/>
                    </a:lnTo>
                    <a:lnTo>
                      <a:pt x="558" y="366"/>
                    </a:lnTo>
                    <a:lnTo>
                      <a:pt x="565" y="355"/>
                    </a:lnTo>
                    <a:lnTo>
                      <a:pt x="565" y="316"/>
                    </a:lnTo>
                    <a:lnTo>
                      <a:pt x="574" y="263"/>
                    </a:lnTo>
                    <a:lnTo>
                      <a:pt x="572" y="251"/>
                    </a:lnTo>
                    <a:lnTo>
                      <a:pt x="555" y="228"/>
                    </a:lnTo>
                    <a:lnTo>
                      <a:pt x="546" y="201"/>
                    </a:lnTo>
                    <a:lnTo>
                      <a:pt x="527" y="191"/>
                    </a:lnTo>
                    <a:lnTo>
                      <a:pt x="523" y="165"/>
                    </a:lnTo>
                    <a:lnTo>
                      <a:pt x="494" y="150"/>
                    </a:lnTo>
                    <a:lnTo>
                      <a:pt x="493" y="117"/>
                    </a:lnTo>
                    <a:lnTo>
                      <a:pt x="483" y="80"/>
                    </a:lnTo>
                    <a:lnTo>
                      <a:pt x="465" y="60"/>
                    </a:lnTo>
                    <a:lnTo>
                      <a:pt x="455" y="33"/>
                    </a:lnTo>
                    <a:lnTo>
                      <a:pt x="463" y="19"/>
                    </a:lnTo>
                    <a:lnTo>
                      <a:pt x="448" y="0"/>
                    </a:lnTo>
                    <a:lnTo>
                      <a:pt x="437" y="19"/>
                    </a:lnTo>
                    <a:lnTo>
                      <a:pt x="429" y="30"/>
                    </a:lnTo>
                    <a:lnTo>
                      <a:pt x="430" y="89"/>
                    </a:lnTo>
                    <a:lnTo>
                      <a:pt x="421" y="104"/>
                    </a:lnTo>
                    <a:lnTo>
                      <a:pt x="416" y="113"/>
                    </a:lnTo>
                    <a:lnTo>
                      <a:pt x="399" y="113"/>
                    </a:lnTo>
                    <a:lnTo>
                      <a:pt x="384" y="100"/>
                    </a:lnTo>
                    <a:lnTo>
                      <a:pt x="365" y="93"/>
                    </a:lnTo>
                    <a:lnTo>
                      <a:pt x="353" y="81"/>
                    </a:lnTo>
                    <a:lnTo>
                      <a:pt x="342" y="77"/>
                    </a:lnTo>
                    <a:lnTo>
                      <a:pt x="348" y="62"/>
                    </a:lnTo>
                    <a:lnTo>
                      <a:pt x="351" y="49"/>
                    </a:lnTo>
                    <a:lnTo>
                      <a:pt x="360" y="46"/>
                    </a:lnTo>
                    <a:lnTo>
                      <a:pt x="366" y="28"/>
                    </a:lnTo>
                    <a:lnTo>
                      <a:pt x="347" y="25"/>
                    </a:lnTo>
                    <a:lnTo>
                      <a:pt x="328" y="23"/>
                    </a:lnTo>
                    <a:lnTo>
                      <a:pt x="307" y="12"/>
                    </a:lnTo>
                    <a:lnTo>
                      <a:pt x="284" y="9"/>
                    </a:lnTo>
                    <a:lnTo>
                      <a:pt x="282" y="15"/>
                    </a:lnTo>
                    <a:lnTo>
                      <a:pt x="293" y="2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6" name="Freeform 136">
                <a:extLst>
                  <a:ext uri="{FF2B5EF4-FFF2-40B4-BE49-F238E27FC236}">
                    <a16:creationId xmlns:a16="http://schemas.microsoft.com/office/drawing/2014/main" xmlns="" id="{BAE2FEC5-E317-4025-BA49-44FFC4B5E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5194" y="5489426"/>
                <a:ext cx="89632" cy="95950"/>
              </a:xfrm>
              <a:custGeom>
                <a:avLst/>
                <a:gdLst>
                  <a:gd name="T0" fmla="*/ 3 w 52"/>
                  <a:gd name="T1" fmla="*/ 0 h 53"/>
                  <a:gd name="T2" fmla="*/ 22 w 52"/>
                  <a:gd name="T3" fmla="*/ 4 h 53"/>
                  <a:gd name="T4" fmla="*/ 51 w 52"/>
                  <a:gd name="T5" fmla="*/ 4 h 53"/>
                  <a:gd name="T6" fmla="*/ 49 w 52"/>
                  <a:gd name="T7" fmla="*/ 21 h 53"/>
                  <a:gd name="T8" fmla="*/ 40 w 52"/>
                  <a:gd name="T9" fmla="*/ 34 h 53"/>
                  <a:gd name="T10" fmla="*/ 38 w 52"/>
                  <a:gd name="T11" fmla="*/ 47 h 53"/>
                  <a:gd name="T12" fmla="*/ 22 w 52"/>
                  <a:gd name="T13" fmla="*/ 50 h 53"/>
                  <a:gd name="T14" fmla="*/ 11 w 52"/>
                  <a:gd name="T15" fmla="*/ 52 h 53"/>
                  <a:gd name="T16" fmla="*/ 0 w 52"/>
                  <a:gd name="T17" fmla="*/ 45 h 53"/>
                  <a:gd name="T18" fmla="*/ 3 w 52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3">
                    <a:moveTo>
                      <a:pt x="3" y="0"/>
                    </a:moveTo>
                    <a:lnTo>
                      <a:pt x="22" y="4"/>
                    </a:lnTo>
                    <a:lnTo>
                      <a:pt x="51" y="4"/>
                    </a:lnTo>
                    <a:lnTo>
                      <a:pt x="49" y="21"/>
                    </a:lnTo>
                    <a:lnTo>
                      <a:pt x="40" y="34"/>
                    </a:lnTo>
                    <a:lnTo>
                      <a:pt x="38" y="47"/>
                    </a:lnTo>
                    <a:lnTo>
                      <a:pt x="22" y="50"/>
                    </a:lnTo>
                    <a:lnTo>
                      <a:pt x="11" y="52"/>
                    </a:lnTo>
                    <a:lnTo>
                      <a:pt x="0" y="45"/>
                    </a:lnTo>
                    <a:lnTo>
                      <a:pt x="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7" name="Freeform 137">
                <a:extLst>
                  <a:ext uri="{FF2B5EF4-FFF2-40B4-BE49-F238E27FC236}">
                    <a16:creationId xmlns:a16="http://schemas.microsoft.com/office/drawing/2014/main" xmlns="" id="{E1872152-9105-437B-9FC1-A86F9B96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4310" y="4858672"/>
                <a:ext cx="64472" cy="51907"/>
              </a:xfrm>
              <a:custGeom>
                <a:avLst/>
                <a:gdLst>
                  <a:gd name="T0" fmla="*/ 11 w 37"/>
                  <a:gd name="T1" fmla="*/ 0 h 29"/>
                  <a:gd name="T2" fmla="*/ 0 w 37"/>
                  <a:gd name="T3" fmla="*/ 5 h 29"/>
                  <a:gd name="T4" fmla="*/ 8 w 37"/>
                  <a:gd name="T5" fmla="*/ 13 h 29"/>
                  <a:gd name="T6" fmla="*/ 18 w 37"/>
                  <a:gd name="T7" fmla="*/ 22 h 29"/>
                  <a:gd name="T8" fmla="*/ 32 w 37"/>
                  <a:gd name="T9" fmla="*/ 28 h 29"/>
                  <a:gd name="T10" fmla="*/ 36 w 37"/>
                  <a:gd name="T11" fmla="*/ 20 h 29"/>
                  <a:gd name="T12" fmla="*/ 26 w 37"/>
                  <a:gd name="T13" fmla="*/ 5 h 29"/>
                  <a:gd name="T14" fmla="*/ 11 w 37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9">
                    <a:moveTo>
                      <a:pt x="11" y="0"/>
                    </a:moveTo>
                    <a:lnTo>
                      <a:pt x="0" y="5"/>
                    </a:lnTo>
                    <a:lnTo>
                      <a:pt x="8" y="13"/>
                    </a:lnTo>
                    <a:lnTo>
                      <a:pt x="18" y="22"/>
                    </a:lnTo>
                    <a:lnTo>
                      <a:pt x="32" y="28"/>
                    </a:lnTo>
                    <a:lnTo>
                      <a:pt x="36" y="20"/>
                    </a:lnTo>
                    <a:lnTo>
                      <a:pt x="26" y="5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8" name="Freeform 138">
                <a:extLst>
                  <a:ext uri="{FF2B5EF4-FFF2-40B4-BE49-F238E27FC236}">
                    <a16:creationId xmlns:a16="http://schemas.microsoft.com/office/drawing/2014/main" xmlns="" id="{7FF6199E-3A88-4FC4-9A17-E7E5C136F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4973" y="4297127"/>
                <a:ext cx="50319" cy="75502"/>
              </a:xfrm>
              <a:custGeom>
                <a:avLst/>
                <a:gdLst>
                  <a:gd name="T0" fmla="*/ 0 w 28"/>
                  <a:gd name="T1" fmla="*/ 0 h 42"/>
                  <a:gd name="T2" fmla="*/ 10 w 28"/>
                  <a:gd name="T3" fmla="*/ 20 h 42"/>
                  <a:gd name="T4" fmla="*/ 23 w 28"/>
                  <a:gd name="T5" fmla="*/ 41 h 42"/>
                  <a:gd name="T6" fmla="*/ 27 w 28"/>
                  <a:gd name="T7" fmla="*/ 15 h 42"/>
                  <a:gd name="T8" fmla="*/ 0 w 28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2">
                    <a:moveTo>
                      <a:pt x="0" y="0"/>
                    </a:moveTo>
                    <a:lnTo>
                      <a:pt x="10" y="20"/>
                    </a:lnTo>
                    <a:lnTo>
                      <a:pt x="23" y="41"/>
                    </a:lnTo>
                    <a:lnTo>
                      <a:pt x="27" y="15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9" name="Freeform 139">
                <a:extLst>
                  <a:ext uri="{FF2B5EF4-FFF2-40B4-BE49-F238E27FC236}">
                    <a16:creationId xmlns:a16="http://schemas.microsoft.com/office/drawing/2014/main" xmlns="" id="{E97B9EE5-A8BC-4F36-ACF1-A3EC62669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246" y="4338024"/>
                <a:ext cx="212285" cy="221786"/>
              </a:xfrm>
              <a:custGeom>
                <a:avLst/>
                <a:gdLst>
                  <a:gd name="T0" fmla="*/ 19 w 119"/>
                  <a:gd name="T1" fmla="*/ 74 h 125"/>
                  <a:gd name="T2" fmla="*/ 0 w 119"/>
                  <a:gd name="T3" fmla="*/ 0 h 125"/>
                  <a:gd name="T4" fmla="*/ 16 w 119"/>
                  <a:gd name="T5" fmla="*/ 6 h 125"/>
                  <a:gd name="T6" fmla="*/ 40 w 119"/>
                  <a:gd name="T7" fmla="*/ 5 h 125"/>
                  <a:gd name="T8" fmla="*/ 40 w 119"/>
                  <a:gd name="T9" fmla="*/ 25 h 125"/>
                  <a:gd name="T10" fmla="*/ 55 w 119"/>
                  <a:gd name="T11" fmla="*/ 30 h 125"/>
                  <a:gd name="T12" fmla="*/ 59 w 119"/>
                  <a:gd name="T13" fmla="*/ 40 h 125"/>
                  <a:gd name="T14" fmla="*/ 70 w 119"/>
                  <a:gd name="T15" fmla="*/ 51 h 125"/>
                  <a:gd name="T16" fmla="*/ 78 w 119"/>
                  <a:gd name="T17" fmla="*/ 59 h 125"/>
                  <a:gd name="T18" fmla="*/ 76 w 119"/>
                  <a:gd name="T19" fmla="*/ 76 h 125"/>
                  <a:gd name="T20" fmla="*/ 87 w 119"/>
                  <a:gd name="T21" fmla="*/ 95 h 125"/>
                  <a:gd name="T22" fmla="*/ 107 w 119"/>
                  <a:gd name="T23" fmla="*/ 101 h 125"/>
                  <a:gd name="T24" fmla="*/ 118 w 119"/>
                  <a:gd name="T25" fmla="*/ 120 h 125"/>
                  <a:gd name="T26" fmla="*/ 116 w 119"/>
                  <a:gd name="T27" fmla="*/ 120 h 125"/>
                  <a:gd name="T28" fmla="*/ 115 w 119"/>
                  <a:gd name="T29" fmla="*/ 121 h 125"/>
                  <a:gd name="T30" fmla="*/ 113 w 119"/>
                  <a:gd name="T31" fmla="*/ 121 h 125"/>
                  <a:gd name="T32" fmla="*/ 110 w 119"/>
                  <a:gd name="T33" fmla="*/ 121 h 125"/>
                  <a:gd name="T34" fmla="*/ 108 w 119"/>
                  <a:gd name="T35" fmla="*/ 122 h 125"/>
                  <a:gd name="T36" fmla="*/ 106 w 119"/>
                  <a:gd name="T37" fmla="*/ 123 h 125"/>
                  <a:gd name="T38" fmla="*/ 103 w 119"/>
                  <a:gd name="T39" fmla="*/ 123 h 125"/>
                  <a:gd name="T40" fmla="*/ 101 w 119"/>
                  <a:gd name="T41" fmla="*/ 124 h 125"/>
                  <a:gd name="T42" fmla="*/ 99 w 119"/>
                  <a:gd name="T43" fmla="*/ 124 h 125"/>
                  <a:gd name="T44" fmla="*/ 97 w 119"/>
                  <a:gd name="T45" fmla="*/ 124 h 125"/>
                  <a:gd name="T46" fmla="*/ 96 w 119"/>
                  <a:gd name="T47" fmla="*/ 124 h 125"/>
                  <a:gd name="T48" fmla="*/ 95 w 119"/>
                  <a:gd name="T49" fmla="*/ 122 h 125"/>
                  <a:gd name="T50" fmla="*/ 93 w 119"/>
                  <a:gd name="T51" fmla="*/ 121 h 125"/>
                  <a:gd name="T52" fmla="*/ 91 w 119"/>
                  <a:gd name="T53" fmla="*/ 121 h 125"/>
                  <a:gd name="T54" fmla="*/ 88 w 119"/>
                  <a:gd name="T55" fmla="*/ 121 h 125"/>
                  <a:gd name="T56" fmla="*/ 86 w 119"/>
                  <a:gd name="T57" fmla="*/ 120 h 125"/>
                  <a:gd name="T58" fmla="*/ 83 w 119"/>
                  <a:gd name="T59" fmla="*/ 119 h 125"/>
                  <a:gd name="T60" fmla="*/ 81 w 119"/>
                  <a:gd name="T61" fmla="*/ 118 h 125"/>
                  <a:gd name="T62" fmla="*/ 78 w 119"/>
                  <a:gd name="T63" fmla="*/ 117 h 125"/>
                  <a:gd name="T64" fmla="*/ 76 w 119"/>
                  <a:gd name="T65" fmla="*/ 117 h 125"/>
                  <a:gd name="T66" fmla="*/ 75 w 119"/>
                  <a:gd name="T67" fmla="*/ 117 h 125"/>
                  <a:gd name="T68" fmla="*/ 74 w 119"/>
                  <a:gd name="T69" fmla="*/ 117 h 125"/>
                  <a:gd name="T70" fmla="*/ 55 w 119"/>
                  <a:gd name="T71" fmla="*/ 97 h 125"/>
                  <a:gd name="T72" fmla="*/ 41 w 119"/>
                  <a:gd name="T73" fmla="*/ 78 h 125"/>
                  <a:gd name="T74" fmla="*/ 19 w 119"/>
                  <a:gd name="T75" fmla="*/ 7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9" h="125">
                    <a:moveTo>
                      <a:pt x="19" y="74"/>
                    </a:moveTo>
                    <a:lnTo>
                      <a:pt x="0" y="0"/>
                    </a:lnTo>
                    <a:lnTo>
                      <a:pt x="16" y="6"/>
                    </a:lnTo>
                    <a:lnTo>
                      <a:pt x="40" y="5"/>
                    </a:lnTo>
                    <a:lnTo>
                      <a:pt x="40" y="25"/>
                    </a:lnTo>
                    <a:lnTo>
                      <a:pt x="55" y="30"/>
                    </a:lnTo>
                    <a:lnTo>
                      <a:pt x="59" y="40"/>
                    </a:lnTo>
                    <a:lnTo>
                      <a:pt x="70" y="51"/>
                    </a:lnTo>
                    <a:lnTo>
                      <a:pt x="78" y="59"/>
                    </a:lnTo>
                    <a:lnTo>
                      <a:pt x="76" y="76"/>
                    </a:lnTo>
                    <a:lnTo>
                      <a:pt x="87" y="95"/>
                    </a:lnTo>
                    <a:lnTo>
                      <a:pt x="107" y="101"/>
                    </a:lnTo>
                    <a:lnTo>
                      <a:pt x="118" y="120"/>
                    </a:lnTo>
                    <a:lnTo>
                      <a:pt x="116" y="120"/>
                    </a:lnTo>
                    <a:lnTo>
                      <a:pt x="115" y="121"/>
                    </a:lnTo>
                    <a:lnTo>
                      <a:pt x="113" y="121"/>
                    </a:lnTo>
                    <a:lnTo>
                      <a:pt x="110" y="121"/>
                    </a:lnTo>
                    <a:lnTo>
                      <a:pt x="108" y="122"/>
                    </a:lnTo>
                    <a:lnTo>
                      <a:pt x="106" y="123"/>
                    </a:lnTo>
                    <a:lnTo>
                      <a:pt x="103" y="123"/>
                    </a:lnTo>
                    <a:lnTo>
                      <a:pt x="101" y="124"/>
                    </a:lnTo>
                    <a:lnTo>
                      <a:pt x="99" y="124"/>
                    </a:lnTo>
                    <a:lnTo>
                      <a:pt x="97" y="124"/>
                    </a:lnTo>
                    <a:lnTo>
                      <a:pt x="96" y="124"/>
                    </a:lnTo>
                    <a:lnTo>
                      <a:pt x="95" y="122"/>
                    </a:lnTo>
                    <a:lnTo>
                      <a:pt x="93" y="121"/>
                    </a:lnTo>
                    <a:lnTo>
                      <a:pt x="91" y="121"/>
                    </a:lnTo>
                    <a:lnTo>
                      <a:pt x="88" y="121"/>
                    </a:lnTo>
                    <a:lnTo>
                      <a:pt x="86" y="120"/>
                    </a:lnTo>
                    <a:lnTo>
                      <a:pt x="83" y="119"/>
                    </a:lnTo>
                    <a:lnTo>
                      <a:pt x="81" y="118"/>
                    </a:lnTo>
                    <a:lnTo>
                      <a:pt x="78" y="117"/>
                    </a:lnTo>
                    <a:lnTo>
                      <a:pt x="76" y="117"/>
                    </a:lnTo>
                    <a:lnTo>
                      <a:pt x="75" y="117"/>
                    </a:lnTo>
                    <a:lnTo>
                      <a:pt x="74" y="117"/>
                    </a:lnTo>
                    <a:lnTo>
                      <a:pt x="55" y="97"/>
                    </a:lnTo>
                    <a:lnTo>
                      <a:pt x="41" y="78"/>
                    </a:lnTo>
                    <a:lnTo>
                      <a:pt x="19" y="7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0" name="Freeform 140">
                <a:extLst>
                  <a:ext uri="{FF2B5EF4-FFF2-40B4-BE49-F238E27FC236}">
                    <a16:creationId xmlns:a16="http://schemas.microsoft.com/office/drawing/2014/main" xmlns="" id="{6277BEFA-6D2D-427F-A279-206A8B8E0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3646" y="4378921"/>
                <a:ext cx="72334" cy="58199"/>
              </a:xfrm>
              <a:custGeom>
                <a:avLst/>
                <a:gdLst>
                  <a:gd name="T0" fmla="*/ 2 w 41"/>
                  <a:gd name="T1" fmla="*/ 16 h 33"/>
                  <a:gd name="T2" fmla="*/ 0 w 41"/>
                  <a:gd name="T3" fmla="*/ 28 h 33"/>
                  <a:gd name="T4" fmla="*/ 16 w 41"/>
                  <a:gd name="T5" fmla="*/ 32 h 33"/>
                  <a:gd name="T6" fmla="*/ 32 w 41"/>
                  <a:gd name="T7" fmla="*/ 22 h 33"/>
                  <a:gd name="T8" fmla="*/ 40 w 41"/>
                  <a:gd name="T9" fmla="*/ 11 h 33"/>
                  <a:gd name="T10" fmla="*/ 38 w 41"/>
                  <a:gd name="T11" fmla="*/ 0 h 33"/>
                  <a:gd name="T12" fmla="*/ 26 w 41"/>
                  <a:gd name="T13" fmla="*/ 1 h 33"/>
                  <a:gd name="T14" fmla="*/ 24 w 41"/>
                  <a:gd name="T15" fmla="*/ 11 h 33"/>
                  <a:gd name="T16" fmla="*/ 2 w 41"/>
                  <a:gd name="T17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3">
                    <a:moveTo>
                      <a:pt x="2" y="16"/>
                    </a:moveTo>
                    <a:lnTo>
                      <a:pt x="0" y="28"/>
                    </a:lnTo>
                    <a:lnTo>
                      <a:pt x="16" y="32"/>
                    </a:lnTo>
                    <a:lnTo>
                      <a:pt x="32" y="22"/>
                    </a:lnTo>
                    <a:lnTo>
                      <a:pt x="40" y="11"/>
                    </a:lnTo>
                    <a:lnTo>
                      <a:pt x="38" y="0"/>
                    </a:lnTo>
                    <a:lnTo>
                      <a:pt x="26" y="1"/>
                    </a:lnTo>
                    <a:lnTo>
                      <a:pt x="24" y="11"/>
                    </a:lnTo>
                    <a:lnTo>
                      <a:pt x="2" y="1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1" name="Freeform 141">
                <a:extLst>
                  <a:ext uri="{FF2B5EF4-FFF2-40B4-BE49-F238E27FC236}">
                    <a16:creationId xmlns:a16="http://schemas.microsoft.com/office/drawing/2014/main" xmlns="" id="{0FD1A514-8E37-4424-B212-11832182B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1583" y="4394650"/>
                <a:ext cx="36167" cy="28313"/>
              </a:xfrm>
              <a:custGeom>
                <a:avLst/>
                <a:gdLst>
                  <a:gd name="T0" fmla="*/ 10 w 21"/>
                  <a:gd name="T1" fmla="*/ 15 h 16"/>
                  <a:gd name="T2" fmla="*/ 11 w 21"/>
                  <a:gd name="T3" fmla="*/ 14 h 16"/>
                  <a:gd name="T4" fmla="*/ 13 w 21"/>
                  <a:gd name="T5" fmla="*/ 14 h 16"/>
                  <a:gd name="T6" fmla="*/ 15 w 21"/>
                  <a:gd name="T7" fmla="*/ 13 h 16"/>
                  <a:gd name="T8" fmla="*/ 16 w 21"/>
                  <a:gd name="T9" fmla="*/ 13 h 16"/>
                  <a:gd name="T10" fmla="*/ 17 w 21"/>
                  <a:gd name="T11" fmla="*/ 12 h 16"/>
                  <a:gd name="T12" fmla="*/ 18 w 21"/>
                  <a:gd name="T13" fmla="*/ 11 h 16"/>
                  <a:gd name="T14" fmla="*/ 19 w 21"/>
                  <a:gd name="T15" fmla="*/ 11 h 16"/>
                  <a:gd name="T16" fmla="*/ 20 w 21"/>
                  <a:gd name="T17" fmla="*/ 9 h 16"/>
                  <a:gd name="T18" fmla="*/ 20 w 21"/>
                  <a:gd name="T19" fmla="*/ 8 h 16"/>
                  <a:gd name="T20" fmla="*/ 20 w 21"/>
                  <a:gd name="T21" fmla="*/ 7 h 16"/>
                  <a:gd name="T22" fmla="*/ 20 w 21"/>
                  <a:gd name="T23" fmla="*/ 6 h 16"/>
                  <a:gd name="T24" fmla="*/ 20 w 21"/>
                  <a:gd name="T25" fmla="*/ 5 h 16"/>
                  <a:gd name="T26" fmla="*/ 19 w 21"/>
                  <a:gd name="T27" fmla="*/ 4 h 16"/>
                  <a:gd name="T28" fmla="*/ 18 w 21"/>
                  <a:gd name="T29" fmla="*/ 4 h 16"/>
                  <a:gd name="T30" fmla="*/ 18 w 21"/>
                  <a:gd name="T31" fmla="*/ 3 h 16"/>
                  <a:gd name="T32" fmla="*/ 17 w 21"/>
                  <a:gd name="T33" fmla="*/ 2 h 16"/>
                  <a:gd name="T34" fmla="*/ 16 w 21"/>
                  <a:gd name="T35" fmla="*/ 1 h 16"/>
                  <a:gd name="T36" fmla="*/ 15 w 21"/>
                  <a:gd name="T37" fmla="*/ 1 h 16"/>
                  <a:gd name="T38" fmla="*/ 13 w 21"/>
                  <a:gd name="T39" fmla="*/ 0 h 16"/>
                  <a:gd name="T40" fmla="*/ 11 w 21"/>
                  <a:gd name="T41" fmla="*/ 0 h 16"/>
                  <a:gd name="T42" fmla="*/ 10 w 21"/>
                  <a:gd name="T43" fmla="*/ 0 h 16"/>
                  <a:gd name="T44" fmla="*/ 8 w 21"/>
                  <a:gd name="T45" fmla="*/ 0 h 16"/>
                  <a:gd name="T46" fmla="*/ 7 w 21"/>
                  <a:gd name="T47" fmla="*/ 0 h 16"/>
                  <a:gd name="T48" fmla="*/ 5 w 21"/>
                  <a:gd name="T49" fmla="*/ 0 h 16"/>
                  <a:gd name="T50" fmla="*/ 5 w 21"/>
                  <a:gd name="T51" fmla="*/ 1 h 16"/>
                  <a:gd name="T52" fmla="*/ 3 w 21"/>
                  <a:gd name="T53" fmla="*/ 1 h 16"/>
                  <a:gd name="T54" fmla="*/ 3 w 21"/>
                  <a:gd name="T55" fmla="*/ 2 h 16"/>
                  <a:gd name="T56" fmla="*/ 2 w 21"/>
                  <a:gd name="T57" fmla="*/ 3 h 16"/>
                  <a:gd name="T58" fmla="*/ 1 w 21"/>
                  <a:gd name="T59" fmla="*/ 4 h 16"/>
                  <a:gd name="T60" fmla="*/ 0 w 21"/>
                  <a:gd name="T61" fmla="*/ 5 h 16"/>
                  <a:gd name="T62" fmla="*/ 0 w 21"/>
                  <a:gd name="T63" fmla="*/ 6 h 16"/>
                  <a:gd name="T64" fmla="*/ 0 w 21"/>
                  <a:gd name="T65" fmla="*/ 7 h 16"/>
                  <a:gd name="T66" fmla="*/ 0 w 21"/>
                  <a:gd name="T67" fmla="*/ 8 h 16"/>
                  <a:gd name="T68" fmla="*/ 0 w 21"/>
                  <a:gd name="T69" fmla="*/ 9 h 16"/>
                  <a:gd name="T70" fmla="*/ 1 w 21"/>
                  <a:gd name="T71" fmla="*/ 11 h 16"/>
                  <a:gd name="T72" fmla="*/ 2 w 21"/>
                  <a:gd name="T73" fmla="*/ 11 h 16"/>
                  <a:gd name="T74" fmla="*/ 3 w 21"/>
                  <a:gd name="T75" fmla="*/ 12 h 16"/>
                  <a:gd name="T76" fmla="*/ 3 w 21"/>
                  <a:gd name="T77" fmla="*/ 13 h 16"/>
                  <a:gd name="T78" fmla="*/ 5 w 21"/>
                  <a:gd name="T79" fmla="*/ 13 h 16"/>
                  <a:gd name="T80" fmla="*/ 5 w 21"/>
                  <a:gd name="T81" fmla="*/ 14 h 16"/>
                  <a:gd name="T82" fmla="*/ 7 w 21"/>
                  <a:gd name="T83" fmla="*/ 14 h 16"/>
                  <a:gd name="T84" fmla="*/ 8 w 21"/>
                  <a:gd name="T85" fmla="*/ 14 h 16"/>
                  <a:gd name="T86" fmla="*/ 10 w 21"/>
                  <a:gd name="T8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16">
                    <a:moveTo>
                      <a:pt x="10" y="15"/>
                    </a:moveTo>
                    <a:lnTo>
                      <a:pt x="11" y="14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7" y="12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C5990274-EF1A-4161-A7E0-B62541585AC4}"/>
                </a:ext>
              </a:extLst>
            </p:cNvPr>
            <p:cNvGrpSpPr/>
            <p:nvPr/>
          </p:nvGrpSpPr>
          <p:grpSpPr>
            <a:xfrm>
              <a:off x="5564100" y="2446197"/>
              <a:ext cx="973665" cy="1113037"/>
              <a:chOff x="5286171" y="1456373"/>
              <a:chExt cx="1481279" cy="1723957"/>
            </a:xfrm>
            <a:grpFill/>
          </p:grpSpPr>
          <p:sp>
            <p:nvSpPr>
              <p:cNvPr id="176" name="Freeform 58">
                <a:extLst>
                  <a:ext uri="{FF2B5EF4-FFF2-40B4-BE49-F238E27FC236}">
                    <a16:creationId xmlns:a16="http://schemas.microsoft.com/office/drawing/2014/main" xmlns="" id="{6A7C8992-E57D-4D67-9DD4-F75B231D7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3543" y="1476821"/>
                <a:ext cx="294054" cy="173025"/>
              </a:xfrm>
              <a:custGeom>
                <a:avLst/>
                <a:gdLst>
                  <a:gd name="T0" fmla="*/ 65 w 167"/>
                  <a:gd name="T1" fmla="*/ 3 h 99"/>
                  <a:gd name="T2" fmla="*/ 60 w 167"/>
                  <a:gd name="T3" fmla="*/ 23 h 99"/>
                  <a:gd name="T4" fmla="*/ 42 w 167"/>
                  <a:gd name="T5" fmla="*/ 11 h 99"/>
                  <a:gd name="T6" fmla="*/ 27 w 167"/>
                  <a:gd name="T7" fmla="*/ 20 h 99"/>
                  <a:gd name="T8" fmla="*/ 20 w 167"/>
                  <a:gd name="T9" fmla="*/ 3 h 99"/>
                  <a:gd name="T10" fmla="*/ 0 w 167"/>
                  <a:gd name="T11" fmla="*/ 19 h 99"/>
                  <a:gd name="T12" fmla="*/ 4 w 167"/>
                  <a:gd name="T13" fmla="*/ 28 h 99"/>
                  <a:gd name="T14" fmla="*/ 8 w 167"/>
                  <a:gd name="T15" fmla="*/ 45 h 99"/>
                  <a:gd name="T16" fmla="*/ 30 w 167"/>
                  <a:gd name="T17" fmla="*/ 47 h 99"/>
                  <a:gd name="T18" fmla="*/ 42 w 167"/>
                  <a:gd name="T19" fmla="*/ 35 h 99"/>
                  <a:gd name="T20" fmla="*/ 53 w 167"/>
                  <a:gd name="T21" fmla="*/ 38 h 99"/>
                  <a:gd name="T22" fmla="*/ 48 w 167"/>
                  <a:gd name="T23" fmla="*/ 52 h 99"/>
                  <a:gd name="T24" fmla="*/ 45 w 167"/>
                  <a:gd name="T25" fmla="*/ 65 h 99"/>
                  <a:gd name="T26" fmla="*/ 57 w 167"/>
                  <a:gd name="T27" fmla="*/ 75 h 99"/>
                  <a:gd name="T28" fmla="*/ 68 w 167"/>
                  <a:gd name="T29" fmla="*/ 92 h 99"/>
                  <a:gd name="T30" fmla="*/ 82 w 167"/>
                  <a:gd name="T31" fmla="*/ 98 h 99"/>
                  <a:gd name="T32" fmla="*/ 88 w 167"/>
                  <a:gd name="T33" fmla="*/ 73 h 99"/>
                  <a:gd name="T34" fmla="*/ 109 w 167"/>
                  <a:gd name="T35" fmla="*/ 51 h 99"/>
                  <a:gd name="T36" fmla="*/ 121 w 167"/>
                  <a:gd name="T37" fmla="*/ 58 h 99"/>
                  <a:gd name="T38" fmla="*/ 121 w 167"/>
                  <a:gd name="T39" fmla="*/ 75 h 99"/>
                  <a:gd name="T40" fmla="*/ 145 w 167"/>
                  <a:gd name="T41" fmla="*/ 73 h 99"/>
                  <a:gd name="T42" fmla="*/ 157 w 167"/>
                  <a:gd name="T43" fmla="*/ 78 h 99"/>
                  <a:gd name="T44" fmla="*/ 166 w 167"/>
                  <a:gd name="T45" fmla="*/ 60 h 99"/>
                  <a:gd name="T46" fmla="*/ 109 w 167"/>
                  <a:gd name="T47" fmla="*/ 30 h 99"/>
                  <a:gd name="T48" fmla="*/ 90 w 167"/>
                  <a:gd name="T49" fmla="*/ 0 h 99"/>
                  <a:gd name="T50" fmla="*/ 65 w 167"/>
                  <a:gd name="T51" fmla="*/ 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99">
                    <a:moveTo>
                      <a:pt x="65" y="3"/>
                    </a:moveTo>
                    <a:lnTo>
                      <a:pt x="60" y="23"/>
                    </a:lnTo>
                    <a:lnTo>
                      <a:pt x="42" y="11"/>
                    </a:lnTo>
                    <a:lnTo>
                      <a:pt x="27" y="20"/>
                    </a:lnTo>
                    <a:lnTo>
                      <a:pt x="20" y="3"/>
                    </a:lnTo>
                    <a:lnTo>
                      <a:pt x="0" y="19"/>
                    </a:lnTo>
                    <a:lnTo>
                      <a:pt x="4" y="28"/>
                    </a:lnTo>
                    <a:lnTo>
                      <a:pt x="8" y="45"/>
                    </a:lnTo>
                    <a:lnTo>
                      <a:pt x="30" y="47"/>
                    </a:lnTo>
                    <a:lnTo>
                      <a:pt x="42" y="35"/>
                    </a:lnTo>
                    <a:lnTo>
                      <a:pt x="53" y="38"/>
                    </a:lnTo>
                    <a:lnTo>
                      <a:pt x="48" y="52"/>
                    </a:lnTo>
                    <a:lnTo>
                      <a:pt x="45" y="65"/>
                    </a:lnTo>
                    <a:lnTo>
                      <a:pt x="57" y="75"/>
                    </a:lnTo>
                    <a:lnTo>
                      <a:pt x="68" y="92"/>
                    </a:lnTo>
                    <a:lnTo>
                      <a:pt x="82" y="98"/>
                    </a:lnTo>
                    <a:lnTo>
                      <a:pt x="88" y="73"/>
                    </a:lnTo>
                    <a:lnTo>
                      <a:pt x="109" y="51"/>
                    </a:lnTo>
                    <a:lnTo>
                      <a:pt x="121" y="58"/>
                    </a:lnTo>
                    <a:lnTo>
                      <a:pt x="121" y="75"/>
                    </a:lnTo>
                    <a:lnTo>
                      <a:pt x="145" y="73"/>
                    </a:lnTo>
                    <a:lnTo>
                      <a:pt x="157" y="78"/>
                    </a:lnTo>
                    <a:lnTo>
                      <a:pt x="166" y="60"/>
                    </a:lnTo>
                    <a:lnTo>
                      <a:pt x="109" y="30"/>
                    </a:lnTo>
                    <a:lnTo>
                      <a:pt x="90" y="0"/>
                    </a:lnTo>
                    <a:lnTo>
                      <a:pt x="65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7" name="Freeform 59">
                <a:extLst>
                  <a:ext uri="{FF2B5EF4-FFF2-40B4-BE49-F238E27FC236}">
                    <a16:creationId xmlns:a16="http://schemas.microsoft.com/office/drawing/2014/main" xmlns="" id="{6CE5581B-2E6F-424A-A747-61F17C31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386" y="1456373"/>
                <a:ext cx="168256" cy="66064"/>
              </a:xfrm>
              <a:custGeom>
                <a:avLst/>
                <a:gdLst>
                  <a:gd name="T0" fmla="*/ 0 w 95"/>
                  <a:gd name="T1" fmla="*/ 3 h 38"/>
                  <a:gd name="T2" fmla="*/ 5 w 95"/>
                  <a:gd name="T3" fmla="*/ 27 h 38"/>
                  <a:gd name="T4" fmla="*/ 43 w 95"/>
                  <a:gd name="T5" fmla="*/ 37 h 38"/>
                  <a:gd name="T6" fmla="*/ 71 w 95"/>
                  <a:gd name="T7" fmla="*/ 27 h 38"/>
                  <a:gd name="T8" fmla="*/ 94 w 95"/>
                  <a:gd name="T9" fmla="*/ 5 h 38"/>
                  <a:gd name="T10" fmla="*/ 54 w 95"/>
                  <a:gd name="T11" fmla="*/ 5 h 38"/>
                  <a:gd name="T12" fmla="*/ 31 w 95"/>
                  <a:gd name="T13" fmla="*/ 0 h 38"/>
                  <a:gd name="T14" fmla="*/ 0 w 95"/>
                  <a:gd name="T1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8">
                    <a:moveTo>
                      <a:pt x="0" y="3"/>
                    </a:moveTo>
                    <a:lnTo>
                      <a:pt x="5" y="27"/>
                    </a:lnTo>
                    <a:lnTo>
                      <a:pt x="43" y="37"/>
                    </a:lnTo>
                    <a:lnTo>
                      <a:pt x="71" y="27"/>
                    </a:lnTo>
                    <a:lnTo>
                      <a:pt x="94" y="5"/>
                    </a:lnTo>
                    <a:lnTo>
                      <a:pt x="54" y="5"/>
                    </a:lnTo>
                    <a:lnTo>
                      <a:pt x="31" y="0"/>
                    </a:lnTo>
                    <a:lnTo>
                      <a:pt x="0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8" name="Freeform 96">
                <a:extLst>
                  <a:ext uri="{FF2B5EF4-FFF2-40B4-BE49-F238E27FC236}">
                    <a16:creationId xmlns:a16="http://schemas.microsoft.com/office/drawing/2014/main" xmlns="" id="{5D9CA527-D6FB-4889-9415-A2E4521C6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682" y="1895227"/>
                <a:ext cx="40885" cy="51907"/>
              </a:xfrm>
              <a:custGeom>
                <a:avLst/>
                <a:gdLst>
                  <a:gd name="T0" fmla="*/ 8 w 24"/>
                  <a:gd name="T1" fmla="*/ 0 h 29"/>
                  <a:gd name="T2" fmla="*/ 0 w 24"/>
                  <a:gd name="T3" fmla="*/ 28 h 29"/>
                  <a:gd name="T4" fmla="*/ 23 w 24"/>
                  <a:gd name="T5" fmla="*/ 10 h 29"/>
                  <a:gd name="T6" fmla="*/ 8 w 24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9">
                    <a:moveTo>
                      <a:pt x="8" y="0"/>
                    </a:moveTo>
                    <a:lnTo>
                      <a:pt x="0" y="28"/>
                    </a:lnTo>
                    <a:lnTo>
                      <a:pt x="23" y="10"/>
                    </a:lnTo>
                    <a:lnTo>
                      <a:pt x="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9" name="Freeform 103">
                <a:extLst>
                  <a:ext uri="{FF2B5EF4-FFF2-40B4-BE49-F238E27FC236}">
                    <a16:creationId xmlns:a16="http://schemas.microsoft.com/office/drawing/2014/main" xmlns="" id="{DFEBD475-8110-48FD-980E-8D4D62990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171" y="2091846"/>
                <a:ext cx="232728" cy="143139"/>
              </a:xfrm>
              <a:custGeom>
                <a:avLst/>
                <a:gdLst>
                  <a:gd name="T0" fmla="*/ 40 w 133"/>
                  <a:gd name="T1" fmla="*/ 15 h 81"/>
                  <a:gd name="T2" fmla="*/ 22 w 133"/>
                  <a:gd name="T3" fmla="*/ 0 h 81"/>
                  <a:gd name="T4" fmla="*/ 0 w 133"/>
                  <a:gd name="T5" fmla="*/ 25 h 81"/>
                  <a:gd name="T6" fmla="*/ 2 w 133"/>
                  <a:gd name="T7" fmla="*/ 37 h 81"/>
                  <a:gd name="T8" fmla="*/ 27 w 133"/>
                  <a:gd name="T9" fmla="*/ 32 h 81"/>
                  <a:gd name="T10" fmla="*/ 27 w 133"/>
                  <a:gd name="T11" fmla="*/ 52 h 81"/>
                  <a:gd name="T12" fmla="*/ 19 w 133"/>
                  <a:gd name="T13" fmla="*/ 65 h 81"/>
                  <a:gd name="T14" fmla="*/ 41 w 133"/>
                  <a:gd name="T15" fmla="*/ 60 h 81"/>
                  <a:gd name="T16" fmla="*/ 64 w 133"/>
                  <a:gd name="T17" fmla="*/ 71 h 81"/>
                  <a:gd name="T18" fmla="*/ 72 w 133"/>
                  <a:gd name="T19" fmla="*/ 80 h 81"/>
                  <a:gd name="T20" fmla="*/ 91 w 133"/>
                  <a:gd name="T21" fmla="*/ 60 h 81"/>
                  <a:gd name="T22" fmla="*/ 109 w 133"/>
                  <a:gd name="T23" fmla="*/ 60 h 81"/>
                  <a:gd name="T24" fmla="*/ 127 w 133"/>
                  <a:gd name="T25" fmla="*/ 48 h 81"/>
                  <a:gd name="T26" fmla="*/ 132 w 133"/>
                  <a:gd name="T27" fmla="*/ 27 h 81"/>
                  <a:gd name="T28" fmla="*/ 127 w 133"/>
                  <a:gd name="T29" fmla="*/ 4 h 81"/>
                  <a:gd name="T30" fmla="*/ 102 w 133"/>
                  <a:gd name="T31" fmla="*/ 4 h 81"/>
                  <a:gd name="T32" fmla="*/ 77 w 133"/>
                  <a:gd name="T33" fmla="*/ 12 h 81"/>
                  <a:gd name="T34" fmla="*/ 49 w 133"/>
                  <a:gd name="T35" fmla="*/ 3 h 81"/>
                  <a:gd name="T36" fmla="*/ 40 w 133"/>
                  <a:gd name="T37" fmla="*/ 1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81">
                    <a:moveTo>
                      <a:pt x="40" y="15"/>
                    </a:moveTo>
                    <a:lnTo>
                      <a:pt x="22" y="0"/>
                    </a:lnTo>
                    <a:lnTo>
                      <a:pt x="0" y="25"/>
                    </a:lnTo>
                    <a:lnTo>
                      <a:pt x="2" y="37"/>
                    </a:lnTo>
                    <a:lnTo>
                      <a:pt x="27" y="32"/>
                    </a:lnTo>
                    <a:lnTo>
                      <a:pt x="27" y="52"/>
                    </a:lnTo>
                    <a:lnTo>
                      <a:pt x="19" y="65"/>
                    </a:lnTo>
                    <a:lnTo>
                      <a:pt x="41" y="60"/>
                    </a:lnTo>
                    <a:lnTo>
                      <a:pt x="64" y="71"/>
                    </a:lnTo>
                    <a:lnTo>
                      <a:pt x="72" y="80"/>
                    </a:lnTo>
                    <a:lnTo>
                      <a:pt x="91" y="60"/>
                    </a:lnTo>
                    <a:lnTo>
                      <a:pt x="109" y="60"/>
                    </a:lnTo>
                    <a:lnTo>
                      <a:pt x="127" y="48"/>
                    </a:lnTo>
                    <a:lnTo>
                      <a:pt x="132" y="27"/>
                    </a:lnTo>
                    <a:lnTo>
                      <a:pt x="127" y="4"/>
                    </a:lnTo>
                    <a:lnTo>
                      <a:pt x="102" y="4"/>
                    </a:lnTo>
                    <a:lnTo>
                      <a:pt x="77" y="12"/>
                    </a:lnTo>
                    <a:lnTo>
                      <a:pt x="49" y="3"/>
                    </a:lnTo>
                    <a:lnTo>
                      <a:pt x="40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0" name="Freeform 104">
                <a:extLst>
                  <a:ext uri="{FF2B5EF4-FFF2-40B4-BE49-F238E27FC236}">
                    <a16:creationId xmlns:a16="http://schemas.microsoft.com/office/drawing/2014/main" xmlns="" id="{E091C75D-A6EF-4BC2-82A9-18772C2DB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391" y="2420594"/>
                <a:ext cx="36167" cy="25167"/>
              </a:xfrm>
              <a:custGeom>
                <a:avLst/>
                <a:gdLst>
                  <a:gd name="T0" fmla="*/ 0 w 20"/>
                  <a:gd name="T1" fmla="*/ 14 h 15"/>
                  <a:gd name="T2" fmla="*/ 4 w 20"/>
                  <a:gd name="T3" fmla="*/ 0 h 15"/>
                  <a:gd name="T4" fmla="*/ 13 w 20"/>
                  <a:gd name="T5" fmla="*/ 0 h 15"/>
                  <a:gd name="T6" fmla="*/ 19 w 20"/>
                  <a:gd name="T7" fmla="*/ 0 h 15"/>
                  <a:gd name="T8" fmla="*/ 0 w 20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0" y="14"/>
                    </a:moveTo>
                    <a:lnTo>
                      <a:pt x="4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0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1" name="Freeform 108">
                <a:extLst>
                  <a:ext uri="{FF2B5EF4-FFF2-40B4-BE49-F238E27FC236}">
                    <a16:creationId xmlns:a16="http://schemas.microsoft.com/office/drawing/2014/main" xmlns="" id="{C24BD0E9-8823-442B-8B5A-D2B018A14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3175" y="1967583"/>
                <a:ext cx="31450" cy="28313"/>
              </a:xfrm>
              <a:custGeom>
                <a:avLst/>
                <a:gdLst>
                  <a:gd name="T0" fmla="*/ 6 w 18"/>
                  <a:gd name="T1" fmla="*/ 0 h 16"/>
                  <a:gd name="T2" fmla="*/ 0 w 18"/>
                  <a:gd name="T3" fmla="*/ 11 h 16"/>
                  <a:gd name="T4" fmla="*/ 12 w 18"/>
                  <a:gd name="T5" fmla="*/ 15 h 16"/>
                  <a:gd name="T6" fmla="*/ 17 w 18"/>
                  <a:gd name="T7" fmla="*/ 0 h 16"/>
                  <a:gd name="T8" fmla="*/ 6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6" y="0"/>
                    </a:moveTo>
                    <a:lnTo>
                      <a:pt x="0" y="11"/>
                    </a:lnTo>
                    <a:lnTo>
                      <a:pt x="12" y="15"/>
                    </a:lnTo>
                    <a:lnTo>
                      <a:pt x="17" y="0"/>
                    </a:lnTo>
                    <a:lnTo>
                      <a:pt x="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2" name="Freeform 109">
                <a:extLst>
                  <a:ext uri="{FF2B5EF4-FFF2-40B4-BE49-F238E27FC236}">
                    <a16:creationId xmlns:a16="http://schemas.microsoft.com/office/drawing/2014/main" xmlns="" id="{37032BCE-8D5E-4684-8132-D8590B178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494" y="1943989"/>
                <a:ext cx="28305" cy="58199"/>
              </a:xfrm>
              <a:custGeom>
                <a:avLst/>
                <a:gdLst>
                  <a:gd name="T0" fmla="*/ 0 w 16"/>
                  <a:gd name="T1" fmla="*/ 0 h 33"/>
                  <a:gd name="T2" fmla="*/ 2 w 16"/>
                  <a:gd name="T3" fmla="*/ 13 h 33"/>
                  <a:gd name="T4" fmla="*/ 9 w 16"/>
                  <a:gd name="T5" fmla="*/ 16 h 33"/>
                  <a:gd name="T6" fmla="*/ 12 w 16"/>
                  <a:gd name="T7" fmla="*/ 32 h 33"/>
                  <a:gd name="T8" fmla="*/ 15 w 16"/>
                  <a:gd name="T9" fmla="*/ 20 h 33"/>
                  <a:gd name="T10" fmla="*/ 15 w 16"/>
                  <a:gd name="T11" fmla="*/ 11 h 33"/>
                  <a:gd name="T12" fmla="*/ 14 w 16"/>
                  <a:gd name="T13" fmla="*/ 0 h 33"/>
                  <a:gd name="T14" fmla="*/ 0 w 16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0" y="0"/>
                    </a:moveTo>
                    <a:lnTo>
                      <a:pt x="2" y="13"/>
                    </a:lnTo>
                    <a:lnTo>
                      <a:pt x="9" y="16"/>
                    </a:lnTo>
                    <a:lnTo>
                      <a:pt x="12" y="32"/>
                    </a:lnTo>
                    <a:lnTo>
                      <a:pt x="15" y="20"/>
                    </a:lnTo>
                    <a:lnTo>
                      <a:pt x="15" y="11"/>
                    </a:lnTo>
                    <a:lnTo>
                      <a:pt x="14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3" name="Freeform 110">
                <a:extLst>
                  <a:ext uri="{FF2B5EF4-FFF2-40B4-BE49-F238E27FC236}">
                    <a16:creationId xmlns:a16="http://schemas.microsoft.com/office/drawing/2014/main" xmlns="" id="{8E324E18-7F6F-4A6B-9941-085069892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524" y="1947135"/>
                <a:ext cx="28305" cy="23594"/>
              </a:xfrm>
              <a:custGeom>
                <a:avLst/>
                <a:gdLst>
                  <a:gd name="T0" fmla="*/ 0 w 15"/>
                  <a:gd name="T1" fmla="*/ 4 h 14"/>
                  <a:gd name="T2" fmla="*/ 7 w 15"/>
                  <a:gd name="T3" fmla="*/ 13 h 14"/>
                  <a:gd name="T4" fmla="*/ 14 w 15"/>
                  <a:gd name="T5" fmla="*/ 0 h 14"/>
                  <a:gd name="T6" fmla="*/ 0 w 15"/>
                  <a:gd name="T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0" y="4"/>
                    </a:moveTo>
                    <a:lnTo>
                      <a:pt x="7" y="13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4" name="Freeform 113">
                <a:extLst>
                  <a:ext uri="{FF2B5EF4-FFF2-40B4-BE49-F238E27FC236}">
                    <a16:creationId xmlns:a16="http://schemas.microsoft.com/office/drawing/2014/main" xmlns="" id="{23FA0934-B336-4343-8299-BBC7BBF54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633" y="2382843"/>
                <a:ext cx="23587" cy="23594"/>
              </a:xfrm>
              <a:custGeom>
                <a:avLst/>
                <a:gdLst>
                  <a:gd name="T0" fmla="*/ 0 w 14"/>
                  <a:gd name="T1" fmla="*/ 0 h 14"/>
                  <a:gd name="T2" fmla="*/ 2 w 14"/>
                  <a:gd name="T3" fmla="*/ 13 h 14"/>
                  <a:gd name="T4" fmla="*/ 13 w 14"/>
                  <a:gd name="T5" fmla="*/ 0 h 14"/>
                  <a:gd name="T6" fmla="*/ 0 w 14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lnTo>
                      <a:pt x="2" y="13"/>
                    </a:lnTo>
                    <a:lnTo>
                      <a:pt x="13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5" name="Freeform 114">
                <a:extLst>
                  <a:ext uri="{FF2B5EF4-FFF2-40B4-BE49-F238E27FC236}">
                    <a16:creationId xmlns:a16="http://schemas.microsoft.com/office/drawing/2014/main" xmlns="" id="{2A2E4043-B4F1-49EF-A097-FEDB9CBC0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4132" y="2411156"/>
                <a:ext cx="26732" cy="39324"/>
              </a:xfrm>
              <a:custGeom>
                <a:avLst/>
                <a:gdLst>
                  <a:gd name="T0" fmla="*/ 11 w 15"/>
                  <a:gd name="T1" fmla="*/ 0 h 23"/>
                  <a:gd name="T2" fmla="*/ 2 w 15"/>
                  <a:gd name="T3" fmla="*/ 6 h 23"/>
                  <a:gd name="T4" fmla="*/ 0 w 15"/>
                  <a:gd name="T5" fmla="*/ 17 h 23"/>
                  <a:gd name="T6" fmla="*/ 5 w 15"/>
                  <a:gd name="T7" fmla="*/ 22 h 23"/>
                  <a:gd name="T8" fmla="*/ 14 w 15"/>
                  <a:gd name="T9" fmla="*/ 11 h 23"/>
                  <a:gd name="T10" fmla="*/ 11 w 1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3">
                    <a:moveTo>
                      <a:pt x="11" y="0"/>
                    </a:moveTo>
                    <a:lnTo>
                      <a:pt x="2" y="6"/>
                    </a:lnTo>
                    <a:lnTo>
                      <a:pt x="0" y="17"/>
                    </a:lnTo>
                    <a:lnTo>
                      <a:pt x="5" y="22"/>
                    </a:lnTo>
                    <a:lnTo>
                      <a:pt x="14" y="11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6" name="Freeform 115">
                <a:extLst>
                  <a:ext uri="{FF2B5EF4-FFF2-40B4-BE49-F238E27FC236}">
                    <a16:creationId xmlns:a16="http://schemas.microsoft.com/office/drawing/2014/main" xmlns="" id="{A2BED0C8-4634-4745-A763-E5D64F0F3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0374" y="2996295"/>
                <a:ext cx="53464" cy="34605"/>
              </a:xfrm>
              <a:custGeom>
                <a:avLst/>
                <a:gdLst>
                  <a:gd name="T0" fmla="*/ 6 w 30"/>
                  <a:gd name="T1" fmla="*/ 19 h 20"/>
                  <a:gd name="T2" fmla="*/ 18 w 30"/>
                  <a:gd name="T3" fmla="*/ 19 h 20"/>
                  <a:gd name="T4" fmla="*/ 29 w 30"/>
                  <a:gd name="T5" fmla="*/ 10 h 20"/>
                  <a:gd name="T6" fmla="*/ 13 w 30"/>
                  <a:gd name="T7" fmla="*/ 0 h 20"/>
                  <a:gd name="T8" fmla="*/ 0 w 30"/>
                  <a:gd name="T9" fmla="*/ 2 h 20"/>
                  <a:gd name="T10" fmla="*/ 0 w 30"/>
                  <a:gd name="T11" fmla="*/ 14 h 20"/>
                  <a:gd name="T12" fmla="*/ 6 w 30"/>
                  <a:gd name="T1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0">
                    <a:moveTo>
                      <a:pt x="6" y="19"/>
                    </a:moveTo>
                    <a:lnTo>
                      <a:pt x="18" y="19"/>
                    </a:lnTo>
                    <a:lnTo>
                      <a:pt x="29" y="10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0" y="14"/>
                    </a:lnTo>
                    <a:lnTo>
                      <a:pt x="6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7" name="Freeform 156">
                <a:extLst>
                  <a:ext uri="{FF2B5EF4-FFF2-40B4-BE49-F238E27FC236}">
                    <a16:creationId xmlns:a16="http://schemas.microsoft.com/office/drawing/2014/main" xmlns="" id="{8FBBAF9C-4090-4074-BF9A-7530DA132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2351384"/>
                <a:ext cx="122654" cy="55053"/>
              </a:xfrm>
              <a:custGeom>
                <a:avLst/>
                <a:gdLst>
                  <a:gd name="T0" fmla="*/ 69 w 70"/>
                  <a:gd name="T1" fmla="*/ 30 h 31"/>
                  <a:gd name="T2" fmla="*/ 41 w 70"/>
                  <a:gd name="T3" fmla="*/ 29 h 31"/>
                  <a:gd name="T4" fmla="*/ 27 w 70"/>
                  <a:gd name="T5" fmla="*/ 18 h 31"/>
                  <a:gd name="T6" fmla="*/ 0 w 70"/>
                  <a:gd name="T7" fmla="*/ 19 h 31"/>
                  <a:gd name="T8" fmla="*/ 11 w 70"/>
                  <a:gd name="T9" fmla="*/ 10 h 31"/>
                  <a:gd name="T10" fmla="*/ 30 w 70"/>
                  <a:gd name="T11" fmla="*/ 0 h 31"/>
                  <a:gd name="T12" fmla="*/ 53 w 70"/>
                  <a:gd name="T13" fmla="*/ 8 h 31"/>
                  <a:gd name="T14" fmla="*/ 69 w 70"/>
                  <a:gd name="T1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31">
                    <a:moveTo>
                      <a:pt x="69" y="30"/>
                    </a:moveTo>
                    <a:lnTo>
                      <a:pt x="41" y="29"/>
                    </a:lnTo>
                    <a:lnTo>
                      <a:pt x="27" y="18"/>
                    </a:lnTo>
                    <a:lnTo>
                      <a:pt x="0" y="19"/>
                    </a:lnTo>
                    <a:lnTo>
                      <a:pt x="11" y="10"/>
                    </a:lnTo>
                    <a:lnTo>
                      <a:pt x="30" y="0"/>
                    </a:lnTo>
                    <a:lnTo>
                      <a:pt x="53" y="8"/>
                    </a:lnTo>
                    <a:lnTo>
                      <a:pt x="69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xmlns="" id="{D1304C82-D681-4B62-94D8-52822B9D9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5583" y="2382843"/>
                <a:ext cx="209140" cy="99096"/>
              </a:xfrm>
              <a:custGeom>
                <a:avLst/>
                <a:gdLst>
                  <a:gd name="T0" fmla="*/ 86 w 119"/>
                  <a:gd name="T1" fmla="*/ 55 h 56"/>
                  <a:gd name="T2" fmla="*/ 85 w 119"/>
                  <a:gd name="T3" fmla="*/ 45 h 56"/>
                  <a:gd name="T4" fmla="*/ 56 w 119"/>
                  <a:gd name="T5" fmla="*/ 33 h 56"/>
                  <a:gd name="T6" fmla="*/ 26 w 119"/>
                  <a:gd name="T7" fmla="*/ 51 h 56"/>
                  <a:gd name="T8" fmla="*/ 2 w 119"/>
                  <a:gd name="T9" fmla="*/ 52 h 56"/>
                  <a:gd name="T10" fmla="*/ 0 w 119"/>
                  <a:gd name="T11" fmla="*/ 27 h 56"/>
                  <a:gd name="T12" fmla="*/ 10 w 119"/>
                  <a:gd name="T13" fmla="*/ 17 h 56"/>
                  <a:gd name="T14" fmla="*/ 21 w 119"/>
                  <a:gd name="T15" fmla="*/ 33 h 56"/>
                  <a:gd name="T16" fmla="*/ 37 w 119"/>
                  <a:gd name="T17" fmla="*/ 33 h 56"/>
                  <a:gd name="T18" fmla="*/ 40 w 119"/>
                  <a:gd name="T19" fmla="*/ 19 h 56"/>
                  <a:gd name="T20" fmla="*/ 29 w 119"/>
                  <a:gd name="T21" fmla="*/ 14 h 56"/>
                  <a:gd name="T22" fmla="*/ 25 w 119"/>
                  <a:gd name="T23" fmla="*/ 2 h 56"/>
                  <a:gd name="T24" fmla="*/ 52 w 119"/>
                  <a:gd name="T25" fmla="*/ 0 h 56"/>
                  <a:gd name="T26" fmla="*/ 67 w 119"/>
                  <a:gd name="T27" fmla="*/ 12 h 56"/>
                  <a:gd name="T28" fmla="*/ 95 w 119"/>
                  <a:gd name="T29" fmla="*/ 13 h 56"/>
                  <a:gd name="T30" fmla="*/ 118 w 119"/>
                  <a:gd name="T31" fmla="*/ 33 h 56"/>
                  <a:gd name="T32" fmla="*/ 107 w 119"/>
                  <a:gd name="T33" fmla="*/ 41 h 56"/>
                  <a:gd name="T34" fmla="*/ 92 w 119"/>
                  <a:gd name="T35" fmla="*/ 36 h 56"/>
                  <a:gd name="T36" fmla="*/ 86 w 119"/>
                  <a:gd name="T3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56">
                    <a:moveTo>
                      <a:pt x="86" y="55"/>
                    </a:moveTo>
                    <a:lnTo>
                      <a:pt x="85" y="45"/>
                    </a:lnTo>
                    <a:lnTo>
                      <a:pt x="56" y="33"/>
                    </a:lnTo>
                    <a:lnTo>
                      <a:pt x="26" y="51"/>
                    </a:lnTo>
                    <a:lnTo>
                      <a:pt x="2" y="52"/>
                    </a:lnTo>
                    <a:lnTo>
                      <a:pt x="0" y="27"/>
                    </a:lnTo>
                    <a:lnTo>
                      <a:pt x="10" y="17"/>
                    </a:lnTo>
                    <a:lnTo>
                      <a:pt x="21" y="33"/>
                    </a:lnTo>
                    <a:lnTo>
                      <a:pt x="37" y="33"/>
                    </a:lnTo>
                    <a:lnTo>
                      <a:pt x="40" y="19"/>
                    </a:lnTo>
                    <a:lnTo>
                      <a:pt x="29" y="14"/>
                    </a:lnTo>
                    <a:lnTo>
                      <a:pt x="25" y="2"/>
                    </a:lnTo>
                    <a:lnTo>
                      <a:pt x="52" y="0"/>
                    </a:lnTo>
                    <a:lnTo>
                      <a:pt x="67" y="12"/>
                    </a:lnTo>
                    <a:lnTo>
                      <a:pt x="95" y="13"/>
                    </a:lnTo>
                    <a:lnTo>
                      <a:pt x="118" y="33"/>
                    </a:lnTo>
                    <a:lnTo>
                      <a:pt x="107" y="41"/>
                    </a:lnTo>
                    <a:lnTo>
                      <a:pt x="92" y="36"/>
                    </a:lnTo>
                    <a:lnTo>
                      <a:pt x="86" y="5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9" name="Freeform 165">
                <a:extLst>
                  <a:ext uri="{FF2B5EF4-FFF2-40B4-BE49-F238E27FC236}">
                    <a16:creationId xmlns:a16="http://schemas.microsoft.com/office/drawing/2014/main" xmlns="" id="{554B1DD8-457D-484D-B979-FA6C1F313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1209" y="2793384"/>
                <a:ext cx="83342" cy="53480"/>
              </a:xfrm>
              <a:custGeom>
                <a:avLst/>
                <a:gdLst>
                  <a:gd name="T0" fmla="*/ 8 w 49"/>
                  <a:gd name="T1" fmla="*/ 28 h 30"/>
                  <a:gd name="T2" fmla="*/ 0 w 49"/>
                  <a:gd name="T3" fmla="*/ 22 h 30"/>
                  <a:gd name="T4" fmla="*/ 3 w 49"/>
                  <a:gd name="T5" fmla="*/ 13 h 30"/>
                  <a:gd name="T6" fmla="*/ 9 w 49"/>
                  <a:gd name="T7" fmla="*/ 3 h 30"/>
                  <a:gd name="T8" fmla="*/ 19 w 49"/>
                  <a:gd name="T9" fmla="*/ 2 h 30"/>
                  <a:gd name="T10" fmla="*/ 27 w 49"/>
                  <a:gd name="T11" fmla="*/ 3 h 30"/>
                  <a:gd name="T12" fmla="*/ 37 w 49"/>
                  <a:gd name="T13" fmla="*/ 0 h 30"/>
                  <a:gd name="T14" fmla="*/ 45 w 49"/>
                  <a:gd name="T15" fmla="*/ 5 h 30"/>
                  <a:gd name="T16" fmla="*/ 48 w 49"/>
                  <a:gd name="T17" fmla="*/ 15 h 30"/>
                  <a:gd name="T18" fmla="*/ 43 w 49"/>
                  <a:gd name="T19" fmla="*/ 26 h 30"/>
                  <a:gd name="T20" fmla="*/ 37 w 49"/>
                  <a:gd name="T21" fmla="*/ 24 h 30"/>
                  <a:gd name="T22" fmla="*/ 33 w 49"/>
                  <a:gd name="T23" fmla="*/ 29 h 30"/>
                  <a:gd name="T24" fmla="*/ 27 w 49"/>
                  <a:gd name="T25" fmla="*/ 22 h 30"/>
                  <a:gd name="T26" fmla="*/ 22 w 49"/>
                  <a:gd name="T27" fmla="*/ 28 h 30"/>
                  <a:gd name="T28" fmla="*/ 8 w 49"/>
                  <a:gd name="T2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30">
                    <a:moveTo>
                      <a:pt x="8" y="28"/>
                    </a:moveTo>
                    <a:lnTo>
                      <a:pt x="0" y="22"/>
                    </a:lnTo>
                    <a:lnTo>
                      <a:pt x="3" y="13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7" y="3"/>
                    </a:lnTo>
                    <a:lnTo>
                      <a:pt x="37" y="0"/>
                    </a:lnTo>
                    <a:lnTo>
                      <a:pt x="45" y="5"/>
                    </a:lnTo>
                    <a:lnTo>
                      <a:pt x="48" y="15"/>
                    </a:lnTo>
                    <a:lnTo>
                      <a:pt x="43" y="26"/>
                    </a:lnTo>
                    <a:lnTo>
                      <a:pt x="37" y="24"/>
                    </a:lnTo>
                    <a:lnTo>
                      <a:pt x="33" y="29"/>
                    </a:lnTo>
                    <a:lnTo>
                      <a:pt x="27" y="22"/>
                    </a:lnTo>
                    <a:lnTo>
                      <a:pt x="22" y="28"/>
                    </a:lnTo>
                    <a:lnTo>
                      <a:pt x="8" y="2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0" name="Freeform 166">
                <a:extLst>
                  <a:ext uri="{FF2B5EF4-FFF2-40B4-BE49-F238E27FC236}">
                    <a16:creationId xmlns:a16="http://schemas.microsoft.com/office/drawing/2014/main" xmlns="" id="{555C0D95-574B-4486-B77D-3C6499A56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0889" y="2592046"/>
                <a:ext cx="70762" cy="97523"/>
              </a:xfrm>
              <a:custGeom>
                <a:avLst/>
                <a:gdLst>
                  <a:gd name="T0" fmla="*/ 0 w 41"/>
                  <a:gd name="T1" fmla="*/ 42 h 54"/>
                  <a:gd name="T2" fmla="*/ 8 w 41"/>
                  <a:gd name="T3" fmla="*/ 38 h 54"/>
                  <a:gd name="T4" fmla="*/ 17 w 41"/>
                  <a:gd name="T5" fmla="*/ 40 h 54"/>
                  <a:gd name="T6" fmla="*/ 19 w 41"/>
                  <a:gd name="T7" fmla="*/ 53 h 54"/>
                  <a:gd name="T8" fmla="*/ 22 w 41"/>
                  <a:gd name="T9" fmla="*/ 36 h 54"/>
                  <a:gd name="T10" fmla="*/ 32 w 41"/>
                  <a:gd name="T11" fmla="*/ 29 h 54"/>
                  <a:gd name="T12" fmla="*/ 40 w 41"/>
                  <a:gd name="T13" fmla="*/ 15 h 54"/>
                  <a:gd name="T14" fmla="*/ 40 w 41"/>
                  <a:gd name="T15" fmla="*/ 0 h 54"/>
                  <a:gd name="T16" fmla="*/ 22 w 41"/>
                  <a:gd name="T17" fmla="*/ 3 h 54"/>
                  <a:gd name="T18" fmla="*/ 18 w 41"/>
                  <a:gd name="T19" fmla="*/ 8 h 54"/>
                  <a:gd name="T20" fmla="*/ 18 w 41"/>
                  <a:gd name="T21" fmla="*/ 10 h 54"/>
                  <a:gd name="T22" fmla="*/ 16 w 41"/>
                  <a:gd name="T23" fmla="*/ 16 h 54"/>
                  <a:gd name="T24" fmla="*/ 8 w 41"/>
                  <a:gd name="T25" fmla="*/ 11 h 54"/>
                  <a:gd name="T26" fmla="*/ 2 w 41"/>
                  <a:gd name="T27" fmla="*/ 27 h 54"/>
                  <a:gd name="T28" fmla="*/ 4 w 41"/>
                  <a:gd name="T29" fmla="*/ 30 h 54"/>
                  <a:gd name="T30" fmla="*/ 0 w 41"/>
                  <a:gd name="T31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4">
                    <a:moveTo>
                      <a:pt x="0" y="42"/>
                    </a:moveTo>
                    <a:lnTo>
                      <a:pt x="8" y="38"/>
                    </a:lnTo>
                    <a:lnTo>
                      <a:pt x="17" y="40"/>
                    </a:lnTo>
                    <a:lnTo>
                      <a:pt x="19" y="53"/>
                    </a:lnTo>
                    <a:lnTo>
                      <a:pt x="22" y="36"/>
                    </a:lnTo>
                    <a:lnTo>
                      <a:pt x="32" y="29"/>
                    </a:lnTo>
                    <a:lnTo>
                      <a:pt x="40" y="15"/>
                    </a:lnTo>
                    <a:lnTo>
                      <a:pt x="40" y="0"/>
                    </a:lnTo>
                    <a:lnTo>
                      <a:pt x="22" y="3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6"/>
                    </a:lnTo>
                    <a:lnTo>
                      <a:pt x="8" y="11"/>
                    </a:lnTo>
                    <a:lnTo>
                      <a:pt x="2" y="27"/>
                    </a:lnTo>
                    <a:lnTo>
                      <a:pt x="4" y="30"/>
                    </a:lnTo>
                    <a:lnTo>
                      <a:pt x="0" y="4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1" name="Freeform 240">
                <a:extLst>
                  <a:ext uri="{FF2B5EF4-FFF2-40B4-BE49-F238E27FC236}">
                    <a16:creationId xmlns:a16="http://schemas.microsoft.com/office/drawing/2014/main" xmlns="" id="{82A5C6E4-5120-44C0-A602-CE5212D4A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4501" y="2768216"/>
                <a:ext cx="158821" cy="88085"/>
              </a:xfrm>
              <a:custGeom>
                <a:avLst/>
                <a:gdLst>
                  <a:gd name="T0" fmla="*/ 88 w 89"/>
                  <a:gd name="T1" fmla="*/ 13 h 50"/>
                  <a:gd name="T2" fmla="*/ 76 w 89"/>
                  <a:gd name="T3" fmla="*/ 3 h 50"/>
                  <a:gd name="T4" fmla="*/ 69 w 89"/>
                  <a:gd name="T5" fmla="*/ 0 h 50"/>
                  <a:gd name="T6" fmla="*/ 46 w 89"/>
                  <a:gd name="T7" fmla="*/ 5 h 50"/>
                  <a:gd name="T8" fmla="*/ 30 w 89"/>
                  <a:gd name="T9" fmla="*/ 5 h 50"/>
                  <a:gd name="T10" fmla="*/ 9 w 89"/>
                  <a:gd name="T11" fmla="*/ 2 h 50"/>
                  <a:gd name="T12" fmla="*/ 11 w 89"/>
                  <a:gd name="T13" fmla="*/ 16 h 50"/>
                  <a:gd name="T14" fmla="*/ 5 w 89"/>
                  <a:gd name="T15" fmla="*/ 25 h 50"/>
                  <a:gd name="T16" fmla="*/ 5 w 89"/>
                  <a:gd name="T17" fmla="*/ 29 h 50"/>
                  <a:gd name="T18" fmla="*/ 0 w 89"/>
                  <a:gd name="T19" fmla="*/ 35 h 50"/>
                  <a:gd name="T20" fmla="*/ 6 w 89"/>
                  <a:gd name="T21" fmla="*/ 37 h 50"/>
                  <a:gd name="T22" fmla="*/ 21 w 89"/>
                  <a:gd name="T23" fmla="*/ 46 h 50"/>
                  <a:gd name="T24" fmla="*/ 38 w 89"/>
                  <a:gd name="T25" fmla="*/ 49 h 50"/>
                  <a:gd name="T26" fmla="*/ 47 w 89"/>
                  <a:gd name="T27" fmla="*/ 41 h 50"/>
                  <a:gd name="T28" fmla="*/ 58 w 89"/>
                  <a:gd name="T29" fmla="*/ 42 h 50"/>
                  <a:gd name="T30" fmla="*/ 71 w 89"/>
                  <a:gd name="T31" fmla="*/ 38 h 50"/>
                  <a:gd name="T32" fmla="*/ 82 w 89"/>
                  <a:gd name="T33" fmla="*/ 22 h 50"/>
                  <a:gd name="T34" fmla="*/ 88 w 89"/>
                  <a:gd name="T35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50">
                    <a:moveTo>
                      <a:pt x="88" y="13"/>
                    </a:moveTo>
                    <a:lnTo>
                      <a:pt x="76" y="3"/>
                    </a:lnTo>
                    <a:lnTo>
                      <a:pt x="69" y="0"/>
                    </a:lnTo>
                    <a:lnTo>
                      <a:pt x="46" y="5"/>
                    </a:lnTo>
                    <a:lnTo>
                      <a:pt x="30" y="5"/>
                    </a:lnTo>
                    <a:lnTo>
                      <a:pt x="9" y="2"/>
                    </a:lnTo>
                    <a:lnTo>
                      <a:pt x="11" y="16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0" y="35"/>
                    </a:lnTo>
                    <a:lnTo>
                      <a:pt x="6" y="37"/>
                    </a:lnTo>
                    <a:lnTo>
                      <a:pt x="21" y="46"/>
                    </a:lnTo>
                    <a:lnTo>
                      <a:pt x="38" y="49"/>
                    </a:lnTo>
                    <a:lnTo>
                      <a:pt x="47" y="41"/>
                    </a:lnTo>
                    <a:lnTo>
                      <a:pt x="58" y="42"/>
                    </a:lnTo>
                    <a:lnTo>
                      <a:pt x="71" y="38"/>
                    </a:lnTo>
                    <a:lnTo>
                      <a:pt x="82" y="22"/>
                    </a:lnTo>
                    <a:lnTo>
                      <a:pt x="88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2" name="Freeform 241">
                <a:extLst>
                  <a:ext uri="{FF2B5EF4-FFF2-40B4-BE49-F238E27FC236}">
                    <a16:creationId xmlns:a16="http://schemas.microsoft.com/office/drawing/2014/main" xmlns="" id="{B96ED944-1574-4749-820C-BA6ACDF51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7867" y="2661255"/>
                <a:ext cx="83342" cy="67637"/>
              </a:xfrm>
              <a:custGeom>
                <a:avLst/>
                <a:gdLst>
                  <a:gd name="T0" fmla="*/ 2 w 47"/>
                  <a:gd name="T1" fmla="*/ 3 h 38"/>
                  <a:gd name="T2" fmla="*/ 0 w 47"/>
                  <a:gd name="T3" fmla="*/ 11 h 38"/>
                  <a:gd name="T4" fmla="*/ 12 w 47"/>
                  <a:gd name="T5" fmla="*/ 18 h 38"/>
                  <a:gd name="T6" fmla="*/ 18 w 47"/>
                  <a:gd name="T7" fmla="*/ 31 h 38"/>
                  <a:gd name="T8" fmla="*/ 35 w 47"/>
                  <a:gd name="T9" fmla="*/ 37 h 38"/>
                  <a:gd name="T10" fmla="*/ 37 w 47"/>
                  <a:gd name="T11" fmla="*/ 29 h 38"/>
                  <a:gd name="T12" fmla="*/ 46 w 47"/>
                  <a:gd name="T13" fmla="*/ 19 h 38"/>
                  <a:gd name="T14" fmla="*/ 37 w 47"/>
                  <a:gd name="T15" fmla="*/ 15 h 38"/>
                  <a:gd name="T16" fmla="*/ 34 w 47"/>
                  <a:gd name="T17" fmla="*/ 2 h 38"/>
                  <a:gd name="T18" fmla="*/ 25 w 47"/>
                  <a:gd name="T19" fmla="*/ 0 h 38"/>
                  <a:gd name="T20" fmla="*/ 17 w 47"/>
                  <a:gd name="T21" fmla="*/ 3 h 38"/>
                  <a:gd name="T22" fmla="*/ 2 w 47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38">
                    <a:moveTo>
                      <a:pt x="2" y="3"/>
                    </a:moveTo>
                    <a:lnTo>
                      <a:pt x="0" y="11"/>
                    </a:lnTo>
                    <a:lnTo>
                      <a:pt x="12" y="18"/>
                    </a:lnTo>
                    <a:lnTo>
                      <a:pt x="18" y="31"/>
                    </a:lnTo>
                    <a:lnTo>
                      <a:pt x="35" y="37"/>
                    </a:lnTo>
                    <a:lnTo>
                      <a:pt x="37" y="29"/>
                    </a:lnTo>
                    <a:lnTo>
                      <a:pt x="46" y="19"/>
                    </a:lnTo>
                    <a:lnTo>
                      <a:pt x="37" y="15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7" y="3"/>
                    </a:lnTo>
                    <a:lnTo>
                      <a:pt x="2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3" name="Freeform 242">
                <a:extLst>
                  <a:ext uri="{FF2B5EF4-FFF2-40B4-BE49-F238E27FC236}">
                    <a16:creationId xmlns:a16="http://schemas.microsoft.com/office/drawing/2014/main" xmlns="" id="{5B0D21F7-350A-4320-BCB9-A06D0DD17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7376" y="2439469"/>
                <a:ext cx="69189" cy="110107"/>
              </a:xfrm>
              <a:custGeom>
                <a:avLst/>
                <a:gdLst>
                  <a:gd name="T0" fmla="*/ 30 w 39"/>
                  <a:gd name="T1" fmla="*/ 58 h 63"/>
                  <a:gd name="T2" fmla="*/ 14 w 39"/>
                  <a:gd name="T3" fmla="*/ 62 h 63"/>
                  <a:gd name="T4" fmla="*/ 8 w 39"/>
                  <a:gd name="T5" fmla="*/ 48 h 63"/>
                  <a:gd name="T6" fmla="*/ 0 w 39"/>
                  <a:gd name="T7" fmla="*/ 43 h 63"/>
                  <a:gd name="T8" fmla="*/ 0 w 39"/>
                  <a:gd name="T9" fmla="*/ 19 h 63"/>
                  <a:gd name="T10" fmla="*/ 18 w 39"/>
                  <a:gd name="T11" fmla="*/ 17 h 63"/>
                  <a:gd name="T12" fmla="*/ 27 w 39"/>
                  <a:gd name="T13" fmla="*/ 0 h 63"/>
                  <a:gd name="T14" fmla="*/ 38 w 39"/>
                  <a:gd name="T15" fmla="*/ 17 h 63"/>
                  <a:gd name="T16" fmla="*/ 28 w 39"/>
                  <a:gd name="T17" fmla="*/ 42 h 63"/>
                  <a:gd name="T18" fmla="*/ 30 w 39"/>
                  <a:gd name="T19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3">
                    <a:moveTo>
                      <a:pt x="30" y="58"/>
                    </a:moveTo>
                    <a:lnTo>
                      <a:pt x="14" y="62"/>
                    </a:lnTo>
                    <a:lnTo>
                      <a:pt x="8" y="48"/>
                    </a:lnTo>
                    <a:lnTo>
                      <a:pt x="0" y="43"/>
                    </a:lnTo>
                    <a:lnTo>
                      <a:pt x="0" y="19"/>
                    </a:lnTo>
                    <a:lnTo>
                      <a:pt x="18" y="17"/>
                    </a:lnTo>
                    <a:lnTo>
                      <a:pt x="27" y="0"/>
                    </a:lnTo>
                    <a:lnTo>
                      <a:pt x="38" y="17"/>
                    </a:lnTo>
                    <a:lnTo>
                      <a:pt x="28" y="42"/>
                    </a:lnTo>
                    <a:lnTo>
                      <a:pt x="30" y="5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4" name="Freeform 243">
                <a:extLst>
                  <a:ext uri="{FF2B5EF4-FFF2-40B4-BE49-F238E27FC236}">
                    <a16:creationId xmlns:a16="http://schemas.microsoft.com/office/drawing/2014/main" xmlns="" id="{64657741-6FF5-44A5-B4D6-51F792DF0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5460" y="2903490"/>
                <a:ext cx="144669" cy="108534"/>
              </a:xfrm>
              <a:custGeom>
                <a:avLst/>
                <a:gdLst>
                  <a:gd name="T0" fmla="*/ 61 w 82"/>
                  <a:gd name="T1" fmla="*/ 53 h 62"/>
                  <a:gd name="T2" fmla="*/ 48 w 82"/>
                  <a:gd name="T3" fmla="*/ 54 h 62"/>
                  <a:gd name="T4" fmla="*/ 40 w 82"/>
                  <a:gd name="T5" fmla="*/ 54 h 62"/>
                  <a:gd name="T6" fmla="*/ 31 w 82"/>
                  <a:gd name="T7" fmla="*/ 61 h 62"/>
                  <a:gd name="T8" fmla="*/ 18 w 82"/>
                  <a:gd name="T9" fmla="*/ 57 h 62"/>
                  <a:gd name="T10" fmla="*/ 11 w 82"/>
                  <a:gd name="T11" fmla="*/ 57 h 62"/>
                  <a:gd name="T12" fmla="*/ 9 w 82"/>
                  <a:gd name="T13" fmla="*/ 36 h 62"/>
                  <a:gd name="T14" fmla="*/ 1 w 82"/>
                  <a:gd name="T15" fmla="*/ 21 h 62"/>
                  <a:gd name="T16" fmla="*/ 0 w 82"/>
                  <a:gd name="T17" fmla="*/ 13 h 62"/>
                  <a:gd name="T18" fmla="*/ 13 w 82"/>
                  <a:gd name="T19" fmla="*/ 3 h 62"/>
                  <a:gd name="T20" fmla="*/ 17 w 82"/>
                  <a:gd name="T21" fmla="*/ 6 h 62"/>
                  <a:gd name="T22" fmla="*/ 21 w 82"/>
                  <a:gd name="T23" fmla="*/ 0 h 62"/>
                  <a:gd name="T24" fmla="*/ 38 w 82"/>
                  <a:gd name="T25" fmla="*/ 6 h 62"/>
                  <a:gd name="T26" fmla="*/ 42 w 82"/>
                  <a:gd name="T27" fmla="*/ 19 h 62"/>
                  <a:gd name="T28" fmla="*/ 62 w 82"/>
                  <a:gd name="T29" fmla="*/ 16 h 62"/>
                  <a:gd name="T30" fmla="*/ 76 w 82"/>
                  <a:gd name="T31" fmla="*/ 14 h 62"/>
                  <a:gd name="T32" fmla="*/ 81 w 82"/>
                  <a:gd name="T33" fmla="*/ 26 h 62"/>
                  <a:gd name="T34" fmla="*/ 76 w 82"/>
                  <a:gd name="T35" fmla="*/ 36 h 62"/>
                  <a:gd name="T36" fmla="*/ 70 w 82"/>
                  <a:gd name="T37" fmla="*/ 43 h 62"/>
                  <a:gd name="T38" fmla="*/ 75 w 82"/>
                  <a:gd name="T39" fmla="*/ 50 h 62"/>
                  <a:gd name="T40" fmla="*/ 61 w 82"/>
                  <a:gd name="T41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62">
                    <a:moveTo>
                      <a:pt x="61" y="53"/>
                    </a:moveTo>
                    <a:lnTo>
                      <a:pt x="48" y="54"/>
                    </a:lnTo>
                    <a:lnTo>
                      <a:pt x="40" y="54"/>
                    </a:lnTo>
                    <a:lnTo>
                      <a:pt x="31" y="61"/>
                    </a:lnTo>
                    <a:lnTo>
                      <a:pt x="18" y="57"/>
                    </a:lnTo>
                    <a:lnTo>
                      <a:pt x="11" y="57"/>
                    </a:lnTo>
                    <a:lnTo>
                      <a:pt x="9" y="36"/>
                    </a:lnTo>
                    <a:lnTo>
                      <a:pt x="1" y="21"/>
                    </a:lnTo>
                    <a:lnTo>
                      <a:pt x="0" y="13"/>
                    </a:lnTo>
                    <a:lnTo>
                      <a:pt x="13" y="3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38" y="6"/>
                    </a:lnTo>
                    <a:lnTo>
                      <a:pt x="42" y="19"/>
                    </a:lnTo>
                    <a:lnTo>
                      <a:pt x="62" y="16"/>
                    </a:lnTo>
                    <a:lnTo>
                      <a:pt x="76" y="14"/>
                    </a:lnTo>
                    <a:lnTo>
                      <a:pt x="81" y="26"/>
                    </a:lnTo>
                    <a:lnTo>
                      <a:pt x="76" y="36"/>
                    </a:lnTo>
                    <a:lnTo>
                      <a:pt x="70" y="43"/>
                    </a:lnTo>
                    <a:lnTo>
                      <a:pt x="75" y="50"/>
                    </a:lnTo>
                    <a:lnTo>
                      <a:pt x="61" y="5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5" name="Freeform 244">
                <a:extLst>
                  <a:ext uri="{FF2B5EF4-FFF2-40B4-BE49-F238E27FC236}">
                    <a16:creationId xmlns:a16="http://schemas.microsoft.com/office/drawing/2014/main" xmlns="" id="{EB69DAA1-4D0A-40D5-AE17-BFCDF6830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1430" y="1932978"/>
                <a:ext cx="245307" cy="426270"/>
              </a:xfrm>
              <a:custGeom>
                <a:avLst/>
                <a:gdLst>
                  <a:gd name="T0" fmla="*/ 19 w 139"/>
                  <a:gd name="T1" fmla="*/ 101 h 242"/>
                  <a:gd name="T2" fmla="*/ 29 w 139"/>
                  <a:gd name="T3" fmla="*/ 94 h 242"/>
                  <a:gd name="T4" fmla="*/ 27 w 139"/>
                  <a:gd name="T5" fmla="*/ 63 h 242"/>
                  <a:gd name="T6" fmla="*/ 26 w 139"/>
                  <a:gd name="T7" fmla="*/ 53 h 242"/>
                  <a:gd name="T8" fmla="*/ 15 w 139"/>
                  <a:gd name="T9" fmla="*/ 43 h 242"/>
                  <a:gd name="T10" fmla="*/ 3 w 139"/>
                  <a:gd name="T11" fmla="*/ 30 h 242"/>
                  <a:gd name="T12" fmla="*/ 14 w 139"/>
                  <a:gd name="T13" fmla="*/ 33 h 242"/>
                  <a:gd name="T14" fmla="*/ 27 w 139"/>
                  <a:gd name="T15" fmla="*/ 36 h 242"/>
                  <a:gd name="T16" fmla="*/ 47 w 139"/>
                  <a:gd name="T17" fmla="*/ 33 h 242"/>
                  <a:gd name="T18" fmla="*/ 53 w 139"/>
                  <a:gd name="T19" fmla="*/ 18 h 242"/>
                  <a:gd name="T20" fmla="*/ 63 w 139"/>
                  <a:gd name="T21" fmla="*/ 7 h 242"/>
                  <a:gd name="T22" fmla="*/ 70 w 139"/>
                  <a:gd name="T23" fmla="*/ 0 h 242"/>
                  <a:gd name="T24" fmla="*/ 82 w 139"/>
                  <a:gd name="T25" fmla="*/ 2 h 242"/>
                  <a:gd name="T26" fmla="*/ 93 w 139"/>
                  <a:gd name="T27" fmla="*/ 12 h 242"/>
                  <a:gd name="T28" fmla="*/ 85 w 139"/>
                  <a:gd name="T29" fmla="*/ 36 h 242"/>
                  <a:gd name="T30" fmla="*/ 100 w 139"/>
                  <a:gd name="T31" fmla="*/ 50 h 242"/>
                  <a:gd name="T32" fmla="*/ 100 w 139"/>
                  <a:gd name="T33" fmla="*/ 65 h 242"/>
                  <a:gd name="T34" fmla="*/ 105 w 139"/>
                  <a:gd name="T35" fmla="*/ 85 h 242"/>
                  <a:gd name="T36" fmla="*/ 107 w 139"/>
                  <a:gd name="T37" fmla="*/ 109 h 242"/>
                  <a:gd name="T38" fmla="*/ 113 w 139"/>
                  <a:gd name="T39" fmla="*/ 129 h 242"/>
                  <a:gd name="T40" fmla="*/ 120 w 139"/>
                  <a:gd name="T41" fmla="*/ 151 h 242"/>
                  <a:gd name="T42" fmla="*/ 128 w 139"/>
                  <a:gd name="T43" fmla="*/ 161 h 242"/>
                  <a:gd name="T44" fmla="*/ 138 w 139"/>
                  <a:gd name="T45" fmla="*/ 169 h 242"/>
                  <a:gd name="T46" fmla="*/ 127 w 139"/>
                  <a:gd name="T47" fmla="*/ 178 h 242"/>
                  <a:gd name="T48" fmla="*/ 112 w 139"/>
                  <a:gd name="T49" fmla="*/ 194 h 242"/>
                  <a:gd name="T50" fmla="*/ 98 w 139"/>
                  <a:gd name="T51" fmla="*/ 211 h 242"/>
                  <a:gd name="T52" fmla="*/ 94 w 139"/>
                  <a:gd name="T53" fmla="*/ 225 h 242"/>
                  <a:gd name="T54" fmla="*/ 96 w 139"/>
                  <a:gd name="T55" fmla="*/ 241 h 242"/>
                  <a:gd name="T56" fmla="*/ 81 w 139"/>
                  <a:gd name="T57" fmla="*/ 219 h 242"/>
                  <a:gd name="T58" fmla="*/ 63 w 139"/>
                  <a:gd name="T59" fmla="*/ 222 h 242"/>
                  <a:gd name="T60" fmla="*/ 53 w 139"/>
                  <a:gd name="T61" fmla="*/ 231 h 242"/>
                  <a:gd name="T62" fmla="*/ 29 w 139"/>
                  <a:gd name="T63" fmla="*/ 229 h 242"/>
                  <a:gd name="T64" fmla="*/ 11 w 139"/>
                  <a:gd name="T65" fmla="*/ 217 h 242"/>
                  <a:gd name="T66" fmla="*/ 4 w 139"/>
                  <a:gd name="T67" fmla="*/ 200 h 242"/>
                  <a:gd name="T68" fmla="*/ 0 w 139"/>
                  <a:gd name="T69" fmla="*/ 185 h 242"/>
                  <a:gd name="T70" fmla="*/ 3 w 139"/>
                  <a:gd name="T71" fmla="*/ 157 h 242"/>
                  <a:gd name="T72" fmla="*/ 21 w 139"/>
                  <a:gd name="T73" fmla="*/ 150 h 242"/>
                  <a:gd name="T74" fmla="*/ 33 w 139"/>
                  <a:gd name="T75" fmla="*/ 138 h 242"/>
                  <a:gd name="T76" fmla="*/ 37 w 139"/>
                  <a:gd name="T77" fmla="*/ 121 h 242"/>
                  <a:gd name="T78" fmla="*/ 58 w 139"/>
                  <a:gd name="T79" fmla="*/ 123 h 242"/>
                  <a:gd name="T80" fmla="*/ 46 w 139"/>
                  <a:gd name="T81" fmla="*/ 102 h 242"/>
                  <a:gd name="T82" fmla="*/ 19 w 139"/>
                  <a:gd name="T83" fmla="*/ 10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9" h="242">
                    <a:moveTo>
                      <a:pt x="19" y="101"/>
                    </a:moveTo>
                    <a:lnTo>
                      <a:pt x="29" y="94"/>
                    </a:lnTo>
                    <a:lnTo>
                      <a:pt x="27" y="63"/>
                    </a:lnTo>
                    <a:lnTo>
                      <a:pt x="26" y="53"/>
                    </a:lnTo>
                    <a:lnTo>
                      <a:pt x="15" y="43"/>
                    </a:lnTo>
                    <a:lnTo>
                      <a:pt x="3" y="30"/>
                    </a:lnTo>
                    <a:lnTo>
                      <a:pt x="14" y="33"/>
                    </a:lnTo>
                    <a:lnTo>
                      <a:pt x="27" y="36"/>
                    </a:lnTo>
                    <a:lnTo>
                      <a:pt x="47" y="33"/>
                    </a:lnTo>
                    <a:lnTo>
                      <a:pt x="53" y="18"/>
                    </a:lnTo>
                    <a:lnTo>
                      <a:pt x="63" y="7"/>
                    </a:lnTo>
                    <a:lnTo>
                      <a:pt x="70" y="0"/>
                    </a:lnTo>
                    <a:lnTo>
                      <a:pt x="82" y="2"/>
                    </a:lnTo>
                    <a:lnTo>
                      <a:pt x="93" y="12"/>
                    </a:lnTo>
                    <a:lnTo>
                      <a:pt x="85" y="36"/>
                    </a:lnTo>
                    <a:lnTo>
                      <a:pt x="100" y="50"/>
                    </a:lnTo>
                    <a:lnTo>
                      <a:pt x="100" y="65"/>
                    </a:lnTo>
                    <a:lnTo>
                      <a:pt x="105" y="85"/>
                    </a:lnTo>
                    <a:lnTo>
                      <a:pt x="107" y="109"/>
                    </a:lnTo>
                    <a:lnTo>
                      <a:pt x="113" y="129"/>
                    </a:lnTo>
                    <a:lnTo>
                      <a:pt x="120" y="151"/>
                    </a:lnTo>
                    <a:lnTo>
                      <a:pt x="128" y="161"/>
                    </a:lnTo>
                    <a:lnTo>
                      <a:pt x="138" y="169"/>
                    </a:lnTo>
                    <a:lnTo>
                      <a:pt x="127" y="178"/>
                    </a:lnTo>
                    <a:lnTo>
                      <a:pt x="112" y="194"/>
                    </a:lnTo>
                    <a:lnTo>
                      <a:pt x="98" y="211"/>
                    </a:lnTo>
                    <a:lnTo>
                      <a:pt x="94" y="225"/>
                    </a:lnTo>
                    <a:lnTo>
                      <a:pt x="96" y="241"/>
                    </a:lnTo>
                    <a:lnTo>
                      <a:pt x="81" y="219"/>
                    </a:lnTo>
                    <a:lnTo>
                      <a:pt x="63" y="222"/>
                    </a:lnTo>
                    <a:lnTo>
                      <a:pt x="53" y="231"/>
                    </a:lnTo>
                    <a:lnTo>
                      <a:pt x="29" y="229"/>
                    </a:lnTo>
                    <a:lnTo>
                      <a:pt x="11" y="217"/>
                    </a:lnTo>
                    <a:lnTo>
                      <a:pt x="4" y="200"/>
                    </a:lnTo>
                    <a:lnTo>
                      <a:pt x="0" y="185"/>
                    </a:lnTo>
                    <a:lnTo>
                      <a:pt x="3" y="157"/>
                    </a:lnTo>
                    <a:lnTo>
                      <a:pt x="21" y="150"/>
                    </a:lnTo>
                    <a:lnTo>
                      <a:pt x="33" y="138"/>
                    </a:lnTo>
                    <a:lnTo>
                      <a:pt x="37" y="121"/>
                    </a:lnTo>
                    <a:lnTo>
                      <a:pt x="58" y="123"/>
                    </a:lnTo>
                    <a:lnTo>
                      <a:pt x="46" y="102"/>
                    </a:lnTo>
                    <a:lnTo>
                      <a:pt x="19" y="1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6" name="Freeform 245">
                <a:extLst>
                  <a:ext uri="{FF2B5EF4-FFF2-40B4-BE49-F238E27FC236}">
                    <a16:creationId xmlns:a16="http://schemas.microsoft.com/office/drawing/2014/main" xmlns="" id="{8BB9BDDA-4270-45EE-9A81-AAB99CECD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260" y="2741476"/>
                <a:ext cx="166683" cy="102242"/>
              </a:xfrm>
              <a:custGeom>
                <a:avLst/>
                <a:gdLst>
                  <a:gd name="T0" fmla="*/ 3 w 94"/>
                  <a:gd name="T1" fmla="*/ 43 h 57"/>
                  <a:gd name="T2" fmla="*/ 0 w 94"/>
                  <a:gd name="T3" fmla="*/ 34 h 57"/>
                  <a:gd name="T4" fmla="*/ 7 w 94"/>
                  <a:gd name="T5" fmla="*/ 35 h 57"/>
                  <a:gd name="T6" fmla="*/ 11 w 94"/>
                  <a:gd name="T7" fmla="*/ 36 h 57"/>
                  <a:gd name="T8" fmla="*/ 29 w 94"/>
                  <a:gd name="T9" fmla="*/ 28 h 57"/>
                  <a:gd name="T10" fmla="*/ 43 w 94"/>
                  <a:gd name="T11" fmla="*/ 20 h 57"/>
                  <a:gd name="T12" fmla="*/ 47 w 94"/>
                  <a:gd name="T13" fmla="*/ 15 h 57"/>
                  <a:gd name="T14" fmla="*/ 48 w 94"/>
                  <a:gd name="T15" fmla="*/ 0 h 57"/>
                  <a:gd name="T16" fmla="*/ 59 w 94"/>
                  <a:gd name="T17" fmla="*/ 10 h 57"/>
                  <a:gd name="T18" fmla="*/ 69 w 94"/>
                  <a:gd name="T19" fmla="*/ 9 h 57"/>
                  <a:gd name="T20" fmla="*/ 71 w 94"/>
                  <a:gd name="T21" fmla="*/ 1 h 57"/>
                  <a:gd name="T22" fmla="*/ 84 w 94"/>
                  <a:gd name="T23" fmla="*/ 2 h 57"/>
                  <a:gd name="T24" fmla="*/ 83 w 94"/>
                  <a:gd name="T25" fmla="*/ 12 h 57"/>
                  <a:gd name="T26" fmla="*/ 91 w 94"/>
                  <a:gd name="T27" fmla="*/ 16 h 57"/>
                  <a:gd name="T28" fmla="*/ 93 w 94"/>
                  <a:gd name="T29" fmla="*/ 31 h 57"/>
                  <a:gd name="T30" fmla="*/ 87 w 94"/>
                  <a:gd name="T31" fmla="*/ 39 h 57"/>
                  <a:gd name="T32" fmla="*/ 87 w 94"/>
                  <a:gd name="T33" fmla="*/ 43 h 57"/>
                  <a:gd name="T34" fmla="*/ 82 w 94"/>
                  <a:gd name="T35" fmla="*/ 50 h 57"/>
                  <a:gd name="T36" fmla="*/ 69 w 94"/>
                  <a:gd name="T37" fmla="*/ 56 h 57"/>
                  <a:gd name="T38" fmla="*/ 45 w 94"/>
                  <a:gd name="T39" fmla="*/ 50 h 57"/>
                  <a:gd name="T40" fmla="*/ 37 w 94"/>
                  <a:gd name="T41" fmla="*/ 41 h 57"/>
                  <a:gd name="T42" fmla="*/ 24 w 94"/>
                  <a:gd name="T43" fmla="*/ 47 h 57"/>
                  <a:gd name="T44" fmla="*/ 10 w 94"/>
                  <a:gd name="T45" fmla="*/ 47 h 57"/>
                  <a:gd name="T46" fmla="*/ 3 w 94"/>
                  <a:gd name="T47" fmla="*/ 4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57">
                    <a:moveTo>
                      <a:pt x="3" y="43"/>
                    </a:moveTo>
                    <a:lnTo>
                      <a:pt x="0" y="34"/>
                    </a:lnTo>
                    <a:lnTo>
                      <a:pt x="7" y="35"/>
                    </a:lnTo>
                    <a:lnTo>
                      <a:pt x="11" y="36"/>
                    </a:lnTo>
                    <a:lnTo>
                      <a:pt x="29" y="28"/>
                    </a:lnTo>
                    <a:lnTo>
                      <a:pt x="43" y="20"/>
                    </a:lnTo>
                    <a:lnTo>
                      <a:pt x="47" y="15"/>
                    </a:lnTo>
                    <a:lnTo>
                      <a:pt x="48" y="0"/>
                    </a:lnTo>
                    <a:lnTo>
                      <a:pt x="59" y="10"/>
                    </a:lnTo>
                    <a:lnTo>
                      <a:pt x="69" y="9"/>
                    </a:lnTo>
                    <a:lnTo>
                      <a:pt x="71" y="1"/>
                    </a:lnTo>
                    <a:lnTo>
                      <a:pt x="84" y="2"/>
                    </a:lnTo>
                    <a:lnTo>
                      <a:pt x="83" y="12"/>
                    </a:lnTo>
                    <a:lnTo>
                      <a:pt x="91" y="16"/>
                    </a:lnTo>
                    <a:lnTo>
                      <a:pt x="93" y="31"/>
                    </a:lnTo>
                    <a:lnTo>
                      <a:pt x="87" y="39"/>
                    </a:lnTo>
                    <a:lnTo>
                      <a:pt x="87" y="43"/>
                    </a:lnTo>
                    <a:lnTo>
                      <a:pt x="82" y="50"/>
                    </a:lnTo>
                    <a:lnTo>
                      <a:pt x="69" y="56"/>
                    </a:lnTo>
                    <a:lnTo>
                      <a:pt x="45" y="50"/>
                    </a:lnTo>
                    <a:lnTo>
                      <a:pt x="37" y="41"/>
                    </a:lnTo>
                    <a:lnTo>
                      <a:pt x="24" y="47"/>
                    </a:lnTo>
                    <a:lnTo>
                      <a:pt x="10" y="47"/>
                    </a:lnTo>
                    <a:lnTo>
                      <a:pt x="3" y="4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7" name="Freeform 246">
                <a:extLst>
                  <a:ext uri="{FF2B5EF4-FFF2-40B4-BE49-F238E27FC236}">
                    <a16:creationId xmlns:a16="http://schemas.microsoft.com/office/drawing/2014/main" xmlns="" id="{9452BA45-3A9A-4580-ACDD-AEECE8A35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7327" y="3114266"/>
                <a:ext cx="56609" cy="39324"/>
              </a:xfrm>
              <a:custGeom>
                <a:avLst/>
                <a:gdLst>
                  <a:gd name="T0" fmla="*/ 28 w 32"/>
                  <a:gd name="T1" fmla="*/ 0 h 22"/>
                  <a:gd name="T2" fmla="*/ 16 w 32"/>
                  <a:gd name="T3" fmla="*/ 3 h 22"/>
                  <a:gd name="T4" fmla="*/ 0 w 32"/>
                  <a:gd name="T5" fmla="*/ 2 h 22"/>
                  <a:gd name="T6" fmla="*/ 3 w 32"/>
                  <a:gd name="T7" fmla="*/ 6 h 22"/>
                  <a:gd name="T8" fmla="*/ 6 w 32"/>
                  <a:gd name="T9" fmla="*/ 14 h 22"/>
                  <a:gd name="T10" fmla="*/ 14 w 32"/>
                  <a:gd name="T11" fmla="*/ 15 h 22"/>
                  <a:gd name="T12" fmla="*/ 31 w 32"/>
                  <a:gd name="T13" fmla="*/ 21 h 22"/>
                  <a:gd name="T14" fmla="*/ 30 w 32"/>
                  <a:gd name="T15" fmla="*/ 11 h 22"/>
                  <a:gd name="T16" fmla="*/ 28 w 32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2">
                    <a:moveTo>
                      <a:pt x="28" y="0"/>
                    </a:moveTo>
                    <a:lnTo>
                      <a:pt x="16" y="3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6" y="14"/>
                    </a:lnTo>
                    <a:lnTo>
                      <a:pt x="14" y="15"/>
                    </a:lnTo>
                    <a:lnTo>
                      <a:pt x="31" y="21"/>
                    </a:lnTo>
                    <a:lnTo>
                      <a:pt x="30" y="11"/>
                    </a:lnTo>
                    <a:lnTo>
                      <a:pt x="2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8" name="Freeform 247">
                <a:extLst>
                  <a:ext uri="{FF2B5EF4-FFF2-40B4-BE49-F238E27FC236}">
                    <a16:creationId xmlns:a16="http://schemas.microsoft.com/office/drawing/2014/main" xmlns="" id="{F56DF7EA-99BC-4510-9C7B-7AE366122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943" y="2532273"/>
                <a:ext cx="103784" cy="132128"/>
              </a:xfrm>
              <a:custGeom>
                <a:avLst/>
                <a:gdLst>
                  <a:gd name="T0" fmla="*/ 31 w 60"/>
                  <a:gd name="T1" fmla="*/ 0 h 75"/>
                  <a:gd name="T2" fmla="*/ 27 w 60"/>
                  <a:gd name="T3" fmla="*/ 6 h 75"/>
                  <a:gd name="T4" fmla="*/ 27 w 60"/>
                  <a:gd name="T5" fmla="*/ 16 h 75"/>
                  <a:gd name="T6" fmla="*/ 3 w 60"/>
                  <a:gd name="T7" fmla="*/ 19 h 75"/>
                  <a:gd name="T8" fmla="*/ 0 w 60"/>
                  <a:gd name="T9" fmla="*/ 26 h 75"/>
                  <a:gd name="T10" fmla="*/ 0 w 60"/>
                  <a:gd name="T11" fmla="*/ 38 h 75"/>
                  <a:gd name="T12" fmla="*/ 8 w 60"/>
                  <a:gd name="T13" fmla="*/ 40 h 75"/>
                  <a:gd name="T14" fmla="*/ 8 w 60"/>
                  <a:gd name="T15" fmla="*/ 48 h 75"/>
                  <a:gd name="T16" fmla="*/ 0 w 60"/>
                  <a:gd name="T17" fmla="*/ 53 h 75"/>
                  <a:gd name="T18" fmla="*/ 1 w 60"/>
                  <a:gd name="T19" fmla="*/ 66 h 75"/>
                  <a:gd name="T20" fmla="*/ 1 w 60"/>
                  <a:gd name="T21" fmla="*/ 74 h 75"/>
                  <a:gd name="T22" fmla="*/ 17 w 60"/>
                  <a:gd name="T23" fmla="*/ 73 h 75"/>
                  <a:gd name="T24" fmla="*/ 32 w 60"/>
                  <a:gd name="T25" fmla="*/ 63 h 75"/>
                  <a:gd name="T26" fmla="*/ 45 w 60"/>
                  <a:gd name="T27" fmla="*/ 63 h 75"/>
                  <a:gd name="T28" fmla="*/ 56 w 60"/>
                  <a:gd name="T29" fmla="*/ 61 h 75"/>
                  <a:gd name="T30" fmla="*/ 59 w 60"/>
                  <a:gd name="T31" fmla="*/ 40 h 75"/>
                  <a:gd name="T32" fmla="*/ 53 w 60"/>
                  <a:gd name="T33" fmla="*/ 24 h 75"/>
                  <a:gd name="T34" fmla="*/ 38 w 60"/>
                  <a:gd name="T35" fmla="*/ 24 h 75"/>
                  <a:gd name="T36" fmla="*/ 34 w 60"/>
                  <a:gd name="T37" fmla="*/ 15 h 75"/>
                  <a:gd name="T38" fmla="*/ 38 w 60"/>
                  <a:gd name="T39" fmla="*/ 4 h 75"/>
                  <a:gd name="T40" fmla="*/ 31 w 60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75">
                    <a:moveTo>
                      <a:pt x="31" y="0"/>
                    </a:moveTo>
                    <a:lnTo>
                      <a:pt x="27" y="6"/>
                    </a:lnTo>
                    <a:lnTo>
                      <a:pt x="27" y="16"/>
                    </a:lnTo>
                    <a:lnTo>
                      <a:pt x="3" y="19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8" y="40"/>
                    </a:lnTo>
                    <a:lnTo>
                      <a:pt x="8" y="48"/>
                    </a:lnTo>
                    <a:lnTo>
                      <a:pt x="0" y="53"/>
                    </a:lnTo>
                    <a:lnTo>
                      <a:pt x="1" y="66"/>
                    </a:lnTo>
                    <a:lnTo>
                      <a:pt x="1" y="74"/>
                    </a:lnTo>
                    <a:lnTo>
                      <a:pt x="17" y="73"/>
                    </a:lnTo>
                    <a:lnTo>
                      <a:pt x="32" y="63"/>
                    </a:lnTo>
                    <a:lnTo>
                      <a:pt x="45" y="63"/>
                    </a:lnTo>
                    <a:lnTo>
                      <a:pt x="56" y="61"/>
                    </a:lnTo>
                    <a:lnTo>
                      <a:pt x="59" y="40"/>
                    </a:lnTo>
                    <a:lnTo>
                      <a:pt x="53" y="24"/>
                    </a:lnTo>
                    <a:lnTo>
                      <a:pt x="38" y="24"/>
                    </a:lnTo>
                    <a:lnTo>
                      <a:pt x="34" y="15"/>
                    </a:lnTo>
                    <a:lnTo>
                      <a:pt x="38" y="4"/>
                    </a:lnTo>
                    <a:lnTo>
                      <a:pt x="3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9" name="Freeform 248">
                <a:extLst>
                  <a:ext uri="{FF2B5EF4-FFF2-40B4-BE49-F238E27FC236}">
                    <a16:creationId xmlns:a16="http://schemas.microsoft.com/office/drawing/2014/main" xmlns="" id="{B7DD7F4C-9E87-4A48-9707-03ED45061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552" y="2527554"/>
                <a:ext cx="58182" cy="47189"/>
              </a:xfrm>
              <a:custGeom>
                <a:avLst/>
                <a:gdLst>
                  <a:gd name="T0" fmla="*/ 19 w 32"/>
                  <a:gd name="T1" fmla="*/ 26 h 27"/>
                  <a:gd name="T2" fmla="*/ 4 w 32"/>
                  <a:gd name="T3" fmla="*/ 26 h 27"/>
                  <a:gd name="T4" fmla="*/ 0 w 32"/>
                  <a:gd name="T5" fmla="*/ 17 h 27"/>
                  <a:gd name="T6" fmla="*/ 4 w 32"/>
                  <a:gd name="T7" fmla="*/ 6 h 27"/>
                  <a:gd name="T8" fmla="*/ 12 w 32"/>
                  <a:gd name="T9" fmla="*/ 0 h 27"/>
                  <a:gd name="T10" fmla="*/ 22 w 32"/>
                  <a:gd name="T11" fmla="*/ 3 h 27"/>
                  <a:gd name="T12" fmla="*/ 28 w 32"/>
                  <a:gd name="T13" fmla="*/ 10 h 27"/>
                  <a:gd name="T14" fmla="*/ 31 w 32"/>
                  <a:gd name="T15" fmla="*/ 19 h 27"/>
                  <a:gd name="T16" fmla="*/ 19 w 32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7">
                    <a:moveTo>
                      <a:pt x="19" y="26"/>
                    </a:moveTo>
                    <a:lnTo>
                      <a:pt x="4" y="26"/>
                    </a:lnTo>
                    <a:lnTo>
                      <a:pt x="0" y="17"/>
                    </a:lnTo>
                    <a:lnTo>
                      <a:pt x="4" y="6"/>
                    </a:lnTo>
                    <a:lnTo>
                      <a:pt x="12" y="0"/>
                    </a:lnTo>
                    <a:lnTo>
                      <a:pt x="22" y="3"/>
                    </a:lnTo>
                    <a:lnTo>
                      <a:pt x="28" y="10"/>
                    </a:lnTo>
                    <a:lnTo>
                      <a:pt x="31" y="19"/>
                    </a:lnTo>
                    <a:lnTo>
                      <a:pt x="19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0" name="Freeform 249">
                <a:extLst>
                  <a:ext uri="{FF2B5EF4-FFF2-40B4-BE49-F238E27FC236}">
                    <a16:creationId xmlns:a16="http://schemas.microsoft.com/office/drawing/2014/main" xmlns="" id="{A47798FC-41BB-4ED6-A0D5-7E74CF57A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437" y="2403291"/>
                <a:ext cx="183981" cy="316164"/>
              </a:xfrm>
              <a:custGeom>
                <a:avLst/>
                <a:gdLst>
                  <a:gd name="T0" fmla="*/ 16 w 104"/>
                  <a:gd name="T1" fmla="*/ 2 h 180"/>
                  <a:gd name="T2" fmla="*/ 10 w 104"/>
                  <a:gd name="T3" fmla="*/ 14 h 180"/>
                  <a:gd name="T4" fmla="*/ 0 w 104"/>
                  <a:gd name="T5" fmla="*/ 25 h 180"/>
                  <a:gd name="T6" fmla="*/ 8 w 104"/>
                  <a:gd name="T7" fmla="*/ 29 h 180"/>
                  <a:gd name="T8" fmla="*/ 10 w 104"/>
                  <a:gd name="T9" fmla="*/ 36 h 180"/>
                  <a:gd name="T10" fmla="*/ 10 w 104"/>
                  <a:gd name="T11" fmla="*/ 46 h 180"/>
                  <a:gd name="T12" fmla="*/ 2 w 104"/>
                  <a:gd name="T13" fmla="*/ 51 h 180"/>
                  <a:gd name="T14" fmla="*/ 5 w 104"/>
                  <a:gd name="T15" fmla="*/ 59 h 180"/>
                  <a:gd name="T16" fmla="*/ 14 w 104"/>
                  <a:gd name="T17" fmla="*/ 61 h 180"/>
                  <a:gd name="T18" fmla="*/ 16 w 104"/>
                  <a:gd name="T19" fmla="*/ 69 h 180"/>
                  <a:gd name="T20" fmla="*/ 13 w 104"/>
                  <a:gd name="T21" fmla="*/ 76 h 180"/>
                  <a:gd name="T22" fmla="*/ 36 w 104"/>
                  <a:gd name="T23" fmla="*/ 81 h 180"/>
                  <a:gd name="T24" fmla="*/ 41 w 104"/>
                  <a:gd name="T25" fmla="*/ 89 h 180"/>
                  <a:gd name="T26" fmla="*/ 48 w 104"/>
                  <a:gd name="T27" fmla="*/ 92 h 180"/>
                  <a:gd name="T28" fmla="*/ 46 w 104"/>
                  <a:gd name="T29" fmla="*/ 99 h 180"/>
                  <a:gd name="T30" fmla="*/ 34 w 104"/>
                  <a:gd name="T31" fmla="*/ 107 h 180"/>
                  <a:gd name="T32" fmla="*/ 24 w 104"/>
                  <a:gd name="T33" fmla="*/ 107 h 180"/>
                  <a:gd name="T34" fmla="*/ 22 w 104"/>
                  <a:gd name="T35" fmla="*/ 118 h 180"/>
                  <a:gd name="T36" fmla="*/ 26 w 104"/>
                  <a:gd name="T37" fmla="*/ 124 h 180"/>
                  <a:gd name="T38" fmla="*/ 24 w 104"/>
                  <a:gd name="T39" fmla="*/ 135 h 180"/>
                  <a:gd name="T40" fmla="*/ 16 w 104"/>
                  <a:gd name="T41" fmla="*/ 139 h 180"/>
                  <a:gd name="T42" fmla="*/ 39 w 104"/>
                  <a:gd name="T43" fmla="*/ 144 h 180"/>
                  <a:gd name="T44" fmla="*/ 37 w 104"/>
                  <a:gd name="T45" fmla="*/ 148 h 180"/>
                  <a:gd name="T46" fmla="*/ 29 w 104"/>
                  <a:gd name="T47" fmla="*/ 149 h 180"/>
                  <a:gd name="T48" fmla="*/ 19 w 104"/>
                  <a:gd name="T49" fmla="*/ 159 h 180"/>
                  <a:gd name="T50" fmla="*/ 11 w 104"/>
                  <a:gd name="T51" fmla="*/ 170 h 180"/>
                  <a:gd name="T52" fmla="*/ 10 w 104"/>
                  <a:gd name="T53" fmla="*/ 179 h 180"/>
                  <a:gd name="T54" fmla="*/ 31 w 104"/>
                  <a:gd name="T55" fmla="*/ 171 h 180"/>
                  <a:gd name="T56" fmla="*/ 45 w 104"/>
                  <a:gd name="T57" fmla="*/ 164 h 180"/>
                  <a:gd name="T58" fmla="*/ 63 w 104"/>
                  <a:gd name="T59" fmla="*/ 168 h 180"/>
                  <a:gd name="T60" fmla="*/ 79 w 104"/>
                  <a:gd name="T61" fmla="*/ 158 h 180"/>
                  <a:gd name="T62" fmla="*/ 97 w 104"/>
                  <a:gd name="T63" fmla="*/ 154 h 180"/>
                  <a:gd name="T64" fmla="*/ 86 w 104"/>
                  <a:gd name="T65" fmla="*/ 144 h 180"/>
                  <a:gd name="T66" fmla="*/ 92 w 104"/>
                  <a:gd name="T67" fmla="*/ 139 h 180"/>
                  <a:gd name="T68" fmla="*/ 102 w 104"/>
                  <a:gd name="T69" fmla="*/ 141 h 180"/>
                  <a:gd name="T70" fmla="*/ 103 w 104"/>
                  <a:gd name="T71" fmla="*/ 118 h 180"/>
                  <a:gd name="T72" fmla="*/ 84 w 104"/>
                  <a:gd name="T73" fmla="*/ 112 h 180"/>
                  <a:gd name="T74" fmla="*/ 84 w 104"/>
                  <a:gd name="T75" fmla="*/ 97 h 180"/>
                  <a:gd name="T76" fmla="*/ 81 w 104"/>
                  <a:gd name="T77" fmla="*/ 88 h 180"/>
                  <a:gd name="T78" fmla="*/ 71 w 104"/>
                  <a:gd name="T79" fmla="*/ 84 h 180"/>
                  <a:gd name="T80" fmla="*/ 73 w 104"/>
                  <a:gd name="T81" fmla="*/ 72 h 180"/>
                  <a:gd name="T82" fmla="*/ 63 w 104"/>
                  <a:gd name="T83" fmla="*/ 69 h 180"/>
                  <a:gd name="T84" fmla="*/ 66 w 104"/>
                  <a:gd name="T85" fmla="*/ 52 h 180"/>
                  <a:gd name="T86" fmla="*/ 42 w 104"/>
                  <a:gd name="T87" fmla="*/ 35 h 180"/>
                  <a:gd name="T88" fmla="*/ 55 w 104"/>
                  <a:gd name="T89" fmla="*/ 31 h 180"/>
                  <a:gd name="T90" fmla="*/ 56 w 104"/>
                  <a:gd name="T91" fmla="*/ 15 h 180"/>
                  <a:gd name="T92" fmla="*/ 34 w 104"/>
                  <a:gd name="T93" fmla="*/ 15 h 180"/>
                  <a:gd name="T94" fmla="*/ 34 w 104"/>
                  <a:gd name="T95" fmla="*/ 0 h 180"/>
                  <a:gd name="T96" fmla="*/ 16 w 104"/>
                  <a:gd name="T97" fmla="*/ 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" h="180">
                    <a:moveTo>
                      <a:pt x="16" y="2"/>
                    </a:moveTo>
                    <a:lnTo>
                      <a:pt x="10" y="14"/>
                    </a:lnTo>
                    <a:lnTo>
                      <a:pt x="0" y="25"/>
                    </a:lnTo>
                    <a:lnTo>
                      <a:pt x="8" y="29"/>
                    </a:lnTo>
                    <a:lnTo>
                      <a:pt x="10" y="36"/>
                    </a:lnTo>
                    <a:lnTo>
                      <a:pt x="10" y="46"/>
                    </a:lnTo>
                    <a:lnTo>
                      <a:pt x="2" y="51"/>
                    </a:lnTo>
                    <a:lnTo>
                      <a:pt x="5" y="59"/>
                    </a:lnTo>
                    <a:lnTo>
                      <a:pt x="14" y="61"/>
                    </a:lnTo>
                    <a:lnTo>
                      <a:pt x="16" y="69"/>
                    </a:lnTo>
                    <a:lnTo>
                      <a:pt x="13" y="76"/>
                    </a:lnTo>
                    <a:lnTo>
                      <a:pt x="36" y="81"/>
                    </a:lnTo>
                    <a:lnTo>
                      <a:pt x="41" y="89"/>
                    </a:lnTo>
                    <a:lnTo>
                      <a:pt x="48" y="92"/>
                    </a:lnTo>
                    <a:lnTo>
                      <a:pt x="46" y="99"/>
                    </a:lnTo>
                    <a:lnTo>
                      <a:pt x="34" y="107"/>
                    </a:lnTo>
                    <a:lnTo>
                      <a:pt x="24" y="107"/>
                    </a:lnTo>
                    <a:lnTo>
                      <a:pt x="22" y="118"/>
                    </a:lnTo>
                    <a:lnTo>
                      <a:pt x="26" y="124"/>
                    </a:lnTo>
                    <a:lnTo>
                      <a:pt x="24" y="135"/>
                    </a:lnTo>
                    <a:lnTo>
                      <a:pt x="16" y="139"/>
                    </a:lnTo>
                    <a:lnTo>
                      <a:pt x="39" y="144"/>
                    </a:lnTo>
                    <a:lnTo>
                      <a:pt x="37" y="148"/>
                    </a:lnTo>
                    <a:lnTo>
                      <a:pt x="29" y="149"/>
                    </a:lnTo>
                    <a:lnTo>
                      <a:pt x="19" y="159"/>
                    </a:lnTo>
                    <a:lnTo>
                      <a:pt x="11" y="170"/>
                    </a:lnTo>
                    <a:lnTo>
                      <a:pt x="10" y="179"/>
                    </a:lnTo>
                    <a:lnTo>
                      <a:pt x="31" y="171"/>
                    </a:lnTo>
                    <a:lnTo>
                      <a:pt x="45" y="164"/>
                    </a:lnTo>
                    <a:lnTo>
                      <a:pt x="63" y="168"/>
                    </a:lnTo>
                    <a:lnTo>
                      <a:pt x="79" y="158"/>
                    </a:lnTo>
                    <a:lnTo>
                      <a:pt x="97" y="154"/>
                    </a:lnTo>
                    <a:lnTo>
                      <a:pt x="86" y="144"/>
                    </a:lnTo>
                    <a:lnTo>
                      <a:pt x="92" y="139"/>
                    </a:lnTo>
                    <a:lnTo>
                      <a:pt x="102" y="141"/>
                    </a:lnTo>
                    <a:lnTo>
                      <a:pt x="103" y="118"/>
                    </a:lnTo>
                    <a:lnTo>
                      <a:pt x="84" y="112"/>
                    </a:lnTo>
                    <a:lnTo>
                      <a:pt x="84" y="97"/>
                    </a:lnTo>
                    <a:lnTo>
                      <a:pt x="81" y="88"/>
                    </a:lnTo>
                    <a:lnTo>
                      <a:pt x="71" y="84"/>
                    </a:lnTo>
                    <a:lnTo>
                      <a:pt x="73" y="72"/>
                    </a:lnTo>
                    <a:lnTo>
                      <a:pt x="63" y="69"/>
                    </a:lnTo>
                    <a:lnTo>
                      <a:pt x="66" y="52"/>
                    </a:lnTo>
                    <a:lnTo>
                      <a:pt x="42" y="35"/>
                    </a:lnTo>
                    <a:lnTo>
                      <a:pt x="55" y="31"/>
                    </a:lnTo>
                    <a:lnTo>
                      <a:pt x="56" y="15"/>
                    </a:lnTo>
                    <a:lnTo>
                      <a:pt x="34" y="15"/>
                    </a:lnTo>
                    <a:lnTo>
                      <a:pt x="34" y="0"/>
                    </a:lnTo>
                    <a:lnTo>
                      <a:pt x="16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1" name="Freeform 250">
                <a:extLst>
                  <a:ext uri="{FF2B5EF4-FFF2-40B4-BE49-F238E27FC236}">
                    <a16:creationId xmlns:a16="http://schemas.microsoft.com/office/drawing/2014/main" xmlns="" id="{7415FAA7-B76B-4527-A5DA-6F730E06D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6221" y="2321498"/>
                <a:ext cx="26732" cy="31459"/>
              </a:xfrm>
              <a:custGeom>
                <a:avLst/>
                <a:gdLst>
                  <a:gd name="T0" fmla="*/ 11 w 15"/>
                  <a:gd name="T1" fmla="*/ 0 h 19"/>
                  <a:gd name="T2" fmla="*/ 0 w 15"/>
                  <a:gd name="T3" fmla="*/ 9 h 19"/>
                  <a:gd name="T4" fmla="*/ 4 w 15"/>
                  <a:gd name="T5" fmla="*/ 18 h 19"/>
                  <a:gd name="T6" fmla="*/ 14 w 15"/>
                  <a:gd name="T7" fmla="*/ 18 h 19"/>
                  <a:gd name="T8" fmla="*/ 11 w 15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lnTo>
                      <a:pt x="0" y="9"/>
                    </a:lnTo>
                    <a:lnTo>
                      <a:pt x="4" y="18"/>
                    </a:lnTo>
                    <a:lnTo>
                      <a:pt x="14" y="18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2" name="Freeform 251">
                <a:extLst>
                  <a:ext uri="{FF2B5EF4-FFF2-40B4-BE49-F238E27FC236}">
                    <a16:creationId xmlns:a16="http://schemas.microsoft.com/office/drawing/2014/main" xmlns="" id="{5DE7F809-019E-4B7E-8608-20481F21D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752" y="1881071"/>
                <a:ext cx="622704" cy="539523"/>
              </a:xfrm>
              <a:custGeom>
                <a:avLst/>
                <a:gdLst>
                  <a:gd name="T0" fmla="*/ 303 w 352"/>
                  <a:gd name="T1" fmla="*/ 42 h 306"/>
                  <a:gd name="T2" fmla="*/ 280 w 352"/>
                  <a:gd name="T3" fmla="*/ 30 h 306"/>
                  <a:gd name="T4" fmla="*/ 263 w 352"/>
                  <a:gd name="T5" fmla="*/ 48 h 306"/>
                  <a:gd name="T6" fmla="*/ 237 w 352"/>
                  <a:gd name="T7" fmla="*/ 66 h 306"/>
                  <a:gd name="T8" fmla="*/ 213 w 352"/>
                  <a:gd name="T9" fmla="*/ 61 h 306"/>
                  <a:gd name="T10" fmla="*/ 197 w 352"/>
                  <a:gd name="T11" fmla="*/ 78 h 306"/>
                  <a:gd name="T12" fmla="*/ 173 w 352"/>
                  <a:gd name="T13" fmla="*/ 78 h 306"/>
                  <a:gd name="T14" fmla="*/ 158 w 352"/>
                  <a:gd name="T15" fmla="*/ 90 h 306"/>
                  <a:gd name="T16" fmla="*/ 148 w 352"/>
                  <a:gd name="T17" fmla="*/ 100 h 306"/>
                  <a:gd name="T18" fmla="*/ 138 w 352"/>
                  <a:gd name="T19" fmla="*/ 117 h 306"/>
                  <a:gd name="T20" fmla="*/ 124 w 352"/>
                  <a:gd name="T21" fmla="*/ 129 h 306"/>
                  <a:gd name="T22" fmla="*/ 115 w 352"/>
                  <a:gd name="T23" fmla="*/ 151 h 306"/>
                  <a:gd name="T24" fmla="*/ 117 w 352"/>
                  <a:gd name="T25" fmla="*/ 172 h 306"/>
                  <a:gd name="T26" fmla="*/ 96 w 352"/>
                  <a:gd name="T27" fmla="*/ 174 h 306"/>
                  <a:gd name="T28" fmla="*/ 96 w 352"/>
                  <a:gd name="T29" fmla="*/ 210 h 306"/>
                  <a:gd name="T30" fmla="*/ 107 w 352"/>
                  <a:gd name="T31" fmla="*/ 242 h 306"/>
                  <a:gd name="T32" fmla="*/ 96 w 352"/>
                  <a:gd name="T33" fmla="*/ 267 h 306"/>
                  <a:gd name="T34" fmla="*/ 87 w 352"/>
                  <a:gd name="T35" fmla="*/ 295 h 306"/>
                  <a:gd name="T36" fmla="*/ 55 w 352"/>
                  <a:gd name="T37" fmla="*/ 292 h 306"/>
                  <a:gd name="T38" fmla="*/ 33 w 352"/>
                  <a:gd name="T39" fmla="*/ 303 h 306"/>
                  <a:gd name="T40" fmla="*/ 15 w 352"/>
                  <a:gd name="T41" fmla="*/ 287 h 306"/>
                  <a:gd name="T42" fmla="*/ 11 w 352"/>
                  <a:gd name="T43" fmla="*/ 256 h 306"/>
                  <a:gd name="T44" fmla="*/ 0 w 352"/>
                  <a:gd name="T45" fmla="*/ 218 h 306"/>
                  <a:gd name="T46" fmla="*/ 14 w 352"/>
                  <a:gd name="T47" fmla="*/ 205 h 306"/>
                  <a:gd name="T48" fmla="*/ 40 w 352"/>
                  <a:gd name="T49" fmla="*/ 199 h 306"/>
                  <a:gd name="T50" fmla="*/ 60 w 352"/>
                  <a:gd name="T51" fmla="*/ 189 h 306"/>
                  <a:gd name="T52" fmla="*/ 82 w 352"/>
                  <a:gd name="T53" fmla="*/ 165 h 306"/>
                  <a:gd name="T54" fmla="*/ 94 w 352"/>
                  <a:gd name="T55" fmla="*/ 144 h 306"/>
                  <a:gd name="T56" fmla="*/ 102 w 352"/>
                  <a:gd name="T57" fmla="*/ 117 h 306"/>
                  <a:gd name="T58" fmla="*/ 129 w 352"/>
                  <a:gd name="T59" fmla="*/ 87 h 306"/>
                  <a:gd name="T60" fmla="*/ 163 w 352"/>
                  <a:gd name="T61" fmla="*/ 74 h 306"/>
                  <a:gd name="T62" fmla="*/ 195 w 352"/>
                  <a:gd name="T63" fmla="*/ 64 h 306"/>
                  <a:gd name="T64" fmla="*/ 212 w 352"/>
                  <a:gd name="T65" fmla="*/ 46 h 306"/>
                  <a:gd name="T66" fmla="*/ 198 w 352"/>
                  <a:gd name="T67" fmla="*/ 23 h 306"/>
                  <a:gd name="T68" fmla="*/ 218 w 352"/>
                  <a:gd name="T69" fmla="*/ 8 h 306"/>
                  <a:gd name="T70" fmla="*/ 229 w 352"/>
                  <a:gd name="T71" fmla="*/ 25 h 306"/>
                  <a:gd name="T72" fmla="*/ 236 w 352"/>
                  <a:gd name="T73" fmla="*/ 17 h 306"/>
                  <a:gd name="T74" fmla="*/ 248 w 352"/>
                  <a:gd name="T75" fmla="*/ 26 h 306"/>
                  <a:gd name="T76" fmla="*/ 246 w 352"/>
                  <a:gd name="T77" fmla="*/ 10 h 306"/>
                  <a:gd name="T78" fmla="*/ 271 w 352"/>
                  <a:gd name="T79" fmla="*/ 12 h 306"/>
                  <a:gd name="T80" fmla="*/ 282 w 352"/>
                  <a:gd name="T81" fmla="*/ 14 h 306"/>
                  <a:gd name="T82" fmla="*/ 309 w 352"/>
                  <a:gd name="T83" fmla="*/ 5 h 306"/>
                  <a:gd name="T84" fmla="*/ 322 w 352"/>
                  <a:gd name="T85" fmla="*/ 26 h 306"/>
                  <a:gd name="T86" fmla="*/ 333 w 352"/>
                  <a:gd name="T87" fmla="*/ 48 h 306"/>
                  <a:gd name="T88" fmla="*/ 310 w 352"/>
                  <a:gd name="T89" fmla="*/ 80 h 306"/>
                  <a:gd name="T90" fmla="*/ 303 w 352"/>
                  <a:gd name="T91" fmla="*/ 4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2" h="306">
                    <a:moveTo>
                      <a:pt x="295" y="66"/>
                    </a:moveTo>
                    <a:lnTo>
                      <a:pt x="303" y="42"/>
                    </a:lnTo>
                    <a:lnTo>
                      <a:pt x="292" y="32"/>
                    </a:lnTo>
                    <a:lnTo>
                      <a:pt x="280" y="30"/>
                    </a:lnTo>
                    <a:lnTo>
                      <a:pt x="273" y="37"/>
                    </a:lnTo>
                    <a:lnTo>
                      <a:pt x="263" y="48"/>
                    </a:lnTo>
                    <a:lnTo>
                      <a:pt x="258" y="63"/>
                    </a:lnTo>
                    <a:lnTo>
                      <a:pt x="237" y="66"/>
                    </a:lnTo>
                    <a:lnTo>
                      <a:pt x="224" y="63"/>
                    </a:lnTo>
                    <a:lnTo>
                      <a:pt x="213" y="61"/>
                    </a:lnTo>
                    <a:lnTo>
                      <a:pt x="205" y="68"/>
                    </a:lnTo>
                    <a:lnTo>
                      <a:pt x="197" y="78"/>
                    </a:lnTo>
                    <a:lnTo>
                      <a:pt x="184" y="78"/>
                    </a:lnTo>
                    <a:lnTo>
                      <a:pt x="173" y="78"/>
                    </a:lnTo>
                    <a:lnTo>
                      <a:pt x="166" y="85"/>
                    </a:lnTo>
                    <a:lnTo>
                      <a:pt x="158" y="90"/>
                    </a:lnTo>
                    <a:lnTo>
                      <a:pt x="150" y="87"/>
                    </a:lnTo>
                    <a:lnTo>
                      <a:pt x="148" y="100"/>
                    </a:lnTo>
                    <a:lnTo>
                      <a:pt x="140" y="104"/>
                    </a:lnTo>
                    <a:lnTo>
                      <a:pt x="138" y="117"/>
                    </a:lnTo>
                    <a:lnTo>
                      <a:pt x="128" y="117"/>
                    </a:lnTo>
                    <a:lnTo>
                      <a:pt x="124" y="129"/>
                    </a:lnTo>
                    <a:lnTo>
                      <a:pt x="117" y="133"/>
                    </a:lnTo>
                    <a:lnTo>
                      <a:pt x="115" y="151"/>
                    </a:lnTo>
                    <a:lnTo>
                      <a:pt x="108" y="165"/>
                    </a:lnTo>
                    <a:lnTo>
                      <a:pt x="117" y="172"/>
                    </a:lnTo>
                    <a:lnTo>
                      <a:pt x="110" y="177"/>
                    </a:lnTo>
                    <a:lnTo>
                      <a:pt x="96" y="174"/>
                    </a:lnTo>
                    <a:lnTo>
                      <a:pt x="93" y="184"/>
                    </a:lnTo>
                    <a:lnTo>
                      <a:pt x="96" y="210"/>
                    </a:lnTo>
                    <a:lnTo>
                      <a:pt x="99" y="226"/>
                    </a:lnTo>
                    <a:lnTo>
                      <a:pt x="107" y="242"/>
                    </a:lnTo>
                    <a:lnTo>
                      <a:pt x="110" y="259"/>
                    </a:lnTo>
                    <a:lnTo>
                      <a:pt x="96" y="267"/>
                    </a:lnTo>
                    <a:lnTo>
                      <a:pt x="92" y="286"/>
                    </a:lnTo>
                    <a:lnTo>
                      <a:pt x="87" y="295"/>
                    </a:lnTo>
                    <a:lnTo>
                      <a:pt x="76" y="289"/>
                    </a:lnTo>
                    <a:lnTo>
                      <a:pt x="55" y="292"/>
                    </a:lnTo>
                    <a:lnTo>
                      <a:pt x="44" y="300"/>
                    </a:lnTo>
                    <a:lnTo>
                      <a:pt x="33" y="303"/>
                    </a:lnTo>
                    <a:lnTo>
                      <a:pt x="16" y="305"/>
                    </a:lnTo>
                    <a:lnTo>
                      <a:pt x="15" y="287"/>
                    </a:lnTo>
                    <a:lnTo>
                      <a:pt x="8" y="282"/>
                    </a:lnTo>
                    <a:lnTo>
                      <a:pt x="11" y="256"/>
                    </a:lnTo>
                    <a:lnTo>
                      <a:pt x="1" y="255"/>
                    </a:lnTo>
                    <a:lnTo>
                      <a:pt x="0" y="218"/>
                    </a:lnTo>
                    <a:lnTo>
                      <a:pt x="11" y="214"/>
                    </a:lnTo>
                    <a:lnTo>
                      <a:pt x="14" y="205"/>
                    </a:lnTo>
                    <a:lnTo>
                      <a:pt x="27" y="200"/>
                    </a:lnTo>
                    <a:lnTo>
                      <a:pt x="40" y="199"/>
                    </a:lnTo>
                    <a:lnTo>
                      <a:pt x="45" y="191"/>
                    </a:lnTo>
                    <a:lnTo>
                      <a:pt x="60" y="189"/>
                    </a:lnTo>
                    <a:lnTo>
                      <a:pt x="62" y="172"/>
                    </a:lnTo>
                    <a:lnTo>
                      <a:pt x="82" y="165"/>
                    </a:lnTo>
                    <a:lnTo>
                      <a:pt x="84" y="151"/>
                    </a:lnTo>
                    <a:lnTo>
                      <a:pt x="94" y="144"/>
                    </a:lnTo>
                    <a:lnTo>
                      <a:pt x="98" y="131"/>
                    </a:lnTo>
                    <a:lnTo>
                      <a:pt x="102" y="117"/>
                    </a:lnTo>
                    <a:lnTo>
                      <a:pt x="117" y="102"/>
                    </a:lnTo>
                    <a:lnTo>
                      <a:pt x="129" y="87"/>
                    </a:lnTo>
                    <a:lnTo>
                      <a:pt x="144" y="78"/>
                    </a:lnTo>
                    <a:lnTo>
                      <a:pt x="163" y="74"/>
                    </a:lnTo>
                    <a:lnTo>
                      <a:pt x="174" y="68"/>
                    </a:lnTo>
                    <a:lnTo>
                      <a:pt x="195" y="64"/>
                    </a:lnTo>
                    <a:lnTo>
                      <a:pt x="199" y="52"/>
                    </a:lnTo>
                    <a:lnTo>
                      <a:pt x="212" y="46"/>
                    </a:lnTo>
                    <a:lnTo>
                      <a:pt x="208" y="30"/>
                    </a:lnTo>
                    <a:lnTo>
                      <a:pt x="198" y="23"/>
                    </a:lnTo>
                    <a:lnTo>
                      <a:pt x="213" y="19"/>
                    </a:lnTo>
                    <a:lnTo>
                      <a:pt x="218" y="8"/>
                    </a:lnTo>
                    <a:lnTo>
                      <a:pt x="221" y="23"/>
                    </a:lnTo>
                    <a:lnTo>
                      <a:pt x="229" y="25"/>
                    </a:lnTo>
                    <a:lnTo>
                      <a:pt x="229" y="17"/>
                    </a:lnTo>
                    <a:lnTo>
                      <a:pt x="236" y="17"/>
                    </a:lnTo>
                    <a:lnTo>
                      <a:pt x="239" y="23"/>
                    </a:lnTo>
                    <a:lnTo>
                      <a:pt x="248" y="26"/>
                    </a:lnTo>
                    <a:lnTo>
                      <a:pt x="253" y="15"/>
                    </a:lnTo>
                    <a:lnTo>
                      <a:pt x="246" y="10"/>
                    </a:lnTo>
                    <a:lnTo>
                      <a:pt x="258" y="3"/>
                    </a:lnTo>
                    <a:lnTo>
                      <a:pt x="271" y="12"/>
                    </a:lnTo>
                    <a:lnTo>
                      <a:pt x="279" y="0"/>
                    </a:lnTo>
                    <a:lnTo>
                      <a:pt x="282" y="14"/>
                    </a:lnTo>
                    <a:lnTo>
                      <a:pt x="295" y="15"/>
                    </a:lnTo>
                    <a:lnTo>
                      <a:pt x="309" y="5"/>
                    </a:lnTo>
                    <a:lnTo>
                      <a:pt x="325" y="15"/>
                    </a:lnTo>
                    <a:lnTo>
                      <a:pt x="322" y="26"/>
                    </a:lnTo>
                    <a:lnTo>
                      <a:pt x="351" y="36"/>
                    </a:lnTo>
                    <a:lnTo>
                      <a:pt x="333" y="48"/>
                    </a:lnTo>
                    <a:lnTo>
                      <a:pt x="317" y="65"/>
                    </a:lnTo>
                    <a:lnTo>
                      <a:pt x="310" y="80"/>
                    </a:lnTo>
                    <a:lnTo>
                      <a:pt x="295" y="66"/>
                    </a:lnTo>
                    <a:lnTo>
                      <a:pt x="303" y="4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3" name="Freeform 252">
                <a:extLst>
                  <a:ext uri="{FF2B5EF4-FFF2-40B4-BE49-F238E27FC236}">
                    <a16:creationId xmlns:a16="http://schemas.microsoft.com/office/drawing/2014/main" xmlns="" id="{0FDCA254-E60D-4C08-B956-8C6801841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1749" y="2667547"/>
                <a:ext cx="300344" cy="311445"/>
              </a:xfrm>
              <a:custGeom>
                <a:avLst/>
                <a:gdLst>
                  <a:gd name="T0" fmla="*/ 89 w 170"/>
                  <a:gd name="T1" fmla="*/ 3 h 176"/>
                  <a:gd name="T2" fmla="*/ 85 w 170"/>
                  <a:gd name="T3" fmla="*/ 15 h 176"/>
                  <a:gd name="T4" fmla="*/ 78 w 170"/>
                  <a:gd name="T5" fmla="*/ 21 h 176"/>
                  <a:gd name="T6" fmla="*/ 74 w 170"/>
                  <a:gd name="T7" fmla="*/ 29 h 176"/>
                  <a:gd name="T8" fmla="*/ 63 w 170"/>
                  <a:gd name="T9" fmla="*/ 27 h 176"/>
                  <a:gd name="T10" fmla="*/ 61 w 170"/>
                  <a:gd name="T11" fmla="*/ 36 h 176"/>
                  <a:gd name="T12" fmla="*/ 50 w 170"/>
                  <a:gd name="T13" fmla="*/ 37 h 176"/>
                  <a:gd name="T14" fmla="*/ 42 w 170"/>
                  <a:gd name="T15" fmla="*/ 29 h 176"/>
                  <a:gd name="T16" fmla="*/ 34 w 170"/>
                  <a:gd name="T17" fmla="*/ 31 h 176"/>
                  <a:gd name="T18" fmla="*/ 38 w 170"/>
                  <a:gd name="T19" fmla="*/ 39 h 176"/>
                  <a:gd name="T20" fmla="*/ 36 w 170"/>
                  <a:gd name="T21" fmla="*/ 47 h 176"/>
                  <a:gd name="T22" fmla="*/ 23 w 170"/>
                  <a:gd name="T23" fmla="*/ 48 h 176"/>
                  <a:gd name="T24" fmla="*/ 17 w 170"/>
                  <a:gd name="T25" fmla="*/ 52 h 176"/>
                  <a:gd name="T26" fmla="*/ 15 w 170"/>
                  <a:gd name="T27" fmla="*/ 54 h 176"/>
                  <a:gd name="T28" fmla="*/ 0 w 170"/>
                  <a:gd name="T29" fmla="*/ 56 h 176"/>
                  <a:gd name="T30" fmla="*/ 0 w 170"/>
                  <a:gd name="T31" fmla="*/ 60 h 176"/>
                  <a:gd name="T32" fmla="*/ 0 w 170"/>
                  <a:gd name="T33" fmla="*/ 66 h 176"/>
                  <a:gd name="T34" fmla="*/ 18 w 170"/>
                  <a:gd name="T35" fmla="*/ 75 h 176"/>
                  <a:gd name="T36" fmla="*/ 26 w 170"/>
                  <a:gd name="T37" fmla="*/ 79 h 176"/>
                  <a:gd name="T38" fmla="*/ 34 w 170"/>
                  <a:gd name="T39" fmla="*/ 88 h 176"/>
                  <a:gd name="T40" fmla="*/ 40 w 170"/>
                  <a:gd name="T41" fmla="*/ 102 h 176"/>
                  <a:gd name="T42" fmla="*/ 48 w 170"/>
                  <a:gd name="T43" fmla="*/ 111 h 176"/>
                  <a:gd name="T44" fmla="*/ 40 w 170"/>
                  <a:gd name="T45" fmla="*/ 115 h 176"/>
                  <a:gd name="T46" fmla="*/ 36 w 170"/>
                  <a:gd name="T47" fmla="*/ 150 h 176"/>
                  <a:gd name="T48" fmla="*/ 31 w 170"/>
                  <a:gd name="T49" fmla="*/ 160 h 176"/>
                  <a:gd name="T50" fmla="*/ 50 w 170"/>
                  <a:gd name="T51" fmla="*/ 166 h 176"/>
                  <a:gd name="T52" fmla="*/ 70 w 170"/>
                  <a:gd name="T53" fmla="*/ 167 h 176"/>
                  <a:gd name="T54" fmla="*/ 80 w 170"/>
                  <a:gd name="T55" fmla="*/ 175 h 176"/>
                  <a:gd name="T56" fmla="*/ 108 w 170"/>
                  <a:gd name="T57" fmla="*/ 175 h 176"/>
                  <a:gd name="T58" fmla="*/ 105 w 170"/>
                  <a:gd name="T59" fmla="*/ 164 h 176"/>
                  <a:gd name="T60" fmla="*/ 110 w 170"/>
                  <a:gd name="T61" fmla="*/ 153 h 176"/>
                  <a:gd name="T62" fmla="*/ 122 w 170"/>
                  <a:gd name="T63" fmla="*/ 152 h 176"/>
                  <a:gd name="T64" fmla="*/ 134 w 170"/>
                  <a:gd name="T65" fmla="*/ 152 h 176"/>
                  <a:gd name="T66" fmla="*/ 143 w 170"/>
                  <a:gd name="T67" fmla="*/ 158 h 176"/>
                  <a:gd name="T68" fmla="*/ 154 w 170"/>
                  <a:gd name="T69" fmla="*/ 161 h 176"/>
                  <a:gd name="T70" fmla="*/ 162 w 170"/>
                  <a:gd name="T71" fmla="*/ 148 h 176"/>
                  <a:gd name="T72" fmla="*/ 162 w 170"/>
                  <a:gd name="T73" fmla="*/ 138 h 176"/>
                  <a:gd name="T74" fmla="*/ 151 w 170"/>
                  <a:gd name="T75" fmla="*/ 133 h 176"/>
                  <a:gd name="T76" fmla="*/ 149 w 170"/>
                  <a:gd name="T77" fmla="*/ 119 h 176"/>
                  <a:gd name="T78" fmla="*/ 155 w 170"/>
                  <a:gd name="T79" fmla="*/ 110 h 176"/>
                  <a:gd name="T80" fmla="*/ 155 w 170"/>
                  <a:gd name="T81" fmla="*/ 99 h 176"/>
                  <a:gd name="T82" fmla="*/ 148 w 170"/>
                  <a:gd name="T83" fmla="*/ 93 h 176"/>
                  <a:gd name="T84" fmla="*/ 151 w 170"/>
                  <a:gd name="T85" fmla="*/ 84 h 176"/>
                  <a:gd name="T86" fmla="*/ 157 w 170"/>
                  <a:gd name="T87" fmla="*/ 74 h 176"/>
                  <a:gd name="T88" fmla="*/ 166 w 170"/>
                  <a:gd name="T89" fmla="*/ 73 h 176"/>
                  <a:gd name="T90" fmla="*/ 163 w 170"/>
                  <a:gd name="T91" fmla="*/ 51 h 176"/>
                  <a:gd name="T92" fmla="*/ 169 w 170"/>
                  <a:gd name="T93" fmla="*/ 43 h 176"/>
                  <a:gd name="T94" fmla="*/ 156 w 170"/>
                  <a:gd name="T95" fmla="*/ 32 h 176"/>
                  <a:gd name="T96" fmla="*/ 137 w 170"/>
                  <a:gd name="T97" fmla="*/ 33 h 176"/>
                  <a:gd name="T98" fmla="*/ 119 w 170"/>
                  <a:gd name="T99" fmla="*/ 27 h 176"/>
                  <a:gd name="T100" fmla="*/ 114 w 170"/>
                  <a:gd name="T101" fmla="*/ 14 h 176"/>
                  <a:gd name="T102" fmla="*/ 102 w 170"/>
                  <a:gd name="T103" fmla="*/ 8 h 176"/>
                  <a:gd name="T104" fmla="*/ 103 w 170"/>
                  <a:gd name="T105" fmla="*/ 0 h 176"/>
                  <a:gd name="T106" fmla="*/ 89 w 170"/>
                  <a:gd name="T107" fmla="*/ 3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176">
                    <a:moveTo>
                      <a:pt x="89" y="3"/>
                    </a:moveTo>
                    <a:lnTo>
                      <a:pt x="85" y="15"/>
                    </a:lnTo>
                    <a:lnTo>
                      <a:pt x="78" y="21"/>
                    </a:lnTo>
                    <a:lnTo>
                      <a:pt x="74" y="29"/>
                    </a:lnTo>
                    <a:lnTo>
                      <a:pt x="63" y="27"/>
                    </a:lnTo>
                    <a:lnTo>
                      <a:pt x="61" y="36"/>
                    </a:lnTo>
                    <a:lnTo>
                      <a:pt x="50" y="37"/>
                    </a:lnTo>
                    <a:lnTo>
                      <a:pt x="42" y="29"/>
                    </a:lnTo>
                    <a:lnTo>
                      <a:pt x="34" y="31"/>
                    </a:lnTo>
                    <a:lnTo>
                      <a:pt x="38" y="39"/>
                    </a:lnTo>
                    <a:lnTo>
                      <a:pt x="36" y="47"/>
                    </a:lnTo>
                    <a:lnTo>
                      <a:pt x="23" y="48"/>
                    </a:lnTo>
                    <a:lnTo>
                      <a:pt x="17" y="52"/>
                    </a:lnTo>
                    <a:lnTo>
                      <a:pt x="15" y="54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18" y="75"/>
                    </a:lnTo>
                    <a:lnTo>
                      <a:pt x="26" y="79"/>
                    </a:lnTo>
                    <a:lnTo>
                      <a:pt x="34" y="88"/>
                    </a:lnTo>
                    <a:lnTo>
                      <a:pt x="40" y="102"/>
                    </a:lnTo>
                    <a:lnTo>
                      <a:pt x="48" y="111"/>
                    </a:lnTo>
                    <a:lnTo>
                      <a:pt x="40" y="115"/>
                    </a:lnTo>
                    <a:lnTo>
                      <a:pt x="36" y="150"/>
                    </a:lnTo>
                    <a:lnTo>
                      <a:pt x="31" y="160"/>
                    </a:lnTo>
                    <a:lnTo>
                      <a:pt x="50" y="166"/>
                    </a:lnTo>
                    <a:lnTo>
                      <a:pt x="70" y="167"/>
                    </a:lnTo>
                    <a:lnTo>
                      <a:pt x="80" y="175"/>
                    </a:lnTo>
                    <a:lnTo>
                      <a:pt x="108" y="175"/>
                    </a:lnTo>
                    <a:lnTo>
                      <a:pt x="105" y="164"/>
                    </a:lnTo>
                    <a:lnTo>
                      <a:pt x="110" y="153"/>
                    </a:lnTo>
                    <a:lnTo>
                      <a:pt x="122" y="152"/>
                    </a:lnTo>
                    <a:lnTo>
                      <a:pt x="134" y="152"/>
                    </a:lnTo>
                    <a:lnTo>
                      <a:pt x="143" y="158"/>
                    </a:lnTo>
                    <a:lnTo>
                      <a:pt x="154" y="161"/>
                    </a:lnTo>
                    <a:lnTo>
                      <a:pt x="162" y="148"/>
                    </a:lnTo>
                    <a:lnTo>
                      <a:pt x="162" y="138"/>
                    </a:lnTo>
                    <a:lnTo>
                      <a:pt x="151" y="133"/>
                    </a:lnTo>
                    <a:lnTo>
                      <a:pt x="149" y="119"/>
                    </a:lnTo>
                    <a:lnTo>
                      <a:pt x="155" y="110"/>
                    </a:lnTo>
                    <a:lnTo>
                      <a:pt x="155" y="99"/>
                    </a:lnTo>
                    <a:lnTo>
                      <a:pt x="148" y="93"/>
                    </a:lnTo>
                    <a:lnTo>
                      <a:pt x="151" y="84"/>
                    </a:lnTo>
                    <a:lnTo>
                      <a:pt x="157" y="74"/>
                    </a:lnTo>
                    <a:lnTo>
                      <a:pt x="166" y="73"/>
                    </a:lnTo>
                    <a:lnTo>
                      <a:pt x="163" y="51"/>
                    </a:lnTo>
                    <a:lnTo>
                      <a:pt x="169" y="43"/>
                    </a:lnTo>
                    <a:lnTo>
                      <a:pt x="156" y="32"/>
                    </a:lnTo>
                    <a:lnTo>
                      <a:pt x="137" y="33"/>
                    </a:lnTo>
                    <a:lnTo>
                      <a:pt x="119" y="27"/>
                    </a:lnTo>
                    <a:lnTo>
                      <a:pt x="114" y="14"/>
                    </a:lnTo>
                    <a:lnTo>
                      <a:pt x="102" y="8"/>
                    </a:lnTo>
                    <a:lnTo>
                      <a:pt x="103" y="0"/>
                    </a:lnTo>
                    <a:lnTo>
                      <a:pt x="89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4" name="Freeform 253">
                <a:extLst>
                  <a:ext uri="{FF2B5EF4-FFF2-40B4-BE49-F238E27FC236}">
                    <a16:creationId xmlns:a16="http://schemas.microsoft.com/office/drawing/2014/main" xmlns="" id="{2FD5E41E-4732-45F4-93BD-644AB9F47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2781" y="2815405"/>
                <a:ext cx="301917" cy="298861"/>
              </a:xfrm>
              <a:custGeom>
                <a:avLst/>
                <a:gdLst>
                  <a:gd name="T0" fmla="*/ 13 w 172"/>
                  <a:gd name="T1" fmla="*/ 65 h 170"/>
                  <a:gd name="T2" fmla="*/ 13 w 172"/>
                  <a:gd name="T3" fmla="*/ 55 h 170"/>
                  <a:gd name="T4" fmla="*/ 2 w 172"/>
                  <a:gd name="T5" fmla="*/ 50 h 170"/>
                  <a:gd name="T6" fmla="*/ 0 w 172"/>
                  <a:gd name="T7" fmla="*/ 36 h 170"/>
                  <a:gd name="T8" fmla="*/ 6 w 172"/>
                  <a:gd name="T9" fmla="*/ 27 h 170"/>
                  <a:gd name="T10" fmla="*/ 6 w 172"/>
                  <a:gd name="T11" fmla="*/ 16 h 170"/>
                  <a:gd name="T12" fmla="*/ 20 w 172"/>
                  <a:gd name="T13" fmla="*/ 16 h 170"/>
                  <a:gd name="T14" fmla="*/ 25 w 172"/>
                  <a:gd name="T15" fmla="*/ 10 h 170"/>
                  <a:gd name="T16" fmla="*/ 30 w 172"/>
                  <a:gd name="T17" fmla="*/ 17 h 170"/>
                  <a:gd name="T18" fmla="*/ 35 w 172"/>
                  <a:gd name="T19" fmla="*/ 12 h 170"/>
                  <a:gd name="T20" fmla="*/ 41 w 172"/>
                  <a:gd name="T21" fmla="*/ 14 h 170"/>
                  <a:gd name="T22" fmla="*/ 46 w 172"/>
                  <a:gd name="T23" fmla="*/ 3 h 170"/>
                  <a:gd name="T24" fmla="*/ 52 w 172"/>
                  <a:gd name="T25" fmla="*/ 6 h 170"/>
                  <a:gd name="T26" fmla="*/ 67 w 172"/>
                  <a:gd name="T27" fmla="*/ 6 h 170"/>
                  <a:gd name="T28" fmla="*/ 80 w 172"/>
                  <a:gd name="T29" fmla="*/ 0 h 170"/>
                  <a:gd name="T30" fmla="*/ 88 w 172"/>
                  <a:gd name="T31" fmla="*/ 9 h 170"/>
                  <a:gd name="T32" fmla="*/ 91 w 172"/>
                  <a:gd name="T33" fmla="*/ 21 h 170"/>
                  <a:gd name="T34" fmla="*/ 84 w 172"/>
                  <a:gd name="T35" fmla="*/ 27 h 170"/>
                  <a:gd name="T36" fmla="*/ 80 w 172"/>
                  <a:gd name="T37" fmla="*/ 41 h 170"/>
                  <a:gd name="T38" fmla="*/ 80 w 172"/>
                  <a:gd name="T39" fmla="*/ 51 h 170"/>
                  <a:gd name="T40" fmla="*/ 86 w 172"/>
                  <a:gd name="T41" fmla="*/ 54 h 170"/>
                  <a:gd name="T42" fmla="*/ 95 w 172"/>
                  <a:gd name="T43" fmla="*/ 69 h 170"/>
                  <a:gd name="T44" fmla="*/ 106 w 172"/>
                  <a:gd name="T45" fmla="*/ 85 h 170"/>
                  <a:gd name="T46" fmla="*/ 124 w 172"/>
                  <a:gd name="T47" fmla="*/ 101 h 170"/>
                  <a:gd name="T48" fmla="*/ 133 w 172"/>
                  <a:gd name="T49" fmla="*/ 101 h 170"/>
                  <a:gd name="T50" fmla="*/ 140 w 172"/>
                  <a:gd name="T51" fmla="*/ 99 h 170"/>
                  <a:gd name="T52" fmla="*/ 141 w 172"/>
                  <a:gd name="T53" fmla="*/ 106 h 170"/>
                  <a:gd name="T54" fmla="*/ 146 w 172"/>
                  <a:gd name="T55" fmla="*/ 111 h 170"/>
                  <a:gd name="T56" fmla="*/ 149 w 172"/>
                  <a:gd name="T57" fmla="*/ 117 h 170"/>
                  <a:gd name="T58" fmla="*/ 157 w 172"/>
                  <a:gd name="T59" fmla="*/ 123 h 170"/>
                  <a:gd name="T60" fmla="*/ 163 w 172"/>
                  <a:gd name="T61" fmla="*/ 129 h 170"/>
                  <a:gd name="T62" fmla="*/ 171 w 172"/>
                  <a:gd name="T63" fmla="*/ 139 h 170"/>
                  <a:gd name="T64" fmla="*/ 166 w 172"/>
                  <a:gd name="T65" fmla="*/ 143 h 170"/>
                  <a:gd name="T66" fmla="*/ 154 w 172"/>
                  <a:gd name="T67" fmla="*/ 134 h 170"/>
                  <a:gd name="T68" fmla="*/ 145 w 172"/>
                  <a:gd name="T69" fmla="*/ 138 h 170"/>
                  <a:gd name="T70" fmla="*/ 142 w 172"/>
                  <a:gd name="T71" fmla="*/ 144 h 170"/>
                  <a:gd name="T72" fmla="*/ 148 w 172"/>
                  <a:gd name="T73" fmla="*/ 155 h 170"/>
                  <a:gd name="T74" fmla="*/ 142 w 172"/>
                  <a:gd name="T75" fmla="*/ 161 h 170"/>
                  <a:gd name="T76" fmla="*/ 138 w 172"/>
                  <a:gd name="T77" fmla="*/ 169 h 170"/>
                  <a:gd name="T78" fmla="*/ 130 w 172"/>
                  <a:gd name="T79" fmla="*/ 169 h 170"/>
                  <a:gd name="T80" fmla="*/ 131 w 172"/>
                  <a:gd name="T81" fmla="*/ 152 h 170"/>
                  <a:gd name="T82" fmla="*/ 131 w 172"/>
                  <a:gd name="T83" fmla="*/ 144 h 170"/>
                  <a:gd name="T84" fmla="*/ 121 w 172"/>
                  <a:gd name="T85" fmla="*/ 137 h 170"/>
                  <a:gd name="T86" fmla="*/ 116 w 172"/>
                  <a:gd name="T87" fmla="*/ 128 h 170"/>
                  <a:gd name="T88" fmla="*/ 108 w 172"/>
                  <a:gd name="T89" fmla="*/ 126 h 170"/>
                  <a:gd name="T90" fmla="*/ 108 w 172"/>
                  <a:gd name="T91" fmla="*/ 117 h 170"/>
                  <a:gd name="T92" fmla="*/ 87 w 172"/>
                  <a:gd name="T93" fmla="*/ 111 h 170"/>
                  <a:gd name="T94" fmla="*/ 74 w 172"/>
                  <a:gd name="T95" fmla="*/ 99 h 170"/>
                  <a:gd name="T96" fmla="*/ 66 w 172"/>
                  <a:gd name="T97" fmla="*/ 93 h 170"/>
                  <a:gd name="T98" fmla="*/ 58 w 172"/>
                  <a:gd name="T99" fmla="*/ 86 h 170"/>
                  <a:gd name="T100" fmla="*/ 53 w 172"/>
                  <a:gd name="T101" fmla="*/ 69 h 170"/>
                  <a:gd name="T102" fmla="*/ 49 w 172"/>
                  <a:gd name="T103" fmla="*/ 59 h 170"/>
                  <a:gd name="T104" fmla="*/ 32 w 172"/>
                  <a:gd name="T105" fmla="*/ 56 h 170"/>
                  <a:gd name="T106" fmla="*/ 29 w 172"/>
                  <a:gd name="T107" fmla="*/ 64 h 170"/>
                  <a:gd name="T108" fmla="*/ 13 w 172"/>
                  <a:gd name="T109" fmla="*/ 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2" h="170">
                    <a:moveTo>
                      <a:pt x="13" y="65"/>
                    </a:moveTo>
                    <a:lnTo>
                      <a:pt x="13" y="55"/>
                    </a:lnTo>
                    <a:lnTo>
                      <a:pt x="2" y="50"/>
                    </a:lnTo>
                    <a:lnTo>
                      <a:pt x="0" y="36"/>
                    </a:lnTo>
                    <a:lnTo>
                      <a:pt x="6" y="27"/>
                    </a:lnTo>
                    <a:lnTo>
                      <a:pt x="6" y="16"/>
                    </a:lnTo>
                    <a:lnTo>
                      <a:pt x="20" y="16"/>
                    </a:lnTo>
                    <a:lnTo>
                      <a:pt x="25" y="10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41" y="14"/>
                    </a:lnTo>
                    <a:lnTo>
                      <a:pt x="46" y="3"/>
                    </a:lnTo>
                    <a:lnTo>
                      <a:pt x="52" y="6"/>
                    </a:lnTo>
                    <a:lnTo>
                      <a:pt x="67" y="6"/>
                    </a:lnTo>
                    <a:lnTo>
                      <a:pt x="80" y="0"/>
                    </a:lnTo>
                    <a:lnTo>
                      <a:pt x="88" y="9"/>
                    </a:lnTo>
                    <a:lnTo>
                      <a:pt x="91" y="21"/>
                    </a:lnTo>
                    <a:lnTo>
                      <a:pt x="84" y="27"/>
                    </a:lnTo>
                    <a:lnTo>
                      <a:pt x="80" y="41"/>
                    </a:lnTo>
                    <a:lnTo>
                      <a:pt x="80" y="51"/>
                    </a:lnTo>
                    <a:lnTo>
                      <a:pt x="86" y="54"/>
                    </a:lnTo>
                    <a:lnTo>
                      <a:pt x="95" y="69"/>
                    </a:lnTo>
                    <a:lnTo>
                      <a:pt x="106" y="85"/>
                    </a:lnTo>
                    <a:lnTo>
                      <a:pt x="124" y="101"/>
                    </a:lnTo>
                    <a:lnTo>
                      <a:pt x="133" y="101"/>
                    </a:lnTo>
                    <a:lnTo>
                      <a:pt x="140" y="99"/>
                    </a:lnTo>
                    <a:lnTo>
                      <a:pt x="141" y="106"/>
                    </a:lnTo>
                    <a:lnTo>
                      <a:pt x="146" y="111"/>
                    </a:lnTo>
                    <a:lnTo>
                      <a:pt x="149" y="117"/>
                    </a:lnTo>
                    <a:lnTo>
                      <a:pt x="157" y="123"/>
                    </a:lnTo>
                    <a:lnTo>
                      <a:pt x="163" y="129"/>
                    </a:lnTo>
                    <a:lnTo>
                      <a:pt x="171" y="139"/>
                    </a:lnTo>
                    <a:lnTo>
                      <a:pt x="166" y="143"/>
                    </a:lnTo>
                    <a:lnTo>
                      <a:pt x="154" y="134"/>
                    </a:lnTo>
                    <a:lnTo>
                      <a:pt x="145" y="138"/>
                    </a:lnTo>
                    <a:lnTo>
                      <a:pt x="142" y="144"/>
                    </a:lnTo>
                    <a:lnTo>
                      <a:pt x="148" y="155"/>
                    </a:lnTo>
                    <a:lnTo>
                      <a:pt x="142" y="161"/>
                    </a:lnTo>
                    <a:lnTo>
                      <a:pt x="138" y="169"/>
                    </a:lnTo>
                    <a:lnTo>
                      <a:pt x="130" y="169"/>
                    </a:lnTo>
                    <a:lnTo>
                      <a:pt x="131" y="152"/>
                    </a:lnTo>
                    <a:lnTo>
                      <a:pt x="131" y="144"/>
                    </a:lnTo>
                    <a:lnTo>
                      <a:pt x="121" y="137"/>
                    </a:lnTo>
                    <a:lnTo>
                      <a:pt x="116" y="128"/>
                    </a:lnTo>
                    <a:lnTo>
                      <a:pt x="108" y="126"/>
                    </a:lnTo>
                    <a:lnTo>
                      <a:pt x="108" y="117"/>
                    </a:lnTo>
                    <a:lnTo>
                      <a:pt x="87" y="111"/>
                    </a:lnTo>
                    <a:lnTo>
                      <a:pt x="74" y="99"/>
                    </a:lnTo>
                    <a:lnTo>
                      <a:pt x="66" y="93"/>
                    </a:lnTo>
                    <a:lnTo>
                      <a:pt x="58" y="86"/>
                    </a:lnTo>
                    <a:lnTo>
                      <a:pt x="53" y="69"/>
                    </a:lnTo>
                    <a:lnTo>
                      <a:pt x="49" y="59"/>
                    </a:lnTo>
                    <a:lnTo>
                      <a:pt x="32" y="56"/>
                    </a:lnTo>
                    <a:lnTo>
                      <a:pt x="29" y="64"/>
                    </a:lnTo>
                    <a:lnTo>
                      <a:pt x="13" y="6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5" name="Freeform 254">
                <a:extLst>
                  <a:ext uri="{FF2B5EF4-FFF2-40B4-BE49-F238E27FC236}">
                    <a16:creationId xmlns:a16="http://schemas.microsoft.com/office/drawing/2014/main" xmlns="" id="{CD6C185A-EE5B-41FD-9B5C-E82CF32EC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2240" y="2933376"/>
                <a:ext cx="309779" cy="246954"/>
              </a:xfrm>
              <a:custGeom>
                <a:avLst/>
                <a:gdLst>
                  <a:gd name="T0" fmla="*/ 174 w 175"/>
                  <a:gd name="T1" fmla="*/ 25 h 140"/>
                  <a:gd name="T2" fmla="*/ 147 w 175"/>
                  <a:gd name="T3" fmla="*/ 25 h 140"/>
                  <a:gd name="T4" fmla="*/ 137 w 175"/>
                  <a:gd name="T5" fmla="*/ 18 h 140"/>
                  <a:gd name="T6" fmla="*/ 116 w 175"/>
                  <a:gd name="T7" fmla="*/ 16 h 140"/>
                  <a:gd name="T8" fmla="*/ 98 w 175"/>
                  <a:gd name="T9" fmla="*/ 10 h 140"/>
                  <a:gd name="T10" fmla="*/ 76 w 175"/>
                  <a:gd name="T11" fmla="*/ 3 h 140"/>
                  <a:gd name="T12" fmla="*/ 64 w 175"/>
                  <a:gd name="T13" fmla="*/ 6 h 140"/>
                  <a:gd name="T14" fmla="*/ 53 w 175"/>
                  <a:gd name="T15" fmla="*/ 0 h 140"/>
                  <a:gd name="T16" fmla="*/ 5 w 175"/>
                  <a:gd name="T17" fmla="*/ 1 h 140"/>
                  <a:gd name="T18" fmla="*/ 8 w 175"/>
                  <a:gd name="T19" fmla="*/ 8 h 140"/>
                  <a:gd name="T20" fmla="*/ 0 w 175"/>
                  <a:gd name="T21" fmla="*/ 11 h 140"/>
                  <a:gd name="T22" fmla="*/ 1 w 175"/>
                  <a:gd name="T23" fmla="*/ 22 h 140"/>
                  <a:gd name="T24" fmla="*/ 8 w 175"/>
                  <a:gd name="T25" fmla="*/ 30 h 140"/>
                  <a:gd name="T26" fmla="*/ 12 w 175"/>
                  <a:gd name="T27" fmla="*/ 40 h 140"/>
                  <a:gd name="T28" fmla="*/ 25 w 175"/>
                  <a:gd name="T29" fmla="*/ 39 h 140"/>
                  <a:gd name="T30" fmla="*/ 35 w 175"/>
                  <a:gd name="T31" fmla="*/ 35 h 140"/>
                  <a:gd name="T32" fmla="*/ 39 w 175"/>
                  <a:gd name="T33" fmla="*/ 40 h 140"/>
                  <a:gd name="T34" fmla="*/ 36 w 175"/>
                  <a:gd name="T35" fmla="*/ 45 h 140"/>
                  <a:gd name="T36" fmla="*/ 33 w 175"/>
                  <a:gd name="T37" fmla="*/ 50 h 140"/>
                  <a:gd name="T38" fmla="*/ 27 w 175"/>
                  <a:gd name="T39" fmla="*/ 77 h 140"/>
                  <a:gd name="T40" fmla="*/ 21 w 175"/>
                  <a:gd name="T41" fmla="*/ 84 h 140"/>
                  <a:gd name="T42" fmla="*/ 29 w 175"/>
                  <a:gd name="T43" fmla="*/ 90 h 140"/>
                  <a:gd name="T44" fmla="*/ 30 w 175"/>
                  <a:gd name="T45" fmla="*/ 111 h 140"/>
                  <a:gd name="T46" fmla="*/ 31 w 175"/>
                  <a:gd name="T47" fmla="*/ 120 h 140"/>
                  <a:gd name="T48" fmla="*/ 40 w 175"/>
                  <a:gd name="T49" fmla="*/ 122 h 140"/>
                  <a:gd name="T50" fmla="*/ 40 w 175"/>
                  <a:gd name="T51" fmla="*/ 132 h 140"/>
                  <a:gd name="T52" fmla="*/ 50 w 175"/>
                  <a:gd name="T53" fmla="*/ 139 h 140"/>
                  <a:gd name="T54" fmla="*/ 59 w 175"/>
                  <a:gd name="T55" fmla="*/ 136 h 140"/>
                  <a:gd name="T56" fmla="*/ 67 w 175"/>
                  <a:gd name="T57" fmla="*/ 131 h 140"/>
                  <a:gd name="T58" fmla="*/ 101 w 175"/>
                  <a:gd name="T59" fmla="*/ 132 h 140"/>
                  <a:gd name="T60" fmla="*/ 109 w 175"/>
                  <a:gd name="T61" fmla="*/ 126 h 140"/>
                  <a:gd name="T62" fmla="*/ 109 w 175"/>
                  <a:gd name="T63" fmla="*/ 117 h 140"/>
                  <a:gd name="T64" fmla="*/ 119 w 175"/>
                  <a:gd name="T65" fmla="*/ 111 h 140"/>
                  <a:gd name="T66" fmla="*/ 126 w 175"/>
                  <a:gd name="T67" fmla="*/ 103 h 140"/>
                  <a:gd name="T68" fmla="*/ 129 w 175"/>
                  <a:gd name="T69" fmla="*/ 92 h 140"/>
                  <a:gd name="T70" fmla="*/ 119 w 175"/>
                  <a:gd name="T71" fmla="*/ 80 h 140"/>
                  <a:gd name="T72" fmla="*/ 126 w 175"/>
                  <a:gd name="T73" fmla="*/ 71 h 140"/>
                  <a:gd name="T74" fmla="*/ 133 w 175"/>
                  <a:gd name="T75" fmla="*/ 61 h 140"/>
                  <a:gd name="T76" fmla="*/ 144 w 175"/>
                  <a:gd name="T77" fmla="*/ 58 h 140"/>
                  <a:gd name="T78" fmla="*/ 155 w 175"/>
                  <a:gd name="T79" fmla="*/ 44 h 140"/>
                  <a:gd name="T80" fmla="*/ 163 w 175"/>
                  <a:gd name="T81" fmla="*/ 36 h 140"/>
                  <a:gd name="T82" fmla="*/ 174 w 175"/>
                  <a:gd name="T83" fmla="*/ 2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" h="140">
                    <a:moveTo>
                      <a:pt x="174" y="25"/>
                    </a:moveTo>
                    <a:lnTo>
                      <a:pt x="147" y="25"/>
                    </a:lnTo>
                    <a:lnTo>
                      <a:pt x="137" y="18"/>
                    </a:lnTo>
                    <a:lnTo>
                      <a:pt x="116" y="16"/>
                    </a:lnTo>
                    <a:lnTo>
                      <a:pt x="98" y="10"/>
                    </a:lnTo>
                    <a:lnTo>
                      <a:pt x="76" y="3"/>
                    </a:lnTo>
                    <a:lnTo>
                      <a:pt x="64" y="6"/>
                    </a:lnTo>
                    <a:lnTo>
                      <a:pt x="53" y="0"/>
                    </a:lnTo>
                    <a:lnTo>
                      <a:pt x="5" y="1"/>
                    </a:lnTo>
                    <a:lnTo>
                      <a:pt x="8" y="8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8" y="30"/>
                    </a:lnTo>
                    <a:lnTo>
                      <a:pt x="12" y="40"/>
                    </a:lnTo>
                    <a:lnTo>
                      <a:pt x="25" y="39"/>
                    </a:lnTo>
                    <a:lnTo>
                      <a:pt x="35" y="35"/>
                    </a:lnTo>
                    <a:lnTo>
                      <a:pt x="39" y="40"/>
                    </a:lnTo>
                    <a:lnTo>
                      <a:pt x="36" y="45"/>
                    </a:lnTo>
                    <a:lnTo>
                      <a:pt x="33" y="50"/>
                    </a:lnTo>
                    <a:lnTo>
                      <a:pt x="27" y="77"/>
                    </a:lnTo>
                    <a:lnTo>
                      <a:pt x="21" y="84"/>
                    </a:lnTo>
                    <a:lnTo>
                      <a:pt x="29" y="90"/>
                    </a:lnTo>
                    <a:lnTo>
                      <a:pt x="30" y="111"/>
                    </a:lnTo>
                    <a:lnTo>
                      <a:pt x="31" y="120"/>
                    </a:lnTo>
                    <a:lnTo>
                      <a:pt x="40" y="122"/>
                    </a:lnTo>
                    <a:lnTo>
                      <a:pt x="40" y="132"/>
                    </a:lnTo>
                    <a:lnTo>
                      <a:pt x="50" y="139"/>
                    </a:lnTo>
                    <a:lnTo>
                      <a:pt x="59" y="136"/>
                    </a:lnTo>
                    <a:lnTo>
                      <a:pt x="67" y="131"/>
                    </a:lnTo>
                    <a:lnTo>
                      <a:pt x="101" y="132"/>
                    </a:lnTo>
                    <a:lnTo>
                      <a:pt x="109" y="126"/>
                    </a:lnTo>
                    <a:lnTo>
                      <a:pt x="109" y="117"/>
                    </a:lnTo>
                    <a:lnTo>
                      <a:pt x="119" y="111"/>
                    </a:lnTo>
                    <a:lnTo>
                      <a:pt x="126" y="103"/>
                    </a:lnTo>
                    <a:lnTo>
                      <a:pt x="129" y="92"/>
                    </a:lnTo>
                    <a:lnTo>
                      <a:pt x="119" y="80"/>
                    </a:lnTo>
                    <a:lnTo>
                      <a:pt x="126" y="71"/>
                    </a:lnTo>
                    <a:lnTo>
                      <a:pt x="133" y="61"/>
                    </a:lnTo>
                    <a:lnTo>
                      <a:pt x="144" y="58"/>
                    </a:lnTo>
                    <a:lnTo>
                      <a:pt x="155" y="44"/>
                    </a:lnTo>
                    <a:lnTo>
                      <a:pt x="163" y="36"/>
                    </a:lnTo>
                    <a:lnTo>
                      <a:pt x="174" y="2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6" name="Freeform 255">
                <a:extLst>
                  <a:ext uri="{FF2B5EF4-FFF2-40B4-BE49-F238E27FC236}">
                    <a16:creationId xmlns:a16="http://schemas.microsoft.com/office/drawing/2014/main" xmlns="" id="{D1A023D6-B9DD-450F-A1D6-B3F7D8706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943" y="2983711"/>
                <a:ext cx="89632" cy="169879"/>
              </a:xfrm>
              <a:custGeom>
                <a:avLst/>
                <a:gdLst>
                  <a:gd name="T0" fmla="*/ 41 w 51"/>
                  <a:gd name="T1" fmla="*/ 82 h 96"/>
                  <a:gd name="T2" fmla="*/ 40 w 51"/>
                  <a:gd name="T3" fmla="*/ 61 h 96"/>
                  <a:gd name="T4" fmla="*/ 32 w 51"/>
                  <a:gd name="T5" fmla="*/ 55 h 96"/>
                  <a:gd name="T6" fmla="*/ 38 w 51"/>
                  <a:gd name="T7" fmla="*/ 48 h 96"/>
                  <a:gd name="T8" fmla="*/ 44 w 51"/>
                  <a:gd name="T9" fmla="*/ 21 h 96"/>
                  <a:gd name="T10" fmla="*/ 47 w 51"/>
                  <a:gd name="T11" fmla="*/ 15 h 96"/>
                  <a:gd name="T12" fmla="*/ 50 w 51"/>
                  <a:gd name="T13" fmla="*/ 10 h 96"/>
                  <a:gd name="T14" fmla="*/ 46 w 51"/>
                  <a:gd name="T15" fmla="*/ 5 h 96"/>
                  <a:gd name="T16" fmla="*/ 36 w 51"/>
                  <a:gd name="T17" fmla="*/ 9 h 96"/>
                  <a:gd name="T18" fmla="*/ 23 w 51"/>
                  <a:gd name="T19" fmla="*/ 10 h 96"/>
                  <a:gd name="T20" fmla="*/ 19 w 51"/>
                  <a:gd name="T21" fmla="*/ 0 h 96"/>
                  <a:gd name="T22" fmla="*/ 14 w 51"/>
                  <a:gd name="T23" fmla="*/ 13 h 96"/>
                  <a:gd name="T24" fmla="*/ 14 w 51"/>
                  <a:gd name="T25" fmla="*/ 28 h 96"/>
                  <a:gd name="T26" fmla="*/ 16 w 51"/>
                  <a:gd name="T27" fmla="*/ 34 h 96"/>
                  <a:gd name="T28" fmla="*/ 10 w 51"/>
                  <a:gd name="T29" fmla="*/ 44 h 96"/>
                  <a:gd name="T30" fmla="*/ 1 w 51"/>
                  <a:gd name="T31" fmla="*/ 50 h 96"/>
                  <a:gd name="T32" fmla="*/ 0 w 51"/>
                  <a:gd name="T33" fmla="*/ 66 h 96"/>
                  <a:gd name="T34" fmla="*/ 10 w 51"/>
                  <a:gd name="T35" fmla="*/ 70 h 96"/>
                  <a:gd name="T36" fmla="*/ 11 w 51"/>
                  <a:gd name="T37" fmla="*/ 80 h 96"/>
                  <a:gd name="T38" fmla="*/ 12 w 51"/>
                  <a:gd name="T39" fmla="*/ 91 h 96"/>
                  <a:gd name="T40" fmla="*/ 23 w 51"/>
                  <a:gd name="T41" fmla="*/ 95 h 96"/>
                  <a:gd name="T42" fmla="*/ 34 w 51"/>
                  <a:gd name="T43" fmla="*/ 95 h 96"/>
                  <a:gd name="T44" fmla="*/ 41 w 51"/>
                  <a:gd name="T4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" h="96">
                    <a:moveTo>
                      <a:pt x="41" y="82"/>
                    </a:moveTo>
                    <a:lnTo>
                      <a:pt x="40" y="61"/>
                    </a:lnTo>
                    <a:lnTo>
                      <a:pt x="32" y="55"/>
                    </a:lnTo>
                    <a:lnTo>
                      <a:pt x="38" y="48"/>
                    </a:lnTo>
                    <a:lnTo>
                      <a:pt x="44" y="21"/>
                    </a:lnTo>
                    <a:lnTo>
                      <a:pt x="47" y="15"/>
                    </a:lnTo>
                    <a:lnTo>
                      <a:pt x="50" y="10"/>
                    </a:lnTo>
                    <a:lnTo>
                      <a:pt x="46" y="5"/>
                    </a:lnTo>
                    <a:lnTo>
                      <a:pt x="36" y="9"/>
                    </a:lnTo>
                    <a:lnTo>
                      <a:pt x="23" y="10"/>
                    </a:lnTo>
                    <a:lnTo>
                      <a:pt x="19" y="0"/>
                    </a:lnTo>
                    <a:lnTo>
                      <a:pt x="14" y="13"/>
                    </a:lnTo>
                    <a:lnTo>
                      <a:pt x="14" y="28"/>
                    </a:lnTo>
                    <a:lnTo>
                      <a:pt x="16" y="34"/>
                    </a:lnTo>
                    <a:lnTo>
                      <a:pt x="10" y="44"/>
                    </a:lnTo>
                    <a:lnTo>
                      <a:pt x="1" y="50"/>
                    </a:lnTo>
                    <a:lnTo>
                      <a:pt x="0" y="66"/>
                    </a:lnTo>
                    <a:lnTo>
                      <a:pt x="10" y="70"/>
                    </a:lnTo>
                    <a:lnTo>
                      <a:pt x="11" y="80"/>
                    </a:lnTo>
                    <a:lnTo>
                      <a:pt x="12" y="91"/>
                    </a:lnTo>
                    <a:lnTo>
                      <a:pt x="23" y="95"/>
                    </a:lnTo>
                    <a:lnTo>
                      <a:pt x="34" y="95"/>
                    </a:lnTo>
                    <a:lnTo>
                      <a:pt x="41" y="8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7" name="Freeform 256">
                <a:extLst>
                  <a:ext uri="{FF2B5EF4-FFF2-40B4-BE49-F238E27FC236}">
                    <a16:creationId xmlns:a16="http://schemas.microsoft.com/office/drawing/2014/main" xmlns="" id="{9C40558F-5D2D-4658-9918-25DC57A5B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0963" y="2963263"/>
                <a:ext cx="28305" cy="48762"/>
              </a:xfrm>
              <a:custGeom>
                <a:avLst/>
                <a:gdLst>
                  <a:gd name="T0" fmla="*/ 14 w 15"/>
                  <a:gd name="T1" fmla="*/ 0 h 27"/>
                  <a:gd name="T2" fmla="*/ 9 w 15"/>
                  <a:gd name="T3" fmla="*/ 4 h 27"/>
                  <a:gd name="T4" fmla="*/ 0 w 15"/>
                  <a:gd name="T5" fmla="*/ 10 h 27"/>
                  <a:gd name="T6" fmla="*/ 3 w 15"/>
                  <a:gd name="T7" fmla="*/ 20 h 27"/>
                  <a:gd name="T8" fmla="*/ 10 w 15"/>
                  <a:gd name="T9" fmla="*/ 26 h 27"/>
                  <a:gd name="T10" fmla="*/ 14 w 15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7">
                    <a:moveTo>
                      <a:pt x="14" y="0"/>
                    </a:moveTo>
                    <a:lnTo>
                      <a:pt x="9" y="4"/>
                    </a:lnTo>
                    <a:lnTo>
                      <a:pt x="0" y="10"/>
                    </a:lnTo>
                    <a:lnTo>
                      <a:pt x="3" y="20"/>
                    </a:lnTo>
                    <a:lnTo>
                      <a:pt x="10" y="26"/>
                    </a:lnTo>
                    <a:lnTo>
                      <a:pt x="1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8" name="Freeform 257">
                <a:extLst>
                  <a:ext uri="{FF2B5EF4-FFF2-40B4-BE49-F238E27FC236}">
                    <a16:creationId xmlns:a16="http://schemas.microsoft.com/office/drawing/2014/main" xmlns="" id="{E52699AB-A82C-4C5B-9F96-DF655EAC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3101" y="3026181"/>
                <a:ext cx="36167" cy="61345"/>
              </a:xfrm>
              <a:custGeom>
                <a:avLst/>
                <a:gdLst>
                  <a:gd name="T0" fmla="*/ 2 w 20"/>
                  <a:gd name="T1" fmla="*/ 3 h 35"/>
                  <a:gd name="T2" fmla="*/ 5 w 20"/>
                  <a:gd name="T3" fmla="*/ 3 h 35"/>
                  <a:gd name="T4" fmla="*/ 12 w 20"/>
                  <a:gd name="T5" fmla="*/ 1 h 35"/>
                  <a:gd name="T6" fmla="*/ 16 w 20"/>
                  <a:gd name="T7" fmla="*/ 0 h 35"/>
                  <a:gd name="T8" fmla="*/ 18 w 20"/>
                  <a:gd name="T9" fmla="*/ 5 h 35"/>
                  <a:gd name="T10" fmla="*/ 19 w 20"/>
                  <a:gd name="T11" fmla="*/ 13 h 35"/>
                  <a:gd name="T12" fmla="*/ 18 w 20"/>
                  <a:gd name="T13" fmla="*/ 20 h 35"/>
                  <a:gd name="T14" fmla="*/ 16 w 20"/>
                  <a:gd name="T15" fmla="*/ 31 h 35"/>
                  <a:gd name="T16" fmla="*/ 9 w 20"/>
                  <a:gd name="T17" fmla="*/ 34 h 35"/>
                  <a:gd name="T18" fmla="*/ 3 w 20"/>
                  <a:gd name="T19" fmla="*/ 31 h 35"/>
                  <a:gd name="T20" fmla="*/ 3 w 20"/>
                  <a:gd name="T21" fmla="*/ 23 h 35"/>
                  <a:gd name="T22" fmla="*/ 3 w 20"/>
                  <a:gd name="T23" fmla="*/ 14 h 35"/>
                  <a:gd name="T24" fmla="*/ 0 w 20"/>
                  <a:gd name="T25" fmla="*/ 8 h 35"/>
                  <a:gd name="T26" fmla="*/ 2 w 20"/>
                  <a:gd name="T2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35">
                    <a:moveTo>
                      <a:pt x="2" y="3"/>
                    </a:moveTo>
                    <a:lnTo>
                      <a:pt x="5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8" y="5"/>
                    </a:lnTo>
                    <a:lnTo>
                      <a:pt x="19" y="13"/>
                    </a:lnTo>
                    <a:lnTo>
                      <a:pt x="18" y="20"/>
                    </a:lnTo>
                    <a:lnTo>
                      <a:pt x="16" y="31"/>
                    </a:lnTo>
                    <a:lnTo>
                      <a:pt x="9" y="34"/>
                    </a:lnTo>
                    <a:lnTo>
                      <a:pt x="3" y="31"/>
                    </a:lnTo>
                    <a:lnTo>
                      <a:pt x="3" y="23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2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9" name="Freeform 258">
                <a:extLst>
                  <a:ext uri="{FF2B5EF4-FFF2-40B4-BE49-F238E27FC236}">
                    <a16:creationId xmlns:a16="http://schemas.microsoft.com/office/drawing/2014/main" xmlns="" id="{A8293B61-CA11-4301-BB7B-EADA717B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8285" y="2997868"/>
                <a:ext cx="136806" cy="139993"/>
              </a:xfrm>
              <a:custGeom>
                <a:avLst/>
                <a:gdLst>
                  <a:gd name="T0" fmla="*/ 34 w 76"/>
                  <a:gd name="T1" fmla="*/ 58 h 80"/>
                  <a:gd name="T2" fmla="*/ 16 w 76"/>
                  <a:gd name="T3" fmla="*/ 54 h 80"/>
                  <a:gd name="T4" fmla="*/ 14 w 76"/>
                  <a:gd name="T5" fmla="*/ 45 h 80"/>
                  <a:gd name="T6" fmla="*/ 1 w 76"/>
                  <a:gd name="T7" fmla="*/ 32 h 80"/>
                  <a:gd name="T8" fmla="*/ 0 w 76"/>
                  <a:gd name="T9" fmla="*/ 21 h 80"/>
                  <a:gd name="T10" fmla="*/ 13 w 76"/>
                  <a:gd name="T11" fmla="*/ 10 h 80"/>
                  <a:gd name="T12" fmla="*/ 24 w 76"/>
                  <a:gd name="T13" fmla="*/ 14 h 80"/>
                  <a:gd name="T14" fmla="*/ 38 w 76"/>
                  <a:gd name="T15" fmla="*/ 3 h 80"/>
                  <a:gd name="T16" fmla="*/ 45 w 76"/>
                  <a:gd name="T17" fmla="*/ 3 h 80"/>
                  <a:gd name="T18" fmla="*/ 58 w 76"/>
                  <a:gd name="T19" fmla="*/ 7 h 80"/>
                  <a:gd name="T20" fmla="*/ 67 w 76"/>
                  <a:gd name="T21" fmla="*/ 0 h 80"/>
                  <a:gd name="T22" fmla="*/ 75 w 76"/>
                  <a:gd name="T23" fmla="*/ 0 h 80"/>
                  <a:gd name="T24" fmla="*/ 75 w 76"/>
                  <a:gd name="T25" fmla="*/ 13 h 80"/>
                  <a:gd name="T26" fmla="*/ 66 w 76"/>
                  <a:gd name="T27" fmla="*/ 14 h 80"/>
                  <a:gd name="T28" fmla="*/ 61 w 76"/>
                  <a:gd name="T29" fmla="*/ 19 h 80"/>
                  <a:gd name="T30" fmla="*/ 56 w 76"/>
                  <a:gd name="T31" fmla="*/ 24 h 80"/>
                  <a:gd name="T32" fmla="*/ 60 w 76"/>
                  <a:gd name="T33" fmla="*/ 31 h 80"/>
                  <a:gd name="T34" fmla="*/ 49 w 76"/>
                  <a:gd name="T35" fmla="*/ 33 h 80"/>
                  <a:gd name="T36" fmla="*/ 45 w 76"/>
                  <a:gd name="T37" fmla="*/ 30 h 80"/>
                  <a:gd name="T38" fmla="*/ 40 w 76"/>
                  <a:gd name="T39" fmla="*/ 31 h 80"/>
                  <a:gd name="T40" fmla="*/ 45 w 76"/>
                  <a:gd name="T41" fmla="*/ 37 h 80"/>
                  <a:gd name="T42" fmla="*/ 38 w 76"/>
                  <a:gd name="T43" fmla="*/ 45 h 80"/>
                  <a:gd name="T44" fmla="*/ 48 w 76"/>
                  <a:gd name="T45" fmla="*/ 49 h 80"/>
                  <a:gd name="T46" fmla="*/ 61 w 76"/>
                  <a:gd name="T47" fmla="*/ 58 h 80"/>
                  <a:gd name="T48" fmla="*/ 64 w 76"/>
                  <a:gd name="T49" fmla="*/ 65 h 80"/>
                  <a:gd name="T50" fmla="*/ 59 w 76"/>
                  <a:gd name="T51" fmla="*/ 64 h 80"/>
                  <a:gd name="T52" fmla="*/ 45 w 76"/>
                  <a:gd name="T53" fmla="*/ 69 h 80"/>
                  <a:gd name="T54" fmla="*/ 50 w 76"/>
                  <a:gd name="T55" fmla="*/ 77 h 80"/>
                  <a:gd name="T56" fmla="*/ 26 w 76"/>
                  <a:gd name="T57" fmla="*/ 79 h 80"/>
                  <a:gd name="T58" fmla="*/ 26 w 76"/>
                  <a:gd name="T59" fmla="*/ 69 h 80"/>
                  <a:gd name="T60" fmla="*/ 16 w 76"/>
                  <a:gd name="T61" fmla="*/ 65 h 80"/>
                  <a:gd name="T62" fmla="*/ 26 w 76"/>
                  <a:gd name="T63" fmla="*/ 61 h 80"/>
                  <a:gd name="T64" fmla="*/ 32 w 76"/>
                  <a:gd name="T65" fmla="*/ 60 h 80"/>
                  <a:gd name="T66" fmla="*/ 34 w 76"/>
                  <a:gd name="T67" fmla="*/ 5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80">
                    <a:moveTo>
                      <a:pt x="34" y="58"/>
                    </a:moveTo>
                    <a:lnTo>
                      <a:pt x="16" y="54"/>
                    </a:lnTo>
                    <a:lnTo>
                      <a:pt x="14" y="45"/>
                    </a:lnTo>
                    <a:lnTo>
                      <a:pt x="1" y="32"/>
                    </a:lnTo>
                    <a:lnTo>
                      <a:pt x="0" y="21"/>
                    </a:lnTo>
                    <a:lnTo>
                      <a:pt x="13" y="10"/>
                    </a:lnTo>
                    <a:lnTo>
                      <a:pt x="24" y="14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58" y="7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75" y="13"/>
                    </a:lnTo>
                    <a:lnTo>
                      <a:pt x="66" y="14"/>
                    </a:lnTo>
                    <a:lnTo>
                      <a:pt x="61" y="19"/>
                    </a:lnTo>
                    <a:lnTo>
                      <a:pt x="56" y="24"/>
                    </a:lnTo>
                    <a:lnTo>
                      <a:pt x="60" y="31"/>
                    </a:lnTo>
                    <a:lnTo>
                      <a:pt x="49" y="33"/>
                    </a:lnTo>
                    <a:lnTo>
                      <a:pt x="45" y="30"/>
                    </a:lnTo>
                    <a:lnTo>
                      <a:pt x="40" y="31"/>
                    </a:lnTo>
                    <a:lnTo>
                      <a:pt x="45" y="37"/>
                    </a:lnTo>
                    <a:lnTo>
                      <a:pt x="38" y="45"/>
                    </a:lnTo>
                    <a:lnTo>
                      <a:pt x="48" y="49"/>
                    </a:lnTo>
                    <a:lnTo>
                      <a:pt x="61" y="58"/>
                    </a:lnTo>
                    <a:lnTo>
                      <a:pt x="64" y="65"/>
                    </a:lnTo>
                    <a:lnTo>
                      <a:pt x="59" y="64"/>
                    </a:lnTo>
                    <a:lnTo>
                      <a:pt x="45" y="69"/>
                    </a:lnTo>
                    <a:lnTo>
                      <a:pt x="50" y="77"/>
                    </a:lnTo>
                    <a:lnTo>
                      <a:pt x="26" y="79"/>
                    </a:lnTo>
                    <a:lnTo>
                      <a:pt x="26" y="69"/>
                    </a:lnTo>
                    <a:lnTo>
                      <a:pt x="16" y="65"/>
                    </a:lnTo>
                    <a:lnTo>
                      <a:pt x="26" y="61"/>
                    </a:lnTo>
                    <a:lnTo>
                      <a:pt x="32" y="60"/>
                    </a:lnTo>
                    <a:lnTo>
                      <a:pt x="34" y="5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0" name="Freeform 259">
                <a:extLst>
                  <a:ext uri="{FF2B5EF4-FFF2-40B4-BE49-F238E27FC236}">
                    <a16:creationId xmlns:a16="http://schemas.microsoft.com/office/drawing/2014/main" xmlns="" id="{341584EB-CB09-4C07-A741-84A5589B4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3911" y="2538565"/>
                <a:ext cx="210713" cy="270548"/>
              </a:xfrm>
              <a:custGeom>
                <a:avLst/>
                <a:gdLst>
                  <a:gd name="T0" fmla="*/ 119 w 120"/>
                  <a:gd name="T1" fmla="*/ 73 h 152"/>
                  <a:gd name="T2" fmla="*/ 79 w 120"/>
                  <a:gd name="T3" fmla="*/ 90 h 152"/>
                  <a:gd name="T4" fmla="*/ 119 w 120"/>
                  <a:gd name="T5" fmla="*/ 73 h 152"/>
                  <a:gd name="T6" fmla="*/ 110 w 120"/>
                  <a:gd name="T7" fmla="*/ 47 h 152"/>
                  <a:gd name="T8" fmla="*/ 113 w 120"/>
                  <a:gd name="T9" fmla="*/ 18 h 152"/>
                  <a:gd name="T10" fmla="*/ 108 w 120"/>
                  <a:gd name="T11" fmla="*/ 14 h 152"/>
                  <a:gd name="T12" fmla="*/ 73 w 120"/>
                  <a:gd name="T13" fmla="*/ 20 h 152"/>
                  <a:gd name="T14" fmla="*/ 66 w 120"/>
                  <a:gd name="T15" fmla="*/ 12 h 152"/>
                  <a:gd name="T16" fmla="*/ 60 w 120"/>
                  <a:gd name="T17" fmla="*/ 0 h 152"/>
                  <a:gd name="T18" fmla="*/ 43 w 120"/>
                  <a:gd name="T19" fmla="*/ 4 h 152"/>
                  <a:gd name="T20" fmla="*/ 43 w 120"/>
                  <a:gd name="T21" fmla="*/ 19 h 152"/>
                  <a:gd name="T22" fmla="*/ 43 w 120"/>
                  <a:gd name="T23" fmla="*/ 25 h 152"/>
                  <a:gd name="T24" fmla="*/ 38 w 120"/>
                  <a:gd name="T25" fmla="*/ 25 h 152"/>
                  <a:gd name="T26" fmla="*/ 21 w 120"/>
                  <a:gd name="T27" fmla="*/ 31 h 152"/>
                  <a:gd name="T28" fmla="*/ 21 w 120"/>
                  <a:gd name="T29" fmla="*/ 46 h 152"/>
                  <a:gd name="T30" fmla="*/ 13 w 120"/>
                  <a:gd name="T31" fmla="*/ 60 h 152"/>
                  <a:gd name="T32" fmla="*/ 3 w 120"/>
                  <a:gd name="T33" fmla="*/ 67 h 152"/>
                  <a:gd name="T34" fmla="*/ 0 w 120"/>
                  <a:gd name="T35" fmla="*/ 84 h 152"/>
                  <a:gd name="T36" fmla="*/ 9 w 120"/>
                  <a:gd name="T37" fmla="*/ 88 h 152"/>
                  <a:gd name="T38" fmla="*/ 8 w 120"/>
                  <a:gd name="T39" fmla="*/ 98 h 152"/>
                  <a:gd name="T40" fmla="*/ 18 w 120"/>
                  <a:gd name="T41" fmla="*/ 105 h 152"/>
                  <a:gd name="T42" fmla="*/ 31 w 120"/>
                  <a:gd name="T43" fmla="*/ 116 h 152"/>
                  <a:gd name="T44" fmla="*/ 25 w 120"/>
                  <a:gd name="T45" fmla="*/ 124 h 152"/>
                  <a:gd name="T46" fmla="*/ 28 w 120"/>
                  <a:gd name="T47" fmla="*/ 146 h 152"/>
                  <a:gd name="T48" fmla="*/ 36 w 120"/>
                  <a:gd name="T49" fmla="*/ 147 h 152"/>
                  <a:gd name="T50" fmla="*/ 46 w 120"/>
                  <a:gd name="T51" fmla="*/ 144 h 152"/>
                  <a:gd name="T52" fmla="*/ 54 w 120"/>
                  <a:gd name="T53" fmla="*/ 149 h 152"/>
                  <a:gd name="T54" fmla="*/ 60 w 120"/>
                  <a:gd name="T55" fmla="*/ 150 h 152"/>
                  <a:gd name="T56" fmla="*/ 65 w 120"/>
                  <a:gd name="T57" fmla="*/ 151 h 152"/>
                  <a:gd name="T58" fmla="*/ 83 w 120"/>
                  <a:gd name="T59" fmla="*/ 143 h 152"/>
                  <a:gd name="T60" fmla="*/ 97 w 120"/>
                  <a:gd name="T61" fmla="*/ 136 h 152"/>
                  <a:gd name="T62" fmla="*/ 101 w 120"/>
                  <a:gd name="T63" fmla="*/ 131 h 152"/>
                  <a:gd name="T64" fmla="*/ 102 w 120"/>
                  <a:gd name="T65" fmla="*/ 115 h 152"/>
                  <a:gd name="T66" fmla="*/ 79 w 120"/>
                  <a:gd name="T67" fmla="*/ 90 h 152"/>
                  <a:gd name="T68" fmla="*/ 119 w 120"/>
                  <a:gd name="T69" fmla="*/ 7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52">
                    <a:moveTo>
                      <a:pt x="119" y="73"/>
                    </a:moveTo>
                    <a:lnTo>
                      <a:pt x="79" y="90"/>
                    </a:lnTo>
                    <a:lnTo>
                      <a:pt x="119" y="73"/>
                    </a:lnTo>
                    <a:lnTo>
                      <a:pt x="110" y="47"/>
                    </a:lnTo>
                    <a:lnTo>
                      <a:pt x="113" y="18"/>
                    </a:lnTo>
                    <a:lnTo>
                      <a:pt x="108" y="14"/>
                    </a:lnTo>
                    <a:lnTo>
                      <a:pt x="73" y="20"/>
                    </a:lnTo>
                    <a:lnTo>
                      <a:pt x="66" y="12"/>
                    </a:lnTo>
                    <a:lnTo>
                      <a:pt x="60" y="0"/>
                    </a:lnTo>
                    <a:lnTo>
                      <a:pt x="43" y="4"/>
                    </a:lnTo>
                    <a:lnTo>
                      <a:pt x="43" y="19"/>
                    </a:lnTo>
                    <a:lnTo>
                      <a:pt x="43" y="25"/>
                    </a:lnTo>
                    <a:lnTo>
                      <a:pt x="38" y="25"/>
                    </a:lnTo>
                    <a:lnTo>
                      <a:pt x="21" y="31"/>
                    </a:lnTo>
                    <a:lnTo>
                      <a:pt x="21" y="46"/>
                    </a:lnTo>
                    <a:lnTo>
                      <a:pt x="13" y="60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9" y="88"/>
                    </a:lnTo>
                    <a:lnTo>
                      <a:pt x="8" y="98"/>
                    </a:lnTo>
                    <a:lnTo>
                      <a:pt x="18" y="105"/>
                    </a:lnTo>
                    <a:lnTo>
                      <a:pt x="31" y="116"/>
                    </a:lnTo>
                    <a:lnTo>
                      <a:pt x="25" y="124"/>
                    </a:lnTo>
                    <a:lnTo>
                      <a:pt x="28" y="146"/>
                    </a:lnTo>
                    <a:lnTo>
                      <a:pt x="36" y="147"/>
                    </a:lnTo>
                    <a:lnTo>
                      <a:pt x="46" y="144"/>
                    </a:lnTo>
                    <a:lnTo>
                      <a:pt x="54" y="149"/>
                    </a:lnTo>
                    <a:lnTo>
                      <a:pt x="60" y="150"/>
                    </a:lnTo>
                    <a:lnTo>
                      <a:pt x="65" y="151"/>
                    </a:lnTo>
                    <a:lnTo>
                      <a:pt x="83" y="143"/>
                    </a:lnTo>
                    <a:lnTo>
                      <a:pt x="97" y="136"/>
                    </a:lnTo>
                    <a:lnTo>
                      <a:pt x="101" y="131"/>
                    </a:lnTo>
                    <a:lnTo>
                      <a:pt x="102" y="115"/>
                    </a:lnTo>
                    <a:lnTo>
                      <a:pt x="79" y="90"/>
                    </a:lnTo>
                    <a:lnTo>
                      <a:pt x="119" y="7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1" name="Freeform 260">
                <a:extLst>
                  <a:ext uri="{FF2B5EF4-FFF2-40B4-BE49-F238E27FC236}">
                    <a16:creationId xmlns:a16="http://schemas.microsoft.com/office/drawing/2014/main" xmlns="" id="{4D519CEE-2F57-4211-BBAD-FCF73F53D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7327" y="2536992"/>
                <a:ext cx="232728" cy="185609"/>
              </a:xfrm>
              <a:custGeom>
                <a:avLst/>
                <a:gdLst>
                  <a:gd name="T0" fmla="*/ 9 w 132"/>
                  <a:gd name="T1" fmla="*/ 74 h 105"/>
                  <a:gd name="T2" fmla="*/ 0 w 132"/>
                  <a:gd name="T3" fmla="*/ 48 h 105"/>
                  <a:gd name="T4" fmla="*/ 3 w 132"/>
                  <a:gd name="T5" fmla="*/ 19 h 105"/>
                  <a:gd name="T6" fmla="*/ 43 w 132"/>
                  <a:gd name="T7" fmla="*/ 0 h 105"/>
                  <a:gd name="T8" fmla="*/ 57 w 132"/>
                  <a:gd name="T9" fmla="*/ 7 h 105"/>
                  <a:gd name="T10" fmla="*/ 77 w 132"/>
                  <a:gd name="T11" fmla="*/ 3 h 105"/>
                  <a:gd name="T12" fmla="*/ 101 w 132"/>
                  <a:gd name="T13" fmla="*/ 13 h 105"/>
                  <a:gd name="T14" fmla="*/ 120 w 132"/>
                  <a:gd name="T15" fmla="*/ 30 h 105"/>
                  <a:gd name="T16" fmla="*/ 120 w 132"/>
                  <a:gd name="T17" fmla="*/ 50 h 105"/>
                  <a:gd name="T18" fmla="*/ 129 w 132"/>
                  <a:gd name="T19" fmla="*/ 50 h 105"/>
                  <a:gd name="T20" fmla="*/ 130 w 132"/>
                  <a:gd name="T21" fmla="*/ 66 h 105"/>
                  <a:gd name="T22" fmla="*/ 131 w 132"/>
                  <a:gd name="T23" fmla="*/ 93 h 105"/>
                  <a:gd name="T24" fmla="*/ 120 w 132"/>
                  <a:gd name="T25" fmla="*/ 101 h 105"/>
                  <a:gd name="T26" fmla="*/ 96 w 132"/>
                  <a:gd name="T27" fmla="*/ 103 h 105"/>
                  <a:gd name="T28" fmla="*/ 73 w 132"/>
                  <a:gd name="T29" fmla="*/ 104 h 105"/>
                  <a:gd name="T30" fmla="*/ 57 w 132"/>
                  <a:gd name="T31" fmla="*/ 95 h 105"/>
                  <a:gd name="T32" fmla="*/ 23 w 132"/>
                  <a:gd name="T33" fmla="*/ 84 h 105"/>
                  <a:gd name="T34" fmla="*/ 9 w 132"/>
                  <a:gd name="T35" fmla="*/ 7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105">
                    <a:moveTo>
                      <a:pt x="9" y="74"/>
                    </a:moveTo>
                    <a:lnTo>
                      <a:pt x="0" y="48"/>
                    </a:lnTo>
                    <a:lnTo>
                      <a:pt x="3" y="19"/>
                    </a:lnTo>
                    <a:lnTo>
                      <a:pt x="43" y="0"/>
                    </a:lnTo>
                    <a:lnTo>
                      <a:pt x="57" y="7"/>
                    </a:lnTo>
                    <a:lnTo>
                      <a:pt x="77" y="3"/>
                    </a:lnTo>
                    <a:lnTo>
                      <a:pt x="101" y="13"/>
                    </a:lnTo>
                    <a:lnTo>
                      <a:pt x="120" y="30"/>
                    </a:lnTo>
                    <a:lnTo>
                      <a:pt x="120" y="50"/>
                    </a:lnTo>
                    <a:lnTo>
                      <a:pt x="129" y="50"/>
                    </a:lnTo>
                    <a:lnTo>
                      <a:pt x="130" y="66"/>
                    </a:lnTo>
                    <a:lnTo>
                      <a:pt x="131" y="93"/>
                    </a:lnTo>
                    <a:lnTo>
                      <a:pt x="120" y="101"/>
                    </a:lnTo>
                    <a:lnTo>
                      <a:pt x="96" y="103"/>
                    </a:lnTo>
                    <a:lnTo>
                      <a:pt x="73" y="104"/>
                    </a:lnTo>
                    <a:lnTo>
                      <a:pt x="57" y="95"/>
                    </a:lnTo>
                    <a:lnTo>
                      <a:pt x="23" y="84"/>
                    </a:lnTo>
                    <a:lnTo>
                      <a:pt x="9" y="7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2" name="Freeform 261">
                <a:extLst>
                  <a:ext uri="{FF2B5EF4-FFF2-40B4-BE49-F238E27FC236}">
                    <a16:creationId xmlns:a16="http://schemas.microsoft.com/office/drawing/2014/main" xmlns="" id="{2BF717B4-1B3A-4690-ABFC-A12F8FF79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4428" y="1988031"/>
                <a:ext cx="268895" cy="531658"/>
              </a:xfrm>
              <a:custGeom>
                <a:avLst/>
                <a:gdLst>
                  <a:gd name="T0" fmla="*/ 0 w 153"/>
                  <a:gd name="T1" fmla="*/ 234 h 301"/>
                  <a:gd name="T2" fmla="*/ 5 w 153"/>
                  <a:gd name="T3" fmla="*/ 225 h 301"/>
                  <a:gd name="T4" fmla="*/ 9 w 153"/>
                  <a:gd name="T5" fmla="*/ 206 h 301"/>
                  <a:gd name="T6" fmla="*/ 24 w 153"/>
                  <a:gd name="T7" fmla="*/ 199 h 301"/>
                  <a:gd name="T8" fmla="*/ 20 w 153"/>
                  <a:gd name="T9" fmla="*/ 182 h 301"/>
                  <a:gd name="T10" fmla="*/ 13 w 153"/>
                  <a:gd name="T11" fmla="*/ 166 h 301"/>
                  <a:gd name="T12" fmla="*/ 9 w 153"/>
                  <a:gd name="T13" fmla="*/ 150 h 301"/>
                  <a:gd name="T14" fmla="*/ 6 w 153"/>
                  <a:gd name="T15" fmla="*/ 123 h 301"/>
                  <a:gd name="T16" fmla="*/ 9 w 153"/>
                  <a:gd name="T17" fmla="*/ 113 h 301"/>
                  <a:gd name="T18" fmla="*/ 24 w 153"/>
                  <a:gd name="T19" fmla="*/ 116 h 301"/>
                  <a:gd name="T20" fmla="*/ 31 w 153"/>
                  <a:gd name="T21" fmla="*/ 111 h 301"/>
                  <a:gd name="T22" fmla="*/ 21 w 153"/>
                  <a:gd name="T23" fmla="*/ 104 h 301"/>
                  <a:gd name="T24" fmla="*/ 28 w 153"/>
                  <a:gd name="T25" fmla="*/ 90 h 301"/>
                  <a:gd name="T26" fmla="*/ 31 w 153"/>
                  <a:gd name="T27" fmla="*/ 72 h 301"/>
                  <a:gd name="T28" fmla="*/ 37 w 153"/>
                  <a:gd name="T29" fmla="*/ 68 h 301"/>
                  <a:gd name="T30" fmla="*/ 42 w 153"/>
                  <a:gd name="T31" fmla="*/ 57 h 301"/>
                  <a:gd name="T32" fmla="*/ 51 w 153"/>
                  <a:gd name="T33" fmla="*/ 57 h 301"/>
                  <a:gd name="T34" fmla="*/ 53 w 153"/>
                  <a:gd name="T35" fmla="*/ 43 h 301"/>
                  <a:gd name="T36" fmla="*/ 61 w 153"/>
                  <a:gd name="T37" fmla="*/ 39 h 301"/>
                  <a:gd name="T38" fmla="*/ 63 w 153"/>
                  <a:gd name="T39" fmla="*/ 26 h 301"/>
                  <a:gd name="T40" fmla="*/ 71 w 153"/>
                  <a:gd name="T41" fmla="*/ 29 h 301"/>
                  <a:gd name="T42" fmla="*/ 79 w 153"/>
                  <a:gd name="T43" fmla="*/ 25 h 301"/>
                  <a:gd name="T44" fmla="*/ 87 w 153"/>
                  <a:gd name="T45" fmla="*/ 17 h 301"/>
                  <a:gd name="T46" fmla="*/ 97 w 153"/>
                  <a:gd name="T47" fmla="*/ 17 h 301"/>
                  <a:gd name="T48" fmla="*/ 110 w 153"/>
                  <a:gd name="T49" fmla="*/ 17 h 301"/>
                  <a:gd name="T50" fmla="*/ 118 w 153"/>
                  <a:gd name="T51" fmla="*/ 8 h 301"/>
                  <a:gd name="T52" fmla="*/ 127 w 153"/>
                  <a:gd name="T53" fmla="*/ 0 h 301"/>
                  <a:gd name="T54" fmla="*/ 138 w 153"/>
                  <a:gd name="T55" fmla="*/ 13 h 301"/>
                  <a:gd name="T56" fmla="*/ 149 w 153"/>
                  <a:gd name="T57" fmla="*/ 23 h 301"/>
                  <a:gd name="T58" fmla="*/ 150 w 153"/>
                  <a:gd name="T59" fmla="*/ 32 h 301"/>
                  <a:gd name="T60" fmla="*/ 152 w 153"/>
                  <a:gd name="T61" fmla="*/ 63 h 301"/>
                  <a:gd name="T62" fmla="*/ 142 w 153"/>
                  <a:gd name="T63" fmla="*/ 70 h 301"/>
                  <a:gd name="T64" fmla="*/ 131 w 153"/>
                  <a:gd name="T65" fmla="*/ 79 h 301"/>
                  <a:gd name="T66" fmla="*/ 127 w 153"/>
                  <a:gd name="T67" fmla="*/ 96 h 301"/>
                  <a:gd name="T68" fmla="*/ 127 w 153"/>
                  <a:gd name="T69" fmla="*/ 107 h 301"/>
                  <a:gd name="T70" fmla="*/ 112 w 153"/>
                  <a:gd name="T71" fmla="*/ 117 h 301"/>
                  <a:gd name="T72" fmla="*/ 104 w 153"/>
                  <a:gd name="T73" fmla="*/ 128 h 301"/>
                  <a:gd name="T74" fmla="*/ 84 w 153"/>
                  <a:gd name="T75" fmla="*/ 132 h 301"/>
                  <a:gd name="T76" fmla="*/ 76 w 153"/>
                  <a:gd name="T77" fmla="*/ 148 h 301"/>
                  <a:gd name="T78" fmla="*/ 76 w 153"/>
                  <a:gd name="T79" fmla="*/ 176 h 301"/>
                  <a:gd name="T80" fmla="*/ 87 w 153"/>
                  <a:gd name="T81" fmla="*/ 189 h 301"/>
                  <a:gd name="T82" fmla="*/ 93 w 153"/>
                  <a:gd name="T83" fmla="*/ 200 h 301"/>
                  <a:gd name="T84" fmla="*/ 69 w 153"/>
                  <a:gd name="T85" fmla="*/ 211 h 301"/>
                  <a:gd name="T86" fmla="*/ 80 w 153"/>
                  <a:gd name="T87" fmla="*/ 211 h 301"/>
                  <a:gd name="T88" fmla="*/ 87 w 153"/>
                  <a:gd name="T89" fmla="*/ 217 h 301"/>
                  <a:gd name="T90" fmla="*/ 90 w 153"/>
                  <a:gd name="T91" fmla="*/ 228 h 301"/>
                  <a:gd name="T92" fmla="*/ 82 w 153"/>
                  <a:gd name="T93" fmla="*/ 234 h 301"/>
                  <a:gd name="T94" fmla="*/ 71 w 153"/>
                  <a:gd name="T95" fmla="*/ 245 h 301"/>
                  <a:gd name="T96" fmla="*/ 71 w 153"/>
                  <a:gd name="T97" fmla="*/ 265 h 301"/>
                  <a:gd name="T98" fmla="*/ 60 w 153"/>
                  <a:gd name="T99" fmla="*/ 272 h 301"/>
                  <a:gd name="T100" fmla="*/ 57 w 153"/>
                  <a:gd name="T101" fmla="*/ 283 h 301"/>
                  <a:gd name="T102" fmla="*/ 45 w 153"/>
                  <a:gd name="T103" fmla="*/ 290 h 301"/>
                  <a:gd name="T104" fmla="*/ 39 w 153"/>
                  <a:gd name="T105" fmla="*/ 300 h 301"/>
                  <a:gd name="T106" fmla="*/ 23 w 153"/>
                  <a:gd name="T107" fmla="*/ 294 h 301"/>
                  <a:gd name="T108" fmla="*/ 24 w 153"/>
                  <a:gd name="T109" fmla="*/ 275 h 301"/>
                  <a:gd name="T110" fmla="*/ 15 w 153"/>
                  <a:gd name="T111" fmla="*/ 272 h 301"/>
                  <a:gd name="T112" fmla="*/ 13 w 153"/>
                  <a:gd name="T113" fmla="*/ 261 h 301"/>
                  <a:gd name="T114" fmla="*/ 6 w 153"/>
                  <a:gd name="T115" fmla="*/ 247 h 301"/>
                  <a:gd name="T116" fmla="*/ 0 w 153"/>
                  <a:gd name="T117" fmla="*/ 234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3" h="301">
                    <a:moveTo>
                      <a:pt x="0" y="234"/>
                    </a:moveTo>
                    <a:lnTo>
                      <a:pt x="5" y="225"/>
                    </a:lnTo>
                    <a:lnTo>
                      <a:pt x="9" y="206"/>
                    </a:lnTo>
                    <a:lnTo>
                      <a:pt x="24" y="199"/>
                    </a:lnTo>
                    <a:lnTo>
                      <a:pt x="20" y="182"/>
                    </a:lnTo>
                    <a:lnTo>
                      <a:pt x="13" y="166"/>
                    </a:lnTo>
                    <a:lnTo>
                      <a:pt x="9" y="150"/>
                    </a:lnTo>
                    <a:lnTo>
                      <a:pt x="6" y="123"/>
                    </a:lnTo>
                    <a:lnTo>
                      <a:pt x="9" y="113"/>
                    </a:lnTo>
                    <a:lnTo>
                      <a:pt x="24" y="116"/>
                    </a:lnTo>
                    <a:lnTo>
                      <a:pt x="31" y="111"/>
                    </a:lnTo>
                    <a:lnTo>
                      <a:pt x="21" y="104"/>
                    </a:lnTo>
                    <a:lnTo>
                      <a:pt x="28" y="90"/>
                    </a:lnTo>
                    <a:lnTo>
                      <a:pt x="31" y="72"/>
                    </a:lnTo>
                    <a:lnTo>
                      <a:pt x="37" y="68"/>
                    </a:lnTo>
                    <a:lnTo>
                      <a:pt x="42" y="57"/>
                    </a:lnTo>
                    <a:lnTo>
                      <a:pt x="51" y="57"/>
                    </a:lnTo>
                    <a:lnTo>
                      <a:pt x="53" y="43"/>
                    </a:lnTo>
                    <a:lnTo>
                      <a:pt x="61" y="39"/>
                    </a:lnTo>
                    <a:lnTo>
                      <a:pt x="63" y="26"/>
                    </a:lnTo>
                    <a:lnTo>
                      <a:pt x="71" y="29"/>
                    </a:lnTo>
                    <a:lnTo>
                      <a:pt x="79" y="25"/>
                    </a:lnTo>
                    <a:lnTo>
                      <a:pt x="87" y="17"/>
                    </a:lnTo>
                    <a:lnTo>
                      <a:pt x="97" y="17"/>
                    </a:lnTo>
                    <a:lnTo>
                      <a:pt x="110" y="17"/>
                    </a:lnTo>
                    <a:lnTo>
                      <a:pt x="118" y="8"/>
                    </a:lnTo>
                    <a:lnTo>
                      <a:pt x="127" y="0"/>
                    </a:lnTo>
                    <a:lnTo>
                      <a:pt x="138" y="13"/>
                    </a:lnTo>
                    <a:lnTo>
                      <a:pt x="149" y="23"/>
                    </a:lnTo>
                    <a:lnTo>
                      <a:pt x="150" y="32"/>
                    </a:lnTo>
                    <a:lnTo>
                      <a:pt x="152" y="63"/>
                    </a:lnTo>
                    <a:lnTo>
                      <a:pt x="142" y="70"/>
                    </a:lnTo>
                    <a:lnTo>
                      <a:pt x="131" y="79"/>
                    </a:lnTo>
                    <a:lnTo>
                      <a:pt x="127" y="96"/>
                    </a:lnTo>
                    <a:lnTo>
                      <a:pt x="127" y="107"/>
                    </a:lnTo>
                    <a:lnTo>
                      <a:pt x="112" y="117"/>
                    </a:lnTo>
                    <a:lnTo>
                      <a:pt x="104" y="128"/>
                    </a:lnTo>
                    <a:lnTo>
                      <a:pt x="84" y="132"/>
                    </a:lnTo>
                    <a:lnTo>
                      <a:pt x="76" y="148"/>
                    </a:lnTo>
                    <a:lnTo>
                      <a:pt x="76" y="176"/>
                    </a:lnTo>
                    <a:lnTo>
                      <a:pt x="87" y="189"/>
                    </a:lnTo>
                    <a:lnTo>
                      <a:pt x="93" y="200"/>
                    </a:lnTo>
                    <a:lnTo>
                      <a:pt x="69" y="211"/>
                    </a:lnTo>
                    <a:lnTo>
                      <a:pt x="80" y="211"/>
                    </a:lnTo>
                    <a:lnTo>
                      <a:pt x="87" y="217"/>
                    </a:lnTo>
                    <a:lnTo>
                      <a:pt x="90" y="228"/>
                    </a:lnTo>
                    <a:lnTo>
                      <a:pt x="82" y="234"/>
                    </a:lnTo>
                    <a:lnTo>
                      <a:pt x="71" y="245"/>
                    </a:lnTo>
                    <a:lnTo>
                      <a:pt x="71" y="265"/>
                    </a:lnTo>
                    <a:lnTo>
                      <a:pt x="60" y="272"/>
                    </a:lnTo>
                    <a:lnTo>
                      <a:pt x="57" y="283"/>
                    </a:lnTo>
                    <a:lnTo>
                      <a:pt x="45" y="290"/>
                    </a:lnTo>
                    <a:lnTo>
                      <a:pt x="39" y="300"/>
                    </a:lnTo>
                    <a:lnTo>
                      <a:pt x="23" y="294"/>
                    </a:lnTo>
                    <a:lnTo>
                      <a:pt x="24" y="275"/>
                    </a:lnTo>
                    <a:lnTo>
                      <a:pt x="15" y="272"/>
                    </a:lnTo>
                    <a:lnTo>
                      <a:pt x="13" y="261"/>
                    </a:lnTo>
                    <a:lnTo>
                      <a:pt x="6" y="247"/>
                    </a:lnTo>
                    <a:lnTo>
                      <a:pt x="0" y="23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3" name="Freeform 262">
                <a:extLst>
                  <a:ext uri="{FF2B5EF4-FFF2-40B4-BE49-F238E27FC236}">
                    <a16:creationId xmlns:a16="http://schemas.microsoft.com/office/drawing/2014/main" xmlns="" id="{619279CD-1682-4823-A89C-57944BE40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6713" y="2787092"/>
                <a:ext cx="207568" cy="151004"/>
              </a:xfrm>
              <a:custGeom>
                <a:avLst/>
                <a:gdLst>
                  <a:gd name="T0" fmla="*/ 42 w 118"/>
                  <a:gd name="T1" fmla="*/ 68 h 85"/>
                  <a:gd name="T2" fmla="*/ 33 w 118"/>
                  <a:gd name="T3" fmla="*/ 61 h 85"/>
                  <a:gd name="T4" fmla="*/ 20 w 118"/>
                  <a:gd name="T5" fmla="*/ 53 h 85"/>
                  <a:gd name="T6" fmla="*/ 4 w 118"/>
                  <a:gd name="T7" fmla="*/ 45 h 85"/>
                  <a:gd name="T8" fmla="*/ 0 w 118"/>
                  <a:gd name="T9" fmla="*/ 31 h 85"/>
                  <a:gd name="T10" fmla="*/ 14 w 118"/>
                  <a:gd name="T11" fmla="*/ 27 h 85"/>
                  <a:gd name="T12" fmla="*/ 25 w 118"/>
                  <a:gd name="T13" fmla="*/ 10 h 85"/>
                  <a:gd name="T14" fmla="*/ 31 w 118"/>
                  <a:gd name="T15" fmla="*/ 1 h 85"/>
                  <a:gd name="T16" fmla="*/ 51 w 118"/>
                  <a:gd name="T17" fmla="*/ 0 h 85"/>
                  <a:gd name="T18" fmla="*/ 59 w 118"/>
                  <a:gd name="T19" fmla="*/ 6 h 85"/>
                  <a:gd name="T20" fmla="*/ 80 w 118"/>
                  <a:gd name="T21" fmla="*/ 8 h 85"/>
                  <a:gd name="T22" fmla="*/ 88 w 118"/>
                  <a:gd name="T23" fmla="*/ 4 h 85"/>
                  <a:gd name="T24" fmla="*/ 108 w 118"/>
                  <a:gd name="T25" fmla="*/ 24 h 85"/>
                  <a:gd name="T26" fmla="*/ 109 w 118"/>
                  <a:gd name="T27" fmla="*/ 41 h 85"/>
                  <a:gd name="T28" fmla="*/ 117 w 118"/>
                  <a:gd name="T29" fmla="*/ 59 h 85"/>
                  <a:gd name="T30" fmla="*/ 115 w 118"/>
                  <a:gd name="T31" fmla="*/ 69 h 85"/>
                  <a:gd name="T32" fmla="*/ 104 w 118"/>
                  <a:gd name="T33" fmla="*/ 79 h 85"/>
                  <a:gd name="T34" fmla="*/ 91 w 118"/>
                  <a:gd name="T35" fmla="*/ 81 h 85"/>
                  <a:gd name="T36" fmla="*/ 70 w 118"/>
                  <a:gd name="T37" fmla="*/ 84 h 85"/>
                  <a:gd name="T38" fmla="*/ 66 w 118"/>
                  <a:gd name="T39" fmla="*/ 71 h 85"/>
                  <a:gd name="T40" fmla="*/ 50 w 118"/>
                  <a:gd name="T41" fmla="*/ 65 h 85"/>
                  <a:gd name="T42" fmla="*/ 46 w 118"/>
                  <a:gd name="T43" fmla="*/ 71 h 85"/>
                  <a:gd name="T44" fmla="*/ 42 w 118"/>
                  <a:gd name="T45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8" h="85">
                    <a:moveTo>
                      <a:pt x="42" y="68"/>
                    </a:moveTo>
                    <a:lnTo>
                      <a:pt x="33" y="61"/>
                    </a:lnTo>
                    <a:lnTo>
                      <a:pt x="20" y="53"/>
                    </a:lnTo>
                    <a:lnTo>
                      <a:pt x="4" y="45"/>
                    </a:lnTo>
                    <a:lnTo>
                      <a:pt x="0" y="31"/>
                    </a:lnTo>
                    <a:lnTo>
                      <a:pt x="14" y="27"/>
                    </a:lnTo>
                    <a:lnTo>
                      <a:pt x="25" y="10"/>
                    </a:lnTo>
                    <a:lnTo>
                      <a:pt x="31" y="1"/>
                    </a:lnTo>
                    <a:lnTo>
                      <a:pt x="51" y="0"/>
                    </a:lnTo>
                    <a:lnTo>
                      <a:pt x="59" y="6"/>
                    </a:lnTo>
                    <a:lnTo>
                      <a:pt x="80" y="8"/>
                    </a:lnTo>
                    <a:lnTo>
                      <a:pt x="88" y="4"/>
                    </a:lnTo>
                    <a:lnTo>
                      <a:pt x="108" y="24"/>
                    </a:lnTo>
                    <a:lnTo>
                      <a:pt x="109" y="41"/>
                    </a:lnTo>
                    <a:lnTo>
                      <a:pt x="117" y="59"/>
                    </a:lnTo>
                    <a:lnTo>
                      <a:pt x="115" y="69"/>
                    </a:lnTo>
                    <a:lnTo>
                      <a:pt x="104" y="79"/>
                    </a:lnTo>
                    <a:lnTo>
                      <a:pt x="91" y="81"/>
                    </a:lnTo>
                    <a:lnTo>
                      <a:pt x="70" y="84"/>
                    </a:lnTo>
                    <a:lnTo>
                      <a:pt x="66" y="71"/>
                    </a:lnTo>
                    <a:lnTo>
                      <a:pt x="50" y="65"/>
                    </a:lnTo>
                    <a:lnTo>
                      <a:pt x="46" y="71"/>
                    </a:lnTo>
                    <a:lnTo>
                      <a:pt x="42" y="6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4" name="Freeform 264">
                <a:extLst>
                  <a:ext uri="{FF2B5EF4-FFF2-40B4-BE49-F238E27FC236}">
                    <a16:creationId xmlns:a16="http://schemas.microsoft.com/office/drawing/2014/main" xmlns="" id="{A0493639-9989-4BB1-81CD-9B7D1BA46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030" y="2832707"/>
                <a:ext cx="242163" cy="191900"/>
              </a:xfrm>
              <a:custGeom>
                <a:avLst/>
                <a:gdLst>
                  <a:gd name="T0" fmla="*/ 12 w 137"/>
                  <a:gd name="T1" fmla="*/ 18 h 109"/>
                  <a:gd name="T2" fmla="*/ 3 w 137"/>
                  <a:gd name="T3" fmla="*/ 12 h 109"/>
                  <a:gd name="T4" fmla="*/ 0 w 137"/>
                  <a:gd name="T5" fmla="*/ 0 h 109"/>
                  <a:gd name="T6" fmla="*/ 24 w 137"/>
                  <a:gd name="T7" fmla="*/ 6 h 109"/>
                  <a:gd name="T8" fmla="*/ 37 w 137"/>
                  <a:gd name="T9" fmla="*/ 0 h 109"/>
                  <a:gd name="T10" fmla="*/ 43 w 137"/>
                  <a:gd name="T11" fmla="*/ 2 h 109"/>
                  <a:gd name="T12" fmla="*/ 58 w 137"/>
                  <a:gd name="T13" fmla="*/ 10 h 109"/>
                  <a:gd name="T14" fmla="*/ 75 w 137"/>
                  <a:gd name="T15" fmla="*/ 14 h 109"/>
                  <a:gd name="T16" fmla="*/ 84 w 137"/>
                  <a:gd name="T17" fmla="*/ 6 h 109"/>
                  <a:gd name="T18" fmla="*/ 95 w 137"/>
                  <a:gd name="T19" fmla="*/ 7 h 109"/>
                  <a:gd name="T20" fmla="*/ 99 w 137"/>
                  <a:gd name="T21" fmla="*/ 20 h 109"/>
                  <a:gd name="T22" fmla="*/ 114 w 137"/>
                  <a:gd name="T23" fmla="*/ 29 h 109"/>
                  <a:gd name="T24" fmla="*/ 128 w 137"/>
                  <a:gd name="T25" fmla="*/ 36 h 109"/>
                  <a:gd name="T26" fmla="*/ 136 w 137"/>
                  <a:gd name="T27" fmla="*/ 43 h 109"/>
                  <a:gd name="T28" fmla="*/ 123 w 137"/>
                  <a:gd name="T29" fmla="*/ 53 h 109"/>
                  <a:gd name="T30" fmla="*/ 124 w 137"/>
                  <a:gd name="T31" fmla="*/ 62 h 109"/>
                  <a:gd name="T32" fmla="*/ 132 w 137"/>
                  <a:gd name="T33" fmla="*/ 76 h 109"/>
                  <a:gd name="T34" fmla="*/ 134 w 137"/>
                  <a:gd name="T35" fmla="*/ 97 h 109"/>
                  <a:gd name="T36" fmla="*/ 120 w 137"/>
                  <a:gd name="T37" fmla="*/ 108 h 109"/>
                  <a:gd name="T38" fmla="*/ 109 w 137"/>
                  <a:gd name="T39" fmla="*/ 105 h 109"/>
                  <a:gd name="T40" fmla="*/ 106 w 137"/>
                  <a:gd name="T41" fmla="*/ 90 h 109"/>
                  <a:gd name="T42" fmla="*/ 98 w 137"/>
                  <a:gd name="T43" fmla="*/ 77 h 109"/>
                  <a:gd name="T44" fmla="*/ 90 w 137"/>
                  <a:gd name="T45" fmla="*/ 80 h 109"/>
                  <a:gd name="T46" fmla="*/ 92 w 137"/>
                  <a:gd name="T47" fmla="*/ 91 h 109"/>
                  <a:gd name="T48" fmla="*/ 79 w 137"/>
                  <a:gd name="T49" fmla="*/ 88 h 109"/>
                  <a:gd name="T50" fmla="*/ 68 w 137"/>
                  <a:gd name="T51" fmla="*/ 80 h 109"/>
                  <a:gd name="T52" fmla="*/ 58 w 137"/>
                  <a:gd name="T53" fmla="*/ 68 h 109"/>
                  <a:gd name="T54" fmla="*/ 49 w 137"/>
                  <a:gd name="T55" fmla="*/ 62 h 109"/>
                  <a:gd name="T56" fmla="*/ 34 w 137"/>
                  <a:gd name="T57" fmla="*/ 56 h 109"/>
                  <a:gd name="T58" fmla="*/ 34 w 137"/>
                  <a:gd name="T59" fmla="*/ 46 h 109"/>
                  <a:gd name="T60" fmla="*/ 21 w 137"/>
                  <a:gd name="T61" fmla="*/ 38 h 109"/>
                  <a:gd name="T62" fmla="*/ 17 w 137"/>
                  <a:gd name="T63" fmla="*/ 21 h 109"/>
                  <a:gd name="T64" fmla="*/ 12 w 137"/>
                  <a:gd name="T65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09">
                    <a:moveTo>
                      <a:pt x="12" y="18"/>
                    </a:moveTo>
                    <a:lnTo>
                      <a:pt x="3" y="12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7" y="0"/>
                    </a:lnTo>
                    <a:lnTo>
                      <a:pt x="43" y="2"/>
                    </a:lnTo>
                    <a:lnTo>
                      <a:pt x="58" y="10"/>
                    </a:lnTo>
                    <a:lnTo>
                      <a:pt x="75" y="14"/>
                    </a:lnTo>
                    <a:lnTo>
                      <a:pt x="84" y="6"/>
                    </a:lnTo>
                    <a:lnTo>
                      <a:pt x="95" y="7"/>
                    </a:lnTo>
                    <a:lnTo>
                      <a:pt x="99" y="20"/>
                    </a:lnTo>
                    <a:lnTo>
                      <a:pt x="114" y="29"/>
                    </a:lnTo>
                    <a:lnTo>
                      <a:pt x="128" y="36"/>
                    </a:lnTo>
                    <a:lnTo>
                      <a:pt x="136" y="43"/>
                    </a:lnTo>
                    <a:lnTo>
                      <a:pt x="123" y="53"/>
                    </a:lnTo>
                    <a:lnTo>
                      <a:pt x="124" y="62"/>
                    </a:lnTo>
                    <a:lnTo>
                      <a:pt x="132" y="76"/>
                    </a:lnTo>
                    <a:lnTo>
                      <a:pt x="134" y="97"/>
                    </a:lnTo>
                    <a:lnTo>
                      <a:pt x="120" y="108"/>
                    </a:lnTo>
                    <a:lnTo>
                      <a:pt x="109" y="105"/>
                    </a:lnTo>
                    <a:lnTo>
                      <a:pt x="106" y="90"/>
                    </a:lnTo>
                    <a:lnTo>
                      <a:pt x="98" y="77"/>
                    </a:lnTo>
                    <a:lnTo>
                      <a:pt x="90" y="80"/>
                    </a:lnTo>
                    <a:lnTo>
                      <a:pt x="92" y="91"/>
                    </a:lnTo>
                    <a:lnTo>
                      <a:pt x="79" y="88"/>
                    </a:lnTo>
                    <a:lnTo>
                      <a:pt x="68" y="80"/>
                    </a:lnTo>
                    <a:lnTo>
                      <a:pt x="58" y="68"/>
                    </a:lnTo>
                    <a:lnTo>
                      <a:pt x="49" y="62"/>
                    </a:lnTo>
                    <a:lnTo>
                      <a:pt x="34" y="56"/>
                    </a:lnTo>
                    <a:lnTo>
                      <a:pt x="34" y="46"/>
                    </a:lnTo>
                    <a:lnTo>
                      <a:pt x="21" y="38"/>
                    </a:lnTo>
                    <a:lnTo>
                      <a:pt x="17" y="21"/>
                    </a:lnTo>
                    <a:lnTo>
                      <a:pt x="12" y="1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5" name="Freeform 265">
                <a:extLst>
                  <a:ext uri="{FF2B5EF4-FFF2-40B4-BE49-F238E27FC236}">
                    <a16:creationId xmlns:a16="http://schemas.microsoft.com/office/drawing/2014/main" xmlns="" id="{57B37D48-E93A-474E-B28B-188D3F7C4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177" y="2603056"/>
                <a:ext cx="407273" cy="294142"/>
              </a:xfrm>
              <a:custGeom>
                <a:avLst/>
                <a:gdLst>
                  <a:gd name="T0" fmla="*/ 65 w 259"/>
                  <a:gd name="T1" fmla="*/ 123 h 187"/>
                  <a:gd name="T2" fmla="*/ 86 w 259"/>
                  <a:gd name="T3" fmla="*/ 121 h 187"/>
                  <a:gd name="T4" fmla="*/ 99 w 259"/>
                  <a:gd name="T5" fmla="*/ 130 h 187"/>
                  <a:gd name="T6" fmla="*/ 119 w 259"/>
                  <a:gd name="T7" fmla="*/ 160 h 187"/>
                  <a:gd name="T8" fmla="*/ 116 w 259"/>
                  <a:gd name="T9" fmla="*/ 172 h 187"/>
                  <a:gd name="T10" fmla="*/ 110 w 259"/>
                  <a:gd name="T11" fmla="*/ 187 h 187"/>
                  <a:gd name="T12" fmla="*/ 123 w 259"/>
                  <a:gd name="T13" fmla="*/ 173 h 187"/>
                  <a:gd name="T14" fmla="*/ 132 w 259"/>
                  <a:gd name="T15" fmla="*/ 138 h 187"/>
                  <a:gd name="T16" fmla="*/ 149 w 259"/>
                  <a:gd name="T17" fmla="*/ 134 h 187"/>
                  <a:gd name="T18" fmla="*/ 154 w 259"/>
                  <a:gd name="T19" fmla="*/ 157 h 187"/>
                  <a:gd name="T20" fmla="*/ 175 w 259"/>
                  <a:gd name="T21" fmla="*/ 154 h 187"/>
                  <a:gd name="T22" fmla="*/ 169 w 259"/>
                  <a:gd name="T23" fmla="*/ 174 h 187"/>
                  <a:gd name="T24" fmla="*/ 184 w 259"/>
                  <a:gd name="T25" fmla="*/ 183 h 187"/>
                  <a:gd name="T26" fmla="*/ 211 w 259"/>
                  <a:gd name="T27" fmla="*/ 178 h 187"/>
                  <a:gd name="T28" fmla="*/ 187 w 259"/>
                  <a:gd name="T29" fmla="*/ 156 h 187"/>
                  <a:gd name="T30" fmla="*/ 197 w 259"/>
                  <a:gd name="T31" fmla="*/ 152 h 187"/>
                  <a:gd name="T32" fmla="*/ 205 w 259"/>
                  <a:gd name="T33" fmla="*/ 140 h 187"/>
                  <a:gd name="T34" fmla="*/ 218 w 259"/>
                  <a:gd name="T35" fmla="*/ 142 h 187"/>
                  <a:gd name="T36" fmla="*/ 250 w 259"/>
                  <a:gd name="T37" fmla="*/ 128 h 187"/>
                  <a:gd name="T38" fmla="*/ 259 w 259"/>
                  <a:gd name="T39" fmla="*/ 78 h 187"/>
                  <a:gd name="T40" fmla="*/ 195 w 259"/>
                  <a:gd name="T41" fmla="*/ 25 h 187"/>
                  <a:gd name="T42" fmla="*/ 186 w 259"/>
                  <a:gd name="T43" fmla="*/ 0 h 187"/>
                  <a:gd name="T44" fmla="*/ 143 w 259"/>
                  <a:gd name="T45" fmla="*/ 3 h 187"/>
                  <a:gd name="T46" fmla="*/ 132 w 259"/>
                  <a:gd name="T47" fmla="*/ 21 h 187"/>
                  <a:gd name="T48" fmla="*/ 17 w 259"/>
                  <a:gd name="T49" fmla="*/ 34 h 187"/>
                  <a:gd name="T50" fmla="*/ 18 w 259"/>
                  <a:gd name="T51" fmla="*/ 63 h 187"/>
                  <a:gd name="T52" fmla="*/ 6 w 259"/>
                  <a:gd name="T53" fmla="*/ 73 h 187"/>
                  <a:gd name="T54" fmla="*/ 0 w 259"/>
                  <a:gd name="T55" fmla="*/ 120 h 187"/>
                  <a:gd name="T56" fmla="*/ 23 w 259"/>
                  <a:gd name="T57" fmla="*/ 119 h 187"/>
                  <a:gd name="T58" fmla="*/ 32 w 259"/>
                  <a:gd name="T59" fmla="*/ 125 h 187"/>
                  <a:gd name="T60" fmla="*/ 55 w 259"/>
                  <a:gd name="T61" fmla="*/ 126 h 187"/>
                  <a:gd name="T62" fmla="*/ 65 w 259"/>
                  <a:gd name="T63" fmla="*/ 12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187">
                    <a:moveTo>
                      <a:pt x="65" y="123"/>
                    </a:moveTo>
                    <a:lnTo>
                      <a:pt x="86" y="121"/>
                    </a:lnTo>
                    <a:lnTo>
                      <a:pt x="99" y="130"/>
                    </a:lnTo>
                    <a:lnTo>
                      <a:pt x="119" y="160"/>
                    </a:lnTo>
                    <a:lnTo>
                      <a:pt x="116" y="172"/>
                    </a:lnTo>
                    <a:lnTo>
                      <a:pt x="110" y="187"/>
                    </a:lnTo>
                    <a:lnTo>
                      <a:pt x="123" y="173"/>
                    </a:lnTo>
                    <a:lnTo>
                      <a:pt x="132" y="138"/>
                    </a:lnTo>
                    <a:lnTo>
                      <a:pt x="149" y="134"/>
                    </a:lnTo>
                    <a:lnTo>
                      <a:pt x="154" y="157"/>
                    </a:lnTo>
                    <a:lnTo>
                      <a:pt x="175" y="154"/>
                    </a:lnTo>
                    <a:lnTo>
                      <a:pt x="169" y="174"/>
                    </a:lnTo>
                    <a:lnTo>
                      <a:pt x="184" y="183"/>
                    </a:lnTo>
                    <a:lnTo>
                      <a:pt x="211" y="178"/>
                    </a:lnTo>
                    <a:lnTo>
                      <a:pt x="187" y="156"/>
                    </a:lnTo>
                    <a:lnTo>
                      <a:pt x="197" y="152"/>
                    </a:lnTo>
                    <a:lnTo>
                      <a:pt x="205" y="140"/>
                    </a:lnTo>
                    <a:lnTo>
                      <a:pt x="218" y="142"/>
                    </a:lnTo>
                    <a:lnTo>
                      <a:pt x="250" y="128"/>
                    </a:lnTo>
                    <a:lnTo>
                      <a:pt x="259" y="78"/>
                    </a:lnTo>
                    <a:lnTo>
                      <a:pt x="195" y="25"/>
                    </a:lnTo>
                    <a:lnTo>
                      <a:pt x="186" y="0"/>
                    </a:lnTo>
                    <a:lnTo>
                      <a:pt x="143" y="3"/>
                    </a:lnTo>
                    <a:lnTo>
                      <a:pt x="132" y="21"/>
                    </a:lnTo>
                    <a:lnTo>
                      <a:pt x="17" y="34"/>
                    </a:lnTo>
                    <a:lnTo>
                      <a:pt x="18" y="63"/>
                    </a:lnTo>
                    <a:lnTo>
                      <a:pt x="6" y="73"/>
                    </a:lnTo>
                    <a:lnTo>
                      <a:pt x="0" y="120"/>
                    </a:lnTo>
                    <a:lnTo>
                      <a:pt x="23" y="119"/>
                    </a:lnTo>
                    <a:lnTo>
                      <a:pt x="32" y="125"/>
                    </a:lnTo>
                    <a:lnTo>
                      <a:pt x="55" y="126"/>
                    </a:lnTo>
                    <a:lnTo>
                      <a:pt x="65" y="1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6" name="Freeform 266">
                <a:extLst>
                  <a:ext uri="{FF2B5EF4-FFF2-40B4-BE49-F238E27FC236}">
                    <a16:creationId xmlns:a16="http://schemas.microsoft.com/office/drawing/2014/main" xmlns="" id="{06FAB672-105B-4091-946E-18BF485F9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2441042"/>
                <a:ext cx="237445" cy="217068"/>
              </a:xfrm>
              <a:custGeom>
                <a:avLst/>
                <a:gdLst>
                  <a:gd name="T0" fmla="*/ 11 w 136"/>
                  <a:gd name="T1" fmla="*/ 121 h 122"/>
                  <a:gd name="T2" fmla="*/ 112 w 136"/>
                  <a:gd name="T3" fmla="*/ 110 h 122"/>
                  <a:gd name="T4" fmla="*/ 122 w 136"/>
                  <a:gd name="T5" fmla="*/ 94 h 122"/>
                  <a:gd name="T6" fmla="*/ 129 w 136"/>
                  <a:gd name="T7" fmla="*/ 74 h 122"/>
                  <a:gd name="T8" fmla="*/ 135 w 136"/>
                  <a:gd name="T9" fmla="*/ 67 h 122"/>
                  <a:gd name="T10" fmla="*/ 132 w 136"/>
                  <a:gd name="T11" fmla="*/ 15 h 122"/>
                  <a:gd name="T12" fmla="*/ 93 w 136"/>
                  <a:gd name="T13" fmla="*/ 0 h 122"/>
                  <a:gd name="T14" fmla="*/ 82 w 136"/>
                  <a:gd name="T15" fmla="*/ 8 h 122"/>
                  <a:gd name="T16" fmla="*/ 68 w 136"/>
                  <a:gd name="T17" fmla="*/ 3 h 122"/>
                  <a:gd name="T18" fmla="*/ 62 w 136"/>
                  <a:gd name="T19" fmla="*/ 22 h 122"/>
                  <a:gd name="T20" fmla="*/ 58 w 136"/>
                  <a:gd name="T21" fmla="*/ 19 h 122"/>
                  <a:gd name="T22" fmla="*/ 49 w 136"/>
                  <a:gd name="T23" fmla="*/ 38 h 122"/>
                  <a:gd name="T24" fmla="*/ 56 w 136"/>
                  <a:gd name="T25" fmla="*/ 49 h 122"/>
                  <a:gd name="T26" fmla="*/ 36 w 136"/>
                  <a:gd name="T27" fmla="*/ 56 h 122"/>
                  <a:gd name="T28" fmla="*/ 33 w 136"/>
                  <a:gd name="T29" fmla="*/ 68 h 122"/>
                  <a:gd name="T30" fmla="*/ 15 w 136"/>
                  <a:gd name="T31" fmla="*/ 66 h 122"/>
                  <a:gd name="T32" fmla="*/ 0 w 136"/>
                  <a:gd name="T33" fmla="*/ 72 h 122"/>
                  <a:gd name="T34" fmla="*/ 1 w 136"/>
                  <a:gd name="T35" fmla="*/ 85 h 122"/>
                  <a:gd name="T36" fmla="*/ 1 w 136"/>
                  <a:gd name="T37" fmla="*/ 105 h 122"/>
                  <a:gd name="T38" fmla="*/ 10 w 136"/>
                  <a:gd name="T39" fmla="*/ 105 h 122"/>
                  <a:gd name="T40" fmla="*/ 11 w 136"/>
                  <a:gd name="T41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6" h="122">
                    <a:moveTo>
                      <a:pt x="11" y="121"/>
                    </a:moveTo>
                    <a:lnTo>
                      <a:pt x="112" y="110"/>
                    </a:lnTo>
                    <a:lnTo>
                      <a:pt x="122" y="94"/>
                    </a:lnTo>
                    <a:lnTo>
                      <a:pt x="129" y="74"/>
                    </a:lnTo>
                    <a:lnTo>
                      <a:pt x="135" y="67"/>
                    </a:lnTo>
                    <a:lnTo>
                      <a:pt x="132" y="15"/>
                    </a:lnTo>
                    <a:lnTo>
                      <a:pt x="93" y="0"/>
                    </a:lnTo>
                    <a:lnTo>
                      <a:pt x="82" y="8"/>
                    </a:lnTo>
                    <a:lnTo>
                      <a:pt x="68" y="3"/>
                    </a:lnTo>
                    <a:lnTo>
                      <a:pt x="62" y="22"/>
                    </a:lnTo>
                    <a:lnTo>
                      <a:pt x="58" y="19"/>
                    </a:lnTo>
                    <a:lnTo>
                      <a:pt x="49" y="38"/>
                    </a:lnTo>
                    <a:lnTo>
                      <a:pt x="56" y="49"/>
                    </a:lnTo>
                    <a:lnTo>
                      <a:pt x="36" y="56"/>
                    </a:lnTo>
                    <a:lnTo>
                      <a:pt x="33" y="68"/>
                    </a:lnTo>
                    <a:lnTo>
                      <a:pt x="15" y="66"/>
                    </a:lnTo>
                    <a:lnTo>
                      <a:pt x="0" y="72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0" y="105"/>
                    </a:lnTo>
                    <a:lnTo>
                      <a:pt x="11" y="12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7" name="Freeform 267">
                <a:extLst>
                  <a:ext uri="{FF2B5EF4-FFF2-40B4-BE49-F238E27FC236}">
                    <a16:creationId xmlns:a16="http://schemas.microsoft.com/office/drawing/2014/main" xmlns="" id="{10891DED-AC7C-47DF-9C80-5F2B832C5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207" y="3145725"/>
                <a:ext cx="61327" cy="23594"/>
              </a:xfrm>
              <a:custGeom>
                <a:avLst/>
                <a:gdLst>
                  <a:gd name="T0" fmla="*/ 17 w 36"/>
                  <a:gd name="T1" fmla="*/ 13 h 14"/>
                  <a:gd name="T2" fmla="*/ 15 w 36"/>
                  <a:gd name="T3" fmla="*/ 13 h 14"/>
                  <a:gd name="T4" fmla="*/ 13 w 36"/>
                  <a:gd name="T5" fmla="*/ 13 h 14"/>
                  <a:gd name="T6" fmla="*/ 12 w 36"/>
                  <a:gd name="T7" fmla="*/ 13 h 14"/>
                  <a:gd name="T8" fmla="*/ 10 w 36"/>
                  <a:gd name="T9" fmla="*/ 11 h 14"/>
                  <a:gd name="T10" fmla="*/ 8 w 36"/>
                  <a:gd name="T11" fmla="*/ 11 h 14"/>
                  <a:gd name="T12" fmla="*/ 6 w 36"/>
                  <a:gd name="T13" fmla="*/ 10 h 14"/>
                  <a:gd name="T14" fmla="*/ 4 w 36"/>
                  <a:gd name="T15" fmla="*/ 9 h 14"/>
                  <a:gd name="T16" fmla="*/ 3 w 36"/>
                  <a:gd name="T17" fmla="*/ 9 h 14"/>
                  <a:gd name="T18" fmla="*/ 2 w 36"/>
                  <a:gd name="T19" fmla="*/ 9 h 14"/>
                  <a:gd name="T20" fmla="*/ 2 w 36"/>
                  <a:gd name="T21" fmla="*/ 7 h 14"/>
                  <a:gd name="T22" fmla="*/ 1 w 36"/>
                  <a:gd name="T23" fmla="*/ 7 h 14"/>
                  <a:gd name="T24" fmla="*/ 0 w 36"/>
                  <a:gd name="T25" fmla="*/ 7 h 14"/>
                  <a:gd name="T26" fmla="*/ 1 w 36"/>
                  <a:gd name="T27" fmla="*/ 7 h 14"/>
                  <a:gd name="T28" fmla="*/ 2 w 36"/>
                  <a:gd name="T29" fmla="*/ 7 h 14"/>
                  <a:gd name="T30" fmla="*/ 2 w 36"/>
                  <a:gd name="T31" fmla="*/ 6 h 14"/>
                  <a:gd name="T32" fmla="*/ 3 w 36"/>
                  <a:gd name="T33" fmla="*/ 6 h 14"/>
                  <a:gd name="T34" fmla="*/ 3 w 36"/>
                  <a:gd name="T35" fmla="*/ 5 h 14"/>
                  <a:gd name="T36" fmla="*/ 4 w 36"/>
                  <a:gd name="T37" fmla="*/ 5 h 14"/>
                  <a:gd name="T38" fmla="*/ 6 w 36"/>
                  <a:gd name="T39" fmla="*/ 5 h 14"/>
                  <a:gd name="T40" fmla="*/ 8 w 36"/>
                  <a:gd name="T41" fmla="*/ 5 h 14"/>
                  <a:gd name="T42" fmla="*/ 11 w 36"/>
                  <a:gd name="T43" fmla="*/ 5 h 14"/>
                  <a:gd name="T44" fmla="*/ 13 w 36"/>
                  <a:gd name="T45" fmla="*/ 5 h 14"/>
                  <a:gd name="T46" fmla="*/ 15 w 36"/>
                  <a:gd name="T47" fmla="*/ 5 h 14"/>
                  <a:gd name="T48" fmla="*/ 17 w 36"/>
                  <a:gd name="T49" fmla="*/ 5 h 14"/>
                  <a:gd name="T50" fmla="*/ 18 w 36"/>
                  <a:gd name="T51" fmla="*/ 5 h 14"/>
                  <a:gd name="T52" fmla="*/ 19 w 36"/>
                  <a:gd name="T53" fmla="*/ 3 h 14"/>
                  <a:gd name="T54" fmla="*/ 21 w 36"/>
                  <a:gd name="T55" fmla="*/ 3 h 14"/>
                  <a:gd name="T56" fmla="*/ 23 w 36"/>
                  <a:gd name="T57" fmla="*/ 2 h 14"/>
                  <a:gd name="T58" fmla="*/ 24 w 36"/>
                  <a:gd name="T59" fmla="*/ 2 h 14"/>
                  <a:gd name="T60" fmla="*/ 26 w 36"/>
                  <a:gd name="T61" fmla="*/ 2 h 14"/>
                  <a:gd name="T62" fmla="*/ 27 w 36"/>
                  <a:gd name="T63" fmla="*/ 1 h 14"/>
                  <a:gd name="T64" fmla="*/ 28 w 36"/>
                  <a:gd name="T65" fmla="*/ 1 h 14"/>
                  <a:gd name="T66" fmla="*/ 29 w 36"/>
                  <a:gd name="T67" fmla="*/ 1 h 14"/>
                  <a:gd name="T68" fmla="*/ 30 w 36"/>
                  <a:gd name="T69" fmla="*/ 0 h 14"/>
                  <a:gd name="T70" fmla="*/ 30 w 36"/>
                  <a:gd name="T71" fmla="*/ 1 h 14"/>
                  <a:gd name="T72" fmla="*/ 31 w 36"/>
                  <a:gd name="T73" fmla="*/ 1 h 14"/>
                  <a:gd name="T74" fmla="*/ 32 w 36"/>
                  <a:gd name="T75" fmla="*/ 2 h 14"/>
                  <a:gd name="T76" fmla="*/ 33 w 36"/>
                  <a:gd name="T77" fmla="*/ 2 h 14"/>
                  <a:gd name="T78" fmla="*/ 33 w 36"/>
                  <a:gd name="T79" fmla="*/ 3 h 14"/>
                  <a:gd name="T80" fmla="*/ 33 w 36"/>
                  <a:gd name="T81" fmla="*/ 5 h 14"/>
                  <a:gd name="T82" fmla="*/ 34 w 36"/>
                  <a:gd name="T83" fmla="*/ 6 h 14"/>
                  <a:gd name="T84" fmla="*/ 34 w 36"/>
                  <a:gd name="T85" fmla="*/ 7 h 14"/>
                  <a:gd name="T86" fmla="*/ 34 w 36"/>
                  <a:gd name="T87" fmla="*/ 9 h 14"/>
                  <a:gd name="T88" fmla="*/ 35 w 36"/>
                  <a:gd name="T89" fmla="*/ 9 h 14"/>
                  <a:gd name="T90" fmla="*/ 34 w 36"/>
                  <a:gd name="T91" fmla="*/ 9 h 14"/>
                  <a:gd name="T92" fmla="*/ 33 w 36"/>
                  <a:gd name="T93" fmla="*/ 10 h 14"/>
                  <a:gd name="T94" fmla="*/ 33 w 36"/>
                  <a:gd name="T95" fmla="*/ 11 h 14"/>
                  <a:gd name="T96" fmla="*/ 32 w 36"/>
                  <a:gd name="T97" fmla="*/ 11 h 14"/>
                  <a:gd name="T98" fmla="*/ 30 w 36"/>
                  <a:gd name="T99" fmla="*/ 11 h 14"/>
                  <a:gd name="T100" fmla="*/ 28 w 36"/>
                  <a:gd name="T101" fmla="*/ 13 h 14"/>
                  <a:gd name="T102" fmla="*/ 27 w 36"/>
                  <a:gd name="T103" fmla="*/ 13 h 14"/>
                  <a:gd name="T104" fmla="*/ 25 w 36"/>
                  <a:gd name="T105" fmla="*/ 13 h 14"/>
                  <a:gd name="T106" fmla="*/ 23 w 36"/>
                  <a:gd name="T107" fmla="*/ 13 h 14"/>
                  <a:gd name="T108" fmla="*/ 21 w 36"/>
                  <a:gd name="T109" fmla="*/ 13 h 14"/>
                  <a:gd name="T110" fmla="*/ 19 w 36"/>
                  <a:gd name="T111" fmla="*/ 13 h 14"/>
                  <a:gd name="T112" fmla="*/ 17 w 36"/>
                  <a:gd name="T1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14">
                    <a:moveTo>
                      <a:pt x="17" y="13"/>
                    </a:moveTo>
                    <a:lnTo>
                      <a:pt x="15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4" y="9"/>
                    </a:lnTo>
                    <a:lnTo>
                      <a:pt x="33" y="10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7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8" name="Freeform 268">
                <a:extLst>
                  <a:ext uri="{FF2B5EF4-FFF2-40B4-BE49-F238E27FC236}">
                    <a16:creationId xmlns:a16="http://schemas.microsoft.com/office/drawing/2014/main" xmlns="" id="{3F421C3A-8A59-4AD8-BE9F-472EDDAEC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4133" y="2439469"/>
                <a:ext cx="180836" cy="152576"/>
              </a:xfrm>
              <a:custGeom>
                <a:avLst/>
                <a:gdLst>
                  <a:gd name="T0" fmla="*/ 22 w 115"/>
                  <a:gd name="T1" fmla="*/ 23 h 97"/>
                  <a:gd name="T2" fmla="*/ 15 w 115"/>
                  <a:gd name="T3" fmla="*/ 42 h 97"/>
                  <a:gd name="T4" fmla="*/ 0 w 115"/>
                  <a:gd name="T5" fmla="*/ 67 h 97"/>
                  <a:gd name="T6" fmla="*/ 27 w 115"/>
                  <a:gd name="T7" fmla="*/ 78 h 97"/>
                  <a:gd name="T8" fmla="*/ 48 w 115"/>
                  <a:gd name="T9" fmla="*/ 97 h 97"/>
                  <a:gd name="T10" fmla="*/ 47 w 115"/>
                  <a:gd name="T11" fmla="*/ 81 h 97"/>
                  <a:gd name="T12" fmla="*/ 68 w 115"/>
                  <a:gd name="T13" fmla="*/ 75 h 97"/>
                  <a:gd name="T14" fmla="*/ 88 w 115"/>
                  <a:gd name="T15" fmla="*/ 75 h 97"/>
                  <a:gd name="T16" fmla="*/ 89 w 115"/>
                  <a:gd name="T17" fmla="*/ 60 h 97"/>
                  <a:gd name="T18" fmla="*/ 113 w 115"/>
                  <a:gd name="T19" fmla="*/ 57 h 97"/>
                  <a:gd name="T20" fmla="*/ 104 w 115"/>
                  <a:gd name="T21" fmla="*/ 44 h 97"/>
                  <a:gd name="T22" fmla="*/ 113 w 115"/>
                  <a:gd name="T23" fmla="*/ 21 h 97"/>
                  <a:gd name="T24" fmla="*/ 115 w 115"/>
                  <a:gd name="T25" fmla="*/ 12 h 97"/>
                  <a:gd name="T26" fmla="*/ 83 w 115"/>
                  <a:gd name="T27" fmla="*/ 0 h 97"/>
                  <a:gd name="T28" fmla="*/ 50 w 115"/>
                  <a:gd name="T29" fmla="*/ 20 h 97"/>
                  <a:gd name="T30" fmla="*/ 31 w 115"/>
                  <a:gd name="T31" fmla="*/ 2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5" h="97">
                    <a:moveTo>
                      <a:pt x="22" y="23"/>
                    </a:moveTo>
                    <a:lnTo>
                      <a:pt x="15" y="42"/>
                    </a:lnTo>
                    <a:lnTo>
                      <a:pt x="0" y="67"/>
                    </a:lnTo>
                    <a:lnTo>
                      <a:pt x="27" y="78"/>
                    </a:lnTo>
                    <a:lnTo>
                      <a:pt x="48" y="97"/>
                    </a:lnTo>
                    <a:lnTo>
                      <a:pt x="47" y="81"/>
                    </a:lnTo>
                    <a:lnTo>
                      <a:pt x="68" y="75"/>
                    </a:lnTo>
                    <a:lnTo>
                      <a:pt x="88" y="75"/>
                    </a:lnTo>
                    <a:lnTo>
                      <a:pt x="89" y="60"/>
                    </a:lnTo>
                    <a:lnTo>
                      <a:pt x="113" y="57"/>
                    </a:lnTo>
                    <a:lnTo>
                      <a:pt x="104" y="44"/>
                    </a:lnTo>
                    <a:lnTo>
                      <a:pt x="113" y="21"/>
                    </a:lnTo>
                    <a:lnTo>
                      <a:pt x="115" y="12"/>
                    </a:lnTo>
                    <a:lnTo>
                      <a:pt x="83" y="0"/>
                    </a:lnTo>
                    <a:lnTo>
                      <a:pt x="50" y="20"/>
                    </a:lnTo>
                    <a:lnTo>
                      <a:pt x="31" y="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9" name="Freeform 270">
                <a:extLst>
                  <a:ext uri="{FF2B5EF4-FFF2-40B4-BE49-F238E27FC236}">
                    <a16:creationId xmlns:a16="http://schemas.microsoft.com/office/drawing/2014/main" xmlns="" id="{284C51C9-AF16-4D1E-AD5D-C22EEFA99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3862" y="2670693"/>
                <a:ext cx="180836" cy="103815"/>
              </a:xfrm>
              <a:custGeom>
                <a:avLst/>
                <a:gdLst>
                  <a:gd name="T0" fmla="*/ 0 w 104"/>
                  <a:gd name="T1" fmla="*/ 16 h 59"/>
                  <a:gd name="T2" fmla="*/ 40 w 104"/>
                  <a:gd name="T3" fmla="*/ 0 h 59"/>
                  <a:gd name="T4" fmla="*/ 53 w 104"/>
                  <a:gd name="T5" fmla="*/ 9 h 59"/>
                  <a:gd name="T6" fmla="*/ 88 w 104"/>
                  <a:gd name="T7" fmla="*/ 21 h 59"/>
                  <a:gd name="T8" fmla="*/ 103 w 104"/>
                  <a:gd name="T9" fmla="*/ 30 h 59"/>
                  <a:gd name="T10" fmla="*/ 76 w 104"/>
                  <a:gd name="T11" fmla="*/ 48 h 59"/>
                  <a:gd name="T12" fmla="*/ 67 w 104"/>
                  <a:gd name="T13" fmla="*/ 58 h 59"/>
                  <a:gd name="T14" fmla="*/ 58 w 104"/>
                  <a:gd name="T15" fmla="*/ 54 h 59"/>
                  <a:gd name="T16" fmla="*/ 59 w 104"/>
                  <a:gd name="T17" fmla="*/ 44 h 59"/>
                  <a:gd name="T18" fmla="*/ 46 w 104"/>
                  <a:gd name="T19" fmla="*/ 43 h 59"/>
                  <a:gd name="T20" fmla="*/ 44 w 104"/>
                  <a:gd name="T21" fmla="*/ 51 h 59"/>
                  <a:gd name="T22" fmla="*/ 34 w 104"/>
                  <a:gd name="T23" fmla="*/ 52 h 59"/>
                  <a:gd name="T24" fmla="*/ 23 w 104"/>
                  <a:gd name="T25" fmla="*/ 42 h 59"/>
                  <a:gd name="T26" fmla="*/ 0 w 104"/>
                  <a:gd name="T27" fmla="*/ 1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59">
                    <a:moveTo>
                      <a:pt x="0" y="16"/>
                    </a:moveTo>
                    <a:lnTo>
                      <a:pt x="40" y="0"/>
                    </a:lnTo>
                    <a:lnTo>
                      <a:pt x="53" y="9"/>
                    </a:lnTo>
                    <a:lnTo>
                      <a:pt x="88" y="21"/>
                    </a:lnTo>
                    <a:lnTo>
                      <a:pt x="103" y="30"/>
                    </a:lnTo>
                    <a:lnTo>
                      <a:pt x="76" y="48"/>
                    </a:lnTo>
                    <a:lnTo>
                      <a:pt x="67" y="58"/>
                    </a:lnTo>
                    <a:lnTo>
                      <a:pt x="58" y="54"/>
                    </a:lnTo>
                    <a:lnTo>
                      <a:pt x="59" y="44"/>
                    </a:lnTo>
                    <a:lnTo>
                      <a:pt x="46" y="43"/>
                    </a:lnTo>
                    <a:lnTo>
                      <a:pt x="44" y="51"/>
                    </a:lnTo>
                    <a:lnTo>
                      <a:pt x="34" y="52"/>
                    </a:lnTo>
                    <a:lnTo>
                      <a:pt x="23" y="42"/>
                    </a:lnTo>
                    <a:lnTo>
                      <a:pt x="0" y="1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0" name="Freeform 271">
                <a:extLst>
                  <a:ext uri="{FF2B5EF4-FFF2-40B4-BE49-F238E27FC236}">
                    <a16:creationId xmlns:a16="http://schemas.microsoft.com/office/drawing/2014/main" xmlns="" id="{BC2663FF-6E8F-46D7-880C-784B3D8E8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0226" y="2717882"/>
                <a:ext cx="150958" cy="73929"/>
              </a:xfrm>
              <a:custGeom>
                <a:avLst/>
                <a:gdLst>
                  <a:gd name="T0" fmla="*/ 36 w 85"/>
                  <a:gd name="T1" fmla="*/ 2 h 41"/>
                  <a:gd name="T2" fmla="*/ 84 w 85"/>
                  <a:gd name="T3" fmla="*/ 0 h 41"/>
                  <a:gd name="T4" fmla="*/ 79 w 85"/>
                  <a:gd name="T5" fmla="*/ 40 h 41"/>
                  <a:gd name="T6" fmla="*/ 67 w 85"/>
                  <a:gd name="T7" fmla="*/ 30 h 41"/>
                  <a:gd name="T8" fmla="*/ 60 w 85"/>
                  <a:gd name="T9" fmla="*/ 28 h 41"/>
                  <a:gd name="T10" fmla="*/ 36 w 85"/>
                  <a:gd name="T11" fmla="*/ 33 h 41"/>
                  <a:gd name="T12" fmla="*/ 20 w 85"/>
                  <a:gd name="T13" fmla="*/ 33 h 41"/>
                  <a:gd name="T14" fmla="*/ 0 w 85"/>
                  <a:gd name="T15" fmla="*/ 29 h 41"/>
                  <a:gd name="T16" fmla="*/ 9 w 85"/>
                  <a:gd name="T17" fmla="*/ 20 h 41"/>
                  <a:gd name="T18" fmla="*/ 36 w 85"/>
                  <a:gd name="T19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41">
                    <a:moveTo>
                      <a:pt x="36" y="2"/>
                    </a:moveTo>
                    <a:lnTo>
                      <a:pt x="84" y="0"/>
                    </a:lnTo>
                    <a:lnTo>
                      <a:pt x="79" y="40"/>
                    </a:lnTo>
                    <a:lnTo>
                      <a:pt x="67" y="30"/>
                    </a:lnTo>
                    <a:lnTo>
                      <a:pt x="60" y="28"/>
                    </a:lnTo>
                    <a:lnTo>
                      <a:pt x="36" y="33"/>
                    </a:lnTo>
                    <a:lnTo>
                      <a:pt x="20" y="33"/>
                    </a:lnTo>
                    <a:lnTo>
                      <a:pt x="0" y="29"/>
                    </a:lnTo>
                    <a:lnTo>
                      <a:pt x="9" y="20"/>
                    </a:lnTo>
                    <a:lnTo>
                      <a:pt x="36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1" name="Freeform 274">
                <a:extLst>
                  <a:ext uri="{FF2B5EF4-FFF2-40B4-BE49-F238E27FC236}">
                    <a16:creationId xmlns:a16="http://schemas.microsoft.com/office/drawing/2014/main" xmlns="" id="{F36C2D63-1388-4416-9395-22268F0F7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671" y="2788665"/>
                <a:ext cx="89632" cy="116399"/>
              </a:xfrm>
              <a:custGeom>
                <a:avLst/>
                <a:gdLst>
                  <a:gd name="T0" fmla="*/ 39 w 57"/>
                  <a:gd name="T1" fmla="*/ 74 h 74"/>
                  <a:gd name="T2" fmla="*/ 47 w 57"/>
                  <a:gd name="T3" fmla="*/ 68 h 74"/>
                  <a:gd name="T4" fmla="*/ 54 w 57"/>
                  <a:gd name="T5" fmla="*/ 53 h 74"/>
                  <a:gd name="T6" fmla="*/ 57 w 57"/>
                  <a:gd name="T7" fmla="*/ 42 h 74"/>
                  <a:gd name="T8" fmla="*/ 36 w 57"/>
                  <a:gd name="T9" fmla="*/ 12 h 74"/>
                  <a:gd name="T10" fmla="*/ 23 w 57"/>
                  <a:gd name="T11" fmla="*/ 0 h 74"/>
                  <a:gd name="T12" fmla="*/ 0 w 57"/>
                  <a:gd name="T13" fmla="*/ 5 h 74"/>
                  <a:gd name="T14" fmla="*/ 24 w 57"/>
                  <a:gd name="T15" fmla="*/ 27 h 74"/>
                  <a:gd name="T16" fmla="*/ 24 w 57"/>
                  <a:gd name="T17" fmla="*/ 42 h 74"/>
                  <a:gd name="T18" fmla="*/ 39 w 57"/>
                  <a:gd name="T1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74">
                    <a:moveTo>
                      <a:pt x="39" y="74"/>
                    </a:moveTo>
                    <a:lnTo>
                      <a:pt x="47" y="68"/>
                    </a:lnTo>
                    <a:lnTo>
                      <a:pt x="54" y="53"/>
                    </a:lnTo>
                    <a:lnTo>
                      <a:pt x="57" y="42"/>
                    </a:lnTo>
                    <a:lnTo>
                      <a:pt x="36" y="12"/>
                    </a:lnTo>
                    <a:lnTo>
                      <a:pt x="23" y="0"/>
                    </a:lnTo>
                    <a:lnTo>
                      <a:pt x="0" y="5"/>
                    </a:lnTo>
                    <a:lnTo>
                      <a:pt x="24" y="27"/>
                    </a:lnTo>
                    <a:lnTo>
                      <a:pt x="24" y="42"/>
                    </a:lnTo>
                    <a:lnTo>
                      <a:pt x="39" y="7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2" name="Freeform 276">
                <a:extLst>
                  <a:ext uri="{FF2B5EF4-FFF2-40B4-BE49-F238E27FC236}">
                    <a16:creationId xmlns:a16="http://schemas.microsoft.com/office/drawing/2014/main" xmlns="" id="{22B47577-93B1-400F-B120-DC1592800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0766" y="2702152"/>
                <a:ext cx="33022" cy="23594"/>
              </a:xfrm>
              <a:custGeom>
                <a:avLst/>
                <a:gdLst>
                  <a:gd name="T0" fmla="*/ 0 w 21"/>
                  <a:gd name="T1" fmla="*/ 15 h 15"/>
                  <a:gd name="T2" fmla="*/ 21 w 21"/>
                  <a:gd name="T3" fmla="*/ 15 h 15"/>
                  <a:gd name="T4" fmla="*/ 10 w 21"/>
                  <a:gd name="T5" fmla="*/ 10 h 15"/>
                  <a:gd name="T6" fmla="*/ 7 w 21"/>
                  <a:gd name="T7" fmla="*/ 0 h 15"/>
                  <a:gd name="T8" fmla="*/ 0 w 21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lnTo>
                      <a:pt x="21" y="15"/>
                    </a:lnTo>
                    <a:lnTo>
                      <a:pt x="10" y="10"/>
                    </a:lnTo>
                    <a:lnTo>
                      <a:pt x="7" y="0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xmlns="" id="{9287B05F-DD27-465A-AAD4-E4772B32D7B8}"/>
                </a:ext>
              </a:extLst>
            </p:cNvPr>
            <p:cNvGrpSpPr/>
            <p:nvPr/>
          </p:nvGrpSpPr>
          <p:grpSpPr>
            <a:xfrm>
              <a:off x="6336011" y="2403546"/>
              <a:ext cx="2417625" cy="2046324"/>
              <a:chOff x="6463961" y="1390309"/>
              <a:chExt cx="3678040" cy="3169501"/>
            </a:xfrm>
            <a:grpFill/>
          </p:grpSpPr>
          <p:sp>
            <p:nvSpPr>
              <p:cNvPr id="97" name="Freeform 105">
                <a:extLst>
                  <a:ext uri="{FF2B5EF4-FFF2-40B4-BE49-F238E27FC236}">
                    <a16:creationId xmlns:a16="http://schemas.microsoft.com/office/drawing/2014/main" xmlns="" id="{1357F167-5534-4F03-B9C2-C4A6BAD5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677" y="1951853"/>
                <a:ext cx="40885" cy="44043"/>
              </a:xfrm>
              <a:custGeom>
                <a:avLst/>
                <a:gdLst>
                  <a:gd name="T0" fmla="*/ 11 w 23"/>
                  <a:gd name="T1" fmla="*/ 0 h 25"/>
                  <a:gd name="T2" fmla="*/ 0 w 23"/>
                  <a:gd name="T3" fmla="*/ 12 h 25"/>
                  <a:gd name="T4" fmla="*/ 5 w 23"/>
                  <a:gd name="T5" fmla="*/ 24 h 25"/>
                  <a:gd name="T6" fmla="*/ 14 w 23"/>
                  <a:gd name="T7" fmla="*/ 22 h 25"/>
                  <a:gd name="T8" fmla="*/ 22 w 23"/>
                  <a:gd name="T9" fmla="*/ 9 h 25"/>
                  <a:gd name="T10" fmla="*/ 11 w 23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11" y="0"/>
                    </a:moveTo>
                    <a:lnTo>
                      <a:pt x="0" y="12"/>
                    </a:lnTo>
                    <a:lnTo>
                      <a:pt x="5" y="24"/>
                    </a:lnTo>
                    <a:lnTo>
                      <a:pt x="14" y="22"/>
                    </a:lnTo>
                    <a:lnTo>
                      <a:pt x="22" y="9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8" name="Freeform 106">
                <a:extLst>
                  <a:ext uri="{FF2B5EF4-FFF2-40B4-BE49-F238E27FC236}">
                    <a16:creationId xmlns:a16="http://schemas.microsoft.com/office/drawing/2014/main" xmlns="" id="{BC9E560E-8178-4354-807A-327CE2C8B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810" y="1912530"/>
                <a:ext cx="58182" cy="31459"/>
              </a:xfrm>
              <a:custGeom>
                <a:avLst/>
                <a:gdLst>
                  <a:gd name="T0" fmla="*/ 27 w 33"/>
                  <a:gd name="T1" fmla="*/ 4 h 17"/>
                  <a:gd name="T2" fmla="*/ 13 w 33"/>
                  <a:gd name="T3" fmla="*/ 0 h 17"/>
                  <a:gd name="T4" fmla="*/ 0 w 33"/>
                  <a:gd name="T5" fmla="*/ 12 h 17"/>
                  <a:gd name="T6" fmla="*/ 9 w 33"/>
                  <a:gd name="T7" fmla="*/ 14 h 17"/>
                  <a:gd name="T8" fmla="*/ 32 w 33"/>
                  <a:gd name="T9" fmla="*/ 16 h 17"/>
                  <a:gd name="T10" fmla="*/ 27 w 33"/>
                  <a:gd name="T1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7">
                    <a:moveTo>
                      <a:pt x="27" y="4"/>
                    </a:moveTo>
                    <a:lnTo>
                      <a:pt x="13" y="0"/>
                    </a:lnTo>
                    <a:lnTo>
                      <a:pt x="0" y="12"/>
                    </a:lnTo>
                    <a:lnTo>
                      <a:pt x="9" y="14"/>
                    </a:lnTo>
                    <a:lnTo>
                      <a:pt x="32" y="16"/>
                    </a:lnTo>
                    <a:lnTo>
                      <a:pt x="27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9" name="Freeform 107">
                <a:extLst>
                  <a:ext uri="{FF2B5EF4-FFF2-40B4-BE49-F238E27FC236}">
                    <a16:creationId xmlns:a16="http://schemas.microsoft.com/office/drawing/2014/main" xmlns="" id="{541756E2-C7E4-4267-B644-D000802C8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0842" y="1726921"/>
                <a:ext cx="23587" cy="28313"/>
              </a:xfrm>
              <a:custGeom>
                <a:avLst/>
                <a:gdLst>
                  <a:gd name="T0" fmla="*/ 6 w 14"/>
                  <a:gd name="T1" fmla="*/ 15 h 16"/>
                  <a:gd name="T2" fmla="*/ 7 w 14"/>
                  <a:gd name="T3" fmla="*/ 15 h 16"/>
                  <a:gd name="T4" fmla="*/ 8 w 14"/>
                  <a:gd name="T5" fmla="*/ 15 h 16"/>
                  <a:gd name="T6" fmla="*/ 9 w 14"/>
                  <a:gd name="T7" fmla="*/ 14 h 16"/>
                  <a:gd name="T8" fmla="*/ 11 w 14"/>
                  <a:gd name="T9" fmla="*/ 14 h 16"/>
                  <a:gd name="T10" fmla="*/ 11 w 14"/>
                  <a:gd name="T11" fmla="*/ 13 h 16"/>
                  <a:gd name="T12" fmla="*/ 11 w 14"/>
                  <a:gd name="T13" fmla="*/ 12 h 16"/>
                  <a:gd name="T14" fmla="*/ 11 w 14"/>
                  <a:gd name="T15" fmla="*/ 11 h 16"/>
                  <a:gd name="T16" fmla="*/ 11 w 14"/>
                  <a:gd name="T17" fmla="*/ 10 h 16"/>
                  <a:gd name="T18" fmla="*/ 11 w 14"/>
                  <a:gd name="T19" fmla="*/ 9 h 16"/>
                  <a:gd name="T20" fmla="*/ 13 w 14"/>
                  <a:gd name="T21" fmla="*/ 8 h 16"/>
                  <a:gd name="T22" fmla="*/ 11 w 14"/>
                  <a:gd name="T23" fmla="*/ 8 h 16"/>
                  <a:gd name="T24" fmla="*/ 11 w 14"/>
                  <a:gd name="T25" fmla="*/ 7 h 16"/>
                  <a:gd name="T26" fmla="*/ 11 w 14"/>
                  <a:gd name="T27" fmla="*/ 5 h 16"/>
                  <a:gd name="T28" fmla="*/ 11 w 14"/>
                  <a:gd name="T29" fmla="*/ 4 h 16"/>
                  <a:gd name="T30" fmla="*/ 11 w 14"/>
                  <a:gd name="T31" fmla="*/ 3 h 16"/>
                  <a:gd name="T32" fmla="*/ 11 w 14"/>
                  <a:gd name="T33" fmla="*/ 2 h 16"/>
                  <a:gd name="T34" fmla="*/ 9 w 14"/>
                  <a:gd name="T35" fmla="*/ 1 h 16"/>
                  <a:gd name="T36" fmla="*/ 8 w 14"/>
                  <a:gd name="T37" fmla="*/ 1 h 16"/>
                  <a:gd name="T38" fmla="*/ 7 w 14"/>
                  <a:gd name="T39" fmla="*/ 0 h 16"/>
                  <a:gd name="T40" fmla="*/ 6 w 14"/>
                  <a:gd name="T41" fmla="*/ 0 h 16"/>
                  <a:gd name="T42" fmla="*/ 4 w 14"/>
                  <a:gd name="T43" fmla="*/ 0 h 16"/>
                  <a:gd name="T44" fmla="*/ 3 w 14"/>
                  <a:gd name="T45" fmla="*/ 1 h 16"/>
                  <a:gd name="T46" fmla="*/ 2 w 14"/>
                  <a:gd name="T47" fmla="*/ 2 h 16"/>
                  <a:gd name="T48" fmla="*/ 1 w 14"/>
                  <a:gd name="T49" fmla="*/ 3 h 16"/>
                  <a:gd name="T50" fmla="*/ 0 w 14"/>
                  <a:gd name="T51" fmla="*/ 4 h 16"/>
                  <a:gd name="T52" fmla="*/ 0 w 14"/>
                  <a:gd name="T53" fmla="*/ 5 h 16"/>
                  <a:gd name="T54" fmla="*/ 0 w 14"/>
                  <a:gd name="T55" fmla="*/ 7 h 16"/>
                  <a:gd name="T56" fmla="*/ 0 w 14"/>
                  <a:gd name="T57" fmla="*/ 8 h 16"/>
                  <a:gd name="T58" fmla="*/ 0 w 14"/>
                  <a:gd name="T59" fmla="*/ 9 h 16"/>
                  <a:gd name="T60" fmla="*/ 0 w 14"/>
                  <a:gd name="T61" fmla="*/ 10 h 16"/>
                  <a:gd name="T62" fmla="*/ 0 w 14"/>
                  <a:gd name="T63" fmla="*/ 11 h 16"/>
                  <a:gd name="T64" fmla="*/ 0 w 14"/>
                  <a:gd name="T65" fmla="*/ 12 h 16"/>
                  <a:gd name="T66" fmla="*/ 1 w 14"/>
                  <a:gd name="T67" fmla="*/ 13 h 16"/>
                  <a:gd name="T68" fmla="*/ 2 w 14"/>
                  <a:gd name="T69" fmla="*/ 14 h 16"/>
                  <a:gd name="T70" fmla="*/ 3 w 14"/>
                  <a:gd name="T71" fmla="*/ 14 h 16"/>
                  <a:gd name="T72" fmla="*/ 3 w 14"/>
                  <a:gd name="T73" fmla="*/ 15 h 16"/>
                  <a:gd name="T74" fmla="*/ 4 w 14"/>
                  <a:gd name="T75" fmla="*/ 15 h 16"/>
                  <a:gd name="T76" fmla="*/ 6 w 14"/>
                  <a:gd name="T7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" h="16">
                    <a:moveTo>
                      <a:pt x="6" y="15"/>
                    </a:move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6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0" name="Freeform 111">
                <a:extLst>
                  <a:ext uri="{FF2B5EF4-FFF2-40B4-BE49-F238E27FC236}">
                    <a16:creationId xmlns:a16="http://schemas.microsoft.com/office/drawing/2014/main" xmlns="" id="{D047F50C-2252-4E90-B430-CD3635B1D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6741" y="3263697"/>
                <a:ext cx="31450" cy="29886"/>
              </a:xfrm>
              <a:custGeom>
                <a:avLst/>
                <a:gdLst>
                  <a:gd name="T0" fmla="*/ 1 w 18"/>
                  <a:gd name="T1" fmla="*/ 6 h 17"/>
                  <a:gd name="T2" fmla="*/ 0 w 18"/>
                  <a:gd name="T3" fmla="*/ 16 h 17"/>
                  <a:gd name="T4" fmla="*/ 9 w 18"/>
                  <a:gd name="T5" fmla="*/ 16 h 17"/>
                  <a:gd name="T6" fmla="*/ 17 w 18"/>
                  <a:gd name="T7" fmla="*/ 6 h 17"/>
                  <a:gd name="T8" fmla="*/ 7 w 18"/>
                  <a:gd name="T9" fmla="*/ 0 h 17"/>
                  <a:gd name="T10" fmla="*/ 1 w 18"/>
                  <a:gd name="T1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" y="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7" y="6"/>
                    </a:lnTo>
                    <a:lnTo>
                      <a:pt x="7" y="0"/>
                    </a:lnTo>
                    <a:lnTo>
                      <a:pt x="1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1" name="Freeform 112">
                <a:extLst>
                  <a:ext uri="{FF2B5EF4-FFF2-40B4-BE49-F238E27FC236}">
                    <a16:creationId xmlns:a16="http://schemas.microsoft.com/office/drawing/2014/main" xmlns="" id="{802DDD7A-6DAF-40B0-93AA-13E84984F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8630" y="3196060"/>
                <a:ext cx="58182" cy="28313"/>
              </a:xfrm>
              <a:custGeom>
                <a:avLst/>
                <a:gdLst>
                  <a:gd name="T0" fmla="*/ 16 w 32"/>
                  <a:gd name="T1" fmla="*/ 11 h 16"/>
                  <a:gd name="T2" fmla="*/ 15 w 32"/>
                  <a:gd name="T3" fmla="*/ 11 h 16"/>
                  <a:gd name="T4" fmla="*/ 14 w 32"/>
                  <a:gd name="T5" fmla="*/ 11 h 16"/>
                  <a:gd name="T6" fmla="*/ 12 w 32"/>
                  <a:gd name="T7" fmla="*/ 11 h 16"/>
                  <a:gd name="T8" fmla="*/ 12 w 32"/>
                  <a:gd name="T9" fmla="*/ 12 h 16"/>
                  <a:gd name="T10" fmla="*/ 11 w 32"/>
                  <a:gd name="T11" fmla="*/ 12 h 16"/>
                  <a:gd name="T12" fmla="*/ 9 w 32"/>
                  <a:gd name="T13" fmla="*/ 13 h 16"/>
                  <a:gd name="T14" fmla="*/ 8 w 32"/>
                  <a:gd name="T15" fmla="*/ 13 h 16"/>
                  <a:gd name="T16" fmla="*/ 6 w 32"/>
                  <a:gd name="T17" fmla="*/ 14 h 16"/>
                  <a:gd name="T18" fmla="*/ 5 w 32"/>
                  <a:gd name="T19" fmla="*/ 14 h 16"/>
                  <a:gd name="T20" fmla="*/ 4 w 32"/>
                  <a:gd name="T21" fmla="*/ 15 h 16"/>
                  <a:gd name="T22" fmla="*/ 3 w 32"/>
                  <a:gd name="T23" fmla="*/ 14 h 16"/>
                  <a:gd name="T24" fmla="*/ 1 w 32"/>
                  <a:gd name="T25" fmla="*/ 14 h 16"/>
                  <a:gd name="T26" fmla="*/ 0 w 32"/>
                  <a:gd name="T27" fmla="*/ 13 h 16"/>
                  <a:gd name="T28" fmla="*/ 0 w 32"/>
                  <a:gd name="T29" fmla="*/ 12 h 16"/>
                  <a:gd name="T30" fmla="*/ 0 w 32"/>
                  <a:gd name="T31" fmla="*/ 11 h 16"/>
                  <a:gd name="T32" fmla="*/ 0 w 32"/>
                  <a:gd name="T33" fmla="*/ 10 h 16"/>
                  <a:gd name="T34" fmla="*/ 0 w 32"/>
                  <a:gd name="T35" fmla="*/ 9 h 16"/>
                  <a:gd name="T36" fmla="*/ 0 w 32"/>
                  <a:gd name="T37" fmla="*/ 8 h 16"/>
                  <a:gd name="T38" fmla="*/ 0 w 32"/>
                  <a:gd name="T39" fmla="*/ 7 h 16"/>
                  <a:gd name="T40" fmla="*/ 0 w 32"/>
                  <a:gd name="T41" fmla="*/ 6 h 16"/>
                  <a:gd name="T42" fmla="*/ 0 w 32"/>
                  <a:gd name="T43" fmla="*/ 5 h 16"/>
                  <a:gd name="T44" fmla="*/ 1 w 32"/>
                  <a:gd name="T45" fmla="*/ 4 h 16"/>
                  <a:gd name="T46" fmla="*/ 2 w 32"/>
                  <a:gd name="T47" fmla="*/ 4 h 16"/>
                  <a:gd name="T48" fmla="*/ 3 w 32"/>
                  <a:gd name="T49" fmla="*/ 4 h 16"/>
                  <a:gd name="T50" fmla="*/ 4 w 32"/>
                  <a:gd name="T51" fmla="*/ 4 h 16"/>
                  <a:gd name="T52" fmla="*/ 5 w 32"/>
                  <a:gd name="T53" fmla="*/ 4 h 16"/>
                  <a:gd name="T54" fmla="*/ 7 w 32"/>
                  <a:gd name="T55" fmla="*/ 4 h 16"/>
                  <a:gd name="T56" fmla="*/ 8 w 32"/>
                  <a:gd name="T57" fmla="*/ 4 h 16"/>
                  <a:gd name="T58" fmla="*/ 10 w 32"/>
                  <a:gd name="T59" fmla="*/ 4 h 16"/>
                  <a:gd name="T60" fmla="*/ 12 w 32"/>
                  <a:gd name="T61" fmla="*/ 4 h 16"/>
                  <a:gd name="T62" fmla="*/ 14 w 32"/>
                  <a:gd name="T63" fmla="*/ 4 h 16"/>
                  <a:gd name="T64" fmla="*/ 15 w 32"/>
                  <a:gd name="T65" fmla="*/ 4 h 16"/>
                  <a:gd name="T66" fmla="*/ 16 w 32"/>
                  <a:gd name="T67" fmla="*/ 4 h 16"/>
                  <a:gd name="T68" fmla="*/ 18 w 32"/>
                  <a:gd name="T69" fmla="*/ 4 h 16"/>
                  <a:gd name="T70" fmla="*/ 19 w 32"/>
                  <a:gd name="T71" fmla="*/ 3 h 16"/>
                  <a:gd name="T72" fmla="*/ 20 w 32"/>
                  <a:gd name="T73" fmla="*/ 2 h 16"/>
                  <a:gd name="T74" fmla="*/ 23 w 32"/>
                  <a:gd name="T75" fmla="*/ 2 h 16"/>
                  <a:gd name="T76" fmla="*/ 24 w 32"/>
                  <a:gd name="T77" fmla="*/ 1 h 16"/>
                  <a:gd name="T78" fmla="*/ 26 w 32"/>
                  <a:gd name="T79" fmla="*/ 0 h 16"/>
                  <a:gd name="T80" fmla="*/ 27 w 32"/>
                  <a:gd name="T81" fmla="*/ 0 h 16"/>
                  <a:gd name="T82" fmla="*/ 28 w 32"/>
                  <a:gd name="T83" fmla="*/ 0 h 16"/>
                  <a:gd name="T84" fmla="*/ 29 w 32"/>
                  <a:gd name="T85" fmla="*/ 0 h 16"/>
                  <a:gd name="T86" fmla="*/ 31 w 32"/>
                  <a:gd name="T87" fmla="*/ 0 h 16"/>
                  <a:gd name="T88" fmla="*/ 31 w 32"/>
                  <a:gd name="T89" fmla="*/ 1 h 16"/>
                  <a:gd name="T90" fmla="*/ 31 w 32"/>
                  <a:gd name="T91" fmla="*/ 2 h 16"/>
                  <a:gd name="T92" fmla="*/ 31 w 32"/>
                  <a:gd name="T93" fmla="*/ 3 h 16"/>
                  <a:gd name="T94" fmla="*/ 30 w 32"/>
                  <a:gd name="T95" fmla="*/ 4 h 16"/>
                  <a:gd name="T96" fmla="*/ 29 w 32"/>
                  <a:gd name="T97" fmla="*/ 4 h 16"/>
                  <a:gd name="T98" fmla="*/ 28 w 32"/>
                  <a:gd name="T99" fmla="*/ 4 h 16"/>
                  <a:gd name="T100" fmla="*/ 27 w 32"/>
                  <a:gd name="T101" fmla="*/ 6 h 16"/>
                  <a:gd name="T102" fmla="*/ 27 w 32"/>
                  <a:gd name="T103" fmla="*/ 7 h 16"/>
                  <a:gd name="T104" fmla="*/ 27 w 32"/>
                  <a:gd name="T105" fmla="*/ 8 h 16"/>
                  <a:gd name="T106" fmla="*/ 27 w 32"/>
                  <a:gd name="T107" fmla="*/ 9 h 16"/>
                  <a:gd name="T108" fmla="*/ 26 w 32"/>
                  <a:gd name="T109" fmla="*/ 9 h 16"/>
                  <a:gd name="T110" fmla="*/ 26 w 32"/>
                  <a:gd name="T111" fmla="*/ 10 h 16"/>
                  <a:gd name="T112" fmla="*/ 24 w 32"/>
                  <a:gd name="T113" fmla="*/ 11 h 16"/>
                  <a:gd name="T114" fmla="*/ 23 w 32"/>
                  <a:gd name="T115" fmla="*/ 11 h 16"/>
                  <a:gd name="T116" fmla="*/ 21 w 32"/>
                  <a:gd name="T117" fmla="*/ 11 h 16"/>
                  <a:gd name="T118" fmla="*/ 19 w 32"/>
                  <a:gd name="T119" fmla="*/ 11 h 16"/>
                  <a:gd name="T120" fmla="*/ 18 w 32"/>
                  <a:gd name="T121" fmla="*/ 11 h 16"/>
                  <a:gd name="T122" fmla="*/ 16 w 32"/>
                  <a:gd name="T12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" h="16">
                    <a:moveTo>
                      <a:pt x="16" y="11"/>
                    </a:moveTo>
                    <a:lnTo>
                      <a:pt x="15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29" y="4"/>
                    </a:lnTo>
                    <a:lnTo>
                      <a:pt x="28" y="4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6" y="1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2" name="Freeform 116">
                <a:extLst>
                  <a:ext uri="{FF2B5EF4-FFF2-40B4-BE49-F238E27FC236}">
                    <a16:creationId xmlns:a16="http://schemas.microsoft.com/office/drawing/2014/main" xmlns="" id="{6E5D9D41-63C1-45D0-80B5-4DD64C091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2933" y="4495319"/>
                <a:ext cx="23587" cy="23594"/>
              </a:xfrm>
              <a:custGeom>
                <a:avLst/>
                <a:gdLst>
                  <a:gd name="T0" fmla="*/ 7 w 14"/>
                  <a:gd name="T1" fmla="*/ 12 h 13"/>
                  <a:gd name="T2" fmla="*/ 7 w 14"/>
                  <a:gd name="T3" fmla="*/ 11 h 13"/>
                  <a:gd name="T4" fmla="*/ 8 w 14"/>
                  <a:gd name="T5" fmla="*/ 11 h 13"/>
                  <a:gd name="T6" fmla="*/ 9 w 14"/>
                  <a:gd name="T7" fmla="*/ 11 h 13"/>
                  <a:gd name="T8" fmla="*/ 10 w 14"/>
                  <a:gd name="T9" fmla="*/ 10 h 13"/>
                  <a:gd name="T10" fmla="*/ 11 w 14"/>
                  <a:gd name="T11" fmla="*/ 8 h 13"/>
                  <a:gd name="T12" fmla="*/ 13 w 14"/>
                  <a:gd name="T13" fmla="*/ 8 h 13"/>
                  <a:gd name="T14" fmla="*/ 13 w 14"/>
                  <a:gd name="T15" fmla="*/ 6 h 13"/>
                  <a:gd name="T16" fmla="*/ 13 w 14"/>
                  <a:gd name="T17" fmla="*/ 5 h 13"/>
                  <a:gd name="T18" fmla="*/ 13 w 14"/>
                  <a:gd name="T19" fmla="*/ 4 h 13"/>
                  <a:gd name="T20" fmla="*/ 13 w 14"/>
                  <a:gd name="T21" fmla="*/ 3 h 13"/>
                  <a:gd name="T22" fmla="*/ 11 w 14"/>
                  <a:gd name="T23" fmla="*/ 3 h 13"/>
                  <a:gd name="T24" fmla="*/ 11 w 14"/>
                  <a:gd name="T25" fmla="*/ 2 h 13"/>
                  <a:gd name="T26" fmla="*/ 11 w 14"/>
                  <a:gd name="T27" fmla="*/ 1 h 13"/>
                  <a:gd name="T28" fmla="*/ 10 w 14"/>
                  <a:gd name="T29" fmla="*/ 1 h 13"/>
                  <a:gd name="T30" fmla="*/ 9 w 14"/>
                  <a:gd name="T31" fmla="*/ 0 h 13"/>
                  <a:gd name="T32" fmla="*/ 8 w 14"/>
                  <a:gd name="T33" fmla="*/ 0 h 13"/>
                  <a:gd name="T34" fmla="*/ 7 w 14"/>
                  <a:gd name="T35" fmla="*/ 0 h 13"/>
                  <a:gd name="T36" fmla="*/ 4 w 14"/>
                  <a:gd name="T37" fmla="*/ 0 h 13"/>
                  <a:gd name="T38" fmla="*/ 3 w 14"/>
                  <a:gd name="T39" fmla="*/ 0 h 13"/>
                  <a:gd name="T40" fmla="*/ 2 w 14"/>
                  <a:gd name="T41" fmla="*/ 0 h 13"/>
                  <a:gd name="T42" fmla="*/ 2 w 14"/>
                  <a:gd name="T43" fmla="*/ 1 h 13"/>
                  <a:gd name="T44" fmla="*/ 1 w 14"/>
                  <a:gd name="T45" fmla="*/ 1 h 13"/>
                  <a:gd name="T46" fmla="*/ 1 w 14"/>
                  <a:gd name="T47" fmla="*/ 2 h 13"/>
                  <a:gd name="T48" fmla="*/ 1 w 14"/>
                  <a:gd name="T49" fmla="*/ 3 h 13"/>
                  <a:gd name="T50" fmla="*/ 0 w 14"/>
                  <a:gd name="T51" fmla="*/ 3 h 13"/>
                  <a:gd name="T52" fmla="*/ 0 w 14"/>
                  <a:gd name="T53" fmla="*/ 4 h 13"/>
                  <a:gd name="T54" fmla="*/ 0 w 14"/>
                  <a:gd name="T55" fmla="*/ 5 h 13"/>
                  <a:gd name="T56" fmla="*/ 0 w 14"/>
                  <a:gd name="T57" fmla="*/ 6 h 13"/>
                  <a:gd name="T58" fmla="*/ 0 w 14"/>
                  <a:gd name="T59" fmla="*/ 8 h 13"/>
                  <a:gd name="T60" fmla="*/ 1 w 14"/>
                  <a:gd name="T61" fmla="*/ 8 h 13"/>
                  <a:gd name="T62" fmla="*/ 2 w 14"/>
                  <a:gd name="T63" fmla="*/ 10 h 13"/>
                  <a:gd name="T64" fmla="*/ 2 w 14"/>
                  <a:gd name="T65" fmla="*/ 11 h 13"/>
                  <a:gd name="T66" fmla="*/ 3 w 14"/>
                  <a:gd name="T67" fmla="*/ 11 h 13"/>
                  <a:gd name="T68" fmla="*/ 4 w 14"/>
                  <a:gd name="T69" fmla="*/ 11 h 13"/>
                  <a:gd name="T70" fmla="*/ 7 w 14"/>
                  <a:gd name="T7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3">
                    <a:moveTo>
                      <a:pt x="7" y="12"/>
                    </a:move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7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3" name="Freeform 117">
                <a:extLst>
                  <a:ext uri="{FF2B5EF4-FFF2-40B4-BE49-F238E27FC236}">
                    <a16:creationId xmlns:a16="http://schemas.microsoft.com/office/drawing/2014/main" xmlns="" id="{66A3CD45-FFC0-4EC8-8EFA-48BDAE6D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2687" y="4487455"/>
                <a:ext cx="26732" cy="28313"/>
              </a:xfrm>
              <a:custGeom>
                <a:avLst/>
                <a:gdLst>
                  <a:gd name="T0" fmla="*/ 2 w 15"/>
                  <a:gd name="T1" fmla="*/ 5 h 16"/>
                  <a:gd name="T2" fmla="*/ 9 w 15"/>
                  <a:gd name="T3" fmla="*/ 0 h 16"/>
                  <a:gd name="T4" fmla="*/ 14 w 15"/>
                  <a:gd name="T5" fmla="*/ 5 h 16"/>
                  <a:gd name="T6" fmla="*/ 13 w 15"/>
                  <a:gd name="T7" fmla="*/ 15 h 16"/>
                  <a:gd name="T8" fmla="*/ 0 w 15"/>
                  <a:gd name="T9" fmla="*/ 11 h 16"/>
                  <a:gd name="T10" fmla="*/ 2 w 15"/>
                  <a:gd name="T1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2" y="5"/>
                    </a:moveTo>
                    <a:lnTo>
                      <a:pt x="9" y="0"/>
                    </a:lnTo>
                    <a:lnTo>
                      <a:pt x="14" y="5"/>
                    </a:lnTo>
                    <a:lnTo>
                      <a:pt x="13" y="15"/>
                    </a:lnTo>
                    <a:lnTo>
                      <a:pt x="0" y="11"/>
                    </a:lnTo>
                    <a:lnTo>
                      <a:pt x="2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4" name="Freeform 118">
                <a:extLst>
                  <a:ext uri="{FF2B5EF4-FFF2-40B4-BE49-F238E27FC236}">
                    <a16:creationId xmlns:a16="http://schemas.microsoft.com/office/drawing/2014/main" xmlns="" id="{FF1263D4-02CF-4BFE-BDBB-A123D519C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8412" y="3518515"/>
                <a:ext cx="45602" cy="89658"/>
              </a:xfrm>
              <a:custGeom>
                <a:avLst/>
                <a:gdLst>
                  <a:gd name="T0" fmla="*/ 12 w 25"/>
                  <a:gd name="T1" fmla="*/ 0 h 51"/>
                  <a:gd name="T2" fmla="*/ 2 w 25"/>
                  <a:gd name="T3" fmla="*/ 15 h 51"/>
                  <a:gd name="T4" fmla="*/ 0 w 25"/>
                  <a:gd name="T5" fmla="*/ 34 h 51"/>
                  <a:gd name="T6" fmla="*/ 16 w 25"/>
                  <a:gd name="T7" fmla="*/ 50 h 51"/>
                  <a:gd name="T8" fmla="*/ 24 w 25"/>
                  <a:gd name="T9" fmla="*/ 26 h 51"/>
                  <a:gd name="T10" fmla="*/ 12 w 25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1">
                    <a:moveTo>
                      <a:pt x="12" y="0"/>
                    </a:moveTo>
                    <a:lnTo>
                      <a:pt x="2" y="15"/>
                    </a:lnTo>
                    <a:lnTo>
                      <a:pt x="0" y="34"/>
                    </a:lnTo>
                    <a:lnTo>
                      <a:pt x="16" y="50"/>
                    </a:lnTo>
                    <a:lnTo>
                      <a:pt x="24" y="26"/>
                    </a:lnTo>
                    <a:lnTo>
                      <a:pt x="1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5" name="Freeform 121">
                <a:extLst>
                  <a:ext uri="{FF2B5EF4-FFF2-40B4-BE49-F238E27FC236}">
                    <a16:creationId xmlns:a16="http://schemas.microsoft.com/office/drawing/2014/main" xmlns="" id="{B12F95B9-0A16-4CD7-8C46-86CEC840F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5045" y="4295554"/>
                <a:ext cx="45602" cy="42470"/>
              </a:xfrm>
              <a:custGeom>
                <a:avLst/>
                <a:gdLst>
                  <a:gd name="T0" fmla="*/ 2 w 26"/>
                  <a:gd name="T1" fmla="*/ 0 h 24"/>
                  <a:gd name="T2" fmla="*/ 13 w 26"/>
                  <a:gd name="T3" fmla="*/ 2 h 24"/>
                  <a:gd name="T4" fmla="*/ 21 w 26"/>
                  <a:gd name="T5" fmla="*/ 10 h 24"/>
                  <a:gd name="T6" fmla="*/ 25 w 26"/>
                  <a:gd name="T7" fmla="*/ 21 h 24"/>
                  <a:gd name="T8" fmla="*/ 15 w 26"/>
                  <a:gd name="T9" fmla="*/ 23 h 24"/>
                  <a:gd name="T10" fmla="*/ 0 w 26"/>
                  <a:gd name="T11" fmla="*/ 9 h 24"/>
                  <a:gd name="T12" fmla="*/ 2 w 26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" y="0"/>
                    </a:moveTo>
                    <a:lnTo>
                      <a:pt x="13" y="2"/>
                    </a:lnTo>
                    <a:lnTo>
                      <a:pt x="21" y="10"/>
                    </a:lnTo>
                    <a:lnTo>
                      <a:pt x="25" y="21"/>
                    </a:lnTo>
                    <a:lnTo>
                      <a:pt x="15" y="23"/>
                    </a:lnTo>
                    <a:lnTo>
                      <a:pt x="0" y="9"/>
                    </a:lnTo>
                    <a:lnTo>
                      <a:pt x="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6" name="Freeform 122">
                <a:extLst>
                  <a:ext uri="{FF2B5EF4-FFF2-40B4-BE49-F238E27FC236}">
                    <a16:creationId xmlns:a16="http://schemas.microsoft.com/office/drawing/2014/main" xmlns="" id="{F5E07CE0-6925-4C29-90B1-7756B319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5709" y="4531497"/>
                <a:ext cx="39312" cy="28313"/>
              </a:xfrm>
              <a:custGeom>
                <a:avLst/>
                <a:gdLst>
                  <a:gd name="T0" fmla="*/ 3 w 21"/>
                  <a:gd name="T1" fmla="*/ 2 h 15"/>
                  <a:gd name="T2" fmla="*/ 0 w 21"/>
                  <a:gd name="T3" fmla="*/ 14 h 15"/>
                  <a:gd name="T4" fmla="*/ 16 w 21"/>
                  <a:gd name="T5" fmla="*/ 8 h 15"/>
                  <a:gd name="T6" fmla="*/ 20 w 21"/>
                  <a:gd name="T7" fmla="*/ 0 h 15"/>
                  <a:gd name="T8" fmla="*/ 3 w 21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3" y="2"/>
                    </a:moveTo>
                    <a:lnTo>
                      <a:pt x="0" y="14"/>
                    </a:lnTo>
                    <a:lnTo>
                      <a:pt x="16" y="8"/>
                    </a:lnTo>
                    <a:lnTo>
                      <a:pt x="20" y="0"/>
                    </a:lnTo>
                    <a:lnTo>
                      <a:pt x="3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7" name="Freeform 123">
                <a:extLst>
                  <a:ext uri="{FF2B5EF4-FFF2-40B4-BE49-F238E27FC236}">
                    <a16:creationId xmlns:a16="http://schemas.microsoft.com/office/drawing/2014/main" xmlns="" id="{E2A46511-3F4B-44A9-A5C7-CA2B560A2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7233" y="4304992"/>
                <a:ext cx="50319" cy="26740"/>
              </a:xfrm>
              <a:custGeom>
                <a:avLst/>
                <a:gdLst>
                  <a:gd name="T0" fmla="*/ 14 w 28"/>
                  <a:gd name="T1" fmla="*/ 13 h 14"/>
                  <a:gd name="T2" fmla="*/ 11 w 28"/>
                  <a:gd name="T3" fmla="*/ 13 h 14"/>
                  <a:gd name="T4" fmla="*/ 10 w 28"/>
                  <a:gd name="T5" fmla="*/ 13 h 14"/>
                  <a:gd name="T6" fmla="*/ 8 w 28"/>
                  <a:gd name="T7" fmla="*/ 13 h 14"/>
                  <a:gd name="T8" fmla="*/ 6 w 28"/>
                  <a:gd name="T9" fmla="*/ 13 h 14"/>
                  <a:gd name="T10" fmla="*/ 5 w 28"/>
                  <a:gd name="T11" fmla="*/ 13 h 14"/>
                  <a:gd name="T12" fmla="*/ 3 w 28"/>
                  <a:gd name="T13" fmla="*/ 13 h 14"/>
                  <a:gd name="T14" fmla="*/ 2 w 28"/>
                  <a:gd name="T15" fmla="*/ 13 h 14"/>
                  <a:gd name="T16" fmla="*/ 1 w 28"/>
                  <a:gd name="T17" fmla="*/ 13 h 14"/>
                  <a:gd name="T18" fmla="*/ 0 w 28"/>
                  <a:gd name="T19" fmla="*/ 10 h 14"/>
                  <a:gd name="T20" fmla="*/ 0 w 28"/>
                  <a:gd name="T21" fmla="*/ 7 h 14"/>
                  <a:gd name="T22" fmla="*/ 0 w 28"/>
                  <a:gd name="T23" fmla="*/ 5 h 14"/>
                  <a:gd name="T24" fmla="*/ 1 w 28"/>
                  <a:gd name="T25" fmla="*/ 5 h 14"/>
                  <a:gd name="T26" fmla="*/ 2 w 28"/>
                  <a:gd name="T27" fmla="*/ 2 h 14"/>
                  <a:gd name="T28" fmla="*/ 3 w 28"/>
                  <a:gd name="T29" fmla="*/ 2 h 14"/>
                  <a:gd name="T30" fmla="*/ 3 w 28"/>
                  <a:gd name="T31" fmla="*/ 0 h 14"/>
                  <a:gd name="T32" fmla="*/ 5 w 28"/>
                  <a:gd name="T33" fmla="*/ 0 h 14"/>
                  <a:gd name="T34" fmla="*/ 6 w 28"/>
                  <a:gd name="T35" fmla="*/ 0 h 14"/>
                  <a:gd name="T36" fmla="*/ 8 w 28"/>
                  <a:gd name="T37" fmla="*/ 0 h 14"/>
                  <a:gd name="T38" fmla="*/ 10 w 28"/>
                  <a:gd name="T39" fmla="*/ 0 h 14"/>
                  <a:gd name="T40" fmla="*/ 11 w 28"/>
                  <a:gd name="T41" fmla="*/ 0 h 14"/>
                  <a:gd name="T42" fmla="*/ 14 w 28"/>
                  <a:gd name="T43" fmla="*/ 0 h 14"/>
                  <a:gd name="T44" fmla="*/ 17 w 28"/>
                  <a:gd name="T45" fmla="*/ 0 h 14"/>
                  <a:gd name="T46" fmla="*/ 18 w 28"/>
                  <a:gd name="T47" fmla="*/ 0 h 14"/>
                  <a:gd name="T48" fmla="*/ 20 w 28"/>
                  <a:gd name="T49" fmla="*/ 0 h 14"/>
                  <a:gd name="T50" fmla="*/ 21 w 28"/>
                  <a:gd name="T51" fmla="*/ 0 h 14"/>
                  <a:gd name="T52" fmla="*/ 23 w 28"/>
                  <a:gd name="T53" fmla="*/ 0 h 14"/>
                  <a:gd name="T54" fmla="*/ 24 w 28"/>
                  <a:gd name="T55" fmla="*/ 2 h 14"/>
                  <a:gd name="T56" fmla="*/ 25 w 28"/>
                  <a:gd name="T57" fmla="*/ 5 h 14"/>
                  <a:gd name="T58" fmla="*/ 26 w 28"/>
                  <a:gd name="T59" fmla="*/ 5 h 14"/>
                  <a:gd name="T60" fmla="*/ 26 w 28"/>
                  <a:gd name="T61" fmla="*/ 7 h 14"/>
                  <a:gd name="T62" fmla="*/ 27 w 28"/>
                  <a:gd name="T63" fmla="*/ 7 h 14"/>
                  <a:gd name="T64" fmla="*/ 26 w 28"/>
                  <a:gd name="T65" fmla="*/ 10 h 14"/>
                  <a:gd name="T66" fmla="*/ 25 w 28"/>
                  <a:gd name="T67" fmla="*/ 13 h 14"/>
                  <a:gd name="T68" fmla="*/ 24 w 28"/>
                  <a:gd name="T69" fmla="*/ 13 h 14"/>
                  <a:gd name="T70" fmla="*/ 23 w 28"/>
                  <a:gd name="T71" fmla="*/ 13 h 14"/>
                  <a:gd name="T72" fmla="*/ 21 w 28"/>
                  <a:gd name="T73" fmla="*/ 13 h 14"/>
                  <a:gd name="T74" fmla="*/ 20 w 28"/>
                  <a:gd name="T75" fmla="*/ 13 h 14"/>
                  <a:gd name="T76" fmla="*/ 18 w 28"/>
                  <a:gd name="T77" fmla="*/ 13 h 14"/>
                  <a:gd name="T78" fmla="*/ 17 w 28"/>
                  <a:gd name="T79" fmla="*/ 13 h 14"/>
                  <a:gd name="T80" fmla="*/ 14 w 28"/>
                  <a:gd name="T8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14">
                    <a:moveTo>
                      <a:pt x="14" y="13"/>
                    </a:moveTo>
                    <a:lnTo>
                      <a:pt x="11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2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6" y="10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4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8" name="Freeform 124">
                <a:extLst>
                  <a:ext uri="{FF2B5EF4-FFF2-40B4-BE49-F238E27FC236}">
                    <a16:creationId xmlns:a16="http://schemas.microsoft.com/office/drawing/2014/main" xmlns="" id="{B7076323-5DD4-4A02-A80E-B4D2C697F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1655" y="3671092"/>
                <a:ext cx="51892" cy="75502"/>
              </a:xfrm>
              <a:custGeom>
                <a:avLst/>
                <a:gdLst>
                  <a:gd name="T0" fmla="*/ 9 w 29"/>
                  <a:gd name="T1" fmla="*/ 9 h 43"/>
                  <a:gd name="T2" fmla="*/ 0 w 29"/>
                  <a:gd name="T3" fmla="*/ 23 h 43"/>
                  <a:gd name="T4" fmla="*/ 2 w 29"/>
                  <a:gd name="T5" fmla="*/ 42 h 43"/>
                  <a:gd name="T6" fmla="*/ 14 w 29"/>
                  <a:gd name="T7" fmla="*/ 42 h 43"/>
                  <a:gd name="T8" fmla="*/ 28 w 29"/>
                  <a:gd name="T9" fmla="*/ 25 h 43"/>
                  <a:gd name="T10" fmla="*/ 19 w 29"/>
                  <a:gd name="T11" fmla="*/ 0 h 43"/>
                  <a:gd name="T12" fmla="*/ 9 w 29"/>
                  <a:gd name="T13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3">
                    <a:moveTo>
                      <a:pt x="9" y="9"/>
                    </a:moveTo>
                    <a:lnTo>
                      <a:pt x="0" y="23"/>
                    </a:lnTo>
                    <a:lnTo>
                      <a:pt x="2" y="42"/>
                    </a:lnTo>
                    <a:lnTo>
                      <a:pt x="14" y="42"/>
                    </a:lnTo>
                    <a:lnTo>
                      <a:pt x="28" y="25"/>
                    </a:lnTo>
                    <a:lnTo>
                      <a:pt x="19" y="0"/>
                    </a:lnTo>
                    <a:lnTo>
                      <a:pt x="9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9" name="Freeform 125">
                <a:extLst>
                  <a:ext uri="{FF2B5EF4-FFF2-40B4-BE49-F238E27FC236}">
                    <a16:creationId xmlns:a16="http://schemas.microsoft.com/office/drawing/2014/main" xmlns="" id="{7EA9DE88-1993-46B2-BD17-B3410AC0C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572" y="3867711"/>
                <a:ext cx="50319" cy="47189"/>
              </a:xfrm>
              <a:custGeom>
                <a:avLst/>
                <a:gdLst>
                  <a:gd name="T0" fmla="*/ 16 w 28"/>
                  <a:gd name="T1" fmla="*/ 5 h 26"/>
                  <a:gd name="T2" fmla="*/ 2 w 28"/>
                  <a:gd name="T3" fmla="*/ 0 h 26"/>
                  <a:gd name="T4" fmla="*/ 0 w 28"/>
                  <a:gd name="T5" fmla="*/ 12 h 26"/>
                  <a:gd name="T6" fmla="*/ 9 w 28"/>
                  <a:gd name="T7" fmla="*/ 22 h 26"/>
                  <a:gd name="T8" fmla="*/ 17 w 28"/>
                  <a:gd name="T9" fmla="*/ 25 h 26"/>
                  <a:gd name="T10" fmla="*/ 18 w 28"/>
                  <a:gd name="T11" fmla="*/ 25 h 26"/>
                  <a:gd name="T12" fmla="*/ 19 w 28"/>
                  <a:gd name="T13" fmla="*/ 25 h 26"/>
                  <a:gd name="T14" fmla="*/ 20 w 28"/>
                  <a:gd name="T15" fmla="*/ 25 h 26"/>
                  <a:gd name="T16" fmla="*/ 21 w 28"/>
                  <a:gd name="T17" fmla="*/ 24 h 26"/>
                  <a:gd name="T18" fmla="*/ 23 w 28"/>
                  <a:gd name="T19" fmla="*/ 23 h 26"/>
                  <a:gd name="T20" fmla="*/ 24 w 28"/>
                  <a:gd name="T21" fmla="*/ 22 h 26"/>
                  <a:gd name="T22" fmla="*/ 25 w 28"/>
                  <a:gd name="T23" fmla="*/ 22 h 26"/>
                  <a:gd name="T24" fmla="*/ 26 w 28"/>
                  <a:gd name="T25" fmla="*/ 21 h 26"/>
                  <a:gd name="T26" fmla="*/ 27 w 28"/>
                  <a:gd name="T27" fmla="*/ 19 h 26"/>
                  <a:gd name="T28" fmla="*/ 27 w 28"/>
                  <a:gd name="T29" fmla="*/ 18 h 26"/>
                  <a:gd name="T30" fmla="*/ 27 w 28"/>
                  <a:gd name="T31" fmla="*/ 16 h 26"/>
                  <a:gd name="T32" fmla="*/ 26 w 28"/>
                  <a:gd name="T33" fmla="*/ 15 h 26"/>
                  <a:gd name="T34" fmla="*/ 25 w 28"/>
                  <a:gd name="T35" fmla="*/ 13 h 26"/>
                  <a:gd name="T36" fmla="*/ 24 w 28"/>
                  <a:gd name="T37" fmla="*/ 11 h 26"/>
                  <a:gd name="T38" fmla="*/ 23 w 28"/>
                  <a:gd name="T39" fmla="*/ 10 h 26"/>
                  <a:gd name="T40" fmla="*/ 21 w 28"/>
                  <a:gd name="T41" fmla="*/ 9 h 26"/>
                  <a:gd name="T42" fmla="*/ 20 w 28"/>
                  <a:gd name="T43" fmla="*/ 8 h 26"/>
                  <a:gd name="T44" fmla="*/ 19 w 28"/>
                  <a:gd name="T45" fmla="*/ 8 h 26"/>
                  <a:gd name="T46" fmla="*/ 18 w 28"/>
                  <a:gd name="T47" fmla="*/ 7 h 26"/>
                  <a:gd name="T48" fmla="*/ 17 w 28"/>
                  <a:gd name="T49" fmla="*/ 6 h 26"/>
                  <a:gd name="T50" fmla="*/ 16 w 28"/>
                  <a:gd name="T51" fmla="*/ 6 h 26"/>
                  <a:gd name="T52" fmla="*/ 16 w 28"/>
                  <a:gd name="T53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26">
                    <a:moveTo>
                      <a:pt x="16" y="5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9" y="22"/>
                    </a:lnTo>
                    <a:lnTo>
                      <a:pt x="17" y="25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6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6" y="15"/>
                    </a:lnTo>
                    <a:lnTo>
                      <a:pt x="25" y="13"/>
                    </a:lnTo>
                    <a:lnTo>
                      <a:pt x="24" y="11"/>
                    </a:lnTo>
                    <a:lnTo>
                      <a:pt x="23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0" name="Freeform 126">
                <a:extLst>
                  <a:ext uri="{FF2B5EF4-FFF2-40B4-BE49-F238E27FC236}">
                    <a16:creationId xmlns:a16="http://schemas.microsoft.com/office/drawing/2014/main" xmlns="" id="{17A66076-10BB-4157-9D8D-D5DD34BF5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188" y="3850408"/>
                <a:ext cx="56609" cy="40897"/>
              </a:xfrm>
              <a:custGeom>
                <a:avLst/>
                <a:gdLst>
                  <a:gd name="T0" fmla="*/ 2 w 32"/>
                  <a:gd name="T1" fmla="*/ 3 h 24"/>
                  <a:gd name="T2" fmla="*/ 0 w 32"/>
                  <a:gd name="T3" fmla="*/ 15 h 24"/>
                  <a:gd name="T4" fmla="*/ 11 w 32"/>
                  <a:gd name="T5" fmla="*/ 21 h 24"/>
                  <a:gd name="T6" fmla="*/ 31 w 32"/>
                  <a:gd name="T7" fmla="*/ 23 h 24"/>
                  <a:gd name="T8" fmla="*/ 31 w 32"/>
                  <a:gd name="T9" fmla="*/ 9 h 24"/>
                  <a:gd name="T10" fmla="*/ 16 w 32"/>
                  <a:gd name="T11" fmla="*/ 0 h 24"/>
                  <a:gd name="T12" fmla="*/ 2 w 32"/>
                  <a:gd name="T13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4">
                    <a:moveTo>
                      <a:pt x="2" y="3"/>
                    </a:moveTo>
                    <a:lnTo>
                      <a:pt x="0" y="15"/>
                    </a:lnTo>
                    <a:lnTo>
                      <a:pt x="11" y="21"/>
                    </a:lnTo>
                    <a:lnTo>
                      <a:pt x="31" y="23"/>
                    </a:lnTo>
                    <a:lnTo>
                      <a:pt x="31" y="9"/>
                    </a:lnTo>
                    <a:lnTo>
                      <a:pt x="16" y="0"/>
                    </a:lnTo>
                    <a:lnTo>
                      <a:pt x="2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1" name="Freeform 127">
                <a:extLst>
                  <a:ext uri="{FF2B5EF4-FFF2-40B4-BE49-F238E27FC236}">
                    <a16:creationId xmlns:a16="http://schemas.microsoft.com/office/drawing/2014/main" xmlns="" id="{1CC8EF04-D498-4641-95A7-A6C4CF8C6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1753" y="3918045"/>
                <a:ext cx="39312" cy="36178"/>
              </a:xfrm>
              <a:custGeom>
                <a:avLst/>
                <a:gdLst>
                  <a:gd name="T0" fmla="*/ 4 w 21"/>
                  <a:gd name="T1" fmla="*/ 0 h 20"/>
                  <a:gd name="T2" fmla="*/ 0 w 21"/>
                  <a:gd name="T3" fmla="*/ 12 h 20"/>
                  <a:gd name="T4" fmla="*/ 4 w 21"/>
                  <a:gd name="T5" fmla="*/ 19 h 20"/>
                  <a:gd name="T6" fmla="*/ 20 w 21"/>
                  <a:gd name="T7" fmla="*/ 15 h 20"/>
                  <a:gd name="T8" fmla="*/ 16 w 21"/>
                  <a:gd name="T9" fmla="*/ 4 h 20"/>
                  <a:gd name="T10" fmla="*/ 4 w 2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4" y="0"/>
                    </a:moveTo>
                    <a:lnTo>
                      <a:pt x="0" y="12"/>
                    </a:lnTo>
                    <a:lnTo>
                      <a:pt x="4" y="19"/>
                    </a:lnTo>
                    <a:lnTo>
                      <a:pt x="20" y="15"/>
                    </a:lnTo>
                    <a:lnTo>
                      <a:pt x="16" y="4"/>
                    </a:lnTo>
                    <a:lnTo>
                      <a:pt x="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2" name="Freeform 128">
                <a:extLst>
                  <a:ext uri="{FF2B5EF4-FFF2-40B4-BE49-F238E27FC236}">
                    <a16:creationId xmlns:a16="http://schemas.microsoft.com/office/drawing/2014/main" xmlns="" id="{F5F01ED6-4BFA-4715-9437-AEFB0B8B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9370" y="3910181"/>
                <a:ext cx="31450" cy="26740"/>
              </a:xfrm>
              <a:custGeom>
                <a:avLst/>
                <a:gdLst>
                  <a:gd name="T0" fmla="*/ 0 w 19"/>
                  <a:gd name="T1" fmla="*/ 3 h 14"/>
                  <a:gd name="T2" fmla="*/ 3 w 19"/>
                  <a:gd name="T3" fmla="*/ 13 h 14"/>
                  <a:gd name="T4" fmla="*/ 10 w 19"/>
                  <a:gd name="T5" fmla="*/ 13 h 14"/>
                  <a:gd name="T6" fmla="*/ 16 w 19"/>
                  <a:gd name="T7" fmla="*/ 9 h 14"/>
                  <a:gd name="T8" fmla="*/ 18 w 19"/>
                  <a:gd name="T9" fmla="*/ 0 h 14"/>
                  <a:gd name="T10" fmla="*/ 8 w 19"/>
                  <a:gd name="T11" fmla="*/ 0 h 14"/>
                  <a:gd name="T12" fmla="*/ 0 w 19"/>
                  <a:gd name="T1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0" y="3"/>
                    </a:moveTo>
                    <a:lnTo>
                      <a:pt x="3" y="13"/>
                    </a:lnTo>
                    <a:lnTo>
                      <a:pt x="10" y="13"/>
                    </a:lnTo>
                    <a:lnTo>
                      <a:pt x="16" y="9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3" name="Freeform 129">
                <a:extLst>
                  <a:ext uri="{FF2B5EF4-FFF2-40B4-BE49-F238E27FC236}">
                    <a16:creationId xmlns:a16="http://schemas.microsoft.com/office/drawing/2014/main" xmlns="" id="{DA253987-D2E8-4B64-98EE-F87A5FAAB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91" y="3985682"/>
                <a:ext cx="47175" cy="66064"/>
              </a:xfrm>
              <a:custGeom>
                <a:avLst/>
                <a:gdLst>
                  <a:gd name="T0" fmla="*/ 18 w 27"/>
                  <a:gd name="T1" fmla="*/ 0 h 37"/>
                  <a:gd name="T2" fmla="*/ 8 w 27"/>
                  <a:gd name="T3" fmla="*/ 11 h 37"/>
                  <a:gd name="T4" fmla="*/ 3 w 27"/>
                  <a:gd name="T5" fmla="*/ 27 h 37"/>
                  <a:gd name="T6" fmla="*/ 0 w 27"/>
                  <a:gd name="T7" fmla="*/ 36 h 37"/>
                  <a:gd name="T8" fmla="*/ 13 w 27"/>
                  <a:gd name="T9" fmla="*/ 32 h 37"/>
                  <a:gd name="T10" fmla="*/ 20 w 27"/>
                  <a:gd name="T11" fmla="*/ 19 h 37"/>
                  <a:gd name="T12" fmla="*/ 26 w 27"/>
                  <a:gd name="T13" fmla="*/ 5 h 37"/>
                  <a:gd name="T14" fmla="*/ 18 w 27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7">
                    <a:moveTo>
                      <a:pt x="18" y="0"/>
                    </a:moveTo>
                    <a:lnTo>
                      <a:pt x="8" y="11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0" y="19"/>
                    </a:lnTo>
                    <a:lnTo>
                      <a:pt x="26" y="5"/>
                    </a:lnTo>
                    <a:lnTo>
                      <a:pt x="1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4" name="Freeform 130">
                <a:extLst>
                  <a:ext uri="{FF2B5EF4-FFF2-40B4-BE49-F238E27FC236}">
                    <a16:creationId xmlns:a16="http://schemas.microsoft.com/office/drawing/2014/main" xmlns="" id="{FA906932-5798-4E10-997E-B806AFF50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2638" y="3949504"/>
                <a:ext cx="26732" cy="26740"/>
              </a:xfrm>
              <a:custGeom>
                <a:avLst/>
                <a:gdLst>
                  <a:gd name="T0" fmla="*/ 7 w 14"/>
                  <a:gd name="T1" fmla="*/ 14 h 15"/>
                  <a:gd name="T2" fmla="*/ 5 w 14"/>
                  <a:gd name="T3" fmla="*/ 14 h 15"/>
                  <a:gd name="T4" fmla="*/ 3 w 14"/>
                  <a:gd name="T5" fmla="*/ 14 h 15"/>
                  <a:gd name="T6" fmla="*/ 2 w 14"/>
                  <a:gd name="T7" fmla="*/ 14 h 15"/>
                  <a:gd name="T8" fmla="*/ 2 w 14"/>
                  <a:gd name="T9" fmla="*/ 12 h 15"/>
                  <a:gd name="T10" fmla="*/ 1 w 14"/>
                  <a:gd name="T11" fmla="*/ 11 h 15"/>
                  <a:gd name="T12" fmla="*/ 0 w 14"/>
                  <a:gd name="T13" fmla="*/ 11 h 15"/>
                  <a:gd name="T14" fmla="*/ 0 w 14"/>
                  <a:gd name="T15" fmla="*/ 10 h 15"/>
                  <a:gd name="T16" fmla="*/ 0 w 14"/>
                  <a:gd name="T17" fmla="*/ 9 h 15"/>
                  <a:gd name="T18" fmla="*/ 0 w 14"/>
                  <a:gd name="T19" fmla="*/ 7 h 15"/>
                  <a:gd name="T20" fmla="*/ 0 w 14"/>
                  <a:gd name="T21" fmla="*/ 5 h 15"/>
                  <a:gd name="T22" fmla="*/ 0 w 14"/>
                  <a:gd name="T23" fmla="*/ 4 h 15"/>
                  <a:gd name="T24" fmla="*/ 1 w 14"/>
                  <a:gd name="T25" fmla="*/ 3 h 15"/>
                  <a:gd name="T26" fmla="*/ 2 w 14"/>
                  <a:gd name="T27" fmla="*/ 2 h 15"/>
                  <a:gd name="T28" fmla="*/ 2 w 14"/>
                  <a:gd name="T29" fmla="*/ 1 h 15"/>
                  <a:gd name="T30" fmla="*/ 3 w 14"/>
                  <a:gd name="T31" fmla="*/ 1 h 15"/>
                  <a:gd name="T32" fmla="*/ 5 w 14"/>
                  <a:gd name="T33" fmla="*/ 1 h 15"/>
                  <a:gd name="T34" fmla="*/ 7 w 14"/>
                  <a:gd name="T35" fmla="*/ 0 h 15"/>
                  <a:gd name="T36" fmla="*/ 7 w 14"/>
                  <a:gd name="T37" fmla="*/ 1 h 15"/>
                  <a:gd name="T38" fmla="*/ 9 w 14"/>
                  <a:gd name="T39" fmla="*/ 1 h 15"/>
                  <a:gd name="T40" fmla="*/ 10 w 14"/>
                  <a:gd name="T41" fmla="*/ 1 h 15"/>
                  <a:gd name="T42" fmla="*/ 10 w 14"/>
                  <a:gd name="T43" fmla="*/ 2 h 15"/>
                  <a:gd name="T44" fmla="*/ 11 w 14"/>
                  <a:gd name="T45" fmla="*/ 3 h 15"/>
                  <a:gd name="T46" fmla="*/ 11 w 14"/>
                  <a:gd name="T47" fmla="*/ 4 h 15"/>
                  <a:gd name="T48" fmla="*/ 11 w 14"/>
                  <a:gd name="T49" fmla="*/ 5 h 15"/>
                  <a:gd name="T50" fmla="*/ 13 w 14"/>
                  <a:gd name="T51" fmla="*/ 7 h 15"/>
                  <a:gd name="T52" fmla="*/ 11 w 14"/>
                  <a:gd name="T53" fmla="*/ 9 h 15"/>
                  <a:gd name="T54" fmla="*/ 11 w 14"/>
                  <a:gd name="T55" fmla="*/ 10 h 15"/>
                  <a:gd name="T56" fmla="*/ 11 w 14"/>
                  <a:gd name="T57" fmla="*/ 11 h 15"/>
                  <a:gd name="T58" fmla="*/ 10 w 14"/>
                  <a:gd name="T59" fmla="*/ 12 h 15"/>
                  <a:gd name="T60" fmla="*/ 10 w 14"/>
                  <a:gd name="T61" fmla="*/ 14 h 15"/>
                  <a:gd name="T62" fmla="*/ 9 w 14"/>
                  <a:gd name="T63" fmla="*/ 14 h 15"/>
                  <a:gd name="T64" fmla="*/ 7 w 14"/>
                  <a:gd name="T6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5">
                    <a:moveTo>
                      <a:pt x="7" y="14"/>
                    </a:moveTo>
                    <a:lnTo>
                      <a:pt x="5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7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5" name="Freeform 142">
                <a:extLst>
                  <a:ext uri="{FF2B5EF4-FFF2-40B4-BE49-F238E27FC236}">
                    <a16:creationId xmlns:a16="http://schemas.microsoft.com/office/drawing/2014/main" xmlns="" id="{6CAFCAD6-CA82-4C13-AC59-03945F102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422" y="4298700"/>
                <a:ext cx="33022" cy="28313"/>
              </a:xfrm>
              <a:custGeom>
                <a:avLst/>
                <a:gdLst>
                  <a:gd name="T0" fmla="*/ 9 w 19"/>
                  <a:gd name="T1" fmla="*/ 14 h 15"/>
                  <a:gd name="T2" fmla="*/ 8 w 19"/>
                  <a:gd name="T3" fmla="*/ 14 h 15"/>
                  <a:gd name="T4" fmla="*/ 6 w 19"/>
                  <a:gd name="T5" fmla="*/ 14 h 15"/>
                  <a:gd name="T6" fmla="*/ 5 w 19"/>
                  <a:gd name="T7" fmla="*/ 14 h 15"/>
                  <a:gd name="T8" fmla="*/ 4 w 19"/>
                  <a:gd name="T9" fmla="*/ 14 h 15"/>
                  <a:gd name="T10" fmla="*/ 3 w 19"/>
                  <a:gd name="T11" fmla="*/ 12 h 15"/>
                  <a:gd name="T12" fmla="*/ 2 w 19"/>
                  <a:gd name="T13" fmla="*/ 12 h 15"/>
                  <a:gd name="T14" fmla="*/ 1 w 19"/>
                  <a:gd name="T15" fmla="*/ 12 h 15"/>
                  <a:gd name="T16" fmla="*/ 0 w 19"/>
                  <a:gd name="T17" fmla="*/ 12 h 15"/>
                  <a:gd name="T18" fmla="*/ 0 w 19"/>
                  <a:gd name="T19" fmla="*/ 11 h 15"/>
                  <a:gd name="T20" fmla="*/ 0 w 19"/>
                  <a:gd name="T21" fmla="*/ 9 h 15"/>
                  <a:gd name="T22" fmla="*/ 0 w 19"/>
                  <a:gd name="T23" fmla="*/ 7 h 15"/>
                  <a:gd name="T24" fmla="*/ 0 w 19"/>
                  <a:gd name="T25" fmla="*/ 6 h 15"/>
                  <a:gd name="T26" fmla="*/ 0 w 19"/>
                  <a:gd name="T27" fmla="*/ 4 h 15"/>
                  <a:gd name="T28" fmla="*/ 1 w 19"/>
                  <a:gd name="T29" fmla="*/ 4 h 15"/>
                  <a:gd name="T30" fmla="*/ 2 w 19"/>
                  <a:gd name="T31" fmla="*/ 3 h 15"/>
                  <a:gd name="T32" fmla="*/ 3 w 19"/>
                  <a:gd name="T33" fmla="*/ 3 h 15"/>
                  <a:gd name="T34" fmla="*/ 4 w 19"/>
                  <a:gd name="T35" fmla="*/ 1 h 15"/>
                  <a:gd name="T36" fmla="*/ 5 w 19"/>
                  <a:gd name="T37" fmla="*/ 1 h 15"/>
                  <a:gd name="T38" fmla="*/ 6 w 19"/>
                  <a:gd name="T39" fmla="*/ 1 h 15"/>
                  <a:gd name="T40" fmla="*/ 8 w 19"/>
                  <a:gd name="T41" fmla="*/ 1 h 15"/>
                  <a:gd name="T42" fmla="*/ 9 w 19"/>
                  <a:gd name="T43" fmla="*/ 0 h 15"/>
                  <a:gd name="T44" fmla="*/ 9 w 19"/>
                  <a:gd name="T45" fmla="*/ 1 h 15"/>
                  <a:gd name="T46" fmla="*/ 11 w 19"/>
                  <a:gd name="T47" fmla="*/ 1 h 15"/>
                  <a:gd name="T48" fmla="*/ 13 w 19"/>
                  <a:gd name="T49" fmla="*/ 1 h 15"/>
                  <a:gd name="T50" fmla="*/ 14 w 19"/>
                  <a:gd name="T51" fmla="*/ 3 h 15"/>
                  <a:gd name="T52" fmla="*/ 15 w 19"/>
                  <a:gd name="T53" fmla="*/ 3 h 15"/>
                  <a:gd name="T54" fmla="*/ 15 w 19"/>
                  <a:gd name="T55" fmla="*/ 4 h 15"/>
                  <a:gd name="T56" fmla="*/ 16 w 19"/>
                  <a:gd name="T57" fmla="*/ 4 h 15"/>
                  <a:gd name="T58" fmla="*/ 17 w 19"/>
                  <a:gd name="T59" fmla="*/ 6 h 15"/>
                  <a:gd name="T60" fmla="*/ 17 w 19"/>
                  <a:gd name="T61" fmla="*/ 7 h 15"/>
                  <a:gd name="T62" fmla="*/ 18 w 19"/>
                  <a:gd name="T63" fmla="*/ 7 h 15"/>
                  <a:gd name="T64" fmla="*/ 17 w 19"/>
                  <a:gd name="T65" fmla="*/ 9 h 15"/>
                  <a:gd name="T66" fmla="*/ 17 w 19"/>
                  <a:gd name="T67" fmla="*/ 11 h 15"/>
                  <a:gd name="T68" fmla="*/ 16 w 19"/>
                  <a:gd name="T69" fmla="*/ 11 h 15"/>
                  <a:gd name="T70" fmla="*/ 16 w 19"/>
                  <a:gd name="T71" fmla="*/ 12 h 15"/>
                  <a:gd name="T72" fmla="*/ 15 w 19"/>
                  <a:gd name="T73" fmla="*/ 12 h 15"/>
                  <a:gd name="T74" fmla="*/ 14 w 19"/>
                  <a:gd name="T75" fmla="*/ 12 h 15"/>
                  <a:gd name="T76" fmla="*/ 13 w 19"/>
                  <a:gd name="T77" fmla="*/ 14 h 15"/>
                  <a:gd name="T78" fmla="*/ 11 w 19"/>
                  <a:gd name="T79" fmla="*/ 14 h 15"/>
                  <a:gd name="T80" fmla="*/ 9 w 19"/>
                  <a:gd name="T8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" h="15">
                    <a:moveTo>
                      <a:pt x="9" y="14"/>
                    </a:moveTo>
                    <a:lnTo>
                      <a:pt x="8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9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6" name="Freeform 143">
                <a:extLst>
                  <a:ext uri="{FF2B5EF4-FFF2-40B4-BE49-F238E27FC236}">
                    <a16:creationId xmlns:a16="http://schemas.microsoft.com/office/drawing/2014/main" xmlns="" id="{62922084-F171-41AE-83E2-62F4684A1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763" y="4422963"/>
                <a:ext cx="240590" cy="81794"/>
              </a:xfrm>
              <a:custGeom>
                <a:avLst/>
                <a:gdLst>
                  <a:gd name="T0" fmla="*/ 19 w 135"/>
                  <a:gd name="T1" fmla="*/ 2 h 46"/>
                  <a:gd name="T2" fmla="*/ 8 w 135"/>
                  <a:gd name="T3" fmla="*/ 7 h 46"/>
                  <a:gd name="T4" fmla="*/ 0 w 135"/>
                  <a:gd name="T5" fmla="*/ 17 h 46"/>
                  <a:gd name="T6" fmla="*/ 8 w 135"/>
                  <a:gd name="T7" fmla="*/ 31 h 46"/>
                  <a:gd name="T8" fmla="*/ 35 w 135"/>
                  <a:gd name="T9" fmla="*/ 31 h 46"/>
                  <a:gd name="T10" fmla="*/ 45 w 135"/>
                  <a:gd name="T11" fmla="*/ 36 h 46"/>
                  <a:gd name="T12" fmla="*/ 68 w 135"/>
                  <a:gd name="T13" fmla="*/ 36 h 46"/>
                  <a:gd name="T14" fmla="*/ 70 w 135"/>
                  <a:gd name="T15" fmla="*/ 45 h 46"/>
                  <a:gd name="T16" fmla="*/ 112 w 135"/>
                  <a:gd name="T17" fmla="*/ 45 h 46"/>
                  <a:gd name="T18" fmla="*/ 123 w 135"/>
                  <a:gd name="T19" fmla="*/ 45 h 46"/>
                  <a:gd name="T20" fmla="*/ 133 w 135"/>
                  <a:gd name="T21" fmla="*/ 45 h 46"/>
                  <a:gd name="T22" fmla="*/ 134 w 135"/>
                  <a:gd name="T23" fmla="*/ 34 h 46"/>
                  <a:gd name="T24" fmla="*/ 121 w 135"/>
                  <a:gd name="T25" fmla="*/ 28 h 46"/>
                  <a:gd name="T26" fmla="*/ 123 w 135"/>
                  <a:gd name="T27" fmla="*/ 17 h 46"/>
                  <a:gd name="T28" fmla="*/ 110 w 135"/>
                  <a:gd name="T29" fmla="*/ 18 h 46"/>
                  <a:gd name="T30" fmla="*/ 94 w 135"/>
                  <a:gd name="T31" fmla="*/ 17 h 46"/>
                  <a:gd name="T32" fmla="*/ 82 w 135"/>
                  <a:gd name="T33" fmla="*/ 9 h 46"/>
                  <a:gd name="T34" fmla="*/ 61 w 135"/>
                  <a:gd name="T35" fmla="*/ 8 h 46"/>
                  <a:gd name="T36" fmla="*/ 40 w 135"/>
                  <a:gd name="T37" fmla="*/ 0 h 46"/>
                  <a:gd name="T38" fmla="*/ 19 w 135"/>
                  <a:gd name="T3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" h="46">
                    <a:moveTo>
                      <a:pt x="19" y="2"/>
                    </a:moveTo>
                    <a:lnTo>
                      <a:pt x="8" y="7"/>
                    </a:lnTo>
                    <a:lnTo>
                      <a:pt x="0" y="17"/>
                    </a:lnTo>
                    <a:lnTo>
                      <a:pt x="8" y="31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68" y="36"/>
                    </a:lnTo>
                    <a:lnTo>
                      <a:pt x="70" y="45"/>
                    </a:lnTo>
                    <a:lnTo>
                      <a:pt x="112" y="45"/>
                    </a:lnTo>
                    <a:lnTo>
                      <a:pt x="123" y="45"/>
                    </a:lnTo>
                    <a:lnTo>
                      <a:pt x="133" y="45"/>
                    </a:lnTo>
                    <a:lnTo>
                      <a:pt x="134" y="34"/>
                    </a:lnTo>
                    <a:lnTo>
                      <a:pt x="121" y="28"/>
                    </a:lnTo>
                    <a:lnTo>
                      <a:pt x="123" y="17"/>
                    </a:lnTo>
                    <a:lnTo>
                      <a:pt x="110" y="18"/>
                    </a:lnTo>
                    <a:lnTo>
                      <a:pt x="94" y="17"/>
                    </a:lnTo>
                    <a:lnTo>
                      <a:pt x="82" y="9"/>
                    </a:lnTo>
                    <a:lnTo>
                      <a:pt x="61" y="8"/>
                    </a:lnTo>
                    <a:lnTo>
                      <a:pt x="40" y="0"/>
                    </a:lnTo>
                    <a:lnTo>
                      <a:pt x="19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7" name="Freeform 144">
                <a:extLst>
                  <a:ext uri="{FF2B5EF4-FFF2-40B4-BE49-F238E27FC236}">
                    <a16:creationId xmlns:a16="http://schemas.microsoft.com/office/drawing/2014/main" xmlns="" id="{923CC9ED-0392-407F-82CB-69AD21AEE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4382" y="4495319"/>
                <a:ext cx="26732" cy="23594"/>
              </a:xfrm>
              <a:custGeom>
                <a:avLst/>
                <a:gdLst>
                  <a:gd name="T0" fmla="*/ 7 w 15"/>
                  <a:gd name="T1" fmla="*/ 12 h 13"/>
                  <a:gd name="T2" fmla="*/ 4 w 15"/>
                  <a:gd name="T3" fmla="*/ 11 h 13"/>
                  <a:gd name="T4" fmla="*/ 2 w 15"/>
                  <a:gd name="T5" fmla="*/ 11 h 13"/>
                  <a:gd name="T6" fmla="*/ 0 w 15"/>
                  <a:gd name="T7" fmla="*/ 10 h 13"/>
                  <a:gd name="T8" fmla="*/ 0 w 15"/>
                  <a:gd name="T9" fmla="*/ 8 h 13"/>
                  <a:gd name="T10" fmla="*/ 0 w 15"/>
                  <a:gd name="T11" fmla="*/ 6 h 13"/>
                  <a:gd name="T12" fmla="*/ 0 w 15"/>
                  <a:gd name="T13" fmla="*/ 5 h 13"/>
                  <a:gd name="T14" fmla="*/ 0 w 15"/>
                  <a:gd name="T15" fmla="*/ 4 h 13"/>
                  <a:gd name="T16" fmla="*/ 0 w 15"/>
                  <a:gd name="T17" fmla="*/ 3 h 13"/>
                  <a:gd name="T18" fmla="*/ 0 w 15"/>
                  <a:gd name="T19" fmla="*/ 2 h 13"/>
                  <a:gd name="T20" fmla="*/ 0 w 15"/>
                  <a:gd name="T21" fmla="*/ 1 h 13"/>
                  <a:gd name="T22" fmla="*/ 2 w 15"/>
                  <a:gd name="T23" fmla="*/ 0 h 13"/>
                  <a:gd name="T24" fmla="*/ 4 w 15"/>
                  <a:gd name="T25" fmla="*/ 0 h 13"/>
                  <a:gd name="T26" fmla="*/ 7 w 15"/>
                  <a:gd name="T27" fmla="*/ 0 h 13"/>
                  <a:gd name="T28" fmla="*/ 9 w 15"/>
                  <a:gd name="T29" fmla="*/ 0 h 13"/>
                  <a:gd name="T30" fmla="*/ 11 w 15"/>
                  <a:gd name="T31" fmla="*/ 1 h 13"/>
                  <a:gd name="T32" fmla="*/ 11 w 15"/>
                  <a:gd name="T33" fmla="*/ 2 h 13"/>
                  <a:gd name="T34" fmla="*/ 11 w 15"/>
                  <a:gd name="T35" fmla="*/ 3 h 13"/>
                  <a:gd name="T36" fmla="*/ 11 w 15"/>
                  <a:gd name="T37" fmla="*/ 4 h 13"/>
                  <a:gd name="T38" fmla="*/ 14 w 15"/>
                  <a:gd name="T39" fmla="*/ 5 h 13"/>
                  <a:gd name="T40" fmla="*/ 11 w 15"/>
                  <a:gd name="T41" fmla="*/ 5 h 13"/>
                  <a:gd name="T42" fmla="*/ 11 w 15"/>
                  <a:gd name="T43" fmla="*/ 6 h 13"/>
                  <a:gd name="T44" fmla="*/ 11 w 15"/>
                  <a:gd name="T45" fmla="*/ 8 h 13"/>
                  <a:gd name="T46" fmla="*/ 11 w 15"/>
                  <a:gd name="T47" fmla="*/ 10 h 13"/>
                  <a:gd name="T48" fmla="*/ 9 w 15"/>
                  <a:gd name="T49" fmla="*/ 11 h 13"/>
                  <a:gd name="T50" fmla="*/ 7 w 15"/>
                  <a:gd name="T51" fmla="*/ 11 h 13"/>
                  <a:gd name="T52" fmla="*/ 7 w 15"/>
                  <a:gd name="T5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3">
                    <a:moveTo>
                      <a:pt x="7" y="12"/>
                    </a:moveTo>
                    <a:lnTo>
                      <a:pt x="4" y="11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8" name="Freeform 145">
                <a:extLst>
                  <a:ext uri="{FF2B5EF4-FFF2-40B4-BE49-F238E27FC236}">
                    <a16:creationId xmlns:a16="http://schemas.microsoft.com/office/drawing/2014/main" xmlns="" id="{44D6DE80-B312-4046-B863-029F50AB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0869" y="4498465"/>
                <a:ext cx="58182" cy="25167"/>
              </a:xfrm>
              <a:custGeom>
                <a:avLst/>
                <a:gdLst>
                  <a:gd name="T0" fmla="*/ 0 w 33"/>
                  <a:gd name="T1" fmla="*/ 2 h 15"/>
                  <a:gd name="T2" fmla="*/ 17 w 33"/>
                  <a:gd name="T3" fmla="*/ 0 h 15"/>
                  <a:gd name="T4" fmla="*/ 32 w 33"/>
                  <a:gd name="T5" fmla="*/ 6 h 15"/>
                  <a:gd name="T6" fmla="*/ 21 w 33"/>
                  <a:gd name="T7" fmla="*/ 14 h 15"/>
                  <a:gd name="T8" fmla="*/ 3 w 33"/>
                  <a:gd name="T9" fmla="*/ 11 h 15"/>
                  <a:gd name="T10" fmla="*/ 0 w 33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5">
                    <a:moveTo>
                      <a:pt x="0" y="2"/>
                    </a:moveTo>
                    <a:lnTo>
                      <a:pt x="17" y="0"/>
                    </a:lnTo>
                    <a:lnTo>
                      <a:pt x="32" y="6"/>
                    </a:lnTo>
                    <a:lnTo>
                      <a:pt x="21" y="14"/>
                    </a:lnTo>
                    <a:lnTo>
                      <a:pt x="3" y="11"/>
                    </a:lnTo>
                    <a:lnTo>
                      <a:pt x="0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9" name="Freeform 146">
                <a:extLst>
                  <a:ext uri="{FF2B5EF4-FFF2-40B4-BE49-F238E27FC236}">
                    <a16:creationId xmlns:a16="http://schemas.microsoft.com/office/drawing/2014/main" xmlns="" id="{C4F7FC54-1C38-4167-A877-9B844192D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6348" y="4531497"/>
                <a:ext cx="31450" cy="28313"/>
              </a:xfrm>
              <a:custGeom>
                <a:avLst/>
                <a:gdLst>
                  <a:gd name="T0" fmla="*/ 16 w 17"/>
                  <a:gd name="T1" fmla="*/ 0 h 15"/>
                  <a:gd name="T2" fmla="*/ 6 w 17"/>
                  <a:gd name="T3" fmla="*/ 2 h 15"/>
                  <a:gd name="T4" fmla="*/ 0 w 17"/>
                  <a:gd name="T5" fmla="*/ 14 h 15"/>
                  <a:gd name="T6" fmla="*/ 8 w 17"/>
                  <a:gd name="T7" fmla="*/ 14 h 15"/>
                  <a:gd name="T8" fmla="*/ 16 w 17"/>
                  <a:gd name="T9" fmla="*/ 5 h 15"/>
                  <a:gd name="T10" fmla="*/ 16 w 17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6" y="0"/>
                    </a:moveTo>
                    <a:lnTo>
                      <a:pt x="6" y="2"/>
                    </a:lnTo>
                    <a:lnTo>
                      <a:pt x="0" y="14"/>
                    </a:lnTo>
                    <a:lnTo>
                      <a:pt x="8" y="14"/>
                    </a:lnTo>
                    <a:lnTo>
                      <a:pt x="16" y="5"/>
                    </a:lnTo>
                    <a:lnTo>
                      <a:pt x="1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0" name="Freeform 147">
                <a:extLst>
                  <a:ext uri="{FF2B5EF4-FFF2-40B4-BE49-F238E27FC236}">
                    <a16:creationId xmlns:a16="http://schemas.microsoft.com/office/drawing/2014/main" xmlns="" id="{64FE6009-6067-4D70-A2F4-ABDD1C695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8412" y="4202750"/>
                <a:ext cx="169828" cy="220213"/>
              </a:xfrm>
              <a:custGeom>
                <a:avLst/>
                <a:gdLst>
                  <a:gd name="T0" fmla="*/ 24 w 97"/>
                  <a:gd name="T1" fmla="*/ 17 h 124"/>
                  <a:gd name="T2" fmla="*/ 21 w 97"/>
                  <a:gd name="T3" fmla="*/ 36 h 124"/>
                  <a:gd name="T4" fmla="*/ 14 w 97"/>
                  <a:gd name="T5" fmla="*/ 46 h 124"/>
                  <a:gd name="T6" fmla="*/ 11 w 97"/>
                  <a:gd name="T7" fmla="*/ 60 h 124"/>
                  <a:gd name="T8" fmla="*/ 0 w 97"/>
                  <a:gd name="T9" fmla="*/ 68 h 124"/>
                  <a:gd name="T10" fmla="*/ 0 w 97"/>
                  <a:gd name="T11" fmla="*/ 94 h 124"/>
                  <a:gd name="T12" fmla="*/ 13 w 97"/>
                  <a:gd name="T13" fmla="*/ 100 h 124"/>
                  <a:gd name="T14" fmla="*/ 15 w 97"/>
                  <a:gd name="T15" fmla="*/ 118 h 124"/>
                  <a:gd name="T16" fmla="*/ 27 w 97"/>
                  <a:gd name="T17" fmla="*/ 120 h 124"/>
                  <a:gd name="T18" fmla="*/ 32 w 97"/>
                  <a:gd name="T19" fmla="*/ 92 h 124"/>
                  <a:gd name="T20" fmla="*/ 42 w 97"/>
                  <a:gd name="T21" fmla="*/ 89 h 124"/>
                  <a:gd name="T22" fmla="*/ 42 w 97"/>
                  <a:gd name="T23" fmla="*/ 112 h 124"/>
                  <a:gd name="T24" fmla="*/ 53 w 97"/>
                  <a:gd name="T25" fmla="*/ 115 h 124"/>
                  <a:gd name="T26" fmla="*/ 56 w 97"/>
                  <a:gd name="T27" fmla="*/ 123 h 124"/>
                  <a:gd name="T28" fmla="*/ 69 w 97"/>
                  <a:gd name="T29" fmla="*/ 120 h 124"/>
                  <a:gd name="T30" fmla="*/ 68 w 97"/>
                  <a:gd name="T31" fmla="*/ 104 h 124"/>
                  <a:gd name="T32" fmla="*/ 49 w 97"/>
                  <a:gd name="T33" fmla="*/ 72 h 124"/>
                  <a:gd name="T34" fmla="*/ 59 w 97"/>
                  <a:gd name="T35" fmla="*/ 64 h 124"/>
                  <a:gd name="T36" fmla="*/ 68 w 97"/>
                  <a:gd name="T37" fmla="*/ 48 h 124"/>
                  <a:gd name="T38" fmla="*/ 61 w 97"/>
                  <a:gd name="T39" fmla="*/ 42 h 124"/>
                  <a:gd name="T40" fmla="*/ 51 w 97"/>
                  <a:gd name="T41" fmla="*/ 47 h 124"/>
                  <a:gd name="T42" fmla="*/ 42 w 97"/>
                  <a:gd name="T43" fmla="*/ 52 h 124"/>
                  <a:gd name="T44" fmla="*/ 35 w 97"/>
                  <a:gd name="T45" fmla="*/ 33 h 124"/>
                  <a:gd name="T46" fmla="*/ 32 w 97"/>
                  <a:gd name="T47" fmla="*/ 15 h 124"/>
                  <a:gd name="T48" fmla="*/ 40 w 97"/>
                  <a:gd name="T49" fmla="*/ 18 h 124"/>
                  <a:gd name="T50" fmla="*/ 49 w 97"/>
                  <a:gd name="T51" fmla="*/ 25 h 124"/>
                  <a:gd name="T52" fmla="*/ 64 w 97"/>
                  <a:gd name="T53" fmla="*/ 21 h 124"/>
                  <a:gd name="T54" fmla="*/ 71 w 97"/>
                  <a:gd name="T55" fmla="*/ 26 h 124"/>
                  <a:gd name="T56" fmla="*/ 88 w 97"/>
                  <a:gd name="T57" fmla="*/ 21 h 124"/>
                  <a:gd name="T58" fmla="*/ 96 w 97"/>
                  <a:gd name="T59" fmla="*/ 17 h 124"/>
                  <a:gd name="T60" fmla="*/ 93 w 97"/>
                  <a:gd name="T61" fmla="*/ 0 h 124"/>
                  <a:gd name="T62" fmla="*/ 83 w 97"/>
                  <a:gd name="T63" fmla="*/ 0 h 124"/>
                  <a:gd name="T64" fmla="*/ 77 w 97"/>
                  <a:gd name="T65" fmla="*/ 12 h 124"/>
                  <a:gd name="T66" fmla="*/ 45 w 97"/>
                  <a:gd name="T67" fmla="*/ 9 h 124"/>
                  <a:gd name="T68" fmla="*/ 26 w 97"/>
                  <a:gd name="T69" fmla="*/ 10 h 124"/>
                  <a:gd name="T70" fmla="*/ 24 w 97"/>
                  <a:gd name="T71" fmla="*/ 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7" h="124">
                    <a:moveTo>
                      <a:pt x="24" y="17"/>
                    </a:moveTo>
                    <a:lnTo>
                      <a:pt x="21" y="36"/>
                    </a:lnTo>
                    <a:lnTo>
                      <a:pt x="14" y="46"/>
                    </a:lnTo>
                    <a:lnTo>
                      <a:pt x="11" y="60"/>
                    </a:lnTo>
                    <a:lnTo>
                      <a:pt x="0" y="68"/>
                    </a:lnTo>
                    <a:lnTo>
                      <a:pt x="0" y="94"/>
                    </a:lnTo>
                    <a:lnTo>
                      <a:pt x="13" y="100"/>
                    </a:lnTo>
                    <a:lnTo>
                      <a:pt x="15" y="118"/>
                    </a:lnTo>
                    <a:lnTo>
                      <a:pt x="27" y="120"/>
                    </a:lnTo>
                    <a:lnTo>
                      <a:pt x="32" y="92"/>
                    </a:lnTo>
                    <a:lnTo>
                      <a:pt x="42" y="89"/>
                    </a:lnTo>
                    <a:lnTo>
                      <a:pt x="42" y="112"/>
                    </a:lnTo>
                    <a:lnTo>
                      <a:pt x="53" y="115"/>
                    </a:lnTo>
                    <a:lnTo>
                      <a:pt x="56" y="123"/>
                    </a:lnTo>
                    <a:lnTo>
                      <a:pt x="69" y="120"/>
                    </a:lnTo>
                    <a:lnTo>
                      <a:pt x="68" y="104"/>
                    </a:lnTo>
                    <a:lnTo>
                      <a:pt x="49" y="72"/>
                    </a:lnTo>
                    <a:lnTo>
                      <a:pt x="59" y="64"/>
                    </a:lnTo>
                    <a:lnTo>
                      <a:pt x="68" y="48"/>
                    </a:lnTo>
                    <a:lnTo>
                      <a:pt x="61" y="42"/>
                    </a:lnTo>
                    <a:lnTo>
                      <a:pt x="51" y="47"/>
                    </a:lnTo>
                    <a:lnTo>
                      <a:pt x="42" y="52"/>
                    </a:lnTo>
                    <a:lnTo>
                      <a:pt x="35" y="33"/>
                    </a:lnTo>
                    <a:lnTo>
                      <a:pt x="32" y="15"/>
                    </a:lnTo>
                    <a:lnTo>
                      <a:pt x="40" y="18"/>
                    </a:lnTo>
                    <a:lnTo>
                      <a:pt x="49" y="25"/>
                    </a:lnTo>
                    <a:lnTo>
                      <a:pt x="64" y="21"/>
                    </a:lnTo>
                    <a:lnTo>
                      <a:pt x="71" y="26"/>
                    </a:lnTo>
                    <a:lnTo>
                      <a:pt x="88" y="21"/>
                    </a:lnTo>
                    <a:lnTo>
                      <a:pt x="96" y="17"/>
                    </a:lnTo>
                    <a:lnTo>
                      <a:pt x="93" y="0"/>
                    </a:lnTo>
                    <a:lnTo>
                      <a:pt x="83" y="0"/>
                    </a:lnTo>
                    <a:lnTo>
                      <a:pt x="77" y="12"/>
                    </a:lnTo>
                    <a:lnTo>
                      <a:pt x="45" y="9"/>
                    </a:lnTo>
                    <a:lnTo>
                      <a:pt x="26" y="10"/>
                    </a:lnTo>
                    <a:lnTo>
                      <a:pt x="24" y="1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1" name="Freeform 148">
                <a:extLst>
                  <a:ext uri="{FF2B5EF4-FFF2-40B4-BE49-F238E27FC236}">
                    <a16:creationId xmlns:a16="http://schemas.microsoft.com/office/drawing/2014/main" xmlns="" id="{8167251B-A08B-424E-930B-F74EF6F21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4406" y="3833106"/>
                <a:ext cx="144669" cy="125836"/>
              </a:xfrm>
              <a:custGeom>
                <a:avLst/>
                <a:gdLst>
                  <a:gd name="T0" fmla="*/ 34 w 83"/>
                  <a:gd name="T1" fmla="*/ 60 h 71"/>
                  <a:gd name="T2" fmla="*/ 15 w 83"/>
                  <a:gd name="T3" fmla="*/ 64 h 71"/>
                  <a:gd name="T4" fmla="*/ 13 w 83"/>
                  <a:gd name="T5" fmla="*/ 41 h 71"/>
                  <a:gd name="T6" fmla="*/ 0 w 83"/>
                  <a:gd name="T7" fmla="*/ 30 h 71"/>
                  <a:gd name="T8" fmla="*/ 6 w 83"/>
                  <a:gd name="T9" fmla="*/ 13 h 71"/>
                  <a:gd name="T10" fmla="*/ 21 w 83"/>
                  <a:gd name="T11" fmla="*/ 0 h 71"/>
                  <a:gd name="T12" fmla="*/ 34 w 83"/>
                  <a:gd name="T13" fmla="*/ 8 h 71"/>
                  <a:gd name="T14" fmla="*/ 50 w 83"/>
                  <a:gd name="T15" fmla="*/ 6 h 71"/>
                  <a:gd name="T16" fmla="*/ 60 w 83"/>
                  <a:gd name="T17" fmla="*/ 17 h 71"/>
                  <a:gd name="T18" fmla="*/ 74 w 83"/>
                  <a:gd name="T19" fmla="*/ 6 h 71"/>
                  <a:gd name="T20" fmla="*/ 80 w 83"/>
                  <a:gd name="T21" fmla="*/ 11 h 71"/>
                  <a:gd name="T22" fmla="*/ 82 w 83"/>
                  <a:gd name="T23" fmla="*/ 38 h 71"/>
                  <a:gd name="T24" fmla="*/ 73 w 83"/>
                  <a:gd name="T25" fmla="*/ 46 h 71"/>
                  <a:gd name="T26" fmla="*/ 58 w 83"/>
                  <a:gd name="T27" fmla="*/ 60 h 71"/>
                  <a:gd name="T28" fmla="*/ 44 w 83"/>
                  <a:gd name="T29" fmla="*/ 70 h 71"/>
                  <a:gd name="T30" fmla="*/ 34 w 83"/>
                  <a:gd name="T31" fmla="*/ 6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71">
                    <a:moveTo>
                      <a:pt x="34" y="60"/>
                    </a:moveTo>
                    <a:lnTo>
                      <a:pt x="15" y="64"/>
                    </a:lnTo>
                    <a:lnTo>
                      <a:pt x="13" y="41"/>
                    </a:lnTo>
                    <a:lnTo>
                      <a:pt x="0" y="30"/>
                    </a:lnTo>
                    <a:lnTo>
                      <a:pt x="6" y="13"/>
                    </a:lnTo>
                    <a:lnTo>
                      <a:pt x="21" y="0"/>
                    </a:lnTo>
                    <a:lnTo>
                      <a:pt x="34" y="8"/>
                    </a:lnTo>
                    <a:lnTo>
                      <a:pt x="50" y="6"/>
                    </a:lnTo>
                    <a:lnTo>
                      <a:pt x="60" y="17"/>
                    </a:lnTo>
                    <a:lnTo>
                      <a:pt x="74" y="6"/>
                    </a:lnTo>
                    <a:lnTo>
                      <a:pt x="80" y="11"/>
                    </a:lnTo>
                    <a:lnTo>
                      <a:pt x="82" y="38"/>
                    </a:lnTo>
                    <a:lnTo>
                      <a:pt x="73" y="46"/>
                    </a:lnTo>
                    <a:lnTo>
                      <a:pt x="58" y="60"/>
                    </a:lnTo>
                    <a:lnTo>
                      <a:pt x="44" y="70"/>
                    </a:lnTo>
                    <a:lnTo>
                      <a:pt x="34" y="6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2" name="Freeform 149">
                <a:extLst>
                  <a:ext uri="{FF2B5EF4-FFF2-40B4-BE49-F238E27FC236}">
                    <a16:creationId xmlns:a16="http://schemas.microsoft.com/office/drawing/2014/main" xmlns="" id="{A12DC420-9041-40EA-8A3F-390E984B0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24" y="3598736"/>
                <a:ext cx="187126" cy="267402"/>
              </a:xfrm>
              <a:custGeom>
                <a:avLst/>
                <a:gdLst>
                  <a:gd name="T0" fmla="*/ 0 w 106"/>
                  <a:gd name="T1" fmla="*/ 23 h 152"/>
                  <a:gd name="T2" fmla="*/ 3 w 106"/>
                  <a:gd name="T3" fmla="*/ 36 h 152"/>
                  <a:gd name="T4" fmla="*/ 6 w 106"/>
                  <a:gd name="T5" fmla="*/ 50 h 152"/>
                  <a:gd name="T6" fmla="*/ 13 w 106"/>
                  <a:gd name="T7" fmla="*/ 57 h 152"/>
                  <a:gd name="T8" fmla="*/ 24 w 106"/>
                  <a:gd name="T9" fmla="*/ 61 h 152"/>
                  <a:gd name="T10" fmla="*/ 38 w 106"/>
                  <a:gd name="T11" fmla="*/ 81 h 152"/>
                  <a:gd name="T12" fmla="*/ 50 w 106"/>
                  <a:gd name="T13" fmla="*/ 71 h 152"/>
                  <a:gd name="T14" fmla="*/ 60 w 106"/>
                  <a:gd name="T15" fmla="*/ 84 h 152"/>
                  <a:gd name="T16" fmla="*/ 68 w 106"/>
                  <a:gd name="T17" fmla="*/ 103 h 152"/>
                  <a:gd name="T18" fmla="*/ 73 w 106"/>
                  <a:gd name="T19" fmla="*/ 114 h 152"/>
                  <a:gd name="T20" fmla="*/ 81 w 106"/>
                  <a:gd name="T21" fmla="*/ 116 h 152"/>
                  <a:gd name="T22" fmla="*/ 81 w 106"/>
                  <a:gd name="T23" fmla="*/ 140 h 152"/>
                  <a:gd name="T24" fmla="*/ 91 w 106"/>
                  <a:gd name="T25" fmla="*/ 151 h 152"/>
                  <a:gd name="T26" fmla="*/ 105 w 106"/>
                  <a:gd name="T27" fmla="*/ 140 h 152"/>
                  <a:gd name="T28" fmla="*/ 105 w 106"/>
                  <a:gd name="T29" fmla="*/ 111 h 152"/>
                  <a:gd name="T30" fmla="*/ 92 w 106"/>
                  <a:gd name="T31" fmla="*/ 102 h 152"/>
                  <a:gd name="T32" fmla="*/ 71 w 106"/>
                  <a:gd name="T33" fmla="*/ 69 h 152"/>
                  <a:gd name="T34" fmla="*/ 60 w 106"/>
                  <a:gd name="T35" fmla="*/ 58 h 152"/>
                  <a:gd name="T36" fmla="*/ 65 w 106"/>
                  <a:gd name="T37" fmla="*/ 42 h 152"/>
                  <a:gd name="T38" fmla="*/ 62 w 106"/>
                  <a:gd name="T39" fmla="*/ 32 h 152"/>
                  <a:gd name="T40" fmla="*/ 37 w 106"/>
                  <a:gd name="T41" fmla="*/ 23 h 152"/>
                  <a:gd name="T42" fmla="*/ 29 w 106"/>
                  <a:gd name="T43" fmla="*/ 0 h 152"/>
                  <a:gd name="T44" fmla="*/ 18 w 106"/>
                  <a:gd name="T45" fmla="*/ 6 h 152"/>
                  <a:gd name="T46" fmla="*/ 19 w 106"/>
                  <a:gd name="T47" fmla="*/ 20 h 152"/>
                  <a:gd name="T48" fmla="*/ 0 w 106"/>
                  <a:gd name="T49" fmla="*/ 2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152">
                    <a:moveTo>
                      <a:pt x="0" y="23"/>
                    </a:moveTo>
                    <a:lnTo>
                      <a:pt x="3" y="36"/>
                    </a:lnTo>
                    <a:lnTo>
                      <a:pt x="6" y="50"/>
                    </a:lnTo>
                    <a:lnTo>
                      <a:pt x="13" y="57"/>
                    </a:lnTo>
                    <a:lnTo>
                      <a:pt x="24" y="61"/>
                    </a:lnTo>
                    <a:lnTo>
                      <a:pt x="38" y="81"/>
                    </a:lnTo>
                    <a:lnTo>
                      <a:pt x="50" y="71"/>
                    </a:lnTo>
                    <a:lnTo>
                      <a:pt x="60" y="84"/>
                    </a:lnTo>
                    <a:lnTo>
                      <a:pt x="68" y="103"/>
                    </a:lnTo>
                    <a:lnTo>
                      <a:pt x="73" y="114"/>
                    </a:lnTo>
                    <a:lnTo>
                      <a:pt x="81" y="116"/>
                    </a:lnTo>
                    <a:lnTo>
                      <a:pt x="81" y="140"/>
                    </a:lnTo>
                    <a:lnTo>
                      <a:pt x="91" y="151"/>
                    </a:lnTo>
                    <a:lnTo>
                      <a:pt x="105" y="140"/>
                    </a:lnTo>
                    <a:lnTo>
                      <a:pt x="105" y="111"/>
                    </a:lnTo>
                    <a:lnTo>
                      <a:pt x="92" y="102"/>
                    </a:lnTo>
                    <a:lnTo>
                      <a:pt x="71" y="69"/>
                    </a:lnTo>
                    <a:lnTo>
                      <a:pt x="60" y="58"/>
                    </a:lnTo>
                    <a:lnTo>
                      <a:pt x="65" y="42"/>
                    </a:lnTo>
                    <a:lnTo>
                      <a:pt x="62" y="32"/>
                    </a:lnTo>
                    <a:lnTo>
                      <a:pt x="37" y="23"/>
                    </a:lnTo>
                    <a:lnTo>
                      <a:pt x="29" y="0"/>
                    </a:lnTo>
                    <a:lnTo>
                      <a:pt x="18" y="6"/>
                    </a:lnTo>
                    <a:lnTo>
                      <a:pt x="19" y="20"/>
                    </a:lnTo>
                    <a:lnTo>
                      <a:pt x="0" y="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3" name="Freeform 150">
                <a:extLst>
                  <a:ext uri="{FF2B5EF4-FFF2-40B4-BE49-F238E27FC236}">
                    <a16:creationId xmlns:a16="http://schemas.microsoft.com/office/drawing/2014/main" xmlns="" id="{19422D4E-CC9D-4906-B89C-D8C2B4A53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5415" y="4174437"/>
                <a:ext cx="45602" cy="94377"/>
              </a:xfrm>
              <a:custGeom>
                <a:avLst/>
                <a:gdLst>
                  <a:gd name="T0" fmla="*/ 13 w 26"/>
                  <a:gd name="T1" fmla="*/ 21 h 54"/>
                  <a:gd name="T2" fmla="*/ 0 w 26"/>
                  <a:gd name="T3" fmla="*/ 27 h 54"/>
                  <a:gd name="T4" fmla="*/ 4 w 26"/>
                  <a:gd name="T5" fmla="*/ 43 h 54"/>
                  <a:gd name="T6" fmla="*/ 19 w 26"/>
                  <a:gd name="T7" fmla="*/ 53 h 54"/>
                  <a:gd name="T8" fmla="*/ 24 w 26"/>
                  <a:gd name="T9" fmla="*/ 32 h 54"/>
                  <a:gd name="T10" fmla="*/ 25 w 26"/>
                  <a:gd name="T11" fmla="*/ 14 h 54"/>
                  <a:gd name="T12" fmla="*/ 20 w 26"/>
                  <a:gd name="T13" fmla="*/ 0 h 54"/>
                  <a:gd name="T14" fmla="*/ 13 w 26"/>
                  <a:gd name="T15" fmla="*/ 6 h 54"/>
                  <a:gd name="T16" fmla="*/ 13 w 26"/>
                  <a:gd name="T17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54">
                    <a:moveTo>
                      <a:pt x="13" y="21"/>
                    </a:moveTo>
                    <a:lnTo>
                      <a:pt x="0" y="27"/>
                    </a:lnTo>
                    <a:lnTo>
                      <a:pt x="4" y="43"/>
                    </a:lnTo>
                    <a:lnTo>
                      <a:pt x="19" y="53"/>
                    </a:lnTo>
                    <a:lnTo>
                      <a:pt x="24" y="32"/>
                    </a:lnTo>
                    <a:lnTo>
                      <a:pt x="25" y="14"/>
                    </a:lnTo>
                    <a:lnTo>
                      <a:pt x="20" y="0"/>
                    </a:lnTo>
                    <a:lnTo>
                      <a:pt x="13" y="6"/>
                    </a:lnTo>
                    <a:lnTo>
                      <a:pt x="13" y="2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4" name="Freeform 151">
                <a:extLst>
                  <a:ext uri="{FF2B5EF4-FFF2-40B4-BE49-F238E27FC236}">
                    <a16:creationId xmlns:a16="http://schemas.microsoft.com/office/drawing/2014/main" xmlns="" id="{2B065A64-50A4-4D96-94BF-3DCE04705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3154" y="4331732"/>
                <a:ext cx="62899" cy="29886"/>
              </a:xfrm>
              <a:custGeom>
                <a:avLst/>
                <a:gdLst>
                  <a:gd name="T0" fmla="*/ 4 w 35"/>
                  <a:gd name="T1" fmla="*/ 3 h 18"/>
                  <a:gd name="T2" fmla="*/ 16 w 35"/>
                  <a:gd name="T3" fmla="*/ 0 h 18"/>
                  <a:gd name="T4" fmla="*/ 27 w 35"/>
                  <a:gd name="T5" fmla="*/ 0 h 18"/>
                  <a:gd name="T6" fmla="*/ 33 w 35"/>
                  <a:gd name="T7" fmla="*/ 9 h 18"/>
                  <a:gd name="T8" fmla="*/ 34 w 35"/>
                  <a:gd name="T9" fmla="*/ 17 h 18"/>
                  <a:gd name="T10" fmla="*/ 23 w 35"/>
                  <a:gd name="T11" fmla="*/ 12 h 18"/>
                  <a:gd name="T12" fmla="*/ 12 w 35"/>
                  <a:gd name="T13" fmla="*/ 9 h 18"/>
                  <a:gd name="T14" fmla="*/ 0 w 35"/>
                  <a:gd name="T15" fmla="*/ 12 h 18"/>
                  <a:gd name="T16" fmla="*/ 4 w 35"/>
                  <a:gd name="T1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8">
                    <a:moveTo>
                      <a:pt x="4" y="3"/>
                    </a:moveTo>
                    <a:lnTo>
                      <a:pt x="16" y="0"/>
                    </a:lnTo>
                    <a:lnTo>
                      <a:pt x="27" y="0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23" y="12"/>
                    </a:lnTo>
                    <a:lnTo>
                      <a:pt x="12" y="9"/>
                    </a:lnTo>
                    <a:lnTo>
                      <a:pt x="0" y="12"/>
                    </a:lnTo>
                    <a:lnTo>
                      <a:pt x="4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5" name="Freeform 157">
                <a:extLst>
                  <a:ext uri="{FF2B5EF4-FFF2-40B4-BE49-F238E27FC236}">
                    <a16:creationId xmlns:a16="http://schemas.microsoft.com/office/drawing/2014/main" xmlns="" id="{1695E144-349B-46BA-80D6-25DFD3D1F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662" y="2952252"/>
                <a:ext cx="99066" cy="138420"/>
              </a:xfrm>
              <a:custGeom>
                <a:avLst/>
                <a:gdLst>
                  <a:gd name="T0" fmla="*/ 55 w 56"/>
                  <a:gd name="T1" fmla="*/ 69 h 78"/>
                  <a:gd name="T2" fmla="*/ 44 w 56"/>
                  <a:gd name="T3" fmla="*/ 77 h 78"/>
                  <a:gd name="T4" fmla="*/ 37 w 56"/>
                  <a:gd name="T5" fmla="*/ 65 h 78"/>
                  <a:gd name="T6" fmla="*/ 24 w 56"/>
                  <a:gd name="T7" fmla="*/ 58 h 78"/>
                  <a:gd name="T8" fmla="*/ 13 w 56"/>
                  <a:gd name="T9" fmla="*/ 46 h 78"/>
                  <a:gd name="T10" fmla="*/ 0 w 56"/>
                  <a:gd name="T11" fmla="*/ 25 h 78"/>
                  <a:gd name="T12" fmla="*/ 16 w 56"/>
                  <a:gd name="T13" fmla="*/ 18 h 78"/>
                  <a:gd name="T14" fmla="*/ 25 w 56"/>
                  <a:gd name="T15" fmla="*/ 0 h 78"/>
                  <a:gd name="T16" fmla="*/ 31 w 56"/>
                  <a:gd name="T17" fmla="*/ 21 h 78"/>
                  <a:gd name="T18" fmla="*/ 42 w 56"/>
                  <a:gd name="T19" fmla="*/ 43 h 78"/>
                  <a:gd name="T20" fmla="*/ 55 w 56"/>
                  <a:gd name="T21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78">
                    <a:moveTo>
                      <a:pt x="55" y="69"/>
                    </a:moveTo>
                    <a:lnTo>
                      <a:pt x="44" y="77"/>
                    </a:lnTo>
                    <a:lnTo>
                      <a:pt x="37" y="65"/>
                    </a:lnTo>
                    <a:lnTo>
                      <a:pt x="24" y="58"/>
                    </a:lnTo>
                    <a:lnTo>
                      <a:pt x="13" y="46"/>
                    </a:lnTo>
                    <a:lnTo>
                      <a:pt x="0" y="25"/>
                    </a:lnTo>
                    <a:lnTo>
                      <a:pt x="16" y="18"/>
                    </a:lnTo>
                    <a:lnTo>
                      <a:pt x="25" y="0"/>
                    </a:lnTo>
                    <a:lnTo>
                      <a:pt x="31" y="21"/>
                    </a:lnTo>
                    <a:lnTo>
                      <a:pt x="42" y="43"/>
                    </a:lnTo>
                    <a:lnTo>
                      <a:pt x="55" y="6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6" name="Freeform 162">
                <a:extLst>
                  <a:ext uri="{FF2B5EF4-FFF2-40B4-BE49-F238E27FC236}">
                    <a16:creationId xmlns:a16="http://schemas.microsoft.com/office/drawing/2014/main" xmlns="" id="{EA5C2CE7-4196-4B7C-81BD-6248FD576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245" y="3499640"/>
                <a:ext cx="135234" cy="94377"/>
              </a:xfrm>
              <a:custGeom>
                <a:avLst/>
                <a:gdLst>
                  <a:gd name="T0" fmla="*/ 0 w 78"/>
                  <a:gd name="T1" fmla="*/ 16 h 54"/>
                  <a:gd name="T2" fmla="*/ 12 w 78"/>
                  <a:gd name="T3" fmla="*/ 50 h 54"/>
                  <a:gd name="T4" fmla="*/ 56 w 78"/>
                  <a:gd name="T5" fmla="*/ 53 h 54"/>
                  <a:gd name="T6" fmla="*/ 77 w 78"/>
                  <a:gd name="T7" fmla="*/ 19 h 54"/>
                  <a:gd name="T8" fmla="*/ 73 w 78"/>
                  <a:gd name="T9" fmla="*/ 0 h 54"/>
                  <a:gd name="T10" fmla="*/ 61 w 78"/>
                  <a:gd name="T11" fmla="*/ 15 h 54"/>
                  <a:gd name="T12" fmla="*/ 50 w 78"/>
                  <a:gd name="T13" fmla="*/ 27 h 54"/>
                  <a:gd name="T14" fmla="*/ 26 w 78"/>
                  <a:gd name="T15" fmla="*/ 31 h 54"/>
                  <a:gd name="T16" fmla="*/ 14 w 78"/>
                  <a:gd name="T17" fmla="*/ 27 h 54"/>
                  <a:gd name="T18" fmla="*/ 0 w 78"/>
                  <a:gd name="T19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54">
                    <a:moveTo>
                      <a:pt x="0" y="16"/>
                    </a:moveTo>
                    <a:lnTo>
                      <a:pt x="12" y="50"/>
                    </a:lnTo>
                    <a:lnTo>
                      <a:pt x="56" y="53"/>
                    </a:lnTo>
                    <a:lnTo>
                      <a:pt x="77" y="19"/>
                    </a:lnTo>
                    <a:lnTo>
                      <a:pt x="73" y="0"/>
                    </a:lnTo>
                    <a:lnTo>
                      <a:pt x="61" y="15"/>
                    </a:lnTo>
                    <a:lnTo>
                      <a:pt x="50" y="27"/>
                    </a:lnTo>
                    <a:lnTo>
                      <a:pt x="26" y="31"/>
                    </a:lnTo>
                    <a:lnTo>
                      <a:pt x="14" y="27"/>
                    </a:lnTo>
                    <a:lnTo>
                      <a:pt x="0" y="1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7" name="Freeform 171">
                <a:extLst>
                  <a:ext uri="{FF2B5EF4-FFF2-40B4-BE49-F238E27FC236}">
                    <a16:creationId xmlns:a16="http://schemas.microsoft.com/office/drawing/2014/main" xmlns="" id="{18965862-363D-46DB-A44D-7C7393FAA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015" y="3369085"/>
                <a:ext cx="217003" cy="114826"/>
              </a:xfrm>
              <a:custGeom>
                <a:avLst/>
                <a:gdLst>
                  <a:gd name="T0" fmla="*/ 0 w 122"/>
                  <a:gd name="T1" fmla="*/ 0 h 65"/>
                  <a:gd name="T2" fmla="*/ 16 w 122"/>
                  <a:gd name="T3" fmla="*/ 0 h 65"/>
                  <a:gd name="T4" fmla="*/ 29 w 122"/>
                  <a:gd name="T5" fmla="*/ 12 h 65"/>
                  <a:gd name="T6" fmla="*/ 43 w 122"/>
                  <a:gd name="T7" fmla="*/ 20 h 65"/>
                  <a:gd name="T8" fmla="*/ 49 w 122"/>
                  <a:gd name="T9" fmla="*/ 10 h 65"/>
                  <a:gd name="T10" fmla="*/ 50 w 122"/>
                  <a:gd name="T11" fmla="*/ 26 h 65"/>
                  <a:gd name="T12" fmla="*/ 61 w 122"/>
                  <a:gd name="T13" fmla="*/ 33 h 65"/>
                  <a:gd name="T14" fmla="*/ 76 w 122"/>
                  <a:gd name="T15" fmla="*/ 41 h 65"/>
                  <a:gd name="T16" fmla="*/ 107 w 122"/>
                  <a:gd name="T17" fmla="*/ 42 h 65"/>
                  <a:gd name="T18" fmla="*/ 121 w 122"/>
                  <a:gd name="T19" fmla="*/ 48 h 65"/>
                  <a:gd name="T20" fmla="*/ 113 w 122"/>
                  <a:gd name="T21" fmla="*/ 63 h 65"/>
                  <a:gd name="T22" fmla="*/ 100 w 122"/>
                  <a:gd name="T23" fmla="*/ 63 h 65"/>
                  <a:gd name="T24" fmla="*/ 84 w 122"/>
                  <a:gd name="T25" fmla="*/ 64 h 65"/>
                  <a:gd name="T26" fmla="*/ 72 w 122"/>
                  <a:gd name="T27" fmla="*/ 56 h 65"/>
                  <a:gd name="T28" fmla="*/ 54 w 122"/>
                  <a:gd name="T29" fmla="*/ 53 h 65"/>
                  <a:gd name="T30" fmla="*/ 32 w 122"/>
                  <a:gd name="T31" fmla="*/ 44 h 65"/>
                  <a:gd name="T32" fmla="*/ 14 w 122"/>
                  <a:gd name="T33" fmla="*/ 39 h 65"/>
                  <a:gd name="T34" fmla="*/ 3 w 122"/>
                  <a:gd name="T35" fmla="*/ 25 h 65"/>
                  <a:gd name="T36" fmla="*/ 0 w 122"/>
                  <a:gd name="T3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65">
                    <a:moveTo>
                      <a:pt x="0" y="0"/>
                    </a:moveTo>
                    <a:lnTo>
                      <a:pt x="16" y="0"/>
                    </a:lnTo>
                    <a:lnTo>
                      <a:pt x="29" y="12"/>
                    </a:lnTo>
                    <a:lnTo>
                      <a:pt x="43" y="20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61" y="33"/>
                    </a:lnTo>
                    <a:lnTo>
                      <a:pt x="76" y="41"/>
                    </a:lnTo>
                    <a:lnTo>
                      <a:pt x="107" y="42"/>
                    </a:lnTo>
                    <a:lnTo>
                      <a:pt x="121" y="48"/>
                    </a:lnTo>
                    <a:lnTo>
                      <a:pt x="113" y="63"/>
                    </a:lnTo>
                    <a:lnTo>
                      <a:pt x="100" y="63"/>
                    </a:lnTo>
                    <a:lnTo>
                      <a:pt x="84" y="64"/>
                    </a:lnTo>
                    <a:lnTo>
                      <a:pt x="72" y="56"/>
                    </a:lnTo>
                    <a:lnTo>
                      <a:pt x="54" y="53"/>
                    </a:lnTo>
                    <a:lnTo>
                      <a:pt x="32" y="44"/>
                    </a:lnTo>
                    <a:lnTo>
                      <a:pt x="14" y="39"/>
                    </a:lnTo>
                    <a:lnTo>
                      <a:pt x="3" y="25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8" name="Freeform 172">
                <a:extLst>
                  <a:ext uri="{FF2B5EF4-FFF2-40B4-BE49-F238E27FC236}">
                    <a16:creationId xmlns:a16="http://schemas.microsoft.com/office/drawing/2014/main" xmlns="" id="{BCFA814A-8D27-4074-B249-50EF673F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9615" y="3639633"/>
                <a:ext cx="202850" cy="349196"/>
              </a:xfrm>
              <a:custGeom>
                <a:avLst/>
                <a:gdLst>
                  <a:gd name="T0" fmla="*/ 14 w 115"/>
                  <a:gd name="T1" fmla="*/ 178 h 199"/>
                  <a:gd name="T2" fmla="*/ 21 w 115"/>
                  <a:gd name="T3" fmla="*/ 167 h 199"/>
                  <a:gd name="T4" fmla="*/ 30 w 115"/>
                  <a:gd name="T5" fmla="*/ 146 h 199"/>
                  <a:gd name="T6" fmla="*/ 18 w 115"/>
                  <a:gd name="T7" fmla="*/ 135 h 199"/>
                  <a:gd name="T8" fmla="*/ 13 w 115"/>
                  <a:gd name="T9" fmla="*/ 116 h 199"/>
                  <a:gd name="T10" fmla="*/ 11 w 115"/>
                  <a:gd name="T11" fmla="*/ 105 h 199"/>
                  <a:gd name="T12" fmla="*/ 15 w 115"/>
                  <a:gd name="T13" fmla="*/ 79 h 199"/>
                  <a:gd name="T14" fmla="*/ 3 w 115"/>
                  <a:gd name="T15" fmla="*/ 65 h 199"/>
                  <a:gd name="T16" fmla="*/ 0 w 115"/>
                  <a:gd name="T17" fmla="*/ 54 h 199"/>
                  <a:gd name="T18" fmla="*/ 2 w 115"/>
                  <a:gd name="T19" fmla="*/ 27 h 199"/>
                  <a:gd name="T20" fmla="*/ 16 w 115"/>
                  <a:gd name="T21" fmla="*/ 21 h 199"/>
                  <a:gd name="T22" fmla="*/ 25 w 115"/>
                  <a:gd name="T23" fmla="*/ 14 h 199"/>
                  <a:gd name="T24" fmla="*/ 32 w 115"/>
                  <a:gd name="T25" fmla="*/ 0 h 199"/>
                  <a:gd name="T26" fmla="*/ 34 w 115"/>
                  <a:gd name="T27" fmla="*/ 13 h 199"/>
                  <a:gd name="T28" fmla="*/ 38 w 115"/>
                  <a:gd name="T29" fmla="*/ 27 h 199"/>
                  <a:gd name="T30" fmla="*/ 45 w 115"/>
                  <a:gd name="T31" fmla="*/ 34 h 199"/>
                  <a:gd name="T32" fmla="*/ 56 w 115"/>
                  <a:gd name="T33" fmla="*/ 38 h 199"/>
                  <a:gd name="T34" fmla="*/ 70 w 115"/>
                  <a:gd name="T35" fmla="*/ 58 h 199"/>
                  <a:gd name="T36" fmla="*/ 82 w 115"/>
                  <a:gd name="T37" fmla="*/ 48 h 199"/>
                  <a:gd name="T38" fmla="*/ 93 w 115"/>
                  <a:gd name="T39" fmla="*/ 60 h 199"/>
                  <a:gd name="T40" fmla="*/ 101 w 115"/>
                  <a:gd name="T41" fmla="*/ 80 h 199"/>
                  <a:gd name="T42" fmla="*/ 106 w 115"/>
                  <a:gd name="T43" fmla="*/ 91 h 199"/>
                  <a:gd name="T44" fmla="*/ 114 w 115"/>
                  <a:gd name="T45" fmla="*/ 93 h 199"/>
                  <a:gd name="T46" fmla="*/ 114 w 115"/>
                  <a:gd name="T47" fmla="*/ 116 h 199"/>
                  <a:gd name="T48" fmla="*/ 99 w 115"/>
                  <a:gd name="T49" fmla="*/ 119 h 199"/>
                  <a:gd name="T50" fmla="*/ 85 w 115"/>
                  <a:gd name="T51" fmla="*/ 110 h 199"/>
                  <a:gd name="T52" fmla="*/ 70 w 115"/>
                  <a:gd name="T53" fmla="*/ 124 h 199"/>
                  <a:gd name="T54" fmla="*/ 64 w 115"/>
                  <a:gd name="T55" fmla="*/ 141 h 199"/>
                  <a:gd name="T56" fmla="*/ 50 w 115"/>
                  <a:gd name="T57" fmla="*/ 139 h 199"/>
                  <a:gd name="T58" fmla="*/ 40 w 115"/>
                  <a:gd name="T59" fmla="*/ 170 h 199"/>
                  <a:gd name="T60" fmla="*/ 49 w 115"/>
                  <a:gd name="T61" fmla="*/ 185 h 199"/>
                  <a:gd name="T62" fmla="*/ 36 w 115"/>
                  <a:gd name="T63" fmla="*/ 198 h 199"/>
                  <a:gd name="T64" fmla="*/ 25 w 115"/>
                  <a:gd name="T65" fmla="*/ 190 h 199"/>
                  <a:gd name="T66" fmla="*/ 14 w 115"/>
                  <a:gd name="T67" fmla="*/ 17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5" h="199">
                    <a:moveTo>
                      <a:pt x="14" y="178"/>
                    </a:moveTo>
                    <a:lnTo>
                      <a:pt x="21" y="167"/>
                    </a:lnTo>
                    <a:lnTo>
                      <a:pt x="30" y="146"/>
                    </a:lnTo>
                    <a:lnTo>
                      <a:pt x="18" y="135"/>
                    </a:lnTo>
                    <a:lnTo>
                      <a:pt x="13" y="116"/>
                    </a:lnTo>
                    <a:lnTo>
                      <a:pt x="11" y="105"/>
                    </a:lnTo>
                    <a:lnTo>
                      <a:pt x="15" y="79"/>
                    </a:lnTo>
                    <a:lnTo>
                      <a:pt x="3" y="65"/>
                    </a:lnTo>
                    <a:lnTo>
                      <a:pt x="0" y="54"/>
                    </a:lnTo>
                    <a:lnTo>
                      <a:pt x="2" y="27"/>
                    </a:lnTo>
                    <a:lnTo>
                      <a:pt x="16" y="21"/>
                    </a:lnTo>
                    <a:lnTo>
                      <a:pt x="25" y="14"/>
                    </a:lnTo>
                    <a:lnTo>
                      <a:pt x="32" y="0"/>
                    </a:lnTo>
                    <a:lnTo>
                      <a:pt x="34" y="13"/>
                    </a:lnTo>
                    <a:lnTo>
                      <a:pt x="38" y="27"/>
                    </a:lnTo>
                    <a:lnTo>
                      <a:pt x="45" y="34"/>
                    </a:lnTo>
                    <a:lnTo>
                      <a:pt x="56" y="38"/>
                    </a:lnTo>
                    <a:lnTo>
                      <a:pt x="70" y="58"/>
                    </a:lnTo>
                    <a:lnTo>
                      <a:pt x="82" y="48"/>
                    </a:lnTo>
                    <a:lnTo>
                      <a:pt x="93" y="60"/>
                    </a:lnTo>
                    <a:lnTo>
                      <a:pt x="101" y="80"/>
                    </a:lnTo>
                    <a:lnTo>
                      <a:pt x="106" y="91"/>
                    </a:lnTo>
                    <a:lnTo>
                      <a:pt x="114" y="93"/>
                    </a:lnTo>
                    <a:lnTo>
                      <a:pt x="114" y="116"/>
                    </a:lnTo>
                    <a:lnTo>
                      <a:pt x="99" y="119"/>
                    </a:lnTo>
                    <a:lnTo>
                      <a:pt x="85" y="110"/>
                    </a:lnTo>
                    <a:lnTo>
                      <a:pt x="70" y="124"/>
                    </a:lnTo>
                    <a:lnTo>
                      <a:pt x="64" y="141"/>
                    </a:lnTo>
                    <a:lnTo>
                      <a:pt x="50" y="139"/>
                    </a:lnTo>
                    <a:lnTo>
                      <a:pt x="40" y="170"/>
                    </a:lnTo>
                    <a:lnTo>
                      <a:pt x="49" y="185"/>
                    </a:lnTo>
                    <a:lnTo>
                      <a:pt x="36" y="198"/>
                    </a:lnTo>
                    <a:lnTo>
                      <a:pt x="25" y="190"/>
                    </a:lnTo>
                    <a:lnTo>
                      <a:pt x="14" y="17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9" name="Freeform 173">
                <a:extLst>
                  <a:ext uri="{FF2B5EF4-FFF2-40B4-BE49-F238E27FC236}">
                    <a16:creationId xmlns:a16="http://schemas.microsoft.com/office/drawing/2014/main" xmlns="" id="{974C8345-AB19-4A4F-9FD3-ABD255B8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011" y="1621533"/>
                <a:ext cx="341229" cy="290996"/>
              </a:xfrm>
              <a:custGeom>
                <a:avLst/>
                <a:gdLst>
                  <a:gd name="T0" fmla="*/ 47 w 193"/>
                  <a:gd name="T1" fmla="*/ 94 h 166"/>
                  <a:gd name="T2" fmla="*/ 58 w 193"/>
                  <a:gd name="T3" fmla="*/ 84 h 166"/>
                  <a:gd name="T4" fmla="*/ 63 w 193"/>
                  <a:gd name="T5" fmla="*/ 77 h 166"/>
                  <a:gd name="T6" fmla="*/ 80 w 193"/>
                  <a:gd name="T7" fmla="*/ 64 h 166"/>
                  <a:gd name="T8" fmla="*/ 100 w 193"/>
                  <a:gd name="T9" fmla="*/ 53 h 166"/>
                  <a:gd name="T10" fmla="*/ 122 w 193"/>
                  <a:gd name="T11" fmla="*/ 37 h 166"/>
                  <a:gd name="T12" fmla="*/ 135 w 193"/>
                  <a:gd name="T13" fmla="*/ 32 h 166"/>
                  <a:gd name="T14" fmla="*/ 162 w 193"/>
                  <a:gd name="T15" fmla="*/ 23 h 166"/>
                  <a:gd name="T16" fmla="*/ 183 w 193"/>
                  <a:gd name="T17" fmla="*/ 16 h 166"/>
                  <a:gd name="T18" fmla="*/ 192 w 193"/>
                  <a:gd name="T19" fmla="*/ 11 h 166"/>
                  <a:gd name="T20" fmla="*/ 185 w 193"/>
                  <a:gd name="T21" fmla="*/ 2 h 166"/>
                  <a:gd name="T22" fmla="*/ 161 w 193"/>
                  <a:gd name="T23" fmla="*/ 0 h 166"/>
                  <a:gd name="T24" fmla="*/ 145 w 193"/>
                  <a:gd name="T25" fmla="*/ 13 h 166"/>
                  <a:gd name="T26" fmla="*/ 122 w 193"/>
                  <a:gd name="T27" fmla="*/ 19 h 166"/>
                  <a:gd name="T28" fmla="*/ 94 w 193"/>
                  <a:gd name="T29" fmla="*/ 20 h 166"/>
                  <a:gd name="T30" fmla="*/ 80 w 193"/>
                  <a:gd name="T31" fmla="*/ 32 h 166"/>
                  <a:gd name="T32" fmla="*/ 64 w 193"/>
                  <a:gd name="T33" fmla="*/ 32 h 166"/>
                  <a:gd name="T34" fmla="*/ 57 w 193"/>
                  <a:gd name="T35" fmla="*/ 44 h 166"/>
                  <a:gd name="T36" fmla="*/ 32 w 193"/>
                  <a:gd name="T37" fmla="*/ 49 h 166"/>
                  <a:gd name="T38" fmla="*/ 28 w 193"/>
                  <a:gd name="T39" fmla="*/ 67 h 166"/>
                  <a:gd name="T40" fmla="*/ 27 w 193"/>
                  <a:gd name="T41" fmla="*/ 77 h 166"/>
                  <a:gd name="T42" fmla="*/ 16 w 193"/>
                  <a:gd name="T43" fmla="*/ 76 h 166"/>
                  <a:gd name="T44" fmla="*/ 16 w 193"/>
                  <a:gd name="T45" fmla="*/ 79 h 166"/>
                  <a:gd name="T46" fmla="*/ 17 w 193"/>
                  <a:gd name="T47" fmla="*/ 84 h 166"/>
                  <a:gd name="T48" fmla="*/ 13 w 193"/>
                  <a:gd name="T49" fmla="*/ 92 h 166"/>
                  <a:gd name="T50" fmla="*/ 6 w 193"/>
                  <a:gd name="T51" fmla="*/ 97 h 166"/>
                  <a:gd name="T52" fmla="*/ 2 w 193"/>
                  <a:gd name="T53" fmla="*/ 113 h 166"/>
                  <a:gd name="T54" fmla="*/ 0 w 193"/>
                  <a:gd name="T55" fmla="*/ 132 h 166"/>
                  <a:gd name="T56" fmla="*/ 12 w 193"/>
                  <a:gd name="T57" fmla="*/ 139 h 166"/>
                  <a:gd name="T58" fmla="*/ 23 w 193"/>
                  <a:gd name="T59" fmla="*/ 162 h 166"/>
                  <a:gd name="T60" fmla="*/ 41 w 193"/>
                  <a:gd name="T61" fmla="*/ 165 h 166"/>
                  <a:gd name="T62" fmla="*/ 66 w 193"/>
                  <a:gd name="T63" fmla="*/ 162 h 166"/>
                  <a:gd name="T64" fmla="*/ 68 w 193"/>
                  <a:gd name="T65" fmla="*/ 152 h 166"/>
                  <a:gd name="T66" fmla="*/ 53 w 193"/>
                  <a:gd name="T67" fmla="*/ 144 h 166"/>
                  <a:gd name="T68" fmla="*/ 43 w 193"/>
                  <a:gd name="T69" fmla="*/ 134 h 166"/>
                  <a:gd name="T70" fmla="*/ 43 w 193"/>
                  <a:gd name="T71" fmla="*/ 114 h 166"/>
                  <a:gd name="T72" fmla="*/ 47 w 193"/>
                  <a:gd name="T73" fmla="*/ 98 h 166"/>
                  <a:gd name="T74" fmla="*/ 47 w 193"/>
                  <a:gd name="T75" fmla="*/ 9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3" h="166">
                    <a:moveTo>
                      <a:pt x="47" y="94"/>
                    </a:moveTo>
                    <a:lnTo>
                      <a:pt x="58" y="84"/>
                    </a:lnTo>
                    <a:lnTo>
                      <a:pt x="63" y="77"/>
                    </a:lnTo>
                    <a:lnTo>
                      <a:pt x="80" y="64"/>
                    </a:lnTo>
                    <a:lnTo>
                      <a:pt x="100" y="53"/>
                    </a:lnTo>
                    <a:lnTo>
                      <a:pt x="122" y="37"/>
                    </a:lnTo>
                    <a:lnTo>
                      <a:pt x="135" y="32"/>
                    </a:lnTo>
                    <a:lnTo>
                      <a:pt x="162" y="23"/>
                    </a:lnTo>
                    <a:lnTo>
                      <a:pt x="183" y="16"/>
                    </a:lnTo>
                    <a:lnTo>
                      <a:pt x="192" y="11"/>
                    </a:lnTo>
                    <a:lnTo>
                      <a:pt x="185" y="2"/>
                    </a:lnTo>
                    <a:lnTo>
                      <a:pt x="161" y="0"/>
                    </a:lnTo>
                    <a:lnTo>
                      <a:pt x="145" y="13"/>
                    </a:lnTo>
                    <a:lnTo>
                      <a:pt x="122" y="19"/>
                    </a:lnTo>
                    <a:lnTo>
                      <a:pt x="94" y="20"/>
                    </a:lnTo>
                    <a:lnTo>
                      <a:pt x="80" y="32"/>
                    </a:lnTo>
                    <a:lnTo>
                      <a:pt x="64" y="32"/>
                    </a:lnTo>
                    <a:lnTo>
                      <a:pt x="57" y="44"/>
                    </a:lnTo>
                    <a:lnTo>
                      <a:pt x="32" y="49"/>
                    </a:lnTo>
                    <a:lnTo>
                      <a:pt x="28" y="67"/>
                    </a:lnTo>
                    <a:lnTo>
                      <a:pt x="27" y="77"/>
                    </a:lnTo>
                    <a:lnTo>
                      <a:pt x="16" y="76"/>
                    </a:lnTo>
                    <a:lnTo>
                      <a:pt x="16" y="79"/>
                    </a:lnTo>
                    <a:lnTo>
                      <a:pt x="17" y="84"/>
                    </a:lnTo>
                    <a:lnTo>
                      <a:pt x="13" y="92"/>
                    </a:lnTo>
                    <a:lnTo>
                      <a:pt x="6" y="97"/>
                    </a:lnTo>
                    <a:lnTo>
                      <a:pt x="2" y="113"/>
                    </a:lnTo>
                    <a:lnTo>
                      <a:pt x="0" y="132"/>
                    </a:lnTo>
                    <a:lnTo>
                      <a:pt x="12" y="139"/>
                    </a:lnTo>
                    <a:lnTo>
                      <a:pt x="23" y="162"/>
                    </a:lnTo>
                    <a:lnTo>
                      <a:pt x="41" y="165"/>
                    </a:lnTo>
                    <a:lnTo>
                      <a:pt x="66" y="162"/>
                    </a:lnTo>
                    <a:lnTo>
                      <a:pt x="68" y="152"/>
                    </a:lnTo>
                    <a:lnTo>
                      <a:pt x="53" y="144"/>
                    </a:lnTo>
                    <a:lnTo>
                      <a:pt x="43" y="134"/>
                    </a:lnTo>
                    <a:lnTo>
                      <a:pt x="43" y="114"/>
                    </a:lnTo>
                    <a:lnTo>
                      <a:pt x="47" y="98"/>
                    </a:lnTo>
                    <a:lnTo>
                      <a:pt x="47" y="9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0" name="Freeform 174">
                <a:extLst>
                  <a:ext uri="{FF2B5EF4-FFF2-40B4-BE49-F238E27FC236}">
                    <a16:creationId xmlns:a16="http://schemas.microsoft.com/office/drawing/2014/main" xmlns="" id="{03456A88-005A-4CA8-A5BC-044B305DD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2956" y="1390309"/>
                <a:ext cx="119509" cy="91231"/>
              </a:xfrm>
              <a:custGeom>
                <a:avLst/>
                <a:gdLst>
                  <a:gd name="T0" fmla="*/ 33 w 67"/>
                  <a:gd name="T1" fmla="*/ 7 h 52"/>
                  <a:gd name="T2" fmla="*/ 22 w 67"/>
                  <a:gd name="T3" fmla="*/ 17 h 52"/>
                  <a:gd name="T4" fmla="*/ 11 w 67"/>
                  <a:gd name="T5" fmla="*/ 19 h 52"/>
                  <a:gd name="T6" fmla="*/ 0 w 67"/>
                  <a:gd name="T7" fmla="*/ 26 h 52"/>
                  <a:gd name="T8" fmla="*/ 8 w 67"/>
                  <a:gd name="T9" fmla="*/ 40 h 52"/>
                  <a:gd name="T10" fmla="*/ 25 w 67"/>
                  <a:gd name="T11" fmla="*/ 51 h 52"/>
                  <a:gd name="T12" fmla="*/ 48 w 67"/>
                  <a:gd name="T13" fmla="*/ 41 h 52"/>
                  <a:gd name="T14" fmla="*/ 66 w 67"/>
                  <a:gd name="T15" fmla="*/ 32 h 52"/>
                  <a:gd name="T16" fmla="*/ 62 w 67"/>
                  <a:gd name="T17" fmla="*/ 11 h 52"/>
                  <a:gd name="T18" fmla="*/ 43 w 67"/>
                  <a:gd name="T19" fmla="*/ 0 h 52"/>
                  <a:gd name="T20" fmla="*/ 33 w 67"/>
                  <a:gd name="T21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33" y="7"/>
                    </a:moveTo>
                    <a:lnTo>
                      <a:pt x="22" y="17"/>
                    </a:lnTo>
                    <a:lnTo>
                      <a:pt x="11" y="19"/>
                    </a:lnTo>
                    <a:lnTo>
                      <a:pt x="0" y="26"/>
                    </a:lnTo>
                    <a:lnTo>
                      <a:pt x="8" y="40"/>
                    </a:lnTo>
                    <a:lnTo>
                      <a:pt x="25" y="51"/>
                    </a:lnTo>
                    <a:lnTo>
                      <a:pt x="48" y="41"/>
                    </a:lnTo>
                    <a:lnTo>
                      <a:pt x="66" y="32"/>
                    </a:lnTo>
                    <a:lnTo>
                      <a:pt x="62" y="11"/>
                    </a:lnTo>
                    <a:lnTo>
                      <a:pt x="43" y="0"/>
                    </a:lnTo>
                    <a:lnTo>
                      <a:pt x="33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1" name="Freeform 175">
                <a:extLst>
                  <a:ext uri="{FF2B5EF4-FFF2-40B4-BE49-F238E27FC236}">
                    <a16:creationId xmlns:a16="http://schemas.microsoft.com/office/drawing/2014/main" xmlns="" id="{D79A9AD3-3A2D-4854-ACA3-EB34C4A85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3152" y="1456373"/>
                <a:ext cx="114791" cy="77075"/>
              </a:xfrm>
              <a:custGeom>
                <a:avLst/>
                <a:gdLst>
                  <a:gd name="T0" fmla="*/ 17 w 64"/>
                  <a:gd name="T1" fmla="*/ 15 h 44"/>
                  <a:gd name="T2" fmla="*/ 24 w 64"/>
                  <a:gd name="T3" fmla="*/ 3 h 44"/>
                  <a:gd name="T4" fmla="*/ 36 w 64"/>
                  <a:gd name="T5" fmla="*/ 0 h 44"/>
                  <a:gd name="T6" fmla="*/ 46 w 64"/>
                  <a:gd name="T7" fmla="*/ 3 h 44"/>
                  <a:gd name="T8" fmla="*/ 56 w 64"/>
                  <a:gd name="T9" fmla="*/ 17 h 44"/>
                  <a:gd name="T10" fmla="*/ 56 w 64"/>
                  <a:gd name="T11" fmla="*/ 28 h 44"/>
                  <a:gd name="T12" fmla="*/ 63 w 64"/>
                  <a:gd name="T13" fmla="*/ 26 h 44"/>
                  <a:gd name="T14" fmla="*/ 63 w 64"/>
                  <a:gd name="T15" fmla="*/ 37 h 44"/>
                  <a:gd name="T16" fmla="*/ 41 w 64"/>
                  <a:gd name="T17" fmla="*/ 43 h 44"/>
                  <a:gd name="T18" fmla="*/ 21 w 64"/>
                  <a:gd name="T19" fmla="*/ 34 h 44"/>
                  <a:gd name="T20" fmla="*/ 0 w 64"/>
                  <a:gd name="T21" fmla="*/ 26 h 44"/>
                  <a:gd name="T22" fmla="*/ 4 w 64"/>
                  <a:gd name="T23" fmla="*/ 16 h 44"/>
                  <a:gd name="T24" fmla="*/ 17 w 64"/>
                  <a:gd name="T25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44">
                    <a:moveTo>
                      <a:pt x="17" y="15"/>
                    </a:moveTo>
                    <a:lnTo>
                      <a:pt x="24" y="3"/>
                    </a:lnTo>
                    <a:lnTo>
                      <a:pt x="36" y="0"/>
                    </a:lnTo>
                    <a:lnTo>
                      <a:pt x="46" y="3"/>
                    </a:lnTo>
                    <a:lnTo>
                      <a:pt x="56" y="17"/>
                    </a:lnTo>
                    <a:lnTo>
                      <a:pt x="56" y="28"/>
                    </a:lnTo>
                    <a:lnTo>
                      <a:pt x="63" y="26"/>
                    </a:lnTo>
                    <a:lnTo>
                      <a:pt x="63" y="37"/>
                    </a:lnTo>
                    <a:lnTo>
                      <a:pt x="41" y="43"/>
                    </a:lnTo>
                    <a:lnTo>
                      <a:pt x="21" y="34"/>
                    </a:lnTo>
                    <a:lnTo>
                      <a:pt x="0" y="26"/>
                    </a:lnTo>
                    <a:lnTo>
                      <a:pt x="4" y="16"/>
                    </a:lnTo>
                    <a:lnTo>
                      <a:pt x="17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2" name="Freeform 176">
                <a:extLst>
                  <a:ext uri="{FF2B5EF4-FFF2-40B4-BE49-F238E27FC236}">
                    <a16:creationId xmlns:a16="http://schemas.microsoft.com/office/drawing/2014/main" xmlns="" id="{FDC4D678-4888-4D50-A91B-759A87FD7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0524" y="1487832"/>
                <a:ext cx="94349" cy="75502"/>
              </a:xfrm>
              <a:custGeom>
                <a:avLst/>
                <a:gdLst>
                  <a:gd name="T0" fmla="*/ 7 w 54"/>
                  <a:gd name="T1" fmla="*/ 19 h 43"/>
                  <a:gd name="T2" fmla="*/ 12 w 54"/>
                  <a:gd name="T3" fmla="*/ 8 h 43"/>
                  <a:gd name="T4" fmla="*/ 24 w 54"/>
                  <a:gd name="T5" fmla="*/ 0 h 43"/>
                  <a:gd name="T6" fmla="*/ 27 w 54"/>
                  <a:gd name="T7" fmla="*/ 8 h 43"/>
                  <a:gd name="T8" fmla="*/ 33 w 54"/>
                  <a:gd name="T9" fmla="*/ 11 h 43"/>
                  <a:gd name="T10" fmla="*/ 41 w 54"/>
                  <a:gd name="T11" fmla="*/ 11 h 43"/>
                  <a:gd name="T12" fmla="*/ 51 w 54"/>
                  <a:gd name="T13" fmla="*/ 15 h 43"/>
                  <a:gd name="T14" fmla="*/ 53 w 54"/>
                  <a:gd name="T15" fmla="*/ 27 h 43"/>
                  <a:gd name="T16" fmla="*/ 46 w 54"/>
                  <a:gd name="T17" fmla="*/ 39 h 43"/>
                  <a:gd name="T18" fmla="*/ 29 w 54"/>
                  <a:gd name="T19" fmla="*/ 42 h 43"/>
                  <a:gd name="T20" fmla="*/ 7 w 54"/>
                  <a:gd name="T21" fmla="*/ 39 h 43"/>
                  <a:gd name="T22" fmla="*/ 0 w 54"/>
                  <a:gd name="T23" fmla="*/ 33 h 43"/>
                  <a:gd name="T24" fmla="*/ 7 w 54"/>
                  <a:gd name="T25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3">
                    <a:moveTo>
                      <a:pt x="7" y="19"/>
                    </a:moveTo>
                    <a:lnTo>
                      <a:pt x="12" y="8"/>
                    </a:lnTo>
                    <a:lnTo>
                      <a:pt x="24" y="0"/>
                    </a:lnTo>
                    <a:lnTo>
                      <a:pt x="27" y="8"/>
                    </a:lnTo>
                    <a:lnTo>
                      <a:pt x="33" y="11"/>
                    </a:lnTo>
                    <a:lnTo>
                      <a:pt x="41" y="11"/>
                    </a:lnTo>
                    <a:lnTo>
                      <a:pt x="51" y="15"/>
                    </a:lnTo>
                    <a:lnTo>
                      <a:pt x="53" y="27"/>
                    </a:lnTo>
                    <a:lnTo>
                      <a:pt x="46" y="39"/>
                    </a:lnTo>
                    <a:lnTo>
                      <a:pt x="29" y="42"/>
                    </a:lnTo>
                    <a:lnTo>
                      <a:pt x="7" y="39"/>
                    </a:lnTo>
                    <a:lnTo>
                      <a:pt x="0" y="33"/>
                    </a:lnTo>
                    <a:lnTo>
                      <a:pt x="7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3" name="Freeform 177">
                <a:extLst>
                  <a:ext uri="{FF2B5EF4-FFF2-40B4-BE49-F238E27FC236}">
                    <a16:creationId xmlns:a16="http://schemas.microsoft.com/office/drawing/2014/main" xmlns="" id="{FE1907E1-479F-450E-B14B-EA032D5AB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0795" y="1648273"/>
                <a:ext cx="166683" cy="77075"/>
              </a:xfrm>
              <a:custGeom>
                <a:avLst/>
                <a:gdLst>
                  <a:gd name="T0" fmla="*/ 51 w 94"/>
                  <a:gd name="T1" fmla="*/ 4 h 44"/>
                  <a:gd name="T2" fmla="*/ 49 w 94"/>
                  <a:gd name="T3" fmla="*/ 15 h 44"/>
                  <a:gd name="T4" fmla="*/ 33 w 94"/>
                  <a:gd name="T5" fmla="*/ 15 h 44"/>
                  <a:gd name="T6" fmla="*/ 28 w 94"/>
                  <a:gd name="T7" fmla="*/ 8 h 44"/>
                  <a:gd name="T8" fmla="*/ 13 w 94"/>
                  <a:gd name="T9" fmla="*/ 0 h 44"/>
                  <a:gd name="T10" fmla="*/ 0 w 94"/>
                  <a:gd name="T11" fmla="*/ 8 h 44"/>
                  <a:gd name="T12" fmla="*/ 0 w 94"/>
                  <a:gd name="T13" fmla="*/ 26 h 44"/>
                  <a:gd name="T14" fmla="*/ 19 w 94"/>
                  <a:gd name="T15" fmla="*/ 40 h 44"/>
                  <a:gd name="T16" fmla="*/ 43 w 94"/>
                  <a:gd name="T17" fmla="*/ 43 h 44"/>
                  <a:gd name="T18" fmla="*/ 53 w 94"/>
                  <a:gd name="T19" fmla="*/ 34 h 44"/>
                  <a:gd name="T20" fmla="*/ 67 w 94"/>
                  <a:gd name="T21" fmla="*/ 40 h 44"/>
                  <a:gd name="T22" fmla="*/ 86 w 94"/>
                  <a:gd name="T23" fmla="*/ 39 h 44"/>
                  <a:gd name="T24" fmla="*/ 93 w 94"/>
                  <a:gd name="T25" fmla="*/ 29 h 44"/>
                  <a:gd name="T26" fmla="*/ 79 w 94"/>
                  <a:gd name="T27" fmla="*/ 23 h 44"/>
                  <a:gd name="T28" fmla="*/ 71 w 94"/>
                  <a:gd name="T29" fmla="*/ 8 h 44"/>
                  <a:gd name="T30" fmla="*/ 57 w 94"/>
                  <a:gd name="T31" fmla="*/ 1 h 44"/>
                  <a:gd name="T32" fmla="*/ 51 w 94"/>
                  <a:gd name="T33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44">
                    <a:moveTo>
                      <a:pt x="51" y="4"/>
                    </a:moveTo>
                    <a:lnTo>
                      <a:pt x="49" y="15"/>
                    </a:lnTo>
                    <a:lnTo>
                      <a:pt x="33" y="15"/>
                    </a:lnTo>
                    <a:lnTo>
                      <a:pt x="28" y="8"/>
                    </a:lnTo>
                    <a:lnTo>
                      <a:pt x="13" y="0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19" y="40"/>
                    </a:lnTo>
                    <a:lnTo>
                      <a:pt x="43" y="43"/>
                    </a:lnTo>
                    <a:lnTo>
                      <a:pt x="53" y="34"/>
                    </a:lnTo>
                    <a:lnTo>
                      <a:pt x="67" y="40"/>
                    </a:lnTo>
                    <a:lnTo>
                      <a:pt x="86" y="39"/>
                    </a:lnTo>
                    <a:lnTo>
                      <a:pt x="93" y="29"/>
                    </a:lnTo>
                    <a:lnTo>
                      <a:pt x="79" y="23"/>
                    </a:lnTo>
                    <a:lnTo>
                      <a:pt x="71" y="8"/>
                    </a:lnTo>
                    <a:lnTo>
                      <a:pt x="57" y="1"/>
                    </a:lnTo>
                    <a:lnTo>
                      <a:pt x="51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4" name="Freeform 178">
                <a:extLst>
                  <a:ext uri="{FF2B5EF4-FFF2-40B4-BE49-F238E27FC236}">
                    <a16:creationId xmlns:a16="http://schemas.microsoft.com/office/drawing/2014/main" xmlns="" id="{2CC03A33-CF8A-4CE2-94B4-F3847764E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6790" y="1673441"/>
                <a:ext cx="100639" cy="40897"/>
              </a:xfrm>
              <a:custGeom>
                <a:avLst/>
                <a:gdLst>
                  <a:gd name="T0" fmla="*/ 1 w 58"/>
                  <a:gd name="T1" fmla="*/ 0 h 23"/>
                  <a:gd name="T2" fmla="*/ 9 w 58"/>
                  <a:gd name="T3" fmla="*/ 6 h 23"/>
                  <a:gd name="T4" fmla="*/ 30 w 58"/>
                  <a:gd name="T5" fmla="*/ 6 h 23"/>
                  <a:gd name="T6" fmla="*/ 54 w 58"/>
                  <a:gd name="T7" fmla="*/ 6 h 23"/>
                  <a:gd name="T8" fmla="*/ 57 w 58"/>
                  <a:gd name="T9" fmla="*/ 19 h 23"/>
                  <a:gd name="T10" fmla="*/ 26 w 58"/>
                  <a:gd name="T11" fmla="*/ 22 h 23"/>
                  <a:gd name="T12" fmla="*/ 9 w 58"/>
                  <a:gd name="T13" fmla="*/ 17 h 23"/>
                  <a:gd name="T14" fmla="*/ 0 w 58"/>
                  <a:gd name="T15" fmla="*/ 7 h 23"/>
                  <a:gd name="T16" fmla="*/ 1 w 58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3">
                    <a:moveTo>
                      <a:pt x="1" y="0"/>
                    </a:moveTo>
                    <a:lnTo>
                      <a:pt x="9" y="6"/>
                    </a:lnTo>
                    <a:lnTo>
                      <a:pt x="30" y="6"/>
                    </a:lnTo>
                    <a:lnTo>
                      <a:pt x="54" y="6"/>
                    </a:lnTo>
                    <a:lnTo>
                      <a:pt x="57" y="19"/>
                    </a:lnTo>
                    <a:lnTo>
                      <a:pt x="26" y="22"/>
                    </a:lnTo>
                    <a:lnTo>
                      <a:pt x="9" y="17"/>
                    </a:lnTo>
                    <a:lnTo>
                      <a:pt x="0" y="7"/>
                    </a:lnTo>
                    <a:lnTo>
                      <a:pt x="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5" name="Freeform 179">
                <a:extLst>
                  <a:ext uri="{FF2B5EF4-FFF2-40B4-BE49-F238E27FC236}">
                    <a16:creationId xmlns:a16="http://schemas.microsoft.com/office/drawing/2014/main" xmlns="" id="{6EC73F67-25F0-4EE3-B4F0-35E6FE003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1902" y="1852757"/>
                <a:ext cx="70762" cy="47189"/>
              </a:xfrm>
              <a:custGeom>
                <a:avLst/>
                <a:gdLst>
                  <a:gd name="T0" fmla="*/ 15 w 41"/>
                  <a:gd name="T1" fmla="*/ 2 h 27"/>
                  <a:gd name="T2" fmla="*/ 3 w 41"/>
                  <a:gd name="T3" fmla="*/ 13 h 27"/>
                  <a:gd name="T4" fmla="*/ 0 w 41"/>
                  <a:gd name="T5" fmla="*/ 26 h 27"/>
                  <a:gd name="T6" fmla="*/ 20 w 41"/>
                  <a:gd name="T7" fmla="*/ 24 h 27"/>
                  <a:gd name="T8" fmla="*/ 36 w 41"/>
                  <a:gd name="T9" fmla="*/ 23 h 27"/>
                  <a:gd name="T10" fmla="*/ 40 w 41"/>
                  <a:gd name="T11" fmla="*/ 8 h 27"/>
                  <a:gd name="T12" fmla="*/ 26 w 41"/>
                  <a:gd name="T13" fmla="*/ 0 h 27"/>
                  <a:gd name="T14" fmla="*/ 15 w 41"/>
                  <a:gd name="T1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7">
                    <a:moveTo>
                      <a:pt x="15" y="2"/>
                    </a:moveTo>
                    <a:lnTo>
                      <a:pt x="3" y="13"/>
                    </a:lnTo>
                    <a:lnTo>
                      <a:pt x="0" y="26"/>
                    </a:lnTo>
                    <a:lnTo>
                      <a:pt x="20" y="24"/>
                    </a:lnTo>
                    <a:lnTo>
                      <a:pt x="36" y="23"/>
                    </a:lnTo>
                    <a:lnTo>
                      <a:pt x="40" y="8"/>
                    </a:lnTo>
                    <a:lnTo>
                      <a:pt x="26" y="0"/>
                    </a:lnTo>
                    <a:lnTo>
                      <a:pt x="15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6" name="Freeform 184">
                <a:extLst>
                  <a:ext uri="{FF2B5EF4-FFF2-40B4-BE49-F238E27FC236}">
                    <a16:creationId xmlns:a16="http://schemas.microsoft.com/office/drawing/2014/main" xmlns="" id="{6AAFA4FD-7BA1-4278-9D30-2105086E6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9712" y="3188195"/>
                <a:ext cx="314497" cy="377509"/>
              </a:xfrm>
              <a:custGeom>
                <a:avLst/>
                <a:gdLst>
                  <a:gd name="T0" fmla="*/ 136 w 177"/>
                  <a:gd name="T1" fmla="*/ 0 h 214"/>
                  <a:gd name="T2" fmla="*/ 123 w 177"/>
                  <a:gd name="T3" fmla="*/ 4 h 214"/>
                  <a:gd name="T4" fmla="*/ 119 w 177"/>
                  <a:gd name="T5" fmla="*/ 20 h 214"/>
                  <a:gd name="T6" fmla="*/ 113 w 177"/>
                  <a:gd name="T7" fmla="*/ 38 h 214"/>
                  <a:gd name="T8" fmla="*/ 107 w 177"/>
                  <a:gd name="T9" fmla="*/ 54 h 214"/>
                  <a:gd name="T10" fmla="*/ 97 w 177"/>
                  <a:gd name="T11" fmla="*/ 60 h 214"/>
                  <a:gd name="T12" fmla="*/ 94 w 177"/>
                  <a:gd name="T13" fmla="*/ 78 h 214"/>
                  <a:gd name="T14" fmla="*/ 81 w 177"/>
                  <a:gd name="T15" fmla="*/ 78 h 214"/>
                  <a:gd name="T16" fmla="*/ 65 w 177"/>
                  <a:gd name="T17" fmla="*/ 89 h 214"/>
                  <a:gd name="T18" fmla="*/ 53 w 177"/>
                  <a:gd name="T19" fmla="*/ 97 h 214"/>
                  <a:gd name="T20" fmla="*/ 47 w 177"/>
                  <a:gd name="T21" fmla="*/ 112 h 214"/>
                  <a:gd name="T22" fmla="*/ 6 w 177"/>
                  <a:gd name="T23" fmla="*/ 117 h 214"/>
                  <a:gd name="T24" fmla="*/ 0 w 177"/>
                  <a:gd name="T25" fmla="*/ 129 h 214"/>
                  <a:gd name="T26" fmla="*/ 4 w 177"/>
                  <a:gd name="T27" fmla="*/ 145 h 214"/>
                  <a:gd name="T28" fmla="*/ 15 w 177"/>
                  <a:gd name="T29" fmla="*/ 147 h 214"/>
                  <a:gd name="T30" fmla="*/ 20 w 177"/>
                  <a:gd name="T31" fmla="*/ 155 h 214"/>
                  <a:gd name="T32" fmla="*/ 12 w 177"/>
                  <a:gd name="T33" fmla="*/ 166 h 214"/>
                  <a:gd name="T34" fmla="*/ 0 w 177"/>
                  <a:gd name="T35" fmla="*/ 170 h 214"/>
                  <a:gd name="T36" fmla="*/ 12 w 177"/>
                  <a:gd name="T37" fmla="*/ 174 h 214"/>
                  <a:gd name="T38" fmla="*/ 18 w 177"/>
                  <a:gd name="T39" fmla="*/ 187 h 214"/>
                  <a:gd name="T40" fmla="*/ 42 w 177"/>
                  <a:gd name="T41" fmla="*/ 187 h 214"/>
                  <a:gd name="T42" fmla="*/ 59 w 177"/>
                  <a:gd name="T43" fmla="*/ 181 h 214"/>
                  <a:gd name="T44" fmla="*/ 61 w 177"/>
                  <a:gd name="T45" fmla="*/ 193 h 214"/>
                  <a:gd name="T46" fmla="*/ 78 w 177"/>
                  <a:gd name="T47" fmla="*/ 204 h 214"/>
                  <a:gd name="T48" fmla="*/ 91 w 177"/>
                  <a:gd name="T49" fmla="*/ 213 h 214"/>
                  <a:gd name="T50" fmla="*/ 99 w 177"/>
                  <a:gd name="T51" fmla="*/ 204 h 214"/>
                  <a:gd name="T52" fmla="*/ 127 w 177"/>
                  <a:gd name="T53" fmla="*/ 204 h 214"/>
                  <a:gd name="T54" fmla="*/ 129 w 177"/>
                  <a:gd name="T55" fmla="*/ 192 h 214"/>
                  <a:gd name="T56" fmla="*/ 113 w 177"/>
                  <a:gd name="T57" fmla="*/ 171 h 214"/>
                  <a:gd name="T58" fmla="*/ 102 w 177"/>
                  <a:gd name="T59" fmla="*/ 158 h 214"/>
                  <a:gd name="T60" fmla="*/ 106 w 177"/>
                  <a:gd name="T61" fmla="*/ 144 h 214"/>
                  <a:gd name="T62" fmla="*/ 115 w 177"/>
                  <a:gd name="T63" fmla="*/ 135 h 214"/>
                  <a:gd name="T64" fmla="*/ 140 w 177"/>
                  <a:gd name="T65" fmla="*/ 144 h 214"/>
                  <a:gd name="T66" fmla="*/ 144 w 177"/>
                  <a:gd name="T67" fmla="*/ 134 h 214"/>
                  <a:gd name="T68" fmla="*/ 146 w 177"/>
                  <a:gd name="T69" fmla="*/ 123 h 214"/>
                  <a:gd name="T70" fmla="*/ 161 w 177"/>
                  <a:gd name="T71" fmla="*/ 109 h 214"/>
                  <a:gd name="T72" fmla="*/ 167 w 177"/>
                  <a:gd name="T73" fmla="*/ 95 h 214"/>
                  <a:gd name="T74" fmla="*/ 176 w 177"/>
                  <a:gd name="T75" fmla="*/ 85 h 214"/>
                  <a:gd name="T76" fmla="*/ 174 w 177"/>
                  <a:gd name="T77" fmla="*/ 63 h 214"/>
                  <a:gd name="T78" fmla="*/ 161 w 177"/>
                  <a:gd name="T79" fmla="*/ 52 h 214"/>
                  <a:gd name="T80" fmla="*/ 162 w 177"/>
                  <a:gd name="T81" fmla="*/ 32 h 214"/>
                  <a:gd name="T82" fmla="*/ 155 w 177"/>
                  <a:gd name="T83" fmla="*/ 22 h 214"/>
                  <a:gd name="T84" fmla="*/ 157 w 177"/>
                  <a:gd name="T85" fmla="*/ 9 h 214"/>
                  <a:gd name="T86" fmla="*/ 146 w 177"/>
                  <a:gd name="T87" fmla="*/ 2 h 214"/>
                  <a:gd name="T88" fmla="*/ 136 w 177"/>
                  <a:gd name="T8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7" h="214">
                    <a:moveTo>
                      <a:pt x="136" y="0"/>
                    </a:moveTo>
                    <a:lnTo>
                      <a:pt x="123" y="4"/>
                    </a:lnTo>
                    <a:lnTo>
                      <a:pt x="119" y="20"/>
                    </a:lnTo>
                    <a:lnTo>
                      <a:pt x="113" y="38"/>
                    </a:lnTo>
                    <a:lnTo>
                      <a:pt x="107" y="54"/>
                    </a:lnTo>
                    <a:lnTo>
                      <a:pt x="97" y="60"/>
                    </a:lnTo>
                    <a:lnTo>
                      <a:pt x="94" y="78"/>
                    </a:lnTo>
                    <a:lnTo>
                      <a:pt x="81" y="78"/>
                    </a:lnTo>
                    <a:lnTo>
                      <a:pt x="65" y="89"/>
                    </a:lnTo>
                    <a:lnTo>
                      <a:pt x="53" y="97"/>
                    </a:lnTo>
                    <a:lnTo>
                      <a:pt x="47" y="112"/>
                    </a:lnTo>
                    <a:lnTo>
                      <a:pt x="6" y="117"/>
                    </a:lnTo>
                    <a:lnTo>
                      <a:pt x="0" y="129"/>
                    </a:lnTo>
                    <a:lnTo>
                      <a:pt x="4" y="145"/>
                    </a:lnTo>
                    <a:lnTo>
                      <a:pt x="15" y="147"/>
                    </a:lnTo>
                    <a:lnTo>
                      <a:pt x="20" y="155"/>
                    </a:lnTo>
                    <a:lnTo>
                      <a:pt x="12" y="166"/>
                    </a:lnTo>
                    <a:lnTo>
                      <a:pt x="0" y="170"/>
                    </a:lnTo>
                    <a:lnTo>
                      <a:pt x="12" y="174"/>
                    </a:lnTo>
                    <a:lnTo>
                      <a:pt x="18" y="187"/>
                    </a:lnTo>
                    <a:lnTo>
                      <a:pt x="42" y="187"/>
                    </a:lnTo>
                    <a:lnTo>
                      <a:pt x="59" y="181"/>
                    </a:lnTo>
                    <a:lnTo>
                      <a:pt x="61" y="193"/>
                    </a:lnTo>
                    <a:lnTo>
                      <a:pt x="78" y="204"/>
                    </a:lnTo>
                    <a:lnTo>
                      <a:pt x="91" y="213"/>
                    </a:lnTo>
                    <a:lnTo>
                      <a:pt x="99" y="204"/>
                    </a:lnTo>
                    <a:lnTo>
                      <a:pt x="127" y="204"/>
                    </a:lnTo>
                    <a:lnTo>
                      <a:pt x="129" y="192"/>
                    </a:lnTo>
                    <a:lnTo>
                      <a:pt x="113" y="171"/>
                    </a:lnTo>
                    <a:lnTo>
                      <a:pt x="102" y="158"/>
                    </a:lnTo>
                    <a:lnTo>
                      <a:pt x="106" y="144"/>
                    </a:lnTo>
                    <a:lnTo>
                      <a:pt x="115" y="135"/>
                    </a:lnTo>
                    <a:lnTo>
                      <a:pt x="140" y="144"/>
                    </a:lnTo>
                    <a:lnTo>
                      <a:pt x="144" y="134"/>
                    </a:lnTo>
                    <a:lnTo>
                      <a:pt x="146" y="123"/>
                    </a:lnTo>
                    <a:lnTo>
                      <a:pt x="161" y="109"/>
                    </a:lnTo>
                    <a:lnTo>
                      <a:pt x="167" y="95"/>
                    </a:lnTo>
                    <a:lnTo>
                      <a:pt x="176" y="85"/>
                    </a:lnTo>
                    <a:lnTo>
                      <a:pt x="174" y="63"/>
                    </a:lnTo>
                    <a:lnTo>
                      <a:pt x="161" y="52"/>
                    </a:lnTo>
                    <a:lnTo>
                      <a:pt x="162" y="32"/>
                    </a:lnTo>
                    <a:lnTo>
                      <a:pt x="155" y="22"/>
                    </a:lnTo>
                    <a:lnTo>
                      <a:pt x="157" y="9"/>
                    </a:lnTo>
                    <a:lnTo>
                      <a:pt x="146" y="2"/>
                    </a:lnTo>
                    <a:lnTo>
                      <a:pt x="13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7" name="Freeform 185">
                <a:extLst>
                  <a:ext uri="{FF2B5EF4-FFF2-40B4-BE49-F238E27FC236}">
                    <a16:creationId xmlns:a16="http://schemas.microsoft.com/office/drawing/2014/main" xmlns="" id="{071A9B63-4639-4D35-B823-AD8737360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898" y="3089099"/>
                <a:ext cx="95922" cy="155722"/>
              </a:xfrm>
              <a:custGeom>
                <a:avLst/>
                <a:gdLst>
                  <a:gd name="T0" fmla="*/ 25 w 55"/>
                  <a:gd name="T1" fmla="*/ 0 h 87"/>
                  <a:gd name="T2" fmla="*/ 20 w 55"/>
                  <a:gd name="T3" fmla="*/ 15 h 87"/>
                  <a:gd name="T4" fmla="*/ 0 w 55"/>
                  <a:gd name="T5" fmla="*/ 23 h 87"/>
                  <a:gd name="T6" fmla="*/ 8 w 55"/>
                  <a:gd name="T7" fmla="*/ 35 h 87"/>
                  <a:gd name="T8" fmla="*/ 7 w 55"/>
                  <a:gd name="T9" fmla="*/ 46 h 87"/>
                  <a:gd name="T10" fmla="*/ 19 w 55"/>
                  <a:gd name="T11" fmla="*/ 51 h 87"/>
                  <a:gd name="T12" fmla="*/ 17 w 55"/>
                  <a:gd name="T13" fmla="*/ 79 h 87"/>
                  <a:gd name="T14" fmla="*/ 32 w 55"/>
                  <a:gd name="T15" fmla="*/ 86 h 87"/>
                  <a:gd name="T16" fmla="*/ 54 w 55"/>
                  <a:gd name="T17" fmla="*/ 72 h 87"/>
                  <a:gd name="T18" fmla="*/ 54 w 55"/>
                  <a:gd name="T19" fmla="*/ 38 h 87"/>
                  <a:gd name="T20" fmla="*/ 25 w 55"/>
                  <a:gd name="T2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87">
                    <a:moveTo>
                      <a:pt x="25" y="0"/>
                    </a:moveTo>
                    <a:lnTo>
                      <a:pt x="20" y="15"/>
                    </a:lnTo>
                    <a:lnTo>
                      <a:pt x="0" y="23"/>
                    </a:lnTo>
                    <a:lnTo>
                      <a:pt x="8" y="35"/>
                    </a:lnTo>
                    <a:lnTo>
                      <a:pt x="7" y="46"/>
                    </a:lnTo>
                    <a:lnTo>
                      <a:pt x="19" y="51"/>
                    </a:lnTo>
                    <a:lnTo>
                      <a:pt x="17" y="79"/>
                    </a:lnTo>
                    <a:lnTo>
                      <a:pt x="32" y="86"/>
                    </a:lnTo>
                    <a:lnTo>
                      <a:pt x="54" y="72"/>
                    </a:lnTo>
                    <a:lnTo>
                      <a:pt x="54" y="38"/>
                    </a:lnTo>
                    <a:lnTo>
                      <a:pt x="2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8" name="Freeform 186">
                <a:extLst>
                  <a:ext uri="{FF2B5EF4-FFF2-40B4-BE49-F238E27FC236}">
                    <a16:creationId xmlns:a16="http://schemas.microsoft.com/office/drawing/2014/main" xmlns="" id="{C2BCC4AA-07F2-4E42-AEA4-9C018DC66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938" y="2565305"/>
                <a:ext cx="94349" cy="191900"/>
              </a:xfrm>
              <a:custGeom>
                <a:avLst/>
                <a:gdLst>
                  <a:gd name="T0" fmla="*/ 3 w 54"/>
                  <a:gd name="T1" fmla="*/ 9 h 109"/>
                  <a:gd name="T2" fmla="*/ 3 w 54"/>
                  <a:gd name="T3" fmla="*/ 20 h 109"/>
                  <a:gd name="T4" fmla="*/ 8 w 54"/>
                  <a:gd name="T5" fmla="*/ 34 h 109"/>
                  <a:gd name="T6" fmla="*/ 12 w 54"/>
                  <a:gd name="T7" fmla="*/ 52 h 109"/>
                  <a:gd name="T8" fmla="*/ 17 w 54"/>
                  <a:gd name="T9" fmla="*/ 72 h 109"/>
                  <a:gd name="T10" fmla="*/ 26 w 54"/>
                  <a:gd name="T11" fmla="*/ 81 h 109"/>
                  <a:gd name="T12" fmla="*/ 21 w 54"/>
                  <a:gd name="T13" fmla="*/ 95 h 109"/>
                  <a:gd name="T14" fmla="*/ 23 w 54"/>
                  <a:gd name="T15" fmla="*/ 101 h 109"/>
                  <a:gd name="T16" fmla="*/ 29 w 54"/>
                  <a:gd name="T17" fmla="*/ 101 h 109"/>
                  <a:gd name="T18" fmla="*/ 45 w 54"/>
                  <a:gd name="T19" fmla="*/ 108 h 109"/>
                  <a:gd name="T20" fmla="*/ 53 w 54"/>
                  <a:gd name="T21" fmla="*/ 102 h 109"/>
                  <a:gd name="T22" fmla="*/ 45 w 54"/>
                  <a:gd name="T23" fmla="*/ 83 h 109"/>
                  <a:gd name="T24" fmla="*/ 34 w 54"/>
                  <a:gd name="T25" fmla="*/ 55 h 109"/>
                  <a:gd name="T26" fmla="*/ 44 w 54"/>
                  <a:gd name="T27" fmla="*/ 57 h 109"/>
                  <a:gd name="T28" fmla="*/ 30 w 54"/>
                  <a:gd name="T29" fmla="*/ 37 h 109"/>
                  <a:gd name="T30" fmla="*/ 19 w 54"/>
                  <a:gd name="T31" fmla="*/ 23 h 109"/>
                  <a:gd name="T32" fmla="*/ 16 w 54"/>
                  <a:gd name="T33" fmla="*/ 3 h 109"/>
                  <a:gd name="T34" fmla="*/ 0 w 54"/>
                  <a:gd name="T35" fmla="*/ 0 h 109"/>
                  <a:gd name="T36" fmla="*/ 3 w 54"/>
                  <a:gd name="T37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109">
                    <a:moveTo>
                      <a:pt x="3" y="9"/>
                    </a:moveTo>
                    <a:lnTo>
                      <a:pt x="3" y="20"/>
                    </a:lnTo>
                    <a:lnTo>
                      <a:pt x="8" y="34"/>
                    </a:lnTo>
                    <a:lnTo>
                      <a:pt x="12" y="52"/>
                    </a:lnTo>
                    <a:lnTo>
                      <a:pt x="17" y="72"/>
                    </a:lnTo>
                    <a:lnTo>
                      <a:pt x="26" y="81"/>
                    </a:lnTo>
                    <a:lnTo>
                      <a:pt x="21" y="95"/>
                    </a:lnTo>
                    <a:lnTo>
                      <a:pt x="23" y="101"/>
                    </a:lnTo>
                    <a:lnTo>
                      <a:pt x="29" y="101"/>
                    </a:lnTo>
                    <a:lnTo>
                      <a:pt x="45" y="108"/>
                    </a:lnTo>
                    <a:lnTo>
                      <a:pt x="53" y="102"/>
                    </a:lnTo>
                    <a:lnTo>
                      <a:pt x="45" y="83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30" y="37"/>
                    </a:lnTo>
                    <a:lnTo>
                      <a:pt x="19" y="23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3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9" name="Freeform 187">
                <a:extLst>
                  <a:ext uri="{FF2B5EF4-FFF2-40B4-BE49-F238E27FC236}">
                    <a16:creationId xmlns:a16="http://schemas.microsoft.com/office/drawing/2014/main" xmlns="" id="{75A51C5E-9745-4008-8CA8-AA39377E2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678" y="3276280"/>
                <a:ext cx="721770" cy="753445"/>
              </a:xfrm>
              <a:custGeom>
                <a:avLst/>
                <a:gdLst>
                  <a:gd name="T0" fmla="*/ 407 w 409"/>
                  <a:gd name="T1" fmla="*/ 105 h 426"/>
                  <a:gd name="T2" fmla="*/ 377 w 409"/>
                  <a:gd name="T3" fmla="*/ 129 h 426"/>
                  <a:gd name="T4" fmla="*/ 359 w 409"/>
                  <a:gd name="T5" fmla="*/ 163 h 426"/>
                  <a:gd name="T6" fmla="*/ 349 w 409"/>
                  <a:gd name="T7" fmla="*/ 184 h 426"/>
                  <a:gd name="T8" fmla="*/ 341 w 409"/>
                  <a:gd name="T9" fmla="*/ 143 h 426"/>
                  <a:gd name="T10" fmla="*/ 309 w 409"/>
                  <a:gd name="T11" fmla="*/ 131 h 426"/>
                  <a:gd name="T12" fmla="*/ 281 w 409"/>
                  <a:gd name="T13" fmla="*/ 148 h 426"/>
                  <a:gd name="T14" fmla="*/ 292 w 409"/>
                  <a:gd name="T15" fmla="*/ 190 h 426"/>
                  <a:gd name="T16" fmla="*/ 272 w 409"/>
                  <a:gd name="T17" fmla="*/ 198 h 426"/>
                  <a:gd name="T18" fmla="*/ 267 w 409"/>
                  <a:gd name="T19" fmla="*/ 221 h 426"/>
                  <a:gd name="T20" fmla="*/ 238 w 409"/>
                  <a:gd name="T21" fmla="*/ 243 h 426"/>
                  <a:gd name="T22" fmla="*/ 213 w 409"/>
                  <a:gd name="T23" fmla="*/ 262 h 426"/>
                  <a:gd name="T24" fmla="*/ 191 w 409"/>
                  <a:gd name="T25" fmla="*/ 293 h 426"/>
                  <a:gd name="T26" fmla="*/ 176 w 409"/>
                  <a:gd name="T27" fmla="*/ 357 h 426"/>
                  <a:gd name="T28" fmla="*/ 176 w 409"/>
                  <a:gd name="T29" fmla="*/ 383 h 426"/>
                  <a:gd name="T30" fmla="*/ 156 w 409"/>
                  <a:gd name="T31" fmla="*/ 417 h 426"/>
                  <a:gd name="T32" fmla="*/ 131 w 409"/>
                  <a:gd name="T33" fmla="*/ 419 h 426"/>
                  <a:gd name="T34" fmla="*/ 110 w 409"/>
                  <a:gd name="T35" fmla="*/ 361 h 426"/>
                  <a:gd name="T36" fmla="*/ 77 w 409"/>
                  <a:gd name="T37" fmla="*/ 290 h 426"/>
                  <a:gd name="T38" fmla="*/ 70 w 409"/>
                  <a:gd name="T39" fmla="*/ 224 h 426"/>
                  <a:gd name="T40" fmla="*/ 59 w 409"/>
                  <a:gd name="T41" fmla="*/ 184 h 426"/>
                  <a:gd name="T42" fmla="*/ 48 w 409"/>
                  <a:gd name="T43" fmla="*/ 208 h 426"/>
                  <a:gd name="T44" fmla="*/ 11 w 409"/>
                  <a:gd name="T45" fmla="*/ 185 h 426"/>
                  <a:gd name="T46" fmla="*/ 7 w 409"/>
                  <a:gd name="T47" fmla="*/ 175 h 426"/>
                  <a:gd name="T48" fmla="*/ 8 w 409"/>
                  <a:gd name="T49" fmla="*/ 154 h 426"/>
                  <a:gd name="T50" fmla="*/ 38 w 409"/>
                  <a:gd name="T51" fmla="*/ 142 h 426"/>
                  <a:gd name="T52" fmla="*/ 11 w 409"/>
                  <a:gd name="T53" fmla="*/ 109 h 426"/>
                  <a:gd name="T54" fmla="*/ 25 w 409"/>
                  <a:gd name="T55" fmla="*/ 86 h 426"/>
                  <a:gd name="T56" fmla="*/ 53 w 409"/>
                  <a:gd name="T57" fmla="*/ 84 h 426"/>
                  <a:gd name="T58" fmla="*/ 70 w 409"/>
                  <a:gd name="T59" fmla="*/ 59 h 426"/>
                  <a:gd name="T60" fmla="*/ 86 w 409"/>
                  <a:gd name="T61" fmla="*/ 36 h 426"/>
                  <a:gd name="T62" fmla="*/ 104 w 409"/>
                  <a:gd name="T63" fmla="*/ 0 h 426"/>
                  <a:gd name="T64" fmla="*/ 132 w 409"/>
                  <a:gd name="T65" fmla="*/ 10 h 426"/>
                  <a:gd name="T66" fmla="*/ 154 w 409"/>
                  <a:gd name="T67" fmla="*/ 41 h 426"/>
                  <a:gd name="T68" fmla="*/ 169 w 409"/>
                  <a:gd name="T69" fmla="*/ 78 h 426"/>
                  <a:gd name="T70" fmla="*/ 198 w 409"/>
                  <a:gd name="T71" fmla="*/ 97 h 426"/>
                  <a:gd name="T72" fmla="*/ 238 w 409"/>
                  <a:gd name="T73" fmla="*/ 109 h 426"/>
                  <a:gd name="T74" fmla="*/ 265 w 409"/>
                  <a:gd name="T75" fmla="*/ 115 h 426"/>
                  <a:gd name="T76" fmla="*/ 287 w 409"/>
                  <a:gd name="T77" fmla="*/ 101 h 426"/>
                  <a:gd name="T78" fmla="*/ 310 w 409"/>
                  <a:gd name="T79" fmla="*/ 94 h 426"/>
                  <a:gd name="T80" fmla="*/ 342 w 409"/>
                  <a:gd name="T81" fmla="*/ 83 h 426"/>
                  <a:gd name="T82" fmla="*/ 383 w 409"/>
                  <a:gd name="T83" fmla="*/ 73 h 426"/>
                  <a:gd name="T84" fmla="*/ 408 w 409"/>
                  <a:gd name="T85" fmla="*/ 9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9" h="426">
                    <a:moveTo>
                      <a:pt x="408" y="97"/>
                    </a:moveTo>
                    <a:lnTo>
                      <a:pt x="407" y="105"/>
                    </a:lnTo>
                    <a:lnTo>
                      <a:pt x="388" y="115"/>
                    </a:lnTo>
                    <a:lnTo>
                      <a:pt x="377" y="129"/>
                    </a:lnTo>
                    <a:lnTo>
                      <a:pt x="372" y="148"/>
                    </a:lnTo>
                    <a:lnTo>
                      <a:pt x="359" y="163"/>
                    </a:lnTo>
                    <a:lnTo>
                      <a:pt x="359" y="192"/>
                    </a:lnTo>
                    <a:lnTo>
                      <a:pt x="349" y="184"/>
                    </a:lnTo>
                    <a:lnTo>
                      <a:pt x="344" y="160"/>
                    </a:lnTo>
                    <a:lnTo>
                      <a:pt x="341" y="143"/>
                    </a:lnTo>
                    <a:lnTo>
                      <a:pt x="323" y="133"/>
                    </a:lnTo>
                    <a:lnTo>
                      <a:pt x="309" y="131"/>
                    </a:lnTo>
                    <a:lnTo>
                      <a:pt x="291" y="118"/>
                    </a:lnTo>
                    <a:lnTo>
                      <a:pt x="281" y="148"/>
                    </a:lnTo>
                    <a:lnTo>
                      <a:pt x="291" y="152"/>
                    </a:lnTo>
                    <a:lnTo>
                      <a:pt x="292" y="190"/>
                    </a:lnTo>
                    <a:lnTo>
                      <a:pt x="282" y="192"/>
                    </a:lnTo>
                    <a:lnTo>
                      <a:pt x="272" y="198"/>
                    </a:lnTo>
                    <a:lnTo>
                      <a:pt x="272" y="216"/>
                    </a:lnTo>
                    <a:lnTo>
                      <a:pt x="267" y="221"/>
                    </a:lnTo>
                    <a:lnTo>
                      <a:pt x="256" y="237"/>
                    </a:lnTo>
                    <a:lnTo>
                      <a:pt x="238" y="243"/>
                    </a:lnTo>
                    <a:lnTo>
                      <a:pt x="228" y="256"/>
                    </a:lnTo>
                    <a:lnTo>
                      <a:pt x="213" y="262"/>
                    </a:lnTo>
                    <a:lnTo>
                      <a:pt x="206" y="282"/>
                    </a:lnTo>
                    <a:lnTo>
                      <a:pt x="191" y="293"/>
                    </a:lnTo>
                    <a:lnTo>
                      <a:pt x="170" y="305"/>
                    </a:lnTo>
                    <a:lnTo>
                      <a:pt x="176" y="357"/>
                    </a:lnTo>
                    <a:lnTo>
                      <a:pt x="170" y="359"/>
                    </a:lnTo>
                    <a:lnTo>
                      <a:pt x="176" y="383"/>
                    </a:lnTo>
                    <a:lnTo>
                      <a:pt x="165" y="400"/>
                    </a:lnTo>
                    <a:lnTo>
                      <a:pt x="156" y="417"/>
                    </a:lnTo>
                    <a:lnTo>
                      <a:pt x="139" y="425"/>
                    </a:lnTo>
                    <a:lnTo>
                      <a:pt x="131" y="419"/>
                    </a:lnTo>
                    <a:lnTo>
                      <a:pt x="128" y="400"/>
                    </a:lnTo>
                    <a:lnTo>
                      <a:pt x="110" y="361"/>
                    </a:lnTo>
                    <a:lnTo>
                      <a:pt x="95" y="316"/>
                    </a:lnTo>
                    <a:lnTo>
                      <a:pt x="77" y="290"/>
                    </a:lnTo>
                    <a:lnTo>
                      <a:pt x="70" y="255"/>
                    </a:lnTo>
                    <a:lnTo>
                      <a:pt x="70" y="224"/>
                    </a:lnTo>
                    <a:lnTo>
                      <a:pt x="66" y="199"/>
                    </a:lnTo>
                    <a:lnTo>
                      <a:pt x="59" y="184"/>
                    </a:lnTo>
                    <a:lnTo>
                      <a:pt x="59" y="198"/>
                    </a:lnTo>
                    <a:lnTo>
                      <a:pt x="48" y="208"/>
                    </a:lnTo>
                    <a:lnTo>
                      <a:pt x="27" y="207"/>
                    </a:lnTo>
                    <a:lnTo>
                      <a:pt x="11" y="185"/>
                    </a:lnTo>
                    <a:lnTo>
                      <a:pt x="20" y="174"/>
                    </a:lnTo>
                    <a:lnTo>
                      <a:pt x="7" y="175"/>
                    </a:lnTo>
                    <a:lnTo>
                      <a:pt x="0" y="163"/>
                    </a:lnTo>
                    <a:lnTo>
                      <a:pt x="8" y="154"/>
                    </a:lnTo>
                    <a:lnTo>
                      <a:pt x="36" y="154"/>
                    </a:lnTo>
                    <a:lnTo>
                      <a:pt x="38" y="142"/>
                    </a:lnTo>
                    <a:lnTo>
                      <a:pt x="23" y="121"/>
                    </a:lnTo>
                    <a:lnTo>
                      <a:pt x="11" y="109"/>
                    </a:lnTo>
                    <a:lnTo>
                      <a:pt x="15" y="94"/>
                    </a:lnTo>
                    <a:lnTo>
                      <a:pt x="25" y="86"/>
                    </a:lnTo>
                    <a:lnTo>
                      <a:pt x="49" y="94"/>
                    </a:lnTo>
                    <a:lnTo>
                      <a:pt x="53" y="84"/>
                    </a:lnTo>
                    <a:lnTo>
                      <a:pt x="55" y="73"/>
                    </a:lnTo>
                    <a:lnTo>
                      <a:pt x="70" y="59"/>
                    </a:lnTo>
                    <a:lnTo>
                      <a:pt x="76" y="46"/>
                    </a:lnTo>
                    <a:lnTo>
                      <a:pt x="86" y="36"/>
                    </a:lnTo>
                    <a:lnTo>
                      <a:pt x="84" y="14"/>
                    </a:lnTo>
                    <a:lnTo>
                      <a:pt x="104" y="0"/>
                    </a:lnTo>
                    <a:lnTo>
                      <a:pt x="121" y="2"/>
                    </a:lnTo>
                    <a:lnTo>
                      <a:pt x="132" y="10"/>
                    </a:lnTo>
                    <a:lnTo>
                      <a:pt x="132" y="36"/>
                    </a:lnTo>
                    <a:lnTo>
                      <a:pt x="154" y="41"/>
                    </a:lnTo>
                    <a:lnTo>
                      <a:pt x="166" y="53"/>
                    </a:lnTo>
                    <a:lnTo>
                      <a:pt x="169" y="78"/>
                    </a:lnTo>
                    <a:lnTo>
                      <a:pt x="180" y="92"/>
                    </a:lnTo>
                    <a:lnTo>
                      <a:pt x="198" y="97"/>
                    </a:lnTo>
                    <a:lnTo>
                      <a:pt x="220" y="105"/>
                    </a:lnTo>
                    <a:lnTo>
                      <a:pt x="238" y="109"/>
                    </a:lnTo>
                    <a:lnTo>
                      <a:pt x="250" y="116"/>
                    </a:lnTo>
                    <a:lnTo>
                      <a:pt x="265" y="115"/>
                    </a:lnTo>
                    <a:lnTo>
                      <a:pt x="279" y="115"/>
                    </a:lnTo>
                    <a:lnTo>
                      <a:pt x="287" y="101"/>
                    </a:lnTo>
                    <a:lnTo>
                      <a:pt x="294" y="87"/>
                    </a:lnTo>
                    <a:lnTo>
                      <a:pt x="310" y="94"/>
                    </a:lnTo>
                    <a:lnTo>
                      <a:pt x="334" y="94"/>
                    </a:lnTo>
                    <a:lnTo>
                      <a:pt x="342" y="83"/>
                    </a:lnTo>
                    <a:lnTo>
                      <a:pt x="360" y="73"/>
                    </a:lnTo>
                    <a:lnTo>
                      <a:pt x="383" y="73"/>
                    </a:lnTo>
                    <a:lnTo>
                      <a:pt x="399" y="82"/>
                    </a:lnTo>
                    <a:lnTo>
                      <a:pt x="408" y="9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0" name="Freeform 188">
                <a:extLst>
                  <a:ext uri="{FF2B5EF4-FFF2-40B4-BE49-F238E27FC236}">
                    <a16:creationId xmlns:a16="http://schemas.microsoft.com/office/drawing/2014/main" xmlns="" id="{4FB2B7C5-56D4-4064-9342-B9FCEC6E5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3865" y="3485483"/>
                <a:ext cx="143096" cy="151004"/>
              </a:xfrm>
              <a:custGeom>
                <a:avLst/>
                <a:gdLst>
                  <a:gd name="T0" fmla="*/ 79 w 80"/>
                  <a:gd name="T1" fmla="*/ 72 h 85"/>
                  <a:gd name="T2" fmla="*/ 72 w 80"/>
                  <a:gd name="T3" fmla="*/ 84 h 85"/>
                  <a:gd name="T4" fmla="*/ 64 w 80"/>
                  <a:gd name="T5" fmla="*/ 82 h 85"/>
                  <a:gd name="T6" fmla="*/ 52 w 80"/>
                  <a:gd name="T7" fmla="*/ 66 h 85"/>
                  <a:gd name="T8" fmla="*/ 54 w 80"/>
                  <a:gd name="T9" fmla="*/ 52 h 85"/>
                  <a:gd name="T10" fmla="*/ 46 w 80"/>
                  <a:gd name="T11" fmla="*/ 41 h 85"/>
                  <a:gd name="T12" fmla="*/ 42 w 80"/>
                  <a:gd name="T13" fmla="*/ 52 h 85"/>
                  <a:gd name="T14" fmla="*/ 29 w 80"/>
                  <a:gd name="T15" fmla="*/ 57 h 85"/>
                  <a:gd name="T16" fmla="*/ 28 w 80"/>
                  <a:gd name="T17" fmla="*/ 73 h 85"/>
                  <a:gd name="T18" fmla="*/ 11 w 80"/>
                  <a:gd name="T19" fmla="*/ 71 h 85"/>
                  <a:gd name="T20" fmla="*/ 10 w 80"/>
                  <a:gd name="T21" fmla="*/ 33 h 85"/>
                  <a:gd name="T22" fmla="*/ 0 w 80"/>
                  <a:gd name="T23" fmla="*/ 30 h 85"/>
                  <a:gd name="T24" fmla="*/ 10 w 80"/>
                  <a:gd name="T25" fmla="*/ 0 h 85"/>
                  <a:gd name="T26" fmla="*/ 28 w 80"/>
                  <a:gd name="T27" fmla="*/ 12 h 85"/>
                  <a:gd name="T28" fmla="*/ 43 w 80"/>
                  <a:gd name="T29" fmla="*/ 15 h 85"/>
                  <a:gd name="T30" fmla="*/ 61 w 80"/>
                  <a:gd name="T31" fmla="*/ 24 h 85"/>
                  <a:gd name="T32" fmla="*/ 64 w 80"/>
                  <a:gd name="T33" fmla="*/ 42 h 85"/>
                  <a:gd name="T34" fmla="*/ 70 w 80"/>
                  <a:gd name="T35" fmla="*/ 65 h 85"/>
                  <a:gd name="T36" fmla="*/ 79 w 80"/>
                  <a:gd name="T37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5">
                    <a:moveTo>
                      <a:pt x="79" y="72"/>
                    </a:moveTo>
                    <a:lnTo>
                      <a:pt x="72" y="84"/>
                    </a:lnTo>
                    <a:lnTo>
                      <a:pt x="64" y="82"/>
                    </a:lnTo>
                    <a:lnTo>
                      <a:pt x="52" y="66"/>
                    </a:lnTo>
                    <a:lnTo>
                      <a:pt x="54" y="52"/>
                    </a:lnTo>
                    <a:lnTo>
                      <a:pt x="46" y="41"/>
                    </a:lnTo>
                    <a:lnTo>
                      <a:pt x="42" y="52"/>
                    </a:lnTo>
                    <a:lnTo>
                      <a:pt x="29" y="57"/>
                    </a:lnTo>
                    <a:lnTo>
                      <a:pt x="28" y="73"/>
                    </a:lnTo>
                    <a:lnTo>
                      <a:pt x="11" y="71"/>
                    </a:lnTo>
                    <a:lnTo>
                      <a:pt x="10" y="33"/>
                    </a:lnTo>
                    <a:lnTo>
                      <a:pt x="0" y="30"/>
                    </a:lnTo>
                    <a:lnTo>
                      <a:pt x="10" y="0"/>
                    </a:lnTo>
                    <a:lnTo>
                      <a:pt x="28" y="12"/>
                    </a:lnTo>
                    <a:lnTo>
                      <a:pt x="43" y="15"/>
                    </a:lnTo>
                    <a:lnTo>
                      <a:pt x="61" y="24"/>
                    </a:lnTo>
                    <a:lnTo>
                      <a:pt x="64" y="42"/>
                    </a:lnTo>
                    <a:lnTo>
                      <a:pt x="70" y="65"/>
                    </a:lnTo>
                    <a:lnTo>
                      <a:pt x="79" y="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1" name="Freeform 192">
                <a:extLst>
                  <a:ext uri="{FF2B5EF4-FFF2-40B4-BE49-F238E27FC236}">
                    <a16:creationId xmlns:a16="http://schemas.microsoft.com/office/drawing/2014/main" xmlns="" id="{05EFCEA5-734E-4E40-9471-790ED46CA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2758" y="2573170"/>
                <a:ext cx="934055" cy="475032"/>
              </a:xfrm>
              <a:custGeom>
                <a:avLst/>
                <a:gdLst>
                  <a:gd name="T0" fmla="*/ 516 w 531"/>
                  <a:gd name="T1" fmla="*/ 78 h 270"/>
                  <a:gd name="T2" fmla="*/ 486 w 531"/>
                  <a:gd name="T3" fmla="*/ 58 h 270"/>
                  <a:gd name="T4" fmla="*/ 449 w 531"/>
                  <a:gd name="T5" fmla="*/ 16 h 270"/>
                  <a:gd name="T6" fmla="*/ 408 w 531"/>
                  <a:gd name="T7" fmla="*/ 25 h 270"/>
                  <a:gd name="T8" fmla="*/ 391 w 531"/>
                  <a:gd name="T9" fmla="*/ 11 h 270"/>
                  <a:gd name="T10" fmla="*/ 351 w 531"/>
                  <a:gd name="T11" fmla="*/ 5 h 270"/>
                  <a:gd name="T12" fmla="*/ 294 w 531"/>
                  <a:gd name="T13" fmla="*/ 7 h 270"/>
                  <a:gd name="T14" fmla="*/ 265 w 531"/>
                  <a:gd name="T15" fmla="*/ 3 h 270"/>
                  <a:gd name="T16" fmla="*/ 252 w 531"/>
                  <a:gd name="T17" fmla="*/ 32 h 270"/>
                  <a:gd name="T18" fmla="*/ 250 w 531"/>
                  <a:gd name="T19" fmla="*/ 34 h 270"/>
                  <a:gd name="T20" fmla="*/ 247 w 531"/>
                  <a:gd name="T21" fmla="*/ 36 h 270"/>
                  <a:gd name="T22" fmla="*/ 244 w 531"/>
                  <a:gd name="T23" fmla="*/ 37 h 270"/>
                  <a:gd name="T24" fmla="*/ 242 w 531"/>
                  <a:gd name="T25" fmla="*/ 39 h 270"/>
                  <a:gd name="T26" fmla="*/ 239 w 531"/>
                  <a:gd name="T27" fmla="*/ 40 h 270"/>
                  <a:gd name="T28" fmla="*/ 237 w 531"/>
                  <a:gd name="T29" fmla="*/ 40 h 270"/>
                  <a:gd name="T30" fmla="*/ 237 w 531"/>
                  <a:gd name="T31" fmla="*/ 43 h 270"/>
                  <a:gd name="T32" fmla="*/ 238 w 531"/>
                  <a:gd name="T33" fmla="*/ 47 h 270"/>
                  <a:gd name="T34" fmla="*/ 240 w 531"/>
                  <a:gd name="T35" fmla="*/ 52 h 270"/>
                  <a:gd name="T36" fmla="*/ 242 w 531"/>
                  <a:gd name="T37" fmla="*/ 56 h 270"/>
                  <a:gd name="T38" fmla="*/ 236 w 531"/>
                  <a:gd name="T39" fmla="*/ 67 h 270"/>
                  <a:gd name="T40" fmla="*/ 196 w 531"/>
                  <a:gd name="T41" fmla="*/ 47 h 270"/>
                  <a:gd name="T42" fmla="*/ 164 w 531"/>
                  <a:gd name="T43" fmla="*/ 44 h 270"/>
                  <a:gd name="T44" fmla="*/ 130 w 531"/>
                  <a:gd name="T45" fmla="*/ 12 h 270"/>
                  <a:gd name="T46" fmla="*/ 85 w 531"/>
                  <a:gd name="T47" fmla="*/ 7 h 270"/>
                  <a:gd name="T48" fmla="*/ 59 w 531"/>
                  <a:gd name="T49" fmla="*/ 25 h 270"/>
                  <a:gd name="T50" fmla="*/ 20 w 531"/>
                  <a:gd name="T51" fmla="*/ 34 h 270"/>
                  <a:gd name="T52" fmla="*/ 7 w 531"/>
                  <a:gd name="T53" fmla="*/ 74 h 270"/>
                  <a:gd name="T54" fmla="*/ 25 w 531"/>
                  <a:gd name="T55" fmla="*/ 104 h 270"/>
                  <a:gd name="T56" fmla="*/ 6 w 531"/>
                  <a:gd name="T57" fmla="*/ 145 h 270"/>
                  <a:gd name="T58" fmla="*/ 43 w 531"/>
                  <a:gd name="T59" fmla="*/ 145 h 270"/>
                  <a:gd name="T60" fmla="*/ 59 w 531"/>
                  <a:gd name="T61" fmla="*/ 144 h 270"/>
                  <a:gd name="T62" fmla="*/ 59 w 531"/>
                  <a:gd name="T63" fmla="*/ 171 h 270"/>
                  <a:gd name="T64" fmla="*/ 31 w 531"/>
                  <a:gd name="T65" fmla="*/ 178 h 270"/>
                  <a:gd name="T66" fmla="*/ 19 w 531"/>
                  <a:gd name="T67" fmla="*/ 190 h 270"/>
                  <a:gd name="T68" fmla="*/ 26 w 531"/>
                  <a:gd name="T69" fmla="*/ 215 h 270"/>
                  <a:gd name="T70" fmla="*/ 54 w 531"/>
                  <a:gd name="T71" fmla="*/ 240 h 270"/>
                  <a:gd name="T72" fmla="*/ 75 w 531"/>
                  <a:gd name="T73" fmla="*/ 228 h 270"/>
                  <a:gd name="T74" fmla="*/ 93 w 531"/>
                  <a:gd name="T75" fmla="*/ 242 h 270"/>
                  <a:gd name="T76" fmla="*/ 105 w 531"/>
                  <a:gd name="T77" fmla="*/ 256 h 270"/>
                  <a:gd name="T78" fmla="*/ 130 w 531"/>
                  <a:gd name="T79" fmla="*/ 189 h 270"/>
                  <a:gd name="T80" fmla="*/ 174 w 531"/>
                  <a:gd name="T81" fmla="*/ 161 h 270"/>
                  <a:gd name="T82" fmla="*/ 202 w 531"/>
                  <a:gd name="T83" fmla="*/ 145 h 270"/>
                  <a:gd name="T84" fmla="*/ 210 w 531"/>
                  <a:gd name="T85" fmla="*/ 178 h 270"/>
                  <a:gd name="T86" fmla="*/ 214 w 531"/>
                  <a:gd name="T87" fmla="*/ 201 h 270"/>
                  <a:gd name="T88" fmla="*/ 237 w 531"/>
                  <a:gd name="T89" fmla="*/ 209 h 270"/>
                  <a:gd name="T90" fmla="*/ 269 w 531"/>
                  <a:gd name="T91" fmla="*/ 218 h 270"/>
                  <a:gd name="T92" fmla="*/ 275 w 531"/>
                  <a:gd name="T93" fmla="*/ 253 h 270"/>
                  <a:gd name="T94" fmla="*/ 302 w 531"/>
                  <a:gd name="T95" fmla="*/ 269 h 270"/>
                  <a:gd name="T96" fmla="*/ 354 w 531"/>
                  <a:gd name="T97" fmla="*/ 244 h 270"/>
                  <a:gd name="T98" fmla="*/ 347 w 531"/>
                  <a:gd name="T99" fmla="*/ 226 h 270"/>
                  <a:gd name="T100" fmla="*/ 323 w 531"/>
                  <a:gd name="T101" fmla="*/ 217 h 270"/>
                  <a:gd name="T102" fmla="*/ 328 w 531"/>
                  <a:gd name="T103" fmla="*/ 199 h 270"/>
                  <a:gd name="T104" fmla="*/ 338 w 531"/>
                  <a:gd name="T105" fmla="*/ 186 h 270"/>
                  <a:gd name="T106" fmla="*/ 357 w 531"/>
                  <a:gd name="T107" fmla="*/ 189 h 270"/>
                  <a:gd name="T108" fmla="*/ 387 w 531"/>
                  <a:gd name="T109" fmla="*/ 193 h 270"/>
                  <a:gd name="T110" fmla="*/ 437 w 531"/>
                  <a:gd name="T111" fmla="*/ 189 h 270"/>
                  <a:gd name="T112" fmla="*/ 459 w 531"/>
                  <a:gd name="T113" fmla="*/ 195 h 270"/>
                  <a:gd name="T114" fmla="*/ 475 w 531"/>
                  <a:gd name="T115" fmla="*/ 167 h 270"/>
                  <a:gd name="T116" fmla="*/ 499 w 531"/>
                  <a:gd name="T117" fmla="*/ 140 h 270"/>
                  <a:gd name="T118" fmla="*/ 517 w 531"/>
                  <a:gd name="T119" fmla="*/ 130 h 270"/>
                  <a:gd name="T120" fmla="*/ 530 w 531"/>
                  <a:gd name="T121" fmla="*/ 113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1" h="270">
                    <a:moveTo>
                      <a:pt x="530" y="113"/>
                    </a:moveTo>
                    <a:lnTo>
                      <a:pt x="516" y="78"/>
                    </a:lnTo>
                    <a:lnTo>
                      <a:pt x="494" y="69"/>
                    </a:lnTo>
                    <a:lnTo>
                      <a:pt x="486" y="58"/>
                    </a:lnTo>
                    <a:lnTo>
                      <a:pt x="471" y="57"/>
                    </a:lnTo>
                    <a:lnTo>
                      <a:pt x="449" y="16"/>
                    </a:lnTo>
                    <a:lnTo>
                      <a:pt x="431" y="16"/>
                    </a:lnTo>
                    <a:lnTo>
                      <a:pt x="408" y="25"/>
                    </a:lnTo>
                    <a:lnTo>
                      <a:pt x="393" y="23"/>
                    </a:lnTo>
                    <a:lnTo>
                      <a:pt x="391" y="11"/>
                    </a:lnTo>
                    <a:lnTo>
                      <a:pt x="379" y="0"/>
                    </a:lnTo>
                    <a:lnTo>
                      <a:pt x="351" y="5"/>
                    </a:lnTo>
                    <a:lnTo>
                      <a:pt x="330" y="10"/>
                    </a:lnTo>
                    <a:lnTo>
                      <a:pt x="294" y="7"/>
                    </a:lnTo>
                    <a:lnTo>
                      <a:pt x="275" y="2"/>
                    </a:lnTo>
                    <a:lnTo>
                      <a:pt x="265" y="3"/>
                    </a:lnTo>
                    <a:lnTo>
                      <a:pt x="269" y="25"/>
                    </a:lnTo>
                    <a:lnTo>
                      <a:pt x="252" y="32"/>
                    </a:lnTo>
                    <a:lnTo>
                      <a:pt x="251" y="33"/>
                    </a:lnTo>
                    <a:lnTo>
                      <a:pt x="250" y="34"/>
                    </a:lnTo>
                    <a:lnTo>
                      <a:pt x="248" y="35"/>
                    </a:lnTo>
                    <a:lnTo>
                      <a:pt x="247" y="36"/>
                    </a:lnTo>
                    <a:lnTo>
                      <a:pt x="246" y="36"/>
                    </a:lnTo>
                    <a:lnTo>
                      <a:pt x="244" y="37"/>
                    </a:lnTo>
                    <a:lnTo>
                      <a:pt x="243" y="38"/>
                    </a:lnTo>
                    <a:lnTo>
                      <a:pt x="242" y="39"/>
                    </a:lnTo>
                    <a:lnTo>
                      <a:pt x="240" y="40"/>
                    </a:lnTo>
                    <a:lnTo>
                      <a:pt x="239" y="40"/>
                    </a:lnTo>
                    <a:lnTo>
                      <a:pt x="238" y="40"/>
                    </a:lnTo>
                    <a:lnTo>
                      <a:pt x="237" y="40"/>
                    </a:lnTo>
                    <a:lnTo>
                      <a:pt x="237" y="41"/>
                    </a:lnTo>
                    <a:lnTo>
                      <a:pt x="237" y="43"/>
                    </a:lnTo>
                    <a:lnTo>
                      <a:pt x="237" y="45"/>
                    </a:lnTo>
                    <a:lnTo>
                      <a:pt x="238" y="47"/>
                    </a:lnTo>
                    <a:lnTo>
                      <a:pt x="239" y="50"/>
                    </a:lnTo>
                    <a:lnTo>
                      <a:pt x="240" y="52"/>
                    </a:lnTo>
                    <a:lnTo>
                      <a:pt x="241" y="54"/>
                    </a:lnTo>
                    <a:lnTo>
                      <a:pt x="242" y="56"/>
                    </a:lnTo>
                    <a:lnTo>
                      <a:pt x="243" y="58"/>
                    </a:lnTo>
                    <a:lnTo>
                      <a:pt x="236" y="67"/>
                    </a:lnTo>
                    <a:lnTo>
                      <a:pt x="222" y="62"/>
                    </a:lnTo>
                    <a:lnTo>
                      <a:pt x="196" y="47"/>
                    </a:lnTo>
                    <a:lnTo>
                      <a:pt x="177" y="49"/>
                    </a:lnTo>
                    <a:lnTo>
                      <a:pt x="164" y="44"/>
                    </a:lnTo>
                    <a:lnTo>
                      <a:pt x="165" y="35"/>
                    </a:lnTo>
                    <a:lnTo>
                      <a:pt x="130" y="12"/>
                    </a:lnTo>
                    <a:lnTo>
                      <a:pt x="107" y="11"/>
                    </a:lnTo>
                    <a:lnTo>
                      <a:pt x="85" y="7"/>
                    </a:lnTo>
                    <a:lnTo>
                      <a:pt x="66" y="12"/>
                    </a:lnTo>
                    <a:lnTo>
                      <a:pt x="59" y="25"/>
                    </a:lnTo>
                    <a:lnTo>
                      <a:pt x="44" y="7"/>
                    </a:lnTo>
                    <a:lnTo>
                      <a:pt x="20" y="34"/>
                    </a:lnTo>
                    <a:lnTo>
                      <a:pt x="0" y="58"/>
                    </a:lnTo>
                    <a:lnTo>
                      <a:pt x="7" y="74"/>
                    </a:lnTo>
                    <a:lnTo>
                      <a:pt x="24" y="85"/>
                    </a:lnTo>
                    <a:lnTo>
                      <a:pt x="25" y="104"/>
                    </a:lnTo>
                    <a:lnTo>
                      <a:pt x="12" y="118"/>
                    </a:lnTo>
                    <a:lnTo>
                      <a:pt x="6" y="145"/>
                    </a:lnTo>
                    <a:lnTo>
                      <a:pt x="25" y="140"/>
                    </a:lnTo>
                    <a:lnTo>
                      <a:pt x="43" y="145"/>
                    </a:lnTo>
                    <a:lnTo>
                      <a:pt x="48" y="138"/>
                    </a:lnTo>
                    <a:lnTo>
                      <a:pt x="59" y="144"/>
                    </a:lnTo>
                    <a:lnTo>
                      <a:pt x="54" y="162"/>
                    </a:lnTo>
                    <a:lnTo>
                      <a:pt x="59" y="171"/>
                    </a:lnTo>
                    <a:lnTo>
                      <a:pt x="38" y="171"/>
                    </a:lnTo>
                    <a:lnTo>
                      <a:pt x="31" y="178"/>
                    </a:lnTo>
                    <a:lnTo>
                      <a:pt x="30" y="189"/>
                    </a:lnTo>
                    <a:lnTo>
                      <a:pt x="19" y="190"/>
                    </a:lnTo>
                    <a:lnTo>
                      <a:pt x="20" y="200"/>
                    </a:lnTo>
                    <a:lnTo>
                      <a:pt x="26" y="215"/>
                    </a:lnTo>
                    <a:lnTo>
                      <a:pt x="48" y="215"/>
                    </a:lnTo>
                    <a:lnTo>
                      <a:pt x="54" y="240"/>
                    </a:lnTo>
                    <a:lnTo>
                      <a:pt x="59" y="226"/>
                    </a:lnTo>
                    <a:lnTo>
                      <a:pt x="75" y="228"/>
                    </a:lnTo>
                    <a:lnTo>
                      <a:pt x="80" y="248"/>
                    </a:lnTo>
                    <a:lnTo>
                      <a:pt x="93" y="242"/>
                    </a:lnTo>
                    <a:lnTo>
                      <a:pt x="105" y="247"/>
                    </a:lnTo>
                    <a:lnTo>
                      <a:pt x="105" y="256"/>
                    </a:lnTo>
                    <a:lnTo>
                      <a:pt x="119" y="261"/>
                    </a:lnTo>
                    <a:lnTo>
                      <a:pt x="130" y="189"/>
                    </a:lnTo>
                    <a:lnTo>
                      <a:pt x="160" y="164"/>
                    </a:lnTo>
                    <a:lnTo>
                      <a:pt x="174" y="161"/>
                    </a:lnTo>
                    <a:lnTo>
                      <a:pt x="174" y="145"/>
                    </a:lnTo>
                    <a:lnTo>
                      <a:pt x="202" y="145"/>
                    </a:lnTo>
                    <a:lnTo>
                      <a:pt x="202" y="167"/>
                    </a:lnTo>
                    <a:lnTo>
                      <a:pt x="210" y="178"/>
                    </a:lnTo>
                    <a:lnTo>
                      <a:pt x="204" y="184"/>
                    </a:lnTo>
                    <a:lnTo>
                      <a:pt x="214" y="201"/>
                    </a:lnTo>
                    <a:lnTo>
                      <a:pt x="219" y="214"/>
                    </a:lnTo>
                    <a:lnTo>
                      <a:pt x="237" y="209"/>
                    </a:lnTo>
                    <a:lnTo>
                      <a:pt x="254" y="211"/>
                    </a:lnTo>
                    <a:lnTo>
                      <a:pt x="269" y="218"/>
                    </a:lnTo>
                    <a:lnTo>
                      <a:pt x="270" y="240"/>
                    </a:lnTo>
                    <a:lnTo>
                      <a:pt x="275" y="253"/>
                    </a:lnTo>
                    <a:lnTo>
                      <a:pt x="295" y="263"/>
                    </a:lnTo>
                    <a:lnTo>
                      <a:pt x="302" y="269"/>
                    </a:lnTo>
                    <a:lnTo>
                      <a:pt x="320" y="256"/>
                    </a:lnTo>
                    <a:lnTo>
                      <a:pt x="354" y="244"/>
                    </a:lnTo>
                    <a:lnTo>
                      <a:pt x="359" y="237"/>
                    </a:lnTo>
                    <a:lnTo>
                      <a:pt x="347" y="226"/>
                    </a:lnTo>
                    <a:lnTo>
                      <a:pt x="335" y="228"/>
                    </a:lnTo>
                    <a:lnTo>
                      <a:pt x="323" y="217"/>
                    </a:lnTo>
                    <a:lnTo>
                      <a:pt x="330" y="207"/>
                    </a:lnTo>
                    <a:lnTo>
                      <a:pt x="328" y="199"/>
                    </a:lnTo>
                    <a:lnTo>
                      <a:pt x="328" y="195"/>
                    </a:lnTo>
                    <a:lnTo>
                      <a:pt x="338" y="186"/>
                    </a:lnTo>
                    <a:lnTo>
                      <a:pt x="351" y="200"/>
                    </a:lnTo>
                    <a:lnTo>
                      <a:pt x="357" y="189"/>
                    </a:lnTo>
                    <a:lnTo>
                      <a:pt x="376" y="184"/>
                    </a:lnTo>
                    <a:lnTo>
                      <a:pt x="387" y="193"/>
                    </a:lnTo>
                    <a:lnTo>
                      <a:pt x="417" y="189"/>
                    </a:lnTo>
                    <a:lnTo>
                      <a:pt x="437" y="189"/>
                    </a:lnTo>
                    <a:lnTo>
                      <a:pt x="453" y="203"/>
                    </a:lnTo>
                    <a:lnTo>
                      <a:pt x="459" y="195"/>
                    </a:lnTo>
                    <a:lnTo>
                      <a:pt x="460" y="175"/>
                    </a:lnTo>
                    <a:lnTo>
                      <a:pt x="475" y="167"/>
                    </a:lnTo>
                    <a:lnTo>
                      <a:pt x="493" y="173"/>
                    </a:lnTo>
                    <a:lnTo>
                      <a:pt x="499" y="140"/>
                    </a:lnTo>
                    <a:lnTo>
                      <a:pt x="505" y="133"/>
                    </a:lnTo>
                    <a:lnTo>
                      <a:pt x="517" y="130"/>
                    </a:lnTo>
                    <a:lnTo>
                      <a:pt x="521" y="119"/>
                    </a:lnTo>
                    <a:lnTo>
                      <a:pt x="530" y="1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2" name="Freeform 193">
                <a:extLst>
                  <a:ext uri="{FF2B5EF4-FFF2-40B4-BE49-F238E27FC236}">
                    <a16:creationId xmlns:a16="http://schemas.microsoft.com/office/drawing/2014/main" xmlns="" id="{FFE319C7-9D42-4310-ADFD-EF7F4560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2685" y="2897198"/>
                <a:ext cx="265750" cy="198192"/>
              </a:xfrm>
              <a:custGeom>
                <a:avLst/>
                <a:gdLst>
                  <a:gd name="T0" fmla="*/ 144 w 169"/>
                  <a:gd name="T1" fmla="*/ 21 h 126"/>
                  <a:gd name="T2" fmla="*/ 134 w 169"/>
                  <a:gd name="T3" fmla="*/ 33 h 126"/>
                  <a:gd name="T4" fmla="*/ 144 w 169"/>
                  <a:gd name="T5" fmla="*/ 42 h 126"/>
                  <a:gd name="T6" fmla="*/ 143 w 169"/>
                  <a:gd name="T7" fmla="*/ 87 h 126"/>
                  <a:gd name="T8" fmla="*/ 130 w 169"/>
                  <a:gd name="T9" fmla="*/ 91 h 126"/>
                  <a:gd name="T10" fmla="*/ 124 w 169"/>
                  <a:gd name="T11" fmla="*/ 102 h 126"/>
                  <a:gd name="T12" fmla="*/ 97 w 169"/>
                  <a:gd name="T13" fmla="*/ 108 h 126"/>
                  <a:gd name="T14" fmla="*/ 98 w 169"/>
                  <a:gd name="T15" fmla="*/ 117 h 126"/>
                  <a:gd name="T16" fmla="*/ 91 w 169"/>
                  <a:gd name="T17" fmla="*/ 126 h 126"/>
                  <a:gd name="T18" fmla="*/ 76 w 169"/>
                  <a:gd name="T19" fmla="*/ 85 h 126"/>
                  <a:gd name="T20" fmla="*/ 57 w 169"/>
                  <a:gd name="T21" fmla="*/ 99 h 126"/>
                  <a:gd name="T22" fmla="*/ 40 w 169"/>
                  <a:gd name="T23" fmla="*/ 101 h 126"/>
                  <a:gd name="T24" fmla="*/ 0 w 169"/>
                  <a:gd name="T25" fmla="*/ 96 h 126"/>
                  <a:gd name="T26" fmla="*/ 20 w 169"/>
                  <a:gd name="T27" fmla="*/ 81 h 126"/>
                  <a:gd name="T28" fmla="*/ 58 w 169"/>
                  <a:gd name="T29" fmla="*/ 68 h 126"/>
                  <a:gd name="T30" fmla="*/ 64 w 169"/>
                  <a:gd name="T31" fmla="*/ 60 h 126"/>
                  <a:gd name="T32" fmla="*/ 50 w 169"/>
                  <a:gd name="T33" fmla="*/ 47 h 126"/>
                  <a:gd name="T34" fmla="*/ 37 w 169"/>
                  <a:gd name="T35" fmla="*/ 50 h 126"/>
                  <a:gd name="T36" fmla="*/ 23 w 169"/>
                  <a:gd name="T37" fmla="*/ 38 h 126"/>
                  <a:gd name="T38" fmla="*/ 31 w 169"/>
                  <a:gd name="T39" fmla="*/ 27 h 126"/>
                  <a:gd name="T40" fmla="*/ 29 w 169"/>
                  <a:gd name="T41" fmla="*/ 12 h 126"/>
                  <a:gd name="T42" fmla="*/ 40 w 169"/>
                  <a:gd name="T43" fmla="*/ 3 h 126"/>
                  <a:gd name="T44" fmla="*/ 55 w 169"/>
                  <a:gd name="T45" fmla="*/ 18 h 126"/>
                  <a:gd name="T46" fmla="*/ 62 w 169"/>
                  <a:gd name="T47" fmla="*/ 6 h 126"/>
                  <a:gd name="T48" fmla="*/ 83 w 169"/>
                  <a:gd name="T49" fmla="*/ 0 h 126"/>
                  <a:gd name="T50" fmla="*/ 95 w 169"/>
                  <a:gd name="T51" fmla="*/ 10 h 126"/>
                  <a:gd name="T52" fmla="*/ 129 w 169"/>
                  <a:gd name="T53" fmla="*/ 6 h 126"/>
                  <a:gd name="T54" fmla="*/ 151 w 169"/>
                  <a:gd name="T55" fmla="*/ 7 h 126"/>
                  <a:gd name="T56" fmla="*/ 169 w 169"/>
                  <a:gd name="T57" fmla="*/ 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9" h="126">
                    <a:moveTo>
                      <a:pt x="144" y="21"/>
                    </a:moveTo>
                    <a:lnTo>
                      <a:pt x="134" y="33"/>
                    </a:lnTo>
                    <a:lnTo>
                      <a:pt x="144" y="42"/>
                    </a:lnTo>
                    <a:lnTo>
                      <a:pt x="143" y="87"/>
                    </a:lnTo>
                    <a:lnTo>
                      <a:pt x="130" y="91"/>
                    </a:lnTo>
                    <a:lnTo>
                      <a:pt x="124" y="102"/>
                    </a:lnTo>
                    <a:lnTo>
                      <a:pt x="97" y="108"/>
                    </a:lnTo>
                    <a:lnTo>
                      <a:pt x="98" y="117"/>
                    </a:lnTo>
                    <a:lnTo>
                      <a:pt x="91" y="126"/>
                    </a:lnTo>
                    <a:lnTo>
                      <a:pt x="76" y="85"/>
                    </a:lnTo>
                    <a:lnTo>
                      <a:pt x="57" y="99"/>
                    </a:lnTo>
                    <a:lnTo>
                      <a:pt x="40" y="101"/>
                    </a:lnTo>
                    <a:lnTo>
                      <a:pt x="0" y="96"/>
                    </a:lnTo>
                    <a:lnTo>
                      <a:pt x="20" y="81"/>
                    </a:lnTo>
                    <a:lnTo>
                      <a:pt x="58" y="68"/>
                    </a:lnTo>
                    <a:lnTo>
                      <a:pt x="64" y="60"/>
                    </a:lnTo>
                    <a:lnTo>
                      <a:pt x="50" y="47"/>
                    </a:lnTo>
                    <a:lnTo>
                      <a:pt x="37" y="50"/>
                    </a:lnTo>
                    <a:lnTo>
                      <a:pt x="23" y="38"/>
                    </a:lnTo>
                    <a:lnTo>
                      <a:pt x="31" y="27"/>
                    </a:lnTo>
                    <a:lnTo>
                      <a:pt x="29" y="12"/>
                    </a:lnTo>
                    <a:lnTo>
                      <a:pt x="40" y="3"/>
                    </a:lnTo>
                    <a:lnTo>
                      <a:pt x="55" y="18"/>
                    </a:lnTo>
                    <a:lnTo>
                      <a:pt x="62" y="6"/>
                    </a:lnTo>
                    <a:lnTo>
                      <a:pt x="83" y="0"/>
                    </a:lnTo>
                    <a:lnTo>
                      <a:pt x="95" y="10"/>
                    </a:lnTo>
                    <a:lnTo>
                      <a:pt x="129" y="6"/>
                    </a:lnTo>
                    <a:lnTo>
                      <a:pt x="151" y="7"/>
                    </a:lnTo>
                    <a:lnTo>
                      <a:pt x="169" y="2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3" name="Freeform 194">
                <a:extLst>
                  <a:ext uri="{FF2B5EF4-FFF2-40B4-BE49-F238E27FC236}">
                    <a16:creationId xmlns:a16="http://schemas.microsoft.com/office/drawing/2014/main" xmlns="" id="{B4766405-D5E7-47AA-A25D-93712A8F3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9588" y="2887761"/>
                <a:ext cx="157248" cy="114826"/>
              </a:xfrm>
              <a:custGeom>
                <a:avLst/>
                <a:gdLst>
                  <a:gd name="T0" fmla="*/ 0 w 90"/>
                  <a:gd name="T1" fmla="*/ 18 h 65"/>
                  <a:gd name="T2" fmla="*/ 32 w 90"/>
                  <a:gd name="T3" fmla="*/ 0 h 65"/>
                  <a:gd name="T4" fmla="*/ 50 w 90"/>
                  <a:gd name="T5" fmla="*/ 9 h 65"/>
                  <a:gd name="T6" fmla="*/ 62 w 90"/>
                  <a:gd name="T7" fmla="*/ 9 h 65"/>
                  <a:gd name="T8" fmla="*/ 74 w 90"/>
                  <a:gd name="T9" fmla="*/ 21 h 65"/>
                  <a:gd name="T10" fmla="*/ 89 w 90"/>
                  <a:gd name="T11" fmla="*/ 37 h 65"/>
                  <a:gd name="T12" fmla="*/ 80 w 90"/>
                  <a:gd name="T13" fmla="*/ 55 h 65"/>
                  <a:gd name="T14" fmla="*/ 64 w 90"/>
                  <a:gd name="T15" fmla="*/ 62 h 65"/>
                  <a:gd name="T16" fmla="*/ 45 w 90"/>
                  <a:gd name="T17" fmla="*/ 64 h 65"/>
                  <a:gd name="T18" fmla="*/ 42 w 90"/>
                  <a:gd name="T19" fmla="*/ 50 h 65"/>
                  <a:gd name="T20" fmla="*/ 35 w 90"/>
                  <a:gd name="T21" fmla="*/ 37 h 65"/>
                  <a:gd name="T22" fmla="*/ 15 w 90"/>
                  <a:gd name="T23" fmla="*/ 31 h 65"/>
                  <a:gd name="T24" fmla="*/ 0 w 90"/>
                  <a:gd name="T25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65">
                    <a:moveTo>
                      <a:pt x="0" y="18"/>
                    </a:moveTo>
                    <a:lnTo>
                      <a:pt x="32" y="0"/>
                    </a:lnTo>
                    <a:lnTo>
                      <a:pt x="50" y="9"/>
                    </a:lnTo>
                    <a:lnTo>
                      <a:pt x="62" y="9"/>
                    </a:lnTo>
                    <a:lnTo>
                      <a:pt x="74" y="21"/>
                    </a:lnTo>
                    <a:lnTo>
                      <a:pt x="89" y="37"/>
                    </a:lnTo>
                    <a:lnTo>
                      <a:pt x="80" y="55"/>
                    </a:lnTo>
                    <a:lnTo>
                      <a:pt x="64" y="62"/>
                    </a:lnTo>
                    <a:lnTo>
                      <a:pt x="45" y="64"/>
                    </a:lnTo>
                    <a:lnTo>
                      <a:pt x="42" y="50"/>
                    </a:lnTo>
                    <a:lnTo>
                      <a:pt x="35" y="37"/>
                    </a:lnTo>
                    <a:lnTo>
                      <a:pt x="15" y="31"/>
                    </a:lnTo>
                    <a:lnTo>
                      <a:pt x="0" y="1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4" name="Freeform 195">
                <a:extLst>
                  <a:ext uri="{FF2B5EF4-FFF2-40B4-BE49-F238E27FC236}">
                    <a16:creationId xmlns:a16="http://schemas.microsoft.com/office/drawing/2014/main" xmlns="" id="{11BF8E56-0DD5-4ACB-AFDC-773E87FA0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4087" y="3965234"/>
                <a:ext cx="127371" cy="243808"/>
              </a:xfrm>
              <a:custGeom>
                <a:avLst/>
                <a:gdLst>
                  <a:gd name="T0" fmla="*/ 46 w 73"/>
                  <a:gd name="T1" fmla="*/ 46 h 138"/>
                  <a:gd name="T2" fmla="*/ 25 w 73"/>
                  <a:gd name="T3" fmla="*/ 35 h 138"/>
                  <a:gd name="T4" fmla="*/ 13 w 73"/>
                  <a:gd name="T5" fmla="*/ 0 h 138"/>
                  <a:gd name="T6" fmla="*/ 0 w 73"/>
                  <a:gd name="T7" fmla="*/ 13 h 138"/>
                  <a:gd name="T8" fmla="*/ 2 w 73"/>
                  <a:gd name="T9" fmla="*/ 36 h 138"/>
                  <a:gd name="T10" fmla="*/ 8 w 73"/>
                  <a:gd name="T11" fmla="*/ 91 h 138"/>
                  <a:gd name="T12" fmla="*/ 26 w 73"/>
                  <a:gd name="T13" fmla="*/ 116 h 138"/>
                  <a:gd name="T14" fmla="*/ 41 w 73"/>
                  <a:gd name="T15" fmla="*/ 133 h 138"/>
                  <a:gd name="T16" fmla="*/ 70 w 73"/>
                  <a:gd name="T17" fmla="*/ 137 h 138"/>
                  <a:gd name="T18" fmla="*/ 72 w 73"/>
                  <a:gd name="T19" fmla="*/ 127 h 138"/>
                  <a:gd name="T20" fmla="*/ 68 w 73"/>
                  <a:gd name="T21" fmla="*/ 78 h 138"/>
                  <a:gd name="T22" fmla="*/ 46 w 73"/>
                  <a:gd name="T23" fmla="*/ 4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138">
                    <a:moveTo>
                      <a:pt x="46" y="46"/>
                    </a:moveTo>
                    <a:lnTo>
                      <a:pt x="25" y="35"/>
                    </a:lnTo>
                    <a:lnTo>
                      <a:pt x="13" y="0"/>
                    </a:lnTo>
                    <a:lnTo>
                      <a:pt x="0" y="13"/>
                    </a:lnTo>
                    <a:lnTo>
                      <a:pt x="2" y="36"/>
                    </a:lnTo>
                    <a:lnTo>
                      <a:pt x="8" y="91"/>
                    </a:lnTo>
                    <a:lnTo>
                      <a:pt x="26" y="116"/>
                    </a:lnTo>
                    <a:lnTo>
                      <a:pt x="41" y="133"/>
                    </a:lnTo>
                    <a:lnTo>
                      <a:pt x="70" y="137"/>
                    </a:lnTo>
                    <a:lnTo>
                      <a:pt x="72" y="127"/>
                    </a:lnTo>
                    <a:lnTo>
                      <a:pt x="68" y="78"/>
                    </a:lnTo>
                    <a:lnTo>
                      <a:pt x="46" y="4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5" name="Freeform 196">
                <a:extLst>
                  <a:ext uri="{FF2B5EF4-FFF2-40B4-BE49-F238E27FC236}">
                    <a16:creationId xmlns:a16="http://schemas.microsoft.com/office/drawing/2014/main" xmlns="" id="{B366EF47-8ABF-4CE6-B949-8D50C2607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7823" y="2835853"/>
                <a:ext cx="124226" cy="155722"/>
              </a:xfrm>
              <a:custGeom>
                <a:avLst/>
                <a:gdLst>
                  <a:gd name="T0" fmla="*/ 12 w 71"/>
                  <a:gd name="T1" fmla="*/ 8 h 89"/>
                  <a:gd name="T2" fmla="*/ 15 w 71"/>
                  <a:gd name="T3" fmla="*/ 26 h 89"/>
                  <a:gd name="T4" fmla="*/ 17 w 71"/>
                  <a:gd name="T5" fmla="*/ 42 h 89"/>
                  <a:gd name="T6" fmla="*/ 8 w 71"/>
                  <a:gd name="T7" fmla="*/ 58 h 89"/>
                  <a:gd name="T8" fmla="*/ 0 w 71"/>
                  <a:gd name="T9" fmla="*/ 73 h 89"/>
                  <a:gd name="T10" fmla="*/ 9 w 71"/>
                  <a:gd name="T11" fmla="*/ 80 h 89"/>
                  <a:gd name="T12" fmla="*/ 26 w 71"/>
                  <a:gd name="T13" fmla="*/ 74 h 89"/>
                  <a:gd name="T14" fmla="*/ 42 w 71"/>
                  <a:gd name="T15" fmla="*/ 77 h 89"/>
                  <a:gd name="T16" fmla="*/ 42 w 71"/>
                  <a:gd name="T17" fmla="*/ 78 h 89"/>
                  <a:gd name="T18" fmla="*/ 42 w 71"/>
                  <a:gd name="T19" fmla="*/ 79 h 89"/>
                  <a:gd name="T20" fmla="*/ 43 w 71"/>
                  <a:gd name="T21" fmla="*/ 80 h 89"/>
                  <a:gd name="T22" fmla="*/ 44 w 71"/>
                  <a:gd name="T23" fmla="*/ 80 h 89"/>
                  <a:gd name="T24" fmla="*/ 44 w 71"/>
                  <a:gd name="T25" fmla="*/ 83 h 89"/>
                  <a:gd name="T26" fmla="*/ 45 w 71"/>
                  <a:gd name="T27" fmla="*/ 85 h 89"/>
                  <a:gd name="T28" fmla="*/ 46 w 71"/>
                  <a:gd name="T29" fmla="*/ 85 h 89"/>
                  <a:gd name="T30" fmla="*/ 48 w 71"/>
                  <a:gd name="T31" fmla="*/ 87 h 89"/>
                  <a:gd name="T32" fmla="*/ 48 w 71"/>
                  <a:gd name="T33" fmla="*/ 88 h 89"/>
                  <a:gd name="T34" fmla="*/ 49 w 71"/>
                  <a:gd name="T35" fmla="*/ 88 h 89"/>
                  <a:gd name="T36" fmla="*/ 50 w 71"/>
                  <a:gd name="T37" fmla="*/ 87 h 89"/>
                  <a:gd name="T38" fmla="*/ 50 w 71"/>
                  <a:gd name="T39" fmla="*/ 86 h 89"/>
                  <a:gd name="T40" fmla="*/ 50 w 71"/>
                  <a:gd name="T41" fmla="*/ 85 h 89"/>
                  <a:gd name="T42" fmla="*/ 51 w 71"/>
                  <a:gd name="T43" fmla="*/ 83 h 89"/>
                  <a:gd name="T44" fmla="*/ 51 w 71"/>
                  <a:gd name="T45" fmla="*/ 80 h 89"/>
                  <a:gd name="T46" fmla="*/ 53 w 71"/>
                  <a:gd name="T47" fmla="*/ 78 h 89"/>
                  <a:gd name="T48" fmla="*/ 55 w 71"/>
                  <a:gd name="T49" fmla="*/ 76 h 89"/>
                  <a:gd name="T50" fmla="*/ 55 w 71"/>
                  <a:gd name="T51" fmla="*/ 74 h 89"/>
                  <a:gd name="T52" fmla="*/ 57 w 71"/>
                  <a:gd name="T53" fmla="*/ 71 h 89"/>
                  <a:gd name="T54" fmla="*/ 58 w 71"/>
                  <a:gd name="T55" fmla="*/ 69 h 89"/>
                  <a:gd name="T56" fmla="*/ 59 w 71"/>
                  <a:gd name="T57" fmla="*/ 68 h 89"/>
                  <a:gd name="T58" fmla="*/ 59 w 71"/>
                  <a:gd name="T59" fmla="*/ 67 h 89"/>
                  <a:gd name="T60" fmla="*/ 60 w 71"/>
                  <a:gd name="T61" fmla="*/ 66 h 89"/>
                  <a:gd name="T62" fmla="*/ 70 w 71"/>
                  <a:gd name="T63" fmla="*/ 61 h 89"/>
                  <a:gd name="T64" fmla="*/ 67 w 71"/>
                  <a:gd name="T65" fmla="*/ 42 h 89"/>
                  <a:gd name="T66" fmla="*/ 52 w 71"/>
                  <a:gd name="T67" fmla="*/ 37 h 89"/>
                  <a:gd name="T68" fmla="*/ 31 w 71"/>
                  <a:gd name="T69" fmla="*/ 30 h 89"/>
                  <a:gd name="T70" fmla="*/ 25 w 71"/>
                  <a:gd name="T71" fmla="*/ 14 h 89"/>
                  <a:gd name="T72" fmla="*/ 18 w 71"/>
                  <a:gd name="T73" fmla="*/ 0 h 89"/>
                  <a:gd name="T74" fmla="*/ 12 w 71"/>
                  <a:gd name="T75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89">
                    <a:moveTo>
                      <a:pt x="12" y="8"/>
                    </a:moveTo>
                    <a:lnTo>
                      <a:pt x="15" y="26"/>
                    </a:lnTo>
                    <a:lnTo>
                      <a:pt x="17" y="42"/>
                    </a:lnTo>
                    <a:lnTo>
                      <a:pt x="8" y="58"/>
                    </a:lnTo>
                    <a:lnTo>
                      <a:pt x="0" y="73"/>
                    </a:lnTo>
                    <a:lnTo>
                      <a:pt x="9" y="80"/>
                    </a:lnTo>
                    <a:lnTo>
                      <a:pt x="26" y="74"/>
                    </a:lnTo>
                    <a:lnTo>
                      <a:pt x="42" y="77"/>
                    </a:lnTo>
                    <a:lnTo>
                      <a:pt x="42" y="78"/>
                    </a:lnTo>
                    <a:lnTo>
                      <a:pt x="42" y="79"/>
                    </a:lnTo>
                    <a:lnTo>
                      <a:pt x="43" y="80"/>
                    </a:lnTo>
                    <a:lnTo>
                      <a:pt x="44" y="80"/>
                    </a:lnTo>
                    <a:lnTo>
                      <a:pt x="44" y="83"/>
                    </a:lnTo>
                    <a:lnTo>
                      <a:pt x="45" y="85"/>
                    </a:lnTo>
                    <a:lnTo>
                      <a:pt x="46" y="85"/>
                    </a:lnTo>
                    <a:lnTo>
                      <a:pt x="48" y="87"/>
                    </a:lnTo>
                    <a:lnTo>
                      <a:pt x="48" y="88"/>
                    </a:lnTo>
                    <a:lnTo>
                      <a:pt x="49" y="88"/>
                    </a:lnTo>
                    <a:lnTo>
                      <a:pt x="50" y="87"/>
                    </a:lnTo>
                    <a:lnTo>
                      <a:pt x="50" y="86"/>
                    </a:lnTo>
                    <a:lnTo>
                      <a:pt x="50" y="85"/>
                    </a:lnTo>
                    <a:lnTo>
                      <a:pt x="51" y="83"/>
                    </a:lnTo>
                    <a:lnTo>
                      <a:pt x="51" y="80"/>
                    </a:lnTo>
                    <a:lnTo>
                      <a:pt x="53" y="78"/>
                    </a:lnTo>
                    <a:lnTo>
                      <a:pt x="55" y="76"/>
                    </a:lnTo>
                    <a:lnTo>
                      <a:pt x="55" y="74"/>
                    </a:lnTo>
                    <a:lnTo>
                      <a:pt x="57" y="71"/>
                    </a:lnTo>
                    <a:lnTo>
                      <a:pt x="58" y="69"/>
                    </a:lnTo>
                    <a:lnTo>
                      <a:pt x="59" y="68"/>
                    </a:lnTo>
                    <a:lnTo>
                      <a:pt x="59" y="67"/>
                    </a:lnTo>
                    <a:lnTo>
                      <a:pt x="60" y="66"/>
                    </a:lnTo>
                    <a:lnTo>
                      <a:pt x="70" y="61"/>
                    </a:lnTo>
                    <a:lnTo>
                      <a:pt x="67" y="42"/>
                    </a:lnTo>
                    <a:lnTo>
                      <a:pt x="52" y="37"/>
                    </a:lnTo>
                    <a:lnTo>
                      <a:pt x="31" y="30"/>
                    </a:lnTo>
                    <a:lnTo>
                      <a:pt x="25" y="14"/>
                    </a:lnTo>
                    <a:lnTo>
                      <a:pt x="18" y="0"/>
                    </a:lnTo>
                    <a:lnTo>
                      <a:pt x="12" y="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6" name="Freeform 197">
                <a:extLst>
                  <a:ext uri="{FF2B5EF4-FFF2-40B4-BE49-F238E27FC236}">
                    <a16:creationId xmlns:a16="http://schemas.microsoft.com/office/drawing/2014/main" xmlns="" id="{AEEA2D3E-6E25-41AC-89E9-95FF25C99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4727" y="3002586"/>
                <a:ext cx="240590" cy="253246"/>
              </a:xfrm>
              <a:custGeom>
                <a:avLst/>
                <a:gdLst>
                  <a:gd name="T0" fmla="*/ 99 w 136"/>
                  <a:gd name="T1" fmla="*/ 0 h 143"/>
                  <a:gd name="T2" fmla="*/ 114 w 136"/>
                  <a:gd name="T3" fmla="*/ 0 h 143"/>
                  <a:gd name="T4" fmla="*/ 118 w 136"/>
                  <a:gd name="T5" fmla="*/ 25 h 143"/>
                  <a:gd name="T6" fmla="*/ 123 w 136"/>
                  <a:gd name="T7" fmla="*/ 34 h 143"/>
                  <a:gd name="T8" fmla="*/ 135 w 136"/>
                  <a:gd name="T9" fmla="*/ 45 h 143"/>
                  <a:gd name="T10" fmla="*/ 117 w 136"/>
                  <a:gd name="T11" fmla="*/ 60 h 143"/>
                  <a:gd name="T12" fmla="*/ 125 w 136"/>
                  <a:gd name="T13" fmla="*/ 87 h 143"/>
                  <a:gd name="T14" fmla="*/ 121 w 136"/>
                  <a:gd name="T15" fmla="*/ 103 h 143"/>
                  <a:gd name="T16" fmla="*/ 114 w 136"/>
                  <a:gd name="T17" fmla="*/ 112 h 143"/>
                  <a:gd name="T18" fmla="*/ 106 w 136"/>
                  <a:gd name="T19" fmla="*/ 114 h 143"/>
                  <a:gd name="T20" fmla="*/ 101 w 136"/>
                  <a:gd name="T21" fmla="*/ 127 h 143"/>
                  <a:gd name="T22" fmla="*/ 91 w 136"/>
                  <a:gd name="T23" fmla="*/ 116 h 143"/>
                  <a:gd name="T24" fmla="*/ 86 w 136"/>
                  <a:gd name="T25" fmla="*/ 122 h 143"/>
                  <a:gd name="T26" fmla="*/ 67 w 136"/>
                  <a:gd name="T27" fmla="*/ 123 h 143"/>
                  <a:gd name="T28" fmla="*/ 63 w 136"/>
                  <a:gd name="T29" fmla="*/ 114 h 143"/>
                  <a:gd name="T30" fmla="*/ 55 w 136"/>
                  <a:gd name="T31" fmla="*/ 116 h 143"/>
                  <a:gd name="T32" fmla="*/ 55 w 136"/>
                  <a:gd name="T33" fmla="*/ 139 h 143"/>
                  <a:gd name="T34" fmla="*/ 46 w 136"/>
                  <a:gd name="T35" fmla="*/ 133 h 143"/>
                  <a:gd name="T36" fmla="*/ 40 w 136"/>
                  <a:gd name="T37" fmla="*/ 124 h 143"/>
                  <a:gd name="T38" fmla="*/ 36 w 136"/>
                  <a:gd name="T39" fmla="*/ 139 h 143"/>
                  <a:gd name="T40" fmla="*/ 26 w 136"/>
                  <a:gd name="T41" fmla="*/ 142 h 143"/>
                  <a:gd name="T42" fmla="*/ 19 w 136"/>
                  <a:gd name="T43" fmla="*/ 131 h 143"/>
                  <a:gd name="T44" fmla="*/ 7 w 136"/>
                  <a:gd name="T45" fmla="*/ 129 h 143"/>
                  <a:gd name="T46" fmla="*/ 0 w 136"/>
                  <a:gd name="T47" fmla="*/ 123 h 143"/>
                  <a:gd name="T48" fmla="*/ 11 w 136"/>
                  <a:gd name="T49" fmla="*/ 112 h 143"/>
                  <a:gd name="T50" fmla="*/ 23 w 136"/>
                  <a:gd name="T51" fmla="*/ 105 h 143"/>
                  <a:gd name="T52" fmla="*/ 32 w 136"/>
                  <a:gd name="T53" fmla="*/ 97 h 143"/>
                  <a:gd name="T54" fmla="*/ 54 w 136"/>
                  <a:gd name="T55" fmla="*/ 99 h 143"/>
                  <a:gd name="T56" fmla="*/ 55 w 136"/>
                  <a:gd name="T57" fmla="*/ 84 h 143"/>
                  <a:gd name="T58" fmla="*/ 60 w 136"/>
                  <a:gd name="T59" fmla="*/ 72 h 143"/>
                  <a:gd name="T60" fmla="*/ 68 w 136"/>
                  <a:gd name="T61" fmla="*/ 76 h 143"/>
                  <a:gd name="T62" fmla="*/ 88 w 136"/>
                  <a:gd name="T63" fmla="*/ 73 h 143"/>
                  <a:gd name="T64" fmla="*/ 91 w 136"/>
                  <a:gd name="T65" fmla="*/ 62 h 143"/>
                  <a:gd name="T66" fmla="*/ 91 w 136"/>
                  <a:gd name="T67" fmla="*/ 44 h 143"/>
                  <a:gd name="T68" fmla="*/ 97 w 136"/>
                  <a:gd name="T69" fmla="*/ 34 h 143"/>
                  <a:gd name="T70" fmla="*/ 92 w 136"/>
                  <a:gd name="T71" fmla="*/ 10 h 143"/>
                  <a:gd name="T72" fmla="*/ 99 w 136"/>
                  <a:gd name="T7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6" h="143">
                    <a:moveTo>
                      <a:pt x="99" y="0"/>
                    </a:moveTo>
                    <a:lnTo>
                      <a:pt x="114" y="0"/>
                    </a:lnTo>
                    <a:lnTo>
                      <a:pt x="118" y="25"/>
                    </a:lnTo>
                    <a:lnTo>
                      <a:pt x="123" y="34"/>
                    </a:lnTo>
                    <a:lnTo>
                      <a:pt x="135" y="45"/>
                    </a:lnTo>
                    <a:lnTo>
                      <a:pt x="117" y="60"/>
                    </a:lnTo>
                    <a:lnTo>
                      <a:pt x="125" y="87"/>
                    </a:lnTo>
                    <a:lnTo>
                      <a:pt x="121" y="103"/>
                    </a:lnTo>
                    <a:lnTo>
                      <a:pt x="114" y="112"/>
                    </a:lnTo>
                    <a:lnTo>
                      <a:pt x="106" y="114"/>
                    </a:lnTo>
                    <a:lnTo>
                      <a:pt x="101" y="127"/>
                    </a:lnTo>
                    <a:lnTo>
                      <a:pt x="91" y="116"/>
                    </a:lnTo>
                    <a:lnTo>
                      <a:pt x="86" y="122"/>
                    </a:lnTo>
                    <a:lnTo>
                      <a:pt x="67" y="123"/>
                    </a:lnTo>
                    <a:lnTo>
                      <a:pt x="63" y="114"/>
                    </a:lnTo>
                    <a:lnTo>
                      <a:pt x="55" y="116"/>
                    </a:lnTo>
                    <a:lnTo>
                      <a:pt x="55" y="139"/>
                    </a:lnTo>
                    <a:lnTo>
                      <a:pt x="46" y="133"/>
                    </a:lnTo>
                    <a:lnTo>
                      <a:pt x="40" y="124"/>
                    </a:lnTo>
                    <a:lnTo>
                      <a:pt x="36" y="139"/>
                    </a:lnTo>
                    <a:lnTo>
                      <a:pt x="26" y="142"/>
                    </a:lnTo>
                    <a:lnTo>
                      <a:pt x="19" y="131"/>
                    </a:lnTo>
                    <a:lnTo>
                      <a:pt x="7" y="129"/>
                    </a:lnTo>
                    <a:lnTo>
                      <a:pt x="0" y="123"/>
                    </a:lnTo>
                    <a:lnTo>
                      <a:pt x="11" y="112"/>
                    </a:lnTo>
                    <a:lnTo>
                      <a:pt x="23" y="105"/>
                    </a:lnTo>
                    <a:lnTo>
                      <a:pt x="32" y="97"/>
                    </a:lnTo>
                    <a:lnTo>
                      <a:pt x="54" y="99"/>
                    </a:lnTo>
                    <a:lnTo>
                      <a:pt x="55" y="84"/>
                    </a:lnTo>
                    <a:lnTo>
                      <a:pt x="60" y="72"/>
                    </a:lnTo>
                    <a:lnTo>
                      <a:pt x="68" y="76"/>
                    </a:lnTo>
                    <a:lnTo>
                      <a:pt x="88" y="73"/>
                    </a:lnTo>
                    <a:lnTo>
                      <a:pt x="91" y="62"/>
                    </a:lnTo>
                    <a:lnTo>
                      <a:pt x="91" y="44"/>
                    </a:lnTo>
                    <a:lnTo>
                      <a:pt x="97" y="34"/>
                    </a:lnTo>
                    <a:lnTo>
                      <a:pt x="92" y="10"/>
                    </a:lnTo>
                    <a:lnTo>
                      <a:pt x="99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7" name="Freeform 198">
                <a:extLst>
                  <a:ext uri="{FF2B5EF4-FFF2-40B4-BE49-F238E27FC236}">
                    <a16:creationId xmlns:a16="http://schemas.microsoft.com/office/drawing/2014/main" xmlns="" id="{1575E2A8-3445-4763-80E2-75A32922A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545" y="3240102"/>
                <a:ext cx="58182" cy="97523"/>
              </a:xfrm>
              <a:custGeom>
                <a:avLst/>
                <a:gdLst>
                  <a:gd name="T0" fmla="*/ 14 w 34"/>
                  <a:gd name="T1" fmla="*/ 5 h 54"/>
                  <a:gd name="T2" fmla="*/ 8 w 34"/>
                  <a:gd name="T3" fmla="*/ 15 h 54"/>
                  <a:gd name="T4" fmla="*/ 0 w 34"/>
                  <a:gd name="T5" fmla="*/ 21 h 54"/>
                  <a:gd name="T6" fmla="*/ 7 w 34"/>
                  <a:gd name="T7" fmla="*/ 36 h 54"/>
                  <a:gd name="T8" fmla="*/ 14 w 34"/>
                  <a:gd name="T9" fmla="*/ 28 h 54"/>
                  <a:gd name="T10" fmla="*/ 21 w 34"/>
                  <a:gd name="T11" fmla="*/ 31 h 54"/>
                  <a:gd name="T12" fmla="*/ 19 w 34"/>
                  <a:gd name="T13" fmla="*/ 40 h 54"/>
                  <a:gd name="T14" fmla="*/ 25 w 34"/>
                  <a:gd name="T15" fmla="*/ 53 h 54"/>
                  <a:gd name="T16" fmla="*/ 33 w 34"/>
                  <a:gd name="T17" fmla="*/ 47 h 54"/>
                  <a:gd name="T18" fmla="*/ 33 w 34"/>
                  <a:gd name="T19" fmla="*/ 32 h 54"/>
                  <a:gd name="T20" fmla="*/ 31 w 34"/>
                  <a:gd name="T21" fmla="*/ 8 h 54"/>
                  <a:gd name="T22" fmla="*/ 25 w 34"/>
                  <a:gd name="T23" fmla="*/ 0 h 54"/>
                  <a:gd name="T24" fmla="*/ 14 w 34"/>
                  <a:gd name="T25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4">
                    <a:moveTo>
                      <a:pt x="14" y="5"/>
                    </a:moveTo>
                    <a:lnTo>
                      <a:pt x="8" y="15"/>
                    </a:lnTo>
                    <a:lnTo>
                      <a:pt x="0" y="21"/>
                    </a:lnTo>
                    <a:lnTo>
                      <a:pt x="7" y="36"/>
                    </a:lnTo>
                    <a:lnTo>
                      <a:pt x="14" y="28"/>
                    </a:lnTo>
                    <a:lnTo>
                      <a:pt x="21" y="31"/>
                    </a:lnTo>
                    <a:lnTo>
                      <a:pt x="19" y="40"/>
                    </a:lnTo>
                    <a:lnTo>
                      <a:pt x="25" y="53"/>
                    </a:lnTo>
                    <a:lnTo>
                      <a:pt x="33" y="47"/>
                    </a:lnTo>
                    <a:lnTo>
                      <a:pt x="33" y="32"/>
                    </a:lnTo>
                    <a:lnTo>
                      <a:pt x="31" y="8"/>
                    </a:lnTo>
                    <a:lnTo>
                      <a:pt x="25" y="0"/>
                    </a:lnTo>
                    <a:lnTo>
                      <a:pt x="14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8" name="Freeform 199">
                <a:extLst>
                  <a:ext uri="{FF2B5EF4-FFF2-40B4-BE49-F238E27FC236}">
                    <a16:creationId xmlns:a16="http://schemas.microsoft.com/office/drawing/2014/main" xmlns="" id="{5AA3B2D4-F010-4793-88E6-C39268775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599" y="2596764"/>
                <a:ext cx="1438823" cy="1063317"/>
              </a:xfrm>
              <a:custGeom>
                <a:avLst/>
                <a:gdLst>
                  <a:gd name="T0" fmla="*/ 622 w 817"/>
                  <a:gd name="T1" fmla="*/ 289 h 602"/>
                  <a:gd name="T2" fmla="*/ 663 w 817"/>
                  <a:gd name="T3" fmla="*/ 292 h 602"/>
                  <a:gd name="T4" fmla="*/ 670 w 817"/>
                  <a:gd name="T5" fmla="*/ 320 h 602"/>
                  <a:gd name="T6" fmla="*/ 674 w 817"/>
                  <a:gd name="T7" fmla="*/ 378 h 602"/>
                  <a:gd name="T8" fmla="*/ 696 w 817"/>
                  <a:gd name="T9" fmla="*/ 431 h 602"/>
                  <a:gd name="T10" fmla="*/ 691 w 817"/>
                  <a:gd name="T11" fmla="*/ 487 h 602"/>
                  <a:gd name="T12" fmla="*/ 664 w 817"/>
                  <a:gd name="T13" fmla="*/ 529 h 602"/>
                  <a:gd name="T14" fmla="*/ 641 w 817"/>
                  <a:gd name="T15" fmla="*/ 548 h 602"/>
                  <a:gd name="T16" fmla="*/ 595 w 817"/>
                  <a:gd name="T17" fmla="*/ 567 h 602"/>
                  <a:gd name="T18" fmla="*/ 540 w 817"/>
                  <a:gd name="T19" fmla="*/ 601 h 602"/>
                  <a:gd name="T20" fmla="*/ 519 w 817"/>
                  <a:gd name="T21" fmla="*/ 593 h 602"/>
                  <a:gd name="T22" fmla="*/ 460 w 817"/>
                  <a:gd name="T23" fmla="*/ 555 h 602"/>
                  <a:gd name="T24" fmla="*/ 428 w 817"/>
                  <a:gd name="T25" fmla="*/ 587 h 602"/>
                  <a:gd name="T26" fmla="*/ 391 w 817"/>
                  <a:gd name="T27" fmla="*/ 577 h 602"/>
                  <a:gd name="T28" fmla="*/ 364 w 817"/>
                  <a:gd name="T29" fmla="*/ 537 h 602"/>
                  <a:gd name="T30" fmla="*/ 380 w 817"/>
                  <a:gd name="T31" fmla="*/ 504 h 602"/>
                  <a:gd name="T32" fmla="*/ 354 w 817"/>
                  <a:gd name="T33" fmla="*/ 481 h 602"/>
                  <a:gd name="T34" fmla="*/ 306 w 817"/>
                  <a:gd name="T35" fmla="*/ 458 h 602"/>
                  <a:gd name="T36" fmla="*/ 257 w 817"/>
                  <a:gd name="T37" fmla="*/ 479 h 602"/>
                  <a:gd name="T38" fmla="*/ 219 w 817"/>
                  <a:gd name="T39" fmla="*/ 480 h 602"/>
                  <a:gd name="T40" fmla="*/ 163 w 817"/>
                  <a:gd name="T41" fmla="*/ 464 h 602"/>
                  <a:gd name="T42" fmla="*/ 142 w 817"/>
                  <a:gd name="T43" fmla="*/ 450 h 602"/>
                  <a:gd name="T44" fmla="*/ 100 w 817"/>
                  <a:gd name="T45" fmla="*/ 426 h 602"/>
                  <a:gd name="T46" fmla="*/ 68 w 817"/>
                  <a:gd name="T47" fmla="*/ 387 h 602"/>
                  <a:gd name="T48" fmla="*/ 17 w 817"/>
                  <a:gd name="T49" fmla="*/ 387 h 602"/>
                  <a:gd name="T50" fmla="*/ 14 w 817"/>
                  <a:gd name="T51" fmla="*/ 344 h 602"/>
                  <a:gd name="T52" fmla="*/ 15 w 817"/>
                  <a:gd name="T53" fmla="*/ 310 h 602"/>
                  <a:gd name="T54" fmla="*/ 14 w 817"/>
                  <a:gd name="T55" fmla="*/ 269 h 602"/>
                  <a:gd name="T56" fmla="*/ 40 w 817"/>
                  <a:gd name="T57" fmla="*/ 266 h 602"/>
                  <a:gd name="T58" fmla="*/ 81 w 817"/>
                  <a:gd name="T59" fmla="*/ 248 h 602"/>
                  <a:gd name="T60" fmla="*/ 76 w 817"/>
                  <a:gd name="T61" fmla="*/ 192 h 602"/>
                  <a:gd name="T62" fmla="*/ 111 w 817"/>
                  <a:gd name="T63" fmla="*/ 161 h 602"/>
                  <a:gd name="T64" fmla="*/ 150 w 817"/>
                  <a:gd name="T65" fmla="*/ 126 h 602"/>
                  <a:gd name="T66" fmla="*/ 172 w 817"/>
                  <a:gd name="T67" fmla="*/ 105 h 602"/>
                  <a:gd name="T68" fmla="*/ 210 w 817"/>
                  <a:gd name="T69" fmla="*/ 120 h 602"/>
                  <a:gd name="T70" fmla="*/ 258 w 817"/>
                  <a:gd name="T71" fmla="*/ 167 h 602"/>
                  <a:gd name="T72" fmla="*/ 298 w 817"/>
                  <a:gd name="T73" fmla="*/ 198 h 602"/>
                  <a:gd name="T74" fmla="*/ 406 w 817"/>
                  <a:gd name="T75" fmla="*/ 218 h 602"/>
                  <a:gd name="T76" fmla="*/ 460 w 817"/>
                  <a:gd name="T77" fmla="*/ 214 h 602"/>
                  <a:gd name="T78" fmla="*/ 513 w 817"/>
                  <a:gd name="T79" fmla="*/ 182 h 602"/>
                  <a:gd name="T80" fmla="*/ 546 w 817"/>
                  <a:gd name="T81" fmla="*/ 158 h 602"/>
                  <a:gd name="T82" fmla="*/ 604 w 817"/>
                  <a:gd name="T83" fmla="*/ 124 h 602"/>
                  <a:gd name="T84" fmla="*/ 558 w 817"/>
                  <a:gd name="T85" fmla="*/ 115 h 602"/>
                  <a:gd name="T86" fmla="*/ 557 w 817"/>
                  <a:gd name="T87" fmla="*/ 65 h 602"/>
                  <a:gd name="T88" fmla="*/ 591 w 817"/>
                  <a:gd name="T89" fmla="*/ 49 h 602"/>
                  <a:gd name="T90" fmla="*/ 600 w 817"/>
                  <a:gd name="T91" fmla="*/ 0 h 602"/>
                  <a:gd name="T92" fmla="*/ 689 w 817"/>
                  <a:gd name="T93" fmla="*/ 29 h 602"/>
                  <a:gd name="T94" fmla="*/ 714 w 817"/>
                  <a:gd name="T95" fmla="*/ 73 h 602"/>
                  <a:gd name="T96" fmla="*/ 763 w 817"/>
                  <a:gd name="T97" fmla="*/ 97 h 602"/>
                  <a:gd name="T98" fmla="*/ 808 w 817"/>
                  <a:gd name="T99" fmla="*/ 103 h 602"/>
                  <a:gd name="T100" fmla="*/ 806 w 817"/>
                  <a:gd name="T101" fmla="*/ 130 h 602"/>
                  <a:gd name="T102" fmla="*/ 783 w 817"/>
                  <a:gd name="T103" fmla="*/ 178 h 602"/>
                  <a:gd name="T104" fmla="*/ 797 w 817"/>
                  <a:gd name="T105" fmla="*/ 198 h 602"/>
                  <a:gd name="T106" fmla="*/ 755 w 817"/>
                  <a:gd name="T107" fmla="*/ 230 h 602"/>
                  <a:gd name="T108" fmla="*/ 721 w 817"/>
                  <a:gd name="T109" fmla="*/ 248 h 602"/>
                  <a:gd name="T110" fmla="*/ 669 w 817"/>
                  <a:gd name="T111" fmla="*/ 275 h 602"/>
                  <a:gd name="T112" fmla="*/ 657 w 817"/>
                  <a:gd name="T113" fmla="*/ 241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7" h="602">
                    <a:moveTo>
                      <a:pt x="641" y="259"/>
                    </a:moveTo>
                    <a:lnTo>
                      <a:pt x="621" y="274"/>
                    </a:lnTo>
                    <a:lnTo>
                      <a:pt x="622" y="289"/>
                    </a:lnTo>
                    <a:lnTo>
                      <a:pt x="637" y="302"/>
                    </a:lnTo>
                    <a:lnTo>
                      <a:pt x="652" y="303"/>
                    </a:lnTo>
                    <a:lnTo>
                      <a:pt x="663" y="292"/>
                    </a:lnTo>
                    <a:lnTo>
                      <a:pt x="685" y="294"/>
                    </a:lnTo>
                    <a:lnTo>
                      <a:pt x="689" y="314"/>
                    </a:lnTo>
                    <a:lnTo>
                      <a:pt x="670" y="320"/>
                    </a:lnTo>
                    <a:lnTo>
                      <a:pt x="655" y="334"/>
                    </a:lnTo>
                    <a:lnTo>
                      <a:pt x="661" y="353"/>
                    </a:lnTo>
                    <a:lnTo>
                      <a:pt x="674" y="378"/>
                    </a:lnTo>
                    <a:lnTo>
                      <a:pt x="692" y="397"/>
                    </a:lnTo>
                    <a:lnTo>
                      <a:pt x="692" y="413"/>
                    </a:lnTo>
                    <a:lnTo>
                      <a:pt x="696" y="431"/>
                    </a:lnTo>
                    <a:lnTo>
                      <a:pt x="703" y="471"/>
                    </a:lnTo>
                    <a:lnTo>
                      <a:pt x="693" y="474"/>
                    </a:lnTo>
                    <a:lnTo>
                      <a:pt x="691" y="487"/>
                    </a:lnTo>
                    <a:lnTo>
                      <a:pt x="677" y="500"/>
                    </a:lnTo>
                    <a:lnTo>
                      <a:pt x="678" y="519"/>
                    </a:lnTo>
                    <a:lnTo>
                      <a:pt x="664" y="529"/>
                    </a:lnTo>
                    <a:lnTo>
                      <a:pt x="655" y="530"/>
                    </a:lnTo>
                    <a:lnTo>
                      <a:pt x="652" y="545"/>
                    </a:lnTo>
                    <a:lnTo>
                      <a:pt x="641" y="548"/>
                    </a:lnTo>
                    <a:lnTo>
                      <a:pt x="638" y="563"/>
                    </a:lnTo>
                    <a:lnTo>
                      <a:pt x="613" y="570"/>
                    </a:lnTo>
                    <a:lnTo>
                      <a:pt x="595" y="567"/>
                    </a:lnTo>
                    <a:lnTo>
                      <a:pt x="572" y="575"/>
                    </a:lnTo>
                    <a:lnTo>
                      <a:pt x="549" y="593"/>
                    </a:lnTo>
                    <a:lnTo>
                      <a:pt x="540" y="601"/>
                    </a:lnTo>
                    <a:lnTo>
                      <a:pt x="534" y="581"/>
                    </a:lnTo>
                    <a:lnTo>
                      <a:pt x="525" y="576"/>
                    </a:lnTo>
                    <a:lnTo>
                      <a:pt x="519" y="593"/>
                    </a:lnTo>
                    <a:lnTo>
                      <a:pt x="497" y="563"/>
                    </a:lnTo>
                    <a:lnTo>
                      <a:pt x="475" y="555"/>
                    </a:lnTo>
                    <a:lnTo>
                      <a:pt x="460" y="555"/>
                    </a:lnTo>
                    <a:lnTo>
                      <a:pt x="437" y="567"/>
                    </a:lnTo>
                    <a:lnTo>
                      <a:pt x="426" y="573"/>
                    </a:lnTo>
                    <a:lnTo>
                      <a:pt x="428" y="587"/>
                    </a:lnTo>
                    <a:lnTo>
                      <a:pt x="408" y="590"/>
                    </a:lnTo>
                    <a:lnTo>
                      <a:pt x="405" y="581"/>
                    </a:lnTo>
                    <a:lnTo>
                      <a:pt x="391" y="577"/>
                    </a:lnTo>
                    <a:lnTo>
                      <a:pt x="387" y="554"/>
                    </a:lnTo>
                    <a:lnTo>
                      <a:pt x="380" y="539"/>
                    </a:lnTo>
                    <a:lnTo>
                      <a:pt x="364" y="537"/>
                    </a:lnTo>
                    <a:lnTo>
                      <a:pt x="365" y="524"/>
                    </a:lnTo>
                    <a:lnTo>
                      <a:pt x="375" y="516"/>
                    </a:lnTo>
                    <a:lnTo>
                      <a:pt x="380" y="504"/>
                    </a:lnTo>
                    <a:lnTo>
                      <a:pt x="375" y="487"/>
                    </a:lnTo>
                    <a:lnTo>
                      <a:pt x="371" y="479"/>
                    </a:lnTo>
                    <a:lnTo>
                      <a:pt x="354" y="481"/>
                    </a:lnTo>
                    <a:lnTo>
                      <a:pt x="345" y="467"/>
                    </a:lnTo>
                    <a:lnTo>
                      <a:pt x="329" y="458"/>
                    </a:lnTo>
                    <a:lnTo>
                      <a:pt x="306" y="458"/>
                    </a:lnTo>
                    <a:lnTo>
                      <a:pt x="288" y="468"/>
                    </a:lnTo>
                    <a:lnTo>
                      <a:pt x="280" y="479"/>
                    </a:lnTo>
                    <a:lnTo>
                      <a:pt x="257" y="479"/>
                    </a:lnTo>
                    <a:lnTo>
                      <a:pt x="241" y="471"/>
                    </a:lnTo>
                    <a:lnTo>
                      <a:pt x="233" y="486"/>
                    </a:lnTo>
                    <a:lnTo>
                      <a:pt x="219" y="480"/>
                    </a:lnTo>
                    <a:lnTo>
                      <a:pt x="188" y="478"/>
                    </a:lnTo>
                    <a:lnTo>
                      <a:pt x="174" y="470"/>
                    </a:lnTo>
                    <a:lnTo>
                      <a:pt x="163" y="464"/>
                    </a:lnTo>
                    <a:lnTo>
                      <a:pt x="161" y="448"/>
                    </a:lnTo>
                    <a:lnTo>
                      <a:pt x="156" y="458"/>
                    </a:lnTo>
                    <a:lnTo>
                      <a:pt x="142" y="450"/>
                    </a:lnTo>
                    <a:lnTo>
                      <a:pt x="129" y="438"/>
                    </a:lnTo>
                    <a:lnTo>
                      <a:pt x="113" y="438"/>
                    </a:lnTo>
                    <a:lnTo>
                      <a:pt x="100" y="426"/>
                    </a:lnTo>
                    <a:lnTo>
                      <a:pt x="79" y="421"/>
                    </a:lnTo>
                    <a:lnTo>
                      <a:pt x="79" y="395"/>
                    </a:lnTo>
                    <a:lnTo>
                      <a:pt x="68" y="387"/>
                    </a:lnTo>
                    <a:lnTo>
                      <a:pt x="51" y="385"/>
                    </a:lnTo>
                    <a:lnTo>
                      <a:pt x="31" y="398"/>
                    </a:lnTo>
                    <a:lnTo>
                      <a:pt x="17" y="387"/>
                    </a:lnTo>
                    <a:lnTo>
                      <a:pt x="19" y="368"/>
                    </a:lnTo>
                    <a:lnTo>
                      <a:pt x="11" y="358"/>
                    </a:lnTo>
                    <a:lnTo>
                      <a:pt x="14" y="344"/>
                    </a:lnTo>
                    <a:lnTo>
                      <a:pt x="17" y="321"/>
                    </a:lnTo>
                    <a:lnTo>
                      <a:pt x="17" y="308"/>
                    </a:lnTo>
                    <a:lnTo>
                      <a:pt x="15" y="310"/>
                    </a:lnTo>
                    <a:lnTo>
                      <a:pt x="0" y="299"/>
                    </a:lnTo>
                    <a:lnTo>
                      <a:pt x="2" y="277"/>
                    </a:lnTo>
                    <a:lnTo>
                      <a:pt x="14" y="269"/>
                    </a:lnTo>
                    <a:lnTo>
                      <a:pt x="35" y="282"/>
                    </a:lnTo>
                    <a:lnTo>
                      <a:pt x="42" y="275"/>
                    </a:lnTo>
                    <a:lnTo>
                      <a:pt x="40" y="266"/>
                    </a:lnTo>
                    <a:lnTo>
                      <a:pt x="64" y="261"/>
                    </a:lnTo>
                    <a:lnTo>
                      <a:pt x="69" y="252"/>
                    </a:lnTo>
                    <a:lnTo>
                      <a:pt x="81" y="248"/>
                    </a:lnTo>
                    <a:lnTo>
                      <a:pt x="82" y="208"/>
                    </a:lnTo>
                    <a:lnTo>
                      <a:pt x="71" y="203"/>
                    </a:lnTo>
                    <a:lnTo>
                      <a:pt x="76" y="192"/>
                    </a:lnTo>
                    <a:lnTo>
                      <a:pt x="104" y="189"/>
                    </a:lnTo>
                    <a:lnTo>
                      <a:pt x="110" y="181"/>
                    </a:lnTo>
                    <a:lnTo>
                      <a:pt x="111" y="161"/>
                    </a:lnTo>
                    <a:lnTo>
                      <a:pt x="126" y="153"/>
                    </a:lnTo>
                    <a:lnTo>
                      <a:pt x="144" y="159"/>
                    </a:lnTo>
                    <a:lnTo>
                      <a:pt x="150" y="126"/>
                    </a:lnTo>
                    <a:lnTo>
                      <a:pt x="157" y="119"/>
                    </a:lnTo>
                    <a:lnTo>
                      <a:pt x="169" y="116"/>
                    </a:lnTo>
                    <a:lnTo>
                      <a:pt x="172" y="105"/>
                    </a:lnTo>
                    <a:lnTo>
                      <a:pt x="181" y="98"/>
                    </a:lnTo>
                    <a:lnTo>
                      <a:pt x="189" y="109"/>
                    </a:lnTo>
                    <a:lnTo>
                      <a:pt x="210" y="120"/>
                    </a:lnTo>
                    <a:lnTo>
                      <a:pt x="214" y="136"/>
                    </a:lnTo>
                    <a:lnTo>
                      <a:pt x="225" y="161"/>
                    </a:lnTo>
                    <a:lnTo>
                      <a:pt x="258" y="167"/>
                    </a:lnTo>
                    <a:lnTo>
                      <a:pt x="272" y="170"/>
                    </a:lnTo>
                    <a:lnTo>
                      <a:pt x="288" y="179"/>
                    </a:lnTo>
                    <a:lnTo>
                      <a:pt x="298" y="198"/>
                    </a:lnTo>
                    <a:lnTo>
                      <a:pt x="308" y="207"/>
                    </a:lnTo>
                    <a:lnTo>
                      <a:pt x="388" y="213"/>
                    </a:lnTo>
                    <a:lnTo>
                      <a:pt x="406" y="218"/>
                    </a:lnTo>
                    <a:lnTo>
                      <a:pt x="427" y="230"/>
                    </a:lnTo>
                    <a:lnTo>
                      <a:pt x="448" y="223"/>
                    </a:lnTo>
                    <a:lnTo>
                      <a:pt x="460" y="214"/>
                    </a:lnTo>
                    <a:lnTo>
                      <a:pt x="488" y="218"/>
                    </a:lnTo>
                    <a:lnTo>
                      <a:pt x="511" y="199"/>
                    </a:lnTo>
                    <a:lnTo>
                      <a:pt x="513" y="182"/>
                    </a:lnTo>
                    <a:lnTo>
                      <a:pt x="513" y="165"/>
                    </a:lnTo>
                    <a:lnTo>
                      <a:pt x="532" y="172"/>
                    </a:lnTo>
                    <a:lnTo>
                      <a:pt x="546" y="158"/>
                    </a:lnTo>
                    <a:lnTo>
                      <a:pt x="558" y="148"/>
                    </a:lnTo>
                    <a:lnTo>
                      <a:pt x="580" y="136"/>
                    </a:lnTo>
                    <a:lnTo>
                      <a:pt x="604" y="124"/>
                    </a:lnTo>
                    <a:lnTo>
                      <a:pt x="593" y="109"/>
                    </a:lnTo>
                    <a:lnTo>
                      <a:pt x="570" y="112"/>
                    </a:lnTo>
                    <a:lnTo>
                      <a:pt x="558" y="115"/>
                    </a:lnTo>
                    <a:lnTo>
                      <a:pt x="555" y="109"/>
                    </a:lnTo>
                    <a:lnTo>
                      <a:pt x="553" y="77"/>
                    </a:lnTo>
                    <a:lnTo>
                      <a:pt x="557" y="65"/>
                    </a:lnTo>
                    <a:lnTo>
                      <a:pt x="568" y="76"/>
                    </a:lnTo>
                    <a:lnTo>
                      <a:pt x="587" y="76"/>
                    </a:lnTo>
                    <a:lnTo>
                      <a:pt x="591" y="49"/>
                    </a:lnTo>
                    <a:lnTo>
                      <a:pt x="602" y="40"/>
                    </a:lnTo>
                    <a:lnTo>
                      <a:pt x="592" y="14"/>
                    </a:lnTo>
                    <a:lnTo>
                      <a:pt x="600" y="0"/>
                    </a:lnTo>
                    <a:lnTo>
                      <a:pt x="661" y="1"/>
                    </a:lnTo>
                    <a:lnTo>
                      <a:pt x="675" y="17"/>
                    </a:lnTo>
                    <a:lnTo>
                      <a:pt x="689" y="29"/>
                    </a:lnTo>
                    <a:lnTo>
                      <a:pt x="700" y="42"/>
                    </a:lnTo>
                    <a:lnTo>
                      <a:pt x="703" y="59"/>
                    </a:lnTo>
                    <a:lnTo>
                      <a:pt x="714" y="73"/>
                    </a:lnTo>
                    <a:lnTo>
                      <a:pt x="740" y="78"/>
                    </a:lnTo>
                    <a:lnTo>
                      <a:pt x="751" y="88"/>
                    </a:lnTo>
                    <a:lnTo>
                      <a:pt x="763" y="97"/>
                    </a:lnTo>
                    <a:lnTo>
                      <a:pt x="769" y="106"/>
                    </a:lnTo>
                    <a:lnTo>
                      <a:pt x="783" y="107"/>
                    </a:lnTo>
                    <a:lnTo>
                      <a:pt x="808" y="103"/>
                    </a:lnTo>
                    <a:lnTo>
                      <a:pt x="813" y="109"/>
                    </a:lnTo>
                    <a:lnTo>
                      <a:pt x="816" y="122"/>
                    </a:lnTo>
                    <a:lnTo>
                      <a:pt x="806" y="130"/>
                    </a:lnTo>
                    <a:lnTo>
                      <a:pt x="804" y="165"/>
                    </a:lnTo>
                    <a:lnTo>
                      <a:pt x="791" y="164"/>
                    </a:lnTo>
                    <a:lnTo>
                      <a:pt x="783" y="178"/>
                    </a:lnTo>
                    <a:lnTo>
                      <a:pt x="784" y="194"/>
                    </a:lnTo>
                    <a:lnTo>
                      <a:pt x="798" y="198"/>
                    </a:lnTo>
                    <a:lnTo>
                      <a:pt x="797" y="198"/>
                    </a:lnTo>
                    <a:lnTo>
                      <a:pt x="783" y="209"/>
                    </a:lnTo>
                    <a:lnTo>
                      <a:pt x="769" y="213"/>
                    </a:lnTo>
                    <a:lnTo>
                      <a:pt x="755" y="230"/>
                    </a:lnTo>
                    <a:lnTo>
                      <a:pt x="741" y="230"/>
                    </a:lnTo>
                    <a:lnTo>
                      <a:pt x="729" y="224"/>
                    </a:lnTo>
                    <a:lnTo>
                      <a:pt x="721" y="248"/>
                    </a:lnTo>
                    <a:lnTo>
                      <a:pt x="707" y="257"/>
                    </a:lnTo>
                    <a:lnTo>
                      <a:pt x="689" y="268"/>
                    </a:lnTo>
                    <a:lnTo>
                      <a:pt x="669" y="275"/>
                    </a:lnTo>
                    <a:lnTo>
                      <a:pt x="667" y="258"/>
                    </a:lnTo>
                    <a:lnTo>
                      <a:pt x="663" y="242"/>
                    </a:lnTo>
                    <a:lnTo>
                      <a:pt x="657" y="241"/>
                    </a:lnTo>
                    <a:lnTo>
                      <a:pt x="648" y="248"/>
                    </a:lnTo>
                    <a:lnTo>
                      <a:pt x="641" y="25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9" name="Freeform 200">
                <a:extLst>
                  <a:ext uri="{FF2B5EF4-FFF2-40B4-BE49-F238E27FC236}">
                    <a16:creationId xmlns:a16="http://schemas.microsoft.com/office/drawing/2014/main" xmlns="" id="{9F1291B1-8761-4928-BE01-799E6D6F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4579" y="2972700"/>
                <a:ext cx="122654" cy="158868"/>
              </a:xfrm>
              <a:custGeom>
                <a:avLst/>
                <a:gdLst>
                  <a:gd name="T0" fmla="*/ 67 w 70"/>
                  <a:gd name="T1" fmla="*/ 0 h 91"/>
                  <a:gd name="T2" fmla="*/ 69 w 70"/>
                  <a:gd name="T3" fmla="*/ 25 h 91"/>
                  <a:gd name="T4" fmla="*/ 60 w 70"/>
                  <a:gd name="T5" fmla="*/ 31 h 91"/>
                  <a:gd name="T6" fmla="*/ 52 w 70"/>
                  <a:gd name="T7" fmla="*/ 45 h 91"/>
                  <a:gd name="T8" fmla="*/ 39 w 70"/>
                  <a:gd name="T9" fmla="*/ 51 h 91"/>
                  <a:gd name="T10" fmla="*/ 55 w 70"/>
                  <a:gd name="T11" fmla="*/ 67 h 91"/>
                  <a:gd name="T12" fmla="*/ 50 w 70"/>
                  <a:gd name="T13" fmla="*/ 82 h 91"/>
                  <a:gd name="T14" fmla="*/ 29 w 70"/>
                  <a:gd name="T15" fmla="*/ 90 h 91"/>
                  <a:gd name="T16" fmla="*/ 22 w 70"/>
                  <a:gd name="T17" fmla="*/ 81 h 91"/>
                  <a:gd name="T18" fmla="*/ 4 w 70"/>
                  <a:gd name="T19" fmla="*/ 73 h 91"/>
                  <a:gd name="T20" fmla="*/ 15 w 70"/>
                  <a:gd name="T21" fmla="*/ 65 h 91"/>
                  <a:gd name="T22" fmla="*/ 16 w 70"/>
                  <a:gd name="T23" fmla="*/ 48 h 91"/>
                  <a:gd name="T24" fmla="*/ 4 w 70"/>
                  <a:gd name="T25" fmla="*/ 45 h 91"/>
                  <a:gd name="T26" fmla="*/ 0 w 70"/>
                  <a:gd name="T27" fmla="*/ 45 h 91"/>
                  <a:gd name="T28" fmla="*/ 14 w 70"/>
                  <a:gd name="T29" fmla="*/ 37 h 91"/>
                  <a:gd name="T30" fmla="*/ 22 w 70"/>
                  <a:gd name="T31" fmla="*/ 12 h 91"/>
                  <a:gd name="T32" fmla="*/ 34 w 70"/>
                  <a:gd name="T33" fmla="*/ 18 h 91"/>
                  <a:gd name="T34" fmla="*/ 48 w 70"/>
                  <a:gd name="T35" fmla="*/ 18 h 91"/>
                  <a:gd name="T36" fmla="*/ 62 w 70"/>
                  <a:gd name="T37" fmla="*/ 1 h 91"/>
                  <a:gd name="T38" fmla="*/ 67 w 70"/>
                  <a:gd name="T3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91">
                    <a:moveTo>
                      <a:pt x="67" y="0"/>
                    </a:moveTo>
                    <a:lnTo>
                      <a:pt x="69" y="25"/>
                    </a:lnTo>
                    <a:lnTo>
                      <a:pt x="60" y="31"/>
                    </a:lnTo>
                    <a:lnTo>
                      <a:pt x="52" y="45"/>
                    </a:lnTo>
                    <a:lnTo>
                      <a:pt x="39" y="51"/>
                    </a:lnTo>
                    <a:lnTo>
                      <a:pt x="55" y="67"/>
                    </a:lnTo>
                    <a:lnTo>
                      <a:pt x="50" y="82"/>
                    </a:lnTo>
                    <a:lnTo>
                      <a:pt x="29" y="90"/>
                    </a:lnTo>
                    <a:lnTo>
                      <a:pt x="22" y="81"/>
                    </a:lnTo>
                    <a:lnTo>
                      <a:pt x="4" y="73"/>
                    </a:lnTo>
                    <a:lnTo>
                      <a:pt x="15" y="65"/>
                    </a:lnTo>
                    <a:lnTo>
                      <a:pt x="16" y="48"/>
                    </a:lnTo>
                    <a:lnTo>
                      <a:pt x="4" y="45"/>
                    </a:lnTo>
                    <a:lnTo>
                      <a:pt x="0" y="45"/>
                    </a:lnTo>
                    <a:lnTo>
                      <a:pt x="14" y="37"/>
                    </a:lnTo>
                    <a:lnTo>
                      <a:pt x="22" y="12"/>
                    </a:lnTo>
                    <a:lnTo>
                      <a:pt x="34" y="18"/>
                    </a:lnTo>
                    <a:lnTo>
                      <a:pt x="48" y="18"/>
                    </a:lnTo>
                    <a:lnTo>
                      <a:pt x="62" y="1"/>
                    </a:lnTo>
                    <a:lnTo>
                      <a:pt x="67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0" name="Freeform 201">
                <a:extLst>
                  <a:ext uri="{FF2B5EF4-FFF2-40B4-BE49-F238E27FC236}">
                    <a16:creationId xmlns:a16="http://schemas.microsoft.com/office/drawing/2014/main" xmlns="" id="{DC92CDE3-BE6B-45D1-872F-1341BE33E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9664" y="3443013"/>
                <a:ext cx="198133" cy="511210"/>
              </a:xfrm>
              <a:custGeom>
                <a:avLst/>
                <a:gdLst>
                  <a:gd name="T0" fmla="*/ 1 w 113"/>
                  <a:gd name="T1" fmla="*/ 109 h 289"/>
                  <a:gd name="T2" fmla="*/ 8 w 113"/>
                  <a:gd name="T3" fmla="*/ 97 h 289"/>
                  <a:gd name="T4" fmla="*/ 8 w 113"/>
                  <a:gd name="T5" fmla="*/ 69 h 289"/>
                  <a:gd name="T6" fmla="*/ 21 w 113"/>
                  <a:gd name="T7" fmla="*/ 54 h 289"/>
                  <a:gd name="T8" fmla="*/ 27 w 113"/>
                  <a:gd name="T9" fmla="*/ 35 h 289"/>
                  <a:gd name="T10" fmla="*/ 38 w 113"/>
                  <a:gd name="T11" fmla="*/ 20 h 289"/>
                  <a:gd name="T12" fmla="*/ 56 w 113"/>
                  <a:gd name="T13" fmla="*/ 11 h 289"/>
                  <a:gd name="T14" fmla="*/ 57 w 113"/>
                  <a:gd name="T15" fmla="*/ 3 h 289"/>
                  <a:gd name="T16" fmla="*/ 74 w 113"/>
                  <a:gd name="T17" fmla="*/ 0 h 289"/>
                  <a:gd name="T18" fmla="*/ 78 w 113"/>
                  <a:gd name="T19" fmla="*/ 8 h 289"/>
                  <a:gd name="T20" fmla="*/ 84 w 113"/>
                  <a:gd name="T21" fmla="*/ 25 h 289"/>
                  <a:gd name="T22" fmla="*/ 78 w 113"/>
                  <a:gd name="T23" fmla="*/ 37 h 289"/>
                  <a:gd name="T24" fmla="*/ 68 w 113"/>
                  <a:gd name="T25" fmla="*/ 45 h 289"/>
                  <a:gd name="T26" fmla="*/ 67 w 113"/>
                  <a:gd name="T27" fmla="*/ 58 h 289"/>
                  <a:gd name="T28" fmla="*/ 83 w 113"/>
                  <a:gd name="T29" fmla="*/ 60 h 289"/>
                  <a:gd name="T30" fmla="*/ 91 w 113"/>
                  <a:gd name="T31" fmla="*/ 75 h 289"/>
                  <a:gd name="T32" fmla="*/ 94 w 113"/>
                  <a:gd name="T33" fmla="*/ 98 h 289"/>
                  <a:gd name="T34" fmla="*/ 109 w 113"/>
                  <a:gd name="T35" fmla="*/ 102 h 289"/>
                  <a:gd name="T36" fmla="*/ 112 w 113"/>
                  <a:gd name="T37" fmla="*/ 111 h 289"/>
                  <a:gd name="T38" fmla="*/ 105 w 113"/>
                  <a:gd name="T39" fmla="*/ 125 h 289"/>
                  <a:gd name="T40" fmla="*/ 97 w 113"/>
                  <a:gd name="T41" fmla="*/ 132 h 289"/>
                  <a:gd name="T42" fmla="*/ 82 w 113"/>
                  <a:gd name="T43" fmla="*/ 138 h 289"/>
                  <a:gd name="T44" fmla="*/ 80 w 113"/>
                  <a:gd name="T45" fmla="*/ 164 h 289"/>
                  <a:gd name="T46" fmla="*/ 84 w 113"/>
                  <a:gd name="T47" fmla="*/ 175 h 289"/>
                  <a:gd name="T48" fmla="*/ 96 w 113"/>
                  <a:gd name="T49" fmla="*/ 190 h 289"/>
                  <a:gd name="T50" fmla="*/ 91 w 113"/>
                  <a:gd name="T51" fmla="*/ 215 h 289"/>
                  <a:gd name="T52" fmla="*/ 93 w 113"/>
                  <a:gd name="T53" fmla="*/ 227 h 289"/>
                  <a:gd name="T54" fmla="*/ 98 w 113"/>
                  <a:gd name="T55" fmla="*/ 246 h 289"/>
                  <a:gd name="T56" fmla="*/ 110 w 113"/>
                  <a:gd name="T57" fmla="*/ 257 h 289"/>
                  <a:gd name="T58" fmla="*/ 101 w 113"/>
                  <a:gd name="T59" fmla="*/ 278 h 289"/>
                  <a:gd name="T60" fmla="*/ 94 w 113"/>
                  <a:gd name="T61" fmla="*/ 288 h 289"/>
                  <a:gd name="T62" fmla="*/ 88 w 113"/>
                  <a:gd name="T63" fmla="*/ 261 h 289"/>
                  <a:gd name="T64" fmla="*/ 84 w 113"/>
                  <a:gd name="T65" fmla="*/ 242 h 289"/>
                  <a:gd name="T66" fmla="*/ 73 w 113"/>
                  <a:gd name="T67" fmla="*/ 234 h 289"/>
                  <a:gd name="T68" fmla="*/ 78 w 113"/>
                  <a:gd name="T69" fmla="*/ 197 h 289"/>
                  <a:gd name="T70" fmla="*/ 64 w 113"/>
                  <a:gd name="T71" fmla="*/ 175 h 289"/>
                  <a:gd name="T72" fmla="*/ 56 w 113"/>
                  <a:gd name="T73" fmla="*/ 187 h 289"/>
                  <a:gd name="T74" fmla="*/ 46 w 113"/>
                  <a:gd name="T75" fmla="*/ 197 h 289"/>
                  <a:gd name="T76" fmla="*/ 32 w 113"/>
                  <a:gd name="T77" fmla="*/ 192 h 289"/>
                  <a:gd name="T78" fmla="*/ 28 w 113"/>
                  <a:gd name="T79" fmla="*/ 160 h 289"/>
                  <a:gd name="T80" fmla="*/ 25 w 113"/>
                  <a:gd name="T81" fmla="*/ 145 h 289"/>
                  <a:gd name="T82" fmla="*/ 13 w 113"/>
                  <a:gd name="T83" fmla="*/ 128 h 289"/>
                  <a:gd name="T84" fmla="*/ 0 w 113"/>
                  <a:gd name="T85" fmla="*/ 117 h 289"/>
                  <a:gd name="T86" fmla="*/ 1 w 113"/>
                  <a:gd name="T87" fmla="*/ 10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289">
                    <a:moveTo>
                      <a:pt x="1" y="109"/>
                    </a:moveTo>
                    <a:lnTo>
                      <a:pt x="8" y="97"/>
                    </a:lnTo>
                    <a:lnTo>
                      <a:pt x="8" y="69"/>
                    </a:lnTo>
                    <a:lnTo>
                      <a:pt x="21" y="54"/>
                    </a:lnTo>
                    <a:lnTo>
                      <a:pt x="27" y="35"/>
                    </a:lnTo>
                    <a:lnTo>
                      <a:pt x="38" y="20"/>
                    </a:lnTo>
                    <a:lnTo>
                      <a:pt x="56" y="11"/>
                    </a:lnTo>
                    <a:lnTo>
                      <a:pt x="57" y="3"/>
                    </a:lnTo>
                    <a:lnTo>
                      <a:pt x="74" y="0"/>
                    </a:lnTo>
                    <a:lnTo>
                      <a:pt x="78" y="8"/>
                    </a:lnTo>
                    <a:lnTo>
                      <a:pt x="84" y="25"/>
                    </a:lnTo>
                    <a:lnTo>
                      <a:pt x="78" y="37"/>
                    </a:lnTo>
                    <a:lnTo>
                      <a:pt x="68" y="45"/>
                    </a:lnTo>
                    <a:lnTo>
                      <a:pt x="67" y="58"/>
                    </a:lnTo>
                    <a:lnTo>
                      <a:pt x="83" y="60"/>
                    </a:lnTo>
                    <a:lnTo>
                      <a:pt x="91" y="75"/>
                    </a:lnTo>
                    <a:lnTo>
                      <a:pt x="94" y="98"/>
                    </a:lnTo>
                    <a:lnTo>
                      <a:pt x="109" y="102"/>
                    </a:lnTo>
                    <a:lnTo>
                      <a:pt x="112" y="111"/>
                    </a:lnTo>
                    <a:lnTo>
                      <a:pt x="105" y="125"/>
                    </a:lnTo>
                    <a:lnTo>
                      <a:pt x="97" y="132"/>
                    </a:lnTo>
                    <a:lnTo>
                      <a:pt x="82" y="138"/>
                    </a:lnTo>
                    <a:lnTo>
                      <a:pt x="80" y="164"/>
                    </a:lnTo>
                    <a:lnTo>
                      <a:pt x="84" y="175"/>
                    </a:lnTo>
                    <a:lnTo>
                      <a:pt x="96" y="190"/>
                    </a:lnTo>
                    <a:lnTo>
                      <a:pt x="91" y="215"/>
                    </a:lnTo>
                    <a:lnTo>
                      <a:pt x="93" y="227"/>
                    </a:lnTo>
                    <a:lnTo>
                      <a:pt x="98" y="246"/>
                    </a:lnTo>
                    <a:lnTo>
                      <a:pt x="110" y="257"/>
                    </a:lnTo>
                    <a:lnTo>
                      <a:pt x="101" y="278"/>
                    </a:lnTo>
                    <a:lnTo>
                      <a:pt x="94" y="288"/>
                    </a:lnTo>
                    <a:lnTo>
                      <a:pt x="88" y="261"/>
                    </a:lnTo>
                    <a:lnTo>
                      <a:pt x="84" y="242"/>
                    </a:lnTo>
                    <a:lnTo>
                      <a:pt x="73" y="234"/>
                    </a:lnTo>
                    <a:lnTo>
                      <a:pt x="78" y="197"/>
                    </a:lnTo>
                    <a:lnTo>
                      <a:pt x="64" y="175"/>
                    </a:lnTo>
                    <a:lnTo>
                      <a:pt x="56" y="187"/>
                    </a:lnTo>
                    <a:lnTo>
                      <a:pt x="46" y="197"/>
                    </a:lnTo>
                    <a:lnTo>
                      <a:pt x="32" y="192"/>
                    </a:lnTo>
                    <a:lnTo>
                      <a:pt x="28" y="160"/>
                    </a:lnTo>
                    <a:lnTo>
                      <a:pt x="25" y="145"/>
                    </a:lnTo>
                    <a:lnTo>
                      <a:pt x="13" y="128"/>
                    </a:lnTo>
                    <a:lnTo>
                      <a:pt x="0" y="117"/>
                    </a:lnTo>
                    <a:lnTo>
                      <a:pt x="1" y="10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1" name="Freeform 202">
                <a:extLst>
                  <a:ext uri="{FF2B5EF4-FFF2-40B4-BE49-F238E27FC236}">
                    <a16:creationId xmlns:a16="http://schemas.microsoft.com/office/drawing/2014/main" xmlns="" id="{F31B1501-3047-494C-B908-C06536BC1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6716" y="4100508"/>
                <a:ext cx="298772" cy="330320"/>
              </a:xfrm>
              <a:custGeom>
                <a:avLst/>
                <a:gdLst>
                  <a:gd name="T0" fmla="*/ 65 w 170"/>
                  <a:gd name="T1" fmla="*/ 29 h 187"/>
                  <a:gd name="T2" fmla="*/ 43 w 170"/>
                  <a:gd name="T3" fmla="*/ 20 h 187"/>
                  <a:gd name="T4" fmla="*/ 25 w 170"/>
                  <a:gd name="T5" fmla="*/ 0 h 187"/>
                  <a:gd name="T6" fmla="*/ 3 w 170"/>
                  <a:gd name="T7" fmla="*/ 3 h 187"/>
                  <a:gd name="T8" fmla="*/ 0 w 170"/>
                  <a:gd name="T9" fmla="*/ 11 h 187"/>
                  <a:gd name="T10" fmla="*/ 26 w 170"/>
                  <a:gd name="T11" fmla="*/ 29 h 187"/>
                  <a:gd name="T12" fmla="*/ 49 w 170"/>
                  <a:gd name="T13" fmla="*/ 49 h 187"/>
                  <a:gd name="T14" fmla="*/ 65 w 170"/>
                  <a:gd name="T15" fmla="*/ 63 h 187"/>
                  <a:gd name="T16" fmla="*/ 69 w 170"/>
                  <a:gd name="T17" fmla="*/ 84 h 187"/>
                  <a:gd name="T18" fmla="*/ 78 w 170"/>
                  <a:gd name="T19" fmla="*/ 103 h 187"/>
                  <a:gd name="T20" fmla="*/ 108 w 170"/>
                  <a:gd name="T21" fmla="*/ 143 h 187"/>
                  <a:gd name="T22" fmla="*/ 134 w 170"/>
                  <a:gd name="T23" fmla="*/ 174 h 187"/>
                  <a:gd name="T24" fmla="*/ 143 w 170"/>
                  <a:gd name="T25" fmla="*/ 186 h 187"/>
                  <a:gd name="T26" fmla="*/ 169 w 170"/>
                  <a:gd name="T27" fmla="*/ 174 h 187"/>
                  <a:gd name="T28" fmla="*/ 166 w 170"/>
                  <a:gd name="T29" fmla="*/ 158 h 187"/>
                  <a:gd name="T30" fmla="*/ 166 w 170"/>
                  <a:gd name="T31" fmla="*/ 138 h 187"/>
                  <a:gd name="T32" fmla="*/ 158 w 170"/>
                  <a:gd name="T33" fmla="*/ 127 h 187"/>
                  <a:gd name="T34" fmla="*/ 135 w 170"/>
                  <a:gd name="T35" fmla="*/ 119 h 187"/>
                  <a:gd name="T36" fmla="*/ 135 w 170"/>
                  <a:gd name="T37" fmla="*/ 110 h 187"/>
                  <a:gd name="T38" fmla="*/ 127 w 170"/>
                  <a:gd name="T39" fmla="*/ 97 h 187"/>
                  <a:gd name="T40" fmla="*/ 127 w 170"/>
                  <a:gd name="T41" fmla="*/ 79 h 187"/>
                  <a:gd name="T42" fmla="*/ 112 w 170"/>
                  <a:gd name="T43" fmla="*/ 65 h 187"/>
                  <a:gd name="T44" fmla="*/ 92 w 170"/>
                  <a:gd name="T45" fmla="*/ 53 h 187"/>
                  <a:gd name="T46" fmla="*/ 65 w 170"/>
                  <a:gd name="T47" fmla="*/ 2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0" h="187">
                    <a:moveTo>
                      <a:pt x="65" y="29"/>
                    </a:moveTo>
                    <a:lnTo>
                      <a:pt x="43" y="20"/>
                    </a:lnTo>
                    <a:lnTo>
                      <a:pt x="25" y="0"/>
                    </a:lnTo>
                    <a:lnTo>
                      <a:pt x="3" y="3"/>
                    </a:lnTo>
                    <a:lnTo>
                      <a:pt x="0" y="11"/>
                    </a:lnTo>
                    <a:lnTo>
                      <a:pt x="26" y="29"/>
                    </a:lnTo>
                    <a:lnTo>
                      <a:pt x="49" y="49"/>
                    </a:lnTo>
                    <a:lnTo>
                      <a:pt x="65" y="63"/>
                    </a:lnTo>
                    <a:lnTo>
                      <a:pt x="69" y="84"/>
                    </a:lnTo>
                    <a:lnTo>
                      <a:pt x="78" y="103"/>
                    </a:lnTo>
                    <a:lnTo>
                      <a:pt x="108" y="143"/>
                    </a:lnTo>
                    <a:lnTo>
                      <a:pt x="134" y="174"/>
                    </a:lnTo>
                    <a:lnTo>
                      <a:pt x="143" y="186"/>
                    </a:lnTo>
                    <a:lnTo>
                      <a:pt x="169" y="174"/>
                    </a:lnTo>
                    <a:lnTo>
                      <a:pt x="166" y="158"/>
                    </a:lnTo>
                    <a:lnTo>
                      <a:pt x="166" y="138"/>
                    </a:lnTo>
                    <a:lnTo>
                      <a:pt x="158" y="127"/>
                    </a:lnTo>
                    <a:lnTo>
                      <a:pt x="135" y="119"/>
                    </a:lnTo>
                    <a:lnTo>
                      <a:pt x="135" y="110"/>
                    </a:lnTo>
                    <a:lnTo>
                      <a:pt x="127" y="97"/>
                    </a:lnTo>
                    <a:lnTo>
                      <a:pt x="127" y="79"/>
                    </a:lnTo>
                    <a:lnTo>
                      <a:pt x="112" y="65"/>
                    </a:lnTo>
                    <a:lnTo>
                      <a:pt x="92" y="53"/>
                    </a:lnTo>
                    <a:lnTo>
                      <a:pt x="65" y="2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2" name="Freeform 203">
                <a:extLst>
                  <a:ext uri="{FF2B5EF4-FFF2-40B4-BE49-F238E27FC236}">
                    <a16:creationId xmlns:a16="http://schemas.microsoft.com/office/drawing/2014/main" xmlns="" id="{F394F2D4-3DC2-4111-A90E-1ADA3F918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524" y="4054892"/>
                <a:ext cx="287765" cy="324028"/>
              </a:xfrm>
              <a:custGeom>
                <a:avLst/>
                <a:gdLst>
                  <a:gd name="T0" fmla="*/ 35 w 163"/>
                  <a:gd name="T1" fmla="*/ 89 h 184"/>
                  <a:gd name="T2" fmla="*/ 4 w 163"/>
                  <a:gd name="T3" fmla="*/ 89 h 184"/>
                  <a:gd name="T4" fmla="*/ 0 w 163"/>
                  <a:gd name="T5" fmla="*/ 112 h 184"/>
                  <a:gd name="T6" fmla="*/ 11 w 163"/>
                  <a:gd name="T7" fmla="*/ 118 h 184"/>
                  <a:gd name="T8" fmla="*/ 12 w 163"/>
                  <a:gd name="T9" fmla="*/ 136 h 184"/>
                  <a:gd name="T10" fmla="*/ 25 w 163"/>
                  <a:gd name="T11" fmla="*/ 139 h 184"/>
                  <a:gd name="T12" fmla="*/ 26 w 163"/>
                  <a:gd name="T13" fmla="*/ 160 h 184"/>
                  <a:gd name="T14" fmla="*/ 34 w 163"/>
                  <a:gd name="T15" fmla="*/ 161 h 184"/>
                  <a:gd name="T16" fmla="*/ 41 w 163"/>
                  <a:gd name="T17" fmla="*/ 170 h 184"/>
                  <a:gd name="T18" fmla="*/ 62 w 163"/>
                  <a:gd name="T19" fmla="*/ 175 h 184"/>
                  <a:gd name="T20" fmla="*/ 70 w 163"/>
                  <a:gd name="T21" fmla="*/ 164 h 184"/>
                  <a:gd name="T22" fmla="*/ 81 w 163"/>
                  <a:gd name="T23" fmla="*/ 168 h 184"/>
                  <a:gd name="T24" fmla="*/ 89 w 163"/>
                  <a:gd name="T25" fmla="*/ 183 h 184"/>
                  <a:gd name="T26" fmla="*/ 108 w 163"/>
                  <a:gd name="T27" fmla="*/ 181 h 184"/>
                  <a:gd name="T28" fmla="*/ 112 w 163"/>
                  <a:gd name="T29" fmla="*/ 169 h 184"/>
                  <a:gd name="T30" fmla="*/ 120 w 163"/>
                  <a:gd name="T31" fmla="*/ 157 h 184"/>
                  <a:gd name="T32" fmla="*/ 120 w 163"/>
                  <a:gd name="T33" fmla="*/ 142 h 184"/>
                  <a:gd name="T34" fmla="*/ 132 w 163"/>
                  <a:gd name="T35" fmla="*/ 131 h 184"/>
                  <a:gd name="T36" fmla="*/ 138 w 163"/>
                  <a:gd name="T37" fmla="*/ 107 h 184"/>
                  <a:gd name="T38" fmla="*/ 151 w 163"/>
                  <a:gd name="T39" fmla="*/ 102 h 184"/>
                  <a:gd name="T40" fmla="*/ 151 w 163"/>
                  <a:gd name="T41" fmla="*/ 88 h 184"/>
                  <a:gd name="T42" fmla="*/ 137 w 163"/>
                  <a:gd name="T43" fmla="*/ 77 h 184"/>
                  <a:gd name="T44" fmla="*/ 137 w 163"/>
                  <a:gd name="T45" fmla="*/ 52 h 184"/>
                  <a:gd name="T46" fmla="*/ 148 w 163"/>
                  <a:gd name="T47" fmla="*/ 43 h 184"/>
                  <a:gd name="T48" fmla="*/ 162 w 163"/>
                  <a:gd name="T49" fmla="*/ 32 h 184"/>
                  <a:gd name="T50" fmla="*/ 159 w 163"/>
                  <a:gd name="T51" fmla="*/ 17 h 184"/>
                  <a:gd name="T52" fmla="*/ 141 w 163"/>
                  <a:gd name="T53" fmla="*/ 13 h 184"/>
                  <a:gd name="T54" fmla="*/ 131 w 163"/>
                  <a:gd name="T55" fmla="*/ 9 h 184"/>
                  <a:gd name="T56" fmla="*/ 114 w 163"/>
                  <a:gd name="T57" fmla="*/ 0 h 184"/>
                  <a:gd name="T58" fmla="*/ 110 w 163"/>
                  <a:gd name="T59" fmla="*/ 14 h 184"/>
                  <a:gd name="T60" fmla="*/ 99 w 163"/>
                  <a:gd name="T61" fmla="*/ 20 h 184"/>
                  <a:gd name="T62" fmla="*/ 96 w 163"/>
                  <a:gd name="T63" fmla="*/ 37 h 184"/>
                  <a:gd name="T64" fmla="*/ 84 w 163"/>
                  <a:gd name="T65" fmla="*/ 43 h 184"/>
                  <a:gd name="T66" fmla="*/ 70 w 163"/>
                  <a:gd name="T67" fmla="*/ 53 h 184"/>
                  <a:gd name="T68" fmla="*/ 63 w 163"/>
                  <a:gd name="T69" fmla="*/ 68 h 184"/>
                  <a:gd name="T70" fmla="*/ 44 w 163"/>
                  <a:gd name="T71" fmla="*/ 66 h 184"/>
                  <a:gd name="T72" fmla="*/ 41 w 163"/>
                  <a:gd name="T73" fmla="*/ 80 h 184"/>
                  <a:gd name="T74" fmla="*/ 35 w 163"/>
                  <a:gd name="T75" fmla="*/ 89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184">
                    <a:moveTo>
                      <a:pt x="35" y="89"/>
                    </a:moveTo>
                    <a:lnTo>
                      <a:pt x="4" y="89"/>
                    </a:lnTo>
                    <a:lnTo>
                      <a:pt x="0" y="112"/>
                    </a:lnTo>
                    <a:lnTo>
                      <a:pt x="11" y="118"/>
                    </a:lnTo>
                    <a:lnTo>
                      <a:pt x="12" y="136"/>
                    </a:lnTo>
                    <a:lnTo>
                      <a:pt x="25" y="139"/>
                    </a:lnTo>
                    <a:lnTo>
                      <a:pt x="26" y="160"/>
                    </a:lnTo>
                    <a:lnTo>
                      <a:pt x="34" y="161"/>
                    </a:lnTo>
                    <a:lnTo>
                      <a:pt x="41" y="170"/>
                    </a:lnTo>
                    <a:lnTo>
                      <a:pt x="62" y="175"/>
                    </a:lnTo>
                    <a:lnTo>
                      <a:pt x="70" y="164"/>
                    </a:lnTo>
                    <a:lnTo>
                      <a:pt x="81" y="168"/>
                    </a:lnTo>
                    <a:lnTo>
                      <a:pt x="89" y="183"/>
                    </a:lnTo>
                    <a:lnTo>
                      <a:pt x="108" y="181"/>
                    </a:lnTo>
                    <a:lnTo>
                      <a:pt x="112" y="169"/>
                    </a:lnTo>
                    <a:lnTo>
                      <a:pt x="120" y="157"/>
                    </a:lnTo>
                    <a:lnTo>
                      <a:pt x="120" y="142"/>
                    </a:lnTo>
                    <a:lnTo>
                      <a:pt x="132" y="131"/>
                    </a:lnTo>
                    <a:lnTo>
                      <a:pt x="138" y="107"/>
                    </a:lnTo>
                    <a:lnTo>
                      <a:pt x="151" y="102"/>
                    </a:lnTo>
                    <a:lnTo>
                      <a:pt x="151" y="88"/>
                    </a:lnTo>
                    <a:lnTo>
                      <a:pt x="137" y="77"/>
                    </a:lnTo>
                    <a:lnTo>
                      <a:pt x="137" y="52"/>
                    </a:lnTo>
                    <a:lnTo>
                      <a:pt x="148" y="43"/>
                    </a:lnTo>
                    <a:lnTo>
                      <a:pt x="162" y="32"/>
                    </a:lnTo>
                    <a:lnTo>
                      <a:pt x="159" y="17"/>
                    </a:lnTo>
                    <a:lnTo>
                      <a:pt x="141" y="13"/>
                    </a:lnTo>
                    <a:lnTo>
                      <a:pt x="131" y="9"/>
                    </a:lnTo>
                    <a:lnTo>
                      <a:pt x="114" y="0"/>
                    </a:lnTo>
                    <a:lnTo>
                      <a:pt x="110" y="14"/>
                    </a:lnTo>
                    <a:lnTo>
                      <a:pt x="99" y="20"/>
                    </a:lnTo>
                    <a:lnTo>
                      <a:pt x="96" y="37"/>
                    </a:lnTo>
                    <a:lnTo>
                      <a:pt x="84" y="43"/>
                    </a:lnTo>
                    <a:lnTo>
                      <a:pt x="70" y="53"/>
                    </a:lnTo>
                    <a:lnTo>
                      <a:pt x="63" y="68"/>
                    </a:lnTo>
                    <a:lnTo>
                      <a:pt x="44" y="66"/>
                    </a:lnTo>
                    <a:lnTo>
                      <a:pt x="41" y="80"/>
                    </a:lnTo>
                    <a:lnTo>
                      <a:pt x="35" y="8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3" name="Freeform 204">
                <a:extLst>
                  <a:ext uri="{FF2B5EF4-FFF2-40B4-BE49-F238E27FC236}">
                    <a16:creationId xmlns:a16="http://schemas.microsoft.com/office/drawing/2014/main" xmlns="" id="{737B7FB9-C02D-4582-8550-1633DC7D1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4971" y="3576714"/>
                <a:ext cx="196560" cy="440427"/>
              </a:xfrm>
              <a:custGeom>
                <a:avLst/>
                <a:gdLst>
                  <a:gd name="T0" fmla="*/ 0 w 111"/>
                  <a:gd name="T1" fmla="*/ 12 h 250"/>
                  <a:gd name="T2" fmla="*/ 8 w 111"/>
                  <a:gd name="T3" fmla="*/ 35 h 250"/>
                  <a:gd name="T4" fmla="*/ 34 w 111"/>
                  <a:gd name="T5" fmla="*/ 44 h 250"/>
                  <a:gd name="T6" fmla="*/ 36 w 111"/>
                  <a:gd name="T7" fmla="*/ 53 h 250"/>
                  <a:gd name="T8" fmla="*/ 32 w 111"/>
                  <a:gd name="T9" fmla="*/ 69 h 250"/>
                  <a:gd name="T10" fmla="*/ 42 w 111"/>
                  <a:gd name="T11" fmla="*/ 80 h 250"/>
                  <a:gd name="T12" fmla="*/ 64 w 111"/>
                  <a:gd name="T13" fmla="*/ 113 h 250"/>
                  <a:gd name="T14" fmla="*/ 77 w 111"/>
                  <a:gd name="T15" fmla="*/ 122 h 250"/>
                  <a:gd name="T16" fmla="*/ 77 w 111"/>
                  <a:gd name="T17" fmla="*/ 151 h 250"/>
                  <a:gd name="T18" fmla="*/ 83 w 111"/>
                  <a:gd name="T19" fmla="*/ 156 h 250"/>
                  <a:gd name="T20" fmla="*/ 85 w 111"/>
                  <a:gd name="T21" fmla="*/ 183 h 250"/>
                  <a:gd name="T22" fmla="*/ 75 w 111"/>
                  <a:gd name="T23" fmla="*/ 191 h 250"/>
                  <a:gd name="T24" fmla="*/ 61 w 111"/>
                  <a:gd name="T25" fmla="*/ 205 h 250"/>
                  <a:gd name="T26" fmla="*/ 47 w 111"/>
                  <a:gd name="T27" fmla="*/ 215 h 250"/>
                  <a:gd name="T28" fmla="*/ 53 w 111"/>
                  <a:gd name="T29" fmla="*/ 224 h 250"/>
                  <a:gd name="T30" fmla="*/ 46 w 111"/>
                  <a:gd name="T31" fmla="*/ 234 h 250"/>
                  <a:gd name="T32" fmla="*/ 51 w 111"/>
                  <a:gd name="T33" fmla="*/ 249 h 250"/>
                  <a:gd name="T34" fmla="*/ 77 w 111"/>
                  <a:gd name="T35" fmla="*/ 230 h 250"/>
                  <a:gd name="T36" fmla="*/ 100 w 111"/>
                  <a:gd name="T37" fmla="*/ 209 h 250"/>
                  <a:gd name="T38" fmla="*/ 106 w 111"/>
                  <a:gd name="T39" fmla="*/ 201 h 250"/>
                  <a:gd name="T40" fmla="*/ 110 w 111"/>
                  <a:gd name="T41" fmla="*/ 163 h 250"/>
                  <a:gd name="T42" fmla="*/ 102 w 111"/>
                  <a:gd name="T43" fmla="*/ 131 h 250"/>
                  <a:gd name="T44" fmla="*/ 81 w 111"/>
                  <a:gd name="T45" fmla="*/ 108 h 250"/>
                  <a:gd name="T46" fmla="*/ 57 w 111"/>
                  <a:gd name="T47" fmla="*/ 80 h 250"/>
                  <a:gd name="T48" fmla="*/ 57 w 111"/>
                  <a:gd name="T49" fmla="*/ 59 h 250"/>
                  <a:gd name="T50" fmla="*/ 63 w 111"/>
                  <a:gd name="T51" fmla="*/ 52 h 250"/>
                  <a:gd name="T52" fmla="*/ 81 w 111"/>
                  <a:gd name="T53" fmla="*/ 38 h 250"/>
                  <a:gd name="T54" fmla="*/ 60 w 111"/>
                  <a:gd name="T55" fmla="*/ 8 h 250"/>
                  <a:gd name="T56" fmla="*/ 37 w 111"/>
                  <a:gd name="T57" fmla="*/ 0 h 250"/>
                  <a:gd name="T58" fmla="*/ 23 w 111"/>
                  <a:gd name="T59" fmla="*/ 0 h 250"/>
                  <a:gd name="T60" fmla="*/ 0 w 111"/>
                  <a:gd name="T61" fmla="*/ 1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1" h="250">
                    <a:moveTo>
                      <a:pt x="0" y="12"/>
                    </a:moveTo>
                    <a:lnTo>
                      <a:pt x="8" y="35"/>
                    </a:lnTo>
                    <a:lnTo>
                      <a:pt x="34" y="44"/>
                    </a:lnTo>
                    <a:lnTo>
                      <a:pt x="36" y="53"/>
                    </a:lnTo>
                    <a:lnTo>
                      <a:pt x="32" y="69"/>
                    </a:lnTo>
                    <a:lnTo>
                      <a:pt x="42" y="80"/>
                    </a:lnTo>
                    <a:lnTo>
                      <a:pt x="64" y="113"/>
                    </a:lnTo>
                    <a:lnTo>
                      <a:pt x="77" y="122"/>
                    </a:lnTo>
                    <a:lnTo>
                      <a:pt x="77" y="151"/>
                    </a:lnTo>
                    <a:lnTo>
                      <a:pt x="83" y="156"/>
                    </a:lnTo>
                    <a:lnTo>
                      <a:pt x="85" y="183"/>
                    </a:lnTo>
                    <a:lnTo>
                      <a:pt x="75" y="191"/>
                    </a:lnTo>
                    <a:lnTo>
                      <a:pt x="61" y="205"/>
                    </a:lnTo>
                    <a:lnTo>
                      <a:pt x="47" y="215"/>
                    </a:lnTo>
                    <a:lnTo>
                      <a:pt x="53" y="224"/>
                    </a:lnTo>
                    <a:lnTo>
                      <a:pt x="46" y="234"/>
                    </a:lnTo>
                    <a:lnTo>
                      <a:pt x="51" y="249"/>
                    </a:lnTo>
                    <a:lnTo>
                      <a:pt x="77" y="230"/>
                    </a:lnTo>
                    <a:lnTo>
                      <a:pt x="100" y="209"/>
                    </a:lnTo>
                    <a:lnTo>
                      <a:pt x="106" y="201"/>
                    </a:lnTo>
                    <a:lnTo>
                      <a:pt x="110" y="163"/>
                    </a:lnTo>
                    <a:lnTo>
                      <a:pt x="102" y="131"/>
                    </a:lnTo>
                    <a:lnTo>
                      <a:pt x="81" y="108"/>
                    </a:lnTo>
                    <a:lnTo>
                      <a:pt x="57" y="80"/>
                    </a:lnTo>
                    <a:lnTo>
                      <a:pt x="57" y="59"/>
                    </a:lnTo>
                    <a:lnTo>
                      <a:pt x="63" y="52"/>
                    </a:lnTo>
                    <a:lnTo>
                      <a:pt x="81" y="38"/>
                    </a:lnTo>
                    <a:lnTo>
                      <a:pt x="60" y="8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0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4" name="Freeform 205">
                <a:extLst>
                  <a:ext uri="{FF2B5EF4-FFF2-40B4-BE49-F238E27FC236}">
                    <a16:creationId xmlns:a16="http://schemas.microsoft.com/office/drawing/2014/main" xmlns="" id="{A3BAC253-90BC-4A43-BD3C-B6580DAC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5243" y="4298700"/>
                <a:ext cx="253170" cy="224932"/>
              </a:xfrm>
              <a:custGeom>
                <a:avLst/>
                <a:gdLst>
                  <a:gd name="T0" fmla="*/ 124 w 144"/>
                  <a:gd name="T1" fmla="*/ 24 h 128"/>
                  <a:gd name="T2" fmla="*/ 110 w 144"/>
                  <a:gd name="T3" fmla="*/ 19 h 128"/>
                  <a:gd name="T4" fmla="*/ 80 w 144"/>
                  <a:gd name="T5" fmla="*/ 6 h 128"/>
                  <a:gd name="T6" fmla="*/ 71 w 144"/>
                  <a:gd name="T7" fmla="*/ 0 h 128"/>
                  <a:gd name="T8" fmla="*/ 55 w 144"/>
                  <a:gd name="T9" fmla="*/ 3 h 128"/>
                  <a:gd name="T10" fmla="*/ 40 w 144"/>
                  <a:gd name="T11" fmla="*/ 19 h 128"/>
                  <a:gd name="T12" fmla="*/ 22 w 144"/>
                  <a:gd name="T13" fmla="*/ 29 h 128"/>
                  <a:gd name="T14" fmla="*/ 6 w 144"/>
                  <a:gd name="T15" fmla="*/ 32 h 128"/>
                  <a:gd name="T16" fmla="*/ 0 w 144"/>
                  <a:gd name="T17" fmla="*/ 34 h 128"/>
                  <a:gd name="T18" fmla="*/ 6 w 144"/>
                  <a:gd name="T19" fmla="*/ 45 h 128"/>
                  <a:gd name="T20" fmla="*/ 21 w 144"/>
                  <a:gd name="T21" fmla="*/ 43 h 128"/>
                  <a:gd name="T22" fmla="*/ 41 w 144"/>
                  <a:gd name="T23" fmla="*/ 54 h 128"/>
                  <a:gd name="T24" fmla="*/ 55 w 144"/>
                  <a:gd name="T25" fmla="*/ 62 h 128"/>
                  <a:gd name="T26" fmla="*/ 69 w 144"/>
                  <a:gd name="T27" fmla="*/ 75 h 128"/>
                  <a:gd name="T28" fmla="*/ 69 w 144"/>
                  <a:gd name="T29" fmla="*/ 92 h 128"/>
                  <a:gd name="T30" fmla="*/ 66 w 144"/>
                  <a:gd name="T31" fmla="*/ 98 h 128"/>
                  <a:gd name="T32" fmla="*/ 53 w 144"/>
                  <a:gd name="T33" fmla="*/ 103 h 128"/>
                  <a:gd name="T34" fmla="*/ 56 w 144"/>
                  <a:gd name="T35" fmla="*/ 116 h 128"/>
                  <a:gd name="T36" fmla="*/ 74 w 144"/>
                  <a:gd name="T37" fmla="*/ 114 h 128"/>
                  <a:gd name="T38" fmla="*/ 92 w 144"/>
                  <a:gd name="T39" fmla="*/ 114 h 128"/>
                  <a:gd name="T40" fmla="*/ 99 w 144"/>
                  <a:gd name="T41" fmla="*/ 122 h 128"/>
                  <a:gd name="T42" fmla="*/ 111 w 144"/>
                  <a:gd name="T43" fmla="*/ 127 h 128"/>
                  <a:gd name="T44" fmla="*/ 128 w 144"/>
                  <a:gd name="T45" fmla="*/ 120 h 128"/>
                  <a:gd name="T46" fmla="*/ 135 w 144"/>
                  <a:gd name="T47" fmla="*/ 107 h 128"/>
                  <a:gd name="T48" fmla="*/ 143 w 144"/>
                  <a:gd name="T49" fmla="*/ 97 h 128"/>
                  <a:gd name="T50" fmla="*/ 124 w 144"/>
                  <a:gd name="T51" fmla="*/ 2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124" y="24"/>
                    </a:moveTo>
                    <a:lnTo>
                      <a:pt x="110" y="19"/>
                    </a:lnTo>
                    <a:lnTo>
                      <a:pt x="80" y="6"/>
                    </a:lnTo>
                    <a:lnTo>
                      <a:pt x="71" y="0"/>
                    </a:lnTo>
                    <a:lnTo>
                      <a:pt x="55" y="3"/>
                    </a:lnTo>
                    <a:lnTo>
                      <a:pt x="40" y="19"/>
                    </a:lnTo>
                    <a:lnTo>
                      <a:pt x="22" y="29"/>
                    </a:lnTo>
                    <a:lnTo>
                      <a:pt x="6" y="32"/>
                    </a:lnTo>
                    <a:lnTo>
                      <a:pt x="0" y="34"/>
                    </a:lnTo>
                    <a:lnTo>
                      <a:pt x="6" y="45"/>
                    </a:lnTo>
                    <a:lnTo>
                      <a:pt x="21" y="43"/>
                    </a:lnTo>
                    <a:lnTo>
                      <a:pt x="41" y="54"/>
                    </a:lnTo>
                    <a:lnTo>
                      <a:pt x="55" y="62"/>
                    </a:lnTo>
                    <a:lnTo>
                      <a:pt x="69" y="75"/>
                    </a:lnTo>
                    <a:lnTo>
                      <a:pt x="69" y="92"/>
                    </a:lnTo>
                    <a:lnTo>
                      <a:pt x="66" y="98"/>
                    </a:lnTo>
                    <a:lnTo>
                      <a:pt x="53" y="103"/>
                    </a:lnTo>
                    <a:lnTo>
                      <a:pt x="56" y="116"/>
                    </a:lnTo>
                    <a:lnTo>
                      <a:pt x="74" y="114"/>
                    </a:lnTo>
                    <a:lnTo>
                      <a:pt x="92" y="114"/>
                    </a:lnTo>
                    <a:lnTo>
                      <a:pt x="99" y="122"/>
                    </a:lnTo>
                    <a:lnTo>
                      <a:pt x="111" y="127"/>
                    </a:lnTo>
                    <a:lnTo>
                      <a:pt x="128" y="120"/>
                    </a:lnTo>
                    <a:lnTo>
                      <a:pt x="135" y="107"/>
                    </a:lnTo>
                    <a:lnTo>
                      <a:pt x="143" y="97"/>
                    </a:lnTo>
                    <a:lnTo>
                      <a:pt x="124" y="2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5" name="Freeform 206">
                <a:extLst>
                  <a:ext uri="{FF2B5EF4-FFF2-40B4-BE49-F238E27FC236}">
                    <a16:creationId xmlns:a16="http://schemas.microsoft.com/office/drawing/2014/main" xmlns="" id="{018197C6-6701-4E1B-81BF-41ACD503A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4678" y="4275106"/>
                <a:ext cx="67617" cy="45616"/>
              </a:xfrm>
              <a:custGeom>
                <a:avLst/>
                <a:gdLst>
                  <a:gd name="T0" fmla="*/ 14 w 38"/>
                  <a:gd name="T1" fmla="*/ 24 h 26"/>
                  <a:gd name="T2" fmla="*/ 0 w 38"/>
                  <a:gd name="T3" fmla="*/ 25 h 26"/>
                  <a:gd name="T4" fmla="*/ 3 w 38"/>
                  <a:gd name="T5" fmla="*/ 13 h 26"/>
                  <a:gd name="T6" fmla="*/ 9 w 38"/>
                  <a:gd name="T7" fmla="*/ 0 h 26"/>
                  <a:gd name="T8" fmla="*/ 24 w 38"/>
                  <a:gd name="T9" fmla="*/ 3 h 26"/>
                  <a:gd name="T10" fmla="*/ 37 w 38"/>
                  <a:gd name="T11" fmla="*/ 6 h 26"/>
                  <a:gd name="T12" fmla="*/ 33 w 38"/>
                  <a:gd name="T13" fmla="*/ 16 h 26"/>
                  <a:gd name="T14" fmla="*/ 23 w 38"/>
                  <a:gd name="T15" fmla="*/ 25 h 26"/>
                  <a:gd name="T16" fmla="*/ 14 w 38"/>
                  <a:gd name="T1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14" y="24"/>
                    </a:moveTo>
                    <a:lnTo>
                      <a:pt x="0" y="25"/>
                    </a:lnTo>
                    <a:lnTo>
                      <a:pt x="3" y="13"/>
                    </a:lnTo>
                    <a:lnTo>
                      <a:pt x="9" y="0"/>
                    </a:lnTo>
                    <a:lnTo>
                      <a:pt x="24" y="3"/>
                    </a:lnTo>
                    <a:lnTo>
                      <a:pt x="37" y="6"/>
                    </a:lnTo>
                    <a:lnTo>
                      <a:pt x="33" y="16"/>
                    </a:lnTo>
                    <a:lnTo>
                      <a:pt x="23" y="25"/>
                    </a:lnTo>
                    <a:lnTo>
                      <a:pt x="14" y="2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6" name="Freeform 207">
                <a:extLst>
                  <a:ext uri="{FF2B5EF4-FFF2-40B4-BE49-F238E27FC236}">
                    <a16:creationId xmlns:a16="http://schemas.microsoft.com/office/drawing/2014/main" xmlns="" id="{0C3C57D4-BC4C-42F3-AC10-924610E8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4257" y="3054494"/>
                <a:ext cx="507912" cy="459302"/>
              </a:xfrm>
              <a:custGeom>
                <a:avLst/>
                <a:gdLst>
                  <a:gd name="T0" fmla="*/ 0 w 286"/>
                  <a:gd name="T1" fmla="*/ 6 h 261"/>
                  <a:gd name="T2" fmla="*/ 14 w 286"/>
                  <a:gd name="T3" fmla="*/ 43 h 261"/>
                  <a:gd name="T4" fmla="*/ 20 w 286"/>
                  <a:gd name="T5" fmla="*/ 73 h 261"/>
                  <a:gd name="T6" fmla="*/ 32 w 286"/>
                  <a:gd name="T7" fmla="*/ 92 h 261"/>
                  <a:gd name="T8" fmla="*/ 22 w 286"/>
                  <a:gd name="T9" fmla="*/ 114 h 261"/>
                  <a:gd name="T10" fmla="*/ 39 w 286"/>
                  <a:gd name="T11" fmla="*/ 133 h 261"/>
                  <a:gd name="T12" fmla="*/ 59 w 286"/>
                  <a:gd name="T13" fmla="*/ 133 h 261"/>
                  <a:gd name="T14" fmla="*/ 56 w 286"/>
                  <a:gd name="T15" fmla="*/ 159 h 261"/>
                  <a:gd name="T16" fmla="*/ 66 w 286"/>
                  <a:gd name="T17" fmla="*/ 176 h 261"/>
                  <a:gd name="T18" fmla="*/ 87 w 286"/>
                  <a:gd name="T19" fmla="*/ 180 h 261"/>
                  <a:gd name="T20" fmla="*/ 94 w 286"/>
                  <a:gd name="T21" fmla="*/ 187 h 261"/>
                  <a:gd name="T22" fmla="*/ 111 w 286"/>
                  <a:gd name="T23" fmla="*/ 212 h 261"/>
                  <a:gd name="T24" fmla="*/ 122 w 286"/>
                  <a:gd name="T25" fmla="*/ 221 h 261"/>
                  <a:gd name="T26" fmla="*/ 174 w 286"/>
                  <a:gd name="T27" fmla="*/ 235 h 261"/>
                  <a:gd name="T28" fmla="*/ 189 w 286"/>
                  <a:gd name="T29" fmla="*/ 227 h 261"/>
                  <a:gd name="T30" fmla="*/ 209 w 286"/>
                  <a:gd name="T31" fmla="*/ 260 h 261"/>
                  <a:gd name="T32" fmla="*/ 261 w 286"/>
                  <a:gd name="T33" fmla="*/ 260 h 261"/>
                  <a:gd name="T34" fmla="*/ 277 w 286"/>
                  <a:gd name="T35" fmla="*/ 242 h 261"/>
                  <a:gd name="T36" fmla="*/ 280 w 286"/>
                  <a:gd name="T37" fmla="*/ 223 h 261"/>
                  <a:gd name="T38" fmla="*/ 265 w 286"/>
                  <a:gd name="T39" fmla="*/ 205 h 261"/>
                  <a:gd name="T40" fmla="*/ 249 w 286"/>
                  <a:gd name="T41" fmla="*/ 184 h 261"/>
                  <a:gd name="T42" fmla="*/ 252 w 286"/>
                  <a:gd name="T43" fmla="*/ 156 h 261"/>
                  <a:gd name="T44" fmla="*/ 238 w 286"/>
                  <a:gd name="T45" fmla="*/ 121 h 261"/>
                  <a:gd name="T46" fmla="*/ 240 w 286"/>
                  <a:gd name="T47" fmla="*/ 66 h 261"/>
                  <a:gd name="T48" fmla="*/ 197 w 286"/>
                  <a:gd name="T49" fmla="*/ 40 h 261"/>
                  <a:gd name="T50" fmla="*/ 156 w 286"/>
                  <a:gd name="T51" fmla="*/ 33 h 261"/>
                  <a:gd name="T52" fmla="*/ 135 w 286"/>
                  <a:gd name="T53" fmla="*/ 52 h 261"/>
                  <a:gd name="T54" fmla="*/ 112 w 286"/>
                  <a:gd name="T55" fmla="*/ 65 h 261"/>
                  <a:gd name="T56" fmla="*/ 79 w 286"/>
                  <a:gd name="T57" fmla="*/ 50 h 261"/>
                  <a:gd name="T58" fmla="*/ 60 w 286"/>
                  <a:gd name="T59" fmla="*/ 21 h 261"/>
                  <a:gd name="T60" fmla="*/ 46 w 286"/>
                  <a:gd name="T61" fmla="*/ 8 h 261"/>
                  <a:gd name="T62" fmla="*/ 24 w 286"/>
                  <a:gd name="T63" fmla="*/ 20 h 261"/>
                  <a:gd name="T64" fmla="*/ 5 w 286"/>
                  <a:gd name="T65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6" h="261">
                    <a:moveTo>
                      <a:pt x="5" y="0"/>
                    </a:moveTo>
                    <a:lnTo>
                      <a:pt x="0" y="6"/>
                    </a:lnTo>
                    <a:lnTo>
                      <a:pt x="6" y="25"/>
                    </a:lnTo>
                    <a:lnTo>
                      <a:pt x="14" y="43"/>
                    </a:lnTo>
                    <a:lnTo>
                      <a:pt x="17" y="62"/>
                    </a:lnTo>
                    <a:lnTo>
                      <a:pt x="20" y="73"/>
                    </a:lnTo>
                    <a:lnTo>
                      <a:pt x="35" y="76"/>
                    </a:lnTo>
                    <a:lnTo>
                      <a:pt x="32" y="92"/>
                    </a:lnTo>
                    <a:lnTo>
                      <a:pt x="22" y="99"/>
                    </a:lnTo>
                    <a:lnTo>
                      <a:pt x="22" y="114"/>
                    </a:lnTo>
                    <a:lnTo>
                      <a:pt x="36" y="120"/>
                    </a:lnTo>
                    <a:lnTo>
                      <a:pt x="39" y="133"/>
                    </a:lnTo>
                    <a:lnTo>
                      <a:pt x="48" y="135"/>
                    </a:lnTo>
                    <a:lnTo>
                      <a:pt x="59" y="133"/>
                    </a:lnTo>
                    <a:lnTo>
                      <a:pt x="61" y="145"/>
                    </a:lnTo>
                    <a:lnTo>
                      <a:pt x="56" y="159"/>
                    </a:lnTo>
                    <a:lnTo>
                      <a:pt x="64" y="162"/>
                    </a:lnTo>
                    <a:lnTo>
                      <a:pt x="66" y="176"/>
                    </a:lnTo>
                    <a:lnTo>
                      <a:pt x="72" y="183"/>
                    </a:lnTo>
                    <a:lnTo>
                      <a:pt x="87" y="180"/>
                    </a:lnTo>
                    <a:lnTo>
                      <a:pt x="87" y="173"/>
                    </a:lnTo>
                    <a:lnTo>
                      <a:pt x="94" y="187"/>
                    </a:lnTo>
                    <a:lnTo>
                      <a:pt x="98" y="207"/>
                    </a:lnTo>
                    <a:lnTo>
                      <a:pt x="111" y="212"/>
                    </a:lnTo>
                    <a:lnTo>
                      <a:pt x="109" y="220"/>
                    </a:lnTo>
                    <a:lnTo>
                      <a:pt x="122" y="221"/>
                    </a:lnTo>
                    <a:lnTo>
                      <a:pt x="130" y="233"/>
                    </a:lnTo>
                    <a:lnTo>
                      <a:pt x="174" y="235"/>
                    </a:lnTo>
                    <a:lnTo>
                      <a:pt x="180" y="223"/>
                    </a:lnTo>
                    <a:lnTo>
                      <a:pt x="189" y="227"/>
                    </a:lnTo>
                    <a:lnTo>
                      <a:pt x="193" y="250"/>
                    </a:lnTo>
                    <a:lnTo>
                      <a:pt x="209" y="260"/>
                    </a:lnTo>
                    <a:lnTo>
                      <a:pt x="252" y="257"/>
                    </a:lnTo>
                    <a:lnTo>
                      <a:pt x="261" y="260"/>
                    </a:lnTo>
                    <a:lnTo>
                      <a:pt x="265" y="246"/>
                    </a:lnTo>
                    <a:lnTo>
                      <a:pt x="277" y="242"/>
                    </a:lnTo>
                    <a:lnTo>
                      <a:pt x="285" y="231"/>
                    </a:lnTo>
                    <a:lnTo>
                      <a:pt x="280" y="223"/>
                    </a:lnTo>
                    <a:lnTo>
                      <a:pt x="269" y="221"/>
                    </a:lnTo>
                    <a:lnTo>
                      <a:pt x="265" y="205"/>
                    </a:lnTo>
                    <a:lnTo>
                      <a:pt x="249" y="198"/>
                    </a:lnTo>
                    <a:lnTo>
                      <a:pt x="249" y="184"/>
                    </a:lnTo>
                    <a:lnTo>
                      <a:pt x="257" y="173"/>
                    </a:lnTo>
                    <a:lnTo>
                      <a:pt x="252" y="156"/>
                    </a:lnTo>
                    <a:lnTo>
                      <a:pt x="235" y="156"/>
                    </a:lnTo>
                    <a:lnTo>
                      <a:pt x="238" y="121"/>
                    </a:lnTo>
                    <a:lnTo>
                      <a:pt x="235" y="99"/>
                    </a:lnTo>
                    <a:lnTo>
                      <a:pt x="240" y="66"/>
                    </a:lnTo>
                    <a:lnTo>
                      <a:pt x="220" y="56"/>
                    </a:lnTo>
                    <a:lnTo>
                      <a:pt x="197" y="40"/>
                    </a:lnTo>
                    <a:lnTo>
                      <a:pt x="182" y="38"/>
                    </a:lnTo>
                    <a:lnTo>
                      <a:pt x="156" y="33"/>
                    </a:lnTo>
                    <a:lnTo>
                      <a:pt x="149" y="46"/>
                    </a:lnTo>
                    <a:lnTo>
                      <a:pt x="135" y="52"/>
                    </a:lnTo>
                    <a:lnTo>
                      <a:pt x="120" y="58"/>
                    </a:lnTo>
                    <a:lnTo>
                      <a:pt x="112" y="65"/>
                    </a:lnTo>
                    <a:lnTo>
                      <a:pt x="94" y="62"/>
                    </a:lnTo>
                    <a:lnTo>
                      <a:pt x="79" y="50"/>
                    </a:lnTo>
                    <a:lnTo>
                      <a:pt x="64" y="40"/>
                    </a:lnTo>
                    <a:lnTo>
                      <a:pt x="60" y="21"/>
                    </a:lnTo>
                    <a:lnTo>
                      <a:pt x="54" y="3"/>
                    </a:lnTo>
                    <a:lnTo>
                      <a:pt x="46" y="8"/>
                    </a:lnTo>
                    <a:lnTo>
                      <a:pt x="42" y="20"/>
                    </a:lnTo>
                    <a:lnTo>
                      <a:pt x="24" y="20"/>
                    </a:lnTo>
                    <a:lnTo>
                      <a:pt x="17" y="8"/>
                    </a:lnTo>
                    <a:lnTo>
                      <a:pt x="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7" name="Freeform 208">
                <a:extLst>
                  <a:ext uri="{FF2B5EF4-FFF2-40B4-BE49-F238E27FC236}">
                    <a16:creationId xmlns:a16="http://schemas.microsoft.com/office/drawing/2014/main" xmlns="" id="{1281ABEE-54F0-4FDC-86E4-75B13A384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122" y="3531099"/>
                <a:ext cx="191843" cy="248527"/>
              </a:xfrm>
              <a:custGeom>
                <a:avLst/>
                <a:gdLst>
                  <a:gd name="T0" fmla="*/ 38 w 109"/>
                  <a:gd name="T1" fmla="*/ 34 h 141"/>
                  <a:gd name="T2" fmla="*/ 51 w 109"/>
                  <a:gd name="T3" fmla="*/ 52 h 141"/>
                  <a:gd name="T4" fmla="*/ 41 w 109"/>
                  <a:gd name="T5" fmla="*/ 92 h 141"/>
                  <a:gd name="T6" fmla="*/ 0 w 109"/>
                  <a:gd name="T7" fmla="*/ 99 h 141"/>
                  <a:gd name="T8" fmla="*/ 6 w 109"/>
                  <a:gd name="T9" fmla="*/ 118 h 141"/>
                  <a:gd name="T10" fmla="*/ 15 w 109"/>
                  <a:gd name="T11" fmla="*/ 140 h 141"/>
                  <a:gd name="T12" fmla="*/ 40 w 109"/>
                  <a:gd name="T13" fmla="*/ 136 h 141"/>
                  <a:gd name="T14" fmla="*/ 48 w 109"/>
                  <a:gd name="T15" fmla="*/ 121 h 141"/>
                  <a:gd name="T16" fmla="*/ 61 w 109"/>
                  <a:gd name="T17" fmla="*/ 118 h 141"/>
                  <a:gd name="T18" fmla="*/ 68 w 109"/>
                  <a:gd name="T19" fmla="*/ 109 h 141"/>
                  <a:gd name="T20" fmla="*/ 84 w 109"/>
                  <a:gd name="T21" fmla="*/ 105 h 141"/>
                  <a:gd name="T22" fmla="*/ 87 w 109"/>
                  <a:gd name="T23" fmla="*/ 78 h 141"/>
                  <a:gd name="T24" fmla="*/ 93 w 109"/>
                  <a:gd name="T25" fmla="*/ 67 h 141"/>
                  <a:gd name="T26" fmla="*/ 104 w 109"/>
                  <a:gd name="T27" fmla="*/ 61 h 141"/>
                  <a:gd name="T28" fmla="*/ 108 w 109"/>
                  <a:gd name="T29" fmla="*/ 34 h 141"/>
                  <a:gd name="T30" fmla="*/ 96 w 109"/>
                  <a:gd name="T31" fmla="*/ 30 h 141"/>
                  <a:gd name="T32" fmla="*/ 95 w 109"/>
                  <a:gd name="T33" fmla="*/ 16 h 141"/>
                  <a:gd name="T34" fmla="*/ 69 w 109"/>
                  <a:gd name="T35" fmla="*/ 12 h 141"/>
                  <a:gd name="T36" fmla="*/ 59 w 109"/>
                  <a:gd name="T37" fmla="*/ 0 h 141"/>
                  <a:gd name="T38" fmla="*/ 38 w 109"/>
                  <a:gd name="T39" fmla="*/ 3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141">
                    <a:moveTo>
                      <a:pt x="38" y="34"/>
                    </a:moveTo>
                    <a:lnTo>
                      <a:pt x="51" y="52"/>
                    </a:lnTo>
                    <a:lnTo>
                      <a:pt x="41" y="92"/>
                    </a:lnTo>
                    <a:lnTo>
                      <a:pt x="0" y="99"/>
                    </a:lnTo>
                    <a:lnTo>
                      <a:pt x="6" y="118"/>
                    </a:lnTo>
                    <a:lnTo>
                      <a:pt x="15" y="140"/>
                    </a:lnTo>
                    <a:lnTo>
                      <a:pt x="40" y="136"/>
                    </a:lnTo>
                    <a:lnTo>
                      <a:pt x="48" y="121"/>
                    </a:lnTo>
                    <a:lnTo>
                      <a:pt x="61" y="118"/>
                    </a:lnTo>
                    <a:lnTo>
                      <a:pt x="68" y="109"/>
                    </a:lnTo>
                    <a:lnTo>
                      <a:pt x="84" y="105"/>
                    </a:lnTo>
                    <a:lnTo>
                      <a:pt x="87" y="78"/>
                    </a:lnTo>
                    <a:lnTo>
                      <a:pt x="93" y="67"/>
                    </a:lnTo>
                    <a:lnTo>
                      <a:pt x="104" y="61"/>
                    </a:lnTo>
                    <a:lnTo>
                      <a:pt x="108" y="34"/>
                    </a:lnTo>
                    <a:lnTo>
                      <a:pt x="96" y="30"/>
                    </a:lnTo>
                    <a:lnTo>
                      <a:pt x="95" y="16"/>
                    </a:lnTo>
                    <a:lnTo>
                      <a:pt x="69" y="12"/>
                    </a:lnTo>
                    <a:lnTo>
                      <a:pt x="59" y="0"/>
                    </a:lnTo>
                    <a:lnTo>
                      <a:pt x="38" y="3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8" name="Freeform 209">
                <a:extLst>
                  <a:ext uri="{FF2B5EF4-FFF2-40B4-BE49-F238E27FC236}">
                    <a16:creationId xmlns:a16="http://schemas.microsoft.com/office/drawing/2014/main" xmlns="" id="{EE0D2E51-42A3-4A3C-A5E7-32F01DEF3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0596" y="3145725"/>
                <a:ext cx="253170" cy="281559"/>
              </a:xfrm>
              <a:custGeom>
                <a:avLst/>
                <a:gdLst>
                  <a:gd name="T0" fmla="*/ 109 w 143"/>
                  <a:gd name="T1" fmla="*/ 160 h 161"/>
                  <a:gd name="T2" fmla="*/ 100 w 143"/>
                  <a:gd name="T3" fmla="*/ 155 h 161"/>
                  <a:gd name="T4" fmla="*/ 84 w 143"/>
                  <a:gd name="T5" fmla="*/ 145 h 161"/>
                  <a:gd name="T6" fmla="*/ 71 w 143"/>
                  <a:gd name="T7" fmla="*/ 122 h 161"/>
                  <a:gd name="T8" fmla="*/ 60 w 143"/>
                  <a:gd name="T9" fmla="*/ 119 h 161"/>
                  <a:gd name="T10" fmla="*/ 50 w 143"/>
                  <a:gd name="T11" fmla="*/ 102 h 161"/>
                  <a:gd name="T12" fmla="*/ 34 w 143"/>
                  <a:gd name="T13" fmla="*/ 103 h 161"/>
                  <a:gd name="T14" fmla="*/ 24 w 143"/>
                  <a:gd name="T15" fmla="*/ 96 h 161"/>
                  <a:gd name="T16" fmla="*/ 14 w 143"/>
                  <a:gd name="T17" fmla="*/ 88 h 161"/>
                  <a:gd name="T18" fmla="*/ 9 w 143"/>
                  <a:gd name="T19" fmla="*/ 90 h 161"/>
                  <a:gd name="T20" fmla="*/ 0 w 143"/>
                  <a:gd name="T21" fmla="*/ 74 h 161"/>
                  <a:gd name="T22" fmla="*/ 15 w 143"/>
                  <a:gd name="T23" fmla="*/ 66 h 161"/>
                  <a:gd name="T24" fmla="*/ 34 w 143"/>
                  <a:gd name="T25" fmla="*/ 54 h 161"/>
                  <a:gd name="T26" fmla="*/ 37 w 143"/>
                  <a:gd name="T27" fmla="*/ 41 h 161"/>
                  <a:gd name="T28" fmla="*/ 37 w 143"/>
                  <a:gd name="T29" fmla="*/ 21 h 161"/>
                  <a:gd name="T30" fmla="*/ 47 w 143"/>
                  <a:gd name="T31" fmla="*/ 12 h 161"/>
                  <a:gd name="T32" fmla="*/ 55 w 143"/>
                  <a:gd name="T33" fmla="*/ 3 h 161"/>
                  <a:gd name="T34" fmla="*/ 70 w 143"/>
                  <a:gd name="T35" fmla="*/ 0 h 161"/>
                  <a:gd name="T36" fmla="*/ 76 w 143"/>
                  <a:gd name="T37" fmla="*/ 10 h 161"/>
                  <a:gd name="T38" fmla="*/ 93 w 143"/>
                  <a:gd name="T39" fmla="*/ 11 h 161"/>
                  <a:gd name="T40" fmla="*/ 96 w 143"/>
                  <a:gd name="T41" fmla="*/ 22 h 161"/>
                  <a:gd name="T42" fmla="*/ 111 w 143"/>
                  <a:gd name="T43" fmla="*/ 25 h 161"/>
                  <a:gd name="T44" fmla="*/ 108 w 143"/>
                  <a:gd name="T45" fmla="*/ 41 h 161"/>
                  <a:gd name="T46" fmla="*/ 98 w 143"/>
                  <a:gd name="T47" fmla="*/ 47 h 161"/>
                  <a:gd name="T48" fmla="*/ 98 w 143"/>
                  <a:gd name="T49" fmla="*/ 63 h 161"/>
                  <a:gd name="T50" fmla="*/ 111 w 143"/>
                  <a:gd name="T51" fmla="*/ 69 h 161"/>
                  <a:gd name="T52" fmla="*/ 115 w 143"/>
                  <a:gd name="T53" fmla="*/ 81 h 161"/>
                  <a:gd name="T54" fmla="*/ 124 w 143"/>
                  <a:gd name="T55" fmla="*/ 84 h 161"/>
                  <a:gd name="T56" fmla="*/ 134 w 143"/>
                  <a:gd name="T57" fmla="*/ 81 h 161"/>
                  <a:gd name="T58" fmla="*/ 137 w 143"/>
                  <a:gd name="T59" fmla="*/ 94 h 161"/>
                  <a:gd name="T60" fmla="*/ 132 w 143"/>
                  <a:gd name="T61" fmla="*/ 108 h 161"/>
                  <a:gd name="T62" fmla="*/ 140 w 143"/>
                  <a:gd name="T63" fmla="*/ 111 h 161"/>
                  <a:gd name="T64" fmla="*/ 142 w 143"/>
                  <a:gd name="T65" fmla="*/ 124 h 161"/>
                  <a:gd name="T66" fmla="*/ 129 w 143"/>
                  <a:gd name="T67" fmla="*/ 129 h 161"/>
                  <a:gd name="T68" fmla="*/ 121 w 143"/>
                  <a:gd name="T69" fmla="*/ 131 h 161"/>
                  <a:gd name="T70" fmla="*/ 119 w 143"/>
                  <a:gd name="T71" fmla="*/ 152 h 161"/>
                  <a:gd name="T72" fmla="*/ 109 w 143"/>
                  <a:gd name="T73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61">
                    <a:moveTo>
                      <a:pt x="109" y="160"/>
                    </a:moveTo>
                    <a:lnTo>
                      <a:pt x="100" y="155"/>
                    </a:lnTo>
                    <a:lnTo>
                      <a:pt x="84" y="145"/>
                    </a:lnTo>
                    <a:lnTo>
                      <a:pt x="71" y="122"/>
                    </a:lnTo>
                    <a:lnTo>
                      <a:pt x="60" y="119"/>
                    </a:lnTo>
                    <a:lnTo>
                      <a:pt x="50" y="102"/>
                    </a:lnTo>
                    <a:lnTo>
                      <a:pt x="34" y="103"/>
                    </a:lnTo>
                    <a:lnTo>
                      <a:pt x="24" y="96"/>
                    </a:lnTo>
                    <a:lnTo>
                      <a:pt x="14" y="88"/>
                    </a:lnTo>
                    <a:lnTo>
                      <a:pt x="9" y="90"/>
                    </a:lnTo>
                    <a:lnTo>
                      <a:pt x="0" y="74"/>
                    </a:lnTo>
                    <a:lnTo>
                      <a:pt x="15" y="66"/>
                    </a:lnTo>
                    <a:lnTo>
                      <a:pt x="34" y="54"/>
                    </a:lnTo>
                    <a:lnTo>
                      <a:pt x="37" y="41"/>
                    </a:lnTo>
                    <a:lnTo>
                      <a:pt x="37" y="21"/>
                    </a:lnTo>
                    <a:lnTo>
                      <a:pt x="47" y="12"/>
                    </a:lnTo>
                    <a:lnTo>
                      <a:pt x="55" y="3"/>
                    </a:lnTo>
                    <a:lnTo>
                      <a:pt x="70" y="0"/>
                    </a:lnTo>
                    <a:lnTo>
                      <a:pt x="76" y="10"/>
                    </a:lnTo>
                    <a:lnTo>
                      <a:pt x="93" y="11"/>
                    </a:lnTo>
                    <a:lnTo>
                      <a:pt x="96" y="22"/>
                    </a:lnTo>
                    <a:lnTo>
                      <a:pt x="111" y="25"/>
                    </a:lnTo>
                    <a:lnTo>
                      <a:pt x="108" y="41"/>
                    </a:lnTo>
                    <a:lnTo>
                      <a:pt x="98" y="47"/>
                    </a:lnTo>
                    <a:lnTo>
                      <a:pt x="98" y="63"/>
                    </a:lnTo>
                    <a:lnTo>
                      <a:pt x="111" y="69"/>
                    </a:lnTo>
                    <a:lnTo>
                      <a:pt x="115" y="81"/>
                    </a:lnTo>
                    <a:lnTo>
                      <a:pt x="124" y="84"/>
                    </a:lnTo>
                    <a:lnTo>
                      <a:pt x="134" y="81"/>
                    </a:lnTo>
                    <a:lnTo>
                      <a:pt x="137" y="94"/>
                    </a:lnTo>
                    <a:lnTo>
                      <a:pt x="132" y="108"/>
                    </a:lnTo>
                    <a:lnTo>
                      <a:pt x="140" y="111"/>
                    </a:lnTo>
                    <a:lnTo>
                      <a:pt x="142" y="124"/>
                    </a:lnTo>
                    <a:lnTo>
                      <a:pt x="129" y="129"/>
                    </a:lnTo>
                    <a:lnTo>
                      <a:pt x="121" y="131"/>
                    </a:lnTo>
                    <a:lnTo>
                      <a:pt x="119" y="152"/>
                    </a:lnTo>
                    <a:lnTo>
                      <a:pt x="109" y="16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9" name="Freeform 220">
                <a:extLst>
                  <a:ext uri="{FF2B5EF4-FFF2-40B4-BE49-F238E27FC236}">
                    <a16:creationId xmlns:a16="http://schemas.microsoft.com/office/drawing/2014/main" xmlns="" id="{561321DA-C61A-4683-B488-3605DF645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8535" y="3919618"/>
                <a:ext cx="55037" cy="105388"/>
              </a:xfrm>
              <a:custGeom>
                <a:avLst/>
                <a:gdLst>
                  <a:gd name="T0" fmla="*/ 23 w 33"/>
                  <a:gd name="T1" fmla="*/ 6 h 60"/>
                  <a:gd name="T2" fmla="*/ 21 w 33"/>
                  <a:gd name="T3" fmla="*/ 17 h 60"/>
                  <a:gd name="T4" fmla="*/ 8 w 33"/>
                  <a:gd name="T5" fmla="*/ 27 h 60"/>
                  <a:gd name="T6" fmla="*/ 0 w 33"/>
                  <a:gd name="T7" fmla="*/ 39 h 60"/>
                  <a:gd name="T8" fmla="*/ 2 w 33"/>
                  <a:gd name="T9" fmla="*/ 59 h 60"/>
                  <a:gd name="T10" fmla="*/ 17 w 33"/>
                  <a:gd name="T11" fmla="*/ 44 h 60"/>
                  <a:gd name="T12" fmla="*/ 27 w 33"/>
                  <a:gd name="T13" fmla="*/ 24 h 60"/>
                  <a:gd name="T14" fmla="*/ 32 w 33"/>
                  <a:gd name="T15" fmla="*/ 11 h 60"/>
                  <a:gd name="T16" fmla="*/ 27 w 33"/>
                  <a:gd name="T17" fmla="*/ 0 h 60"/>
                  <a:gd name="T18" fmla="*/ 23 w 33"/>
                  <a:gd name="T19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60">
                    <a:moveTo>
                      <a:pt x="23" y="6"/>
                    </a:moveTo>
                    <a:lnTo>
                      <a:pt x="21" y="17"/>
                    </a:lnTo>
                    <a:lnTo>
                      <a:pt x="8" y="27"/>
                    </a:lnTo>
                    <a:lnTo>
                      <a:pt x="0" y="39"/>
                    </a:lnTo>
                    <a:lnTo>
                      <a:pt x="2" y="59"/>
                    </a:lnTo>
                    <a:lnTo>
                      <a:pt x="17" y="44"/>
                    </a:lnTo>
                    <a:lnTo>
                      <a:pt x="27" y="24"/>
                    </a:lnTo>
                    <a:lnTo>
                      <a:pt x="32" y="11"/>
                    </a:lnTo>
                    <a:lnTo>
                      <a:pt x="27" y="0"/>
                    </a:lnTo>
                    <a:lnTo>
                      <a:pt x="23" y="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0" name="Freeform 221">
                <a:extLst>
                  <a:ext uri="{FF2B5EF4-FFF2-40B4-BE49-F238E27FC236}">
                    <a16:creationId xmlns:a16="http://schemas.microsoft.com/office/drawing/2014/main" xmlns="" id="{A7DE35AD-086A-4199-A130-9E35829CE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3129" y="3705697"/>
                <a:ext cx="88059" cy="138420"/>
              </a:xfrm>
              <a:custGeom>
                <a:avLst/>
                <a:gdLst>
                  <a:gd name="T0" fmla="*/ 24 w 51"/>
                  <a:gd name="T1" fmla="*/ 0 h 78"/>
                  <a:gd name="T2" fmla="*/ 14 w 51"/>
                  <a:gd name="T3" fmla="*/ 16 h 78"/>
                  <a:gd name="T4" fmla="*/ 10 w 51"/>
                  <a:gd name="T5" fmla="*/ 37 h 78"/>
                  <a:gd name="T6" fmla="*/ 0 w 51"/>
                  <a:gd name="T7" fmla="*/ 46 h 78"/>
                  <a:gd name="T8" fmla="*/ 3 w 51"/>
                  <a:gd name="T9" fmla="*/ 66 h 78"/>
                  <a:gd name="T10" fmla="*/ 14 w 51"/>
                  <a:gd name="T11" fmla="*/ 69 h 78"/>
                  <a:gd name="T12" fmla="*/ 20 w 51"/>
                  <a:gd name="T13" fmla="*/ 77 h 78"/>
                  <a:gd name="T14" fmla="*/ 36 w 51"/>
                  <a:gd name="T15" fmla="*/ 76 h 78"/>
                  <a:gd name="T16" fmla="*/ 50 w 51"/>
                  <a:gd name="T17" fmla="*/ 71 h 78"/>
                  <a:gd name="T18" fmla="*/ 45 w 51"/>
                  <a:gd name="T19" fmla="*/ 52 h 78"/>
                  <a:gd name="T20" fmla="*/ 47 w 51"/>
                  <a:gd name="T21" fmla="*/ 37 h 78"/>
                  <a:gd name="T22" fmla="*/ 47 w 51"/>
                  <a:gd name="T23" fmla="*/ 27 h 78"/>
                  <a:gd name="T24" fmla="*/ 42 w 51"/>
                  <a:gd name="T25" fmla="*/ 10 h 78"/>
                  <a:gd name="T26" fmla="*/ 39 w 51"/>
                  <a:gd name="T27" fmla="*/ 1 h 78"/>
                  <a:gd name="T28" fmla="*/ 24 w 51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78">
                    <a:moveTo>
                      <a:pt x="24" y="0"/>
                    </a:moveTo>
                    <a:lnTo>
                      <a:pt x="14" y="16"/>
                    </a:lnTo>
                    <a:lnTo>
                      <a:pt x="10" y="37"/>
                    </a:lnTo>
                    <a:lnTo>
                      <a:pt x="0" y="46"/>
                    </a:lnTo>
                    <a:lnTo>
                      <a:pt x="3" y="66"/>
                    </a:lnTo>
                    <a:lnTo>
                      <a:pt x="14" y="69"/>
                    </a:lnTo>
                    <a:lnTo>
                      <a:pt x="20" y="77"/>
                    </a:lnTo>
                    <a:lnTo>
                      <a:pt x="36" y="76"/>
                    </a:lnTo>
                    <a:lnTo>
                      <a:pt x="50" y="71"/>
                    </a:lnTo>
                    <a:lnTo>
                      <a:pt x="45" y="52"/>
                    </a:lnTo>
                    <a:lnTo>
                      <a:pt x="47" y="37"/>
                    </a:lnTo>
                    <a:lnTo>
                      <a:pt x="47" y="27"/>
                    </a:lnTo>
                    <a:lnTo>
                      <a:pt x="42" y="10"/>
                    </a:lnTo>
                    <a:lnTo>
                      <a:pt x="39" y="1"/>
                    </a:lnTo>
                    <a:lnTo>
                      <a:pt x="2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1" name="Freeform 222">
                <a:extLst>
                  <a:ext uri="{FF2B5EF4-FFF2-40B4-BE49-F238E27FC236}">
                    <a16:creationId xmlns:a16="http://schemas.microsoft.com/office/drawing/2014/main" xmlns="" id="{03CE223D-32B6-441E-9A10-7AC0BE520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1066" y="3977818"/>
                <a:ext cx="84914" cy="114826"/>
              </a:xfrm>
              <a:custGeom>
                <a:avLst/>
                <a:gdLst>
                  <a:gd name="T0" fmla="*/ 28 w 48"/>
                  <a:gd name="T1" fmla="*/ 0 h 66"/>
                  <a:gd name="T2" fmla="*/ 14 w 48"/>
                  <a:gd name="T3" fmla="*/ 10 h 66"/>
                  <a:gd name="T4" fmla="*/ 0 w 48"/>
                  <a:gd name="T5" fmla="*/ 26 h 66"/>
                  <a:gd name="T6" fmla="*/ 8 w 48"/>
                  <a:gd name="T7" fmla="*/ 38 h 66"/>
                  <a:gd name="T8" fmla="*/ 18 w 48"/>
                  <a:gd name="T9" fmla="*/ 52 h 66"/>
                  <a:gd name="T10" fmla="*/ 29 w 48"/>
                  <a:gd name="T11" fmla="*/ 65 h 66"/>
                  <a:gd name="T12" fmla="*/ 38 w 48"/>
                  <a:gd name="T13" fmla="*/ 52 h 66"/>
                  <a:gd name="T14" fmla="*/ 47 w 48"/>
                  <a:gd name="T15" fmla="*/ 45 h 66"/>
                  <a:gd name="T16" fmla="*/ 47 w 48"/>
                  <a:gd name="T17" fmla="*/ 18 h 66"/>
                  <a:gd name="T18" fmla="*/ 41 w 48"/>
                  <a:gd name="T19" fmla="*/ 7 h 66"/>
                  <a:gd name="T20" fmla="*/ 28 w 48"/>
                  <a:gd name="T2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66">
                    <a:moveTo>
                      <a:pt x="28" y="0"/>
                    </a:moveTo>
                    <a:lnTo>
                      <a:pt x="14" y="10"/>
                    </a:lnTo>
                    <a:lnTo>
                      <a:pt x="0" y="26"/>
                    </a:lnTo>
                    <a:lnTo>
                      <a:pt x="8" y="38"/>
                    </a:lnTo>
                    <a:lnTo>
                      <a:pt x="18" y="52"/>
                    </a:lnTo>
                    <a:lnTo>
                      <a:pt x="29" y="65"/>
                    </a:lnTo>
                    <a:lnTo>
                      <a:pt x="38" y="52"/>
                    </a:lnTo>
                    <a:lnTo>
                      <a:pt x="47" y="45"/>
                    </a:lnTo>
                    <a:lnTo>
                      <a:pt x="47" y="18"/>
                    </a:lnTo>
                    <a:lnTo>
                      <a:pt x="41" y="7"/>
                    </a:lnTo>
                    <a:lnTo>
                      <a:pt x="2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2" name="Freeform 224">
                <a:extLst>
                  <a:ext uri="{FF2B5EF4-FFF2-40B4-BE49-F238E27FC236}">
                    <a16:creationId xmlns:a16="http://schemas.microsoft.com/office/drawing/2014/main" xmlns="" id="{5E1BA8B9-676B-4F8C-9686-F965D6924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6813" y="2629796"/>
                <a:ext cx="746930" cy="372790"/>
              </a:xfrm>
              <a:custGeom>
                <a:avLst/>
                <a:gdLst>
                  <a:gd name="T0" fmla="*/ 0 w 424"/>
                  <a:gd name="T1" fmla="*/ 80 h 212"/>
                  <a:gd name="T2" fmla="*/ 8 w 424"/>
                  <a:gd name="T3" fmla="*/ 73 h 212"/>
                  <a:gd name="T4" fmla="*/ 27 w 424"/>
                  <a:gd name="T5" fmla="*/ 68 h 212"/>
                  <a:gd name="T6" fmla="*/ 70 w 424"/>
                  <a:gd name="T7" fmla="*/ 64 h 212"/>
                  <a:gd name="T8" fmla="*/ 75 w 424"/>
                  <a:gd name="T9" fmla="*/ 70 h 212"/>
                  <a:gd name="T10" fmla="*/ 90 w 424"/>
                  <a:gd name="T11" fmla="*/ 73 h 212"/>
                  <a:gd name="T12" fmla="*/ 96 w 424"/>
                  <a:gd name="T13" fmla="*/ 79 h 212"/>
                  <a:gd name="T14" fmla="*/ 125 w 424"/>
                  <a:gd name="T15" fmla="*/ 76 h 212"/>
                  <a:gd name="T16" fmla="*/ 118 w 424"/>
                  <a:gd name="T17" fmla="*/ 59 h 212"/>
                  <a:gd name="T18" fmla="*/ 114 w 424"/>
                  <a:gd name="T19" fmla="*/ 51 h 212"/>
                  <a:gd name="T20" fmla="*/ 125 w 424"/>
                  <a:gd name="T21" fmla="*/ 51 h 212"/>
                  <a:gd name="T22" fmla="*/ 125 w 424"/>
                  <a:gd name="T23" fmla="*/ 26 h 212"/>
                  <a:gd name="T24" fmla="*/ 125 w 424"/>
                  <a:gd name="T25" fmla="*/ 0 h 212"/>
                  <a:gd name="T26" fmla="*/ 152 w 424"/>
                  <a:gd name="T27" fmla="*/ 11 h 212"/>
                  <a:gd name="T28" fmla="*/ 170 w 424"/>
                  <a:gd name="T29" fmla="*/ 11 h 212"/>
                  <a:gd name="T30" fmla="*/ 182 w 424"/>
                  <a:gd name="T31" fmla="*/ 24 h 212"/>
                  <a:gd name="T32" fmla="*/ 188 w 424"/>
                  <a:gd name="T33" fmla="*/ 37 h 212"/>
                  <a:gd name="T34" fmla="*/ 209 w 424"/>
                  <a:gd name="T35" fmla="*/ 37 h 212"/>
                  <a:gd name="T36" fmla="*/ 241 w 424"/>
                  <a:gd name="T37" fmla="*/ 39 h 212"/>
                  <a:gd name="T38" fmla="*/ 259 w 424"/>
                  <a:gd name="T39" fmla="*/ 49 h 212"/>
                  <a:gd name="T40" fmla="*/ 272 w 424"/>
                  <a:gd name="T41" fmla="*/ 52 h 212"/>
                  <a:gd name="T42" fmla="*/ 276 w 424"/>
                  <a:gd name="T43" fmla="*/ 64 h 212"/>
                  <a:gd name="T44" fmla="*/ 313 w 424"/>
                  <a:gd name="T45" fmla="*/ 58 h 212"/>
                  <a:gd name="T46" fmla="*/ 320 w 424"/>
                  <a:gd name="T47" fmla="*/ 49 h 212"/>
                  <a:gd name="T48" fmla="*/ 332 w 424"/>
                  <a:gd name="T49" fmla="*/ 57 h 212"/>
                  <a:gd name="T50" fmla="*/ 349 w 424"/>
                  <a:gd name="T51" fmla="*/ 41 h 212"/>
                  <a:gd name="T52" fmla="*/ 364 w 424"/>
                  <a:gd name="T53" fmla="*/ 41 h 212"/>
                  <a:gd name="T54" fmla="*/ 376 w 424"/>
                  <a:gd name="T55" fmla="*/ 47 h 212"/>
                  <a:gd name="T56" fmla="*/ 372 w 424"/>
                  <a:gd name="T57" fmla="*/ 59 h 212"/>
                  <a:gd name="T58" fmla="*/ 374 w 424"/>
                  <a:gd name="T59" fmla="*/ 91 h 212"/>
                  <a:gd name="T60" fmla="*/ 377 w 424"/>
                  <a:gd name="T61" fmla="*/ 97 h 212"/>
                  <a:gd name="T62" fmla="*/ 389 w 424"/>
                  <a:gd name="T63" fmla="*/ 94 h 212"/>
                  <a:gd name="T64" fmla="*/ 412 w 424"/>
                  <a:gd name="T65" fmla="*/ 91 h 212"/>
                  <a:gd name="T66" fmla="*/ 423 w 424"/>
                  <a:gd name="T67" fmla="*/ 106 h 212"/>
                  <a:gd name="T68" fmla="*/ 398 w 424"/>
                  <a:gd name="T69" fmla="*/ 117 h 212"/>
                  <a:gd name="T70" fmla="*/ 377 w 424"/>
                  <a:gd name="T71" fmla="*/ 130 h 212"/>
                  <a:gd name="T72" fmla="*/ 365 w 424"/>
                  <a:gd name="T73" fmla="*/ 139 h 212"/>
                  <a:gd name="T74" fmla="*/ 351 w 424"/>
                  <a:gd name="T75" fmla="*/ 154 h 212"/>
                  <a:gd name="T76" fmla="*/ 331 w 424"/>
                  <a:gd name="T77" fmla="*/ 147 h 212"/>
                  <a:gd name="T78" fmla="*/ 332 w 424"/>
                  <a:gd name="T79" fmla="*/ 164 h 212"/>
                  <a:gd name="T80" fmla="*/ 330 w 424"/>
                  <a:gd name="T81" fmla="*/ 181 h 212"/>
                  <a:gd name="T82" fmla="*/ 307 w 424"/>
                  <a:gd name="T83" fmla="*/ 199 h 212"/>
                  <a:gd name="T84" fmla="*/ 279 w 424"/>
                  <a:gd name="T85" fmla="*/ 196 h 212"/>
                  <a:gd name="T86" fmla="*/ 267 w 424"/>
                  <a:gd name="T87" fmla="*/ 204 h 212"/>
                  <a:gd name="T88" fmla="*/ 246 w 424"/>
                  <a:gd name="T89" fmla="*/ 211 h 212"/>
                  <a:gd name="T90" fmla="*/ 225 w 424"/>
                  <a:gd name="T91" fmla="*/ 199 h 212"/>
                  <a:gd name="T92" fmla="*/ 207 w 424"/>
                  <a:gd name="T93" fmla="*/ 194 h 212"/>
                  <a:gd name="T94" fmla="*/ 127 w 424"/>
                  <a:gd name="T95" fmla="*/ 188 h 212"/>
                  <a:gd name="T96" fmla="*/ 117 w 424"/>
                  <a:gd name="T97" fmla="*/ 179 h 212"/>
                  <a:gd name="T98" fmla="*/ 107 w 424"/>
                  <a:gd name="T99" fmla="*/ 160 h 212"/>
                  <a:gd name="T100" fmla="*/ 91 w 424"/>
                  <a:gd name="T101" fmla="*/ 152 h 212"/>
                  <a:gd name="T102" fmla="*/ 76 w 424"/>
                  <a:gd name="T103" fmla="*/ 149 h 212"/>
                  <a:gd name="T104" fmla="*/ 43 w 424"/>
                  <a:gd name="T105" fmla="*/ 143 h 212"/>
                  <a:gd name="T106" fmla="*/ 33 w 424"/>
                  <a:gd name="T107" fmla="*/ 118 h 212"/>
                  <a:gd name="T108" fmla="*/ 29 w 424"/>
                  <a:gd name="T109" fmla="*/ 102 h 212"/>
                  <a:gd name="T110" fmla="*/ 8 w 424"/>
                  <a:gd name="T111" fmla="*/ 91 h 212"/>
                  <a:gd name="T112" fmla="*/ 0 w 424"/>
                  <a:gd name="T113" fmla="*/ 8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24" h="212">
                    <a:moveTo>
                      <a:pt x="0" y="80"/>
                    </a:moveTo>
                    <a:lnTo>
                      <a:pt x="8" y="73"/>
                    </a:lnTo>
                    <a:lnTo>
                      <a:pt x="27" y="68"/>
                    </a:lnTo>
                    <a:lnTo>
                      <a:pt x="70" y="64"/>
                    </a:lnTo>
                    <a:lnTo>
                      <a:pt x="75" y="70"/>
                    </a:lnTo>
                    <a:lnTo>
                      <a:pt x="90" y="73"/>
                    </a:lnTo>
                    <a:lnTo>
                      <a:pt x="96" y="79"/>
                    </a:lnTo>
                    <a:lnTo>
                      <a:pt x="125" y="76"/>
                    </a:lnTo>
                    <a:lnTo>
                      <a:pt x="118" y="59"/>
                    </a:lnTo>
                    <a:lnTo>
                      <a:pt x="114" y="51"/>
                    </a:lnTo>
                    <a:lnTo>
                      <a:pt x="125" y="51"/>
                    </a:lnTo>
                    <a:lnTo>
                      <a:pt x="125" y="26"/>
                    </a:lnTo>
                    <a:lnTo>
                      <a:pt x="125" y="0"/>
                    </a:lnTo>
                    <a:lnTo>
                      <a:pt x="152" y="11"/>
                    </a:lnTo>
                    <a:lnTo>
                      <a:pt x="170" y="11"/>
                    </a:lnTo>
                    <a:lnTo>
                      <a:pt x="182" y="24"/>
                    </a:lnTo>
                    <a:lnTo>
                      <a:pt x="188" y="37"/>
                    </a:lnTo>
                    <a:lnTo>
                      <a:pt x="209" y="37"/>
                    </a:lnTo>
                    <a:lnTo>
                      <a:pt x="241" y="39"/>
                    </a:lnTo>
                    <a:lnTo>
                      <a:pt x="259" y="49"/>
                    </a:lnTo>
                    <a:lnTo>
                      <a:pt x="272" y="52"/>
                    </a:lnTo>
                    <a:lnTo>
                      <a:pt x="276" y="64"/>
                    </a:lnTo>
                    <a:lnTo>
                      <a:pt x="313" y="58"/>
                    </a:lnTo>
                    <a:lnTo>
                      <a:pt x="320" y="49"/>
                    </a:lnTo>
                    <a:lnTo>
                      <a:pt x="332" y="57"/>
                    </a:lnTo>
                    <a:lnTo>
                      <a:pt x="349" y="41"/>
                    </a:lnTo>
                    <a:lnTo>
                      <a:pt x="364" y="41"/>
                    </a:lnTo>
                    <a:lnTo>
                      <a:pt x="376" y="47"/>
                    </a:lnTo>
                    <a:lnTo>
                      <a:pt x="372" y="59"/>
                    </a:lnTo>
                    <a:lnTo>
                      <a:pt x="374" y="91"/>
                    </a:lnTo>
                    <a:lnTo>
                      <a:pt x="377" y="97"/>
                    </a:lnTo>
                    <a:lnTo>
                      <a:pt x="389" y="94"/>
                    </a:lnTo>
                    <a:lnTo>
                      <a:pt x="412" y="91"/>
                    </a:lnTo>
                    <a:lnTo>
                      <a:pt x="423" y="106"/>
                    </a:lnTo>
                    <a:lnTo>
                      <a:pt x="398" y="117"/>
                    </a:lnTo>
                    <a:lnTo>
                      <a:pt x="377" y="130"/>
                    </a:lnTo>
                    <a:lnTo>
                      <a:pt x="365" y="139"/>
                    </a:lnTo>
                    <a:lnTo>
                      <a:pt x="351" y="154"/>
                    </a:lnTo>
                    <a:lnTo>
                      <a:pt x="331" y="147"/>
                    </a:lnTo>
                    <a:lnTo>
                      <a:pt x="332" y="164"/>
                    </a:lnTo>
                    <a:lnTo>
                      <a:pt x="330" y="181"/>
                    </a:lnTo>
                    <a:lnTo>
                      <a:pt x="307" y="199"/>
                    </a:lnTo>
                    <a:lnTo>
                      <a:pt x="279" y="196"/>
                    </a:lnTo>
                    <a:lnTo>
                      <a:pt x="267" y="204"/>
                    </a:lnTo>
                    <a:lnTo>
                      <a:pt x="246" y="211"/>
                    </a:lnTo>
                    <a:lnTo>
                      <a:pt x="225" y="199"/>
                    </a:lnTo>
                    <a:lnTo>
                      <a:pt x="207" y="194"/>
                    </a:lnTo>
                    <a:lnTo>
                      <a:pt x="127" y="188"/>
                    </a:lnTo>
                    <a:lnTo>
                      <a:pt x="117" y="179"/>
                    </a:lnTo>
                    <a:lnTo>
                      <a:pt x="107" y="160"/>
                    </a:lnTo>
                    <a:lnTo>
                      <a:pt x="91" y="152"/>
                    </a:lnTo>
                    <a:lnTo>
                      <a:pt x="76" y="149"/>
                    </a:lnTo>
                    <a:lnTo>
                      <a:pt x="43" y="143"/>
                    </a:lnTo>
                    <a:lnTo>
                      <a:pt x="33" y="118"/>
                    </a:lnTo>
                    <a:lnTo>
                      <a:pt x="29" y="102"/>
                    </a:lnTo>
                    <a:lnTo>
                      <a:pt x="8" y="91"/>
                    </a:lnTo>
                    <a:lnTo>
                      <a:pt x="0" y="8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3" name="Freeform 225">
                <a:extLst>
                  <a:ext uri="{FF2B5EF4-FFF2-40B4-BE49-F238E27FC236}">
                    <a16:creationId xmlns:a16="http://schemas.microsoft.com/office/drawing/2014/main" xmlns="" id="{BCDB0BB3-E2A8-4D17-8CC5-8FBB57243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1457" y="3982536"/>
                <a:ext cx="51892" cy="105388"/>
              </a:xfrm>
              <a:custGeom>
                <a:avLst/>
                <a:gdLst>
                  <a:gd name="T0" fmla="*/ 9 w 29"/>
                  <a:gd name="T1" fmla="*/ 0 h 60"/>
                  <a:gd name="T2" fmla="*/ 1 w 29"/>
                  <a:gd name="T3" fmla="*/ 17 h 60"/>
                  <a:gd name="T4" fmla="*/ 0 w 29"/>
                  <a:gd name="T5" fmla="*/ 40 h 60"/>
                  <a:gd name="T6" fmla="*/ 8 w 29"/>
                  <a:gd name="T7" fmla="*/ 59 h 60"/>
                  <a:gd name="T8" fmla="*/ 28 w 29"/>
                  <a:gd name="T9" fmla="*/ 56 h 60"/>
                  <a:gd name="T10" fmla="*/ 28 w 29"/>
                  <a:gd name="T11" fmla="*/ 19 h 60"/>
                  <a:gd name="T12" fmla="*/ 22 w 29"/>
                  <a:gd name="T13" fmla="*/ 11 h 60"/>
                  <a:gd name="T14" fmla="*/ 9 w 29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60">
                    <a:moveTo>
                      <a:pt x="9" y="0"/>
                    </a:moveTo>
                    <a:lnTo>
                      <a:pt x="1" y="17"/>
                    </a:lnTo>
                    <a:lnTo>
                      <a:pt x="0" y="40"/>
                    </a:lnTo>
                    <a:lnTo>
                      <a:pt x="8" y="59"/>
                    </a:lnTo>
                    <a:lnTo>
                      <a:pt x="28" y="56"/>
                    </a:lnTo>
                    <a:lnTo>
                      <a:pt x="28" y="19"/>
                    </a:lnTo>
                    <a:lnTo>
                      <a:pt x="22" y="11"/>
                    </a:lnTo>
                    <a:lnTo>
                      <a:pt x="9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4" name="Freeform 231">
                <a:extLst>
                  <a:ext uri="{FF2B5EF4-FFF2-40B4-BE49-F238E27FC236}">
                    <a16:creationId xmlns:a16="http://schemas.microsoft.com/office/drawing/2014/main" xmlns="" id="{FF31DDCB-5662-4DB0-A2CD-BFC9BA2E0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967" y="3705697"/>
                <a:ext cx="259460" cy="195046"/>
              </a:xfrm>
              <a:custGeom>
                <a:avLst/>
                <a:gdLst>
                  <a:gd name="T0" fmla="*/ 51 w 147"/>
                  <a:gd name="T1" fmla="*/ 59 h 110"/>
                  <a:gd name="T2" fmla="*/ 51 w 147"/>
                  <a:gd name="T3" fmla="*/ 46 h 110"/>
                  <a:gd name="T4" fmla="*/ 51 w 147"/>
                  <a:gd name="T5" fmla="*/ 36 h 110"/>
                  <a:gd name="T6" fmla="*/ 45 w 147"/>
                  <a:gd name="T7" fmla="*/ 34 h 110"/>
                  <a:gd name="T8" fmla="*/ 28 w 147"/>
                  <a:gd name="T9" fmla="*/ 33 h 110"/>
                  <a:gd name="T10" fmla="*/ 11 w 147"/>
                  <a:gd name="T11" fmla="*/ 34 h 110"/>
                  <a:gd name="T12" fmla="*/ 0 w 147"/>
                  <a:gd name="T13" fmla="*/ 41 h 110"/>
                  <a:gd name="T14" fmla="*/ 2 w 147"/>
                  <a:gd name="T15" fmla="*/ 74 h 110"/>
                  <a:gd name="T16" fmla="*/ 2 w 147"/>
                  <a:gd name="T17" fmla="*/ 91 h 110"/>
                  <a:gd name="T18" fmla="*/ 8 w 147"/>
                  <a:gd name="T19" fmla="*/ 101 h 110"/>
                  <a:gd name="T20" fmla="*/ 23 w 147"/>
                  <a:gd name="T21" fmla="*/ 109 h 110"/>
                  <a:gd name="T22" fmla="*/ 34 w 147"/>
                  <a:gd name="T23" fmla="*/ 98 h 110"/>
                  <a:gd name="T24" fmla="*/ 48 w 147"/>
                  <a:gd name="T25" fmla="*/ 84 h 110"/>
                  <a:gd name="T26" fmla="*/ 53 w 147"/>
                  <a:gd name="T27" fmla="*/ 79 h 110"/>
                  <a:gd name="T28" fmla="*/ 91 w 147"/>
                  <a:gd name="T29" fmla="*/ 78 h 110"/>
                  <a:gd name="T30" fmla="*/ 102 w 147"/>
                  <a:gd name="T31" fmla="*/ 68 h 110"/>
                  <a:gd name="T32" fmla="*/ 134 w 147"/>
                  <a:gd name="T33" fmla="*/ 62 h 110"/>
                  <a:gd name="T34" fmla="*/ 134 w 147"/>
                  <a:gd name="T35" fmla="*/ 51 h 110"/>
                  <a:gd name="T36" fmla="*/ 146 w 147"/>
                  <a:gd name="T37" fmla="*/ 41 h 110"/>
                  <a:gd name="T38" fmla="*/ 137 w 147"/>
                  <a:gd name="T39" fmla="*/ 19 h 110"/>
                  <a:gd name="T40" fmla="*/ 131 w 147"/>
                  <a:gd name="T41" fmla="*/ 0 h 110"/>
                  <a:gd name="T42" fmla="*/ 87 w 147"/>
                  <a:gd name="T43" fmla="*/ 8 h 110"/>
                  <a:gd name="T44" fmla="*/ 76 w 147"/>
                  <a:gd name="T45" fmla="*/ 23 h 110"/>
                  <a:gd name="T46" fmla="*/ 70 w 147"/>
                  <a:gd name="T47" fmla="*/ 44 h 110"/>
                  <a:gd name="T48" fmla="*/ 51 w 147"/>
                  <a:gd name="T49" fmla="*/ 5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110">
                    <a:moveTo>
                      <a:pt x="51" y="59"/>
                    </a:moveTo>
                    <a:lnTo>
                      <a:pt x="51" y="46"/>
                    </a:lnTo>
                    <a:lnTo>
                      <a:pt x="51" y="36"/>
                    </a:lnTo>
                    <a:lnTo>
                      <a:pt x="45" y="34"/>
                    </a:lnTo>
                    <a:lnTo>
                      <a:pt x="28" y="33"/>
                    </a:lnTo>
                    <a:lnTo>
                      <a:pt x="11" y="34"/>
                    </a:lnTo>
                    <a:lnTo>
                      <a:pt x="0" y="41"/>
                    </a:lnTo>
                    <a:lnTo>
                      <a:pt x="2" y="74"/>
                    </a:lnTo>
                    <a:lnTo>
                      <a:pt x="2" y="91"/>
                    </a:lnTo>
                    <a:lnTo>
                      <a:pt x="8" y="101"/>
                    </a:lnTo>
                    <a:lnTo>
                      <a:pt x="23" y="109"/>
                    </a:lnTo>
                    <a:lnTo>
                      <a:pt x="34" y="98"/>
                    </a:lnTo>
                    <a:lnTo>
                      <a:pt x="48" y="84"/>
                    </a:lnTo>
                    <a:lnTo>
                      <a:pt x="53" y="79"/>
                    </a:lnTo>
                    <a:lnTo>
                      <a:pt x="91" y="78"/>
                    </a:lnTo>
                    <a:lnTo>
                      <a:pt x="102" y="68"/>
                    </a:lnTo>
                    <a:lnTo>
                      <a:pt x="134" y="62"/>
                    </a:lnTo>
                    <a:lnTo>
                      <a:pt x="134" y="51"/>
                    </a:lnTo>
                    <a:lnTo>
                      <a:pt x="146" y="41"/>
                    </a:lnTo>
                    <a:lnTo>
                      <a:pt x="137" y="19"/>
                    </a:lnTo>
                    <a:lnTo>
                      <a:pt x="131" y="0"/>
                    </a:lnTo>
                    <a:lnTo>
                      <a:pt x="87" y="8"/>
                    </a:lnTo>
                    <a:lnTo>
                      <a:pt x="76" y="23"/>
                    </a:lnTo>
                    <a:lnTo>
                      <a:pt x="70" y="44"/>
                    </a:lnTo>
                    <a:lnTo>
                      <a:pt x="51" y="5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5" name="Freeform 234">
                <a:extLst>
                  <a:ext uri="{FF2B5EF4-FFF2-40B4-BE49-F238E27FC236}">
                    <a16:creationId xmlns:a16="http://schemas.microsoft.com/office/drawing/2014/main" xmlns="" id="{70A9BD4D-6087-40B7-B912-9FF9B700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109" y="3276280"/>
                <a:ext cx="105356" cy="130555"/>
              </a:xfrm>
              <a:custGeom>
                <a:avLst/>
                <a:gdLst>
                  <a:gd name="T0" fmla="*/ 18 w 60"/>
                  <a:gd name="T1" fmla="*/ 72 h 73"/>
                  <a:gd name="T2" fmla="*/ 31 w 60"/>
                  <a:gd name="T3" fmla="*/ 59 h 73"/>
                  <a:gd name="T4" fmla="*/ 44 w 60"/>
                  <a:gd name="T5" fmla="*/ 49 h 73"/>
                  <a:gd name="T6" fmla="*/ 44 w 60"/>
                  <a:gd name="T7" fmla="*/ 29 h 73"/>
                  <a:gd name="T8" fmla="*/ 59 w 60"/>
                  <a:gd name="T9" fmla="*/ 15 h 73"/>
                  <a:gd name="T10" fmla="*/ 50 w 60"/>
                  <a:gd name="T11" fmla="*/ 0 h 73"/>
                  <a:gd name="T12" fmla="*/ 32 w 60"/>
                  <a:gd name="T13" fmla="*/ 14 h 73"/>
                  <a:gd name="T14" fmla="*/ 13 w 60"/>
                  <a:gd name="T15" fmla="*/ 12 h 73"/>
                  <a:gd name="T16" fmla="*/ 3 w 60"/>
                  <a:gd name="T17" fmla="*/ 3 h 73"/>
                  <a:gd name="T18" fmla="*/ 3 w 60"/>
                  <a:gd name="T19" fmla="*/ 36 h 73"/>
                  <a:gd name="T20" fmla="*/ 0 w 60"/>
                  <a:gd name="T21" fmla="*/ 54 h 73"/>
                  <a:gd name="T22" fmla="*/ 0 w 60"/>
                  <a:gd name="T23" fmla="*/ 72 h 73"/>
                  <a:gd name="T24" fmla="*/ 18 w 60"/>
                  <a:gd name="T25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73">
                    <a:moveTo>
                      <a:pt x="18" y="72"/>
                    </a:moveTo>
                    <a:lnTo>
                      <a:pt x="31" y="59"/>
                    </a:lnTo>
                    <a:lnTo>
                      <a:pt x="44" y="49"/>
                    </a:lnTo>
                    <a:lnTo>
                      <a:pt x="44" y="29"/>
                    </a:lnTo>
                    <a:lnTo>
                      <a:pt x="59" y="15"/>
                    </a:lnTo>
                    <a:lnTo>
                      <a:pt x="50" y="0"/>
                    </a:lnTo>
                    <a:lnTo>
                      <a:pt x="32" y="14"/>
                    </a:lnTo>
                    <a:lnTo>
                      <a:pt x="13" y="12"/>
                    </a:lnTo>
                    <a:lnTo>
                      <a:pt x="3" y="3"/>
                    </a:lnTo>
                    <a:lnTo>
                      <a:pt x="3" y="36"/>
                    </a:lnTo>
                    <a:lnTo>
                      <a:pt x="0" y="54"/>
                    </a:lnTo>
                    <a:lnTo>
                      <a:pt x="0" y="72"/>
                    </a:lnTo>
                    <a:lnTo>
                      <a:pt x="18" y="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6" name="Freeform 235">
                <a:extLst>
                  <a:ext uri="{FF2B5EF4-FFF2-40B4-BE49-F238E27FC236}">
                    <a16:creationId xmlns:a16="http://schemas.microsoft.com/office/drawing/2014/main" xmlns="" id="{FE27BC84-7D66-41A5-B4C0-DB4A4F01B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681" y="3155163"/>
                <a:ext cx="154103" cy="147858"/>
              </a:xfrm>
              <a:custGeom>
                <a:avLst/>
                <a:gdLst>
                  <a:gd name="T0" fmla="*/ 0 w 87"/>
                  <a:gd name="T1" fmla="*/ 70 h 82"/>
                  <a:gd name="T2" fmla="*/ 10 w 87"/>
                  <a:gd name="T3" fmla="*/ 79 h 82"/>
                  <a:gd name="T4" fmla="*/ 30 w 87"/>
                  <a:gd name="T5" fmla="*/ 81 h 82"/>
                  <a:gd name="T6" fmla="*/ 48 w 87"/>
                  <a:gd name="T7" fmla="*/ 68 h 82"/>
                  <a:gd name="T8" fmla="*/ 64 w 87"/>
                  <a:gd name="T9" fmla="*/ 59 h 82"/>
                  <a:gd name="T10" fmla="*/ 83 w 87"/>
                  <a:gd name="T11" fmla="*/ 48 h 82"/>
                  <a:gd name="T12" fmla="*/ 85 w 87"/>
                  <a:gd name="T13" fmla="*/ 34 h 82"/>
                  <a:gd name="T14" fmla="*/ 86 w 87"/>
                  <a:gd name="T15" fmla="*/ 15 h 82"/>
                  <a:gd name="T16" fmla="*/ 81 w 87"/>
                  <a:gd name="T17" fmla="*/ 0 h 82"/>
                  <a:gd name="T18" fmla="*/ 61 w 87"/>
                  <a:gd name="T19" fmla="*/ 4 h 82"/>
                  <a:gd name="T20" fmla="*/ 45 w 87"/>
                  <a:gd name="T21" fmla="*/ 4 h 82"/>
                  <a:gd name="T22" fmla="*/ 22 w 87"/>
                  <a:gd name="T23" fmla="*/ 6 h 82"/>
                  <a:gd name="T24" fmla="*/ 9 w 87"/>
                  <a:gd name="T25" fmla="*/ 9 h 82"/>
                  <a:gd name="T26" fmla="*/ 5 w 87"/>
                  <a:gd name="T27" fmla="*/ 23 h 82"/>
                  <a:gd name="T28" fmla="*/ 9 w 87"/>
                  <a:gd name="T29" fmla="*/ 38 h 82"/>
                  <a:gd name="T30" fmla="*/ 22 w 87"/>
                  <a:gd name="T31" fmla="*/ 48 h 82"/>
                  <a:gd name="T32" fmla="*/ 15 w 87"/>
                  <a:gd name="T33" fmla="*/ 63 h 82"/>
                  <a:gd name="T34" fmla="*/ 0 w 87"/>
                  <a:gd name="T35" fmla="*/ 7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82">
                    <a:moveTo>
                      <a:pt x="0" y="70"/>
                    </a:moveTo>
                    <a:lnTo>
                      <a:pt x="10" y="79"/>
                    </a:lnTo>
                    <a:lnTo>
                      <a:pt x="30" y="81"/>
                    </a:lnTo>
                    <a:lnTo>
                      <a:pt x="48" y="68"/>
                    </a:lnTo>
                    <a:lnTo>
                      <a:pt x="64" y="59"/>
                    </a:lnTo>
                    <a:lnTo>
                      <a:pt x="83" y="48"/>
                    </a:lnTo>
                    <a:lnTo>
                      <a:pt x="85" y="34"/>
                    </a:lnTo>
                    <a:lnTo>
                      <a:pt x="86" y="15"/>
                    </a:lnTo>
                    <a:lnTo>
                      <a:pt x="81" y="0"/>
                    </a:lnTo>
                    <a:lnTo>
                      <a:pt x="61" y="4"/>
                    </a:lnTo>
                    <a:lnTo>
                      <a:pt x="45" y="4"/>
                    </a:lnTo>
                    <a:lnTo>
                      <a:pt x="22" y="6"/>
                    </a:lnTo>
                    <a:lnTo>
                      <a:pt x="9" y="9"/>
                    </a:lnTo>
                    <a:lnTo>
                      <a:pt x="5" y="23"/>
                    </a:lnTo>
                    <a:lnTo>
                      <a:pt x="9" y="38"/>
                    </a:lnTo>
                    <a:lnTo>
                      <a:pt x="22" y="48"/>
                    </a:lnTo>
                    <a:lnTo>
                      <a:pt x="15" y="63"/>
                    </a:lnTo>
                    <a:lnTo>
                      <a:pt x="0" y="7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7" name="Freeform 236">
                <a:extLst>
                  <a:ext uri="{FF2B5EF4-FFF2-40B4-BE49-F238E27FC236}">
                    <a16:creationId xmlns:a16="http://schemas.microsoft.com/office/drawing/2014/main" xmlns="" id="{311A55A6-0BD5-4EB0-A069-DDD46E35C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9392" y="3112693"/>
                <a:ext cx="338084" cy="303580"/>
              </a:xfrm>
              <a:custGeom>
                <a:avLst/>
                <a:gdLst>
                  <a:gd name="T0" fmla="*/ 191 w 192"/>
                  <a:gd name="T1" fmla="*/ 29 h 173"/>
                  <a:gd name="T2" fmla="*/ 160 w 192"/>
                  <a:gd name="T3" fmla="*/ 27 h 173"/>
                  <a:gd name="T4" fmla="*/ 145 w 192"/>
                  <a:gd name="T5" fmla="*/ 20 h 173"/>
                  <a:gd name="T6" fmla="*/ 138 w 192"/>
                  <a:gd name="T7" fmla="*/ 2 h 173"/>
                  <a:gd name="T8" fmla="*/ 130 w 192"/>
                  <a:gd name="T9" fmla="*/ 0 h 173"/>
                  <a:gd name="T10" fmla="*/ 124 w 192"/>
                  <a:gd name="T11" fmla="*/ 13 h 173"/>
                  <a:gd name="T12" fmla="*/ 102 w 192"/>
                  <a:gd name="T13" fmla="*/ 18 h 173"/>
                  <a:gd name="T14" fmla="*/ 93 w 192"/>
                  <a:gd name="T15" fmla="*/ 23 h 173"/>
                  <a:gd name="T16" fmla="*/ 81 w 192"/>
                  <a:gd name="T17" fmla="*/ 18 h 173"/>
                  <a:gd name="T18" fmla="*/ 62 w 192"/>
                  <a:gd name="T19" fmla="*/ 17 h 173"/>
                  <a:gd name="T20" fmla="*/ 54 w 192"/>
                  <a:gd name="T21" fmla="*/ 23 h 173"/>
                  <a:gd name="T22" fmla="*/ 43 w 192"/>
                  <a:gd name="T23" fmla="*/ 25 h 173"/>
                  <a:gd name="T24" fmla="*/ 40 w 192"/>
                  <a:gd name="T25" fmla="*/ 32 h 173"/>
                  <a:gd name="T26" fmla="*/ 30 w 192"/>
                  <a:gd name="T27" fmla="*/ 38 h 173"/>
                  <a:gd name="T28" fmla="*/ 28 w 192"/>
                  <a:gd name="T29" fmla="*/ 51 h 173"/>
                  <a:gd name="T30" fmla="*/ 13 w 192"/>
                  <a:gd name="T31" fmla="*/ 54 h 173"/>
                  <a:gd name="T32" fmla="*/ 0 w 192"/>
                  <a:gd name="T33" fmla="*/ 66 h 173"/>
                  <a:gd name="T34" fmla="*/ 3 w 192"/>
                  <a:gd name="T35" fmla="*/ 88 h 173"/>
                  <a:gd name="T36" fmla="*/ 0 w 192"/>
                  <a:gd name="T37" fmla="*/ 123 h 173"/>
                  <a:gd name="T38" fmla="*/ 17 w 192"/>
                  <a:gd name="T39" fmla="*/ 123 h 173"/>
                  <a:gd name="T40" fmla="*/ 22 w 192"/>
                  <a:gd name="T41" fmla="*/ 140 h 173"/>
                  <a:gd name="T42" fmla="*/ 14 w 192"/>
                  <a:gd name="T43" fmla="*/ 151 h 173"/>
                  <a:gd name="T44" fmla="*/ 14 w 192"/>
                  <a:gd name="T45" fmla="*/ 165 h 173"/>
                  <a:gd name="T46" fmla="*/ 30 w 192"/>
                  <a:gd name="T47" fmla="*/ 172 h 173"/>
                  <a:gd name="T48" fmla="*/ 36 w 192"/>
                  <a:gd name="T49" fmla="*/ 160 h 173"/>
                  <a:gd name="T50" fmla="*/ 77 w 192"/>
                  <a:gd name="T51" fmla="*/ 156 h 173"/>
                  <a:gd name="T52" fmla="*/ 83 w 192"/>
                  <a:gd name="T53" fmla="*/ 140 h 173"/>
                  <a:gd name="T54" fmla="*/ 95 w 192"/>
                  <a:gd name="T55" fmla="*/ 132 h 173"/>
                  <a:gd name="T56" fmla="*/ 111 w 192"/>
                  <a:gd name="T57" fmla="*/ 122 h 173"/>
                  <a:gd name="T58" fmla="*/ 124 w 192"/>
                  <a:gd name="T59" fmla="*/ 121 h 173"/>
                  <a:gd name="T60" fmla="*/ 127 w 192"/>
                  <a:gd name="T61" fmla="*/ 103 h 173"/>
                  <a:gd name="T62" fmla="*/ 138 w 192"/>
                  <a:gd name="T63" fmla="*/ 97 h 173"/>
                  <a:gd name="T64" fmla="*/ 143 w 192"/>
                  <a:gd name="T65" fmla="*/ 82 h 173"/>
                  <a:gd name="T66" fmla="*/ 149 w 192"/>
                  <a:gd name="T67" fmla="*/ 64 h 173"/>
                  <a:gd name="T68" fmla="*/ 153 w 192"/>
                  <a:gd name="T69" fmla="*/ 48 h 173"/>
                  <a:gd name="T70" fmla="*/ 166 w 192"/>
                  <a:gd name="T71" fmla="*/ 43 h 173"/>
                  <a:gd name="T72" fmla="*/ 176 w 192"/>
                  <a:gd name="T73" fmla="*/ 45 h 173"/>
                  <a:gd name="T74" fmla="*/ 188 w 192"/>
                  <a:gd name="T75" fmla="*/ 52 h 173"/>
                  <a:gd name="T76" fmla="*/ 191 w 192"/>
                  <a:gd name="T77" fmla="*/ 2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2" h="173">
                    <a:moveTo>
                      <a:pt x="191" y="29"/>
                    </a:moveTo>
                    <a:lnTo>
                      <a:pt x="160" y="27"/>
                    </a:lnTo>
                    <a:lnTo>
                      <a:pt x="145" y="20"/>
                    </a:lnTo>
                    <a:lnTo>
                      <a:pt x="138" y="2"/>
                    </a:lnTo>
                    <a:lnTo>
                      <a:pt x="130" y="0"/>
                    </a:lnTo>
                    <a:lnTo>
                      <a:pt x="124" y="13"/>
                    </a:lnTo>
                    <a:lnTo>
                      <a:pt x="102" y="18"/>
                    </a:lnTo>
                    <a:lnTo>
                      <a:pt x="93" y="23"/>
                    </a:lnTo>
                    <a:lnTo>
                      <a:pt x="81" y="18"/>
                    </a:lnTo>
                    <a:lnTo>
                      <a:pt x="62" y="17"/>
                    </a:lnTo>
                    <a:lnTo>
                      <a:pt x="54" y="23"/>
                    </a:lnTo>
                    <a:lnTo>
                      <a:pt x="43" y="25"/>
                    </a:lnTo>
                    <a:lnTo>
                      <a:pt x="40" y="32"/>
                    </a:lnTo>
                    <a:lnTo>
                      <a:pt x="30" y="38"/>
                    </a:lnTo>
                    <a:lnTo>
                      <a:pt x="28" y="51"/>
                    </a:lnTo>
                    <a:lnTo>
                      <a:pt x="13" y="54"/>
                    </a:lnTo>
                    <a:lnTo>
                      <a:pt x="0" y="66"/>
                    </a:lnTo>
                    <a:lnTo>
                      <a:pt x="3" y="88"/>
                    </a:lnTo>
                    <a:lnTo>
                      <a:pt x="0" y="123"/>
                    </a:lnTo>
                    <a:lnTo>
                      <a:pt x="17" y="123"/>
                    </a:lnTo>
                    <a:lnTo>
                      <a:pt x="22" y="140"/>
                    </a:lnTo>
                    <a:lnTo>
                      <a:pt x="14" y="151"/>
                    </a:lnTo>
                    <a:lnTo>
                      <a:pt x="14" y="165"/>
                    </a:lnTo>
                    <a:lnTo>
                      <a:pt x="30" y="172"/>
                    </a:lnTo>
                    <a:lnTo>
                      <a:pt x="36" y="160"/>
                    </a:lnTo>
                    <a:lnTo>
                      <a:pt x="77" y="156"/>
                    </a:lnTo>
                    <a:lnTo>
                      <a:pt x="83" y="140"/>
                    </a:lnTo>
                    <a:lnTo>
                      <a:pt x="95" y="132"/>
                    </a:lnTo>
                    <a:lnTo>
                      <a:pt x="111" y="122"/>
                    </a:lnTo>
                    <a:lnTo>
                      <a:pt x="124" y="121"/>
                    </a:lnTo>
                    <a:lnTo>
                      <a:pt x="127" y="103"/>
                    </a:lnTo>
                    <a:lnTo>
                      <a:pt x="138" y="97"/>
                    </a:lnTo>
                    <a:lnTo>
                      <a:pt x="143" y="82"/>
                    </a:lnTo>
                    <a:lnTo>
                      <a:pt x="149" y="64"/>
                    </a:lnTo>
                    <a:lnTo>
                      <a:pt x="153" y="48"/>
                    </a:lnTo>
                    <a:lnTo>
                      <a:pt x="166" y="43"/>
                    </a:lnTo>
                    <a:lnTo>
                      <a:pt x="176" y="45"/>
                    </a:lnTo>
                    <a:lnTo>
                      <a:pt x="188" y="52"/>
                    </a:lnTo>
                    <a:lnTo>
                      <a:pt x="191" y="2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8" name="Freeform 237">
                <a:extLst>
                  <a:ext uri="{FF2B5EF4-FFF2-40B4-BE49-F238E27FC236}">
                    <a16:creationId xmlns:a16="http://schemas.microsoft.com/office/drawing/2014/main" xmlns="" id="{B02B5270-9029-4EE7-8792-CAA50939C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825" y="3001013"/>
                <a:ext cx="323932" cy="229651"/>
              </a:xfrm>
              <a:custGeom>
                <a:avLst/>
                <a:gdLst>
                  <a:gd name="T0" fmla="*/ 181 w 184"/>
                  <a:gd name="T1" fmla="*/ 82 h 131"/>
                  <a:gd name="T2" fmla="*/ 174 w 184"/>
                  <a:gd name="T3" fmla="*/ 88 h 131"/>
                  <a:gd name="T4" fmla="*/ 163 w 184"/>
                  <a:gd name="T5" fmla="*/ 89 h 131"/>
                  <a:gd name="T6" fmla="*/ 159 w 184"/>
                  <a:gd name="T7" fmla="*/ 97 h 131"/>
                  <a:gd name="T8" fmla="*/ 149 w 184"/>
                  <a:gd name="T9" fmla="*/ 103 h 131"/>
                  <a:gd name="T10" fmla="*/ 147 w 184"/>
                  <a:gd name="T11" fmla="*/ 116 h 131"/>
                  <a:gd name="T12" fmla="*/ 132 w 184"/>
                  <a:gd name="T13" fmla="*/ 119 h 131"/>
                  <a:gd name="T14" fmla="*/ 119 w 184"/>
                  <a:gd name="T15" fmla="*/ 130 h 131"/>
                  <a:gd name="T16" fmla="*/ 124 w 184"/>
                  <a:gd name="T17" fmla="*/ 98 h 131"/>
                  <a:gd name="T18" fmla="*/ 104 w 184"/>
                  <a:gd name="T19" fmla="*/ 88 h 131"/>
                  <a:gd name="T20" fmla="*/ 81 w 184"/>
                  <a:gd name="T21" fmla="*/ 71 h 131"/>
                  <a:gd name="T22" fmla="*/ 66 w 184"/>
                  <a:gd name="T23" fmla="*/ 70 h 131"/>
                  <a:gd name="T24" fmla="*/ 40 w 184"/>
                  <a:gd name="T25" fmla="*/ 65 h 131"/>
                  <a:gd name="T26" fmla="*/ 33 w 184"/>
                  <a:gd name="T27" fmla="*/ 77 h 131"/>
                  <a:gd name="T28" fmla="*/ 19 w 184"/>
                  <a:gd name="T29" fmla="*/ 83 h 131"/>
                  <a:gd name="T30" fmla="*/ 16 w 184"/>
                  <a:gd name="T31" fmla="*/ 65 h 131"/>
                  <a:gd name="T32" fmla="*/ 14 w 184"/>
                  <a:gd name="T33" fmla="*/ 55 h 131"/>
                  <a:gd name="T34" fmla="*/ 11 w 184"/>
                  <a:gd name="T35" fmla="*/ 48 h 131"/>
                  <a:gd name="T36" fmla="*/ 9 w 184"/>
                  <a:gd name="T37" fmla="*/ 31 h 131"/>
                  <a:gd name="T38" fmla="*/ 3 w 184"/>
                  <a:gd name="T39" fmla="*/ 25 h 131"/>
                  <a:gd name="T40" fmla="*/ 7 w 184"/>
                  <a:gd name="T41" fmla="*/ 19 h 131"/>
                  <a:gd name="T42" fmla="*/ 0 w 184"/>
                  <a:gd name="T43" fmla="*/ 14 h 131"/>
                  <a:gd name="T44" fmla="*/ 1 w 184"/>
                  <a:gd name="T45" fmla="*/ 3 h 131"/>
                  <a:gd name="T46" fmla="*/ 16 w 184"/>
                  <a:gd name="T47" fmla="*/ 19 h 131"/>
                  <a:gd name="T48" fmla="*/ 24 w 184"/>
                  <a:gd name="T49" fmla="*/ 6 h 131"/>
                  <a:gd name="T50" fmla="*/ 37 w 184"/>
                  <a:gd name="T51" fmla="*/ 0 h 131"/>
                  <a:gd name="T52" fmla="*/ 49 w 184"/>
                  <a:gd name="T53" fmla="*/ 5 h 131"/>
                  <a:gd name="T54" fmla="*/ 49 w 184"/>
                  <a:gd name="T55" fmla="*/ 14 h 131"/>
                  <a:gd name="T56" fmla="*/ 63 w 184"/>
                  <a:gd name="T57" fmla="*/ 19 h 131"/>
                  <a:gd name="T58" fmla="*/ 81 w 184"/>
                  <a:gd name="T59" fmla="*/ 24 h 131"/>
                  <a:gd name="T60" fmla="*/ 83 w 184"/>
                  <a:gd name="T61" fmla="*/ 14 h 131"/>
                  <a:gd name="T62" fmla="*/ 92 w 184"/>
                  <a:gd name="T63" fmla="*/ 11 h 131"/>
                  <a:gd name="T64" fmla="*/ 102 w 184"/>
                  <a:gd name="T65" fmla="*/ 6 h 131"/>
                  <a:gd name="T66" fmla="*/ 107 w 184"/>
                  <a:gd name="T67" fmla="*/ 14 h 131"/>
                  <a:gd name="T68" fmla="*/ 114 w 184"/>
                  <a:gd name="T69" fmla="*/ 20 h 131"/>
                  <a:gd name="T70" fmla="*/ 111 w 184"/>
                  <a:gd name="T71" fmla="*/ 28 h 131"/>
                  <a:gd name="T72" fmla="*/ 122 w 184"/>
                  <a:gd name="T73" fmla="*/ 31 h 131"/>
                  <a:gd name="T74" fmla="*/ 129 w 184"/>
                  <a:gd name="T75" fmla="*/ 31 h 131"/>
                  <a:gd name="T76" fmla="*/ 137 w 184"/>
                  <a:gd name="T77" fmla="*/ 34 h 131"/>
                  <a:gd name="T78" fmla="*/ 133 w 184"/>
                  <a:gd name="T79" fmla="*/ 46 h 131"/>
                  <a:gd name="T80" fmla="*/ 167 w 184"/>
                  <a:gd name="T81" fmla="*/ 72 h 131"/>
                  <a:gd name="T82" fmla="*/ 175 w 184"/>
                  <a:gd name="T83" fmla="*/ 68 h 131"/>
                  <a:gd name="T84" fmla="*/ 183 w 184"/>
                  <a:gd name="T85" fmla="*/ 71 h 131"/>
                  <a:gd name="T86" fmla="*/ 181 w 184"/>
                  <a:gd name="T87" fmla="*/ 8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4" h="131">
                    <a:moveTo>
                      <a:pt x="181" y="82"/>
                    </a:moveTo>
                    <a:lnTo>
                      <a:pt x="174" y="88"/>
                    </a:lnTo>
                    <a:lnTo>
                      <a:pt x="163" y="89"/>
                    </a:lnTo>
                    <a:lnTo>
                      <a:pt x="159" y="97"/>
                    </a:lnTo>
                    <a:lnTo>
                      <a:pt x="149" y="103"/>
                    </a:lnTo>
                    <a:lnTo>
                      <a:pt x="147" y="116"/>
                    </a:lnTo>
                    <a:lnTo>
                      <a:pt x="132" y="119"/>
                    </a:lnTo>
                    <a:lnTo>
                      <a:pt x="119" y="130"/>
                    </a:lnTo>
                    <a:lnTo>
                      <a:pt x="124" y="98"/>
                    </a:lnTo>
                    <a:lnTo>
                      <a:pt x="104" y="88"/>
                    </a:lnTo>
                    <a:lnTo>
                      <a:pt x="81" y="71"/>
                    </a:lnTo>
                    <a:lnTo>
                      <a:pt x="66" y="70"/>
                    </a:lnTo>
                    <a:lnTo>
                      <a:pt x="40" y="65"/>
                    </a:lnTo>
                    <a:lnTo>
                      <a:pt x="33" y="77"/>
                    </a:lnTo>
                    <a:lnTo>
                      <a:pt x="19" y="83"/>
                    </a:lnTo>
                    <a:lnTo>
                      <a:pt x="16" y="65"/>
                    </a:lnTo>
                    <a:lnTo>
                      <a:pt x="14" y="55"/>
                    </a:lnTo>
                    <a:lnTo>
                      <a:pt x="11" y="48"/>
                    </a:lnTo>
                    <a:lnTo>
                      <a:pt x="9" y="31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0" y="14"/>
                    </a:lnTo>
                    <a:lnTo>
                      <a:pt x="1" y="3"/>
                    </a:lnTo>
                    <a:lnTo>
                      <a:pt x="16" y="19"/>
                    </a:lnTo>
                    <a:lnTo>
                      <a:pt x="24" y="6"/>
                    </a:lnTo>
                    <a:lnTo>
                      <a:pt x="37" y="0"/>
                    </a:lnTo>
                    <a:lnTo>
                      <a:pt x="49" y="5"/>
                    </a:lnTo>
                    <a:lnTo>
                      <a:pt x="49" y="14"/>
                    </a:lnTo>
                    <a:lnTo>
                      <a:pt x="63" y="19"/>
                    </a:lnTo>
                    <a:lnTo>
                      <a:pt x="81" y="24"/>
                    </a:lnTo>
                    <a:lnTo>
                      <a:pt x="83" y="14"/>
                    </a:lnTo>
                    <a:lnTo>
                      <a:pt x="92" y="11"/>
                    </a:lnTo>
                    <a:lnTo>
                      <a:pt x="102" y="6"/>
                    </a:lnTo>
                    <a:lnTo>
                      <a:pt x="107" y="14"/>
                    </a:lnTo>
                    <a:lnTo>
                      <a:pt x="114" y="20"/>
                    </a:lnTo>
                    <a:lnTo>
                      <a:pt x="111" y="28"/>
                    </a:lnTo>
                    <a:lnTo>
                      <a:pt x="122" y="31"/>
                    </a:lnTo>
                    <a:lnTo>
                      <a:pt x="129" y="31"/>
                    </a:lnTo>
                    <a:lnTo>
                      <a:pt x="137" y="34"/>
                    </a:lnTo>
                    <a:lnTo>
                      <a:pt x="133" y="46"/>
                    </a:lnTo>
                    <a:lnTo>
                      <a:pt x="167" y="72"/>
                    </a:lnTo>
                    <a:lnTo>
                      <a:pt x="175" y="68"/>
                    </a:lnTo>
                    <a:lnTo>
                      <a:pt x="183" y="71"/>
                    </a:lnTo>
                    <a:lnTo>
                      <a:pt x="181" y="8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9" name="Freeform 238">
                <a:extLst>
                  <a:ext uri="{FF2B5EF4-FFF2-40B4-BE49-F238E27FC236}">
                    <a16:creationId xmlns:a16="http://schemas.microsoft.com/office/drawing/2014/main" xmlns="" id="{42145E07-AE2D-4449-A69A-C96D04097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2931" y="3030900"/>
                <a:ext cx="204423" cy="133701"/>
              </a:xfrm>
              <a:custGeom>
                <a:avLst/>
                <a:gdLst>
                  <a:gd name="T0" fmla="*/ 35 w 117"/>
                  <a:gd name="T1" fmla="*/ 9 h 76"/>
                  <a:gd name="T2" fmla="*/ 27 w 117"/>
                  <a:gd name="T3" fmla="*/ 25 h 76"/>
                  <a:gd name="T4" fmla="*/ 15 w 117"/>
                  <a:gd name="T5" fmla="*/ 40 h 76"/>
                  <a:gd name="T6" fmla="*/ 0 w 117"/>
                  <a:gd name="T7" fmla="*/ 69 h 76"/>
                  <a:gd name="T8" fmla="*/ 9 w 117"/>
                  <a:gd name="T9" fmla="*/ 64 h 76"/>
                  <a:gd name="T10" fmla="*/ 31 w 117"/>
                  <a:gd name="T11" fmla="*/ 59 h 76"/>
                  <a:gd name="T12" fmla="*/ 37 w 117"/>
                  <a:gd name="T13" fmla="*/ 46 h 76"/>
                  <a:gd name="T14" fmla="*/ 45 w 117"/>
                  <a:gd name="T15" fmla="*/ 48 h 76"/>
                  <a:gd name="T16" fmla="*/ 52 w 117"/>
                  <a:gd name="T17" fmla="*/ 67 h 76"/>
                  <a:gd name="T18" fmla="*/ 68 w 117"/>
                  <a:gd name="T19" fmla="*/ 73 h 76"/>
                  <a:gd name="T20" fmla="*/ 98 w 117"/>
                  <a:gd name="T21" fmla="*/ 75 h 76"/>
                  <a:gd name="T22" fmla="*/ 98 w 117"/>
                  <a:gd name="T23" fmla="*/ 62 h 76"/>
                  <a:gd name="T24" fmla="*/ 97 w 117"/>
                  <a:gd name="T25" fmla="*/ 64 h 76"/>
                  <a:gd name="T26" fmla="*/ 81 w 117"/>
                  <a:gd name="T27" fmla="*/ 53 h 76"/>
                  <a:gd name="T28" fmla="*/ 83 w 117"/>
                  <a:gd name="T29" fmla="*/ 31 h 76"/>
                  <a:gd name="T30" fmla="*/ 95 w 117"/>
                  <a:gd name="T31" fmla="*/ 23 h 76"/>
                  <a:gd name="T32" fmla="*/ 116 w 117"/>
                  <a:gd name="T33" fmla="*/ 36 h 76"/>
                  <a:gd name="T34" fmla="*/ 102 w 117"/>
                  <a:gd name="T35" fmla="*/ 0 h 76"/>
                  <a:gd name="T36" fmla="*/ 86 w 117"/>
                  <a:gd name="T37" fmla="*/ 13 h 76"/>
                  <a:gd name="T38" fmla="*/ 71 w 117"/>
                  <a:gd name="T39" fmla="*/ 14 h 76"/>
                  <a:gd name="T40" fmla="*/ 35 w 117"/>
                  <a:gd name="T41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76">
                    <a:moveTo>
                      <a:pt x="35" y="9"/>
                    </a:moveTo>
                    <a:lnTo>
                      <a:pt x="27" y="25"/>
                    </a:lnTo>
                    <a:lnTo>
                      <a:pt x="15" y="40"/>
                    </a:lnTo>
                    <a:lnTo>
                      <a:pt x="0" y="69"/>
                    </a:lnTo>
                    <a:lnTo>
                      <a:pt x="9" y="64"/>
                    </a:lnTo>
                    <a:lnTo>
                      <a:pt x="31" y="59"/>
                    </a:lnTo>
                    <a:lnTo>
                      <a:pt x="37" y="46"/>
                    </a:lnTo>
                    <a:lnTo>
                      <a:pt x="45" y="48"/>
                    </a:lnTo>
                    <a:lnTo>
                      <a:pt x="52" y="67"/>
                    </a:lnTo>
                    <a:lnTo>
                      <a:pt x="68" y="73"/>
                    </a:lnTo>
                    <a:lnTo>
                      <a:pt x="98" y="75"/>
                    </a:lnTo>
                    <a:lnTo>
                      <a:pt x="98" y="62"/>
                    </a:lnTo>
                    <a:lnTo>
                      <a:pt x="97" y="64"/>
                    </a:lnTo>
                    <a:lnTo>
                      <a:pt x="81" y="53"/>
                    </a:lnTo>
                    <a:lnTo>
                      <a:pt x="83" y="31"/>
                    </a:lnTo>
                    <a:lnTo>
                      <a:pt x="95" y="23"/>
                    </a:lnTo>
                    <a:lnTo>
                      <a:pt x="116" y="36"/>
                    </a:lnTo>
                    <a:lnTo>
                      <a:pt x="102" y="0"/>
                    </a:lnTo>
                    <a:lnTo>
                      <a:pt x="86" y="13"/>
                    </a:lnTo>
                    <a:lnTo>
                      <a:pt x="71" y="14"/>
                    </a:lnTo>
                    <a:lnTo>
                      <a:pt x="35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0" name="Freeform 239">
                <a:extLst>
                  <a:ext uri="{FF2B5EF4-FFF2-40B4-BE49-F238E27FC236}">
                    <a16:creationId xmlns:a16="http://schemas.microsoft.com/office/drawing/2014/main" xmlns="" id="{E4DFB98D-91D3-46E9-B10E-A9351C665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837" y="2942814"/>
                <a:ext cx="133661" cy="152576"/>
              </a:xfrm>
              <a:custGeom>
                <a:avLst/>
                <a:gdLst>
                  <a:gd name="T0" fmla="*/ 0 w 76"/>
                  <a:gd name="T1" fmla="*/ 8 h 87"/>
                  <a:gd name="T2" fmla="*/ 5 w 76"/>
                  <a:gd name="T3" fmla="*/ 29 h 87"/>
                  <a:gd name="T4" fmla="*/ 16 w 76"/>
                  <a:gd name="T5" fmla="*/ 51 h 87"/>
                  <a:gd name="T6" fmla="*/ 29 w 76"/>
                  <a:gd name="T7" fmla="*/ 77 h 87"/>
                  <a:gd name="T8" fmla="*/ 18 w 76"/>
                  <a:gd name="T9" fmla="*/ 84 h 87"/>
                  <a:gd name="T10" fmla="*/ 37 w 76"/>
                  <a:gd name="T11" fmla="*/ 84 h 87"/>
                  <a:gd name="T12" fmla="*/ 40 w 76"/>
                  <a:gd name="T13" fmla="*/ 73 h 87"/>
                  <a:gd name="T14" fmla="*/ 49 w 76"/>
                  <a:gd name="T15" fmla="*/ 67 h 87"/>
                  <a:gd name="T16" fmla="*/ 55 w 76"/>
                  <a:gd name="T17" fmla="*/ 86 h 87"/>
                  <a:gd name="T18" fmla="*/ 62 w 76"/>
                  <a:gd name="T19" fmla="*/ 79 h 87"/>
                  <a:gd name="T20" fmla="*/ 66 w 76"/>
                  <a:gd name="T21" fmla="*/ 65 h 87"/>
                  <a:gd name="T22" fmla="*/ 75 w 76"/>
                  <a:gd name="T23" fmla="*/ 62 h 87"/>
                  <a:gd name="T24" fmla="*/ 73 w 76"/>
                  <a:gd name="T25" fmla="*/ 52 h 87"/>
                  <a:gd name="T26" fmla="*/ 58 w 76"/>
                  <a:gd name="T27" fmla="*/ 43 h 87"/>
                  <a:gd name="T28" fmla="*/ 44 w 76"/>
                  <a:gd name="T29" fmla="*/ 28 h 87"/>
                  <a:gd name="T30" fmla="*/ 29 w 76"/>
                  <a:gd name="T31" fmla="*/ 0 h 87"/>
                  <a:gd name="T32" fmla="*/ 0 w 76"/>
                  <a:gd name="T33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87">
                    <a:moveTo>
                      <a:pt x="0" y="8"/>
                    </a:moveTo>
                    <a:lnTo>
                      <a:pt x="5" y="29"/>
                    </a:lnTo>
                    <a:lnTo>
                      <a:pt x="16" y="51"/>
                    </a:lnTo>
                    <a:lnTo>
                      <a:pt x="29" y="77"/>
                    </a:lnTo>
                    <a:lnTo>
                      <a:pt x="18" y="84"/>
                    </a:lnTo>
                    <a:lnTo>
                      <a:pt x="37" y="84"/>
                    </a:lnTo>
                    <a:lnTo>
                      <a:pt x="40" y="73"/>
                    </a:lnTo>
                    <a:lnTo>
                      <a:pt x="49" y="67"/>
                    </a:lnTo>
                    <a:lnTo>
                      <a:pt x="55" y="86"/>
                    </a:lnTo>
                    <a:lnTo>
                      <a:pt x="62" y="79"/>
                    </a:lnTo>
                    <a:lnTo>
                      <a:pt x="66" y="65"/>
                    </a:lnTo>
                    <a:lnTo>
                      <a:pt x="75" y="62"/>
                    </a:lnTo>
                    <a:lnTo>
                      <a:pt x="73" y="52"/>
                    </a:lnTo>
                    <a:lnTo>
                      <a:pt x="58" y="43"/>
                    </a:lnTo>
                    <a:lnTo>
                      <a:pt x="44" y="28"/>
                    </a:lnTo>
                    <a:lnTo>
                      <a:pt x="29" y="0"/>
                    </a:lnTo>
                    <a:lnTo>
                      <a:pt x="0" y="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1" name="Freeform 263">
                <a:extLst>
                  <a:ext uri="{FF2B5EF4-FFF2-40B4-BE49-F238E27FC236}">
                    <a16:creationId xmlns:a16="http://schemas.microsoft.com/office/drawing/2014/main" xmlns="" id="{BBFB8A4C-8AE8-4932-9B7E-DB9315CF5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8679" y="2977419"/>
                <a:ext cx="465455" cy="206057"/>
              </a:xfrm>
              <a:custGeom>
                <a:avLst/>
                <a:gdLst>
                  <a:gd name="T0" fmla="*/ 134 w 265"/>
                  <a:gd name="T1" fmla="*/ 111 h 118"/>
                  <a:gd name="T2" fmla="*/ 146 w 265"/>
                  <a:gd name="T3" fmla="*/ 108 h 118"/>
                  <a:gd name="T4" fmla="*/ 168 w 265"/>
                  <a:gd name="T5" fmla="*/ 106 h 118"/>
                  <a:gd name="T6" fmla="*/ 184 w 265"/>
                  <a:gd name="T7" fmla="*/ 106 h 118"/>
                  <a:gd name="T8" fmla="*/ 204 w 265"/>
                  <a:gd name="T9" fmla="*/ 102 h 118"/>
                  <a:gd name="T10" fmla="*/ 209 w 265"/>
                  <a:gd name="T11" fmla="*/ 117 h 118"/>
                  <a:gd name="T12" fmla="*/ 218 w 265"/>
                  <a:gd name="T13" fmla="*/ 108 h 118"/>
                  <a:gd name="T14" fmla="*/ 227 w 265"/>
                  <a:gd name="T15" fmla="*/ 99 h 118"/>
                  <a:gd name="T16" fmla="*/ 241 w 265"/>
                  <a:gd name="T17" fmla="*/ 96 h 118"/>
                  <a:gd name="T18" fmla="*/ 247 w 265"/>
                  <a:gd name="T19" fmla="*/ 106 h 118"/>
                  <a:gd name="T20" fmla="*/ 264 w 265"/>
                  <a:gd name="T21" fmla="*/ 107 h 118"/>
                  <a:gd name="T22" fmla="*/ 261 w 265"/>
                  <a:gd name="T23" fmla="*/ 88 h 118"/>
                  <a:gd name="T24" fmla="*/ 253 w 265"/>
                  <a:gd name="T25" fmla="*/ 69 h 118"/>
                  <a:gd name="T26" fmla="*/ 247 w 265"/>
                  <a:gd name="T27" fmla="*/ 50 h 118"/>
                  <a:gd name="T28" fmla="*/ 252 w 265"/>
                  <a:gd name="T29" fmla="*/ 44 h 118"/>
                  <a:gd name="T30" fmla="*/ 241 w 265"/>
                  <a:gd name="T31" fmla="*/ 32 h 118"/>
                  <a:gd name="T32" fmla="*/ 228 w 265"/>
                  <a:gd name="T33" fmla="*/ 12 h 118"/>
                  <a:gd name="T34" fmla="*/ 210 w 265"/>
                  <a:gd name="T35" fmla="*/ 14 h 118"/>
                  <a:gd name="T36" fmla="*/ 202 w 265"/>
                  <a:gd name="T37" fmla="*/ 23 h 118"/>
                  <a:gd name="T38" fmla="*/ 173 w 265"/>
                  <a:gd name="T39" fmla="*/ 25 h 118"/>
                  <a:gd name="T40" fmla="*/ 161 w 265"/>
                  <a:gd name="T41" fmla="*/ 26 h 118"/>
                  <a:gd name="T42" fmla="*/ 146 w 265"/>
                  <a:gd name="T43" fmla="*/ 19 h 118"/>
                  <a:gd name="T44" fmla="*/ 135 w 265"/>
                  <a:gd name="T45" fmla="*/ 19 h 118"/>
                  <a:gd name="T46" fmla="*/ 125 w 265"/>
                  <a:gd name="T47" fmla="*/ 7 h 118"/>
                  <a:gd name="T48" fmla="*/ 112 w 265"/>
                  <a:gd name="T49" fmla="*/ 0 h 118"/>
                  <a:gd name="T50" fmla="*/ 98 w 265"/>
                  <a:gd name="T51" fmla="*/ 7 h 118"/>
                  <a:gd name="T52" fmla="*/ 78 w 265"/>
                  <a:gd name="T53" fmla="*/ 9 h 118"/>
                  <a:gd name="T54" fmla="*/ 64 w 265"/>
                  <a:gd name="T55" fmla="*/ 14 h 118"/>
                  <a:gd name="T56" fmla="*/ 45 w 265"/>
                  <a:gd name="T57" fmla="*/ 15 h 118"/>
                  <a:gd name="T58" fmla="*/ 34 w 265"/>
                  <a:gd name="T59" fmla="*/ 15 h 118"/>
                  <a:gd name="T60" fmla="*/ 19 w 265"/>
                  <a:gd name="T61" fmla="*/ 21 h 118"/>
                  <a:gd name="T62" fmla="*/ 29 w 265"/>
                  <a:gd name="T63" fmla="*/ 26 h 118"/>
                  <a:gd name="T64" fmla="*/ 18 w 265"/>
                  <a:gd name="T65" fmla="*/ 32 h 118"/>
                  <a:gd name="T66" fmla="*/ 14 w 265"/>
                  <a:gd name="T67" fmla="*/ 39 h 118"/>
                  <a:gd name="T68" fmla="*/ 5 w 265"/>
                  <a:gd name="T69" fmla="*/ 48 h 118"/>
                  <a:gd name="T70" fmla="*/ 3 w 265"/>
                  <a:gd name="T71" fmla="*/ 56 h 118"/>
                  <a:gd name="T72" fmla="*/ 0 w 265"/>
                  <a:gd name="T73" fmla="*/ 63 h 118"/>
                  <a:gd name="T74" fmla="*/ 7 w 265"/>
                  <a:gd name="T75" fmla="*/ 65 h 118"/>
                  <a:gd name="T76" fmla="*/ 6 w 265"/>
                  <a:gd name="T77" fmla="*/ 74 h 118"/>
                  <a:gd name="T78" fmla="*/ 11 w 265"/>
                  <a:gd name="T79" fmla="*/ 78 h 118"/>
                  <a:gd name="T80" fmla="*/ 11 w 265"/>
                  <a:gd name="T81" fmla="*/ 88 h 118"/>
                  <a:gd name="T82" fmla="*/ 16 w 265"/>
                  <a:gd name="T83" fmla="*/ 95 h 118"/>
                  <a:gd name="T84" fmla="*/ 22 w 265"/>
                  <a:gd name="T85" fmla="*/ 94 h 118"/>
                  <a:gd name="T86" fmla="*/ 24 w 265"/>
                  <a:gd name="T87" fmla="*/ 101 h 118"/>
                  <a:gd name="T88" fmla="*/ 36 w 265"/>
                  <a:gd name="T89" fmla="*/ 105 h 118"/>
                  <a:gd name="T90" fmla="*/ 44 w 265"/>
                  <a:gd name="T91" fmla="*/ 114 h 118"/>
                  <a:gd name="T92" fmla="*/ 54 w 265"/>
                  <a:gd name="T93" fmla="*/ 111 h 118"/>
                  <a:gd name="T94" fmla="*/ 60 w 265"/>
                  <a:gd name="T95" fmla="*/ 107 h 118"/>
                  <a:gd name="T96" fmla="*/ 68 w 265"/>
                  <a:gd name="T97" fmla="*/ 100 h 118"/>
                  <a:gd name="T98" fmla="*/ 84 w 265"/>
                  <a:gd name="T99" fmla="*/ 111 h 118"/>
                  <a:gd name="T100" fmla="*/ 102 w 265"/>
                  <a:gd name="T101" fmla="*/ 113 h 118"/>
                  <a:gd name="T102" fmla="*/ 121 w 265"/>
                  <a:gd name="T103" fmla="*/ 110 h 118"/>
                  <a:gd name="T104" fmla="*/ 129 w 265"/>
                  <a:gd name="T105" fmla="*/ 110 h 118"/>
                  <a:gd name="T106" fmla="*/ 134 w 265"/>
                  <a:gd name="T107" fmla="*/ 11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5" h="118">
                    <a:moveTo>
                      <a:pt x="134" y="111"/>
                    </a:moveTo>
                    <a:lnTo>
                      <a:pt x="146" y="108"/>
                    </a:lnTo>
                    <a:lnTo>
                      <a:pt x="168" y="106"/>
                    </a:lnTo>
                    <a:lnTo>
                      <a:pt x="184" y="106"/>
                    </a:lnTo>
                    <a:lnTo>
                      <a:pt x="204" y="102"/>
                    </a:lnTo>
                    <a:lnTo>
                      <a:pt x="209" y="117"/>
                    </a:lnTo>
                    <a:lnTo>
                      <a:pt x="218" y="108"/>
                    </a:lnTo>
                    <a:lnTo>
                      <a:pt x="227" y="99"/>
                    </a:lnTo>
                    <a:lnTo>
                      <a:pt x="241" y="96"/>
                    </a:lnTo>
                    <a:lnTo>
                      <a:pt x="247" y="106"/>
                    </a:lnTo>
                    <a:lnTo>
                      <a:pt x="264" y="107"/>
                    </a:lnTo>
                    <a:lnTo>
                      <a:pt x="261" y="88"/>
                    </a:lnTo>
                    <a:lnTo>
                      <a:pt x="253" y="69"/>
                    </a:lnTo>
                    <a:lnTo>
                      <a:pt x="247" y="50"/>
                    </a:lnTo>
                    <a:lnTo>
                      <a:pt x="252" y="44"/>
                    </a:lnTo>
                    <a:lnTo>
                      <a:pt x="241" y="32"/>
                    </a:lnTo>
                    <a:lnTo>
                      <a:pt x="228" y="12"/>
                    </a:lnTo>
                    <a:lnTo>
                      <a:pt x="210" y="14"/>
                    </a:lnTo>
                    <a:lnTo>
                      <a:pt x="202" y="23"/>
                    </a:lnTo>
                    <a:lnTo>
                      <a:pt x="173" y="25"/>
                    </a:lnTo>
                    <a:lnTo>
                      <a:pt x="161" y="26"/>
                    </a:lnTo>
                    <a:lnTo>
                      <a:pt x="146" y="19"/>
                    </a:lnTo>
                    <a:lnTo>
                      <a:pt x="135" y="19"/>
                    </a:lnTo>
                    <a:lnTo>
                      <a:pt x="125" y="7"/>
                    </a:lnTo>
                    <a:lnTo>
                      <a:pt x="112" y="0"/>
                    </a:lnTo>
                    <a:lnTo>
                      <a:pt x="98" y="7"/>
                    </a:lnTo>
                    <a:lnTo>
                      <a:pt x="78" y="9"/>
                    </a:lnTo>
                    <a:lnTo>
                      <a:pt x="64" y="14"/>
                    </a:lnTo>
                    <a:lnTo>
                      <a:pt x="45" y="15"/>
                    </a:lnTo>
                    <a:lnTo>
                      <a:pt x="34" y="15"/>
                    </a:lnTo>
                    <a:lnTo>
                      <a:pt x="19" y="21"/>
                    </a:lnTo>
                    <a:lnTo>
                      <a:pt x="29" y="26"/>
                    </a:lnTo>
                    <a:lnTo>
                      <a:pt x="18" y="32"/>
                    </a:lnTo>
                    <a:lnTo>
                      <a:pt x="14" y="39"/>
                    </a:lnTo>
                    <a:lnTo>
                      <a:pt x="5" y="48"/>
                    </a:lnTo>
                    <a:lnTo>
                      <a:pt x="3" y="56"/>
                    </a:lnTo>
                    <a:lnTo>
                      <a:pt x="0" y="63"/>
                    </a:lnTo>
                    <a:lnTo>
                      <a:pt x="7" y="65"/>
                    </a:lnTo>
                    <a:lnTo>
                      <a:pt x="6" y="74"/>
                    </a:lnTo>
                    <a:lnTo>
                      <a:pt x="11" y="78"/>
                    </a:lnTo>
                    <a:lnTo>
                      <a:pt x="11" y="88"/>
                    </a:lnTo>
                    <a:lnTo>
                      <a:pt x="16" y="95"/>
                    </a:lnTo>
                    <a:lnTo>
                      <a:pt x="22" y="94"/>
                    </a:lnTo>
                    <a:lnTo>
                      <a:pt x="24" y="101"/>
                    </a:lnTo>
                    <a:lnTo>
                      <a:pt x="36" y="105"/>
                    </a:lnTo>
                    <a:lnTo>
                      <a:pt x="44" y="114"/>
                    </a:lnTo>
                    <a:lnTo>
                      <a:pt x="54" y="111"/>
                    </a:lnTo>
                    <a:lnTo>
                      <a:pt x="60" y="107"/>
                    </a:lnTo>
                    <a:lnTo>
                      <a:pt x="68" y="100"/>
                    </a:lnTo>
                    <a:lnTo>
                      <a:pt x="84" y="111"/>
                    </a:lnTo>
                    <a:lnTo>
                      <a:pt x="102" y="113"/>
                    </a:lnTo>
                    <a:lnTo>
                      <a:pt x="121" y="110"/>
                    </a:lnTo>
                    <a:lnTo>
                      <a:pt x="129" y="110"/>
                    </a:lnTo>
                    <a:lnTo>
                      <a:pt x="134" y="11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2" name="Freeform 269">
                <a:extLst>
                  <a:ext uri="{FF2B5EF4-FFF2-40B4-BE49-F238E27FC236}">
                    <a16:creationId xmlns:a16="http://schemas.microsoft.com/office/drawing/2014/main" xmlns="" id="{48C84DD7-2007-4B50-8B79-4BCB7EB6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3961" y="1579063"/>
                <a:ext cx="3678040" cy="1381053"/>
              </a:xfrm>
              <a:custGeom>
                <a:avLst/>
                <a:gdLst>
                  <a:gd name="T0" fmla="*/ 354 w 2085"/>
                  <a:gd name="T1" fmla="*/ 571 h 783"/>
                  <a:gd name="T2" fmla="*/ 487 w 2085"/>
                  <a:gd name="T3" fmla="*/ 613 h 783"/>
                  <a:gd name="T4" fmla="*/ 575 w 2085"/>
                  <a:gd name="T5" fmla="*/ 567 h 783"/>
                  <a:gd name="T6" fmla="*/ 718 w 2085"/>
                  <a:gd name="T7" fmla="*/ 589 h 783"/>
                  <a:gd name="T8" fmla="*/ 848 w 2085"/>
                  <a:gd name="T9" fmla="*/ 670 h 783"/>
                  <a:gd name="T10" fmla="*/ 953 w 2085"/>
                  <a:gd name="T11" fmla="*/ 648 h 783"/>
                  <a:gd name="T12" fmla="*/ 1049 w 2085"/>
                  <a:gd name="T13" fmla="*/ 634 h 783"/>
                  <a:gd name="T14" fmla="*/ 1189 w 2085"/>
                  <a:gd name="T15" fmla="*/ 638 h 783"/>
                  <a:gd name="T16" fmla="*/ 1259 w 2085"/>
                  <a:gd name="T17" fmla="*/ 578 h 783"/>
                  <a:gd name="T18" fmla="*/ 1409 w 2085"/>
                  <a:gd name="T19" fmla="*/ 667 h 783"/>
                  <a:gd name="T20" fmla="*/ 1463 w 2085"/>
                  <a:gd name="T21" fmla="*/ 744 h 783"/>
                  <a:gd name="T22" fmla="*/ 1531 w 2085"/>
                  <a:gd name="T23" fmla="*/ 701 h 783"/>
                  <a:gd name="T24" fmla="*/ 1482 w 2085"/>
                  <a:gd name="T25" fmla="*/ 573 h 783"/>
                  <a:gd name="T26" fmla="*/ 1537 w 2085"/>
                  <a:gd name="T27" fmla="*/ 452 h 783"/>
                  <a:gd name="T28" fmla="*/ 1683 w 2085"/>
                  <a:gd name="T29" fmla="*/ 408 h 783"/>
                  <a:gd name="T30" fmla="*/ 1773 w 2085"/>
                  <a:gd name="T31" fmla="*/ 421 h 783"/>
                  <a:gd name="T32" fmla="*/ 1751 w 2085"/>
                  <a:gd name="T33" fmla="*/ 604 h 783"/>
                  <a:gd name="T34" fmla="*/ 1814 w 2085"/>
                  <a:gd name="T35" fmla="*/ 509 h 783"/>
                  <a:gd name="T36" fmla="*/ 1785 w 2085"/>
                  <a:gd name="T37" fmla="*/ 478 h 783"/>
                  <a:gd name="T38" fmla="*/ 1785 w 2085"/>
                  <a:gd name="T39" fmla="*/ 462 h 783"/>
                  <a:gd name="T40" fmla="*/ 1797 w 2085"/>
                  <a:gd name="T41" fmla="*/ 439 h 783"/>
                  <a:gd name="T42" fmla="*/ 1895 w 2085"/>
                  <a:gd name="T43" fmla="*/ 405 h 783"/>
                  <a:gd name="T44" fmla="*/ 1929 w 2085"/>
                  <a:gd name="T45" fmla="*/ 332 h 783"/>
                  <a:gd name="T46" fmla="*/ 2005 w 2085"/>
                  <a:gd name="T47" fmla="*/ 313 h 783"/>
                  <a:gd name="T48" fmla="*/ 2070 w 2085"/>
                  <a:gd name="T49" fmla="*/ 305 h 783"/>
                  <a:gd name="T50" fmla="*/ 1997 w 2085"/>
                  <a:gd name="T51" fmla="*/ 260 h 783"/>
                  <a:gd name="T52" fmla="*/ 1865 w 2085"/>
                  <a:gd name="T53" fmla="*/ 201 h 783"/>
                  <a:gd name="T54" fmla="*/ 1722 w 2085"/>
                  <a:gd name="T55" fmla="*/ 199 h 783"/>
                  <a:gd name="T56" fmla="*/ 1571 w 2085"/>
                  <a:gd name="T57" fmla="*/ 180 h 783"/>
                  <a:gd name="T58" fmla="*/ 1409 w 2085"/>
                  <a:gd name="T59" fmla="*/ 136 h 783"/>
                  <a:gd name="T60" fmla="*/ 1312 w 2085"/>
                  <a:gd name="T61" fmla="*/ 165 h 783"/>
                  <a:gd name="T62" fmla="*/ 1233 w 2085"/>
                  <a:gd name="T63" fmla="*/ 136 h 783"/>
                  <a:gd name="T64" fmla="*/ 1020 w 2085"/>
                  <a:gd name="T65" fmla="*/ 107 h 783"/>
                  <a:gd name="T66" fmla="*/ 1024 w 2085"/>
                  <a:gd name="T67" fmla="*/ 51 h 783"/>
                  <a:gd name="T68" fmla="*/ 892 w 2085"/>
                  <a:gd name="T69" fmla="*/ 0 h 783"/>
                  <a:gd name="T70" fmla="*/ 806 w 2085"/>
                  <a:gd name="T71" fmla="*/ 53 h 783"/>
                  <a:gd name="T72" fmla="*/ 689 w 2085"/>
                  <a:gd name="T73" fmla="*/ 75 h 783"/>
                  <a:gd name="T74" fmla="*/ 642 w 2085"/>
                  <a:gd name="T75" fmla="*/ 142 h 783"/>
                  <a:gd name="T76" fmla="*/ 607 w 2085"/>
                  <a:gd name="T77" fmla="*/ 144 h 783"/>
                  <a:gd name="T78" fmla="*/ 554 w 2085"/>
                  <a:gd name="T79" fmla="*/ 137 h 783"/>
                  <a:gd name="T80" fmla="*/ 591 w 2085"/>
                  <a:gd name="T81" fmla="*/ 210 h 783"/>
                  <a:gd name="T82" fmla="*/ 627 w 2085"/>
                  <a:gd name="T83" fmla="*/ 256 h 783"/>
                  <a:gd name="T84" fmla="*/ 548 w 2085"/>
                  <a:gd name="T85" fmla="*/ 291 h 783"/>
                  <a:gd name="T86" fmla="*/ 559 w 2085"/>
                  <a:gd name="T87" fmla="*/ 256 h 783"/>
                  <a:gd name="T88" fmla="*/ 561 w 2085"/>
                  <a:gd name="T89" fmla="*/ 243 h 783"/>
                  <a:gd name="T90" fmla="*/ 554 w 2085"/>
                  <a:gd name="T91" fmla="*/ 225 h 783"/>
                  <a:gd name="T92" fmla="*/ 517 w 2085"/>
                  <a:gd name="T93" fmla="*/ 109 h 783"/>
                  <a:gd name="T94" fmla="*/ 499 w 2085"/>
                  <a:gd name="T95" fmla="*/ 228 h 783"/>
                  <a:gd name="T96" fmla="*/ 401 w 2085"/>
                  <a:gd name="T97" fmla="*/ 218 h 783"/>
                  <a:gd name="T98" fmla="*/ 314 w 2085"/>
                  <a:gd name="T99" fmla="*/ 233 h 783"/>
                  <a:gd name="T100" fmla="*/ 208 w 2085"/>
                  <a:gd name="T101" fmla="*/ 237 h 783"/>
                  <a:gd name="T102" fmla="*/ 166 w 2085"/>
                  <a:gd name="T103" fmla="*/ 298 h 783"/>
                  <a:gd name="T104" fmla="*/ 109 w 2085"/>
                  <a:gd name="T105" fmla="*/ 322 h 783"/>
                  <a:gd name="T106" fmla="*/ 80 w 2085"/>
                  <a:gd name="T107" fmla="*/ 289 h 783"/>
                  <a:gd name="T108" fmla="*/ 100 w 2085"/>
                  <a:gd name="T109" fmla="*/ 233 h 783"/>
                  <a:gd name="T110" fmla="*/ 20 w 2085"/>
                  <a:gd name="T111" fmla="*/ 311 h 783"/>
                  <a:gd name="T112" fmla="*/ 8 w 2085"/>
                  <a:gd name="T113" fmla="*/ 427 h 783"/>
                  <a:gd name="T114" fmla="*/ 69 w 2085"/>
                  <a:gd name="T115" fmla="*/ 584 h 783"/>
                  <a:gd name="T116" fmla="*/ 138 w 2085"/>
                  <a:gd name="T117" fmla="*/ 740 h 783"/>
                  <a:gd name="T118" fmla="*/ 285 w 2085"/>
                  <a:gd name="T119" fmla="*/ 773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85" h="783">
                    <a:moveTo>
                      <a:pt x="304" y="721"/>
                    </a:moveTo>
                    <a:lnTo>
                      <a:pt x="316" y="709"/>
                    </a:lnTo>
                    <a:lnTo>
                      <a:pt x="322" y="683"/>
                    </a:lnTo>
                    <a:lnTo>
                      <a:pt x="336" y="668"/>
                    </a:lnTo>
                    <a:lnTo>
                      <a:pt x="334" y="649"/>
                    </a:lnTo>
                    <a:lnTo>
                      <a:pt x="317" y="639"/>
                    </a:lnTo>
                    <a:lnTo>
                      <a:pt x="310" y="622"/>
                    </a:lnTo>
                    <a:lnTo>
                      <a:pt x="354" y="571"/>
                    </a:lnTo>
                    <a:lnTo>
                      <a:pt x="370" y="589"/>
                    </a:lnTo>
                    <a:lnTo>
                      <a:pt x="376" y="576"/>
                    </a:lnTo>
                    <a:lnTo>
                      <a:pt x="395" y="571"/>
                    </a:lnTo>
                    <a:lnTo>
                      <a:pt x="411" y="575"/>
                    </a:lnTo>
                    <a:lnTo>
                      <a:pt x="440" y="576"/>
                    </a:lnTo>
                    <a:lnTo>
                      <a:pt x="475" y="599"/>
                    </a:lnTo>
                    <a:lnTo>
                      <a:pt x="474" y="608"/>
                    </a:lnTo>
                    <a:lnTo>
                      <a:pt x="487" y="613"/>
                    </a:lnTo>
                    <a:lnTo>
                      <a:pt x="506" y="612"/>
                    </a:lnTo>
                    <a:lnTo>
                      <a:pt x="532" y="626"/>
                    </a:lnTo>
                    <a:lnTo>
                      <a:pt x="546" y="631"/>
                    </a:lnTo>
                    <a:lnTo>
                      <a:pt x="553" y="623"/>
                    </a:lnTo>
                    <a:lnTo>
                      <a:pt x="546" y="605"/>
                    </a:lnTo>
                    <a:lnTo>
                      <a:pt x="562" y="596"/>
                    </a:lnTo>
                    <a:lnTo>
                      <a:pt x="579" y="589"/>
                    </a:lnTo>
                    <a:lnTo>
                      <a:pt x="575" y="567"/>
                    </a:lnTo>
                    <a:lnTo>
                      <a:pt x="585" y="566"/>
                    </a:lnTo>
                    <a:lnTo>
                      <a:pt x="604" y="571"/>
                    </a:lnTo>
                    <a:lnTo>
                      <a:pt x="640" y="574"/>
                    </a:lnTo>
                    <a:lnTo>
                      <a:pt x="661" y="569"/>
                    </a:lnTo>
                    <a:lnTo>
                      <a:pt x="689" y="564"/>
                    </a:lnTo>
                    <a:lnTo>
                      <a:pt x="701" y="575"/>
                    </a:lnTo>
                    <a:lnTo>
                      <a:pt x="703" y="587"/>
                    </a:lnTo>
                    <a:lnTo>
                      <a:pt x="718" y="589"/>
                    </a:lnTo>
                    <a:lnTo>
                      <a:pt x="741" y="580"/>
                    </a:lnTo>
                    <a:lnTo>
                      <a:pt x="759" y="580"/>
                    </a:lnTo>
                    <a:lnTo>
                      <a:pt x="781" y="621"/>
                    </a:lnTo>
                    <a:lnTo>
                      <a:pt x="796" y="622"/>
                    </a:lnTo>
                    <a:lnTo>
                      <a:pt x="803" y="633"/>
                    </a:lnTo>
                    <a:lnTo>
                      <a:pt x="826" y="642"/>
                    </a:lnTo>
                    <a:lnTo>
                      <a:pt x="840" y="677"/>
                    </a:lnTo>
                    <a:lnTo>
                      <a:pt x="848" y="670"/>
                    </a:lnTo>
                    <a:lnTo>
                      <a:pt x="867" y="665"/>
                    </a:lnTo>
                    <a:lnTo>
                      <a:pt x="910" y="661"/>
                    </a:lnTo>
                    <a:lnTo>
                      <a:pt x="914" y="667"/>
                    </a:lnTo>
                    <a:lnTo>
                      <a:pt x="930" y="670"/>
                    </a:lnTo>
                    <a:lnTo>
                      <a:pt x="936" y="676"/>
                    </a:lnTo>
                    <a:lnTo>
                      <a:pt x="965" y="673"/>
                    </a:lnTo>
                    <a:lnTo>
                      <a:pt x="958" y="656"/>
                    </a:lnTo>
                    <a:lnTo>
                      <a:pt x="953" y="648"/>
                    </a:lnTo>
                    <a:lnTo>
                      <a:pt x="965" y="647"/>
                    </a:lnTo>
                    <a:lnTo>
                      <a:pt x="965" y="623"/>
                    </a:lnTo>
                    <a:lnTo>
                      <a:pt x="965" y="596"/>
                    </a:lnTo>
                    <a:lnTo>
                      <a:pt x="992" y="607"/>
                    </a:lnTo>
                    <a:lnTo>
                      <a:pt x="1009" y="607"/>
                    </a:lnTo>
                    <a:lnTo>
                      <a:pt x="1022" y="621"/>
                    </a:lnTo>
                    <a:lnTo>
                      <a:pt x="1028" y="634"/>
                    </a:lnTo>
                    <a:lnTo>
                      <a:pt x="1049" y="634"/>
                    </a:lnTo>
                    <a:lnTo>
                      <a:pt x="1081" y="635"/>
                    </a:lnTo>
                    <a:lnTo>
                      <a:pt x="1098" y="645"/>
                    </a:lnTo>
                    <a:lnTo>
                      <a:pt x="1112" y="649"/>
                    </a:lnTo>
                    <a:lnTo>
                      <a:pt x="1115" y="661"/>
                    </a:lnTo>
                    <a:lnTo>
                      <a:pt x="1153" y="655"/>
                    </a:lnTo>
                    <a:lnTo>
                      <a:pt x="1159" y="645"/>
                    </a:lnTo>
                    <a:lnTo>
                      <a:pt x="1172" y="653"/>
                    </a:lnTo>
                    <a:lnTo>
                      <a:pt x="1189" y="638"/>
                    </a:lnTo>
                    <a:lnTo>
                      <a:pt x="1203" y="637"/>
                    </a:lnTo>
                    <a:lnTo>
                      <a:pt x="1215" y="644"/>
                    </a:lnTo>
                    <a:lnTo>
                      <a:pt x="1226" y="655"/>
                    </a:lnTo>
                    <a:lnTo>
                      <a:pt x="1246" y="655"/>
                    </a:lnTo>
                    <a:lnTo>
                      <a:pt x="1249" y="628"/>
                    </a:lnTo>
                    <a:lnTo>
                      <a:pt x="1260" y="618"/>
                    </a:lnTo>
                    <a:lnTo>
                      <a:pt x="1251" y="593"/>
                    </a:lnTo>
                    <a:lnTo>
                      <a:pt x="1259" y="578"/>
                    </a:lnTo>
                    <a:lnTo>
                      <a:pt x="1320" y="579"/>
                    </a:lnTo>
                    <a:lnTo>
                      <a:pt x="1334" y="595"/>
                    </a:lnTo>
                    <a:lnTo>
                      <a:pt x="1348" y="607"/>
                    </a:lnTo>
                    <a:lnTo>
                      <a:pt x="1359" y="621"/>
                    </a:lnTo>
                    <a:lnTo>
                      <a:pt x="1362" y="638"/>
                    </a:lnTo>
                    <a:lnTo>
                      <a:pt x="1373" y="651"/>
                    </a:lnTo>
                    <a:lnTo>
                      <a:pt x="1398" y="656"/>
                    </a:lnTo>
                    <a:lnTo>
                      <a:pt x="1409" y="667"/>
                    </a:lnTo>
                    <a:lnTo>
                      <a:pt x="1421" y="675"/>
                    </a:lnTo>
                    <a:lnTo>
                      <a:pt x="1427" y="684"/>
                    </a:lnTo>
                    <a:lnTo>
                      <a:pt x="1442" y="685"/>
                    </a:lnTo>
                    <a:lnTo>
                      <a:pt x="1467" y="681"/>
                    </a:lnTo>
                    <a:lnTo>
                      <a:pt x="1472" y="688"/>
                    </a:lnTo>
                    <a:lnTo>
                      <a:pt x="1475" y="701"/>
                    </a:lnTo>
                    <a:lnTo>
                      <a:pt x="1464" y="708"/>
                    </a:lnTo>
                    <a:lnTo>
                      <a:pt x="1463" y="744"/>
                    </a:lnTo>
                    <a:lnTo>
                      <a:pt x="1449" y="742"/>
                    </a:lnTo>
                    <a:lnTo>
                      <a:pt x="1442" y="757"/>
                    </a:lnTo>
                    <a:lnTo>
                      <a:pt x="1442" y="773"/>
                    </a:lnTo>
                    <a:lnTo>
                      <a:pt x="1457" y="776"/>
                    </a:lnTo>
                    <a:lnTo>
                      <a:pt x="1475" y="782"/>
                    </a:lnTo>
                    <a:lnTo>
                      <a:pt x="1498" y="764"/>
                    </a:lnTo>
                    <a:lnTo>
                      <a:pt x="1516" y="735"/>
                    </a:lnTo>
                    <a:lnTo>
                      <a:pt x="1531" y="701"/>
                    </a:lnTo>
                    <a:lnTo>
                      <a:pt x="1544" y="667"/>
                    </a:lnTo>
                    <a:lnTo>
                      <a:pt x="1537" y="634"/>
                    </a:lnTo>
                    <a:lnTo>
                      <a:pt x="1542" y="624"/>
                    </a:lnTo>
                    <a:lnTo>
                      <a:pt x="1538" y="588"/>
                    </a:lnTo>
                    <a:lnTo>
                      <a:pt x="1523" y="566"/>
                    </a:lnTo>
                    <a:lnTo>
                      <a:pt x="1499" y="558"/>
                    </a:lnTo>
                    <a:lnTo>
                      <a:pt x="1492" y="572"/>
                    </a:lnTo>
                    <a:lnTo>
                      <a:pt x="1482" y="573"/>
                    </a:lnTo>
                    <a:lnTo>
                      <a:pt x="1480" y="560"/>
                    </a:lnTo>
                    <a:lnTo>
                      <a:pt x="1457" y="548"/>
                    </a:lnTo>
                    <a:lnTo>
                      <a:pt x="1453" y="537"/>
                    </a:lnTo>
                    <a:lnTo>
                      <a:pt x="1467" y="523"/>
                    </a:lnTo>
                    <a:lnTo>
                      <a:pt x="1483" y="497"/>
                    </a:lnTo>
                    <a:lnTo>
                      <a:pt x="1492" y="478"/>
                    </a:lnTo>
                    <a:lnTo>
                      <a:pt x="1503" y="461"/>
                    </a:lnTo>
                    <a:lnTo>
                      <a:pt x="1537" y="452"/>
                    </a:lnTo>
                    <a:lnTo>
                      <a:pt x="1564" y="450"/>
                    </a:lnTo>
                    <a:lnTo>
                      <a:pt x="1602" y="454"/>
                    </a:lnTo>
                    <a:lnTo>
                      <a:pt x="1610" y="439"/>
                    </a:lnTo>
                    <a:lnTo>
                      <a:pt x="1637" y="446"/>
                    </a:lnTo>
                    <a:lnTo>
                      <a:pt x="1637" y="455"/>
                    </a:lnTo>
                    <a:lnTo>
                      <a:pt x="1675" y="450"/>
                    </a:lnTo>
                    <a:lnTo>
                      <a:pt x="1677" y="432"/>
                    </a:lnTo>
                    <a:lnTo>
                      <a:pt x="1683" y="408"/>
                    </a:lnTo>
                    <a:lnTo>
                      <a:pt x="1691" y="394"/>
                    </a:lnTo>
                    <a:lnTo>
                      <a:pt x="1728" y="394"/>
                    </a:lnTo>
                    <a:lnTo>
                      <a:pt x="1741" y="410"/>
                    </a:lnTo>
                    <a:lnTo>
                      <a:pt x="1749" y="413"/>
                    </a:lnTo>
                    <a:lnTo>
                      <a:pt x="1762" y="391"/>
                    </a:lnTo>
                    <a:lnTo>
                      <a:pt x="1771" y="387"/>
                    </a:lnTo>
                    <a:lnTo>
                      <a:pt x="1781" y="405"/>
                    </a:lnTo>
                    <a:lnTo>
                      <a:pt x="1773" y="421"/>
                    </a:lnTo>
                    <a:lnTo>
                      <a:pt x="1753" y="437"/>
                    </a:lnTo>
                    <a:lnTo>
                      <a:pt x="1736" y="463"/>
                    </a:lnTo>
                    <a:lnTo>
                      <a:pt x="1720" y="483"/>
                    </a:lnTo>
                    <a:lnTo>
                      <a:pt x="1718" y="512"/>
                    </a:lnTo>
                    <a:lnTo>
                      <a:pt x="1722" y="543"/>
                    </a:lnTo>
                    <a:lnTo>
                      <a:pt x="1734" y="564"/>
                    </a:lnTo>
                    <a:lnTo>
                      <a:pt x="1741" y="589"/>
                    </a:lnTo>
                    <a:lnTo>
                      <a:pt x="1751" y="604"/>
                    </a:lnTo>
                    <a:lnTo>
                      <a:pt x="1763" y="612"/>
                    </a:lnTo>
                    <a:lnTo>
                      <a:pt x="1777" y="589"/>
                    </a:lnTo>
                    <a:lnTo>
                      <a:pt x="1791" y="561"/>
                    </a:lnTo>
                    <a:lnTo>
                      <a:pt x="1791" y="545"/>
                    </a:lnTo>
                    <a:lnTo>
                      <a:pt x="1805" y="545"/>
                    </a:lnTo>
                    <a:lnTo>
                      <a:pt x="1803" y="526"/>
                    </a:lnTo>
                    <a:lnTo>
                      <a:pt x="1805" y="511"/>
                    </a:lnTo>
                    <a:lnTo>
                      <a:pt x="1814" y="509"/>
                    </a:lnTo>
                    <a:lnTo>
                      <a:pt x="1808" y="498"/>
                    </a:lnTo>
                    <a:lnTo>
                      <a:pt x="1792" y="480"/>
                    </a:lnTo>
                    <a:lnTo>
                      <a:pt x="1790" y="480"/>
                    </a:lnTo>
                    <a:lnTo>
                      <a:pt x="1789" y="480"/>
                    </a:lnTo>
                    <a:lnTo>
                      <a:pt x="1788" y="480"/>
                    </a:lnTo>
                    <a:lnTo>
                      <a:pt x="1787" y="479"/>
                    </a:lnTo>
                    <a:lnTo>
                      <a:pt x="1786" y="478"/>
                    </a:lnTo>
                    <a:lnTo>
                      <a:pt x="1785" y="478"/>
                    </a:lnTo>
                    <a:lnTo>
                      <a:pt x="1785" y="477"/>
                    </a:lnTo>
                    <a:lnTo>
                      <a:pt x="1783" y="476"/>
                    </a:lnTo>
                    <a:lnTo>
                      <a:pt x="1783" y="475"/>
                    </a:lnTo>
                    <a:lnTo>
                      <a:pt x="1783" y="472"/>
                    </a:lnTo>
                    <a:lnTo>
                      <a:pt x="1783" y="469"/>
                    </a:lnTo>
                    <a:lnTo>
                      <a:pt x="1784" y="467"/>
                    </a:lnTo>
                    <a:lnTo>
                      <a:pt x="1784" y="465"/>
                    </a:lnTo>
                    <a:lnTo>
                      <a:pt x="1785" y="462"/>
                    </a:lnTo>
                    <a:lnTo>
                      <a:pt x="1785" y="460"/>
                    </a:lnTo>
                    <a:lnTo>
                      <a:pt x="1786" y="458"/>
                    </a:lnTo>
                    <a:lnTo>
                      <a:pt x="1787" y="455"/>
                    </a:lnTo>
                    <a:lnTo>
                      <a:pt x="1787" y="454"/>
                    </a:lnTo>
                    <a:lnTo>
                      <a:pt x="1787" y="452"/>
                    </a:lnTo>
                    <a:lnTo>
                      <a:pt x="1787" y="451"/>
                    </a:lnTo>
                    <a:lnTo>
                      <a:pt x="1788" y="450"/>
                    </a:lnTo>
                    <a:lnTo>
                      <a:pt x="1797" y="439"/>
                    </a:lnTo>
                    <a:lnTo>
                      <a:pt x="1820" y="428"/>
                    </a:lnTo>
                    <a:lnTo>
                      <a:pt x="1832" y="419"/>
                    </a:lnTo>
                    <a:lnTo>
                      <a:pt x="1851" y="416"/>
                    </a:lnTo>
                    <a:lnTo>
                      <a:pt x="1862" y="419"/>
                    </a:lnTo>
                    <a:lnTo>
                      <a:pt x="1872" y="432"/>
                    </a:lnTo>
                    <a:lnTo>
                      <a:pt x="1880" y="438"/>
                    </a:lnTo>
                    <a:lnTo>
                      <a:pt x="1887" y="412"/>
                    </a:lnTo>
                    <a:lnTo>
                      <a:pt x="1895" y="405"/>
                    </a:lnTo>
                    <a:lnTo>
                      <a:pt x="1898" y="391"/>
                    </a:lnTo>
                    <a:lnTo>
                      <a:pt x="1918" y="392"/>
                    </a:lnTo>
                    <a:lnTo>
                      <a:pt x="1937" y="378"/>
                    </a:lnTo>
                    <a:lnTo>
                      <a:pt x="1948" y="376"/>
                    </a:lnTo>
                    <a:lnTo>
                      <a:pt x="1969" y="384"/>
                    </a:lnTo>
                    <a:lnTo>
                      <a:pt x="1974" y="373"/>
                    </a:lnTo>
                    <a:lnTo>
                      <a:pt x="1955" y="349"/>
                    </a:lnTo>
                    <a:lnTo>
                      <a:pt x="1929" y="332"/>
                    </a:lnTo>
                    <a:lnTo>
                      <a:pt x="1939" y="323"/>
                    </a:lnTo>
                    <a:lnTo>
                      <a:pt x="1957" y="311"/>
                    </a:lnTo>
                    <a:lnTo>
                      <a:pt x="1950" y="302"/>
                    </a:lnTo>
                    <a:lnTo>
                      <a:pt x="1950" y="286"/>
                    </a:lnTo>
                    <a:lnTo>
                      <a:pt x="1967" y="281"/>
                    </a:lnTo>
                    <a:lnTo>
                      <a:pt x="1973" y="298"/>
                    </a:lnTo>
                    <a:lnTo>
                      <a:pt x="1978" y="311"/>
                    </a:lnTo>
                    <a:lnTo>
                      <a:pt x="2005" y="313"/>
                    </a:lnTo>
                    <a:lnTo>
                      <a:pt x="2016" y="325"/>
                    </a:lnTo>
                    <a:lnTo>
                      <a:pt x="2035" y="326"/>
                    </a:lnTo>
                    <a:lnTo>
                      <a:pt x="2046" y="341"/>
                    </a:lnTo>
                    <a:lnTo>
                      <a:pt x="2055" y="344"/>
                    </a:lnTo>
                    <a:lnTo>
                      <a:pt x="2068" y="332"/>
                    </a:lnTo>
                    <a:lnTo>
                      <a:pt x="2055" y="317"/>
                    </a:lnTo>
                    <a:lnTo>
                      <a:pt x="2059" y="305"/>
                    </a:lnTo>
                    <a:lnTo>
                      <a:pt x="2070" y="305"/>
                    </a:lnTo>
                    <a:lnTo>
                      <a:pt x="2081" y="300"/>
                    </a:lnTo>
                    <a:lnTo>
                      <a:pt x="2084" y="282"/>
                    </a:lnTo>
                    <a:lnTo>
                      <a:pt x="2057" y="282"/>
                    </a:lnTo>
                    <a:lnTo>
                      <a:pt x="2041" y="271"/>
                    </a:lnTo>
                    <a:lnTo>
                      <a:pt x="2018" y="275"/>
                    </a:lnTo>
                    <a:lnTo>
                      <a:pt x="2012" y="284"/>
                    </a:lnTo>
                    <a:lnTo>
                      <a:pt x="2003" y="268"/>
                    </a:lnTo>
                    <a:lnTo>
                      <a:pt x="1997" y="260"/>
                    </a:lnTo>
                    <a:lnTo>
                      <a:pt x="1976" y="254"/>
                    </a:lnTo>
                    <a:lnTo>
                      <a:pt x="1973" y="242"/>
                    </a:lnTo>
                    <a:lnTo>
                      <a:pt x="1944" y="242"/>
                    </a:lnTo>
                    <a:lnTo>
                      <a:pt x="1931" y="227"/>
                    </a:lnTo>
                    <a:lnTo>
                      <a:pt x="1912" y="216"/>
                    </a:lnTo>
                    <a:lnTo>
                      <a:pt x="1894" y="215"/>
                    </a:lnTo>
                    <a:lnTo>
                      <a:pt x="1874" y="207"/>
                    </a:lnTo>
                    <a:lnTo>
                      <a:pt x="1865" y="201"/>
                    </a:lnTo>
                    <a:lnTo>
                      <a:pt x="1846" y="194"/>
                    </a:lnTo>
                    <a:lnTo>
                      <a:pt x="1819" y="194"/>
                    </a:lnTo>
                    <a:lnTo>
                      <a:pt x="1787" y="191"/>
                    </a:lnTo>
                    <a:lnTo>
                      <a:pt x="1783" y="210"/>
                    </a:lnTo>
                    <a:lnTo>
                      <a:pt x="1768" y="213"/>
                    </a:lnTo>
                    <a:lnTo>
                      <a:pt x="1759" y="204"/>
                    </a:lnTo>
                    <a:lnTo>
                      <a:pt x="1743" y="207"/>
                    </a:lnTo>
                    <a:lnTo>
                      <a:pt x="1722" y="199"/>
                    </a:lnTo>
                    <a:lnTo>
                      <a:pt x="1687" y="204"/>
                    </a:lnTo>
                    <a:lnTo>
                      <a:pt x="1679" y="216"/>
                    </a:lnTo>
                    <a:lnTo>
                      <a:pt x="1667" y="212"/>
                    </a:lnTo>
                    <a:lnTo>
                      <a:pt x="1650" y="198"/>
                    </a:lnTo>
                    <a:lnTo>
                      <a:pt x="1634" y="181"/>
                    </a:lnTo>
                    <a:lnTo>
                      <a:pt x="1594" y="172"/>
                    </a:lnTo>
                    <a:lnTo>
                      <a:pt x="1581" y="176"/>
                    </a:lnTo>
                    <a:lnTo>
                      <a:pt x="1571" y="180"/>
                    </a:lnTo>
                    <a:lnTo>
                      <a:pt x="1549" y="176"/>
                    </a:lnTo>
                    <a:lnTo>
                      <a:pt x="1522" y="162"/>
                    </a:lnTo>
                    <a:lnTo>
                      <a:pt x="1504" y="154"/>
                    </a:lnTo>
                    <a:lnTo>
                      <a:pt x="1501" y="146"/>
                    </a:lnTo>
                    <a:lnTo>
                      <a:pt x="1458" y="146"/>
                    </a:lnTo>
                    <a:lnTo>
                      <a:pt x="1446" y="151"/>
                    </a:lnTo>
                    <a:lnTo>
                      <a:pt x="1433" y="136"/>
                    </a:lnTo>
                    <a:lnTo>
                      <a:pt x="1409" y="136"/>
                    </a:lnTo>
                    <a:lnTo>
                      <a:pt x="1399" y="123"/>
                    </a:lnTo>
                    <a:lnTo>
                      <a:pt x="1386" y="131"/>
                    </a:lnTo>
                    <a:lnTo>
                      <a:pt x="1373" y="140"/>
                    </a:lnTo>
                    <a:lnTo>
                      <a:pt x="1381" y="159"/>
                    </a:lnTo>
                    <a:lnTo>
                      <a:pt x="1363" y="163"/>
                    </a:lnTo>
                    <a:lnTo>
                      <a:pt x="1341" y="159"/>
                    </a:lnTo>
                    <a:lnTo>
                      <a:pt x="1323" y="158"/>
                    </a:lnTo>
                    <a:lnTo>
                      <a:pt x="1312" y="165"/>
                    </a:lnTo>
                    <a:lnTo>
                      <a:pt x="1296" y="157"/>
                    </a:lnTo>
                    <a:lnTo>
                      <a:pt x="1287" y="147"/>
                    </a:lnTo>
                    <a:lnTo>
                      <a:pt x="1285" y="163"/>
                    </a:lnTo>
                    <a:lnTo>
                      <a:pt x="1262" y="165"/>
                    </a:lnTo>
                    <a:lnTo>
                      <a:pt x="1233" y="156"/>
                    </a:lnTo>
                    <a:lnTo>
                      <a:pt x="1215" y="149"/>
                    </a:lnTo>
                    <a:lnTo>
                      <a:pt x="1220" y="140"/>
                    </a:lnTo>
                    <a:lnTo>
                      <a:pt x="1233" y="136"/>
                    </a:lnTo>
                    <a:lnTo>
                      <a:pt x="1223" y="116"/>
                    </a:lnTo>
                    <a:lnTo>
                      <a:pt x="1199" y="107"/>
                    </a:lnTo>
                    <a:lnTo>
                      <a:pt x="1168" y="109"/>
                    </a:lnTo>
                    <a:lnTo>
                      <a:pt x="1159" y="133"/>
                    </a:lnTo>
                    <a:lnTo>
                      <a:pt x="1134" y="125"/>
                    </a:lnTo>
                    <a:lnTo>
                      <a:pt x="1113" y="115"/>
                    </a:lnTo>
                    <a:lnTo>
                      <a:pt x="1081" y="107"/>
                    </a:lnTo>
                    <a:lnTo>
                      <a:pt x="1020" y="107"/>
                    </a:lnTo>
                    <a:lnTo>
                      <a:pt x="999" y="107"/>
                    </a:lnTo>
                    <a:lnTo>
                      <a:pt x="978" y="116"/>
                    </a:lnTo>
                    <a:lnTo>
                      <a:pt x="948" y="126"/>
                    </a:lnTo>
                    <a:lnTo>
                      <a:pt x="964" y="109"/>
                    </a:lnTo>
                    <a:lnTo>
                      <a:pt x="993" y="93"/>
                    </a:lnTo>
                    <a:lnTo>
                      <a:pt x="1005" y="87"/>
                    </a:lnTo>
                    <a:lnTo>
                      <a:pt x="1020" y="72"/>
                    </a:lnTo>
                    <a:lnTo>
                      <a:pt x="1024" y="51"/>
                    </a:lnTo>
                    <a:lnTo>
                      <a:pt x="1003" y="42"/>
                    </a:lnTo>
                    <a:lnTo>
                      <a:pt x="994" y="29"/>
                    </a:lnTo>
                    <a:lnTo>
                      <a:pt x="947" y="25"/>
                    </a:lnTo>
                    <a:lnTo>
                      <a:pt x="938" y="35"/>
                    </a:lnTo>
                    <a:lnTo>
                      <a:pt x="922" y="27"/>
                    </a:lnTo>
                    <a:lnTo>
                      <a:pt x="916" y="15"/>
                    </a:lnTo>
                    <a:lnTo>
                      <a:pt x="903" y="6"/>
                    </a:lnTo>
                    <a:lnTo>
                      <a:pt x="892" y="0"/>
                    </a:lnTo>
                    <a:lnTo>
                      <a:pt x="869" y="9"/>
                    </a:lnTo>
                    <a:lnTo>
                      <a:pt x="863" y="29"/>
                    </a:lnTo>
                    <a:lnTo>
                      <a:pt x="859" y="36"/>
                    </a:lnTo>
                    <a:lnTo>
                      <a:pt x="870" y="40"/>
                    </a:lnTo>
                    <a:lnTo>
                      <a:pt x="853" y="48"/>
                    </a:lnTo>
                    <a:lnTo>
                      <a:pt x="829" y="43"/>
                    </a:lnTo>
                    <a:lnTo>
                      <a:pt x="814" y="46"/>
                    </a:lnTo>
                    <a:lnTo>
                      <a:pt x="806" y="53"/>
                    </a:lnTo>
                    <a:lnTo>
                      <a:pt x="796" y="41"/>
                    </a:lnTo>
                    <a:lnTo>
                      <a:pt x="781" y="47"/>
                    </a:lnTo>
                    <a:lnTo>
                      <a:pt x="770" y="43"/>
                    </a:lnTo>
                    <a:lnTo>
                      <a:pt x="769" y="55"/>
                    </a:lnTo>
                    <a:lnTo>
                      <a:pt x="743" y="57"/>
                    </a:lnTo>
                    <a:lnTo>
                      <a:pt x="721" y="59"/>
                    </a:lnTo>
                    <a:lnTo>
                      <a:pt x="706" y="69"/>
                    </a:lnTo>
                    <a:lnTo>
                      <a:pt x="689" y="75"/>
                    </a:lnTo>
                    <a:lnTo>
                      <a:pt x="689" y="87"/>
                    </a:lnTo>
                    <a:lnTo>
                      <a:pt x="702" y="91"/>
                    </a:lnTo>
                    <a:lnTo>
                      <a:pt x="706" y="107"/>
                    </a:lnTo>
                    <a:lnTo>
                      <a:pt x="683" y="104"/>
                    </a:lnTo>
                    <a:lnTo>
                      <a:pt x="654" y="106"/>
                    </a:lnTo>
                    <a:lnTo>
                      <a:pt x="638" y="112"/>
                    </a:lnTo>
                    <a:lnTo>
                      <a:pt x="634" y="129"/>
                    </a:lnTo>
                    <a:lnTo>
                      <a:pt x="642" y="142"/>
                    </a:lnTo>
                    <a:lnTo>
                      <a:pt x="654" y="143"/>
                    </a:lnTo>
                    <a:lnTo>
                      <a:pt x="664" y="156"/>
                    </a:lnTo>
                    <a:lnTo>
                      <a:pt x="674" y="172"/>
                    </a:lnTo>
                    <a:lnTo>
                      <a:pt x="672" y="184"/>
                    </a:lnTo>
                    <a:lnTo>
                      <a:pt x="651" y="163"/>
                    </a:lnTo>
                    <a:lnTo>
                      <a:pt x="630" y="157"/>
                    </a:lnTo>
                    <a:lnTo>
                      <a:pt x="620" y="143"/>
                    </a:lnTo>
                    <a:lnTo>
                      <a:pt x="607" y="144"/>
                    </a:lnTo>
                    <a:lnTo>
                      <a:pt x="601" y="161"/>
                    </a:lnTo>
                    <a:lnTo>
                      <a:pt x="607" y="170"/>
                    </a:lnTo>
                    <a:lnTo>
                      <a:pt x="609" y="178"/>
                    </a:lnTo>
                    <a:lnTo>
                      <a:pt x="591" y="172"/>
                    </a:lnTo>
                    <a:lnTo>
                      <a:pt x="573" y="157"/>
                    </a:lnTo>
                    <a:lnTo>
                      <a:pt x="571" y="138"/>
                    </a:lnTo>
                    <a:lnTo>
                      <a:pt x="564" y="127"/>
                    </a:lnTo>
                    <a:lnTo>
                      <a:pt x="554" y="137"/>
                    </a:lnTo>
                    <a:lnTo>
                      <a:pt x="557" y="152"/>
                    </a:lnTo>
                    <a:lnTo>
                      <a:pt x="554" y="162"/>
                    </a:lnTo>
                    <a:lnTo>
                      <a:pt x="557" y="172"/>
                    </a:lnTo>
                    <a:lnTo>
                      <a:pt x="564" y="175"/>
                    </a:lnTo>
                    <a:lnTo>
                      <a:pt x="567" y="202"/>
                    </a:lnTo>
                    <a:lnTo>
                      <a:pt x="570" y="216"/>
                    </a:lnTo>
                    <a:lnTo>
                      <a:pt x="588" y="218"/>
                    </a:lnTo>
                    <a:lnTo>
                      <a:pt x="591" y="210"/>
                    </a:lnTo>
                    <a:lnTo>
                      <a:pt x="605" y="216"/>
                    </a:lnTo>
                    <a:lnTo>
                      <a:pt x="614" y="220"/>
                    </a:lnTo>
                    <a:lnTo>
                      <a:pt x="620" y="228"/>
                    </a:lnTo>
                    <a:lnTo>
                      <a:pt x="623" y="242"/>
                    </a:lnTo>
                    <a:lnTo>
                      <a:pt x="631" y="249"/>
                    </a:lnTo>
                    <a:lnTo>
                      <a:pt x="640" y="253"/>
                    </a:lnTo>
                    <a:lnTo>
                      <a:pt x="640" y="264"/>
                    </a:lnTo>
                    <a:lnTo>
                      <a:pt x="627" y="256"/>
                    </a:lnTo>
                    <a:lnTo>
                      <a:pt x="617" y="244"/>
                    </a:lnTo>
                    <a:lnTo>
                      <a:pt x="602" y="233"/>
                    </a:lnTo>
                    <a:lnTo>
                      <a:pt x="586" y="233"/>
                    </a:lnTo>
                    <a:lnTo>
                      <a:pt x="585" y="238"/>
                    </a:lnTo>
                    <a:lnTo>
                      <a:pt x="582" y="249"/>
                    </a:lnTo>
                    <a:lnTo>
                      <a:pt x="575" y="265"/>
                    </a:lnTo>
                    <a:lnTo>
                      <a:pt x="564" y="284"/>
                    </a:lnTo>
                    <a:lnTo>
                      <a:pt x="548" y="291"/>
                    </a:lnTo>
                    <a:lnTo>
                      <a:pt x="525" y="283"/>
                    </a:lnTo>
                    <a:lnTo>
                      <a:pt x="528" y="275"/>
                    </a:lnTo>
                    <a:lnTo>
                      <a:pt x="543" y="270"/>
                    </a:lnTo>
                    <a:lnTo>
                      <a:pt x="557" y="262"/>
                    </a:lnTo>
                    <a:lnTo>
                      <a:pt x="557" y="261"/>
                    </a:lnTo>
                    <a:lnTo>
                      <a:pt x="558" y="260"/>
                    </a:lnTo>
                    <a:lnTo>
                      <a:pt x="559" y="258"/>
                    </a:lnTo>
                    <a:lnTo>
                      <a:pt x="559" y="256"/>
                    </a:lnTo>
                    <a:lnTo>
                      <a:pt x="560" y="254"/>
                    </a:lnTo>
                    <a:lnTo>
                      <a:pt x="561" y="253"/>
                    </a:lnTo>
                    <a:lnTo>
                      <a:pt x="561" y="250"/>
                    </a:lnTo>
                    <a:lnTo>
                      <a:pt x="561" y="249"/>
                    </a:lnTo>
                    <a:lnTo>
                      <a:pt x="561" y="247"/>
                    </a:lnTo>
                    <a:lnTo>
                      <a:pt x="562" y="246"/>
                    </a:lnTo>
                    <a:lnTo>
                      <a:pt x="561" y="244"/>
                    </a:lnTo>
                    <a:lnTo>
                      <a:pt x="561" y="243"/>
                    </a:lnTo>
                    <a:lnTo>
                      <a:pt x="561" y="241"/>
                    </a:lnTo>
                    <a:lnTo>
                      <a:pt x="560" y="238"/>
                    </a:lnTo>
                    <a:lnTo>
                      <a:pt x="559" y="235"/>
                    </a:lnTo>
                    <a:lnTo>
                      <a:pt x="558" y="233"/>
                    </a:lnTo>
                    <a:lnTo>
                      <a:pt x="557" y="231"/>
                    </a:lnTo>
                    <a:lnTo>
                      <a:pt x="556" y="228"/>
                    </a:lnTo>
                    <a:lnTo>
                      <a:pt x="555" y="227"/>
                    </a:lnTo>
                    <a:lnTo>
                      <a:pt x="554" y="225"/>
                    </a:lnTo>
                    <a:lnTo>
                      <a:pt x="554" y="224"/>
                    </a:lnTo>
                    <a:lnTo>
                      <a:pt x="550" y="209"/>
                    </a:lnTo>
                    <a:lnTo>
                      <a:pt x="550" y="198"/>
                    </a:lnTo>
                    <a:lnTo>
                      <a:pt x="545" y="184"/>
                    </a:lnTo>
                    <a:lnTo>
                      <a:pt x="541" y="167"/>
                    </a:lnTo>
                    <a:lnTo>
                      <a:pt x="535" y="142"/>
                    </a:lnTo>
                    <a:lnTo>
                      <a:pt x="530" y="123"/>
                    </a:lnTo>
                    <a:lnTo>
                      <a:pt x="517" y="109"/>
                    </a:lnTo>
                    <a:lnTo>
                      <a:pt x="498" y="110"/>
                    </a:lnTo>
                    <a:lnTo>
                      <a:pt x="488" y="135"/>
                    </a:lnTo>
                    <a:lnTo>
                      <a:pt x="485" y="159"/>
                    </a:lnTo>
                    <a:lnTo>
                      <a:pt x="469" y="170"/>
                    </a:lnTo>
                    <a:lnTo>
                      <a:pt x="470" y="186"/>
                    </a:lnTo>
                    <a:lnTo>
                      <a:pt x="480" y="201"/>
                    </a:lnTo>
                    <a:lnTo>
                      <a:pt x="491" y="216"/>
                    </a:lnTo>
                    <a:lnTo>
                      <a:pt x="499" y="228"/>
                    </a:lnTo>
                    <a:lnTo>
                      <a:pt x="503" y="239"/>
                    </a:lnTo>
                    <a:lnTo>
                      <a:pt x="490" y="244"/>
                    </a:lnTo>
                    <a:lnTo>
                      <a:pt x="476" y="226"/>
                    </a:lnTo>
                    <a:lnTo>
                      <a:pt x="452" y="212"/>
                    </a:lnTo>
                    <a:lnTo>
                      <a:pt x="424" y="204"/>
                    </a:lnTo>
                    <a:lnTo>
                      <a:pt x="399" y="204"/>
                    </a:lnTo>
                    <a:lnTo>
                      <a:pt x="393" y="213"/>
                    </a:lnTo>
                    <a:lnTo>
                      <a:pt x="401" y="218"/>
                    </a:lnTo>
                    <a:lnTo>
                      <a:pt x="399" y="237"/>
                    </a:lnTo>
                    <a:lnTo>
                      <a:pt x="387" y="241"/>
                    </a:lnTo>
                    <a:lnTo>
                      <a:pt x="384" y="224"/>
                    </a:lnTo>
                    <a:lnTo>
                      <a:pt x="373" y="224"/>
                    </a:lnTo>
                    <a:lnTo>
                      <a:pt x="364" y="236"/>
                    </a:lnTo>
                    <a:lnTo>
                      <a:pt x="333" y="236"/>
                    </a:lnTo>
                    <a:lnTo>
                      <a:pt x="322" y="249"/>
                    </a:lnTo>
                    <a:lnTo>
                      <a:pt x="314" y="233"/>
                    </a:lnTo>
                    <a:lnTo>
                      <a:pt x="303" y="236"/>
                    </a:lnTo>
                    <a:lnTo>
                      <a:pt x="287" y="243"/>
                    </a:lnTo>
                    <a:lnTo>
                      <a:pt x="270" y="249"/>
                    </a:lnTo>
                    <a:lnTo>
                      <a:pt x="251" y="267"/>
                    </a:lnTo>
                    <a:lnTo>
                      <a:pt x="230" y="277"/>
                    </a:lnTo>
                    <a:lnTo>
                      <a:pt x="223" y="264"/>
                    </a:lnTo>
                    <a:lnTo>
                      <a:pt x="223" y="252"/>
                    </a:lnTo>
                    <a:lnTo>
                      <a:pt x="208" y="237"/>
                    </a:lnTo>
                    <a:lnTo>
                      <a:pt x="187" y="239"/>
                    </a:lnTo>
                    <a:lnTo>
                      <a:pt x="192" y="252"/>
                    </a:lnTo>
                    <a:lnTo>
                      <a:pt x="197" y="267"/>
                    </a:lnTo>
                    <a:lnTo>
                      <a:pt x="203" y="281"/>
                    </a:lnTo>
                    <a:lnTo>
                      <a:pt x="204" y="298"/>
                    </a:lnTo>
                    <a:lnTo>
                      <a:pt x="190" y="291"/>
                    </a:lnTo>
                    <a:lnTo>
                      <a:pt x="175" y="288"/>
                    </a:lnTo>
                    <a:lnTo>
                      <a:pt x="166" y="298"/>
                    </a:lnTo>
                    <a:lnTo>
                      <a:pt x="147" y="304"/>
                    </a:lnTo>
                    <a:lnTo>
                      <a:pt x="146" y="316"/>
                    </a:lnTo>
                    <a:lnTo>
                      <a:pt x="157" y="322"/>
                    </a:lnTo>
                    <a:lnTo>
                      <a:pt x="153" y="338"/>
                    </a:lnTo>
                    <a:lnTo>
                      <a:pt x="138" y="338"/>
                    </a:lnTo>
                    <a:lnTo>
                      <a:pt x="138" y="322"/>
                    </a:lnTo>
                    <a:lnTo>
                      <a:pt x="124" y="316"/>
                    </a:lnTo>
                    <a:lnTo>
                      <a:pt x="109" y="322"/>
                    </a:lnTo>
                    <a:lnTo>
                      <a:pt x="111" y="334"/>
                    </a:lnTo>
                    <a:lnTo>
                      <a:pt x="121" y="338"/>
                    </a:lnTo>
                    <a:lnTo>
                      <a:pt x="125" y="344"/>
                    </a:lnTo>
                    <a:lnTo>
                      <a:pt x="117" y="352"/>
                    </a:lnTo>
                    <a:lnTo>
                      <a:pt x="102" y="341"/>
                    </a:lnTo>
                    <a:lnTo>
                      <a:pt x="91" y="326"/>
                    </a:lnTo>
                    <a:lnTo>
                      <a:pt x="83" y="311"/>
                    </a:lnTo>
                    <a:lnTo>
                      <a:pt x="80" y="289"/>
                    </a:lnTo>
                    <a:lnTo>
                      <a:pt x="74" y="281"/>
                    </a:lnTo>
                    <a:lnTo>
                      <a:pt x="90" y="286"/>
                    </a:lnTo>
                    <a:lnTo>
                      <a:pt x="115" y="293"/>
                    </a:lnTo>
                    <a:lnTo>
                      <a:pt x="138" y="287"/>
                    </a:lnTo>
                    <a:lnTo>
                      <a:pt x="149" y="277"/>
                    </a:lnTo>
                    <a:lnTo>
                      <a:pt x="155" y="265"/>
                    </a:lnTo>
                    <a:lnTo>
                      <a:pt x="130" y="247"/>
                    </a:lnTo>
                    <a:lnTo>
                      <a:pt x="100" y="233"/>
                    </a:lnTo>
                    <a:lnTo>
                      <a:pt x="69" y="216"/>
                    </a:lnTo>
                    <a:lnTo>
                      <a:pt x="53" y="209"/>
                    </a:lnTo>
                    <a:lnTo>
                      <a:pt x="36" y="220"/>
                    </a:lnTo>
                    <a:lnTo>
                      <a:pt x="20" y="237"/>
                    </a:lnTo>
                    <a:lnTo>
                      <a:pt x="14" y="252"/>
                    </a:lnTo>
                    <a:lnTo>
                      <a:pt x="14" y="267"/>
                    </a:lnTo>
                    <a:lnTo>
                      <a:pt x="19" y="288"/>
                    </a:lnTo>
                    <a:lnTo>
                      <a:pt x="20" y="311"/>
                    </a:lnTo>
                    <a:lnTo>
                      <a:pt x="26" y="332"/>
                    </a:lnTo>
                    <a:lnTo>
                      <a:pt x="34" y="354"/>
                    </a:lnTo>
                    <a:lnTo>
                      <a:pt x="42" y="363"/>
                    </a:lnTo>
                    <a:lnTo>
                      <a:pt x="52" y="371"/>
                    </a:lnTo>
                    <a:lnTo>
                      <a:pt x="41" y="381"/>
                    </a:lnTo>
                    <a:lnTo>
                      <a:pt x="25" y="397"/>
                    </a:lnTo>
                    <a:lnTo>
                      <a:pt x="12" y="414"/>
                    </a:lnTo>
                    <a:lnTo>
                      <a:pt x="8" y="427"/>
                    </a:lnTo>
                    <a:lnTo>
                      <a:pt x="9" y="444"/>
                    </a:lnTo>
                    <a:lnTo>
                      <a:pt x="0" y="447"/>
                    </a:lnTo>
                    <a:lnTo>
                      <a:pt x="16" y="470"/>
                    </a:lnTo>
                    <a:lnTo>
                      <a:pt x="39" y="490"/>
                    </a:lnTo>
                    <a:lnTo>
                      <a:pt x="78" y="506"/>
                    </a:lnTo>
                    <a:lnTo>
                      <a:pt x="81" y="557"/>
                    </a:lnTo>
                    <a:lnTo>
                      <a:pt x="75" y="564"/>
                    </a:lnTo>
                    <a:lnTo>
                      <a:pt x="69" y="584"/>
                    </a:lnTo>
                    <a:lnTo>
                      <a:pt x="106" y="582"/>
                    </a:lnTo>
                    <a:lnTo>
                      <a:pt x="114" y="604"/>
                    </a:lnTo>
                    <a:lnTo>
                      <a:pt x="171" y="651"/>
                    </a:lnTo>
                    <a:lnTo>
                      <a:pt x="163" y="695"/>
                    </a:lnTo>
                    <a:lnTo>
                      <a:pt x="169" y="702"/>
                    </a:lnTo>
                    <a:lnTo>
                      <a:pt x="155" y="717"/>
                    </a:lnTo>
                    <a:lnTo>
                      <a:pt x="142" y="729"/>
                    </a:lnTo>
                    <a:lnTo>
                      <a:pt x="138" y="740"/>
                    </a:lnTo>
                    <a:lnTo>
                      <a:pt x="157" y="749"/>
                    </a:lnTo>
                    <a:lnTo>
                      <a:pt x="168" y="761"/>
                    </a:lnTo>
                    <a:lnTo>
                      <a:pt x="199" y="743"/>
                    </a:lnTo>
                    <a:lnTo>
                      <a:pt x="217" y="752"/>
                    </a:lnTo>
                    <a:lnTo>
                      <a:pt x="229" y="752"/>
                    </a:lnTo>
                    <a:lnTo>
                      <a:pt x="242" y="764"/>
                    </a:lnTo>
                    <a:lnTo>
                      <a:pt x="256" y="780"/>
                    </a:lnTo>
                    <a:lnTo>
                      <a:pt x="285" y="773"/>
                    </a:lnTo>
                    <a:lnTo>
                      <a:pt x="277" y="753"/>
                    </a:lnTo>
                    <a:lnTo>
                      <a:pt x="285" y="740"/>
                    </a:lnTo>
                    <a:lnTo>
                      <a:pt x="304" y="72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3" name="Freeform 272">
                <a:extLst>
                  <a:ext uri="{FF2B5EF4-FFF2-40B4-BE49-F238E27FC236}">
                    <a16:creationId xmlns:a16="http://schemas.microsoft.com/office/drawing/2014/main" xmlns="" id="{BB30A819-F865-4B21-BE6B-9BC81F055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109" y="3299875"/>
                <a:ext cx="534644" cy="511210"/>
              </a:xfrm>
              <a:custGeom>
                <a:avLst/>
                <a:gdLst>
                  <a:gd name="T0" fmla="*/ 159 w 304"/>
                  <a:gd name="T1" fmla="*/ 72 h 290"/>
                  <a:gd name="T2" fmla="*/ 169 w 304"/>
                  <a:gd name="T3" fmla="*/ 64 h 290"/>
                  <a:gd name="T4" fmla="*/ 189 w 304"/>
                  <a:gd name="T5" fmla="*/ 65 h 290"/>
                  <a:gd name="T6" fmla="*/ 205 w 304"/>
                  <a:gd name="T7" fmla="*/ 83 h 290"/>
                  <a:gd name="T8" fmla="*/ 226 w 304"/>
                  <a:gd name="T9" fmla="*/ 103 h 290"/>
                  <a:gd name="T10" fmla="*/ 227 w 304"/>
                  <a:gd name="T11" fmla="*/ 121 h 290"/>
                  <a:gd name="T12" fmla="*/ 235 w 304"/>
                  <a:gd name="T13" fmla="*/ 128 h 290"/>
                  <a:gd name="T14" fmla="*/ 247 w 304"/>
                  <a:gd name="T15" fmla="*/ 161 h 290"/>
                  <a:gd name="T16" fmla="*/ 290 w 304"/>
                  <a:gd name="T17" fmla="*/ 164 h 290"/>
                  <a:gd name="T18" fmla="*/ 303 w 304"/>
                  <a:gd name="T19" fmla="*/ 182 h 290"/>
                  <a:gd name="T20" fmla="*/ 294 w 304"/>
                  <a:gd name="T21" fmla="*/ 222 h 290"/>
                  <a:gd name="T22" fmla="*/ 252 w 304"/>
                  <a:gd name="T23" fmla="*/ 230 h 290"/>
                  <a:gd name="T24" fmla="*/ 209 w 304"/>
                  <a:gd name="T25" fmla="*/ 237 h 290"/>
                  <a:gd name="T26" fmla="*/ 197 w 304"/>
                  <a:gd name="T27" fmla="*/ 253 h 290"/>
                  <a:gd name="T28" fmla="*/ 192 w 304"/>
                  <a:gd name="T29" fmla="*/ 274 h 290"/>
                  <a:gd name="T30" fmla="*/ 172 w 304"/>
                  <a:gd name="T31" fmla="*/ 289 h 290"/>
                  <a:gd name="T32" fmla="*/ 172 w 304"/>
                  <a:gd name="T33" fmla="*/ 276 h 290"/>
                  <a:gd name="T34" fmla="*/ 172 w 304"/>
                  <a:gd name="T35" fmla="*/ 266 h 290"/>
                  <a:gd name="T36" fmla="*/ 166 w 304"/>
                  <a:gd name="T37" fmla="*/ 264 h 290"/>
                  <a:gd name="T38" fmla="*/ 149 w 304"/>
                  <a:gd name="T39" fmla="*/ 263 h 290"/>
                  <a:gd name="T40" fmla="*/ 132 w 304"/>
                  <a:gd name="T41" fmla="*/ 264 h 290"/>
                  <a:gd name="T42" fmla="*/ 121 w 304"/>
                  <a:gd name="T43" fmla="*/ 270 h 290"/>
                  <a:gd name="T44" fmla="*/ 105 w 304"/>
                  <a:gd name="T45" fmla="*/ 252 h 290"/>
                  <a:gd name="T46" fmla="*/ 100 w 304"/>
                  <a:gd name="T47" fmla="*/ 234 h 290"/>
                  <a:gd name="T48" fmla="*/ 91 w 304"/>
                  <a:gd name="T49" fmla="*/ 219 h 290"/>
                  <a:gd name="T50" fmla="*/ 72 w 304"/>
                  <a:gd name="T51" fmla="*/ 197 h 290"/>
                  <a:gd name="T52" fmla="*/ 65 w 304"/>
                  <a:gd name="T53" fmla="*/ 181 h 290"/>
                  <a:gd name="T54" fmla="*/ 54 w 304"/>
                  <a:gd name="T55" fmla="*/ 149 h 290"/>
                  <a:gd name="T56" fmla="*/ 38 w 304"/>
                  <a:gd name="T57" fmla="*/ 123 h 290"/>
                  <a:gd name="T58" fmla="*/ 18 w 304"/>
                  <a:gd name="T59" fmla="*/ 104 h 290"/>
                  <a:gd name="T60" fmla="*/ 15 w 304"/>
                  <a:gd name="T61" fmla="*/ 81 h 290"/>
                  <a:gd name="T62" fmla="*/ 3 w 304"/>
                  <a:gd name="T63" fmla="*/ 74 h 290"/>
                  <a:gd name="T64" fmla="*/ 0 w 304"/>
                  <a:gd name="T65" fmla="*/ 58 h 290"/>
                  <a:gd name="T66" fmla="*/ 18 w 304"/>
                  <a:gd name="T67" fmla="*/ 58 h 290"/>
                  <a:gd name="T68" fmla="*/ 31 w 304"/>
                  <a:gd name="T69" fmla="*/ 46 h 290"/>
                  <a:gd name="T70" fmla="*/ 43 w 304"/>
                  <a:gd name="T71" fmla="*/ 36 h 290"/>
                  <a:gd name="T72" fmla="*/ 43 w 304"/>
                  <a:gd name="T73" fmla="*/ 15 h 290"/>
                  <a:gd name="T74" fmla="*/ 59 w 304"/>
                  <a:gd name="T75" fmla="*/ 2 h 290"/>
                  <a:gd name="T76" fmla="*/ 65 w 304"/>
                  <a:gd name="T77" fmla="*/ 0 h 290"/>
                  <a:gd name="T78" fmla="*/ 74 w 304"/>
                  <a:gd name="T79" fmla="*/ 8 h 290"/>
                  <a:gd name="T80" fmla="*/ 84 w 304"/>
                  <a:gd name="T81" fmla="*/ 15 h 290"/>
                  <a:gd name="T82" fmla="*/ 100 w 304"/>
                  <a:gd name="T83" fmla="*/ 14 h 290"/>
                  <a:gd name="T84" fmla="*/ 110 w 304"/>
                  <a:gd name="T85" fmla="*/ 31 h 290"/>
                  <a:gd name="T86" fmla="*/ 121 w 304"/>
                  <a:gd name="T87" fmla="*/ 34 h 290"/>
                  <a:gd name="T88" fmla="*/ 134 w 304"/>
                  <a:gd name="T89" fmla="*/ 57 h 290"/>
                  <a:gd name="T90" fmla="*/ 159 w 304"/>
                  <a:gd name="T91" fmla="*/ 7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4" h="290">
                    <a:moveTo>
                      <a:pt x="159" y="72"/>
                    </a:moveTo>
                    <a:lnTo>
                      <a:pt x="169" y="64"/>
                    </a:lnTo>
                    <a:lnTo>
                      <a:pt x="189" y="65"/>
                    </a:lnTo>
                    <a:lnTo>
                      <a:pt x="205" y="83"/>
                    </a:lnTo>
                    <a:lnTo>
                      <a:pt x="226" y="103"/>
                    </a:lnTo>
                    <a:lnTo>
                      <a:pt x="227" y="121"/>
                    </a:lnTo>
                    <a:lnTo>
                      <a:pt x="235" y="128"/>
                    </a:lnTo>
                    <a:lnTo>
                      <a:pt x="247" y="161"/>
                    </a:lnTo>
                    <a:lnTo>
                      <a:pt x="290" y="164"/>
                    </a:lnTo>
                    <a:lnTo>
                      <a:pt x="303" y="182"/>
                    </a:lnTo>
                    <a:lnTo>
                      <a:pt x="294" y="222"/>
                    </a:lnTo>
                    <a:lnTo>
                      <a:pt x="252" y="230"/>
                    </a:lnTo>
                    <a:lnTo>
                      <a:pt x="209" y="237"/>
                    </a:lnTo>
                    <a:lnTo>
                      <a:pt x="197" y="253"/>
                    </a:lnTo>
                    <a:lnTo>
                      <a:pt x="192" y="274"/>
                    </a:lnTo>
                    <a:lnTo>
                      <a:pt x="172" y="289"/>
                    </a:lnTo>
                    <a:lnTo>
                      <a:pt x="172" y="276"/>
                    </a:lnTo>
                    <a:lnTo>
                      <a:pt x="172" y="266"/>
                    </a:lnTo>
                    <a:lnTo>
                      <a:pt x="166" y="264"/>
                    </a:lnTo>
                    <a:lnTo>
                      <a:pt x="149" y="263"/>
                    </a:lnTo>
                    <a:lnTo>
                      <a:pt x="132" y="264"/>
                    </a:lnTo>
                    <a:lnTo>
                      <a:pt x="121" y="270"/>
                    </a:lnTo>
                    <a:lnTo>
                      <a:pt x="105" y="252"/>
                    </a:lnTo>
                    <a:lnTo>
                      <a:pt x="100" y="234"/>
                    </a:lnTo>
                    <a:lnTo>
                      <a:pt x="91" y="219"/>
                    </a:lnTo>
                    <a:lnTo>
                      <a:pt x="72" y="197"/>
                    </a:lnTo>
                    <a:lnTo>
                      <a:pt x="65" y="181"/>
                    </a:lnTo>
                    <a:lnTo>
                      <a:pt x="54" y="149"/>
                    </a:lnTo>
                    <a:lnTo>
                      <a:pt x="38" y="123"/>
                    </a:lnTo>
                    <a:lnTo>
                      <a:pt x="18" y="104"/>
                    </a:lnTo>
                    <a:lnTo>
                      <a:pt x="15" y="81"/>
                    </a:lnTo>
                    <a:lnTo>
                      <a:pt x="3" y="74"/>
                    </a:lnTo>
                    <a:lnTo>
                      <a:pt x="0" y="58"/>
                    </a:lnTo>
                    <a:lnTo>
                      <a:pt x="18" y="58"/>
                    </a:lnTo>
                    <a:lnTo>
                      <a:pt x="31" y="46"/>
                    </a:lnTo>
                    <a:lnTo>
                      <a:pt x="43" y="36"/>
                    </a:lnTo>
                    <a:lnTo>
                      <a:pt x="43" y="15"/>
                    </a:lnTo>
                    <a:lnTo>
                      <a:pt x="59" y="2"/>
                    </a:lnTo>
                    <a:lnTo>
                      <a:pt x="65" y="0"/>
                    </a:lnTo>
                    <a:lnTo>
                      <a:pt x="74" y="8"/>
                    </a:lnTo>
                    <a:lnTo>
                      <a:pt x="84" y="15"/>
                    </a:lnTo>
                    <a:lnTo>
                      <a:pt x="100" y="14"/>
                    </a:lnTo>
                    <a:lnTo>
                      <a:pt x="110" y="31"/>
                    </a:lnTo>
                    <a:lnTo>
                      <a:pt x="121" y="34"/>
                    </a:lnTo>
                    <a:lnTo>
                      <a:pt x="134" y="57"/>
                    </a:lnTo>
                    <a:lnTo>
                      <a:pt x="159" y="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4" name="Freeform 273">
                <a:extLst>
                  <a:ext uri="{FF2B5EF4-FFF2-40B4-BE49-F238E27FC236}">
                    <a16:creationId xmlns:a16="http://schemas.microsoft.com/office/drawing/2014/main" xmlns="" id="{EF68F26F-21F1-4538-B823-0762E47A2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5608" y="2861021"/>
                <a:ext cx="325504" cy="292569"/>
              </a:xfrm>
              <a:custGeom>
                <a:avLst/>
                <a:gdLst>
                  <a:gd name="T0" fmla="*/ 148 w 184"/>
                  <a:gd name="T1" fmla="*/ 166 h 167"/>
                  <a:gd name="T2" fmla="*/ 137 w 184"/>
                  <a:gd name="T3" fmla="*/ 161 h 167"/>
                  <a:gd name="T4" fmla="*/ 118 w 184"/>
                  <a:gd name="T5" fmla="*/ 160 h 167"/>
                  <a:gd name="T6" fmla="*/ 120 w 184"/>
                  <a:gd name="T7" fmla="*/ 149 h 167"/>
                  <a:gd name="T8" fmla="*/ 112 w 184"/>
                  <a:gd name="T9" fmla="*/ 146 h 167"/>
                  <a:gd name="T10" fmla="*/ 104 w 184"/>
                  <a:gd name="T11" fmla="*/ 151 h 167"/>
                  <a:gd name="T12" fmla="*/ 70 w 184"/>
                  <a:gd name="T13" fmla="*/ 123 h 167"/>
                  <a:gd name="T14" fmla="*/ 74 w 184"/>
                  <a:gd name="T15" fmla="*/ 112 h 167"/>
                  <a:gd name="T16" fmla="*/ 66 w 184"/>
                  <a:gd name="T17" fmla="*/ 109 h 167"/>
                  <a:gd name="T18" fmla="*/ 58 w 184"/>
                  <a:gd name="T19" fmla="*/ 109 h 167"/>
                  <a:gd name="T20" fmla="*/ 47 w 184"/>
                  <a:gd name="T21" fmla="*/ 106 h 167"/>
                  <a:gd name="T22" fmla="*/ 51 w 184"/>
                  <a:gd name="T23" fmla="*/ 99 h 167"/>
                  <a:gd name="T24" fmla="*/ 44 w 184"/>
                  <a:gd name="T25" fmla="*/ 93 h 167"/>
                  <a:gd name="T26" fmla="*/ 40 w 184"/>
                  <a:gd name="T27" fmla="*/ 84 h 167"/>
                  <a:gd name="T28" fmla="*/ 30 w 184"/>
                  <a:gd name="T29" fmla="*/ 89 h 167"/>
                  <a:gd name="T30" fmla="*/ 20 w 184"/>
                  <a:gd name="T31" fmla="*/ 92 h 167"/>
                  <a:gd name="T32" fmla="*/ 18 w 184"/>
                  <a:gd name="T33" fmla="*/ 102 h 167"/>
                  <a:gd name="T34" fmla="*/ 0 w 184"/>
                  <a:gd name="T35" fmla="*/ 97 h 167"/>
                  <a:gd name="T36" fmla="*/ 11 w 184"/>
                  <a:gd name="T37" fmla="*/ 25 h 167"/>
                  <a:gd name="T38" fmla="*/ 42 w 184"/>
                  <a:gd name="T39" fmla="*/ 0 h 167"/>
                  <a:gd name="T40" fmla="*/ 45 w 184"/>
                  <a:gd name="T41" fmla="*/ 37 h 167"/>
                  <a:gd name="T42" fmla="*/ 60 w 184"/>
                  <a:gd name="T43" fmla="*/ 37 h 167"/>
                  <a:gd name="T44" fmla="*/ 67 w 184"/>
                  <a:gd name="T45" fmla="*/ 44 h 167"/>
                  <a:gd name="T46" fmla="*/ 84 w 184"/>
                  <a:gd name="T47" fmla="*/ 44 h 167"/>
                  <a:gd name="T48" fmla="*/ 86 w 184"/>
                  <a:gd name="T49" fmla="*/ 20 h 167"/>
                  <a:gd name="T50" fmla="*/ 95 w 184"/>
                  <a:gd name="T51" fmla="*/ 37 h 167"/>
                  <a:gd name="T52" fmla="*/ 100 w 184"/>
                  <a:gd name="T53" fmla="*/ 50 h 167"/>
                  <a:gd name="T54" fmla="*/ 118 w 184"/>
                  <a:gd name="T55" fmla="*/ 45 h 167"/>
                  <a:gd name="T56" fmla="*/ 135 w 184"/>
                  <a:gd name="T57" fmla="*/ 47 h 167"/>
                  <a:gd name="T58" fmla="*/ 150 w 184"/>
                  <a:gd name="T59" fmla="*/ 54 h 167"/>
                  <a:gd name="T60" fmla="*/ 151 w 184"/>
                  <a:gd name="T61" fmla="*/ 77 h 167"/>
                  <a:gd name="T62" fmla="*/ 156 w 184"/>
                  <a:gd name="T63" fmla="*/ 89 h 167"/>
                  <a:gd name="T64" fmla="*/ 173 w 184"/>
                  <a:gd name="T65" fmla="*/ 98 h 167"/>
                  <a:gd name="T66" fmla="*/ 183 w 184"/>
                  <a:gd name="T67" fmla="*/ 106 h 167"/>
                  <a:gd name="T68" fmla="*/ 175 w 184"/>
                  <a:gd name="T69" fmla="*/ 122 h 167"/>
                  <a:gd name="T70" fmla="*/ 164 w 184"/>
                  <a:gd name="T71" fmla="*/ 137 h 167"/>
                  <a:gd name="T72" fmla="*/ 148 w 184"/>
                  <a:gd name="T73" fmla="*/ 16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67">
                    <a:moveTo>
                      <a:pt x="148" y="166"/>
                    </a:moveTo>
                    <a:lnTo>
                      <a:pt x="137" y="161"/>
                    </a:lnTo>
                    <a:lnTo>
                      <a:pt x="118" y="160"/>
                    </a:lnTo>
                    <a:lnTo>
                      <a:pt x="120" y="149"/>
                    </a:lnTo>
                    <a:lnTo>
                      <a:pt x="112" y="146"/>
                    </a:lnTo>
                    <a:lnTo>
                      <a:pt x="104" y="151"/>
                    </a:lnTo>
                    <a:lnTo>
                      <a:pt x="70" y="123"/>
                    </a:lnTo>
                    <a:lnTo>
                      <a:pt x="74" y="112"/>
                    </a:lnTo>
                    <a:lnTo>
                      <a:pt x="66" y="109"/>
                    </a:lnTo>
                    <a:lnTo>
                      <a:pt x="58" y="109"/>
                    </a:lnTo>
                    <a:lnTo>
                      <a:pt x="47" y="106"/>
                    </a:lnTo>
                    <a:lnTo>
                      <a:pt x="51" y="99"/>
                    </a:lnTo>
                    <a:lnTo>
                      <a:pt x="44" y="93"/>
                    </a:lnTo>
                    <a:lnTo>
                      <a:pt x="40" y="84"/>
                    </a:lnTo>
                    <a:lnTo>
                      <a:pt x="30" y="89"/>
                    </a:lnTo>
                    <a:lnTo>
                      <a:pt x="20" y="92"/>
                    </a:lnTo>
                    <a:lnTo>
                      <a:pt x="18" y="102"/>
                    </a:lnTo>
                    <a:lnTo>
                      <a:pt x="0" y="97"/>
                    </a:lnTo>
                    <a:lnTo>
                      <a:pt x="11" y="25"/>
                    </a:lnTo>
                    <a:lnTo>
                      <a:pt x="42" y="0"/>
                    </a:lnTo>
                    <a:lnTo>
                      <a:pt x="45" y="37"/>
                    </a:lnTo>
                    <a:lnTo>
                      <a:pt x="60" y="37"/>
                    </a:lnTo>
                    <a:lnTo>
                      <a:pt x="67" y="44"/>
                    </a:lnTo>
                    <a:lnTo>
                      <a:pt x="84" y="44"/>
                    </a:lnTo>
                    <a:lnTo>
                      <a:pt x="86" y="20"/>
                    </a:lnTo>
                    <a:lnTo>
                      <a:pt x="95" y="37"/>
                    </a:lnTo>
                    <a:lnTo>
                      <a:pt x="100" y="50"/>
                    </a:lnTo>
                    <a:lnTo>
                      <a:pt x="118" y="45"/>
                    </a:lnTo>
                    <a:lnTo>
                      <a:pt x="135" y="47"/>
                    </a:lnTo>
                    <a:lnTo>
                      <a:pt x="150" y="54"/>
                    </a:lnTo>
                    <a:lnTo>
                      <a:pt x="151" y="77"/>
                    </a:lnTo>
                    <a:lnTo>
                      <a:pt x="156" y="89"/>
                    </a:lnTo>
                    <a:lnTo>
                      <a:pt x="173" y="98"/>
                    </a:lnTo>
                    <a:lnTo>
                      <a:pt x="183" y="106"/>
                    </a:lnTo>
                    <a:lnTo>
                      <a:pt x="175" y="122"/>
                    </a:lnTo>
                    <a:lnTo>
                      <a:pt x="164" y="137"/>
                    </a:lnTo>
                    <a:lnTo>
                      <a:pt x="148" y="16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5" name="Freeform 277">
                <a:extLst>
                  <a:ext uri="{FF2B5EF4-FFF2-40B4-BE49-F238E27FC236}">
                    <a16:creationId xmlns:a16="http://schemas.microsoft.com/office/drawing/2014/main" xmlns="" id="{A85A99C9-6951-487F-B69D-DDD57F0E9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514" y="3213362"/>
                <a:ext cx="72334" cy="151004"/>
              </a:xfrm>
              <a:custGeom>
                <a:avLst/>
                <a:gdLst>
                  <a:gd name="T0" fmla="*/ 0 w 46"/>
                  <a:gd name="T1" fmla="*/ 74 h 96"/>
                  <a:gd name="T2" fmla="*/ 15 w 46"/>
                  <a:gd name="T3" fmla="*/ 29 h 96"/>
                  <a:gd name="T4" fmla="*/ 27 w 46"/>
                  <a:gd name="T5" fmla="*/ 0 h 96"/>
                  <a:gd name="T6" fmla="*/ 46 w 46"/>
                  <a:gd name="T7" fmla="*/ 17 h 96"/>
                  <a:gd name="T8" fmla="*/ 40 w 46"/>
                  <a:gd name="T9" fmla="*/ 35 h 96"/>
                  <a:gd name="T10" fmla="*/ 27 w 46"/>
                  <a:gd name="T11" fmla="*/ 42 h 96"/>
                  <a:gd name="T12" fmla="*/ 27 w 46"/>
                  <a:gd name="T13" fmla="*/ 77 h 96"/>
                  <a:gd name="T14" fmla="*/ 22 w 46"/>
                  <a:gd name="T15" fmla="*/ 96 h 96"/>
                  <a:gd name="T16" fmla="*/ 7 w 46"/>
                  <a:gd name="T17" fmla="*/ 75 h 96"/>
                  <a:gd name="T18" fmla="*/ 0 w 46"/>
                  <a:gd name="T19" fmla="*/ 7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96">
                    <a:moveTo>
                      <a:pt x="0" y="74"/>
                    </a:moveTo>
                    <a:lnTo>
                      <a:pt x="15" y="29"/>
                    </a:lnTo>
                    <a:lnTo>
                      <a:pt x="27" y="0"/>
                    </a:lnTo>
                    <a:lnTo>
                      <a:pt x="46" y="17"/>
                    </a:lnTo>
                    <a:lnTo>
                      <a:pt x="40" y="35"/>
                    </a:lnTo>
                    <a:lnTo>
                      <a:pt x="27" y="42"/>
                    </a:lnTo>
                    <a:lnTo>
                      <a:pt x="27" y="77"/>
                    </a:lnTo>
                    <a:lnTo>
                      <a:pt x="22" y="96"/>
                    </a:lnTo>
                    <a:lnTo>
                      <a:pt x="7" y="75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523CAAAF-54FF-4AC9-931D-1F04990906BD}"/>
                </a:ext>
              </a:extLst>
            </p:cNvPr>
            <p:cNvGrpSpPr/>
            <p:nvPr/>
          </p:nvGrpSpPr>
          <p:grpSpPr>
            <a:xfrm>
              <a:off x="5625917" y="3533849"/>
              <a:ext cx="1153514" cy="1396375"/>
              <a:chOff x="5380520" y="3142579"/>
              <a:chExt cx="1754892" cy="2162811"/>
            </a:xfrm>
            <a:grpFill/>
          </p:grpSpPr>
          <p:sp>
            <p:nvSpPr>
              <p:cNvPr id="52" name="Freeform 131">
                <a:extLst>
                  <a:ext uri="{FF2B5EF4-FFF2-40B4-BE49-F238E27FC236}">
                    <a16:creationId xmlns:a16="http://schemas.microsoft.com/office/drawing/2014/main" xmlns="" id="{2F5355C3-630C-411A-9B11-99383E884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969" y="4710814"/>
                <a:ext cx="191843" cy="220213"/>
              </a:xfrm>
              <a:custGeom>
                <a:avLst/>
                <a:gdLst>
                  <a:gd name="T0" fmla="*/ 65 w 108"/>
                  <a:gd name="T1" fmla="*/ 0 h 125"/>
                  <a:gd name="T2" fmla="*/ 59 w 108"/>
                  <a:gd name="T3" fmla="*/ 7 h 125"/>
                  <a:gd name="T4" fmla="*/ 47 w 108"/>
                  <a:gd name="T5" fmla="*/ 9 h 125"/>
                  <a:gd name="T6" fmla="*/ 45 w 108"/>
                  <a:gd name="T7" fmla="*/ 20 h 125"/>
                  <a:gd name="T8" fmla="*/ 40 w 108"/>
                  <a:gd name="T9" fmla="*/ 23 h 125"/>
                  <a:gd name="T10" fmla="*/ 32 w 108"/>
                  <a:gd name="T11" fmla="*/ 25 h 125"/>
                  <a:gd name="T12" fmla="*/ 30 w 108"/>
                  <a:gd name="T13" fmla="*/ 36 h 125"/>
                  <a:gd name="T14" fmla="*/ 22 w 108"/>
                  <a:gd name="T15" fmla="*/ 39 h 125"/>
                  <a:gd name="T16" fmla="*/ 8 w 108"/>
                  <a:gd name="T17" fmla="*/ 39 h 125"/>
                  <a:gd name="T18" fmla="*/ 0 w 108"/>
                  <a:gd name="T19" fmla="*/ 42 h 125"/>
                  <a:gd name="T20" fmla="*/ 6 w 108"/>
                  <a:gd name="T21" fmla="*/ 64 h 125"/>
                  <a:gd name="T22" fmla="*/ 8 w 108"/>
                  <a:gd name="T23" fmla="*/ 75 h 125"/>
                  <a:gd name="T24" fmla="*/ 15 w 108"/>
                  <a:gd name="T25" fmla="*/ 79 h 125"/>
                  <a:gd name="T26" fmla="*/ 19 w 108"/>
                  <a:gd name="T27" fmla="*/ 91 h 125"/>
                  <a:gd name="T28" fmla="*/ 27 w 108"/>
                  <a:gd name="T29" fmla="*/ 92 h 125"/>
                  <a:gd name="T30" fmla="*/ 31 w 108"/>
                  <a:gd name="T31" fmla="*/ 107 h 125"/>
                  <a:gd name="T32" fmla="*/ 37 w 108"/>
                  <a:gd name="T33" fmla="*/ 109 h 125"/>
                  <a:gd name="T34" fmla="*/ 52 w 108"/>
                  <a:gd name="T35" fmla="*/ 115 h 125"/>
                  <a:gd name="T36" fmla="*/ 62 w 108"/>
                  <a:gd name="T37" fmla="*/ 119 h 125"/>
                  <a:gd name="T38" fmla="*/ 66 w 108"/>
                  <a:gd name="T39" fmla="*/ 124 h 125"/>
                  <a:gd name="T40" fmla="*/ 82 w 108"/>
                  <a:gd name="T41" fmla="*/ 124 h 125"/>
                  <a:gd name="T42" fmla="*/ 85 w 108"/>
                  <a:gd name="T43" fmla="*/ 113 h 125"/>
                  <a:gd name="T44" fmla="*/ 93 w 108"/>
                  <a:gd name="T45" fmla="*/ 108 h 125"/>
                  <a:gd name="T46" fmla="*/ 92 w 108"/>
                  <a:gd name="T47" fmla="*/ 87 h 125"/>
                  <a:gd name="T48" fmla="*/ 102 w 108"/>
                  <a:gd name="T49" fmla="*/ 82 h 125"/>
                  <a:gd name="T50" fmla="*/ 107 w 108"/>
                  <a:gd name="T51" fmla="*/ 75 h 125"/>
                  <a:gd name="T52" fmla="*/ 101 w 108"/>
                  <a:gd name="T53" fmla="*/ 61 h 125"/>
                  <a:gd name="T54" fmla="*/ 100 w 108"/>
                  <a:gd name="T55" fmla="*/ 51 h 125"/>
                  <a:gd name="T56" fmla="*/ 105 w 108"/>
                  <a:gd name="T57" fmla="*/ 31 h 125"/>
                  <a:gd name="T58" fmla="*/ 98 w 108"/>
                  <a:gd name="T59" fmla="*/ 16 h 125"/>
                  <a:gd name="T60" fmla="*/ 77 w 108"/>
                  <a:gd name="T61" fmla="*/ 13 h 125"/>
                  <a:gd name="T62" fmla="*/ 70 w 108"/>
                  <a:gd name="T63" fmla="*/ 1 h 125"/>
                  <a:gd name="T64" fmla="*/ 65 w 108"/>
                  <a:gd name="T6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25">
                    <a:moveTo>
                      <a:pt x="65" y="0"/>
                    </a:moveTo>
                    <a:lnTo>
                      <a:pt x="59" y="7"/>
                    </a:lnTo>
                    <a:lnTo>
                      <a:pt x="47" y="9"/>
                    </a:lnTo>
                    <a:lnTo>
                      <a:pt x="45" y="20"/>
                    </a:lnTo>
                    <a:lnTo>
                      <a:pt x="40" y="23"/>
                    </a:lnTo>
                    <a:lnTo>
                      <a:pt x="32" y="25"/>
                    </a:lnTo>
                    <a:lnTo>
                      <a:pt x="30" y="36"/>
                    </a:lnTo>
                    <a:lnTo>
                      <a:pt x="22" y="39"/>
                    </a:lnTo>
                    <a:lnTo>
                      <a:pt x="8" y="39"/>
                    </a:lnTo>
                    <a:lnTo>
                      <a:pt x="0" y="42"/>
                    </a:lnTo>
                    <a:lnTo>
                      <a:pt x="6" y="64"/>
                    </a:lnTo>
                    <a:lnTo>
                      <a:pt x="8" y="75"/>
                    </a:lnTo>
                    <a:lnTo>
                      <a:pt x="15" y="79"/>
                    </a:lnTo>
                    <a:lnTo>
                      <a:pt x="19" y="91"/>
                    </a:lnTo>
                    <a:lnTo>
                      <a:pt x="27" y="92"/>
                    </a:lnTo>
                    <a:lnTo>
                      <a:pt x="31" y="107"/>
                    </a:lnTo>
                    <a:lnTo>
                      <a:pt x="37" y="109"/>
                    </a:lnTo>
                    <a:lnTo>
                      <a:pt x="52" y="115"/>
                    </a:lnTo>
                    <a:lnTo>
                      <a:pt x="62" y="119"/>
                    </a:lnTo>
                    <a:lnTo>
                      <a:pt x="66" y="124"/>
                    </a:lnTo>
                    <a:lnTo>
                      <a:pt x="82" y="124"/>
                    </a:lnTo>
                    <a:lnTo>
                      <a:pt x="85" y="113"/>
                    </a:lnTo>
                    <a:lnTo>
                      <a:pt x="93" y="108"/>
                    </a:lnTo>
                    <a:lnTo>
                      <a:pt x="92" y="87"/>
                    </a:lnTo>
                    <a:lnTo>
                      <a:pt x="102" y="82"/>
                    </a:lnTo>
                    <a:lnTo>
                      <a:pt x="107" y="75"/>
                    </a:lnTo>
                    <a:lnTo>
                      <a:pt x="101" y="61"/>
                    </a:lnTo>
                    <a:lnTo>
                      <a:pt x="100" y="51"/>
                    </a:lnTo>
                    <a:lnTo>
                      <a:pt x="105" y="31"/>
                    </a:lnTo>
                    <a:lnTo>
                      <a:pt x="98" y="16"/>
                    </a:lnTo>
                    <a:lnTo>
                      <a:pt x="77" y="13"/>
                    </a:lnTo>
                    <a:lnTo>
                      <a:pt x="70" y="1"/>
                    </a:lnTo>
                    <a:lnTo>
                      <a:pt x="6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3" name="Freeform 132">
                <a:extLst>
                  <a:ext uri="{FF2B5EF4-FFF2-40B4-BE49-F238E27FC236}">
                    <a16:creationId xmlns:a16="http://schemas.microsoft.com/office/drawing/2014/main" xmlns="" id="{566516BB-9A23-4B30-861D-0B526CBC5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6442" y="4751711"/>
                <a:ext cx="250025" cy="374363"/>
              </a:xfrm>
              <a:custGeom>
                <a:avLst/>
                <a:gdLst>
                  <a:gd name="T0" fmla="*/ 1 w 141"/>
                  <a:gd name="T1" fmla="*/ 6 h 212"/>
                  <a:gd name="T2" fmla="*/ 15 w 141"/>
                  <a:gd name="T3" fmla="*/ 0 h 212"/>
                  <a:gd name="T4" fmla="*/ 31 w 141"/>
                  <a:gd name="T5" fmla="*/ 7 h 212"/>
                  <a:gd name="T6" fmla="*/ 56 w 141"/>
                  <a:gd name="T7" fmla="*/ 9 h 212"/>
                  <a:gd name="T8" fmla="*/ 93 w 141"/>
                  <a:gd name="T9" fmla="*/ 8 h 212"/>
                  <a:gd name="T10" fmla="*/ 98 w 141"/>
                  <a:gd name="T11" fmla="*/ 16 h 212"/>
                  <a:gd name="T12" fmla="*/ 129 w 141"/>
                  <a:gd name="T13" fmla="*/ 20 h 212"/>
                  <a:gd name="T14" fmla="*/ 140 w 141"/>
                  <a:gd name="T15" fmla="*/ 22 h 212"/>
                  <a:gd name="T16" fmla="*/ 133 w 141"/>
                  <a:gd name="T17" fmla="*/ 35 h 212"/>
                  <a:gd name="T18" fmla="*/ 132 w 141"/>
                  <a:gd name="T19" fmla="*/ 87 h 212"/>
                  <a:gd name="T20" fmla="*/ 126 w 141"/>
                  <a:gd name="T21" fmla="*/ 91 h 212"/>
                  <a:gd name="T22" fmla="*/ 118 w 141"/>
                  <a:gd name="T23" fmla="*/ 95 h 212"/>
                  <a:gd name="T24" fmla="*/ 119 w 141"/>
                  <a:gd name="T25" fmla="*/ 146 h 212"/>
                  <a:gd name="T26" fmla="*/ 115 w 141"/>
                  <a:gd name="T27" fmla="*/ 202 h 212"/>
                  <a:gd name="T28" fmla="*/ 107 w 141"/>
                  <a:gd name="T29" fmla="*/ 211 h 212"/>
                  <a:gd name="T30" fmla="*/ 87 w 141"/>
                  <a:gd name="T31" fmla="*/ 208 h 212"/>
                  <a:gd name="T32" fmla="*/ 81 w 141"/>
                  <a:gd name="T33" fmla="*/ 197 h 212"/>
                  <a:gd name="T34" fmla="*/ 77 w 141"/>
                  <a:gd name="T35" fmla="*/ 202 h 212"/>
                  <a:gd name="T36" fmla="*/ 67 w 141"/>
                  <a:gd name="T37" fmla="*/ 203 h 212"/>
                  <a:gd name="T38" fmla="*/ 63 w 141"/>
                  <a:gd name="T39" fmla="*/ 190 h 212"/>
                  <a:gd name="T40" fmla="*/ 55 w 141"/>
                  <a:gd name="T41" fmla="*/ 181 h 212"/>
                  <a:gd name="T42" fmla="*/ 45 w 141"/>
                  <a:gd name="T43" fmla="*/ 179 h 212"/>
                  <a:gd name="T44" fmla="*/ 46 w 141"/>
                  <a:gd name="T45" fmla="*/ 160 h 212"/>
                  <a:gd name="T46" fmla="*/ 42 w 141"/>
                  <a:gd name="T47" fmla="*/ 138 h 212"/>
                  <a:gd name="T48" fmla="*/ 41 w 141"/>
                  <a:gd name="T49" fmla="*/ 123 h 212"/>
                  <a:gd name="T50" fmla="*/ 40 w 141"/>
                  <a:gd name="T51" fmla="*/ 103 h 212"/>
                  <a:gd name="T52" fmla="*/ 35 w 141"/>
                  <a:gd name="T53" fmla="*/ 89 h 212"/>
                  <a:gd name="T54" fmla="*/ 30 w 141"/>
                  <a:gd name="T55" fmla="*/ 78 h 212"/>
                  <a:gd name="T56" fmla="*/ 25 w 141"/>
                  <a:gd name="T57" fmla="*/ 68 h 212"/>
                  <a:gd name="T58" fmla="*/ 16 w 141"/>
                  <a:gd name="T59" fmla="*/ 50 h 212"/>
                  <a:gd name="T60" fmla="*/ 11 w 141"/>
                  <a:gd name="T61" fmla="*/ 40 h 212"/>
                  <a:gd name="T62" fmla="*/ 0 w 141"/>
                  <a:gd name="T63" fmla="*/ 25 h 212"/>
                  <a:gd name="T64" fmla="*/ 1 w 141"/>
                  <a:gd name="T65" fmla="*/ 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212">
                    <a:moveTo>
                      <a:pt x="1" y="6"/>
                    </a:moveTo>
                    <a:lnTo>
                      <a:pt x="15" y="0"/>
                    </a:lnTo>
                    <a:lnTo>
                      <a:pt x="31" y="7"/>
                    </a:lnTo>
                    <a:lnTo>
                      <a:pt x="56" y="9"/>
                    </a:lnTo>
                    <a:lnTo>
                      <a:pt x="93" y="8"/>
                    </a:lnTo>
                    <a:lnTo>
                      <a:pt x="98" y="16"/>
                    </a:lnTo>
                    <a:lnTo>
                      <a:pt x="129" y="20"/>
                    </a:lnTo>
                    <a:lnTo>
                      <a:pt x="140" y="22"/>
                    </a:lnTo>
                    <a:lnTo>
                      <a:pt x="133" y="35"/>
                    </a:lnTo>
                    <a:lnTo>
                      <a:pt x="132" y="87"/>
                    </a:lnTo>
                    <a:lnTo>
                      <a:pt x="126" y="91"/>
                    </a:lnTo>
                    <a:lnTo>
                      <a:pt x="118" y="95"/>
                    </a:lnTo>
                    <a:lnTo>
                      <a:pt x="119" y="146"/>
                    </a:lnTo>
                    <a:lnTo>
                      <a:pt x="115" y="202"/>
                    </a:lnTo>
                    <a:lnTo>
                      <a:pt x="107" y="211"/>
                    </a:lnTo>
                    <a:lnTo>
                      <a:pt x="87" y="208"/>
                    </a:lnTo>
                    <a:lnTo>
                      <a:pt x="81" y="197"/>
                    </a:lnTo>
                    <a:lnTo>
                      <a:pt x="77" y="202"/>
                    </a:lnTo>
                    <a:lnTo>
                      <a:pt x="67" y="203"/>
                    </a:lnTo>
                    <a:lnTo>
                      <a:pt x="63" y="190"/>
                    </a:lnTo>
                    <a:lnTo>
                      <a:pt x="55" y="181"/>
                    </a:lnTo>
                    <a:lnTo>
                      <a:pt x="45" y="179"/>
                    </a:lnTo>
                    <a:lnTo>
                      <a:pt x="46" y="160"/>
                    </a:lnTo>
                    <a:lnTo>
                      <a:pt x="42" y="138"/>
                    </a:lnTo>
                    <a:lnTo>
                      <a:pt x="41" y="123"/>
                    </a:lnTo>
                    <a:lnTo>
                      <a:pt x="40" y="103"/>
                    </a:lnTo>
                    <a:lnTo>
                      <a:pt x="35" y="89"/>
                    </a:lnTo>
                    <a:lnTo>
                      <a:pt x="30" y="78"/>
                    </a:lnTo>
                    <a:lnTo>
                      <a:pt x="25" y="68"/>
                    </a:lnTo>
                    <a:lnTo>
                      <a:pt x="16" y="50"/>
                    </a:lnTo>
                    <a:lnTo>
                      <a:pt x="11" y="40"/>
                    </a:lnTo>
                    <a:lnTo>
                      <a:pt x="0" y="25"/>
                    </a:lnTo>
                    <a:lnTo>
                      <a:pt x="1" y="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4" name="Freeform 133">
                <a:extLst>
                  <a:ext uri="{FF2B5EF4-FFF2-40B4-BE49-F238E27FC236}">
                    <a16:creationId xmlns:a16="http://schemas.microsoft.com/office/drawing/2014/main" xmlns="" id="{1B579E1F-5AED-4EA2-8608-F6A216B88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684" y="4600707"/>
                <a:ext cx="204423" cy="421552"/>
              </a:xfrm>
              <a:custGeom>
                <a:avLst/>
                <a:gdLst>
                  <a:gd name="T0" fmla="*/ 88 w 116"/>
                  <a:gd name="T1" fmla="*/ 3 h 238"/>
                  <a:gd name="T2" fmla="*/ 87 w 116"/>
                  <a:gd name="T3" fmla="*/ 23 h 238"/>
                  <a:gd name="T4" fmla="*/ 81 w 116"/>
                  <a:gd name="T5" fmla="*/ 26 h 238"/>
                  <a:gd name="T6" fmla="*/ 79 w 116"/>
                  <a:gd name="T7" fmla="*/ 41 h 238"/>
                  <a:gd name="T8" fmla="*/ 70 w 116"/>
                  <a:gd name="T9" fmla="*/ 41 h 238"/>
                  <a:gd name="T10" fmla="*/ 66 w 116"/>
                  <a:gd name="T11" fmla="*/ 47 h 238"/>
                  <a:gd name="T12" fmla="*/ 64 w 116"/>
                  <a:gd name="T13" fmla="*/ 55 h 238"/>
                  <a:gd name="T14" fmla="*/ 56 w 116"/>
                  <a:gd name="T15" fmla="*/ 62 h 238"/>
                  <a:gd name="T16" fmla="*/ 53 w 116"/>
                  <a:gd name="T17" fmla="*/ 70 h 238"/>
                  <a:gd name="T18" fmla="*/ 48 w 116"/>
                  <a:gd name="T19" fmla="*/ 69 h 238"/>
                  <a:gd name="T20" fmla="*/ 46 w 116"/>
                  <a:gd name="T21" fmla="*/ 61 h 238"/>
                  <a:gd name="T22" fmla="*/ 37 w 116"/>
                  <a:gd name="T23" fmla="*/ 61 h 238"/>
                  <a:gd name="T24" fmla="*/ 35 w 116"/>
                  <a:gd name="T25" fmla="*/ 67 h 238"/>
                  <a:gd name="T26" fmla="*/ 26 w 116"/>
                  <a:gd name="T27" fmla="*/ 71 h 238"/>
                  <a:gd name="T28" fmla="*/ 23 w 116"/>
                  <a:gd name="T29" fmla="*/ 84 h 238"/>
                  <a:gd name="T30" fmla="*/ 17 w 116"/>
                  <a:gd name="T31" fmla="*/ 85 h 238"/>
                  <a:gd name="T32" fmla="*/ 20 w 116"/>
                  <a:gd name="T33" fmla="*/ 127 h 238"/>
                  <a:gd name="T34" fmla="*/ 24 w 116"/>
                  <a:gd name="T35" fmla="*/ 128 h 238"/>
                  <a:gd name="T36" fmla="*/ 26 w 116"/>
                  <a:gd name="T37" fmla="*/ 139 h 238"/>
                  <a:gd name="T38" fmla="*/ 20 w 116"/>
                  <a:gd name="T39" fmla="*/ 143 h 238"/>
                  <a:gd name="T40" fmla="*/ 17 w 116"/>
                  <a:gd name="T41" fmla="*/ 157 h 238"/>
                  <a:gd name="T42" fmla="*/ 10 w 116"/>
                  <a:gd name="T43" fmla="*/ 160 h 238"/>
                  <a:gd name="T44" fmla="*/ 9 w 116"/>
                  <a:gd name="T45" fmla="*/ 167 h 238"/>
                  <a:gd name="T46" fmla="*/ 0 w 116"/>
                  <a:gd name="T47" fmla="*/ 170 h 238"/>
                  <a:gd name="T48" fmla="*/ 1 w 116"/>
                  <a:gd name="T49" fmla="*/ 189 h 238"/>
                  <a:gd name="T50" fmla="*/ 11 w 116"/>
                  <a:gd name="T51" fmla="*/ 189 h 238"/>
                  <a:gd name="T52" fmla="*/ 11 w 116"/>
                  <a:gd name="T53" fmla="*/ 228 h 238"/>
                  <a:gd name="T54" fmla="*/ 20 w 116"/>
                  <a:gd name="T55" fmla="*/ 228 h 238"/>
                  <a:gd name="T56" fmla="*/ 26 w 116"/>
                  <a:gd name="T57" fmla="*/ 234 h 238"/>
                  <a:gd name="T58" fmla="*/ 33 w 116"/>
                  <a:gd name="T59" fmla="*/ 237 h 238"/>
                  <a:gd name="T60" fmla="*/ 42 w 116"/>
                  <a:gd name="T61" fmla="*/ 228 h 238"/>
                  <a:gd name="T62" fmla="*/ 52 w 116"/>
                  <a:gd name="T63" fmla="*/ 227 h 238"/>
                  <a:gd name="T64" fmla="*/ 59 w 116"/>
                  <a:gd name="T65" fmla="*/ 222 h 238"/>
                  <a:gd name="T66" fmla="*/ 66 w 116"/>
                  <a:gd name="T67" fmla="*/ 217 h 238"/>
                  <a:gd name="T68" fmla="*/ 70 w 116"/>
                  <a:gd name="T69" fmla="*/ 198 h 238"/>
                  <a:gd name="T70" fmla="*/ 78 w 116"/>
                  <a:gd name="T71" fmla="*/ 195 h 238"/>
                  <a:gd name="T72" fmla="*/ 78 w 116"/>
                  <a:gd name="T73" fmla="*/ 170 h 238"/>
                  <a:gd name="T74" fmla="*/ 83 w 116"/>
                  <a:gd name="T75" fmla="*/ 167 h 238"/>
                  <a:gd name="T76" fmla="*/ 82 w 116"/>
                  <a:gd name="T77" fmla="*/ 132 h 238"/>
                  <a:gd name="T78" fmla="*/ 92 w 116"/>
                  <a:gd name="T79" fmla="*/ 125 h 238"/>
                  <a:gd name="T80" fmla="*/ 98 w 116"/>
                  <a:gd name="T81" fmla="*/ 119 h 238"/>
                  <a:gd name="T82" fmla="*/ 98 w 116"/>
                  <a:gd name="T83" fmla="*/ 91 h 238"/>
                  <a:gd name="T84" fmla="*/ 106 w 116"/>
                  <a:gd name="T85" fmla="*/ 86 h 238"/>
                  <a:gd name="T86" fmla="*/ 107 w 116"/>
                  <a:gd name="T87" fmla="*/ 64 h 238"/>
                  <a:gd name="T88" fmla="*/ 114 w 116"/>
                  <a:gd name="T89" fmla="*/ 64 h 238"/>
                  <a:gd name="T90" fmla="*/ 115 w 116"/>
                  <a:gd name="T91" fmla="*/ 28 h 238"/>
                  <a:gd name="T92" fmla="*/ 106 w 116"/>
                  <a:gd name="T93" fmla="*/ 23 h 238"/>
                  <a:gd name="T94" fmla="*/ 105 w 116"/>
                  <a:gd name="T95" fmla="*/ 6 h 238"/>
                  <a:gd name="T96" fmla="*/ 96 w 116"/>
                  <a:gd name="T97" fmla="*/ 0 h 238"/>
                  <a:gd name="T98" fmla="*/ 88 w 116"/>
                  <a:gd name="T99" fmla="*/ 3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238">
                    <a:moveTo>
                      <a:pt x="88" y="3"/>
                    </a:moveTo>
                    <a:lnTo>
                      <a:pt x="87" y="23"/>
                    </a:lnTo>
                    <a:lnTo>
                      <a:pt x="81" y="26"/>
                    </a:lnTo>
                    <a:lnTo>
                      <a:pt x="79" y="41"/>
                    </a:lnTo>
                    <a:lnTo>
                      <a:pt x="70" y="41"/>
                    </a:lnTo>
                    <a:lnTo>
                      <a:pt x="66" y="47"/>
                    </a:lnTo>
                    <a:lnTo>
                      <a:pt x="64" y="55"/>
                    </a:lnTo>
                    <a:lnTo>
                      <a:pt x="56" y="62"/>
                    </a:lnTo>
                    <a:lnTo>
                      <a:pt x="53" y="70"/>
                    </a:lnTo>
                    <a:lnTo>
                      <a:pt x="48" y="69"/>
                    </a:lnTo>
                    <a:lnTo>
                      <a:pt x="46" y="61"/>
                    </a:lnTo>
                    <a:lnTo>
                      <a:pt x="37" y="61"/>
                    </a:lnTo>
                    <a:lnTo>
                      <a:pt x="35" y="67"/>
                    </a:lnTo>
                    <a:lnTo>
                      <a:pt x="26" y="71"/>
                    </a:lnTo>
                    <a:lnTo>
                      <a:pt x="23" y="84"/>
                    </a:lnTo>
                    <a:lnTo>
                      <a:pt x="17" y="85"/>
                    </a:lnTo>
                    <a:lnTo>
                      <a:pt x="20" y="127"/>
                    </a:lnTo>
                    <a:lnTo>
                      <a:pt x="24" y="128"/>
                    </a:lnTo>
                    <a:lnTo>
                      <a:pt x="26" y="139"/>
                    </a:lnTo>
                    <a:lnTo>
                      <a:pt x="20" y="143"/>
                    </a:lnTo>
                    <a:lnTo>
                      <a:pt x="17" y="157"/>
                    </a:lnTo>
                    <a:lnTo>
                      <a:pt x="10" y="160"/>
                    </a:lnTo>
                    <a:lnTo>
                      <a:pt x="9" y="167"/>
                    </a:lnTo>
                    <a:lnTo>
                      <a:pt x="0" y="170"/>
                    </a:lnTo>
                    <a:lnTo>
                      <a:pt x="1" y="189"/>
                    </a:lnTo>
                    <a:lnTo>
                      <a:pt x="11" y="189"/>
                    </a:lnTo>
                    <a:lnTo>
                      <a:pt x="11" y="228"/>
                    </a:lnTo>
                    <a:lnTo>
                      <a:pt x="20" y="228"/>
                    </a:lnTo>
                    <a:lnTo>
                      <a:pt x="26" y="234"/>
                    </a:lnTo>
                    <a:lnTo>
                      <a:pt x="33" y="237"/>
                    </a:lnTo>
                    <a:lnTo>
                      <a:pt x="42" y="228"/>
                    </a:lnTo>
                    <a:lnTo>
                      <a:pt x="52" y="227"/>
                    </a:lnTo>
                    <a:lnTo>
                      <a:pt x="59" y="222"/>
                    </a:lnTo>
                    <a:lnTo>
                      <a:pt x="66" y="217"/>
                    </a:lnTo>
                    <a:lnTo>
                      <a:pt x="70" y="198"/>
                    </a:lnTo>
                    <a:lnTo>
                      <a:pt x="78" y="195"/>
                    </a:lnTo>
                    <a:lnTo>
                      <a:pt x="78" y="170"/>
                    </a:lnTo>
                    <a:lnTo>
                      <a:pt x="83" y="167"/>
                    </a:lnTo>
                    <a:lnTo>
                      <a:pt x="82" y="132"/>
                    </a:lnTo>
                    <a:lnTo>
                      <a:pt x="92" y="125"/>
                    </a:lnTo>
                    <a:lnTo>
                      <a:pt x="98" y="119"/>
                    </a:lnTo>
                    <a:lnTo>
                      <a:pt x="98" y="91"/>
                    </a:lnTo>
                    <a:lnTo>
                      <a:pt x="106" y="86"/>
                    </a:lnTo>
                    <a:lnTo>
                      <a:pt x="107" y="64"/>
                    </a:lnTo>
                    <a:lnTo>
                      <a:pt x="114" y="64"/>
                    </a:lnTo>
                    <a:lnTo>
                      <a:pt x="115" y="28"/>
                    </a:lnTo>
                    <a:lnTo>
                      <a:pt x="106" y="23"/>
                    </a:lnTo>
                    <a:lnTo>
                      <a:pt x="105" y="6"/>
                    </a:lnTo>
                    <a:lnTo>
                      <a:pt x="96" y="0"/>
                    </a:lnTo>
                    <a:lnTo>
                      <a:pt x="88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5" name="Freeform 134">
                <a:extLst>
                  <a:ext uri="{FF2B5EF4-FFF2-40B4-BE49-F238E27FC236}">
                    <a16:creationId xmlns:a16="http://schemas.microsoft.com/office/drawing/2014/main" xmlns="" id="{034A640A-1CA6-407E-840E-17076BE42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4010" y="4778451"/>
                <a:ext cx="243735" cy="279986"/>
              </a:xfrm>
              <a:custGeom>
                <a:avLst/>
                <a:gdLst>
                  <a:gd name="T0" fmla="*/ 47 w 139"/>
                  <a:gd name="T1" fmla="*/ 3 h 159"/>
                  <a:gd name="T2" fmla="*/ 86 w 139"/>
                  <a:gd name="T3" fmla="*/ 4 h 159"/>
                  <a:gd name="T4" fmla="*/ 92 w 139"/>
                  <a:gd name="T5" fmla="*/ 26 h 159"/>
                  <a:gd name="T6" fmla="*/ 93 w 139"/>
                  <a:gd name="T7" fmla="*/ 37 h 159"/>
                  <a:gd name="T8" fmla="*/ 101 w 139"/>
                  <a:gd name="T9" fmla="*/ 42 h 159"/>
                  <a:gd name="T10" fmla="*/ 105 w 139"/>
                  <a:gd name="T11" fmla="*/ 54 h 159"/>
                  <a:gd name="T12" fmla="*/ 113 w 139"/>
                  <a:gd name="T13" fmla="*/ 54 h 159"/>
                  <a:gd name="T14" fmla="*/ 117 w 139"/>
                  <a:gd name="T15" fmla="*/ 70 h 159"/>
                  <a:gd name="T16" fmla="*/ 123 w 139"/>
                  <a:gd name="T17" fmla="*/ 71 h 159"/>
                  <a:gd name="T18" fmla="*/ 138 w 139"/>
                  <a:gd name="T19" fmla="*/ 77 h 159"/>
                  <a:gd name="T20" fmla="*/ 135 w 139"/>
                  <a:gd name="T21" fmla="*/ 86 h 159"/>
                  <a:gd name="T22" fmla="*/ 126 w 139"/>
                  <a:gd name="T23" fmla="*/ 93 h 159"/>
                  <a:gd name="T24" fmla="*/ 117 w 139"/>
                  <a:gd name="T25" fmla="*/ 102 h 159"/>
                  <a:gd name="T26" fmla="*/ 106 w 139"/>
                  <a:gd name="T27" fmla="*/ 107 h 159"/>
                  <a:gd name="T28" fmla="*/ 102 w 139"/>
                  <a:gd name="T29" fmla="*/ 121 h 159"/>
                  <a:gd name="T30" fmla="*/ 93 w 139"/>
                  <a:gd name="T31" fmla="*/ 124 h 159"/>
                  <a:gd name="T32" fmla="*/ 87 w 139"/>
                  <a:gd name="T33" fmla="*/ 133 h 159"/>
                  <a:gd name="T34" fmla="*/ 78 w 139"/>
                  <a:gd name="T35" fmla="*/ 142 h 159"/>
                  <a:gd name="T36" fmla="*/ 64 w 139"/>
                  <a:gd name="T37" fmla="*/ 142 h 159"/>
                  <a:gd name="T38" fmla="*/ 55 w 139"/>
                  <a:gd name="T39" fmla="*/ 136 h 159"/>
                  <a:gd name="T40" fmla="*/ 46 w 139"/>
                  <a:gd name="T41" fmla="*/ 136 h 159"/>
                  <a:gd name="T42" fmla="*/ 41 w 139"/>
                  <a:gd name="T43" fmla="*/ 144 h 159"/>
                  <a:gd name="T44" fmla="*/ 38 w 139"/>
                  <a:gd name="T45" fmla="*/ 153 h 159"/>
                  <a:gd name="T46" fmla="*/ 30 w 139"/>
                  <a:gd name="T47" fmla="*/ 158 h 159"/>
                  <a:gd name="T48" fmla="*/ 10 w 139"/>
                  <a:gd name="T49" fmla="*/ 153 h 159"/>
                  <a:gd name="T50" fmla="*/ 6 w 139"/>
                  <a:gd name="T51" fmla="*/ 138 h 159"/>
                  <a:gd name="T52" fmla="*/ 1 w 139"/>
                  <a:gd name="T53" fmla="*/ 132 h 159"/>
                  <a:gd name="T54" fmla="*/ 0 w 139"/>
                  <a:gd name="T55" fmla="*/ 80 h 159"/>
                  <a:gd name="T56" fmla="*/ 8 w 139"/>
                  <a:gd name="T57" fmla="*/ 76 h 159"/>
                  <a:gd name="T58" fmla="*/ 15 w 139"/>
                  <a:gd name="T59" fmla="*/ 72 h 159"/>
                  <a:gd name="T60" fmla="*/ 15 w 139"/>
                  <a:gd name="T61" fmla="*/ 20 h 159"/>
                  <a:gd name="T62" fmla="*/ 22 w 139"/>
                  <a:gd name="T63" fmla="*/ 7 h 159"/>
                  <a:gd name="T64" fmla="*/ 40 w 139"/>
                  <a:gd name="T65" fmla="*/ 0 h 159"/>
                  <a:gd name="T66" fmla="*/ 47 w 139"/>
                  <a:gd name="T67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159">
                    <a:moveTo>
                      <a:pt x="47" y="3"/>
                    </a:moveTo>
                    <a:lnTo>
                      <a:pt x="86" y="4"/>
                    </a:lnTo>
                    <a:lnTo>
                      <a:pt x="92" y="26"/>
                    </a:lnTo>
                    <a:lnTo>
                      <a:pt x="93" y="37"/>
                    </a:lnTo>
                    <a:lnTo>
                      <a:pt x="101" y="42"/>
                    </a:lnTo>
                    <a:lnTo>
                      <a:pt x="105" y="54"/>
                    </a:lnTo>
                    <a:lnTo>
                      <a:pt x="113" y="54"/>
                    </a:lnTo>
                    <a:lnTo>
                      <a:pt x="117" y="70"/>
                    </a:lnTo>
                    <a:lnTo>
                      <a:pt x="123" y="71"/>
                    </a:lnTo>
                    <a:lnTo>
                      <a:pt x="138" y="77"/>
                    </a:lnTo>
                    <a:lnTo>
                      <a:pt x="135" y="86"/>
                    </a:lnTo>
                    <a:lnTo>
                      <a:pt x="126" y="93"/>
                    </a:lnTo>
                    <a:lnTo>
                      <a:pt x="117" y="102"/>
                    </a:lnTo>
                    <a:lnTo>
                      <a:pt x="106" y="107"/>
                    </a:lnTo>
                    <a:lnTo>
                      <a:pt x="102" y="121"/>
                    </a:lnTo>
                    <a:lnTo>
                      <a:pt x="93" y="124"/>
                    </a:lnTo>
                    <a:lnTo>
                      <a:pt x="87" y="133"/>
                    </a:lnTo>
                    <a:lnTo>
                      <a:pt x="78" y="142"/>
                    </a:lnTo>
                    <a:lnTo>
                      <a:pt x="64" y="142"/>
                    </a:lnTo>
                    <a:lnTo>
                      <a:pt x="55" y="136"/>
                    </a:lnTo>
                    <a:lnTo>
                      <a:pt x="46" y="136"/>
                    </a:lnTo>
                    <a:lnTo>
                      <a:pt x="41" y="144"/>
                    </a:lnTo>
                    <a:lnTo>
                      <a:pt x="38" y="153"/>
                    </a:lnTo>
                    <a:lnTo>
                      <a:pt x="30" y="158"/>
                    </a:lnTo>
                    <a:lnTo>
                      <a:pt x="10" y="153"/>
                    </a:lnTo>
                    <a:lnTo>
                      <a:pt x="6" y="138"/>
                    </a:lnTo>
                    <a:lnTo>
                      <a:pt x="1" y="132"/>
                    </a:lnTo>
                    <a:lnTo>
                      <a:pt x="0" y="80"/>
                    </a:lnTo>
                    <a:lnTo>
                      <a:pt x="8" y="76"/>
                    </a:lnTo>
                    <a:lnTo>
                      <a:pt x="15" y="72"/>
                    </a:lnTo>
                    <a:lnTo>
                      <a:pt x="15" y="20"/>
                    </a:lnTo>
                    <a:lnTo>
                      <a:pt x="22" y="7"/>
                    </a:lnTo>
                    <a:lnTo>
                      <a:pt x="40" y="0"/>
                    </a:lnTo>
                    <a:lnTo>
                      <a:pt x="47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6" name="Freeform 152">
                <a:extLst>
                  <a:ext uri="{FF2B5EF4-FFF2-40B4-BE49-F238E27FC236}">
                    <a16:creationId xmlns:a16="http://schemas.microsoft.com/office/drawing/2014/main" xmlns="" id="{B4F73FA6-2067-4FC0-A35D-2EECCCFDC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5951" y="4913725"/>
                <a:ext cx="418281" cy="391665"/>
              </a:xfrm>
              <a:custGeom>
                <a:avLst/>
                <a:gdLst>
                  <a:gd name="T0" fmla="*/ 217 w 237"/>
                  <a:gd name="T1" fmla="*/ 9 h 221"/>
                  <a:gd name="T2" fmla="*/ 201 w 237"/>
                  <a:gd name="T3" fmla="*/ 9 h 221"/>
                  <a:gd name="T4" fmla="*/ 197 w 237"/>
                  <a:gd name="T5" fmla="*/ 4 h 221"/>
                  <a:gd name="T6" fmla="*/ 187 w 237"/>
                  <a:gd name="T7" fmla="*/ 0 h 221"/>
                  <a:gd name="T8" fmla="*/ 184 w 237"/>
                  <a:gd name="T9" fmla="*/ 8 h 221"/>
                  <a:gd name="T10" fmla="*/ 175 w 237"/>
                  <a:gd name="T11" fmla="*/ 15 h 221"/>
                  <a:gd name="T12" fmla="*/ 167 w 237"/>
                  <a:gd name="T13" fmla="*/ 25 h 221"/>
                  <a:gd name="T14" fmla="*/ 156 w 237"/>
                  <a:gd name="T15" fmla="*/ 30 h 221"/>
                  <a:gd name="T16" fmla="*/ 151 w 237"/>
                  <a:gd name="T17" fmla="*/ 44 h 221"/>
                  <a:gd name="T18" fmla="*/ 143 w 237"/>
                  <a:gd name="T19" fmla="*/ 47 h 221"/>
                  <a:gd name="T20" fmla="*/ 137 w 237"/>
                  <a:gd name="T21" fmla="*/ 55 h 221"/>
                  <a:gd name="T22" fmla="*/ 128 w 237"/>
                  <a:gd name="T23" fmla="*/ 65 h 221"/>
                  <a:gd name="T24" fmla="*/ 114 w 237"/>
                  <a:gd name="T25" fmla="*/ 65 h 221"/>
                  <a:gd name="T26" fmla="*/ 105 w 237"/>
                  <a:gd name="T27" fmla="*/ 59 h 221"/>
                  <a:gd name="T28" fmla="*/ 96 w 237"/>
                  <a:gd name="T29" fmla="*/ 59 h 221"/>
                  <a:gd name="T30" fmla="*/ 91 w 237"/>
                  <a:gd name="T31" fmla="*/ 66 h 221"/>
                  <a:gd name="T32" fmla="*/ 88 w 237"/>
                  <a:gd name="T33" fmla="*/ 76 h 221"/>
                  <a:gd name="T34" fmla="*/ 80 w 237"/>
                  <a:gd name="T35" fmla="*/ 81 h 221"/>
                  <a:gd name="T36" fmla="*/ 61 w 237"/>
                  <a:gd name="T37" fmla="*/ 76 h 221"/>
                  <a:gd name="T38" fmla="*/ 57 w 237"/>
                  <a:gd name="T39" fmla="*/ 61 h 221"/>
                  <a:gd name="T40" fmla="*/ 52 w 237"/>
                  <a:gd name="T41" fmla="*/ 54 h 221"/>
                  <a:gd name="T42" fmla="*/ 47 w 237"/>
                  <a:gd name="T43" fmla="*/ 110 h 221"/>
                  <a:gd name="T44" fmla="*/ 40 w 237"/>
                  <a:gd name="T45" fmla="*/ 120 h 221"/>
                  <a:gd name="T46" fmla="*/ 20 w 237"/>
                  <a:gd name="T47" fmla="*/ 117 h 221"/>
                  <a:gd name="T48" fmla="*/ 14 w 237"/>
                  <a:gd name="T49" fmla="*/ 105 h 221"/>
                  <a:gd name="T50" fmla="*/ 10 w 237"/>
                  <a:gd name="T51" fmla="*/ 110 h 221"/>
                  <a:gd name="T52" fmla="*/ 0 w 237"/>
                  <a:gd name="T53" fmla="*/ 111 h 221"/>
                  <a:gd name="T54" fmla="*/ 3 w 237"/>
                  <a:gd name="T55" fmla="*/ 118 h 221"/>
                  <a:gd name="T56" fmla="*/ 3 w 237"/>
                  <a:gd name="T57" fmla="*/ 134 h 221"/>
                  <a:gd name="T58" fmla="*/ 13 w 237"/>
                  <a:gd name="T59" fmla="*/ 138 h 221"/>
                  <a:gd name="T60" fmla="*/ 14 w 237"/>
                  <a:gd name="T61" fmla="*/ 157 h 221"/>
                  <a:gd name="T62" fmla="*/ 20 w 237"/>
                  <a:gd name="T63" fmla="*/ 160 h 221"/>
                  <a:gd name="T64" fmla="*/ 20 w 237"/>
                  <a:gd name="T65" fmla="*/ 166 h 221"/>
                  <a:gd name="T66" fmla="*/ 27 w 237"/>
                  <a:gd name="T67" fmla="*/ 166 h 221"/>
                  <a:gd name="T68" fmla="*/ 25 w 237"/>
                  <a:gd name="T69" fmla="*/ 178 h 221"/>
                  <a:gd name="T70" fmla="*/ 17 w 237"/>
                  <a:gd name="T71" fmla="*/ 184 h 221"/>
                  <a:gd name="T72" fmla="*/ 43 w 237"/>
                  <a:gd name="T73" fmla="*/ 218 h 221"/>
                  <a:gd name="T74" fmla="*/ 61 w 237"/>
                  <a:gd name="T75" fmla="*/ 220 h 221"/>
                  <a:gd name="T76" fmla="*/ 70 w 237"/>
                  <a:gd name="T77" fmla="*/ 214 h 221"/>
                  <a:gd name="T78" fmla="*/ 78 w 237"/>
                  <a:gd name="T79" fmla="*/ 203 h 221"/>
                  <a:gd name="T80" fmla="*/ 108 w 237"/>
                  <a:gd name="T81" fmla="*/ 204 h 221"/>
                  <a:gd name="T82" fmla="*/ 111 w 237"/>
                  <a:gd name="T83" fmla="*/ 209 h 221"/>
                  <a:gd name="T84" fmla="*/ 128 w 237"/>
                  <a:gd name="T85" fmla="*/ 202 h 221"/>
                  <a:gd name="T86" fmla="*/ 135 w 237"/>
                  <a:gd name="T87" fmla="*/ 196 h 221"/>
                  <a:gd name="T88" fmla="*/ 156 w 237"/>
                  <a:gd name="T89" fmla="*/ 193 h 221"/>
                  <a:gd name="T90" fmla="*/ 167 w 237"/>
                  <a:gd name="T91" fmla="*/ 186 h 221"/>
                  <a:gd name="T92" fmla="*/ 178 w 237"/>
                  <a:gd name="T93" fmla="*/ 167 h 221"/>
                  <a:gd name="T94" fmla="*/ 190 w 237"/>
                  <a:gd name="T95" fmla="*/ 158 h 221"/>
                  <a:gd name="T96" fmla="*/ 209 w 237"/>
                  <a:gd name="T97" fmla="*/ 142 h 221"/>
                  <a:gd name="T98" fmla="*/ 212 w 237"/>
                  <a:gd name="T99" fmla="*/ 125 h 221"/>
                  <a:gd name="T100" fmla="*/ 217 w 237"/>
                  <a:gd name="T101" fmla="*/ 110 h 221"/>
                  <a:gd name="T102" fmla="*/ 228 w 237"/>
                  <a:gd name="T103" fmla="*/ 109 h 221"/>
                  <a:gd name="T104" fmla="*/ 236 w 237"/>
                  <a:gd name="T105" fmla="*/ 93 h 221"/>
                  <a:gd name="T106" fmla="*/ 224 w 237"/>
                  <a:gd name="T107" fmla="*/ 88 h 221"/>
                  <a:gd name="T108" fmla="*/ 222 w 237"/>
                  <a:gd name="T109" fmla="*/ 76 h 221"/>
                  <a:gd name="T110" fmla="*/ 216 w 237"/>
                  <a:gd name="T111" fmla="*/ 66 h 221"/>
                  <a:gd name="T112" fmla="*/ 217 w 237"/>
                  <a:gd name="T113" fmla="*/ 52 h 221"/>
                  <a:gd name="T114" fmla="*/ 217 w 237"/>
                  <a:gd name="T115" fmla="*/ 34 h 221"/>
                  <a:gd name="T116" fmla="*/ 217 w 237"/>
                  <a:gd name="T117" fmla="*/ 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7" h="221">
                    <a:moveTo>
                      <a:pt x="217" y="9"/>
                    </a:moveTo>
                    <a:lnTo>
                      <a:pt x="201" y="9"/>
                    </a:lnTo>
                    <a:lnTo>
                      <a:pt x="197" y="4"/>
                    </a:lnTo>
                    <a:lnTo>
                      <a:pt x="187" y="0"/>
                    </a:lnTo>
                    <a:lnTo>
                      <a:pt x="184" y="8"/>
                    </a:lnTo>
                    <a:lnTo>
                      <a:pt x="175" y="15"/>
                    </a:lnTo>
                    <a:lnTo>
                      <a:pt x="167" y="25"/>
                    </a:lnTo>
                    <a:lnTo>
                      <a:pt x="156" y="30"/>
                    </a:lnTo>
                    <a:lnTo>
                      <a:pt x="151" y="44"/>
                    </a:lnTo>
                    <a:lnTo>
                      <a:pt x="143" y="47"/>
                    </a:lnTo>
                    <a:lnTo>
                      <a:pt x="137" y="55"/>
                    </a:lnTo>
                    <a:lnTo>
                      <a:pt x="128" y="65"/>
                    </a:lnTo>
                    <a:lnTo>
                      <a:pt x="114" y="65"/>
                    </a:lnTo>
                    <a:lnTo>
                      <a:pt x="105" y="59"/>
                    </a:lnTo>
                    <a:lnTo>
                      <a:pt x="96" y="59"/>
                    </a:lnTo>
                    <a:lnTo>
                      <a:pt x="91" y="66"/>
                    </a:lnTo>
                    <a:lnTo>
                      <a:pt x="88" y="76"/>
                    </a:lnTo>
                    <a:lnTo>
                      <a:pt x="80" y="81"/>
                    </a:lnTo>
                    <a:lnTo>
                      <a:pt x="61" y="76"/>
                    </a:lnTo>
                    <a:lnTo>
                      <a:pt x="57" y="61"/>
                    </a:lnTo>
                    <a:lnTo>
                      <a:pt x="52" y="54"/>
                    </a:lnTo>
                    <a:lnTo>
                      <a:pt x="47" y="110"/>
                    </a:lnTo>
                    <a:lnTo>
                      <a:pt x="40" y="120"/>
                    </a:lnTo>
                    <a:lnTo>
                      <a:pt x="20" y="117"/>
                    </a:lnTo>
                    <a:lnTo>
                      <a:pt x="14" y="105"/>
                    </a:lnTo>
                    <a:lnTo>
                      <a:pt x="10" y="110"/>
                    </a:lnTo>
                    <a:lnTo>
                      <a:pt x="0" y="111"/>
                    </a:lnTo>
                    <a:lnTo>
                      <a:pt x="3" y="118"/>
                    </a:lnTo>
                    <a:lnTo>
                      <a:pt x="3" y="134"/>
                    </a:lnTo>
                    <a:lnTo>
                      <a:pt x="13" y="138"/>
                    </a:lnTo>
                    <a:lnTo>
                      <a:pt x="14" y="157"/>
                    </a:lnTo>
                    <a:lnTo>
                      <a:pt x="20" y="160"/>
                    </a:lnTo>
                    <a:lnTo>
                      <a:pt x="20" y="166"/>
                    </a:lnTo>
                    <a:lnTo>
                      <a:pt x="27" y="166"/>
                    </a:lnTo>
                    <a:lnTo>
                      <a:pt x="25" y="178"/>
                    </a:lnTo>
                    <a:lnTo>
                      <a:pt x="17" y="184"/>
                    </a:lnTo>
                    <a:lnTo>
                      <a:pt x="43" y="218"/>
                    </a:lnTo>
                    <a:lnTo>
                      <a:pt x="61" y="220"/>
                    </a:lnTo>
                    <a:lnTo>
                      <a:pt x="70" y="214"/>
                    </a:lnTo>
                    <a:lnTo>
                      <a:pt x="78" y="203"/>
                    </a:lnTo>
                    <a:lnTo>
                      <a:pt x="108" y="204"/>
                    </a:lnTo>
                    <a:lnTo>
                      <a:pt x="111" y="209"/>
                    </a:lnTo>
                    <a:lnTo>
                      <a:pt x="128" y="202"/>
                    </a:lnTo>
                    <a:lnTo>
                      <a:pt x="135" y="196"/>
                    </a:lnTo>
                    <a:lnTo>
                      <a:pt x="156" y="193"/>
                    </a:lnTo>
                    <a:lnTo>
                      <a:pt x="167" y="186"/>
                    </a:lnTo>
                    <a:lnTo>
                      <a:pt x="178" y="167"/>
                    </a:lnTo>
                    <a:lnTo>
                      <a:pt x="190" y="158"/>
                    </a:lnTo>
                    <a:lnTo>
                      <a:pt x="209" y="142"/>
                    </a:lnTo>
                    <a:lnTo>
                      <a:pt x="212" y="125"/>
                    </a:lnTo>
                    <a:lnTo>
                      <a:pt x="217" y="110"/>
                    </a:lnTo>
                    <a:lnTo>
                      <a:pt x="228" y="109"/>
                    </a:lnTo>
                    <a:lnTo>
                      <a:pt x="236" y="93"/>
                    </a:lnTo>
                    <a:lnTo>
                      <a:pt x="224" y="88"/>
                    </a:lnTo>
                    <a:lnTo>
                      <a:pt x="222" y="76"/>
                    </a:lnTo>
                    <a:lnTo>
                      <a:pt x="216" y="66"/>
                    </a:lnTo>
                    <a:lnTo>
                      <a:pt x="217" y="52"/>
                    </a:lnTo>
                    <a:lnTo>
                      <a:pt x="217" y="34"/>
                    </a:lnTo>
                    <a:lnTo>
                      <a:pt x="217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7" name="Freeform 153">
                <a:extLst>
                  <a:ext uri="{FF2B5EF4-FFF2-40B4-BE49-F238E27FC236}">
                    <a16:creationId xmlns:a16="http://schemas.microsoft.com/office/drawing/2014/main" xmlns="" id="{FC806C4E-64BB-414F-95AF-637DDC1D2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760" y="4570821"/>
                <a:ext cx="264177" cy="509637"/>
              </a:xfrm>
              <a:custGeom>
                <a:avLst/>
                <a:gdLst>
                  <a:gd name="T0" fmla="*/ 24 w 150"/>
                  <a:gd name="T1" fmla="*/ 284 h 289"/>
                  <a:gd name="T2" fmla="*/ 15 w 150"/>
                  <a:gd name="T3" fmla="*/ 262 h 289"/>
                  <a:gd name="T4" fmla="*/ 16 w 150"/>
                  <a:gd name="T5" fmla="*/ 229 h 289"/>
                  <a:gd name="T6" fmla="*/ 19 w 150"/>
                  <a:gd name="T7" fmla="*/ 194 h 289"/>
                  <a:gd name="T8" fmla="*/ 26 w 150"/>
                  <a:gd name="T9" fmla="*/ 168 h 289"/>
                  <a:gd name="T10" fmla="*/ 41 w 150"/>
                  <a:gd name="T11" fmla="*/ 155 h 289"/>
                  <a:gd name="T12" fmla="*/ 35 w 150"/>
                  <a:gd name="T13" fmla="*/ 132 h 289"/>
                  <a:gd name="T14" fmla="*/ 32 w 150"/>
                  <a:gd name="T15" fmla="*/ 97 h 289"/>
                  <a:gd name="T16" fmla="*/ 5 w 150"/>
                  <a:gd name="T17" fmla="*/ 82 h 289"/>
                  <a:gd name="T18" fmla="*/ 23 w 150"/>
                  <a:gd name="T19" fmla="*/ 75 h 289"/>
                  <a:gd name="T20" fmla="*/ 38 w 150"/>
                  <a:gd name="T21" fmla="*/ 60 h 289"/>
                  <a:gd name="T22" fmla="*/ 60 w 150"/>
                  <a:gd name="T23" fmla="*/ 68 h 289"/>
                  <a:gd name="T24" fmla="*/ 55 w 150"/>
                  <a:gd name="T25" fmla="*/ 94 h 289"/>
                  <a:gd name="T26" fmla="*/ 71 w 150"/>
                  <a:gd name="T27" fmla="*/ 99 h 289"/>
                  <a:gd name="T28" fmla="*/ 85 w 150"/>
                  <a:gd name="T29" fmla="*/ 81 h 289"/>
                  <a:gd name="T30" fmla="*/ 78 w 150"/>
                  <a:gd name="T31" fmla="*/ 59 h 289"/>
                  <a:gd name="T32" fmla="*/ 69 w 150"/>
                  <a:gd name="T33" fmla="*/ 44 h 289"/>
                  <a:gd name="T34" fmla="*/ 64 w 150"/>
                  <a:gd name="T35" fmla="*/ 26 h 289"/>
                  <a:gd name="T36" fmla="*/ 64 w 150"/>
                  <a:gd name="T37" fmla="*/ 0 h 289"/>
                  <a:gd name="T38" fmla="*/ 80 w 150"/>
                  <a:gd name="T39" fmla="*/ 18 h 289"/>
                  <a:gd name="T40" fmla="*/ 112 w 150"/>
                  <a:gd name="T41" fmla="*/ 11 h 289"/>
                  <a:gd name="T42" fmla="*/ 132 w 150"/>
                  <a:gd name="T43" fmla="*/ 4 h 289"/>
                  <a:gd name="T44" fmla="*/ 149 w 150"/>
                  <a:gd name="T45" fmla="*/ 30 h 289"/>
                  <a:gd name="T46" fmla="*/ 140 w 150"/>
                  <a:gd name="T47" fmla="*/ 93 h 289"/>
                  <a:gd name="T48" fmla="*/ 113 w 150"/>
                  <a:gd name="T49" fmla="*/ 106 h 289"/>
                  <a:gd name="T50" fmla="*/ 101 w 150"/>
                  <a:gd name="T51" fmla="*/ 117 h 289"/>
                  <a:gd name="T52" fmla="*/ 93 w 150"/>
                  <a:gd name="T53" fmla="*/ 139 h 289"/>
                  <a:gd name="T54" fmla="*/ 73 w 150"/>
                  <a:gd name="T55" fmla="*/ 149 h 289"/>
                  <a:gd name="T56" fmla="*/ 68 w 150"/>
                  <a:gd name="T57" fmla="*/ 189 h 289"/>
                  <a:gd name="T58" fmla="*/ 71 w 150"/>
                  <a:gd name="T59" fmla="*/ 220 h 289"/>
                  <a:gd name="T60" fmla="*/ 68 w 150"/>
                  <a:gd name="T61" fmla="*/ 234 h 289"/>
                  <a:gd name="T62" fmla="*/ 56 w 150"/>
                  <a:gd name="T63" fmla="*/ 242 h 289"/>
                  <a:gd name="T64" fmla="*/ 39 w 150"/>
                  <a:gd name="T65" fmla="*/ 248 h 289"/>
                  <a:gd name="T66" fmla="*/ 37 w 150"/>
                  <a:gd name="T67" fmla="*/ 269 h 289"/>
                  <a:gd name="T68" fmla="*/ 36 w 150"/>
                  <a:gd name="T69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289">
                    <a:moveTo>
                      <a:pt x="36" y="288"/>
                    </a:moveTo>
                    <a:lnTo>
                      <a:pt x="24" y="284"/>
                    </a:lnTo>
                    <a:lnTo>
                      <a:pt x="21" y="272"/>
                    </a:lnTo>
                    <a:lnTo>
                      <a:pt x="15" y="262"/>
                    </a:lnTo>
                    <a:lnTo>
                      <a:pt x="16" y="247"/>
                    </a:lnTo>
                    <a:lnTo>
                      <a:pt x="16" y="229"/>
                    </a:lnTo>
                    <a:lnTo>
                      <a:pt x="16" y="205"/>
                    </a:lnTo>
                    <a:lnTo>
                      <a:pt x="19" y="194"/>
                    </a:lnTo>
                    <a:lnTo>
                      <a:pt x="27" y="189"/>
                    </a:lnTo>
                    <a:lnTo>
                      <a:pt x="26" y="168"/>
                    </a:lnTo>
                    <a:lnTo>
                      <a:pt x="36" y="162"/>
                    </a:lnTo>
                    <a:lnTo>
                      <a:pt x="41" y="155"/>
                    </a:lnTo>
                    <a:lnTo>
                      <a:pt x="36" y="142"/>
                    </a:lnTo>
                    <a:lnTo>
                      <a:pt x="35" y="132"/>
                    </a:lnTo>
                    <a:lnTo>
                      <a:pt x="40" y="111"/>
                    </a:lnTo>
                    <a:lnTo>
                      <a:pt x="32" y="97"/>
                    </a:lnTo>
                    <a:lnTo>
                      <a:pt x="12" y="93"/>
                    </a:lnTo>
                    <a:lnTo>
                      <a:pt x="5" y="82"/>
                    </a:lnTo>
                    <a:lnTo>
                      <a:pt x="0" y="81"/>
                    </a:lnTo>
                    <a:lnTo>
                      <a:pt x="23" y="75"/>
                    </a:lnTo>
                    <a:lnTo>
                      <a:pt x="26" y="66"/>
                    </a:lnTo>
                    <a:lnTo>
                      <a:pt x="38" y="60"/>
                    </a:lnTo>
                    <a:lnTo>
                      <a:pt x="49" y="65"/>
                    </a:lnTo>
                    <a:lnTo>
                      <a:pt x="60" y="68"/>
                    </a:lnTo>
                    <a:lnTo>
                      <a:pt x="59" y="80"/>
                    </a:lnTo>
                    <a:lnTo>
                      <a:pt x="55" y="94"/>
                    </a:lnTo>
                    <a:lnTo>
                      <a:pt x="61" y="101"/>
                    </a:lnTo>
                    <a:lnTo>
                      <a:pt x="71" y="99"/>
                    </a:lnTo>
                    <a:lnTo>
                      <a:pt x="75" y="88"/>
                    </a:lnTo>
                    <a:lnTo>
                      <a:pt x="85" y="81"/>
                    </a:lnTo>
                    <a:lnTo>
                      <a:pt x="82" y="68"/>
                    </a:lnTo>
                    <a:lnTo>
                      <a:pt x="78" y="59"/>
                    </a:lnTo>
                    <a:lnTo>
                      <a:pt x="72" y="49"/>
                    </a:lnTo>
                    <a:lnTo>
                      <a:pt x="69" y="44"/>
                    </a:lnTo>
                    <a:lnTo>
                      <a:pt x="63" y="37"/>
                    </a:lnTo>
                    <a:lnTo>
                      <a:pt x="64" y="26"/>
                    </a:lnTo>
                    <a:lnTo>
                      <a:pt x="67" y="14"/>
                    </a:lnTo>
                    <a:lnTo>
                      <a:pt x="64" y="0"/>
                    </a:lnTo>
                    <a:lnTo>
                      <a:pt x="77" y="9"/>
                    </a:lnTo>
                    <a:lnTo>
                      <a:pt x="80" y="18"/>
                    </a:lnTo>
                    <a:lnTo>
                      <a:pt x="109" y="20"/>
                    </a:lnTo>
                    <a:lnTo>
                      <a:pt x="112" y="11"/>
                    </a:lnTo>
                    <a:lnTo>
                      <a:pt x="129" y="11"/>
                    </a:lnTo>
                    <a:lnTo>
                      <a:pt x="132" y="4"/>
                    </a:lnTo>
                    <a:lnTo>
                      <a:pt x="149" y="0"/>
                    </a:lnTo>
                    <a:lnTo>
                      <a:pt x="149" y="30"/>
                    </a:lnTo>
                    <a:lnTo>
                      <a:pt x="149" y="83"/>
                    </a:lnTo>
                    <a:lnTo>
                      <a:pt x="140" y="93"/>
                    </a:lnTo>
                    <a:lnTo>
                      <a:pt x="136" y="103"/>
                    </a:lnTo>
                    <a:lnTo>
                      <a:pt x="113" y="106"/>
                    </a:lnTo>
                    <a:lnTo>
                      <a:pt x="111" y="114"/>
                    </a:lnTo>
                    <a:lnTo>
                      <a:pt x="101" y="117"/>
                    </a:lnTo>
                    <a:lnTo>
                      <a:pt x="97" y="121"/>
                    </a:lnTo>
                    <a:lnTo>
                      <a:pt x="93" y="139"/>
                    </a:lnTo>
                    <a:lnTo>
                      <a:pt x="81" y="143"/>
                    </a:lnTo>
                    <a:lnTo>
                      <a:pt x="73" y="149"/>
                    </a:lnTo>
                    <a:lnTo>
                      <a:pt x="69" y="157"/>
                    </a:lnTo>
                    <a:lnTo>
                      <a:pt x="68" y="189"/>
                    </a:lnTo>
                    <a:lnTo>
                      <a:pt x="71" y="190"/>
                    </a:lnTo>
                    <a:lnTo>
                      <a:pt x="71" y="220"/>
                    </a:lnTo>
                    <a:lnTo>
                      <a:pt x="73" y="233"/>
                    </a:lnTo>
                    <a:lnTo>
                      <a:pt x="68" y="234"/>
                    </a:lnTo>
                    <a:lnTo>
                      <a:pt x="67" y="242"/>
                    </a:lnTo>
                    <a:lnTo>
                      <a:pt x="56" y="242"/>
                    </a:lnTo>
                    <a:lnTo>
                      <a:pt x="52" y="246"/>
                    </a:lnTo>
                    <a:lnTo>
                      <a:pt x="39" y="248"/>
                    </a:lnTo>
                    <a:lnTo>
                      <a:pt x="37" y="259"/>
                    </a:lnTo>
                    <a:lnTo>
                      <a:pt x="37" y="269"/>
                    </a:lnTo>
                    <a:lnTo>
                      <a:pt x="37" y="280"/>
                    </a:lnTo>
                    <a:lnTo>
                      <a:pt x="36" y="28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8" name="Freeform 154">
                <a:extLst>
                  <a:ext uri="{FF2B5EF4-FFF2-40B4-BE49-F238E27FC236}">
                    <a16:creationId xmlns:a16="http://schemas.microsoft.com/office/drawing/2014/main" xmlns="" id="{8920F978-F7DD-44D4-AF9D-1460257DE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2266" y="5111917"/>
                <a:ext cx="66044" cy="67637"/>
              </a:xfrm>
              <a:custGeom>
                <a:avLst/>
                <a:gdLst>
                  <a:gd name="T0" fmla="*/ 12 w 38"/>
                  <a:gd name="T1" fmla="*/ 2 h 38"/>
                  <a:gd name="T2" fmla="*/ 9 w 38"/>
                  <a:gd name="T3" fmla="*/ 9 h 38"/>
                  <a:gd name="T4" fmla="*/ 0 w 38"/>
                  <a:gd name="T5" fmla="*/ 11 h 38"/>
                  <a:gd name="T6" fmla="*/ 1 w 38"/>
                  <a:gd name="T7" fmla="*/ 34 h 38"/>
                  <a:gd name="T8" fmla="*/ 13 w 38"/>
                  <a:gd name="T9" fmla="*/ 33 h 38"/>
                  <a:gd name="T10" fmla="*/ 16 w 38"/>
                  <a:gd name="T11" fmla="*/ 37 h 38"/>
                  <a:gd name="T12" fmla="*/ 23 w 38"/>
                  <a:gd name="T13" fmla="*/ 36 h 38"/>
                  <a:gd name="T14" fmla="*/ 28 w 38"/>
                  <a:gd name="T15" fmla="*/ 30 h 38"/>
                  <a:gd name="T16" fmla="*/ 31 w 38"/>
                  <a:gd name="T17" fmla="*/ 22 h 38"/>
                  <a:gd name="T18" fmla="*/ 37 w 38"/>
                  <a:gd name="T19" fmla="*/ 22 h 38"/>
                  <a:gd name="T20" fmla="*/ 37 w 38"/>
                  <a:gd name="T21" fmla="*/ 1 h 38"/>
                  <a:gd name="T22" fmla="*/ 23 w 38"/>
                  <a:gd name="T23" fmla="*/ 0 h 38"/>
                  <a:gd name="T24" fmla="*/ 12 w 38"/>
                  <a:gd name="T25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8">
                    <a:moveTo>
                      <a:pt x="12" y="2"/>
                    </a:moveTo>
                    <a:lnTo>
                      <a:pt x="9" y="9"/>
                    </a:lnTo>
                    <a:lnTo>
                      <a:pt x="0" y="11"/>
                    </a:lnTo>
                    <a:lnTo>
                      <a:pt x="1" y="34"/>
                    </a:lnTo>
                    <a:lnTo>
                      <a:pt x="13" y="33"/>
                    </a:lnTo>
                    <a:lnTo>
                      <a:pt x="16" y="37"/>
                    </a:lnTo>
                    <a:lnTo>
                      <a:pt x="23" y="36"/>
                    </a:lnTo>
                    <a:lnTo>
                      <a:pt x="28" y="30"/>
                    </a:lnTo>
                    <a:lnTo>
                      <a:pt x="31" y="22"/>
                    </a:lnTo>
                    <a:lnTo>
                      <a:pt x="37" y="22"/>
                    </a:lnTo>
                    <a:lnTo>
                      <a:pt x="37" y="1"/>
                    </a:lnTo>
                    <a:lnTo>
                      <a:pt x="23" y="0"/>
                    </a:lnTo>
                    <a:lnTo>
                      <a:pt x="12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9" name="Freeform 155">
                <a:extLst>
                  <a:ext uri="{FF2B5EF4-FFF2-40B4-BE49-F238E27FC236}">
                    <a16:creationId xmlns:a16="http://schemas.microsoft.com/office/drawing/2014/main" xmlns="" id="{6140598E-0AF0-4604-B27B-C578103B6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4481163"/>
                <a:ext cx="306634" cy="305153"/>
              </a:xfrm>
              <a:custGeom>
                <a:avLst/>
                <a:gdLst>
                  <a:gd name="T0" fmla="*/ 59 w 174"/>
                  <a:gd name="T1" fmla="*/ 172 h 173"/>
                  <a:gd name="T2" fmla="*/ 68 w 174"/>
                  <a:gd name="T3" fmla="*/ 169 h 173"/>
                  <a:gd name="T4" fmla="*/ 81 w 174"/>
                  <a:gd name="T5" fmla="*/ 169 h 173"/>
                  <a:gd name="T6" fmla="*/ 89 w 174"/>
                  <a:gd name="T7" fmla="*/ 166 h 173"/>
                  <a:gd name="T8" fmla="*/ 92 w 174"/>
                  <a:gd name="T9" fmla="*/ 156 h 173"/>
                  <a:gd name="T10" fmla="*/ 99 w 174"/>
                  <a:gd name="T11" fmla="*/ 153 h 173"/>
                  <a:gd name="T12" fmla="*/ 104 w 174"/>
                  <a:gd name="T13" fmla="*/ 150 h 173"/>
                  <a:gd name="T14" fmla="*/ 106 w 174"/>
                  <a:gd name="T15" fmla="*/ 140 h 173"/>
                  <a:gd name="T16" fmla="*/ 119 w 174"/>
                  <a:gd name="T17" fmla="*/ 137 h 173"/>
                  <a:gd name="T18" fmla="*/ 125 w 174"/>
                  <a:gd name="T19" fmla="*/ 130 h 173"/>
                  <a:gd name="T20" fmla="*/ 148 w 174"/>
                  <a:gd name="T21" fmla="*/ 125 h 173"/>
                  <a:gd name="T22" fmla="*/ 151 w 174"/>
                  <a:gd name="T23" fmla="*/ 116 h 173"/>
                  <a:gd name="T24" fmla="*/ 163 w 174"/>
                  <a:gd name="T25" fmla="*/ 110 h 173"/>
                  <a:gd name="T26" fmla="*/ 165 w 174"/>
                  <a:gd name="T27" fmla="*/ 83 h 173"/>
                  <a:gd name="T28" fmla="*/ 173 w 174"/>
                  <a:gd name="T29" fmla="*/ 76 h 173"/>
                  <a:gd name="T30" fmla="*/ 170 w 174"/>
                  <a:gd name="T31" fmla="*/ 59 h 173"/>
                  <a:gd name="T32" fmla="*/ 170 w 174"/>
                  <a:gd name="T33" fmla="*/ 39 h 173"/>
                  <a:gd name="T34" fmla="*/ 162 w 174"/>
                  <a:gd name="T35" fmla="*/ 25 h 173"/>
                  <a:gd name="T36" fmla="*/ 148 w 174"/>
                  <a:gd name="T37" fmla="*/ 19 h 173"/>
                  <a:gd name="T38" fmla="*/ 139 w 174"/>
                  <a:gd name="T39" fmla="*/ 8 h 173"/>
                  <a:gd name="T40" fmla="*/ 137 w 174"/>
                  <a:gd name="T41" fmla="*/ 0 h 173"/>
                  <a:gd name="T42" fmla="*/ 126 w 174"/>
                  <a:gd name="T43" fmla="*/ 1 h 173"/>
                  <a:gd name="T44" fmla="*/ 123 w 174"/>
                  <a:gd name="T45" fmla="*/ 10 h 173"/>
                  <a:gd name="T46" fmla="*/ 112 w 174"/>
                  <a:gd name="T47" fmla="*/ 14 h 173"/>
                  <a:gd name="T48" fmla="*/ 107 w 174"/>
                  <a:gd name="T49" fmla="*/ 25 h 173"/>
                  <a:gd name="T50" fmla="*/ 103 w 174"/>
                  <a:gd name="T51" fmla="*/ 69 h 173"/>
                  <a:gd name="T52" fmla="*/ 109 w 174"/>
                  <a:gd name="T53" fmla="*/ 75 h 173"/>
                  <a:gd name="T54" fmla="*/ 119 w 174"/>
                  <a:gd name="T55" fmla="*/ 75 h 173"/>
                  <a:gd name="T56" fmla="*/ 122 w 174"/>
                  <a:gd name="T57" fmla="*/ 93 h 173"/>
                  <a:gd name="T58" fmla="*/ 118 w 174"/>
                  <a:gd name="T59" fmla="*/ 103 h 173"/>
                  <a:gd name="T60" fmla="*/ 102 w 174"/>
                  <a:gd name="T61" fmla="*/ 103 h 173"/>
                  <a:gd name="T62" fmla="*/ 96 w 174"/>
                  <a:gd name="T63" fmla="*/ 96 h 173"/>
                  <a:gd name="T64" fmla="*/ 92 w 174"/>
                  <a:gd name="T65" fmla="*/ 80 h 173"/>
                  <a:gd name="T66" fmla="*/ 81 w 174"/>
                  <a:gd name="T67" fmla="*/ 74 h 173"/>
                  <a:gd name="T68" fmla="*/ 80 w 174"/>
                  <a:gd name="T69" fmla="*/ 69 h 173"/>
                  <a:gd name="T70" fmla="*/ 68 w 174"/>
                  <a:gd name="T71" fmla="*/ 70 h 173"/>
                  <a:gd name="T72" fmla="*/ 64 w 174"/>
                  <a:gd name="T73" fmla="*/ 80 h 173"/>
                  <a:gd name="T74" fmla="*/ 57 w 174"/>
                  <a:gd name="T75" fmla="*/ 77 h 173"/>
                  <a:gd name="T76" fmla="*/ 53 w 174"/>
                  <a:gd name="T77" fmla="*/ 62 h 173"/>
                  <a:gd name="T78" fmla="*/ 37 w 174"/>
                  <a:gd name="T79" fmla="*/ 60 h 173"/>
                  <a:gd name="T80" fmla="*/ 35 w 174"/>
                  <a:gd name="T81" fmla="*/ 94 h 173"/>
                  <a:gd name="T82" fmla="*/ 22 w 174"/>
                  <a:gd name="T83" fmla="*/ 94 h 173"/>
                  <a:gd name="T84" fmla="*/ 17 w 174"/>
                  <a:gd name="T85" fmla="*/ 85 h 173"/>
                  <a:gd name="T86" fmla="*/ 11 w 174"/>
                  <a:gd name="T87" fmla="*/ 86 h 173"/>
                  <a:gd name="T88" fmla="*/ 11 w 174"/>
                  <a:gd name="T89" fmla="*/ 94 h 173"/>
                  <a:gd name="T90" fmla="*/ 1 w 174"/>
                  <a:gd name="T91" fmla="*/ 95 h 173"/>
                  <a:gd name="T92" fmla="*/ 0 w 174"/>
                  <a:gd name="T93" fmla="*/ 134 h 173"/>
                  <a:gd name="T94" fmla="*/ 2 w 174"/>
                  <a:gd name="T95" fmla="*/ 146 h 173"/>
                  <a:gd name="T96" fmla="*/ 14 w 174"/>
                  <a:gd name="T97" fmla="*/ 160 h 173"/>
                  <a:gd name="T98" fmla="*/ 14 w 174"/>
                  <a:gd name="T99" fmla="*/ 168 h 173"/>
                  <a:gd name="T100" fmla="*/ 21 w 174"/>
                  <a:gd name="T101" fmla="*/ 170 h 173"/>
                  <a:gd name="T102" fmla="*/ 59 w 174"/>
                  <a:gd name="T10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4" h="173">
                    <a:moveTo>
                      <a:pt x="59" y="172"/>
                    </a:moveTo>
                    <a:lnTo>
                      <a:pt x="68" y="169"/>
                    </a:lnTo>
                    <a:lnTo>
                      <a:pt x="81" y="169"/>
                    </a:lnTo>
                    <a:lnTo>
                      <a:pt x="89" y="166"/>
                    </a:lnTo>
                    <a:lnTo>
                      <a:pt x="92" y="156"/>
                    </a:lnTo>
                    <a:lnTo>
                      <a:pt x="99" y="153"/>
                    </a:lnTo>
                    <a:lnTo>
                      <a:pt x="104" y="150"/>
                    </a:lnTo>
                    <a:lnTo>
                      <a:pt x="106" y="140"/>
                    </a:lnTo>
                    <a:lnTo>
                      <a:pt x="119" y="137"/>
                    </a:lnTo>
                    <a:lnTo>
                      <a:pt x="125" y="130"/>
                    </a:lnTo>
                    <a:lnTo>
                      <a:pt x="148" y="125"/>
                    </a:lnTo>
                    <a:lnTo>
                      <a:pt x="151" y="116"/>
                    </a:lnTo>
                    <a:lnTo>
                      <a:pt x="163" y="110"/>
                    </a:lnTo>
                    <a:lnTo>
                      <a:pt x="165" y="83"/>
                    </a:lnTo>
                    <a:lnTo>
                      <a:pt x="173" y="76"/>
                    </a:lnTo>
                    <a:lnTo>
                      <a:pt x="170" y="59"/>
                    </a:lnTo>
                    <a:lnTo>
                      <a:pt x="170" y="39"/>
                    </a:lnTo>
                    <a:lnTo>
                      <a:pt x="162" y="25"/>
                    </a:lnTo>
                    <a:lnTo>
                      <a:pt x="148" y="19"/>
                    </a:lnTo>
                    <a:lnTo>
                      <a:pt x="139" y="8"/>
                    </a:lnTo>
                    <a:lnTo>
                      <a:pt x="137" y="0"/>
                    </a:lnTo>
                    <a:lnTo>
                      <a:pt x="126" y="1"/>
                    </a:lnTo>
                    <a:lnTo>
                      <a:pt x="123" y="10"/>
                    </a:lnTo>
                    <a:lnTo>
                      <a:pt x="112" y="14"/>
                    </a:lnTo>
                    <a:lnTo>
                      <a:pt x="107" y="25"/>
                    </a:lnTo>
                    <a:lnTo>
                      <a:pt x="103" y="69"/>
                    </a:lnTo>
                    <a:lnTo>
                      <a:pt x="109" y="75"/>
                    </a:lnTo>
                    <a:lnTo>
                      <a:pt x="119" y="75"/>
                    </a:lnTo>
                    <a:lnTo>
                      <a:pt x="122" y="93"/>
                    </a:lnTo>
                    <a:lnTo>
                      <a:pt x="118" y="103"/>
                    </a:lnTo>
                    <a:lnTo>
                      <a:pt x="102" y="103"/>
                    </a:lnTo>
                    <a:lnTo>
                      <a:pt x="96" y="96"/>
                    </a:lnTo>
                    <a:lnTo>
                      <a:pt x="92" y="80"/>
                    </a:lnTo>
                    <a:lnTo>
                      <a:pt x="81" y="74"/>
                    </a:lnTo>
                    <a:lnTo>
                      <a:pt x="80" y="69"/>
                    </a:lnTo>
                    <a:lnTo>
                      <a:pt x="68" y="70"/>
                    </a:lnTo>
                    <a:lnTo>
                      <a:pt x="64" y="80"/>
                    </a:lnTo>
                    <a:lnTo>
                      <a:pt x="57" y="77"/>
                    </a:lnTo>
                    <a:lnTo>
                      <a:pt x="53" y="62"/>
                    </a:lnTo>
                    <a:lnTo>
                      <a:pt x="37" y="60"/>
                    </a:lnTo>
                    <a:lnTo>
                      <a:pt x="35" y="94"/>
                    </a:lnTo>
                    <a:lnTo>
                      <a:pt x="22" y="94"/>
                    </a:lnTo>
                    <a:lnTo>
                      <a:pt x="17" y="85"/>
                    </a:lnTo>
                    <a:lnTo>
                      <a:pt x="11" y="86"/>
                    </a:lnTo>
                    <a:lnTo>
                      <a:pt x="11" y="94"/>
                    </a:lnTo>
                    <a:lnTo>
                      <a:pt x="1" y="95"/>
                    </a:lnTo>
                    <a:lnTo>
                      <a:pt x="0" y="134"/>
                    </a:lnTo>
                    <a:lnTo>
                      <a:pt x="2" y="146"/>
                    </a:lnTo>
                    <a:lnTo>
                      <a:pt x="14" y="160"/>
                    </a:lnTo>
                    <a:lnTo>
                      <a:pt x="14" y="168"/>
                    </a:lnTo>
                    <a:lnTo>
                      <a:pt x="21" y="170"/>
                    </a:lnTo>
                    <a:lnTo>
                      <a:pt x="59" y="1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0" name="Freeform 159">
                <a:extLst>
                  <a:ext uri="{FF2B5EF4-FFF2-40B4-BE49-F238E27FC236}">
                    <a16:creationId xmlns:a16="http://schemas.microsoft.com/office/drawing/2014/main" xmlns="" id="{B17451E0-1C8E-4C7E-8019-808ABF27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235" y="3910181"/>
                <a:ext cx="56609" cy="56626"/>
              </a:xfrm>
              <a:custGeom>
                <a:avLst/>
                <a:gdLst>
                  <a:gd name="T0" fmla="*/ 16 w 32"/>
                  <a:gd name="T1" fmla="*/ 30 h 31"/>
                  <a:gd name="T2" fmla="*/ 0 w 32"/>
                  <a:gd name="T3" fmla="*/ 27 h 31"/>
                  <a:gd name="T4" fmla="*/ 3 w 32"/>
                  <a:gd name="T5" fmla="*/ 0 h 31"/>
                  <a:gd name="T6" fmla="*/ 31 w 32"/>
                  <a:gd name="T7" fmla="*/ 17 h 31"/>
                  <a:gd name="T8" fmla="*/ 16 w 32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0"/>
                    </a:moveTo>
                    <a:lnTo>
                      <a:pt x="0" y="27"/>
                    </a:lnTo>
                    <a:lnTo>
                      <a:pt x="3" y="0"/>
                    </a:lnTo>
                    <a:lnTo>
                      <a:pt x="31" y="17"/>
                    </a:lnTo>
                    <a:lnTo>
                      <a:pt x="16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1" name="Freeform 160">
                <a:extLst>
                  <a:ext uri="{FF2B5EF4-FFF2-40B4-BE49-F238E27FC236}">
                    <a16:creationId xmlns:a16="http://schemas.microsoft.com/office/drawing/2014/main" xmlns="" id="{EFF61C56-8335-432E-AEDE-81379E58C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3395" y="3903889"/>
                <a:ext cx="84914" cy="184036"/>
              </a:xfrm>
              <a:custGeom>
                <a:avLst/>
                <a:gdLst>
                  <a:gd name="T0" fmla="*/ 0 w 48"/>
                  <a:gd name="T1" fmla="*/ 36 h 104"/>
                  <a:gd name="T2" fmla="*/ 7 w 48"/>
                  <a:gd name="T3" fmla="*/ 46 h 104"/>
                  <a:gd name="T4" fmla="*/ 10 w 48"/>
                  <a:gd name="T5" fmla="*/ 66 h 104"/>
                  <a:gd name="T6" fmla="*/ 11 w 48"/>
                  <a:gd name="T7" fmla="*/ 84 h 104"/>
                  <a:gd name="T8" fmla="*/ 16 w 48"/>
                  <a:gd name="T9" fmla="*/ 103 h 104"/>
                  <a:gd name="T10" fmla="*/ 34 w 48"/>
                  <a:gd name="T11" fmla="*/ 95 h 104"/>
                  <a:gd name="T12" fmla="*/ 31 w 48"/>
                  <a:gd name="T13" fmla="*/ 62 h 104"/>
                  <a:gd name="T14" fmla="*/ 39 w 48"/>
                  <a:gd name="T15" fmla="*/ 51 h 104"/>
                  <a:gd name="T16" fmla="*/ 47 w 48"/>
                  <a:gd name="T17" fmla="*/ 19 h 104"/>
                  <a:gd name="T18" fmla="*/ 44 w 48"/>
                  <a:gd name="T19" fmla="*/ 0 h 104"/>
                  <a:gd name="T20" fmla="*/ 31 w 48"/>
                  <a:gd name="T21" fmla="*/ 1 h 104"/>
                  <a:gd name="T22" fmla="*/ 27 w 48"/>
                  <a:gd name="T23" fmla="*/ 16 h 104"/>
                  <a:gd name="T24" fmla="*/ 11 w 48"/>
                  <a:gd name="T25" fmla="*/ 21 h 104"/>
                  <a:gd name="T26" fmla="*/ 0 w 48"/>
                  <a:gd name="T27" fmla="*/ 3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104">
                    <a:moveTo>
                      <a:pt x="0" y="36"/>
                    </a:moveTo>
                    <a:lnTo>
                      <a:pt x="7" y="46"/>
                    </a:lnTo>
                    <a:lnTo>
                      <a:pt x="10" y="66"/>
                    </a:lnTo>
                    <a:lnTo>
                      <a:pt x="11" y="84"/>
                    </a:lnTo>
                    <a:lnTo>
                      <a:pt x="16" y="103"/>
                    </a:lnTo>
                    <a:lnTo>
                      <a:pt x="34" y="95"/>
                    </a:lnTo>
                    <a:lnTo>
                      <a:pt x="31" y="62"/>
                    </a:lnTo>
                    <a:lnTo>
                      <a:pt x="39" y="51"/>
                    </a:lnTo>
                    <a:lnTo>
                      <a:pt x="47" y="19"/>
                    </a:lnTo>
                    <a:lnTo>
                      <a:pt x="44" y="0"/>
                    </a:lnTo>
                    <a:lnTo>
                      <a:pt x="31" y="1"/>
                    </a:lnTo>
                    <a:lnTo>
                      <a:pt x="27" y="16"/>
                    </a:lnTo>
                    <a:lnTo>
                      <a:pt x="11" y="21"/>
                    </a:lnTo>
                    <a:lnTo>
                      <a:pt x="0" y="3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2" name="Freeform 161">
                <a:extLst>
                  <a:ext uri="{FF2B5EF4-FFF2-40B4-BE49-F238E27FC236}">
                    <a16:creationId xmlns:a16="http://schemas.microsoft.com/office/drawing/2014/main" xmlns="" id="{44DF0625-93AE-4982-80FF-4EF0F1BC0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021" y="3977818"/>
                <a:ext cx="88059" cy="94377"/>
              </a:xfrm>
              <a:custGeom>
                <a:avLst/>
                <a:gdLst>
                  <a:gd name="T0" fmla="*/ 48 w 49"/>
                  <a:gd name="T1" fmla="*/ 26 h 53"/>
                  <a:gd name="T2" fmla="*/ 44 w 49"/>
                  <a:gd name="T3" fmla="*/ 9 h 53"/>
                  <a:gd name="T4" fmla="*/ 27 w 49"/>
                  <a:gd name="T5" fmla="*/ 0 h 53"/>
                  <a:gd name="T6" fmla="*/ 15 w 49"/>
                  <a:gd name="T7" fmla="*/ 6 h 53"/>
                  <a:gd name="T8" fmla="*/ 0 w 49"/>
                  <a:gd name="T9" fmla="*/ 10 h 53"/>
                  <a:gd name="T10" fmla="*/ 3 w 49"/>
                  <a:gd name="T11" fmla="*/ 25 h 53"/>
                  <a:gd name="T12" fmla="*/ 14 w 49"/>
                  <a:gd name="T13" fmla="*/ 28 h 53"/>
                  <a:gd name="T14" fmla="*/ 16 w 49"/>
                  <a:gd name="T15" fmla="*/ 40 h 53"/>
                  <a:gd name="T16" fmla="*/ 29 w 49"/>
                  <a:gd name="T17" fmla="*/ 44 h 53"/>
                  <a:gd name="T18" fmla="*/ 33 w 49"/>
                  <a:gd name="T19" fmla="*/ 52 h 53"/>
                  <a:gd name="T20" fmla="*/ 48 w 49"/>
                  <a:gd name="T21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3">
                    <a:moveTo>
                      <a:pt x="48" y="26"/>
                    </a:moveTo>
                    <a:lnTo>
                      <a:pt x="44" y="9"/>
                    </a:lnTo>
                    <a:lnTo>
                      <a:pt x="27" y="0"/>
                    </a:lnTo>
                    <a:lnTo>
                      <a:pt x="15" y="6"/>
                    </a:lnTo>
                    <a:lnTo>
                      <a:pt x="0" y="10"/>
                    </a:lnTo>
                    <a:lnTo>
                      <a:pt x="3" y="25"/>
                    </a:lnTo>
                    <a:lnTo>
                      <a:pt x="14" y="28"/>
                    </a:lnTo>
                    <a:lnTo>
                      <a:pt x="16" y="40"/>
                    </a:lnTo>
                    <a:lnTo>
                      <a:pt x="29" y="44"/>
                    </a:lnTo>
                    <a:lnTo>
                      <a:pt x="33" y="52"/>
                    </a:lnTo>
                    <a:lnTo>
                      <a:pt x="48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3" name="Freeform 163">
                <a:extLst>
                  <a:ext uri="{FF2B5EF4-FFF2-40B4-BE49-F238E27FC236}">
                    <a16:creationId xmlns:a16="http://schemas.microsoft.com/office/drawing/2014/main" xmlns="" id="{F83A4ABD-F367-4850-B50E-872D581D7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165" y="4298700"/>
                <a:ext cx="48747" cy="48762"/>
              </a:xfrm>
              <a:custGeom>
                <a:avLst/>
                <a:gdLst>
                  <a:gd name="T0" fmla="*/ 13 w 28"/>
                  <a:gd name="T1" fmla="*/ 0 h 28"/>
                  <a:gd name="T2" fmla="*/ 3 w 28"/>
                  <a:gd name="T3" fmla="*/ 4 h 28"/>
                  <a:gd name="T4" fmla="*/ 6 w 28"/>
                  <a:gd name="T5" fmla="*/ 14 h 28"/>
                  <a:gd name="T6" fmla="*/ 0 w 28"/>
                  <a:gd name="T7" fmla="*/ 19 h 28"/>
                  <a:gd name="T8" fmla="*/ 1 w 28"/>
                  <a:gd name="T9" fmla="*/ 27 h 28"/>
                  <a:gd name="T10" fmla="*/ 10 w 28"/>
                  <a:gd name="T11" fmla="*/ 26 h 28"/>
                  <a:gd name="T12" fmla="*/ 22 w 28"/>
                  <a:gd name="T13" fmla="*/ 26 h 28"/>
                  <a:gd name="T14" fmla="*/ 27 w 28"/>
                  <a:gd name="T15" fmla="*/ 19 h 28"/>
                  <a:gd name="T16" fmla="*/ 24 w 28"/>
                  <a:gd name="T17" fmla="*/ 4 h 28"/>
                  <a:gd name="T18" fmla="*/ 13 w 2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3" y="0"/>
                    </a:moveTo>
                    <a:lnTo>
                      <a:pt x="3" y="4"/>
                    </a:lnTo>
                    <a:lnTo>
                      <a:pt x="6" y="14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10" y="26"/>
                    </a:lnTo>
                    <a:lnTo>
                      <a:pt x="22" y="26"/>
                    </a:lnTo>
                    <a:lnTo>
                      <a:pt x="27" y="19"/>
                    </a:lnTo>
                    <a:lnTo>
                      <a:pt x="24" y="4"/>
                    </a:lnTo>
                    <a:lnTo>
                      <a:pt x="1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4" name="Freeform 164">
                <a:extLst>
                  <a:ext uri="{FF2B5EF4-FFF2-40B4-BE49-F238E27FC236}">
                    <a16:creationId xmlns:a16="http://schemas.microsoft.com/office/drawing/2014/main" xmlns="" id="{E4ADE210-2EC2-473B-9A85-14854AC0F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7745" y="4331732"/>
                <a:ext cx="42457" cy="51907"/>
              </a:xfrm>
              <a:custGeom>
                <a:avLst/>
                <a:gdLst>
                  <a:gd name="T0" fmla="*/ 13 w 25"/>
                  <a:gd name="T1" fmla="*/ 26 h 29"/>
                  <a:gd name="T2" fmla="*/ 24 w 25"/>
                  <a:gd name="T3" fmla="*/ 25 h 29"/>
                  <a:gd name="T4" fmla="*/ 23 w 25"/>
                  <a:gd name="T5" fmla="*/ 7 h 29"/>
                  <a:gd name="T6" fmla="*/ 19 w 25"/>
                  <a:gd name="T7" fmla="*/ 0 h 29"/>
                  <a:gd name="T8" fmla="*/ 14 w 25"/>
                  <a:gd name="T9" fmla="*/ 7 h 29"/>
                  <a:gd name="T10" fmla="*/ 2 w 25"/>
                  <a:gd name="T11" fmla="*/ 7 h 29"/>
                  <a:gd name="T12" fmla="*/ 0 w 25"/>
                  <a:gd name="T13" fmla="*/ 23 h 29"/>
                  <a:gd name="T14" fmla="*/ 6 w 25"/>
                  <a:gd name="T15" fmla="*/ 28 h 29"/>
                  <a:gd name="T16" fmla="*/ 13 w 25"/>
                  <a:gd name="T1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3" y="26"/>
                    </a:moveTo>
                    <a:lnTo>
                      <a:pt x="24" y="25"/>
                    </a:lnTo>
                    <a:lnTo>
                      <a:pt x="23" y="7"/>
                    </a:lnTo>
                    <a:lnTo>
                      <a:pt x="19" y="0"/>
                    </a:lnTo>
                    <a:lnTo>
                      <a:pt x="14" y="7"/>
                    </a:lnTo>
                    <a:lnTo>
                      <a:pt x="2" y="7"/>
                    </a:lnTo>
                    <a:lnTo>
                      <a:pt x="0" y="23"/>
                    </a:lnTo>
                    <a:lnTo>
                      <a:pt x="6" y="28"/>
                    </a:lnTo>
                    <a:lnTo>
                      <a:pt x="13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5" name="Freeform 167">
                <a:extLst>
                  <a:ext uri="{FF2B5EF4-FFF2-40B4-BE49-F238E27FC236}">
                    <a16:creationId xmlns:a16="http://schemas.microsoft.com/office/drawing/2014/main" xmlns="" id="{F12661BE-614D-468C-B980-F2D88FAC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536" y="4199604"/>
                <a:ext cx="163538" cy="191900"/>
              </a:xfrm>
              <a:custGeom>
                <a:avLst/>
                <a:gdLst>
                  <a:gd name="T0" fmla="*/ 68 w 93"/>
                  <a:gd name="T1" fmla="*/ 0 h 109"/>
                  <a:gd name="T2" fmla="*/ 45 w 93"/>
                  <a:gd name="T3" fmla="*/ 2 h 109"/>
                  <a:gd name="T4" fmla="*/ 37 w 93"/>
                  <a:gd name="T5" fmla="*/ 8 h 109"/>
                  <a:gd name="T6" fmla="*/ 37 w 93"/>
                  <a:gd name="T7" fmla="*/ 16 h 109"/>
                  <a:gd name="T8" fmla="*/ 33 w 93"/>
                  <a:gd name="T9" fmla="*/ 27 h 109"/>
                  <a:gd name="T10" fmla="*/ 18 w 93"/>
                  <a:gd name="T11" fmla="*/ 28 h 109"/>
                  <a:gd name="T12" fmla="*/ 14 w 93"/>
                  <a:gd name="T13" fmla="*/ 23 h 109"/>
                  <a:gd name="T14" fmla="*/ 14 w 93"/>
                  <a:gd name="T15" fmla="*/ 42 h 109"/>
                  <a:gd name="T16" fmla="*/ 2 w 93"/>
                  <a:gd name="T17" fmla="*/ 48 h 109"/>
                  <a:gd name="T18" fmla="*/ 0 w 93"/>
                  <a:gd name="T19" fmla="*/ 52 h 109"/>
                  <a:gd name="T20" fmla="*/ 7 w 93"/>
                  <a:gd name="T21" fmla="*/ 56 h 109"/>
                  <a:gd name="T22" fmla="*/ 6 w 93"/>
                  <a:gd name="T23" fmla="*/ 69 h 109"/>
                  <a:gd name="T24" fmla="*/ 24 w 93"/>
                  <a:gd name="T25" fmla="*/ 85 h 109"/>
                  <a:gd name="T26" fmla="*/ 38 w 93"/>
                  <a:gd name="T27" fmla="*/ 102 h 109"/>
                  <a:gd name="T28" fmla="*/ 43 w 93"/>
                  <a:gd name="T29" fmla="*/ 108 h 109"/>
                  <a:gd name="T30" fmla="*/ 49 w 93"/>
                  <a:gd name="T31" fmla="*/ 100 h 109"/>
                  <a:gd name="T32" fmla="*/ 54 w 93"/>
                  <a:gd name="T33" fmla="*/ 89 h 109"/>
                  <a:gd name="T34" fmla="*/ 47 w 93"/>
                  <a:gd name="T35" fmla="*/ 84 h 109"/>
                  <a:gd name="T36" fmla="*/ 45 w 93"/>
                  <a:gd name="T37" fmla="*/ 76 h 109"/>
                  <a:gd name="T38" fmla="*/ 55 w 93"/>
                  <a:gd name="T39" fmla="*/ 71 h 109"/>
                  <a:gd name="T40" fmla="*/ 63 w 93"/>
                  <a:gd name="T41" fmla="*/ 69 h 109"/>
                  <a:gd name="T42" fmla="*/ 71 w 93"/>
                  <a:gd name="T43" fmla="*/ 79 h 109"/>
                  <a:gd name="T44" fmla="*/ 83 w 93"/>
                  <a:gd name="T45" fmla="*/ 74 h 109"/>
                  <a:gd name="T46" fmla="*/ 92 w 93"/>
                  <a:gd name="T47" fmla="*/ 61 h 109"/>
                  <a:gd name="T48" fmla="*/ 89 w 93"/>
                  <a:gd name="T49" fmla="*/ 47 h 109"/>
                  <a:gd name="T50" fmla="*/ 83 w 93"/>
                  <a:gd name="T51" fmla="*/ 41 h 109"/>
                  <a:gd name="T52" fmla="*/ 78 w 93"/>
                  <a:gd name="T53" fmla="*/ 30 h 109"/>
                  <a:gd name="T54" fmla="*/ 82 w 93"/>
                  <a:gd name="T55" fmla="*/ 23 h 109"/>
                  <a:gd name="T56" fmla="*/ 78 w 93"/>
                  <a:gd name="T57" fmla="*/ 14 h 109"/>
                  <a:gd name="T58" fmla="*/ 68 w 93"/>
                  <a:gd name="T59" fmla="*/ 13 h 109"/>
                  <a:gd name="T60" fmla="*/ 68 w 93"/>
                  <a:gd name="T6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109">
                    <a:moveTo>
                      <a:pt x="68" y="0"/>
                    </a:moveTo>
                    <a:lnTo>
                      <a:pt x="45" y="2"/>
                    </a:lnTo>
                    <a:lnTo>
                      <a:pt x="37" y="8"/>
                    </a:lnTo>
                    <a:lnTo>
                      <a:pt x="37" y="16"/>
                    </a:lnTo>
                    <a:lnTo>
                      <a:pt x="33" y="27"/>
                    </a:lnTo>
                    <a:lnTo>
                      <a:pt x="18" y="28"/>
                    </a:lnTo>
                    <a:lnTo>
                      <a:pt x="14" y="23"/>
                    </a:lnTo>
                    <a:lnTo>
                      <a:pt x="14" y="42"/>
                    </a:lnTo>
                    <a:lnTo>
                      <a:pt x="2" y="48"/>
                    </a:lnTo>
                    <a:lnTo>
                      <a:pt x="0" y="52"/>
                    </a:lnTo>
                    <a:lnTo>
                      <a:pt x="7" y="56"/>
                    </a:lnTo>
                    <a:lnTo>
                      <a:pt x="6" y="69"/>
                    </a:lnTo>
                    <a:lnTo>
                      <a:pt x="24" y="85"/>
                    </a:lnTo>
                    <a:lnTo>
                      <a:pt x="38" y="102"/>
                    </a:lnTo>
                    <a:lnTo>
                      <a:pt x="43" y="108"/>
                    </a:lnTo>
                    <a:lnTo>
                      <a:pt x="49" y="100"/>
                    </a:lnTo>
                    <a:lnTo>
                      <a:pt x="54" y="89"/>
                    </a:lnTo>
                    <a:lnTo>
                      <a:pt x="47" y="84"/>
                    </a:lnTo>
                    <a:lnTo>
                      <a:pt x="45" y="76"/>
                    </a:lnTo>
                    <a:lnTo>
                      <a:pt x="55" y="71"/>
                    </a:lnTo>
                    <a:lnTo>
                      <a:pt x="63" y="69"/>
                    </a:lnTo>
                    <a:lnTo>
                      <a:pt x="71" y="79"/>
                    </a:lnTo>
                    <a:lnTo>
                      <a:pt x="83" y="74"/>
                    </a:lnTo>
                    <a:lnTo>
                      <a:pt x="92" y="61"/>
                    </a:lnTo>
                    <a:lnTo>
                      <a:pt x="89" y="47"/>
                    </a:lnTo>
                    <a:lnTo>
                      <a:pt x="83" y="41"/>
                    </a:lnTo>
                    <a:lnTo>
                      <a:pt x="78" y="30"/>
                    </a:lnTo>
                    <a:lnTo>
                      <a:pt x="82" y="23"/>
                    </a:lnTo>
                    <a:lnTo>
                      <a:pt x="78" y="14"/>
                    </a:lnTo>
                    <a:lnTo>
                      <a:pt x="68" y="13"/>
                    </a:lnTo>
                    <a:lnTo>
                      <a:pt x="6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6" name="Freeform 168">
                <a:extLst>
                  <a:ext uri="{FF2B5EF4-FFF2-40B4-BE49-F238E27FC236}">
                    <a16:creationId xmlns:a16="http://schemas.microsoft.com/office/drawing/2014/main" xmlns="" id="{96F0CFD9-32A6-44E5-9CB3-178BC8EAA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1404" y="3427284"/>
                <a:ext cx="202850" cy="224932"/>
              </a:xfrm>
              <a:custGeom>
                <a:avLst/>
                <a:gdLst>
                  <a:gd name="T0" fmla="*/ 112 w 115"/>
                  <a:gd name="T1" fmla="*/ 7 h 127"/>
                  <a:gd name="T2" fmla="*/ 114 w 115"/>
                  <a:gd name="T3" fmla="*/ 0 h 127"/>
                  <a:gd name="T4" fmla="*/ 104 w 115"/>
                  <a:gd name="T5" fmla="*/ 0 h 127"/>
                  <a:gd name="T6" fmla="*/ 67 w 115"/>
                  <a:gd name="T7" fmla="*/ 0 h 127"/>
                  <a:gd name="T8" fmla="*/ 61 w 115"/>
                  <a:gd name="T9" fmla="*/ 9 h 127"/>
                  <a:gd name="T10" fmla="*/ 44 w 115"/>
                  <a:gd name="T11" fmla="*/ 6 h 127"/>
                  <a:gd name="T12" fmla="*/ 41 w 115"/>
                  <a:gd name="T13" fmla="*/ 25 h 127"/>
                  <a:gd name="T14" fmla="*/ 35 w 115"/>
                  <a:gd name="T15" fmla="*/ 35 h 127"/>
                  <a:gd name="T16" fmla="*/ 23 w 115"/>
                  <a:gd name="T17" fmla="*/ 40 h 127"/>
                  <a:gd name="T18" fmla="*/ 16 w 115"/>
                  <a:gd name="T19" fmla="*/ 46 h 127"/>
                  <a:gd name="T20" fmla="*/ 18 w 115"/>
                  <a:gd name="T21" fmla="*/ 68 h 127"/>
                  <a:gd name="T22" fmla="*/ 8 w 115"/>
                  <a:gd name="T23" fmla="*/ 70 h 127"/>
                  <a:gd name="T24" fmla="*/ 12 w 115"/>
                  <a:gd name="T25" fmla="*/ 81 h 127"/>
                  <a:gd name="T26" fmla="*/ 5 w 115"/>
                  <a:gd name="T27" fmla="*/ 86 h 127"/>
                  <a:gd name="T28" fmla="*/ 0 w 115"/>
                  <a:gd name="T29" fmla="*/ 100 h 127"/>
                  <a:gd name="T30" fmla="*/ 1 w 115"/>
                  <a:gd name="T31" fmla="*/ 121 h 127"/>
                  <a:gd name="T32" fmla="*/ 7 w 115"/>
                  <a:gd name="T33" fmla="*/ 123 h 127"/>
                  <a:gd name="T34" fmla="*/ 27 w 115"/>
                  <a:gd name="T35" fmla="*/ 126 h 127"/>
                  <a:gd name="T36" fmla="*/ 41 w 115"/>
                  <a:gd name="T37" fmla="*/ 126 h 127"/>
                  <a:gd name="T38" fmla="*/ 41 w 115"/>
                  <a:gd name="T39" fmla="*/ 105 h 127"/>
                  <a:gd name="T40" fmla="*/ 45 w 115"/>
                  <a:gd name="T41" fmla="*/ 92 h 127"/>
                  <a:gd name="T42" fmla="*/ 53 w 115"/>
                  <a:gd name="T43" fmla="*/ 84 h 127"/>
                  <a:gd name="T44" fmla="*/ 67 w 115"/>
                  <a:gd name="T45" fmla="*/ 88 h 127"/>
                  <a:gd name="T46" fmla="*/ 67 w 115"/>
                  <a:gd name="T47" fmla="*/ 39 h 127"/>
                  <a:gd name="T48" fmla="*/ 100 w 115"/>
                  <a:gd name="T49" fmla="*/ 36 h 127"/>
                  <a:gd name="T50" fmla="*/ 107 w 115"/>
                  <a:gd name="T51" fmla="*/ 27 h 127"/>
                  <a:gd name="T52" fmla="*/ 112 w 115"/>
                  <a:gd name="T53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5" h="127">
                    <a:moveTo>
                      <a:pt x="112" y="7"/>
                    </a:moveTo>
                    <a:lnTo>
                      <a:pt x="114" y="0"/>
                    </a:lnTo>
                    <a:lnTo>
                      <a:pt x="104" y="0"/>
                    </a:lnTo>
                    <a:lnTo>
                      <a:pt x="67" y="0"/>
                    </a:lnTo>
                    <a:lnTo>
                      <a:pt x="61" y="9"/>
                    </a:lnTo>
                    <a:lnTo>
                      <a:pt x="44" y="6"/>
                    </a:lnTo>
                    <a:lnTo>
                      <a:pt x="41" y="25"/>
                    </a:lnTo>
                    <a:lnTo>
                      <a:pt x="35" y="35"/>
                    </a:lnTo>
                    <a:lnTo>
                      <a:pt x="23" y="40"/>
                    </a:lnTo>
                    <a:lnTo>
                      <a:pt x="16" y="46"/>
                    </a:lnTo>
                    <a:lnTo>
                      <a:pt x="18" y="68"/>
                    </a:lnTo>
                    <a:lnTo>
                      <a:pt x="8" y="70"/>
                    </a:lnTo>
                    <a:lnTo>
                      <a:pt x="12" y="81"/>
                    </a:lnTo>
                    <a:lnTo>
                      <a:pt x="5" y="86"/>
                    </a:lnTo>
                    <a:lnTo>
                      <a:pt x="0" y="100"/>
                    </a:lnTo>
                    <a:lnTo>
                      <a:pt x="1" y="121"/>
                    </a:lnTo>
                    <a:lnTo>
                      <a:pt x="7" y="123"/>
                    </a:lnTo>
                    <a:lnTo>
                      <a:pt x="27" y="126"/>
                    </a:lnTo>
                    <a:lnTo>
                      <a:pt x="41" y="126"/>
                    </a:lnTo>
                    <a:lnTo>
                      <a:pt x="41" y="105"/>
                    </a:lnTo>
                    <a:lnTo>
                      <a:pt x="45" y="92"/>
                    </a:lnTo>
                    <a:lnTo>
                      <a:pt x="53" y="84"/>
                    </a:lnTo>
                    <a:lnTo>
                      <a:pt x="67" y="88"/>
                    </a:lnTo>
                    <a:lnTo>
                      <a:pt x="67" y="39"/>
                    </a:lnTo>
                    <a:lnTo>
                      <a:pt x="100" y="36"/>
                    </a:lnTo>
                    <a:lnTo>
                      <a:pt x="107" y="27"/>
                    </a:lnTo>
                    <a:lnTo>
                      <a:pt x="112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7" name="Freeform 169">
                <a:extLst>
                  <a:ext uri="{FF2B5EF4-FFF2-40B4-BE49-F238E27FC236}">
                    <a16:creationId xmlns:a16="http://schemas.microsoft.com/office/drawing/2014/main" xmlns="" id="{DAFB247B-F120-4FEA-B83A-D3647198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0520" y="3779625"/>
                <a:ext cx="174546" cy="147858"/>
              </a:xfrm>
              <a:custGeom>
                <a:avLst/>
                <a:gdLst>
                  <a:gd name="T0" fmla="*/ 17 w 99"/>
                  <a:gd name="T1" fmla="*/ 66 h 84"/>
                  <a:gd name="T2" fmla="*/ 18 w 99"/>
                  <a:gd name="T3" fmla="*/ 77 h 84"/>
                  <a:gd name="T4" fmla="*/ 31 w 99"/>
                  <a:gd name="T5" fmla="*/ 77 h 84"/>
                  <a:gd name="T6" fmla="*/ 36 w 99"/>
                  <a:gd name="T7" fmla="*/ 83 h 84"/>
                  <a:gd name="T8" fmla="*/ 43 w 99"/>
                  <a:gd name="T9" fmla="*/ 74 h 84"/>
                  <a:gd name="T10" fmla="*/ 61 w 99"/>
                  <a:gd name="T11" fmla="*/ 68 h 84"/>
                  <a:gd name="T12" fmla="*/ 81 w 99"/>
                  <a:gd name="T13" fmla="*/ 71 h 84"/>
                  <a:gd name="T14" fmla="*/ 98 w 99"/>
                  <a:gd name="T15" fmla="*/ 71 h 84"/>
                  <a:gd name="T16" fmla="*/ 90 w 99"/>
                  <a:gd name="T17" fmla="*/ 54 h 84"/>
                  <a:gd name="T18" fmla="*/ 82 w 99"/>
                  <a:gd name="T19" fmla="*/ 48 h 84"/>
                  <a:gd name="T20" fmla="*/ 79 w 99"/>
                  <a:gd name="T21" fmla="*/ 36 h 84"/>
                  <a:gd name="T22" fmla="*/ 68 w 99"/>
                  <a:gd name="T23" fmla="*/ 28 h 84"/>
                  <a:gd name="T24" fmla="*/ 57 w 99"/>
                  <a:gd name="T25" fmla="*/ 13 h 84"/>
                  <a:gd name="T26" fmla="*/ 47 w 99"/>
                  <a:gd name="T27" fmla="*/ 8 h 84"/>
                  <a:gd name="T28" fmla="*/ 41 w 99"/>
                  <a:gd name="T29" fmla="*/ 0 h 84"/>
                  <a:gd name="T30" fmla="*/ 28 w 99"/>
                  <a:gd name="T31" fmla="*/ 3 h 84"/>
                  <a:gd name="T32" fmla="*/ 10 w 99"/>
                  <a:gd name="T33" fmla="*/ 24 h 84"/>
                  <a:gd name="T34" fmla="*/ 0 w 99"/>
                  <a:gd name="T35" fmla="*/ 28 h 84"/>
                  <a:gd name="T36" fmla="*/ 11 w 99"/>
                  <a:gd name="T37" fmla="*/ 32 h 84"/>
                  <a:gd name="T38" fmla="*/ 21 w 99"/>
                  <a:gd name="T39" fmla="*/ 44 h 84"/>
                  <a:gd name="T40" fmla="*/ 28 w 99"/>
                  <a:gd name="T41" fmla="*/ 50 h 84"/>
                  <a:gd name="T42" fmla="*/ 19 w 99"/>
                  <a:gd name="T43" fmla="*/ 56 h 84"/>
                  <a:gd name="T44" fmla="*/ 17 w 99"/>
                  <a:gd name="T45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84">
                    <a:moveTo>
                      <a:pt x="17" y="66"/>
                    </a:moveTo>
                    <a:lnTo>
                      <a:pt x="18" y="77"/>
                    </a:lnTo>
                    <a:lnTo>
                      <a:pt x="31" y="77"/>
                    </a:lnTo>
                    <a:lnTo>
                      <a:pt x="36" y="83"/>
                    </a:lnTo>
                    <a:lnTo>
                      <a:pt x="43" y="74"/>
                    </a:lnTo>
                    <a:lnTo>
                      <a:pt x="61" y="68"/>
                    </a:lnTo>
                    <a:lnTo>
                      <a:pt x="81" y="71"/>
                    </a:lnTo>
                    <a:lnTo>
                      <a:pt x="98" y="71"/>
                    </a:lnTo>
                    <a:lnTo>
                      <a:pt x="90" y="54"/>
                    </a:lnTo>
                    <a:lnTo>
                      <a:pt x="82" y="48"/>
                    </a:lnTo>
                    <a:lnTo>
                      <a:pt x="79" y="36"/>
                    </a:lnTo>
                    <a:lnTo>
                      <a:pt x="68" y="28"/>
                    </a:lnTo>
                    <a:lnTo>
                      <a:pt x="57" y="13"/>
                    </a:lnTo>
                    <a:lnTo>
                      <a:pt x="47" y="8"/>
                    </a:lnTo>
                    <a:lnTo>
                      <a:pt x="41" y="0"/>
                    </a:lnTo>
                    <a:lnTo>
                      <a:pt x="28" y="3"/>
                    </a:lnTo>
                    <a:lnTo>
                      <a:pt x="10" y="24"/>
                    </a:lnTo>
                    <a:lnTo>
                      <a:pt x="0" y="28"/>
                    </a:lnTo>
                    <a:lnTo>
                      <a:pt x="11" y="32"/>
                    </a:lnTo>
                    <a:lnTo>
                      <a:pt x="21" y="44"/>
                    </a:lnTo>
                    <a:lnTo>
                      <a:pt x="28" y="50"/>
                    </a:lnTo>
                    <a:lnTo>
                      <a:pt x="19" y="56"/>
                    </a:lnTo>
                    <a:lnTo>
                      <a:pt x="17" y="6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8" name="Freeform 170">
                <a:extLst>
                  <a:ext uri="{FF2B5EF4-FFF2-40B4-BE49-F238E27FC236}">
                    <a16:creationId xmlns:a16="http://schemas.microsoft.com/office/drawing/2014/main" xmlns="" id="{88224369-1D00-4967-8168-32519B30E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803" y="3142579"/>
                <a:ext cx="95922" cy="188754"/>
              </a:xfrm>
              <a:custGeom>
                <a:avLst/>
                <a:gdLst>
                  <a:gd name="T0" fmla="*/ 29 w 55"/>
                  <a:gd name="T1" fmla="*/ 106 h 107"/>
                  <a:gd name="T2" fmla="*/ 22 w 55"/>
                  <a:gd name="T3" fmla="*/ 105 h 107"/>
                  <a:gd name="T4" fmla="*/ 18 w 55"/>
                  <a:gd name="T5" fmla="*/ 89 h 107"/>
                  <a:gd name="T6" fmla="*/ 5 w 55"/>
                  <a:gd name="T7" fmla="*/ 85 h 107"/>
                  <a:gd name="T8" fmla="*/ 0 w 55"/>
                  <a:gd name="T9" fmla="*/ 68 h 107"/>
                  <a:gd name="T10" fmla="*/ 3 w 55"/>
                  <a:gd name="T11" fmla="*/ 53 h 107"/>
                  <a:gd name="T12" fmla="*/ 17 w 55"/>
                  <a:gd name="T13" fmla="*/ 48 h 107"/>
                  <a:gd name="T14" fmla="*/ 9 w 55"/>
                  <a:gd name="T15" fmla="*/ 37 h 107"/>
                  <a:gd name="T16" fmla="*/ 11 w 55"/>
                  <a:gd name="T17" fmla="*/ 25 h 107"/>
                  <a:gd name="T18" fmla="*/ 18 w 55"/>
                  <a:gd name="T19" fmla="*/ 25 h 107"/>
                  <a:gd name="T20" fmla="*/ 15 w 55"/>
                  <a:gd name="T21" fmla="*/ 7 h 107"/>
                  <a:gd name="T22" fmla="*/ 25 w 55"/>
                  <a:gd name="T23" fmla="*/ 1 h 107"/>
                  <a:gd name="T24" fmla="*/ 32 w 55"/>
                  <a:gd name="T25" fmla="*/ 0 h 107"/>
                  <a:gd name="T26" fmla="*/ 39 w 55"/>
                  <a:gd name="T27" fmla="*/ 5 h 107"/>
                  <a:gd name="T28" fmla="*/ 51 w 55"/>
                  <a:gd name="T29" fmla="*/ 9 h 107"/>
                  <a:gd name="T30" fmla="*/ 47 w 55"/>
                  <a:gd name="T31" fmla="*/ 21 h 107"/>
                  <a:gd name="T32" fmla="*/ 52 w 55"/>
                  <a:gd name="T33" fmla="*/ 30 h 107"/>
                  <a:gd name="T34" fmla="*/ 51 w 55"/>
                  <a:gd name="T35" fmla="*/ 47 h 107"/>
                  <a:gd name="T36" fmla="*/ 40 w 55"/>
                  <a:gd name="T37" fmla="*/ 50 h 107"/>
                  <a:gd name="T38" fmla="*/ 40 w 55"/>
                  <a:gd name="T39" fmla="*/ 64 h 107"/>
                  <a:gd name="T40" fmla="*/ 47 w 55"/>
                  <a:gd name="T41" fmla="*/ 67 h 107"/>
                  <a:gd name="T42" fmla="*/ 54 w 55"/>
                  <a:gd name="T43" fmla="*/ 75 h 107"/>
                  <a:gd name="T44" fmla="*/ 51 w 55"/>
                  <a:gd name="T45" fmla="*/ 97 h 107"/>
                  <a:gd name="T46" fmla="*/ 43 w 55"/>
                  <a:gd name="T47" fmla="*/ 99 h 107"/>
                  <a:gd name="T48" fmla="*/ 29 w 55"/>
                  <a:gd name="T49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107">
                    <a:moveTo>
                      <a:pt x="29" y="106"/>
                    </a:moveTo>
                    <a:lnTo>
                      <a:pt x="22" y="105"/>
                    </a:lnTo>
                    <a:lnTo>
                      <a:pt x="18" y="89"/>
                    </a:lnTo>
                    <a:lnTo>
                      <a:pt x="5" y="85"/>
                    </a:lnTo>
                    <a:lnTo>
                      <a:pt x="0" y="68"/>
                    </a:lnTo>
                    <a:lnTo>
                      <a:pt x="3" y="53"/>
                    </a:lnTo>
                    <a:lnTo>
                      <a:pt x="17" y="48"/>
                    </a:lnTo>
                    <a:lnTo>
                      <a:pt x="9" y="37"/>
                    </a:lnTo>
                    <a:lnTo>
                      <a:pt x="11" y="25"/>
                    </a:lnTo>
                    <a:lnTo>
                      <a:pt x="18" y="25"/>
                    </a:lnTo>
                    <a:lnTo>
                      <a:pt x="15" y="7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39" y="5"/>
                    </a:lnTo>
                    <a:lnTo>
                      <a:pt x="51" y="9"/>
                    </a:lnTo>
                    <a:lnTo>
                      <a:pt x="47" y="21"/>
                    </a:lnTo>
                    <a:lnTo>
                      <a:pt x="52" y="30"/>
                    </a:lnTo>
                    <a:lnTo>
                      <a:pt x="51" y="47"/>
                    </a:lnTo>
                    <a:lnTo>
                      <a:pt x="40" y="50"/>
                    </a:lnTo>
                    <a:lnTo>
                      <a:pt x="40" y="64"/>
                    </a:lnTo>
                    <a:lnTo>
                      <a:pt x="47" y="67"/>
                    </a:lnTo>
                    <a:lnTo>
                      <a:pt x="54" y="75"/>
                    </a:lnTo>
                    <a:lnTo>
                      <a:pt x="51" y="97"/>
                    </a:lnTo>
                    <a:lnTo>
                      <a:pt x="43" y="99"/>
                    </a:lnTo>
                    <a:lnTo>
                      <a:pt x="29" y="10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9" name="Freeform 180">
                <a:extLst>
                  <a:ext uri="{FF2B5EF4-FFF2-40B4-BE49-F238E27FC236}">
                    <a16:creationId xmlns:a16="http://schemas.microsoft.com/office/drawing/2014/main" xmlns="" id="{C575733C-9133-429F-9A93-FA6F07244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898" y="3502786"/>
                <a:ext cx="418281" cy="470313"/>
              </a:xfrm>
              <a:custGeom>
                <a:avLst/>
                <a:gdLst>
                  <a:gd name="T0" fmla="*/ 0 w 237"/>
                  <a:gd name="T1" fmla="*/ 191 h 266"/>
                  <a:gd name="T2" fmla="*/ 14 w 237"/>
                  <a:gd name="T3" fmla="*/ 173 h 266"/>
                  <a:gd name="T4" fmla="*/ 26 w 237"/>
                  <a:gd name="T5" fmla="*/ 179 h 266"/>
                  <a:gd name="T6" fmla="*/ 78 w 237"/>
                  <a:gd name="T7" fmla="*/ 182 h 266"/>
                  <a:gd name="T8" fmla="*/ 96 w 237"/>
                  <a:gd name="T9" fmla="*/ 180 h 266"/>
                  <a:gd name="T10" fmla="*/ 95 w 237"/>
                  <a:gd name="T11" fmla="*/ 162 h 266"/>
                  <a:gd name="T12" fmla="*/ 83 w 237"/>
                  <a:gd name="T13" fmla="*/ 158 h 266"/>
                  <a:gd name="T14" fmla="*/ 85 w 237"/>
                  <a:gd name="T15" fmla="*/ 47 h 266"/>
                  <a:gd name="T16" fmla="*/ 78 w 237"/>
                  <a:gd name="T17" fmla="*/ 38 h 266"/>
                  <a:gd name="T18" fmla="*/ 78 w 237"/>
                  <a:gd name="T19" fmla="*/ 16 h 266"/>
                  <a:gd name="T20" fmla="*/ 87 w 237"/>
                  <a:gd name="T21" fmla="*/ 14 h 266"/>
                  <a:gd name="T22" fmla="*/ 88 w 237"/>
                  <a:gd name="T23" fmla="*/ 0 h 266"/>
                  <a:gd name="T24" fmla="*/ 103 w 237"/>
                  <a:gd name="T25" fmla="*/ 9 h 266"/>
                  <a:gd name="T26" fmla="*/ 204 w 237"/>
                  <a:gd name="T27" fmla="*/ 89 h 266"/>
                  <a:gd name="T28" fmla="*/ 217 w 237"/>
                  <a:gd name="T29" fmla="*/ 96 h 266"/>
                  <a:gd name="T30" fmla="*/ 221 w 237"/>
                  <a:gd name="T31" fmla="*/ 119 h 266"/>
                  <a:gd name="T32" fmla="*/ 233 w 237"/>
                  <a:gd name="T33" fmla="*/ 117 h 266"/>
                  <a:gd name="T34" fmla="*/ 236 w 237"/>
                  <a:gd name="T35" fmla="*/ 164 h 266"/>
                  <a:gd name="T36" fmla="*/ 226 w 237"/>
                  <a:gd name="T37" fmla="*/ 166 h 266"/>
                  <a:gd name="T38" fmla="*/ 226 w 237"/>
                  <a:gd name="T39" fmla="*/ 174 h 266"/>
                  <a:gd name="T40" fmla="*/ 188 w 237"/>
                  <a:gd name="T41" fmla="*/ 179 h 266"/>
                  <a:gd name="T42" fmla="*/ 177 w 237"/>
                  <a:gd name="T43" fmla="*/ 187 h 266"/>
                  <a:gd name="T44" fmla="*/ 153 w 237"/>
                  <a:gd name="T45" fmla="*/ 186 h 266"/>
                  <a:gd name="T46" fmla="*/ 145 w 237"/>
                  <a:gd name="T47" fmla="*/ 196 h 266"/>
                  <a:gd name="T48" fmla="*/ 137 w 237"/>
                  <a:gd name="T49" fmla="*/ 203 h 266"/>
                  <a:gd name="T50" fmla="*/ 118 w 237"/>
                  <a:gd name="T51" fmla="*/ 209 h 266"/>
                  <a:gd name="T52" fmla="*/ 115 w 237"/>
                  <a:gd name="T53" fmla="*/ 217 h 266"/>
                  <a:gd name="T54" fmla="*/ 110 w 237"/>
                  <a:gd name="T55" fmla="*/ 228 h 266"/>
                  <a:gd name="T56" fmla="*/ 100 w 237"/>
                  <a:gd name="T57" fmla="*/ 242 h 266"/>
                  <a:gd name="T58" fmla="*/ 95 w 237"/>
                  <a:gd name="T59" fmla="*/ 262 h 266"/>
                  <a:gd name="T60" fmla="*/ 78 w 237"/>
                  <a:gd name="T61" fmla="*/ 264 h 266"/>
                  <a:gd name="T62" fmla="*/ 65 w 237"/>
                  <a:gd name="T63" fmla="*/ 265 h 266"/>
                  <a:gd name="T64" fmla="*/ 60 w 237"/>
                  <a:gd name="T65" fmla="*/ 246 h 266"/>
                  <a:gd name="T66" fmla="*/ 49 w 237"/>
                  <a:gd name="T67" fmla="*/ 235 h 266"/>
                  <a:gd name="T68" fmla="*/ 33 w 237"/>
                  <a:gd name="T69" fmla="*/ 231 h 266"/>
                  <a:gd name="T70" fmla="*/ 19 w 237"/>
                  <a:gd name="T71" fmla="*/ 227 h 266"/>
                  <a:gd name="T72" fmla="*/ 11 w 237"/>
                  <a:gd name="T73" fmla="*/ 210 h 266"/>
                  <a:gd name="T74" fmla="*/ 3 w 237"/>
                  <a:gd name="T75" fmla="*/ 204 h 266"/>
                  <a:gd name="T76" fmla="*/ 0 w 237"/>
                  <a:gd name="T77" fmla="*/ 191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7" h="266">
                    <a:moveTo>
                      <a:pt x="0" y="191"/>
                    </a:moveTo>
                    <a:lnTo>
                      <a:pt x="14" y="173"/>
                    </a:lnTo>
                    <a:lnTo>
                      <a:pt x="26" y="179"/>
                    </a:lnTo>
                    <a:lnTo>
                      <a:pt x="78" y="182"/>
                    </a:lnTo>
                    <a:lnTo>
                      <a:pt x="96" y="180"/>
                    </a:lnTo>
                    <a:lnTo>
                      <a:pt x="95" y="162"/>
                    </a:lnTo>
                    <a:lnTo>
                      <a:pt x="83" y="158"/>
                    </a:lnTo>
                    <a:lnTo>
                      <a:pt x="85" y="47"/>
                    </a:lnTo>
                    <a:lnTo>
                      <a:pt x="78" y="38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88" y="0"/>
                    </a:lnTo>
                    <a:lnTo>
                      <a:pt x="103" y="9"/>
                    </a:lnTo>
                    <a:lnTo>
                      <a:pt x="204" y="89"/>
                    </a:lnTo>
                    <a:lnTo>
                      <a:pt x="217" y="96"/>
                    </a:lnTo>
                    <a:lnTo>
                      <a:pt x="221" y="119"/>
                    </a:lnTo>
                    <a:lnTo>
                      <a:pt x="233" y="117"/>
                    </a:lnTo>
                    <a:lnTo>
                      <a:pt x="236" y="164"/>
                    </a:lnTo>
                    <a:lnTo>
                      <a:pt x="226" y="166"/>
                    </a:lnTo>
                    <a:lnTo>
                      <a:pt x="226" y="174"/>
                    </a:lnTo>
                    <a:lnTo>
                      <a:pt x="188" y="179"/>
                    </a:lnTo>
                    <a:lnTo>
                      <a:pt x="177" y="187"/>
                    </a:lnTo>
                    <a:lnTo>
                      <a:pt x="153" y="186"/>
                    </a:lnTo>
                    <a:lnTo>
                      <a:pt x="145" y="196"/>
                    </a:lnTo>
                    <a:lnTo>
                      <a:pt x="137" y="203"/>
                    </a:lnTo>
                    <a:lnTo>
                      <a:pt x="118" y="209"/>
                    </a:lnTo>
                    <a:lnTo>
                      <a:pt x="115" y="217"/>
                    </a:lnTo>
                    <a:lnTo>
                      <a:pt x="110" y="228"/>
                    </a:lnTo>
                    <a:lnTo>
                      <a:pt x="100" y="242"/>
                    </a:lnTo>
                    <a:lnTo>
                      <a:pt x="95" y="262"/>
                    </a:lnTo>
                    <a:lnTo>
                      <a:pt x="78" y="264"/>
                    </a:lnTo>
                    <a:lnTo>
                      <a:pt x="65" y="265"/>
                    </a:lnTo>
                    <a:lnTo>
                      <a:pt x="60" y="246"/>
                    </a:lnTo>
                    <a:lnTo>
                      <a:pt x="49" y="235"/>
                    </a:lnTo>
                    <a:lnTo>
                      <a:pt x="33" y="231"/>
                    </a:lnTo>
                    <a:lnTo>
                      <a:pt x="19" y="227"/>
                    </a:lnTo>
                    <a:lnTo>
                      <a:pt x="11" y="210"/>
                    </a:lnTo>
                    <a:lnTo>
                      <a:pt x="3" y="204"/>
                    </a:lnTo>
                    <a:lnTo>
                      <a:pt x="0" y="19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0" name="Freeform 181">
                <a:extLst>
                  <a:ext uri="{FF2B5EF4-FFF2-40B4-BE49-F238E27FC236}">
                    <a16:creationId xmlns:a16="http://schemas.microsoft.com/office/drawing/2014/main" xmlns="" id="{1ED88EDE-C8B2-4F17-BBB1-E4A8940F3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8432" y="3862992"/>
                <a:ext cx="278330" cy="276840"/>
              </a:xfrm>
              <a:custGeom>
                <a:avLst/>
                <a:gdLst>
                  <a:gd name="T0" fmla="*/ 126 w 158"/>
                  <a:gd name="T1" fmla="*/ 101 h 156"/>
                  <a:gd name="T2" fmla="*/ 135 w 158"/>
                  <a:gd name="T3" fmla="*/ 84 h 156"/>
                  <a:gd name="T4" fmla="*/ 142 w 158"/>
                  <a:gd name="T5" fmla="*/ 57 h 156"/>
                  <a:gd name="T6" fmla="*/ 146 w 158"/>
                  <a:gd name="T7" fmla="*/ 49 h 156"/>
                  <a:gd name="T8" fmla="*/ 154 w 158"/>
                  <a:gd name="T9" fmla="*/ 44 h 156"/>
                  <a:gd name="T10" fmla="*/ 157 w 158"/>
                  <a:gd name="T11" fmla="*/ 24 h 156"/>
                  <a:gd name="T12" fmla="*/ 154 w 158"/>
                  <a:gd name="T13" fmla="*/ 0 h 156"/>
                  <a:gd name="T14" fmla="*/ 143 w 158"/>
                  <a:gd name="T15" fmla="*/ 6 h 156"/>
                  <a:gd name="T16" fmla="*/ 137 w 158"/>
                  <a:gd name="T17" fmla="*/ 13 h 156"/>
                  <a:gd name="T18" fmla="*/ 129 w 158"/>
                  <a:gd name="T19" fmla="*/ 6 h 156"/>
                  <a:gd name="T20" fmla="*/ 111 w 158"/>
                  <a:gd name="T21" fmla="*/ 6 h 156"/>
                  <a:gd name="T22" fmla="*/ 109 w 158"/>
                  <a:gd name="T23" fmla="*/ 13 h 156"/>
                  <a:gd name="T24" fmla="*/ 96 w 158"/>
                  <a:gd name="T25" fmla="*/ 13 h 156"/>
                  <a:gd name="T26" fmla="*/ 89 w 158"/>
                  <a:gd name="T27" fmla="*/ 4 h 156"/>
                  <a:gd name="T28" fmla="*/ 78 w 158"/>
                  <a:gd name="T29" fmla="*/ 6 h 156"/>
                  <a:gd name="T30" fmla="*/ 60 w 158"/>
                  <a:gd name="T31" fmla="*/ 7 h 156"/>
                  <a:gd name="T32" fmla="*/ 59 w 158"/>
                  <a:gd name="T33" fmla="*/ 13 h 156"/>
                  <a:gd name="T34" fmla="*/ 52 w 158"/>
                  <a:gd name="T35" fmla="*/ 3 h 156"/>
                  <a:gd name="T36" fmla="*/ 41 w 158"/>
                  <a:gd name="T37" fmla="*/ 2 h 156"/>
                  <a:gd name="T38" fmla="*/ 28 w 158"/>
                  <a:gd name="T39" fmla="*/ 6 h 156"/>
                  <a:gd name="T40" fmla="*/ 23 w 158"/>
                  <a:gd name="T41" fmla="*/ 16 h 156"/>
                  <a:gd name="T42" fmla="*/ 18 w 158"/>
                  <a:gd name="T43" fmla="*/ 23 h 156"/>
                  <a:gd name="T44" fmla="*/ 14 w 158"/>
                  <a:gd name="T45" fmla="*/ 23 h 156"/>
                  <a:gd name="T46" fmla="*/ 16 w 158"/>
                  <a:gd name="T47" fmla="*/ 42 h 156"/>
                  <a:gd name="T48" fmla="*/ 8 w 158"/>
                  <a:gd name="T49" fmla="*/ 74 h 156"/>
                  <a:gd name="T50" fmla="*/ 0 w 158"/>
                  <a:gd name="T51" fmla="*/ 85 h 156"/>
                  <a:gd name="T52" fmla="*/ 3 w 158"/>
                  <a:gd name="T53" fmla="*/ 117 h 156"/>
                  <a:gd name="T54" fmla="*/ 15 w 158"/>
                  <a:gd name="T55" fmla="*/ 119 h 156"/>
                  <a:gd name="T56" fmla="*/ 28 w 158"/>
                  <a:gd name="T57" fmla="*/ 117 h 156"/>
                  <a:gd name="T58" fmla="*/ 34 w 158"/>
                  <a:gd name="T59" fmla="*/ 124 h 156"/>
                  <a:gd name="T60" fmla="*/ 40 w 158"/>
                  <a:gd name="T61" fmla="*/ 132 h 156"/>
                  <a:gd name="T62" fmla="*/ 39 w 158"/>
                  <a:gd name="T63" fmla="*/ 147 h 156"/>
                  <a:gd name="T64" fmla="*/ 50 w 158"/>
                  <a:gd name="T65" fmla="*/ 154 h 156"/>
                  <a:gd name="T66" fmla="*/ 63 w 158"/>
                  <a:gd name="T67" fmla="*/ 155 h 156"/>
                  <a:gd name="T68" fmla="*/ 89 w 158"/>
                  <a:gd name="T69" fmla="*/ 133 h 156"/>
                  <a:gd name="T70" fmla="*/ 98 w 158"/>
                  <a:gd name="T71" fmla="*/ 122 h 156"/>
                  <a:gd name="T72" fmla="*/ 110 w 158"/>
                  <a:gd name="T73" fmla="*/ 111 h 156"/>
                  <a:gd name="T74" fmla="*/ 126 w 158"/>
                  <a:gd name="T75" fmla="*/ 10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8" h="156">
                    <a:moveTo>
                      <a:pt x="126" y="101"/>
                    </a:moveTo>
                    <a:lnTo>
                      <a:pt x="135" y="84"/>
                    </a:lnTo>
                    <a:lnTo>
                      <a:pt x="142" y="57"/>
                    </a:lnTo>
                    <a:lnTo>
                      <a:pt x="146" y="49"/>
                    </a:lnTo>
                    <a:lnTo>
                      <a:pt x="154" y="44"/>
                    </a:lnTo>
                    <a:lnTo>
                      <a:pt x="157" y="24"/>
                    </a:lnTo>
                    <a:lnTo>
                      <a:pt x="154" y="0"/>
                    </a:lnTo>
                    <a:lnTo>
                      <a:pt x="143" y="6"/>
                    </a:lnTo>
                    <a:lnTo>
                      <a:pt x="137" y="13"/>
                    </a:lnTo>
                    <a:lnTo>
                      <a:pt x="129" y="6"/>
                    </a:lnTo>
                    <a:lnTo>
                      <a:pt x="111" y="6"/>
                    </a:lnTo>
                    <a:lnTo>
                      <a:pt x="109" y="13"/>
                    </a:lnTo>
                    <a:lnTo>
                      <a:pt x="96" y="13"/>
                    </a:lnTo>
                    <a:lnTo>
                      <a:pt x="89" y="4"/>
                    </a:lnTo>
                    <a:lnTo>
                      <a:pt x="78" y="6"/>
                    </a:lnTo>
                    <a:lnTo>
                      <a:pt x="60" y="7"/>
                    </a:lnTo>
                    <a:lnTo>
                      <a:pt x="59" y="13"/>
                    </a:lnTo>
                    <a:lnTo>
                      <a:pt x="52" y="3"/>
                    </a:lnTo>
                    <a:lnTo>
                      <a:pt x="41" y="2"/>
                    </a:lnTo>
                    <a:lnTo>
                      <a:pt x="28" y="6"/>
                    </a:lnTo>
                    <a:lnTo>
                      <a:pt x="23" y="16"/>
                    </a:lnTo>
                    <a:lnTo>
                      <a:pt x="18" y="23"/>
                    </a:lnTo>
                    <a:lnTo>
                      <a:pt x="14" y="23"/>
                    </a:lnTo>
                    <a:lnTo>
                      <a:pt x="16" y="42"/>
                    </a:lnTo>
                    <a:lnTo>
                      <a:pt x="8" y="74"/>
                    </a:lnTo>
                    <a:lnTo>
                      <a:pt x="0" y="85"/>
                    </a:lnTo>
                    <a:lnTo>
                      <a:pt x="3" y="117"/>
                    </a:lnTo>
                    <a:lnTo>
                      <a:pt x="15" y="119"/>
                    </a:lnTo>
                    <a:lnTo>
                      <a:pt x="28" y="117"/>
                    </a:lnTo>
                    <a:lnTo>
                      <a:pt x="34" y="124"/>
                    </a:lnTo>
                    <a:lnTo>
                      <a:pt x="40" y="132"/>
                    </a:lnTo>
                    <a:lnTo>
                      <a:pt x="39" y="147"/>
                    </a:lnTo>
                    <a:lnTo>
                      <a:pt x="50" y="154"/>
                    </a:lnTo>
                    <a:lnTo>
                      <a:pt x="63" y="155"/>
                    </a:lnTo>
                    <a:lnTo>
                      <a:pt x="89" y="133"/>
                    </a:lnTo>
                    <a:lnTo>
                      <a:pt x="98" y="122"/>
                    </a:lnTo>
                    <a:lnTo>
                      <a:pt x="110" y="111"/>
                    </a:lnTo>
                    <a:lnTo>
                      <a:pt x="126" y="1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1" name="Freeform 182">
                <a:extLst>
                  <a:ext uri="{FF2B5EF4-FFF2-40B4-BE49-F238E27FC236}">
                    <a16:creationId xmlns:a16="http://schemas.microsoft.com/office/drawing/2014/main" xmlns="" id="{FAD632C8-D80D-4477-B18B-359FF59D2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2929" y="3941640"/>
                <a:ext cx="311352" cy="251673"/>
              </a:xfrm>
              <a:custGeom>
                <a:avLst/>
                <a:gdLst>
                  <a:gd name="T0" fmla="*/ 174 w 177"/>
                  <a:gd name="T1" fmla="*/ 101 h 142"/>
                  <a:gd name="T2" fmla="*/ 166 w 177"/>
                  <a:gd name="T3" fmla="*/ 100 h 142"/>
                  <a:gd name="T4" fmla="*/ 150 w 177"/>
                  <a:gd name="T5" fmla="*/ 103 h 142"/>
                  <a:gd name="T6" fmla="*/ 136 w 177"/>
                  <a:gd name="T7" fmla="*/ 101 h 142"/>
                  <a:gd name="T8" fmla="*/ 135 w 177"/>
                  <a:gd name="T9" fmla="*/ 108 h 142"/>
                  <a:gd name="T10" fmla="*/ 106 w 177"/>
                  <a:gd name="T11" fmla="*/ 110 h 142"/>
                  <a:gd name="T12" fmla="*/ 103 w 177"/>
                  <a:gd name="T13" fmla="*/ 116 h 142"/>
                  <a:gd name="T14" fmla="*/ 79 w 177"/>
                  <a:gd name="T15" fmla="*/ 120 h 142"/>
                  <a:gd name="T16" fmla="*/ 74 w 177"/>
                  <a:gd name="T17" fmla="*/ 109 h 142"/>
                  <a:gd name="T18" fmla="*/ 64 w 177"/>
                  <a:gd name="T19" fmla="*/ 105 h 142"/>
                  <a:gd name="T20" fmla="*/ 58 w 177"/>
                  <a:gd name="T21" fmla="*/ 114 h 142"/>
                  <a:gd name="T22" fmla="*/ 51 w 177"/>
                  <a:gd name="T23" fmla="*/ 117 h 142"/>
                  <a:gd name="T24" fmla="*/ 46 w 177"/>
                  <a:gd name="T25" fmla="*/ 121 h 142"/>
                  <a:gd name="T26" fmla="*/ 35 w 177"/>
                  <a:gd name="T27" fmla="*/ 123 h 142"/>
                  <a:gd name="T28" fmla="*/ 28 w 177"/>
                  <a:gd name="T29" fmla="*/ 132 h 142"/>
                  <a:gd name="T30" fmla="*/ 22 w 177"/>
                  <a:gd name="T31" fmla="*/ 141 h 142"/>
                  <a:gd name="T32" fmla="*/ 17 w 177"/>
                  <a:gd name="T33" fmla="*/ 132 h 142"/>
                  <a:gd name="T34" fmla="*/ 10 w 177"/>
                  <a:gd name="T35" fmla="*/ 111 h 142"/>
                  <a:gd name="T36" fmla="*/ 0 w 177"/>
                  <a:gd name="T37" fmla="*/ 94 h 142"/>
                  <a:gd name="T38" fmla="*/ 6 w 177"/>
                  <a:gd name="T39" fmla="*/ 75 h 142"/>
                  <a:gd name="T40" fmla="*/ 13 w 177"/>
                  <a:gd name="T41" fmla="*/ 66 h 142"/>
                  <a:gd name="T42" fmla="*/ 21 w 177"/>
                  <a:gd name="T43" fmla="*/ 61 h 142"/>
                  <a:gd name="T44" fmla="*/ 35 w 177"/>
                  <a:gd name="T45" fmla="*/ 62 h 142"/>
                  <a:gd name="T46" fmla="*/ 39 w 177"/>
                  <a:gd name="T47" fmla="*/ 53 h 142"/>
                  <a:gd name="T48" fmla="*/ 55 w 177"/>
                  <a:gd name="T49" fmla="*/ 52 h 142"/>
                  <a:gd name="T50" fmla="*/ 62 w 177"/>
                  <a:gd name="T51" fmla="*/ 42 h 142"/>
                  <a:gd name="T52" fmla="*/ 75 w 177"/>
                  <a:gd name="T53" fmla="*/ 38 h 142"/>
                  <a:gd name="T54" fmla="*/ 80 w 177"/>
                  <a:gd name="T55" fmla="*/ 27 h 142"/>
                  <a:gd name="T56" fmla="*/ 90 w 177"/>
                  <a:gd name="T57" fmla="*/ 24 h 142"/>
                  <a:gd name="T58" fmla="*/ 96 w 177"/>
                  <a:gd name="T59" fmla="*/ 12 h 142"/>
                  <a:gd name="T60" fmla="*/ 106 w 177"/>
                  <a:gd name="T61" fmla="*/ 3 h 142"/>
                  <a:gd name="T62" fmla="*/ 113 w 177"/>
                  <a:gd name="T63" fmla="*/ 0 h 142"/>
                  <a:gd name="T64" fmla="*/ 119 w 177"/>
                  <a:gd name="T65" fmla="*/ 11 h 142"/>
                  <a:gd name="T66" fmla="*/ 126 w 177"/>
                  <a:gd name="T67" fmla="*/ 26 h 142"/>
                  <a:gd name="T68" fmla="*/ 124 w 177"/>
                  <a:gd name="T69" fmla="*/ 38 h 142"/>
                  <a:gd name="T70" fmla="*/ 131 w 177"/>
                  <a:gd name="T71" fmla="*/ 41 h 142"/>
                  <a:gd name="T72" fmla="*/ 132 w 177"/>
                  <a:gd name="T73" fmla="*/ 50 h 142"/>
                  <a:gd name="T74" fmla="*/ 143 w 177"/>
                  <a:gd name="T75" fmla="*/ 47 h 142"/>
                  <a:gd name="T76" fmla="*/ 146 w 177"/>
                  <a:gd name="T77" fmla="*/ 61 h 142"/>
                  <a:gd name="T78" fmla="*/ 159 w 177"/>
                  <a:gd name="T79" fmla="*/ 64 h 142"/>
                  <a:gd name="T80" fmla="*/ 162 w 177"/>
                  <a:gd name="T81" fmla="*/ 80 h 142"/>
                  <a:gd name="T82" fmla="*/ 169 w 177"/>
                  <a:gd name="T83" fmla="*/ 83 h 142"/>
                  <a:gd name="T84" fmla="*/ 173 w 177"/>
                  <a:gd name="T85" fmla="*/ 89 h 142"/>
                  <a:gd name="T86" fmla="*/ 176 w 177"/>
                  <a:gd name="T87" fmla="*/ 94 h 142"/>
                  <a:gd name="T88" fmla="*/ 174 w 177"/>
                  <a:gd name="T89" fmla="*/ 10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7" h="142">
                    <a:moveTo>
                      <a:pt x="174" y="101"/>
                    </a:moveTo>
                    <a:lnTo>
                      <a:pt x="166" y="100"/>
                    </a:lnTo>
                    <a:lnTo>
                      <a:pt x="150" y="103"/>
                    </a:lnTo>
                    <a:lnTo>
                      <a:pt x="136" y="101"/>
                    </a:lnTo>
                    <a:lnTo>
                      <a:pt x="135" y="108"/>
                    </a:lnTo>
                    <a:lnTo>
                      <a:pt x="106" y="110"/>
                    </a:lnTo>
                    <a:lnTo>
                      <a:pt x="103" y="116"/>
                    </a:lnTo>
                    <a:lnTo>
                      <a:pt x="79" y="120"/>
                    </a:lnTo>
                    <a:lnTo>
                      <a:pt x="74" y="109"/>
                    </a:lnTo>
                    <a:lnTo>
                      <a:pt x="64" y="105"/>
                    </a:lnTo>
                    <a:lnTo>
                      <a:pt x="58" y="114"/>
                    </a:lnTo>
                    <a:lnTo>
                      <a:pt x="51" y="117"/>
                    </a:lnTo>
                    <a:lnTo>
                      <a:pt x="46" y="121"/>
                    </a:lnTo>
                    <a:lnTo>
                      <a:pt x="35" y="123"/>
                    </a:lnTo>
                    <a:lnTo>
                      <a:pt x="28" y="132"/>
                    </a:lnTo>
                    <a:lnTo>
                      <a:pt x="22" y="141"/>
                    </a:lnTo>
                    <a:lnTo>
                      <a:pt x="17" y="132"/>
                    </a:lnTo>
                    <a:lnTo>
                      <a:pt x="10" y="111"/>
                    </a:lnTo>
                    <a:lnTo>
                      <a:pt x="0" y="94"/>
                    </a:lnTo>
                    <a:lnTo>
                      <a:pt x="6" y="75"/>
                    </a:lnTo>
                    <a:lnTo>
                      <a:pt x="13" y="66"/>
                    </a:lnTo>
                    <a:lnTo>
                      <a:pt x="21" y="61"/>
                    </a:lnTo>
                    <a:lnTo>
                      <a:pt x="35" y="62"/>
                    </a:lnTo>
                    <a:lnTo>
                      <a:pt x="39" y="53"/>
                    </a:lnTo>
                    <a:lnTo>
                      <a:pt x="55" y="52"/>
                    </a:lnTo>
                    <a:lnTo>
                      <a:pt x="62" y="42"/>
                    </a:lnTo>
                    <a:lnTo>
                      <a:pt x="75" y="38"/>
                    </a:lnTo>
                    <a:lnTo>
                      <a:pt x="80" y="27"/>
                    </a:lnTo>
                    <a:lnTo>
                      <a:pt x="90" y="24"/>
                    </a:lnTo>
                    <a:lnTo>
                      <a:pt x="96" y="12"/>
                    </a:lnTo>
                    <a:lnTo>
                      <a:pt x="106" y="3"/>
                    </a:lnTo>
                    <a:lnTo>
                      <a:pt x="113" y="0"/>
                    </a:lnTo>
                    <a:lnTo>
                      <a:pt x="119" y="11"/>
                    </a:lnTo>
                    <a:lnTo>
                      <a:pt x="126" y="26"/>
                    </a:lnTo>
                    <a:lnTo>
                      <a:pt x="124" y="38"/>
                    </a:lnTo>
                    <a:lnTo>
                      <a:pt x="131" y="41"/>
                    </a:lnTo>
                    <a:lnTo>
                      <a:pt x="132" y="50"/>
                    </a:lnTo>
                    <a:lnTo>
                      <a:pt x="143" y="47"/>
                    </a:lnTo>
                    <a:lnTo>
                      <a:pt x="146" y="61"/>
                    </a:lnTo>
                    <a:lnTo>
                      <a:pt x="159" y="64"/>
                    </a:lnTo>
                    <a:lnTo>
                      <a:pt x="162" y="80"/>
                    </a:lnTo>
                    <a:lnTo>
                      <a:pt x="169" y="83"/>
                    </a:lnTo>
                    <a:lnTo>
                      <a:pt x="173" y="89"/>
                    </a:lnTo>
                    <a:lnTo>
                      <a:pt x="176" y="94"/>
                    </a:lnTo>
                    <a:lnTo>
                      <a:pt x="174" y="1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2" name="Freeform 183">
                <a:extLst>
                  <a:ext uri="{FF2B5EF4-FFF2-40B4-BE49-F238E27FC236}">
                    <a16:creationId xmlns:a16="http://schemas.microsoft.com/office/drawing/2014/main" xmlns="" id="{6DBDF0B8-7ED6-401E-8F10-805C4178D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664" y="3325042"/>
                <a:ext cx="270467" cy="316164"/>
              </a:xfrm>
              <a:custGeom>
                <a:avLst/>
                <a:gdLst>
                  <a:gd name="T0" fmla="*/ 0 w 172"/>
                  <a:gd name="T1" fmla="*/ 2 h 201"/>
                  <a:gd name="T2" fmla="*/ 0 w 172"/>
                  <a:gd name="T3" fmla="*/ 201 h 201"/>
                  <a:gd name="T4" fmla="*/ 10 w 172"/>
                  <a:gd name="T5" fmla="*/ 195 h 201"/>
                  <a:gd name="T6" fmla="*/ 22 w 172"/>
                  <a:gd name="T7" fmla="*/ 186 h 201"/>
                  <a:gd name="T8" fmla="*/ 129 w 172"/>
                  <a:gd name="T9" fmla="*/ 186 h 201"/>
                  <a:gd name="T10" fmla="*/ 138 w 172"/>
                  <a:gd name="T11" fmla="*/ 195 h 201"/>
                  <a:gd name="T12" fmla="*/ 166 w 172"/>
                  <a:gd name="T13" fmla="*/ 172 h 201"/>
                  <a:gd name="T14" fmla="*/ 166 w 172"/>
                  <a:gd name="T15" fmla="*/ 149 h 201"/>
                  <a:gd name="T16" fmla="*/ 172 w 172"/>
                  <a:gd name="T17" fmla="*/ 146 h 201"/>
                  <a:gd name="T18" fmla="*/ 134 w 172"/>
                  <a:gd name="T19" fmla="*/ 85 h 201"/>
                  <a:gd name="T20" fmla="*/ 112 w 172"/>
                  <a:gd name="T21" fmla="*/ 48 h 201"/>
                  <a:gd name="T22" fmla="*/ 112 w 172"/>
                  <a:gd name="T23" fmla="*/ 32 h 201"/>
                  <a:gd name="T24" fmla="*/ 125 w 172"/>
                  <a:gd name="T25" fmla="*/ 45 h 201"/>
                  <a:gd name="T26" fmla="*/ 143 w 172"/>
                  <a:gd name="T27" fmla="*/ 65 h 201"/>
                  <a:gd name="T28" fmla="*/ 151 w 172"/>
                  <a:gd name="T29" fmla="*/ 48 h 201"/>
                  <a:gd name="T30" fmla="*/ 151 w 172"/>
                  <a:gd name="T31" fmla="*/ 28 h 201"/>
                  <a:gd name="T32" fmla="*/ 136 w 172"/>
                  <a:gd name="T33" fmla="*/ 5 h 201"/>
                  <a:gd name="T34" fmla="*/ 112 w 172"/>
                  <a:gd name="T35" fmla="*/ 2 h 201"/>
                  <a:gd name="T36" fmla="*/ 91 w 172"/>
                  <a:gd name="T37" fmla="*/ 3 h 201"/>
                  <a:gd name="T38" fmla="*/ 67 w 172"/>
                  <a:gd name="T39" fmla="*/ 19 h 201"/>
                  <a:gd name="T40" fmla="*/ 55 w 172"/>
                  <a:gd name="T41" fmla="*/ 12 h 201"/>
                  <a:gd name="T42" fmla="*/ 44 w 172"/>
                  <a:gd name="T43" fmla="*/ 0 h 201"/>
                  <a:gd name="T44" fmla="*/ 0 w 172"/>
                  <a:gd name="T45" fmla="*/ 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2" h="201">
                    <a:moveTo>
                      <a:pt x="0" y="2"/>
                    </a:moveTo>
                    <a:lnTo>
                      <a:pt x="0" y="201"/>
                    </a:lnTo>
                    <a:lnTo>
                      <a:pt x="10" y="195"/>
                    </a:lnTo>
                    <a:lnTo>
                      <a:pt x="22" y="186"/>
                    </a:lnTo>
                    <a:lnTo>
                      <a:pt x="129" y="186"/>
                    </a:lnTo>
                    <a:lnTo>
                      <a:pt x="138" y="195"/>
                    </a:lnTo>
                    <a:lnTo>
                      <a:pt x="166" y="172"/>
                    </a:lnTo>
                    <a:lnTo>
                      <a:pt x="166" y="149"/>
                    </a:lnTo>
                    <a:lnTo>
                      <a:pt x="172" y="146"/>
                    </a:lnTo>
                    <a:lnTo>
                      <a:pt x="134" y="85"/>
                    </a:lnTo>
                    <a:lnTo>
                      <a:pt x="112" y="48"/>
                    </a:lnTo>
                    <a:lnTo>
                      <a:pt x="112" y="32"/>
                    </a:lnTo>
                    <a:lnTo>
                      <a:pt x="125" y="45"/>
                    </a:lnTo>
                    <a:lnTo>
                      <a:pt x="143" y="65"/>
                    </a:lnTo>
                    <a:lnTo>
                      <a:pt x="151" y="48"/>
                    </a:lnTo>
                    <a:lnTo>
                      <a:pt x="151" y="28"/>
                    </a:lnTo>
                    <a:lnTo>
                      <a:pt x="136" y="5"/>
                    </a:lnTo>
                    <a:lnTo>
                      <a:pt x="112" y="2"/>
                    </a:lnTo>
                    <a:lnTo>
                      <a:pt x="91" y="3"/>
                    </a:lnTo>
                    <a:lnTo>
                      <a:pt x="67" y="19"/>
                    </a:lnTo>
                    <a:lnTo>
                      <a:pt x="55" y="12"/>
                    </a:lnTo>
                    <a:lnTo>
                      <a:pt x="44" y="0"/>
                    </a:lnTo>
                    <a:lnTo>
                      <a:pt x="0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3" name="Freeform 189">
                <a:extLst>
                  <a:ext uri="{FF2B5EF4-FFF2-40B4-BE49-F238E27FC236}">
                    <a16:creationId xmlns:a16="http://schemas.microsoft.com/office/drawing/2014/main" xmlns="" id="{0655FE64-E6D0-4BC3-9524-28722154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768" y="3192914"/>
                <a:ext cx="264177" cy="246954"/>
              </a:xfrm>
              <a:custGeom>
                <a:avLst/>
                <a:gdLst>
                  <a:gd name="T0" fmla="*/ 118 w 149"/>
                  <a:gd name="T1" fmla="*/ 19 h 140"/>
                  <a:gd name="T2" fmla="*/ 135 w 149"/>
                  <a:gd name="T3" fmla="*/ 16 h 140"/>
                  <a:gd name="T4" fmla="*/ 146 w 149"/>
                  <a:gd name="T5" fmla="*/ 27 h 140"/>
                  <a:gd name="T6" fmla="*/ 139 w 149"/>
                  <a:gd name="T7" fmla="*/ 41 h 140"/>
                  <a:gd name="T8" fmla="*/ 148 w 149"/>
                  <a:gd name="T9" fmla="*/ 46 h 140"/>
                  <a:gd name="T10" fmla="*/ 141 w 149"/>
                  <a:gd name="T11" fmla="*/ 70 h 140"/>
                  <a:gd name="T12" fmla="*/ 126 w 149"/>
                  <a:gd name="T13" fmla="*/ 71 h 140"/>
                  <a:gd name="T14" fmla="*/ 122 w 149"/>
                  <a:gd name="T15" fmla="*/ 82 h 140"/>
                  <a:gd name="T16" fmla="*/ 130 w 149"/>
                  <a:gd name="T17" fmla="*/ 89 h 140"/>
                  <a:gd name="T18" fmla="*/ 111 w 149"/>
                  <a:gd name="T19" fmla="*/ 105 h 140"/>
                  <a:gd name="T20" fmla="*/ 100 w 149"/>
                  <a:gd name="T21" fmla="*/ 118 h 140"/>
                  <a:gd name="T22" fmla="*/ 88 w 149"/>
                  <a:gd name="T23" fmla="*/ 124 h 140"/>
                  <a:gd name="T24" fmla="*/ 77 w 149"/>
                  <a:gd name="T25" fmla="*/ 124 h 140"/>
                  <a:gd name="T26" fmla="*/ 74 w 149"/>
                  <a:gd name="T27" fmla="*/ 131 h 140"/>
                  <a:gd name="T28" fmla="*/ 63 w 149"/>
                  <a:gd name="T29" fmla="*/ 130 h 140"/>
                  <a:gd name="T30" fmla="*/ 61 w 149"/>
                  <a:gd name="T31" fmla="*/ 139 h 140"/>
                  <a:gd name="T32" fmla="*/ 46 w 149"/>
                  <a:gd name="T33" fmla="*/ 139 h 140"/>
                  <a:gd name="T34" fmla="*/ 48 w 149"/>
                  <a:gd name="T35" fmla="*/ 132 h 140"/>
                  <a:gd name="T36" fmla="*/ 37 w 149"/>
                  <a:gd name="T37" fmla="*/ 132 h 140"/>
                  <a:gd name="T38" fmla="*/ 0 w 149"/>
                  <a:gd name="T39" fmla="*/ 132 h 140"/>
                  <a:gd name="T40" fmla="*/ 9 w 149"/>
                  <a:gd name="T41" fmla="*/ 120 h 140"/>
                  <a:gd name="T42" fmla="*/ 17 w 149"/>
                  <a:gd name="T43" fmla="*/ 115 h 140"/>
                  <a:gd name="T44" fmla="*/ 25 w 149"/>
                  <a:gd name="T45" fmla="*/ 108 h 140"/>
                  <a:gd name="T46" fmla="*/ 31 w 149"/>
                  <a:gd name="T47" fmla="*/ 64 h 140"/>
                  <a:gd name="T48" fmla="*/ 36 w 149"/>
                  <a:gd name="T49" fmla="*/ 49 h 140"/>
                  <a:gd name="T50" fmla="*/ 42 w 149"/>
                  <a:gd name="T51" fmla="*/ 51 h 140"/>
                  <a:gd name="T52" fmla="*/ 43 w 149"/>
                  <a:gd name="T53" fmla="*/ 41 h 140"/>
                  <a:gd name="T54" fmla="*/ 67 w 149"/>
                  <a:gd name="T55" fmla="*/ 40 h 140"/>
                  <a:gd name="T56" fmla="*/ 67 w 149"/>
                  <a:gd name="T57" fmla="*/ 28 h 140"/>
                  <a:gd name="T58" fmla="*/ 76 w 149"/>
                  <a:gd name="T59" fmla="*/ 19 h 140"/>
                  <a:gd name="T60" fmla="*/ 82 w 149"/>
                  <a:gd name="T61" fmla="*/ 9 h 140"/>
                  <a:gd name="T62" fmla="*/ 85 w 149"/>
                  <a:gd name="T63" fmla="*/ 0 h 140"/>
                  <a:gd name="T64" fmla="*/ 96 w 149"/>
                  <a:gd name="T65" fmla="*/ 7 h 140"/>
                  <a:gd name="T66" fmla="*/ 108 w 149"/>
                  <a:gd name="T67" fmla="*/ 8 h 140"/>
                  <a:gd name="T68" fmla="*/ 118 w 149"/>
                  <a:gd name="T69" fmla="*/ 1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40">
                    <a:moveTo>
                      <a:pt x="118" y="19"/>
                    </a:moveTo>
                    <a:lnTo>
                      <a:pt x="135" y="16"/>
                    </a:lnTo>
                    <a:lnTo>
                      <a:pt x="146" y="27"/>
                    </a:lnTo>
                    <a:lnTo>
                      <a:pt x="139" y="41"/>
                    </a:lnTo>
                    <a:lnTo>
                      <a:pt x="148" y="46"/>
                    </a:lnTo>
                    <a:lnTo>
                      <a:pt x="141" y="70"/>
                    </a:lnTo>
                    <a:lnTo>
                      <a:pt x="126" y="71"/>
                    </a:lnTo>
                    <a:lnTo>
                      <a:pt x="122" y="82"/>
                    </a:lnTo>
                    <a:lnTo>
                      <a:pt x="130" y="89"/>
                    </a:lnTo>
                    <a:lnTo>
                      <a:pt x="111" y="105"/>
                    </a:lnTo>
                    <a:lnTo>
                      <a:pt x="100" y="118"/>
                    </a:lnTo>
                    <a:lnTo>
                      <a:pt x="88" y="124"/>
                    </a:lnTo>
                    <a:lnTo>
                      <a:pt x="77" y="124"/>
                    </a:lnTo>
                    <a:lnTo>
                      <a:pt x="74" y="131"/>
                    </a:lnTo>
                    <a:lnTo>
                      <a:pt x="63" y="130"/>
                    </a:lnTo>
                    <a:lnTo>
                      <a:pt x="61" y="139"/>
                    </a:lnTo>
                    <a:lnTo>
                      <a:pt x="46" y="139"/>
                    </a:lnTo>
                    <a:lnTo>
                      <a:pt x="48" y="132"/>
                    </a:lnTo>
                    <a:lnTo>
                      <a:pt x="37" y="132"/>
                    </a:lnTo>
                    <a:lnTo>
                      <a:pt x="0" y="132"/>
                    </a:lnTo>
                    <a:lnTo>
                      <a:pt x="9" y="120"/>
                    </a:lnTo>
                    <a:lnTo>
                      <a:pt x="17" y="115"/>
                    </a:lnTo>
                    <a:lnTo>
                      <a:pt x="25" y="108"/>
                    </a:lnTo>
                    <a:lnTo>
                      <a:pt x="31" y="64"/>
                    </a:lnTo>
                    <a:lnTo>
                      <a:pt x="36" y="49"/>
                    </a:lnTo>
                    <a:lnTo>
                      <a:pt x="42" y="51"/>
                    </a:lnTo>
                    <a:lnTo>
                      <a:pt x="43" y="41"/>
                    </a:lnTo>
                    <a:lnTo>
                      <a:pt x="67" y="40"/>
                    </a:lnTo>
                    <a:lnTo>
                      <a:pt x="67" y="28"/>
                    </a:lnTo>
                    <a:lnTo>
                      <a:pt x="76" y="19"/>
                    </a:lnTo>
                    <a:lnTo>
                      <a:pt x="82" y="9"/>
                    </a:lnTo>
                    <a:lnTo>
                      <a:pt x="85" y="0"/>
                    </a:lnTo>
                    <a:lnTo>
                      <a:pt x="96" y="7"/>
                    </a:lnTo>
                    <a:lnTo>
                      <a:pt x="108" y="8"/>
                    </a:lnTo>
                    <a:lnTo>
                      <a:pt x="118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4" name="Freeform 190">
                <a:extLst>
                  <a:ext uri="{FF2B5EF4-FFF2-40B4-BE49-F238E27FC236}">
                    <a16:creationId xmlns:a16="http://schemas.microsoft.com/office/drawing/2014/main" xmlns="" id="{D5B291F6-C595-4A50-B89E-61B6BC489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537" y="3152017"/>
                <a:ext cx="503195" cy="564690"/>
              </a:xfrm>
              <a:custGeom>
                <a:avLst/>
                <a:gdLst>
                  <a:gd name="T0" fmla="*/ 89 w 285"/>
                  <a:gd name="T1" fmla="*/ 41 h 320"/>
                  <a:gd name="T2" fmla="*/ 100 w 285"/>
                  <a:gd name="T3" fmla="*/ 52 h 320"/>
                  <a:gd name="T4" fmla="*/ 94 w 285"/>
                  <a:gd name="T5" fmla="*/ 65 h 320"/>
                  <a:gd name="T6" fmla="*/ 102 w 285"/>
                  <a:gd name="T7" fmla="*/ 70 h 320"/>
                  <a:gd name="T8" fmla="*/ 95 w 285"/>
                  <a:gd name="T9" fmla="*/ 95 h 320"/>
                  <a:gd name="T10" fmla="*/ 80 w 285"/>
                  <a:gd name="T11" fmla="*/ 96 h 320"/>
                  <a:gd name="T12" fmla="*/ 77 w 285"/>
                  <a:gd name="T13" fmla="*/ 107 h 320"/>
                  <a:gd name="T14" fmla="*/ 84 w 285"/>
                  <a:gd name="T15" fmla="*/ 113 h 320"/>
                  <a:gd name="T16" fmla="*/ 65 w 285"/>
                  <a:gd name="T17" fmla="*/ 129 h 320"/>
                  <a:gd name="T18" fmla="*/ 54 w 285"/>
                  <a:gd name="T19" fmla="*/ 142 h 320"/>
                  <a:gd name="T20" fmla="*/ 42 w 285"/>
                  <a:gd name="T21" fmla="*/ 148 h 320"/>
                  <a:gd name="T22" fmla="*/ 31 w 285"/>
                  <a:gd name="T23" fmla="*/ 148 h 320"/>
                  <a:gd name="T24" fmla="*/ 28 w 285"/>
                  <a:gd name="T25" fmla="*/ 156 h 320"/>
                  <a:gd name="T26" fmla="*/ 17 w 285"/>
                  <a:gd name="T27" fmla="*/ 154 h 320"/>
                  <a:gd name="T28" fmla="*/ 15 w 285"/>
                  <a:gd name="T29" fmla="*/ 163 h 320"/>
                  <a:gd name="T30" fmla="*/ 0 w 285"/>
                  <a:gd name="T31" fmla="*/ 163 h 320"/>
                  <a:gd name="T32" fmla="*/ 31 w 285"/>
                  <a:gd name="T33" fmla="*/ 200 h 320"/>
                  <a:gd name="T34" fmla="*/ 46 w 285"/>
                  <a:gd name="T35" fmla="*/ 209 h 320"/>
                  <a:gd name="T36" fmla="*/ 146 w 285"/>
                  <a:gd name="T37" fmla="*/ 289 h 320"/>
                  <a:gd name="T38" fmla="*/ 160 w 285"/>
                  <a:gd name="T39" fmla="*/ 295 h 320"/>
                  <a:gd name="T40" fmla="*/ 163 w 285"/>
                  <a:gd name="T41" fmla="*/ 319 h 320"/>
                  <a:gd name="T42" fmla="*/ 176 w 285"/>
                  <a:gd name="T43" fmla="*/ 316 h 320"/>
                  <a:gd name="T44" fmla="*/ 178 w 285"/>
                  <a:gd name="T45" fmla="*/ 309 h 320"/>
                  <a:gd name="T46" fmla="*/ 202 w 285"/>
                  <a:gd name="T47" fmla="*/ 307 h 320"/>
                  <a:gd name="T48" fmla="*/ 212 w 285"/>
                  <a:gd name="T49" fmla="*/ 296 h 320"/>
                  <a:gd name="T50" fmla="*/ 220 w 285"/>
                  <a:gd name="T51" fmla="*/ 291 h 320"/>
                  <a:gd name="T52" fmla="*/ 223 w 285"/>
                  <a:gd name="T53" fmla="*/ 282 h 320"/>
                  <a:gd name="T54" fmla="*/ 246 w 285"/>
                  <a:gd name="T55" fmla="*/ 274 h 320"/>
                  <a:gd name="T56" fmla="*/ 253 w 285"/>
                  <a:gd name="T57" fmla="*/ 264 h 320"/>
                  <a:gd name="T58" fmla="*/ 264 w 285"/>
                  <a:gd name="T59" fmla="*/ 254 h 320"/>
                  <a:gd name="T60" fmla="*/ 279 w 285"/>
                  <a:gd name="T61" fmla="*/ 248 h 320"/>
                  <a:gd name="T62" fmla="*/ 284 w 285"/>
                  <a:gd name="T63" fmla="*/ 241 h 320"/>
                  <a:gd name="T64" fmla="*/ 282 w 285"/>
                  <a:gd name="T65" fmla="*/ 227 h 320"/>
                  <a:gd name="T66" fmla="*/ 259 w 285"/>
                  <a:gd name="T67" fmla="*/ 223 h 320"/>
                  <a:gd name="T68" fmla="*/ 252 w 285"/>
                  <a:gd name="T69" fmla="*/ 216 h 320"/>
                  <a:gd name="T70" fmla="*/ 250 w 285"/>
                  <a:gd name="T71" fmla="*/ 198 h 320"/>
                  <a:gd name="T72" fmla="*/ 253 w 285"/>
                  <a:gd name="T73" fmla="*/ 102 h 320"/>
                  <a:gd name="T74" fmla="*/ 246 w 285"/>
                  <a:gd name="T75" fmla="*/ 101 h 320"/>
                  <a:gd name="T76" fmla="*/ 242 w 285"/>
                  <a:gd name="T77" fmla="*/ 85 h 320"/>
                  <a:gd name="T78" fmla="*/ 229 w 285"/>
                  <a:gd name="T79" fmla="*/ 80 h 320"/>
                  <a:gd name="T80" fmla="*/ 224 w 285"/>
                  <a:gd name="T81" fmla="*/ 63 h 320"/>
                  <a:gd name="T82" fmla="*/ 227 w 285"/>
                  <a:gd name="T83" fmla="*/ 48 h 320"/>
                  <a:gd name="T84" fmla="*/ 241 w 285"/>
                  <a:gd name="T85" fmla="*/ 44 h 320"/>
                  <a:gd name="T86" fmla="*/ 233 w 285"/>
                  <a:gd name="T87" fmla="*/ 33 h 320"/>
                  <a:gd name="T88" fmla="*/ 235 w 285"/>
                  <a:gd name="T89" fmla="*/ 21 h 320"/>
                  <a:gd name="T90" fmla="*/ 242 w 285"/>
                  <a:gd name="T91" fmla="*/ 21 h 320"/>
                  <a:gd name="T92" fmla="*/ 239 w 285"/>
                  <a:gd name="T93" fmla="*/ 3 h 320"/>
                  <a:gd name="T94" fmla="*/ 196 w 285"/>
                  <a:gd name="T95" fmla="*/ 0 h 320"/>
                  <a:gd name="T96" fmla="*/ 176 w 285"/>
                  <a:gd name="T97" fmla="*/ 3 h 320"/>
                  <a:gd name="T98" fmla="*/ 160 w 285"/>
                  <a:gd name="T99" fmla="*/ 8 h 320"/>
                  <a:gd name="T100" fmla="*/ 128 w 285"/>
                  <a:gd name="T101" fmla="*/ 11 h 320"/>
                  <a:gd name="T102" fmla="*/ 117 w 285"/>
                  <a:gd name="T103" fmla="*/ 21 h 320"/>
                  <a:gd name="T104" fmla="*/ 96 w 285"/>
                  <a:gd name="T105" fmla="*/ 25 h 320"/>
                  <a:gd name="T106" fmla="*/ 89 w 285"/>
                  <a:gd name="T107" fmla="*/ 41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5" h="320">
                    <a:moveTo>
                      <a:pt x="89" y="41"/>
                    </a:moveTo>
                    <a:lnTo>
                      <a:pt x="100" y="52"/>
                    </a:lnTo>
                    <a:lnTo>
                      <a:pt x="94" y="65"/>
                    </a:lnTo>
                    <a:lnTo>
                      <a:pt x="102" y="70"/>
                    </a:lnTo>
                    <a:lnTo>
                      <a:pt x="95" y="95"/>
                    </a:lnTo>
                    <a:lnTo>
                      <a:pt x="80" y="96"/>
                    </a:lnTo>
                    <a:lnTo>
                      <a:pt x="77" y="107"/>
                    </a:lnTo>
                    <a:lnTo>
                      <a:pt x="84" y="113"/>
                    </a:lnTo>
                    <a:lnTo>
                      <a:pt x="65" y="129"/>
                    </a:lnTo>
                    <a:lnTo>
                      <a:pt x="54" y="142"/>
                    </a:lnTo>
                    <a:lnTo>
                      <a:pt x="42" y="148"/>
                    </a:lnTo>
                    <a:lnTo>
                      <a:pt x="31" y="148"/>
                    </a:lnTo>
                    <a:lnTo>
                      <a:pt x="28" y="156"/>
                    </a:lnTo>
                    <a:lnTo>
                      <a:pt x="17" y="154"/>
                    </a:lnTo>
                    <a:lnTo>
                      <a:pt x="15" y="163"/>
                    </a:lnTo>
                    <a:lnTo>
                      <a:pt x="0" y="163"/>
                    </a:lnTo>
                    <a:lnTo>
                      <a:pt x="31" y="200"/>
                    </a:lnTo>
                    <a:lnTo>
                      <a:pt x="46" y="209"/>
                    </a:lnTo>
                    <a:lnTo>
                      <a:pt x="146" y="289"/>
                    </a:lnTo>
                    <a:lnTo>
                      <a:pt x="160" y="295"/>
                    </a:lnTo>
                    <a:lnTo>
                      <a:pt x="163" y="319"/>
                    </a:lnTo>
                    <a:lnTo>
                      <a:pt x="176" y="316"/>
                    </a:lnTo>
                    <a:lnTo>
                      <a:pt x="178" y="309"/>
                    </a:lnTo>
                    <a:lnTo>
                      <a:pt x="202" y="307"/>
                    </a:lnTo>
                    <a:lnTo>
                      <a:pt x="212" y="296"/>
                    </a:lnTo>
                    <a:lnTo>
                      <a:pt x="220" y="291"/>
                    </a:lnTo>
                    <a:lnTo>
                      <a:pt x="223" y="282"/>
                    </a:lnTo>
                    <a:lnTo>
                      <a:pt x="246" y="274"/>
                    </a:lnTo>
                    <a:lnTo>
                      <a:pt x="253" y="264"/>
                    </a:lnTo>
                    <a:lnTo>
                      <a:pt x="264" y="254"/>
                    </a:lnTo>
                    <a:lnTo>
                      <a:pt x="279" y="248"/>
                    </a:lnTo>
                    <a:lnTo>
                      <a:pt x="284" y="241"/>
                    </a:lnTo>
                    <a:lnTo>
                      <a:pt x="282" y="227"/>
                    </a:lnTo>
                    <a:lnTo>
                      <a:pt x="259" y="223"/>
                    </a:lnTo>
                    <a:lnTo>
                      <a:pt x="252" y="216"/>
                    </a:lnTo>
                    <a:lnTo>
                      <a:pt x="250" y="198"/>
                    </a:lnTo>
                    <a:lnTo>
                      <a:pt x="253" y="102"/>
                    </a:lnTo>
                    <a:lnTo>
                      <a:pt x="246" y="101"/>
                    </a:lnTo>
                    <a:lnTo>
                      <a:pt x="242" y="85"/>
                    </a:lnTo>
                    <a:lnTo>
                      <a:pt x="229" y="80"/>
                    </a:lnTo>
                    <a:lnTo>
                      <a:pt x="224" y="63"/>
                    </a:lnTo>
                    <a:lnTo>
                      <a:pt x="227" y="48"/>
                    </a:lnTo>
                    <a:lnTo>
                      <a:pt x="241" y="44"/>
                    </a:lnTo>
                    <a:lnTo>
                      <a:pt x="233" y="33"/>
                    </a:lnTo>
                    <a:lnTo>
                      <a:pt x="235" y="21"/>
                    </a:lnTo>
                    <a:lnTo>
                      <a:pt x="242" y="21"/>
                    </a:lnTo>
                    <a:lnTo>
                      <a:pt x="239" y="3"/>
                    </a:lnTo>
                    <a:lnTo>
                      <a:pt x="196" y="0"/>
                    </a:lnTo>
                    <a:lnTo>
                      <a:pt x="176" y="3"/>
                    </a:lnTo>
                    <a:lnTo>
                      <a:pt x="160" y="8"/>
                    </a:lnTo>
                    <a:lnTo>
                      <a:pt x="128" y="11"/>
                    </a:lnTo>
                    <a:lnTo>
                      <a:pt x="117" y="21"/>
                    </a:lnTo>
                    <a:lnTo>
                      <a:pt x="96" y="25"/>
                    </a:lnTo>
                    <a:lnTo>
                      <a:pt x="89" y="4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5" name="Freeform 191">
                <a:extLst>
                  <a:ext uri="{FF2B5EF4-FFF2-40B4-BE49-F238E27FC236}">
                    <a16:creationId xmlns:a16="http://schemas.microsoft.com/office/drawing/2014/main" xmlns="" id="{0C450FFF-50EC-4B40-953F-B35CC669F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078" y="3862992"/>
                <a:ext cx="242163" cy="369644"/>
              </a:xfrm>
              <a:custGeom>
                <a:avLst/>
                <a:gdLst>
                  <a:gd name="T0" fmla="*/ 0 w 138"/>
                  <a:gd name="T1" fmla="*/ 157 h 209"/>
                  <a:gd name="T2" fmla="*/ 26 w 138"/>
                  <a:gd name="T3" fmla="*/ 135 h 209"/>
                  <a:gd name="T4" fmla="*/ 35 w 138"/>
                  <a:gd name="T5" fmla="*/ 124 h 209"/>
                  <a:gd name="T6" fmla="*/ 47 w 138"/>
                  <a:gd name="T7" fmla="*/ 113 h 209"/>
                  <a:gd name="T8" fmla="*/ 63 w 138"/>
                  <a:gd name="T9" fmla="*/ 102 h 209"/>
                  <a:gd name="T10" fmla="*/ 72 w 138"/>
                  <a:gd name="T11" fmla="*/ 85 h 209"/>
                  <a:gd name="T12" fmla="*/ 79 w 138"/>
                  <a:gd name="T13" fmla="*/ 58 h 209"/>
                  <a:gd name="T14" fmla="*/ 83 w 138"/>
                  <a:gd name="T15" fmla="*/ 51 h 209"/>
                  <a:gd name="T16" fmla="*/ 92 w 138"/>
                  <a:gd name="T17" fmla="*/ 45 h 209"/>
                  <a:gd name="T18" fmla="*/ 94 w 138"/>
                  <a:gd name="T19" fmla="*/ 25 h 209"/>
                  <a:gd name="T20" fmla="*/ 91 w 138"/>
                  <a:gd name="T21" fmla="*/ 1 h 209"/>
                  <a:gd name="T22" fmla="*/ 97 w 138"/>
                  <a:gd name="T23" fmla="*/ 0 h 209"/>
                  <a:gd name="T24" fmla="*/ 100 w 138"/>
                  <a:gd name="T25" fmla="*/ 10 h 209"/>
                  <a:gd name="T26" fmla="*/ 104 w 138"/>
                  <a:gd name="T27" fmla="*/ 18 h 209"/>
                  <a:gd name="T28" fmla="*/ 111 w 138"/>
                  <a:gd name="T29" fmla="*/ 32 h 209"/>
                  <a:gd name="T30" fmla="*/ 111 w 138"/>
                  <a:gd name="T31" fmla="*/ 40 h 209"/>
                  <a:gd name="T32" fmla="*/ 105 w 138"/>
                  <a:gd name="T33" fmla="*/ 43 h 209"/>
                  <a:gd name="T34" fmla="*/ 108 w 138"/>
                  <a:gd name="T35" fmla="*/ 46 h 209"/>
                  <a:gd name="T36" fmla="*/ 111 w 138"/>
                  <a:gd name="T37" fmla="*/ 54 h 209"/>
                  <a:gd name="T38" fmla="*/ 116 w 138"/>
                  <a:gd name="T39" fmla="*/ 62 h 209"/>
                  <a:gd name="T40" fmla="*/ 115 w 138"/>
                  <a:gd name="T41" fmla="*/ 69 h 209"/>
                  <a:gd name="T42" fmla="*/ 108 w 138"/>
                  <a:gd name="T43" fmla="*/ 73 h 209"/>
                  <a:gd name="T44" fmla="*/ 109 w 138"/>
                  <a:gd name="T45" fmla="*/ 81 h 209"/>
                  <a:gd name="T46" fmla="*/ 120 w 138"/>
                  <a:gd name="T47" fmla="*/ 95 h 209"/>
                  <a:gd name="T48" fmla="*/ 128 w 138"/>
                  <a:gd name="T49" fmla="*/ 111 h 209"/>
                  <a:gd name="T50" fmla="*/ 121 w 138"/>
                  <a:gd name="T51" fmla="*/ 120 h 209"/>
                  <a:gd name="T52" fmla="*/ 115 w 138"/>
                  <a:gd name="T53" fmla="*/ 139 h 209"/>
                  <a:gd name="T54" fmla="*/ 125 w 138"/>
                  <a:gd name="T55" fmla="*/ 156 h 209"/>
                  <a:gd name="T56" fmla="*/ 132 w 138"/>
                  <a:gd name="T57" fmla="*/ 176 h 209"/>
                  <a:gd name="T58" fmla="*/ 137 w 138"/>
                  <a:gd name="T59" fmla="*/ 185 h 209"/>
                  <a:gd name="T60" fmla="*/ 92 w 138"/>
                  <a:gd name="T61" fmla="*/ 190 h 209"/>
                  <a:gd name="T62" fmla="*/ 69 w 138"/>
                  <a:gd name="T63" fmla="*/ 193 h 209"/>
                  <a:gd name="T64" fmla="*/ 60 w 138"/>
                  <a:gd name="T65" fmla="*/ 200 h 209"/>
                  <a:gd name="T66" fmla="*/ 60 w 138"/>
                  <a:gd name="T67" fmla="*/ 206 h 209"/>
                  <a:gd name="T68" fmla="*/ 40 w 138"/>
                  <a:gd name="T69" fmla="*/ 208 h 209"/>
                  <a:gd name="T70" fmla="*/ 37 w 138"/>
                  <a:gd name="T71" fmla="*/ 193 h 209"/>
                  <a:gd name="T72" fmla="*/ 44 w 138"/>
                  <a:gd name="T73" fmla="*/ 178 h 209"/>
                  <a:gd name="T74" fmla="*/ 37 w 138"/>
                  <a:gd name="T75" fmla="*/ 170 h 209"/>
                  <a:gd name="T76" fmla="*/ 22 w 138"/>
                  <a:gd name="T77" fmla="*/ 164 h 209"/>
                  <a:gd name="T78" fmla="*/ 0 w 138"/>
                  <a:gd name="T79" fmla="*/ 15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09">
                    <a:moveTo>
                      <a:pt x="0" y="157"/>
                    </a:moveTo>
                    <a:lnTo>
                      <a:pt x="26" y="135"/>
                    </a:lnTo>
                    <a:lnTo>
                      <a:pt x="35" y="124"/>
                    </a:lnTo>
                    <a:lnTo>
                      <a:pt x="47" y="113"/>
                    </a:lnTo>
                    <a:lnTo>
                      <a:pt x="63" y="102"/>
                    </a:lnTo>
                    <a:lnTo>
                      <a:pt x="72" y="85"/>
                    </a:lnTo>
                    <a:lnTo>
                      <a:pt x="79" y="58"/>
                    </a:lnTo>
                    <a:lnTo>
                      <a:pt x="83" y="51"/>
                    </a:lnTo>
                    <a:lnTo>
                      <a:pt x="92" y="45"/>
                    </a:lnTo>
                    <a:lnTo>
                      <a:pt x="94" y="25"/>
                    </a:lnTo>
                    <a:lnTo>
                      <a:pt x="91" y="1"/>
                    </a:lnTo>
                    <a:lnTo>
                      <a:pt x="97" y="0"/>
                    </a:lnTo>
                    <a:lnTo>
                      <a:pt x="100" y="10"/>
                    </a:lnTo>
                    <a:lnTo>
                      <a:pt x="104" y="18"/>
                    </a:lnTo>
                    <a:lnTo>
                      <a:pt x="111" y="32"/>
                    </a:lnTo>
                    <a:lnTo>
                      <a:pt x="111" y="40"/>
                    </a:lnTo>
                    <a:lnTo>
                      <a:pt x="105" y="43"/>
                    </a:lnTo>
                    <a:lnTo>
                      <a:pt x="108" y="46"/>
                    </a:lnTo>
                    <a:lnTo>
                      <a:pt x="111" y="54"/>
                    </a:lnTo>
                    <a:lnTo>
                      <a:pt x="116" y="62"/>
                    </a:lnTo>
                    <a:lnTo>
                      <a:pt x="115" y="69"/>
                    </a:lnTo>
                    <a:lnTo>
                      <a:pt x="108" y="73"/>
                    </a:lnTo>
                    <a:lnTo>
                      <a:pt x="109" y="81"/>
                    </a:lnTo>
                    <a:lnTo>
                      <a:pt x="120" y="95"/>
                    </a:lnTo>
                    <a:lnTo>
                      <a:pt x="128" y="111"/>
                    </a:lnTo>
                    <a:lnTo>
                      <a:pt x="121" y="120"/>
                    </a:lnTo>
                    <a:lnTo>
                      <a:pt x="115" y="139"/>
                    </a:lnTo>
                    <a:lnTo>
                      <a:pt x="125" y="156"/>
                    </a:lnTo>
                    <a:lnTo>
                      <a:pt x="132" y="176"/>
                    </a:lnTo>
                    <a:lnTo>
                      <a:pt x="137" y="185"/>
                    </a:lnTo>
                    <a:lnTo>
                      <a:pt x="92" y="190"/>
                    </a:lnTo>
                    <a:lnTo>
                      <a:pt x="69" y="193"/>
                    </a:lnTo>
                    <a:lnTo>
                      <a:pt x="60" y="200"/>
                    </a:lnTo>
                    <a:lnTo>
                      <a:pt x="60" y="206"/>
                    </a:lnTo>
                    <a:lnTo>
                      <a:pt x="40" y="208"/>
                    </a:lnTo>
                    <a:lnTo>
                      <a:pt x="37" y="193"/>
                    </a:lnTo>
                    <a:lnTo>
                      <a:pt x="44" y="178"/>
                    </a:lnTo>
                    <a:lnTo>
                      <a:pt x="37" y="170"/>
                    </a:lnTo>
                    <a:lnTo>
                      <a:pt x="22" y="164"/>
                    </a:lnTo>
                    <a:lnTo>
                      <a:pt x="0" y="15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6" name="Freeform 210">
                <a:extLst>
                  <a:ext uri="{FF2B5EF4-FFF2-40B4-BE49-F238E27FC236}">
                    <a16:creationId xmlns:a16="http://schemas.microsoft.com/office/drawing/2014/main" xmlns="" id="{69ECC6C8-2D60-4345-8D87-97E24BF1A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7203" y="4025006"/>
                <a:ext cx="117936" cy="128982"/>
              </a:xfrm>
              <a:custGeom>
                <a:avLst/>
                <a:gdLst>
                  <a:gd name="T0" fmla="*/ 0 w 67"/>
                  <a:gd name="T1" fmla="*/ 26 h 74"/>
                  <a:gd name="T2" fmla="*/ 14 w 67"/>
                  <a:gd name="T3" fmla="*/ 0 h 74"/>
                  <a:gd name="T4" fmla="*/ 23 w 67"/>
                  <a:gd name="T5" fmla="*/ 17 h 74"/>
                  <a:gd name="T6" fmla="*/ 34 w 67"/>
                  <a:gd name="T7" fmla="*/ 20 h 74"/>
                  <a:gd name="T8" fmla="*/ 38 w 67"/>
                  <a:gd name="T9" fmla="*/ 34 h 74"/>
                  <a:gd name="T10" fmla="*/ 47 w 67"/>
                  <a:gd name="T11" fmla="*/ 36 h 74"/>
                  <a:gd name="T12" fmla="*/ 49 w 67"/>
                  <a:gd name="T13" fmla="*/ 53 h 74"/>
                  <a:gd name="T14" fmla="*/ 66 w 67"/>
                  <a:gd name="T15" fmla="*/ 59 h 74"/>
                  <a:gd name="T16" fmla="*/ 63 w 67"/>
                  <a:gd name="T17" fmla="*/ 67 h 74"/>
                  <a:gd name="T18" fmla="*/ 54 w 67"/>
                  <a:gd name="T19" fmla="*/ 73 h 74"/>
                  <a:gd name="T20" fmla="*/ 36 w 67"/>
                  <a:gd name="T21" fmla="*/ 68 h 74"/>
                  <a:gd name="T22" fmla="*/ 0 w 67"/>
                  <a:gd name="T23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74">
                    <a:moveTo>
                      <a:pt x="0" y="26"/>
                    </a:moveTo>
                    <a:lnTo>
                      <a:pt x="14" y="0"/>
                    </a:lnTo>
                    <a:lnTo>
                      <a:pt x="23" y="17"/>
                    </a:lnTo>
                    <a:lnTo>
                      <a:pt x="34" y="20"/>
                    </a:lnTo>
                    <a:lnTo>
                      <a:pt x="38" y="34"/>
                    </a:lnTo>
                    <a:lnTo>
                      <a:pt x="47" y="36"/>
                    </a:lnTo>
                    <a:lnTo>
                      <a:pt x="49" y="53"/>
                    </a:lnTo>
                    <a:lnTo>
                      <a:pt x="66" y="59"/>
                    </a:lnTo>
                    <a:lnTo>
                      <a:pt x="63" y="67"/>
                    </a:lnTo>
                    <a:lnTo>
                      <a:pt x="54" y="73"/>
                    </a:lnTo>
                    <a:lnTo>
                      <a:pt x="36" y="68"/>
                    </a:lnTo>
                    <a:lnTo>
                      <a:pt x="0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7" name="Freeform 211">
                <a:extLst>
                  <a:ext uri="{FF2B5EF4-FFF2-40B4-BE49-F238E27FC236}">
                    <a16:creationId xmlns:a16="http://schemas.microsoft.com/office/drawing/2014/main" xmlns="" id="{B8E14F28-DCD9-44C5-B413-DE8C45470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977" y="3438295"/>
                <a:ext cx="268895" cy="405822"/>
              </a:xfrm>
              <a:custGeom>
                <a:avLst/>
                <a:gdLst>
                  <a:gd name="T0" fmla="*/ 112 w 152"/>
                  <a:gd name="T1" fmla="*/ 0 h 229"/>
                  <a:gd name="T2" fmla="*/ 107 w 152"/>
                  <a:gd name="T3" fmla="*/ 20 h 229"/>
                  <a:gd name="T4" fmla="*/ 100 w 152"/>
                  <a:gd name="T5" fmla="*/ 29 h 229"/>
                  <a:gd name="T6" fmla="*/ 66 w 152"/>
                  <a:gd name="T7" fmla="*/ 31 h 229"/>
                  <a:gd name="T8" fmla="*/ 66 w 152"/>
                  <a:gd name="T9" fmla="*/ 81 h 229"/>
                  <a:gd name="T10" fmla="*/ 53 w 152"/>
                  <a:gd name="T11" fmla="*/ 76 h 229"/>
                  <a:gd name="T12" fmla="*/ 44 w 152"/>
                  <a:gd name="T13" fmla="*/ 84 h 229"/>
                  <a:gd name="T14" fmla="*/ 41 w 152"/>
                  <a:gd name="T15" fmla="*/ 97 h 229"/>
                  <a:gd name="T16" fmla="*/ 40 w 152"/>
                  <a:gd name="T17" fmla="*/ 118 h 229"/>
                  <a:gd name="T18" fmla="*/ 26 w 152"/>
                  <a:gd name="T19" fmla="*/ 118 h 229"/>
                  <a:gd name="T20" fmla="*/ 6 w 152"/>
                  <a:gd name="T21" fmla="*/ 115 h 229"/>
                  <a:gd name="T22" fmla="*/ 0 w 152"/>
                  <a:gd name="T23" fmla="*/ 113 h 229"/>
                  <a:gd name="T24" fmla="*/ 0 w 152"/>
                  <a:gd name="T25" fmla="*/ 156 h 229"/>
                  <a:gd name="T26" fmla="*/ 4 w 152"/>
                  <a:gd name="T27" fmla="*/ 162 h 229"/>
                  <a:gd name="T28" fmla="*/ 4 w 152"/>
                  <a:gd name="T29" fmla="*/ 195 h 229"/>
                  <a:gd name="T30" fmla="*/ 17 w 152"/>
                  <a:gd name="T31" fmla="*/ 192 h 229"/>
                  <a:gd name="T32" fmla="*/ 23 w 152"/>
                  <a:gd name="T33" fmla="*/ 201 h 229"/>
                  <a:gd name="T34" fmla="*/ 33 w 152"/>
                  <a:gd name="T35" fmla="*/ 205 h 229"/>
                  <a:gd name="T36" fmla="*/ 44 w 152"/>
                  <a:gd name="T37" fmla="*/ 220 h 229"/>
                  <a:gd name="T38" fmla="*/ 55 w 152"/>
                  <a:gd name="T39" fmla="*/ 228 h 229"/>
                  <a:gd name="T40" fmla="*/ 70 w 152"/>
                  <a:gd name="T41" fmla="*/ 209 h 229"/>
                  <a:gd name="T42" fmla="*/ 81 w 152"/>
                  <a:gd name="T43" fmla="*/ 215 h 229"/>
                  <a:gd name="T44" fmla="*/ 132 w 152"/>
                  <a:gd name="T45" fmla="*/ 219 h 229"/>
                  <a:gd name="T46" fmla="*/ 151 w 152"/>
                  <a:gd name="T47" fmla="*/ 217 h 229"/>
                  <a:gd name="T48" fmla="*/ 149 w 152"/>
                  <a:gd name="T49" fmla="*/ 198 h 229"/>
                  <a:gd name="T50" fmla="*/ 138 w 152"/>
                  <a:gd name="T51" fmla="*/ 195 h 229"/>
                  <a:gd name="T52" fmla="*/ 140 w 152"/>
                  <a:gd name="T53" fmla="*/ 84 h 229"/>
                  <a:gd name="T54" fmla="*/ 132 w 152"/>
                  <a:gd name="T55" fmla="*/ 75 h 229"/>
                  <a:gd name="T56" fmla="*/ 132 w 152"/>
                  <a:gd name="T57" fmla="*/ 53 h 229"/>
                  <a:gd name="T58" fmla="*/ 142 w 152"/>
                  <a:gd name="T59" fmla="*/ 50 h 229"/>
                  <a:gd name="T60" fmla="*/ 143 w 152"/>
                  <a:gd name="T61" fmla="*/ 36 h 229"/>
                  <a:gd name="T62" fmla="*/ 112 w 152"/>
                  <a:gd name="T63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229">
                    <a:moveTo>
                      <a:pt x="112" y="0"/>
                    </a:moveTo>
                    <a:lnTo>
                      <a:pt x="107" y="20"/>
                    </a:lnTo>
                    <a:lnTo>
                      <a:pt x="100" y="29"/>
                    </a:lnTo>
                    <a:lnTo>
                      <a:pt x="66" y="31"/>
                    </a:lnTo>
                    <a:lnTo>
                      <a:pt x="66" y="81"/>
                    </a:lnTo>
                    <a:lnTo>
                      <a:pt x="53" y="76"/>
                    </a:lnTo>
                    <a:lnTo>
                      <a:pt x="44" y="84"/>
                    </a:lnTo>
                    <a:lnTo>
                      <a:pt x="41" y="97"/>
                    </a:lnTo>
                    <a:lnTo>
                      <a:pt x="40" y="118"/>
                    </a:lnTo>
                    <a:lnTo>
                      <a:pt x="26" y="118"/>
                    </a:lnTo>
                    <a:lnTo>
                      <a:pt x="6" y="115"/>
                    </a:lnTo>
                    <a:lnTo>
                      <a:pt x="0" y="113"/>
                    </a:lnTo>
                    <a:lnTo>
                      <a:pt x="0" y="156"/>
                    </a:lnTo>
                    <a:lnTo>
                      <a:pt x="4" y="162"/>
                    </a:lnTo>
                    <a:lnTo>
                      <a:pt x="4" y="195"/>
                    </a:lnTo>
                    <a:lnTo>
                      <a:pt x="17" y="192"/>
                    </a:lnTo>
                    <a:lnTo>
                      <a:pt x="23" y="201"/>
                    </a:lnTo>
                    <a:lnTo>
                      <a:pt x="33" y="205"/>
                    </a:lnTo>
                    <a:lnTo>
                      <a:pt x="44" y="220"/>
                    </a:lnTo>
                    <a:lnTo>
                      <a:pt x="55" y="228"/>
                    </a:lnTo>
                    <a:lnTo>
                      <a:pt x="70" y="209"/>
                    </a:lnTo>
                    <a:lnTo>
                      <a:pt x="81" y="215"/>
                    </a:lnTo>
                    <a:lnTo>
                      <a:pt x="132" y="219"/>
                    </a:lnTo>
                    <a:lnTo>
                      <a:pt x="151" y="217"/>
                    </a:lnTo>
                    <a:lnTo>
                      <a:pt x="149" y="198"/>
                    </a:lnTo>
                    <a:lnTo>
                      <a:pt x="138" y="195"/>
                    </a:lnTo>
                    <a:lnTo>
                      <a:pt x="140" y="84"/>
                    </a:lnTo>
                    <a:lnTo>
                      <a:pt x="132" y="75"/>
                    </a:lnTo>
                    <a:lnTo>
                      <a:pt x="132" y="53"/>
                    </a:lnTo>
                    <a:lnTo>
                      <a:pt x="142" y="50"/>
                    </a:lnTo>
                    <a:lnTo>
                      <a:pt x="143" y="36"/>
                    </a:lnTo>
                    <a:lnTo>
                      <a:pt x="11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8" name="Freeform 212">
                <a:extLst>
                  <a:ext uri="{FF2B5EF4-FFF2-40B4-BE49-F238E27FC236}">
                    <a16:creationId xmlns:a16="http://schemas.microsoft.com/office/drawing/2014/main" xmlns="" id="{6CCF4370-5A01-4C8B-B385-75782679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015" y="4153988"/>
                <a:ext cx="182408" cy="254818"/>
              </a:xfrm>
              <a:custGeom>
                <a:avLst/>
                <a:gdLst>
                  <a:gd name="T0" fmla="*/ 0 w 103"/>
                  <a:gd name="T1" fmla="*/ 133 h 145"/>
                  <a:gd name="T2" fmla="*/ 5 w 103"/>
                  <a:gd name="T3" fmla="*/ 126 h 145"/>
                  <a:gd name="T4" fmla="*/ 10 w 103"/>
                  <a:gd name="T5" fmla="*/ 114 h 145"/>
                  <a:gd name="T6" fmla="*/ 3 w 103"/>
                  <a:gd name="T7" fmla="*/ 108 h 145"/>
                  <a:gd name="T8" fmla="*/ 2 w 103"/>
                  <a:gd name="T9" fmla="*/ 101 h 145"/>
                  <a:gd name="T10" fmla="*/ 12 w 103"/>
                  <a:gd name="T11" fmla="*/ 97 h 145"/>
                  <a:gd name="T12" fmla="*/ 19 w 103"/>
                  <a:gd name="T13" fmla="*/ 95 h 145"/>
                  <a:gd name="T14" fmla="*/ 27 w 103"/>
                  <a:gd name="T15" fmla="*/ 104 h 145"/>
                  <a:gd name="T16" fmla="*/ 39 w 103"/>
                  <a:gd name="T17" fmla="*/ 100 h 145"/>
                  <a:gd name="T18" fmla="*/ 48 w 103"/>
                  <a:gd name="T19" fmla="*/ 86 h 145"/>
                  <a:gd name="T20" fmla="*/ 46 w 103"/>
                  <a:gd name="T21" fmla="*/ 72 h 145"/>
                  <a:gd name="T22" fmla="*/ 38 w 103"/>
                  <a:gd name="T23" fmla="*/ 65 h 145"/>
                  <a:gd name="T24" fmla="*/ 34 w 103"/>
                  <a:gd name="T25" fmla="*/ 55 h 145"/>
                  <a:gd name="T26" fmla="*/ 37 w 103"/>
                  <a:gd name="T27" fmla="*/ 47 h 145"/>
                  <a:gd name="T28" fmla="*/ 35 w 103"/>
                  <a:gd name="T29" fmla="*/ 38 h 145"/>
                  <a:gd name="T30" fmla="*/ 24 w 103"/>
                  <a:gd name="T31" fmla="*/ 38 h 145"/>
                  <a:gd name="T32" fmla="*/ 24 w 103"/>
                  <a:gd name="T33" fmla="*/ 25 h 145"/>
                  <a:gd name="T34" fmla="*/ 69 w 103"/>
                  <a:gd name="T35" fmla="*/ 19 h 145"/>
                  <a:gd name="T36" fmla="*/ 75 w 103"/>
                  <a:gd name="T37" fmla="*/ 10 h 145"/>
                  <a:gd name="T38" fmla="*/ 82 w 103"/>
                  <a:gd name="T39" fmla="*/ 2 h 145"/>
                  <a:gd name="T40" fmla="*/ 93 w 103"/>
                  <a:gd name="T41" fmla="*/ 0 h 145"/>
                  <a:gd name="T42" fmla="*/ 102 w 103"/>
                  <a:gd name="T43" fmla="*/ 3 h 145"/>
                  <a:gd name="T44" fmla="*/ 98 w 103"/>
                  <a:gd name="T45" fmla="*/ 22 h 145"/>
                  <a:gd name="T46" fmla="*/ 94 w 103"/>
                  <a:gd name="T47" fmla="*/ 26 h 145"/>
                  <a:gd name="T48" fmla="*/ 93 w 103"/>
                  <a:gd name="T49" fmla="*/ 71 h 145"/>
                  <a:gd name="T50" fmla="*/ 89 w 103"/>
                  <a:gd name="T51" fmla="*/ 77 h 145"/>
                  <a:gd name="T52" fmla="*/ 83 w 103"/>
                  <a:gd name="T53" fmla="*/ 84 h 145"/>
                  <a:gd name="T54" fmla="*/ 82 w 103"/>
                  <a:gd name="T55" fmla="*/ 103 h 145"/>
                  <a:gd name="T56" fmla="*/ 70 w 103"/>
                  <a:gd name="T57" fmla="*/ 104 h 145"/>
                  <a:gd name="T58" fmla="*/ 69 w 103"/>
                  <a:gd name="T59" fmla="*/ 128 h 145"/>
                  <a:gd name="T60" fmla="*/ 54 w 103"/>
                  <a:gd name="T61" fmla="*/ 134 h 145"/>
                  <a:gd name="T62" fmla="*/ 51 w 103"/>
                  <a:gd name="T63" fmla="*/ 139 h 145"/>
                  <a:gd name="T64" fmla="*/ 39 w 103"/>
                  <a:gd name="T65" fmla="*/ 139 h 145"/>
                  <a:gd name="T66" fmla="*/ 32 w 103"/>
                  <a:gd name="T67" fmla="*/ 135 h 145"/>
                  <a:gd name="T68" fmla="*/ 22 w 103"/>
                  <a:gd name="T69" fmla="*/ 139 h 145"/>
                  <a:gd name="T70" fmla="*/ 14 w 103"/>
                  <a:gd name="T71" fmla="*/ 142 h 145"/>
                  <a:gd name="T72" fmla="*/ 8 w 103"/>
                  <a:gd name="T73" fmla="*/ 144 h 145"/>
                  <a:gd name="T74" fmla="*/ 8 w 103"/>
                  <a:gd name="T75" fmla="*/ 137 h 145"/>
                  <a:gd name="T76" fmla="*/ 0 w 103"/>
                  <a:gd name="T77" fmla="*/ 13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3" h="145">
                    <a:moveTo>
                      <a:pt x="0" y="133"/>
                    </a:moveTo>
                    <a:lnTo>
                      <a:pt x="5" y="126"/>
                    </a:lnTo>
                    <a:lnTo>
                      <a:pt x="10" y="114"/>
                    </a:lnTo>
                    <a:lnTo>
                      <a:pt x="3" y="108"/>
                    </a:lnTo>
                    <a:lnTo>
                      <a:pt x="2" y="101"/>
                    </a:lnTo>
                    <a:lnTo>
                      <a:pt x="12" y="97"/>
                    </a:lnTo>
                    <a:lnTo>
                      <a:pt x="19" y="95"/>
                    </a:lnTo>
                    <a:lnTo>
                      <a:pt x="27" y="104"/>
                    </a:lnTo>
                    <a:lnTo>
                      <a:pt x="39" y="100"/>
                    </a:lnTo>
                    <a:lnTo>
                      <a:pt x="48" y="86"/>
                    </a:lnTo>
                    <a:lnTo>
                      <a:pt x="46" y="72"/>
                    </a:lnTo>
                    <a:lnTo>
                      <a:pt x="38" y="65"/>
                    </a:lnTo>
                    <a:lnTo>
                      <a:pt x="34" y="55"/>
                    </a:lnTo>
                    <a:lnTo>
                      <a:pt x="37" y="47"/>
                    </a:lnTo>
                    <a:lnTo>
                      <a:pt x="35" y="38"/>
                    </a:lnTo>
                    <a:lnTo>
                      <a:pt x="24" y="38"/>
                    </a:lnTo>
                    <a:lnTo>
                      <a:pt x="24" y="25"/>
                    </a:lnTo>
                    <a:lnTo>
                      <a:pt x="69" y="19"/>
                    </a:lnTo>
                    <a:lnTo>
                      <a:pt x="75" y="10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2" y="3"/>
                    </a:lnTo>
                    <a:lnTo>
                      <a:pt x="98" y="22"/>
                    </a:lnTo>
                    <a:lnTo>
                      <a:pt x="94" y="26"/>
                    </a:lnTo>
                    <a:lnTo>
                      <a:pt x="93" y="71"/>
                    </a:lnTo>
                    <a:lnTo>
                      <a:pt x="89" y="77"/>
                    </a:lnTo>
                    <a:lnTo>
                      <a:pt x="83" y="84"/>
                    </a:lnTo>
                    <a:lnTo>
                      <a:pt x="82" y="103"/>
                    </a:lnTo>
                    <a:lnTo>
                      <a:pt x="70" y="104"/>
                    </a:lnTo>
                    <a:lnTo>
                      <a:pt x="69" y="128"/>
                    </a:lnTo>
                    <a:lnTo>
                      <a:pt x="54" y="134"/>
                    </a:lnTo>
                    <a:lnTo>
                      <a:pt x="51" y="139"/>
                    </a:lnTo>
                    <a:lnTo>
                      <a:pt x="39" y="139"/>
                    </a:lnTo>
                    <a:lnTo>
                      <a:pt x="32" y="135"/>
                    </a:lnTo>
                    <a:lnTo>
                      <a:pt x="22" y="139"/>
                    </a:lnTo>
                    <a:lnTo>
                      <a:pt x="14" y="142"/>
                    </a:lnTo>
                    <a:lnTo>
                      <a:pt x="8" y="144"/>
                    </a:lnTo>
                    <a:lnTo>
                      <a:pt x="8" y="137"/>
                    </a:lnTo>
                    <a:lnTo>
                      <a:pt x="0" y="13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9" name="Freeform 213">
                <a:extLst>
                  <a:ext uri="{FF2B5EF4-FFF2-40B4-BE49-F238E27FC236}">
                    <a16:creationId xmlns:a16="http://schemas.microsoft.com/office/drawing/2014/main" xmlns="" id="{678A493D-549C-4BB6-9196-9CED6C686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167" y="4116237"/>
                <a:ext cx="495332" cy="550534"/>
              </a:xfrm>
              <a:custGeom>
                <a:avLst/>
                <a:gdLst>
                  <a:gd name="T0" fmla="*/ 1 w 282"/>
                  <a:gd name="T1" fmla="*/ 174 h 311"/>
                  <a:gd name="T2" fmla="*/ 7 w 282"/>
                  <a:gd name="T3" fmla="*/ 183 h 311"/>
                  <a:gd name="T4" fmla="*/ 42 w 282"/>
                  <a:gd name="T5" fmla="*/ 178 h 311"/>
                  <a:gd name="T6" fmla="*/ 75 w 282"/>
                  <a:gd name="T7" fmla="*/ 206 h 311"/>
                  <a:gd name="T8" fmla="*/ 82 w 282"/>
                  <a:gd name="T9" fmla="*/ 217 h 311"/>
                  <a:gd name="T10" fmla="*/ 110 w 282"/>
                  <a:gd name="T11" fmla="*/ 201 h 311"/>
                  <a:gd name="T12" fmla="*/ 124 w 282"/>
                  <a:gd name="T13" fmla="*/ 213 h 311"/>
                  <a:gd name="T14" fmla="*/ 139 w 282"/>
                  <a:gd name="T15" fmla="*/ 206 h 311"/>
                  <a:gd name="T16" fmla="*/ 146 w 282"/>
                  <a:gd name="T17" fmla="*/ 247 h 311"/>
                  <a:gd name="T18" fmla="*/ 155 w 282"/>
                  <a:gd name="T19" fmla="*/ 267 h 311"/>
                  <a:gd name="T20" fmla="*/ 188 w 282"/>
                  <a:gd name="T21" fmla="*/ 268 h 311"/>
                  <a:gd name="T22" fmla="*/ 199 w 282"/>
                  <a:gd name="T23" fmla="*/ 286 h 311"/>
                  <a:gd name="T24" fmla="*/ 215 w 282"/>
                  <a:gd name="T25" fmla="*/ 275 h 311"/>
                  <a:gd name="T26" fmla="*/ 228 w 282"/>
                  <a:gd name="T27" fmla="*/ 286 h 311"/>
                  <a:gd name="T28" fmla="*/ 237 w 282"/>
                  <a:gd name="T29" fmla="*/ 310 h 311"/>
                  <a:gd name="T30" fmla="*/ 257 w 282"/>
                  <a:gd name="T31" fmla="*/ 300 h 311"/>
                  <a:gd name="T32" fmla="*/ 244 w 282"/>
                  <a:gd name="T33" fmla="*/ 281 h 311"/>
                  <a:gd name="T34" fmla="*/ 242 w 282"/>
                  <a:gd name="T35" fmla="*/ 231 h 311"/>
                  <a:gd name="T36" fmla="*/ 258 w 282"/>
                  <a:gd name="T37" fmla="*/ 217 h 311"/>
                  <a:gd name="T38" fmla="*/ 262 w 282"/>
                  <a:gd name="T39" fmla="*/ 200 h 311"/>
                  <a:gd name="T40" fmla="*/ 257 w 282"/>
                  <a:gd name="T41" fmla="*/ 180 h 311"/>
                  <a:gd name="T42" fmla="*/ 257 w 282"/>
                  <a:gd name="T43" fmla="*/ 159 h 311"/>
                  <a:gd name="T44" fmla="*/ 247 w 282"/>
                  <a:gd name="T45" fmla="*/ 144 h 311"/>
                  <a:gd name="T46" fmla="*/ 241 w 282"/>
                  <a:gd name="T47" fmla="*/ 130 h 311"/>
                  <a:gd name="T48" fmla="*/ 246 w 282"/>
                  <a:gd name="T49" fmla="*/ 116 h 311"/>
                  <a:gd name="T50" fmla="*/ 253 w 282"/>
                  <a:gd name="T51" fmla="*/ 102 h 311"/>
                  <a:gd name="T52" fmla="*/ 272 w 282"/>
                  <a:gd name="T53" fmla="*/ 62 h 311"/>
                  <a:gd name="T54" fmla="*/ 281 w 282"/>
                  <a:gd name="T55" fmla="*/ 48 h 311"/>
                  <a:gd name="T56" fmla="*/ 272 w 282"/>
                  <a:gd name="T57" fmla="*/ 42 h 311"/>
                  <a:gd name="T58" fmla="*/ 268 w 282"/>
                  <a:gd name="T59" fmla="*/ 21 h 311"/>
                  <a:gd name="T60" fmla="*/ 253 w 282"/>
                  <a:gd name="T61" fmla="*/ 11 h 311"/>
                  <a:gd name="T62" fmla="*/ 215 w 282"/>
                  <a:gd name="T63" fmla="*/ 1 h 311"/>
                  <a:gd name="T64" fmla="*/ 190 w 282"/>
                  <a:gd name="T65" fmla="*/ 3 h 311"/>
                  <a:gd name="T66" fmla="*/ 176 w 282"/>
                  <a:gd name="T67" fmla="*/ 8 h 311"/>
                  <a:gd name="T68" fmla="*/ 143 w 282"/>
                  <a:gd name="T69" fmla="*/ 16 h 311"/>
                  <a:gd name="T70" fmla="*/ 114 w 282"/>
                  <a:gd name="T71" fmla="*/ 8 h 311"/>
                  <a:gd name="T72" fmla="*/ 98 w 282"/>
                  <a:gd name="T73" fmla="*/ 14 h 311"/>
                  <a:gd name="T74" fmla="*/ 86 w 282"/>
                  <a:gd name="T75" fmla="*/ 21 h 311"/>
                  <a:gd name="T76" fmla="*/ 91 w 282"/>
                  <a:gd name="T77" fmla="*/ 43 h 311"/>
                  <a:gd name="T78" fmla="*/ 86 w 282"/>
                  <a:gd name="T79" fmla="*/ 92 h 311"/>
                  <a:gd name="T80" fmla="*/ 76 w 282"/>
                  <a:gd name="T81" fmla="*/ 105 h 311"/>
                  <a:gd name="T82" fmla="*/ 63 w 282"/>
                  <a:gd name="T83" fmla="*/ 125 h 311"/>
                  <a:gd name="T84" fmla="*/ 47 w 282"/>
                  <a:gd name="T85" fmla="*/ 155 h 311"/>
                  <a:gd name="T86" fmla="*/ 31 w 282"/>
                  <a:gd name="T87" fmla="*/ 160 h 311"/>
                  <a:gd name="T88" fmla="*/ 14 w 282"/>
                  <a:gd name="T89" fmla="*/ 160 h 311"/>
                  <a:gd name="T90" fmla="*/ 1 w 282"/>
                  <a:gd name="T91" fmla="*/ 16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2" h="311">
                    <a:moveTo>
                      <a:pt x="7" y="171"/>
                    </a:moveTo>
                    <a:lnTo>
                      <a:pt x="1" y="174"/>
                    </a:lnTo>
                    <a:lnTo>
                      <a:pt x="0" y="180"/>
                    </a:lnTo>
                    <a:lnTo>
                      <a:pt x="7" y="183"/>
                    </a:lnTo>
                    <a:lnTo>
                      <a:pt x="28" y="184"/>
                    </a:lnTo>
                    <a:lnTo>
                      <a:pt x="42" y="178"/>
                    </a:lnTo>
                    <a:lnTo>
                      <a:pt x="69" y="181"/>
                    </a:lnTo>
                    <a:lnTo>
                      <a:pt x="75" y="206"/>
                    </a:lnTo>
                    <a:lnTo>
                      <a:pt x="81" y="208"/>
                    </a:lnTo>
                    <a:lnTo>
                      <a:pt x="82" y="217"/>
                    </a:lnTo>
                    <a:lnTo>
                      <a:pt x="109" y="217"/>
                    </a:lnTo>
                    <a:lnTo>
                      <a:pt x="110" y="201"/>
                    </a:lnTo>
                    <a:lnTo>
                      <a:pt x="116" y="195"/>
                    </a:lnTo>
                    <a:lnTo>
                      <a:pt x="124" y="213"/>
                    </a:lnTo>
                    <a:lnTo>
                      <a:pt x="130" y="208"/>
                    </a:lnTo>
                    <a:lnTo>
                      <a:pt x="139" y="206"/>
                    </a:lnTo>
                    <a:lnTo>
                      <a:pt x="145" y="215"/>
                    </a:lnTo>
                    <a:lnTo>
                      <a:pt x="146" y="247"/>
                    </a:lnTo>
                    <a:lnTo>
                      <a:pt x="146" y="259"/>
                    </a:lnTo>
                    <a:lnTo>
                      <a:pt x="155" y="267"/>
                    </a:lnTo>
                    <a:lnTo>
                      <a:pt x="172" y="267"/>
                    </a:lnTo>
                    <a:lnTo>
                      <a:pt x="188" y="268"/>
                    </a:lnTo>
                    <a:lnTo>
                      <a:pt x="192" y="284"/>
                    </a:lnTo>
                    <a:lnTo>
                      <a:pt x="199" y="286"/>
                    </a:lnTo>
                    <a:lnTo>
                      <a:pt x="203" y="277"/>
                    </a:lnTo>
                    <a:lnTo>
                      <a:pt x="215" y="275"/>
                    </a:lnTo>
                    <a:lnTo>
                      <a:pt x="216" y="280"/>
                    </a:lnTo>
                    <a:lnTo>
                      <a:pt x="228" y="286"/>
                    </a:lnTo>
                    <a:lnTo>
                      <a:pt x="231" y="302"/>
                    </a:lnTo>
                    <a:lnTo>
                      <a:pt x="237" y="310"/>
                    </a:lnTo>
                    <a:lnTo>
                      <a:pt x="253" y="309"/>
                    </a:lnTo>
                    <a:lnTo>
                      <a:pt x="257" y="300"/>
                    </a:lnTo>
                    <a:lnTo>
                      <a:pt x="254" y="282"/>
                    </a:lnTo>
                    <a:lnTo>
                      <a:pt x="244" y="281"/>
                    </a:lnTo>
                    <a:lnTo>
                      <a:pt x="238" y="275"/>
                    </a:lnTo>
                    <a:lnTo>
                      <a:pt x="242" y="231"/>
                    </a:lnTo>
                    <a:lnTo>
                      <a:pt x="247" y="221"/>
                    </a:lnTo>
                    <a:lnTo>
                      <a:pt x="258" y="217"/>
                    </a:lnTo>
                    <a:lnTo>
                      <a:pt x="261" y="208"/>
                    </a:lnTo>
                    <a:lnTo>
                      <a:pt x="262" y="200"/>
                    </a:lnTo>
                    <a:lnTo>
                      <a:pt x="261" y="190"/>
                    </a:lnTo>
                    <a:lnTo>
                      <a:pt x="257" y="180"/>
                    </a:lnTo>
                    <a:lnTo>
                      <a:pt x="256" y="173"/>
                    </a:lnTo>
                    <a:lnTo>
                      <a:pt x="257" y="159"/>
                    </a:lnTo>
                    <a:lnTo>
                      <a:pt x="253" y="149"/>
                    </a:lnTo>
                    <a:lnTo>
                      <a:pt x="247" y="144"/>
                    </a:lnTo>
                    <a:lnTo>
                      <a:pt x="250" y="129"/>
                    </a:lnTo>
                    <a:lnTo>
                      <a:pt x="241" y="130"/>
                    </a:lnTo>
                    <a:lnTo>
                      <a:pt x="240" y="122"/>
                    </a:lnTo>
                    <a:lnTo>
                      <a:pt x="246" y="116"/>
                    </a:lnTo>
                    <a:lnTo>
                      <a:pt x="244" y="107"/>
                    </a:lnTo>
                    <a:lnTo>
                      <a:pt x="253" y="102"/>
                    </a:lnTo>
                    <a:lnTo>
                      <a:pt x="257" y="68"/>
                    </a:lnTo>
                    <a:lnTo>
                      <a:pt x="272" y="62"/>
                    </a:lnTo>
                    <a:lnTo>
                      <a:pt x="280" y="58"/>
                    </a:lnTo>
                    <a:lnTo>
                      <a:pt x="281" y="48"/>
                    </a:lnTo>
                    <a:lnTo>
                      <a:pt x="272" y="48"/>
                    </a:lnTo>
                    <a:lnTo>
                      <a:pt x="272" y="42"/>
                    </a:lnTo>
                    <a:lnTo>
                      <a:pt x="268" y="23"/>
                    </a:lnTo>
                    <a:lnTo>
                      <a:pt x="268" y="21"/>
                    </a:lnTo>
                    <a:lnTo>
                      <a:pt x="258" y="19"/>
                    </a:lnTo>
                    <a:lnTo>
                      <a:pt x="253" y="11"/>
                    </a:lnTo>
                    <a:lnTo>
                      <a:pt x="220" y="8"/>
                    </a:lnTo>
                    <a:lnTo>
                      <a:pt x="215" y="1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77" y="1"/>
                    </a:lnTo>
                    <a:lnTo>
                      <a:pt x="176" y="8"/>
                    </a:lnTo>
                    <a:lnTo>
                      <a:pt x="146" y="10"/>
                    </a:lnTo>
                    <a:lnTo>
                      <a:pt x="143" y="16"/>
                    </a:lnTo>
                    <a:lnTo>
                      <a:pt x="119" y="19"/>
                    </a:lnTo>
                    <a:lnTo>
                      <a:pt x="114" y="8"/>
                    </a:lnTo>
                    <a:lnTo>
                      <a:pt x="104" y="5"/>
                    </a:lnTo>
                    <a:lnTo>
                      <a:pt x="98" y="14"/>
                    </a:lnTo>
                    <a:lnTo>
                      <a:pt x="91" y="17"/>
                    </a:lnTo>
                    <a:lnTo>
                      <a:pt x="86" y="21"/>
                    </a:lnTo>
                    <a:lnTo>
                      <a:pt x="95" y="25"/>
                    </a:lnTo>
                    <a:lnTo>
                      <a:pt x="91" y="43"/>
                    </a:lnTo>
                    <a:lnTo>
                      <a:pt x="87" y="47"/>
                    </a:lnTo>
                    <a:lnTo>
                      <a:pt x="86" y="92"/>
                    </a:lnTo>
                    <a:lnTo>
                      <a:pt x="82" y="98"/>
                    </a:lnTo>
                    <a:lnTo>
                      <a:pt x="76" y="105"/>
                    </a:lnTo>
                    <a:lnTo>
                      <a:pt x="75" y="125"/>
                    </a:lnTo>
                    <a:lnTo>
                      <a:pt x="63" y="125"/>
                    </a:lnTo>
                    <a:lnTo>
                      <a:pt x="62" y="149"/>
                    </a:lnTo>
                    <a:lnTo>
                      <a:pt x="47" y="155"/>
                    </a:lnTo>
                    <a:lnTo>
                      <a:pt x="43" y="160"/>
                    </a:lnTo>
                    <a:lnTo>
                      <a:pt x="31" y="160"/>
                    </a:lnTo>
                    <a:lnTo>
                      <a:pt x="25" y="156"/>
                    </a:lnTo>
                    <a:lnTo>
                      <a:pt x="14" y="160"/>
                    </a:lnTo>
                    <a:lnTo>
                      <a:pt x="7" y="163"/>
                    </a:lnTo>
                    <a:lnTo>
                      <a:pt x="1" y="165"/>
                    </a:lnTo>
                    <a:lnTo>
                      <a:pt x="4" y="17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0" name="Freeform 214">
                <a:extLst>
                  <a:ext uri="{FF2B5EF4-FFF2-40B4-BE49-F238E27FC236}">
                    <a16:creationId xmlns:a16="http://schemas.microsoft.com/office/drawing/2014/main" xmlns="" id="{23ACA721-21C4-4890-AC7C-06DAC4B35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015" y="4432401"/>
                <a:ext cx="317642" cy="358633"/>
              </a:xfrm>
              <a:custGeom>
                <a:avLst/>
                <a:gdLst>
                  <a:gd name="T0" fmla="*/ 8 w 180"/>
                  <a:gd name="T1" fmla="*/ 3 h 203"/>
                  <a:gd name="T2" fmla="*/ 14 w 180"/>
                  <a:gd name="T3" fmla="*/ 5 h 203"/>
                  <a:gd name="T4" fmla="*/ 35 w 180"/>
                  <a:gd name="T5" fmla="*/ 6 h 203"/>
                  <a:gd name="T6" fmla="*/ 50 w 180"/>
                  <a:gd name="T7" fmla="*/ 0 h 203"/>
                  <a:gd name="T8" fmla="*/ 76 w 180"/>
                  <a:gd name="T9" fmla="*/ 3 h 203"/>
                  <a:gd name="T10" fmla="*/ 82 w 180"/>
                  <a:gd name="T11" fmla="*/ 28 h 203"/>
                  <a:gd name="T12" fmla="*/ 89 w 180"/>
                  <a:gd name="T13" fmla="*/ 30 h 203"/>
                  <a:gd name="T14" fmla="*/ 90 w 180"/>
                  <a:gd name="T15" fmla="*/ 39 h 203"/>
                  <a:gd name="T16" fmla="*/ 116 w 180"/>
                  <a:gd name="T17" fmla="*/ 39 h 203"/>
                  <a:gd name="T18" fmla="*/ 117 w 180"/>
                  <a:gd name="T19" fmla="*/ 23 h 203"/>
                  <a:gd name="T20" fmla="*/ 123 w 180"/>
                  <a:gd name="T21" fmla="*/ 17 h 203"/>
                  <a:gd name="T22" fmla="*/ 131 w 180"/>
                  <a:gd name="T23" fmla="*/ 35 h 203"/>
                  <a:gd name="T24" fmla="*/ 137 w 180"/>
                  <a:gd name="T25" fmla="*/ 30 h 203"/>
                  <a:gd name="T26" fmla="*/ 146 w 180"/>
                  <a:gd name="T27" fmla="*/ 28 h 203"/>
                  <a:gd name="T28" fmla="*/ 152 w 180"/>
                  <a:gd name="T29" fmla="*/ 37 h 203"/>
                  <a:gd name="T30" fmla="*/ 153 w 180"/>
                  <a:gd name="T31" fmla="*/ 69 h 203"/>
                  <a:gd name="T32" fmla="*/ 153 w 180"/>
                  <a:gd name="T33" fmla="*/ 81 h 203"/>
                  <a:gd name="T34" fmla="*/ 162 w 180"/>
                  <a:gd name="T35" fmla="*/ 88 h 203"/>
                  <a:gd name="T36" fmla="*/ 179 w 180"/>
                  <a:gd name="T37" fmla="*/ 88 h 203"/>
                  <a:gd name="T38" fmla="*/ 176 w 180"/>
                  <a:gd name="T39" fmla="*/ 122 h 203"/>
                  <a:gd name="T40" fmla="*/ 164 w 180"/>
                  <a:gd name="T41" fmla="*/ 122 h 203"/>
                  <a:gd name="T42" fmla="*/ 159 w 180"/>
                  <a:gd name="T43" fmla="*/ 113 h 203"/>
                  <a:gd name="T44" fmla="*/ 153 w 180"/>
                  <a:gd name="T45" fmla="*/ 114 h 203"/>
                  <a:gd name="T46" fmla="*/ 153 w 180"/>
                  <a:gd name="T47" fmla="*/ 122 h 203"/>
                  <a:gd name="T48" fmla="*/ 143 w 180"/>
                  <a:gd name="T49" fmla="*/ 123 h 203"/>
                  <a:gd name="T50" fmla="*/ 142 w 180"/>
                  <a:gd name="T51" fmla="*/ 162 h 203"/>
                  <a:gd name="T52" fmla="*/ 144 w 180"/>
                  <a:gd name="T53" fmla="*/ 173 h 203"/>
                  <a:gd name="T54" fmla="*/ 155 w 180"/>
                  <a:gd name="T55" fmla="*/ 188 h 203"/>
                  <a:gd name="T56" fmla="*/ 156 w 180"/>
                  <a:gd name="T57" fmla="*/ 195 h 203"/>
                  <a:gd name="T58" fmla="*/ 138 w 180"/>
                  <a:gd name="T59" fmla="*/ 202 h 203"/>
                  <a:gd name="T60" fmla="*/ 127 w 180"/>
                  <a:gd name="T61" fmla="*/ 200 h 203"/>
                  <a:gd name="T62" fmla="*/ 97 w 180"/>
                  <a:gd name="T63" fmla="*/ 196 h 203"/>
                  <a:gd name="T64" fmla="*/ 92 w 180"/>
                  <a:gd name="T65" fmla="*/ 188 h 203"/>
                  <a:gd name="T66" fmla="*/ 55 w 180"/>
                  <a:gd name="T67" fmla="*/ 189 h 203"/>
                  <a:gd name="T68" fmla="*/ 30 w 180"/>
                  <a:gd name="T69" fmla="*/ 187 h 203"/>
                  <a:gd name="T70" fmla="*/ 14 w 180"/>
                  <a:gd name="T71" fmla="*/ 180 h 203"/>
                  <a:gd name="T72" fmla="*/ 0 w 180"/>
                  <a:gd name="T73" fmla="*/ 186 h 203"/>
                  <a:gd name="T74" fmla="*/ 0 w 180"/>
                  <a:gd name="T75" fmla="*/ 162 h 203"/>
                  <a:gd name="T76" fmla="*/ 16 w 180"/>
                  <a:gd name="T77" fmla="*/ 133 h 203"/>
                  <a:gd name="T78" fmla="*/ 24 w 180"/>
                  <a:gd name="T79" fmla="*/ 114 h 203"/>
                  <a:gd name="T80" fmla="*/ 25 w 180"/>
                  <a:gd name="T81" fmla="*/ 110 h 203"/>
                  <a:gd name="T82" fmla="*/ 32 w 180"/>
                  <a:gd name="T83" fmla="*/ 108 h 203"/>
                  <a:gd name="T84" fmla="*/ 35 w 180"/>
                  <a:gd name="T85" fmla="*/ 93 h 203"/>
                  <a:gd name="T86" fmla="*/ 26 w 180"/>
                  <a:gd name="T87" fmla="*/ 78 h 203"/>
                  <a:gd name="T88" fmla="*/ 23 w 180"/>
                  <a:gd name="T89" fmla="*/ 59 h 203"/>
                  <a:gd name="T90" fmla="*/ 21 w 180"/>
                  <a:gd name="T91" fmla="*/ 39 h 203"/>
                  <a:gd name="T92" fmla="*/ 14 w 180"/>
                  <a:gd name="T93" fmla="*/ 34 h 203"/>
                  <a:gd name="T94" fmla="*/ 14 w 180"/>
                  <a:gd name="T95" fmla="*/ 12 h 203"/>
                  <a:gd name="T96" fmla="*/ 5 w 180"/>
                  <a:gd name="T97" fmla="*/ 12 h 203"/>
                  <a:gd name="T98" fmla="*/ 8 w 180"/>
                  <a:gd name="T99" fmla="*/ 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0" h="203">
                    <a:moveTo>
                      <a:pt x="8" y="3"/>
                    </a:moveTo>
                    <a:lnTo>
                      <a:pt x="14" y="5"/>
                    </a:lnTo>
                    <a:lnTo>
                      <a:pt x="35" y="6"/>
                    </a:lnTo>
                    <a:lnTo>
                      <a:pt x="50" y="0"/>
                    </a:lnTo>
                    <a:lnTo>
                      <a:pt x="76" y="3"/>
                    </a:lnTo>
                    <a:lnTo>
                      <a:pt x="82" y="28"/>
                    </a:lnTo>
                    <a:lnTo>
                      <a:pt x="89" y="30"/>
                    </a:lnTo>
                    <a:lnTo>
                      <a:pt x="90" y="39"/>
                    </a:lnTo>
                    <a:lnTo>
                      <a:pt x="116" y="39"/>
                    </a:lnTo>
                    <a:lnTo>
                      <a:pt x="117" y="23"/>
                    </a:lnTo>
                    <a:lnTo>
                      <a:pt x="123" y="17"/>
                    </a:lnTo>
                    <a:lnTo>
                      <a:pt x="131" y="35"/>
                    </a:lnTo>
                    <a:lnTo>
                      <a:pt x="137" y="30"/>
                    </a:lnTo>
                    <a:lnTo>
                      <a:pt x="146" y="28"/>
                    </a:lnTo>
                    <a:lnTo>
                      <a:pt x="152" y="37"/>
                    </a:lnTo>
                    <a:lnTo>
                      <a:pt x="153" y="69"/>
                    </a:lnTo>
                    <a:lnTo>
                      <a:pt x="153" y="81"/>
                    </a:lnTo>
                    <a:lnTo>
                      <a:pt x="162" y="88"/>
                    </a:lnTo>
                    <a:lnTo>
                      <a:pt x="179" y="88"/>
                    </a:lnTo>
                    <a:lnTo>
                      <a:pt x="176" y="122"/>
                    </a:lnTo>
                    <a:lnTo>
                      <a:pt x="164" y="122"/>
                    </a:lnTo>
                    <a:lnTo>
                      <a:pt x="159" y="113"/>
                    </a:lnTo>
                    <a:lnTo>
                      <a:pt x="153" y="114"/>
                    </a:lnTo>
                    <a:lnTo>
                      <a:pt x="153" y="122"/>
                    </a:lnTo>
                    <a:lnTo>
                      <a:pt x="143" y="123"/>
                    </a:lnTo>
                    <a:lnTo>
                      <a:pt x="142" y="162"/>
                    </a:lnTo>
                    <a:lnTo>
                      <a:pt x="144" y="173"/>
                    </a:lnTo>
                    <a:lnTo>
                      <a:pt x="155" y="188"/>
                    </a:lnTo>
                    <a:lnTo>
                      <a:pt x="156" y="195"/>
                    </a:lnTo>
                    <a:lnTo>
                      <a:pt x="138" y="202"/>
                    </a:lnTo>
                    <a:lnTo>
                      <a:pt x="127" y="200"/>
                    </a:lnTo>
                    <a:lnTo>
                      <a:pt x="97" y="196"/>
                    </a:lnTo>
                    <a:lnTo>
                      <a:pt x="92" y="188"/>
                    </a:lnTo>
                    <a:lnTo>
                      <a:pt x="55" y="189"/>
                    </a:lnTo>
                    <a:lnTo>
                      <a:pt x="30" y="187"/>
                    </a:lnTo>
                    <a:lnTo>
                      <a:pt x="14" y="180"/>
                    </a:lnTo>
                    <a:lnTo>
                      <a:pt x="0" y="186"/>
                    </a:lnTo>
                    <a:lnTo>
                      <a:pt x="0" y="162"/>
                    </a:lnTo>
                    <a:lnTo>
                      <a:pt x="16" y="133"/>
                    </a:lnTo>
                    <a:lnTo>
                      <a:pt x="24" y="114"/>
                    </a:lnTo>
                    <a:lnTo>
                      <a:pt x="25" y="110"/>
                    </a:lnTo>
                    <a:lnTo>
                      <a:pt x="32" y="108"/>
                    </a:lnTo>
                    <a:lnTo>
                      <a:pt x="35" y="93"/>
                    </a:lnTo>
                    <a:lnTo>
                      <a:pt x="26" y="78"/>
                    </a:lnTo>
                    <a:lnTo>
                      <a:pt x="23" y="59"/>
                    </a:lnTo>
                    <a:lnTo>
                      <a:pt x="21" y="39"/>
                    </a:lnTo>
                    <a:lnTo>
                      <a:pt x="14" y="34"/>
                    </a:lnTo>
                    <a:lnTo>
                      <a:pt x="14" y="12"/>
                    </a:lnTo>
                    <a:lnTo>
                      <a:pt x="5" y="12"/>
                    </a:lnTo>
                    <a:lnTo>
                      <a:pt x="8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1" name="Freeform 215">
                <a:extLst>
                  <a:ext uri="{FF2B5EF4-FFF2-40B4-BE49-F238E27FC236}">
                    <a16:creationId xmlns:a16="http://schemas.microsoft.com/office/drawing/2014/main" xmlns="" id="{9D8A42E8-9DCE-4EE9-B7BB-866831487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9391" y="4127248"/>
                <a:ext cx="205995" cy="264256"/>
              </a:xfrm>
              <a:custGeom>
                <a:avLst/>
                <a:gdLst>
                  <a:gd name="T0" fmla="*/ 83 w 116"/>
                  <a:gd name="T1" fmla="*/ 150 h 151"/>
                  <a:gd name="T2" fmla="*/ 60 w 116"/>
                  <a:gd name="T3" fmla="*/ 138 h 151"/>
                  <a:gd name="T4" fmla="*/ 60 w 116"/>
                  <a:gd name="T5" fmla="*/ 126 h 151"/>
                  <a:gd name="T6" fmla="*/ 44 w 116"/>
                  <a:gd name="T7" fmla="*/ 121 h 151"/>
                  <a:gd name="T8" fmla="*/ 15 w 116"/>
                  <a:gd name="T9" fmla="*/ 98 h 151"/>
                  <a:gd name="T10" fmla="*/ 4 w 116"/>
                  <a:gd name="T11" fmla="*/ 98 h 151"/>
                  <a:gd name="T12" fmla="*/ 0 w 116"/>
                  <a:gd name="T13" fmla="*/ 88 h 151"/>
                  <a:gd name="T14" fmla="*/ 3 w 116"/>
                  <a:gd name="T15" fmla="*/ 72 h 151"/>
                  <a:gd name="T16" fmla="*/ 11 w 116"/>
                  <a:gd name="T17" fmla="*/ 56 h 151"/>
                  <a:gd name="T18" fmla="*/ 11 w 116"/>
                  <a:gd name="T19" fmla="*/ 29 h 151"/>
                  <a:gd name="T20" fmla="*/ 3 w 116"/>
                  <a:gd name="T21" fmla="*/ 14 h 151"/>
                  <a:gd name="T22" fmla="*/ 23 w 116"/>
                  <a:gd name="T23" fmla="*/ 0 h 151"/>
                  <a:gd name="T24" fmla="*/ 37 w 116"/>
                  <a:gd name="T25" fmla="*/ 3 h 151"/>
                  <a:gd name="T26" fmla="*/ 51 w 116"/>
                  <a:gd name="T27" fmla="*/ 13 h 151"/>
                  <a:gd name="T28" fmla="*/ 53 w 116"/>
                  <a:gd name="T29" fmla="*/ 23 h 151"/>
                  <a:gd name="T30" fmla="*/ 84 w 116"/>
                  <a:gd name="T31" fmla="*/ 20 h 151"/>
                  <a:gd name="T32" fmla="*/ 84 w 116"/>
                  <a:gd name="T33" fmla="*/ 14 h 151"/>
                  <a:gd name="T34" fmla="*/ 104 w 116"/>
                  <a:gd name="T35" fmla="*/ 13 h 151"/>
                  <a:gd name="T36" fmla="*/ 108 w 116"/>
                  <a:gd name="T37" fmla="*/ 19 h 151"/>
                  <a:gd name="T38" fmla="*/ 115 w 116"/>
                  <a:gd name="T39" fmla="*/ 23 h 151"/>
                  <a:gd name="T40" fmla="*/ 107 w 116"/>
                  <a:gd name="T41" fmla="*/ 29 h 151"/>
                  <a:gd name="T42" fmla="*/ 103 w 116"/>
                  <a:gd name="T43" fmla="*/ 39 h 151"/>
                  <a:gd name="T44" fmla="*/ 106 w 116"/>
                  <a:gd name="T45" fmla="*/ 102 h 151"/>
                  <a:gd name="T46" fmla="*/ 112 w 116"/>
                  <a:gd name="T47" fmla="*/ 105 h 151"/>
                  <a:gd name="T48" fmla="*/ 106 w 116"/>
                  <a:gd name="T49" fmla="*/ 111 h 151"/>
                  <a:gd name="T50" fmla="*/ 101 w 116"/>
                  <a:gd name="T51" fmla="*/ 121 h 151"/>
                  <a:gd name="T52" fmla="*/ 90 w 116"/>
                  <a:gd name="T53" fmla="*/ 131 h 151"/>
                  <a:gd name="T54" fmla="*/ 88 w 116"/>
                  <a:gd name="T55" fmla="*/ 140 h 151"/>
                  <a:gd name="T56" fmla="*/ 83 w 116"/>
                  <a:gd name="T57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51">
                    <a:moveTo>
                      <a:pt x="83" y="150"/>
                    </a:moveTo>
                    <a:lnTo>
                      <a:pt x="60" y="138"/>
                    </a:lnTo>
                    <a:lnTo>
                      <a:pt x="60" y="126"/>
                    </a:lnTo>
                    <a:lnTo>
                      <a:pt x="44" y="121"/>
                    </a:lnTo>
                    <a:lnTo>
                      <a:pt x="15" y="98"/>
                    </a:lnTo>
                    <a:lnTo>
                      <a:pt x="4" y="98"/>
                    </a:lnTo>
                    <a:lnTo>
                      <a:pt x="0" y="88"/>
                    </a:lnTo>
                    <a:lnTo>
                      <a:pt x="3" y="72"/>
                    </a:lnTo>
                    <a:lnTo>
                      <a:pt x="11" y="56"/>
                    </a:lnTo>
                    <a:lnTo>
                      <a:pt x="11" y="29"/>
                    </a:lnTo>
                    <a:lnTo>
                      <a:pt x="3" y="14"/>
                    </a:lnTo>
                    <a:lnTo>
                      <a:pt x="23" y="0"/>
                    </a:lnTo>
                    <a:lnTo>
                      <a:pt x="37" y="3"/>
                    </a:lnTo>
                    <a:lnTo>
                      <a:pt x="51" y="13"/>
                    </a:lnTo>
                    <a:lnTo>
                      <a:pt x="53" y="23"/>
                    </a:lnTo>
                    <a:lnTo>
                      <a:pt x="84" y="20"/>
                    </a:lnTo>
                    <a:lnTo>
                      <a:pt x="84" y="14"/>
                    </a:lnTo>
                    <a:lnTo>
                      <a:pt x="104" y="13"/>
                    </a:lnTo>
                    <a:lnTo>
                      <a:pt x="108" y="19"/>
                    </a:lnTo>
                    <a:lnTo>
                      <a:pt x="115" y="23"/>
                    </a:lnTo>
                    <a:lnTo>
                      <a:pt x="107" y="29"/>
                    </a:lnTo>
                    <a:lnTo>
                      <a:pt x="103" y="39"/>
                    </a:lnTo>
                    <a:lnTo>
                      <a:pt x="106" y="102"/>
                    </a:lnTo>
                    <a:lnTo>
                      <a:pt x="112" y="105"/>
                    </a:lnTo>
                    <a:lnTo>
                      <a:pt x="106" y="111"/>
                    </a:lnTo>
                    <a:lnTo>
                      <a:pt x="101" y="121"/>
                    </a:lnTo>
                    <a:lnTo>
                      <a:pt x="90" y="131"/>
                    </a:lnTo>
                    <a:lnTo>
                      <a:pt x="88" y="140"/>
                    </a:lnTo>
                    <a:lnTo>
                      <a:pt x="83" y="15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2" name="Freeform 216">
                <a:extLst>
                  <a:ext uri="{FF2B5EF4-FFF2-40B4-BE49-F238E27FC236}">
                    <a16:creationId xmlns:a16="http://schemas.microsoft.com/office/drawing/2014/main" xmlns="" id="{88D1CB8D-2C13-432A-88F0-EAA9DA245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522" y="3680529"/>
                <a:ext cx="360099" cy="484470"/>
              </a:xfrm>
              <a:custGeom>
                <a:avLst/>
                <a:gdLst>
                  <a:gd name="T0" fmla="*/ 126 w 204"/>
                  <a:gd name="T1" fmla="*/ 275 h 276"/>
                  <a:gd name="T2" fmla="*/ 119 w 204"/>
                  <a:gd name="T3" fmla="*/ 271 h 276"/>
                  <a:gd name="T4" fmla="*/ 115 w 204"/>
                  <a:gd name="T5" fmla="*/ 265 h 276"/>
                  <a:gd name="T6" fmla="*/ 96 w 204"/>
                  <a:gd name="T7" fmla="*/ 267 h 276"/>
                  <a:gd name="T8" fmla="*/ 96 w 204"/>
                  <a:gd name="T9" fmla="*/ 272 h 276"/>
                  <a:gd name="T10" fmla="*/ 64 w 204"/>
                  <a:gd name="T11" fmla="*/ 275 h 276"/>
                  <a:gd name="T12" fmla="*/ 63 w 204"/>
                  <a:gd name="T13" fmla="*/ 265 h 276"/>
                  <a:gd name="T14" fmla="*/ 49 w 204"/>
                  <a:gd name="T15" fmla="*/ 256 h 276"/>
                  <a:gd name="T16" fmla="*/ 35 w 204"/>
                  <a:gd name="T17" fmla="*/ 252 h 276"/>
                  <a:gd name="T18" fmla="*/ 35 w 204"/>
                  <a:gd name="T19" fmla="*/ 243 h 276"/>
                  <a:gd name="T20" fmla="*/ 28 w 204"/>
                  <a:gd name="T21" fmla="*/ 231 h 276"/>
                  <a:gd name="T22" fmla="*/ 24 w 204"/>
                  <a:gd name="T23" fmla="*/ 228 h 276"/>
                  <a:gd name="T24" fmla="*/ 16 w 204"/>
                  <a:gd name="T25" fmla="*/ 223 h 276"/>
                  <a:gd name="T26" fmla="*/ 16 w 204"/>
                  <a:gd name="T27" fmla="*/ 211 h 276"/>
                  <a:gd name="T28" fmla="*/ 8 w 204"/>
                  <a:gd name="T29" fmla="*/ 209 h 276"/>
                  <a:gd name="T30" fmla="*/ 0 w 204"/>
                  <a:gd name="T31" fmla="*/ 195 h 276"/>
                  <a:gd name="T32" fmla="*/ 15 w 204"/>
                  <a:gd name="T33" fmla="*/ 194 h 276"/>
                  <a:gd name="T34" fmla="*/ 19 w 204"/>
                  <a:gd name="T35" fmla="*/ 162 h 276"/>
                  <a:gd name="T36" fmla="*/ 30 w 204"/>
                  <a:gd name="T37" fmla="*/ 161 h 276"/>
                  <a:gd name="T38" fmla="*/ 33 w 204"/>
                  <a:gd name="T39" fmla="*/ 128 h 276"/>
                  <a:gd name="T40" fmla="*/ 52 w 204"/>
                  <a:gd name="T41" fmla="*/ 124 h 276"/>
                  <a:gd name="T42" fmla="*/ 49 w 204"/>
                  <a:gd name="T43" fmla="*/ 85 h 276"/>
                  <a:gd name="T44" fmla="*/ 39 w 204"/>
                  <a:gd name="T45" fmla="*/ 82 h 276"/>
                  <a:gd name="T46" fmla="*/ 40 w 204"/>
                  <a:gd name="T47" fmla="*/ 71 h 276"/>
                  <a:gd name="T48" fmla="*/ 52 w 204"/>
                  <a:gd name="T49" fmla="*/ 72 h 276"/>
                  <a:gd name="T50" fmla="*/ 52 w 204"/>
                  <a:gd name="T51" fmla="*/ 60 h 276"/>
                  <a:gd name="T52" fmla="*/ 46 w 204"/>
                  <a:gd name="T53" fmla="*/ 46 h 276"/>
                  <a:gd name="T54" fmla="*/ 45 w 204"/>
                  <a:gd name="T55" fmla="*/ 27 h 276"/>
                  <a:gd name="T56" fmla="*/ 55 w 204"/>
                  <a:gd name="T57" fmla="*/ 0 h 276"/>
                  <a:gd name="T58" fmla="*/ 60 w 204"/>
                  <a:gd name="T59" fmla="*/ 12 h 276"/>
                  <a:gd name="T60" fmla="*/ 68 w 204"/>
                  <a:gd name="T61" fmla="*/ 25 h 276"/>
                  <a:gd name="T62" fmla="*/ 74 w 204"/>
                  <a:gd name="T63" fmla="*/ 34 h 276"/>
                  <a:gd name="T64" fmla="*/ 84 w 204"/>
                  <a:gd name="T65" fmla="*/ 52 h 276"/>
                  <a:gd name="T66" fmla="*/ 90 w 204"/>
                  <a:gd name="T67" fmla="*/ 63 h 276"/>
                  <a:gd name="T68" fmla="*/ 91 w 204"/>
                  <a:gd name="T69" fmla="*/ 76 h 276"/>
                  <a:gd name="T70" fmla="*/ 108 w 204"/>
                  <a:gd name="T71" fmla="*/ 81 h 276"/>
                  <a:gd name="T72" fmla="*/ 116 w 204"/>
                  <a:gd name="T73" fmla="*/ 100 h 276"/>
                  <a:gd name="T74" fmla="*/ 127 w 204"/>
                  <a:gd name="T75" fmla="*/ 121 h 276"/>
                  <a:gd name="T76" fmla="*/ 123 w 204"/>
                  <a:gd name="T77" fmla="*/ 132 h 276"/>
                  <a:gd name="T78" fmla="*/ 121 w 204"/>
                  <a:gd name="T79" fmla="*/ 159 h 276"/>
                  <a:gd name="T80" fmla="*/ 137 w 204"/>
                  <a:gd name="T81" fmla="*/ 162 h 276"/>
                  <a:gd name="T82" fmla="*/ 148 w 204"/>
                  <a:gd name="T83" fmla="*/ 172 h 276"/>
                  <a:gd name="T84" fmla="*/ 173 w 204"/>
                  <a:gd name="T85" fmla="*/ 195 h 276"/>
                  <a:gd name="T86" fmla="*/ 189 w 204"/>
                  <a:gd name="T87" fmla="*/ 195 h 276"/>
                  <a:gd name="T88" fmla="*/ 203 w 204"/>
                  <a:gd name="T89" fmla="*/ 208 h 276"/>
                  <a:gd name="T90" fmla="*/ 189 w 204"/>
                  <a:gd name="T91" fmla="*/ 220 h 276"/>
                  <a:gd name="T92" fmla="*/ 185 w 204"/>
                  <a:gd name="T93" fmla="*/ 240 h 276"/>
                  <a:gd name="T94" fmla="*/ 171 w 204"/>
                  <a:gd name="T95" fmla="*/ 256 h 276"/>
                  <a:gd name="T96" fmla="*/ 151 w 204"/>
                  <a:gd name="T97" fmla="*/ 260 h 276"/>
                  <a:gd name="T98" fmla="*/ 137 w 204"/>
                  <a:gd name="T99" fmla="*/ 260 h 276"/>
                  <a:gd name="T100" fmla="*/ 126 w 204"/>
                  <a:gd name="T101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4" h="276">
                    <a:moveTo>
                      <a:pt x="126" y="275"/>
                    </a:moveTo>
                    <a:lnTo>
                      <a:pt x="119" y="271"/>
                    </a:lnTo>
                    <a:lnTo>
                      <a:pt x="115" y="265"/>
                    </a:lnTo>
                    <a:lnTo>
                      <a:pt x="96" y="267"/>
                    </a:lnTo>
                    <a:lnTo>
                      <a:pt x="96" y="272"/>
                    </a:lnTo>
                    <a:lnTo>
                      <a:pt x="64" y="275"/>
                    </a:lnTo>
                    <a:lnTo>
                      <a:pt x="63" y="265"/>
                    </a:lnTo>
                    <a:lnTo>
                      <a:pt x="49" y="256"/>
                    </a:lnTo>
                    <a:lnTo>
                      <a:pt x="35" y="252"/>
                    </a:lnTo>
                    <a:lnTo>
                      <a:pt x="35" y="243"/>
                    </a:lnTo>
                    <a:lnTo>
                      <a:pt x="28" y="231"/>
                    </a:lnTo>
                    <a:lnTo>
                      <a:pt x="24" y="228"/>
                    </a:lnTo>
                    <a:lnTo>
                      <a:pt x="16" y="223"/>
                    </a:lnTo>
                    <a:lnTo>
                      <a:pt x="16" y="211"/>
                    </a:lnTo>
                    <a:lnTo>
                      <a:pt x="8" y="209"/>
                    </a:lnTo>
                    <a:lnTo>
                      <a:pt x="0" y="195"/>
                    </a:lnTo>
                    <a:lnTo>
                      <a:pt x="15" y="194"/>
                    </a:lnTo>
                    <a:lnTo>
                      <a:pt x="19" y="162"/>
                    </a:lnTo>
                    <a:lnTo>
                      <a:pt x="30" y="161"/>
                    </a:lnTo>
                    <a:lnTo>
                      <a:pt x="33" y="128"/>
                    </a:lnTo>
                    <a:lnTo>
                      <a:pt x="52" y="124"/>
                    </a:lnTo>
                    <a:lnTo>
                      <a:pt x="49" y="85"/>
                    </a:lnTo>
                    <a:lnTo>
                      <a:pt x="39" y="82"/>
                    </a:lnTo>
                    <a:lnTo>
                      <a:pt x="40" y="71"/>
                    </a:lnTo>
                    <a:lnTo>
                      <a:pt x="52" y="72"/>
                    </a:lnTo>
                    <a:lnTo>
                      <a:pt x="52" y="60"/>
                    </a:lnTo>
                    <a:lnTo>
                      <a:pt x="46" y="46"/>
                    </a:lnTo>
                    <a:lnTo>
                      <a:pt x="45" y="27"/>
                    </a:lnTo>
                    <a:lnTo>
                      <a:pt x="55" y="0"/>
                    </a:lnTo>
                    <a:lnTo>
                      <a:pt x="60" y="12"/>
                    </a:lnTo>
                    <a:lnTo>
                      <a:pt x="68" y="25"/>
                    </a:lnTo>
                    <a:lnTo>
                      <a:pt x="74" y="34"/>
                    </a:lnTo>
                    <a:lnTo>
                      <a:pt x="84" y="52"/>
                    </a:lnTo>
                    <a:lnTo>
                      <a:pt x="90" y="63"/>
                    </a:lnTo>
                    <a:lnTo>
                      <a:pt x="91" y="76"/>
                    </a:lnTo>
                    <a:lnTo>
                      <a:pt x="108" y="81"/>
                    </a:lnTo>
                    <a:lnTo>
                      <a:pt x="116" y="100"/>
                    </a:lnTo>
                    <a:lnTo>
                      <a:pt x="127" y="121"/>
                    </a:lnTo>
                    <a:lnTo>
                      <a:pt x="123" y="132"/>
                    </a:lnTo>
                    <a:lnTo>
                      <a:pt x="121" y="159"/>
                    </a:lnTo>
                    <a:lnTo>
                      <a:pt x="137" y="162"/>
                    </a:lnTo>
                    <a:lnTo>
                      <a:pt x="148" y="172"/>
                    </a:lnTo>
                    <a:lnTo>
                      <a:pt x="173" y="195"/>
                    </a:lnTo>
                    <a:lnTo>
                      <a:pt x="189" y="195"/>
                    </a:lnTo>
                    <a:lnTo>
                      <a:pt x="203" y="208"/>
                    </a:lnTo>
                    <a:lnTo>
                      <a:pt x="189" y="220"/>
                    </a:lnTo>
                    <a:lnTo>
                      <a:pt x="185" y="240"/>
                    </a:lnTo>
                    <a:lnTo>
                      <a:pt x="171" y="256"/>
                    </a:lnTo>
                    <a:lnTo>
                      <a:pt x="151" y="260"/>
                    </a:lnTo>
                    <a:lnTo>
                      <a:pt x="137" y="260"/>
                    </a:lnTo>
                    <a:lnTo>
                      <a:pt x="126" y="27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3" name="Freeform 217">
                <a:extLst>
                  <a:ext uri="{FF2B5EF4-FFF2-40B4-BE49-F238E27FC236}">
                    <a16:creationId xmlns:a16="http://schemas.microsoft.com/office/drawing/2014/main" xmlns="" id="{28462EB5-7853-4C4F-9145-A143C1DAC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800" y="3907035"/>
                <a:ext cx="273612" cy="407395"/>
              </a:xfrm>
              <a:custGeom>
                <a:avLst/>
                <a:gdLst>
                  <a:gd name="T0" fmla="*/ 23 w 155"/>
                  <a:gd name="T1" fmla="*/ 33 h 231"/>
                  <a:gd name="T2" fmla="*/ 34 w 155"/>
                  <a:gd name="T3" fmla="*/ 43 h 231"/>
                  <a:gd name="T4" fmla="*/ 58 w 155"/>
                  <a:gd name="T5" fmla="*/ 67 h 231"/>
                  <a:gd name="T6" fmla="*/ 75 w 155"/>
                  <a:gd name="T7" fmla="*/ 66 h 231"/>
                  <a:gd name="T8" fmla="*/ 89 w 155"/>
                  <a:gd name="T9" fmla="*/ 80 h 231"/>
                  <a:gd name="T10" fmla="*/ 74 w 155"/>
                  <a:gd name="T11" fmla="*/ 92 h 231"/>
                  <a:gd name="T12" fmla="*/ 71 w 155"/>
                  <a:gd name="T13" fmla="*/ 112 h 231"/>
                  <a:gd name="T14" fmla="*/ 57 w 155"/>
                  <a:gd name="T15" fmla="*/ 127 h 231"/>
                  <a:gd name="T16" fmla="*/ 37 w 155"/>
                  <a:gd name="T17" fmla="*/ 132 h 231"/>
                  <a:gd name="T18" fmla="*/ 23 w 155"/>
                  <a:gd name="T19" fmla="*/ 132 h 231"/>
                  <a:gd name="T20" fmla="*/ 12 w 155"/>
                  <a:gd name="T21" fmla="*/ 147 h 231"/>
                  <a:gd name="T22" fmla="*/ 4 w 155"/>
                  <a:gd name="T23" fmla="*/ 154 h 231"/>
                  <a:gd name="T24" fmla="*/ 0 w 155"/>
                  <a:gd name="T25" fmla="*/ 163 h 231"/>
                  <a:gd name="T26" fmla="*/ 3 w 155"/>
                  <a:gd name="T27" fmla="*/ 227 h 231"/>
                  <a:gd name="T28" fmla="*/ 8 w 155"/>
                  <a:gd name="T29" fmla="*/ 230 h 231"/>
                  <a:gd name="T30" fmla="*/ 19 w 155"/>
                  <a:gd name="T31" fmla="*/ 216 h 231"/>
                  <a:gd name="T32" fmla="*/ 28 w 155"/>
                  <a:gd name="T33" fmla="*/ 201 h 231"/>
                  <a:gd name="T34" fmla="*/ 45 w 155"/>
                  <a:gd name="T35" fmla="*/ 189 h 231"/>
                  <a:gd name="T36" fmla="*/ 72 w 155"/>
                  <a:gd name="T37" fmla="*/ 165 h 231"/>
                  <a:gd name="T38" fmla="*/ 98 w 155"/>
                  <a:gd name="T39" fmla="*/ 138 h 231"/>
                  <a:gd name="T40" fmla="*/ 114 w 155"/>
                  <a:gd name="T41" fmla="*/ 115 h 231"/>
                  <a:gd name="T42" fmla="*/ 120 w 155"/>
                  <a:gd name="T43" fmla="*/ 87 h 231"/>
                  <a:gd name="T44" fmla="*/ 129 w 155"/>
                  <a:gd name="T45" fmla="*/ 67 h 231"/>
                  <a:gd name="T46" fmla="*/ 141 w 155"/>
                  <a:gd name="T47" fmla="*/ 51 h 231"/>
                  <a:gd name="T48" fmla="*/ 146 w 155"/>
                  <a:gd name="T49" fmla="*/ 33 h 231"/>
                  <a:gd name="T50" fmla="*/ 154 w 155"/>
                  <a:gd name="T51" fmla="*/ 25 h 231"/>
                  <a:gd name="T52" fmla="*/ 146 w 155"/>
                  <a:gd name="T53" fmla="*/ 15 h 231"/>
                  <a:gd name="T54" fmla="*/ 134 w 155"/>
                  <a:gd name="T55" fmla="*/ 0 h 231"/>
                  <a:gd name="T56" fmla="*/ 118 w 155"/>
                  <a:gd name="T57" fmla="*/ 14 h 231"/>
                  <a:gd name="T58" fmla="*/ 103 w 155"/>
                  <a:gd name="T59" fmla="*/ 17 h 231"/>
                  <a:gd name="T60" fmla="*/ 93 w 155"/>
                  <a:gd name="T61" fmla="*/ 22 h 231"/>
                  <a:gd name="T62" fmla="*/ 84 w 155"/>
                  <a:gd name="T63" fmla="*/ 29 h 231"/>
                  <a:gd name="T64" fmla="*/ 54 w 155"/>
                  <a:gd name="T65" fmla="*/ 26 h 231"/>
                  <a:gd name="T66" fmla="*/ 37 w 155"/>
                  <a:gd name="T67" fmla="*/ 20 h 231"/>
                  <a:gd name="T68" fmla="*/ 23 w 155"/>
                  <a:gd name="T69" fmla="*/ 3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231">
                    <a:moveTo>
                      <a:pt x="23" y="33"/>
                    </a:moveTo>
                    <a:lnTo>
                      <a:pt x="34" y="43"/>
                    </a:lnTo>
                    <a:lnTo>
                      <a:pt x="58" y="67"/>
                    </a:lnTo>
                    <a:lnTo>
                      <a:pt x="75" y="66"/>
                    </a:lnTo>
                    <a:lnTo>
                      <a:pt x="89" y="80"/>
                    </a:lnTo>
                    <a:lnTo>
                      <a:pt x="74" y="92"/>
                    </a:lnTo>
                    <a:lnTo>
                      <a:pt x="71" y="112"/>
                    </a:lnTo>
                    <a:lnTo>
                      <a:pt x="57" y="127"/>
                    </a:lnTo>
                    <a:lnTo>
                      <a:pt x="37" y="132"/>
                    </a:lnTo>
                    <a:lnTo>
                      <a:pt x="23" y="132"/>
                    </a:lnTo>
                    <a:lnTo>
                      <a:pt x="12" y="147"/>
                    </a:lnTo>
                    <a:lnTo>
                      <a:pt x="4" y="154"/>
                    </a:lnTo>
                    <a:lnTo>
                      <a:pt x="0" y="163"/>
                    </a:lnTo>
                    <a:lnTo>
                      <a:pt x="3" y="227"/>
                    </a:lnTo>
                    <a:lnTo>
                      <a:pt x="8" y="230"/>
                    </a:lnTo>
                    <a:lnTo>
                      <a:pt x="19" y="216"/>
                    </a:lnTo>
                    <a:lnTo>
                      <a:pt x="28" y="201"/>
                    </a:lnTo>
                    <a:lnTo>
                      <a:pt x="45" y="189"/>
                    </a:lnTo>
                    <a:lnTo>
                      <a:pt x="72" y="165"/>
                    </a:lnTo>
                    <a:lnTo>
                      <a:pt x="98" y="138"/>
                    </a:lnTo>
                    <a:lnTo>
                      <a:pt x="114" y="115"/>
                    </a:lnTo>
                    <a:lnTo>
                      <a:pt x="120" y="87"/>
                    </a:lnTo>
                    <a:lnTo>
                      <a:pt x="129" y="67"/>
                    </a:lnTo>
                    <a:lnTo>
                      <a:pt x="141" y="51"/>
                    </a:lnTo>
                    <a:lnTo>
                      <a:pt x="146" y="33"/>
                    </a:lnTo>
                    <a:lnTo>
                      <a:pt x="154" y="25"/>
                    </a:lnTo>
                    <a:lnTo>
                      <a:pt x="146" y="15"/>
                    </a:lnTo>
                    <a:lnTo>
                      <a:pt x="134" y="0"/>
                    </a:lnTo>
                    <a:lnTo>
                      <a:pt x="118" y="14"/>
                    </a:lnTo>
                    <a:lnTo>
                      <a:pt x="103" y="17"/>
                    </a:lnTo>
                    <a:lnTo>
                      <a:pt x="93" y="22"/>
                    </a:lnTo>
                    <a:lnTo>
                      <a:pt x="84" y="29"/>
                    </a:lnTo>
                    <a:lnTo>
                      <a:pt x="54" y="26"/>
                    </a:lnTo>
                    <a:lnTo>
                      <a:pt x="37" y="20"/>
                    </a:lnTo>
                    <a:lnTo>
                      <a:pt x="23" y="3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4" name="Freeform 218">
                <a:extLst>
                  <a:ext uri="{FF2B5EF4-FFF2-40B4-BE49-F238E27FC236}">
                    <a16:creationId xmlns:a16="http://schemas.microsoft.com/office/drawing/2014/main" xmlns="" id="{FA82C20A-EA5D-4BA5-B5FD-354B84662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9833" y="3271561"/>
                <a:ext cx="391548" cy="467167"/>
              </a:xfrm>
              <a:custGeom>
                <a:avLst/>
                <a:gdLst>
                  <a:gd name="T0" fmla="*/ 28 w 221"/>
                  <a:gd name="T1" fmla="*/ 2 h 264"/>
                  <a:gd name="T2" fmla="*/ 40 w 221"/>
                  <a:gd name="T3" fmla="*/ 8 h 264"/>
                  <a:gd name="T4" fmla="*/ 48 w 221"/>
                  <a:gd name="T5" fmla="*/ 9 h 264"/>
                  <a:gd name="T6" fmla="*/ 81 w 221"/>
                  <a:gd name="T7" fmla="*/ 15 h 264"/>
                  <a:gd name="T8" fmla="*/ 85 w 221"/>
                  <a:gd name="T9" fmla="*/ 27 h 264"/>
                  <a:gd name="T10" fmla="*/ 108 w 221"/>
                  <a:gd name="T11" fmla="*/ 31 h 264"/>
                  <a:gd name="T12" fmla="*/ 109 w 221"/>
                  <a:gd name="T13" fmla="*/ 38 h 264"/>
                  <a:gd name="T14" fmla="*/ 129 w 221"/>
                  <a:gd name="T15" fmla="*/ 42 h 264"/>
                  <a:gd name="T16" fmla="*/ 142 w 221"/>
                  <a:gd name="T17" fmla="*/ 48 h 264"/>
                  <a:gd name="T18" fmla="*/ 146 w 221"/>
                  <a:gd name="T19" fmla="*/ 41 h 264"/>
                  <a:gd name="T20" fmla="*/ 146 w 221"/>
                  <a:gd name="T21" fmla="*/ 20 h 264"/>
                  <a:gd name="T22" fmla="*/ 152 w 221"/>
                  <a:gd name="T23" fmla="*/ 14 h 264"/>
                  <a:gd name="T24" fmla="*/ 158 w 221"/>
                  <a:gd name="T25" fmla="*/ 5 h 264"/>
                  <a:gd name="T26" fmla="*/ 164 w 221"/>
                  <a:gd name="T27" fmla="*/ 0 h 264"/>
                  <a:gd name="T28" fmla="*/ 179 w 221"/>
                  <a:gd name="T29" fmla="*/ 1 h 264"/>
                  <a:gd name="T30" fmla="*/ 187 w 221"/>
                  <a:gd name="T31" fmla="*/ 9 h 264"/>
                  <a:gd name="T32" fmla="*/ 195 w 221"/>
                  <a:gd name="T33" fmla="*/ 16 h 264"/>
                  <a:gd name="T34" fmla="*/ 208 w 221"/>
                  <a:gd name="T35" fmla="*/ 16 h 264"/>
                  <a:gd name="T36" fmla="*/ 220 w 221"/>
                  <a:gd name="T37" fmla="*/ 20 h 264"/>
                  <a:gd name="T38" fmla="*/ 219 w 221"/>
                  <a:gd name="T39" fmla="*/ 34 h 264"/>
                  <a:gd name="T40" fmla="*/ 219 w 221"/>
                  <a:gd name="T41" fmla="*/ 210 h 264"/>
                  <a:gd name="T42" fmla="*/ 218 w 221"/>
                  <a:gd name="T43" fmla="*/ 234 h 264"/>
                  <a:gd name="T44" fmla="*/ 208 w 221"/>
                  <a:gd name="T45" fmla="*/ 237 h 264"/>
                  <a:gd name="T46" fmla="*/ 211 w 221"/>
                  <a:gd name="T47" fmla="*/ 263 h 264"/>
                  <a:gd name="T48" fmla="*/ 201 w 221"/>
                  <a:gd name="T49" fmla="*/ 261 h 264"/>
                  <a:gd name="T50" fmla="*/ 177 w 221"/>
                  <a:gd name="T51" fmla="*/ 243 h 264"/>
                  <a:gd name="T52" fmla="*/ 168 w 221"/>
                  <a:gd name="T53" fmla="*/ 238 h 264"/>
                  <a:gd name="T54" fmla="*/ 146 w 221"/>
                  <a:gd name="T55" fmla="*/ 227 h 264"/>
                  <a:gd name="T56" fmla="*/ 138 w 221"/>
                  <a:gd name="T57" fmla="*/ 214 h 264"/>
                  <a:gd name="T58" fmla="*/ 113 w 221"/>
                  <a:gd name="T59" fmla="*/ 210 h 264"/>
                  <a:gd name="T60" fmla="*/ 108 w 221"/>
                  <a:gd name="T61" fmla="*/ 198 h 264"/>
                  <a:gd name="T62" fmla="*/ 95 w 221"/>
                  <a:gd name="T63" fmla="*/ 193 h 264"/>
                  <a:gd name="T64" fmla="*/ 95 w 221"/>
                  <a:gd name="T65" fmla="*/ 187 h 264"/>
                  <a:gd name="T66" fmla="*/ 80 w 221"/>
                  <a:gd name="T67" fmla="*/ 186 h 264"/>
                  <a:gd name="T68" fmla="*/ 72 w 221"/>
                  <a:gd name="T69" fmla="*/ 182 h 264"/>
                  <a:gd name="T70" fmla="*/ 54 w 221"/>
                  <a:gd name="T71" fmla="*/ 181 h 264"/>
                  <a:gd name="T72" fmla="*/ 52 w 221"/>
                  <a:gd name="T73" fmla="*/ 173 h 264"/>
                  <a:gd name="T74" fmla="*/ 34 w 221"/>
                  <a:gd name="T75" fmla="*/ 173 h 264"/>
                  <a:gd name="T76" fmla="*/ 32 w 221"/>
                  <a:gd name="T77" fmla="*/ 159 h 264"/>
                  <a:gd name="T78" fmla="*/ 9 w 221"/>
                  <a:gd name="T79" fmla="*/ 155 h 264"/>
                  <a:gd name="T80" fmla="*/ 2 w 221"/>
                  <a:gd name="T81" fmla="*/ 148 h 264"/>
                  <a:gd name="T82" fmla="*/ 0 w 221"/>
                  <a:gd name="T83" fmla="*/ 130 h 264"/>
                  <a:gd name="T84" fmla="*/ 3 w 221"/>
                  <a:gd name="T85" fmla="*/ 33 h 264"/>
                  <a:gd name="T86" fmla="*/ 18 w 221"/>
                  <a:gd name="T87" fmla="*/ 26 h 264"/>
                  <a:gd name="T88" fmla="*/ 25 w 221"/>
                  <a:gd name="T89" fmla="*/ 24 h 264"/>
                  <a:gd name="T90" fmla="*/ 28 w 221"/>
                  <a:gd name="T91" fmla="*/ 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1" h="264">
                    <a:moveTo>
                      <a:pt x="28" y="2"/>
                    </a:moveTo>
                    <a:lnTo>
                      <a:pt x="40" y="8"/>
                    </a:lnTo>
                    <a:lnTo>
                      <a:pt x="48" y="9"/>
                    </a:lnTo>
                    <a:lnTo>
                      <a:pt x="81" y="15"/>
                    </a:lnTo>
                    <a:lnTo>
                      <a:pt x="85" y="27"/>
                    </a:lnTo>
                    <a:lnTo>
                      <a:pt x="108" y="31"/>
                    </a:lnTo>
                    <a:lnTo>
                      <a:pt x="109" y="38"/>
                    </a:lnTo>
                    <a:lnTo>
                      <a:pt x="129" y="42"/>
                    </a:lnTo>
                    <a:lnTo>
                      <a:pt x="142" y="48"/>
                    </a:lnTo>
                    <a:lnTo>
                      <a:pt x="146" y="41"/>
                    </a:lnTo>
                    <a:lnTo>
                      <a:pt x="146" y="20"/>
                    </a:lnTo>
                    <a:lnTo>
                      <a:pt x="152" y="14"/>
                    </a:lnTo>
                    <a:lnTo>
                      <a:pt x="158" y="5"/>
                    </a:lnTo>
                    <a:lnTo>
                      <a:pt x="164" y="0"/>
                    </a:lnTo>
                    <a:lnTo>
                      <a:pt x="179" y="1"/>
                    </a:lnTo>
                    <a:lnTo>
                      <a:pt x="187" y="9"/>
                    </a:lnTo>
                    <a:lnTo>
                      <a:pt x="195" y="16"/>
                    </a:lnTo>
                    <a:lnTo>
                      <a:pt x="208" y="16"/>
                    </a:lnTo>
                    <a:lnTo>
                      <a:pt x="220" y="20"/>
                    </a:lnTo>
                    <a:lnTo>
                      <a:pt x="219" y="34"/>
                    </a:lnTo>
                    <a:lnTo>
                      <a:pt x="219" y="210"/>
                    </a:lnTo>
                    <a:lnTo>
                      <a:pt x="218" y="234"/>
                    </a:lnTo>
                    <a:lnTo>
                      <a:pt x="208" y="237"/>
                    </a:lnTo>
                    <a:lnTo>
                      <a:pt x="211" y="263"/>
                    </a:lnTo>
                    <a:lnTo>
                      <a:pt x="201" y="261"/>
                    </a:lnTo>
                    <a:lnTo>
                      <a:pt x="177" y="243"/>
                    </a:lnTo>
                    <a:lnTo>
                      <a:pt x="168" y="238"/>
                    </a:lnTo>
                    <a:lnTo>
                      <a:pt x="146" y="227"/>
                    </a:lnTo>
                    <a:lnTo>
                      <a:pt x="138" y="214"/>
                    </a:lnTo>
                    <a:lnTo>
                      <a:pt x="113" y="210"/>
                    </a:lnTo>
                    <a:lnTo>
                      <a:pt x="108" y="198"/>
                    </a:lnTo>
                    <a:lnTo>
                      <a:pt x="95" y="193"/>
                    </a:lnTo>
                    <a:lnTo>
                      <a:pt x="95" y="187"/>
                    </a:lnTo>
                    <a:lnTo>
                      <a:pt x="80" y="186"/>
                    </a:lnTo>
                    <a:lnTo>
                      <a:pt x="72" y="182"/>
                    </a:lnTo>
                    <a:lnTo>
                      <a:pt x="54" y="181"/>
                    </a:lnTo>
                    <a:lnTo>
                      <a:pt x="52" y="173"/>
                    </a:lnTo>
                    <a:lnTo>
                      <a:pt x="34" y="173"/>
                    </a:lnTo>
                    <a:lnTo>
                      <a:pt x="32" y="159"/>
                    </a:lnTo>
                    <a:lnTo>
                      <a:pt x="9" y="155"/>
                    </a:lnTo>
                    <a:lnTo>
                      <a:pt x="2" y="148"/>
                    </a:lnTo>
                    <a:lnTo>
                      <a:pt x="0" y="130"/>
                    </a:lnTo>
                    <a:lnTo>
                      <a:pt x="3" y="33"/>
                    </a:lnTo>
                    <a:lnTo>
                      <a:pt x="18" y="26"/>
                    </a:lnTo>
                    <a:lnTo>
                      <a:pt x="25" y="24"/>
                    </a:lnTo>
                    <a:lnTo>
                      <a:pt x="28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5" name="Freeform 219">
                <a:extLst>
                  <a:ext uri="{FF2B5EF4-FFF2-40B4-BE49-F238E27FC236}">
                    <a16:creationId xmlns:a16="http://schemas.microsoft.com/office/drawing/2014/main" xmlns="" id="{61878002-9FCA-4F63-A6EE-FB03881B7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3595590"/>
                <a:ext cx="388404" cy="566263"/>
              </a:xfrm>
              <a:custGeom>
                <a:avLst/>
                <a:gdLst>
                  <a:gd name="T0" fmla="*/ 34 w 220"/>
                  <a:gd name="T1" fmla="*/ 121 h 320"/>
                  <a:gd name="T2" fmla="*/ 16 w 220"/>
                  <a:gd name="T3" fmla="*/ 141 h 320"/>
                  <a:gd name="T4" fmla="*/ 2 w 220"/>
                  <a:gd name="T5" fmla="*/ 156 h 320"/>
                  <a:gd name="T6" fmla="*/ 11 w 220"/>
                  <a:gd name="T7" fmla="*/ 170 h 320"/>
                  <a:gd name="T8" fmla="*/ 20 w 220"/>
                  <a:gd name="T9" fmla="*/ 184 h 320"/>
                  <a:gd name="T10" fmla="*/ 18 w 220"/>
                  <a:gd name="T11" fmla="*/ 196 h 320"/>
                  <a:gd name="T12" fmla="*/ 31 w 220"/>
                  <a:gd name="T13" fmla="*/ 221 h 320"/>
                  <a:gd name="T14" fmla="*/ 36 w 220"/>
                  <a:gd name="T15" fmla="*/ 237 h 320"/>
                  <a:gd name="T16" fmla="*/ 48 w 220"/>
                  <a:gd name="T17" fmla="*/ 243 h 320"/>
                  <a:gd name="T18" fmla="*/ 64 w 220"/>
                  <a:gd name="T19" fmla="*/ 260 h 320"/>
                  <a:gd name="T20" fmla="*/ 74 w 220"/>
                  <a:gd name="T21" fmla="*/ 278 h 320"/>
                  <a:gd name="T22" fmla="*/ 81 w 220"/>
                  <a:gd name="T23" fmla="*/ 289 h 320"/>
                  <a:gd name="T24" fmla="*/ 85 w 220"/>
                  <a:gd name="T25" fmla="*/ 304 h 320"/>
                  <a:gd name="T26" fmla="*/ 123 w 220"/>
                  <a:gd name="T27" fmla="*/ 314 h 320"/>
                  <a:gd name="T28" fmla="*/ 133 w 220"/>
                  <a:gd name="T29" fmla="*/ 318 h 320"/>
                  <a:gd name="T30" fmla="*/ 162 w 220"/>
                  <a:gd name="T31" fmla="*/ 319 h 320"/>
                  <a:gd name="T32" fmla="*/ 199 w 220"/>
                  <a:gd name="T33" fmla="*/ 299 h 320"/>
                  <a:gd name="T34" fmla="*/ 192 w 220"/>
                  <a:gd name="T35" fmla="*/ 278 h 320"/>
                  <a:gd name="T36" fmla="*/ 180 w 220"/>
                  <a:gd name="T37" fmla="*/ 270 h 320"/>
                  <a:gd name="T38" fmla="*/ 172 w 220"/>
                  <a:gd name="T39" fmla="*/ 256 h 320"/>
                  <a:gd name="T40" fmla="*/ 179 w 220"/>
                  <a:gd name="T41" fmla="*/ 241 h 320"/>
                  <a:gd name="T42" fmla="*/ 194 w 220"/>
                  <a:gd name="T43" fmla="*/ 208 h 320"/>
                  <a:gd name="T44" fmla="*/ 216 w 220"/>
                  <a:gd name="T45" fmla="*/ 171 h 320"/>
                  <a:gd name="T46" fmla="*/ 203 w 220"/>
                  <a:gd name="T47" fmla="*/ 129 h 320"/>
                  <a:gd name="T48" fmla="*/ 216 w 220"/>
                  <a:gd name="T49" fmla="*/ 119 h 320"/>
                  <a:gd name="T50" fmla="*/ 210 w 220"/>
                  <a:gd name="T51" fmla="*/ 92 h 320"/>
                  <a:gd name="T52" fmla="*/ 219 w 220"/>
                  <a:gd name="T53" fmla="*/ 47 h 320"/>
                  <a:gd name="T54" fmla="*/ 210 w 220"/>
                  <a:gd name="T55" fmla="*/ 14 h 320"/>
                  <a:gd name="T56" fmla="*/ 167 w 220"/>
                  <a:gd name="T57" fmla="*/ 20 h 320"/>
                  <a:gd name="T58" fmla="*/ 64 w 220"/>
                  <a:gd name="T59" fmla="*/ 13 h 320"/>
                  <a:gd name="T60" fmla="*/ 44 w 220"/>
                  <a:gd name="T61" fmla="*/ 25 h 320"/>
                  <a:gd name="T62" fmla="*/ 33 w 220"/>
                  <a:gd name="T63" fmla="*/ 5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0" h="320">
                    <a:moveTo>
                      <a:pt x="36" y="79"/>
                    </a:moveTo>
                    <a:lnTo>
                      <a:pt x="34" y="121"/>
                    </a:lnTo>
                    <a:lnTo>
                      <a:pt x="25" y="125"/>
                    </a:lnTo>
                    <a:lnTo>
                      <a:pt x="16" y="141"/>
                    </a:lnTo>
                    <a:lnTo>
                      <a:pt x="13" y="155"/>
                    </a:lnTo>
                    <a:lnTo>
                      <a:pt x="2" y="156"/>
                    </a:lnTo>
                    <a:lnTo>
                      <a:pt x="0" y="165"/>
                    </a:lnTo>
                    <a:lnTo>
                      <a:pt x="11" y="170"/>
                    </a:lnTo>
                    <a:lnTo>
                      <a:pt x="14" y="182"/>
                    </a:lnTo>
                    <a:lnTo>
                      <a:pt x="20" y="184"/>
                    </a:lnTo>
                    <a:lnTo>
                      <a:pt x="20" y="191"/>
                    </a:lnTo>
                    <a:lnTo>
                      <a:pt x="18" y="196"/>
                    </a:lnTo>
                    <a:lnTo>
                      <a:pt x="25" y="207"/>
                    </a:lnTo>
                    <a:lnTo>
                      <a:pt x="31" y="221"/>
                    </a:lnTo>
                    <a:lnTo>
                      <a:pt x="30" y="234"/>
                    </a:lnTo>
                    <a:lnTo>
                      <a:pt x="36" y="237"/>
                    </a:lnTo>
                    <a:lnTo>
                      <a:pt x="37" y="245"/>
                    </a:lnTo>
                    <a:lnTo>
                      <a:pt x="48" y="243"/>
                    </a:lnTo>
                    <a:lnTo>
                      <a:pt x="52" y="256"/>
                    </a:lnTo>
                    <a:lnTo>
                      <a:pt x="64" y="260"/>
                    </a:lnTo>
                    <a:lnTo>
                      <a:pt x="67" y="276"/>
                    </a:lnTo>
                    <a:lnTo>
                      <a:pt x="74" y="278"/>
                    </a:lnTo>
                    <a:lnTo>
                      <a:pt x="79" y="284"/>
                    </a:lnTo>
                    <a:lnTo>
                      <a:pt x="81" y="289"/>
                    </a:lnTo>
                    <a:lnTo>
                      <a:pt x="79" y="296"/>
                    </a:lnTo>
                    <a:lnTo>
                      <a:pt x="85" y="304"/>
                    </a:lnTo>
                    <a:lnTo>
                      <a:pt x="118" y="306"/>
                    </a:lnTo>
                    <a:lnTo>
                      <a:pt x="123" y="314"/>
                    </a:lnTo>
                    <a:lnTo>
                      <a:pt x="133" y="316"/>
                    </a:lnTo>
                    <a:lnTo>
                      <a:pt x="133" y="318"/>
                    </a:lnTo>
                    <a:lnTo>
                      <a:pt x="148" y="318"/>
                    </a:lnTo>
                    <a:lnTo>
                      <a:pt x="162" y="319"/>
                    </a:lnTo>
                    <a:lnTo>
                      <a:pt x="178" y="314"/>
                    </a:lnTo>
                    <a:lnTo>
                      <a:pt x="199" y="299"/>
                    </a:lnTo>
                    <a:lnTo>
                      <a:pt x="199" y="290"/>
                    </a:lnTo>
                    <a:lnTo>
                      <a:pt x="192" y="278"/>
                    </a:lnTo>
                    <a:lnTo>
                      <a:pt x="188" y="275"/>
                    </a:lnTo>
                    <a:lnTo>
                      <a:pt x="180" y="270"/>
                    </a:lnTo>
                    <a:lnTo>
                      <a:pt x="180" y="258"/>
                    </a:lnTo>
                    <a:lnTo>
                      <a:pt x="172" y="256"/>
                    </a:lnTo>
                    <a:lnTo>
                      <a:pt x="164" y="242"/>
                    </a:lnTo>
                    <a:lnTo>
                      <a:pt x="179" y="241"/>
                    </a:lnTo>
                    <a:lnTo>
                      <a:pt x="183" y="209"/>
                    </a:lnTo>
                    <a:lnTo>
                      <a:pt x="194" y="208"/>
                    </a:lnTo>
                    <a:lnTo>
                      <a:pt x="197" y="175"/>
                    </a:lnTo>
                    <a:lnTo>
                      <a:pt x="216" y="171"/>
                    </a:lnTo>
                    <a:lnTo>
                      <a:pt x="213" y="132"/>
                    </a:lnTo>
                    <a:lnTo>
                      <a:pt x="203" y="129"/>
                    </a:lnTo>
                    <a:lnTo>
                      <a:pt x="204" y="118"/>
                    </a:lnTo>
                    <a:lnTo>
                      <a:pt x="216" y="119"/>
                    </a:lnTo>
                    <a:lnTo>
                      <a:pt x="216" y="107"/>
                    </a:lnTo>
                    <a:lnTo>
                      <a:pt x="210" y="92"/>
                    </a:lnTo>
                    <a:lnTo>
                      <a:pt x="209" y="74"/>
                    </a:lnTo>
                    <a:lnTo>
                      <a:pt x="219" y="47"/>
                    </a:lnTo>
                    <a:lnTo>
                      <a:pt x="217" y="33"/>
                    </a:lnTo>
                    <a:lnTo>
                      <a:pt x="210" y="14"/>
                    </a:lnTo>
                    <a:lnTo>
                      <a:pt x="191" y="0"/>
                    </a:lnTo>
                    <a:lnTo>
                      <a:pt x="167" y="20"/>
                    </a:lnTo>
                    <a:lnTo>
                      <a:pt x="158" y="13"/>
                    </a:lnTo>
                    <a:lnTo>
                      <a:pt x="64" y="13"/>
                    </a:lnTo>
                    <a:lnTo>
                      <a:pt x="53" y="20"/>
                    </a:lnTo>
                    <a:lnTo>
                      <a:pt x="44" y="25"/>
                    </a:lnTo>
                    <a:lnTo>
                      <a:pt x="43" y="50"/>
                    </a:lnTo>
                    <a:lnTo>
                      <a:pt x="33" y="53"/>
                    </a:lnTo>
                    <a:lnTo>
                      <a:pt x="36" y="7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6" name="Freeform 223">
                <a:extLst>
                  <a:ext uri="{FF2B5EF4-FFF2-40B4-BE49-F238E27FC236}">
                    <a16:creationId xmlns:a16="http://schemas.microsoft.com/office/drawing/2014/main" xmlns="" id="{896E01BB-40B0-4D20-BD79-E346E847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958" y="3966807"/>
                <a:ext cx="166683" cy="163587"/>
              </a:xfrm>
              <a:custGeom>
                <a:avLst/>
                <a:gdLst>
                  <a:gd name="T0" fmla="*/ 32 w 94"/>
                  <a:gd name="T1" fmla="*/ 92 h 93"/>
                  <a:gd name="T2" fmla="*/ 15 w 94"/>
                  <a:gd name="T3" fmla="*/ 86 h 93"/>
                  <a:gd name="T4" fmla="*/ 14 w 94"/>
                  <a:gd name="T5" fmla="*/ 69 h 93"/>
                  <a:gd name="T6" fmla="*/ 4 w 94"/>
                  <a:gd name="T7" fmla="*/ 68 h 93"/>
                  <a:gd name="T8" fmla="*/ 0 w 94"/>
                  <a:gd name="T9" fmla="*/ 53 h 93"/>
                  <a:gd name="T10" fmla="*/ 4 w 94"/>
                  <a:gd name="T11" fmla="*/ 35 h 93"/>
                  <a:gd name="T12" fmla="*/ 20 w 94"/>
                  <a:gd name="T13" fmla="*/ 24 h 93"/>
                  <a:gd name="T14" fmla="*/ 10 w 94"/>
                  <a:gd name="T15" fmla="*/ 15 h 93"/>
                  <a:gd name="T16" fmla="*/ 15 w 94"/>
                  <a:gd name="T17" fmla="*/ 3 h 93"/>
                  <a:gd name="T18" fmla="*/ 28 w 94"/>
                  <a:gd name="T19" fmla="*/ 3 h 93"/>
                  <a:gd name="T20" fmla="*/ 46 w 94"/>
                  <a:gd name="T21" fmla="*/ 0 h 93"/>
                  <a:gd name="T22" fmla="*/ 54 w 94"/>
                  <a:gd name="T23" fmla="*/ 6 h 93"/>
                  <a:gd name="T24" fmla="*/ 83 w 94"/>
                  <a:gd name="T25" fmla="*/ 8 h 93"/>
                  <a:gd name="T26" fmla="*/ 84 w 94"/>
                  <a:gd name="T27" fmla="*/ 21 h 93"/>
                  <a:gd name="T28" fmla="*/ 93 w 94"/>
                  <a:gd name="T29" fmla="*/ 26 h 93"/>
                  <a:gd name="T30" fmla="*/ 91 w 94"/>
                  <a:gd name="T31" fmla="*/ 37 h 93"/>
                  <a:gd name="T32" fmla="*/ 84 w 94"/>
                  <a:gd name="T33" fmla="*/ 39 h 93"/>
                  <a:gd name="T34" fmla="*/ 81 w 94"/>
                  <a:gd name="T35" fmla="*/ 61 h 93"/>
                  <a:gd name="T36" fmla="*/ 84 w 94"/>
                  <a:gd name="T37" fmla="*/ 84 h 93"/>
                  <a:gd name="T38" fmla="*/ 48 w 94"/>
                  <a:gd name="T39" fmla="*/ 85 h 93"/>
                  <a:gd name="T40" fmla="*/ 32 w 94"/>
                  <a:gd name="T41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" h="93">
                    <a:moveTo>
                      <a:pt x="32" y="92"/>
                    </a:moveTo>
                    <a:lnTo>
                      <a:pt x="15" y="86"/>
                    </a:lnTo>
                    <a:lnTo>
                      <a:pt x="14" y="69"/>
                    </a:lnTo>
                    <a:lnTo>
                      <a:pt x="4" y="68"/>
                    </a:lnTo>
                    <a:lnTo>
                      <a:pt x="0" y="53"/>
                    </a:lnTo>
                    <a:lnTo>
                      <a:pt x="4" y="35"/>
                    </a:lnTo>
                    <a:lnTo>
                      <a:pt x="20" y="24"/>
                    </a:lnTo>
                    <a:lnTo>
                      <a:pt x="10" y="15"/>
                    </a:lnTo>
                    <a:lnTo>
                      <a:pt x="15" y="3"/>
                    </a:lnTo>
                    <a:lnTo>
                      <a:pt x="28" y="3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83" y="8"/>
                    </a:lnTo>
                    <a:lnTo>
                      <a:pt x="84" y="21"/>
                    </a:lnTo>
                    <a:lnTo>
                      <a:pt x="93" y="26"/>
                    </a:lnTo>
                    <a:lnTo>
                      <a:pt x="91" y="37"/>
                    </a:lnTo>
                    <a:lnTo>
                      <a:pt x="84" y="39"/>
                    </a:lnTo>
                    <a:lnTo>
                      <a:pt x="81" y="61"/>
                    </a:lnTo>
                    <a:lnTo>
                      <a:pt x="84" y="84"/>
                    </a:lnTo>
                    <a:lnTo>
                      <a:pt x="48" y="85"/>
                    </a:lnTo>
                    <a:lnTo>
                      <a:pt x="32" y="9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7" name="Freeform 226">
                <a:extLst>
                  <a:ext uri="{FF2B5EF4-FFF2-40B4-BE49-F238E27FC236}">
                    <a16:creationId xmlns:a16="http://schemas.microsoft.com/office/drawing/2014/main" xmlns="" id="{3648AE5F-6055-4AE3-9C90-08C7D01F1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8727" y="3833106"/>
                <a:ext cx="201278" cy="149431"/>
              </a:xfrm>
              <a:custGeom>
                <a:avLst/>
                <a:gdLst>
                  <a:gd name="T0" fmla="*/ 113 w 114"/>
                  <a:gd name="T1" fmla="*/ 42 h 84"/>
                  <a:gd name="T2" fmla="*/ 109 w 114"/>
                  <a:gd name="T3" fmla="*/ 57 h 84"/>
                  <a:gd name="T4" fmla="*/ 93 w 114"/>
                  <a:gd name="T5" fmla="*/ 62 h 84"/>
                  <a:gd name="T6" fmla="*/ 82 w 114"/>
                  <a:gd name="T7" fmla="*/ 77 h 84"/>
                  <a:gd name="T8" fmla="*/ 75 w 114"/>
                  <a:gd name="T9" fmla="*/ 78 h 84"/>
                  <a:gd name="T10" fmla="*/ 63 w 114"/>
                  <a:gd name="T11" fmla="*/ 75 h 84"/>
                  <a:gd name="T12" fmla="*/ 52 w 114"/>
                  <a:gd name="T13" fmla="*/ 69 h 84"/>
                  <a:gd name="T14" fmla="*/ 45 w 114"/>
                  <a:gd name="T15" fmla="*/ 69 h 84"/>
                  <a:gd name="T16" fmla="*/ 37 w 114"/>
                  <a:gd name="T17" fmla="*/ 83 h 84"/>
                  <a:gd name="T18" fmla="*/ 8 w 114"/>
                  <a:gd name="T19" fmla="*/ 81 h 84"/>
                  <a:gd name="T20" fmla="*/ 0 w 114"/>
                  <a:gd name="T21" fmla="*/ 75 h 84"/>
                  <a:gd name="T22" fmla="*/ 4 w 114"/>
                  <a:gd name="T23" fmla="*/ 56 h 84"/>
                  <a:gd name="T24" fmla="*/ 14 w 114"/>
                  <a:gd name="T25" fmla="*/ 42 h 84"/>
                  <a:gd name="T26" fmla="*/ 19 w 114"/>
                  <a:gd name="T27" fmla="*/ 30 h 84"/>
                  <a:gd name="T28" fmla="*/ 23 w 114"/>
                  <a:gd name="T29" fmla="*/ 23 h 84"/>
                  <a:gd name="T30" fmla="*/ 41 w 114"/>
                  <a:gd name="T31" fmla="*/ 17 h 84"/>
                  <a:gd name="T32" fmla="*/ 49 w 114"/>
                  <a:gd name="T33" fmla="*/ 9 h 84"/>
                  <a:gd name="T34" fmla="*/ 57 w 114"/>
                  <a:gd name="T35" fmla="*/ 0 h 84"/>
                  <a:gd name="T36" fmla="*/ 81 w 114"/>
                  <a:gd name="T37" fmla="*/ 1 h 84"/>
                  <a:gd name="T38" fmla="*/ 85 w 114"/>
                  <a:gd name="T39" fmla="*/ 9 h 84"/>
                  <a:gd name="T40" fmla="*/ 94 w 114"/>
                  <a:gd name="T41" fmla="*/ 14 h 84"/>
                  <a:gd name="T42" fmla="*/ 95 w 114"/>
                  <a:gd name="T43" fmla="*/ 30 h 84"/>
                  <a:gd name="T44" fmla="*/ 105 w 114"/>
                  <a:gd name="T45" fmla="*/ 30 h 84"/>
                  <a:gd name="T46" fmla="*/ 113 w 114"/>
                  <a:gd name="T47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4" h="84">
                    <a:moveTo>
                      <a:pt x="113" y="42"/>
                    </a:moveTo>
                    <a:lnTo>
                      <a:pt x="109" y="57"/>
                    </a:lnTo>
                    <a:lnTo>
                      <a:pt x="93" y="62"/>
                    </a:lnTo>
                    <a:lnTo>
                      <a:pt x="82" y="77"/>
                    </a:lnTo>
                    <a:lnTo>
                      <a:pt x="75" y="78"/>
                    </a:lnTo>
                    <a:lnTo>
                      <a:pt x="63" y="75"/>
                    </a:lnTo>
                    <a:lnTo>
                      <a:pt x="52" y="69"/>
                    </a:lnTo>
                    <a:lnTo>
                      <a:pt x="45" y="69"/>
                    </a:lnTo>
                    <a:lnTo>
                      <a:pt x="37" y="83"/>
                    </a:lnTo>
                    <a:lnTo>
                      <a:pt x="8" y="81"/>
                    </a:lnTo>
                    <a:lnTo>
                      <a:pt x="0" y="75"/>
                    </a:lnTo>
                    <a:lnTo>
                      <a:pt x="4" y="56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3" y="23"/>
                    </a:lnTo>
                    <a:lnTo>
                      <a:pt x="41" y="17"/>
                    </a:lnTo>
                    <a:lnTo>
                      <a:pt x="49" y="9"/>
                    </a:lnTo>
                    <a:lnTo>
                      <a:pt x="57" y="0"/>
                    </a:lnTo>
                    <a:lnTo>
                      <a:pt x="81" y="1"/>
                    </a:lnTo>
                    <a:lnTo>
                      <a:pt x="85" y="9"/>
                    </a:lnTo>
                    <a:lnTo>
                      <a:pt x="94" y="14"/>
                    </a:lnTo>
                    <a:lnTo>
                      <a:pt x="95" y="30"/>
                    </a:lnTo>
                    <a:lnTo>
                      <a:pt x="105" y="30"/>
                    </a:lnTo>
                    <a:lnTo>
                      <a:pt x="113" y="4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8" name="Freeform 227">
                <a:extLst>
                  <a:ext uri="{FF2B5EF4-FFF2-40B4-BE49-F238E27FC236}">
                    <a16:creationId xmlns:a16="http://schemas.microsoft.com/office/drawing/2014/main" xmlns="" id="{E177D5EB-CF17-4CA1-80DC-8397AD840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4992" y="3897597"/>
                <a:ext cx="198133" cy="163587"/>
              </a:xfrm>
              <a:custGeom>
                <a:avLst/>
                <a:gdLst>
                  <a:gd name="T0" fmla="*/ 0 w 113"/>
                  <a:gd name="T1" fmla="*/ 15 h 93"/>
                  <a:gd name="T2" fmla="*/ 8 w 113"/>
                  <a:gd name="T3" fmla="*/ 6 h 93"/>
                  <a:gd name="T4" fmla="*/ 25 w 113"/>
                  <a:gd name="T5" fmla="*/ 0 h 93"/>
                  <a:gd name="T6" fmla="*/ 45 w 113"/>
                  <a:gd name="T7" fmla="*/ 3 h 93"/>
                  <a:gd name="T8" fmla="*/ 61 w 113"/>
                  <a:gd name="T9" fmla="*/ 3 h 93"/>
                  <a:gd name="T10" fmla="*/ 76 w 113"/>
                  <a:gd name="T11" fmla="*/ 8 h 93"/>
                  <a:gd name="T12" fmla="*/ 92 w 113"/>
                  <a:gd name="T13" fmla="*/ 11 h 93"/>
                  <a:gd name="T14" fmla="*/ 103 w 113"/>
                  <a:gd name="T15" fmla="*/ 23 h 93"/>
                  <a:gd name="T16" fmla="*/ 107 w 113"/>
                  <a:gd name="T17" fmla="*/ 42 h 93"/>
                  <a:gd name="T18" fmla="*/ 102 w 113"/>
                  <a:gd name="T19" fmla="*/ 54 h 93"/>
                  <a:gd name="T20" fmla="*/ 112 w 113"/>
                  <a:gd name="T21" fmla="*/ 62 h 93"/>
                  <a:gd name="T22" fmla="*/ 96 w 113"/>
                  <a:gd name="T23" fmla="*/ 74 h 93"/>
                  <a:gd name="T24" fmla="*/ 92 w 113"/>
                  <a:gd name="T25" fmla="*/ 92 h 93"/>
                  <a:gd name="T26" fmla="*/ 81 w 113"/>
                  <a:gd name="T27" fmla="*/ 89 h 93"/>
                  <a:gd name="T28" fmla="*/ 72 w 113"/>
                  <a:gd name="T29" fmla="*/ 72 h 93"/>
                  <a:gd name="T30" fmla="*/ 68 w 113"/>
                  <a:gd name="T31" fmla="*/ 55 h 93"/>
                  <a:gd name="T32" fmla="*/ 52 w 113"/>
                  <a:gd name="T33" fmla="*/ 46 h 93"/>
                  <a:gd name="T34" fmla="*/ 40 w 113"/>
                  <a:gd name="T35" fmla="*/ 52 h 93"/>
                  <a:gd name="T36" fmla="*/ 25 w 113"/>
                  <a:gd name="T37" fmla="*/ 56 h 93"/>
                  <a:gd name="T38" fmla="*/ 7 w 113"/>
                  <a:gd name="T39" fmla="*/ 37 h 93"/>
                  <a:gd name="T40" fmla="*/ 0 w 113"/>
                  <a:gd name="T41" fmla="*/ 1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93">
                    <a:moveTo>
                      <a:pt x="0" y="15"/>
                    </a:moveTo>
                    <a:lnTo>
                      <a:pt x="8" y="6"/>
                    </a:lnTo>
                    <a:lnTo>
                      <a:pt x="25" y="0"/>
                    </a:lnTo>
                    <a:lnTo>
                      <a:pt x="45" y="3"/>
                    </a:lnTo>
                    <a:lnTo>
                      <a:pt x="61" y="3"/>
                    </a:lnTo>
                    <a:lnTo>
                      <a:pt x="76" y="8"/>
                    </a:lnTo>
                    <a:lnTo>
                      <a:pt x="92" y="11"/>
                    </a:lnTo>
                    <a:lnTo>
                      <a:pt x="103" y="23"/>
                    </a:lnTo>
                    <a:lnTo>
                      <a:pt x="107" y="42"/>
                    </a:lnTo>
                    <a:lnTo>
                      <a:pt x="102" y="54"/>
                    </a:lnTo>
                    <a:lnTo>
                      <a:pt x="112" y="62"/>
                    </a:lnTo>
                    <a:lnTo>
                      <a:pt x="96" y="74"/>
                    </a:lnTo>
                    <a:lnTo>
                      <a:pt x="92" y="92"/>
                    </a:lnTo>
                    <a:lnTo>
                      <a:pt x="81" y="89"/>
                    </a:lnTo>
                    <a:lnTo>
                      <a:pt x="72" y="72"/>
                    </a:lnTo>
                    <a:lnTo>
                      <a:pt x="68" y="55"/>
                    </a:lnTo>
                    <a:lnTo>
                      <a:pt x="52" y="46"/>
                    </a:lnTo>
                    <a:lnTo>
                      <a:pt x="40" y="52"/>
                    </a:lnTo>
                    <a:lnTo>
                      <a:pt x="25" y="56"/>
                    </a:lnTo>
                    <a:lnTo>
                      <a:pt x="7" y="37"/>
                    </a:lnTo>
                    <a:lnTo>
                      <a:pt x="0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9" name="Freeform 228">
                <a:extLst>
                  <a:ext uri="{FF2B5EF4-FFF2-40B4-BE49-F238E27FC236}">
                    <a16:creationId xmlns:a16="http://schemas.microsoft.com/office/drawing/2014/main" xmlns="" id="{8F702FA6-6812-41CE-987E-CB9D9C60B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626" y="3954223"/>
                <a:ext cx="92777" cy="168306"/>
              </a:xfrm>
              <a:custGeom>
                <a:avLst/>
                <a:gdLst>
                  <a:gd name="T0" fmla="*/ 2 w 53"/>
                  <a:gd name="T1" fmla="*/ 91 h 95"/>
                  <a:gd name="T2" fmla="*/ 0 w 53"/>
                  <a:gd name="T3" fmla="*/ 68 h 95"/>
                  <a:gd name="T4" fmla="*/ 2 w 53"/>
                  <a:gd name="T5" fmla="*/ 45 h 95"/>
                  <a:gd name="T6" fmla="*/ 10 w 53"/>
                  <a:gd name="T7" fmla="*/ 44 h 95"/>
                  <a:gd name="T8" fmla="*/ 12 w 53"/>
                  <a:gd name="T9" fmla="*/ 32 h 95"/>
                  <a:gd name="T10" fmla="*/ 2 w 53"/>
                  <a:gd name="T11" fmla="*/ 27 h 95"/>
                  <a:gd name="T12" fmla="*/ 2 w 53"/>
                  <a:gd name="T13" fmla="*/ 14 h 95"/>
                  <a:gd name="T14" fmla="*/ 9 w 53"/>
                  <a:gd name="T15" fmla="*/ 0 h 95"/>
                  <a:gd name="T16" fmla="*/ 17 w 53"/>
                  <a:gd name="T17" fmla="*/ 0 h 95"/>
                  <a:gd name="T18" fmla="*/ 27 w 53"/>
                  <a:gd name="T19" fmla="*/ 6 h 95"/>
                  <a:gd name="T20" fmla="*/ 39 w 53"/>
                  <a:gd name="T21" fmla="*/ 9 h 95"/>
                  <a:gd name="T22" fmla="*/ 40 w 53"/>
                  <a:gd name="T23" fmla="*/ 23 h 95"/>
                  <a:gd name="T24" fmla="*/ 46 w 53"/>
                  <a:gd name="T25" fmla="*/ 26 h 95"/>
                  <a:gd name="T26" fmla="*/ 45 w 53"/>
                  <a:gd name="T27" fmla="*/ 39 h 95"/>
                  <a:gd name="T28" fmla="*/ 48 w 53"/>
                  <a:gd name="T29" fmla="*/ 60 h 95"/>
                  <a:gd name="T30" fmla="*/ 52 w 53"/>
                  <a:gd name="T31" fmla="*/ 79 h 95"/>
                  <a:gd name="T32" fmla="*/ 46 w 53"/>
                  <a:gd name="T33" fmla="*/ 86 h 95"/>
                  <a:gd name="T34" fmla="*/ 35 w 53"/>
                  <a:gd name="T35" fmla="*/ 86 h 95"/>
                  <a:gd name="T36" fmla="*/ 29 w 53"/>
                  <a:gd name="T37" fmla="*/ 93 h 95"/>
                  <a:gd name="T38" fmla="*/ 18 w 53"/>
                  <a:gd name="T39" fmla="*/ 94 h 95"/>
                  <a:gd name="T40" fmla="*/ 2 w 53"/>
                  <a:gd name="T41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95">
                    <a:moveTo>
                      <a:pt x="2" y="91"/>
                    </a:moveTo>
                    <a:lnTo>
                      <a:pt x="0" y="68"/>
                    </a:lnTo>
                    <a:lnTo>
                      <a:pt x="2" y="45"/>
                    </a:lnTo>
                    <a:lnTo>
                      <a:pt x="10" y="44"/>
                    </a:lnTo>
                    <a:lnTo>
                      <a:pt x="12" y="32"/>
                    </a:lnTo>
                    <a:lnTo>
                      <a:pt x="2" y="27"/>
                    </a:lnTo>
                    <a:lnTo>
                      <a:pt x="2" y="14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7" y="6"/>
                    </a:lnTo>
                    <a:lnTo>
                      <a:pt x="39" y="9"/>
                    </a:lnTo>
                    <a:lnTo>
                      <a:pt x="40" y="23"/>
                    </a:lnTo>
                    <a:lnTo>
                      <a:pt x="46" y="26"/>
                    </a:lnTo>
                    <a:lnTo>
                      <a:pt x="45" y="39"/>
                    </a:lnTo>
                    <a:lnTo>
                      <a:pt x="48" y="60"/>
                    </a:lnTo>
                    <a:lnTo>
                      <a:pt x="52" y="79"/>
                    </a:lnTo>
                    <a:lnTo>
                      <a:pt x="46" y="86"/>
                    </a:lnTo>
                    <a:lnTo>
                      <a:pt x="35" y="86"/>
                    </a:lnTo>
                    <a:lnTo>
                      <a:pt x="29" y="93"/>
                    </a:lnTo>
                    <a:lnTo>
                      <a:pt x="18" y="94"/>
                    </a:lnTo>
                    <a:lnTo>
                      <a:pt x="2" y="9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0" name="Freeform 229">
                <a:extLst>
                  <a:ext uri="{FF2B5EF4-FFF2-40B4-BE49-F238E27FC236}">
                    <a16:creationId xmlns:a16="http://schemas.microsoft.com/office/drawing/2014/main" xmlns="" id="{49BC4514-4AA8-4795-9120-3A118669B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608" y="4298700"/>
                <a:ext cx="278330" cy="308299"/>
              </a:xfrm>
              <a:custGeom>
                <a:avLst/>
                <a:gdLst>
                  <a:gd name="T0" fmla="*/ 156 w 157"/>
                  <a:gd name="T1" fmla="*/ 154 h 175"/>
                  <a:gd name="T2" fmla="*/ 139 w 157"/>
                  <a:gd name="T3" fmla="*/ 158 h 175"/>
                  <a:gd name="T4" fmla="*/ 136 w 157"/>
                  <a:gd name="T5" fmla="*/ 165 h 175"/>
                  <a:gd name="T6" fmla="*/ 119 w 157"/>
                  <a:gd name="T7" fmla="*/ 165 h 175"/>
                  <a:gd name="T8" fmla="*/ 116 w 157"/>
                  <a:gd name="T9" fmla="*/ 174 h 175"/>
                  <a:gd name="T10" fmla="*/ 86 w 157"/>
                  <a:gd name="T11" fmla="*/ 171 h 175"/>
                  <a:gd name="T12" fmla="*/ 84 w 157"/>
                  <a:gd name="T13" fmla="*/ 163 h 175"/>
                  <a:gd name="T14" fmla="*/ 71 w 157"/>
                  <a:gd name="T15" fmla="*/ 154 h 175"/>
                  <a:gd name="T16" fmla="*/ 60 w 157"/>
                  <a:gd name="T17" fmla="*/ 146 h 175"/>
                  <a:gd name="T18" fmla="*/ 53 w 157"/>
                  <a:gd name="T19" fmla="*/ 143 h 175"/>
                  <a:gd name="T20" fmla="*/ 44 w 157"/>
                  <a:gd name="T21" fmla="*/ 129 h 175"/>
                  <a:gd name="T22" fmla="*/ 31 w 157"/>
                  <a:gd name="T23" fmla="*/ 122 h 175"/>
                  <a:gd name="T24" fmla="*/ 21 w 157"/>
                  <a:gd name="T25" fmla="*/ 112 h 175"/>
                  <a:gd name="T26" fmla="*/ 19 w 157"/>
                  <a:gd name="T27" fmla="*/ 104 h 175"/>
                  <a:gd name="T28" fmla="*/ 8 w 157"/>
                  <a:gd name="T29" fmla="*/ 105 h 175"/>
                  <a:gd name="T30" fmla="*/ 9 w 157"/>
                  <a:gd name="T31" fmla="*/ 97 h 175"/>
                  <a:gd name="T32" fmla="*/ 8 w 157"/>
                  <a:gd name="T33" fmla="*/ 87 h 175"/>
                  <a:gd name="T34" fmla="*/ 4 w 157"/>
                  <a:gd name="T35" fmla="*/ 78 h 175"/>
                  <a:gd name="T36" fmla="*/ 3 w 157"/>
                  <a:gd name="T37" fmla="*/ 70 h 175"/>
                  <a:gd name="T38" fmla="*/ 4 w 157"/>
                  <a:gd name="T39" fmla="*/ 57 h 175"/>
                  <a:gd name="T40" fmla="*/ 0 w 157"/>
                  <a:gd name="T41" fmla="*/ 46 h 175"/>
                  <a:gd name="T42" fmla="*/ 8 w 157"/>
                  <a:gd name="T43" fmla="*/ 45 h 175"/>
                  <a:gd name="T44" fmla="*/ 19 w 157"/>
                  <a:gd name="T45" fmla="*/ 43 h 175"/>
                  <a:gd name="T46" fmla="*/ 18 w 157"/>
                  <a:gd name="T47" fmla="*/ 26 h 175"/>
                  <a:gd name="T48" fmla="*/ 14 w 157"/>
                  <a:gd name="T49" fmla="*/ 19 h 175"/>
                  <a:gd name="T50" fmla="*/ 11 w 157"/>
                  <a:gd name="T51" fmla="*/ 4 h 175"/>
                  <a:gd name="T52" fmla="*/ 18 w 157"/>
                  <a:gd name="T53" fmla="*/ 0 h 175"/>
                  <a:gd name="T54" fmla="*/ 33 w 157"/>
                  <a:gd name="T55" fmla="*/ 1 h 175"/>
                  <a:gd name="T56" fmla="*/ 63 w 157"/>
                  <a:gd name="T57" fmla="*/ 0 h 175"/>
                  <a:gd name="T58" fmla="*/ 74 w 157"/>
                  <a:gd name="T59" fmla="*/ 0 h 175"/>
                  <a:gd name="T60" fmla="*/ 103 w 157"/>
                  <a:gd name="T61" fmla="*/ 24 h 175"/>
                  <a:gd name="T62" fmla="*/ 118 w 157"/>
                  <a:gd name="T63" fmla="*/ 28 h 175"/>
                  <a:gd name="T64" fmla="*/ 119 w 157"/>
                  <a:gd name="T65" fmla="*/ 41 h 175"/>
                  <a:gd name="T66" fmla="*/ 141 w 157"/>
                  <a:gd name="T67" fmla="*/ 52 h 175"/>
                  <a:gd name="T68" fmla="*/ 142 w 157"/>
                  <a:gd name="T69" fmla="*/ 60 h 175"/>
                  <a:gd name="T70" fmla="*/ 142 w 157"/>
                  <a:gd name="T71" fmla="*/ 71 h 175"/>
                  <a:gd name="T72" fmla="*/ 137 w 157"/>
                  <a:gd name="T73" fmla="*/ 77 h 175"/>
                  <a:gd name="T74" fmla="*/ 135 w 157"/>
                  <a:gd name="T75" fmla="*/ 88 h 175"/>
                  <a:gd name="T76" fmla="*/ 143 w 157"/>
                  <a:gd name="T77" fmla="*/ 90 h 175"/>
                  <a:gd name="T78" fmla="*/ 142 w 157"/>
                  <a:gd name="T79" fmla="*/ 106 h 175"/>
                  <a:gd name="T80" fmla="*/ 145 w 157"/>
                  <a:gd name="T81" fmla="*/ 122 h 175"/>
                  <a:gd name="T82" fmla="*/ 146 w 157"/>
                  <a:gd name="T83" fmla="*/ 140 h 175"/>
                  <a:gd name="T84" fmla="*/ 152 w 157"/>
                  <a:gd name="T85" fmla="*/ 146 h 175"/>
                  <a:gd name="T86" fmla="*/ 156 w 157"/>
                  <a:gd name="T87" fmla="*/ 15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175">
                    <a:moveTo>
                      <a:pt x="156" y="154"/>
                    </a:moveTo>
                    <a:lnTo>
                      <a:pt x="139" y="158"/>
                    </a:lnTo>
                    <a:lnTo>
                      <a:pt x="136" y="165"/>
                    </a:lnTo>
                    <a:lnTo>
                      <a:pt x="119" y="165"/>
                    </a:lnTo>
                    <a:lnTo>
                      <a:pt x="116" y="174"/>
                    </a:lnTo>
                    <a:lnTo>
                      <a:pt x="86" y="171"/>
                    </a:lnTo>
                    <a:lnTo>
                      <a:pt x="84" y="163"/>
                    </a:lnTo>
                    <a:lnTo>
                      <a:pt x="71" y="154"/>
                    </a:lnTo>
                    <a:lnTo>
                      <a:pt x="60" y="146"/>
                    </a:lnTo>
                    <a:lnTo>
                      <a:pt x="53" y="143"/>
                    </a:lnTo>
                    <a:lnTo>
                      <a:pt x="44" y="129"/>
                    </a:lnTo>
                    <a:lnTo>
                      <a:pt x="31" y="122"/>
                    </a:lnTo>
                    <a:lnTo>
                      <a:pt x="21" y="112"/>
                    </a:lnTo>
                    <a:lnTo>
                      <a:pt x="19" y="104"/>
                    </a:lnTo>
                    <a:lnTo>
                      <a:pt x="8" y="105"/>
                    </a:lnTo>
                    <a:lnTo>
                      <a:pt x="9" y="97"/>
                    </a:lnTo>
                    <a:lnTo>
                      <a:pt x="8" y="87"/>
                    </a:lnTo>
                    <a:lnTo>
                      <a:pt x="4" y="78"/>
                    </a:lnTo>
                    <a:lnTo>
                      <a:pt x="3" y="70"/>
                    </a:lnTo>
                    <a:lnTo>
                      <a:pt x="4" y="57"/>
                    </a:lnTo>
                    <a:lnTo>
                      <a:pt x="0" y="46"/>
                    </a:lnTo>
                    <a:lnTo>
                      <a:pt x="8" y="45"/>
                    </a:lnTo>
                    <a:lnTo>
                      <a:pt x="19" y="43"/>
                    </a:lnTo>
                    <a:lnTo>
                      <a:pt x="18" y="26"/>
                    </a:lnTo>
                    <a:lnTo>
                      <a:pt x="14" y="19"/>
                    </a:lnTo>
                    <a:lnTo>
                      <a:pt x="11" y="4"/>
                    </a:lnTo>
                    <a:lnTo>
                      <a:pt x="18" y="0"/>
                    </a:lnTo>
                    <a:lnTo>
                      <a:pt x="33" y="1"/>
                    </a:lnTo>
                    <a:lnTo>
                      <a:pt x="63" y="0"/>
                    </a:lnTo>
                    <a:lnTo>
                      <a:pt x="74" y="0"/>
                    </a:lnTo>
                    <a:lnTo>
                      <a:pt x="103" y="24"/>
                    </a:lnTo>
                    <a:lnTo>
                      <a:pt x="118" y="28"/>
                    </a:lnTo>
                    <a:lnTo>
                      <a:pt x="119" y="41"/>
                    </a:lnTo>
                    <a:lnTo>
                      <a:pt x="141" y="52"/>
                    </a:lnTo>
                    <a:lnTo>
                      <a:pt x="142" y="60"/>
                    </a:lnTo>
                    <a:lnTo>
                      <a:pt x="142" y="71"/>
                    </a:lnTo>
                    <a:lnTo>
                      <a:pt x="137" y="77"/>
                    </a:lnTo>
                    <a:lnTo>
                      <a:pt x="135" y="88"/>
                    </a:lnTo>
                    <a:lnTo>
                      <a:pt x="143" y="90"/>
                    </a:lnTo>
                    <a:lnTo>
                      <a:pt x="142" y="106"/>
                    </a:lnTo>
                    <a:lnTo>
                      <a:pt x="145" y="122"/>
                    </a:lnTo>
                    <a:lnTo>
                      <a:pt x="146" y="140"/>
                    </a:lnTo>
                    <a:lnTo>
                      <a:pt x="152" y="146"/>
                    </a:lnTo>
                    <a:lnTo>
                      <a:pt x="156" y="15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1" name="Freeform 230">
                <a:extLst>
                  <a:ext uri="{FF2B5EF4-FFF2-40B4-BE49-F238E27FC236}">
                    <a16:creationId xmlns:a16="http://schemas.microsoft.com/office/drawing/2014/main" xmlns="" id="{5BCD3E02-0757-446B-BE3D-65E4F482D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608" y="4150842"/>
                <a:ext cx="125799" cy="157295"/>
              </a:xfrm>
              <a:custGeom>
                <a:avLst/>
                <a:gdLst>
                  <a:gd name="T0" fmla="*/ 61 w 71"/>
                  <a:gd name="T1" fmla="*/ 0 h 89"/>
                  <a:gd name="T2" fmla="*/ 70 w 71"/>
                  <a:gd name="T3" fmla="*/ 14 h 89"/>
                  <a:gd name="T4" fmla="*/ 70 w 71"/>
                  <a:gd name="T5" fmla="*/ 41 h 89"/>
                  <a:gd name="T6" fmla="*/ 61 w 71"/>
                  <a:gd name="T7" fmla="*/ 58 h 89"/>
                  <a:gd name="T8" fmla="*/ 59 w 71"/>
                  <a:gd name="T9" fmla="*/ 74 h 89"/>
                  <a:gd name="T10" fmla="*/ 63 w 71"/>
                  <a:gd name="T11" fmla="*/ 84 h 89"/>
                  <a:gd name="T12" fmla="*/ 33 w 71"/>
                  <a:gd name="T13" fmla="*/ 85 h 89"/>
                  <a:gd name="T14" fmla="*/ 18 w 71"/>
                  <a:gd name="T15" fmla="*/ 84 h 89"/>
                  <a:gd name="T16" fmla="*/ 11 w 71"/>
                  <a:gd name="T17" fmla="*/ 88 h 89"/>
                  <a:gd name="T18" fmla="*/ 0 w 71"/>
                  <a:gd name="T19" fmla="*/ 84 h 89"/>
                  <a:gd name="T20" fmla="*/ 4 w 71"/>
                  <a:gd name="T21" fmla="*/ 49 h 89"/>
                  <a:gd name="T22" fmla="*/ 19 w 71"/>
                  <a:gd name="T23" fmla="*/ 43 h 89"/>
                  <a:gd name="T24" fmla="*/ 27 w 71"/>
                  <a:gd name="T25" fmla="*/ 39 h 89"/>
                  <a:gd name="T26" fmla="*/ 28 w 71"/>
                  <a:gd name="T27" fmla="*/ 30 h 89"/>
                  <a:gd name="T28" fmla="*/ 19 w 71"/>
                  <a:gd name="T29" fmla="*/ 30 h 89"/>
                  <a:gd name="T30" fmla="*/ 19 w 71"/>
                  <a:gd name="T31" fmla="*/ 23 h 89"/>
                  <a:gd name="T32" fmla="*/ 15 w 71"/>
                  <a:gd name="T33" fmla="*/ 4 h 89"/>
                  <a:gd name="T34" fmla="*/ 31 w 71"/>
                  <a:gd name="T35" fmla="*/ 4 h 89"/>
                  <a:gd name="T36" fmla="*/ 44 w 71"/>
                  <a:gd name="T37" fmla="*/ 5 h 89"/>
                  <a:gd name="T38" fmla="*/ 61 w 71"/>
                  <a:gd name="T3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" h="89">
                    <a:moveTo>
                      <a:pt x="61" y="0"/>
                    </a:moveTo>
                    <a:lnTo>
                      <a:pt x="70" y="14"/>
                    </a:lnTo>
                    <a:lnTo>
                      <a:pt x="70" y="41"/>
                    </a:lnTo>
                    <a:lnTo>
                      <a:pt x="61" y="58"/>
                    </a:lnTo>
                    <a:lnTo>
                      <a:pt x="59" y="74"/>
                    </a:lnTo>
                    <a:lnTo>
                      <a:pt x="63" y="84"/>
                    </a:lnTo>
                    <a:lnTo>
                      <a:pt x="33" y="85"/>
                    </a:lnTo>
                    <a:lnTo>
                      <a:pt x="18" y="84"/>
                    </a:lnTo>
                    <a:lnTo>
                      <a:pt x="11" y="88"/>
                    </a:lnTo>
                    <a:lnTo>
                      <a:pt x="0" y="84"/>
                    </a:lnTo>
                    <a:lnTo>
                      <a:pt x="4" y="49"/>
                    </a:lnTo>
                    <a:lnTo>
                      <a:pt x="19" y="43"/>
                    </a:lnTo>
                    <a:lnTo>
                      <a:pt x="27" y="39"/>
                    </a:lnTo>
                    <a:lnTo>
                      <a:pt x="28" y="30"/>
                    </a:lnTo>
                    <a:lnTo>
                      <a:pt x="19" y="30"/>
                    </a:lnTo>
                    <a:lnTo>
                      <a:pt x="19" y="23"/>
                    </a:lnTo>
                    <a:lnTo>
                      <a:pt x="15" y="4"/>
                    </a:lnTo>
                    <a:lnTo>
                      <a:pt x="31" y="4"/>
                    </a:lnTo>
                    <a:lnTo>
                      <a:pt x="44" y="5"/>
                    </a:lnTo>
                    <a:lnTo>
                      <a:pt x="6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2" name="Freeform 232">
                <a:extLst>
                  <a:ext uri="{FF2B5EF4-FFF2-40B4-BE49-F238E27FC236}">
                    <a16:creationId xmlns:a16="http://schemas.microsoft.com/office/drawing/2014/main" xmlns="" id="{C019BE98-02F2-4133-87C6-D5C891EB4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99" y="3600309"/>
                <a:ext cx="275185" cy="457729"/>
              </a:xfrm>
              <a:custGeom>
                <a:avLst/>
                <a:gdLst>
                  <a:gd name="T0" fmla="*/ 24 w 155"/>
                  <a:gd name="T1" fmla="*/ 0 h 260"/>
                  <a:gd name="T2" fmla="*/ 26 w 155"/>
                  <a:gd name="T3" fmla="*/ 8 h 260"/>
                  <a:gd name="T4" fmla="*/ 29 w 155"/>
                  <a:gd name="T5" fmla="*/ 14 h 260"/>
                  <a:gd name="T6" fmla="*/ 36 w 155"/>
                  <a:gd name="T7" fmla="*/ 30 h 260"/>
                  <a:gd name="T8" fmla="*/ 30 w 155"/>
                  <a:gd name="T9" fmla="*/ 108 h 260"/>
                  <a:gd name="T10" fmla="*/ 20 w 155"/>
                  <a:gd name="T11" fmla="*/ 112 h 260"/>
                  <a:gd name="T12" fmla="*/ 15 w 155"/>
                  <a:gd name="T13" fmla="*/ 121 h 260"/>
                  <a:gd name="T14" fmla="*/ 5 w 155"/>
                  <a:gd name="T15" fmla="*/ 127 h 260"/>
                  <a:gd name="T16" fmla="*/ 0 w 155"/>
                  <a:gd name="T17" fmla="*/ 135 h 260"/>
                  <a:gd name="T18" fmla="*/ 0 w 155"/>
                  <a:gd name="T19" fmla="*/ 149 h 260"/>
                  <a:gd name="T20" fmla="*/ 6 w 155"/>
                  <a:gd name="T21" fmla="*/ 148 h 260"/>
                  <a:gd name="T22" fmla="*/ 8 w 155"/>
                  <a:gd name="T23" fmla="*/ 158 h 260"/>
                  <a:gd name="T24" fmla="*/ 13 w 155"/>
                  <a:gd name="T25" fmla="*/ 166 h 260"/>
                  <a:gd name="T26" fmla="*/ 19 w 155"/>
                  <a:gd name="T27" fmla="*/ 180 h 260"/>
                  <a:gd name="T28" fmla="*/ 19 w 155"/>
                  <a:gd name="T29" fmla="*/ 188 h 260"/>
                  <a:gd name="T30" fmla="*/ 14 w 155"/>
                  <a:gd name="T31" fmla="*/ 191 h 260"/>
                  <a:gd name="T32" fmla="*/ 17 w 155"/>
                  <a:gd name="T33" fmla="*/ 194 h 260"/>
                  <a:gd name="T34" fmla="*/ 19 w 155"/>
                  <a:gd name="T35" fmla="*/ 202 h 260"/>
                  <a:gd name="T36" fmla="*/ 25 w 155"/>
                  <a:gd name="T37" fmla="*/ 210 h 260"/>
                  <a:gd name="T38" fmla="*/ 24 w 155"/>
                  <a:gd name="T39" fmla="*/ 218 h 260"/>
                  <a:gd name="T40" fmla="*/ 17 w 155"/>
                  <a:gd name="T41" fmla="*/ 221 h 260"/>
                  <a:gd name="T42" fmla="*/ 18 w 155"/>
                  <a:gd name="T43" fmla="*/ 229 h 260"/>
                  <a:gd name="T44" fmla="*/ 29 w 155"/>
                  <a:gd name="T45" fmla="*/ 243 h 260"/>
                  <a:gd name="T46" fmla="*/ 36 w 155"/>
                  <a:gd name="T47" fmla="*/ 259 h 260"/>
                  <a:gd name="T48" fmla="*/ 45 w 155"/>
                  <a:gd name="T49" fmla="*/ 254 h 260"/>
                  <a:gd name="T50" fmla="*/ 58 w 155"/>
                  <a:gd name="T51" fmla="*/ 256 h 260"/>
                  <a:gd name="T52" fmla="*/ 63 w 155"/>
                  <a:gd name="T53" fmla="*/ 246 h 260"/>
                  <a:gd name="T54" fmla="*/ 79 w 155"/>
                  <a:gd name="T55" fmla="*/ 245 h 260"/>
                  <a:gd name="T56" fmla="*/ 85 w 155"/>
                  <a:gd name="T57" fmla="*/ 235 h 260"/>
                  <a:gd name="T58" fmla="*/ 99 w 155"/>
                  <a:gd name="T59" fmla="*/ 232 h 260"/>
                  <a:gd name="T60" fmla="*/ 104 w 155"/>
                  <a:gd name="T61" fmla="*/ 221 h 260"/>
                  <a:gd name="T62" fmla="*/ 113 w 155"/>
                  <a:gd name="T63" fmla="*/ 218 h 260"/>
                  <a:gd name="T64" fmla="*/ 119 w 155"/>
                  <a:gd name="T65" fmla="*/ 206 h 260"/>
                  <a:gd name="T66" fmla="*/ 129 w 155"/>
                  <a:gd name="T67" fmla="*/ 196 h 260"/>
                  <a:gd name="T68" fmla="*/ 136 w 155"/>
                  <a:gd name="T69" fmla="*/ 194 h 260"/>
                  <a:gd name="T70" fmla="*/ 139 w 155"/>
                  <a:gd name="T71" fmla="*/ 189 h 260"/>
                  <a:gd name="T72" fmla="*/ 139 w 155"/>
                  <a:gd name="T73" fmla="*/ 182 h 260"/>
                  <a:gd name="T74" fmla="*/ 133 w 155"/>
                  <a:gd name="T75" fmla="*/ 179 h 260"/>
                  <a:gd name="T76" fmla="*/ 129 w 155"/>
                  <a:gd name="T77" fmla="*/ 168 h 260"/>
                  <a:gd name="T78" fmla="*/ 118 w 155"/>
                  <a:gd name="T79" fmla="*/ 163 h 260"/>
                  <a:gd name="T80" fmla="*/ 120 w 155"/>
                  <a:gd name="T81" fmla="*/ 154 h 260"/>
                  <a:gd name="T82" fmla="*/ 131 w 155"/>
                  <a:gd name="T83" fmla="*/ 153 h 260"/>
                  <a:gd name="T84" fmla="*/ 135 w 155"/>
                  <a:gd name="T85" fmla="*/ 139 h 260"/>
                  <a:gd name="T86" fmla="*/ 144 w 155"/>
                  <a:gd name="T87" fmla="*/ 123 h 260"/>
                  <a:gd name="T88" fmla="*/ 152 w 155"/>
                  <a:gd name="T89" fmla="*/ 119 h 260"/>
                  <a:gd name="T90" fmla="*/ 154 w 155"/>
                  <a:gd name="T91" fmla="*/ 77 h 260"/>
                  <a:gd name="T92" fmla="*/ 145 w 155"/>
                  <a:gd name="T93" fmla="*/ 75 h 260"/>
                  <a:gd name="T94" fmla="*/ 120 w 155"/>
                  <a:gd name="T95" fmla="*/ 57 h 260"/>
                  <a:gd name="T96" fmla="*/ 111 w 155"/>
                  <a:gd name="T97" fmla="*/ 52 h 260"/>
                  <a:gd name="T98" fmla="*/ 89 w 155"/>
                  <a:gd name="T99" fmla="*/ 41 h 260"/>
                  <a:gd name="T100" fmla="*/ 81 w 155"/>
                  <a:gd name="T101" fmla="*/ 28 h 260"/>
                  <a:gd name="T102" fmla="*/ 57 w 155"/>
                  <a:gd name="T103" fmla="*/ 24 h 260"/>
                  <a:gd name="T104" fmla="*/ 52 w 155"/>
                  <a:gd name="T105" fmla="*/ 12 h 260"/>
                  <a:gd name="T106" fmla="*/ 38 w 155"/>
                  <a:gd name="T107" fmla="*/ 7 h 260"/>
                  <a:gd name="T108" fmla="*/ 38 w 155"/>
                  <a:gd name="T109" fmla="*/ 2 h 260"/>
                  <a:gd name="T110" fmla="*/ 24 w 155"/>
                  <a:gd name="T111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60">
                    <a:moveTo>
                      <a:pt x="24" y="0"/>
                    </a:moveTo>
                    <a:lnTo>
                      <a:pt x="26" y="8"/>
                    </a:lnTo>
                    <a:lnTo>
                      <a:pt x="29" y="14"/>
                    </a:lnTo>
                    <a:lnTo>
                      <a:pt x="36" y="30"/>
                    </a:lnTo>
                    <a:lnTo>
                      <a:pt x="30" y="108"/>
                    </a:lnTo>
                    <a:lnTo>
                      <a:pt x="20" y="112"/>
                    </a:lnTo>
                    <a:lnTo>
                      <a:pt x="15" y="121"/>
                    </a:lnTo>
                    <a:lnTo>
                      <a:pt x="5" y="127"/>
                    </a:lnTo>
                    <a:lnTo>
                      <a:pt x="0" y="135"/>
                    </a:lnTo>
                    <a:lnTo>
                      <a:pt x="0" y="149"/>
                    </a:lnTo>
                    <a:lnTo>
                      <a:pt x="6" y="148"/>
                    </a:lnTo>
                    <a:lnTo>
                      <a:pt x="8" y="158"/>
                    </a:lnTo>
                    <a:lnTo>
                      <a:pt x="13" y="166"/>
                    </a:lnTo>
                    <a:lnTo>
                      <a:pt x="19" y="180"/>
                    </a:lnTo>
                    <a:lnTo>
                      <a:pt x="19" y="188"/>
                    </a:lnTo>
                    <a:lnTo>
                      <a:pt x="14" y="191"/>
                    </a:lnTo>
                    <a:lnTo>
                      <a:pt x="17" y="194"/>
                    </a:lnTo>
                    <a:lnTo>
                      <a:pt x="19" y="202"/>
                    </a:lnTo>
                    <a:lnTo>
                      <a:pt x="25" y="210"/>
                    </a:lnTo>
                    <a:lnTo>
                      <a:pt x="24" y="218"/>
                    </a:lnTo>
                    <a:lnTo>
                      <a:pt x="17" y="221"/>
                    </a:lnTo>
                    <a:lnTo>
                      <a:pt x="18" y="229"/>
                    </a:lnTo>
                    <a:lnTo>
                      <a:pt x="29" y="243"/>
                    </a:lnTo>
                    <a:lnTo>
                      <a:pt x="36" y="259"/>
                    </a:lnTo>
                    <a:lnTo>
                      <a:pt x="45" y="254"/>
                    </a:lnTo>
                    <a:lnTo>
                      <a:pt x="58" y="256"/>
                    </a:lnTo>
                    <a:lnTo>
                      <a:pt x="63" y="246"/>
                    </a:lnTo>
                    <a:lnTo>
                      <a:pt x="79" y="245"/>
                    </a:lnTo>
                    <a:lnTo>
                      <a:pt x="85" y="235"/>
                    </a:lnTo>
                    <a:lnTo>
                      <a:pt x="99" y="232"/>
                    </a:lnTo>
                    <a:lnTo>
                      <a:pt x="104" y="221"/>
                    </a:lnTo>
                    <a:lnTo>
                      <a:pt x="113" y="218"/>
                    </a:lnTo>
                    <a:lnTo>
                      <a:pt x="119" y="206"/>
                    </a:lnTo>
                    <a:lnTo>
                      <a:pt x="129" y="196"/>
                    </a:lnTo>
                    <a:lnTo>
                      <a:pt x="136" y="194"/>
                    </a:lnTo>
                    <a:lnTo>
                      <a:pt x="139" y="189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9" y="168"/>
                    </a:lnTo>
                    <a:lnTo>
                      <a:pt x="118" y="163"/>
                    </a:lnTo>
                    <a:lnTo>
                      <a:pt x="120" y="154"/>
                    </a:lnTo>
                    <a:lnTo>
                      <a:pt x="131" y="153"/>
                    </a:lnTo>
                    <a:lnTo>
                      <a:pt x="135" y="139"/>
                    </a:lnTo>
                    <a:lnTo>
                      <a:pt x="144" y="123"/>
                    </a:lnTo>
                    <a:lnTo>
                      <a:pt x="152" y="119"/>
                    </a:lnTo>
                    <a:lnTo>
                      <a:pt x="154" y="77"/>
                    </a:lnTo>
                    <a:lnTo>
                      <a:pt x="145" y="75"/>
                    </a:lnTo>
                    <a:lnTo>
                      <a:pt x="120" y="57"/>
                    </a:lnTo>
                    <a:lnTo>
                      <a:pt x="111" y="52"/>
                    </a:lnTo>
                    <a:lnTo>
                      <a:pt x="89" y="41"/>
                    </a:lnTo>
                    <a:lnTo>
                      <a:pt x="81" y="28"/>
                    </a:lnTo>
                    <a:lnTo>
                      <a:pt x="57" y="24"/>
                    </a:lnTo>
                    <a:lnTo>
                      <a:pt x="52" y="12"/>
                    </a:lnTo>
                    <a:lnTo>
                      <a:pt x="38" y="7"/>
                    </a:lnTo>
                    <a:lnTo>
                      <a:pt x="38" y="2"/>
                    </a:lnTo>
                    <a:lnTo>
                      <a:pt x="2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3" name="Freeform 233">
                <a:extLst>
                  <a:ext uri="{FF2B5EF4-FFF2-40B4-BE49-F238E27FC236}">
                    <a16:creationId xmlns:a16="http://schemas.microsoft.com/office/drawing/2014/main" xmlns="" id="{86D6FF2F-4BF3-44BE-92C6-39CFACD2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3395" y="3576714"/>
                <a:ext cx="388404" cy="331893"/>
              </a:xfrm>
              <a:custGeom>
                <a:avLst/>
                <a:gdLst>
                  <a:gd name="T0" fmla="*/ 50 w 221"/>
                  <a:gd name="T1" fmla="*/ 186 h 188"/>
                  <a:gd name="T2" fmla="*/ 55 w 221"/>
                  <a:gd name="T3" fmla="*/ 179 h 188"/>
                  <a:gd name="T4" fmla="*/ 60 w 221"/>
                  <a:gd name="T5" fmla="*/ 168 h 188"/>
                  <a:gd name="T6" fmla="*/ 73 w 221"/>
                  <a:gd name="T7" fmla="*/ 164 h 188"/>
                  <a:gd name="T8" fmla="*/ 84 w 221"/>
                  <a:gd name="T9" fmla="*/ 166 h 188"/>
                  <a:gd name="T10" fmla="*/ 91 w 221"/>
                  <a:gd name="T11" fmla="*/ 176 h 188"/>
                  <a:gd name="T12" fmla="*/ 92 w 221"/>
                  <a:gd name="T13" fmla="*/ 169 h 188"/>
                  <a:gd name="T14" fmla="*/ 109 w 221"/>
                  <a:gd name="T15" fmla="*/ 168 h 188"/>
                  <a:gd name="T16" fmla="*/ 120 w 221"/>
                  <a:gd name="T17" fmla="*/ 167 h 188"/>
                  <a:gd name="T18" fmla="*/ 128 w 221"/>
                  <a:gd name="T19" fmla="*/ 175 h 188"/>
                  <a:gd name="T20" fmla="*/ 140 w 221"/>
                  <a:gd name="T21" fmla="*/ 176 h 188"/>
                  <a:gd name="T22" fmla="*/ 142 w 221"/>
                  <a:gd name="T23" fmla="*/ 168 h 188"/>
                  <a:gd name="T24" fmla="*/ 160 w 221"/>
                  <a:gd name="T25" fmla="*/ 168 h 188"/>
                  <a:gd name="T26" fmla="*/ 168 w 221"/>
                  <a:gd name="T27" fmla="*/ 176 h 188"/>
                  <a:gd name="T28" fmla="*/ 175 w 221"/>
                  <a:gd name="T29" fmla="*/ 168 h 188"/>
                  <a:gd name="T30" fmla="*/ 185 w 221"/>
                  <a:gd name="T31" fmla="*/ 162 h 188"/>
                  <a:gd name="T32" fmla="*/ 185 w 221"/>
                  <a:gd name="T33" fmla="*/ 148 h 188"/>
                  <a:gd name="T34" fmla="*/ 190 w 221"/>
                  <a:gd name="T35" fmla="*/ 140 h 188"/>
                  <a:gd name="T36" fmla="*/ 200 w 221"/>
                  <a:gd name="T37" fmla="*/ 134 h 188"/>
                  <a:gd name="T38" fmla="*/ 205 w 221"/>
                  <a:gd name="T39" fmla="*/ 125 h 188"/>
                  <a:gd name="T40" fmla="*/ 215 w 221"/>
                  <a:gd name="T41" fmla="*/ 122 h 188"/>
                  <a:gd name="T42" fmla="*/ 220 w 221"/>
                  <a:gd name="T43" fmla="*/ 43 h 188"/>
                  <a:gd name="T44" fmla="*/ 213 w 221"/>
                  <a:gd name="T45" fmla="*/ 27 h 188"/>
                  <a:gd name="T46" fmla="*/ 211 w 221"/>
                  <a:gd name="T47" fmla="*/ 21 h 188"/>
                  <a:gd name="T48" fmla="*/ 208 w 221"/>
                  <a:gd name="T49" fmla="*/ 13 h 188"/>
                  <a:gd name="T50" fmla="*/ 200 w 221"/>
                  <a:gd name="T51" fmla="*/ 9 h 188"/>
                  <a:gd name="T52" fmla="*/ 182 w 221"/>
                  <a:gd name="T53" fmla="*/ 8 h 188"/>
                  <a:gd name="T54" fmla="*/ 181 w 221"/>
                  <a:gd name="T55" fmla="*/ 0 h 188"/>
                  <a:gd name="T56" fmla="*/ 162 w 221"/>
                  <a:gd name="T57" fmla="*/ 0 h 188"/>
                  <a:gd name="T58" fmla="*/ 157 w 221"/>
                  <a:gd name="T59" fmla="*/ 7 h 188"/>
                  <a:gd name="T60" fmla="*/ 143 w 221"/>
                  <a:gd name="T61" fmla="*/ 13 h 188"/>
                  <a:gd name="T62" fmla="*/ 131 w 221"/>
                  <a:gd name="T63" fmla="*/ 23 h 188"/>
                  <a:gd name="T64" fmla="*/ 124 w 221"/>
                  <a:gd name="T65" fmla="*/ 33 h 188"/>
                  <a:gd name="T66" fmla="*/ 102 w 221"/>
                  <a:gd name="T67" fmla="*/ 41 h 188"/>
                  <a:gd name="T68" fmla="*/ 99 w 221"/>
                  <a:gd name="T69" fmla="*/ 50 h 188"/>
                  <a:gd name="T70" fmla="*/ 91 w 221"/>
                  <a:gd name="T71" fmla="*/ 55 h 188"/>
                  <a:gd name="T72" fmla="*/ 81 w 221"/>
                  <a:gd name="T73" fmla="*/ 66 h 188"/>
                  <a:gd name="T74" fmla="*/ 57 w 221"/>
                  <a:gd name="T75" fmla="*/ 68 h 188"/>
                  <a:gd name="T76" fmla="*/ 55 w 221"/>
                  <a:gd name="T77" fmla="*/ 76 h 188"/>
                  <a:gd name="T78" fmla="*/ 58 w 221"/>
                  <a:gd name="T79" fmla="*/ 123 h 188"/>
                  <a:gd name="T80" fmla="*/ 48 w 221"/>
                  <a:gd name="T81" fmla="*/ 125 h 188"/>
                  <a:gd name="T82" fmla="*/ 48 w 221"/>
                  <a:gd name="T83" fmla="*/ 133 h 188"/>
                  <a:gd name="T84" fmla="*/ 11 w 221"/>
                  <a:gd name="T85" fmla="*/ 139 h 188"/>
                  <a:gd name="T86" fmla="*/ 0 w 221"/>
                  <a:gd name="T87" fmla="*/ 146 h 188"/>
                  <a:gd name="T88" fmla="*/ 4 w 221"/>
                  <a:gd name="T89" fmla="*/ 155 h 188"/>
                  <a:gd name="T90" fmla="*/ 13 w 221"/>
                  <a:gd name="T91" fmla="*/ 160 h 188"/>
                  <a:gd name="T92" fmla="*/ 14 w 221"/>
                  <a:gd name="T93" fmla="*/ 175 h 188"/>
                  <a:gd name="T94" fmla="*/ 24 w 221"/>
                  <a:gd name="T95" fmla="*/ 176 h 188"/>
                  <a:gd name="T96" fmla="*/ 32 w 221"/>
                  <a:gd name="T97" fmla="*/ 187 h 188"/>
                  <a:gd name="T98" fmla="*/ 45 w 221"/>
                  <a:gd name="T99" fmla="*/ 186 h 188"/>
                  <a:gd name="T100" fmla="*/ 50 w 221"/>
                  <a:gd name="T101" fmla="*/ 18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1" h="188">
                    <a:moveTo>
                      <a:pt x="50" y="186"/>
                    </a:moveTo>
                    <a:lnTo>
                      <a:pt x="55" y="179"/>
                    </a:lnTo>
                    <a:lnTo>
                      <a:pt x="60" y="168"/>
                    </a:lnTo>
                    <a:lnTo>
                      <a:pt x="73" y="164"/>
                    </a:lnTo>
                    <a:lnTo>
                      <a:pt x="84" y="166"/>
                    </a:lnTo>
                    <a:lnTo>
                      <a:pt x="91" y="176"/>
                    </a:lnTo>
                    <a:lnTo>
                      <a:pt x="92" y="169"/>
                    </a:lnTo>
                    <a:lnTo>
                      <a:pt x="109" y="168"/>
                    </a:lnTo>
                    <a:lnTo>
                      <a:pt x="120" y="167"/>
                    </a:lnTo>
                    <a:lnTo>
                      <a:pt x="128" y="175"/>
                    </a:lnTo>
                    <a:lnTo>
                      <a:pt x="140" y="176"/>
                    </a:lnTo>
                    <a:lnTo>
                      <a:pt x="142" y="168"/>
                    </a:lnTo>
                    <a:lnTo>
                      <a:pt x="160" y="168"/>
                    </a:lnTo>
                    <a:lnTo>
                      <a:pt x="168" y="176"/>
                    </a:lnTo>
                    <a:lnTo>
                      <a:pt x="175" y="168"/>
                    </a:lnTo>
                    <a:lnTo>
                      <a:pt x="185" y="162"/>
                    </a:lnTo>
                    <a:lnTo>
                      <a:pt x="185" y="148"/>
                    </a:lnTo>
                    <a:lnTo>
                      <a:pt x="190" y="140"/>
                    </a:lnTo>
                    <a:lnTo>
                      <a:pt x="200" y="134"/>
                    </a:lnTo>
                    <a:lnTo>
                      <a:pt x="205" y="125"/>
                    </a:lnTo>
                    <a:lnTo>
                      <a:pt x="215" y="122"/>
                    </a:lnTo>
                    <a:lnTo>
                      <a:pt x="220" y="43"/>
                    </a:lnTo>
                    <a:lnTo>
                      <a:pt x="213" y="27"/>
                    </a:lnTo>
                    <a:lnTo>
                      <a:pt x="211" y="21"/>
                    </a:lnTo>
                    <a:lnTo>
                      <a:pt x="208" y="13"/>
                    </a:lnTo>
                    <a:lnTo>
                      <a:pt x="200" y="9"/>
                    </a:lnTo>
                    <a:lnTo>
                      <a:pt x="182" y="8"/>
                    </a:lnTo>
                    <a:lnTo>
                      <a:pt x="181" y="0"/>
                    </a:lnTo>
                    <a:lnTo>
                      <a:pt x="162" y="0"/>
                    </a:lnTo>
                    <a:lnTo>
                      <a:pt x="157" y="7"/>
                    </a:lnTo>
                    <a:lnTo>
                      <a:pt x="143" y="13"/>
                    </a:lnTo>
                    <a:lnTo>
                      <a:pt x="131" y="23"/>
                    </a:lnTo>
                    <a:lnTo>
                      <a:pt x="124" y="33"/>
                    </a:lnTo>
                    <a:lnTo>
                      <a:pt x="102" y="41"/>
                    </a:lnTo>
                    <a:lnTo>
                      <a:pt x="99" y="50"/>
                    </a:lnTo>
                    <a:lnTo>
                      <a:pt x="91" y="55"/>
                    </a:lnTo>
                    <a:lnTo>
                      <a:pt x="81" y="66"/>
                    </a:lnTo>
                    <a:lnTo>
                      <a:pt x="57" y="68"/>
                    </a:lnTo>
                    <a:lnTo>
                      <a:pt x="55" y="76"/>
                    </a:lnTo>
                    <a:lnTo>
                      <a:pt x="58" y="123"/>
                    </a:lnTo>
                    <a:lnTo>
                      <a:pt x="48" y="125"/>
                    </a:lnTo>
                    <a:lnTo>
                      <a:pt x="48" y="133"/>
                    </a:lnTo>
                    <a:lnTo>
                      <a:pt x="11" y="139"/>
                    </a:lnTo>
                    <a:lnTo>
                      <a:pt x="0" y="146"/>
                    </a:lnTo>
                    <a:lnTo>
                      <a:pt x="4" y="155"/>
                    </a:lnTo>
                    <a:lnTo>
                      <a:pt x="13" y="160"/>
                    </a:lnTo>
                    <a:lnTo>
                      <a:pt x="14" y="175"/>
                    </a:lnTo>
                    <a:lnTo>
                      <a:pt x="24" y="176"/>
                    </a:lnTo>
                    <a:lnTo>
                      <a:pt x="32" y="187"/>
                    </a:lnTo>
                    <a:lnTo>
                      <a:pt x="45" y="186"/>
                    </a:lnTo>
                    <a:lnTo>
                      <a:pt x="50" y="18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4" name="Freeform 275">
                <a:extLst>
                  <a:ext uri="{FF2B5EF4-FFF2-40B4-BE49-F238E27FC236}">
                    <a16:creationId xmlns:a16="http://schemas.microsoft.com/office/drawing/2014/main" xmlns="" id="{2ADF506F-9416-4C78-AB60-A8C7D73E2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098" y="3968380"/>
                <a:ext cx="42457" cy="130555"/>
              </a:xfrm>
              <a:custGeom>
                <a:avLst/>
                <a:gdLst>
                  <a:gd name="T0" fmla="*/ 15 w 27"/>
                  <a:gd name="T1" fmla="*/ 83 h 83"/>
                  <a:gd name="T2" fmla="*/ 27 w 27"/>
                  <a:gd name="T3" fmla="*/ 72 h 83"/>
                  <a:gd name="T4" fmla="*/ 20 w 27"/>
                  <a:gd name="T5" fmla="*/ 48 h 83"/>
                  <a:gd name="T6" fmla="*/ 20 w 27"/>
                  <a:gd name="T7" fmla="*/ 26 h 83"/>
                  <a:gd name="T8" fmla="*/ 18 w 27"/>
                  <a:gd name="T9" fmla="*/ 11 h 83"/>
                  <a:gd name="T10" fmla="*/ 12 w 27"/>
                  <a:gd name="T11" fmla="*/ 2 h 83"/>
                  <a:gd name="T12" fmla="*/ 2 w 27"/>
                  <a:gd name="T13" fmla="*/ 0 h 83"/>
                  <a:gd name="T14" fmla="*/ 0 w 27"/>
                  <a:gd name="T15" fmla="*/ 14 h 83"/>
                  <a:gd name="T16" fmla="*/ 6 w 27"/>
                  <a:gd name="T17" fmla="*/ 24 h 83"/>
                  <a:gd name="T18" fmla="*/ 9 w 27"/>
                  <a:gd name="T19" fmla="*/ 48 h 83"/>
                  <a:gd name="T20" fmla="*/ 15 w 27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3">
                    <a:moveTo>
                      <a:pt x="15" y="83"/>
                    </a:moveTo>
                    <a:lnTo>
                      <a:pt x="27" y="72"/>
                    </a:lnTo>
                    <a:lnTo>
                      <a:pt x="20" y="48"/>
                    </a:lnTo>
                    <a:lnTo>
                      <a:pt x="20" y="26"/>
                    </a:lnTo>
                    <a:lnTo>
                      <a:pt x="18" y="11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6" y="24"/>
                    </a:lnTo>
                    <a:lnTo>
                      <a:pt x="9" y="48"/>
                    </a:lnTo>
                    <a:lnTo>
                      <a:pt x="15" y="83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5" name="Freeform 278">
                <a:extLst>
                  <a:ext uri="{FF2B5EF4-FFF2-40B4-BE49-F238E27FC236}">
                    <a16:creationId xmlns:a16="http://schemas.microsoft.com/office/drawing/2014/main" xmlns="" id="{DA14FFC3-F533-416C-BD30-F29347D3B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6123" y="4223198"/>
                <a:ext cx="45602" cy="26740"/>
              </a:xfrm>
              <a:custGeom>
                <a:avLst/>
                <a:gdLst>
                  <a:gd name="T0" fmla="*/ 0 w 29"/>
                  <a:gd name="T1" fmla="*/ 14 h 17"/>
                  <a:gd name="T2" fmla="*/ 2 w 29"/>
                  <a:gd name="T3" fmla="*/ 0 h 17"/>
                  <a:gd name="T4" fmla="*/ 29 w 29"/>
                  <a:gd name="T5" fmla="*/ 3 h 17"/>
                  <a:gd name="T6" fmla="*/ 18 w 29"/>
                  <a:gd name="T7" fmla="*/ 17 h 17"/>
                  <a:gd name="T8" fmla="*/ 0 w 29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7">
                    <a:moveTo>
                      <a:pt x="0" y="14"/>
                    </a:moveTo>
                    <a:lnTo>
                      <a:pt x="2" y="0"/>
                    </a:lnTo>
                    <a:lnTo>
                      <a:pt x="29" y="3"/>
                    </a:lnTo>
                    <a:lnTo>
                      <a:pt x="18" y="17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6" name="Freeform 279">
                <a:extLst>
                  <a:ext uri="{FF2B5EF4-FFF2-40B4-BE49-F238E27FC236}">
                    <a16:creationId xmlns:a16="http://schemas.microsoft.com/office/drawing/2014/main" xmlns="" id="{F5BF2509-0C66-4B4C-B3BB-FD7A09065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8949" y="4548800"/>
                <a:ext cx="81769" cy="206057"/>
              </a:xfrm>
              <a:custGeom>
                <a:avLst/>
                <a:gdLst>
                  <a:gd name="T0" fmla="*/ 16 w 52"/>
                  <a:gd name="T1" fmla="*/ 119 h 131"/>
                  <a:gd name="T2" fmla="*/ 24 w 52"/>
                  <a:gd name="T3" fmla="*/ 90 h 131"/>
                  <a:gd name="T4" fmla="*/ 0 w 52"/>
                  <a:gd name="T5" fmla="*/ 81 h 131"/>
                  <a:gd name="T6" fmla="*/ 0 w 52"/>
                  <a:gd name="T7" fmla="*/ 50 h 131"/>
                  <a:gd name="T8" fmla="*/ 10 w 52"/>
                  <a:gd name="T9" fmla="*/ 41 h 131"/>
                  <a:gd name="T10" fmla="*/ 4 w 52"/>
                  <a:gd name="T11" fmla="*/ 17 h 131"/>
                  <a:gd name="T12" fmla="*/ 7 w 52"/>
                  <a:gd name="T13" fmla="*/ 0 h 131"/>
                  <a:gd name="T14" fmla="*/ 30 w 52"/>
                  <a:gd name="T15" fmla="*/ 14 h 131"/>
                  <a:gd name="T16" fmla="*/ 33 w 52"/>
                  <a:gd name="T17" fmla="*/ 30 h 131"/>
                  <a:gd name="T18" fmla="*/ 28 w 52"/>
                  <a:gd name="T19" fmla="*/ 56 h 131"/>
                  <a:gd name="T20" fmla="*/ 45 w 52"/>
                  <a:gd name="T21" fmla="*/ 81 h 131"/>
                  <a:gd name="T22" fmla="*/ 52 w 52"/>
                  <a:gd name="T23" fmla="*/ 104 h 131"/>
                  <a:gd name="T24" fmla="*/ 40 w 52"/>
                  <a:gd name="T25" fmla="*/ 110 h 131"/>
                  <a:gd name="T26" fmla="*/ 39 w 52"/>
                  <a:gd name="T27" fmla="*/ 126 h 131"/>
                  <a:gd name="T28" fmla="*/ 24 w 52"/>
                  <a:gd name="T29" fmla="*/ 131 h 131"/>
                  <a:gd name="T30" fmla="*/ 16 w 52"/>
                  <a:gd name="T31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131">
                    <a:moveTo>
                      <a:pt x="16" y="119"/>
                    </a:moveTo>
                    <a:lnTo>
                      <a:pt x="24" y="90"/>
                    </a:lnTo>
                    <a:lnTo>
                      <a:pt x="0" y="81"/>
                    </a:lnTo>
                    <a:lnTo>
                      <a:pt x="0" y="50"/>
                    </a:lnTo>
                    <a:lnTo>
                      <a:pt x="10" y="41"/>
                    </a:lnTo>
                    <a:lnTo>
                      <a:pt x="4" y="17"/>
                    </a:lnTo>
                    <a:lnTo>
                      <a:pt x="7" y="0"/>
                    </a:lnTo>
                    <a:lnTo>
                      <a:pt x="30" y="14"/>
                    </a:lnTo>
                    <a:lnTo>
                      <a:pt x="33" y="30"/>
                    </a:lnTo>
                    <a:lnTo>
                      <a:pt x="28" y="56"/>
                    </a:lnTo>
                    <a:lnTo>
                      <a:pt x="45" y="81"/>
                    </a:lnTo>
                    <a:lnTo>
                      <a:pt x="52" y="104"/>
                    </a:lnTo>
                    <a:lnTo>
                      <a:pt x="40" y="110"/>
                    </a:lnTo>
                    <a:lnTo>
                      <a:pt x="39" y="126"/>
                    </a:lnTo>
                    <a:lnTo>
                      <a:pt x="24" y="131"/>
                    </a:lnTo>
                    <a:lnTo>
                      <a:pt x="16" y="119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9BFEA7B9-938B-4B07-99F7-8F5DD13A97D6}"/>
                </a:ext>
              </a:extLst>
            </p:cNvPr>
            <p:cNvGrpSpPr/>
            <p:nvPr/>
          </p:nvGrpSpPr>
          <p:grpSpPr>
            <a:xfrm>
              <a:off x="3382973" y="2337534"/>
              <a:ext cx="2377314" cy="1811735"/>
              <a:chOff x="1968230" y="1289640"/>
              <a:chExt cx="3616713" cy="2806149"/>
            </a:xfrm>
            <a:grpFill/>
          </p:grpSpPr>
          <p:sp>
            <p:nvSpPr>
              <p:cNvPr id="11" name="Freeform 55">
                <a:extLst>
                  <a:ext uri="{FF2B5EF4-FFF2-40B4-BE49-F238E27FC236}">
                    <a16:creationId xmlns:a16="http://schemas.microsoft.com/office/drawing/2014/main" xmlns="" id="{E9F681D8-1CA1-4C95-B137-5BD12DFFD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561" y="3774907"/>
                <a:ext cx="88059" cy="111680"/>
              </a:xfrm>
              <a:custGeom>
                <a:avLst/>
                <a:gdLst>
                  <a:gd name="T0" fmla="*/ 0 w 50"/>
                  <a:gd name="T1" fmla="*/ 49 h 63"/>
                  <a:gd name="T2" fmla="*/ 6 w 50"/>
                  <a:gd name="T3" fmla="*/ 31 h 63"/>
                  <a:gd name="T4" fmla="*/ 19 w 50"/>
                  <a:gd name="T5" fmla="*/ 28 h 63"/>
                  <a:gd name="T6" fmla="*/ 21 w 50"/>
                  <a:gd name="T7" fmla="*/ 9 h 63"/>
                  <a:gd name="T8" fmla="*/ 43 w 50"/>
                  <a:gd name="T9" fmla="*/ 0 h 63"/>
                  <a:gd name="T10" fmla="*/ 41 w 50"/>
                  <a:gd name="T11" fmla="*/ 20 h 63"/>
                  <a:gd name="T12" fmla="*/ 41 w 50"/>
                  <a:gd name="T13" fmla="*/ 34 h 63"/>
                  <a:gd name="T14" fmla="*/ 49 w 50"/>
                  <a:gd name="T15" fmla="*/ 35 h 63"/>
                  <a:gd name="T16" fmla="*/ 47 w 50"/>
                  <a:gd name="T17" fmla="*/ 48 h 63"/>
                  <a:gd name="T18" fmla="*/ 37 w 50"/>
                  <a:gd name="T19" fmla="*/ 48 h 63"/>
                  <a:gd name="T20" fmla="*/ 34 w 50"/>
                  <a:gd name="T21" fmla="*/ 62 h 63"/>
                  <a:gd name="T22" fmla="*/ 14 w 50"/>
                  <a:gd name="T23" fmla="*/ 61 h 63"/>
                  <a:gd name="T24" fmla="*/ 0 w 50"/>
                  <a:gd name="T25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63">
                    <a:moveTo>
                      <a:pt x="0" y="49"/>
                    </a:moveTo>
                    <a:lnTo>
                      <a:pt x="6" y="31"/>
                    </a:lnTo>
                    <a:lnTo>
                      <a:pt x="19" y="28"/>
                    </a:lnTo>
                    <a:lnTo>
                      <a:pt x="21" y="9"/>
                    </a:lnTo>
                    <a:lnTo>
                      <a:pt x="43" y="0"/>
                    </a:lnTo>
                    <a:lnTo>
                      <a:pt x="41" y="20"/>
                    </a:lnTo>
                    <a:lnTo>
                      <a:pt x="41" y="34"/>
                    </a:lnTo>
                    <a:lnTo>
                      <a:pt x="49" y="35"/>
                    </a:lnTo>
                    <a:lnTo>
                      <a:pt x="47" y="48"/>
                    </a:lnTo>
                    <a:lnTo>
                      <a:pt x="37" y="48"/>
                    </a:lnTo>
                    <a:lnTo>
                      <a:pt x="34" y="62"/>
                    </a:lnTo>
                    <a:lnTo>
                      <a:pt x="14" y="61"/>
                    </a:lnTo>
                    <a:lnTo>
                      <a:pt x="0" y="4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" name="Freeform 46">
                <a:extLst>
                  <a:ext uri="{FF2B5EF4-FFF2-40B4-BE49-F238E27FC236}">
                    <a16:creationId xmlns:a16="http://schemas.microsoft.com/office/drawing/2014/main" xmlns="" id="{B490CE51-3EE5-42A0-B542-E9F828876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582" y="3699405"/>
                <a:ext cx="75479" cy="70783"/>
              </a:xfrm>
              <a:custGeom>
                <a:avLst/>
                <a:gdLst>
                  <a:gd name="T0" fmla="*/ 32 w 43"/>
                  <a:gd name="T1" fmla="*/ 1 h 41"/>
                  <a:gd name="T2" fmla="*/ 26 w 43"/>
                  <a:gd name="T3" fmla="*/ 14 h 41"/>
                  <a:gd name="T4" fmla="*/ 32 w 43"/>
                  <a:gd name="T5" fmla="*/ 21 h 41"/>
                  <a:gd name="T6" fmla="*/ 23 w 43"/>
                  <a:gd name="T7" fmla="*/ 26 h 41"/>
                  <a:gd name="T8" fmla="*/ 0 w 43"/>
                  <a:gd name="T9" fmla="*/ 26 h 41"/>
                  <a:gd name="T10" fmla="*/ 3 w 43"/>
                  <a:gd name="T11" fmla="*/ 37 h 41"/>
                  <a:gd name="T12" fmla="*/ 21 w 43"/>
                  <a:gd name="T13" fmla="*/ 38 h 41"/>
                  <a:gd name="T14" fmla="*/ 37 w 43"/>
                  <a:gd name="T15" fmla="*/ 40 h 41"/>
                  <a:gd name="T16" fmla="*/ 42 w 43"/>
                  <a:gd name="T17" fmla="*/ 29 h 41"/>
                  <a:gd name="T18" fmla="*/ 42 w 43"/>
                  <a:gd name="T19" fmla="*/ 8 h 41"/>
                  <a:gd name="T20" fmla="*/ 42 w 43"/>
                  <a:gd name="T21" fmla="*/ 0 h 41"/>
                  <a:gd name="T22" fmla="*/ 32 w 43"/>
                  <a:gd name="T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41">
                    <a:moveTo>
                      <a:pt x="32" y="1"/>
                    </a:moveTo>
                    <a:lnTo>
                      <a:pt x="26" y="14"/>
                    </a:lnTo>
                    <a:lnTo>
                      <a:pt x="32" y="21"/>
                    </a:lnTo>
                    <a:lnTo>
                      <a:pt x="23" y="26"/>
                    </a:lnTo>
                    <a:lnTo>
                      <a:pt x="0" y="26"/>
                    </a:lnTo>
                    <a:lnTo>
                      <a:pt x="3" y="37"/>
                    </a:lnTo>
                    <a:lnTo>
                      <a:pt x="21" y="38"/>
                    </a:lnTo>
                    <a:lnTo>
                      <a:pt x="37" y="40"/>
                    </a:lnTo>
                    <a:lnTo>
                      <a:pt x="42" y="29"/>
                    </a:lnTo>
                    <a:lnTo>
                      <a:pt x="42" y="8"/>
                    </a:lnTo>
                    <a:lnTo>
                      <a:pt x="42" y="0"/>
                    </a:lnTo>
                    <a:lnTo>
                      <a:pt x="32" y="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" name="Freeform 47">
                <a:extLst>
                  <a:ext uri="{FF2B5EF4-FFF2-40B4-BE49-F238E27FC236}">
                    <a16:creationId xmlns:a16="http://schemas.microsoft.com/office/drawing/2014/main" xmlns="" id="{BC7B23E1-CB0F-4704-A818-A9062BDF0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032" y="3314031"/>
                <a:ext cx="726488" cy="548961"/>
              </a:xfrm>
              <a:custGeom>
                <a:avLst/>
                <a:gdLst>
                  <a:gd name="T0" fmla="*/ 245 w 412"/>
                  <a:gd name="T1" fmla="*/ 119 h 312"/>
                  <a:gd name="T2" fmla="*/ 229 w 412"/>
                  <a:gd name="T3" fmla="*/ 93 h 312"/>
                  <a:gd name="T4" fmla="*/ 216 w 412"/>
                  <a:gd name="T5" fmla="*/ 60 h 312"/>
                  <a:gd name="T6" fmla="*/ 196 w 412"/>
                  <a:gd name="T7" fmla="*/ 70 h 312"/>
                  <a:gd name="T8" fmla="*/ 174 w 412"/>
                  <a:gd name="T9" fmla="*/ 45 h 312"/>
                  <a:gd name="T10" fmla="*/ 164 w 412"/>
                  <a:gd name="T11" fmla="*/ 29 h 312"/>
                  <a:gd name="T12" fmla="*/ 147 w 412"/>
                  <a:gd name="T13" fmla="*/ 11 h 312"/>
                  <a:gd name="T14" fmla="*/ 125 w 412"/>
                  <a:gd name="T15" fmla="*/ 20 h 312"/>
                  <a:gd name="T16" fmla="*/ 101 w 412"/>
                  <a:gd name="T17" fmla="*/ 29 h 312"/>
                  <a:gd name="T18" fmla="*/ 63 w 412"/>
                  <a:gd name="T19" fmla="*/ 31 h 312"/>
                  <a:gd name="T20" fmla="*/ 35 w 412"/>
                  <a:gd name="T21" fmla="*/ 11 h 312"/>
                  <a:gd name="T22" fmla="*/ 0 w 412"/>
                  <a:gd name="T23" fmla="*/ 0 h 312"/>
                  <a:gd name="T24" fmla="*/ 16 w 412"/>
                  <a:gd name="T25" fmla="*/ 53 h 312"/>
                  <a:gd name="T26" fmla="*/ 25 w 412"/>
                  <a:gd name="T27" fmla="*/ 87 h 312"/>
                  <a:gd name="T28" fmla="*/ 41 w 412"/>
                  <a:gd name="T29" fmla="*/ 110 h 312"/>
                  <a:gd name="T30" fmla="*/ 59 w 412"/>
                  <a:gd name="T31" fmla="*/ 146 h 312"/>
                  <a:gd name="T32" fmla="*/ 98 w 412"/>
                  <a:gd name="T33" fmla="*/ 177 h 312"/>
                  <a:gd name="T34" fmla="*/ 78 w 412"/>
                  <a:gd name="T35" fmla="*/ 129 h 312"/>
                  <a:gd name="T36" fmla="*/ 51 w 412"/>
                  <a:gd name="T37" fmla="*/ 83 h 312"/>
                  <a:gd name="T38" fmla="*/ 31 w 412"/>
                  <a:gd name="T39" fmla="*/ 45 h 312"/>
                  <a:gd name="T40" fmla="*/ 41 w 412"/>
                  <a:gd name="T41" fmla="*/ 28 h 312"/>
                  <a:gd name="T42" fmla="*/ 64 w 412"/>
                  <a:gd name="T43" fmla="*/ 49 h 312"/>
                  <a:gd name="T44" fmla="*/ 78 w 412"/>
                  <a:gd name="T45" fmla="*/ 88 h 312"/>
                  <a:gd name="T46" fmla="*/ 97 w 412"/>
                  <a:gd name="T47" fmla="*/ 112 h 312"/>
                  <a:gd name="T48" fmla="*/ 110 w 412"/>
                  <a:gd name="T49" fmla="*/ 132 h 312"/>
                  <a:gd name="T50" fmla="*/ 129 w 412"/>
                  <a:gd name="T51" fmla="*/ 158 h 312"/>
                  <a:gd name="T52" fmla="*/ 140 w 412"/>
                  <a:gd name="T53" fmla="*/ 172 h 312"/>
                  <a:gd name="T54" fmla="*/ 147 w 412"/>
                  <a:gd name="T55" fmla="*/ 207 h 312"/>
                  <a:gd name="T56" fmla="*/ 156 w 412"/>
                  <a:gd name="T57" fmla="*/ 230 h 312"/>
                  <a:gd name="T58" fmla="*/ 275 w 412"/>
                  <a:gd name="T59" fmla="*/ 295 h 312"/>
                  <a:gd name="T60" fmla="*/ 299 w 412"/>
                  <a:gd name="T61" fmla="*/ 291 h 312"/>
                  <a:gd name="T62" fmla="*/ 327 w 412"/>
                  <a:gd name="T63" fmla="*/ 311 h 312"/>
                  <a:gd name="T64" fmla="*/ 346 w 412"/>
                  <a:gd name="T65" fmla="*/ 290 h 312"/>
                  <a:gd name="T66" fmla="*/ 370 w 412"/>
                  <a:gd name="T67" fmla="*/ 263 h 312"/>
                  <a:gd name="T68" fmla="*/ 396 w 412"/>
                  <a:gd name="T69" fmla="*/ 250 h 312"/>
                  <a:gd name="T70" fmla="*/ 405 w 412"/>
                  <a:gd name="T71" fmla="*/ 218 h 312"/>
                  <a:gd name="T72" fmla="*/ 408 w 412"/>
                  <a:gd name="T73" fmla="*/ 200 h 312"/>
                  <a:gd name="T74" fmla="*/ 362 w 412"/>
                  <a:gd name="T75" fmla="*/ 208 h 312"/>
                  <a:gd name="T76" fmla="*/ 325 w 412"/>
                  <a:gd name="T77" fmla="*/ 245 h 312"/>
                  <a:gd name="T78" fmla="*/ 269 w 412"/>
                  <a:gd name="T79" fmla="*/ 229 h 312"/>
                  <a:gd name="T80" fmla="*/ 254 w 412"/>
                  <a:gd name="T81" fmla="*/ 160 h 312"/>
                  <a:gd name="T82" fmla="*/ 265 w 412"/>
                  <a:gd name="T83" fmla="*/ 11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2" h="312">
                    <a:moveTo>
                      <a:pt x="265" y="119"/>
                    </a:moveTo>
                    <a:lnTo>
                      <a:pt x="245" y="119"/>
                    </a:lnTo>
                    <a:lnTo>
                      <a:pt x="241" y="99"/>
                    </a:lnTo>
                    <a:lnTo>
                      <a:pt x="229" y="93"/>
                    </a:lnTo>
                    <a:lnTo>
                      <a:pt x="225" y="72"/>
                    </a:lnTo>
                    <a:lnTo>
                      <a:pt x="216" y="60"/>
                    </a:lnTo>
                    <a:lnTo>
                      <a:pt x="201" y="49"/>
                    </a:lnTo>
                    <a:lnTo>
                      <a:pt x="196" y="70"/>
                    </a:lnTo>
                    <a:lnTo>
                      <a:pt x="181" y="70"/>
                    </a:lnTo>
                    <a:lnTo>
                      <a:pt x="174" y="45"/>
                    </a:lnTo>
                    <a:lnTo>
                      <a:pt x="165" y="43"/>
                    </a:lnTo>
                    <a:lnTo>
                      <a:pt x="164" y="29"/>
                    </a:lnTo>
                    <a:lnTo>
                      <a:pt x="152" y="26"/>
                    </a:lnTo>
                    <a:lnTo>
                      <a:pt x="147" y="11"/>
                    </a:lnTo>
                    <a:lnTo>
                      <a:pt x="137" y="19"/>
                    </a:lnTo>
                    <a:lnTo>
                      <a:pt x="125" y="20"/>
                    </a:lnTo>
                    <a:lnTo>
                      <a:pt x="122" y="29"/>
                    </a:lnTo>
                    <a:lnTo>
                      <a:pt x="101" y="29"/>
                    </a:lnTo>
                    <a:lnTo>
                      <a:pt x="85" y="36"/>
                    </a:lnTo>
                    <a:lnTo>
                      <a:pt x="63" y="31"/>
                    </a:lnTo>
                    <a:lnTo>
                      <a:pt x="47" y="15"/>
                    </a:lnTo>
                    <a:lnTo>
                      <a:pt x="35" y="11"/>
                    </a:lnTo>
                    <a:lnTo>
                      <a:pt x="31" y="2"/>
                    </a:lnTo>
                    <a:lnTo>
                      <a:pt x="0" y="0"/>
                    </a:lnTo>
                    <a:lnTo>
                      <a:pt x="3" y="37"/>
                    </a:lnTo>
                    <a:lnTo>
                      <a:pt x="16" y="53"/>
                    </a:lnTo>
                    <a:lnTo>
                      <a:pt x="29" y="73"/>
                    </a:lnTo>
                    <a:lnTo>
                      <a:pt x="25" y="87"/>
                    </a:lnTo>
                    <a:lnTo>
                      <a:pt x="17" y="92"/>
                    </a:lnTo>
                    <a:lnTo>
                      <a:pt x="41" y="110"/>
                    </a:lnTo>
                    <a:lnTo>
                      <a:pt x="57" y="123"/>
                    </a:lnTo>
                    <a:lnTo>
                      <a:pt x="59" y="146"/>
                    </a:lnTo>
                    <a:lnTo>
                      <a:pt x="87" y="177"/>
                    </a:lnTo>
                    <a:lnTo>
                      <a:pt x="98" y="177"/>
                    </a:lnTo>
                    <a:lnTo>
                      <a:pt x="91" y="154"/>
                    </a:lnTo>
                    <a:lnTo>
                      <a:pt x="78" y="129"/>
                    </a:lnTo>
                    <a:lnTo>
                      <a:pt x="69" y="105"/>
                    </a:lnTo>
                    <a:lnTo>
                      <a:pt x="51" y="83"/>
                    </a:lnTo>
                    <a:lnTo>
                      <a:pt x="40" y="63"/>
                    </a:lnTo>
                    <a:lnTo>
                      <a:pt x="31" y="45"/>
                    </a:lnTo>
                    <a:lnTo>
                      <a:pt x="31" y="22"/>
                    </a:lnTo>
                    <a:lnTo>
                      <a:pt x="41" y="28"/>
                    </a:lnTo>
                    <a:lnTo>
                      <a:pt x="52" y="40"/>
                    </a:lnTo>
                    <a:lnTo>
                      <a:pt x="64" y="49"/>
                    </a:lnTo>
                    <a:lnTo>
                      <a:pt x="66" y="76"/>
                    </a:lnTo>
                    <a:lnTo>
                      <a:pt x="78" y="88"/>
                    </a:lnTo>
                    <a:lnTo>
                      <a:pt x="89" y="106"/>
                    </a:lnTo>
                    <a:lnTo>
                      <a:pt x="97" y="112"/>
                    </a:lnTo>
                    <a:lnTo>
                      <a:pt x="96" y="127"/>
                    </a:lnTo>
                    <a:lnTo>
                      <a:pt x="110" y="132"/>
                    </a:lnTo>
                    <a:lnTo>
                      <a:pt x="111" y="150"/>
                    </a:lnTo>
                    <a:lnTo>
                      <a:pt x="129" y="158"/>
                    </a:lnTo>
                    <a:lnTo>
                      <a:pt x="129" y="171"/>
                    </a:lnTo>
                    <a:lnTo>
                      <a:pt x="140" y="172"/>
                    </a:lnTo>
                    <a:lnTo>
                      <a:pt x="141" y="190"/>
                    </a:lnTo>
                    <a:lnTo>
                      <a:pt x="147" y="207"/>
                    </a:lnTo>
                    <a:lnTo>
                      <a:pt x="142" y="222"/>
                    </a:lnTo>
                    <a:lnTo>
                      <a:pt x="156" y="230"/>
                    </a:lnTo>
                    <a:lnTo>
                      <a:pt x="235" y="282"/>
                    </a:lnTo>
                    <a:lnTo>
                      <a:pt x="275" y="295"/>
                    </a:lnTo>
                    <a:lnTo>
                      <a:pt x="288" y="286"/>
                    </a:lnTo>
                    <a:lnTo>
                      <a:pt x="299" y="291"/>
                    </a:lnTo>
                    <a:lnTo>
                      <a:pt x="316" y="297"/>
                    </a:lnTo>
                    <a:lnTo>
                      <a:pt x="327" y="311"/>
                    </a:lnTo>
                    <a:lnTo>
                      <a:pt x="333" y="293"/>
                    </a:lnTo>
                    <a:lnTo>
                      <a:pt x="346" y="290"/>
                    </a:lnTo>
                    <a:lnTo>
                      <a:pt x="348" y="272"/>
                    </a:lnTo>
                    <a:lnTo>
                      <a:pt x="370" y="263"/>
                    </a:lnTo>
                    <a:lnTo>
                      <a:pt x="378" y="260"/>
                    </a:lnTo>
                    <a:lnTo>
                      <a:pt x="396" y="250"/>
                    </a:lnTo>
                    <a:lnTo>
                      <a:pt x="406" y="237"/>
                    </a:lnTo>
                    <a:lnTo>
                      <a:pt x="405" y="218"/>
                    </a:lnTo>
                    <a:lnTo>
                      <a:pt x="411" y="214"/>
                    </a:lnTo>
                    <a:lnTo>
                      <a:pt x="408" y="200"/>
                    </a:lnTo>
                    <a:lnTo>
                      <a:pt x="375" y="197"/>
                    </a:lnTo>
                    <a:lnTo>
                      <a:pt x="362" y="208"/>
                    </a:lnTo>
                    <a:lnTo>
                      <a:pt x="347" y="238"/>
                    </a:lnTo>
                    <a:lnTo>
                      <a:pt x="325" y="245"/>
                    </a:lnTo>
                    <a:lnTo>
                      <a:pt x="293" y="246"/>
                    </a:lnTo>
                    <a:lnTo>
                      <a:pt x="269" y="229"/>
                    </a:lnTo>
                    <a:lnTo>
                      <a:pt x="262" y="188"/>
                    </a:lnTo>
                    <a:lnTo>
                      <a:pt x="254" y="160"/>
                    </a:lnTo>
                    <a:lnTo>
                      <a:pt x="261" y="139"/>
                    </a:lnTo>
                    <a:lnTo>
                      <a:pt x="265" y="1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" name="Freeform 48">
                <a:extLst>
                  <a:ext uri="{FF2B5EF4-FFF2-40B4-BE49-F238E27FC236}">
                    <a16:creationId xmlns:a16="http://schemas.microsoft.com/office/drawing/2014/main" xmlns="" id="{7F0B8571-ED01-4276-80C1-128442914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316" y="3825241"/>
                <a:ext cx="172973" cy="84939"/>
              </a:xfrm>
              <a:custGeom>
                <a:avLst/>
                <a:gdLst>
                  <a:gd name="T0" fmla="*/ 15 w 98"/>
                  <a:gd name="T1" fmla="*/ 8 h 49"/>
                  <a:gd name="T2" fmla="*/ 13 w 98"/>
                  <a:gd name="T3" fmla="*/ 20 h 49"/>
                  <a:gd name="T4" fmla="*/ 3 w 98"/>
                  <a:gd name="T5" fmla="*/ 20 h 49"/>
                  <a:gd name="T6" fmla="*/ 0 w 98"/>
                  <a:gd name="T7" fmla="*/ 34 h 49"/>
                  <a:gd name="T8" fmla="*/ 11 w 98"/>
                  <a:gd name="T9" fmla="*/ 29 h 49"/>
                  <a:gd name="T10" fmla="*/ 27 w 98"/>
                  <a:gd name="T11" fmla="*/ 29 h 49"/>
                  <a:gd name="T12" fmla="*/ 29 w 98"/>
                  <a:gd name="T13" fmla="*/ 48 h 49"/>
                  <a:gd name="T14" fmla="*/ 42 w 98"/>
                  <a:gd name="T15" fmla="*/ 40 h 49"/>
                  <a:gd name="T16" fmla="*/ 61 w 98"/>
                  <a:gd name="T17" fmla="*/ 40 h 49"/>
                  <a:gd name="T18" fmla="*/ 66 w 98"/>
                  <a:gd name="T19" fmla="*/ 25 h 49"/>
                  <a:gd name="T20" fmla="*/ 88 w 98"/>
                  <a:gd name="T21" fmla="*/ 25 h 49"/>
                  <a:gd name="T22" fmla="*/ 97 w 98"/>
                  <a:gd name="T23" fmla="*/ 14 h 49"/>
                  <a:gd name="T24" fmla="*/ 82 w 98"/>
                  <a:gd name="T25" fmla="*/ 10 h 49"/>
                  <a:gd name="T26" fmla="*/ 73 w 98"/>
                  <a:gd name="T27" fmla="*/ 1 h 49"/>
                  <a:gd name="T28" fmla="*/ 50 w 98"/>
                  <a:gd name="T29" fmla="*/ 1 h 49"/>
                  <a:gd name="T30" fmla="*/ 40 w 98"/>
                  <a:gd name="T31" fmla="*/ 8 h 49"/>
                  <a:gd name="T32" fmla="*/ 35 w 98"/>
                  <a:gd name="T33" fmla="*/ 0 h 49"/>
                  <a:gd name="T34" fmla="*/ 24 w 98"/>
                  <a:gd name="T35" fmla="*/ 7 h 49"/>
                  <a:gd name="T36" fmla="*/ 15 w 98"/>
                  <a:gd name="T37" fmla="*/ 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49">
                    <a:moveTo>
                      <a:pt x="15" y="8"/>
                    </a:moveTo>
                    <a:lnTo>
                      <a:pt x="13" y="20"/>
                    </a:lnTo>
                    <a:lnTo>
                      <a:pt x="3" y="20"/>
                    </a:lnTo>
                    <a:lnTo>
                      <a:pt x="0" y="34"/>
                    </a:lnTo>
                    <a:lnTo>
                      <a:pt x="11" y="29"/>
                    </a:lnTo>
                    <a:lnTo>
                      <a:pt x="27" y="29"/>
                    </a:lnTo>
                    <a:lnTo>
                      <a:pt x="29" y="48"/>
                    </a:lnTo>
                    <a:lnTo>
                      <a:pt x="42" y="40"/>
                    </a:lnTo>
                    <a:lnTo>
                      <a:pt x="61" y="40"/>
                    </a:lnTo>
                    <a:lnTo>
                      <a:pt x="66" y="25"/>
                    </a:lnTo>
                    <a:lnTo>
                      <a:pt x="88" y="25"/>
                    </a:lnTo>
                    <a:lnTo>
                      <a:pt x="97" y="14"/>
                    </a:lnTo>
                    <a:lnTo>
                      <a:pt x="82" y="10"/>
                    </a:lnTo>
                    <a:lnTo>
                      <a:pt x="73" y="1"/>
                    </a:lnTo>
                    <a:lnTo>
                      <a:pt x="50" y="1"/>
                    </a:lnTo>
                    <a:lnTo>
                      <a:pt x="40" y="8"/>
                    </a:lnTo>
                    <a:lnTo>
                      <a:pt x="35" y="0"/>
                    </a:lnTo>
                    <a:lnTo>
                      <a:pt x="24" y="7"/>
                    </a:lnTo>
                    <a:lnTo>
                      <a:pt x="15" y="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" name="Freeform 49">
                <a:extLst>
                  <a:ext uri="{FF2B5EF4-FFF2-40B4-BE49-F238E27FC236}">
                    <a16:creationId xmlns:a16="http://schemas.microsoft.com/office/drawing/2014/main" xmlns="" id="{E1E2DCB4-81B3-46AD-BBD3-5FC74826B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635" y="3869284"/>
                <a:ext cx="116364" cy="113253"/>
              </a:xfrm>
              <a:custGeom>
                <a:avLst/>
                <a:gdLst>
                  <a:gd name="T0" fmla="*/ 60 w 66"/>
                  <a:gd name="T1" fmla="*/ 0 h 63"/>
                  <a:gd name="T2" fmla="*/ 38 w 66"/>
                  <a:gd name="T3" fmla="*/ 0 h 63"/>
                  <a:gd name="T4" fmla="*/ 33 w 66"/>
                  <a:gd name="T5" fmla="*/ 14 h 63"/>
                  <a:gd name="T6" fmla="*/ 14 w 66"/>
                  <a:gd name="T7" fmla="*/ 15 h 63"/>
                  <a:gd name="T8" fmla="*/ 0 w 66"/>
                  <a:gd name="T9" fmla="*/ 23 h 63"/>
                  <a:gd name="T10" fmla="*/ 8 w 66"/>
                  <a:gd name="T11" fmla="*/ 31 h 63"/>
                  <a:gd name="T12" fmla="*/ 15 w 66"/>
                  <a:gd name="T13" fmla="*/ 49 h 63"/>
                  <a:gd name="T14" fmla="*/ 25 w 66"/>
                  <a:gd name="T15" fmla="*/ 60 h 63"/>
                  <a:gd name="T16" fmla="*/ 56 w 66"/>
                  <a:gd name="T17" fmla="*/ 62 h 63"/>
                  <a:gd name="T18" fmla="*/ 60 w 66"/>
                  <a:gd name="T19" fmla="*/ 18 h 63"/>
                  <a:gd name="T20" fmla="*/ 65 w 66"/>
                  <a:gd name="T21" fmla="*/ 7 h 63"/>
                  <a:gd name="T22" fmla="*/ 60 w 66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63">
                    <a:moveTo>
                      <a:pt x="60" y="0"/>
                    </a:moveTo>
                    <a:lnTo>
                      <a:pt x="38" y="0"/>
                    </a:lnTo>
                    <a:lnTo>
                      <a:pt x="33" y="14"/>
                    </a:lnTo>
                    <a:lnTo>
                      <a:pt x="14" y="15"/>
                    </a:lnTo>
                    <a:lnTo>
                      <a:pt x="0" y="23"/>
                    </a:lnTo>
                    <a:lnTo>
                      <a:pt x="8" y="31"/>
                    </a:lnTo>
                    <a:lnTo>
                      <a:pt x="15" y="49"/>
                    </a:lnTo>
                    <a:lnTo>
                      <a:pt x="25" y="60"/>
                    </a:lnTo>
                    <a:lnTo>
                      <a:pt x="56" y="62"/>
                    </a:lnTo>
                    <a:lnTo>
                      <a:pt x="60" y="18"/>
                    </a:lnTo>
                    <a:lnTo>
                      <a:pt x="65" y="7"/>
                    </a:lnTo>
                    <a:lnTo>
                      <a:pt x="6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" name="Freeform 52">
                <a:extLst>
                  <a:ext uri="{FF2B5EF4-FFF2-40B4-BE49-F238E27FC236}">
                    <a16:creationId xmlns:a16="http://schemas.microsoft.com/office/drawing/2014/main" xmlns="" id="{9BF3A62B-93A3-45B3-A7FA-FB72DC7D6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943" y="3741875"/>
                <a:ext cx="61327" cy="33032"/>
              </a:xfrm>
              <a:custGeom>
                <a:avLst/>
                <a:gdLst>
                  <a:gd name="T0" fmla="*/ 8 w 34"/>
                  <a:gd name="T1" fmla="*/ 0 h 18"/>
                  <a:gd name="T2" fmla="*/ 19 w 34"/>
                  <a:gd name="T3" fmla="*/ 0 h 18"/>
                  <a:gd name="T4" fmla="*/ 33 w 34"/>
                  <a:gd name="T5" fmla="*/ 6 h 18"/>
                  <a:gd name="T6" fmla="*/ 29 w 34"/>
                  <a:gd name="T7" fmla="*/ 16 h 18"/>
                  <a:gd name="T8" fmla="*/ 11 w 34"/>
                  <a:gd name="T9" fmla="*/ 17 h 18"/>
                  <a:gd name="T10" fmla="*/ 0 w 34"/>
                  <a:gd name="T11" fmla="*/ 9 h 18"/>
                  <a:gd name="T12" fmla="*/ 8 w 34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8">
                    <a:moveTo>
                      <a:pt x="8" y="0"/>
                    </a:moveTo>
                    <a:lnTo>
                      <a:pt x="19" y="0"/>
                    </a:lnTo>
                    <a:lnTo>
                      <a:pt x="33" y="6"/>
                    </a:lnTo>
                    <a:lnTo>
                      <a:pt x="29" y="16"/>
                    </a:lnTo>
                    <a:lnTo>
                      <a:pt x="11" y="17"/>
                    </a:lnTo>
                    <a:lnTo>
                      <a:pt x="0" y="9"/>
                    </a:lnTo>
                    <a:lnTo>
                      <a:pt x="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" name="Freeform 53">
                <a:extLst>
                  <a:ext uri="{FF2B5EF4-FFF2-40B4-BE49-F238E27FC236}">
                    <a16:creationId xmlns:a16="http://schemas.microsoft.com/office/drawing/2014/main" xmlns="" id="{F97C4167-07AB-4E7F-A823-2E9655A7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909" y="3699405"/>
                <a:ext cx="102211" cy="70783"/>
              </a:xfrm>
              <a:custGeom>
                <a:avLst/>
                <a:gdLst>
                  <a:gd name="T0" fmla="*/ 0 w 57"/>
                  <a:gd name="T1" fmla="*/ 40 h 41"/>
                  <a:gd name="T2" fmla="*/ 5 w 57"/>
                  <a:gd name="T3" fmla="*/ 29 h 41"/>
                  <a:gd name="T4" fmla="*/ 5 w 57"/>
                  <a:gd name="T5" fmla="*/ 8 h 41"/>
                  <a:gd name="T6" fmla="*/ 5 w 57"/>
                  <a:gd name="T7" fmla="*/ 0 h 41"/>
                  <a:gd name="T8" fmla="*/ 18 w 57"/>
                  <a:gd name="T9" fmla="*/ 2 h 41"/>
                  <a:gd name="T10" fmla="*/ 23 w 57"/>
                  <a:gd name="T11" fmla="*/ 9 h 41"/>
                  <a:gd name="T12" fmla="*/ 29 w 57"/>
                  <a:gd name="T13" fmla="*/ 11 h 41"/>
                  <a:gd name="T14" fmla="*/ 36 w 57"/>
                  <a:gd name="T15" fmla="*/ 11 h 41"/>
                  <a:gd name="T16" fmla="*/ 39 w 57"/>
                  <a:gd name="T17" fmla="*/ 20 h 41"/>
                  <a:gd name="T18" fmla="*/ 47 w 57"/>
                  <a:gd name="T19" fmla="*/ 24 h 41"/>
                  <a:gd name="T20" fmla="*/ 56 w 57"/>
                  <a:gd name="T21" fmla="*/ 31 h 41"/>
                  <a:gd name="T22" fmla="*/ 53 w 57"/>
                  <a:gd name="T23" fmla="*/ 37 h 41"/>
                  <a:gd name="T24" fmla="*/ 40 w 57"/>
                  <a:gd name="T25" fmla="*/ 38 h 41"/>
                  <a:gd name="T26" fmla="*/ 18 w 57"/>
                  <a:gd name="T27" fmla="*/ 37 h 41"/>
                  <a:gd name="T28" fmla="*/ 0 w 57"/>
                  <a:gd name="T2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41">
                    <a:moveTo>
                      <a:pt x="0" y="40"/>
                    </a:moveTo>
                    <a:lnTo>
                      <a:pt x="5" y="29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18" y="2"/>
                    </a:lnTo>
                    <a:lnTo>
                      <a:pt x="23" y="9"/>
                    </a:lnTo>
                    <a:lnTo>
                      <a:pt x="29" y="11"/>
                    </a:lnTo>
                    <a:lnTo>
                      <a:pt x="36" y="11"/>
                    </a:lnTo>
                    <a:lnTo>
                      <a:pt x="39" y="20"/>
                    </a:lnTo>
                    <a:lnTo>
                      <a:pt x="47" y="24"/>
                    </a:lnTo>
                    <a:lnTo>
                      <a:pt x="56" y="31"/>
                    </a:lnTo>
                    <a:lnTo>
                      <a:pt x="53" y="37"/>
                    </a:lnTo>
                    <a:lnTo>
                      <a:pt x="40" y="38"/>
                    </a:lnTo>
                    <a:lnTo>
                      <a:pt x="18" y="37"/>
                    </a:lnTo>
                    <a:lnTo>
                      <a:pt x="0" y="4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" name="Freeform 54">
                <a:extLst>
                  <a:ext uri="{FF2B5EF4-FFF2-40B4-BE49-F238E27FC236}">
                    <a16:creationId xmlns:a16="http://schemas.microsoft.com/office/drawing/2014/main" xmlns="" id="{DB00C819-E1D8-4F4B-A14D-5B97BD32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417" y="3746593"/>
                <a:ext cx="40885" cy="28313"/>
              </a:xfrm>
              <a:custGeom>
                <a:avLst/>
                <a:gdLst>
                  <a:gd name="T0" fmla="*/ 8 w 23"/>
                  <a:gd name="T1" fmla="*/ 2 h 16"/>
                  <a:gd name="T2" fmla="*/ 0 w 23"/>
                  <a:gd name="T3" fmla="*/ 7 h 16"/>
                  <a:gd name="T4" fmla="*/ 6 w 23"/>
                  <a:gd name="T5" fmla="*/ 11 h 16"/>
                  <a:gd name="T6" fmla="*/ 14 w 23"/>
                  <a:gd name="T7" fmla="*/ 15 h 16"/>
                  <a:gd name="T8" fmla="*/ 22 w 23"/>
                  <a:gd name="T9" fmla="*/ 11 h 16"/>
                  <a:gd name="T10" fmla="*/ 22 w 23"/>
                  <a:gd name="T11" fmla="*/ 0 h 16"/>
                  <a:gd name="T12" fmla="*/ 8 w 23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8" y="2"/>
                    </a:moveTo>
                    <a:lnTo>
                      <a:pt x="0" y="7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22" y="11"/>
                    </a:lnTo>
                    <a:lnTo>
                      <a:pt x="22" y="0"/>
                    </a:lnTo>
                    <a:lnTo>
                      <a:pt x="8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" name="Freeform 60">
                <a:extLst>
                  <a:ext uri="{FF2B5EF4-FFF2-40B4-BE49-F238E27FC236}">
                    <a16:creationId xmlns:a16="http://schemas.microsoft.com/office/drawing/2014/main" xmlns="" id="{DCE54222-8375-4C2E-9B88-2DE0BB6C5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68" y="3756031"/>
                <a:ext cx="48747" cy="83367"/>
              </a:xfrm>
              <a:custGeom>
                <a:avLst/>
                <a:gdLst>
                  <a:gd name="T0" fmla="*/ 2 w 29"/>
                  <a:gd name="T1" fmla="*/ 13 h 48"/>
                  <a:gd name="T2" fmla="*/ 10 w 29"/>
                  <a:gd name="T3" fmla="*/ 10 h 48"/>
                  <a:gd name="T4" fmla="*/ 28 w 29"/>
                  <a:gd name="T5" fmla="*/ 0 h 48"/>
                  <a:gd name="T6" fmla="*/ 25 w 29"/>
                  <a:gd name="T7" fmla="*/ 19 h 48"/>
                  <a:gd name="T8" fmla="*/ 28 w 29"/>
                  <a:gd name="T9" fmla="*/ 39 h 48"/>
                  <a:gd name="T10" fmla="*/ 18 w 29"/>
                  <a:gd name="T11" fmla="*/ 46 h 48"/>
                  <a:gd name="T12" fmla="*/ 8 w 29"/>
                  <a:gd name="T13" fmla="*/ 47 h 48"/>
                  <a:gd name="T14" fmla="*/ 0 w 29"/>
                  <a:gd name="T15" fmla="*/ 45 h 48"/>
                  <a:gd name="T16" fmla="*/ 0 w 29"/>
                  <a:gd name="T17" fmla="*/ 32 h 48"/>
                  <a:gd name="T18" fmla="*/ 2 w 29"/>
                  <a:gd name="T19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8">
                    <a:moveTo>
                      <a:pt x="2" y="13"/>
                    </a:moveTo>
                    <a:lnTo>
                      <a:pt x="10" y="10"/>
                    </a:lnTo>
                    <a:lnTo>
                      <a:pt x="28" y="0"/>
                    </a:lnTo>
                    <a:lnTo>
                      <a:pt x="25" y="19"/>
                    </a:lnTo>
                    <a:lnTo>
                      <a:pt x="28" y="39"/>
                    </a:lnTo>
                    <a:lnTo>
                      <a:pt x="18" y="46"/>
                    </a:lnTo>
                    <a:lnTo>
                      <a:pt x="8" y="47"/>
                    </a:lnTo>
                    <a:lnTo>
                      <a:pt x="0" y="45"/>
                    </a:lnTo>
                    <a:lnTo>
                      <a:pt x="0" y="32"/>
                    </a:lnTo>
                    <a:lnTo>
                      <a:pt x="2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" name="Freeform 61">
                <a:extLst>
                  <a:ext uri="{FF2B5EF4-FFF2-40B4-BE49-F238E27FC236}">
                    <a16:creationId xmlns:a16="http://schemas.microsoft.com/office/drawing/2014/main" xmlns="" id="{47AD7AB8-40C4-4DE4-886E-8093E353A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520" y="3976245"/>
                <a:ext cx="86487" cy="53480"/>
              </a:xfrm>
              <a:custGeom>
                <a:avLst/>
                <a:gdLst>
                  <a:gd name="T0" fmla="*/ 33 w 49"/>
                  <a:gd name="T1" fmla="*/ 2 h 31"/>
                  <a:gd name="T2" fmla="*/ 1 w 49"/>
                  <a:gd name="T3" fmla="*/ 0 h 31"/>
                  <a:gd name="T4" fmla="*/ 0 w 49"/>
                  <a:gd name="T5" fmla="*/ 12 h 31"/>
                  <a:gd name="T6" fmla="*/ 7 w 49"/>
                  <a:gd name="T7" fmla="*/ 23 h 31"/>
                  <a:gd name="T8" fmla="*/ 35 w 49"/>
                  <a:gd name="T9" fmla="*/ 30 h 31"/>
                  <a:gd name="T10" fmla="*/ 48 w 49"/>
                  <a:gd name="T11" fmla="*/ 23 h 31"/>
                  <a:gd name="T12" fmla="*/ 47 w 49"/>
                  <a:gd name="T13" fmla="*/ 10 h 31"/>
                  <a:gd name="T14" fmla="*/ 33 w 49"/>
                  <a:gd name="T1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1">
                    <a:moveTo>
                      <a:pt x="33" y="2"/>
                    </a:moveTo>
                    <a:lnTo>
                      <a:pt x="1" y="0"/>
                    </a:lnTo>
                    <a:lnTo>
                      <a:pt x="0" y="12"/>
                    </a:lnTo>
                    <a:lnTo>
                      <a:pt x="7" y="23"/>
                    </a:lnTo>
                    <a:lnTo>
                      <a:pt x="35" y="30"/>
                    </a:lnTo>
                    <a:lnTo>
                      <a:pt x="48" y="23"/>
                    </a:lnTo>
                    <a:lnTo>
                      <a:pt x="47" y="10"/>
                    </a:lnTo>
                    <a:lnTo>
                      <a:pt x="33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" name="Freeform 67">
                <a:extLst>
                  <a:ext uri="{FF2B5EF4-FFF2-40B4-BE49-F238E27FC236}">
                    <a16:creationId xmlns:a16="http://schemas.microsoft.com/office/drawing/2014/main" xmlns="" id="{28733613-EE7B-4157-A4E5-C71A1B44B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583" y="1961291"/>
                <a:ext cx="64472" cy="31459"/>
              </a:xfrm>
              <a:custGeom>
                <a:avLst/>
                <a:gdLst>
                  <a:gd name="T0" fmla="*/ 10 w 36"/>
                  <a:gd name="T1" fmla="*/ 0 h 18"/>
                  <a:gd name="T2" fmla="*/ 0 w 36"/>
                  <a:gd name="T3" fmla="*/ 17 h 18"/>
                  <a:gd name="T4" fmla="*/ 17 w 36"/>
                  <a:gd name="T5" fmla="*/ 17 h 18"/>
                  <a:gd name="T6" fmla="*/ 35 w 36"/>
                  <a:gd name="T7" fmla="*/ 10 h 18"/>
                  <a:gd name="T8" fmla="*/ 10 w 3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10" y="0"/>
                    </a:moveTo>
                    <a:lnTo>
                      <a:pt x="0" y="17"/>
                    </a:lnTo>
                    <a:lnTo>
                      <a:pt x="17" y="17"/>
                    </a:lnTo>
                    <a:lnTo>
                      <a:pt x="35" y="10"/>
                    </a:lnTo>
                    <a:lnTo>
                      <a:pt x="1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" name="Freeform 68">
                <a:extLst>
                  <a:ext uri="{FF2B5EF4-FFF2-40B4-BE49-F238E27FC236}">
                    <a16:creationId xmlns:a16="http://schemas.microsoft.com/office/drawing/2014/main" xmlns="" id="{69AB8BCF-A25B-4772-81D5-3A373D75E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230" y="1912530"/>
                <a:ext cx="839706" cy="690527"/>
              </a:xfrm>
              <a:custGeom>
                <a:avLst/>
                <a:gdLst>
                  <a:gd name="T0" fmla="*/ 229 w 476"/>
                  <a:gd name="T1" fmla="*/ 10 h 391"/>
                  <a:gd name="T2" fmla="*/ 191 w 476"/>
                  <a:gd name="T3" fmla="*/ 25 h 391"/>
                  <a:gd name="T4" fmla="*/ 143 w 476"/>
                  <a:gd name="T5" fmla="*/ 55 h 391"/>
                  <a:gd name="T6" fmla="*/ 88 w 476"/>
                  <a:gd name="T7" fmla="*/ 75 h 391"/>
                  <a:gd name="T8" fmla="*/ 158 w 476"/>
                  <a:gd name="T9" fmla="*/ 112 h 391"/>
                  <a:gd name="T10" fmla="*/ 108 w 476"/>
                  <a:gd name="T11" fmla="*/ 122 h 391"/>
                  <a:gd name="T12" fmla="*/ 83 w 476"/>
                  <a:gd name="T13" fmla="*/ 115 h 391"/>
                  <a:gd name="T14" fmla="*/ 58 w 476"/>
                  <a:gd name="T15" fmla="*/ 125 h 391"/>
                  <a:gd name="T16" fmla="*/ 66 w 476"/>
                  <a:gd name="T17" fmla="*/ 143 h 391"/>
                  <a:gd name="T18" fmla="*/ 74 w 476"/>
                  <a:gd name="T19" fmla="*/ 165 h 391"/>
                  <a:gd name="T20" fmla="*/ 123 w 476"/>
                  <a:gd name="T21" fmla="*/ 153 h 391"/>
                  <a:gd name="T22" fmla="*/ 121 w 476"/>
                  <a:gd name="T23" fmla="*/ 167 h 391"/>
                  <a:gd name="T24" fmla="*/ 96 w 476"/>
                  <a:gd name="T25" fmla="*/ 185 h 391"/>
                  <a:gd name="T26" fmla="*/ 79 w 476"/>
                  <a:gd name="T27" fmla="*/ 190 h 391"/>
                  <a:gd name="T28" fmla="*/ 56 w 476"/>
                  <a:gd name="T29" fmla="*/ 215 h 391"/>
                  <a:gd name="T30" fmla="*/ 43 w 476"/>
                  <a:gd name="T31" fmla="*/ 238 h 391"/>
                  <a:gd name="T32" fmla="*/ 38 w 476"/>
                  <a:gd name="T33" fmla="*/ 253 h 391"/>
                  <a:gd name="T34" fmla="*/ 66 w 476"/>
                  <a:gd name="T35" fmla="*/ 265 h 391"/>
                  <a:gd name="T36" fmla="*/ 74 w 476"/>
                  <a:gd name="T37" fmla="*/ 273 h 391"/>
                  <a:gd name="T38" fmla="*/ 68 w 476"/>
                  <a:gd name="T39" fmla="*/ 301 h 391"/>
                  <a:gd name="T40" fmla="*/ 98 w 476"/>
                  <a:gd name="T41" fmla="*/ 299 h 391"/>
                  <a:gd name="T42" fmla="*/ 119 w 476"/>
                  <a:gd name="T43" fmla="*/ 316 h 391"/>
                  <a:gd name="T44" fmla="*/ 20 w 476"/>
                  <a:gd name="T45" fmla="*/ 373 h 391"/>
                  <a:gd name="T46" fmla="*/ 1 w 476"/>
                  <a:gd name="T47" fmla="*/ 390 h 391"/>
                  <a:gd name="T48" fmla="*/ 138 w 476"/>
                  <a:gd name="T49" fmla="*/ 330 h 391"/>
                  <a:gd name="T50" fmla="*/ 157 w 476"/>
                  <a:gd name="T51" fmla="*/ 315 h 391"/>
                  <a:gd name="T52" fmla="*/ 174 w 476"/>
                  <a:gd name="T53" fmla="*/ 289 h 391"/>
                  <a:gd name="T54" fmla="*/ 223 w 476"/>
                  <a:gd name="T55" fmla="*/ 235 h 391"/>
                  <a:gd name="T56" fmla="*/ 209 w 476"/>
                  <a:gd name="T57" fmla="*/ 268 h 391"/>
                  <a:gd name="T58" fmla="*/ 206 w 476"/>
                  <a:gd name="T59" fmla="*/ 285 h 391"/>
                  <a:gd name="T60" fmla="*/ 221 w 476"/>
                  <a:gd name="T61" fmla="*/ 293 h 391"/>
                  <a:gd name="T62" fmla="*/ 229 w 476"/>
                  <a:gd name="T63" fmla="*/ 291 h 391"/>
                  <a:gd name="T64" fmla="*/ 236 w 476"/>
                  <a:gd name="T65" fmla="*/ 285 h 391"/>
                  <a:gd name="T66" fmla="*/ 244 w 476"/>
                  <a:gd name="T67" fmla="*/ 278 h 391"/>
                  <a:gd name="T68" fmla="*/ 249 w 476"/>
                  <a:gd name="T69" fmla="*/ 271 h 391"/>
                  <a:gd name="T70" fmla="*/ 251 w 476"/>
                  <a:gd name="T71" fmla="*/ 268 h 391"/>
                  <a:gd name="T72" fmla="*/ 264 w 476"/>
                  <a:gd name="T73" fmla="*/ 260 h 391"/>
                  <a:gd name="T74" fmla="*/ 285 w 476"/>
                  <a:gd name="T75" fmla="*/ 238 h 391"/>
                  <a:gd name="T76" fmla="*/ 303 w 476"/>
                  <a:gd name="T77" fmla="*/ 249 h 391"/>
                  <a:gd name="T78" fmla="*/ 347 w 476"/>
                  <a:gd name="T79" fmla="*/ 264 h 391"/>
                  <a:gd name="T80" fmla="*/ 353 w 476"/>
                  <a:gd name="T81" fmla="*/ 276 h 391"/>
                  <a:gd name="T82" fmla="*/ 370 w 476"/>
                  <a:gd name="T83" fmla="*/ 291 h 391"/>
                  <a:gd name="T84" fmla="*/ 385 w 476"/>
                  <a:gd name="T85" fmla="*/ 301 h 391"/>
                  <a:gd name="T86" fmla="*/ 403 w 476"/>
                  <a:gd name="T87" fmla="*/ 297 h 391"/>
                  <a:gd name="T88" fmla="*/ 417 w 476"/>
                  <a:gd name="T89" fmla="*/ 312 h 391"/>
                  <a:gd name="T90" fmla="*/ 429 w 476"/>
                  <a:gd name="T91" fmla="*/ 308 h 391"/>
                  <a:gd name="T92" fmla="*/ 428 w 476"/>
                  <a:gd name="T93" fmla="*/ 328 h 391"/>
                  <a:gd name="T94" fmla="*/ 443 w 476"/>
                  <a:gd name="T95" fmla="*/ 336 h 391"/>
                  <a:gd name="T96" fmla="*/ 454 w 476"/>
                  <a:gd name="T97" fmla="*/ 354 h 391"/>
                  <a:gd name="T98" fmla="*/ 475 w 476"/>
                  <a:gd name="T99" fmla="*/ 344 h 391"/>
                  <a:gd name="T100" fmla="*/ 450 w 476"/>
                  <a:gd name="T101" fmla="*/ 315 h 391"/>
                  <a:gd name="T102" fmla="*/ 439 w 476"/>
                  <a:gd name="T103" fmla="*/ 294 h 391"/>
                  <a:gd name="T104" fmla="*/ 409 w 476"/>
                  <a:gd name="T105" fmla="*/ 268 h 391"/>
                  <a:gd name="T106" fmla="*/ 398 w 476"/>
                  <a:gd name="T107" fmla="*/ 279 h 391"/>
                  <a:gd name="T108" fmla="*/ 382 w 476"/>
                  <a:gd name="T109" fmla="*/ 279 h 391"/>
                  <a:gd name="T110" fmla="*/ 372 w 476"/>
                  <a:gd name="T111" fmla="*/ 255 h 391"/>
                  <a:gd name="T112" fmla="*/ 423 w 476"/>
                  <a:gd name="T113" fmla="*/ 40 h 391"/>
                  <a:gd name="T114" fmla="*/ 373 w 476"/>
                  <a:gd name="T115" fmla="*/ 30 h 391"/>
                  <a:gd name="T116" fmla="*/ 348 w 476"/>
                  <a:gd name="T117" fmla="*/ 21 h 391"/>
                  <a:gd name="T118" fmla="*/ 288 w 476"/>
                  <a:gd name="T119" fmla="*/ 4 h 391"/>
                  <a:gd name="T120" fmla="*/ 251 w 476"/>
                  <a:gd name="T121" fmla="*/ 15 h 391"/>
                  <a:gd name="T122" fmla="*/ 240 w 476"/>
                  <a:gd name="T123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6" h="391">
                    <a:moveTo>
                      <a:pt x="240" y="0"/>
                    </a:moveTo>
                    <a:lnTo>
                      <a:pt x="229" y="10"/>
                    </a:lnTo>
                    <a:lnTo>
                      <a:pt x="198" y="10"/>
                    </a:lnTo>
                    <a:lnTo>
                      <a:pt x="191" y="25"/>
                    </a:lnTo>
                    <a:lnTo>
                      <a:pt x="156" y="27"/>
                    </a:lnTo>
                    <a:lnTo>
                      <a:pt x="143" y="55"/>
                    </a:lnTo>
                    <a:lnTo>
                      <a:pt x="93" y="63"/>
                    </a:lnTo>
                    <a:lnTo>
                      <a:pt x="88" y="75"/>
                    </a:lnTo>
                    <a:lnTo>
                      <a:pt x="115" y="95"/>
                    </a:lnTo>
                    <a:lnTo>
                      <a:pt x="158" y="112"/>
                    </a:lnTo>
                    <a:lnTo>
                      <a:pt x="128" y="117"/>
                    </a:lnTo>
                    <a:lnTo>
                      <a:pt x="108" y="122"/>
                    </a:lnTo>
                    <a:lnTo>
                      <a:pt x="98" y="110"/>
                    </a:lnTo>
                    <a:lnTo>
                      <a:pt x="83" y="115"/>
                    </a:lnTo>
                    <a:lnTo>
                      <a:pt x="83" y="122"/>
                    </a:lnTo>
                    <a:lnTo>
                      <a:pt x="58" y="125"/>
                    </a:lnTo>
                    <a:lnTo>
                      <a:pt x="51" y="135"/>
                    </a:lnTo>
                    <a:lnTo>
                      <a:pt x="66" y="143"/>
                    </a:lnTo>
                    <a:lnTo>
                      <a:pt x="64" y="158"/>
                    </a:lnTo>
                    <a:lnTo>
                      <a:pt x="74" y="165"/>
                    </a:lnTo>
                    <a:lnTo>
                      <a:pt x="103" y="165"/>
                    </a:lnTo>
                    <a:lnTo>
                      <a:pt x="123" y="153"/>
                    </a:lnTo>
                    <a:lnTo>
                      <a:pt x="130" y="160"/>
                    </a:lnTo>
                    <a:lnTo>
                      <a:pt x="121" y="167"/>
                    </a:lnTo>
                    <a:lnTo>
                      <a:pt x="119" y="185"/>
                    </a:lnTo>
                    <a:lnTo>
                      <a:pt x="96" y="185"/>
                    </a:lnTo>
                    <a:lnTo>
                      <a:pt x="91" y="200"/>
                    </a:lnTo>
                    <a:lnTo>
                      <a:pt x="79" y="190"/>
                    </a:lnTo>
                    <a:lnTo>
                      <a:pt x="58" y="200"/>
                    </a:lnTo>
                    <a:lnTo>
                      <a:pt x="56" y="215"/>
                    </a:lnTo>
                    <a:lnTo>
                      <a:pt x="36" y="225"/>
                    </a:lnTo>
                    <a:lnTo>
                      <a:pt x="43" y="238"/>
                    </a:lnTo>
                    <a:lnTo>
                      <a:pt x="56" y="242"/>
                    </a:lnTo>
                    <a:lnTo>
                      <a:pt x="38" y="253"/>
                    </a:lnTo>
                    <a:lnTo>
                      <a:pt x="51" y="268"/>
                    </a:lnTo>
                    <a:lnTo>
                      <a:pt x="66" y="265"/>
                    </a:lnTo>
                    <a:lnTo>
                      <a:pt x="74" y="253"/>
                    </a:lnTo>
                    <a:lnTo>
                      <a:pt x="74" y="273"/>
                    </a:lnTo>
                    <a:lnTo>
                      <a:pt x="66" y="285"/>
                    </a:lnTo>
                    <a:lnTo>
                      <a:pt x="68" y="301"/>
                    </a:lnTo>
                    <a:lnTo>
                      <a:pt x="91" y="293"/>
                    </a:lnTo>
                    <a:lnTo>
                      <a:pt x="98" y="299"/>
                    </a:lnTo>
                    <a:lnTo>
                      <a:pt x="115" y="293"/>
                    </a:lnTo>
                    <a:lnTo>
                      <a:pt x="119" y="316"/>
                    </a:lnTo>
                    <a:lnTo>
                      <a:pt x="61" y="354"/>
                    </a:lnTo>
                    <a:lnTo>
                      <a:pt x="20" y="373"/>
                    </a:lnTo>
                    <a:lnTo>
                      <a:pt x="0" y="382"/>
                    </a:lnTo>
                    <a:lnTo>
                      <a:pt x="1" y="390"/>
                    </a:lnTo>
                    <a:lnTo>
                      <a:pt x="68" y="377"/>
                    </a:lnTo>
                    <a:lnTo>
                      <a:pt x="138" y="330"/>
                    </a:lnTo>
                    <a:lnTo>
                      <a:pt x="146" y="323"/>
                    </a:lnTo>
                    <a:lnTo>
                      <a:pt x="157" y="315"/>
                    </a:lnTo>
                    <a:lnTo>
                      <a:pt x="177" y="302"/>
                    </a:lnTo>
                    <a:lnTo>
                      <a:pt x="174" y="289"/>
                    </a:lnTo>
                    <a:lnTo>
                      <a:pt x="196" y="268"/>
                    </a:lnTo>
                    <a:lnTo>
                      <a:pt x="223" y="235"/>
                    </a:lnTo>
                    <a:lnTo>
                      <a:pt x="247" y="241"/>
                    </a:lnTo>
                    <a:lnTo>
                      <a:pt x="209" y="268"/>
                    </a:lnTo>
                    <a:lnTo>
                      <a:pt x="216" y="278"/>
                    </a:lnTo>
                    <a:lnTo>
                      <a:pt x="206" y="285"/>
                    </a:lnTo>
                    <a:lnTo>
                      <a:pt x="217" y="293"/>
                    </a:lnTo>
                    <a:lnTo>
                      <a:pt x="221" y="293"/>
                    </a:lnTo>
                    <a:lnTo>
                      <a:pt x="225" y="292"/>
                    </a:lnTo>
                    <a:lnTo>
                      <a:pt x="229" y="291"/>
                    </a:lnTo>
                    <a:lnTo>
                      <a:pt x="233" y="288"/>
                    </a:lnTo>
                    <a:lnTo>
                      <a:pt x="236" y="285"/>
                    </a:lnTo>
                    <a:lnTo>
                      <a:pt x="240" y="281"/>
                    </a:lnTo>
                    <a:lnTo>
                      <a:pt x="244" y="278"/>
                    </a:lnTo>
                    <a:lnTo>
                      <a:pt x="246" y="274"/>
                    </a:lnTo>
                    <a:lnTo>
                      <a:pt x="249" y="271"/>
                    </a:lnTo>
                    <a:lnTo>
                      <a:pt x="251" y="269"/>
                    </a:lnTo>
                    <a:lnTo>
                      <a:pt x="251" y="268"/>
                    </a:lnTo>
                    <a:lnTo>
                      <a:pt x="251" y="267"/>
                    </a:lnTo>
                    <a:lnTo>
                      <a:pt x="264" y="260"/>
                    </a:lnTo>
                    <a:lnTo>
                      <a:pt x="267" y="244"/>
                    </a:lnTo>
                    <a:lnTo>
                      <a:pt x="285" y="238"/>
                    </a:lnTo>
                    <a:lnTo>
                      <a:pt x="290" y="247"/>
                    </a:lnTo>
                    <a:lnTo>
                      <a:pt x="303" y="249"/>
                    </a:lnTo>
                    <a:lnTo>
                      <a:pt x="303" y="261"/>
                    </a:lnTo>
                    <a:lnTo>
                      <a:pt x="347" y="264"/>
                    </a:lnTo>
                    <a:lnTo>
                      <a:pt x="351" y="268"/>
                    </a:lnTo>
                    <a:lnTo>
                      <a:pt x="353" y="276"/>
                    </a:lnTo>
                    <a:lnTo>
                      <a:pt x="368" y="280"/>
                    </a:lnTo>
                    <a:lnTo>
                      <a:pt x="370" y="291"/>
                    </a:lnTo>
                    <a:lnTo>
                      <a:pt x="382" y="290"/>
                    </a:lnTo>
                    <a:lnTo>
                      <a:pt x="385" y="301"/>
                    </a:lnTo>
                    <a:lnTo>
                      <a:pt x="397" y="307"/>
                    </a:lnTo>
                    <a:lnTo>
                      <a:pt x="403" y="297"/>
                    </a:lnTo>
                    <a:lnTo>
                      <a:pt x="409" y="307"/>
                    </a:lnTo>
                    <a:lnTo>
                      <a:pt x="417" y="312"/>
                    </a:lnTo>
                    <a:lnTo>
                      <a:pt x="423" y="307"/>
                    </a:lnTo>
                    <a:lnTo>
                      <a:pt x="429" y="308"/>
                    </a:lnTo>
                    <a:lnTo>
                      <a:pt x="428" y="315"/>
                    </a:lnTo>
                    <a:lnTo>
                      <a:pt x="428" y="328"/>
                    </a:lnTo>
                    <a:lnTo>
                      <a:pt x="434" y="335"/>
                    </a:lnTo>
                    <a:lnTo>
                      <a:pt x="443" y="336"/>
                    </a:lnTo>
                    <a:lnTo>
                      <a:pt x="443" y="348"/>
                    </a:lnTo>
                    <a:lnTo>
                      <a:pt x="454" y="354"/>
                    </a:lnTo>
                    <a:lnTo>
                      <a:pt x="465" y="354"/>
                    </a:lnTo>
                    <a:lnTo>
                      <a:pt x="475" y="344"/>
                    </a:lnTo>
                    <a:lnTo>
                      <a:pt x="456" y="339"/>
                    </a:lnTo>
                    <a:lnTo>
                      <a:pt x="450" y="315"/>
                    </a:lnTo>
                    <a:lnTo>
                      <a:pt x="443" y="312"/>
                    </a:lnTo>
                    <a:lnTo>
                      <a:pt x="439" y="294"/>
                    </a:lnTo>
                    <a:lnTo>
                      <a:pt x="417" y="270"/>
                    </a:lnTo>
                    <a:lnTo>
                      <a:pt x="409" y="268"/>
                    </a:lnTo>
                    <a:lnTo>
                      <a:pt x="406" y="279"/>
                    </a:lnTo>
                    <a:lnTo>
                      <a:pt x="398" y="279"/>
                    </a:lnTo>
                    <a:lnTo>
                      <a:pt x="395" y="287"/>
                    </a:lnTo>
                    <a:lnTo>
                      <a:pt x="382" y="279"/>
                    </a:lnTo>
                    <a:lnTo>
                      <a:pt x="378" y="260"/>
                    </a:lnTo>
                    <a:lnTo>
                      <a:pt x="372" y="255"/>
                    </a:lnTo>
                    <a:lnTo>
                      <a:pt x="359" y="260"/>
                    </a:lnTo>
                    <a:lnTo>
                      <a:pt x="423" y="40"/>
                    </a:lnTo>
                    <a:lnTo>
                      <a:pt x="408" y="26"/>
                    </a:lnTo>
                    <a:lnTo>
                      <a:pt x="373" y="30"/>
                    </a:lnTo>
                    <a:lnTo>
                      <a:pt x="358" y="31"/>
                    </a:lnTo>
                    <a:lnTo>
                      <a:pt x="348" y="21"/>
                    </a:lnTo>
                    <a:lnTo>
                      <a:pt x="303" y="25"/>
                    </a:lnTo>
                    <a:lnTo>
                      <a:pt x="288" y="4"/>
                    </a:lnTo>
                    <a:lnTo>
                      <a:pt x="273" y="18"/>
                    </a:lnTo>
                    <a:lnTo>
                      <a:pt x="251" y="15"/>
                    </a:lnTo>
                    <a:lnTo>
                      <a:pt x="251" y="1"/>
                    </a:lnTo>
                    <a:lnTo>
                      <a:pt x="24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" name="Freeform 69">
                <a:extLst>
                  <a:ext uri="{FF2B5EF4-FFF2-40B4-BE49-F238E27FC236}">
                    <a16:creationId xmlns:a16="http://schemas.microsoft.com/office/drawing/2014/main" xmlns="" id="{15AE1472-99FA-4973-9D76-51AFD8D7C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226" y="2785519"/>
                <a:ext cx="1423098" cy="794342"/>
              </a:xfrm>
              <a:custGeom>
                <a:avLst/>
                <a:gdLst>
                  <a:gd name="T0" fmla="*/ 488 w 905"/>
                  <a:gd name="T1" fmla="*/ 10 h 505"/>
                  <a:gd name="T2" fmla="*/ 531 w 905"/>
                  <a:gd name="T3" fmla="*/ 37 h 505"/>
                  <a:gd name="T4" fmla="*/ 583 w 905"/>
                  <a:gd name="T5" fmla="*/ 26 h 505"/>
                  <a:gd name="T6" fmla="*/ 622 w 905"/>
                  <a:gd name="T7" fmla="*/ 53 h 505"/>
                  <a:gd name="T8" fmla="*/ 576 w 905"/>
                  <a:gd name="T9" fmla="*/ 89 h 505"/>
                  <a:gd name="T10" fmla="*/ 579 w 905"/>
                  <a:gd name="T11" fmla="*/ 143 h 505"/>
                  <a:gd name="T12" fmla="*/ 603 w 905"/>
                  <a:gd name="T13" fmla="*/ 106 h 505"/>
                  <a:gd name="T14" fmla="*/ 622 w 905"/>
                  <a:gd name="T15" fmla="*/ 56 h 505"/>
                  <a:gd name="T16" fmla="*/ 657 w 905"/>
                  <a:gd name="T17" fmla="*/ 107 h 505"/>
                  <a:gd name="T18" fmla="*/ 643 w 905"/>
                  <a:gd name="T19" fmla="*/ 150 h 505"/>
                  <a:gd name="T20" fmla="*/ 716 w 905"/>
                  <a:gd name="T21" fmla="*/ 117 h 505"/>
                  <a:gd name="T22" fmla="*/ 772 w 905"/>
                  <a:gd name="T23" fmla="*/ 83 h 505"/>
                  <a:gd name="T24" fmla="*/ 858 w 905"/>
                  <a:gd name="T25" fmla="*/ 55 h 505"/>
                  <a:gd name="T26" fmla="*/ 894 w 905"/>
                  <a:gd name="T27" fmla="*/ 77 h 505"/>
                  <a:gd name="T28" fmla="*/ 881 w 905"/>
                  <a:gd name="T29" fmla="*/ 95 h 505"/>
                  <a:gd name="T30" fmla="*/ 860 w 905"/>
                  <a:gd name="T31" fmla="*/ 113 h 505"/>
                  <a:gd name="T32" fmla="*/ 839 w 905"/>
                  <a:gd name="T33" fmla="*/ 139 h 505"/>
                  <a:gd name="T34" fmla="*/ 807 w 905"/>
                  <a:gd name="T35" fmla="*/ 162 h 505"/>
                  <a:gd name="T36" fmla="*/ 778 w 905"/>
                  <a:gd name="T37" fmla="*/ 185 h 505"/>
                  <a:gd name="T38" fmla="*/ 754 w 905"/>
                  <a:gd name="T39" fmla="*/ 229 h 505"/>
                  <a:gd name="T40" fmla="*/ 749 w 905"/>
                  <a:gd name="T41" fmla="*/ 252 h 505"/>
                  <a:gd name="T42" fmla="*/ 733 w 905"/>
                  <a:gd name="T43" fmla="*/ 304 h 505"/>
                  <a:gd name="T44" fmla="*/ 689 w 905"/>
                  <a:gd name="T45" fmla="*/ 320 h 505"/>
                  <a:gd name="T46" fmla="*/ 658 w 905"/>
                  <a:gd name="T47" fmla="*/ 350 h 505"/>
                  <a:gd name="T48" fmla="*/ 652 w 905"/>
                  <a:gd name="T49" fmla="*/ 412 h 505"/>
                  <a:gd name="T50" fmla="*/ 665 w 905"/>
                  <a:gd name="T51" fmla="*/ 450 h 505"/>
                  <a:gd name="T52" fmla="*/ 656 w 905"/>
                  <a:gd name="T53" fmla="*/ 495 h 505"/>
                  <a:gd name="T54" fmla="*/ 624 w 905"/>
                  <a:gd name="T55" fmla="*/ 439 h 505"/>
                  <a:gd name="T56" fmla="*/ 598 w 905"/>
                  <a:gd name="T57" fmla="*/ 388 h 505"/>
                  <a:gd name="T58" fmla="*/ 528 w 905"/>
                  <a:gd name="T59" fmla="*/ 386 h 505"/>
                  <a:gd name="T60" fmla="*/ 506 w 905"/>
                  <a:gd name="T61" fmla="*/ 414 h 505"/>
                  <a:gd name="T62" fmla="*/ 473 w 905"/>
                  <a:gd name="T63" fmla="*/ 390 h 505"/>
                  <a:gd name="T64" fmla="*/ 449 w 905"/>
                  <a:gd name="T65" fmla="*/ 390 h 505"/>
                  <a:gd name="T66" fmla="*/ 418 w 905"/>
                  <a:gd name="T67" fmla="*/ 423 h 505"/>
                  <a:gd name="T68" fmla="*/ 384 w 905"/>
                  <a:gd name="T69" fmla="*/ 469 h 505"/>
                  <a:gd name="T70" fmla="*/ 342 w 905"/>
                  <a:gd name="T71" fmla="*/ 440 h 505"/>
                  <a:gd name="T72" fmla="*/ 311 w 905"/>
                  <a:gd name="T73" fmla="*/ 390 h 505"/>
                  <a:gd name="T74" fmla="*/ 281 w 905"/>
                  <a:gd name="T75" fmla="*/ 386 h 505"/>
                  <a:gd name="T76" fmla="*/ 256 w 905"/>
                  <a:gd name="T77" fmla="*/ 366 h 505"/>
                  <a:gd name="T78" fmla="*/ 226 w 905"/>
                  <a:gd name="T79" fmla="*/ 359 h 505"/>
                  <a:gd name="T80" fmla="*/ 181 w 905"/>
                  <a:gd name="T81" fmla="*/ 376 h 505"/>
                  <a:gd name="T82" fmla="*/ 125 w 905"/>
                  <a:gd name="T83" fmla="*/ 348 h 505"/>
                  <a:gd name="T84" fmla="*/ 86 w 905"/>
                  <a:gd name="T85" fmla="*/ 323 h 505"/>
                  <a:gd name="T86" fmla="*/ 37 w 905"/>
                  <a:gd name="T87" fmla="*/ 297 h 505"/>
                  <a:gd name="T88" fmla="*/ 21 w 905"/>
                  <a:gd name="T89" fmla="*/ 258 h 505"/>
                  <a:gd name="T90" fmla="*/ 3 w 905"/>
                  <a:gd name="T91" fmla="*/ 217 h 505"/>
                  <a:gd name="T92" fmla="*/ 3 w 905"/>
                  <a:gd name="T93" fmla="*/ 153 h 505"/>
                  <a:gd name="T94" fmla="*/ 8 w 905"/>
                  <a:gd name="T95" fmla="*/ 119 h 505"/>
                  <a:gd name="T96" fmla="*/ 25 w 905"/>
                  <a:gd name="T97" fmla="*/ 77 h 505"/>
                  <a:gd name="T98" fmla="*/ 28 w 905"/>
                  <a:gd name="T99" fmla="*/ 28 h 505"/>
                  <a:gd name="T100" fmla="*/ 53 w 905"/>
                  <a:gd name="T101" fmla="*/ 2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05" h="505">
                    <a:moveTo>
                      <a:pt x="63" y="1"/>
                    </a:moveTo>
                    <a:lnTo>
                      <a:pt x="489" y="0"/>
                    </a:lnTo>
                    <a:lnTo>
                      <a:pt x="488" y="10"/>
                    </a:lnTo>
                    <a:lnTo>
                      <a:pt x="518" y="10"/>
                    </a:lnTo>
                    <a:lnTo>
                      <a:pt x="562" y="16"/>
                    </a:lnTo>
                    <a:lnTo>
                      <a:pt x="531" y="37"/>
                    </a:lnTo>
                    <a:lnTo>
                      <a:pt x="531" y="50"/>
                    </a:lnTo>
                    <a:lnTo>
                      <a:pt x="558" y="58"/>
                    </a:lnTo>
                    <a:lnTo>
                      <a:pt x="583" y="26"/>
                    </a:lnTo>
                    <a:lnTo>
                      <a:pt x="585" y="32"/>
                    </a:lnTo>
                    <a:lnTo>
                      <a:pt x="616" y="37"/>
                    </a:lnTo>
                    <a:lnTo>
                      <a:pt x="622" y="53"/>
                    </a:lnTo>
                    <a:lnTo>
                      <a:pt x="596" y="53"/>
                    </a:lnTo>
                    <a:lnTo>
                      <a:pt x="577" y="71"/>
                    </a:lnTo>
                    <a:lnTo>
                      <a:pt x="576" y="89"/>
                    </a:lnTo>
                    <a:lnTo>
                      <a:pt x="589" y="77"/>
                    </a:lnTo>
                    <a:lnTo>
                      <a:pt x="580" y="110"/>
                    </a:lnTo>
                    <a:lnTo>
                      <a:pt x="579" y="143"/>
                    </a:lnTo>
                    <a:lnTo>
                      <a:pt x="594" y="163"/>
                    </a:lnTo>
                    <a:lnTo>
                      <a:pt x="613" y="145"/>
                    </a:lnTo>
                    <a:lnTo>
                      <a:pt x="603" y="106"/>
                    </a:lnTo>
                    <a:lnTo>
                      <a:pt x="604" y="85"/>
                    </a:lnTo>
                    <a:lnTo>
                      <a:pt x="622" y="76"/>
                    </a:lnTo>
                    <a:lnTo>
                      <a:pt x="622" y="56"/>
                    </a:lnTo>
                    <a:lnTo>
                      <a:pt x="649" y="86"/>
                    </a:lnTo>
                    <a:lnTo>
                      <a:pt x="643" y="115"/>
                    </a:lnTo>
                    <a:lnTo>
                      <a:pt x="657" y="107"/>
                    </a:lnTo>
                    <a:lnTo>
                      <a:pt x="664" y="118"/>
                    </a:lnTo>
                    <a:lnTo>
                      <a:pt x="652" y="138"/>
                    </a:lnTo>
                    <a:lnTo>
                      <a:pt x="643" y="150"/>
                    </a:lnTo>
                    <a:lnTo>
                      <a:pt x="668" y="160"/>
                    </a:lnTo>
                    <a:lnTo>
                      <a:pt x="702" y="130"/>
                    </a:lnTo>
                    <a:lnTo>
                      <a:pt x="716" y="117"/>
                    </a:lnTo>
                    <a:lnTo>
                      <a:pt x="753" y="119"/>
                    </a:lnTo>
                    <a:lnTo>
                      <a:pt x="760" y="94"/>
                    </a:lnTo>
                    <a:lnTo>
                      <a:pt x="772" y="83"/>
                    </a:lnTo>
                    <a:lnTo>
                      <a:pt x="839" y="86"/>
                    </a:lnTo>
                    <a:lnTo>
                      <a:pt x="850" y="71"/>
                    </a:lnTo>
                    <a:lnTo>
                      <a:pt x="858" y="55"/>
                    </a:lnTo>
                    <a:lnTo>
                      <a:pt x="868" y="28"/>
                    </a:lnTo>
                    <a:lnTo>
                      <a:pt x="890" y="34"/>
                    </a:lnTo>
                    <a:lnTo>
                      <a:pt x="894" y="77"/>
                    </a:lnTo>
                    <a:lnTo>
                      <a:pt x="905" y="83"/>
                    </a:lnTo>
                    <a:lnTo>
                      <a:pt x="896" y="94"/>
                    </a:lnTo>
                    <a:lnTo>
                      <a:pt x="881" y="95"/>
                    </a:lnTo>
                    <a:lnTo>
                      <a:pt x="875" y="107"/>
                    </a:lnTo>
                    <a:lnTo>
                      <a:pt x="862" y="104"/>
                    </a:lnTo>
                    <a:lnTo>
                      <a:pt x="860" y="113"/>
                    </a:lnTo>
                    <a:lnTo>
                      <a:pt x="846" y="113"/>
                    </a:lnTo>
                    <a:lnTo>
                      <a:pt x="841" y="127"/>
                    </a:lnTo>
                    <a:lnTo>
                      <a:pt x="839" y="139"/>
                    </a:lnTo>
                    <a:lnTo>
                      <a:pt x="850" y="150"/>
                    </a:lnTo>
                    <a:lnTo>
                      <a:pt x="836" y="159"/>
                    </a:lnTo>
                    <a:lnTo>
                      <a:pt x="807" y="162"/>
                    </a:lnTo>
                    <a:lnTo>
                      <a:pt x="800" y="175"/>
                    </a:lnTo>
                    <a:lnTo>
                      <a:pt x="796" y="183"/>
                    </a:lnTo>
                    <a:lnTo>
                      <a:pt x="778" y="185"/>
                    </a:lnTo>
                    <a:lnTo>
                      <a:pt x="770" y="196"/>
                    </a:lnTo>
                    <a:lnTo>
                      <a:pt x="766" y="224"/>
                    </a:lnTo>
                    <a:lnTo>
                      <a:pt x="754" y="229"/>
                    </a:lnTo>
                    <a:lnTo>
                      <a:pt x="747" y="237"/>
                    </a:lnTo>
                    <a:lnTo>
                      <a:pt x="740" y="247"/>
                    </a:lnTo>
                    <a:lnTo>
                      <a:pt x="749" y="252"/>
                    </a:lnTo>
                    <a:lnTo>
                      <a:pt x="747" y="286"/>
                    </a:lnTo>
                    <a:lnTo>
                      <a:pt x="736" y="292"/>
                    </a:lnTo>
                    <a:lnTo>
                      <a:pt x="733" y="304"/>
                    </a:lnTo>
                    <a:lnTo>
                      <a:pt x="715" y="303"/>
                    </a:lnTo>
                    <a:lnTo>
                      <a:pt x="707" y="314"/>
                    </a:lnTo>
                    <a:lnTo>
                      <a:pt x="689" y="320"/>
                    </a:lnTo>
                    <a:lnTo>
                      <a:pt x="685" y="335"/>
                    </a:lnTo>
                    <a:lnTo>
                      <a:pt x="671" y="338"/>
                    </a:lnTo>
                    <a:lnTo>
                      <a:pt x="658" y="350"/>
                    </a:lnTo>
                    <a:lnTo>
                      <a:pt x="653" y="366"/>
                    </a:lnTo>
                    <a:lnTo>
                      <a:pt x="653" y="390"/>
                    </a:lnTo>
                    <a:lnTo>
                      <a:pt x="652" y="412"/>
                    </a:lnTo>
                    <a:lnTo>
                      <a:pt x="659" y="415"/>
                    </a:lnTo>
                    <a:lnTo>
                      <a:pt x="660" y="442"/>
                    </a:lnTo>
                    <a:lnTo>
                      <a:pt x="665" y="450"/>
                    </a:lnTo>
                    <a:lnTo>
                      <a:pt x="671" y="489"/>
                    </a:lnTo>
                    <a:lnTo>
                      <a:pt x="665" y="505"/>
                    </a:lnTo>
                    <a:lnTo>
                      <a:pt x="656" y="495"/>
                    </a:lnTo>
                    <a:lnTo>
                      <a:pt x="640" y="484"/>
                    </a:lnTo>
                    <a:lnTo>
                      <a:pt x="631" y="462"/>
                    </a:lnTo>
                    <a:lnTo>
                      <a:pt x="624" y="439"/>
                    </a:lnTo>
                    <a:lnTo>
                      <a:pt x="628" y="414"/>
                    </a:lnTo>
                    <a:lnTo>
                      <a:pt x="615" y="402"/>
                    </a:lnTo>
                    <a:lnTo>
                      <a:pt x="598" y="388"/>
                    </a:lnTo>
                    <a:lnTo>
                      <a:pt x="579" y="393"/>
                    </a:lnTo>
                    <a:lnTo>
                      <a:pt x="565" y="385"/>
                    </a:lnTo>
                    <a:lnTo>
                      <a:pt x="528" y="386"/>
                    </a:lnTo>
                    <a:lnTo>
                      <a:pt x="515" y="395"/>
                    </a:lnTo>
                    <a:lnTo>
                      <a:pt x="523" y="412"/>
                    </a:lnTo>
                    <a:lnTo>
                      <a:pt x="506" y="414"/>
                    </a:lnTo>
                    <a:lnTo>
                      <a:pt x="488" y="410"/>
                    </a:lnTo>
                    <a:lnTo>
                      <a:pt x="485" y="386"/>
                    </a:lnTo>
                    <a:lnTo>
                      <a:pt x="473" y="390"/>
                    </a:lnTo>
                    <a:lnTo>
                      <a:pt x="468" y="408"/>
                    </a:lnTo>
                    <a:lnTo>
                      <a:pt x="459" y="405"/>
                    </a:lnTo>
                    <a:lnTo>
                      <a:pt x="449" y="390"/>
                    </a:lnTo>
                    <a:lnTo>
                      <a:pt x="437" y="397"/>
                    </a:lnTo>
                    <a:lnTo>
                      <a:pt x="428" y="408"/>
                    </a:lnTo>
                    <a:lnTo>
                      <a:pt x="418" y="423"/>
                    </a:lnTo>
                    <a:lnTo>
                      <a:pt x="409" y="434"/>
                    </a:lnTo>
                    <a:lnTo>
                      <a:pt x="390" y="442"/>
                    </a:lnTo>
                    <a:lnTo>
                      <a:pt x="384" y="469"/>
                    </a:lnTo>
                    <a:lnTo>
                      <a:pt x="360" y="469"/>
                    </a:lnTo>
                    <a:lnTo>
                      <a:pt x="356" y="447"/>
                    </a:lnTo>
                    <a:lnTo>
                      <a:pt x="342" y="440"/>
                    </a:lnTo>
                    <a:lnTo>
                      <a:pt x="338" y="416"/>
                    </a:lnTo>
                    <a:lnTo>
                      <a:pt x="328" y="403"/>
                    </a:lnTo>
                    <a:lnTo>
                      <a:pt x="311" y="390"/>
                    </a:lnTo>
                    <a:lnTo>
                      <a:pt x="305" y="414"/>
                    </a:lnTo>
                    <a:lnTo>
                      <a:pt x="289" y="414"/>
                    </a:lnTo>
                    <a:lnTo>
                      <a:pt x="281" y="386"/>
                    </a:lnTo>
                    <a:lnTo>
                      <a:pt x="272" y="385"/>
                    </a:lnTo>
                    <a:lnTo>
                      <a:pt x="269" y="368"/>
                    </a:lnTo>
                    <a:lnTo>
                      <a:pt x="256" y="366"/>
                    </a:lnTo>
                    <a:lnTo>
                      <a:pt x="251" y="348"/>
                    </a:lnTo>
                    <a:lnTo>
                      <a:pt x="240" y="357"/>
                    </a:lnTo>
                    <a:lnTo>
                      <a:pt x="226" y="359"/>
                    </a:lnTo>
                    <a:lnTo>
                      <a:pt x="222" y="368"/>
                    </a:lnTo>
                    <a:lnTo>
                      <a:pt x="199" y="368"/>
                    </a:lnTo>
                    <a:lnTo>
                      <a:pt x="181" y="376"/>
                    </a:lnTo>
                    <a:lnTo>
                      <a:pt x="156" y="370"/>
                    </a:lnTo>
                    <a:lnTo>
                      <a:pt x="139" y="353"/>
                    </a:lnTo>
                    <a:lnTo>
                      <a:pt x="125" y="348"/>
                    </a:lnTo>
                    <a:lnTo>
                      <a:pt x="120" y="338"/>
                    </a:lnTo>
                    <a:lnTo>
                      <a:pt x="85" y="335"/>
                    </a:lnTo>
                    <a:lnTo>
                      <a:pt x="86" y="323"/>
                    </a:lnTo>
                    <a:lnTo>
                      <a:pt x="65" y="315"/>
                    </a:lnTo>
                    <a:lnTo>
                      <a:pt x="52" y="304"/>
                    </a:lnTo>
                    <a:lnTo>
                      <a:pt x="37" y="297"/>
                    </a:lnTo>
                    <a:lnTo>
                      <a:pt x="39" y="274"/>
                    </a:lnTo>
                    <a:lnTo>
                      <a:pt x="20" y="270"/>
                    </a:lnTo>
                    <a:lnTo>
                      <a:pt x="21" y="258"/>
                    </a:lnTo>
                    <a:lnTo>
                      <a:pt x="27" y="243"/>
                    </a:lnTo>
                    <a:lnTo>
                      <a:pt x="16" y="230"/>
                    </a:lnTo>
                    <a:lnTo>
                      <a:pt x="3" y="217"/>
                    </a:lnTo>
                    <a:lnTo>
                      <a:pt x="0" y="168"/>
                    </a:lnTo>
                    <a:lnTo>
                      <a:pt x="9" y="160"/>
                    </a:lnTo>
                    <a:lnTo>
                      <a:pt x="3" y="153"/>
                    </a:lnTo>
                    <a:lnTo>
                      <a:pt x="1" y="145"/>
                    </a:lnTo>
                    <a:lnTo>
                      <a:pt x="6" y="137"/>
                    </a:lnTo>
                    <a:lnTo>
                      <a:pt x="8" y="119"/>
                    </a:lnTo>
                    <a:lnTo>
                      <a:pt x="16" y="113"/>
                    </a:lnTo>
                    <a:lnTo>
                      <a:pt x="16" y="85"/>
                    </a:lnTo>
                    <a:lnTo>
                      <a:pt x="25" y="77"/>
                    </a:lnTo>
                    <a:lnTo>
                      <a:pt x="33" y="46"/>
                    </a:lnTo>
                    <a:lnTo>
                      <a:pt x="40" y="43"/>
                    </a:lnTo>
                    <a:lnTo>
                      <a:pt x="28" y="28"/>
                    </a:lnTo>
                    <a:lnTo>
                      <a:pt x="28" y="16"/>
                    </a:lnTo>
                    <a:lnTo>
                      <a:pt x="44" y="12"/>
                    </a:lnTo>
                    <a:lnTo>
                      <a:pt x="53" y="24"/>
                    </a:lnTo>
                    <a:lnTo>
                      <a:pt x="60" y="34"/>
                    </a:lnTo>
                    <a:lnTo>
                      <a:pt x="63" y="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" name="Freeform 70">
                <a:extLst>
                  <a:ext uri="{FF2B5EF4-FFF2-40B4-BE49-F238E27FC236}">
                    <a16:creationId xmlns:a16="http://schemas.microsoft.com/office/drawing/2014/main" xmlns="" id="{3DCB853E-B02F-495F-979C-5A6B47859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13" y="1895227"/>
                <a:ext cx="1927865" cy="1141964"/>
              </a:xfrm>
              <a:custGeom>
                <a:avLst/>
                <a:gdLst>
                  <a:gd name="T0" fmla="*/ 1145 w 1226"/>
                  <a:gd name="T1" fmla="*/ 335 h 726"/>
                  <a:gd name="T2" fmla="*/ 1148 w 1226"/>
                  <a:gd name="T3" fmla="*/ 380 h 726"/>
                  <a:gd name="T4" fmla="*/ 1188 w 1226"/>
                  <a:gd name="T5" fmla="*/ 418 h 726"/>
                  <a:gd name="T6" fmla="*/ 1186 w 1226"/>
                  <a:gd name="T7" fmla="*/ 453 h 726"/>
                  <a:gd name="T8" fmla="*/ 1207 w 1226"/>
                  <a:gd name="T9" fmla="*/ 450 h 726"/>
                  <a:gd name="T10" fmla="*/ 1226 w 1226"/>
                  <a:gd name="T11" fmla="*/ 496 h 726"/>
                  <a:gd name="T12" fmla="*/ 1166 w 1226"/>
                  <a:gd name="T13" fmla="*/ 528 h 726"/>
                  <a:gd name="T14" fmla="*/ 1054 w 1226"/>
                  <a:gd name="T15" fmla="*/ 543 h 726"/>
                  <a:gd name="T16" fmla="*/ 1067 w 1226"/>
                  <a:gd name="T17" fmla="*/ 553 h 726"/>
                  <a:gd name="T18" fmla="*/ 1137 w 1226"/>
                  <a:gd name="T19" fmla="*/ 627 h 726"/>
                  <a:gd name="T20" fmla="*/ 1097 w 1226"/>
                  <a:gd name="T21" fmla="*/ 620 h 726"/>
                  <a:gd name="T22" fmla="*/ 1028 w 1226"/>
                  <a:gd name="T23" fmla="*/ 643 h 726"/>
                  <a:gd name="T24" fmla="*/ 985 w 1226"/>
                  <a:gd name="T25" fmla="*/ 636 h 726"/>
                  <a:gd name="T26" fmla="*/ 888 w 1226"/>
                  <a:gd name="T27" fmla="*/ 684 h 726"/>
                  <a:gd name="T28" fmla="*/ 778 w 1226"/>
                  <a:gd name="T29" fmla="*/ 717 h 726"/>
                  <a:gd name="T30" fmla="*/ 815 w 1226"/>
                  <a:gd name="T31" fmla="*/ 654 h 726"/>
                  <a:gd name="T32" fmla="*/ 752 w 1226"/>
                  <a:gd name="T33" fmla="*/ 564 h 726"/>
                  <a:gd name="T34" fmla="*/ 622 w 1226"/>
                  <a:gd name="T35" fmla="*/ 576 h 726"/>
                  <a:gd name="T36" fmla="*/ 156 w 1226"/>
                  <a:gd name="T37" fmla="*/ 525 h 726"/>
                  <a:gd name="T38" fmla="*/ 121 w 1226"/>
                  <a:gd name="T39" fmla="*/ 463 h 726"/>
                  <a:gd name="T40" fmla="*/ 119 w 1226"/>
                  <a:gd name="T41" fmla="*/ 408 h 726"/>
                  <a:gd name="T42" fmla="*/ 94 w 1226"/>
                  <a:gd name="T43" fmla="*/ 361 h 726"/>
                  <a:gd name="T44" fmla="*/ 53 w 1226"/>
                  <a:gd name="T45" fmla="*/ 324 h 726"/>
                  <a:gd name="T46" fmla="*/ 21 w 1226"/>
                  <a:gd name="T47" fmla="*/ 303 h 726"/>
                  <a:gd name="T48" fmla="*/ 118 w 1226"/>
                  <a:gd name="T49" fmla="*/ 65 h 726"/>
                  <a:gd name="T50" fmla="*/ 194 w 1226"/>
                  <a:gd name="T51" fmla="*/ 58 h 726"/>
                  <a:gd name="T52" fmla="*/ 247 w 1226"/>
                  <a:gd name="T53" fmla="*/ 57 h 726"/>
                  <a:gd name="T54" fmla="*/ 287 w 1226"/>
                  <a:gd name="T55" fmla="*/ 53 h 726"/>
                  <a:gd name="T56" fmla="*/ 340 w 1226"/>
                  <a:gd name="T57" fmla="*/ 52 h 726"/>
                  <a:gd name="T58" fmla="*/ 460 w 1226"/>
                  <a:gd name="T59" fmla="*/ 107 h 726"/>
                  <a:gd name="T60" fmla="*/ 542 w 1226"/>
                  <a:gd name="T61" fmla="*/ 107 h 726"/>
                  <a:gd name="T62" fmla="*/ 672 w 1226"/>
                  <a:gd name="T63" fmla="*/ 90 h 726"/>
                  <a:gd name="T64" fmla="*/ 737 w 1226"/>
                  <a:gd name="T65" fmla="*/ 84 h 726"/>
                  <a:gd name="T66" fmla="*/ 732 w 1226"/>
                  <a:gd name="T67" fmla="*/ 13 h 726"/>
                  <a:gd name="T68" fmla="*/ 773 w 1226"/>
                  <a:gd name="T69" fmla="*/ 53 h 726"/>
                  <a:gd name="T70" fmla="*/ 822 w 1226"/>
                  <a:gd name="T71" fmla="*/ 85 h 726"/>
                  <a:gd name="T72" fmla="*/ 860 w 1226"/>
                  <a:gd name="T73" fmla="*/ 79 h 726"/>
                  <a:gd name="T74" fmla="*/ 898 w 1226"/>
                  <a:gd name="T75" fmla="*/ 90 h 726"/>
                  <a:gd name="T76" fmla="*/ 830 w 1226"/>
                  <a:gd name="T77" fmla="*/ 137 h 726"/>
                  <a:gd name="T78" fmla="*/ 778 w 1226"/>
                  <a:gd name="T79" fmla="*/ 149 h 726"/>
                  <a:gd name="T80" fmla="*/ 785 w 1226"/>
                  <a:gd name="T81" fmla="*/ 205 h 726"/>
                  <a:gd name="T82" fmla="*/ 694 w 1226"/>
                  <a:gd name="T83" fmla="*/ 274 h 726"/>
                  <a:gd name="T84" fmla="*/ 701 w 1226"/>
                  <a:gd name="T85" fmla="*/ 374 h 726"/>
                  <a:gd name="T86" fmla="*/ 806 w 1226"/>
                  <a:gd name="T87" fmla="*/ 426 h 726"/>
                  <a:gd name="T88" fmla="*/ 841 w 1226"/>
                  <a:gd name="T89" fmla="*/ 512 h 726"/>
                  <a:gd name="T90" fmla="*/ 882 w 1226"/>
                  <a:gd name="T91" fmla="*/ 499 h 726"/>
                  <a:gd name="T92" fmla="*/ 914 w 1226"/>
                  <a:gd name="T93" fmla="*/ 414 h 726"/>
                  <a:gd name="T94" fmla="*/ 917 w 1226"/>
                  <a:gd name="T95" fmla="*/ 395 h 726"/>
                  <a:gd name="T96" fmla="*/ 917 w 1226"/>
                  <a:gd name="T97" fmla="*/ 358 h 726"/>
                  <a:gd name="T98" fmla="*/ 906 w 1226"/>
                  <a:gd name="T99" fmla="*/ 332 h 726"/>
                  <a:gd name="T100" fmla="*/ 926 w 1226"/>
                  <a:gd name="T101" fmla="*/ 257 h 726"/>
                  <a:gd name="T102" fmla="*/ 1017 w 1226"/>
                  <a:gd name="T103" fmla="*/ 259 h 726"/>
                  <a:gd name="T104" fmla="*/ 1046 w 1226"/>
                  <a:gd name="T105" fmla="*/ 340 h 726"/>
                  <a:gd name="T106" fmla="*/ 1119 w 1226"/>
                  <a:gd name="T107" fmla="*/ 301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26" h="726">
                    <a:moveTo>
                      <a:pt x="1119" y="301"/>
                    </a:moveTo>
                    <a:lnTo>
                      <a:pt x="1127" y="313"/>
                    </a:lnTo>
                    <a:lnTo>
                      <a:pt x="1132" y="335"/>
                    </a:lnTo>
                    <a:lnTo>
                      <a:pt x="1145" y="335"/>
                    </a:lnTo>
                    <a:lnTo>
                      <a:pt x="1148" y="364"/>
                    </a:lnTo>
                    <a:lnTo>
                      <a:pt x="1157" y="362"/>
                    </a:lnTo>
                    <a:lnTo>
                      <a:pt x="1157" y="375"/>
                    </a:lnTo>
                    <a:lnTo>
                      <a:pt x="1148" y="380"/>
                    </a:lnTo>
                    <a:lnTo>
                      <a:pt x="1150" y="392"/>
                    </a:lnTo>
                    <a:lnTo>
                      <a:pt x="1161" y="394"/>
                    </a:lnTo>
                    <a:lnTo>
                      <a:pt x="1166" y="421"/>
                    </a:lnTo>
                    <a:lnTo>
                      <a:pt x="1188" y="418"/>
                    </a:lnTo>
                    <a:lnTo>
                      <a:pt x="1186" y="430"/>
                    </a:lnTo>
                    <a:lnTo>
                      <a:pt x="1202" y="426"/>
                    </a:lnTo>
                    <a:lnTo>
                      <a:pt x="1191" y="442"/>
                    </a:lnTo>
                    <a:lnTo>
                      <a:pt x="1186" y="453"/>
                    </a:lnTo>
                    <a:lnTo>
                      <a:pt x="1164" y="459"/>
                    </a:lnTo>
                    <a:lnTo>
                      <a:pt x="1173" y="463"/>
                    </a:lnTo>
                    <a:lnTo>
                      <a:pt x="1191" y="459"/>
                    </a:lnTo>
                    <a:lnTo>
                      <a:pt x="1207" y="450"/>
                    </a:lnTo>
                    <a:lnTo>
                      <a:pt x="1221" y="451"/>
                    </a:lnTo>
                    <a:lnTo>
                      <a:pt x="1224" y="466"/>
                    </a:lnTo>
                    <a:lnTo>
                      <a:pt x="1224" y="485"/>
                    </a:lnTo>
                    <a:lnTo>
                      <a:pt x="1226" y="496"/>
                    </a:lnTo>
                    <a:lnTo>
                      <a:pt x="1224" y="505"/>
                    </a:lnTo>
                    <a:lnTo>
                      <a:pt x="1205" y="510"/>
                    </a:lnTo>
                    <a:lnTo>
                      <a:pt x="1188" y="508"/>
                    </a:lnTo>
                    <a:lnTo>
                      <a:pt x="1166" y="528"/>
                    </a:lnTo>
                    <a:lnTo>
                      <a:pt x="1128" y="533"/>
                    </a:lnTo>
                    <a:lnTo>
                      <a:pt x="1088" y="533"/>
                    </a:lnTo>
                    <a:lnTo>
                      <a:pt x="1069" y="530"/>
                    </a:lnTo>
                    <a:lnTo>
                      <a:pt x="1054" y="543"/>
                    </a:lnTo>
                    <a:lnTo>
                      <a:pt x="1034" y="553"/>
                    </a:lnTo>
                    <a:lnTo>
                      <a:pt x="1014" y="578"/>
                    </a:lnTo>
                    <a:lnTo>
                      <a:pt x="1048" y="563"/>
                    </a:lnTo>
                    <a:lnTo>
                      <a:pt x="1067" y="553"/>
                    </a:lnTo>
                    <a:lnTo>
                      <a:pt x="1087" y="565"/>
                    </a:lnTo>
                    <a:lnTo>
                      <a:pt x="1074" y="585"/>
                    </a:lnTo>
                    <a:lnTo>
                      <a:pt x="1092" y="605"/>
                    </a:lnTo>
                    <a:lnTo>
                      <a:pt x="1137" y="627"/>
                    </a:lnTo>
                    <a:lnTo>
                      <a:pt x="1097" y="648"/>
                    </a:lnTo>
                    <a:lnTo>
                      <a:pt x="1058" y="675"/>
                    </a:lnTo>
                    <a:lnTo>
                      <a:pt x="1049" y="665"/>
                    </a:lnTo>
                    <a:lnTo>
                      <a:pt x="1097" y="620"/>
                    </a:lnTo>
                    <a:lnTo>
                      <a:pt x="1094" y="614"/>
                    </a:lnTo>
                    <a:lnTo>
                      <a:pt x="1079" y="614"/>
                    </a:lnTo>
                    <a:lnTo>
                      <a:pt x="1040" y="648"/>
                    </a:lnTo>
                    <a:lnTo>
                      <a:pt x="1028" y="643"/>
                    </a:lnTo>
                    <a:lnTo>
                      <a:pt x="1025" y="599"/>
                    </a:lnTo>
                    <a:lnTo>
                      <a:pt x="1003" y="593"/>
                    </a:lnTo>
                    <a:lnTo>
                      <a:pt x="993" y="620"/>
                    </a:lnTo>
                    <a:lnTo>
                      <a:pt x="985" y="636"/>
                    </a:lnTo>
                    <a:lnTo>
                      <a:pt x="972" y="652"/>
                    </a:lnTo>
                    <a:lnTo>
                      <a:pt x="907" y="648"/>
                    </a:lnTo>
                    <a:lnTo>
                      <a:pt x="895" y="660"/>
                    </a:lnTo>
                    <a:lnTo>
                      <a:pt x="888" y="684"/>
                    </a:lnTo>
                    <a:lnTo>
                      <a:pt x="851" y="682"/>
                    </a:lnTo>
                    <a:lnTo>
                      <a:pt x="837" y="696"/>
                    </a:lnTo>
                    <a:lnTo>
                      <a:pt x="803" y="726"/>
                    </a:lnTo>
                    <a:lnTo>
                      <a:pt x="778" y="717"/>
                    </a:lnTo>
                    <a:lnTo>
                      <a:pt x="786" y="703"/>
                    </a:lnTo>
                    <a:lnTo>
                      <a:pt x="801" y="682"/>
                    </a:lnTo>
                    <a:lnTo>
                      <a:pt x="812" y="691"/>
                    </a:lnTo>
                    <a:lnTo>
                      <a:pt x="815" y="654"/>
                    </a:lnTo>
                    <a:lnTo>
                      <a:pt x="834" y="657"/>
                    </a:lnTo>
                    <a:lnTo>
                      <a:pt x="818" y="628"/>
                    </a:lnTo>
                    <a:lnTo>
                      <a:pt x="767" y="619"/>
                    </a:lnTo>
                    <a:lnTo>
                      <a:pt x="752" y="564"/>
                    </a:lnTo>
                    <a:lnTo>
                      <a:pt x="696" y="571"/>
                    </a:lnTo>
                    <a:lnTo>
                      <a:pt x="698" y="580"/>
                    </a:lnTo>
                    <a:lnTo>
                      <a:pt x="653" y="576"/>
                    </a:lnTo>
                    <a:lnTo>
                      <a:pt x="622" y="576"/>
                    </a:lnTo>
                    <a:lnTo>
                      <a:pt x="625" y="565"/>
                    </a:lnTo>
                    <a:lnTo>
                      <a:pt x="197" y="567"/>
                    </a:lnTo>
                    <a:lnTo>
                      <a:pt x="177" y="540"/>
                    </a:lnTo>
                    <a:lnTo>
                      <a:pt x="156" y="525"/>
                    </a:lnTo>
                    <a:lnTo>
                      <a:pt x="139" y="506"/>
                    </a:lnTo>
                    <a:lnTo>
                      <a:pt x="138" y="482"/>
                    </a:lnTo>
                    <a:lnTo>
                      <a:pt x="136" y="462"/>
                    </a:lnTo>
                    <a:lnTo>
                      <a:pt x="121" y="463"/>
                    </a:lnTo>
                    <a:lnTo>
                      <a:pt x="119" y="449"/>
                    </a:lnTo>
                    <a:lnTo>
                      <a:pt x="110" y="444"/>
                    </a:lnTo>
                    <a:lnTo>
                      <a:pt x="112" y="421"/>
                    </a:lnTo>
                    <a:lnTo>
                      <a:pt x="119" y="408"/>
                    </a:lnTo>
                    <a:lnTo>
                      <a:pt x="130" y="397"/>
                    </a:lnTo>
                    <a:lnTo>
                      <a:pt x="109" y="392"/>
                    </a:lnTo>
                    <a:lnTo>
                      <a:pt x="103" y="365"/>
                    </a:lnTo>
                    <a:lnTo>
                      <a:pt x="94" y="361"/>
                    </a:lnTo>
                    <a:lnTo>
                      <a:pt x="90" y="341"/>
                    </a:lnTo>
                    <a:lnTo>
                      <a:pt x="66" y="314"/>
                    </a:lnTo>
                    <a:lnTo>
                      <a:pt x="56" y="313"/>
                    </a:lnTo>
                    <a:lnTo>
                      <a:pt x="53" y="324"/>
                    </a:lnTo>
                    <a:lnTo>
                      <a:pt x="44" y="324"/>
                    </a:lnTo>
                    <a:lnTo>
                      <a:pt x="40" y="333"/>
                    </a:lnTo>
                    <a:lnTo>
                      <a:pt x="26" y="324"/>
                    </a:lnTo>
                    <a:lnTo>
                      <a:pt x="21" y="303"/>
                    </a:lnTo>
                    <a:lnTo>
                      <a:pt x="15" y="297"/>
                    </a:lnTo>
                    <a:lnTo>
                      <a:pt x="0" y="303"/>
                    </a:lnTo>
                    <a:lnTo>
                      <a:pt x="72" y="57"/>
                    </a:lnTo>
                    <a:lnTo>
                      <a:pt x="118" y="65"/>
                    </a:lnTo>
                    <a:lnTo>
                      <a:pt x="159" y="85"/>
                    </a:lnTo>
                    <a:lnTo>
                      <a:pt x="177" y="86"/>
                    </a:lnTo>
                    <a:lnTo>
                      <a:pt x="178" y="71"/>
                    </a:lnTo>
                    <a:lnTo>
                      <a:pt x="194" y="58"/>
                    </a:lnTo>
                    <a:lnTo>
                      <a:pt x="233" y="34"/>
                    </a:lnTo>
                    <a:lnTo>
                      <a:pt x="245" y="40"/>
                    </a:lnTo>
                    <a:lnTo>
                      <a:pt x="216" y="58"/>
                    </a:lnTo>
                    <a:lnTo>
                      <a:pt x="247" y="57"/>
                    </a:lnTo>
                    <a:lnTo>
                      <a:pt x="257" y="46"/>
                    </a:lnTo>
                    <a:lnTo>
                      <a:pt x="264" y="34"/>
                    </a:lnTo>
                    <a:lnTo>
                      <a:pt x="274" y="29"/>
                    </a:lnTo>
                    <a:lnTo>
                      <a:pt x="287" y="53"/>
                    </a:lnTo>
                    <a:lnTo>
                      <a:pt x="306" y="55"/>
                    </a:lnTo>
                    <a:lnTo>
                      <a:pt x="315" y="46"/>
                    </a:lnTo>
                    <a:lnTo>
                      <a:pt x="325" y="62"/>
                    </a:lnTo>
                    <a:lnTo>
                      <a:pt x="340" y="52"/>
                    </a:lnTo>
                    <a:lnTo>
                      <a:pt x="399" y="71"/>
                    </a:lnTo>
                    <a:lnTo>
                      <a:pt x="437" y="72"/>
                    </a:lnTo>
                    <a:lnTo>
                      <a:pt x="465" y="86"/>
                    </a:lnTo>
                    <a:lnTo>
                      <a:pt x="460" y="107"/>
                    </a:lnTo>
                    <a:lnTo>
                      <a:pt x="497" y="95"/>
                    </a:lnTo>
                    <a:lnTo>
                      <a:pt x="525" y="121"/>
                    </a:lnTo>
                    <a:lnTo>
                      <a:pt x="544" y="120"/>
                    </a:lnTo>
                    <a:lnTo>
                      <a:pt x="542" y="107"/>
                    </a:lnTo>
                    <a:lnTo>
                      <a:pt x="564" y="84"/>
                    </a:lnTo>
                    <a:lnTo>
                      <a:pt x="588" y="102"/>
                    </a:lnTo>
                    <a:lnTo>
                      <a:pt x="659" y="107"/>
                    </a:lnTo>
                    <a:lnTo>
                      <a:pt x="672" y="90"/>
                    </a:lnTo>
                    <a:lnTo>
                      <a:pt x="692" y="88"/>
                    </a:lnTo>
                    <a:lnTo>
                      <a:pt x="703" y="104"/>
                    </a:lnTo>
                    <a:lnTo>
                      <a:pt x="721" y="95"/>
                    </a:lnTo>
                    <a:lnTo>
                      <a:pt x="737" y="84"/>
                    </a:lnTo>
                    <a:lnTo>
                      <a:pt x="729" y="52"/>
                    </a:lnTo>
                    <a:lnTo>
                      <a:pt x="708" y="37"/>
                    </a:lnTo>
                    <a:lnTo>
                      <a:pt x="723" y="28"/>
                    </a:lnTo>
                    <a:lnTo>
                      <a:pt x="732" y="13"/>
                    </a:lnTo>
                    <a:lnTo>
                      <a:pt x="754" y="0"/>
                    </a:lnTo>
                    <a:lnTo>
                      <a:pt x="776" y="19"/>
                    </a:lnTo>
                    <a:lnTo>
                      <a:pt x="769" y="37"/>
                    </a:lnTo>
                    <a:lnTo>
                      <a:pt x="773" y="53"/>
                    </a:lnTo>
                    <a:lnTo>
                      <a:pt x="786" y="65"/>
                    </a:lnTo>
                    <a:lnTo>
                      <a:pt x="794" y="88"/>
                    </a:lnTo>
                    <a:lnTo>
                      <a:pt x="812" y="65"/>
                    </a:lnTo>
                    <a:lnTo>
                      <a:pt x="822" y="85"/>
                    </a:lnTo>
                    <a:lnTo>
                      <a:pt x="821" y="117"/>
                    </a:lnTo>
                    <a:lnTo>
                      <a:pt x="834" y="117"/>
                    </a:lnTo>
                    <a:lnTo>
                      <a:pt x="840" y="99"/>
                    </a:lnTo>
                    <a:lnTo>
                      <a:pt x="860" y="79"/>
                    </a:lnTo>
                    <a:lnTo>
                      <a:pt x="868" y="53"/>
                    </a:lnTo>
                    <a:lnTo>
                      <a:pt x="904" y="57"/>
                    </a:lnTo>
                    <a:lnTo>
                      <a:pt x="913" y="83"/>
                    </a:lnTo>
                    <a:lnTo>
                      <a:pt x="898" y="90"/>
                    </a:lnTo>
                    <a:lnTo>
                      <a:pt x="906" y="123"/>
                    </a:lnTo>
                    <a:lnTo>
                      <a:pt x="860" y="146"/>
                    </a:lnTo>
                    <a:lnTo>
                      <a:pt x="854" y="136"/>
                    </a:lnTo>
                    <a:lnTo>
                      <a:pt x="830" y="137"/>
                    </a:lnTo>
                    <a:lnTo>
                      <a:pt x="827" y="156"/>
                    </a:lnTo>
                    <a:lnTo>
                      <a:pt x="799" y="156"/>
                    </a:lnTo>
                    <a:lnTo>
                      <a:pt x="791" y="148"/>
                    </a:lnTo>
                    <a:lnTo>
                      <a:pt x="778" y="149"/>
                    </a:lnTo>
                    <a:lnTo>
                      <a:pt x="779" y="160"/>
                    </a:lnTo>
                    <a:lnTo>
                      <a:pt x="806" y="171"/>
                    </a:lnTo>
                    <a:lnTo>
                      <a:pt x="799" y="195"/>
                    </a:lnTo>
                    <a:lnTo>
                      <a:pt x="785" y="205"/>
                    </a:lnTo>
                    <a:lnTo>
                      <a:pt x="763" y="208"/>
                    </a:lnTo>
                    <a:lnTo>
                      <a:pt x="750" y="228"/>
                    </a:lnTo>
                    <a:lnTo>
                      <a:pt x="720" y="251"/>
                    </a:lnTo>
                    <a:lnTo>
                      <a:pt x="694" y="274"/>
                    </a:lnTo>
                    <a:lnTo>
                      <a:pt x="673" y="306"/>
                    </a:lnTo>
                    <a:lnTo>
                      <a:pt x="672" y="330"/>
                    </a:lnTo>
                    <a:lnTo>
                      <a:pt x="691" y="333"/>
                    </a:lnTo>
                    <a:lnTo>
                      <a:pt x="701" y="374"/>
                    </a:lnTo>
                    <a:lnTo>
                      <a:pt x="745" y="379"/>
                    </a:lnTo>
                    <a:lnTo>
                      <a:pt x="773" y="406"/>
                    </a:lnTo>
                    <a:lnTo>
                      <a:pt x="791" y="408"/>
                    </a:lnTo>
                    <a:lnTo>
                      <a:pt x="806" y="426"/>
                    </a:lnTo>
                    <a:lnTo>
                      <a:pt x="836" y="424"/>
                    </a:lnTo>
                    <a:lnTo>
                      <a:pt x="833" y="459"/>
                    </a:lnTo>
                    <a:lnTo>
                      <a:pt x="830" y="489"/>
                    </a:lnTo>
                    <a:lnTo>
                      <a:pt x="841" y="512"/>
                    </a:lnTo>
                    <a:lnTo>
                      <a:pt x="854" y="513"/>
                    </a:lnTo>
                    <a:lnTo>
                      <a:pt x="865" y="501"/>
                    </a:lnTo>
                    <a:lnTo>
                      <a:pt x="877" y="512"/>
                    </a:lnTo>
                    <a:lnTo>
                      <a:pt x="882" y="499"/>
                    </a:lnTo>
                    <a:lnTo>
                      <a:pt x="889" y="463"/>
                    </a:lnTo>
                    <a:lnTo>
                      <a:pt x="888" y="450"/>
                    </a:lnTo>
                    <a:lnTo>
                      <a:pt x="891" y="426"/>
                    </a:lnTo>
                    <a:lnTo>
                      <a:pt x="914" y="414"/>
                    </a:lnTo>
                    <a:lnTo>
                      <a:pt x="915" y="413"/>
                    </a:lnTo>
                    <a:lnTo>
                      <a:pt x="916" y="409"/>
                    </a:lnTo>
                    <a:lnTo>
                      <a:pt x="916" y="403"/>
                    </a:lnTo>
                    <a:lnTo>
                      <a:pt x="917" y="395"/>
                    </a:lnTo>
                    <a:lnTo>
                      <a:pt x="919" y="387"/>
                    </a:lnTo>
                    <a:lnTo>
                      <a:pt x="919" y="377"/>
                    </a:lnTo>
                    <a:lnTo>
                      <a:pt x="919" y="368"/>
                    </a:lnTo>
                    <a:lnTo>
                      <a:pt x="917" y="358"/>
                    </a:lnTo>
                    <a:lnTo>
                      <a:pt x="916" y="350"/>
                    </a:lnTo>
                    <a:lnTo>
                      <a:pt x="914" y="342"/>
                    </a:lnTo>
                    <a:lnTo>
                      <a:pt x="910" y="337"/>
                    </a:lnTo>
                    <a:lnTo>
                      <a:pt x="906" y="332"/>
                    </a:lnTo>
                    <a:lnTo>
                      <a:pt x="922" y="325"/>
                    </a:lnTo>
                    <a:lnTo>
                      <a:pt x="926" y="294"/>
                    </a:lnTo>
                    <a:lnTo>
                      <a:pt x="923" y="283"/>
                    </a:lnTo>
                    <a:lnTo>
                      <a:pt x="926" y="257"/>
                    </a:lnTo>
                    <a:lnTo>
                      <a:pt x="943" y="232"/>
                    </a:lnTo>
                    <a:lnTo>
                      <a:pt x="969" y="246"/>
                    </a:lnTo>
                    <a:lnTo>
                      <a:pt x="1004" y="246"/>
                    </a:lnTo>
                    <a:lnTo>
                      <a:pt x="1017" y="259"/>
                    </a:lnTo>
                    <a:lnTo>
                      <a:pt x="1033" y="275"/>
                    </a:lnTo>
                    <a:lnTo>
                      <a:pt x="1054" y="283"/>
                    </a:lnTo>
                    <a:lnTo>
                      <a:pt x="1045" y="295"/>
                    </a:lnTo>
                    <a:lnTo>
                      <a:pt x="1046" y="340"/>
                    </a:lnTo>
                    <a:lnTo>
                      <a:pt x="1071" y="347"/>
                    </a:lnTo>
                    <a:lnTo>
                      <a:pt x="1096" y="338"/>
                    </a:lnTo>
                    <a:lnTo>
                      <a:pt x="1105" y="324"/>
                    </a:lnTo>
                    <a:lnTo>
                      <a:pt x="1119" y="3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 dirty="0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5" name="Freeform 71">
                <a:extLst>
                  <a:ext uri="{FF2B5EF4-FFF2-40B4-BE49-F238E27FC236}">
                    <a16:creationId xmlns:a16="http://schemas.microsoft.com/office/drawing/2014/main" xmlns="" id="{E0C5A073-D862-41FF-9A5A-AEF20AABA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740" y="2713163"/>
                <a:ext cx="143096" cy="149431"/>
              </a:xfrm>
              <a:custGeom>
                <a:avLst/>
                <a:gdLst>
                  <a:gd name="T0" fmla="*/ 44 w 81"/>
                  <a:gd name="T1" fmla="*/ 0 h 84"/>
                  <a:gd name="T2" fmla="*/ 34 w 81"/>
                  <a:gd name="T3" fmla="*/ 3 h 84"/>
                  <a:gd name="T4" fmla="*/ 27 w 81"/>
                  <a:gd name="T5" fmla="*/ 13 h 84"/>
                  <a:gd name="T6" fmla="*/ 19 w 81"/>
                  <a:gd name="T7" fmla="*/ 24 h 84"/>
                  <a:gd name="T8" fmla="*/ 6 w 81"/>
                  <a:gd name="T9" fmla="*/ 30 h 84"/>
                  <a:gd name="T10" fmla="*/ 0 w 81"/>
                  <a:gd name="T11" fmla="*/ 44 h 84"/>
                  <a:gd name="T12" fmla="*/ 0 w 81"/>
                  <a:gd name="T13" fmla="*/ 64 h 84"/>
                  <a:gd name="T14" fmla="*/ 16 w 81"/>
                  <a:gd name="T15" fmla="*/ 66 h 84"/>
                  <a:gd name="T16" fmla="*/ 31 w 81"/>
                  <a:gd name="T17" fmla="*/ 60 h 84"/>
                  <a:gd name="T18" fmla="*/ 42 w 81"/>
                  <a:gd name="T19" fmla="*/ 60 h 84"/>
                  <a:gd name="T20" fmla="*/ 44 w 81"/>
                  <a:gd name="T21" fmla="*/ 79 h 84"/>
                  <a:gd name="T22" fmla="*/ 54 w 81"/>
                  <a:gd name="T23" fmla="*/ 83 h 84"/>
                  <a:gd name="T24" fmla="*/ 54 w 81"/>
                  <a:gd name="T25" fmla="*/ 70 h 84"/>
                  <a:gd name="T26" fmla="*/ 63 w 81"/>
                  <a:gd name="T27" fmla="*/ 71 h 84"/>
                  <a:gd name="T28" fmla="*/ 66 w 81"/>
                  <a:gd name="T29" fmla="*/ 83 h 84"/>
                  <a:gd name="T30" fmla="*/ 74 w 81"/>
                  <a:gd name="T31" fmla="*/ 65 h 84"/>
                  <a:gd name="T32" fmla="*/ 80 w 81"/>
                  <a:gd name="T33" fmla="*/ 50 h 84"/>
                  <a:gd name="T34" fmla="*/ 77 w 81"/>
                  <a:gd name="T35" fmla="*/ 30 h 84"/>
                  <a:gd name="T36" fmla="*/ 66 w 81"/>
                  <a:gd name="T37" fmla="*/ 26 h 84"/>
                  <a:gd name="T38" fmla="*/ 54 w 81"/>
                  <a:gd name="T39" fmla="*/ 26 h 84"/>
                  <a:gd name="T40" fmla="*/ 49 w 81"/>
                  <a:gd name="T41" fmla="*/ 13 h 84"/>
                  <a:gd name="T42" fmla="*/ 50 w 81"/>
                  <a:gd name="T43" fmla="*/ 5 h 84"/>
                  <a:gd name="T44" fmla="*/ 40 w 81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84">
                    <a:moveTo>
                      <a:pt x="44" y="0"/>
                    </a:moveTo>
                    <a:lnTo>
                      <a:pt x="34" y="3"/>
                    </a:lnTo>
                    <a:lnTo>
                      <a:pt x="27" y="13"/>
                    </a:lnTo>
                    <a:lnTo>
                      <a:pt x="19" y="24"/>
                    </a:lnTo>
                    <a:lnTo>
                      <a:pt x="6" y="30"/>
                    </a:lnTo>
                    <a:lnTo>
                      <a:pt x="0" y="44"/>
                    </a:lnTo>
                    <a:lnTo>
                      <a:pt x="0" y="64"/>
                    </a:lnTo>
                    <a:lnTo>
                      <a:pt x="16" y="66"/>
                    </a:lnTo>
                    <a:lnTo>
                      <a:pt x="31" y="60"/>
                    </a:lnTo>
                    <a:lnTo>
                      <a:pt x="42" y="60"/>
                    </a:lnTo>
                    <a:lnTo>
                      <a:pt x="44" y="79"/>
                    </a:lnTo>
                    <a:lnTo>
                      <a:pt x="54" y="83"/>
                    </a:lnTo>
                    <a:lnTo>
                      <a:pt x="54" y="70"/>
                    </a:lnTo>
                    <a:lnTo>
                      <a:pt x="63" y="71"/>
                    </a:lnTo>
                    <a:lnTo>
                      <a:pt x="66" y="83"/>
                    </a:lnTo>
                    <a:lnTo>
                      <a:pt x="74" y="65"/>
                    </a:lnTo>
                    <a:lnTo>
                      <a:pt x="80" y="50"/>
                    </a:lnTo>
                    <a:lnTo>
                      <a:pt x="77" y="30"/>
                    </a:lnTo>
                    <a:lnTo>
                      <a:pt x="66" y="26"/>
                    </a:lnTo>
                    <a:lnTo>
                      <a:pt x="54" y="26"/>
                    </a:lnTo>
                    <a:lnTo>
                      <a:pt x="49" y="13"/>
                    </a:lnTo>
                    <a:lnTo>
                      <a:pt x="50" y="5"/>
                    </a:lnTo>
                    <a:lnTo>
                      <a:pt x="4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6" name="Freeform 72">
                <a:extLst>
                  <a:ext uri="{FF2B5EF4-FFF2-40B4-BE49-F238E27FC236}">
                    <a16:creationId xmlns:a16="http://schemas.microsoft.com/office/drawing/2014/main" xmlns="" id="{D1FC54BE-F98E-487C-BB22-CEF6E3815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556" y="1741078"/>
                <a:ext cx="250025" cy="171452"/>
              </a:xfrm>
              <a:custGeom>
                <a:avLst/>
                <a:gdLst>
                  <a:gd name="T0" fmla="*/ 45 w 142"/>
                  <a:gd name="T1" fmla="*/ 4 h 98"/>
                  <a:gd name="T2" fmla="*/ 28 w 142"/>
                  <a:gd name="T3" fmla="*/ 32 h 98"/>
                  <a:gd name="T4" fmla="*/ 18 w 142"/>
                  <a:gd name="T5" fmla="*/ 50 h 98"/>
                  <a:gd name="T6" fmla="*/ 0 w 142"/>
                  <a:gd name="T7" fmla="*/ 70 h 98"/>
                  <a:gd name="T8" fmla="*/ 13 w 142"/>
                  <a:gd name="T9" fmla="*/ 84 h 98"/>
                  <a:gd name="T10" fmla="*/ 32 w 142"/>
                  <a:gd name="T11" fmla="*/ 97 h 98"/>
                  <a:gd name="T12" fmla="*/ 71 w 142"/>
                  <a:gd name="T13" fmla="*/ 77 h 98"/>
                  <a:gd name="T14" fmla="*/ 91 w 142"/>
                  <a:gd name="T15" fmla="*/ 64 h 98"/>
                  <a:gd name="T16" fmla="*/ 121 w 142"/>
                  <a:gd name="T17" fmla="*/ 57 h 98"/>
                  <a:gd name="T18" fmla="*/ 141 w 142"/>
                  <a:gd name="T19" fmla="*/ 42 h 98"/>
                  <a:gd name="T20" fmla="*/ 116 w 142"/>
                  <a:gd name="T21" fmla="*/ 19 h 98"/>
                  <a:gd name="T22" fmla="*/ 84 w 142"/>
                  <a:gd name="T23" fmla="*/ 12 h 98"/>
                  <a:gd name="T24" fmla="*/ 71 w 142"/>
                  <a:gd name="T25" fmla="*/ 0 h 98"/>
                  <a:gd name="T26" fmla="*/ 56 w 142"/>
                  <a:gd name="T27" fmla="*/ 15 h 98"/>
                  <a:gd name="T28" fmla="*/ 45 w 142"/>
                  <a:gd name="T29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" h="98">
                    <a:moveTo>
                      <a:pt x="45" y="4"/>
                    </a:moveTo>
                    <a:lnTo>
                      <a:pt x="28" y="32"/>
                    </a:lnTo>
                    <a:lnTo>
                      <a:pt x="18" y="50"/>
                    </a:lnTo>
                    <a:lnTo>
                      <a:pt x="0" y="70"/>
                    </a:lnTo>
                    <a:lnTo>
                      <a:pt x="13" y="84"/>
                    </a:lnTo>
                    <a:lnTo>
                      <a:pt x="32" y="97"/>
                    </a:lnTo>
                    <a:lnTo>
                      <a:pt x="71" y="77"/>
                    </a:lnTo>
                    <a:lnTo>
                      <a:pt x="91" y="64"/>
                    </a:lnTo>
                    <a:lnTo>
                      <a:pt x="121" y="57"/>
                    </a:lnTo>
                    <a:lnTo>
                      <a:pt x="141" y="42"/>
                    </a:lnTo>
                    <a:lnTo>
                      <a:pt x="116" y="19"/>
                    </a:lnTo>
                    <a:lnTo>
                      <a:pt x="84" y="12"/>
                    </a:lnTo>
                    <a:lnTo>
                      <a:pt x="71" y="0"/>
                    </a:lnTo>
                    <a:lnTo>
                      <a:pt x="56" y="15"/>
                    </a:lnTo>
                    <a:lnTo>
                      <a:pt x="45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7" name="Freeform 73">
                <a:extLst>
                  <a:ext uri="{FF2B5EF4-FFF2-40B4-BE49-F238E27FC236}">
                    <a16:creationId xmlns:a16="http://schemas.microsoft.com/office/drawing/2014/main" xmlns="" id="{C216F4F3-A757-4C6B-BAD0-7209B0EAB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522" y="1816579"/>
                <a:ext cx="358526" cy="191900"/>
              </a:xfrm>
              <a:custGeom>
                <a:avLst/>
                <a:gdLst>
                  <a:gd name="T0" fmla="*/ 62 w 203"/>
                  <a:gd name="T1" fmla="*/ 9 h 109"/>
                  <a:gd name="T2" fmla="*/ 34 w 203"/>
                  <a:gd name="T3" fmla="*/ 25 h 109"/>
                  <a:gd name="T4" fmla="*/ 34 w 203"/>
                  <a:gd name="T5" fmla="*/ 37 h 109"/>
                  <a:gd name="T6" fmla="*/ 2 w 203"/>
                  <a:gd name="T7" fmla="*/ 40 h 109"/>
                  <a:gd name="T8" fmla="*/ 0 w 203"/>
                  <a:gd name="T9" fmla="*/ 53 h 109"/>
                  <a:gd name="T10" fmla="*/ 52 w 203"/>
                  <a:gd name="T11" fmla="*/ 62 h 109"/>
                  <a:gd name="T12" fmla="*/ 12 w 203"/>
                  <a:gd name="T13" fmla="*/ 72 h 109"/>
                  <a:gd name="T14" fmla="*/ 4 w 203"/>
                  <a:gd name="T15" fmla="*/ 80 h 109"/>
                  <a:gd name="T16" fmla="*/ 32 w 203"/>
                  <a:gd name="T17" fmla="*/ 95 h 109"/>
                  <a:gd name="T18" fmla="*/ 57 w 203"/>
                  <a:gd name="T19" fmla="*/ 108 h 109"/>
                  <a:gd name="T20" fmla="*/ 92 w 203"/>
                  <a:gd name="T21" fmla="*/ 108 h 109"/>
                  <a:gd name="T22" fmla="*/ 151 w 203"/>
                  <a:gd name="T23" fmla="*/ 105 h 109"/>
                  <a:gd name="T24" fmla="*/ 188 w 203"/>
                  <a:gd name="T25" fmla="*/ 98 h 109"/>
                  <a:gd name="T26" fmla="*/ 179 w 203"/>
                  <a:gd name="T27" fmla="*/ 72 h 109"/>
                  <a:gd name="T28" fmla="*/ 202 w 203"/>
                  <a:gd name="T29" fmla="*/ 68 h 109"/>
                  <a:gd name="T30" fmla="*/ 177 w 203"/>
                  <a:gd name="T31" fmla="*/ 53 h 109"/>
                  <a:gd name="T32" fmla="*/ 161 w 203"/>
                  <a:gd name="T33" fmla="*/ 22 h 109"/>
                  <a:gd name="T34" fmla="*/ 169 w 203"/>
                  <a:gd name="T35" fmla="*/ 5 h 109"/>
                  <a:gd name="T36" fmla="*/ 139 w 203"/>
                  <a:gd name="T37" fmla="*/ 0 h 109"/>
                  <a:gd name="T38" fmla="*/ 132 w 203"/>
                  <a:gd name="T39" fmla="*/ 32 h 109"/>
                  <a:gd name="T40" fmla="*/ 117 w 203"/>
                  <a:gd name="T41" fmla="*/ 14 h 109"/>
                  <a:gd name="T42" fmla="*/ 104 w 203"/>
                  <a:gd name="T43" fmla="*/ 5 h 109"/>
                  <a:gd name="T44" fmla="*/ 94 w 203"/>
                  <a:gd name="T45" fmla="*/ 22 h 109"/>
                  <a:gd name="T46" fmla="*/ 85 w 203"/>
                  <a:gd name="T47" fmla="*/ 3 h 109"/>
                  <a:gd name="T48" fmla="*/ 62 w 203"/>
                  <a:gd name="T49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109">
                    <a:moveTo>
                      <a:pt x="62" y="9"/>
                    </a:moveTo>
                    <a:lnTo>
                      <a:pt x="34" y="25"/>
                    </a:lnTo>
                    <a:lnTo>
                      <a:pt x="34" y="37"/>
                    </a:lnTo>
                    <a:lnTo>
                      <a:pt x="2" y="40"/>
                    </a:lnTo>
                    <a:lnTo>
                      <a:pt x="0" y="53"/>
                    </a:lnTo>
                    <a:lnTo>
                      <a:pt x="52" y="62"/>
                    </a:lnTo>
                    <a:lnTo>
                      <a:pt x="12" y="72"/>
                    </a:lnTo>
                    <a:lnTo>
                      <a:pt x="4" y="80"/>
                    </a:lnTo>
                    <a:lnTo>
                      <a:pt x="32" y="95"/>
                    </a:lnTo>
                    <a:lnTo>
                      <a:pt x="57" y="108"/>
                    </a:lnTo>
                    <a:lnTo>
                      <a:pt x="92" y="108"/>
                    </a:lnTo>
                    <a:lnTo>
                      <a:pt x="151" y="105"/>
                    </a:lnTo>
                    <a:lnTo>
                      <a:pt x="188" y="98"/>
                    </a:lnTo>
                    <a:lnTo>
                      <a:pt x="179" y="72"/>
                    </a:lnTo>
                    <a:lnTo>
                      <a:pt x="202" y="68"/>
                    </a:lnTo>
                    <a:lnTo>
                      <a:pt x="177" y="53"/>
                    </a:lnTo>
                    <a:lnTo>
                      <a:pt x="161" y="22"/>
                    </a:lnTo>
                    <a:lnTo>
                      <a:pt x="169" y="5"/>
                    </a:lnTo>
                    <a:lnTo>
                      <a:pt x="139" y="0"/>
                    </a:lnTo>
                    <a:lnTo>
                      <a:pt x="132" y="32"/>
                    </a:lnTo>
                    <a:lnTo>
                      <a:pt x="117" y="14"/>
                    </a:lnTo>
                    <a:lnTo>
                      <a:pt x="104" y="5"/>
                    </a:lnTo>
                    <a:lnTo>
                      <a:pt x="94" y="22"/>
                    </a:lnTo>
                    <a:lnTo>
                      <a:pt x="85" y="3"/>
                    </a:lnTo>
                    <a:lnTo>
                      <a:pt x="62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8" name="Freeform 74">
                <a:extLst>
                  <a:ext uri="{FF2B5EF4-FFF2-40B4-BE49-F238E27FC236}">
                    <a16:creationId xmlns:a16="http://schemas.microsoft.com/office/drawing/2014/main" xmlns="" id="{A05968AA-DC10-4ABE-8D31-ACAA8DC1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424" y="1778829"/>
                <a:ext cx="55037" cy="28313"/>
              </a:xfrm>
              <a:custGeom>
                <a:avLst/>
                <a:gdLst>
                  <a:gd name="T0" fmla="*/ 15 w 30"/>
                  <a:gd name="T1" fmla="*/ 14 h 15"/>
                  <a:gd name="T2" fmla="*/ 18 w 30"/>
                  <a:gd name="T3" fmla="*/ 14 h 15"/>
                  <a:gd name="T4" fmla="*/ 19 w 30"/>
                  <a:gd name="T5" fmla="*/ 14 h 15"/>
                  <a:gd name="T6" fmla="*/ 21 w 30"/>
                  <a:gd name="T7" fmla="*/ 14 h 15"/>
                  <a:gd name="T8" fmla="*/ 23 w 30"/>
                  <a:gd name="T9" fmla="*/ 13 h 15"/>
                  <a:gd name="T10" fmla="*/ 25 w 30"/>
                  <a:gd name="T11" fmla="*/ 12 h 15"/>
                  <a:gd name="T12" fmla="*/ 26 w 30"/>
                  <a:gd name="T13" fmla="*/ 11 h 15"/>
                  <a:gd name="T14" fmla="*/ 28 w 30"/>
                  <a:gd name="T15" fmla="*/ 11 h 15"/>
                  <a:gd name="T16" fmla="*/ 29 w 30"/>
                  <a:gd name="T17" fmla="*/ 10 h 15"/>
                  <a:gd name="T18" fmla="*/ 29 w 30"/>
                  <a:gd name="T19" fmla="*/ 9 h 15"/>
                  <a:gd name="T20" fmla="*/ 29 w 30"/>
                  <a:gd name="T21" fmla="*/ 8 h 15"/>
                  <a:gd name="T22" fmla="*/ 29 w 30"/>
                  <a:gd name="T23" fmla="*/ 7 h 15"/>
                  <a:gd name="T24" fmla="*/ 29 w 30"/>
                  <a:gd name="T25" fmla="*/ 6 h 15"/>
                  <a:gd name="T26" fmla="*/ 29 w 30"/>
                  <a:gd name="T27" fmla="*/ 4 h 15"/>
                  <a:gd name="T28" fmla="*/ 28 w 30"/>
                  <a:gd name="T29" fmla="*/ 3 h 15"/>
                  <a:gd name="T30" fmla="*/ 26 w 30"/>
                  <a:gd name="T31" fmla="*/ 3 h 15"/>
                  <a:gd name="T32" fmla="*/ 25 w 30"/>
                  <a:gd name="T33" fmla="*/ 2 h 15"/>
                  <a:gd name="T34" fmla="*/ 23 w 30"/>
                  <a:gd name="T35" fmla="*/ 1 h 15"/>
                  <a:gd name="T36" fmla="*/ 21 w 30"/>
                  <a:gd name="T37" fmla="*/ 0 h 15"/>
                  <a:gd name="T38" fmla="*/ 19 w 30"/>
                  <a:gd name="T39" fmla="*/ 0 h 15"/>
                  <a:gd name="T40" fmla="*/ 18 w 30"/>
                  <a:gd name="T41" fmla="*/ 0 h 15"/>
                  <a:gd name="T42" fmla="*/ 15 w 30"/>
                  <a:gd name="T43" fmla="*/ 0 h 15"/>
                  <a:gd name="T44" fmla="*/ 13 w 30"/>
                  <a:gd name="T45" fmla="*/ 0 h 15"/>
                  <a:gd name="T46" fmla="*/ 11 w 30"/>
                  <a:gd name="T47" fmla="*/ 0 h 15"/>
                  <a:gd name="T48" fmla="*/ 10 w 30"/>
                  <a:gd name="T49" fmla="*/ 0 h 15"/>
                  <a:gd name="T50" fmla="*/ 8 w 30"/>
                  <a:gd name="T51" fmla="*/ 1 h 15"/>
                  <a:gd name="T52" fmla="*/ 6 w 30"/>
                  <a:gd name="T53" fmla="*/ 2 h 15"/>
                  <a:gd name="T54" fmla="*/ 5 w 30"/>
                  <a:gd name="T55" fmla="*/ 2 h 15"/>
                  <a:gd name="T56" fmla="*/ 4 w 30"/>
                  <a:gd name="T57" fmla="*/ 3 h 15"/>
                  <a:gd name="T58" fmla="*/ 2 w 30"/>
                  <a:gd name="T59" fmla="*/ 3 h 15"/>
                  <a:gd name="T60" fmla="*/ 2 w 30"/>
                  <a:gd name="T61" fmla="*/ 4 h 15"/>
                  <a:gd name="T62" fmla="*/ 1 w 30"/>
                  <a:gd name="T63" fmla="*/ 6 h 15"/>
                  <a:gd name="T64" fmla="*/ 1 w 30"/>
                  <a:gd name="T65" fmla="*/ 7 h 15"/>
                  <a:gd name="T66" fmla="*/ 0 w 30"/>
                  <a:gd name="T67" fmla="*/ 7 h 15"/>
                  <a:gd name="T68" fmla="*/ 1 w 30"/>
                  <a:gd name="T69" fmla="*/ 8 h 15"/>
                  <a:gd name="T70" fmla="*/ 1 w 30"/>
                  <a:gd name="T71" fmla="*/ 9 h 15"/>
                  <a:gd name="T72" fmla="*/ 2 w 30"/>
                  <a:gd name="T73" fmla="*/ 10 h 15"/>
                  <a:gd name="T74" fmla="*/ 2 w 30"/>
                  <a:gd name="T75" fmla="*/ 11 h 15"/>
                  <a:gd name="T76" fmla="*/ 4 w 30"/>
                  <a:gd name="T77" fmla="*/ 11 h 15"/>
                  <a:gd name="T78" fmla="*/ 5 w 30"/>
                  <a:gd name="T79" fmla="*/ 12 h 15"/>
                  <a:gd name="T80" fmla="*/ 6 w 30"/>
                  <a:gd name="T81" fmla="*/ 12 h 15"/>
                  <a:gd name="T82" fmla="*/ 8 w 30"/>
                  <a:gd name="T83" fmla="*/ 13 h 15"/>
                  <a:gd name="T84" fmla="*/ 10 w 30"/>
                  <a:gd name="T85" fmla="*/ 14 h 15"/>
                  <a:gd name="T86" fmla="*/ 11 w 30"/>
                  <a:gd name="T87" fmla="*/ 14 h 15"/>
                  <a:gd name="T88" fmla="*/ 13 w 30"/>
                  <a:gd name="T89" fmla="*/ 14 h 15"/>
                  <a:gd name="T90" fmla="*/ 15 w 30"/>
                  <a:gd name="T9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15">
                    <a:moveTo>
                      <a:pt x="15" y="14"/>
                    </a:moveTo>
                    <a:lnTo>
                      <a:pt x="18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8" y="13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9" name="Freeform 75">
                <a:extLst>
                  <a:ext uri="{FF2B5EF4-FFF2-40B4-BE49-F238E27FC236}">
                    <a16:creationId xmlns:a16="http://schemas.microsoft.com/office/drawing/2014/main" xmlns="" id="{AB4B58D2-CC4B-4536-88E2-DE1354107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217" y="1604231"/>
                <a:ext cx="154103" cy="97523"/>
              </a:xfrm>
              <a:custGeom>
                <a:avLst/>
                <a:gdLst>
                  <a:gd name="T0" fmla="*/ 85 w 86"/>
                  <a:gd name="T1" fmla="*/ 0 h 55"/>
                  <a:gd name="T2" fmla="*/ 63 w 86"/>
                  <a:gd name="T3" fmla="*/ 8 h 55"/>
                  <a:gd name="T4" fmla="*/ 30 w 86"/>
                  <a:gd name="T5" fmla="*/ 24 h 55"/>
                  <a:gd name="T6" fmla="*/ 2 w 86"/>
                  <a:gd name="T7" fmla="*/ 31 h 55"/>
                  <a:gd name="T8" fmla="*/ 0 w 86"/>
                  <a:gd name="T9" fmla="*/ 49 h 55"/>
                  <a:gd name="T10" fmla="*/ 37 w 86"/>
                  <a:gd name="T11" fmla="*/ 54 h 55"/>
                  <a:gd name="T12" fmla="*/ 63 w 86"/>
                  <a:gd name="T13" fmla="*/ 29 h 55"/>
                  <a:gd name="T14" fmla="*/ 85 w 86"/>
                  <a:gd name="T15" fmla="*/ 29 h 55"/>
                  <a:gd name="T16" fmla="*/ 85 w 86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55">
                    <a:moveTo>
                      <a:pt x="85" y="0"/>
                    </a:moveTo>
                    <a:lnTo>
                      <a:pt x="63" y="8"/>
                    </a:lnTo>
                    <a:lnTo>
                      <a:pt x="30" y="24"/>
                    </a:lnTo>
                    <a:lnTo>
                      <a:pt x="2" y="31"/>
                    </a:lnTo>
                    <a:lnTo>
                      <a:pt x="0" y="49"/>
                    </a:lnTo>
                    <a:lnTo>
                      <a:pt x="37" y="54"/>
                    </a:lnTo>
                    <a:lnTo>
                      <a:pt x="63" y="29"/>
                    </a:lnTo>
                    <a:lnTo>
                      <a:pt x="85" y="29"/>
                    </a:lnTo>
                    <a:lnTo>
                      <a:pt x="8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0" name="Freeform 76">
                <a:extLst>
                  <a:ext uri="{FF2B5EF4-FFF2-40B4-BE49-F238E27FC236}">
                    <a16:creationId xmlns:a16="http://schemas.microsoft.com/office/drawing/2014/main" xmlns="" id="{741B3435-CD7C-4C82-B5FF-C631DEED3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994" y="1692316"/>
                <a:ext cx="28305" cy="48762"/>
              </a:xfrm>
              <a:custGeom>
                <a:avLst/>
                <a:gdLst>
                  <a:gd name="T0" fmla="*/ 7 w 15"/>
                  <a:gd name="T1" fmla="*/ 25 h 26"/>
                  <a:gd name="T2" fmla="*/ 6 w 15"/>
                  <a:gd name="T3" fmla="*/ 25 h 26"/>
                  <a:gd name="T4" fmla="*/ 4 w 15"/>
                  <a:gd name="T5" fmla="*/ 24 h 26"/>
                  <a:gd name="T6" fmla="*/ 3 w 15"/>
                  <a:gd name="T7" fmla="*/ 24 h 26"/>
                  <a:gd name="T8" fmla="*/ 3 w 15"/>
                  <a:gd name="T9" fmla="*/ 23 h 26"/>
                  <a:gd name="T10" fmla="*/ 2 w 15"/>
                  <a:gd name="T11" fmla="*/ 22 h 26"/>
                  <a:gd name="T12" fmla="*/ 2 w 15"/>
                  <a:gd name="T13" fmla="*/ 21 h 26"/>
                  <a:gd name="T14" fmla="*/ 2 w 15"/>
                  <a:gd name="T15" fmla="*/ 20 h 26"/>
                  <a:gd name="T16" fmla="*/ 1 w 15"/>
                  <a:gd name="T17" fmla="*/ 18 h 26"/>
                  <a:gd name="T18" fmla="*/ 1 w 15"/>
                  <a:gd name="T19" fmla="*/ 16 h 26"/>
                  <a:gd name="T20" fmla="*/ 1 w 15"/>
                  <a:gd name="T21" fmla="*/ 15 h 26"/>
                  <a:gd name="T22" fmla="*/ 0 w 15"/>
                  <a:gd name="T23" fmla="*/ 13 h 26"/>
                  <a:gd name="T24" fmla="*/ 1 w 15"/>
                  <a:gd name="T25" fmla="*/ 11 h 26"/>
                  <a:gd name="T26" fmla="*/ 1 w 15"/>
                  <a:gd name="T27" fmla="*/ 9 h 26"/>
                  <a:gd name="T28" fmla="*/ 1 w 15"/>
                  <a:gd name="T29" fmla="*/ 8 h 26"/>
                  <a:gd name="T30" fmla="*/ 2 w 15"/>
                  <a:gd name="T31" fmla="*/ 6 h 26"/>
                  <a:gd name="T32" fmla="*/ 2 w 15"/>
                  <a:gd name="T33" fmla="*/ 5 h 26"/>
                  <a:gd name="T34" fmla="*/ 2 w 15"/>
                  <a:gd name="T35" fmla="*/ 4 h 26"/>
                  <a:gd name="T36" fmla="*/ 3 w 15"/>
                  <a:gd name="T37" fmla="*/ 3 h 26"/>
                  <a:gd name="T38" fmla="*/ 3 w 15"/>
                  <a:gd name="T39" fmla="*/ 2 h 26"/>
                  <a:gd name="T40" fmla="*/ 4 w 15"/>
                  <a:gd name="T41" fmla="*/ 2 h 26"/>
                  <a:gd name="T42" fmla="*/ 6 w 15"/>
                  <a:gd name="T43" fmla="*/ 1 h 26"/>
                  <a:gd name="T44" fmla="*/ 7 w 15"/>
                  <a:gd name="T45" fmla="*/ 1 h 26"/>
                  <a:gd name="T46" fmla="*/ 7 w 15"/>
                  <a:gd name="T47" fmla="*/ 0 h 26"/>
                  <a:gd name="T48" fmla="*/ 8 w 15"/>
                  <a:gd name="T49" fmla="*/ 1 h 26"/>
                  <a:gd name="T50" fmla="*/ 9 w 15"/>
                  <a:gd name="T51" fmla="*/ 1 h 26"/>
                  <a:gd name="T52" fmla="*/ 11 w 15"/>
                  <a:gd name="T53" fmla="*/ 2 h 26"/>
                  <a:gd name="T54" fmla="*/ 12 w 15"/>
                  <a:gd name="T55" fmla="*/ 3 h 26"/>
                  <a:gd name="T56" fmla="*/ 12 w 15"/>
                  <a:gd name="T57" fmla="*/ 4 h 26"/>
                  <a:gd name="T58" fmla="*/ 13 w 15"/>
                  <a:gd name="T59" fmla="*/ 5 h 26"/>
                  <a:gd name="T60" fmla="*/ 13 w 15"/>
                  <a:gd name="T61" fmla="*/ 6 h 26"/>
                  <a:gd name="T62" fmla="*/ 14 w 15"/>
                  <a:gd name="T63" fmla="*/ 8 h 26"/>
                  <a:gd name="T64" fmla="*/ 14 w 15"/>
                  <a:gd name="T65" fmla="*/ 9 h 26"/>
                  <a:gd name="T66" fmla="*/ 14 w 15"/>
                  <a:gd name="T67" fmla="*/ 11 h 26"/>
                  <a:gd name="T68" fmla="*/ 14 w 15"/>
                  <a:gd name="T69" fmla="*/ 13 h 26"/>
                  <a:gd name="T70" fmla="*/ 14 w 15"/>
                  <a:gd name="T71" fmla="*/ 15 h 26"/>
                  <a:gd name="T72" fmla="*/ 14 w 15"/>
                  <a:gd name="T73" fmla="*/ 16 h 26"/>
                  <a:gd name="T74" fmla="*/ 14 w 15"/>
                  <a:gd name="T75" fmla="*/ 18 h 26"/>
                  <a:gd name="T76" fmla="*/ 13 w 15"/>
                  <a:gd name="T77" fmla="*/ 20 h 26"/>
                  <a:gd name="T78" fmla="*/ 13 w 15"/>
                  <a:gd name="T79" fmla="*/ 21 h 26"/>
                  <a:gd name="T80" fmla="*/ 12 w 15"/>
                  <a:gd name="T81" fmla="*/ 22 h 26"/>
                  <a:gd name="T82" fmla="*/ 12 w 15"/>
                  <a:gd name="T83" fmla="*/ 23 h 26"/>
                  <a:gd name="T84" fmla="*/ 11 w 15"/>
                  <a:gd name="T85" fmla="*/ 24 h 26"/>
                  <a:gd name="T86" fmla="*/ 9 w 15"/>
                  <a:gd name="T87" fmla="*/ 25 h 26"/>
                  <a:gd name="T88" fmla="*/ 8 w 15"/>
                  <a:gd name="T89" fmla="*/ 25 h 26"/>
                  <a:gd name="T90" fmla="*/ 7 w 15"/>
                  <a:gd name="T9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" h="26">
                    <a:moveTo>
                      <a:pt x="7" y="25"/>
                    </a:moveTo>
                    <a:lnTo>
                      <a:pt x="6" y="25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1"/>
                    </a:lnTo>
                    <a:lnTo>
                      <a:pt x="12" y="22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7" y="2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1" name="Freeform 77">
                <a:extLst>
                  <a:ext uri="{FF2B5EF4-FFF2-40B4-BE49-F238E27FC236}">
                    <a16:creationId xmlns:a16="http://schemas.microsoft.com/office/drawing/2014/main" xmlns="" id="{9989E280-C084-466A-9C78-80D1DA9C7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886" y="1649846"/>
                <a:ext cx="231155" cy="114826"/>
              </a:xfrm>
              <a:custGeom>
                <a:avLst/>
                <a:gdLst>
                  <a:gd name="T0" fmla="*/ 45 w 131"/>
                  <a:gd name="T1" fmla="*/ 20 h 64"/>
                  <a:gd name="T2" fmla="*/ 33 w 131"/>
                  <a:gd name="T3" fmla="*/ 33 h 64"/>
                  <a:gd name="T4" fmla="*/ 5 w 131"/>
                  <a:gd name="T5" fmla="*/ 33 h 64"/>
                  <a:gd name="T6" fmla="*/ 0 w 131"/>
                  <a:gd name="T7" fmla="*/ 55 h 64"/>
                  <a:gd name="T8" fmla="*/ 30 w 131"/>
                  <a:gd name="T9" fmla="*/ 63 h 64"/>
                  <a:gd name="T10" fmla="*/ 55 w 131"/>
                  <a:gd name="T11" fmla="*/ 59 h 64"/>
                  <a:gd name="T12" fmla="*/ 77 w 131"/>
                  <a:gd name="T13" fmla="*/ 51 h 64"/>
                  <a:gd name="T14" fmla="*/ 105 w 131"/>
                  <a:gd name="T15" fmla="*/ 46 h 64"/>
                  <a:gd name="T16" fmla="*/ 130 w 131"/>
                  <a:gd name="T17" fmla="*/ 54 h 64"/>
                  <a:gd name="T18" fmla="*/ 117 w 131"/>
                  <a:gd name="T19" fmla="*/ 26 h 64"/>
                  <a:gd name="T20" fmla="*/ 90 w 131"/>
                  <a:gd name="T21" fmla="*/ 18 h 64"/>
                  <a:gd name="T22" fmla="*/ 85 w 131"/>
                  <a:gd name="T23" fmla="*/ 0 h 64"/>
                  <a:gd name="T24" fmla="*/ 62 w 131"/>
                  <a:gd name="T25" fmla="*/ 3 h 64"/>
                  <a:gd name="T26" fmla="*/ 60 w 131"/>
                  <a:gd name="T27" fmla="*/ 18 h 64"/>
                  <a:gd name="T28" fmla="*/ 45 w 131"/>
                  <a:gd name="T29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1" h="64">
                    <a:moveTo>
                      <a:pt x="45" y="20"/>
                    </a:moveTo>
                    <a:lnTo>
                      <a:pt x="33" y="33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30" y="63"/>
                    </a:lnTo>
                    <a:lnTo>
                      <a:pt x="55" y="59"/>
                    </a:lnTo>
                    <a:lnTo>
                      <a:pt x="77" y="51"/>
                    </a:lnTo>
                    <a:lnTo>
                      <a:pt x="105" y="46"/>
                    </a:lnTo>
                    <a:lnTo>
                      <a:pt x="130" y="54"/>
                    </a:lnTo>
                    <a:lnTo>
                      <a:pt x="117" y="26"/>
                    </a:lnTo>
                    <a:lnTo>
                      <a:pt x="90" y="18"/>
                    </a:lnTo>
                    <a:lnTo>
                      <a:pt x="85" y="0"/>
                    </a:lnTo>
                    <a:lnTo>
                      <a:pt x="62" y="3"/>
                    </a:lnTo>
                    <a:lnTo>
                      <a:pt x="60" y="18"/>
                    </a:lnTo>
                    <a:lnTo>
                      <a:pt x="45" y="2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2" name="Freeform 78">
                <a:extLst>
                  <a:ext uri="{FF2B5EF4-FFF2-40B4-BE49-F238E27FC236}">
                    <a16:creationId xmlns:a16="http://schemas.microsoft.com/office/drawing/2014/main" xmlns="" id="{BEFFBF2A-674F-4EAE-8EEC-64699228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365" y="1590074"/>
                <a:ext cx="73907" cy="53480"/>
              </a:xfrm>
              <a:custGeom>
                <a:avLst/>
                <a:gdLst>
                  <a:gd name="T0" fmla="*/ 26 w 41"/>
                  <a:gd name="T1" fmla="*/ 2 h 31"/>
                  <a:gd name="T2" fmla="*/ 8 w 41"/>
                  <a:gd name="T3" fmla="*/ 2 h 31"/>
                  <a:gd name="T4" fmla="*/ 0 w 41"/>
                  <a:gd name="T5" fmla="*/ 17 h 31"/>
                  <a:gd name="T6" fmla="*/ 0 w 41"/>
                  <a:gd name="T7" fmla="*/ 30 h 31"/>
                  <a:gd name="T8" fmla="*/ 18 w 41"/>
                  <a:gd name="T9" fmla="*/ 20 h 31"/>
                  <a:gd name="T10" fmla="*/ 38 w 41"/>
                  <a:gd name="T11" fmla="*/ 15 h 31"/>
                  <a:gd name="T12" fmla="*/ 40 w 41"/>
                  <a:gd name="T13" fmla="*/ 0 h 31"/>
                  <a:gd name="T14" fmla="*/ 26 w 41"/>
                  <a:gd name="T1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1">
                    <a:moveTo>
                      <a:pt x="26" y="2"/>
                    </a:moveTo>
                    <a:lnTo>
                      <a:pt x="8" y="2"/>
                    </a:lnTo>
                    <a:lnTo>
                      <a:pt x="0" y="17"/>
                    </a:lnTo>
                    <a:lnTo>
                      <a:pt x="0" y="30"/>
                    </a:lnTo>
                    <a:lnTo>
                      <a:pt x="18" y="20"/>
                    </a:lnTo>
                    <a:lnTo>
                      <a:pt x="38" y="15"/>
                    </a:lnTo>
                    <a:lnTo>
                      <a:pt x="40" y="0"/>
                    </a:lnTo>
                    <a:lnTo>
                      <a:pt x="26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3" name="Freeform 79">
                <a:extLst>
                  <a:ext uri="{FF2B5EF4-FFF2-40B4-BE49-F238E27FC236}">
                    <a16:creationId xmlns:a16="http://schemas.microsoft.com/office/drawing/2014/main" xmlns="" id="{1DB49B79-1CAF-4128-BFEA-C42069EF8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792" y="1527156"/>
                <a:ext cx="88059" cy="47189"/>
              </a:xfrm>
              <a:custGeom>
                <a:avLst/>
                <a:gdLst>
                  <a:gd name="T0" fmla="*/ 13 w 51"/>
                  <a:gd name="T1" fmla="*/ 7 h 27"/>
                  <a:gd name="T2" fmla="*/ 25 w 51"/>
                  <a:gd name="T3" fmla="*/ 0 h 27"/>
                  <a:gd name="T4" fmla="*/ 42 w 51"/>
                  <a:gd name="T5" fmla="*/ 2 h 27"/>
                  <a:gd name="T6" fmla="*/ 50 w 51"/>
                  <a:gd name="T7" fmla="*/ 15 h 27"/>
                  <a:gd name="T8" fmla="*/ 28 w 51"/>
                  <a:gd name="T9" fmla="*/ 23 h 27"/>
                  <a:gd name="T10" fmla="*/ 0 w 51"/>
                  <a:gd name="T11" fmla="*/ 26 h 27"/>
                  <a:gd name="T12" fmla="*/ 13 w 51"/>
                  <a:gd name="T1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27">
                    <a:moveTo>
                      <a:pt x="13" y="7"/>
                    </a:moveTo>
                    <a:lnTo>
                      <a:pt x="25" y="0"/>
                    </a:lnTo>
                    <a:lnTo>
                      <a:pt x="42" y="2"/>
                    </a:lnTo>
                    <a:lnTo>
                      <a:pt x="50" y="15"/>
                    </a:lnTo>
                    <a:lnTo>
                      <a:pt x="28" y="23"/>
                    </a:lnTo>
                    <a:lnTo>
                      <a:pt x="0" y="26"/>
                    </a:lnTo>
                    <a:lnTo>
                      <a:pt x="13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4" name="Freeform 80">
                <a:extLst>
                  <a:ext uri="{FF2B5EF4-FFF2-40B4-BE49-F238E27FC236}">
                    <a16:creationId xmlns:a16="http://schemas.microsoft.com/office/drawing/2014/main" xmlns="" id="{40DEA71E-93DB-4F61-8635-4F9A8C726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048" y="1527156"/>
                <a:ext cx="122654" cy="80221"/>
              </a:xfrm>
              <a:custGeom>
                <a:avLst/>
                <a:gdLst>
                  <a:gd name="T0" fmla="*/ 13 w 70"/>
                  <a:gd name="T1" fmla="*/ 0 h 45"/>
                  <a:gd name="T2" fmla="*/ 31 w 70"/>
                  <a:gd name="T3" fmla="*/ 2 h 45"/>
                  <a:gd name="T4" fmla="*/ 48 w 70"/>
                  <a:gd name="T5" fmla="*/ 7 h 45"/>
                  <a:gd name="T6" fmla="*/ 64 w 70"/>
                  <a:gd name="T7" fmla="*/ 25 h 45"/>
                  <a:gd name="T8" fmla="*/ 69 w 70"/>
                  <a:gd name="T9" fmla="*/ 40 h 45"/>
                  <a:gd name="T10" fmla="*/ 39 w 70"/>
                  <a:gd name="T11" fmla="*/ 44 h 45"/>
                  <a:gd name="T12" fmla="*/ 31 w 70"/>
                  <a:gd name="T13" fmla="*/ 29 h 45"/>
                  <a:gd name="T14" fmla="*/ 13 w 70"/>
                  <a:gd name="T15" fmla="*/ 27 h 45"/>
                  <a:gd name="T16" fmla="*/ 0 w 70"/>
                  <a:gd name="T17" fmla="*/ 9 h 45"/>
                  <a:gd name="T18" fmla="*/ 13 w 70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45">
                    <a:moveTo>
                      <a:pt x="13" y="0"/>
                    </a:moveTo>
                    <a:lnTo>
                      <a:pt x="31" y="2"/>
                    </a:lnTo>
                    <a:lnTo>
                      <a:pt x="48" y="7"/>
                    </a:lnTo>
                    <a:lnTo>
                      <a:pt x="64" y="25"/>
                    </a:lnTo>
                    <a:lnTo>
                      <a:pt x="69" y="40"/>
                    </a:lnTo>
                    <a:lnTo>
                      <a:pt x="39" y="44"/>
                    </a:lnTo>
                    <a:lnTo>
                      <a:pt x="31" y="29"/>
                    </a:lnTo>
                    <a:lnTo>
                      <a:pt x="13" y="27"/>
                    </a:lnTo>
                    <a:lnTo>
                      <a:pt x="0" y="9"/>
                    </a:lnTo>
                    <a:lnTo>
                      <a:pt x="1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5" name="Freeform 81">
                <a:extLst>
                  <a:ext uri="{FF2B5EF4-FFF2-40B4-BE49-F238E27FC236}">
                    <a16:creationId xmlns:a16="http://schemas.microsoft.com/office/drawing/2014/main" xmlns="" id="{50A8FD1A-7398-4180-90EE-DDF74C51F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048" y="1772537"/>
                <a:ext cx="117936" cy="122690"/>
              </a:xfrm>
              <a:custGeom>
                <a:avLst/>
                <a:gdLst>
                  <a:gd name="T0" fmla="*/ 23 w 67"/>
                  <a:gd name="T1" fmla="*/ 5 h 70"/>
                  <a:gd name="T2" fmla="*/ 28 w 67"/>
                  <a:gd name="T3" fmla="*/ 21 h 70"/>
                  <a:gd name="T4" fmla="*/ 25 w 67"/>
                  <a:gd name="T5" fmla="*/ 38 h 70"/>
                  <a:gd name="T6" fmla="*/ 3 w 67"/>
                  <a:gd name="T7" fmla="*/ 26 h 70"/>
                  <a:gd name="T8" fmla="*/ 0 w 67"/>
                  <a:gd name="T9" fmla="*/ 41 h 70"/>
                  <a:gd name="T10" fmla="*/ 21 w 67"/>
                  <a:gd name="T11" fmla="*/ 53 h 70"/>
                  <a:gd name="T12" fmla="*/ 31 w 67"/>
                  <a:gd name="T13" fmla="*/ 66 h 70"/>
                  <a:gd name="T14" fmla="*/ 53 w 67"/>
                  <a:gd name="T15" fmla="*/ 69 h 70"/>
                  <a:gd name="T16" fmla="*/ 66 w 67"/>
                  <a:gd name="T17" fmla="*/ 46 h 70"/>
                  <a:gd name="T18" fmla="*/ 58 w 67"/>
                  <a:gd name="T19" fmla="*/ 28 h 70"/>
                  <a:gd name="T20" fmla="*/ 61 w 67"/>
                  <a:gd name="T21" fmla="*/ 0 h 70"/>
                  <a:gd name="T22" fmla="*/ 23 w 67"/>
                  <a:gd name="T23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70">
                    <a:moveTo>
                      <a:pt x="23" y="5"/>
                    </a:moveTo>
                    <a:lnTo>
                      <a:pt x="28" y="21"/>
                    </a:lnTo>
                    <a:lnTo>
                      <a:pt x="25" y="38"/>
                    </a:lnTo>
                    <a:lnTo>
                      <a:pt x="3" y="26"/>
                    </a:lnTo>
                    <a:lnTo>
                      <a:pt x="0" y="41"/>
                    </a:lnTo>
                    <a:lnTo>
                      <a:pt x="21" y="53"/>
                    </a:lnTo>
                    <a:lnTo>
                      <a:pt x="31" y="66"/>
                    </a:lnTo>
                    <a:lnTo>
                      <a:pt x="53" y="69"/>
                    </a:lnTo>
                    <a:lnTo>
                      <a:pt x="66" y="46"/>
                    </a:lnTo>
                    <a:lnTo>
                      <a:pt x="58" y="28"/>
                    </a:lnTo>
                    <a:lnTo>
                      <a:pt x="61" y="0"/>
                    </a:lnTo>
                    <a:lnTo>
                      <a:pt x="23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6" name="Freeform 82">
                <a:extLst>
                  <a:ext uri="{FF2B5EF4-FFF2-40B4-BE49-F238E27FC236}">
                    <a16:creationId xmlns:a16="http://schemas.microsoft.com/office/drawing/2014/main" xmlns="" id="{9C75D307-DFF0-4B79-B184-6886251E8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353" y="1951853"/>
                <a:ext cx="72334" cy="56626"/>
              </a:xfrm>
              <a:custGeom>
                <a:avLst/>
                <a:gdLst>
                  <a:gd name="T0" fmla="*/ 20 w 42"/>
                  <a:gd name="T1" fmla="*/ 0 h 32"/>
                  <a:gd name="T2" fmla="*/ 5 w 42"/>
                  <a:gd name="T3" fmla="*/ 10 h 32"/>
                  <a:gd name="T4" fmla="*/ 0 w 42"/>
                  <a:gd name="T5" fmla="*/ 28 h 32"/>
                  <a:gd name="T6" fmla="*/ 25 w 42"/>
                  <a:gd name="T7" fmla="*/ 31 h 32"/>
                  <a:gd name="T8" fmla="*/ 41 w 42"/>
                  <a:gd name="T9" fmla="*/ 21 h 32"/>
                  <a:gd name="T10" fmla="*/ 20 w 42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2">
                    <a:moveTo>
                      <a:pt x="20" y="0"/>
                    </a:moveTo>
                    <a:lnTo>
                      <a:pt x="5" y="10"/>
                    </a:lnTo>
                    <a:lnTo>
                      <a:pt x="0" y="28"/>
                    </a:lnTo>
                    <a:lnTo>
                      <a:pt x="25" y="31"/>
                    </a:lnTo>
                    <a:lnTo>
                      <a:pt x="41" y="21"/>
                    </a:lnTo>
                    <a:lnTo>
                      <a:pt x="2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7" name="Freeform 83">
                <a:extLst>
                  <a:ext uri="{FF2B5EF4-FFF2-40B4-BE49-F238E27FC236}">
                    <a16:creationId xmlns:a16="http://schemas.microsoft.com/office/drawing/2014/main" xmlns="" id="{72A1E952-121E-43EF-B368-3653D6F33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579" y="1767818"/>
                <a:ext cx="119509" cy="97523"/>
              </a:xfrm>
              <a:custGeom>
                <a:avLst/>
                <a:gdLst>
                  <a:gd name="T0" fmla="*/ 0 w 67"/>
                  <a:gd name="T1" fmla="*/ 54 h 55"/>
                  <a:gd name="T2" fmla="*/ 2 w 67"/>
                  <a:gd name="T3" fmla="*/ 31 h 55"/>
                  <a:gd name="T4" fmla="*/ 9 w 67"/>
                  <a:gd name="T5" fmla="*/ 10 h 55"/>
                  <a:gd name="T6" fmla="*/ 32 w 67"/>
                  <a:gd name="T7" fmla="*/ 0 h 55"/>
                  <a:gd name="T8" fmla="*/ 52 w 67"/>
                  <a:gd name="T9" fmla="*/ 3 h 55"/>
                  <a:gd name="T10" fmla="*/ 66 w 67"/>
                  <a:gd name="T11" fmla="*/ 8 h 55"/>
                  <a:gd name="T12" fmla="*/ 53 w 67"/>
                  <a:gd name="T13" fmla="*/ 23 h 55"/>
                  <a:gd name="T14" fmla="*/ 33 w 67"/>
                  <a:gd name="T15" fmla="*/ 39 h 55"/>
                  <a:gd name="T16" fmla="*/ 19 w 67"/>
                  <a:gd name="T17" fmla="*/ 39 h 55"/>
                  <a:gd name="T18" fmla="*/ 14 w 67"/>
                  <a:gd name="T19" fmla="*/ 54 h 55"/>
                  <a:gd name="T20" fmla="*/ 0 w 67"/>
                  <a:gd name="T2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55">
                    <a:moveTo>
                      <a:pt x="0" y="54"/>
                    </a:moveTo>
                    <a:lnTo>
                      <a:pt x="2" y="31"/>
                    </a:lnTo>
                    <a:lnTo>
                      <a:pt x="9" y="10"/>
                    </a:lnTo>
                    <a:lnTo>
                      <a:pt x="32" y="0"/>
                    </a:lnTo>
                    <a:lnTo>
                      <a:pt x="52" y="3"/>
                    </a:lnTo>
                    <a:lnTo>
                      <a:pt x="66" y="8"/>
                    </a:lnTo>
                    <a:lnTo>
                      <a:pt x="53" y="23"/>
                    </a:lnTo>
                    <a:lnTo>
                      <a:pt x="33" y="39"/>
                    </a:lnTo>
                    <a:lnTo>
                      <a:pt x="19" y="39"/>
                    </a:lnTo>
                    <a:lnTo>
                      <a:pt x="14" y="54"/>
                    </a:lnTo>
                    <a:lnTo>
                      <a:pt x="0" y="5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8" name="Freeform 84">
                <a:extLst>
                  <a:ext uri="{FF2B5EF4-FFF2-40B4-BE49-F238E27FC236}">
                    <a16:creationId xmlns:a16="http://schemas.microsoft.com/office/drawing/2014/main" xmlns="" id="{F86EE240-18F4-4C18-A18E-A7137300D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950" y="1778829"/>
                <a:ext cx="570812" cy="511210"/>
              </a:xfrm>
              <a:custGeom>
                <a:avLst/>
                <a:gdLst>
                  <a:gd name="T0" fmla="*/ 47 w 323"/>
                  <a:gd name="T1" fmla="*/ 0 h 289"/>
                  <a:gd name="T2" fmla="*/ 17 w 323"/>
                  <a:gd name="T3" fmla="*/ 9 h 289"/>
                  <a:gd name="T4" fmla="*/ 0 w 323"/>
                  <a:gd name="T5" fmla="*/ 40 h 289"/>
                  <a:gd name="T6" fmla="*/ 3 w 323"/>
                  <a:gd name="T7" fmla="*/ 67 h 289"/>
                  <a:gd name="T8" fmla="*/ 25 w 323"/>
                  <a:gd name="T9" fmla="*/ 76 h 289"/>
                  <a:gd name="T10" fmla="*/ 15 w 323"/>
                  <a:gd name="T11" fmla="*/ 87 h 289"/>
                  <a:gd name="T12" fmla="*/ 20 w 323"/>
                  <a:gd name="T13" fmla="*/ 96 h 289"/>
                  <a:gd name="T14" fmla="*/ 68 w 323"/>
                  <a:gd name="T15" fmla="*/ 89 h 289"/>
                  <a:gd name="T16" fmla="*/ 97 w 323"/>
                  <a:gd name="T17" fmla="*/ 104 h 289"/>
                  <a:gd name="T18" fmla="*/ 120 w 323"/>
                  <a:gd name="T19" fmla="*/ 89 h 289"/>
                  <a:gd name="T20" fmla="*/ 147 w 323"/>
                  <a:gd name="T21" fmla="*/ 114 h 289"/>
                  <a:gd name="T22" fmla="*/ 145 w 323"/>
                  <a:gd name="T23" fmla="*/ 131 h 289"/>
                  <a:gd name="T24" fmla="*/ 170 w 323"/>
                  <a:gd name="T25" fmla="*/ 131 h 289"/>
                  <a:gd name="T26" fmla="*/ 185 w 323"/>
                  <a:gd name="T27" fmla="*/ 144 h 289"/>
                  <a:gd name="T28" fmla="*/ 187 w 323"/>
                  <a:gd name="T29" fmla="*/ 171 h 289"/>
                  <a:gd name="T30" fmla="*/ 160 w 323"/>
                  <a:gd name="T31" fmla="*/ 201 h 289"/>
                  <a:gd name="T32" fmla="*/ 115 w 323"/>
                  <a:gd name="T33" fmla="*/ 211 h 289"/>
                  <a:gd name="T34" fmla="*/ 105 w 323"/>
                  <a:gd name="T35" fmla="*/ 226 h 289"/>
                  <a:gd name="T36" fmla="*/ 123 w 323"/>
                  <a:gd name="T37" fmla="*/ 243 h 289"/>
                  <a:gd name="T38" fmla="*/ 160 w 323"/>
                  <a:gd name="T39" fmla="*/ 233 h 289"/>
                  <a:gd name="T40" fmla="*/ 197 w 323"/>
                  <a:gd name="T41" fmla="*/ 263 h 289"/>
                  <a:gd name="T42" fmla="*/ 247 w 323"/>
                  <a:gd name="T43" fmla="*/ 288 h 289"/>
                  <a:gd name="T44" fmla="*/ 230 w 323"/>
                  <a:gd name="T45" fmla="*/ 248 h 289"/>
                  <a:gd name="T46" fmla="*/ 264 w 323"/>
                  <a:gd name="T47" fmla="*/ 270 h 289"/>
                  <a:gd name="T48" fmla="*/ 275 w 323"/>
                  <a:gd name="T49" fmla="*/ 246 h 289"/>
                  <a:gd name="T50" fmla="*/ 267 w 323"/>
                  <a:gd name="T51" fmla="*/ 215 h 289"/>
                  <a:gd name="T52" fmla="*/ 242 w 323"/>
                  <a:gd name="T53" fmla="*/ 211 h 289"/>
                  <a:gd name="T54" fmla="*/ 245 w 323"/>
                  <a:gd name="T55" fmla="*/ 182 h 289"/>
                  <a:gd name="T56" fmla="*/ 258 w 323"/>
                  <a:gd name="T57" fmla="*/ 178 h 289"/>
                  <a:gd name="T58" fmla="*/ 297 w 323"/>
                  <a:gd name="T59" fmla="*/ 218 h 289"/>
                  <a:gd name="T60" fmla="*/ 312 w 323"/>
                  <a:gd name="T61" fmla="*/ 193 h 289"/>
                  <a:gd name="T62" fmla="*/ 322 w 323"/>
                  <a:gd name="T63" fmla="*/ 176 h 289"/>
                  <a:gd name="T64" fmla="*/ 297 w 323"/>
                  <a:gd name="T65" fmla="*/ 159 h 289"/>
                  <a:gd name="T66" fmla="*/ 270 w 323"/>
                  <a:gd name="T67" fmla="*/ 151 h 289"/>
                  <a:gd name="T68" fmla="*/ 250 w 323"/>
                  <a:gd name="T69" fmla="*/ 123 h 289"/>
                  <a:gd name="T70" fmla="*/ 264 w 323"/>
                  <a:gd name="T71" fmla="*/ 106 h 289"/>
                  <a:gd name="T72" fmla="*/ 253 w 323"/>
                  <a:gd name="T73" fmla="*/ 84 h 289"/>
                  <a:gd name="T74" fmla="*/ 212 w 323"/>
                  <a:gd name="T75" fmla="*/ 67 h 289"/>
                  <a:gd name="T76" fmla="*/ 187 w 323"/>
                  <a:gd name="T77" fmla="*/ 54 h 289"/>
                  <a:gd name="T78" fmla="*/ 168 w 323"/>
                  <a:gd name="T79" fmla="*/ 22 h 289"/>
                  <a:gd name="T80" fmla="*/ 117 w 323"/>
                  <a:gd name="T81" fmla="*/ 27 h 289"/>
                  <a:gd name="T82" fmla="*/ 103 w 323"/>
                  <a:gd name="T83" fmla="*/ 47 h 289"/>
                  <a:gd name="T84" fmla="*/ 109 w 323"/>
                  <a:gd name="T85" fmla="*/ 2 h 289"/>
                  <a:gd name="T86" fmla="*/ 75 w 323"/>
                  <a:gd name="T87" fmla="*/ 0 h 289"/>
                  <a:gd name="T88" fmla="*/ 58 w 323"/>
                  <a:gd name="T89" fmla="*/ 22 h 289"/>
                  <a:gd name="T90" fmla="*/ 55 w 323"/>
                  <a:gd name="T91" fmla="*/ 40 h 289"/>
                  <a:gd name="T92" fmla="*/ 37 w 323"/>
                  <a:gd name="T93" fmla="*/ 36 h 289"/>
                  <a:gd name="T94" fmla="*/ 47 w 323"/>
                  <a:gd name="T9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3" h="289">
                    <a:moveTo>
                      <a:pt x="47" y="0"/>
                    </a:moveTo>
                    <a:lnTo>
                      <a:pt x="17" y="9"/>
                    </a:lnTo>
                    <a:lnTo>
                      <a:pt x="0" y="40"/>
                    </a:lnTo>
                    <a:lnTo>
                      <a:pt x="3" y="67"/>
                    </a:lnTo>
                    <a:lnTo>
                      <a:pt x="25" y="76"/>
                    </a:lnTo>
                    <a:lnTo>
                      <a:pt x="15" y="87"/>
                    </a:lnTo>
                    <a:lnTo>
                      <a:pt x="20" y="96"/>
                    </a:lnTo>
                    <a:lnTo>
                      <a:pt x="68" y="89"/>
                    </a:lnTo>
                    <a:lnTo>
                      <a:pt x="97" y="104"/>
                    </a:lnTo>
                    <a:lnTo>
                      <a:pt x="120" y="89"/>
                    </a:lnTo>
                    <a:lnTo>
                      <a:pt x="147" y="114"/>
                    </a:lnTo>
                    <a:lnTo>
                      <a:pt x="145" y="131"/>
                    </a:lnTo>
                    <a:lnTo>
                      <a:pt x="170" y="131"/>
                    </a:lnTo>
                    <a:lnTo>
                      <a:pt x="185" y="144"/>
                    </a:lnTo>
                    <a:lnTo>
                      <a:pt x="187" y="171"/>
                    </a:lnTo>
                    <a:lnTo>
                      <a:pt x="160" y="201"/>
                    </a:lnTo>
                    <a:lnTo>
                      <a:pt x="115" y="211"/>
                    </a:lnTo>
                    <a:lnTo>
                      <a:pt x="105" y="226"/>
                    </a:lnTo>
                    <a:lnTo>
                      <a:pt x="123" y="243"/>
                    </a:lnTo>
                    <a:lnTo>
                      <a:pt x="160" y="233"/>
                    </a:lnTo>
                    <a:lnTo>
                      <a:pt x="197" y="263"/>
                    </a:lnTo>
                    <a:lnTo>
                      <a:pt x="247" y="288"/>
                    </a:lnTo>
                    <a:lnTo>
                      <a:pt x="230" y="248"/>
                    </a:lnTo>
                    <a:lnTo>
                      <a:pt x="264" y="270"/>
                    </a:lnTo>
                    <a:lnTo>
                      <a:pt x="275" y="246"/>
                    </a:lnTo>
                    <a:lnTo>
                      <a:pt x="267" y="215"/>
                    </a:lnTo>
                    <a:lnTo>
                      <a:pt x="242" y="211"/>
                    </a:lnTo>
                    <a:lnTo>
                      <a:pt x="245" y="182"/>
                    </a:lnTo>
                    <a:lnTo>
                      <a:pt x="258" y="178"/>
                    </a:lnTo>
                    <a:lnTo>
                      <a:pt x="297" y="218"/>
                    </a:lnTo>
                    <a:lnTo>
                      <a:pt x="312" y="193"/>
                    </a:lnTo>
                    <a:lnTo>
                      <a:pt x="322" y="176"/>
                    </a:lnTo>
                    <a:lnTo>
                      <a:pt x="297" y="159"/>
                    </a:lnTo>
                    <a:lnTo>
                      <a:pt x="270" y="151"/>
                    </a:lnTo>
                    <a:lnTo>
                      <a:pt x="250" y="123"/>
                    </a:lnTo>
                    <a:lnTo>
                      <a:pt x="264" y="106"/>
                    </a:lnTo>
                    <a:lnTo>
                      <a:pt x="253" y="84"/>
                    </a:lnTo>
                    <a:lnTo>
                      <a:pt x="212" y="67"/>
                    </a:lnTo>
                    <a:lnTo>
                      <a:pt x="187" y="54"/>
                    </a:lnTo>
                    <a:lnTo>
                      <a:pt x="168" y="22"/>
                    </a:lnTo>
                    <a:lnTo>
                      <a:pt x="117" y="27"/>
                    </a:lnTo>
                    <a:lnTo>
                      <a:pt x="103" y="47"/>
                    </a:lnTo>
                    <a:lnTo>
                      <a:pt x="109" y="2"/>
                    </a:lnTo>
                    <a:lnTo>
                      <a:pt x="75" y="0"/>
                    </a:lnTo>
                    <a:lnTo>
                      <a:pt x="58" y="22"/>
                    </a:lnTo>
                    <a:lnTo>
                      <a:pt x="55" y="40"/>
                    </a:lnTo>
                    <a:lnTo>
                      <a:pt x="37" y="36"/>
                    </a:lnTo>
                    <a:lnTo>
                      <a:pt x="47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9" name="Freeform 85">
                <a:extLst>
                  <a:ext uri="{FF2B5EF4-FFF2-40B4-BE49-F238E27FC236}">
                    <a16:creationId xmlns:a16="http://schemas.microsoft.com/office/drawing/2014/main" xmlns="" id="{9A85D805-C527-4C92-9267-2277F522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235" y="2044658"/>
                <a:ext cx="47175" cy="53480"/>
              </a:xfrm>
              <a:custGeom>
                <a:avLst/>
                <a:gdLst>
                  <a:gd name="T0" fmla="*/ 3 w 27"/>
                  <a:gd name="T1" fmla="*/ 29 h 30"/>
                  <a:gd name="T2" fmla="*/ 2 w 27"/>
                  <a:gd name="T3" fmla="*/ 29 h 30"/>
                  <a:gd name="T4" fmla="*/ 1 w 27"/>
                  <a:gd name="T5" fmla="*/ 28 h 30"/>
                  <a:gd name="T6" fmla="*/ 0 w 27"/>
                  <a:gd name="T7" fmla="*/ 28 h 30"/>
                  <a:gd name="T8" fmla="*/ 0 w 27"/>
                  <a:gd name="T9" fmla="*/ 27 h 30"/>
                  <a:gd name="T10" fmla="*/ 1 w 27"/>
                  <a:gd name="T11" fmla="*/ 25 h 30"/>
                  <a:gd name="T12" fmla="*/ 2 w 27"/>
                  <a:gd name="T13" fmla="*/ 24 h 30"/>
                  <a:gd name="T14" fmla="*/ 2 w 27"/>
                  <a:gd name="T15" fmla="*/ 22 h 30"/>
                  <a:gd name="T16" fmla="*/ 3 w 27"/>
                  <a:gd name="T17" fmla="*/ 20 h 30"/>
                  <a:gd name="T18" fmla="*/ 3 w 27"/>
                  <a:gd name="T19" fmla="*/ 18 h 30"/>
                  <a:gd name="T20" fmla="*/ 3 w 27"/>
                  <a:gd name="T21" fmla="*/ 17 h 30"/>
                  <a:gd name="T22" fmla="*/ 3 w 27"/>
                  <a:gd name="T23" fmla="*/ 14 h 30"/>
                  <a:gd name="T24" fmla="*/ 3 w 27"/>
                  <a:gd name="T25" fmla="*/ 12 h 30"/>
                  <a:gd name="T26" fmla="*/ 4 w 27"/>
                  <a:gd name="T27" fmla="*/ 11 h 30"/>
                  <a:gd name="T28" fmla="*/ 4 w 27"/>
                  <a:gd name="T29" fmla="*/ 10 h 30"/>
                  <a:gd name="T30" fmla="*/ 5 w 27"/>
                  <a:gd name="T31" fmla="*/ 7 h 30"/>
                  <a:gd name="T32" fmla="*/ 6 w 27"/>
                  <a:gd name="T33" fmla="*/ 7 h 30"/>
                  <a:gd name="T34" fmla="*/ 7 w 27"/>
                  <a:gd name="T35" fmla="*/ 5 h 30"/>
                  <a:gd name="T36" fmla="*/ 7 w 27"/>
                  <a:gd name="T37" fmla="*/ 4 h 30"/>
                  <a:gd name="T38" fmla="*/ 9 w 27"/>
                  <a:gd name="T39" fmla="*/ 3 h 30"/>
                  <a:gd name="T40" fmla="*/ 10 w 27"/>
                  <a:gd name="T41" fmla="*/ 2 h 30"/>
                  <a:gd name="T42" fmla="*/ 11 w 27"/>
                  <a:gd name="T43" fmla="*/ 2 h 30"/>
                  <a:gd name="T44" fmla="*/ 12 w 27"/>
                  <a:gd name="T45" fmla="*/ 1 h 30"/>
                  <a:gd name="T46" fmla="*/ 14 w 27"/>
                  <a:gd name="T47" fmla="*/ 1 h 30"/>
                  <a:gd name="T48" fmla="*/ 15 w 27"/>
                  <a:gd name="T49" fmla="*/ 0 h 30"/>
                  <a:gd name="T50" fmla="*/ 16 w 27"/>
                  <a:gd name="T51" fmla="*/ 1 h 30"/>
                  <a:gd name="T52" fmla="*/ 18 w 27"/>
                  <a:gd name="T53" fmla="*/ 1 h 30"/>
                  <a:gd name="T54" fmla="*/ 19 w 27"/>
                  <a:gd name="T55" fmla="*/ 2 h 30"/>
                  <a:gd name="T56" fmla="*/ 21 w 27"/>
                  <a:gd name="T57" fmla="*/ 2 h 30"/>
                  <a:gd name="T58" fmla="*/ 23 w 27"/>
                  <a:gd name="T59" fmla="*/ 3 h 30"/>
                  <a:gd name="T60" fmla="*/ 23 w 27"/>
                  <a:gd name="T61" fmla="*/ 4 h 30"/>
                  <a:gd name="T62" fmla="*/ 23 w 27"/>
                  <a:gd name="T63" fmla="*/ 5 h 30"/>
                  <a:gd name="T64" fmla="*/ 24 w 27"/>
                  <a:gd name="T65" fmla="*/ 7 h 30"/>
                  <a:gd name="T66" fmla="*/ 25 w 27"/>
                  <a:gd name="T67" fmla="*/ 7 h 30"/>
                  <a:gd name="T68" fmla="*/ 26 w 27"/>
                  <a:gd name="T69" fmla="*/ 10 h 30"/>
                  <a:gd name="T70" fmla="*/ 26 w 27"/>
                  <a:gd name="T71" fmla="*/ 11 h 30"/>
                  <a:gd name="T72" fmla="*/ 26 w 27"/>
                  <a:gd name="T73" fmla="*/ 12 h 30"/>
                  <a:gd name="T74" fmla="*/ 26 w 27"/>
                  <a:gd name="T75" fmla="*/ 14 h 30"/>
                  <a:gd name="T76" fmla="*/ 25 w 27"/>
                  <a:gd name="T77" fmla="*/ 17 h 30"/>
                  <a:gd name="T78" fmla="*/ 23 w 27"/>
                  <a:gd name="T79" fmla="*/ 18 h 30"/>
                  <a:gd name="T80" fmla="*/ 22 w 27"/>
                  <a:gd name="T81" fmla="*/ 20 h 30"/>
                  <a:gd name="T82" fmla="*/ 19 w 27"/>
                  <a:gd name="T83" fmla="*/ 22 h 30"/>
                  <a:gd name="T84" fmla="*/ 16 w 27"/>
                  <a:gd name="T85" fmla="*/ 24 h 30"/>
                  <a:gd name="T86" fmla="*/ 15 w 27"/>
                  <a:gd name="T87" fmla="*/ 25 h 30"/>
                  <a:gd name="T88" fmla="*/ 11 w 27"/>
                  <a:gd name="T89" fmla="*/ 27 h 30"/>
                  <a:gd name="T90" fmla="*/ 9 w 27"/>
                  <a:gd name="T91" fmla="*/ 28 h 30"/>
                  <a:gd name="T92" fmla="*/ 7 w 27"/>
                  <a:gd name="T93" fmla="*/ 28 h 30"/>
                  <a:gd name="T94" fmla="*/ 4 w 27"/>
                  <a:gd name="T95" fmla="*/ 29 h 30"/>
                  <a:gd name="T96" fmla="*/ 3 w 27"/>
                  <a:gd name="T9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" h="30">
                    <a:moveTo>
                      <a:pt x="3" y="29"/>
                    </a:moveTo>
                    <a:lnTo>
                      <a:pt x="2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5" y="17"/>
                    </a:lnTo>
                    <a:lnTo>
                      <a:pt x="23" y="18"/>
                    </a:lnTo>
                    <a:lnTo>
                      <a:pt x="22" y="20"/>
                    </a:lnTo>
                    <a:lnTo>
                      <a:pt x="19" y="22"/>
                    </a:lnTo>
                    <a:lnTo>
                      <a:pt x="16" y="24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9" y="28"/>
                    </a:lnTo>
                    <a:lnTo>
                      <a:pt x="7" y="28"/>
                    </a:lnTo>
                    <a:lnTo>
                      <a:pt x="4" y="29"/>
                    </a:lnTo>
                    <a:lnTo>
                      <a:pt x="3" y="2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0" name="Freeform 86">
                <a:extLst>
                  <a:ext uri="{FF2B5EF4-FFF2-40B4-BE49-F238E27FC236}">
                    <a16:creationId xmlns:a16="http://schemas.microsoft.com/office/drawing/2014/main" xmlns="" id="{D8EC3AAC-C67F-4984-AB0B-0131D81CA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503" y="1973875"/>
                <a:ext cx="26732" cy="53480"/>
              </a:xfrm>
              <a:custGeom>
                <a:avLst/>
                <a:gdLst>
                  <a:gd name="T0" fmla="*/ 7 w 15"/>
                  <a:gd name="T1" fmla="*/ 30 h 31"/>
                  <a:gd name="T2" fmla="*/ 6 w 15"/>
                  <a:gd name="T3" fmla="*/ 30 h 31"/>
                  <a:gd name="T4" fmla="*/ 4 w 15"/>
                  <a:gd name="T5" fmla="*/ 29 h 31"/>
                  <a:gd name="T6" fmla="*/ 4 w 15"/>
                  <a:gd name="T7" fmla="*/ 27 h 31"/>
                  <a:gd name="T8" fmla="*/ 3 w 15"/>
                  <a:gd name="T9" fmla="*/ 26 h 31"/>
                  <a:gd name="T10" fmla="*/ 2 w 15"/>
                  <a:gd name="T11" fmla="*/ 26 h 31"/>
                  <a:gd name="T12" fmla="*/ 2 w 15"/>
                  <a:gd name="T13" fmla="*/ 24 h 31"/>
                  <a:gd name="T14" fmla="*/ 2 w 15"/>
                  <a:gd name="T15" fmla="*/ 22 h 31"/>
                  <a:gd name="T16" fmla="*/ 1 w 15"/>
                  <a:gd name="T17" fmla="*/ 20 h 31"/>
                  <a:gd name="T18" fmla="*/ 1 w 15"/>
                  <a:gd name="T19" fmla="*/ 19 h 31"/>
                  <a:gd name="T20" fmla="*/ 1 w 15"/>
                  <a:gd name="T21" fmla="*/ 17 h 31"/>
                  <a:gd name="T22" fmla="*/ 0 w 15"/>
                  <a:gd name="T23" fmla="*/ 14 h 31"/>
                  <a:gd name="T24" fmla="*/ 1 w 15"/>
                  <a:gd name="T25" fmla="*/ 13 h 31"/>
                  <a:gd name="T26" fmla="*/ 1 w 15"/>
                  <a:gd name="T27" fmla="*/ 11 h 31"/>
                  <a:gd name="T28" fmla="*/ 1 w 15"/>
                  <a:gd name="T29" fmla="*/ 10 h 31"/>
                  <a:gd name="T30" fmla="*/ 2 w 15"/>
                  <a:gd name="T31" fmla="*/ 7 h 31"/>
                  <a:gd name="T32" fmla="*/ 2 w 15"/>
                  <a:gd name="T33" fmla="*/ 6 h 31"/>
                  <a:gd name="T34" fmla="*/ 2 w 15"/>
                  <a:gd name="T35" fmla="*/ 4 h 31"/>
                  <a:gd name="T36" fmla="*/ 3 w 15"/>
                  <a:gd name="T37" fmla="*/ 4 h 31"/>
                  <a:gd name="T38" fmla="*/ 4 w 15"/>
                  <a:gd name="T39" fmla="*/ 3 h 31"/>
                  <a:gd name="T40" fmla="*/ 4 w 15"/>
                  <a:gd name="T41" fmla="*/ 2 h 31"/>
                  <a:gd name="T42" fmla="*/ 6 w 15"/>
                  <a:gd name="T43" fmla="*/ 1 h 31"/>
                  <a:gd name="T44" fmla="*/ 7 w 15"/>
                  <a:gd name="T45" fmla="*/ 1 h 31"/>
                  <a:gd name="T46" fmla="*/ 7 w 15"/>
                  <a:gd name="T47" fmla="*/ 0 h 31"/>
                  <a:gd name="T48" fmla="*/ 8 w 15"/>
                  <a:gd name="T49" fmla="*/ 1 h 31"/>
                  <a:gd name="T50" fmla="*/ 9 w 15"/>
                  <a:gd name="T51" fmla="*/ 1 h 31"/>
                  <a:gd name="T52" fmla="*/ 11 w 15"/>
                  <a:gd name="T53" fmla="*/ 2 h 31"/>
                  <a:gd name="T54" fmla="*/ 11 w 15"/>
                  <a:gd name="T55" fmla="*/ 3 h 31"/>
                  <a:gd name="T56" fmla="*/ 12 w 15"/>
                  <a:gd name="T57" fmla="*/ 4 h 31"/>
                  <a:gd name="T58" fmla="*/ 13 w 15"/>
                  <a:gd name="T59" fmla="*/ 6 h 31"/>
                  <a:gd name="T60" fmla="*/ 13 w 15"/>
                  <a:gd name="T61" fmla="*/ 7 h 31"/>
                  <a:gd name="T62" fmla="*/ 14 w 15"/>
                  <a:gd name="T63" fmla="*/ 10 h 31"/>
                  <a:gd name="T64" fmla="*/ 14 w 15"/>
                  <a:gd name="T65" fmla="*/ 11 h 31"/>
                  <a:gd name="T66" fmla="*/ 14 w 15"/>
                  <a:gd name="T67" fmla="*/ 13 h 31"/>
                  <a:gd name="T68" fmla="*/ 14 w 15"/>
                  <a:gd name="T69" fmla="*/ 14 h 31"/>
                  <a:gd name="T70" fmla="*/ 14 w 15"/>
                  <a:gd name="T71" fmla="*/ 17 h 31"/>
                  <a:gd name="T72" fmla="*/ 14 w 15"/>
                  <a:gd name="T73" fmla="*/ 19 h 31"/>
                  <a:gd name="T74" fmla="*/ 14 w 15"/>
                  <a:gd name="T75" fmla="*/ 20 h 31"/>
                  <a:gd name="T76" fmla="*/ 13 w 15"/>
                  <a:gd name="T77" fmla="*/ 22 h 31"/>
                  <a:gd name="T78" fmla="*/ 13 w 15"/>
                  <a:gd name="T79" fmla="*/ 24 h 31"/>
                  <a:gd name="T80" fmla="*/ 12 w 15"/>
                  <a:gd name="T81" fmla="*/ 26 h 31"/>
                  <a:gd name="T82" fmla="*/ 11 w 15"/>
                  <a:gd name="T83" fmla="*/ 27 h 31"/>
                  <a:gd name="T84" fmla="*/ 11 w 15"/>
                  <a:gd name="T85" fmla="*/ 29 h 31"/>
                  <a:gd name="T86" fmla="*/ 9 w 15"/>
                  <a:gd name="T87" fmla="*/ 30 h 31"/>
                  <a:gd name="T88" fmla="*/ 8 w 15"/>
                  <a:gd name="T89" fmla="*/ 30 h 31"/>
                  <a:gd name="T90" fmla="*/ 7 w 15"/>
                  <a:gd name="T9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" h="31">
                    <a:moveTo>
                      <a:pt x="7" y="30"/>
                    </a:moveTo>
                    <a:lnTo>
                      <a:pt x="6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4" y="17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2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7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1" name="Freeform 87">
                <a:extLst>
                  <a:ext uri="{FF2B5EF4-FFF2-40B4-BE49-F238E27FC236}">
                    <a16:creationId xmlns:a16="http://schemas.microsoft.com/office/drawing/2014/main" xmlns="" id="{C9E72AF2-8301-4DA6-96A1-CCC4710D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943" y="2161056"/>
                <a:ext cx="103784" cy="91231"/>
              </a:xfrm>
              <a:custGeom>
                <a:avLst/>
                <a:gdLst>
                  <a:gd name="T0" fmla="*/ 26 w 59"/>
                  <a:gd name="T1" fmla="*/ 0 h 51"/>
                  <a:gd name="T2" fmla="*/ 50 w 59"/>
                  <a:gd name="T3" fmla="*/ 8 h 51"/>
                  <a:gd name="T4" fmla="*/ 58 w 59"/>
                  <a:gd name="T5" fmla="*/ 23 h 51"/>
                  <a:gd name="T6" fmla="*/ 38 w 59"/>
                  <a:gd name="T7" fmla="*/ 31 h 51"/>
                  <a:gd name="T8" fmla="*/ 15 w 59"/>
                  <a:gd name="T9" fmla="*/ 50 h 51"/>
                  <a:gd name="T10" fmla="*/ 0 w 59"/>
                  <a:gd name="T11" fmla="*/ 31 h 51"/>
                  <a:gd name="T12" fmla="*/ 3 w 59"/>
                  <a:gd name="T13" fmla="*/ 10 h 51"/>
                  <a:gd name="T14" fmla="*/ 26 w 59"/>
                  <a:gd name="T1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1">
                    <a:moveTo>
                      <a:pt x="26" y="0"/>
                    </a:moveTo>
                    <a:lnTo>
                      <a:pt x="50" y="8"/>
                    </a:lnTo>
                    <a:lnTo>
                      <a:pt x="58" y="23"/>
                    </a:lnTo>
                    <a:lnTo>
                      <a:pt x="38" y="31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3" y="10"/>
                    </a:lnTo>
                    <a:lnTo>
                      <a:pt x="2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2" name="Freeform 88">
                <a:extLst>
                  <a:ext uri="{FF2B5EF4-FFF2-40B4-BE49-F238E27FC236}">
                    <a16:creationId xmlns:a16="http://schemas.microsoft.com/office/drawing/2014/main" xmlns="" id="{9E3BE6A3-7E7A-4FDA-92D7-277945F41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766" y="1649846"/>
                <a:ext cx="124226" cy="81794"/>
              </a:xfrm>
              <a:custGeom>
                <a:avLst/>
                <a:gdLst>
                  <a:gd name="T0" fmla="*/ 30 w 71"/>
                  <a:gd name="T1" fmla="*/ 18 h 46"/>
                  <a:gd name="T2" fmla="*/ 50 w 71"/>
                  <a:gd name="T3" fmla="*/ 5 h 46"/>
                  <a:gd name="T4" fmla="*/ 70 w 71"/>
                  <a:gd name="T5" fmla="*/ 7 h 46"/>
                  <a:gd name="T6" fmla="*/ 68 w 71"/>
                  <a:gd name="T7" fmla="*/ 37 h 46"/>
                  <a:gd name="T8" fmla="*/ 26 w 71"/>
                  <a:gd name="T9" fmla="*/ 45 h 46"/>
                  <a:gd name="T10" fmla="*/ 13 w 71"/>
                  <a:gd name="T11" fmla="*/ 30 h 46"/>
                  <a:gd name="T12" fmla="*/ 0 w 71"/>
                  <a:gd name="T13" fmla="*/ 10 h 46"/>
                  <a:gd name="T14" fmla="*/ 10 w 71"/>
                  <a:gd name="T15" fmla="*/ 0 h 46"/>
                  <a:gd name="T16" fmla="*/ 22 w 71"/>
                  <a:gd name="T1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46">
                    <a:moveTo>
                      <a:pt x="30" y="18"/>
                    </a:moveTo>
                    <a:lnTo>
                      <a:pt x="50" y="5"/>
                    </a:lnTo>
                    <a:lnTo>
                      <a:pt x="70" y="7"/>
                    </a:lnTo>
                    <a:lnTo>
                      <a:pt x="68" y="37"/>
                    </a:lnTo>
                    <a:lnTo>
                      <a:pt x="26" y="45"/>
                    </a:lnTo>
                    <a:lnTo>
                      <a:pt x="13" y="3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22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3" name="Freeform 89">
                <a:extLst>
                  <a:ext uri="{FF2B5EF4-FFF2-40B4-BE49-F238E27FC236}">
                    <a16:creationId xmlns:a16="http://schemas.microsoft.com/office/drawing/2014/main" xmlns="" id="{CED51DFB-8689-4EBF-94D0-73FB65FD0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586" y="1541313"/>
                <a:ext cx="62899" cy="66064"/>
              </a:xfrm>
              <a:custGeom>
                <a:avLst/>
                <a:gdLst>
                  <a:gd name="T0" fmla="*/ 0 w 36"/>
                  <a:gd name="T1" fmla="*/ 7 h 37"/>
                  <a:gd name="T2" fmla="*/ 0 w 36"/>
                  <a:gd name="T3" fmla="*/ 25 h 37"/>
                  <a:gd name="T4" fmla="*/ 13 w 36"/>
                  <a:gd name="T5" fmla="*/ 36 h 37"/>
                  <a:gd name="T6" fmla="*/ 27 w 36"/>
                  <a:gd name="T7" fmla="*/ 34 h 37"/>
                  <a:gd name="T8" fmla="*/ 35 w 36"/>
                  <a:gd name="T9" fmla="*/ 17 h 37"/>
                  <a:gd name="T10" fmla="*/ 23 w 36"/>
                  <a:gd name="T11" fmla="*/ 0 h 37"/>
                  <a:gd name="T12" fmla="*/ 0 w 36"/>
                  <a:gd name="T13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7">
                    <a:moveTo>
                      <a:pt x="0" y="7"/>
                    </a:moveTo>
                    <a:lnTo>
                      <a:pt x="0" y="25"/>
                    </a:lnTo>
                    <a:lnTo>
                      <a:pt x="13" y="36"/>
                    </a:lnTo>
                    <a:lnTo>
                      <a:pt x="27" y="34"/>
                    </a:lnTo>
                    <a:lnTo>
                      <a:pt x="35" y="17"/>
                    </a:lnTo>
                    <a:lnTo>
                      <a:pt x="23" y="0"/>
                    </a:lnTo>
                    <a:lnTo>
                      <a:pt x="0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 dirty="0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4" name="Freeform 90">
                <a:extLst>
                  <a:ext uri="{FF2B5EF4-FFF2-40B4-BE49-F238E27FC236}">
                    <a16:creationId xmlns:a16="http://schemas.microsoft.com/office/drawing/2014/main" xmlns="" id="{0034F8C0-BA4E-40E9-93AA-0E0C6943F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579" y="1475249"/>
                <a:ext cx="44030" cy="36178"/>
              </a:xfrm>
              <a:custGeom>
                <a:avLst/>
                <a:gdLst>
                  <a:gd name="T0" fmla="*/ 2 w 25"/>
                  <a:gd name="T1" fmla="*/ 0 h 21"/>
                  <a:gd name="T2" fmla="*/ 0 w 25"/>
                  <a:gd name="T3" fmla="*/ 20 h 21"/>
                  <a:gd name="T4" fmla="*/ 19 w 25"/>
                  <a:gd name="T5" fmla="*/ 20 h 21"/>
                  <a:gd name="T6" fmla="*/ 24 w 25"/>
                  <a:gd name="T7" fmla="*/ 5 h 21"/>
                  <a:gd name="T8" fmla="*/ 2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" y="0"/>
                    </a:moveTo>
                    <a:lnTo>
                      <a:pt x="0" y="20"/>
                    </a:lnTo>
                    <a:lnTo>
                      <a:pt x="19" y="20"/>
                    </a:lnTo>
                    <a:lnTo>
                      <a:pt x="24" y="5"/>
                    </a:lnTo>
                    <a:lnTo>
                      <a:pt x="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5" name="Freeform 91">
                <a:extLst>
                  <a:ext uri="{FF2B5EF4-FFF2-40B4-BE49-F238E27FC236}">
                    <a16:creationId xmlns:a16="http://schemas.microsoft.com/office/drawing/2014/main" xmlns="" id="{8A8CE55D-CAEE-4F58-8A8C-50529EE75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783" y="1418622"/>
                <a:ext cx="146241" cy="155722"/>
              </a:xfrm>
              <a:custGeom>
                <a:avLst/>
                <a:gdLst>
                  <a:gd name="T0" fmla="*/ 27 w 83"/>
                  <a:gd name="T1" fmla="*/ 0 h 89"/>
                  <a:gd name="T2" fmla="*/ 15 w 83"/>
                  <a:gd name="T3" fmla="*/ 18 h 89"/>
                  <a:gd name="T4" fmla="*/ 0 w 83"/>
                  <a:gd name="T5" fmla="*/ 35 h 89"/>
                  <a:gd name="T6" fmla="*/ 2 w 83"/>
                  <a:gd name="T7" fmla="*/ 56 h 89"/>
                  <a:gd name="T8" fmla="*/ 20 w 83"/>
                  <a:gd name="T9" fmla="*/ 56 h 89"/>
                  <a:gd name="T10" fmla="*/ 17 w 83"/>
                  <a:gd name="T11" fmla="*/ 67 h 89"/>
                  <a:gd name="T12" fmla="*/ 22 w 83"/>
                  <a:gd name="T13" fmla="*/ 83 h 89"/>
                  <a:gd name="T14" fmla="*/ 67 w 83"/>
                  <a:gd name="T15" fmla="*/ 88 h 89"/>
                  <a:gd name="T16" fmla="*/ 80 w 83"/>
                  <a:gd name="T17" fmla="*/ 70 h 89"/>
                  <a:gd name="T18" fmla="*/ 82 w 83"/>
                  <a:gd name="T19" fmla="*/ 43 h 89"/>
                  <a:gd name="T20" fmla="*/ 65 w 83"/>
                  <a:gd name="T21" fmla="*/ 20 h 89"/>
                  <a:gd name="T22" fmla="*/ 27 w 83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89">
                    <a:moveTo>
                      <a:pt x="27" y="0"/>
                    </a:moveTo>
                    <a:lnTo>
                      <a:pt x="15" y="18"/>
                    </a:lnTo>
                    <a:lnTo>
                      <a:pt x="0" y="35"/>
                    </a:lnTo>
                    <a:lnTo>
                      <a:pt x="2" y="56"/>
                    </a:lnTo>
                    <a:lnTo>
                      <a:pt x="20" y="56"/>
                    </a:lnTo>
                    <a:lnTo>
                      <a:pt x="17" y="67"/>
                    </a:lnTo>
                    <a:lnTo>
                      <a:pt x="22" y="83"/>
                    </a:lnTo>
                    <a:lnTo>
                      <a:pt x="67" y="88"/>
                    </a:lnTo>
                    <a:lnTo>
                      <a:pt x="80" y="70"/>
                    </a:lnTo>
                    <a:lnTo>
                      <a:pt x="82" y="43"/>
                    </a:lnTo>
                    <a:lnTo>
                      <a:pt x="65" y="20"/>
                    </a:lnTo>
                    <a:lnTo>
                      <a:pt x="27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6" name="Freeform 92">
                <a:extLst>
                  <a:ext uri="{FF2B5EF4-FFF2-40B4-BE49-F238E27FC236}">
                    <a16:creationId xmlns:a16="http://schemas.microsoft.com/office/drawing/2014/main" xmlns="" id="{F8214835-E10E-4A9C-8333-5C98B3E3D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697" y="1328964"/>
                <a:ext cx="621131" cy="355487"/>
              </a:xfrm>
              <a:custGeom>
                <a:avLst/>
                <a:gdLst>
                  <a:gd name="T0" fmla="*/ 27 w 353"/>
                  <a:gd name="T1" fmla="*/ 37 h 201"/>
                  <a:gd name="T2" fmla="*/ 34 w 353"/>
                  <a:gd name="T3" fmla="*/ 53 h 201"/>
                  <a:gd name="T4" fmla="*/ 47 w 353"/>
                  <a:gd name="T5" fmla="*/ 68 h 201"/>
                  <a:gd name="T6" fmla="*/ 59 w 353"/>
                  <a:gd name="T7" fmla="*/ 72 h 201"/>
                  <a:gd name="T8" fmla="*/ 85 w 353"/>
                  <a:gd name="T9" fmla="*/ 80 h 201"/>
                  <a:gd name="T10" fmla="*/ 107 w 353"/>
                  <a:gd name="T11" fmla="*/ 69 h 201"/>
                  <a:gd name="T12" fmla="*/ 137 w 353"/>
                  <a:gd name="T13" fmla="*/ 62 h 201"/>
                  <a:gd name="T14" fmla="*/ 148 w 353"/>
                  <a:gd name="T15" fmla="*/ 58 h 201"/>
                  <a:gd name="T16" fmla="*/ 148 w 353"/>
                  <a:gd name="T17" fmla="*/ 75 h 201"/>
                  <a:gd name="T18" fmla="*/ 115 w 353"/>
                  <a:gd name="T19" fmla="*/ 82 h 201"/>
                  <a:gd name="T20" fmla="*/ 95 w 353"/>
                  <a:gd name="T21" fmla="*/ 92 h 201"/>
                  <a:gd name="T22" fmla="*/ 112 w 353"/>
                  <a:gd name="T23" fmla="*/ 100 h 201"/>
                  <a:gd name="T24" fmla="*/ 80 w 353"/>
                  <a:gd name="T25" fmla="*/ 100 h 201"/>
                  <a:gd name="T26" fmla="*/ 64 w 353"/>
                  <a:gd name="T27" fmla="*/ 90 h 201"/>
                  <a:gd name="T28" fmla="*/ 62 w 353"/>
                  <a:gd name="T29" fmla="*/ 109 h 201"/>
                  <a:gd name="T30" fmla="*/ 75 w 353"/>
                  <a:gd name="T31" fmla="*/ 127 h 201"/>
                  <a:gd name="T32" fmla="*/ 59 w 353"/>
                  <a:gd name="T33" fmla="*/ 140 h 201"/>
                  <a:gd name="T34" fmla="*/ 47 w 353"/>
                  <a:gd name="T35" fmla="*/ 149 h 201"/>
                  <a:gd name="T36" fmla="*/ 32 w 353"/>
                  <a:gd name="T37" fmla="*/ 160 h 201"/>
                  <a:gd name="T38" fmla="*/ 25 w 353"/>
                  <a:gd name="T39" fmla="*/ 172 h 201"/>
                  <a:gd name="T40" fmla="*/ 0 w 353"/>
                  <a:gd name="T41" fmla="*/ 167 h 201"/>
                  <a:gd name="T42" fmla="*/ 12 w 353"/>
                  <a:gd name="T43" fmla="*/ 189 h 201"/>
                  <a:gd name="T44" fmla="*/ 81 w 353"/>
                  <a:gd name="T45" fmla="*/ 200 h 201"/>
                  <a:gd name="T46" fmla="*/ 121 w 353"/>
                  <a:gd name="T47" fmla="*/ 192 h 201"/>
                  <a:gd name="T48" fmla="*/ 140 w 353"/>
                  <a:gd name="T49" fmla="*/ 172 h 201"/>
                  <a:gd name="T50" fmla="*/ 125 w 353"/>
                  <a:gd name="T51" fmla="*/ 153 h 201"/>
                  <a:gd name="T52" fmla="*/ 140 w 353"/>
                  <a:gd name="T53" fmla="*/ 147 h 201"/>
                  <a:gd name="T54" fmla="*/ 157 w 353"/>
                  <a:gd name="T55" fmla="*/ 142 h 201"/>
                  <a:gd name="T56" fmla="*/ 182 w 353"/>
                  <a:gd name="T57" fmla="*/ 117 h 201"/>
                  <a:gd name="T58" fmla="*/ 189 w 353"/>
                  <a:gd name="T59" fmla="*/ 105 h 201"/>
                  <a:gd name="T60" fmla="*/ 210 w 353"/>
                  <a:gd name="T61" fmla="*/ 92 h 201"/>
                  <a:gd name="T62" fmla="*/ 237 w 353"/>
                  <a:gd name="T63" fmla="*/ 100 h 201"/>
                  <a:gd name="T64" fmla="*/ 287 w 353"/>
                  <a:gd name="T65" fmla="*/ 58 h 201"/>
                  <a:gd name="T66" fmla="*/ 277 w 353"/>
                  <a:gd name="T67" fmla="*/ 40 h 201"/>
                  <a:gd name="T68" fmla="*/ 322 w 353"/>
                  <a:gd name="T69" fmla="*/ 32 h 201"/>
                  <a:gd name="T70" fmla="*/ 352 w 353"/>
                  <a:gd name="T71" fmla="*/ 20 h 201"/>
                  <a:gd name="T72" fmla="*/ 335 w 353"/>
                  <a:gd name="T73" fmla="*/ 3 h 201"/>
                  <a:gd name="T74" fmla="*/ 305 w 353"/>
                  <a:gd name="T75" fmla="*/ 3 h 201"/>
                  <a:gd name="T76" fmla="*/ 230 w 353"/>
                  <a:gd name="T77" fmla="*/ 0 h 201"/>
                  <a:gd name="T78" fmla="*/ 204 w 353"/>
                  <a:gd name="T79" fmla="*/ 20 h 201"/>
                  <a:gd name="T80" fmla="*/ 182 w 353"/>
                  <a:gd name="T81" fmla="*/ 0 h 201"/>
                  <a:gd name="T82" fmla="*/ 180 w 353"/>
                  <a:gd name="T83" fmla="*/ 10 h 201"/>
                  <a:gd name="T84" fmla="*/ 137 w 353"/>
                  <a:gd name="T85" fmla="*/ 7 h 201"/>
                  <a:gd name="T86" fmla="*/ 117 w 353"/>
                  <a:gd name="T87" fmla="*/ 30 h 201"/>
                  <a:gd name="T88" fmla="*/ 97 w 353"/>
                  <a:gd name="T89" fmla="*/ 30 h 201"/>
                  <a:gd name="T90" fmla="*/ 87 w 353"/>
                  <a:gd name="T91" fmla="*/ 18 h 201"/>
                  <a:gd name="T92" fmla="*/ 64 w 353"/>
                  <a:gd name="T93" fmla="*/ 22 h 201"/>
                  <a:gd name="T94" fmla="*/ 59 w 353"/>
                  <a:gd name="T95" fmla="*/ 32 h 201"/>
                  <a:gd name="T96" fmla="*/ 27 w 353"/>
                  <a:gd name="T97" fmla="*/ 3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3" h="201">
                    <a:moveTo>
                      <a:pt x="27" y="37"/>
                    </a:moveTo>
                    <a:lnTo>
                      <a:pt x="34" y="53"/>
                    </a:lnTo>
                    <a:lnTo>
                      <a:pt x="47" y="68"/>
                    </a:lnTo>
                    <a:lnTo>
                      <a:pt x="59" y="72"/>
                    </a:lnTo>
                    <a:lnTo>
                      <a:pt x="85" y="80"/>
                    </a:lnTo>
                    <a:lnTo>
                      <a:pt x="107" y="69"/>
                    </a:lnTo>
                    <a:lnTo>
                      <a:pt x="137" y="62"/>
                    </a:lnTo>
                    <a:lnTo>
                      <a:pt x="148" y="58"/>
                    </a:lnTo>
                    <a:lnTo>
                      <a:pt x="148" y="75"/>
                    </a:lnTo>
                    <a:lnTo>
                      <a:pt x="115" y="82"/>
                    </a:lnTo>
                    <a:lnTo>
                      <a:pt x="95" y="92"/>
                    </a:lnTo>
                    <a:lnTo>
                      <a:pt x="112" y="100"/>
                    </a:lnTo>
                    <a:lnTo>
                      <a:pt x="80" y="100"/>
                    </a:lnTo>
                    <a:lnTo>
                      <a:pt x="64" y="90"/>
                    </a:lnTo>
                    <a:lnTo>
                      <a:pt x="62" y="109"/>
                    </a:lnTo>
                    <a:lnTo>
                      <a:pt x="75" y="127"/>
                    </a:lnTo>
                    <a:lnTo>
                      <a:pt x="59" y="140"/>
                    </a:lnTo>
                    <a:lnTo>
                      <a:pt x="47" y="149"/>
                    </a:lnTo>
                    <a:lnTo>
                      <a:pt x="32" y="160"/>
                    </a:lnTo>
                    <a:lnTo>
                      <a:pt x="25" y="172"/>
                    </a:lnTo>
                    <a:lnTo>
                      <a:pt x="0" y="167"/>
                    </a:lnTo>
                    <a:lnTo>
                      <a:pt x="12" y="189"/>
                    </a:lnTo>
                    <a:lnTo>
                      <a:pt x="81" y="200"/>
                    </a:lnTo>
                    <a:lnTo>
                      <a:pt x="121" y="192"/>
                    </a:lnTo>
                    <a:lnTo>
                      <a:pt x="140" y="172"/>
                    </a:lnTo>
                    <a:lnTo>
                      <a:pt x="125" y="153"/>
                    </a:lnTo>
                    <a:lnTo>
                      <a:pt x="140" y="147"/>
                    </a:lnTo>
                    <a:lnTo>
                      <a:pt x="157" y="142"/>
                    </a:lnTo>
                    <a:lnTo>
                      <a:pt x="182" y="117"/>
                    </a:lnTo>
                    <a:lnTo>
                      <a:pt x="189" y="105"/>
                    </a:lnTo>
                    <a:lnTo>
                      <a:pt x="210" y="92"/>
                    </a:lnTo>
                    <a:lnTo>
                      <a:pt x="237" y="100"/>
                    </a:lnTo>
                    <a:lnTo>
                      <a:pt x="287" y="58"/>
                    </a:lnTo>
                    <a:lnTo>
                      <a:pt x="277" y="40"/>
                    </a:lnTo>
                    <a:lnTo>
                      <a:pt x="322" y="32"/>
                    </a:lnTo>
                    <a:lnTo>
                      <a:pt x="352" y="20"/>
                    </a:lnTo>
                    <a:lnTo>
                      <a:pt x="335" y="3"/>
                    </a:lnTo>
                    <a:lnTo>
                      <a:pt x="305" y="3"/>
                    </a:lnTo>
                    <a:lnTo>
                      <a:pt x="230" y="0"/>
                    </a:lnTo>
                    <a:lnTo>
                      <a:pt x="204" y="20"/>
                    </a:lnTo>
                    <a:lnTo>
                      <a:pt x="182" y="0"/>
                    </a:lnTo>
                    <a:lnTo>
                      <a:pt x="180" y="10"/>
                    </a:lnTo>
                    <a:lnTo>
                      <a:pt x="137" y="7"/>
                    </a:lnTo>
                    <a:lnTo>
                      <a:pt x="117" y="30"/>
                    </a:lnTo>
                    <a:lnTo>
                      <a:pt x="97" y="30"/>
                    </a:lnTo>
                    <a:lnTo>
                      <a:pt x="87" y="18"/>
                    </a:lnTo>
                    <a:lnTo>
                      <a:pt x="64" y="22"/>
                    </a:lnTo>
                    <a:lnTo>
                      <a:pt x="59" y="32"/>
                    </a:lnTo>
                    <a:lnTo>
                      <a:pt x="27" y="3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7" name="Freeform 93">
                <a:extLst>
                  <a:ext uri="{FF2B5EF4-FFF2-40B4-BE49-F238E27FC236}">
                    <a16:creationId xmlns:a16="http://schemas.microsoft.com/office/drawing/2014/main" xmlns="" id="{100339C5-733C-4E6D-8975-4B75816E9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913" y="1627825"/>
                <a:ext cx="279902" cy="132128"/>
              </a:xfrm>
              <a:custGeom>
                <a:avLst/>
                <a:gdLst>
                  <a:gd name="T0" fmla="*/ 20 w 160"/>
                  <a:gd name="T1" fmla="*/ 0 h 75"/>
                  <a:gd name="T2" fmla="*/ 0 w 160"/>
                  <a:gd name="T3" fmla="*/ 18 h 75"/>
                  <a:gd name="T4" fmla="*/ 13 w 160"/>
                  <a:gd name="T5" fmla="*/ 35 h 75"/>
                  <a:gd name="T6" fmla="*/ 35 w 160"/>
                  <a:gd name="T7" fmla="*/ 61 h 75"/>
                  <a:gd name="T8" fmla="*/ 57 w 160"/>
                  <a:gd name="T9" fmla="*/ 71 h 75"/>
                  <a:gd name="T10" fmla="*/ 122 w 160"/>
                  <a:gd name="T11" fmla="*/ 64 h 75"/>
                  <a:gd name="T12" fmla="*/ 159 w 160"/>
                  <a:gd name="T13" fmla="*/ 74 h 75"/>
                  <a:gd name="T14" fmla="*/ 155 w 160"/>
                  <a:gd name="T15" fmla="*/ 46 h 75"/>
                  <a:gd name="T16" fmla="*/ 101 w 160"/>
                  <a:gd name="T17" fmla="*/ 43 h 75"/>
                  <a:gd name="T18" fmla="*/ 54 w 160"/>
                  <a:gd name="T19" fmla="*/ 31 h 75"/>
                  <a:gd name="T20" fmla="*/ 47 w 160"/>
                  <a:gd name="T21" fmla="*/ 3 h 75"/>
                  <a:gd name="T22" fmla="*/ 20 w 160"/>
                  <a:gd name="T2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75">
                    <a:moveTo>
                      <a:pt x="20" y="0"/>
                    </a:moveTo>
                    <a:lnTo>
                      <a:pt x="0" y="18"/>
                    </a:lnTo>
                    <a:lnTo>
                      <a:pt x="13" y="35"/>
                    </a:lnTo>
                    <a:lnTo>
                      <a:pt x="35" y="61"/>
                    </a:lnTo>
                    <a:lnTo>
                      <a:pt x="57" y="71"/>
                    </a:lnTo>
                    <a:lnTo>
                      <a:pt x="122" y="64"/>
                    </a:lnTo>
                    <a:lnTo>
                      <a:pt x="159" y="74"/>
                    </a:lnTo>
                    <a:lnTo>
                      <a:pt x="155" y="46"/>
                    </a:lnTo>
                    <a:lnTo>
                      <a:pt x="101" y="43"/>
                    </a:lnTo>
                    <a:lnTo>
                      <a:pt x="54" y="31"/>
                    </a:lnTo>
                    <a:lnTo>
                      <a:pt x="47" y="3"/>
                    </a:lnTo>
                    <a:lnTo>
                      <a:pt x="2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8" name="Freeform 94">
                <a:extLst>
                  <a:ext uri="{FF2B5EF4-FFF2-40B4-BE49-F238E27FC236}">
                    <a16:creationId xmlns:a16="http://schemas.microsoft.com/office/drawing/2014/main" xmlns="" id="{CC452EB2-2A6C-44F5-A7AB-163489D7D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869" y="1703327"/>
                <a:ext cx="61327" cy="40897"/>
              </a:xfrm>
              <a:custGeom>
                <a:avLst/>
                <a:gdLst>
                  <a:gd name="T0" fmla="*/ 13 w 34"/>
                  <a:gd name="T1" fmla="*/ 0 h 23"/>
                  <a:gd name="T2" fmla="*/ 0 w 34"/>
                  <a:gd name="T3" fmla="*/ 15 h 23"/>
                  <a:gd name="T4" fmla="*/ 18 w 34"/>
                  <a:gd name="T5" fmla="*/ 22 h 23"/>
                  <a:gd name="T6" fmla="*/ 33 w 34"/>
                  <a:gd name="T7" fmla="*/ 15 h 23"/>
                  <a:gd name="T8" fmla="*/ 30 w 34"/>
                  <a:gd name="T9" fmla="*/ 2 h 23"/>
                  <a:gd name="T10" fmla="*/ 13 w 34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3">
                    <a:moveTo>
                      <a:pt x="13" y="0"/>
                    </a:moveTo>
                    <a:lnTo>
                      <a:pt x="0" y="15"/>
                    </a:lnTo>
                    <a:lnTo>
                      <a:pt x="18" y="22"/>
                    </a:lnTo>
                    <a:lnTo>
                      <a:pt x="33" y="15"/>
                    </a:lnTo>
                    <a:lnTo>
                      <a:pt x="30" y="2"/>
                    </a:lnTo>
                    <a:lnTo>
                      <a:pt x="1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9" name="Freeform 95">
                <a:extLst>
                  <a:ext uri="{FF2B5EF4-FFF2-40B4-BE49-F238E27FC236}">
                    <a16:creationId xmlns:a16="http://schemas.microsoft.com/office/drawing/2014/main" xmlns="" id="{1DDF1DE7-2BEB-4614-ADD3-811B4BA9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376" y="1289640"/>
                <a:ext cx="1270567" cy="1072754"/>
              </a:xfrm>
              <a:custGeom>
                <a:avLst/>
                <a:gdLst>
                  <a:gd name="T0" fmla="*/ 138 w 720"/>
                  <a:gd name="T1" fmla="*/ 83 h 608"/>
                  <a:gd name="T2" fmla="*/ 93 w 720"/>
                  <a:gd name="T3" fmla="*/ 123 h 608"/>
                  <a:gd name="T4" fmla="*/ 31 w 720"/>
                  <a:gd name="T5" fmla="*/ 155 h 608"/>
                  <a:gd name="T6" fmla="*/ 3 w 720"/>
                  <a:gd name="T7" fmla="*/ 175 h 608"/>
                  <a:gd name="T8" fmla="*/ 65 w 720"/>
                  <a:gd name="T9" fmla="*/ 187 h 608"/>
                  <a:gd name="T10" fmla="*/ 20 w 720"/>
                  <a:gd name="T11" fmla="*/ 195 h 608"/>
                  <a:gd name="T12" fmla="*/ 143 w 720"/>
                  <a:gd name="T13" fmla="*/ 220 h 608"/>
                  <a:gd name="T14" fmla="*/ 180 w 720"/>
                  <a:gd name="T15" fmla="*/ 285 h 608"/>
                  <a:gd name="T16" fmla="*/ 190 w 720"/>
                  <a:gd name="T17" fmla="*/ 342 h 608"/>
                  <a:gd name="T18" fmla="*/ 219 w 720"/>
                  <a:gd name="T19" fmla="*/ 354 h 608"/>
                  <a:gd name="T20" fmla="*/ 227 w 720"/>
                  <a:gd name="T21" fmla="*/ 377 h 608"/>
                  <a:gd name="T22" fmla="*/ 195 w 720"/>
                  <a:gd name="T23" fmla="*/ 422 h 608"/>
                  <a:gd name="T24" fmla="*/ 200 w 720"/>
                  <a:gd name="T25" fmla="*/ 490 h 608"/>
                  <a:gd name="T26" fmla="*/ 240 w 720"/>
                  <a:gd name="T27" fmla="*/ 582 h 608"/>
                  <a:gd name="T28" fmla="*/ 278 w 720"/>
                  <a:gd name="T29" fmla="*/ 607 h 608"/>
                  <a:gd name="T30" fmla="*/ 325 w 720"/>
                  <a:gd name="T31" fmla="*/ 540 h 608"/>
                  <a:gd name="T32" fmla="*/ 345 w 720"/>
                  <a:gd name="T33" fmla="*/ 485 h 608"/>
                  <a:gd name="T34" fmla="*/ 433 w 720"/>
                  <a:gd name="T35" fmla="*/ 465 h 608"/>
                  <a:gd name="T36" fmla="*/ 510 w 720"/>
                  <a:gd name="T37" fmla="*/ 425 h 608"/>
                  <a:gd name="T38" fmla="*/ 581 w 720"/>
                  <a:gd name="T39" fmla="*/ 367 h 608"/>
                  <a:gd name="T40" fmla="*/ 525 w 720"/>
                  <a:gd name="T41" fmla="*/ 354 h 608"/>
                  <a:gd name="T42" fmla="*/ 548 w 720"/>
                  <a:gd name="T43" fmla="*/ 332 h 608"/>
                  <a:gd name="T44" fmla="*/ 588 w 720"/>
                  <a:gd name="T45" fmla="*/ 358 h 608"/>
                  <a:gd name="T46" fmla="*/ 586 w 720"/>
                  <a:gd name="T47" fmla="*/ 318 h 608"/>
                  <a:gd name="T48" fmla="*/ 561 w 720"/>
                  <a:gd name="T49" fmla="*/ 290 h 608"/>
                  <a:gd name="T50" fmla="*/ 588 w 720"/>
                  <a:gd name="T51" fmla="*/ 298 h 608"/>
                  <a:gd name="T52" fmla="*/ 616 w 720"/>
                  <a:gd name="T53" fmla="*/ 280 h 608"/>
                  <a:gd name="T54" fmla="*/ 626 w 720"/>
                  <a:gd name="T55" fmla="*/ 267 h 608"/>
                  <a:gd name="T56" fmla="*/ 646 w 720"/>
                  <a:gd name="T57" fmla="*/ 237 h 608"/>
                  <a:gd name="T58" fmla="*/ 621 w 720"/>
                  <a:gd name="T59" fmla="*/ 210 h 608"/>
                  <a:gd name="T60" fmla="*/ 643 w 720"/>
                  <a:gd name="T61" fmla="*/ 195 h 608"/>
                  <a:gd name="T62" fmla="*/ 598 w 720"/>
                  <a:gd name="T63" fmla="*/ 168 h 608"/>
                  <a:gd name="T64" fmla="*/ 631 w 720"/>
                  <a:gd name="T65" fmla="*/ 128 h 608"/>
                  <a:gd name="T66" fmla="*/ 618 w 720"/>
                  <a:gd name="T67" fmla="*/ 105 h 608"/>
                  <a:gd name="T68" fmla="*/ 651 w 720"/>
                  <a:gd name="T69" fmla="*/ 95 h 608"/>
                  <a:gd name="T70" fmla="*/ 719 w 720"/>
                  <a:gd name="T71" fmla="*/ 63 h 608"/>
                  <a:gd name="T72" fmla="*/ 624 w 720"/>
                  <a:gd name="T73" fmla="*/ 68 h 608"/>
                  <a:gd name="T74" fmla="*/ 601 w 720"/>
                  <a:gd name="T75" fmla="*/ 50 h 608"/>
                  <a:gd name="T76" fmla="*/ 553 w 720"/>
                  <a:gd name="T77" fmla="*/ 45 h 608"/>
                  <a:gd name="T78" fmla="*/ 518 w 720"/>
                  <a:gd name="T79" fmla="*/ 37 h 608"/>
                  <a:gd name="T80" fmla="*/ 598 w 720"/>
                  <a:gd name="T81" fmla="*/ 23 h 608"/>
                  <a:gd name="T82" fmla="*/ 470 w 720"/>
                  <a:gd name="T83" fmla="*/ 20 h 608"/>
                  <a:gd name="T84" fmla="*/ 413 w 720"/>
                  <a:gd name="T85" fmla="*/ 3 h 608"/>
                  <a:gd name="T86" fmla="*/ 340 w 720"/>
                  <a:gd name="T87" fmla="*/ 15 h 608"/>
                  <a:gd name="T88" fmla="*/ 333 w 720"/>
                  <a:gd name="T89" fmla="*/ 58 h 608"/>
                  <a:gd name="T90" fmla="*/ 303 w 720"/>
                  <a:gd name="T91" fmla="*/ 41 h 608"/>
                  <a:gd name="T92" fmla="*/ 283 w 720"/>
                  <a:gd name="T93" fmla="*/ 65 h 608"/>
                  <a:gd name="T94" fmla="*/ 258 w 720"/>
                  <a:gd name="T95" fmla="*/ 45 h 608"/>
                  <a:gd name="T96" fmla="*/ 240 w 720"/>
                  <a:gd name="T97" fmla="*/ 55 h 608"/>
                  <a:gd name="T98" fmla="*/ 183 w 720"/>
                  <a:gd name="T99" fmla="*/ 50 h 608"/>
                  <a:gd name="T100" fmla="*/ 150 w 720"/>
                  <a:gd name="T101" fmla="*/ 65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0" h="608">
                    <a:moveTo>
                      <a:pt x="150" y="65"/>
                    </a:moveTo>
                    <a:lnTo>
                      <a:pt x="138" y="83"/>
                    </a:lnTo>
                    <a:lnTo>
                      <a:pt x="95" y="92"/>
                    </a:lnTo>
                    <a:lnTo>
                      <a:pt x="93" y="123"/>
                    </a:lnTo>
                    <a:lnTo>
                      <a:pt x="60" y="132"/>
                    </a:lnTo>
                    <a:lnTo>
                      <a:pt x="31" y="155"/>
                    </a:lnTo>
                    <a:lnTo>
                      <a:pt x="0" y="164"/>
                    </a:lnTo>
                    <a:lnTo>
                      <a:pt x="3" y="175"/>
                    </a:lnTo>
                    <a:lnTo>
                      <a:pt x="55" y="172"/>
                    </a:lnTo>
                    <a:lnTo>
                      <a:pt x="65" y="187"/>
                    </a:lnTo>
                    <a:lnTo>
                      <a:pt x="42" y="192"/>
                    </a:lnTo>
                    <a:lnTo>
                      <a:pt x="20" y="195"/>
                    </a:lnTo>
                    <a:lnTo>
                      <a:pt x="55" y="220"/>
                    </a:lnTo>
                    <a:lnTo>
                      <a:pt x="143" y="220"/>
                    </a:lnTo>
                    <a:lnTo>
                      <a:pt x="166" y="245"/>
                    </a:lnTo>
                    <a:lnTo>
                      <a:pt x="180" y="285"/>
                    </a:lnTo>
                    <a:lnTo>
                      <a:pt x="188" y="326"/>
                    </a:lnTo>
                    <a:lnTo>
                      <a:pt x="190" y="342"/>
                    </a:lnTo>
                    <a:lnTo>
                      <a:pt x="211" y="332"/>
                    </a:lnTo>
                    <a:lnTo>
                      <a:pt x="219" y="354"/>
                    </a:lnTo>
                    <a:lnTo>
                      <a:pt x="193" y="363"/>
                    </a:lnTo>
                    <a:lnTo>
                      <a:pt x="227" y="377"/>
                    </a:lnTo>
                    <a:lnTo>
                      <a:pt x="222" y="407"/>
                    </a:lnTo>
                    <a:lnTo>
                      <a:pt x="195" y="422"/>
                    </a:lnTo>
                    <a:lnTo>
                      <a:pt x="188" y="445"/>
                    </a:lnTo>
                    <a:lnTo>
                      <a:pt x="200" y="490"/>
                    </a:lnTo>
                    <a:lnTo>
                      <a:pt x="218" y="537"/>
                    </a:lnTo>
                    <a:lnTo>
                      <a:pt x="240" y="582"/>
                    </a:lnTo>
                    <a:lnTo>
                      <a:pt x="266" y="588"/>
                    </a:lnTo>
                    <a:lnTo>
                      <a:pt x="278" y="607"/>
                    </a:lnTo>
                    <a:lnTo>
                      <a:pt x="301" y="602"/>
                    </a:lnTo>
                    <a:lnTo>
                      <a:pt x="325" y="540"/>
                    </a:lnTo>
                    <a:lnTo>
                      <a:pt x="343" y="517"/>
                    </a:lnTo>
                    <a:lnTo>
                      <a:pt x="345" y="485"/>
                    </a:lnTo>
                    <a:lnTo>
                      <a:pt x="388" y="475"/>
                    </a:lnTo>
                    <a:lnTo>
                      <a:pt x="433" y="465"/>
                    </a:lnTo>
                    <a:lnTo>
                      <a:pt x="456" y="420"/>
                    </a:lnTo>
                    <a:lnTo>
                      <a:pt x="510" y="425"/>
                    </a:lnTo>
                    <a:lnTo>
                      <a:pt x="558" y="393"/>
                    </a:lnTo>
                    <a:lnTo>
                      <a:pt x="581" y="367"/>
                    </a:lnTo>
                    <a:lnTo>
                      <a:pt x="556" y="359"/>
                    </a:lnTo>
                    <a:lnTo>
                      <a:pt x="525" y="354"/>
                    </a:lnTo>
                    <a:lnTo>
                      <a:pt x="531" y="337"/>
                    </a:lnTo>
                    <a:lnTo>
                      <a:pt x="548" y="332"/>
                    </a:lnTo>
                    <a:lnTo>
                      <a:pt x="569" y="348"/>
                    </a:lnTo>
                    <a:lnTo>
                      <a:pt x="588" y="358"/>
                    </a:lnTo>
                    <a:lnTo>
                      <a:pt x="598" y="342"/>
                    </a:lnTo>
                    <a:lnTo>
                      <a:pt x="586" y="318"/>
                    </a:lnTo>
                    <a:lnTo>
                      <a:pt x="558" y="307"/>
                    </a:lnTo>
                    <a:lnTo>
                      <a:pt x="561" y="290"/>
                    </a:lnTo>
                    <a:lnTo>
                      <a:pt x="581" y="290"/>
                    </a:lnTo>
                    <a:lnTo>
                      <a:pt x="588" y="298"/>
                    </a:lnTo>
                    <a:lnTo>
                      <a:pt x="596" y="285"/>
                    </a:lnTo>
                    <a:lnTo>
                      <a:pt x="616" y="280"/>
                    </a:lnTo>
                    <a:lnTo>
                      <a:pt x="609" y="267"/>
                    </a:lnTo>
                    <a:lnTo>
                      <a:pt x="626" y="267"/>
                    </a:lnTo>
                    <a:lnTo>
                      <a:pt x="641" y="253"/>
                    </a:lnTo>
                    <a:lnTo>
                      <a:pt x="646" y="237"/>
                    </a:lnTo>
                    <a:lnTo>
                      <a:pt x="624" y="227"/>
                    </a:lnTo>
                    <a:lnTo>
                      <a:pt x="621" y="210"/>
                    </a:lnTo>
                    <a:lnTo>
                      <a:pt x="631" y="198"/>
                    </a:lnTo>
                    <a:lnTo>
                      <a:pt x="643" y="195"/>
                    </a:lnTo>
                    <a:lnTo>
                      <a:pt x="641" y="172"/>
                    </a:lnTo>
                    <a:lnTo>
                      <a:pt x="598" y="168"/>
                    </a:lnTo>
                    <a:lnTo>
                      <a:pt x="609" y="142"/>
                    </a:lnTo>
                    <a:lnTo>
                      <a:pt x="631" y="128"/>
                    </a:lnTo>
                    <a:lnTo>
                      <a:pt x="643" y="117"/>
                    </a:lnTo>
                    <a:lnTo>
                      <a:pt x="618" y="105"/>
                    </a:lnTo>
                    <a:lnTo>
                      <a:pt x="636" y="97"/>
                    </a:lnTo>
                    <a:lnTo>
                      <a:pt x="651" y="95"/>
                    </a:lnTo>
                    <a:lnTo>
                      <a:pt x="686" y="85"/>
                    </a:lnTo>
                    <a:lnTo>
                      <a:pt x="719" y="63"/>
                    </a:lnTo>
                    <a:lnTo>
                      <a:pt x="656" y="58"/>
                    </a:lnTo>
                    <a:lnTo>
                      <a:pt x="624" y="68"/>
                    </a:lnTo>
                    <a:lnTo>
                      <a:pt x="578" y="91"/>
                    </a:lnTo>
                    <a:lnTo>
                      <a:pt x="601" y="50"/>
                    </a:lnTo>
                    <a:lnTo>
                      <a:pt x="550" y="68"/>
                    </a:lnTo>
                    <a:lnTo>
                      <a:pt x="553" y="45"/>
                    </a:lnTo>
                    <a:lnTo>
                      <a:pt x="470" y="53"/>
                    </a:lnTo>
                    <a:lnTo>
                      <a:pt x="518" y="37"/>
                    </a:lnTo>
                    <a:lnTo>
                      <a:pt x="578" y="28"/>
                    </a:lnTo>
                    <a:lnTo>
                      <a:pt x="598" y="23"/>
                    </a:lnTo>
                    <a:lnTo>
                      <a:pt x="558" y="8"/>
                    </a:lnTo>
                    <a:lnTo>
                      <a:pt x="470" y="20"/>
                    </a:lnTo>
                    <a:lnTo>
                      <a:pt x="518" y="0"/>
                    </a:lnTo>
                    <a:lnTo>
                      <a:pt x="413" y="3"/>
                    </a:lnTo>
                    <a:lnTo>
                      <a:pt x="383" y="30"/>
                    </a:lnTo>
                    <a:lnTo>
                      <a:pt x="340" y="15"/>
                    </a:lnTo>
                    <a:lnTo>
                      <a:pt x="340" y="36"/>
                    </a:lnTo>
                    <a:lnTo>
                      <a:pt x="333" y="58"/>
                    </a:lnTo>
                    <a:lnTo>
                      <a:pt x="318" y="41"/>
                    </a:lnTo>
                    <a:lnTo>
                      <a:pt x="303" y="41"/>
                    </a:lnTo>
                    <a:lnTo>
                      <a:pt x="283" y="41"/>
                    </a:lnTo>
                    <a:lnTo>
                      <a:pt x="283" y="65"/>
                    </a:lnTo>
                    <a:lnTo>
                      <a:pt x="261" y="65"/>
                    </a:lnTo>
                    <a:lnTo>
                      <a:pt x="258" y="45"/>
                    </a:lnTo>
                    <a:lnTo>
                      <a:pt x="235" y="43"/>
                    </a:lnTo>
                    <a:lnTo>
                      <a:pt x="240" y="55"/>
                    </a:lnTo>
                    <a:lnTo>
                      <a:pt x="200" y="41"/>
                    </a:lnTo>
                    <a:lnTo>
                      <a:pt x="183" y="50"/>
                    </a:lnTo>
                    <a:lnTo>
                      <a:pt x="167" y="50"/>
                    </a:lnTo>
                    <a:lnTo>
                      <a:pt x="150" y="6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0" name="Freeform 97">
                <a:extLst>
                  <a:ext uri="{FF2B5EF4-FFF2-40B4-BE49-F238E27FC236}">
                    <a16:creationId xmlns:a16="http://schemas.microsoft.com/office/drawing/2014/main" xmlns="" id="{D9104EB4-DAA7-4DDC-88AA-A32851A9A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984" y="3612892"/>
                <a:ext cx="261032" cy="114826"/>
              </a:xfrm>
              <a:custGeom>
                <a:avLst/>
                <a:gdLst>
                  <a:gd name="T0" fmla="*/ 0 w 148"/>
                  <a:gd name="T1" fmla="*/ 19 h 65"/>
                  <a:gd name="T2" fmla="*/ 14 w 148"/>
                  <a:gd name="T3" fmla="*/ 6 h 65"/>
                  <a:gd name="T4" fmla="*/ 26 w 148"/>
                  <a:gd name="T5" fmla="*/ 0 h 65"/>
                  <a:gd name="T6" fmla="*/ 46 w 148"/>
                  <a:gd name="T7" fmla="*/ 3 h 65"/>
                  <a:gd name="T8" fmla="*/ 74 w 148"/>
                  <a:gd name="T9" fmla="*/ 9 h 65"/>
                  <a:gd name="T10" fmla="*/ 100 w 148"/>
                  <a:gd name="T11" fmla="*/ 23 h 65"/>
                  <a:gd name="T12" fmla="*/ 140 w 148"/>
                  <a:gd name="T13" fmla="*/ 42 h 65"/>
                  <a:gd name="T14" fmla="*/ 147 w 148"/>
                  <a:gd name="T15" fmla="*/ 52 h 65"/>
                  <a:gd name="T16" fmla="*/ 127 w 148"/>
                  <a:gd name="T17" fmla="*/ 64 h 65"/>
                  <a:gd name="T18" fmla="*/ 96 w 148"/>
                  <a:gd name="T19" fmla="*/ 61 h 65"/>
                  <a:gd name="T20" fmla="*/ 100 w 148"/>
                  <a:gd name="T21" fmla="*/ 45 h 65"/>
                  <a:gd name="T22" fmla="*/ 90 w 148"/>
                  <a:gd name="T23" fmla="*/ 35 h 65"/>
                  <a:gd name="T24" fmla="*/ 68 w 148"/>
                  <a:gd name="T25" fmla="*/ 20 h 65"/>
                  <a:gd name="T26" fmla="*/ 60 w 148"/>
                  <a:gd name="T27" fmla="*/ 17 h 65"/>
                  <a:gd name="T28" fmla="*/ 17 w 148"/>
                  <a:gd name="T29" fmla="*/ 13 h 65"/>
                  <a:gd name="T30" fmla="*/ 0 w 148"/>
                  <a:gd name="T31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65">
                    <a:moveTo>
                      <a:pt x="0" y="19"/>
                    </a:moveTo>
                    <a:lnTo>
                      <a:pt x="14" y="6"/>
                    </a:lnTo>
                    <a:lnTo>
                      <a:pt x="26" y="0"/>
                    </a:lnTo>
                    <a:lnTo>
                      <a:pt x="46" y="3"/>
                    </a:lnTo>
                    <a:lnTo>
                      <a:pt x="74" y="9"/>
                    </a:lnTo>
                    <a:lnTo>
                      <a:pt x="100" y="23"/>
                    </a:lnTo>
                    <a:lnTo>
                      <a:pt x="140" y="42"/>
                    </a:lnTo>
                    <a:lnTo>
                      <a:pt x="147" y="52"/>
                    </a:lnTo>
                    <a:lnTo>
                      <a:pt x="127" y="64"/>
                    </a:lnTo>
                    <a:lnTo>
                      <a:pt x="96" y="61"/>
                    </a:lnTo>
                    <a:lnTo>
                      <a:pt x="100" y="45"/>
                    </a:lnTo>
                    <a:lnTo>
                      <a:pt x="90" y="35"/>
                    </a:lnTo>
                    <a:lnTo>
                      <a:pt x="68" y="20"/>
                    </a:lnTo>
                    <a:lnTo>
                      <a:pt x="60" y="17"/>
                    </a:lnTo>
                    <a:lnTo>
                      <a:pt x="17" y="13"/>
                    </a:lnTo>
                    <a:lnTo>
                      <a:pt x="0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1" name="Freeform 98">
                <a:extLst>
                  <a:ext uri="{FF2B5EF4-FFF2-40B4-BE49-F238E27FC236}">
                    <a16:creationId xmlns:a16="http://schemas.microsoft.com/office/drawing/2014/main" xmlns="" id="{147FEA2A-F3A8-4F76-AF3C-EB0D3F26D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419" y="4010850"/>
                <a:ext cx="152531" cy="84939"/>
              </a:xfrm>
              <a:custGeom>
                <a:avLst/>
                <a:gdLst>
                  <a:gd name="T0" fmla="*/ 13 w 87"/>
                  <a:gd name="T1" fmla="*/ 4 h 49"/>
                  <a:gd name="T2" fmla="*/ 0 w 87"/>
                  <a:gd name="T3" fmla="*/ 11 h 49"/>
                  <a:gd name="T4" fmla="*/ 1 w 87"/>
                  <a:gd name="T5" fmla="*/ 26 h 49"/>
                  <a:gd name="T6" fmla="*/ 30 w 87"/>
                  <a:gd name="T7" fmla="*/ 30 h 49"/>
                  <a:gd name="T8" fmla="*/ 41 w 87"/>
                  <a:gd name="T9" fmla="*/ 40 h 49"/>
                  <a:gd name="T10" fmla="*/ 54 w 87"/>
                  <a:gd name="T11" fmla="*/ 33 h 49"/>
                  <a:gd name="T12" fmla="*/ 49 w 87"/>
                  <a:gd name="T13" fmla="*/ 22 h 49"/>
                  <a:gd name="T14" fmla="*/ 63 w 87"/>
                  <a:gd name="T15" fmla="*/ 21 h 49"/>
                  <a:gd name="T16" fmla="*/ 77 w 87"/>
                  <a:gd name="T17" fmla="*/ 37 h 49"/>
                  <a:gd name="T18" fmla="*/ 83 w 87"/>
                  <a:gd name="T19" fmla="*/ 48 h 49"/>
                  <a:gd name="T20" fmla="*/ 86 w 87"/>
                  <a:gd name="T21" fmla="*/ 17 h 49"/>
                  <a:gd name="T22" fmla="*/ 67 w 87"/>
                  <a:gd name="T23" fmla="*/ 4 h 49"/>
                  <a:gd name="T24" fmla="*/ 52 w 87"/>
                  <a:gd name="T25" fmla="*/ 0 h 49"/>
                  <a:gd name="T26" fmla="*/ 40 w 87"/>
                  <a:gd name="T27" fmla="*/ 11 h 49"/>
                  <a:gd name="T28" fmla="*/ 13 w 87"/>
                  <a:gd name="T2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" h="49">
                    <a:moveTo>
                      <a:pt x="13" y="4"/>
                    </a:moveTo>
                    <a:lnTo>
                      <a:pt x="0" y="11"/>
                    </a:lnTo>
                    <a:lnTo>
                      <a:pt x="1" y="26"/>
                    </a:lnTo>
                    <a:lnTo>
                      <a:pt x="30" y="30"/>
                    </a:lnTo>
                    <a:lnTo>
                      <a:pt x="41" y="40"/>
                    </a:lnTo>
                    <a:lnTo>
                      <a:pt x="54" y="33"/>
                    </a:lnTo>
                    <a:lnTo>
                      <a:pt x="49" y="22"/>
                    </a:lnTo>
                    <a:lnTo>
                      <a:pt x="63" y="21"/>
                    </a:lnTo>
                    <a:lnTo>
                      <a:pt x="77" y="37"/>
                    </a:lnTo>
                    <a:lnTo>
                      <a:pt x="83" y="48"/>
                    </a:lnTo>
                    <a:lnTo>
                      <a:pt x="86" y="17"/>
                    </a:lnTo>
                    <a:lnTo>
                      <a:pt x="67" y="4"/>
                    </a:lnTo>
                    <a:lnTo>
                      <a:pt x="52" y="0"/>
                    </a:lnTo>
                    <a:lnTo>
                      <a:pt x="40" y="11"/>
                    </a:lnTo>
                    <a:lnTo>
                      <a:pt x="13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</p:grpSp>
      <p:cxnSp>
        <p:nvCxnSpPr>
          <p:cNvPr id="287" name="Straight Arrow Connector 286">
            <a:extLst>
              <a:ext uri="{FF2B5EF4-FFF2-40B4-BE49-F238E27FC236}">
                <a16:creationId xmlns:a16="http://schemas.microsoft.com/office/drawing/2014/main" xmlns="" id="{E6EDDAEF-AD19-4340-BA76-812BFAD1A3BA}"/>
              </a:ext>
            </a:extLst>
          </p:cNvPr>
          <p:cNvCxnSpPr>
            <a:cxnSpLocks/>
            <a:endCxn id="85" idx="4"/>
          </p:cNvCxnSpPr>
          <p:nvPr/>
        </p:nvCxnSpPr>
        <p:spPr>
          <a:xfrm flipH="1" flipV="1">
            <a:off x="3635252" y="4444995"/>
            <a:ext cx="4294844" cy="794613"/>
          </a:xfrm>
          <a:prstGeom prst="straightConnector1">
            <a:avLst/>
          </a:prstGeom>
          <a:ln w="28575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Oval 253">
            <a:extLst>
              <a:ext uri="{FF2B5EF4-FFF2-40B4-BE49-F238E27FC236}">
                <a16:creationId xmlns:a16="http://schemas.microsoft.com/office/drawing/2014/main" xmlns="" id="{6CF23A57-CFC5-4B73-B4CB-67F4F9E20F51}"/>
              </a:ext>
            </a:extLst>
          </p:cNvPr>
          <p:cNvSpPr/>
          <p:nvPr/>
        </p:nvSpPr>
        <p:spPr>
          <a:xfrm>
            <a:off x="7861213" y="1909501"/>
            <a:ext cx="613548" cy="6135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xmlns="" id="{6238D6EF-A4B2-4C59-A456-20F2C647641E}"/>
              </a:ext>
            </a:extLst>
          </p:cNvPr>
          <p:cNvSpPr txBox="1"/>
          <p:nvPr/>
        </p:nvSpPr>
        <p:spPr>
          <a:xfrm>
            <a:off x="8778142" y="1814583"/>
            <a:ext cx="1945303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id-ID" sz="14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Service Mobile Apps</a:t>
            </a:r>
            <a:endParaRPr lang="en-US" sz="1400" b="1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61" name="Rectangle 260">
            <a:extLst>
              <a:ext uri="{FF2B5EF4-FFF2-40B4-BE49-F238E27FC236}">
                <a16:creationId xmlns:a16="http://schemas.microsoft.com/office/drawing/2014/main" xmlns="" id="{C7386E37-9577-4CFF-B1CB-93B1A7179B4E}"/>
              </a:ext>
            </a:extLst>
          </p:cNvPr>
          <p:cNvSpPr/>
          <p:nvPr/>
        </p:nvSpPr>
        <p:spPr>
          <a:xfrm>
            <a:off x="8778141" y="2100454"/>
            <a:ext cx="1945303" cy="517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Capitalize on low hanging fruit to identify a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ballpark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264" name="Straight Arrow Connector 263">
            <a:extLst>
              <a:ext uri="{FF2B5EF4-FFF2-40B4-BE49-F238E27FC236}">
                <a16:creationId xmlns:a16="http://schemas.microsoft.com/office/drawing/2014/main" xmlns="" id="{E6EDDAEF-AD19-4340-BA76-812BFAD1A3BA}"/>
              </a:ext>
            </a:extLst>
          </p:cNvPr>
          <p:cNvCxnSpPr>
            <a:cxnSpLocks/>
            <a:stCxn id="254" idx="2"/>
          </p:cNvCxnSpPr>
          <p:nvPr/>
        </p:nvCxnSpPr>
        <p:spPr>
          <a:xfrm flipH="1">
            <a:off x="4634291" y="2216275"/>
            <a:ext cx="3226922" cy="1040728"/>
          </a:xfrm>
          <a:prstGeom prst="straightConnector1">
            <a:avLst/>
          </a:prstGeom>
          <a:ln w="28575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Oval 271">
            <a:extLst>
              <a:ext uri="{FF2B5EF4-FFF2-40B4-BE49-F238E27FC236}">
                <a16:creationId xmlns:a16="http://schemas.microsoft.com/office/drawing/2014/main" xmlns="" id="{6CF23A57-CFC5-4B73-B4CB-67F4F9E20F51}"/>
              </a:ext>
            </a:extLst>
          </p:cNvPr>
          <p:cNvSpPr/>
          <p:nvPr/>
        </p:nvSpPr>
        <p:spPr>
          <a:xfrm>
            <a:off x="7874649" y="3390699"/>
            <a:ext cx="613548" cy="6135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xmlns="" id="{6238D6EF-A4B2-4C59-A456-20F2C647641E}"/>
              </a:ext>
            </a:extLst>
          </p:cNvPr>
          <p:cNvSpPr txBox="1"/>
          <p:nvPr/>
        </p:nvSpPr>
        <p:spPr>
          <a:xfrm>
            <a:off x="8791578" y="3286656"/>
            <a:ext cx="1945303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id-ID" sz="14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Serve Mobile Apps</a:t>
            </a:r>
            <a:endParaRPr lang="en-US" sz="1400" b="1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76" name="Rectangle 275">
            <a:extLst>
              <a:ext uri="{FF2B5EF4-FFF2-40B4-BE49-F238E27FC236}">
                <a16:creationId xmlns:a16="http://schemas.microsoft.com/office/drawing/2014/main" xmlns="" id="{C7386E37-9577-4CFF-B1CB-93B1A7179B4E}"/>
              </a:ext>
            </a:extLst>
          </p:cNvPr>
          <p:cNvSpPr/>
          <p:nvPr/>
        </p:nvSpPr>
        <p:spPr>
          <a:xfrm>
            <a:off x="8791578" y="3564525"/>
            <a:ext cx="1945303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envisioned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multimedia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based expertise</a:t>
            </a:r>
          </a:p>
        </p:txBody>
      </p:sp>
      <p:cxnSp>
        <p:nvCxnSpPr>
          <p:cNvPr id="277" name="Straight Arrow Connector 276">
            <a:extLst>
              <a:ext uri="{FF2B5EF4-FFF2-40B4-BE49-F238E27FC236}">
                <a16:creationId xmlns:a16="http://schemas.microsoft.com/office/drawing/2014/main" xmlns="" id="{E6EDDAEF-AD19-4340-BA76-812BFAD1A3BA}"/>
              </a:ext>
            </a:extLst>
          </p:cNvPr>
          <p:cNvCxnSpPr>
            <a:cxnSpLocks/>
            <a:stCxn id="272" idx="2"/>
            <a:endCxn id="141" idx="52"/>
          </p:cNvCxnSpPr>
          <p:nvPr/>
        </p:nvCxnSpPr>
        <p:spPr>
          <a:xfrm flipH="1">
            <a:off x="4423537" y="3697473"/>
            <a:ext cx="3451112" cy="89493"/>
          </a:xfrm>
          <a:prstGeom prst="straightConnector1">
            <a:avLst/>
          </a:prstGeom>
          <a:ln w="28575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Oval 281">
            <a:extLst>
              <a:ext uri="{FF2B5EF4-FFF2-40B4-BE49-F238E27FC236}">
                <a16:creationId xmlns:a16="http://schemas.microsoft.com/office/drawing/2014/main" xmlns="" id="{6CF23A57-CFC5-4B73-B4CB-67F4F9E20F51}"/>
              </a:ext>
            </a:extLst>
          </p:cNvPr>
          <p:cNvSpPr/>
          <p:nvPr/>
        </p:nvSpPr>
        <p:spPr>
          <a:xfrm>
            <a:off x="7799589" y="4905129"/>
            <a:ext cx="613548" cy="6135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xmlns="" id="{6238D6EF-A4B2-4C59-A456-20F2C647641E}"/>
              </a:ext>
            </a:extLst>
          </p:cNvPr>
          <p:cNvSpPr txBox="1"/>
          <p:nvPr/>
        </p:nvSpPr>
        <p:spPr>
          <a:xfrm>
            <a:off x="8697846" y="4788554"/>
            <a:ext cx="1945303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id-ID" sz="14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Review Mobile Apps</a:t>
            </a:r>
            <a:endParaRPr lang="en-US" sz="1400" b="1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86" name="Rectangle 285">
            <a:extLst>
              <a:ext uri="{FF2B5EF4-FFF2-40B4-BE49-F238E27FC236}">
                <a16:creationId xmlns:a16="http://schemas.microsoft.com/office/drawing/2014/main" xmlns="" id="{C7386E37-9577-4CFF-B1CB-93B1A7179B4E}"/>
              </a:ext>
            </a:extLst>
          </p:cNvPr>
          <p:cNvSpPr/>
          <p:nvPr/>
        </p:nvSpPr>
        <p:spPr>
          <a:xfrm>
            <a:off x="8697845" y="5117738"/>
            <a:ext cx="1945303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Seamlessly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visualize quality intellectual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capital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plug.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xmlns="" id="{781643F2-C6E4-4DD6-B8F2-0E92734ADAA7}"/>
              </a:ext>
            </a:extLst>
          </p:cNvPr>
          <p:cNvSpPr txBox="1"/>
          <p:nvPr/>
        </p:nvSpPr>
        <p:spPr>
          <a:xfrm>
            <a:off x="719069" y="790863"/>
            <a:ext cx="5426412" cy="39517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Our</a:t>
            </a:r>
            <a:r>
              <a:rPr lang="en-US" sz="2800" dirty="0">
                <a:solidFill>
                  <a:schemeClr val="bg1"/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Outlate</a:t>
            </a:r>
            <a:r>
              <a:rPr lang="en-US" sz="2800" dirty="0">
                <a:solidFill>
                  <a:schemeClr val="bg1"/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 Location</a:t>
            </a:r>
          </a:p>
        </p:txBody>
      </p:sp>
      <p:sp>
        <p:nvSpPr>
          <p:cNvPr id="291" name="Rectangle 290">
            <a:extLst>
              <a:ext uri="{FF2B5EF4-FFF2-40B4-BE49-F238E27FC236}">
                <a16:creationId xmlns:a16="http://schemas.microsoft.com/office/drawing/2014/main" xmlns="" id="{49CC19B6-F5EA-4C84-953F-D939E32DC926}"/>
              </a:ext>
            </a:extLst>
          </p:cNvPr>
          <p:cNvSpPr/>
          <p:nvPr/>
        </p:nvSpPr>
        <p:spPr>
          <a:xfrm>
            <a:off x="718956" y="1268777"/>
            <a:ext cx="5426413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envisioned multimedia based expertise and cross-media growth strategies. Seamlessly visualize quality intellectual capital via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plug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78" name="Freeform 277"/>
          <p:cNvSpPr>
            <a:spLocks noChangeArrowheads="1"/>
          </p:cNvSpPr>
          <p:nvPr/>
        </p:nvSpPr>
        <p:spPr bwMode="auto">
          <a:xfrm>
            <a:off x="8017303" y="2065591"/>
            <a:ext cx="301369" cy="301369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9" name="Freeform 278"/>
          <p:cNvSpPr>
            <a:spLocks noChangeArrowheads="1"/>
          </p:cNvSpPr>
          <p:nvPr/>
        </p:nvSpPr>
        <p:spPr bwMode="auto">
          <a:xfrm>
            <a:off x="8030739" y="3546789"/>
            <a:ext cx="301369" cy="301369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0" name="Freeform 279"/>
          <p:cNvSpPr>
            <a:spLocks noChangeArrowheads="1"/>
          </p:cNvSpPr>
          <p:nvPr/>
        </p:nvSpPr>
        <p:spPr bwMode="auto">
          <a:xfrm>
            <a:off x="7955679" y="5030397"/>
            <a:ext cx="301369" cy="363013"/>
          </a:xfrm>
          <a:custGeom>
            <a:avLst/>
            <a:gdLst>
              <a:gd name="T0" fmla="*/ 757 w 1166"/>
              <a:gd name="T1" fmla="*/ 295 h 1402"/>
              <a:gd name="T2" fmla="*/ 757 w 1166"/>
              <a:gd name="T3" fmla="*/ 235 h 1402"/>
              <a:gd name="T4" fmla="*/ 700 w 1166"/>
              <a:gd name="T5" fmla="*/ 235 h 1402"/>
              <a:gd name="T6" fmla="*/ 700 w 1166"/>
              <a:gd name="T7" fmla="*/ 295 h 1402"/>
              <a:gd name="T8" fmla="*/ 757 w 1166"/>
              <a:gd name="T9" fmla="*/ 295 h 1402"/>
              <a:gd name="T10" fmla="*/ 465 w 1166"/>
              <a:gd name="T11" fmla="*/ 295 h 1402"/>
              <a:gd name="T12" fmla="*/ 465 w 1166"/>
              <a:gd name="T13" fmla="*/ 235 h 1402"/>
              <a:gd name="T14" fmla="*/ 408 w 1166"/>
              <a:gd name="T15" fmla="*/ 235 h 1402"/>
              <a:gd name="T16" fmla="*/ 408 w 1166"/>
              <a:gd name="T17" fmla="*/ 295 h 1402"/>
              <a:gd name="T18" fmla="*/ 465 w 1166"/>
              <a:gd name="T19" fmla="*/ 295 h 1402"/>
              <a:gd name="T20" fmla="*/ 788 w 1166"/>
              <a:gd name="T21" fmla="*/ 129 h 1402"/>
              <a:gd name="T22" fmla="*/ 932 w 1166"/>
              <a:gd name="T23" fmla="*/ 410 h 1402"/>
              <a:gd name="T24" fmla="*/ 233 w 1166"/>
              <a:gd name="T25" fmla="*/ 410 h 1402"/>
              <a:gd name="T26" fmla="*/ 375 w 1166"/>
              <a:gd name="T27" fmla="*/ 129 h 1402"/>
              <a:gd name="T28" fmla="*/ 298 w 1166"/>
              <a:gd name="T29" fmla="*/ 52 h 1402"/>
              <a:gd name="T30" fmla="*/ 298 w 1166"/>
              <a:gd name="T31" fmla="*/ 11 h 1402"/>
              <a:gd name="T32" fmla="*/ 339 w 1166"/>
              <a:gd name="T33" fmla="*/ 11 h 1402"/>
              <a:gd name="T34" fmla="*/ 427 w 1166"/>
              <a:gd name="T35" fmla="*/ 99 h 1402"/>
              <a:gd name="T36" fmla="*/ 583 w 1166"/>
              <a:gd name="T37" fmla="*/ 60 h 1402"/>
              <a:gd name="T38" fmla="*/ 736 w 1166"/>
              <a:gd name="T39" fmla="*/ 99 h 1402"/>
              <a:gd name="T40" fmla="*/ 823 w 1166"/>
              <a:gd name="T41" fmla="*/ 11 h 1402"/>
              <a:gd name="T42" fmla="*/ 864 w 1166"/>
              <a:gd name="T43" fmla="*/ 11 h 1402"/>
              <a:gd name="T44" fmla="*/ 864 w 1166"/>
              <a:gd name="T45" fmla="*/ 52 h 1402"/>
              <a:gd name="T46" fmla="*/ 788 w 1166"/>
              <a:gd name="T47" fmla="*/ 129 h 1402"/>
              <a:gd name="T48" fmla="*/ 1077 w 1166"/>
              <a:gd name="T49" fmla="*/ 470 h 1402"/>
              <a:gd name="T50" fmla="*/ 1165 w 1166"/>
              <a:gd name="T51" fmla="*/ 558 h 1402"/>
              <a:gd name="T52" fmla="*/ 1165 w 1166"/>
              <a:gd name="T53" fmla="*/ 964 h 1402"/>
              <a:gd name="T54" fmla="*/ 1077 w 1166"/>
              <a:gd name="T55" fmla="*/ 1051 h 1402"/>
              <a:gd name="T56" fmla="*/ 990 w 1166"/>
              <a:gd name="T57" fmla="*/ 964 h 1402"/>
              <a:gd name="T58" fmla="*/ 990 w 1166"/>
              <a:gd name="T59" fmla="*/ 558 h 1402"/>
              <a:gd name="T60" fmla="*/ 1077 w 1166"/>
              <a:gd name="T61" fmla="*/ 470 h 1402"/>
              <a:gd name="T62" fmla="*/ 88 w 1166"/>
              <a:gd name="T63" fmla="*/ 470 h 1402"/>
              <a:gd name="T64" fmla="*/ 175 w 1166"/>
              <a:gd name="T65" fmla="*/ 558 h 1402"/>
              <a:gd name="T66" fmla="*/ 175 w 1166"/>
              <a:gd name="T67" fmla="*/ 964 h 1402"/>
              <a:gd name="T68" fmla="*/ 88 w 1166"/>
              <a:gd name="T69" fmla="*/ 1051 h 1402"/>
              <a:gd name="T70" fmla="*/ 0 w 1166"/>
              <a:gd name="T71" fmla="*/ 964 h 1402"/>
              <a:gd name="T72" fmla="*/ 0 w 1166"/>
              <a:gd name="T73" fmla="*/ 558 h 1402"/>
              <a:gd name="T74" fmla="*/ 88 w 1166"/>
              <a:gd name="T75" fmla="*/ 470 h 1402"/>
              <a:gd name="T76" fmla="*/ 233 w 1166"/>
              <a:gd name="T77" fmla="*/ 1051 h 1402"/>
              <a:gd name="T78" fmla="*/ 233 w 1166"/>
              <a:gd name="T79" fmla="*/ 470 h 1402"/>
              <a:gd name="T80" fmla="*/ 932 w 1166"/>
              <a:gd name="T81" fmla="*/ 470 h 1402"/>
              <a:gd name="T82" fmla="*/ 932 w 1166"/>
              <a:gd name="T83" fmla="*/ 1051 h 1402"/>
              <a:gd name="T84" fmla="*/ 875 w 1166"/>
              <a:gd name="T85" fmla="*/ 1109 h 1402"/>
              <a:gd name="T86" fmla="*/ 815 w 1166"/>
              <a:gd name="T87" fmla="*/ 1109 h 1402"/>
              <a:gd name="T88" fmla="*/ 815 w 1166"/>
              <a:gd name="T89" fmla="*/ 1314 h 1402"/>
              <a:gd name="T90" fmla="*/ 727 w 1166"/>
              <a:gd name="T91" fmla="*/ 1401 h 1402"/>
              <a:gd name="T92" fmla="*/ 640 w 1166"/>
              <a:gd name="T93" fmla="*/ 1314 h 1402"/>
              <a:gd name="T94" fmla="*/ 640 w 1166"/>
              <a:gd name="T95" fmla="*/ 1109 h 1402"/>
              <a:gd name="T96" fmla="*/ 525 w 1166"/>
              <a:gd name="T97" fmla="*/ 1109 h 1402"/>
              <a:gd name="T98" fmla="*/ 525 w 1166"/>
              <a:gd name="T99" fmla="*/ 1314 h 1402"/>
              <a:gd name="T100" fmla="*/ 438 w 1166"/>
              <a:gd name="T101" fmla="*/ 1401 h 1402"/>
              <a:gd name="T102" fmla="*/ 350 w 1166"/>
              <a:gd name="T103" fmla="*/ 1314 h 1402"/>
              <a:gd name="T104" fmla="*/ 350 w 1166"/>
              <a:gd name="T105" fmla="*/ 1109 h 1402"/>
              <a:gd name="T106" fmla="*/ 290 w 1166"/>
              <a:gd name="T107" fmla="*/ 1109 h 1402"/>
              <a:gd name="T108" fmla="*/ 233 w 1166"/>
              <a:gd name="T109" fmla="*/ 1051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6" h="1402">
                <a:moveTo>
                  <a:pt x="757" y="295"/>
                </a:moveTo>
                <a:lnTo>
                  <a:pt x="757" y="235"/>
                </a:lnTo>
                <a:lnTo>
                  <a:pt x="700" y="235"/>
                </a:lnTo>
                <a:lnTo>
                  <a:pt x="700" y="295"/>
                </a:lnTo>
                <a:lnTo>
                  <a:pt x="757" y="295"/>
                </a:lnTo>
                <a:close/>
                <a:moveTo>
                  <a:pt x="465" y="295"/>
                </a:moveTo>
                <a:lnTo>
                  <a:pt x="465" y="235"/>
                </a:lnTo>
                <a:lnTo>
                  <a:pt x="408" y="235"/>
                </a:lnTo>
                <a:lnTo>
                  <a:pt x="408" y="295"/>
                </a:lnTo>
                <a:lnTo>
                  <a:pt x="465" y="295"/>
                </a:lnTo>
                <a:close/>
                <a:moveTo>
                  <a:pt x="788" y="129"/>
                </a:moveTo>
                <a:cubicBezTo>
                  <a:pt x="875" y="192"/>
                  <a:pt x="932" y="295"/>
                  <a:pt x="932" y="410"/>
                </a:cubicBezTo>
                <a:lnTo>
                  <a:pt x="233" y="410"/>
                </a:lnTo>
                <a:cubicBezTo>
                  <a:pt x="233" y="295"/>
                  <a:pt x="287" y="192"/>
                  <a:pt x="375" y="129"/>
                </a:cubicBezTo>
                <a:lnTo>
                  <a:pt x="298" y="52"/>
                </a:lnTo>
                <a:cubicBezTo>
                  <a:pt x="287" y="41"/>
                  <a:pt x="287" y="22"/>
                  <a:pt x="298" y="11"/>
                </a:cubicBezTo>
                <a:cubicBezTo>
                  <a:pt x="309" y="0"/>
                  <a:pt x="328" y="0"/>
                  <a:pt x="339" y="11"/>
                </a:cubicBezTo>
                <a:lnTo>
                  <a:pt x="427" y="99"/>
                </a:lnTo>
                <a:cubicBezTo>
                  <a:pt x="473" y="74"/>
                  <a:pt x="528" y="60"/>
                  <a:pt x="583" y="60"/>
                </a:cubicBezTo>
                <a:cubicBezTo>
                  <a:pt x="637" y="60"/>
                  <a:pt x="689" y="74"/>
                  <a:pt x="736" y="99"/>
                </a:cubicBezTo>
                <a:lnTo>
                  <a:pt x="823" y="11"/>
                </a:lnTo>
                <a:cubicBezTo>
                  <a:pt x="834" y="0"/>
                  <a:pt x="853" y="0"/>
                  <a:pt x="864" y="11"/>
                </a:cubicBezTo>
                <a:cubicBezTo>
                  <a:pt x="875" y="22"/>
                  <a:pt x="875" y="41"/>
                  <a:pt x="864" y="52"/>
                </a:cubicBezTo>
                <a:lnTo>
                  <a:pt x="788" y="129"/>
                </a:lnTo>
                <a:close/>
                <a:moveTo>
                  <a:pt x="1077" y="470"/>
                </a:moveTo>
                <a:cubicBezTo>
                  <a:pt x="1126" y="470"/>
                  <a:pt x="1165" y="509"/>
                  <a:pt x="1165" y="558"/>
                </a:cubicBezTo>
                <a:lnTo>
                  <a:pt x="1165" y="964"/>
                </a:lnTo>
                <a:cubicBezTo>
                  <a:pt x="1165" y="1013"/>
                  <a:pt x="1126" y="1051"/>
                  <a:pt x="1077" y="1051"/>
                </a:cubicBezTo>
                <a:cubicBezTo>
                  <a:pt x="1028" y="1051"/>
                  <a:pt x="990" y="1013"/>
                  <a:pt x="990" y="964"/>
                </a:cubicBezTo>
                <a:lnTo>
                  <a:pt x="990" y="558"/>
                </a:lnTo>
                <a:cubicBezTo>
                  <a:pt x="990" y="509"/>
                  <a:pt x="1028" y="470"/>
                  <a:pt x="1077" y="470"/>
                </a:cubicBezTo>
                <a:close/>
                <a:moveTo>
                  <a:pt x="88" y="470"/>
                </a:moveTo>
                <a:cubicBezTo>
                  <a:pt x="137" y="470"/>
                  <a:pt x="175" y="509"/>
                  <a:pt x="175" y="558"/>
                </a:cubicBezTo>
                <a:lnTo>
                  <a:pt x="175" y="964"/>
                </a:lnTo>
                <a:cubicBezTo>
                  <a:pt x="175" y="1013"/>
                  <a:pt x="137" y="1051"/>
                  <a:pt x="88" y="1051"/>
                </a:cubicBezTo>
                <a:cubicBezTo>
                  <a:pt x="39" y="1051"/>
                  <a:pt x="0" y="1013"/>
                  <a:pt x="0" y="964"/>
                </a:cubicBezTo>
                <a:lnTo>
                  <a:pt x="0" y="558"/>
                </a:lnTo>
                <a:cubicBezTo>
                  <a:pt x="0" y="509"/>
                  <a:pt x="39" y="470"/>
                  <a:pt x="88" y="470"/>
                </a:cubicBezTo>
                <a:close/>
                <a:moveTo>
                  <a:pt x="233" y="1051"/>
                </a:moveTo>
                <a:lnTo>
                  <a:pt x="233" y="470"/>
                </a:lnTo>
                <a:lnTo>
                  <a:pt x="932" y="470"/>
                </a:lnTo>
                <a:lnTo>
                  <a:pt x="932" y="1051"/>
                </a:lnTo>
                <a:cubicBezTo>
                  <a:pt x="932" y="1084"/>
                  <a:pt x="908" y="1109"/>
                  <a:pt x="875" y="1109"/>
                </a:cubicBezTo>
                <a:lnTo>
                  <a:pt x="815" y="1109"/>
                </a:lnTo>
                <a:lnTo>
                  <a:pt x="815" y="1314"/>
                </a:lnTo>
                <a:cubicBezTo>
                  <a:pt x="815" y="1363"/>
                  <a:pt x="776" y="1401"/>
                  <a:pt x="727" y="1401"/>
                </a:cubicBezTo>
                <a:cubicBezTo>
                  <a:pt x="677" y="1401"/>
                  <a:pt x="640" y="1363"/>
                  <a:pt x="640" y="1314"/>
                </a:cubicBezTo>
                <a:lnTo>
                  <a:pt x="640" y="1109"/>
                </a:lnTo>
                <a:lnTo>
                  <a:pt x="525" y="1109"/>
                </a:lnTo>
                <a:lnTo>
                  <a:pt x="525" y="1314"/>
                </a:lnTo>
                <a:cubicBezTo>
                  <a:pt x="525" y="1363"/>
                  <a:pt x="487" y="1401"/>
                  <a:pt x="438" y="1401"/>
                </a:cubicBezTo>
                <a:cubicBezTo>
                  <a:pt x="389" y="1401"/>
                  <a:pt x="350" y="1363"/>
                  <a:pt x="350" y="1314"/>
                </a:cubicBezTo>
                <a:lnTo>
                  <a:pt x="350" y="1109"/>
                </a:lnTo>
                <a:lnTo>
                  <a:pt x="290" y="1109"/>
                </a:lnTo>
                <a:cubicBezTo>
                  <a:pt x="257" y="1109"/>
                  <a:pt x="233" y="1084"/>
                  <a:pt x="233" y="10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929538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44F06934-1C8E-4BAD-A014-78792F7AF79A}"/>
              </a:ext>
            </a:extLst>
          </p:cNvPr>
          <p:cNvSpPr/>
          <p:nvPr/>
        </p:nvSpPr>
        <p:spPr>
          <a:xfrm>
            <a:off x="322345" y="281471"/>
            <a:ext cx="7070521" cy="6858001"/>
          </a:xfrm>
          <a:prstGeom prst="rect">
            <a:avLst/>
          </a:prstGeom>
          <a:solidFill>
            <a:schemeClr val="tx2">
              <a:lumMod val="95000"/>
              <a:lumOff val="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919E1F0F-0D73-40AE-9DB2-9D0AB60BB31A}"/>
              </a:ext>
            </a:extLst>
          </p:cNvPr>
          <p:cNvGrpSpPr/>
          <p:nvPr/>
        </p:nvGrpSpPr>
        <p:grpSpPr>
          <a:xfrm>
            <a:off x="947797" y="1616817"/>
            <a:ext cx="5159579" cy="3618039"/>
            <a:chOff x="6096000" y="1804371"/>
            <a:chExt cx="5159579" cy="3249258"/>
          </a:xfrm>
          <a:solidFill>
            <a:schemeClr val="bg1">
              <a:lumMod val="75000"/>
            </a:schemeClr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xmlns="" id="{4C95759F-531B-4348-AFBF-EB1FD141F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5207" y="4525341"/>
              <a:ext cx="25950" cy="30675"/>
            </a:xfrm>
            <a:custGeom>
              <a:avLst/>
              <a:gdLst>
                <a:gd name="T0" fmla="*/ 85 w 102"/>
                <a:gd name="T1" fmla="*/ 30 h 121"/>
                <a:gd name="T2" fmla="*/ 77 w 102"/>
                <a:gd name="T3" fmla="*/ 28 h 121"/>
                <a:gd name="T4" fmla="*/ 67 w 102"/>
                <a:gd name="T5" fmla="*/ 28 h 121"/>
                <a:gd name="T6" fmla="*/ 59 w 102"/>
                <a:gd name="T7" fmla="*/ 25 h 121"/>
                <a:gd name="T8" fmla="*/ 50 w 102"/>
                <a:gd name="T9" fmla="*/ 15 h 121"/>
                <a:gd name="T10" fmla="*/ 40 w 102"/>
                <a:gd name="T11" fmla="*/ 13 h 121"/>
                <a:gd name="T12" fmla="*/ 36 w 102"/>
                <a:gd name="T13" fmla="*/ 13 h 121"/>
                <a:gd name="T14" fmla="*/ 32 w 102"/>
                <a:gd name="T15" fmla="*/ 12 h 121"/>
                <a:gd name="T16" fmla="*/ 29 w 102"/>
                <a:gd name="T17" fmla="*/ 10 h 121"/>
                <a:gd name="T18" fmla="*/ 17 w 102"/>
                <a:gd name="T19" fmla="*/ 1 h 121"/>
                <a:gd name="T20" fmla="*/ 13 w 102"/>
                <a:gd name="T21" fmla="*/ 0 h 121"/>
                <a:gd name="T22" fmla="*/ 9 w 102"/>
                <a:gd name="T23" fmla="*/ 4 h 121"/>
                <a:gd name="T24" fmla="*/ 10 w 102"/>
                <a:gd name="T25" fmla="*/ 9 h 121"/>
                <a:gd name="T26" fmla="*/ 24 w 102"/>
                <a:gd name="T27" fmla="*/ 28 h 121"/>
                <a:gd name="T28" fmla="*/ 3 w 102"/>
                <a:gd name="T29" fmla="*/ 62 h 121"/>
                <a:gd name="T30" fmla="*/ 0 w 102"/>
                <a:gd name="T31" fmla="*/ 75 h 121"/>
                <a:gd name="T32" fmla="*/ 2 w 102"/>
                <a:gd name="T33" fmla="*/ 90 h 121"/>
                <a:gd name="T34" fmla="*/ 6 w 102"/>
                <a:gd name="T35" fmla="*/ 100 h 121"/>
                <a:gd name="T36" fmla="*/ 24 w 102"/>
                <a:gd name="T37" fmla="*/ 116 h 121"/>
                <a:gd name="T38" fmla="*/ 30 w 102"/>
                <a:gd name="T39" fmla="*/ 120 h 121"/>
                <a:gd name="T40" fmla="*/ 69 w 102"/>
                <a:gd name="T41" fmla="*/ 111 h 121"/>
                <a:gd name="T42" fmla="*/ 65 w 102"/>
                <a:gd name="T43" fmla="*/ 106 h 121"/>
                <a:gd name="T44" fmla="*/ 60 w 102"/>
                <a:gd name="T45" fmla="*/ 105 h 121"/>
                <a:gd name="T46" fmla="*/ 48 w 102"/>
                <a:gd name="T47" fmla="*/ 105 h 121"/>
                <a:gd name="T48" fmla="*/ 41 w 102"/>
                <a:gd name="T49" fmla="*/ 103 h 121"/>
                <a:gd name="T50" fmla="*/ 36 w 102"/>
                <a:gd name="T51" fmla="*/ 101 h 121"/>
                <a:gd name="T52" fmla="*/ 31 w 102"/>
                <a:gd name="T53" fmla="*/ 97 h 121"/>
                <a:gd name="T54" fmla="*/ 27 w 102"/>
                <a:gd name="T55" fmla="*/ 93 h 121"/>
                <a:gd name="T56" fmla="*/ 24 w 102"/>
                <a:gd name="T57" fmla="*/ 88 h 121"/>
                <a:gd name="T58" fmla="*/ 23 w 102"/>
                <a:gd name="T59" fmla="*/ 83 h 121"/>
                <a:gd name="T60" fmla="*/ 21 w 102"/>
                <a:gd name="T61" fmla="*/ 72 h 121"/>
                <a:gd name="T62" fmla="*/ 20 w 102"/>
                <a:gd name="T63" fmla="*/ 69 h 121"/>
                <a:gd name="T64" fmla="*/ 19 w 102"/>
                <a:gd name="T65" fmla="*/ 67 h 121"/>
                <a:gd name="T66" fmla="*/ 18 w 102"/>
                <a:gd name="T67" fmla="*/ 64 h 121"/>
                <a:gd name="T68" fmla="*/ 18 w 102"/>
                <a:gd name="T69" fmla="*/ 60 h 121"/>
                <a:gd name="T70" fmla="*/ 19 w 102"/>
                <a:gd name="T71" fmla="*/ 58 h 121"/>
                <a:gd name="T72" fmla="*/ 23 w 102"/>
                <a:gd name="T73" fmla="*/ 53 h 121"/>
                <a:gd name="T74" fmla="*/ 24 w 102"/>
                <a:gd name="T75" fmla="*/ 50 h 121"/>
                <a:gd name="T76" fmla="*/ 26 w 102"/>
                <a:gd name="T77" fmla="*/ 47 h 121"/>
                <a:gd name="T78" fmla="*/ 38 w 102"/>
                <a:gd name="T79" fmla="*/ 35 h 121"/>
                <a:gd name="T80" fmla="*/ 42 w 102"/>
                <a:gd name="T81" fmla="*/ 32 h 121"/>
                <a:gd name="T82" fmla="*/ 46 w 102"/>
                <a:gd name="T83" fmla="*/ 33 h 121"/>
                <a:gd name="T84" fmla="*/ 50 w 102"/>
                <a:gd name="T85" fmla="*/ 36 h 121"/>
                <a:gd name="T86" fmla="*/ 55 w 102"/>
                <a:gd name="T87" fmla="*/ 41 h 121"/>
                <a:gd name="T88" fmla="*/ 63 w 102"/>
                <a:gd name="T89" fmla="*/ 43 h 121"/>
                <a:gd name="T90" fmla="*/ 77 w 102"/>
                <a:gd name="T91" fmla="*/ 42 h 121"/>
                <a:gd name="T92" fmla="*/ 101 w 102"/>
                <a:gd name="T93" fmla="*/ 37 h 121"/>
                <a:gd name="T94" fmla="*/ 93 w 102"/>
                <a:gd name="T95" fmla="*/ 32 h 121"/>
                <a:gd name="T96" fmla="*/ 85 w 102"/>
                <a:gd name="T97" fmla="*/ 3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2" h="121">
                  <a:moveTo>
                    <a:pt x="85" y="30"/>
                  </a:moveTo>
                  <a:lnTo>
                    <a:pt x="77" y="28"/>
                  </a:lnTo>
                  <a:lnTo>
                    <a:pt x="67" y="28"/>
                  </a:lnTo>
                  <a:lnTo>
                    <a:pt x="59" y="25"/>
                  </a:lnTo>
                  <a:lnTo>
                    <a:pt x="50" y="15"/>
                  </a:lnTo>
                  <a:lnTo>
                    <a:pt x="40" y="13"/>
                  </a:lnTo>
                  <a:lnTo>
                    <a:pt x="36" y="13"/>
                  </a:lnTo>
                  <a:lnTo>
                    <a:pt x="32" y="12"/>
                  </a:lnTo>
                  <a:lnTo>
                    <a:pt x="29" y="10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4"/>
                  </a:lnTo>
                  <a:lnTo>
                    <a:pt x="10" y="9"/>
                  </a:lnTo>
                  <a:lnTo>
                    <a:pt x="24" y="28"/>
                  </a:lnTo>
                  <a:lnTo>
                    <a:pt x="3" y="62"/>
                  </a:lnTo>
                  <a:lnTo>
                    <a:pt x="0" y="75"/>
                  </a:lnTo>
                  <a:lnTo>
                    <a:pt x="2" y="90"/>
                  </a:lnTo>
                  <a:lnTo>
                    <a:pt x="6" y="100"/>
                  </a:lnTo>
                  <a:lnTo>
                    <a:pt x="24" y="116"/>
                  </a:lnTo>
                  <a:lnTo>
                    <a:pt x="30" y="120"/>
                  </a:lnTo>
                  <a:lnTo>
                    <a:pt x="69" y="111"/>
                  </a:lnTo>
                  <a:lnTo>
                    <a:pt x="65" y="106"/>
                  </a:lnTo>
                  <a:lnTo>
                    <a:pt x="60" y="105"/>
                  </a:lnTo>
                  <a:lnTo>
                    <a:pt x="48" y="105"/>
                  </a:lnTo>
                  <a:lnTo>
                    <a:pt x="41" y="103"/>
                  </a:lnTo>
                  <a:lnTo>
                    <a:pt x="36" y="101"/>
                  </a:lnTo>
                  <a:lnTo>
                    <a:pt x="31" y="97"/>
                  </a:lnTo>
                  <a:lnTo>
                    <a:pt x="27" y="93"/>
                  </a:lnTo>
                  <a:lnTo>
                    <a:pt x="24" y="88"/>
                  </a:lnTo>
                  <a:lnTo>
                    <a:pt x="23" y="83"/>
                  </a:lnTo>
                  <a:lnTo>
                    <a:pt x="21" y="72"/>
                  </a:lnTo>
                  <a:lnTo>
                    <a:pt x="20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3" y="53"/>
                  </a:lnTo>
                  <a:lnTo>
                    <a:pt x="24" y="50"/>
                  </a:lnTo>
                  <a:lnTo>
                    <a:pt x="26" y="47"/>
                  </a:lnTo>
                  <a:lnTo>
                    <a:pt x="38" y="35"/>
                  </a:lnTo>
                  <a:lnTo>
                    <a:pt x="42" y="32"/>
                  </a:lnTo>
                  <a:lnTo>
                    <a:pt x="46" y="33"/>
                  </a:lnTo>
                  <a:lnTo>
                    <a:pt x="50" y="36"/>
                  </a:lnTo>
                  <a:lnTo>
                    <a:pt x="55" y="41"/>
                  </a:lnTo>
                  <a:lnTo>
                    <a:pt x="63" y="43"/>
                  </a:lnTo>
                  <a:lnTo>
                    <a:pt x="77" y="42"/>
                  </a:lnTo>
                  <a:lnTo>
                    <a:pt x="101" y="37"/>
                  </a:lnTo>
                  <a:lnTo>
                    <a:pt x="93" y="32"/>
                  </a:lnTo>
                  <a:lnTo>
                    <a:pt x="85" y="3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xmlns="" id="{A11FEFB8-F292-4207-96D0-C7B538B37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1251" y="4525341"/>
              <a:ext cx="23694" cy="10225"/>
            </a:xfrm>
            <a:custGeom>
              <a:avLst/>
              <a:gdLst>
                <a:gd name="T0" fmla="*/ 75 w 91"/>
                <a:gd name="T1" fmla="*/ 20 h 40"/>
                <a:gd name="T2" fmla="*/ 65 w 91"/>
                <a:gd name="T3" fmla="*/ 14 h 40"/>
                <a:gd name="T4" fmla="*/ 52 w 91"/>
                <a:gd name="T5" fmla="*/ 12 h 40"/>
                <a:gd name="T6" fmla="*/ 40 w 91"/>
                <a:gd name="T7" fmla="*/ 14 h 40"/>
                <a:gd name="T8" fmla="*/ 34 w 91"/>
                <a:gd name="T9" fmla="*/ 14 h 40"/>
                <a:gd name="T10" fmla="*/ 31 w 91"/>
                <a:gd name="T11" fmla="*/ 10 h 40"/>
                <a:gd name="T12" fmla="*/ 29 w 91"/>
                <a:gd name="T13" fmla="*/ 3 h 40"/>
                <a:gd name="T14" fmla="*/ 22 w 91"/>
                <a:gd name="T15" fmla="*/ 0 h 40"/>
                <a:gd name="T16" fmla="*/ 9 w 91"/>
                <a:gd name="T17" fmla="*/ 0 h 40"/>
                <a:gd name="T18" fmla="*/ 2 w 91"/>
                <a:gd name="T19" fmla="*/ 2 h 40"/>
                <a:gd name="T20" fmla="*/ 0 w 91"/>
                <a:gd name="T21" fmla="*/ 7 h 40"/>
                <a:gd name="T22" fmla="*/ 1 w 91"/>
                <a:gd name="T23" fmla="*/ 13 h 40"/>
                <a:gd name="T24" fmla="*/ 5 w 91"/>
                <a:gd name="T25" fmla="*/ 18 h 40"/>
                <a:gd name="T26" fmla="*/ 11 w 91"/>
                <a:gd name="T27" fmla="*/ 20 h 40"/>
                <a:gd name="T28" fmla="*/ 24 w 91"/>
                <a:gd name="T29" fmla="*/ 22 h 40"/>
                <a:gd name="T30" fmla="*/ 30 w 91"/>
                <a:gd name="T31" fmla="*/ 25 h 40"/>
                <a:gd name="T32" fmla="*/ 39 w 91"/>
                <a:gd name="T33" fmla="*/ 29 h 40"/>
                <a:gd name="T34" fmla="*/ 66 w 91"/>
                <a:gd name="T35" fmla="*/ 31 h 40"/>
                <a:gd name="T36" fmla="*/ 76 w 91"/>
                <a:gd name="T37" fmla="*/ 33 h 40"/>
                <a:gd name="T38" fmla="*/ 83 w 91"/>
                <a:gd name="T39" fmla="*/ 36 h 40"/>
                <a:gd name="T40" fmla="*/ 90 w 91"/>
                <a:gd name="T41" fmla="*/ 39 h 40"/>
                <a:gd name="T42" fmla="*/ 83 w 91"/>
                <a:gd name="T43" fmla="*/ 29 h 40"/>
                <a:gd name="T44" fmla="*/ 75 w 91"/>
                <a:gd name="T4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" h="40">
                  <a:moveTo>
                    <a:pt x="75" y="20"/>
                  </a:moveTo>
                  <a:lnTo>
                    <a:pt x="65" y="14"/>
                  </a:lnTo>
                  <a:lnTo>
                    <a:pt x="52" y="12"/>
                  </a:lnTo>
                  <a:lnTo>
                    <a:pt x="40" y="14"/>
                  </a:lnTo>
                  <a:lnTo>
                    <a:pt x="34" y="14"/>
                  </a:lnTo>
                  <a:lnTo>
                    <a:pt x="31" y="10"/>
                  </a:lnTo>
                  <a:lnTo>
                    <a:pt x="29" y="3"/>
                  </a:lnTo>
                  <a:lnTo>
                    <a:pt x="22" y="0"/>
                  </a:lnTo>
                  <a:lnTo>
                    <a:pt x="9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1" y="13"/>
                  </a:lnTo>
                  <a:lnTo>
                    <a:pt x="5" y="18"/>
                  </a:lnTo>
                  <a:lnTo>
                    <a:pt x="11" y="20"/>
                  </a:lnTo>
                  <a:lnTo>
                    <a:pt x="24" y="22"/>
                  </a:lnTo>
                  <a:lnTo>
                    <a:pt x="30" y="25"/>
                  </a:lnTo>
                  <a:lnTo>
                    <a:pt x="39" y="29"/>
                  </a:lnTo>
                  <a:lnTo>
                    <a:pt x="66" y="31"/>
                  </a:lnTo>
                  <a:lnTo>
                    <a:pt x="76" y="33"/>
                  </a:lnTo>
                  <a:lnTo>
                    <a:pt x="83" y="36"/>
                  </a:lnTo>
                  <a:lnTo>
                    <a:pt x="90" y="39"/>
                  </a:lnTo>
                  <a:lnTo>
                    <a:pt x="83" y="29"/>
                  </a:lnTo>
                  <a:lnTo>
                    <a:pt x="75" y="2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xmlns="" id="{F43318FC-E0B2-47F4-B475-EA9FD6139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3571" y="2392873"/>
              <a:ext cx="632959" cy="491933"/>
            </a:xfrm>
            <a:custGeom>
              <a:avLst/>
              <a:gdLst>
                <a:gd name="T0" fmla="*/ 2438 w 2473"/>
                <a:gd name="T1" fmla="*/ 1194 h 1911"/>
                <a:gd name="T2" fmla="*/ 2431 w 2473"/>
                <a:gd name="T3" fmla="*/ 1414 h 1911"/>
                <a:gd name="T4" fmla="*/ 2423 w 2473"/>
                <a:gd name="T5" fmla="*/ 1634 h 1911"/>
                <a:gd name="T6" fmla="*/ 2416 w 2473"/>
                <a:gd name="T7" fmla="*/ 1855 h 1911"/>
                <a:gd name="T8" fmla="*/ 2252 w 2473"/>
                <a:gd name="T9" fmla="*/ 1904 h 1911"/>
                <a:gd name="T10" fmla="*/ 2036 w 2473"/>
                <a:gd name="T11" fmla="*/ 1895 h 1911"/>
                <a:gd name="T12" fmla="*/ 1820 w 2473"/>
                <a:gd name="T13" fmla="*/ 1884 h 1911"/>
                <a:gd name="T14" fmla="*/ 1604 w 2473"/>
                <a:gd name="T15" fmla="*/ 1872 h 1911"/>
                <a:gd name="T16" fmla="*/ 1388 w 2473"/>
                <a:gd name="T17" fmla="*/ 1859 h 1911"/>
                <a:gd name="T18" fmla="*/ 1172 w 2473"/>
                <a:gd name="T19" fmla="*/ 1845 h 1911"/>
                <a:gd name="T20" fmla="*/ 956 w 2473"/>
                <a:gd name="T21" fmla="*/ 1829 h 1911"/>
                <a:gd name="T22" fmla="*/ 741 w 2473"/>
                <a:gd name="T23" fmla="*/ 1813 h 1911"/>
                <a:gd name="T24" fmla="*/ 558 w 2473"/>
                <a:gd name="T25" fmla="*/ 1797 h 1911"/>
                <a:gd name="T26" fmla="*/ 386 w 2473"/>
                <a:gd name="T27" fmla="*/ 1782 h 1911"/>
                <a:gd name="T28" fmla="*/ 214 w 2473"/>
                <a:gd name="T29" fmla="*/ 1767 h 1911"/>
                <a:gd name="T30" fmla="*/ 43 w 2473"/>
                <a:gd name="T31" fmla="*/ 1750 h 1911"/>
                <a:gd name="T32" fmla="*/ 0 w 2473"/>
                <a:gd name="T33" fmla="*/ 1746 h 1911"/>
                <a:gd name="T34" fmla="*/ 0 w 2473"/>
                <a:gd name="T35" fmla="*/ 1746 h 1911"/>
                <a:gd name="T36" fmla="*/ 11 w 2473"/>
                <a:gd name="T37" fmla="*/ 1636 h 1911"/>
                <a:gd name="T38" fmla="*/ 22 w 2473"/>
                <a:gd name="T39" fmla="*/ 1526 h 1911"/>
                <a:gd name="T40" fmla="*/ 33 w 2473"/>
                <a:gd name="T41" fmla="*/ 1416 h 1911"/>
                <a:gd name="T42" fmla="*/ 44 w 2473"/>
                <a:gd name="T43" fmla="*/ 1307 h 1911"/>
                <a:gd name="T44" fmla="*/ 71 w 2473"/>
                <a:gd name="T45" fmla="*/ 1033 h 1911"/>
                <a:gd name="T46" fmla="*/ 98 w 2473"/>
                <a:gd name="T47" fmla="*/ 760 h 1911"/>
                <a:gd name="T48" fmla="*/ 125 w 2473"/>
                <a:gd name="T49" fmla="*/ 488 h 1911"/>
                <a:gd name="T50" fmla="*/ 152 w 2473"/>
                <a:gd name="T51" fmla="*/ 217 h 1911"/>
                <a:gd name="T52" fmla="*/ 158 w 2473"/>
                <a:gd name="T53" fmla="*/ 164 h 1911"/>
                <a:gd name="T54" fmla="*/ 163 w 2473"/>
                <a:gd name="T55" fmla="*/ 112 h 1911"/>
                <a:gd name="T56" fmla="*/ 168 w 2473"/>
                <a:gd name="T57" fmla="*/ 59 h 1911"/>
                <a:gd name="T58" fmla="*/ 174 w 2473"/>
                <a:gd name="T59" fmla="*/ 7 h 1911"/>
                <a:gd name="T60" fmla="*/ 262 w 2473"/>
                <a:gd name="T61" fmla="*/ 8 h 1911"/>
                <a:gd name="T62" fmla="*/ 404 w 2473"/>
                <a:gd name="T63" fmla="*/ 22 h 1911"/>
                <a:gd name="T64" fmla="*/ 547 w 2473"/>
                <a:gd name="T65" fmla="*/ 35 h 1911"/>
                <a:gd name="T66" fmla="*/ 689 w 2473"/>
                <a:gd name="T67" fmla="*/ 48 h 1911"/>
                <a:gd name="T68" fmla="*/ 831 w 2473"/>
                <a:gd name="T69" fmla="*/ 60 h 1911"/>
                <a:gd name="T70" fmla="*/ 974 w 2473"/>
                <a:gd name="T71" fmla="*/ 71 h 1911"/>
                <a:gd name="T72" fmla="*/ 1117 w 2473"/>
                <a:gd name="T73" fmla="*/ 82 h 1911"/>
                <a:gd name="T74" fmla="*/ 1259 w 2473"/>
                <a:gd name="T75" fmla="*/ 92 h 1911"/>
                <a:gd name="T76" fmla="*/ 1402 w 2473"/>
                <a:gd name="T77" fmla="*/ 101 h 1911"/>
                <a:gd name="T78" fmla="*/ 1544 w 2473"/>
                <a:gd name="T79" fmla="*/ 111 h 1911"/>
                <a:gd name="T80" fmla="*/ 1687 w 2473"/>
                <a:gd name="T81" fmla="*/ 120 h 1911"/>
                <a:gd name="T82" fmla="*/ 1830 w 2473"/>
                <a:gd name="T83" fmla="*/ 127 h 1911"/>
                <a:gd name="T84" fmla="*/ 1973 w 2473"/>
                <a:gd name="T85" fmla="*/ 135 h 1911"/>
                <a:gd name="T86" fmla="*/ 2116 w 2473"/>
                <a:gd name="T87" fmla="*/ 142 h 1911"/>
                <a:gd name="T88" fmla="*/ 2258 w 2473"/>
                <a:gd name="T89" fmla="*/ 148 h 1911"/>
                <a:gd name="T90" fmla="*/ 2401 w 2473"/>
                <a:gd name="T91" fmla="*/ 154 h 1911"/>
                <a:gd name="T92" fmla="*/ 2469 w 2473"/>
                <a:gd name="T93" fmla="*/ 265 h 1911"/>
                <a:gd name="T94" fmla="*/ 2462 w 2473"/>
                <a:gd name="T95" fmla="*/ 483 h 1911"/>
                <a:gd name="T96" fmla="*/ 2455 w 2473"/>
                <a:gd name="T97" fmla="*/ 701 h 1911"/>
                <a:gd name="T98" fmla="*/ 2447 w 2473"/>
                <a:gd name="T99" fmla="*/ 920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911">
                  <a:moveTo>
                    <a:pt x="2444" y="1030"/>
                  </a:moveTo>
                  <a:lnTo>
                    <a:pt x="2442" y="1085"/>
                  </a:lnTo>
                  <a:lnTo>
                    <a:pt x="2440" y="1139"/>
                  </a:lnTo>
                  <a:lnTo>
                    <a:pt x="2438" y="1194"/>
                  </a:lnTo>
                  <a:lnTo>
                    <a:pt x="2436" y="1249"/>
                  </a:lnTo>
                  <a:lnTo>
                    <a:pt x="2434" y="1304"/>
                  </a:lnTo>
                  <a:lnTo>
                    <a:pt x="2433" y="1359"/>
                  </a:lnTo>
                  <a:lnTo>
                    <a:pt x="2431" y="1414"/>
                  </a:lnTo>
                  <a:lnTo>
                    <a:pt x="2429" y="1469"/>
                  </a:lnTo>
                  <a:lnTo>
                    <a:pt x="2427" y="1524"/>
                  </a:lnTo>
                  <a:lnTo>
                    <a:pt x="2425" y="1579"/>
                  </a:lnTo>
                  <a:lnTo>
                    <a:pt x="2423" y="1634"/>
                  </a:lnTo>
                  <a:lnTo>
                    <a:pt x="2422" y="1689"/>
                  </a:lnTo>
                  <a:lnTo>
                    <a:pt x="2420" y="1745"/>
                  </a:lnTo>
                  <a:lnTo>
                    <a:pt x="2418" y="1800"/>
                  </a:lnTo>
                  <a:lnTo>
                    <a:pt x="2416" y="1855"/>
                  </a:lnTo>
                  <a:lnTo>
                    <a:pt x="2414" y="1910"/>
                  </a:lnTo>
                  <a:lnTo>
                    <a:pt x="2360" y="1908"/>
                  </a:lnTo>
                  <a:lnTo>
                    <a:pt x="2306" y="1906"/>
                  </a:lnTo>
                  <a:lnTo>
                    <a:pt x="2252" y="1904"/>
                  </a:lnTo>
                  <a:lnTo>
                    <a:pt x="2198" y="1902"/>
                  </a:lnTo>
                  <a:lnTo>
                    <a:pt x="2144" y="1900"/>
                  </a:lnTo>
                  <a:lnTo>
                    <a:pt x="2090" y="1897"/>
                  </a:lnTo>
                  <a:lnTo>
                    <a:pt x="2036" y="1895"/>
                  </a:lnTo>
                  <a:lnTo>
                    <a:pt x="1982" y="1892"/>
                  </a:lnTo>
                  <a:lnTo>
                    <a:pt x="1928" y="1890"/>
                  </a:lnTo>
                  <a:lnTo>
                    <a:pt x="1874" y="1887"/>
                  </a:lnTo>
                  <a:lnTo>
                    <a:pt x="1820" y="1884"/>
                  </a:lnTo>
                  <a:lnTo>
                    <a:pt x="1766" y="1881"/>
                  </a:lnTo>
                  <a:lnTo>
                    <a:pt x="1712" y="1878"/>
                  </a:lnTo>
                  <a:lnTo>
                    <a:pt x="1658" y="1875"/>
                  </a:lnTo>
                  <a:lnTo>
                    <a:pt x="1604" y="1872"/>
                  </a:lnTo>
                  <a:lnTo>
                    <a:pt x="1550" y="1869"/>
                  </a:lnTo>
                  <a:lnTo>
                    <a:pt x="1496" y="1866"/>
                  </a:lnTo>
                  <a:lnTo>
                    <a:pt x="1442" y="1863"/>
                  </a:lnTo>
                  <a:lnTo>
                    <a:pt x="1388" y="1859"/>
                  </a:lnTo>
                  <a:lnTo>
                    <a:pt x="1334" y="1856"/>
                  </a:lnTo>
                  <a:lnTo>
                    <a:pt x="1280" y="1852"/>
                  </a:lnTo>
                  <a:lnTo>
                    <a:pt x="1226" y="1849"/>
                  </a:lnTo>
                  <a:lnTo>
                    <a:pt x="1172" y="1845"/>
                  </a:lnTo>
                  <a:lnTo>
                    <a:pt x="1118" y="1841"/>
                  </a:lnTo>
                  <a:lnTo>
                    <a:pt x="1064" y="1837"/>
                  </a:lnTo>
                  <a:lnTo>
                    <a:pt x="1010" y="1833"/>
                  </a:lnTo>
                  <a:lnTo>
                    <a:pt x="956" y="1829"/>
                  </a:lnTo>
                  <a:lnTo>
                    <a:pt x="902" y="1825"/>
                  </a:lnTo>
                  <a:lnTo>
                    <a:pt x="848" y="1821"/>
                  </a:lnTo>
                  <a:lnTo>
                    <a:pt x="794" y="1817"/>
                  </a:lnTo>
                  <a:lnTo>
                    <a:pt x="741" y="1813"/>
                  </a:lnTo>
                  <a:lnTo>
                    <a:pt x="687" y="1808"/>
                  </a:lnTo>
                  <a:lnTo>
                    <a:pt x="644" y="1805"/>
                  </a:lnTo>
                  <a:lnTo>
                    <a:pt x="601" y="1801"/>
                  </a:lnTo>
                  <a:lnTo>
                    <a:pt x="558" y="1797"/>
                  </a:lnTo>
                  <a:lnTo>
                    <a:pt x="515" y="1794"/>
                  </a:lnTo>
                  <a:lnTo>
                    <a:pt x="472" y="1790"/>
                  </a:lnTo>
                  <a:lnTo>
                    <a:pt x="429" y="1786"/>
                  </a:lnTo>
                  <a:lnTo>
                    <a:pt x="386" y="1782"/>
                  </a:lnTo>
                  <a:lnTo>
                    <a:pt x="343" y="1779"/>
                  </a:lnTo>
                  <a:lnTo>
                    <a:pt x="300" y="1775"/>
                  </a:lnTo>
                  <a:lnTo>
                    <a:pt x="257" y="1771"/>
                  </a:lnTo>
                  <a:lnTo>
                    <a:pt x="214" y="1767"/>
                  </a:lnTo>
                  <a:lnTo>
                    <a:pt x="171" y="1762"/>
                  </a:lnTo>
                  <a:lnTo>
                    <a:pt x="128" y="1758"/>
                  </a:lnTo>
                  <a:lnTo>
                    <a:pt x="86" y="1754"/>
                  </a:lnTo>
                  <a:lnTo>
                    <a:pt x="43" y="1750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2" y="1718"/>
                  </a:lnTo>
                  <a:lnTo>
                    <a:pt x="5" y="1691"/>
                  </a:lnTo>
                  <a:lnTo>
                    <a:pt x="8" y="1663"/>
                  </a:lnTo>
                  <a:lnTo>
                    <a:pt x="11" y="1636"/>
                  </a:lnTo>
                  <a:lnTo>
                    <a:pt x="13" y="1608"/>
                  </a:lnTo>
                  <a:lnTo>
                    <a:pt x="16" y="1581"/>
                  </a:lnTo>
                  <a:lnTo>
                    <a:pt x="19" y="1553"/>
                  </a:lnTo>
                  <a:lnTo>
                    <a:pt x="22" y="1526"/>
                  </a:lnTo>
                  <a:lnTo>
                    <a:pt x="24" y="1499"/>
                  </a:lnTo>
                  <a:lnTo>
                    <a:pt x="27" y="1471"/>
                  </a:lnTo>
                  <a:lnTo>
                    <a:pt x="30" y="1444"/>
                  </a:lnTo>
                  <a:lnTo>
                    <a:pt x="33" y="1416"/>
                  </a:lnTo>
                  <a:lnTo>
                    <a:pt x="35" y="1389"/>
                  </a:lnTo>
                  <a:lnTo>
                    <a:pt x="38" y="1361"/>
                  </a:lnTo>
                  <a:lnTo>
                    <a:pt x="41" y="1334"/>
                  </a:lnTo>
                  <a:lnTo>
                    <a:pt x="44" y="1307"/>
                  </a:lnTo>
                  <a:lnTo>
                    <a:pt x="50" y="1238"/>
                  </a:lnTo>
                  <a:lnTo>
                    <a:pt x="57" y="1170"/>
                  </a:lnTo>
                  <a:lnTo>
                    <a:pt x="64" y="1102"/>
                  </a:lnTo>
                  <a:lnTo>
                    <a:pt x="71" y="1033"/>
                  </a:lnTo>
                  <a:lnTo>
                    <a:pt x="78" y="965"/>
                  </a:lnTo>
                  <a:lnTo>
                    <a:pt x="84" y="897"/>
                  </a:lnTo>
                  <a:lnTo>
                    <a:pt x="91" y="828"/>
                  </a:lnTo>
                  <a:lnTo>
                    <a:pt x="98" y="760"/>
                  </a:lnTo>
                  <a:lnTo>
                    <a:pt x="105" y="692"/>
                  </a:lnTo>
                  <a:lnTo>
                    <a:pt x="112" y="624"/>
                  </a:lnTo>
                  <a:lnTo>
                    <a:pt x="118" y="556"/>
                  </a:lnTo>
                  <a:lnTo>
                    <a:pt x="125" y="488"/>
                  </a:lnTo>
                  <a:lnTo>
                    <a:pt x="132" y="420"/>
                  </a:lnTo>
                  <a:lnTo>
                    <a:pt x="139" y="353"/>
                  </a:lnTo>
                  <a:lnTo>
                    <a:pt x="146" y="285"/>
                  </a:lnTo>
                  <a:lnTo>
                    <a:pt x="152" y="217"/>
                  </a:lnTo>
                  <a:lnTo>
                    <a:pt x="154" y="204"/>
                  </a:lnTo>
                  <a:lnTo>
                    <a:pt x="155" y="191"/>
                  </a:lnTo>
                  <a:lnTo>
                    <a:pt x="156" y="177"/>
                  </a:lnTo>
                  <a:lnTo>
                    <a:pt x="158" y="164"/>
                  </a:lnTo>
                  <a:lnTo>
                    <a:pt x="159" y="151"/>
                  </a:lnTo>
                  <a:lnTo>
                    <a:pt x="160" y="138"/>
                  </a:lnTo>
                  <a:lnTo>
                    <a:pt x="162" y="125"/>
                  </a:lnTo>
                  <a:lnTo>
                    <a:pt x="163" y="112"/>
                  </a:lnTo>
                  <a:lnTo>
                    <a:pt x="164" y="99"/>
                  </a:lnTo>
                  <a:lnTo>
                    <a:pt x="166" y="85"/>
                  </a:lnTo>
                  <a:lnTo>
                    <a:pt x="167" y="72"/>
                  </a:lnTo>
                  <a:lnTo>
                    <a:pt x="168" y="59"/>
                  </a:lnTo>
                  <a:lnTo>
                    <a:pt x="170" y="46"/>
                  </a:lnTo>
                  <a:lnTo>
                    <a:pt x="171" y="33"/>
                  </a:lnTo>
                  <a:lnTo>
                    <a:pt x="172" y="20"/>
                  </a:lnTo>
                  <a:lnTo>
                    <a:pt x="174" y="7"/>
                  </a:lnTo>
                  <a:lnTo>
                    <a:pt x="174" y="0"/>
                  </a:lnTo>
                  <a:lnTo>
                    <a:pt x="191" y="1"/>
                  </a:lnTo>
                  <a:lnTo>
                    <a:pt x="226" y="5"/>
                  </a:lnTo>
                  <a:lnTo>
                    <a:pt x="262" y="8"/>
                  </a:lnTo>
                  <a:lnTo>
                    <a:pt x="297" y="12"/>
                  </a:lnTo>
                  <a:lnTo>
                    <a:pt x="333" y="15"/>
                  </a:lnTo>
                  <a:lnTo>
                    <a:pt x="369" y="19"/>
                  </a:lnTo>
                  <a:lnTo>
                    <a:pt x="404" y="22"/>
                  </a:lnTo>
                  <a:lnTo>
                    <a:pt x="440" y="25"/>
                  </a:lnTo>
                  <a:lnTo>
                    <a:pt x="475" y="29"/>
                  </a:lnTo>
                  <a:lnTo>
                    <a:pt x="511" y="32"/>
                  </a:lnTo>
                  <a:lnTo>
                    <a:pt x="547" y="35"/>
                  </a:lnTo>
                  <a:lnTo>
                    <a:pt x="582" y="38"/>
                  </a:lnTo>
                  <a:lnTo>
                    <a:pt x="618" y="41"/>
                  </a:lnTo>
                  <a:lnTo>
                    <a:pt x="653" y="44"/>
                  </a:lnTo>
                  <a:lnTo>
                    <a:pt x="689" y="48"/>
                  </a:lnTo>
                  <a:lnTo>
                    <a:pt x="725" y="50"/>
                  </a:lnTo>
                  <a:lnTo>
                    <a:pt x="760" y="53"/>
                  </a:lnTo>
                  <a:lnTo>
                    <a:pt x="796" y="57"/>
                  </a:lnTo>
                  <a:lnTo>
                    <a:pt x="831" y="60"/>
                  </a:lnTo>
                  <a:lnTo>
                    <a:pt x="867" y="63"/>
                  </a:lnTo>
                  <a:lnTo>
                    <a:pt x="903" y="65"/>
                  </a:lnTo>
                  <a:lnTo>
                    <a:pt x="938" y="68"/>
                  </a:lnTo>
                  <a:lnTo>
                    <a:pt x="974" y="71"/>
                  </a:lnTo>
                  <a:lnTo>
                    <a:pt x="1010" y="74"/>
                  </a:lnTo>
                  <a:lnTo>
                    <a:pt x="1045" y="77"/>
                  </a:lnTo>
                  <a:lnTo>
                    <a:pt x="1081" y="79"/>
                  </a:lnTo>
                  <a:lnTo>
                    <a:pt x="1117" y="82"/>
                  </a:lnTo>
                  <a:lnTo>
                    <a:pt x="1152" y="84"/>
                  </a:lnTo>
                  <a:lnTo>
                    <a:pt x="1188" y="87"/>
                  </a:lnTo>
                  <a:lnTo>
                    <a:pt x="1224" y="90"/>
                  </a:lnTo>
                  <a:lnTo>
                    <a:pt x="1259" y="92"/>
                  </a:lnTo>
                  <a:lnTo>
                    <a:pt x="1295" y="95"/>
                  </a:lnTo>
                  <a:lnTo>
                    <a:pt x="1331" y="97"/>
                  </a:lnTo>
                  <a:lnTo>
                    <a:pt x="1366" y="99"/>
                  </a:lnTo>
                  <a:lnTo>
                    <a:pt x="1402" y="101"/>
                  </a:lnTo>
                  <a:lnTo>
                    <a:pt x="1437" y="104"/>
                  </a:lnTo>
                  <a:lnTo>
                    <a:pt x="1473" y="106"/>
                  </a:lnTo>
                  <a:lnTo>
                    <a:pt x="1509" y="109"/>
                  </a:lnTo>
                  <a:lnTo>
                    <a:pt x="1544" y="111"/>
                  </a:lnTo>
                  <a:lnTo>
                    <a:pt x="1580" y="113"/>
                  </a:lnTo>
                  <a:lnTo>
                    <a:pt x="1616" y="115"/>
                  </a:lnTo>
                  <a:lnTo>
                    <a:pt x="1651" y="117"/>
                  </a:lnTo>
                  <a:lnTo>
                    <a:pt x="1687" y="120"/>
                  </a:lnTo>
                  <a:lnTo>
                    <a:pt x="1723" y="122"/>
                  </a:lnTo>
                  <a:lnTo>
                    <a:pt x="1759" y="124"/>
                  </a:lnTo>
                  <a:lnTo>
                    <a:pt x="1794" y="126"/>
                  </a:lnTo>
                  <a:lnTo>
                    <a:pt x="1830" y="127"/>
                  </a:lnTo>
                  <a:lnTo>
                    <a:pt x="1866" y="129"/>
                  </a:lnTo>
                  <a:lnTo>
                    <a:pt x="1901" y="131"/>
                  </a:lnTo>
                  <a:lnTo>
                    <a:pt x="1937" y="133"/>
                  </a:lnTo>
                  <a:lnTo>
                    <a:pt x="1973" y="135"/>
                  </a:lnTo>
                  <a:lnTo>
                    <a:pt x="2008" y="137"/>
                  </a:lnTo>
                  <a:lnTo>
                    <a:pt x="2044" y="139"/>
                  </a:lnTo>
                  <a:lnTo>
                    <a:pt x="2080" y="140"/>
                  </a:lnTo>
                  <a:lnTo>
                    <a:pt x="2116" y="142"/>
                  </a:lnTo>
                  <a:lnTo>
                    <a:pt x="2151" y="144"/>
                  </a:lnTo>
                  <a:lnTo>
                    <a:pt x="2187" y="145"/>
                  </a:lnTo>
                  <a:lnTo>
                    <a:pt x="2223" y="147"/>
                  </a:lnTo>
                  <a:lnTo>
                    <a:pt x="2258" y="148"/>
                  </a:lnTo>
                  <a:lnTo>
                    <a:pt x="2294" y="150"/>
                  </a:lnTo>
                  <a:lnTo>
                    <a:pt x="2330" y="151"/>
                  </a:lnTo>
                  <a:lnTo>
                    <a:pt x="2366" y="153"/>
                  </a:lnTo>
                  <a:lnTo>
                    <a:pt x="2401" y="154"/>
                  </a:lnTo>
                  <a:lnTo>
                    <a:pt x="2437" y="155"/>
                  </a:lnTo>
                  <a:lnTo>
                    <a:pt x="2472" y="157"/>
                  </a:lnTo>
                  <a:lnTo>
                    <a:pt x="2471" y="211"/>
                  </a:lnTo>
                  <a:lnTo>
                    <a:pt x="2469" y="265"/>
                  </a:lnTo>
                  <a:lnTo>
                    <a:pt x="2467" y="320"/>
                  </a:lnTo>
                  <a:lnTo>
                    <a:pt x="2465" y="374"/>
                  </a:lnTo>
                  <a:lnTo>
                    <a:pt x="2464" y="428"/>
                  </a:lnTo>
                  <a:lnTo>
                    <a:pt x="2462" y="483"/>
                  </a:lnTo>
                  <a:lnTo>
                    <a:pt x="2460" y="538"/>
                  </a:lnTo>
                  <a:lnTo>
                    <a:pt x="2458" y="592"/>
                  </a:lnTo>
                  <a:lnTo>
                    <a:pt x="2457" y="647"/>
                  </a:lnTo>
                  <a:lnTo>
                    <a:pt x="2455" y="701"/>
                  </a:lnTo>
                  <a:lnTo>
                    <a:pt x="2453" y="756"/>
                  </a:lnTo>
                  <a:lnTo>
                    <a:pt x="2451" y="811"/>
                  </a:lnTo>
                  <a:lnTo>
                    <a:pt x="2449" y="865"/>
                  </a:lnTo>
                  <a:lnTo>
                    <a:pt x="2447" y="920"/>
                  </a:lnTo>
                  <a:lnTo>
                    <a:pt x="2445" y="975"/>
                  </a:lnTo>
                  <a:lnTo>
                    <a:pt x="2444" y="103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xmlns="" id="{06F74D0C-FCC3-47CB-9207-BC2832E04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3571" y="2392873"/>
              <a:ext cx="632959" cy="491933"/>
            </a:xfrm>
            <a:custGeom>
              <a:avLst/>
              <a:gdLst>
                <a:gd name="T0" fmla="*/ 2438 w 2473"/>
                <a:gd name="T1" fmla="*/ 1194 h 1911"/>
                <a:gd name="T2" fmla="*/ 2431 w 2473"/>
                <a:gd name="T3" fmla="*/ 1414 h 1911"/>
                <a:gd name="T4" fmla="*/ 2423 w 2473"/>
                <a:gd name="T5" fmla="*/ 1634 h 1911"/>
                <a:gd name="T6" fmla="*/ 2416 w 2473"/>
                <a:gd name="T7" fmla="*/ 1855 h 1911"/>
                <a:gd name="T8" fmla="*/ 2252 w 2473"/>
                <a:gd name="T9" fmla="*/ 1904 h 1911"/>
                <a:gd name="T10" fmla="*/ 2036 w 2473"/>
                <a:gd name="T11" fmla="*/ 1895 h 1911"/>
                <a:gd name="T12" fmla="*/ 1820 w 2473"/>
                <a:gd name="T13" fmla="*/ 1884 h 1911"/>
                <a:gd name="T14" fmla="*/ 1604 w 2473"/>
                <a:gd name="T15" fmla="*/ 1872 h 1911"/>
                <a:gd name="T16" fmla="*/ 1388 w 2473"/>
                <a:gd name="T17" fmla="*/ 1859 h 1911"/>
                <a:gd name="T18" fmla="*/ 1172 w 2473"/>
                <a:gd name="T19" fmla="*/ 1845 h 1911"/>
                <a:gd name="T20" fmla="*/ 956 w 2473"/>
                <a:gd name="T21" fmla="*/ 1829 h 1911"/>
                <a:gd name="T22" fmla="*/ 741 w 2473"/>
                <a:gd name="T23" fmla="*/ 1813 h 1911"/>
                <a:gd name="T24" fmla="*/ 558 w 2473"/>
                <a:gd name="T25" fmla="*/ 1797 h 1911"/>
                <a:gd name="T26" fmla="*/ 386 w 2473"/>
                <a:gd name="T27" fmla="*/ 1782 h 1911"/>
                <a:gd name="T28" fmla="*/ 214 w 2473"/>
                <a:gd name="T29" fmla="*/ 1767 h 1911"/>
                <a:gd name="T30" fmla="*/ 43 w 2473"/>
                <a:gd name="T31" fmla="*/ 1750 h 1911"/>
                <a:gd name="T32" fmla="*/ 0 w 2473"/>
                <a:gd name="T33" fmla="*/ 1746 h 1911"/>
                <a:gd name="T34" fmla="*/ 0 w 2473"/>
                <a:gd name="T35" fmla="*/ 1746 h 1911"/>
                <a:gd name="T36" fmla="*/ 11 w 2473"/>
                <a:gd name="T37" fmla="*/ 1636 h 1911"/>
                <a:gd name="T38" fmla="*/ 22 w 2473"/>
                <a:gd name="T39" fmla="*/ 1526 h 1911"/>
                <a:gd name="T40" fmla="*/ 33 w 2473"/>
                <a:gd name="T41" fmla="*/ 1416 h 1911"/>
                <a:gd name="T42" fmla="*/ 44 w 2473"/>
                <a:gd name="T43" fmla="*/ 1307 h 1911"/>
                <a:gd name="T44" fmla="*/ 71 w 2473"/>
                <a:gd name="T45" fmla="*/ 1033 h 1911"/>
                <a:gd name="T46" fmla="*/ 98 w 2473"/>
                <a:gd name="T47" fmla="*/ 760 h 1911"/>
                <a:gd name="T48" fmla="*/ 125 w 2473"/>
                <a:gd name="T49" fmla="*/ 488 h 1911"/>
                <a:gd name="T50" fmla="*/ 152 w 2473"/>
                <a:gd name="T51" fmla="*/ 217 h 1911"/>
                <a:gd name="T52" fmla="*/ 158 w 2473"/>
                <a:gd name="T53" fmla="*/ 164 h 1911"/>
                <a:gd name="T54" fmla="*/ 163 w 2473"/>
                <a:gd name="T55" fmla="*/ 112 h 1911"/>
                <a:gd name="T56" fmla="*/ 168 w 2473"/>
                <a:gd name="T57" fmla="*/ 59 h 1911"/>
                <a:gd name="T58" fmla="*/ 174 w 2473"/>
                <a:gd name="T59" fmla="*/ 7 h 1911"/>
                <a:gd name="T60" fmla="*/ 262 w 2473"/>
                <a:gd name="T61" fmla="*/ 8 h 1911"/>
                <a:gd name="T62" fmla="*/ 404 w 2473"/>
                <a:gd name="T63" fmla="*/ 22 h 1911"/>
                <a:gd name="T64" fmla="*/ 547 w 2473"/>
                <a:gd name="T65" fmla="*/ 35 h 1911"/>
                <a:gd name="T66" fmla="*/ 689 w 2473"/>
                <a:gd name="T67" fmla="*/ 48 h 1911"/>
                <a:gd name="T68" fmla="*/ 831 w 2473"/>
                <a:gd name="T69" fmla="*/ 60 h 1911"/>
                <a:gd name="T70" fmla="*/ 974 w 2473"/>
                <a:gd name="T71" fmla="*/ 71 h 1911"/>
                <a:gd name="T72" fmla="*/ 1117 w 2473"/>
                <a:gd name="T73" fmla="*/ 82 h 1911"/>
                <a:gd name="T74" fmla="*/ 1259 w 2473"/>
                <a:gd name="T75" fmla="*/ 92 h 1911"/>
                <a:gd name="T76" fmla="*/ 1402 w 2473"/>
                <a:gd name="T77" fmla="*/ 101 h 1911"/>
                <a:gd name="T78" fmla="*/ 1544 w 2473"/>
                <a:gd name="T79" fmla="*/ 111 h 1911"/>
                <a:gd name="T80" fmla="*/ 1687 w 2473"/>
                <a:gd name="T81" fmla="*/ 120 h 1911"/>
                <a:gd name="T82" fmla="*/ 1830 w 2473"/>
                <a:gd name="T83" fmla="*/ 127 h 1911"/>
                <a:gd name="T84" fmla="*/ 1973 w 2473"/>
                <a:gd name="T85" fmla="*/ 135 h 1911"/>
                <a:gd name="T86" fmla="*/ 2116 w 2473"/>
                <a:gd name="T87" fmla="*/ 142 h 1911"/>
                <a:gd name="T88" fmla="*/ 2258 w 2473"/>
                <a:gd name="T89" fmla="*/ 148 h 1911"/>
                <a:gd name="T90" fmla="*/ 2401 w 2473"/>
                <a:gd name="T91" fmla="*/ 154 h 1911"/>
                <a:gd name="T92" fmla="*/ 2469 w 2473"/>
                <a:gd name="T93" fmla="*/ 265 h 1911"/>
                <a:gd name="T94" fmla="*/ 2462 w 2473"/>
                <a:gd name="T95" fmla="*/ 483 h 1911"/>
                <a:gd name="T96" fmla="*/ 2455 w 2473"/>
                <a:gd name="T97" fmla="*/ 701 h 1911"/>
                <a:gd name="T98" fmla="*/ 2447 w 2473"/>
                <a:gd name="T99" fmla="*/ 920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911">
                  <a:moveTo>
                    <a:pt x="2444" y="1030"/>
                  </a:moveTo>
                  <a:lnTo>
                    <a:pt x="2442" y="1085"/>
                  </a:lnTo>
                  <a:lnTo>
                    <a:pt x="2440" y="1139"/>
                  </a:lnTo>
                  <a:lnTo>
                    <a:pt x="2438" y="1194"/>
                  </a:lnTo>
                  <a:lnTo>
                    <a:pt x="2436" y="1249"/>
                  </a:lnTo>
                  <a:lnTo>
                    <a:pt x="2434" y="1304"/>
                  </a:lnTo>
                  <a:lnTo>
                    <a:pt x="2433" y="1359"/>
                  </a:lnTo>
                  <a:lnTo>
                    <a:pt x="2431" y="1414"/>
                  </a:lnTo>
                  <a:lnTo>
                    <a:pt x="2429" y="1469"/>
                  </a:lnTo>
                  <a:lnTo>
                    <a:pt x="2427" y="1524"/>
                  </a:lnTo>
                  <a:lnTo>
                    <a:pt x="2425" y="1579"/>
                  </a:lnTo>
                  <a:lnTo>
                    <a:pt x="2423" y="1634"/>
                  </a:lnTo>
                  <a:lnTo>
                    <a:pt x="2422" y="1689"/>
                  </a:lnTo>
                  <a:lnTo>
                    <a:pt x="2420" y="1745"/>
                  </a:lnTo>
                  <a:lnTo>
                    <a:pt x="2418" y="1800"/>
                  </a:lnTo>
                  <a:lnTo>
                    <a:pt x="2416" y="1855"/>
                  </a:lnTo>
                  <a:lnTo>
                    <a:pt x="2414" y="1910"/>
                  </a:lnTo>
                  <a:lnTo>
                    <a:pt x="2360" y="1908"/>
                  </a:lnTo>
                  <a:lnTo>
                    <a:pt x="2306" y="1906"/>
                  </a:lnTo>
                  <a:lnTo>
                    <a:pt x="2252" y="1904"/>
                  </a:lnTo>
                  <a:lnTo>
                    <a:pt x="2198" y="1902"/>
                  </a:lnTo>
                  <a:lnTo>
                    <a:pt x="2144" y="1900"/>
                  </a:lnTo>
                  <a:lnTo>
                    <a:pt x="2090" y="1897"/>
                  </a:lnTo>
                  <a:lnTo>
                    <a:pt x="2036" y="1895"/>
                  </a:lnTo>
                  <a:lnTo>
                    <a:pt x="1982" y="1892"/>
                  </a:lnTo>
                  <a:lnTo>
                    <a:pt x="1928" y="1890"/>
                  </a:lnTo>
                  <a:lnTo>
                    <a:pt x="1874" y="1887"/>
                  </a:lnTo>
                  <a:lnTo>
                    <a:pt x="1820" y="1884"/>
                  </a:lnTo>
                  <a:lnTo>
                    <a:pt x="1766" y="1881"/>
                  </a:lnTo>
                  <a:lnTo>
                    <a:pt x="1712" y="1878"/>
                  </a:lnTo>
                  <a:lnTo>
                    <a:pt x="1658" y="1875"/>
                  </a:lnTo>
                  <a:lnTo>
                    <a:pt x="1604" y="1872"/>
                  </a:lnTo>
                  <a:lnTo>
                    <a:pt x="1550" y="1869"/>
                  </a:lnTo>
                  <a:lnTo>
                    <a:pt x="1496" y="1866"/>
                  </a:lnTo>
                  <a:lnTo>
                    <a:pt x="1442" y="1863"/>
                  </a:lnTo>
                  <a:lnTo>
                    <a:pt x="1388" y="1859"/>
                  </a:lnTo>
                  <a:lnTo>
                    <a:pt x="1334" y="1856"/>
                  </a:lnTo>
                  <a:lnTo>
                    <a:pt x="1280" y="1852"/>
                  </a:lnTo>
                  <a:lnTo>
                    <a:pt x="1226" y="1849"/>
                  </a:lnTo>
                  <a:lnTo>
                    <a:pt x="1172" y="1845"/>
                  </a:lnTo>
                  <a:lnTo>
                    <a:pt x="1118" y="1841"/>
                  </a:lnTo>
                  <a:lnTo>
                    <a:pt x="1064" y="1837"/>
                  </a:lnTo>
                  <a:lnTo>
                    <a:pt x="1010" y="1833"/>
                  </a:lnTo>
                  <a:lnTo>
                    <a:pt x="956" y="1829"/>
                  </a:lnTo>
                  <a:lnTo>
                    <a:pt x="902" y="1825"/>
                  </a:lnTo>
                  <a:lnTo>
                    <a:pt x="848" y="1821"/>
                  </a:lnTo>
                  <a:lnTo>
                    <a:pt x="794" y="1817"/>
                  </a:lnTo>
                  <a:lnTo>
                    <a:pt x="741" y="1813"/>
                  </a:lnTo>
                  <a:lnTo>
                    <a:pt x="687" y="1808"/>
                  </a:lnTo>
                  <a:lnTo>
                    <a:pt x="644" y="1805"/>
                  </a:lnTo>
                  <a:lnTo>
                    <a:pt x="601" y="1801"/>
                  </a:lnTo>
                  <a:lnTo>
                    <a:pt x="558" y="1797"/>
                  </a:lnTo>
                  <a:lnTo>
                    <a:pt x="515" y="1794"/>
                  </a:lnTo>
                  <a:lnTo>
                    <a:pt x="472" y="1790"/>
                  </a:lnTo>
                  <a:lnTo>
                    <a:pt x="429" y="1786"/>
                  </a:lnTo>
                  <a:lnTo>
                    <a:pt x="386" y="1782"/>
                  </a:lnTo>
                  <a:lnTo>
                    <a:pt x="343" y="1779"/>
                  </a:lnTo>
                  <a:lnTo>
                    <a:pt x="300" y="1775"/>
                  </a:lnTo>
                  <a:lnTo>
                    <a:pt x="257" y="1771"/>
                  </a:lnTo>
                  <a:lnTo>
                    <a:pt x="214" y="1767"/>
                  </a:lnTo>
                  <a:lnTo>
                    <a:pt x="171" y="1762"/>
                  </a:lnTo>
                  <a:lnTo>
                    <a:pt x="128" y="1758"/>
                  </a:lnTo>
                  <a:lnTo>
                    <a:pt x="86" y="1754"/>
                  </a:lnTo>
                  <a:lnTo>
                    <a:pt x="43" y="1750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2" y="1718"/>
                  </a:lnTo>
                  <a:lnTo>
                    <a:pt x="5" y="1691"/>
                  </a:lnTo>
                  <a:lnTo>
                    <a:pt x="8" y="1663"/>
                  </a:lnTo>
                  <a:lnTo>
                    <a:pt x="11" y="1636"/>
                  </a:lnTo>
                  <a:lnTo>
                    <a:pt x="13" y="1608"/>
                  </a:lnTo>
                  <a:lnTo>
                    <a:pt x="16" y="1581"/>
                  </a:lnTo>
                  <a:lnTo>
                    <a:pt x="19" y="1553"/>
                  </a:lnTo>
                  <a:lnTo>
                    <a:pt x="22" y="1526"/>
                  </a:lnTo>
                  <a:lnTo>
                    <a:pt x="24" y="1499"/>
                  </a:lnTo>
                  <a:lnTo>
                    <a:pt x="27" y="1471"/>
                  </a:lnTo>
                  <a:lnTo>
                    <a:pt x="30" y="1444"/>
                  </a:lnTo>
                  <a:lnTo>
                    <a:pt x="33" y="1416"/>
                  </a:lnTo>
                  <a:lnTo>
                    <a:pt x="35" y="1389"/>
                  </a:lnTo>
                  <a:lnTo>
                    <a:pt x="38" y="1361"/>
                  </a:lnTo>
                  <a:lnTo>
                    <a:pt x="41" y="1334"/>
                  </a:lnTo>
                  <a:lnTo>
                    <a:pt x="44" y="1307"/>
                  </a:lnTo>
                  <a:lnTo>
                    <a:pt x="50" y="1238"/>
                  </a:lnTo>
                  <a:lnTo>
                    <a:pt x="57" y="1170"/>
                  </a:lnTo>
                  <a:lnTo>
                    <a:pt x="64" y="1102"/>
                  </a:lnTo>
                  <a:lnTo>
                    <a:pt x="71" y="1033"/>
                  </a:lnTo>
                  <a:lnTo>
                    <a:pt x="78" y="965"/>
                  </a:lnTo>
                  <a:lnTo>
                    <a:pt x="84" y="897"/>
                  </a:lnTo>
                  <a:lnTo>
                    <a:pt x="91" y="828"/>
                  </a:lnTo>
                  <a:lnTo>
                    <a:pt x="98" y="760"/>
                  </a:lnTo>
                  <a:lnTo>
                    <a:pt x="105" y="692"/>
                  </a:lnTo>
                  <a:lnTo>
                    <a:pt x="112" y="624"/>
                  </a:lnTo>
                  <a:lnTo>
                    <a:pt x="118" y="556"/>
                  </a:lnTo>
                  <a:lnTo>
                    <a:pt x="125" y="488"/>
                  </a:lnTo>
                  <a:lnTo>
                    <a:pt x="132" y="420"/>
                  </a:lnTo>
                  <a:lnTo>
                    <a:pt x="139" y="353"/>
                  </a:lnTo>
                  <a:lnTo>
                    <a:pt x="146" y="285"/>
                  </a:lnTo>
                  <a:lnTo>
                    <a:pt x="152" y="217"/>
                  </a:lnTo>
                  <a:lnTo>
                    <a:pt x="154" y="204"/>
                  </a:lnTo>
                  <a:lnTo>
                    <a:pt x="155" y="191"/>
                  </a:lnTo>
                  <a:lnTo>
                    <a:pt x="156" y="177"/>
                  </a:lnTo>
                  <a:lnTo>
                    <a:pt x="158" y="164"/>
                  </a:lnTo>
                  <a:lnTo>
                    <a:pt x="159" y="151"/>
                  </a:lnTo>
                  <a:lnTo>
                    <a:pt x="160" y="138"/>
                  </a:lnTo>
                  <a:lnTo>
                    <a:pt x="162" y="125"/>
                  </a:lnTo>
                  <a:lnTo>
                    <a:pt x="163" y="112"/>
                  </a:lnTo>
                  <a:lnTo>
                    <a:pt x="164" y="99"/>
                  </a:lnTo>
                  <a:lnTo>
                    <a:pt x="166" y="85"/>
                  </a:lnTo>
                  <a:lnTo>
                    <a:pt x="167" y="72"/>
                  </a:lnTo>
                  <a:lnTo>
                    <a:pt x="168" y="59"/>
                  </a:lnTo>
                  <a:lnTo>
                    <a:pt x="170" y="46"/>
                  </a:lnTo>
                  <a:lnTo>
                    <a:pt x="171" y="33"/>
                  </a:lnTo>
                  <a:lnTo>
                    <a:pt x="172" y="20"/>
                  </a:lnTo>
                  <a:lnTo>
                    <a:pt x="174" y="7"/>
                  </a:lnTo>
                  <a:lnTo>
                    <a:pt x="174" y="0"/>
                  </a:lnTo>
                  <a:lnTo>
                    <a:pt x="191" y="1"/>
                  </a:lnTo>
                  <a:lnTo>
                    <a:pt x="226" y="5"/>
                  </a:lnTo>
                  <a:lnTo>
                    <a:pt x="262" y="8"/>
                  </a:lnTo>
                  <a:lnTo>
                    <a:pt x="297" y="12"/>
                  </a:lnTo>
                  <a:lnTo>
                    <a:pt x="333" y="15"/>
                  </a:lnTo>
                  <a:lnTo>
                    <a:pt x="369" y="19"/>
                  </a:lnTo>
                  <a:lnTo>
                    <a:pt x="404" y="22"/>
                  </a:lnTo>
                  <a:lnTo>
                    <a:pt x="440" y="25"/>
                  </a:lnTo>
                  <a:lnTo>
                    <a:pt x="475" y="29"/>
                  </a:lnTo>
                  <a:lnTo>
                    <a:pt x="511" y="32"/>
                  </a:lnTo>
                  <a:lnTo>
                    <a:pt x="547" y="35"/>
                  </a:lnTo>
                  <a:lnTo>
                    <a:pt x="582" y="38"/>
                  </a:lnTo>
                  <a:lnTo>
                    <a:pt x="618" y="41"/>
                  </a:lnTo>
                  <a:lnTo>
                    <a:pt x="653" y="44"/>
                  </a:lnTo>
                  <a:lnTo>
                    <a:pt x="689" y="48"/>
                  </a:lnTo>
                  <a:lnTo>
                    <a:pt x="725" y="50"/>
                  </a:lnTo>
                  <a:lnTo>
                    <a:pt x="760" y="53"/>
                  </a:lnTo>
                  <a:lnTo>
                    <a:pt x="796" y="57"/>
                  </a:lnTo>
                  <a:lnTo>
                    <a:pt x="831" y="60"/>
                  </a:lnTo>
                  <a:lnTo>
                    <a:pt x="867" y="63"/>
                  </a:lnTo>
                  <a:lnTo>
                    <a:pt x="903" y="65"/>
                  </a:lnTo>
                  <a:lnTo>
                    <a:pt x="938" y="68"/>
                  </a:lnTo>
                  <a:lnTo>
                    <a:pt x="974" y="71"/>
                  </a:lnTo>
                  <a:lnTo>
                    <a:pt x="1010" y="74"/>
                  </a:lnTo>
                  <a:lnTo>
                    <a:pt x="1045" y="77"/>
                  </a:lnTo>
                  <a:lnTo>
                    <a:pt x="1081" y="79"/>
                  </a:lnTo>
                  <a:lnTo>
                    <a:pt x="1117" y="82"/>
                  </a:lnTo>
                  <a:lnTo>
                    <a:pt x="1152" y="84"/>
                  </a:lnTo>
                  <a:lnTo>
                    <a:pt x="1188" y="87"/>
                  </a:lnTo>
                  <a:lnTo>
                    <a:pt x="1224" y="90"/>
                  </a:lnTo>
                  <a:lnTo>
                    <a:pt x="1259" y="92"/>
                  </a:lnTo>
                  <a:lnTo>
                    <a:pt x="1295" y="95"/>
                  </a:lnTo>
                  <a:lnTo>
                    <a:pt x="1331" y="97"/>
                  </a:lnTo>
                  <a:lnTo>
                    <a:pt x="1366" y="99"/>
                  </a:lnTo>
                  <a:lnTo>
                    <a:pt x="1402" y="101"/>
                  </a:lnTo>
                  <a:lnTo>
                    <a:pt x="1437" y="104"/>
                  </a:lnTo>
                  <a:lnTo>
                    <a:pt x="1473" y="106"/>
                  </a:lnTo>
                  <a:lnTo>
                    <a:pt x="1509" y="109"/>
                  </a:lnTo>
                  <a:lnTo>
                    <a:pt x="1544" y="111"/>
                  </a:lnTo>
                  <a:lnTo>
                    <a:pt x="1580" y="113"/>
                  </a:lnTo>
                  <a:lnTo>
                    <a:pt x="1616" y="115"/>
                  </a:lnTo>
                  <a:lnTo>
                    <a:pt x="1651" y="117"/>
                  </a:lnTo>
                  <a:lnTo>
                    <a:pt x="1687" y="120"/>
                  </a:lnTo>
                  <a:lnTo>
                    <a:pt x="1723" y="122"/>
                  </a:lnTo>
                  <a:lnTo>
                    <a:pt x="1759" y="124"/>
                  </a:lnTo>
                  <a:lnTo>
                    <a:pt x="1794" y="126"/>
                  </a:lnTo>
                  <a:lnTo>
                    <a:pt x="1830" y="127"/>
                  </a:lnTo>
                  <a:lnTo>
                    <a:pt x="1866" y="129"/>
                  </a:lnTo>
                  <a:lnTo>
                    <a:pt x="1901" y="131"/>
                  </a:lnTo>
                  <a:lnTo>
                    <a:pt x="1937" y="133"/>
                  </a:lnTo>
                  <a:lnTo>
                    <a:pt x="1973" y="135"/>
                  </a:lnTo>
                  <a:lnTo>
                    <a:pt x="2008" y="137"/>
                  </a:lnTo>
                  <a:lnTo>
                    <a:pt x="2044" y="139"/>
                  </a:lnTo>
                  <a:lnTo>
                    <a:pt x="2080" y="140"/>
                  </a:lnTo>
                  <a:lnTo>
                    <a:pt x="2116" y="142"/>
                  </a:lnTo>
                  <a:lnTo>
                    <a:pt x="2151" y="144"/>
                  </a:lnTo>
                  <a:lnTo>
                    <a:pt x="2187" y="145"/>
                  </a:lnTo>
                  <a:lnTo>
                    <a:pt x="2223" y="147"/>
                  </a:lnTo>
                  <a:lnTo>
                    <a:pt x="2258" y="148"/>
                  </a:lnTo>
                  <a:lnTo>
                    <a:pt x="2294" y="150"/>
                  </a:lnTo>
                  <a:lnTo>
                    <a:pt x="2330" y="151"/>
                  </a:lnTo>
                  <a:lnTo>
                    <a:pt x="2366" y="153"/>
                  </a:lnTo>
                  <a:lnTo>
                    <a:pt x="2401" y="154"/>
                  </a:lnTo>
                  <a:lnTo>
                    <a:pt x="2437" y="155"/>
                  </a:lnTo>
                  <a:lnTo>
                    <a:pt x="2472" y="157"/>
                  </a:lnTo>
                  <a:lnTo>
                    <a:pt x="2471" y="211"/>
                  </a:lnTo>
                  <a:lnTo>
                    <a:pt x="2469" y="265"/>
                  </a:lnTo>
                  <a:lnTo>
                    <a:pt x="2467" y="320"/>
                  </a:lnTo>
                  <a:lnTo>
                    <a:pt x="2465" y="374"/>
                  </a:lnTo>
                  <a:lnTo>
                    <a:pt x="2464" y="428"/>
                  </a:lnTo>
                  <a:lnTo>
                    <a:pt x="2462" y="483"/>
                  </a:lnTo>
                  <a:lnTo>
                    <a:pt x="2460" y="538"/>
                  </a:lnTo>
                  <a:lnTo>
                    <a:pt x="2458" y="592"/>
                  </a:lnTo>
                  <a:lnTo>
                    <a:pt x="2457" y="647"/>
                  </a:lnTo>
                  <a:lnTo>
                    <a:pt x="2455" y="701"/>
                  </a:lnTo>
                  <a:lnTo>
                    <a:pt x="2453" y="756"/>
                  </a:lnTo>
                  <a:lnTo>
                    <a:pt x="2451" y="811"/>
                  </a:lnTo>
                  <a:lnTo>
                    <a:pt x="2449" y="865"/>
                  </a:lnTo>
                  <a:lnTo>
                    <a:pt x="2447" y="920"/>
                  </a:lnTo>
                  <a:lnTo>
                    <a:pt x="2445" y="975"/>
                  </a:lnTo>
                  <a:lnTo>
                    <a:pt x="2444" y="10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xmlns="" id="{79DCBA1E-401B-4B23-BAD0-B68426415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8948" y="2779148"/>
              <a:ext cx="412946" cy="405589"/>
            </a:xfrm>
            <a:custGeom>
              <a:avLst/>
              <a:gdLst>
                <a:gd name="T0" fmla="*/ 1088 w 1614"/>
                <a:gd name="T1" fmla="*/ 486 h 1575"/>
                <a:gd name="T2" fmla="*/ 1131 w 1614"/>
                <a:gd name="T3" fmla="*/ 424 h 1575"/>
                <a:gd name="T4" fmla="*/ 1203 w 1614"/>
                <a:gd name="T5" fmla="*/ 386 h 1575"/>
                <a:gd name="T6" fmla="*/ 1220 w 1614"/>
                <a:gd name="T7" fmla="*/ 353 h 1575"/>
                <a:gd name="T8" fmla="*/ 1244 w 1614"/>
                <a:gd name="T9" fmla="*/ 338 h 1575"/>
                <a:gd name="T10" fmla="*/ 1258 w 1614"/>
                <a:gd name="T11" fmla="*/ 357 h 1575"/>
                <a:gd name="T12" fmla="*/ 1349 w 1614"/>
                <a:gd name="T13" fmla="*/ 326 h 1575"/>
                <a:gd name="T14" fmla="*/ 1409 w 1614"/>
                <a:gd name="T15" fmla="*/ 280 h 1575"/>
                <a:gd name="T16" fmla="*/ 1536 w 1614"/>
                <a:gd name="T17" fmla="*/ 281 h 1575"/>
                <a:gd name="T18" fmla="*/ 1559 w 1614"/>
                <a:gd name="T19" fmla="*/ 306 h 1575"/>
                <a:gd name="T20" fmla="*/ 1584 w 1614"/>
                <a:gd name="T21" fmla="*/ 338 h 1575"/>
                <a:gd name="T22" fmla="*/ 1600 w 1614"/>
                <a:gd name="T23" fmla="*/ 454 h 1575"/>
                <a:gd name="T24" fmla="*/ 1400 w 1614"/>
                <a:gd name="T25" fmla="*/ 379 h 1575"/>
                <a:gd name="T26" fmla="*/ 1386 w 1614"/>
                <a:gd name="T27" fmla="*/ 465 h 1575"/>
                <a:gd name="T28" fmla="*/ 1393 w 1614"/>
                <a:gd name="T29" fmla="*/ 507 h 1575"/>
                <a:gd name="T30" fmla="*/ 1351 w 1614"/>
                <a:gd name="T31" fmla="*/ 598 h 1575"/>
                <a:gd name="T32" fmla="*/ 1312 w 1614"/>
                <a:gd name="T33" fmla="*/ 639 h 1575"/>
                <a:gd name="T34" fmla="*/ 1267 w 1614"/>
                <a:gd name="T35" fmla="*/ 707 h 1575"/>
                <a:gd name="T36" fmla="*/ 1198 w 1614"/>
                <a:gd name="T37" fmla="*/ 743 h 1575"/>
                <a:gd name="T38" fmla="*/ 1180 w 1614"/>
                <a:gd name="T39" fmla="*/ 819 h 1575"/>
                <a:gd name="T40" fmla="*/ 1090 w 1614"/>
                <a:gd name="T41" fmla="*/ 885 h 1575"/>
                <a:gd name="T42" fmla="*/ 1018 w 1614"/>
                <a:gd name="T43" fmla="*/ 842 h 1575"/>
                <a:gd name="T44" fmla="*/ 1010 w 1614"/>
                <a:gd name="T45" fmla="*/ 911 h 1575"/>
                <a:gd name="T46" fmla="*/ 984 w 1614"/>
                <a:gd name="T47" fmla="*/ 973 h 1575"/>
                <a:gd name="T48" fmla="*/ 952 w 1614"/>
                <a:gd name="T49" fmla="*/ 1045 h 1575"/>
                <a:gd name="T50" fmla="*/ 879 w 1614"/>
                <a:gd name="T51" fmla="*/ 1235 h 1575"/>
                <a:gd name="T52" fmla="*/ 889 w 1614"/>
                <a:gd name="T53" fmla="*/ 1310 h 1575"/>
                <a:gd name="T54" fmla="*/ 875 w 1614"/>
                <a:gd name="T55" fmla="*/ 1349 h 1575"/>
                <a:gd name="T56" fmla="*/ 813 w 1614"/>
                <a:gd name="T57" fmla="*/ 1398 h 1575"/>
                <a:gd name="T58" fmla="*/ 726 w 1614"/>
                <a:gd name="T59" fmla="*/ 1443 h 1575"/>
                <a:gd name="T60" fmla="*/ 703 w 1614"/>
                <a:gd name="T61" fmla="*/ 1430 h 1575"/>
                <a:gd name="T62" fmla="*/ 685 w 1614"/>
                <a:gd name="T63" fmla="*/ 1463 h 1575"/>
                <a:gd name="T64" fmla="*/ 570 w 1614"/>
                <a:gd name="T65" fmla="*/ 1531 h 1575"/>
                <a:gd name="T66" fmla="*/ 517 w 1614"/>
                <a:gd name="T67" fmla="*/ 1501 h 1575"/>
                <a:gd name="T68" fmla="*/ 471 w 1614"/>
                <a:gd name="T69" fmla="*/ 1541 h 1575"/>
                <a:gd name="T70" fmla="*/ 377 w 1614"/>
                <a:gd name="T71" fmla="*/ 1551 h 1575"/>
                <a:gd name="T72" fmla="*/ 332 w 1614"/>
                <a:gd name="T73" fmla="*/ 1532 h 1575"/>
                <a:gd name="T74" fmla="*/ 298 w 1614"/>
                <a:gd name="T75" fmla="*/ 1488 h 1575"/>
                <a:gd name="T76" fmla="*/ 288 w 1614"/>
                <a:gd name="T77" fmla="*/ 1454 h 1575"/>
                <a:gd name="T78" fmla="*/ 217 w 1614"/>
                <a:gd name="T79" fmla="*/ 1432 h 1575"/>
                <a:gd name="T80" fmla="*/ 154 w 1614"/>
                <a:gd name="T81" fmla="*/ 1401 h 1575"/>
                <a:gd name="T82" fmla="*/ 94 w 1614"/>
                <a:gd name="T83" fmla="*/ 1316 h 1575"/>
                <a:gd name="T84" fmla="*/ 47 w 1614"/>
                <a:gd name="T85" fmla="*/ 1264 h 1575"/>
                <a:gd name="T86" fmla="*/ 10 w 1614"/>
                <a:gd name="T87" fmla="*/ 1192 h 1575"/>
                <a:gd name="T88" fmla="*/ 16 w 1614"/>
                <a:gd name="T89" fmla="*/ 1158 h 1575"/>
                <a:gd name="T90" fmla="*/ 29 w 1614"/>
                <a:gd name="T91" fmla="*/ 1095 h 1575"/>
                <a:gd name="T92" fmla="*/ 126 w 1614"/>
                <a:gd name="T93" fmla="*/ 972 h 1575"/>
                <a:gd name="T94" fmla="*/ 124 w 1614"/>
                <a:gd name="T95" fmla="*/ 859 h 1575"/>
                <a:gd name="T96" fmla="*/ 203 w 1614"/>
                <a:gd name="T97" fmla="*/ 833 h 1575"/>
                <a:gd name="T98" fmla="*/ 225 w 1614"/>
                <a:gd name="T99" fmla="*/ 820 h 1575"/>
                <a:gd name="T100" fmla="*/ 226 w 1614"/>
                <a:gd name="T101" fmla="*/ 771 h 1575"/>
                <a:gd name="T102" fmla="*/ 270 w 1614"/>
                <a:gd name="T103" fmla="*/ 665 h 1575"/>
                <a:gd name="T104" fmla="*/ 344 w 1614"/>
                <a:gd name="T105" fmla="*/ 605 h 1575"/>
                <a:gd name="T106" fmla="*/ 444 w 1614"/>
                <a:gd name="T107" fmla="*/ 534 h 1575"/>
                <a:gd name="T108" fmla="*/ 500 w 1614"/>
                <a:gd name="T109" fmla="*/ 408 h 1575"/>
                <a:gd name="T110" fmla="*/ 510 w 1614"/>
                <a:gd name="T111" fmla="*/ 332 h 1575"/>
                <a:gd name="T112" fmla="*/ 522 w 1614"/>
                <a:gd name="T113" fmla="*/ 249 h 1575"/>
                <a:gd name="T114" fmla="*/ 542 w 1614"/>
                <a:gd name="T115" fmla="*/ 124 h 1575"/>
                <a:gd name="T116" fmla="*/ 504 w 1614"/>
                <a:gd name="T117" fmla="*/ 25 h 1575"/>
                <a:gd name="T118" fmla="*/ 551 w 1614"/>
                <a:gd name="T119" fmla="*/ 2 h 1575"/>
                <a:gd name="T120" fmla="*/ 712 w 1614"/>
                <a:gd name="T121" fmla="*/ 388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4" h="1575">
                  <a:moveTo>
                    <a:pt x="981" y="338"/>
                  </a:moveTo>
                  <a:lnTo>
                    <a:pt x="1019" y="562"/>
                  </a:lnTo>
                  <a:lnTo>
                    <a:pt x="1020" y="563"/>
                  </a:lnTo>
                  <a:lnTo>
                    <a:pt x="1021" y="563"/>
                  </a:lnTo>
                  <a:lnTo>
                    <a:pt x="1024" y="561"/>
                  </a:lnTo>
                  <a:lnTo>
                    <a:pt x="1028" y="557"/>
                  </a:lnTo>
                  <a:lnTo>
                    <a:pt x="1060" y="516"/>
                  </a:lnTo>
                  <a:lnTo>
                    <a:pt x="1063" y="514"/>
                  </a:lnTo>
                  <a:lnTo>
                    <a:pt x="1077" y="509"/>
                  </a:lnTo>
                  <a:lnTo>
                    <a:pt x="1079" y="507"/>
                  </a:lnTo>
                  <a:lnTo>
                    <a:pt x="1080" y="505"/>
                  </a:lnTo>
                  <a:lnTo>
                    <a:pt x="1083" y="495"/>
                  </a:lnTo>
                  <a:lnTo>
                    <a:pt x="1084" y="491"/>
                  </a:lnTo>
                  <a:lnTo>
                    <a:pt x="1088" y="486"/>
                  </a:lnTo>
                  <a:lnTo>
                    <a:pt x="1096" y="476"/>
                  </a:lnTo>
                  <a:lnTo>
                    <a:pt x="1111" y="465"/>
                  </a:lnTo>
                  <a:lnTo>
                    <a:pt x="1112" y="463"/>
                  </a:lnTo>
                  <a:lnTo>
                    <a:pt x="1113" y="461"/>
                  </a:lnTo>
                  <a:lnTo>
                    <a:pt x="1116" y="455"/>
                  </a:lnTo>
                  <a:lnTo>
                    <a:pt x="1122" y="449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4"/>
                  </a:lnTo>
                  <a:lnTo>
                    <a:pt x="1125" y="442"/>
                  </a:lnTo>
                  <a:lnTo>
                    <a:pt x="1127" y="430"/>
                  </a:lnTo>
                  <a:lnTo>
                    <a:pt x="1128" y="428"/>
                  </a:lnTo>
                  <a:lnTo>
                    <a:pt x="1129" y="426"/>
                  </a:lnTo>
                  <a:lnTo>
                    <a:pt x="1131" y="424"/>
                  </a:lnTo>
                  <a:lnTo>
                    <a:pt x="1142" y="415"/>
                  </a:lnTo>
                  <a:lnTo>
                    <a:pt x="1145" y="414"/>
                  </a:lnTo>
                  <a:lnTo>
                    <a:pt x="1148" y="414"/>
                  </a:lnTo>
                  <a:lnTo>
                    <a:pt x="1154" y="415"/>
                  </a:lnTo>
                  <a:lnTo>
                    <a:pt x="1161" y="417"/>
                  </a:lnTo>
                  <a:lnTo>
                    <a:pt x="1168" y="422"/>
                  </a:lnTo>
                  <a:lnTo>
                    <a:pt x="1172" y="424"/>
                  </a:lnTo>
                  <a:lnTo>
                    <a:pt x="1175" y="424"/>
                  </a:lnTo>
                  <a:lnTo>
                    <a:pt x="1178" y="423"/>
                  </a:lnTo>
                  <a:lnTo>
                    <a:pt x="1181" y="421"/>
                  </a:lnTo>
                  <a:lnTo>
                    <a:pt x="1183" y="419"/>
                  </a:lnTo>
                  <a:lnTo>
                    <a:pt x="1184" y="417"/>
                  </a:lnTo>
                  <a:lnTo>
                    <a:pt x="1187" y="411"/>
                  </a:lnTo>
                  <a:lnTo>
                    <a:pt x="1203" y="386"/>
                  </a:lnTo>
                  <a:lnTo>
                    <a:pt x="1207" y="379"/>
                  </a:lnTo>
                  <a:lnTo>
                    <a:pt x="1209" y="373"/>
                  </a:lnTo>
                  <a:lnTo>
                    <a:pt x="1210" y="371"/>
                  </a:lnTo>
                  <a:lnTo>
                    <a:pt x="1211" y="369"/>
                  </a:lnTo>
                  <a:lnTo>
                    <a:pt x="1212" y="368"/>
                  </a:lnTo>
                  <a:lnTo>
                    <a:pt x="1213" y="367"/>
                  </a:lnTo>
                  <a:lnTo>
                    <a:pt x="1215" y="366"/>
                  </a:lnTo>
                  <a:lnTo>
                    <a:pt x="1221" y="363"/>
                  </a:lnTo>
                  <a:lnTo>
                    <a:pt x="1223" y="362"/>
                  </a:lnTo>
                  <a:lnTo>
                    <a:pt x="1223" y="361"/>
                  </a:lnTo>
                  <a:lnTo>
                    <a:pt x="1223" y="360"/>
                  </a:lnTo>
                  <a:lnTo>
                    <a:pt x="1221" y="357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0" y="351"/>
                  </a:lnTo>
                  <a:lnTo>
                    <a:pt x="1221" y="349"/>
                  </a:lnTo>
                  <a:lnTo>
                    <a:pt x="1225" y="340"/>
                  </a:lnTo>
                  <a:lnTo>
                    <a:pt x="1226" y="336"/>
                  </a:lnTo>
                  <a:lnTo>
                    <a:pt x="1227" y="332"/>
                  </a:lnTo>
                  <a:lnTo>
                    <a:pt x="1227" y="331"/>
                  </a:lnTo>
                  <a:lnTo>
                    <a:pt x="1228" y="329"/>
                  </a:lnTo>
                  <a:lnTo>
                    <a:pt x="1229" y="328"/>
                  </a:lnTo>
                  <a:lnTo>
                    <a:pt x="1231" y="328"/>
                  </a:lnTo>
                  <a:lnTo>
                    <a:pt x="1234" y="330"/>
                  </a:lnTo>
                  <a:lnTo>
                    <a:pt x="1235" y="332"/>
                  </a:lnTo>
                  <a:lnTo>
                    <a:pt x="1239" y="334"/>
                  </a:lnTo>
                  <a:lnTo>
                    <a:pt x="1243" y="336"/>
                  </a:lnTo>
                  <a:lnTo>
                    <a:pt x="1244" y="338"/>
                  </a:lnTo>
                  <a:lnTo>
                    <a:pt x="1244" y="339"/>
                  </a:lnTo>
                  <a:lnTo>
                    <a:pt x="1242" y="340"/>
                  </a:lnTo>
                  <a:lnTo>
                    <a:pt x="1240" y="342"/>
                  </a:lnTo>
                  <a:lnTo>
                    <a:pt x="1239" y="343"/>
                  </a:lnTo>
                  <a:lnTo>
                    <a:pt x="1239" y="344"/>
                  </a:lnTo>
                  <a:lnTo>
                    <a:pt x="1239" y="346"/>
                  </a:lnTo>
                  <a:lnTo>
                    <a:pt x="1239" y="348"/>
                  </a:lnTo>
                  <a:lnTo>
                    <a:pt x="1239" y="349"/>
                  </a:lnTo>
                  <a:lnTo>
                    <a:pt x="1239" y="350"/>
                  </a:lnTo>
                  <a:lnTo>
                    <a:pt x="1240" y="350"/>
                  </a:lnTo>
                  <a:lnTo>
                    <a:pt x="1242" y="352"/>
                  </a:lnTo>
                  <a:lnTo>
                    <a:pt x="1243" y="353"/>
                  </a:lnTo>
                  <a:lnTo>
                    <a:pt x="1245" y="354"/>
                  </a:lnTo>
                  <a:lnTo>
                    <a:pt x="1258" y="357"/>
                  </a:lnTo>
                  <a:lnTo>
                    <a:pt x="1265" y="360"/>
                  </a:lnTo>
                  <a:lnTo>
                    <a:pt x="1266" y="361"/>
                  </a:lnTo>
                  <a:lnTo>
                    <a:pt x="1268" y="362"/>
                  </a:lnTo>
                  <a:lnTo>
                    <a:pt x="1277" y="363"/>
                  </a:lnTo>
                  <a:lnTo>
                    <a:pt x="1306" y="362"/>
                  </a:lnTo>
                  <a:lnTo>
                    <a:pt x="1307" y="361"/>
                  </a:lnTo>
                  <a:lnTo>
                    <a:pt x="1318" y="355"/>
                  </a:lnTo>
                  <a:lnTo>
                    <a:pt x="1343" y="353"/>
                  </a:lnTo>
                  <a:lnTo>
                    <a:pt x="1352" y="343"/>
                  </a:lnTo>
                  <a:lnTo>
                    <a:pt x="1353" y="338"/>
                  </a:lnTo>
                  <a:lnTo>
                    <a:pt x="1351" y="337"/>
                  </a:lnTo>
                  <a:lnTo>
                    <a:pt x="1343" y="336"/>
                  </a:lnTo>
                  <a:lnTo>
                    <a:pt x="1343" y="329"/>
                  </a:lnTo>
                  <a:lnTo>
                    <a:pt x="1349" y="326"/>
                  </a:lnTo>
                  <a:lnTo>
                    <a:pt x="1355" y="325"/>
                  </a:lnTo>
                  <a:lnTo>
                    <a:pt x="1359" y="323"/>
                  </a:lnTo>
                  <a:lnTo>
                    <a:pt x="1347" y="311"/>
                  </a:lnTo>
                  <a:lnTo>
                    <a:pt x="1350" y="308"/>
                  </a:lnTo>
                  <a:lnTo>
                    <a:pt x="1353" y="307"/>
                  </a:lnTo>
                  <a:lnTo>
                    <a:pt x="1360" y="307"/>
                  </a:lnTo>
                  <a:lnTo>
                    <a:pt x="1363" y="306"/>
                  </a:lnTo>
                  <a:lnTo>
                    <a:pt x="1371" y="300"/>
                  </a:lnTo>
                  <a:lnTo>
                    <a:pt x="1378" y="297"/>
                  </a:lnTo>
                  <a:lnTo>
                    <a:pt x="1392" y="297"/>
                  </a:lnTo>
                  <a:lnTo>
                    <a:pt x="1399" y="296"/>
                  </a:lnTo>
                  <a:lnTo>
                    <a:pt x="1401" y="293"/>
                  </a:lnTo>
                  <a:lnTo>
                    <a:pt x="1406" y="284"/>
                  </a:lnTo>
                  <a:lnTo>
                    <a:pt x="1409" y="280"/>
                  </a:lnTo>
                  <a:lnTo>
                    <a:pt x="1417" y="266"/>
                  </a:lnTo>
                  <a:lnTo>
                    <a:pt x="1419" y="264"/>
                  </a:lnTo>
                  <a:lnTo>
                    <a:pt x="1422" y="261"/>
                  </a:lnTo>
                  <a:lnTo>
                    <a:pt x="1426" y="259"/>
                  </a:lnTo>
                  <a:lnTo>
                    <a:pt x="1444" y="257"/>
                  </a:lnTo>
                  <a:lnTo>
                    <a:pt x="1461" y="264"/>
                  </a:lnTo>
                  <a:lnTo>
                    <a:pt x="1493" y="285"/>
                  </a:lnTo>
                  <a:lnTo>
                    <a:pt x="1500" y="288"/>
                  </a:lnTo>
                  <a:lnTo>
                    <a:pt x="1508" y="289"/>
                  </a:lnTo>
                  <a:lnTo>
                    <a:pt x="1516" y="288"/>
                  </a:lnTo>
                  <a:lnTo>
                    <a:pt x="1521" y="284"/>
                  </a:lnTo>
                  <a:lnTo>
                    <a:pt x="1524" y="282"/>
                  </a:lnTo>
                  <a:lnTo>
                    <a:pt x="1534" y="283"/>
                  </a:lnTo>
                  <a:lnTo>
                    <a:pt x="1536" y="281"/>
                  </a:lnTo>
                  <a:lnTo>
                    <a:pt x="1537" y="277"/>
                  </a:lnTo>
                  <a:lnTo>
                    <a:pt x="1541" y="276"/>
                  </a:lnTo>
                  <a:lnTo>
                    <a:pt x="1546" y="276"/>
                  </a:lnTo>
                  <a:lnTo>
                    <a:pt x="1550" y="276"/>
                  </a:lnTo>
                  <a:lnTo>
                    <a:pt x="1556" y="282"/>
                  </a:lnTo>
                  <a:lnTo>
                    <a:pt x="1556" y="289"/>
                  </a:lnTo>
                  <a:lnTo>
                    <a:pt x="1550" y="296"/>
                  </a:lnTo>
                  <a:lnTo>
                    <a:pt x="1542" y="300"/>
                  </a:lnTo>
                  <a:lnTo>
                    <a:pt x="1545" y="304"/>
                  </a:lnTo>
                  <a:lnTo>
                    <a:pt x="1554" y="319"/>
                  </a:lnTo>
                  <a:lnTo>
                    <a:pt x="1556" y="319"/>
                  </a:lnTo>
                  <a:lnTo>
                    <a:pt x="1556" y="314"/>
                  </a:lnTo>
                  <a:lnTo>
                    <a:pt x="1557" y="309"/>
                  </a:lnTo>
                  <a:lnTo>
                    <a:pt x="1559" y="306"/>
                  </a:lnTo>
                  <a:lnTo>
                    <a:pt x="1562" y="307"/>
                  </a:lnTo>
                  <a:lnTo>
                    <a:pt x="1565" y="311"/>
                  </a:lnTo>
                  <a:lnTo>
                    <a:pt x="1565" y="315"/>
                  </a:lnTo>
                  <a:lnTo>
                    <a:pt x="1563" y="317"/>
                  </a:lnTo>
                  <a:lnTo>
                    <a:pt x="1563" y="320"/>
                  </a:lnTo>
                  <a:lnTo>
                    <a:pt x="1569" y="325"/>
                  </a:lnTo>
                  <a:lnTo>
                    <a:pt x="1574" y="324"/>
                  </a:lnTo>
                  <a:lnTo>
                    <a:pt x="1579" y="321"/>
                  </a:lnTo>
                  <a:lnTo>
                    <a:pt x="1585" y="319"/>
                  </a:lnTo>
                  <a:lnTo>
                    <a:pt x="1586" y="322"/>
                  </a:lnTo>
                  <a:lnTo>
                    <a:pt x="1582" y="324"/>
                  </a:lnTo>
                  <a:lnTo>
                    <a:pt x="1580" y="328"/>
                  </a:lnTo>
                  <a:lnTo>
                    <a:pt x="1581" y="333"/>
                  </a:lnTo>
                  <a:lnTo>
                    <a:pt x="1584" y="338"/>
                  </a:lnTo>
                  <a:lnTo>
                    <a:pt x="1578" y="345"/>
                  </a:lnTo>
                  <a:lnTo>
                    <a:pt x="1583" y="348"/>
                  </a:lnTo>
                  <a:lnTo>
                    <a:pt x="1600" y="352"/>
                  </a:lnTo>
                  <a:lnTo>
                    <a:pt x="1605" y="358"/>
                  </a:lnTo>
                  <a:lnTo>
                    <a:pt x="1605" y="367"/>
                  </a:lnTo>
                  <a:lnTo>
                    <a:pt x="1604" y="375"/>
                  </a:lnTo>
                  <a:lnTo>
                    <a:pt x="1606" y="383"/>
                  </a:lnTo>
                  <a:lnTo>
                    <a:pt x="1612" y="391"/>
                  </a:lnTo>
                  <a:lnTo>
                    <a:pt x="1613" y="391"/>
                  </a:lnTo>
                  <a:lnTo>
                    <a:pt x="1613" y="393"/>
                  </a:lnTo>
                  <a:lnTo>
                    <a:pt x="1611" y="398"/>
                  </a:lnTo>
                  <a:lnTo>
                    <a:pt x="1608" y="417"/>
                  </a:lnTo>
                  <a:lnTo>
                    <a:pt x="1604" y="432"/>
                  </a:lnTo>
                  <a:lnTo>
                    <a:pt x="1600" y="454"/>
                  </a:lnTo>
                  <a:lnTo>
                    <a:pt x="1597" y="468"/>
                  </a:lnTo>
                  <a:lnTo>
                    <a:pt x="1596" y="474"/>
                  </a:lnTo>
                  <a:lnTo>
                    <a:pt x="1595" y="479"/>
                  </a:lnTo>
                  <a:lnTo>
                    <a:pt x="1591" y="477"/>
                  </a:lnTo>
                  <a:lnTo>
                    <a:pt x="1587" y="475"/>
                  </a:lnTo>
                  <a:lnTo>
                    <a:pt x="1564" y="464"/>
                  </a:lnTo>
                  <a:lnTo>
                    <a:pt x="1542" y="452"/>
                  </a:lnTo>
                  <a:lnTo>
                    <a:pt x="1519" y="440"/>
                  </a:lnTo>
                  <a:lnTo>
                    <a:pt x="1497" y="429"/>
                  </a:lnTo>
                  <a:lnTo>
                    <a:pt x="1474" y="417"/>
                  </a:lnTo>
                  <a:lnTo>
                    <a:pt x="1452" y="406"/>
                  </a:lnTo>
                  <a:lnTo>
                    <a:pt x="1429" y="394"/>
                  </a:lnTo>
                  <a:lnTo>
                    <a:pt x="1407" y="382"/>
                  </a:lnTo>
                  <a:lnTo>
                    <a:pt x="1400" y="379"/>
                  </a:lnTo>
                  <a:lnTo>
                    <a:pt x="1396" y="383"/>
                  </a:lnTo>
                  <a:lnTo>
                    <a:pt x="1393" y="391"/>
                  </a:lnTo>
                  <a:lnTo>
                    <a:pt x="1392" y="396"/>
                  </a:lnTo>
                  <a:lnTo>
                    <a:pt x="1392" y="400"/>
                  </a:lnTo>
                  <a:lnTo>
                    <a:pt x="1393" y="404"/>
                  </a:lnTo>
                  <a:lnTo>
                    <a:pt x="1397" y="417"/>
                  </a:lnTo>
                  <a:lnTo>
                    <a:pt x="1398" y="421"/>
                  </a:lnTo>
                  <a:lnTo>
                    <a:pt x="1399" y="426"/>
                  </a:lnTo>
                  <a:lnTo>
                    <a:pt x="1399" y="429"/>
                  </a:lnTo>
                  <a:lnTo>
                    <a:pt x="1398" y="434"/>
                  </a:lnTo>
                  <a:lnTo>
                    <a:pt x="1395" y="443"/>
                  </a:lnTo>
                  <a:lnTo>
                    <a:pt x="1387" y="460"/>
                  </a:lnTo>
                  <a:lnTo>
                    <a:pt x="1386" y="462"/>
                  </a:lnTo>
                  <a:lnTo>
                    <a:pt x="1386" y="465"/>
                  </a:lnTo>
                  <a:lnTo>
                    <a:pt x="1386" y="467"/>
                  </a:lnTo>
                  <a:lnTo>
                    <a:pt x="1386" y="469"/>
                  </a:lnTo>
                  <a:lnTo>
                    <a:pt x="1387" y="471"/>
                  </a:lnTo>
                  <a:lnTo>
                    <a:pt x="1388" y="472"/>
                  </a:lnTo>
                  <a:lnTo>
                    <a:pt x="1389" y="477"/>
                  </a:lnTo>
                  <a:lnTo>
                    <a:pt x="1389" y="479"/>
                  </a:lnTo>
                  <a:lnTo>
                    <a:pt x="1389" y="482"/>
                  </a:lnTo>
                  <a:lnTo>
                    <a:pt x="1388" y="489"/>
                  </a:lnTo>
                  <a:lnTo>
                    <a:pt x="1388" y="492"/>
                  </a:lnTo>
                  <a:lnTo>
                    <a:pt x="1388" y="495"/>
                  </a:lnTo>
                  <a:lnTo>
                    <a:pt x="1389" y="497"/>
                  </a:lnTo>
                  <a:lnTo>
                    <a:pt x="1390" y="499"/>
                  </a:lnTo>
                  <a:lnTo>
                    <a:pt x="1392" y="505"/>
                  </a:lnTo>
                  <a:lnTo>
                    <a:pt x="1393" y="507"/>
                  </a:lnTo>
                  <a:lnTo>
                    <a:pt x="1393" y="510"/>
                  </a:lnTo>
                  <a:lnTo>
                    <a:pt x="1393" y="511"/>
                  </a:lnTo>
                  <a:lnTo>
                    <a:pt x="1392" y="514"/>
                  </a:lnTo>
                  <a:lnTo>
                    <a:pt x="1383" y="530"/>
                  </a:lnTo>
                  <a:lnTo>
                    <a:pt x="1372" y="543"/>
                  </a:lnTo>
                  <a:lnTo>
                    <a:pt x="1361" y="562"/>
                  </a:lnTo>
                  <a:lnTo>
                    <a:pt x="1357" y="573"/>
                  </a:lnTo>
                  <a:lnTo>
                    <a:pt x="1357" y="575"/>
                  </a:lnTo>
                  <a:lnTo>
                    <a:pt x="1357" y="576"/>
                  </a:lnTo>
                  <a:lnTo>
                    <a:pt x="1358" y="578"/>
                  </a:lnTo>
                  <a:lnTo>
                    <a:pt x="1358" y="579"/>
                  </a:lnTo>
                  <a:lnTo>
                    <a:pt x="1358" y="581"/>
                  </a:lnTo>
                  <a:lnTo>
                    <a:pt x="1357" y="585"/>
                  </a:lnTo>
                  <a:lnTo>
                    <a:pt x="1351" y="598"/>
                  </a:lnTo>
                  <a:lnTo>
                    <a:pt x="1349" y="600"/>
                  </a:lnTo>
                  <a:lnTo>
                    <a:pt x="1346" y="603"/>
                  </a:lnTo>
                  <a:lnTo>
                    <a:pt x="1341" y="606"/>
                  </a:lnTo>
                  <a:lnTo>
                    <a:pt x="1337" y="607"/>
                  </a:lnTo>
                  <a:lnTo>
                    <a:pt x="1335" y="609"/>
                  </a:lnTo>
                  <a:lnTo>
                    <a:pt x="1333" y="611"/>
                  </a:lnTo>
                  <a:lnTo>
                    <a:pt x="1332" y="615"/>
                  </a:lnTo>
                  <a:lnTo>
                    <a:pt x="1330" y="624"/>
                  </a:lnTo>
                  <a:lnTo>
                    <a:pt x="1328" y="628"/>
                  </a:lnTo>
                  <a:lnTo>
                    <a:pt x="1326" y="630"/>
                  </a:lnTo>
                  <a:lnTo>
                    <a:pt x="1324" y="632"/>
                  </a:lnTo>
                  <a:lnTo>
                    <a:pt x="1317" y="637"/>
                  </a:lnTo>
                  <a:lnTo>
                    <a:pt x="1314" y="639"/>
                  </a:lnTo>
                  <a:lnTo>
                    <a:pt x="1312" y="639"/>
                  </a:lnTo>
                  <a:lnTo>
                    <a:pt x="1310" y="639"/>
                  </a:lnTo>
                  <a:lnTo>
                    <a:pt x="1308" y="638"/>
                  </a:lnTo>
                  <a:lnTo>
                    <a:pt x="1307" y="637"/>
                  </a:lnTo>
                  <a:lnTo>
                    <a:pt x="1306" y="635"/>
                  </a:lnTo>
                  <a:lnTo>
                    <a:pt x="1304" y="634"/>
                  </a:lnTo>
                  <a:lnTo>
                    <a:pt x="1303" y="633"/>
                  </a:lnTo>
                  <a:lnTo>
                    <a:pt x="1301" y="634"/>
                  </a:lnTo>
                  <a:lnTo>
                    <a:pt x="1300" y="635"/>
                  </a:lnTo>
                  <a:lnTo>
                    <a:pt x="1294" y="648"/>
                  </a:lnTo>
                  <a:lnTo>
                    <a:pt x="1287" y="666"/>
                  </a:lnTo>
                  <a:lnTo>
                    <a:pt x="1277" y="686"/>
                  </a:lnTo>
                  <a:lnTo>
                    <a:pt x="1270" y="703"/>
                  </a:lnTo>
                  <a:lnTo>
                    <a:pt x="1268" y="705"/>
                  </a:lnTo>
                  <a:lnTo>
                    <a:pt x="1267" y="707"/>
                  </a:lnTo>
                  <a:lnTo>
                    <a:pt x="1264" y="707"/>
                  </a:lnTo>
                  <a:lnTo>
                    <a:pt x="1251" y="701"/>
                  </a:lnTo>
                  <a:lnTo>
                    <a:pt x="1233" y="693"/>
                  </a:lnTo>
                  <a:lnTo>
                    <a:pt x="1222" y="688"/>
                  </a:lnTo>
                  <a:lnTo>
                    <a:pt x="1220" y="689"/>
                  </a:lnTo>
                  <a:lnTo>
                    <a:pt x="1219" y="691"/>
                  </a:lnTo>
                  <a:lnTo>
                    <a:pt x="1208" y="713"/>
                  </a:lnTo>
                  <a:lnTo>
                    <a:pt x="1206" y="717"/>
                  </a:lnTo>
                  <a:lnTo>
                    <a:pt x="1205" y="721"/>
                  </a:lnTo>
                  <a:lnTo>
                    <a:pt x="1205" y="724"/>
                  </a:lnTo>
                  <a:lnTo>
                    <a:pt x="1205" y="726"/>
                  </a:lnTo>
                  <a:lnTo>
                    <a:pt x="1203" y="730"/>
                  </a:lnTo>
                  <a:lnTo>
                    <a:pt x="1199" y="739"/>
                  </a:lnTo>
                  <a:lnTo>
                    <a:pt x="1198" y="743"/>
                  </a:lnTo>
                  <a:lnTo>
                    <a:pt x="1198" y="746"/>
                  </a:lnTo>
                  <a:lnTo>
                    <a:pt x="1199" y="771"/>
                  </a:lnTo>
                  <a:lnTo>
                    <a:pt x="1199" y="773"/>
                  </a:lnTo>
                  <a:lnTo>
                    <a:pt x="1198" y="775"/>
                  </a:lnTo>
                  <a:lnTo>
                    <a:pt x="1195" y="778"/>
                  </a:lnTo>
                  <a:lnTo>
                    <a:pt x="1191" y="782"/>
                  </a:lnTo>
                  <a:lnTo>
                    <a:pt x="1188" y="786"/>
                  </a:lnTo>
                  <a:lnTo>
                    <a:pt x="1185" y="790"/>
                  </a:lnTo>
                  <a:lnTo>
                    <a:pt x="1183" y="795"/>
                  </a:lnTo>
                  <a:lnTo>
                    <a:pt x="1182" y="799"/>
                  </a:lnTo>
                  <a:lnTo>
                    <a:pt x="1181" y="802"/>
                  </a:lnTo>
                  <a:lnTo>
                    <a:pt x="1181" y="817"/>
                  </a:lnTo>
                  <a:lnTo>
                    <a:pt x="1180" y="818"/>
                  </a:lnTo>
                  <a:lnTo>
                    <a:pt x="1180" y="819"/>
                  </a:lnTo>
                  <a:lnTo>
                    <a:pt x="1180" y="821"/>
                  </a:lnTo>
                  <a:lnTo>
                    <a:pt x="1180" y="822"/>
                  </a:lnTo>
                  <a:lnTo>
                    <a:pt x="1178" y="838"/>
                  </a:lnTo>
                  <a:lnTo>
                    <a:pt x="1177" y="843"/>
                  </a:lnTo>
                  <a:lnTo>
                    <a:pt x="1175" y="847"/>
                  </a:lnTo>
                  <a:lnTo>
                    <a:pt x="1171" y="857"/>
                  </a:lnTo>
                  <a:lnTo>
                    <a:pt x="1164" y="870"/>
                  </a:lnTo>
                  <a:lnTo>
                    <a:pt x="1155" y="889"/>
                  </a:lnTo>
                  <a:lnTo>
                    <a:pt x="1154" y="891"/>
                  </a:lnTo>
                  <a:lnTo>
                    <a:pt x="1152" y="892"/>
                  </a:lnTo>
                  <a:lnTo>
                    <a:pt x="1150" y="893"/>
                  </a:lnTo>
                  <a:lnTo>
                    <a:pt x="1127" y="890"/>
                  </a:lnTo>
                  <a:lnTo>
                    <a:pt x="1107" y="887"/>
                  </a:lnTo>
                  <a:lnTo>
                    <a:pt x="1090" y="885"/>
                  </a:lnTo>
                  <a:lnTo>
                    <a:pt x="1073" y="883"/>
                  </a:lnTo>
                  <a:lnTo>
                    <a:pt x="1072" y="882"/>
                  </a:lnTo>
                  <a:lnTo>
                    <a:pt x="1071" y="882"/>
                  </a:lnTo>
                  <a:lnTo>
                    <a:pt x="1072" y="880"/>
                  </a:lnTo>
                  <a:lnTo>
                    <a:pt x="1072" y="877"/>
                  </a:lnTo>
                  <a:lnTo>
                    <a:pt x="1072" y="875"/>
                  </a:lnTo>
                  <a:lnTo>
                    <a:pt x="1072" y="874"/>
                  </a:lnTo>
                  <a:lnTo>
                    <a:pt x="1072" y="873"/>
                  </a:lnTo>
                  <a:lnTo>
                    <a:pt x="1071" y="871"/>
                  </a:lnTo>
                  <a:lnTo>
                    <a:pt x="1053" y="849"/>
                  </a:lnTo>
                  <a:lnTo>
                    <a:pt x="1051" y="848"/>
                  </a:lnTo>
                  <a:lnTo>
                    <a:pt x="1050" y="847"/>
                  </a:lnTo>
                  <a:lnTo>
                    <a:pt x="1049" y="847"/>
                  </a:lnTo>
                  <a:lnTo>
                    <a:pt x="1018" y="842"/>
                  </a:lnTo>
                  <a:lnTo>
                    <a:pt x="1016" y="842"/>
                  </a:lnTo>
                  <a:lnTo>
                    <a:pt x="1014" y="844"/>
                  </a:lnTo>
                  <a:lnTo>
                    <a:pt x="1013" y="848"/>
                  </a:lnTo>
                  <a:lnTo>
                    <a:pt x="1012" y="856"/>
                  </a:lnTo>
                  <a:lnTo>
                    <a:pt x="1012" y="861"/>
                  </a:lnTo>
                  <a:lnTo>
                    <a:pt x="1012" y="864"/>
                  </a:lnTo>
                  <a:lnTo>
                    <a:pt x="1013" y="866"/>
                  </a:lnTo>
                  <a:lnTo>
                    <a:pt x="1013" y="869"/>
                  </a:lnTo>
                  <a:lnTo>
                    <a:pt x="1013" y="871"/>
                  </a:lnTo>
                  <a:lnTo>
                    <a:pt x="1012" y="875"/>
                  </a:lnTo>
                  <a:lnTo>
                    <a:pt x="1007" y="885"/>
                  </a:lnTo>
                  <a:lnTo>
                    <a:pt x="1007" y="886"/>
                  </a:lnTo>
                  <a:lnTo>
                    <a:pt x="1007" y="893"/>
                  </a:lnTo>
                  <a:lnTo>
                    <a:pt x="1010" y="911"/>
                  </a:lnTo>
                  <a:lnTo>
                    <a:pt x="1010" y="914"/>
                  </a:lnTo>
                  <a:lnTo>
                    <a:pt x="1009" y="917"/>
                  </a:lnTo>
                  <a:lnTo>
                    <a:pt x="1005" y="925"/>
                  </a:lnTo>
                  <a:lnTo>
                    <a:pt x="1004" y="929"/>
                  </a:lnTo>
                  <a:lnTo>
                    <a:pt x="1002" y="943"/>
                  </a:lnTo>
                  <a:lnTo>
                    <a:pt x="1001" y="946"/>
                  </a:lnTo>
                  <a:lnTo>
                    <a:pt x="998" y="949"/>
                  </a:lnTo>
                  <a:lnTo>
                    <a:pt x="992" y="952"/>
                  </a:lnTo>
                  <a:lnTo>
                    <a:pt x="991" y="954"/>
                  </a:lnTo>
                  <a:lnTo>
                    <a:pt x="990" y="957"/>
                  </a:lnTo>
                  <a:lnTo>
                    <a:pt x="989" y="961"/>
                  </a:lnTo>
                  <a:lnTo>
                    <a:pt x="988" y="965"/>
                  </a:lnTo>
                  <a:lnTo>
                    <a:pt x="985" y="970"/>
                  </a:lnTo>
                  <a:lnTo>
                    <a:pt x="984" y="973"/>
                  </a:lnTo>
                  <a:lnTo>
                    <a:pt x="984" y="978"/>
                  </a:lnTo>
                  <a:lnTo>
                    <a:pt x="985" y="980"/>
                  </a:lnTo>
                  <a:lnTo>
                    <a:pt x="987" y="984"/>
                  </a:lnTo>
                  <a:lnTo>
                    <a:pt x="988" y="986"/>
                  </a:lnTo>
                  <a:lnTo>
                    <a:pt x="989" y="988"/>
                  </a:lnTo>
                  <a:lnTo>
                    <a:pt x="988" y="991"/>
                  </a:lnTo>
                  <a:lnTo>
                    <a:pt x="987" y="994"/>
                  </a:lnTo>
                  <a:lnTo>
                    <a:pt x="983" y="1002"/>
                  </a:lnTo>
                  <a:lnTo>
                    <a:pt x="976" y="1008"/>
                  </a:lnTo>
                  <a:lnTo>
                    <a:pt x="973" y="1012"/>
                  </a:lnTo>
                  <a:lnTo>
                    <a:pt x="967" y="1023"/>
                  </a:lnTo>
                  <a:lnTo>
                    <a:pt x="953" y="1041"/>
                  </a:lnTo>
                  <a:lnTo>
                    <a:pt x="953" y="1043"/>
                  </a:lnTo>
                  <a:lnTo>
                    <a:pt x="952" y="1045"/>
                  </a:lnTo>
                  <a:lnTo>
                    <a:pt x="953" y="1049"/>
                  </a:lnTo>
                  <a:lnTo>
                    <a:pt x="955" y="1053"/>
                  </a:lnTo>
                  <a:lnTo>
                    <a:pt x="955" y="1056"/>
                  </a:lnTo>
                  <a:lnTo>
                    <a:pt x="951" y="1082"/>
                  </a:lnTo>
                  <a:lnTo>
                    <a:pt x="946" y="1099"/>
                  </a:lnTo>
                  <a:lnTo>
                    <a:pt x="938" y="1124"/>
                  </a:lnTo>
                  <a:lnTo>
                    <a:pt x="930" y="1139"/>
                  </a:lnTo>
                  <a:lnTo>
                    <a:pt x="914" y="1164"/>
                  </a:lnTo>
                  <a:lnTo>
                    <a:pt x="902" y="1183"/>
                  </a:lnTo>
                  <a:lnTo>
                    <a:pt x="893" y="1200"/>
                  </a:lnTo>
                  <a:lnTo>
                    <a:pt x="881" y="1219"/>
                  </a:lnTo>
                  <a:lnTo>
                    <a:pt x="880" y="1221"/>
                  </a:lnTo>
                  <a:lnTo>
                    <a:pt x="879" y="1231"/>
                  </a:lnTo>
                  <a:lnTo>
                    <a:pt x="879" y="1235"/>
                  </a:lnTo>
                  <a:lnTo>
                    <a:pt x="872" y="1255"/>
                  </a:lnTo>
                  <a:lnTo>
                    <a:pt x="863" y="1281"/>
                  </a:lnTo>
                  <a:lnTo>
                    <a:pt x="863" y="1286"/>
                  </a:lnTo>
                  <a:lnTo>
                    <a:pt x="863" y="1287"/>
                  </a:lnTo>
                  <a:lnTo>
                    <a:pt x="864" y="1288"/>
                  </a:lnTo>
                  <a:lnTo>
                    <a:pt x="865" y="1289"/>
                  </a:lnTo>
                  <a:lnTo>
                    <a:pt x="870" y="1292"/>
                  </a:lnTo>
                  <a:lnTo>
                    <a:pt x="874" y="1294"/>
                  </a:lnTo>
                  <a:lnTo>
                    <a:pt x="885" y="1298"/>
                  </a:lnTo>
                  <a:lnTo>
                    <a:pt x="887" y="1299"/>
                  </a:lnTo>
                  <a:lnTo>
                    <a:pt x="889" y="1301"/>
                  </a:lnTo>
                  <a:lnTo>
                    <a:pt x="890" y="1305"/>
                  </a:lnTo>
                  <a:lnTo>
                    <a:pt x="889" y="1308"/>
                  </a:lnTo>
                  <a:lnTo>
                    <a:pt x="889" y="1310"/>
                  </a:lnTo>
                  <a:lnTo>
                    <a:pt x="886" y="1314"/>
                  </a:lnTo>
                  <a:lnTo>
                    <a:pt x="879" y="1320"/>
                  </a:lnTo>
                  <a:lnTo>
                    <a:pt x="874" y="1324"/>
                  </a:lnTo>
                  <a:lnTo>
                    <a:pt x="872" y="1325"/>
                  </a:lnTo>
                  <a:lnTo>
                    <a:pt x="870" y="1328"/>
                  </a:lnTo>
                  <a:lnTo>
                    <a:pt x="867" y="1332"/>
                  </a:lnTo>
                  <a:lnTo>
                    <a:pt x="866" y="1336"/>
                  </a:lnTo>
                  <a:lnTo>
                    <a:pt x="865" y="1339"/>
                  </a:lnTo>
                  <a:lnTo>
                    <a:pt x="866" y="1341"/>
                  </a:lnTo>
                  <a:lnTo>
                    <a:pt x="866" y="1343"/>
                  </a:lnTo>
                  <a:lnTo>
                    <a:pt x="867" y="1344"/>
                  </a:lnTo>
                  <a:lnTo>
                    <a:pt x="869" y="1346"/>
                  </a:lnTo>
                  <a:lnTo>
                    <a:pt x="874" y="1348"/>
                  </a:lnTo>
                  <a:lnTo>
                    <a:pt x="875" y="1349"/>
                  </a:lnTo>
                  <a:lnTo>
                    <a:pt x="876" y="1354"/>
                  </a:lnTo>
                  <a:lnTo>
                    <a:pt x="875" y="1357"/>
                  </a:lnTo>
                  <a:lnTo>
                    <a:pt x="874" y="1359"/>
                  </a:lnTo>
                  <a:lnTo>
                    <a:pt x="835" y="1391"/>
                  </a:lnTo>
                  <a:lnTo>
                    <a:pt x="826" y="1402"/>
                  </a:lnTo>
                  <a:lnTo>
                    <a:pt x="825" y="1404"/>
                  </a:lnTo>
                  <a:lnTo>
                    <a:pt x="823" y="1405"/>
                  </a:lnTo>
                  <a:lnTo>
                    <a:pt x="821" y="1405"/>
                  </a:lnTo>
                  <a:lnTo>
                    <a:pt x="819" y="1405"/>
                  </a:lnTo>
                  <a:lnTo>
                    <a:pt x="817" y="1405"/>
                  </a:lnTo>
                  <a:lnTo>
                    <a:pt x="816" y="1404"/>
                  </a:lnTo>
                  <a:lnTo>
                    <a:pt x="814" y="1402"/>
                  </a:lnTo>
                  <a:lnTo>
                    <a:pt x="813" y="1400"/>
                  </a:lnTo>
                  <a:lnTo>
                    <a:pt x="813" y="1398"/>
                  </a:lnTo>
                  <a:lnTo>
                    <a:pt x="812" y="1394"/>
                  </a:lnTo>
                  <a:lnTo>
                    <a:pt x="812" y="1392"/>
                  </a:lnTo>
                  <a:lnTo>
                    <a:pt x="811" y="1391"/>
                  </a:lnTo>
                  <a:lnTo>
                    <a:pt x="809" y="1389"/>
                  </a:lnTo>
                  <a:lnTo>
                    <a:pt x="806" y="1389"/>
                  </a:lnTo>
                  <a:lnTo>
                    <a:pt x="803" y="1389"/>
                  </a:lnTo>
                  <a:lnTo>
                    <a:pt x="795" y="1392"/>
                  </a:lnTo>
                  <a:lnTo>
                    <a:pt x="787" y="1396"/>
                  </a:lnTo>
                  <a:lnTo>
                    <a:pt x="774" y="1405"/>
                  </a:lnTo>
                  <a:lnTo>
                    <a:pt x="758" y="1416"/>
                  </a:lnTo>
                  <a:lnTo>
                    <a:pt x="744" y="1429"/>
                  </a:lnTo>
                  <a:lnTo>
                    <a:pt x="730" y="1441"/>
                  </a:lnTo>
                  <a:lnTo>
                    <a:pt x="728" y="1442"/>
                  </a:lnTo>
                  <a:lnTo>
                    <a:pt x="726" y="1443"/>
                  </a:lnTo>
                  <a:lnTo>
                    <a:pt x="724" y="1443"/>
                  </a:lnTo>
                  <a:lnTo>
                    <a:pt x="723" y="1443"/>
                  </a:lnTo>
                  <a:lnTo>
                    <a:pt x="722" y="1442"/>
                  </a:lnTo>
                  <a:lnTo>
                    <a:pt x="721" y="1440"/>
                  </a:lnTo>
                  <a:lnTo>
                    <a:pt x="719" y="1439"/>
                  </a:lnTo>
                  <a:lnTo>
                    <a:pt x="718" y="1438"/>
                  </a:lnTo>
                  <a:lnTo>
                    <a:pt x="716" y="1438"/>
                  </a:lnTo>
                  <a:lnTo>
                    <a:pt x="710" y="1437"/>
                  </a:lnTo>
                  <a:lnTo>
                    <a:pt x="708" y="1437"/>
                  </a:lnTo>
                  <a:lnTo>
                    <a:pt x="707" y="1435"/>
                  </a:lnTo>
                  <a:lnTo>
                    <a:pt x="706" y="1432"/>
                  </a:lnTo>
                  <a:lnTo>
                    <a:pt x="706" y="1431"/>
                  </a:lnTo>
                  <a:lnTo>
                    <a:pt x="704" y="1430"/>
                  </a:lnTo>
                  <a:lnTo>
                    <a:pt x="703" y="1430"/>
                  </a:lnTo>
                  <a:lnTo>
                    <a:pt x="693" y="1429"/>
                  </a:lnTo>
                  <a:lnTo>
                    <a:pt x="690" y="1430"/>
                  </a:lnTo>
                  <a:lnTo>
                    <a:pt x="686" y="1431"/>
                  </a:lnTo>
                  <a:lnTo>
                    <a:pt x="682" y="1433"/>
                  </a:lnTo>
                  <a:lnTo>
                    <a:pt x="679" y="1436"/>
                  </a:lnTo>
                  <a:lnTo>
                    <a:pt x="678" y="1438"/>
                  </a:lnTo>
                  <a:lnTo>
                    <a:pt x="677" y="1440"/>
                  </a:lnTo>
                  <a:lnTo>
                    <a:pt x="676" y="1443"/>
                  </a:lnTo>
                  <a:lnTo>
                    <a:pt x="676" y="1445"/>
                  </a:lnTo>
                  <a:lnTo>
                    <a:pt x="676" y="1448"/>
                  </a:lnTo>
                  <a:lnTo>
                    <a:pt x="677" y="1450"/>
                  </a:lnTo>
                  <a:lnTo>
                    <a:pt x="678" y="1452"/>
                  </a:lnTo>
                  <a:lnTo>
                    <a:pt x="685" y="1461"/>
                  </a:lnTo>
                  <a:lnTo>
                    <a:pt x="685" y="1463"/>
                  </a:lnTo>
                  <a:lnTo>
                    <a:pt x="685" y="1466"/>
                  </a:lnTo>
                  <a:lnTo>
                    <a:pt x="684" y="1471"/>
                  </a:lnTo>
                  <a:lnTo>
                    <a:pt x="682" y="1474"/>
                  </a:lnTo>
                  <a:lnTo>
                    <a:pt x="681" y="1476"/>
                  </a:lnTo>
                  <a:lnTo>
                    <a:pt x="660" y="1494"/>
                  </a:lnTo>
                  <a:lnTo>
                    <a:pt x="658" y="1495"/>
                  </a:lnTo>
                  <a:lnTo>
                    <a:pt x="656" y="1495"/>
                  </a:lnTo>
                  <a:lnTo>
                    <a:pt x="650" y="1492"/>
                  </a:lnTo>
                  <a:lnTo>
                    <a:pt x="647" y="1492"/>
                  </a:lnTo>
                  <a:lnTo>
                    <a:pt x="644" y="1493"/>
                  </a:lnTo>
                  <a:lnTo>
                    <a:pt x="635" y="1499"/>
                  </a:lnTo>
                  <a:lnTo>
                    <a:pt x="632" y="1500"/>
                  </a:lnTo>
                  <a:lnTo>
                    <a:pt x="596" y="1511"/>
                  </a:lnTo>
                  <a:lnTo>
                    <a:pt x="570" y="1531"/>
                  </a:lnTo>
                  <a:lnTo>
                    <a:pt x="566" y="1533"/>
                  </a:lnTo>
                  <a:lnTo>
                    <a:pt x="565" y="1533"/>
                  </a:lnTo>
                  <a:lnTo>
                    <a:pt x="564" y="1532"/>
                  </a:lnTo>
                  <a:lnTo>
                    <a:pt x="563" y="1531"/>
                  </a:lnTo>
                  <a:lnTo>
                    <a:pt x="561" y="1528"/>
                  </a:lnTo>
                  <a:lnTo>
                    <a:pt x="560" y="1527"/>
                  </a:lnTo>
                  <a:lnTo>
                    <a:pt x="558" y="1526"/>
                  </a:lnTo>
                  <a:lnTo>
                    <a:pt x="555" y="1523"/>
                  </a:lnTo>
                  <a:lnTo>
                    <a:pt x="534" y="1515"/>
                  </a:lnTo>
                  <a:lnTo>
                    <a:pt x="533" y="1514"/>
                  </a:lnTo>
                  <a:lnTo>
                    <a:pt x="530" y="1512"/>
                  </a:lnTo>
                  <a:lnTo>
                    <a:pt x="521" y="1503"/>
                  </a:lnTo>
                  <a:lnTo>
                    <a:pt x="520" y="1502"/>
                  </a:lnTo>
                  <a:lnTo>
                    <a:pt x="517" y="1501"/>
                  </a:lnTo>
                  <a:lnTo>
                    <a:pt x="514" y="1501"/>
                  </a:lnTo>
                  <a:lnTo>
                    <a:pt x="510" y="1502"/>
                  </a:lnTo>
                  <a:lnTo>
                    <a:pt x="507" y="1504"/>
                  </a:lnTo>
                  <a:lnTo>
                    <a:pt x="506" y="1506"/>
                  </a:lnTo>
                  <a:lnTo>
                    <a:pt x="505" y="1508"/>
                  </a:lnTo>
                  <a:lnTo>
                    <a:pt x="504" y="1516"/>
                  </a:lnTo>
                  <a:lnTo>
                    <a:pt x="503" y="1519"/>
                  </a:lnTo>
                  <a:lnTo>
                    <a:pt x="501" y="1523"/>
                  </a:lnTo>
                  <a:lnTo>
                    <a:pt x="498" y="1529"/>
                  </a:lnTo>
                  <a:lnTo>
                    <a:pt x="495" y="1532"/>
                  </a:lnTo>
                  <a:lnTo>
                    <a:pt x="493" y="1533"/>
                  </a:lnTo>
                  <a:lnTo>
                    <a:pt x="479" y="1537"/>
                  </a:lnTo>
                  <a:lnTo>
                    <a:pt x="474" y="1539"/>
                  </a:lnTo>
                  <a:lnTo>
                    <a:pt x="471" y="1541"/>
                  </a:lnTo>
                  <a:lnTo>
                    <a:pt x="469" y="1543"/>
                  </a:lnTo>
                  <a:lnTo>
                    <a:pt x="454" y="1566"/>
                  </a:lnTo>
                  <a:lnTo>
                    <a:pt x="452" y="1569"/>
                  </a:lnTo>
                  <a:lnTo>
                    <a:pt x="450" y="1570"/>
                  </a:lnTo>
                  <a:lnTo>
                    <a:pt x="441" y="1572"/>
                  </a:lnTo>
                  <a:lnTo>
                    <a:pt x="419" y="1574"/>
                  </a:lnTo>
                  <a:lnTo>
                    <a:pt x="415" y="1573"/>
                  </a:lnTo>
                  <a:lnTo>
                    <a:pt x="405" y="1568"/>
                  </a:lnTo>
                  <a:lnTo>
                    <a:pt x="391" y="1564"/>
                  </a:lnTo>
                  <a:lnTo>
                    <a:pt x="389" y="1563"/>
                  </a:lnTo>
                  <a:lnTo>
                    <a:pt x="386" y="1560"/>
                  </a:lnTo>
                  <a:lnTo>
                    <a:pt x="380" y="1554"/>
                  </a:lnTo>
                  <a:lnTo>
                    <a:pt x="378" y="1552"/>
                  </a:lnTo>
                  <a:lnTo>
                    <a:pt x="377" y="1551"/>
                  </a:lnTo>
                  <a:lnTo>
                    <a:pt x="374" y="1550"/>
                  </a:lnTo>
                  <a:lnTo>
                    <a:pt x="372" y="1549"/>
                  </a:lnTo>
                  <a:lnTo>
                    <a:pt x="369" y="1549"/>
                  </a:lnTo>
                  <a:lnTo>
                    <a:pt x="361" y="1549"/>
                  </a:lnTo>
                  <a:lnTo>
                    <a:pt x="356" y="1550"/>
                  </a:lnTo>
                  <a:lnTo>
                    <a:pt x="352" y="1550"/>
                  </a:lnTo>
                  <a:lnTo>
                    <a:pt x="350" y="1550"/>
                  </a:lnTo>
                  <a:lnTo>
                    <a:pt x="346" y="1548"/>
                  </a:lnTo>
                  <a:lnTo>
                    <a:pt x="342" y="1546"/>
                  </a:lnTo>
                  <a:lnTo>
                    <a:pt x="341" y="1544"/>
                  </a:lnTo>
                  <a:lnTo>
                    <a:pt x="339" y="1543"/>
                  </a:lnTo>
                  <a:lnTo>
                    <a:pt x="335" y="1535"/>
                  </a:lnTo>
                  <a:lnTo>
                    <a:pt x="333" y="1534"/>
                  </a:lnTo>
                  <a:lnTo>
                    <a:pt x="332" y="1532"/>
                  </a:lnTo>
                  <a:lnTo>
                    <a:pt x="328" y="1530"/>
                  </a:lnTo>
                  <a:lnTo>
                    <a:pt x="309" y="1521"/>
                  </a:lnTo>
                  <a:lnTo>
                    <a:pt x="307" y="1519"/>
                  </a:lnTo>
                  <a:lnTo>
                    <a:pt x="306" y="1518"/>
                  </a:lnTo>
                  <a:lnTo>
                    <a:pt x="305" y="1516"/>
                  </a:lnTo>
                  <a:lnTo>
                    <a:pt x="304" y="1513"/>
                  </a:lnTo>
                  <a:lnTo>
                    <a:pt x="304" y="1511"/>
                  </a:lnTo>
                  <a:lnTo>
                    <a:pt x="303" y="1500"/>
                  </a:lnTo>
                  <a:lnTo>
                    <a:pt x="303" y="1498"/>
                  </a:lnTo>
                  <a:lnTo>
                    <a:pt x="303" y="1495"/>
                  </a:lnTo>
                  <a:lnTo>
                    <a:pt x="302" y="1493"/>
                  </a:lnTo>
                  <a:lnTo>
                    <a:pt x="301" y="1491"/>
                  </a:lnTo>
                  <a:lnTo>
                    <a:pt x="300" y="1489"/>
                  </a:lnTo>
                  <a:lnTo>
                    <a:pt x="298" y="1488"/>
                  </a:lnTo>
                  <a:lnTo>
                    <a:pt x="297" y="1487"/>
                  </a:lnTo>
                  <a:lnTo>
                    <a:pt x="283" y="1481"/>
                  </a:lnTo>
                  <a:lnTo>
                    <a:pt x="281" y="1480"/>
                  </a:lnTo>
                  <a:lnTo>
                    <a:pt x="280" y="1478"/>
                  </a:lnTo>
                  <a:lnTo>
                    <a:pt x="280" y="1476"/>
                  </a:lnTo>
                  <a:lnTo>
                    <a:pt x="281" y="1474"/>
                  </a:lnTo>
                  <a:lnTo>
                    <a:pt x="281" y="1472"/>
                  </a:lnTo>
                  <a:lnTo>
                    <a:pt x="289" y="1464"/>
                  </a:lnTo>
                  <a:lnTo>
                    <a:pt x="289" y="1464"/>
                  </a:lnTo>
                  <a:lnTo>
                    <a:pt x="289" y="1463"/>
                  </a:lnTo>
                  <a:lnTo>
                    <a:pt x="289" y="1461"/>
                  </a:lnTo>
                  <a:lnTo>
                    <a:pt x="289" y="1458"/>
                  </a:lnTo>
                  <a:lnTo>
                    <a:pt x="289" y="1456"/>
                  </a:lnTo>
                  <a:lnTo>
                    <a:pt x="288" y="1454"/>
                  </a:lnTo>
                  <a:lnTo>
                    <a:pt x="287" y="1452"/>
                  </a:lnTo>
                  <a:lnTo>
                    <a:pt x="285" y="1450"/>
                  </a:lnTo>
                  <a:lnTo>
                    <a:pt x="282" y="1448"/>
                  </a:lnTo>
                  <a:lnTo>
                    <a:pt x="275" y="1445"/>
                  </a:lnTo>
                  <a:lnTo>
                    <a:pt x="271" y="1445"/>
                  </a:lnTo>
                  <a:lnTo>
                    <a:pt x="261" y="1449"/>
                  </a:lnTo>
                  <a:lnTo>
                    <a:pt x="257" y="1450"/>
                  </a:lnTo>
                  <a:lnTo>
                    <a:pt x="227" y="1445"/>
                  </a:lnTo>
                  <a:lnTo>
                    <a:pt x="222" y="1444"/>
                  </a:lnTo>
                  <a:lnTo>
                    <a:pt x="219" y="1441"/>
                  </a:lnTo>
                  <a:lnTo>
                    <a:pt x="219" y="1439"/>
                  </a:lnTo>
                  <a:lnTo>
                    <a:pt x="219" y="1436"/>
                  </a:lnTo>
                  <a:lnTo>
                    <a:pt x="218" y="1434"/>
                  </a:lnTo>
                  <a:lnTo>
                    <a:pt x="217" y="1432"/>
                  </a:lnTo>
                  <a:lnTo>
                    <a:pt x="215" y="1431"/>
                  </a:lnTo>
                  <a:lnTo>
                    <a:pt x="212" y="1428"/>
                  </a:lnTo>
                  <a:lnTo>
                    <a:pt x="199" y="1420"/>
                  </a:lnTo>
                  <a:lnTo>
                    <a:pt x="196" y="1420"/>
                  </a:lnTo>
                  <a:lnTo>
                    <a:pt x="195" y="1421"/>
                  </a:lnTo>
                  <a:lnTo>
                    <a:pt x="193" y="1422"/>
                  </a:lnTo>
                  <a:lnTo>
                    <a:pt x="192" y="1421"/>
                  </a:lnTo>
                  <a:lnTo>
                    <a:pt x="184" y="1413"/>
                  </a:lnTo>
                  <a:lnTo>
                    <a:pt x="180" y="1410"/>
                  </a:lnTo>
                  <a:lnTo>
                    <a:pt x="177" y="1408"/>
                  </a:lnTo>
                  <a:lnTo>
                    <a:pt x="174" y="1407"/>
                  </a:lnTo>
                  <a:lnTo>
                    <a:pt x="160" y="1404"/>
                  </a:lnTo>
                  <a:lnTo>
                    <a:pt x="156" y="1403"/>
                  </a:lnTo>
                  <a:lnTo>
                    <a:pt x="154" y="1401"/>
                  </a:lnTo>
                  <a:lnTo>
                    <a:pt x="152" y="1394"/>
                  </a:lnTo>
                  <a:lnTo>
                    <a:pt x="144" y="1381"/>
                  </a:lnTo>
                  <a:lnTo>
                    <a:pt x="143" y="1378"/>
                  </a:lnTo>
                  <a:lnTo>
                    <a:pt x="143" y="1376"/>
                  </a:lnTo>
                  <a:lnTo>
                    <a:pt x="140" y="1372"/>
                  </a:lnTo>
                  <a:lnTo>
                    <a:pt x="134" y="1366"/>
                  </a:lnTo>
                  <a:lnTo>
                    <a:pt x="108" y="1347"/>
                  </a:lnTo>
                  <a:lnTo>
                    <a:pt x="107" y="1346"/>
                  </a:lnTo>
                  <a:lnTo>
                    <a:pt x="106" y="1344"/>
                  </a:lnTo>
                  <a:lnTo>
                    <a:pt x="104" y="1339"/>
                  </a:lnTo>
                  <a:lnTo>
                    <a:pt x="100" y="1326"/>
                  </a:lnTo>
                  <a:lnTo>
                    <a:pt x="99" y="1323"/>
                  </a:lnTo>
                  <a:lnTo>
                    <a:pt x="97" y="1320"/>
                  </a:lnTo>
                  <a:lnTo>
                    <a:pt x="94" y="1316"/>
                  </a:lnTo>
                  <a:lnTo>
                    <a:pt x="92" y="1314"/>
                  </a:lnTo>
                  <a:lnTo>
                    <a:pt x="89" y="1312"/>
                  </a:lnTo>
                  <a:lnTo>
                    <a:pt x="73" y="1304"/>
                  </a:lnTo>
                  <a:lnTo>
                    <a:pt x="71" y="1302"/>
                  </a:lnTo>
                  <a:lnTo>
                    <a:pt x="71" y="1300"/>
                  </a:lnTo>
                  <a:lnTo>
                    <a:pt x="71" y="1298"/>
                  </a:lnTo>
                  <a:lnTo>
                    <a:pt x="74" y="1291"/>
                  </a:lnTo>
                  <a:lnTo>
                    <a:pt x="75" y="1289"/>
                  </a:lnTo>
                  <a:lnTo>
                    <a:pt x="75" y="1287"/>
                  </a:lnTo>
                  <a:lnTo>
                    <a:pt x="74" y="1285"/>
                  </a:lnTo>
                  <a:lnTo>
                    <a:pt x="72" y="1282"/>
                  </a:lnTo>
                  <a:lnTo>
                    <a:pt x="70" y="1279"/>
                  </a:lnTo>
                  <a:lnTo>
                    <a:pt x="69" y="1278"/>
                  </a:lnTo>
                  <a:lnTo>
                    <a:pt x="47" y="1264"/>
                  </a:lnTo>
                  <a:lnTo>
                    <a:pt x="44" y="1261"/>
                  </a:lnTo>
                  <a:lnTo>
                    <a:pt x="41" y="1258"/>
                  </a:lnTo>
                  <a:lnTo>
                    <a:pt x="38" y="1252"/>
                  </a:lnTo>
                  <a:lnTo>
                    <a:pt x="36" y="1248"/>
                  </a:lnTo>
                  <a:lnTo>
                    <a:pt x="4" y="1215"/>
                  </a:lnTo>
                  <a:lnTo>
                    <a:pt x="1" y="1211"/>
                  </a:lnTo>
                  <a:lnTo>
                    <a:pt x="0" y="1209"/>
                  </a:lnTo>
                  <a:lnTo>
                    <a:pt x="0" y="1207"/>
                  </a:lnTo>
                  <a:lnTo>
                    <a:pt x="0" y="1206"/>
                  </a:lnTo>
                  <a:lnTo>
                    <a:pt x="1" y="1205"/>
                  </a:lnTo>
                  <a:lnTo>
                    <a:pt x="2" y="1203"/>
                  </a:lnTo>
                  <a:lnTo>
                    <a:pt x="7" y="1198"/>
                  </a:lnTo>
                  <a:lnTo>
                    <a:pt x="10" y="1194"/>
                  </a:lnTo>
                  <a:lnTo>
                    <a:pt x="10" y="1192"/>
                  </a:lnTo>
                  <a:lnTo>
                    <a:pt x="11" y="1191"/>
                  </a:lnTo>
                  <a:lnTo>
                    <a:pt x="11" y="1188"/>
                  </a:lnTo>
                  <a:lnTo>
                    <a:pt x="9" y="1181"/>
                  </a:lnTo>
                  <a:lnTo>
                    <a:pt x="9" y="1179"/>
                  </a:lnTo>
                  <a:lnTo>
                    <a:pt x="9" y="1177"/>
                  </a:lnTo>
                  <a:lnTo>
                    <a:pt x="10" y="1175"/>
                  </a:lnTo>
                  <a:lnTo>
                    <a:pt x="12" y="1174"/>
                  </a:lnTo>
                  <a:lnTo>
                    <a:pt x="16" y="1173"/>
                  </a:lnTo>
                  <a:lnTo>
                    <a:pt x="17" y="1172"/>
                  </a:lnTo>
                  <a:lnTo>
                    <a:pt x="18" y="1170"/>
                  </a:lnTo>
                  <a:lnTo>
                    <a:pt x="18" y="1168"/>
                  </a:lnTo>
                  <a:lnTo>
                    <a:pt x="17" y="1165"/>
                  </a:lnTo>
                  <a:lnTo>
                    <a:pt x="17" y="1163"/>
                  </a:lnTo>
                  <a:lnTo>
                    <a:pt x="16" y="1158"/>
                  </a:lnTo>
                  <a:lnTo>
                    <a:pt x="15" y="1148"/>
                  </a:lnTo>
                  <a:lnTo>
                    <a:pt x="15" y="1143"/>
                  </a:lnTo>
                  <a:lnTo>
                    <a:pt x="14" y="1138"/>
                  </a:lnTo>
                  <a:lnTo>
                    <a:pt x="12" y="1133"/>
                  </a:lnTo>
                  <a:lnTo>
                    <a:pt x="3" y="1121"/>
                  </a:lnTo>
                  <a:lnTo>
                    <a:pt x="2" y="1117"/>
                  </a:lnTo>
                  <a:lnTo>
                    <a:pt x="1" y="1116"/>
                  </a:lnTo>
                  <a:lnTo>
                    <a:pt x="1" y="1115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0" y="1095"/>
                  </a:lnTo>
                  <a:lnTo>
                    <a:pt x="0" y="1096"/>
                  </a:lnTo>
                  <a:lnTo>
                    <a:pt x="13" y="1099"/>
                  </a:lnTo>
                  <a:lnTo>
                    <a:pt x="29" y="1095"/>
                  </a:lnTo>
                  <a:lnTo>
                    <a:pt x="57" y="1080"/>
                  </a:lnTo>
                  <a:lnTo>
                    <a:pt x="82" y="1074"/>
                  </a:lnTo>
                  <a:lnTo>
                    <a:pt x="88" y="1070"/>
                  </a:lnTo>
                  <a:lnTo>
                    <a:pt x="92" y="1062"/>
                  </a:lnTo>
                  <a:lnTo>
                    <a:pt x="93" y="1054"/>
                  </a:lnTo>
                  <a:lnTo>
                    <a:pt x="95" y="1014"/>
                  </a:lnTo>
                  <a:lnTo>
                    <a:pt x="97" y="1003"/>
                  </a:lnTo>
                  <a:lnTo>
                    <a:pt x="101" y="999"/>
                  </a:lnTo>
                  <a:lnTo>
                    <a:pt x="119" y="998"/>
                  </a:lnTo>
                  <a:lnTo>
                    <a:pt x="126" y="996"/>
                  </a:lnTo>
                  <a:lnTo>
                    <a:pt x="130" y="988"/>
                  </a:lnTo>
                  <a:lnTo>
                    <a:pt x="130" y="983"/>
                  </a:lnTo>
                  <a:lnTo>
                    <a:pt x="128" y="977"/>
                  </a:lnTo>
                  <a:lnTo>
                    <a:pt x="126" y="972"/>
                  </a:lnTo>
                  <a:lnTo>
                    <a:pt x="121" y="965"/>
                  </a:lnTo>
                  <a:lnTo>
                    <a:pt x="121" y="960"/>
                  </a:lnTo>
                  <a:lnTo>
                    <a:pt x="122" y="953"/>
                  </a:lnTo>
                  <a:lnTo>
                    <a:pt x="119" y="943"/>
                  </a:lnTo>
                  <a:lnTo>
                    <a:pt x="115" y="936"/>
                  </a:lnTo>
                  <a:lnTo>
                    <a:pt x="111" y="931"/>
                  </a:lnTo>
                  <a:lnTo>
                    <a:pt x="108" y="923"/>
                  </a:lnTo>
                  <a:lnTo>
                    <a:pt x="107" y="913"/>
                  </a:lnTo>
                  <a:lnTo>
                    <a:pt x="112" y="907"/>
                  </a:lnTo>
                  <a:lnTo>
                    <a:pt x="118" y="901"/>
                  </a:lnTo>
                  <a:lnTo>
                    <a:pt x="120" y="890"/>
                  </a:lnTo>
                  <a:lnTo>
                    <a:pt x="124" y="882"/>
                  </a:lnTo>
                  <a:lnTo>
                    <a:pt x="125" y="878"/>
                  </a:lnTo>
                  <a:lnTo>
                    <a:pt x="124" y="859"/>
                  </a:lnTo>
                  <a:lnTo>
                    <a:pt x="127" y="845"/>
                  </a:lnTo>
                  <a:lnTo>
                    <a:pt x="135" y="826"/>
                  </a:lnTo>
                  <a:lnTo>
                    <a:pt x="144" y="809"/>
                  </a:lnTo>
                  <a:lnTo>
                    <a:pt x="153" y="799"/>
                  </a:lnTo>
                  <a:lnTo>
                    <a:pt x="162" y="798"/>
                  </a:lnTo>
                  <a:lnTo>
                    <a:pt x="169" y="801"/>
                  </a:lnTo>
                  <a:lnTo>
                    <a:pt x="175" y="805"/>
                  </a:lnTo>
                  <a:lnTo>
                    <a:pt x="187" y="808"/>
                  </a:lnTo>
                  <a:lnTo>
                    <a:pt x="192" y="812"/>
                  </a:lnTo>
                  <a:lnTo>
                    <a:pt x="197" y="819"/>
                  </a:lnTo>
                  <a:lnTo>
                    <a:pt x="199" y="825"/>
                  </a:lnTo>
                  <a:lnTo>
                    <a:pt x="201" y="827"/>
                  </a:lnTo>
                  <a:lnTo>
                    <a:pt x="202" y="830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7"/>
                  </a:lnTo>
                  <a:lnTo>
                    <a:pt x="200" y="838"/>
                  </a:lnTo>
                  <a:lnTo>
                    <a:pt x="199" y="839"/>
                  </a:lnTo>
                  <a:lnTo>
                    <a:pt x="199" y="845"/>
                  </a:lnTo>
                  <a:lnTo>
                    <a:pt x="198" y="848"/>
                  </a:lnTo>
                  <a:lnTo>
                    <a:pt x="197" y="850"/>
                  </a:lnTo>
                  <a:lnTo>
                    <a:pt x="201" y="855"/>
                  </a:lnTo>
                  <a:lnTo>
                    <a:pt x="208" y="857"/>
                  </a:lnTo>
                  <a:lnTo>
                    <a:pt x="215" y="852"/>
                  </a:lnTo>
                  <a:lnTo>
                    <a:pt x="220" y="843"/>
                  </a:lnTo>
                  <a:lnTo>
                    <a:pt x="223" y="836"/>
                  </a:lnTo>
                  <a:lnTo>
                    <a:pt x="224" y="825"/>
                  </a:lnTo>
                  <a:lnTo>
                    <a:pt x="225" y="820"/>
                  </a:lnTo>
                  <a:lnTo>
                    <a:pt x="229" y="817"/>
                  </a:lnTo>
                  <a:lnTo>
                    <a:pt x="233" y="818"/>
                  </a:lnTo>
                  <a:lnTo>
                    <a:pt x="240" y="823"/>
                  </a:lnTo>
                  <a:lnTo>
                    <a:pt x="245" y="824"/>
                  </a:lnTo>
                  <a:lnTo>
                    <a:pt x="251" y="821"/>
                  </a:lnTo>
                  <a:lnTo>
                    <a:pt x="250" y="816"/>
                  </a:lnTo>
                  <a:lnTo>
                    <a:pt x="246" y="810"/>
                  </a:lnTo>
                  <a:lnTo>
                    <a:pt x="242" y="803"/>
                  </a:lnTo>
                  <a:lnTo>
                    <a:pt x="241" y="787"/>
                  </a:lnTo>
                  <a:lnTo>
                    <a:pt x="239" y="779"/>
                  </a:lnTo>
                  <a:lnTo>
                    <a:pt x="234" y="776"/>
                  </a:lnTo>
                  <a:lnTo>
                    <a:pt x="232" y="776"/>
                  </a:lnTo>
                  <a:lnTo>
                    <a:pt x="229" y="774"/>
                  </a:lnTo>
                  <a:lnTo>
                    <a:pt x="226" y="771"/>
                  </a:lnTo>
                  <a:lnTo>
                    <a:pt x="224" y="769"/>
                  </a:lnTo>
                  <a:lnTo>
                    <a:pt x="222" y="763"/>
                  </a:lnTo>
                  <a:lnTo>
                    <a:pt x="222" y="762"/>
                  </a:lnTo>
                  <a:lnTo>
                    <a:pt x="224" y="761"/>
                  </a:lnTo>
                  <a:lnTo>
                    <a:pt x="240" y="751"/>
                  </a:lnTo>
                  <a:lnTo>
                    <a:pt x="242" y="747"/>
                  </a:lnTo>
                  <a:lnTo>
                    <a:pt x="241" y="737"/>
                  </a:lnTo>
                  <a:lnTo>
                    <a:pt x="237" y="721"/>
                  </a:lnTo>
                  <a:lnTo>
                    <a:pt x="237" y="715"/>
                  </a:lnTo>
                  <a:lnTo>
                    <a:pt x="239" y="708"/>
                  </a:lnTo>
                  <a:lnTo>
                    <a:pt x="252" y="686"/>
                  </a:lnTo>
                  <a:lnTo>
                    <a:pt x="255" y="670"/>
                  </a:lnTo>
                  <a:lnTo>
                    <a:pt x="262" y="667"/>
                  </a:lnTo>
                  <a:lnTo>
                    <a:pt x="270" y="665"/>
                  </a:lnTo>
                  <a:lnTo>
                    <a:pt x="277" y="661"/>
                  </a:lnTo>
                  <a:lnTo>
                    <a:pt x="280" y="664"/>
                  </a:lnTo>
                  <a:lnTo>
                    <a:pt x="283" y="661"/>
                  </a:lnTo>
                  <a:lnTo>
                    <a:pt x="284" y="660"/>
                  </a:lnTo>
                  <a:lnTo>
                    <a:pt x="287" y="660"/>
                  </a:lnTo>
                  <a:lnTo>
                    <a:pt x="290" y="662"/>
                  </a:lnTo>
                  <a:lnTo>
                    <a:pt x="293" y="656"/>
                  </a:lnTo>
                  <a:lnTo>
                    <a:pt x="292" y="639"/>
                  </a:lnTo>
                  <a:lnTo>
                    <a:pt x="294" y="630"/>
                  </a:lnTo>
                  <a:lnTo>
                    <a:pt x="316" y="601"/>
                  </a:lnTo>
                  <a:lnTo>
                    <a:pt x="321" y="598"/>
                  </a:lnTo>
                  <a:lnTo>
                    <a:pt x="336" y="595"/>
                  </a:lnTo>
                  <a:lnTo>
                    <a:pt x="340" y="598"/>
                  </a:lnTo>
                  <a:lnTo>
                    <a:pt x="344" y="605"/>
                  </a:lnTo>
                  <a:lnTo>
                    <a:pt x="350" y="613"/>
                  </a:lnTo>
                  <a:lnTo>
                    <a:pt x="358" y="617"/>
                  </a:lnTo>
                  <a:lnTo>
                    <a:pt x="366" y="614"/>
                  </a:lnTo>
                  <a:lnTo>
                    <a:pt x="376" y="601"/>
                  </a:lnTo>
                  <a:lnTo>
                    <a:pt x="383" y="597"/>
                  </a:lnTo>
                  <a:lnTo>
                    <a:pt x="390" y="595"/>
                  </a:lnTo>
                  <a:lnTo>
                    <a:pt x="397" y="592"/>
                  </a:lnTo>
                  <a:lnTo>
                    <a:pt x="403" y="587"/>
                  </a:lnTo>
                  <a:lnTo>
                    <a:pt x="408" y="583"/>
                  </a:lnTo>
                  <a:lnTo>
                    <a:pt x="416" y="571"/>
                  </a:lnTo>
                  <a:lnTo>
                    <a:pt x="421" y="565"/>
                  </a:lnTo>
                  <a:lnTo>
                    <a:pt x="434" y="557"/>
                  </a:lnTo>
                  <a:lnTo>
                    <a:pt x="438" y="550"/>
                  </a:lnTo>
                  <a:lnTo>
                    <a:pt x="444" y="534"/>
                  </a:lnTo>
                  <a:lnTo>
                    <a:pt x="452" y="520"/>
                  </a:lnTo>
                  <a:lnTo>
                    <a:pt x="486" y="483"/>
                  </a:lnTo>
                  <a:lnTo>
                    <a:pt x="507" y="466"/>
                  </a:lnTo>
                  <a:lnTo>
                    <a:pt x="507" y="461"/>
                  </a:lnTo>
                  <a:lnTo>
                    <a:pt x="509" y="449"/>
                  </a:lnTo>
                  <a:lnTo>
                    <a:pt x="509" y="446"/>
                  </a:lnTo>
                  <a:lnTo>
                    <a:pt x="507" y="442"/>
                  </a:lnTo>
                  <a:lnTo>
                    <a:pt x="507" y="440"/>
                  </a:lnTo>
                  <a:lnTo>
                    <a:pt x="509" y="438"/>
                  </a:lnTo>
                  <a:lnTo>
                    <a:pt x="513" y="432"/>
                  </a:lnTo>
                  <a:lnTo>
                    <a:pt x="514" y="423"/>
                  </a:lnTo>
                  <a:lnTo>
                    <a:pt x="511" y="418"/>
                  </a:lnTo>
                  <a:lnTo>
                    <a:pt x="507" y="413"/>
                  </a:lnTo>
                  <a:lnTo>
                    <a:pt x="500" y="408"/>
                  </a:lnTo>
                  <a:lnTo>
                    <a:pt x="498" y="403"/>
                  </a:lnTo>
                  <a:lnTo>
                    <a:pt x="500" y="399"/>
                  </a:lnTo>
                  <a:lnTo>
                    <a:pt x="507" y="393"/>
                  </a:lnTo>
                  <a:lnTo>
                    <a:pt x="507" y="388"/>
                  </a:lnTo>
                  <a:lnTo>
                    <a:pt x="507" y="379"/>
                  </a:lnTo>
                  <a:lnTo>
                    <a:pt x="508" y="375"/>
                  </a:lnTo>
                  <a:lnTo>
                    <a:pt x="509" y="369"/>
                  </a:lnTo>
                  <a:lnTo>
                    <a:pt x="511" y="365"/>
                  </a:lnTo>
                  <a:lnTo>
                    <a:pt x="516" y="356"/>
                  </a:lnTo>
                  <a:lnTo>
                    <a:pt x="516" y="352"/>
                  </a:lnTo>
                  <a:lnTo>
                    <a:pt x="514" y="348"/>
                  </a:lnTo>
                  <a:lnTo>
                    <a:pt x="511" y="343"/>
                  </a:lnTo>
                  <a:lnTo>
                    <a:pt x="509" y="339"/>
                  </a:lnTo>
                  <a:lnTo>
                    <a:pt x="510" y="332"/>
                  </a:lnTo>
                  <a:lnTo>
                    <a:pt x="513" y="332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4" y="327"/>
                  </a:lnTo>
                  <a:lnTo>
                    <a:pt x="523" y="323"/>
                  </a:lnTo>
                  <a:lnTo>
                    <a:pt x="521" y="320"/>
                  </a:lnTo>
                  <a:lnTo>
                    <a:pt x="520" y="317"/>
                  </a:lnTo>
                  <a:lnTo>
                    <a:pt x="521" y="309"/>
                  </a:lnTo>
                  <a:lnTo>
                    <a:pt x="523" y="303"/>
                  </a:lnTo>
                  <a:lnTo>
                    <a:pt x="525" y="297"/>
                  </a:lnTo>
                  <a:lnTo>
                    <a:pt x="524" y="287"/>
                  </a:lnTo>
                  <a:lnTo>
                    <a:pt x="521" y="269"/>
                  </a:lnTo>
                  <a:lnTo>
                    <a:pt x="520" y="260"/>
                  </a:lnTo>
                  <a:lnTo>
                    <a:pt x="522" y="249"/>
                  </a:lnTo>
                  <a:lnTo>
                    <a:pt x="527" y="232"/>
                  </a:lnTo>
                  <a:lnTo>
                    <a:pt x="529" y="224"/>
                  </a:lnTo>
                  <a:lnTo>
                    <a:pt x="528" y="208"/>
                  </a:lnTo>
                  <a:lnTo>
                    <a:pt x="530" y="197"/>
                  </a:lnTo>
                  <a:lnTo>
                    <a:pt x="534" y="179"/>
                  </a:lnTo>
                  <a:lnTo>
                    <a:pt x="537" y="175"/>
                  </a:lnTo>
                  <a:lnTo>
                    <a:pt x="544" y="166"/>
                  </a:lnTo>
                  <a:lnTo>
                    <a:pt x="546" y="163"/>
                  </a:lnTo>
                  <a:lnTo>
                    <a:pt x="547" y="148"/>
                  </a:lnTo>
                  <a:lnTo>
                    <a:pt x="548" y="146"/>
                  </a:lnTo>
                  <a:lnTo>
                    <a:pt x="546" y="140"/>
                  </a:lnTo>
                  <a:lnTo>
                    <a:pt x="542" y="130"/>
                  </a:lnTo>
                  <a:lnTo>
                    <a:pt x="542" y="128"/>
                  </a:lnTo>
                  <a:lnTo>
                    <a:pt x="542" y="124"/>
                  </a:lnTo>
                  <a:lnTo>
                    <a:pt x="541" y="122"/>
                  </a:lnTo>
                  <a:lnTo>
                    <a:pt x="539" y="120"/>
                  </a:lnTo>
                  <a:lnTo>
                    <a:pt x="537" y="120"/>
                  </a:lnTo>
                  <a:lnTo>
                    <a:pt x="534" y="120"/>
                  </a:lnTo>
                  <a:lnTo>
                    <a:pt x="533" y="120"/>
                  </a:lnTo>
                  <a:lnTo>
                    <a:pt x="532" y="110"/>
                  </a:lnTo>
                  <a:lnTo>
                    <a:pt x="536" y="91"/>
                  </a:lnTo>
                  <a:lnTo>
                    <a:pt x="536" y="81"/>
                  </a:lnTo>
                  <a:lnTo>
                    <a:pt x="534" y="75"/>
                  </a:lnTo>
                  <a:lnTo>
                    <a:pt x="529" y="68"/>
                  </a:lnTo>
                  <a:lnTo>
                    <a:pt x="519" y="54"/>
                  </a:lnTo>
                  <a:lnTo>
                    <a:pt x="505" y="41"/>
                  </a:lnTo>
                  <a:lnTo>
                    <a:pt x="502" y="35"/>
                  </a:lnTo>
                  <a:lnTo>
                    <a:pt x="504" y="25"/>
                  </a:lnTo>
                  <a:lnTo>
                    <a:pt x="509" y="20"/>
                  </a:lnTo>
                  <a:lnTo>
                    <a:pt x="517" y="15"/>
                  </a:lnTo>
                  <a:lnTo>
                    <a:pt x="526" y="13"/>
                  </a:lnTo>
                  <a:lnTo>
                    <a:pt x="532" y="16"/>
                  </a:lnTo>
                  <a:lnTo>
                    <a:pt x="545" y="2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1" y="1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7" y="37"/>
                  </a:lnTo>
                  <a:lnTo>
                    <a:pt x="563" y="72"/>
                  </a:lnTo>
                  <a:lnTo>
                    <a:pt x="569" y="107"/>
                  </a:lnTo>
                  <a:lnTo>
                    <a:pt x="576" y="142"/>
                  </a:lnTo>
                  <a:lnTo>
                    <a:pt x="582" y="177"/>
                  </a:lnTo>
                  <a:lnTo>
                    <a:pt x="588" y="212"/>
                  </a:lnTo>
                  <a:lnTo>
                    <a:pt x="594" y="247"/>
                  </a:lnTo>
                  <a:lnTo>
                    <a:pt x="601" y="282"/>
                  </a:lnTo>
                  <a:lnTo>
                    <a:pt x="606" y="312"/>
                  </a:lnTo>
                  <a:lnTo>
                    <a:pt x="612" y="343"/>
                  </a:lnTo>
                  <a:lnTo>
                    <a:pt x="617" y="373"/>
                  </a:lnTo>
                  <a:lnTo>
                    <a:pt x="622" y="404"/>
                  </a:lnTo>
                  <a:lnTo>
                    <a:pt x="667" y="396"/>
                  </a:lnTo>
                  <a:lnTo>
                    <a:pt x="712" y="388"/>
                  </a:lnTo>
                  <a:lnTo>
                    <a:pt x="757" y="379"/>
                  </a:lnTo>
                  <a:lnTo>
                    <a:pt x="802" y="371"/>
                  </a:lnTo>
                  <a:lnTo>
                    <a:pt x="847" y="363"/>
                  </a:lnTo>
                  <a:lnTo>
                    <a:pt x="891" y="355"/>
                  </a:lnTo>
                  <a:lnTo>
                    <a:pt x="936" y="346"/>
                  </a:lnTo>
                  <a:lnTo>
                    <a:pt x="981" y="338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xmlns="" id="{81C8D986-2219-4ABB-899F-CFAD65FF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8948" y="2779148"/>
              <a:ext cx="412946" cy="405589"/>
            </a:xfrm>
            <a:custGeom>
              <a:avLst/>
              <a:gdLst>
                <a:gd name="T0" fmla="*/ 1088 w 1614"/>
                <a:gd name="T1" fmla="*/ 486 h 1575"/>
                <a:gd name="T2" fmla="*/ 1131 w 1614"/>
                <a:gd name="T3" fmla="*/ 424 h 1575"/>
                <a:gd name="T4" fmla="*/ 1203 w 1614"/>
                <a:gd name="T5" fmla="*/ 386 h 1575"/>
                <a:gd name="T6" fmla="*/ 1220 w 1614"/>
                <a:gd name="T7" fmla="*/ 353 h 1575"/>
                <a:gd name="T8" fmla="*/ 1244 w 1614"/>
                <a:gd name="T9" fmla="*/ 338 h 1575"/>
                <a:gd name="T10" fmla="*/ 1258 w 1614"/>
                <a:gd name="T11" fmla="*/ 357 h 1575"/>
                <a:gd name="T12" fmla="*/ 1349 w 1614"/>
                <a:gd name="T13" fmla="*/ 326 h 1575"/>
                <a:gd name="T14" fmla="*/ 1409 w 1614"/>
                <a:gd name="T15" fmla="*/ 280 h 1575"/>
                <a:gd name="T16" fmla="*/ 1536 w 1614"/>
                <a:gd name="T17" fmla="*/ 281 h 1575"/>
                <a:gd name="T18" fmla="*/ 1559 w 1614"/>
                <a:gd name="T19" fmla="*/ 306 h 1575"/>
                <a:gd name="T20" fmla="*/ 1584 w 1614"/>
                <a:gd name="T21" fmla="*/ 338 h 1575"/>
                <a:gd name="T22" fmla="*/ 1600 w 1614"/>
                <a:gd name="T23" fmla="*/ 454 h 1575"/>
                <a:gd name="T24" fmla="*/ 1400 w 1614"/>
                <a:gd name="T25" fmla="*/ 379 h 1575"/>
                <a:gd name="T26" fmla="*/ 1386 w 1614"/>
                <a:gd name="T27" fmla="*/ 465 h 1575"/>
                <a:gd name="T28" fmla="*/ 1393 w 1614"/>
                <a:gd name="T29" fmla="*/ 507 h 1575"/>
                <a:gd name="T30" fmla="*/ 1351 w 1614"/>
                <a:gd name="T31" fmla="*/ 598 h 1575"/>
                <a:gd name="T32" fmla="*/ 1312 w 1614"/>
                <a:gd name="T33" fmla="*/ 639 h 1575"/>
                <a:gd name="T34" fmla="*/ 1267 w 1614"/>
                <a:gd name="T35" fmla="*/ 707 h 1575"/>
                <a:gd name="T36" fmla="*/ 1198 w 1614"/>
                <a:gd name="T37" fmla="*/ 743 h 1575"/>
                <a:gd name="T38" fmla="*/ 1180 w 1614"/>
                <a:gd name="T39" fmla="*/ 819 h 1575"/>
                <a:gd name="T40" fmla="*/ 1090 w 1614"/>
                <a:gd name="T41" fmla="*/ 885 h 1575"/>
                <a:gd name="T42" fmla="*/ 1018 w 1614"/>
                <a:gd name="T43" fmla="*/ 842 h 1575"/>
                <a:gd name="T44" fmla="*/ 1010 w 1614"/>
                <a:gd name="T45" fmla="*/ 911 h 1575"/>
                <a:gd name="T46" fmla="*/ 984 w 1614"/>
                <a:gd name="T47" fmla="*/ 973 h 1575"/>
                <a:gd name="T48" fmla="*/ 952 w 1614"/>
                <a:gd name="T49" fmla="*/ 1045 h 1575"/>
                <a:gd name="T50" fmla="*/ 879 w 1614"/>
                <a:gd name="T51" fmla="*/ 1235 h 1575"/>
                <a:gd name="T52" fmla="*/ 889 w 1614"/>
                <a:gd name="T53" fmla="*/ 1310 h 1575"/>
                <a:gd name="T54" fmla="*/ 875 w 1614"/>
                <a:gd name="T55" fmla="*/ 1349 h 1575"/>
                <a:gd name="T56" fmla="*/ 813 w 1614"/>
                <a:gd name="T57" fmla="*/ 1398 h 1575"/>
                <a:gd name="T58" fmla="*/ 726 w 1614"/>
                <a:gd name="T59" fmla="*/ 1443 h 1575"/>
                <a:gd name="T60" fmla="*/ 703 w 1614"/>
                <a:gd name="T61" fmla="*/ 1430 h 1575"/>
                <a:gd name="T62" fmla="*/ 685 w 1614"/>
                <a:gd name="T63" fmla="*/ 1463 h 1575"/>
                <a:gd name="T64" fmla="*/ 570 w 1614"/>
                <a:gd name="T65" fmla="*/ 1531 h 1575"/>
                <a:gd name="T66" fmla="*/ 517 w 1614"/>
                <a:gd name="T67" fmla="*/ 1501 h 1575"/>
                <a:gd name="T68" fmla="*/ 471 w 1614"/>
                <a:gd name="T69" fmla="*/ 1541 h 1575"/>
                <a:gd name="T70" fmla="*/ 377 w 1614"/>
                <a:gd name="T71" fmla="*/ 1551 h 1575"/>
                <a:gd name="T72" fmla="*/ 332 w 1614"/>
                <a:gd name="T73" fmla="*/ 1532 h 1575"/>
                <a:gd name="T74" fmla="*/ 298 w 1614"/>
                <a:gd name="T75" fmla="*/ 1488 h 1575"/>
                <a:gd name="T76" fmla="*/ 288 w 1614"/>
                <a:gd name="T77" fmla="*/ 1454 h 1575"/>
                <a:gd name="T78" fmla="*/ 217 w 1614"/>
                <a:gd name="T79" fmla="*/ 1432 h 1575"/>
                <a:gd name="T80" fmla="*/ 154 w 1614"/>
                <a:gd name="T81" fmla="*/ 1401 h 1575"/>
                <a:gd name="T82" fmla="*/ 94 w 1614"/>
                <a:gd name="T83" fmla="*/ 1316 h 1575"/>
                <a:gd name="T84" fmla="*/ 47 w 1614"/>
                <a:gd name="T85" fmla="*/ 1264 h 1575"/>
                <a:gd name="T86" fmla="*/ 10 w 1614"/>
                <a:gd name="T87" fmla="*/ 1192 h 1575"/>
                <a:gd name="T88" fmla="*/ 16 w 1614"/>
                <a:gd name="T89" fmla="*/ 1158 h 1575"/>
                <a:gd name="T90" fmla="*/ 29 w 1614"/>
                <a:gd name="T91" fmla="*/ 1095 h 1575"/>
                <a:gd name="T92" fmla="*/ 126 w 1614"/>
                <a:gd name="T93" fmla="*/ 972 h 1575"/>
                <a:gd name="T94" fmla="*/ 124 w 1614"/>
                <a:gd name="T95" fmla="*/ 859 h 1575"/>
                <a:gd name="T96" fmla="*/ 203 w 1614"/>
                <a:gd name="T97" fmla="*/ 833 h 1575"/>
                <a:gd name="T98" fmla="*/ 225 w 1614"/>
                <a:gd name="T99" fmla="*/ 820 h 1575"/>
                <a:gd name="T100" fmla="*/ 226 w 1614"/>
                <a:gd name="T101" fmla="*/ 771 h 1575"/>
                <a:gd name="T102" fmla="*/ 270 w 1614"/>
                <a:gd name="T103" fmla="*/ 665 h 1575"/>
                <a:gd name="T104" fmla="*/ 344 w 1614"/>
                <a:gd name="T105" fmla="*/ 605 h 1575"/>
                <a:gd name="T106" fmla="*/ 444 w 1614"/>
                <a:gd name="T107" fmla="*/ 534 h 1575"/>
                <a:gd name="T108" fmla="*/ 500 w 1614"/>
                <a:gd name="T109" fmla="*/ 408 h 1575"/>
                <a:gd name="T110" fmla="*/ 510 w 1614"/>
                <a:gd name="T111" fmla="*/ 332 h 1575"/>
                <a:gd name="T112" fmla="*/ 522 w 1614"/>
                <a:gd name="T113" fmla="*/ 249 h 1575"/>
                <a:gd name="T114" fmla="*/ 542 w 1614"/>
                <a:gd name="T115" fmla="*/ 124 h 1575"/>
                <a:gd name="T116" fmla="*/ 504 w 1614"/>
                <a:gd name="T117" fmla="*/ 25 h 1575"/>
                <a:gd name="T118" fmla="*/ 551 w 1614"/>
                <a:gd name="T119" fmla="*/ 2 h 1575"/>
                <a:gd name="T120" fmla="*/ 712 w 1614"/>
                <a:gd name="T121" fmla="*/ 388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4" h="1575">
                  <a:moveTo>
                    <a:pt x="981" y="338"/>
                  </a:moveTo>
                  <a:lnTo>
                    <a:pt x="1019" y="562"/>
                  </a:lnTo>
                  <a:lnTo>
                    <a:pt x="1020" y="563"/>
                  </a:lnTo>
                  <a:lnTo>
                    <a:pt x="1021" y="563"/>
                  </a:lnTo>
                  <a:lnTo>
                    <a:pt x="1024" y="561"/>
                  </a:lnTo>
                  <a:lnTo>
                    <a:pt x="1028" y="557"/>
                  </a:lnTo>
                  <a:lnTo>
                    <a:pt x="1060" y="516"/>
                  </a:lnTo>
                  <a:lnTo>
                    <a:pt x="1063" y="514"/>
                  </a:lnTo>
                  <a:lnTo>
                    <a:pt x="1077" y="509"/>
                  </a:lnTo>
                  <a:lnTo>
                    <a:pt x="1079" y="507"/>
                  </a:lnTo>
                  <a:lnTo>
                    <a:pt x="1080" y="505"/>
                  </a:lnTo>
                  <a:lnTo>
                    <a:pt x="1083" y="495"/>
                  </a:lnTo>
                  <a:lnTo>
                    <a:pt x="1084" y="491"/>
                  </a:lnTo>
                  <a:lnTo>
                    <a:pt x="1088" y="486"/>
                  </a:lnTo>
                  <a:lnTo>
                    <a:pt x="1096" y="476"/>
                  </a:lnTo>
                  <a:lnTo>
                    <a:pt x="1111" y="465"/>
                  </a:lnTo>
                  <a:lnTo>
                    <a:pt x="1112" y="463"/>
                  </a:lnTo>
                  <a:lnTo>
                    <a:pt x="1113" y="461"/>
                  </a:lnTo>
                  <a:lnTo>
                    <a:pt x="1116" y="455"/>
                  </a:lnTo>
                  <a:lnTo>
                    <a:pt x="1122" y="449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4"/>
                  </a:lnTo>
                  <a:lnTo>
                    <a:pt x="1125" y="442"/>
                  </a:lnTo>
                  <a:lnTo>
                    <a:pt x="1127" y="430"/>
                  </a:lnTo>
                  <a:lnTo>
                    <a:pt x="1128" y="428"/>
                  </a:lnTo>
                  <a:lnTo>
                    <a:pt x="1129" y="426"/>
                  </a:lnTo>
                  <a:lnTo>
                    <a:pt x="1131" y="424"/>
                  </a:lnTo>
                  <a:lnTo>
                    <a:pt x="1142" y="415"/>
                  </a:lnTo>
                  <a:lnTo>
                    <a:pt x="1145" y="414"/>
                  </a:lnTo>
                  <a:lnTo>
                    <a:pt x="1148" y="414"/>
                  </a:lnTo>
                  <a:lnTo>
                    <a:pt x="1154" y="415"/>
                  </a:lnTo>
                  <a:lnTo>
                    <a:pt x="1161" y="417"/>
                  </a:lnTo>
                  <a:lnTo>
                    <a:pt x="1168" y="422"/>
                  </a:lnTo>
                  <a:lnTo>
                    <a:pt x="1172" y="424"/>
                  </a:lnTo>
                  <a:lnTo>
                    <a:pt x="1175" y="424"/>
                  </a:lnTo>
                  <a:lnTo>
                    <a:pt x="1178" y="423"/>
                  </a:lnTo>
                  <a:lnTo>
                    <a:pt x="1181" y="421"/>
                  </a:lnTo>
                  <a:lnTo>
                    <a:pt x="1183" y="419"/>
                  </a:lnTo>
                  <a:lnTo>
                    <a:pt x="1184" y="417"/>
                  </a:lnTo>
                  <a:lnTo>
                    <a:pt x="1187" y="411"/>
                  </a:lnTo>
                  <a:lnTo>
                    <a:pt x="1203" y="386"/>
                  </a:lnTo>
                  <a:lnTo>
                    <a:pt x="1207" y="379"/>
                  </a:lnTo>
                  <a:lnTo>
                    <a:pt x="1209" y="373"/>
                  </a:lnTo>
                  <a:lnTo>
                    <a:pt x="1210" y="371"/>
                  </a:lnTo>
                  <a:lnTo>
                    <a:pt x="1211" y="369"/>
                  </a:lnTo>
                  <a:lnTo>
                    <a:pt x="1212" y="368"/>
                  </a:lnTo>
                  <a:lnTo>
                    <a:pt x="1213" y="367"/>
                  </a:lnTo>
                  <a:lnTo>
                    <a:pt x="1215" y="366"/>
                  </a:lnTo>
                  <a:lnTo>
                    <a:pt x="1221" y="363"/>
                  </a:lnTo>
                  <a:lnTo>
                    <a:pt x="1223" y="362"/>
                  </a:lnTo>
                  <a:lnTo>
                    <a:pt x="1223" y="361"/>
                  </a:lnTo>
                  <a:lnTo>
                    <a:pt x="1223" y="360"/>
                  </a:lnTo>
                  <a:lnTo>
                    <a:pt x="1221" y="357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0" y="351"/>
                  </a:lnTo>
                  <a:lnTo>
                    <a:pt x="1221" y="349"/>
                  </a:lnTo>
                  <a:lnTo>
                    <a:pt x="1225" y="340"/>
                  </a:lnTo>
                  <a:lnTo>
                    <a:pt x="1226" y="336"/>
                  </a:lnTo>
                  <a:lnTo>
                    <a:pt x="1227" y="332"/>
                  </a:lnTo>
                  <a:lnTo>
                    <a:pt x="1227" y="331"/>
                  </a:lnTo>
                  <a:lnTo>
                    <a:pt x="1228" y="329"/>
                  </a:lnTo>
                  <a:lnTo>
                    <a:pt x="1229" y="328"/>
                  </a:lnTo>
                  <a:lnTo>
                    <a:pt x="1231" y="328"/>
                  </a:lnTo>
                  <a:lnTo>
                    <a:pt x="1234" y="330"/>
                  </a:lnTo>
                  <a:lnTo>
                    <a:pt x="1235" y="332"/>
                  </a:lnTo>
                  <a:lnTo>
                    <a:pt x="1239" y="334"/>
                  </a:lnTo>
                  <a:lnTo>
                    <a:pt x="1243" y="336"/>
                  </a:lnTo>
                  <a:lnTo>
                    <a:pt x="1244" y="338"/>
                  </a:lnTo>
                  <a:lnTo>
                    <a:pt x="1244" y="339"/>
                  </a:lnTo>
                  <a:lnTo>
                    <a:pt x="1242" y="340"/>
                  </a:lnTo>
                  <a:lnTo>
                    <a:pt x="1240" y="342"/>
                  </a:lnTo>
                  <a:lnTo>
                    <a:pt x="1239" y="343"/>
                  </a:lnTo>
                  <a:lnTo>
                    <a:pt x="1239" y="344"/>
                  </a:lnTo>
                  <a:lnTo>
                    <a:pt x="1239" y="346"/>
                  </a:lnTo>
                  <a:lnTo>
                    <a:pt x="1239" y="348"/>
                  </a:lnTo>
                  <a:lnTo>
                    <a:pt x="1239" y="349"/>
                  </a:lnTo>
                  <a:lnTo>
                    <a:pt x="1239" y="350"/>
                  </a:lnTo>
                  <a:lnTo>
                    <a:pt x="1240" y="350"/>
                  </a:lnTo>
                  <a:lnTo>
                    <a:pt x="1242" y="352"/>
                  </a:lnTo>
                  <a:lnTo>
                    <a:pt x="1243" y="353"/>
                  </a:lnTo>
                  <a:lnTo>
                    <a:pt x="1245" y="354"/>
                  </a:lnTo>
                  <a:lnTo>
                    <a:pt x="1258" y="357"/>
                  </a:lnTo>
                  <a:lnTo>
                    <a:pt x="1265" y="360"/>
                  </a:lnTo>
                  <a:lnTo>
                    <a:pt x="1266" y="361"/>
                  </a:lnTo>
                  <a:lnTo>
                    <a:pt x="1268" y="362"/>
                  </a:lnTo>
                  <a:lnTo>
                    <a:pt x="1277" y="363"/>
                  </a:lnTo>
                  <a:lnTo>
                    <a:pt x="1306" y="362"/>
                  </a:lnTo>
                  <a:lnTo>
                    <a:pt x="1307" y="361"/>
                  </a:lnTo>
                  <a:lnTo>
                    <a:pt x="1318" y="355"/>
                  </a:lnTo>
                  <a:lnTo>
                    <a:pt x="1343" y="353"/>
                  </a:lnTo>
                  <a:lnTo>
                    <a:pt x="1352" y="343"/>
                  </a:lnTo>
                  <a:lnTo>
                    <a:pt x="1353" y="338"/>
                  </a:lnTo>
                  <a:lnTo>
                    <a:pt x="1351" y="337"/>
                  </a:lnTo>
                  <a:lnTo>
                    <a:pt x="1343" y="336"/>
                  </a:lnTo>
                  <a:lnTo>
                    <a:pt x="1343" y="329"/>
                  </a:lnTo>
                  <a:lnTo>
                    <a:pt x="1349" y="326"/>
                  </a:lnTo>
                  <a:lnTo>
                    <a:pt x="1355" y="325"/>
                  </a:lnTo>
                  <a:lnTo>
                    <a:pt x="1359" y="323"/>
                  </a:lnTo>
                  <a:lnTo>
                    <a:pt x="1347" y="311"/>
                  </a:lnTo>
                  <a:lnTo>
                    <a:pt x="1350" y="308"/>
                  </a:lnTo>
                  <a:lnTo>
                    <a:pt x="1353" y="307"/>
                  </a:lnTo>
                  <a:lnTo>
                    <a:pt x="1360" y="307"/>
                  </a:lnTo>
                  <a:lnTo>
                    <a:pt x="1363" y="306"/>
                  </a:lnTo>
                  <a:lnTo>
                    <a:pt x="1371" y="300"/>
                  </a:lnTo>
                  <a:lnTo>
                    <a:pt x="1378" y="297"/>
                  </a:lnTo>
                  <a:lnTo>
                    <a:pt x="1392" y="297"/>
                  </a:lnTo>
                  <a:lnTo>
                    <a:pt x="1399" y="296"/>
                  </a:lnTo>
                  <a:lnTo>
                    <a:pt x="1401" y="293"/>
                  </a:lnTo>
                  <a:lnTo>
                    <a:pt x="1406" y="284"/>
                  </a:lnTo>
                  <a:lnTo>
                    <a:pt x="1409" y="280"/>
                  </a:lnTo>
                  <a:lnTo>
                    <a:pt x="1417" y="266"/>
                  </a:lnTo>
                  <a:lnTo>
                    <a:pt x="1419" y="264"/>
                  </a:lnTo>
                  <a:lnTo>
                    <a:pt x="1422" y="261"/>
                  </a:lnTo>
                  <a:lnTo>
                    <a:pt x="1426" y="259"/>
                  </a:lnTo>
                  <a:lnTo>
                    <a:pt x="1444" y="257"/>
                  </a:lnTo>
                  <a:lnTo>
                    <a:pt x="1461" y="264"/>
                  </a:lnTo>
                  <a:lnTo>
                    <a:pt x="1493" y="285"/>
                  </a:lnTo>
                  <a:lnTo>
                    <a:pt x="1500" y="288"/>
                  </a:lnTo>
                  <a:lnTo>
                    <a:pt x="1508" y="289"/>
                  </a:lnTo>
                  <a:lnTo>
                    <a:pt x="1516" y="288"/>
                  </a:lnTo>
                  <a:lnTo>
                    <a:pt x="1521" y="284"/>
                  </a:lnTo>
                  <a:lnTo>
                    <a:pt x="1524" y="282"/>
                  </a:lnTo>
                  <a:lnTo>
                    <a:pt x="1534" y="283"/>
                  </a:lnTo>
                  <a:lnTo>
                    <a:pt x="1536" y="281"/>
                  </a:lnTo>
                  <a:lnTo>
                    <a:pt x="1537" y="277"/>
                  </a:lnTo>
                  <a:lnTo>
                    <a:pt x="1541" y="276"/>
                  </a:lnTo>
                  <a:lnTo>
                    <a:pt x="1546" y="276"/>
                  </a:lnTo>
                  <a:lnTo>
                    <a:pt x="1550" y="276"/>
                  </a:lnTo>
                  <a:lnTo>
                    <a:pt x="1556" y="282"/>
                  </a:lnTo>
                  <a:lnTo>
                    <a:pt x="1556" y="289"/>
                  </a:lnTo>
                  <a:lnTo>
                    <a:pt x="1550" y="296"/>
                  </a:lnTo>
                  <a:lnTo>
                    <a:pt x="1542" y="300"/>
                  </a:lnTo>
                  <a:lnTo>
                    <a:pt x="1545" y="304"/>
                  </a:lnTo>
                  <a:lnTo>
                    <a:pt x="1554" y="319"/>
                  </a:lnTo>
                  <a:lnTo>
                    <a:pt x="1556" y="319"/>
                  </a:lnTo>
                  <a:lnTo>
                    <a:pt x="1556" y="314"/>
                  </a:lnTo>
                  <a:lnTo>
                    <a:pt x="1557" y="309"/>
                  </a:lnTo>
                  <a:lnTo>
                    <a:pt x="1559" y="306"/>
                  </a:lnTo>
                  <a:lnTo>
                    <a:pt x="1562" y="307"/>
                  </a:lnTo>
                  <a:lnTo>
                    <a:pt x="1565" y="311"/>
                  </a:lnTo>
                  <a:lnTo>
                    <a:pt x="1565" y="315"/>
                  </a:lnTo>
                  <a:lnTo>
                    <a:pt x="1563" y="317"/>
                  </a:lnTo>
                  <a:lnTo>
                    <a:pt x="1563" y="320"/>
                  </a:lnTo>
                  <a:lnTo>
                    <a:pt x="1569" y="325"/>
                  </a:lnTo>
                  <a:lnTo>
                    <a:pt x="1574" y="324"/>
                  </a:lnTo>
                  <a:lnTo>
                    <a:pt x="1579" y="321"/>
                  </a:lnTo>
                  <a:lnTo>
                    <a:pt x="1585" y="319"/>
                  </a:lnTo>
                  <a:lnTo>
                    <a:pt x="1586" y="322"/>
                  </a:lnTo>
                  <a:lnTo>
                    <a:pt x="1582" y="324"/>
                  </a:lnTo>
                  <a:lnTo>
                    <a:pt x="1580" y="328"/>
                  </a:lnTo>
                  <a:lnTo>
                    <a:pt x="1581" y="333"/>
                  </a:lnTo>
                  <a:lnTo>
                    <a:pt x="1584" y="338"/>
                  </a:lnTo>
                  <a:lnTo>
                    <a:pt x="1578" y="345"/>
                  </a:lnTo>
                  <a:lnTo>
                    <a:pt x="1583" y="348"/>
                  </a:lnTo>
                  <a:lnTo>
                    <a:pt x="1600" y="352"/>
                  </a:lnTo>
                  <a:lnTo>
                    <a:pt x="1605" y="358"/>
                  </a:lnTo>
                  <a:lnTo>
                    <a:pt x="1605" y="367"/>
                  </a:lnTo>
                  <a:lnTo>
                    <a:pt x="1604" y="375"/>
                  </a:lnTo>
                  <a:lnTo>
                    <a:pt x="1606" y="383"/>
                  </a:lnTo>
                  <a:lnTo>
                    <a:pt x="1612" y="391"/>
                  </a:lnTo>
                  <a:lnTo>
                    <a:pt x="1613" y="391"/>
                  </a:lnTo>
                  <a:lnTo>
                    <a:pt x="1613" y="393"/>
                  </a:lnTo>
                  <a:lnTo>
                    <a:pt x="1611" y="398"/>
                  </a:lnTo>
                  <a:lnTo>
                    <a:pt x="1608" y="417"/>
                  </a:lnTo>
                  <a:lnTo>
                    <a:pt x="1604" y="432"/>
                  </a:lnTo>
                  <a:lnTo>
                    <a:pt x="1600" y="454"/>
                  </a:lnTo>
                  <a:lnTo>
                    <a:pt x="1597" y="468"/>
                  </a:lnTo>
                  <a:lnTo>
                    <a:pt x="1596" y="474"/>
                  </a:lnTo>
                  <a:lnTo>
                    <a:pt x="1595" y="479"/>
                  </a:lnTo>
                  <a:lnTo>
                    <a:pt x="1591" y="477"/>
                  </a:lnTo>
                  <a:lnTo>
                    <a:pt x="1587" y="475"/>
                  </a:lnTo>
                  <a:lnTo>
                    <a:pt x="1564" y="464"/>
                  </a:lnTo>
                  <a:lnTo>
                    <a:pt x="1542" y="452"/>
                  </a:lnTo>
                  <a:lnTo>
                    <a:pt x="1519" y="440"/>
                  </a:lnTo>
                  <a:lnTo>
                    <a:pt x="1497" y="429"/>
                  </a:lnTo>
                  <a:lnTo>
                    <a:pt x="1474" y="417"/>
                  </a:lnTo>
                  <a:lnTo>
                    <a:pt x="1452" y="406"/>
                  </a:lnTo>
                  <a:lnTo>
                    <a:pt x="1429" y="394"/>
                  </a:lnTo>
                  <a:lnTo>
                    <a:pt x="1407" y="382"/>
                  </a:lnTo>
                  <a:lnTo>
                    <a:pt x="1400" y="379"/>
                  </a:lnTo>
                  <a:lnTo>
                    <a:pt x="1396" y="383"/>
                  </a:lnTo>
                  <a:lnTo>
                    <a:pt x="1393" y="391"/>
                  </a:lnTo>
                  <a:lnTo>
                    <a:pt x="1392" y="396"/>
                  </a:lnTo>
                  <a:lnTo>
                    <a:pt x="1392" y="400"/>
                  </a:lnTo>
                  <a:lnTo>
                    <a:pt x="1393" y="404"/>
                  </a:lnTo>
                  <a:lnTo>
                    <a:pt x="1397" y="417"/>
                  </a:lnTo>
                  <a:lnTo>
                    <a:pt x="1398" y="421"/>
                  </a:lnTo>
                  <a:lnTo>
                    <a:pt x="1399" y="426"/>
                  </a:lnTo>
                  <a:lnTo>
                    <a:pt x="1399" y="429"/>
                  </a:lnTo>
                  <a:lnTo>
                    <a:pt x="1398" y="434"/>
                  </a:lnTo>
                  <a:lnTo>
                    <a:pt x="1395" y="443"/>
                  </a:lnTo>
                  <a:lnTo>
                    <a:pt x="1387" y="460"/>
                  </a:lnTo>
                  <a:lnTo>
                    <a:pt x="1386" y="462"/>
                  </a:lnTo>
                  <a:lnTo>
                    <a:pt x="1386" y="465"/>
                  </a:lnTo>
                  <a:lnTo>
                    <a:pt x="1386" y="467"/>
                  </a:lnTo>
                  <a:lnTo>
                    <a:pt x="1386" y="469"/>
                  </a:lnTo>
                  <a:lnTo>
                    <a:pt x="1387" y="471"/>
                  </a:lnTo>
                  <a:lnTo>
                    <a:pt x="1388" y="472"/>
                  </a:lnTo>
                  <a:lnTo>
                    <a:pt x="1389" y="477"/>
                  </a:lnTo>
                  <a:lnTo>
                    <a:pt x="1389" y="479"/>
                  </a:lnTo>
                  <a:lnTo>
                    <a:pt x="1389" y="482"/>
                  </a:lnTo>
                  <a:lnTo>
                    <a:pt x="1388" y="489"/>
                  </a:lnTo>
                  <a:lnTo>
                    <a:pt x="1388" y="492"/>
                  </a:lnTo>
                  <a:lnTo>
                    <a:pt x="1388" y="495"/>
                  </a:lnTo>
                  <a:lnTo>
                    <a:pt x="1389" y="497"/>
                  </a:lnTo>
                  <a:lnTo>
                    <a:pt x="1390" y="499"/>
                  </a:lnTo>
                  <a:lnTo>
                    <a:pt x="1392" y="505"/>
                  </a:lnTo>
                  <a:lnTo>
                    <a:pt x="1393" y="507"/>
                  </a:lnTo>
                  <a:lnTo>
                    <a:pt x="1393" y="510"/>
                  </a:lnTo>
                  <a:lnTo>
                    <a:pt x="1393" y="511"/>
                  </a:lnTo>
                  <a:lnTo>
                    <a:pt x="1392" y="514"/>
                  </a:lnTo>
                  <a:lnTo>
                    <a:pt x="1383" y="530"/>
                  </a:lnTo>
                  <a:lnTo>
                    <a:pt x="1372" y="543"/>
                  </a:lnTo>
                  <a:lnTo>
                    <a:pt x="1361" y="562"/>
                  </a:lnTo>
                  <a:lnTo>
                    <a:pt x="1357" y="573"/>
                  </a:lnTo>
                  <a:lnTo>
                    <a:pt x="1357" y="575"/>
                  </a:lnTo>
                  <a:lnTo>
                    <a:pt x="1357" y="576"/>
                  </a:lnTo>
                  <a:lnTo>
                    <a:pt x="1358" y="578"/>
                  </a:lnTo>
                  <a:lnTo>
                    <a:pt x="1358" y="579"/>
                  </a:lnTo>
                  <a:lnTo>
                    <a:pt x="1358" y="581"/>
                  </a:lnTo>
                  <a:lnTo>
                    <a:pt x="1357" y="585"/>
                  </a:lnTo>
                  <a:lnTo>
                    <a:pt x="1351" y="598"/>
                  </a:lnTo>
                  <a:lnTo>
                    <a:pt x="1349" y="600"/>
                  </a:lnTo>
                  <a:lnTo>
                    <a:pt x="1346" y="603"/>
                  </a:lnTo>
                  <a:lnTo>
                    <a:pt x="1341" y="606"/>
                  </a:lnTo>
                  <a:lnTo>
                    <a:pt x="1337" y="607"/>
                  </a:lnTo>
                  <a:lnTo>
                    <a:pt x="1335" y="609"/>
                  </a:lnTo>
                  <a:lnTo>
                    <a:pt x="1333" y="611"/>
                  </a:lnTo>
                  <a:lnTo>
                    <a:pt x="1332" y="615"/>
                  </a:lnTo>
                  <a:lnTo>
                    <a:pt x="1330" y="624"/>
                  </a:lnTo>
                  <a:lnTo>
                    <a:pt x="1328" y="628"/>
                  </a:lnTo>
                  <a:lnTo>
                    <a:pt x="1326" y="630"/>
                  </a:lnTo>
                  <a:lnTo>
                    <a:pt x="1324" y="632"/>
                  </a:lnTo>
                  <a:lnTo>
                    <a:pt x="1317" y="637"/>
                  </a:lnTo>
                  <a:lnTo>
                    <a:pt x="1314" y="639"/>
                  </a:lnTo>
                  <a:lnTo>
                    <a:pt x="1312" y="639"/>
                  </a:lnTo>
                  <a:lnTo>
                    <a:pt x="1310" y="639"/>
                  </a:lnTo>
                  <a:lnTo>
                    <a:pt x="1308" y="638"/>
                  </a:lnTo>
                  <a:lnTo>
                    <a:pt x="1307" y="637"/>
                  </a:lnTo>
                  <a:lnTo>
                    <a:pt x="1306" y="635"/>
                  </a:lnTo>
                  <a:lnTo>
                    <a:pt x="1304" y="634"/>
                  </a:lnTo>
                  <a:lnTo>
                    <a:pt x="1303" y="633"/>
                  </a:lnTo>
                  <a:lnTo>
                    <a:pt x="1301" y="634"/>
                  </a:lnTo>
                  <a:lnTo>
                    <a:pt x="1300" y="635"/>
                  </a:lnTo>
                  <a:lnTo>
                    <a:pt x="1294" y="648"/>
                  </a:lnTo>
                  <a:lnTo>
                    <a:pt x="1287" y="666"/>
                  </a:lnTo>
                  <a:lnTo>
                    <a:pt x="1277" y="686"/>
                  </a:lnTo>
                  <a:lnTo>
                    <a:pt x="1270" y="703"/>
                  </a:lnTo>
                  <a:lnTo>
                    <a:pt x="1268" y="705"/>
                  </a:lnTo>
                  <a:lnTo>
                    <a:pt x="1267" y="707"/>
                  </a:lnTo>
                  <a:lnTo>
                    <a:pt x="1264" y="707"/>
                  </a:lnTo>
                  <a:lnTo>
                    <a:pt x="1251" y="701"/>
                  </a:lnTo>
                  <a:lnTo>
                    <a:pt x="1233" y="693"/>
                  </a:lnTo>
                  <a:lnTo>
                    <a:pt x="1222" y="688"/>
                  </a:lnTo>
                  <a:lnTo>
                    <a:pt x="1220" y="689"/>
                  </a:lnTo>
                  <a:lnTo>
                    <a:pt x="1219" y="691"/>
                  </a:lnTo>
                  <a:lnTo>
                    <a:pt x="1208" y="713"/>
                  </a:lnTo>
                  <a:lnTo>
                    <a:pt x="1206" y="717"/>
                  </a:lnTo>
                  <a:lnTo>
                    <a:pt x="1205" y="721"/>
                  </a:lnTo>
                  <a:lnTo>
                    <a:pt x="1205" y="724"/>
                  </a:lnTo>
                  <a:lnTo>
                    <a:pt x="1205" y="726"/>
                  </a:lnTo>
                  <a:lnTo>
                    <a:pt x="1203" y="730"/>
                  </a:lnTo>
                  <a:lnTo>
                    <a:pt x="1199" y="739"/>
                  </a:lnTo>
                  <a:lnTo>
                    <a:pt x="1198" y="743"/>
                  </a:lnTo>
                  <a:lnTo>
                    <a:pt x="1198" y="746"/>
                  </a:lnTo>
                  <a:lnTo>
                    <a:pt x="1199" y="771"/>
                  </a:lnTo>
                  <a:lnTo>
                    <a:pt x="1199" y="773"/>
                  </a:lnTo>
                  <a:lnTo>
                    <a:pt x="1198" y="775"/>
                  </a:lnTo>
                  <a:lnTo>
                    <a:pt x="1195" y="778"/>
                  </a:lnTo>
                  <a:lnTo>
                    <a:pt x="1191" y="782"/>
                  </a:lnTo>
                  <a:lnTo>
                    <a:pt x="1188" y="786"/>
                  </a:lnTo>
                  <a:lnTo>
                    <a:pt x="1185" y="790"/>
                  </a:lnTo>
                  <a:lnTo>
                    <a:pt x="1183" y="795"/>
                  </a:lnTo>
                  <a:lnTo>
                    <a:pt x="1182" y="799"/>
                  </a:lnTo>
                  <a:lnTo>
                    <a:pt x="1181" y="802"/>
                  </a:lnTo>
                  <a:lnTo>
                    <a:pt x="1181" y="817"/>
                  </a:lnTo>
                  <a:lnTo>
                    <a:pt x="1180" y="818"/>
                  </a:lnTo>
                  <a:lnTo>
                    <a:pt x="1180" y="819"/>
                  </a:lnTo>
                  <a:lnTo>
                    <a:pt x="1180" y="821"/>
                  </a:lnTo>
                  <a:lnTo>
                    <a:pt x="1180" y="822"/>
                  </a:lnTo>
                  <a:lnTo>
                    <a:pt x="1178" y="838"/>
                  </a:lnTo>
                  <a:lnTo>
                    <a:pt x="1177" y="843"/>
                  </a:lnTo>
                  <a:lnTo>
                    <a:pt x="1175" y="847"/>
                  </a:lnTo>
                  <a:lnTo>
                    <a:pt x="1171" y="857"/>
                  </a:lnTo>
                  <a:lnTo>
                    <a:pt x="1164" y="870"/>
                  </a:lnTo>
                  <a:lnTo>
                    <a:pt x="1155" y="889"/>
                  </a:lnTo>
                  <a:lnTo>
                    <a:pt x="1154" y="891"/>
                  </a:lnTo>
                  <a:lnTo>
                    <a:pt x="1152" y="892"/>
                  </a:lnTo>
                  <a:lnTo>
                    <a:pt x="1150" y="893"/>
                  </a:lnTo>
                  <a:lnTo>
                    <a:pt x="1127" y="890"/>
                  </a:lnTo>
                  <a:lnTo>
                    <a:pt x="1107" y="887"/>
                  </a:lnTo>
                  <a:lnTo>
                    <a:pt x="1090" y="885"/>
                  </a:lnTo>
                  <a:lnTo>
                    <a:pt x="1073" y="883"/>
                  </a:lnTo>
                  <a:lnTo>
                    <a:pt x="1072" y="882"/>
                  </a:lnTo>
                  <a:lnTo>
                    <a:pt x="1071" y="882"/>
                  </a:lnTo>
                  <a:lnTo>
                    <a:pt x="1072" y="880"/>
                  </a:lnTo>
                  <a:lnTo>
                    <a:pt x="1072" y="877"/>
                  </a:lnTo>
                  <a:lnTo>
                    <a:pt x="1072" y="875"/>
                  </a:lnTo>
                  <a:lnTo>
                    <a:pt x="1072" y="874"/>
                  </a:lnTo>
                  <a:lnTo>
                    <a:pt x="1072" y="873"/>
                  </a:lnTo>
                  <a:lnTo>
                    <a:pt x="1071" y="871"/>
                  </a:lnTo>
                  <a:lnTo>
                    <a:pt x="1053" y="849"/>
                  </a:lnTo>
                  <a:lnTo>
                    <a:pt x="1051" y="848"/>
                  </a:lnTo>
                  <a:lnTo>
                    <a:pt x="1050" y="847"/>
                  </a:lnTo>
                  <a:lnTo>
                    <a:pt x="1049" y="847"/>
                  </a:lnTo>
                  <a:lnTo>
                    <a:pt x="1018" y="842"/>
                  </a:lnTo>
                  <a:lnTo>
                    <a:pt x="1016" y="842"/>
                  </a:lnTo>
                  <a:lnTo>
                    <a:pt x="1014" y="844"/>
                  </a:lnTo>
                  <a:lnTo>
                    <a:pt x="1013" y="848"/>
                  </a:lnTo>
                  <a:lnTo>
                    <a:pt x="1012" y="856"/>
                  </a:lnTo>
                  <a:lnTo>
                    <a:pt x="1012" y="861"/>
                  </a:lnTo>
                  <a:lnTo>
                    <a:pt x="1012" y="864"/>
                  </a:lnTo>
                  <a:lnTo>
                    <a:pt x="1013" y="866"/>
                  </a:lnTo>
                  <a:lnTo>
                    <a:pt x="1013" y="869"/>
                  </a:lnTo>
                  <a:lnTo>
                    <a:pt x="1013" y="871"/>
                  </a:lnTo>
                  <a:lnTo>
                    <a:pt x="1012" y="875"/>
                  </a:lnTo>
                  <a:lnTo>
                    <a:pt x="1007" y="885"/>
                  </a:lnTo>
                  <a:lnTo>
                    <a:pt x="1007" y="886"/>
                  </a:lnTo>
                  <a:lnTo>
                    <a:pt x="1007" y="893"/>
                  </a:lnTo>
                  <a:lnTo>
                    <a:pt x="1010" y="911"/>
                  </a:lnTo>
                  <a:lnTo>
                    <a:pt x="1010" y="914"/>
                  </a:lnTo>
                  <a:lnTo>
                    <a:pt x="1009" y="917"/>
                  </a:lnTo>
                  <a:lnTo>
                    <a:pt x="1005" y="925"/>
                  </a:lnTo>
                  <a:lnTo>
                    <a:pt x="1004" y="929"/>
                  </a:lnTo>
                  <a:lnTo>
                    <a:pt x="1002" y="943"/>
                  </a:lnTo>
                  <a:lnTo>
                    <a:pt x="1001" y="946"/>
                  </a:lnTo>
                  <a:lnTo>
                    <a:pt x="998" y="949"/>
                  </a:lnTo>
                  <a:lnTo>
                    <a:pt x="992" y="952"/>
                  </a:lnTo>
                  <a:lnTo>
                    <a:pt x="991" y="954"/>
                  </a:lnTo>
                  <a:lnTo>
                    <a:pt x="990" y="957"/>
                  </a:lnTo>
                  <a:lnTo>
                    <a:pt x="989" y="961"/>
                  </a:lnTo>
                  <a:lnTo>
                    <a:pt x="988" y="965"/>
                  </a:lnTo>
                  <a:lnTo>
                    <a:pt x="985" y="970"/>
                  </a:lnTo>
                  <a:lnTo>
                    <a:pt x="984" y="973"/>
                  </a:lnTo>
                  <a:lnTo>
                    <a:pt x="984" y="978"/>
                  </a:lnTo>
                  <a:lnTo>
                    <a:pt x="985" y="980"/>
                  </a:lnTo>
                  <a:lnTo>
                    <a:pt x="987" y="984"/>
                  </a:lnTo>
                  <a:lnTo>
                    <a:pt x="988" y="986"/>
                  </a:lnTo>
                  <a:lnTo>
                    <a:pt x="989" y="988"/>
                  </a:lnTo>
                  <a:lnTo>
                    <a:pt x="988" y="991"/>
                  </a:lnTo>
                  <a:lnTo>
                    <a:pt x="987" y="994"/>
                  </a:lnTo>
                  <a:lnTo>
                    <a:pt x="983" y="1002"/>
                  </a:lnTo>
                  <a:lnTo>
                    <a:pt x="976" y="1008"/>
                  </a:lnTo>
                  <a:lnTo>
                    <a:pt x="973" y="1012"/>
                  </a:lnTo>
                  <a:lnTo>
                    <a:pt x="967" y="1023"/>
                  </a:lnTo>
                  <a:lnTo>
                    <a:pt x="953" y="1041"/>
                  </a:lnTo>
                  <a:lnTo>
                    <a:pt x="953" y="1043"/>
                  </a:lnTo>
                  <a:lnTo>
                    <a:pt x="952" y="1045"/>
                  </a:lnTo>
                  <a:lnTo>
                    <a:pt x="953" y="1049"/>
                  </a:lnTo>
                  <a:lnTo>
                    <a:pt x="955" y="1053"/>
                  </a:lnTo>
                  <a:lnTo>
                    <a:pt x="955" y="1056"/>
                  </a:lnTo>
                  <a:lnTo>
                    <a:pt x="951" y="1082"/>
                  </a:lnTo>
                  <a:lnTo>
                    <a:pt x="946" y="1099"/>
                  </a:lnTo>
                  <a:lnTo>
                    <a:pt x="938" y="1124"/>
                  </a:lnTo>
                  <a:lnTo>
                    <a:pt x="930" y="1139"/>
                  </a:lnTo>
                  <a:lnTo>
                    <a:pt x="914" y="1164"/>
                  </a:lnTo>
                  <a:lnTo>
                    <a:pt x="902" y="1183"/>
                  </a:lnTo>
                  <a:lnTo>
                    <a:pt x="893" y="1200"/>
                  </a:lnTo>
                  <a:lnTo>
                    <a:pt x="881" y="1219"/>
                  </a:lnTo>
                  <a:lnTo>
                    <a:pt x="880" y="1221"/>
                  </a:lnTo>
                  <a:lnTo>
                    <a:pt x="879" y="1231"/>
                  </a:lnTo>
                  <a:lnTo>
                    <a:pt x="879" y="1235"/>
                  </a:lnTo>
                  <a:lnTo>
                    <a:pt x="872" y="1255"/>
                  </a:lnTo>
                  <a:lnTo>
                    <a:pt x="863" y="1281"/>
                  </a:lnTo>
                  <a:lnTo>
                    <a:pt x="863" y="1286"/>
                  </a:lnTo>
                  <a:lnTo>
                    <a:pt x="863" y="1287"/>
                  </a:lnTo>
                  <a:lnTo>
                    <a:pt x="864" y="1288"/>
                  </a:lnTo>
                  <a:lnTo>
                    <a:pt x="865" y="1289"/>
                  </a:lnTo>
                  <a:lnTo>
                    <a:pt x="870" y="1292"/>
                  </a:lnTo>
                  <a:lnTo>
                    <a:pt x="874" y="1294"/>
                  </a:lnTo>
                  <a:lnTo>
                    <a:pt x="885" y="1298"/>
                  </a:lnTo>
                  <a:lnTo>
                    <a:pt x="887" y="1299"/>
                  </a:lnTo>
                  <a:lnTo>
                    <a:pt x="889" y="1301"/>
                  </a:lnTo>
                  <a:lnTo>
                    <a:pt x="890" y="1305"/>
                  </a:lnTo>
                  <a:lnTo>
                    <a:pt x="889" y="1308"/>
                  </a:lnTo>
                  <a:lnTo>
                    <a:pt x="889" y="1310"/>
                  </a:lnTo>
                  <a:lnTo>
                    <a:pt x="886" y="1314"/>
                  </a:lnTo>
                  <a:lnTo>
                    <a:pt x="879" y="1320"/>
                  </a:lnTo>
                  <a:lnTo>
                    <a:pt x="874" y="1324"/>
                  </a:lnTo>
                  <a:lnTo>
                    <a:pt x="872" y="1325"/>
                  </a:lnTo>
                  <a:lnTo>
                    <a:pt x="870" y="1328"/>
                  </a:lnTo>
                  <a:lnTo>
                    <a:pt x="867" y="1332"/>
                  </a:lnTo>
                  <a:lnTo>
                    <a:pt x="866" y="1336"/>
                  </a:lnTo>
                  <a:lnTo>
                    <a:pt x="865" y="1339"/>
                  </a:lnTo>
                  <a:lnTo>
                    <a:pt x="866" y="1341"/>
                  </a:lnTo>
                  <a:lnTo>
                    <a:pt x="866" y="1343"/>
                  </a:lnTo>
                  <a:lnTo>
                    <a:pt x="867" y="1344"/>
                  </a:lnTo>
                  <a:lnTo>
                    <a:pt x="869" y="1346"/>
                  </a:lnTo>
                  <a:lnTo>
                    <a:pt x="874" y="1348"/>
                  </a:lnTo>
                  <a:lnTo>
                    <a:pt x="875" y="1349"/>
                  </a:lnTo>
                  <a:lnTo>
                    <a:pt x="876" y="1354"/>
                  </a:lnTo>
                  <a:lnTo>
                    <a:pt x="875" y="1357"/>
                  </a:lnTo>
                  <a:lnTo>
                    <a:pt x="874" y="1359"/>
                  </a:lnTo>
                  <a:lnTo>
                    <a:pt x="835" y="1391"/>
                  </a:lnTo>
                  <a:lnTo>
                    <a:pt x="826" y="1402"/>
                  </a:lnTo>
                  <a:lnTo>
                    <a:pt x="825" y="1404"/>
                  </a:lnTo>
                  <a:lnTo>
                    <a:pt x="823" y="1405"/>
                  </a:lnTo>
                  <a:lnTo>
                    <a:pt x="821" y="1405"/>
                  </a:lnTo>
                  <a:lnTo>
                    <a:pt x="819" y="1405"/>
                  </a:lnTo>
                  <a:lnTo>
                    <a:pt x="817" y="1405"/>
                  </a:lnTo>
                  <a:lnTo>
                    <a:pt x="816" y="1404"/>
                  </a:lnTo>
                  <a:lnTo>
                    <a:pt x="814" y="1402"/>
                  </a:lnTo>
                  <a:lnTo>
                    <a:pt x="813" y="1400"/>
                  </a:lnTo>
                  <a:lnTo>
                    <a:pt x="813" y="1398"/>
                  </a:lnTo>
                  <a:lnTo>
                    <a:pt x="812" y="1394"/>
                  </a:lnTo>
                  <a:lnTo>
                    <a:pt x="812" y="1392"/>
                  </a:lnTo>
                  <a:lnTo>
                    <a:pt x="811" y="1391"/>
                  </a:lnTo>
                  <a:lnTo>
                    <a:pt x="809" y="1389"/>
                  </a:lnTo>
                  <a:lnTo>
                    <a:pt x="806" y="1389"/>
                  </a:lnTo>
                  <a:lnTo>
                    <a:pt x="803" y="1389"/>
                  </a:lnTo>
                  <a:lnTo>
                    <a:pt x="795" y="1392"/>
                  </a:lnTo>
                  <a:lnTo>
                    <a:pt x="787" y="1396"/>
                  </a:lnTo>
                  <a:lnTo>
                    <a:pt x="774" y="1405"/>
                  </a:lnTo>
                  <a:lnTo>
                    <a:pt x="758" y="1416"/>
                  </a:lnTo>
                  <a:lnTo>
                    <a:pt x="744" y="1429"/>
                  </a:lnTo>
                  <a:lnTo>
                    <a:pt x="730" y="1441"/>
                  </a:lnTo>
                  <a:lnTo>
                    <a:pt x="728" y="1442"/>
                  </a:lnTo>
                  <a:lnTo>
                    <a:pt x="726" y="1443"/>
                  </a:lnTo>
                  <a:lnTo>
                    <a:pt x="724" y="1443"/>
                  </a:lnTo>
                  <a:lnTo>
                    <a:pt x="723" y="1443"/>
                  </a:lnTo>
                  <a:lnTo>
                    <a:pt x="722" y="1442"/>
                  </a:lnTo>
                  <a:lnTo>
                    <a:pt x="721" y="1440"/>
                  </a:lnTo>
                  <a:lnTo>
                    <a:pt x="719" y="1439"/>
                  </a:lnTo>
                  <a:lnTo>
                    <a:pt x="718" y="1438"/>
                  </a:lnTo>
                  <a:lnTo>
                    <a:pt x="716" y="1438"/>
                  </a:lnTo>
                  <a:lnTo>
                    <a:pt x="710" y="1437"/>
                  </a:lnTo>
                  <a:lnTo>
                    <a:pt x="708" y="1437"/>
                  </a:lnTo>
                  <a:lnTo>
                    <a:pt x="707" y="1435"/>
                  </a:lnTo>
                  <a:lnTo>
                    <a:pt x="706" y="1432"/>
                  </a:lnTo>
                  <a:lnTo>
                    <a:pt x="706" y="1431"/>
                  </a:lnTo>
                  <a:lnTo>
                    <a:pt x="704" y="1430"/>
                  </a:lnTo>
                  <a:lnTo>
                    <a:pt x="703" y="1430"/>
                  </a:lnTo>
                  <a:lnTo>
                    <a:pt x="693" y="1429"/>
                  </a:lnTo>
                  <a:lnTo>
                    <a:pt x="690" y="1430"/>
                  </a:lnTo>
                  <a:lnTo>
                    <a:pt x="686" y="1431"/>
                  </a:lnTo>
                  <a:lnTo>
                    <a:pt x="682" y="1433"/>
                  </a:lnTo>
                  <a:lnTo>
                    <a:pt x="679" y="1436"/>
                  </a:lnTo>
                  <a:lnTo>
                    <a:pt x="678" y="1438"/>
                  </a:lnTo>
                  <a:lnTo>
                    <a:pt x="677" y="1440"/>
                  </a:lnTo>
                  <a:lnTo>
                    <a:pt x="676" y="1443"/>
                  </a:lnTo>
                  <a:lnTo>
                    <a:pt x="676" y="1445"/>
                  </a:lnTo>
                  <a:lnTo>
                    <a:pt x="676" y="1448"/>
                  </a:lnTo>
                  <a:lnTo>
                    <a:pt x="677" y="1450"/>
                  </a:lnTo>
                  <a:lnTo>
                    <a:pt x="678" y="1452"/>
                  </a:lnTo>
                  <a:lnTo>
                    <a:pt x="685" y="1461"/>
                  </a:lnTo>
                  <a:lnTo>
                    <a:pt x="685" y="1463"/>
                  </a:lnTo>
                  <a:lnTo>
                    <a:pt x="685" y="1466"/>
                  </a:lnTo>
                  <a:lnTo>
                    <a:pt x="684" y="1471"/>
                  </a:lnTo>
                  <a:lnTo>
                    <a:pt x="682" y="1474"/>
                  </a:lnTo>
                  <a:lnTo>
                    <a:pt x="681" y="1476"/>
                  </a:lnTo>
                  <a:lnTo>
                    <a:pt x="660" y="1494"/>
                  </a:lnTo>
                  <a:lnTo>
                    <a:pt x="658" y="1495"/>
                  </a:lnTo>
                  <a:lnTo>
                    <a:pt x="656" y="1495"/>
                  </a:lnTo>
                  <a:lnTo>
                    <a:pt x="650" y="1492"/>
                  </a:lnTo>
                  <a:lnTo>
                    <a:pt x="647" y="1492"/>
                  </a:lnTo>
                  <a:lnTo>
                    <a:pt x="644" y="1493"/>
                  </a:lnTo>
                  <a:lnTo>
                    <a:pt x="635" y="1499"/>
                  </a:lnTo>
                  <a:lnTo>
                    <a:pt x="632" y="1500"/>
                  </a:lnTo>
                  <a:lnTo>
                    <a:pt x="596" y="1511"/>
                  </a:lnTo>
                  <a:lnTo>
                    <a:pt x="570" y="1531"/>
                  </a:lnTo>
                  <a:lnTo>
                    <a:pt x="566" y="1533"/>
                  </a:lnTo>
                  <a:lnTo>
                    <a:pt x="565" y="1533"/>
                  </a:lnTo>
                  <a:lnTo>
                    <a:pt x="564" y="1532"/>
                  </a:lnTo>
                  <a:lnTo>
                    <a:pt x="563" y="1531"/>
                  </a:lnTo>
                  <a:lnTo>
                    <a:pt x="561" y="1528"/>
                  </a:lnTo>
                  <a:lnTo>
                    <a:pt x="560" y="1527"/>
                  </a:lnTo>
                  <a:lnTo>
                    <a:pt x="558" y="1526"/>
                  </a:lnTo>
                  <a:lnTo>
                    <a:pt x="555" y="1523"/>
                  </a:lnTo>
                  <a:lnTo>
                    <a:pt x="534" y="1515"/>
                  </a:lnTo>
                  <a:lnTo>
                    <a:pt x="533" y="1514"/>
                  </a:lnTo>
                  <a:lnTo>
                    <a:pt x="530" y="1512"/>
                  </a:lnTo>
                  <a:lnTo>
                    <a:pt x="521" y="1503"/>
                  </a:lnTo>
                  <a:lnTo>
                    <a:pt x="520" y="1502"/>
                  </a:lnTo>
                  <a:lnTo>
                    <a:pt x="517" y="1501"/>
                  </a:lnTo>
                  <a:lnTo>
                    <a:pt x="514" y="1501"/>
                  </a:lnTo>
                  <a:lnTo>
                    <a:pt x="510" y="1502"/>
                  </a:lnTo>
                  <a:lnTo>
                    <a:pt x="507" y="1504"/>
                  </a:lnTo>
                  <a:lnTo>
                    <a:pt x="506" y="1506"/>
                  </a:lnTo>
                  <a:lnTo>
                    <a:pt x="505" y="1508"/>
                  </a:lnTo>
                  <a:lnTo>
                    <a:pt x="504" y="1516"/>
                  </a:lnTo>
                  <a:lnTo>
                    <a:pt x="503" y="1519"/>
                  </a:lnTo>
                  <a:lnTo>
                    <a:pt x="501" y="1523"/>
                  </a:lnTo>
                  <a:lnTo>
                    <a:pt x="498" y="1529"/>
                  </a:lnTo>
                  <a:lnTo>
                    <a:pt x="495" y="1532"/>
                  </a:lnTo>
                  <a:lnTo>
                    <a:pt x="493" y="1533"/>
                  </a:lnTo>
                  <a:lnTo>
                    <a:pt x="479" y="1537"/>
                  </a:lnTo>
                  <a:lnTo>
                    <a:pt x="474" y="1539"/>
                  </a:lnTo>
                  <a:lnTo>
                    <a:pt x="471" y="1541"/>
                  </a:lnTo>
                  <a:lnTo>
                    <a:pt x="469" y="1543"/>
                  </a:lnTo>
                  <a:lnTo>
                    <a:pt x="454" y="1566"/>
                  </a:lnTo>
                  <a:lnTo>
                    <a:pt x="452" y="1569"/>
                  </a:lnTo>
                  <a:lnTo>
                    <a:pt x="450" y="1570"/>
                  </a:lnTo>
                  <a:lnTo>
                    <a:pt x="441" y="1572"/>
                  </a:lnTo>
                  <a:lnTo>
                    <a:pt x="419" y="1574"/>
                  </a:lnTo>
                  <a:lnTo>
                    <a:pt x="415" y="1573"/>
                  </a:lnTo>
                  <a:lnTo>
                    <a:pt x="405" y="1568"/>
                  </a:lnTo>
                  <a:lnTo>
                    <a:pt x="391" y="1564"/>
                  </a:lnTo>
                  <a:lnTo>
                    <a:pt x="389" y="1563"/>
                  </a:lnTo>
                  <a:lnTo>
                    <a:pt x="386" y="1560"/>
                  </a:lnTo>
                  <a:lnTo>
                    <a:pt x="380" y="1554"/>
                  </a:lnTo>
                  <a:lnTo>
                    <a:pt x="378" y="1552"/>
                  </a:lnTo>
                  <a:lnTo>
                    <a:pt x="377" y="1551"/>
                  </a:lnTo>
                  <a:lnTo>
                    <a:pt x="374" y="1550"/>
                  </a:lnTo>
                  <a:lnTo>
                    <a:pt x="372" y="1549"/>
                  </a:lnTo>
                  <a:lnTo>
                    <a:pt x="369" y="1549"/>
                  </a:lnTo>
                  <a:lnTo>
                    <a:pt x="361" y="1549"/>
                  </a:lnTo>
                  <a:lnTo>
                    <a:pt x="356" y="1550"/>
                  </a:lnTo>
                  <a:lnTo>
                    <a:pt x="352" y="1550"/>
                  </a:lnTo>
                  <a:lnTo>
                    <a:pt x="350" y="1550"/>
                  </a:lnTo>
                  <a:lnTo>
                    <a:pt x="346" y="1548"/>
                  </a:lnTo>
                  <a:lnTo>
                    <a:pt x="342" y="1546"/>
                  </a:lnTo>
                  <a:lnTo>
                    <a:pt x="341" y="1544"/>
                  </a:lnTo>
                  <a:lnTo>
                    <a:pt x="339" y="1543"/>
                  </a:lnTo>
                  <a:lnTo>
                    <a:pt x="335" y="1535"/>
                  </a:lnTo>
                  <a:lnTo>
                    <a:pt x="333" y="1534"/>
                  </a:lnTo>
                  <a:lnTo>
                    <a:pt x="332" y="1532"/>
                  </a:lnTo>
                  <a:lnTo>
                    <a:pt x="328" y="1530"/>
                  </a:lnTo>
                  <a:lnTo>
                    <a:pt x="309" y="1521"/>
                  </a:lnTo>
                  <a:lnTo>
                    <a:pt x="307" y="1519"/>
                  </a:lnTo>
                  <a:lnTo>
                    <a:pt x="306" y="1518"/>
                  </a:lnTo>
                  <a:lnTo>
                    <a:pt x="305" y="1516"/>
                  </a:lnTo>
                  <a:lnTo>
                    <a:pt x="304" y="1513"/>
                  </a:lnTo>
                  <a:lnTo>
                    <a:pt x="304" y="1511"/>
                  </a:lnTo>
                  <a:lnTo>
                    <a:pt x="303" y="1500"/>
                  </a:lnTo>
                  <a:lnTo>
                    <a:pt x="303" y="1498"/>
                  </a:lnTo>
                  <a:lnTo>
                    <a:pt x="303" y="1495"/>
                  </a:lnTo>
                  <a:lnTo>
                    <a:pt x="302" y="1493"/>
                  </a:lnTo>
                  <a:lnTo>
                    <a:pt x="301" y="1491"/>
                  </a:lnTo>
                  <a:lnTo>
                    <a:pt x="300" y="1489"/>
                  </a:lnTo>
                  <a:lnTo>
                    <a:pt x="298" y="1488"/>
                  </a:lnTo>
                  <a:lnTo>
                    <a:pt x="297" y="1487"/>
                  </a:lnTo>
                  <a:lnTo>
                    <a:pt x="283" y="1481"/>
                  </a:lnTo>
                  <a:lnTo>
                    <a:pt x="281" y="1480"/>
                  </a:lnTo>
                  <a:lnTo>
                    <a:pt x="280" y="1478"/>
                  </a:lnTo>
                  <a:lnTo>
                    <a:pt x="280" y="1476"/>
                  </a:lnTo>
                  <a:lnTo>
                    <a:pt x="281" y="1474"/>
                  </a:lnTo>
                  <a:lnTo>
                    <a:pt x="281" y="1472"/>
                  </a:lnTo>
                  <a:lnTo>
                    <a:pt x="289" y="1464"/>
                  </a:lnTo>
                  <a:lnTo>
                    <a:pt x="289" y="1464"/>
                  </a:lnTo>
                  <a:lnTo>
                    <a:pt x="289" y="1463"/>
                  </a:lnTo>
                  <a:lnTo>
                    <a:pt x="289" y="1461"/>
                  </a:lnTo>
                  <a:lnTo>
                    <a:pt x="289" y="1458"/>
                  </a:lnTo>
                  <a:lnTo>
                    <a:pt x="289" y="1456"/>
                  </a:lnTo>
                  <a:lnTo>
                    <a:pt x="288" y="1454"/>
                  </a:lnTo>
                  <a:lnTo>
                    <a:pt x="287" y="1452"/>
                  </a:lnTo>
                  <a:lnTo>
                    <a:pt x="285" y="1450"/>
                  </a:lnTo>
                  <a:lnTo>
                    <a:pt x="282" y="1448"/>
                  </a:lnTo>
                  <a:lnTo>
                    <a:pt x="275" y="1445"/>
                  </a:lnTo>
                  <a:lnTo>
                    <a:pt x="271" y="1445"/>
                  </a:lnTo>
                  <a:lnTo>
                    <a:pt x="261" y="1449"/>
                  </a:lnTo>
                  <a:lnTo>
                    <a:pt x="257" y="1450"/>
                  </a:lnTo>
                  <a:lnTo>
                    <a:pt x="227" y="1445"/>
                  </a:lnTo>
                  <a:lnTo>
                    <a:pt x="222" y="1444"/>
                  </a:lnTo>
                  <a:lnTo>
                    <a:pt x="219" y="1441"/>
                  </a:lnTo>
                  <a:lnTo>
                    <a:pt x="219" y="1439"/>
                  </a:lnTo>
                  <a:lnTo>
                    <a:pt x="219" y="1436"/>
                  </a:lnTo>
                  <a:lnTo>
                    <a:pt x="218" y="1434"/>
                  </a:lnTo>
                  <a:lnTo>
                    <a:pt x="217" y="1432"/>
                  </a:lnTo>
                  <a:lnTo>
                    <a:pt x="215" y="1431"/>
                  </a:lnTo>
                  <a:lnTo>
                    <a:pt x="212" y="1428"/>
                  </a:lnTo>
                  <a:lnTo>
                    <a:pt x="199" y="1420"/>
                  </a:lnTo>
                  <a:lnTo>
                    <a:pt x="196" y="1420"/>
                  </a:lnTo>
                  <a:lnTo>
                    <a:pt x="195" y="1421"/>
                  </a:lnTo>
                  <a:lnTo>
                    <a:pt x="193" y="1422"/>
                  </a:lnTo>
                  <a:lnTo>
                    <a:pt x="192" y="1421"/>
                  </a:lnTo>
                  <a:lnTo>
                    <a:pt x="184" y="1413"/>
                  </a:lnTo>
                  <a:lnTo>
                    <a:pt x="180" y="1410"/>
                  </a:lnTo>
                  <a:lnTo>
                    <a:pt x="177" y="1408"/>
                  </a:lnTo>
                  <a:lnTo>
                    <a:pt x="174" y="1407"/>
                  </a:lnTo>
                  <a:lnTo>
                    <a:pt x="160" y="1404"/>
                  </a:lnTo>
                  <a:lnTo>
                    <a:pt x="156" y="1403"/>
                  </a:lnTo>
                  <a:lnTo>
                    <a:pt x="154" y="1401"/>
                  </a:lnTo>
                  <a:lnTo>
                    <a:pt x="152" y="1394"/>
                  </a:lnTo>
                  <a:lnTo>
                    <a:pt x="144" y="1381"/>
                  </a:lnTo>
                  <a:lnTo>
                    <a:pt x="143" y="1378"/>
                  </a:lnTo>
                  <a:lnTo>
                    <a:pt x="143" y="1376"/>
                  </a:lnTo>
                  <a:lnTo>
                    <a:pt x="140" y="1372"/>
                  </a:lnTo>
                  <a:lnTo>
                    <a:pt x="134" y="1366"/>
                  </a:lnTo>
                  <a:lnTo>
                    <a:pt x="108" y="1347"/>
                  </a:lnTo>
                  <a:lnTo>
                    <a:pt x="107" y="1346"/>
                  </a:lnTo>
                  <a:lnTo>
                    <a:pt x="106" y="1344"/>
                  </a:lnTo>
                  <a:lnTo>
                    <a:pt x="104" y="1339"/>
                  </a:lnTo>
                  <a:lnTo>
                    <a:pt x="100" y="1326"/>
                  </a:lnTo>
                  <a:lnTo>
                    <a:pt x="99" y="1323"/>
                  </a:lnTo>
                  <a:lnTo>
                    <a:pt x="97" y="1320"/>
                  </a:lnTo>
                  <a:lnTo>
                    <a:pt x="94" y="1316"/>
                  </a:lnTo>
                  <a:lnTo>
                    <a:pt x="92" y="1314"/>
                  </a:lnTo>
                  <a:lnTo>
                    <a:pt x="89" y="1312"/>
                  </a:lnTo>
                  <a:lnTo>
                    <a:pt x="73" y="1304"/>
                  </a:lnTo>
                  <a:lnTo>
                    <a:pt x="71" y="1302"/>
                  </a:lnTo>
                  <a:lnTo>
                    <a:pt x="71" y="1300"/>
                  </a:lnTo>
                  <a:lnTo>
                    <a:pt x="71" y="1298"/>
                  </a:lnTo>
                  <a:lnTo>
                    <a:pt x="74" y="1291"/>
                  </a:lnTo>
                  <a:lnTo>
                    <a:pt x="75" y="1289"/>
                  </a:lnTo>
                  <a:lnTo>
                    <a:pt x="75" y="1287"/>
                  </a:lnTo>
                  <a:lnTo>
                    <a:pt x="74" y="1285"/>
                  </a:lnTo>
                  <a:lnTo>
                    <a:pt x="72" y="1282"/>
                  </a:lnTo>
                  <a:lnTo>
                    <a:pt x="70" y="1279"/>
                  </a:lnTo>
                  <a:lnTo>
                    <a:pt x="69" y="1278"/>
                  </a:lnTo>
                  <a:lnTo>
                    <a:pt x="47" y="1264"/>
                  </a:lnTo>
                  <a:lnTo>
                    <a:pt x="44" y="1261"/>
                  </a:lnTo>
                  <a:lnTo>
                    <a:pt x="41" y="1258"/>
                  </a:lnTo>
                  <a:lnTo>
                    <a:pt x="38" y="1252"/>
                  </a:lnTo>
                  <a:lnTo>
                    <a:pt x="36" y="1248"/>
                  </a:lnTo>
                  <a:lnTo>
                    <a:pt x="4" y="1215"/>
                  </a:lnTo>
                  <a:lnTo>
                    <a:pt x="1" y="1211"/>
                  </a:lnTo>
                  <a:lnTo>
                    <a:pt x="0" y="1209"/>
                  </a:lnTo>
                  <a:lnTo>
                    <a:pt x="0" y="1207"/>
                  </a:lnTo>
                  <a:lnTo>
                    <a:pt x="0" y="1206"/>
                  </a:lnTo>
                  <a:lnTo>
                    <a:pt x="1" y="1205"/>
                  </a:lnTo>
                  <a:lnTo>
                    <a:pt x="2" y="1203"/>
                  </a:lnTo>
                  <a:lnTo>
                    <a:pt x="7" y="1198"/>
                  </a:lnTo>
                  <a:lnTo>
                    <a:pt x="10" y="1194"/>
                  </a:lnTo>
                  <a:lnTo>
                    <a:pt x="10" y="1192"/>
                  </a:lnTo>
                  <a:lnTo>
                    <a:pt x="11" y="1191"/>
                  </a:lnTo>
                  <a:lnTo>
                    <a:pt x="11" y="1188"/>
                  </a:lnTo>
                  <a:lnTo>
                    <a:pt x="9" y="1181"/>
                  </a:lnTo>
                  <a:lnTo>
                    <a:pt x="9" y="1179"/>
                  </a:lnTo>
                  <a:lnTo>
                    <a:pt x="9" y="1177"/>
                  </a:lnTo>
                  <a:lnTo>
                    <a:pt x="10" y="1175"/>
                  </a:lnTo>
                  <a:lnTo>
                    <a:pt x="12" y="1174"/>
                  </a:lnTo>
                  <a:lnTo>
                    <a:pt x="16" y="1173"/>
                  </a:lnTo>
                  <a:lnTo>
                    <a:pt x="17" y="1172"/>
                  </a:lnTo>
                  <a:lnTo>
                    <a:pt x="18" y="1170"/>
                  </a:lnTo>
                  <a:lnTo>
                    <a:pt x="18" y="1168"/>
                  </a:lnTo>
                  <a:lnTo>
                    <a:pt x="17" y="1165"/>
                  </a:lnTo>
                  <a:lnTo>
                    <a:pt x="17" y="1163"/>
                  </a:lnTo>
                  <a:lnTo>
                    <a:pt x="16" y="1158"/>
                  </a:lnTo>
                  <a:lnTo>
                    <a:pt x="15" y="1148"/>
                  </a:lnTo>
                  <a:lnTo>
                    <a:pt x="15" y="1143"/>
                  </a:lnTo>
                  <a:lnTo>
                    <a:pt x="14" y="1138"/>
                  </a:lnTo>
                  <a:lnTo>
                    <a:pt x="12" y="1133"/>
                  </a:lnTo>
                  <a:lnTo>
                    <a:pt x="3" y="1121"/>
                  </a:lnTo>
                  <a:lnTo>
                    <a:pt x="2" y="1117"/>
                  </a:lnTo>
                  <a:lnTo>
                    <a:pt x="1" y="1116"/>
                  </a:lnTo>
                  <a:lnTo>
                    <a:pt x="1" y="1115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0" y="1095"/>
                  </a:lnTo>
                  <a:lnTo>
                    <a:pt x="0" y="1096"/>
                  </a:lnTo>
                  <a:lnTo>
                    <a:pt x="13" y="1099"/>
                  </a:lnTo>
                  <a:lnTo>
                    <a:pt x="29" y="1095"/>
                  </a:lnTo>
                  <a:lnTo>
                    <a:pt x="57" y="1080"/>
                  </a:lnTo>
                  <a:lnTo>
                    <a:pt x="82" y="1074"/>
                  </a:lnTo>
                  <a:lnTo>
                    <a:pt x="88" y="1070"/>
                  </a:lnTo>
                  <a:lnTo>
                    <a:pt x="92" y="1062"/>
                  </a:lnTo>
                  <a:lnTo>
                    <a:pt x="93" y="1054"/>
                  </a:lnTo>
                  <a:lnTo>
                    <a:pt x="95" y="1014"/>
                  </a:lnTo>
                  <a:lnTo>
                    <a:pt x="97" y="1003"/>
                  </a:lnTo>
                  <a:lnTo>
                    <a:pt x="101" y="999"/>
                  </a:lnTo>
                  <a:lnTo>
                    <a:pt x="119" y="998"/>
                  </a:lnTo>
                  <a:lnTo>
                    <a:pt x="126" y="996"/>
                  </a:lnTo>
                  <a:lnTo>
                    <a:pt x="130" y="988"/>
                  </a:lnTo>
                  <a:lnTo>
                    <a:pt x="130" y="983"/>
                  </a:lnTo>
                  <a:lnTo>
                    <a:pt x="128" y="977"/>
                  </a:lnTo>
                  <a:lnTo>
                    <a:pt x="126" y="972"/>
                  </a:lnTo>
                  <a:lnTo>
                    <a:pt x="121" y="965"/>
                  </a:lnTo>
                  <a:lnTo>
                    <a:pt x="121" y="960"/>
                  </a:lnTo>
                  <a:lnTo>
                    <a:pt x="122" y="953"/>
                  </a:lnTo>
                  <a:lnTo>
                    <a:pt x="119" y="943"/>
                  </a:lnTo>
                  <a:lnTo>
                    <a:pt x="115" y="936"/>
                  </a:lnTo>
                  <a:lnTo>
                    <a:pt x="111" y="931"/>
                  </a:lnTo>
                  <a:lnTo>
                    <a:pt x="108" y="923"/>
                  </a:lnTo>
                  <a:lnTo>
                    <a:pt x="107" y="913"/>
                  </a:lnTo>
                  <a:lnTo>
                    <a:pt x="112" y="907"/>
                  </a:lnTo>
                  <a:lnTo>
                    <a:pt x="118" y="901"/>
                  </a:lnTo>
                  <a:lnTo>
                    <a:pt x="120" y="890"/>
                  </a:lnTo>
                  <a:lnTo>
                    <a:pt x="124" y="882"/>
                  </a:lnTo>
                  <a:lnTo>
                    <a:pt x="125" y="878"/>
                  </a:lnTo>
                  <a:lnTo>
                    <a:pt x="124" y="859"/>
                  </a:lnTo>
                  <a:lnTo>
                    <a:pt x="127" y="845"/>
                  </a:lnTo>
                  <a:lnTo>
                    <a:pt x="135" y="826"/>
                  </a:lnTo>
                  <a:lnTo>
                    <a:pt x="144" y="809"/>
                  </a:lnTo>
                  <a:lnTo>
                    <a:pt x="153" y="799"/>
                  </a:lnTo>
                  <a:lnTo>
                    <a:pt x="162" y="798"/>
                  </a:lnTo>
                  <a:lnTo>
                    <a:pt x="169" y="801"/>
                  </a:lnTo>
                  <a:lnTo>
                    <a:pt x="175" y="805"/>
                  </a:lnTo>
                  <a:lnTo>
                    <a:pt x="187" y="808"/>
                  </a:lnTo>
                  <a:lnTo>
                    <a:pt x="192" y="812"/>
                  </a:lnTo>
                  <a:lnTo>
                    <a:pt x="197" y="819"/>
                  </a:lnTo>
                  <a:lnTo>
                    <a:pt x="199" y="825"/>
                  </a:lnTo>
                  <a:lnTo>
                    <a:pt x="201" y="827"/>
                  </a:lnTo>
                  <a:lnTo>
                    <a:pt x="202" y="830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7"/>
                  </a:lnTo>
                  <a:lnTo>
                    <a:pt x="200" y="838"/>
                  </a:lnTo>
                  <a:lnTo>
                    <a:pt x="199" y="839"/>
                  </a:lnTo>
                  <a:lnTo>
                    <a:pt x="199" y="845"/>
                  </a:lnTo>
                  <a:lnTo>
                    <a:pt x="198" y="848"/>
                  </a:lnTo>
                  <a:lnTo>
                    <a:pt x="197" y="850"/>
                  </a:lnTo>
                  <a:lnTo>
                    <a:pt x="201" y="855"/>
                  </a:lnTo>
                  <a:lnTo>
                    <a:pt x="208" y="857"/>
                  </a:lnTo>
                  <a:lnTo>
                    <a:pt x="215" y="852"/>
                  </a:lnTo>
                  <a:lnTo>
                    <a:pt x="220" y="843"/>
                  </a:lnTo>
                  <a:lnTo>
                    <a:pt x="223" y="836"/>
                  </a:lnTo>
                  <a:lnTo>
                    <a:pt x="224" y="825"/>
                  </a:lnTo>
                  <a:lnTo>
                    <a:pt x="225" y="820"/>
                  </a:lnTo>
                  <a:lnTo>
                    <a:pt x="229" y="817"/>
                  </a:lnTo>
                  <a:lnTo>
                    <a:pt x="233" y="818"/>
                  </a:lnTo>
                  <a:lnTo>
                    <a:pt x="240" y="823"/>
                  </a:lnTo>
                  <a:lnTo>
                    <a:pt x="245" y="824"/>
                  </a:lnTo>
                  <a:lnTo>
                    <a:pt x="251" y="821"/>
                  </a:lnTo>
                  <a:lnTo>
                    <a:pt x="250" y="816"/>
                  </a:lnTo>
                  <a:lnTo>
                    <a:pt x="246" y="810"/>
                  </a:lnTo>
                  <a:lnTo>
                    <a:pt x="242" y="803"/>
                  </a:lnTo>
                  <a:lnTo>
                    <a:pt x="241" y="787"/>
                  </a:lnTo>
                  <a:lnTo>
                    <a:pt x="239" y="779"/>
                  </a:lnTo>
                  <a:lnTo>
                    <a:pt x="234" y="776"/>
                  </a:lnTo>
                  <a:lnTo>
                    <a:pt x="232" y="776"/>
                  </a:lnTo>
                  <a:lnTo>
                    <a:pt x="229" y="774"/>
                  </a:lnTo>
                  <a:lnTo>
                    <a:pt x="226" y="771"/>
                  </a:lnTo>
                  <a:lnTo>
                    <a:pt x="224" y="769"/>
                  </a:lnTo>
                  <a:lnTo>
                    <a:pt x="222" y="763"/>
                  </a:lnTo>
                  <a:lnTo>
                    <a:pt x="222" y="762"/>
                  </a:lnTo>
                  <a:lnTo>
                    <a:pt x="224" y="761"/>
                  </a:lnTo>
                  <a:lnTo>
                    <a:pt x="240" y="751"/>
                  </a:lnTo>
                  <a:lnTo>
                    <a:pt x="242" y="747"/>
                  </a:lnTo>
                  <a:lnTo>
                    <a:pt x="241" y="737"/>
                  </a:lnTo>
                  <a:lnTo>
                    <a:pt x="237" y="721"/>
                  </a:lnTo>
                  <a:lnTo>
                    <a:pt x="237" y="715"/>
                  </a:lnTo>
                  <a:lnTo>
                    <a:pt x="239" y="708"/>
                  </a:lnTo>
                  <a:lnTo>
                    <a:pt x="252" y="686"/>
                  </a:lnTo>
                  <a:lnTo>
                    <a:pt x="255" y="670"/>
                  </a:lnTo>
                  <a:lnTo>
                    <a:pt x="262" y="667"/>
                  </a:lnTo>
                  <a:lnTo>
                    <a:pt x="270" y="665"/>
                  </a:lnTo>
                  <a:lnTo>
                    <a:pt x="277" y="661"/>
                  </a:lnTo>
                  <a:lnTo>
                    <a:pt x="280" y="664"/>
                  </a:lnTo>
                  <a:lnTo>
                    <a:pt x="283" y="661"/>
                  </a:lnTo>
                  <a:lnTo>
                    <a:pt x="284" y="660"/>
                  </a:lnTo>
                  <a:lnTo>
                    <a:pt x="287" y="660"/>
                  </a:lnTo>
                  <a:lnTo>
                    <a:pt x="290" y="662"/>
                  </a:lnTo>
                  <a:lnTo>
                    <a:pt x="293" y="656"/>
                  </a:lnTo>
                  <a:lnTo>
                    <a:pt x="292" y="639"/>
                  </a:lnTo>
                  <a:lnTo>
                    <a:pt x="294" y="630"/>
                  </a:lnTo>
                  <a:lnTo>
                    <a:pt x="316" y="601"/>
                  </a:lnTo>
                  <a:lnTo>
                    <a:pt x="321" y="598"/>
                  </a:lnTo>
                  <a:lnTo>
                    <a:pt x="336" y="595"/>
                  </a:lnTo>
                  <a:lnTo>
                    <a:pt x="340" y="598"/>
                  </a:lnTo>
                  <a:lnTo>
                    <a:pt x="344" y="605"/>
                  </a:lnTo>
                  <a:lnTo>
                    <a:pt x="350" y="613"/>
                  </a:lnTo>
                  <a:lnTo>
                    <a:pt x="358" y="617"/>
                  </a:lnTo>
                  <a:lnTo>
                    <a:pt x="366" y="614"/>
                  </a:lnTo>
                  <a:lnTo>
                    <a:pt x="376" y="601"/>
                  </a:lnTo>
                  <a:lnTo>
                    <a:pt x="383" y="597"/>
                  </a:lnTo>
                  <a:lnTo>
                    <a:pt x="390" y="595"/>
                  </a:lnTo>
                  <a:lnTo>
                    <a:pt x="397" y="592"/>
                  </a:lnTo>
                  <a:lnTo>
                    <a:pt x="403" y="587"/>
                  </a:lnTo>
                  <a:lnTo>
                    <a:pt x="408" y="583"/>
                  </a:lnTo>
                  <a:lnTo>
                    <a:pt x="416" y="571"/>
                  </a:lnTo>
                  <a:lnTo>
                    <a:pt x="421" y="565"/>
                  </a:lnTo>
                  <a:lnTo>
                    <a:pt x="434" y="557"/>
                  </a:lnTo>
                  <a:lnTo>
                    <a:pt x="438" y="550"/>
                  </a:lnTo>
                  <a:lnTo>
                    <a:pt x="444" y="534"/>
                  </a:lnTo>
                  <a:lnTo>
                    <a:pt x="452" y="520"/>
                  </a:lnTo>
                  <a:lnTo>
                    <a:pt x="486" y="483"/>
                  </a:lnTo>
                  <a:lnTo>
                    <a:pt x="507" y="466"/>
                  </a:lnTo>
                  <a:lnTo>
                    <a:pt x="507" y="461"/>
                  </a:lnTo>
                  <a:lnTo>
                    <a:pt x="509" y="449"/>
                  </a:lnTo>
                  <a:lnTo>
                    <a:pt x="509" y="446"/>
                  </a:lnTo>
                  <a:lnTo>
                    <a:pt x="507" y="442"/>
                  </a:lnTo>
                  <a:lnTo>
                    <a:pt x="507" y="440"/>
                  </a:lnTo>
                  <a:lnTo>
                    <a:pt x="509" y="438"/>
                  </a:lnTo>
                  <a:lnTo>
                    <a:pt x="513" y="432"/>
                  </a:lnTo>
                  <a:lnTo>
                    <a:pt x="514" y="423"/>
                  </a:lnTo>
                  <a:lnTo>
                    <a:pt x="511" y="418"/>
                  </a:lnTo>
                  <a:lnTo>
                    <a:pt x="507" y="413"/>
                  </a:lnTo>
                  <a:lnTo>
                    <a:pt x="500" y="408"/>
                  </a:lnTo>
                  <a:lnTo>
                    <a:pt x="498" y="403"/>
                  </a:lnTo>
                  <a:lnTo>
                    <a:pt x="500" y="399"/>
                  </a:lnTo>
                  <a:lnTo>
                    <a:pt x="507" y="393"/>
                  </a:lnTo>
                  <a:lnTo>
                    <a:pt x="507" y="388"/>
                  </a:lnTo>
                  <a:lnTo>
                    <a:pt x="507" y="379"/>
                  </a:lnTo>
                  <a:lnTo>
                    <a:pt x="508" y="375"/>
                  </a:lnTo>
                  <a:lnTo>
                    <a:pt x="509" y="369"/>
                  </a:lnTo>
                  <a:lnTo>
                    <a:pt x="511" y="365"/>
                  </a:lnTo>
                  <a:lnTo>
                    <a:pt x="516" y="356"/>
                  </a:lnTo>
                  <a:lnTo>
                    <a:pt x="516" y="352"/>
                  </a:lnTo>
                  <a:lnTo>
                    <a:pt x="514" y="348"/>
                  </a:lnTo>
                  <a:lnTo>
                    <a:pt x="511" y="343"/>
                  </a:lnTo>
                  <a:lnTo>
                    <a:pt x="509" y="339"/>
                  </a:lnTo>
                  <a:lnTo>
                    <a:pt x="510" y="332"/>
                  </a:lnTo>
                  <a:lnTo>
                    <a:pt x="513" y="332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4" y="327"/>
                  </a:lnTo>
                  <a:lnTo>
                    <a:pt x="523" y="323"/>
                  </a:lnTo>
                  <a:lnTo>
                    <a:pt x="521" y="320"/>
                  </a:lnTo>
                  <a:lnTo>
                    <a:pt x="520" y="317"/>
                  </a:lnTo>
                  <a:lnTo>
                    <a:pt x="521" y="309"/>
                  </a:lnTo>
                  <a:lnTo>
                    <a:pt x="523" y="303"/>
                  </a:lnTo>
                  <a:lnTo>
                    <a:pt x="525" y="297"/>
                  </a:lnTo>
                  <a:lnTo>
                    <a:pt x="524" y="287"/>
                  </a:lnTo>
                  <a:lnTo>
                    <a:pt x="521" y="269"/>
                  </a:lnTo>
                  <a:lnTo>
                    <a:pt x="520" y="260"/>
                  </a:lnTo>
                  <a:lnTo>
                    <a:pt x="522" y="249"/>
                  </a:lnTo>
                  <a:lnTo>
                    <a:pt x="527" y="232"/>
                  </a:lnTo>
                  <a:lnTo>
                    <a:pt x="529" y="224"/>
                  </a:lnTo>
                  <a:lnTo>
                    <a:pt x="528" y="208"/>
                  </a:lnTo>
                  <a:lnTo>
                    <a:pt x="530" y="197"/>
                  </a:lnTo>
                  <a:lnTo>
                    <a:pt x="534" y="179"/>
                  </a:lnTo>
                  <a:lnTo>
                    <a:pt x="537" y="175"/>
                  </a:lnTo>
                  <a:lnTo>
                    <a:pt x="544" y="166"/>
                  </a:lnTo>
                  <a:lnTo>
                    <a:pt x="546" y="163"/>
                  </a:lnTo>
                  <a:lnTo>
                    <a:pt x="547" y="148"/>
                  </a:lnTo>
                  <a:lnTo>
                    <a:pt x="548" y="146"/>
                  </a:lnTo>
                  <a:lnTo>
                    <a:pt x="546" y="140"/>
                  </a:lnTo>
                  <a:lnTo>
                    <a:pt x="542" y="130"/>
                  </a:lnTo>
                  <a:lnTo>
                    <a:pt x="542" y="128"/>
                  </a:lnTo>
                  <a:lnTo>
                    <a:pt x="542" y="124"/>
                  </a:lnTo>
                  <a:lnTo>
                    <a:pt x="541" y="122"/>
                  </a:lnTo>
                  <a:lnTo>
                    <a:pt x="539" y="120"/>
                  </a:lnTo>
                  <a:lnTo>
                    <a:pt x="537" y="120"/>
                  </a:lnTo>
                  <a:lnTo>
                    <a:pt x="534" y="120"/>
                  </a:lnTo>
                  <a:lnTo>
                    <a:pt x="533" y="120"/>
                  </a:lnTo>
                  <a:lnTo>
                    <a:pt x="532" y="110"/>
                  </a:lnTo>
                  <a:lnTo>
                    <a:pt x="536" y="91"/>
                  </a:lnTo>
                  <a:lnTo>
                    <a:pt x="536" y="81"/>
                  </a:lnTo>
                  <a:lnTo>
                    <a:pt x="534" y="75"/>
                  </a:lnTo>
                  <a:lnTo>
                    <a:pt x="529" y="68"/>
                  </a:lnTo>
                  <a:lnTo>
                    <a:pt x="519" y="54"/>
                  </a:lnTo>
                  <a:lnTo>
                    <a:pt x="505" y="41"/>
                  </a:lnTo>
                  <a:lnTo>
                    <a:pt x="502" y="35"/>
                  </a:lnTo>
                  <a:lnTo>
                    <a:pt x="504" y="25"/>
                  </a:lnTo>
                  <a:lnTo>
                    <a:pt x="509" y="20"/>
                  </a:lnTo>
                  <a:lnTo>
                    <a:pt x="517" y="15"/>
                  </a:lnTo>
                  <a:lnTo>
                    <a:pt x="526" y="13"/>
                  </a:lnTo>
                  <a:lnTo>
                    <a:pt x="532" y="16"/>
                  </a:lnTo>
                  <a:lnTo>
                    <a:pt x="545" y="2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1" y="1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7" y="37"/>
                  </a:lnTo>
                  <a:lnTo>
                    <a:pt x="563" y="72"/>
                  </a:lnTo>
                  <a:lnTo>
                    <a:pt x="569" y="107"/>
                  </a:lnTo>
                  <a:lnTo>
                    <a:pt x="576" y="142"/>
                  </a:lnTo>
                  <a:lnTo>
                    <a:pt x="582" y="177"/>
                  </a:lnTo>
                  <a:lnTo>
                    <a:pt x="588" y="212"/>
                  </a:lnTo>
                  <a:lnTo>
                    <a:pt x="594" y="247"/>
                  </a:lnTo>
                  <a:lnTo>
                    <a:pt x="601" y="282"/>
                  </a:lnTo>
                  <a:lnTo>
                    <a:pt x="606" y="312"/>
                  </a:lnTo>
                  <a:lnTo>
                    <a:pt x="612" y="343"/>
                  </a:lnTo>
                  <a:lnTo>
                    <a:pt x="617" y="373"/>
                  </a:lnTo>
                  <a:lnTo>
                    <a:pt x="622" y="404"/>
                  </a:lnTo>
                  <a:lnTo>
                    <a:pt x="667" y="396"/>
                  </a:lnTo>
                  <a:lnTo>
                    <a:pt x="712" y="388"/>
                  </a:lnTo>
                  <a:lnTo>
                    <a:pt x="757" y="379"/>
                  </a:lnTo>
                  <a:lnTo>
                    <a:pt x="802" y="371"/>
                  </a:lnTo>
                  <a:lnTo>
                    <a:pt x="847" y="363"/>
                  </a:lnTo>
                  <a:lnTo>
                    <a:pt x="891" y="355"/>
                  </a:lnTo>
                  <a:lnTo>
                    <a:pt x="936" y="346"/>
                  </a:lnTo>
                  <a:lnTo>
                    <a:pt x="981" y="33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xmlns="" id="{BA007E64-34D2-4285-BA98-B61A33757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7352" y="2173605"/>
              <a:ext cx="505466" cy="512383"/>
            </a:xfrm>
            <a:custGeom>
              <a:avLst/>
              <a:gdLst>
                <a:gd name="T0" fmla="*/ 696 w 1977"/>
                <a:gd name="T1" fmla="*/ 95 h 1988"/>
                <a:gd name="T2" fmla="*/ 716 w 1977"/>
                <a:gd name="T3" fmla="*/ 53 h 1988"/>
                <a:gd name="T4" fmla="*/ 582 w 1977"/>
                <a:gd name="T5" fmla="*/ 64 h 1988"/>
                <a:gd name="T6" fmla="*/ 1742 w 1977"/>
                <a:gd name="T7" fmla="*/ 888 h 1988"/>
                <a:gd name="T8" fmla="*/ 1645 w 1977"/>
                <a:gd name="T9" fmla="*/ 1016 h 1988"/>
                <a:gd name="T10" fmla="*/ 1640 w 1977"/>
                <a:gd name="T11" fmla="*/ 935 h 1988"/>
                <a:gd name="T12" fmla="*/ 1731 w 1977"/>
                <a:gd name="T13" fmla="*/ 814 h 1988"/>
                <a:gd name="T14" fmla="*/ 1702 w 1977"/>
                <a:gd name="T15" fmla="*/ 730 h 1988"/>
                <a:gd name="T16" fmla="*/ 1707 w 1977"/>
                <a:gd name="T17" fmla="*/ 640 h 1988"/>
                <a:gd name="T18" fmla="*/ 1642 w 1977"/>
                <a:gd name="T19" fmla="*/ 652 h 1988"/>
                <a:gd name="T20" fmla="*/ 1662 w 1977"/>
                <a:gd name="T21" fmla="*/ 595 h 1988"/>
                <a:gd name="T22" fmla="*/ 1649 w 1977"/>
                <a:gd name="T23" fmla="*/ 531 h 1988"/>
                <a:gd name="T24" fmla="*/ 1622 w 1977"/>
                <a:gd name="T25" fmla="*/ 490 h 1988"/>
                <a:gd name="T26" fmla="*/ 1567 w 1977"/>
                <a:gd name="T27" fmla="*/ 483 h 1988"/>
                <a:gd name="T28" fmla="*/ 1541 w 1977"/>
                <a:gd name="T29" fmla="*/ 425 h 1988"/>
                <a:gd name="T30" fmla="*/ 1475 w 1977"/>
                <a:gd name="T31" fmla="*/ 410 h 1988"/>
                <a:gd name="T32" fmla="*/ 1410 w 1977"/>
                <a:gd name="T33" fmla="*/ 398 h 1988"/>
                <a:gd name="T34" fmla="*/ 1355 w 1977"/>
                <a:gd name="T35" fmla="*/ 403 h 1988"/>
                <a:gd name="T36" fmla="*/ 1295 w 1977"/>
                <a:gd name="T37" fmla="*/ 398 h 1988"/>
                <a:gd name="T38" fmla="*/ 1012 w 1977"/>
                <a:gd name="T39" fmla="*/ 332 h 1988"/>
                <a:gd name="T40" fmla="*/ 844 w 1977"/>
                <a:gd name="T41" fmla="*/ 250 h 1988"/>
                <a:gd name="T42" fmla="*/ 790 w 1977"/>
                <a:gd name="T43" fmla="*/ 227 h 1988"/>
                <a:gd name="T44" fmla="*/ 658 w 1977"/>
                <a:gd name="T45" fmla="*/ 171 h 1988"/>
                <a:gd name="T46" fmla="*/ 606 w 1977"/>
                <a:gd name="T47" fmla="*/ 201 h 1988"/>
                <a:gd name="T48" fmla="*/ 650 w 1977"/>
                <a:gd name="T49" fmla="*/ 88 h 1988"/>
                <a:gd name="T50" fmla="*/ 607 w 1977"/>
                <a:gd name="T51" fmla="*/ 64 h 1988"/>
                <a:gd name="T52" fmla="*/ 557 w 1977"/>
                <a:gd name="T53" fmla="*/ 91 h 1988"/>
                <a:gd name="T54" fmla="*/ 514 w 1977"/>
                <a:gd name="T55" fmla="*/ 115 h 1988"/>
                <a:gd name="T56" fmla="*/ 240 w 1977"/>
                <a:gd name="T57" fmla="*/ 195 h 1988"/>
                <a:gd name="T58" fmla="*/ 195 w 1977"/>
                <a:gd name="T59" fmla="*/ 209 h 1988"/>
                <a:gd name="T60" fmla="*/ 173 w 1977"/>
                <a:gd name="T61" fmla="*/ 319 h 1988"/>
                <a:gd name="T62" fmla="*/ 147 w 1977"/>
                <a:gd name="T63" fmla="*/ 501 h 1988"/>
                <a:gd name="T64" fmla="*/ 71 w 1977"/>
                <a:gd name="T65" fmla="*/ 552 h 1988"/>
                <a:gd name="T66" fmla="*/ 55 w 1977"/>
                <a:gd name="T67" fmla="*/ 719 h 1988"/>
                <a:gd name="T68" fmla="*/ 55 w 1977"/>
                <a:gd name="T69" fmla="*/ 840 h 1988"/>
                <a:gd name="T70" fmla="*/ 65 w 1977"/>
                <a:gd name="T71" fmla="*/ 990 h 1988"/>
                <a:gd name="T72" fmla="*/ 184 w 1977"/>
                <a:gd name="T73" fmla="*/ 1126 h 1988"/>
                <a:gd name="T74" fmla="*/ 454 w 1977"/>
                <a:gd name="T75" fmla="*/ 1332 h 1988"/>
                <a:gd name="T76" fmla="*/ 555 w 1977"/>
                <a:gd name="T77" fmla="*/ 1375 h 1988"/>
                <a:gd name="T78" fmla="*/ 601 w 1977"/>
                <a:gd name="T79" fmla="*/ 1454 h 1988"/>
                <a:gd name="T80" fmla="*/ 610 w 1977"/>
                <a:gd name="T81" fmla="*/ 1578 h 1988"/>
                <a:gd name="T82" fmla="*/ 649 w 1977"/>
                <a:gd name="T83" fmla="*/ 1718 h 1988"/>
                <a:gd name="T84" fmla="*/ 710 w 1977"/>
                <a:gd name="T85" fmla="*/ 1903 h 1988"/>
                <a:gd name="T86" fmla="*/ 850 w 1977"/>
                <a:gd name="T87" fmla="*/ 1987 h 1988"/>
                <a:gd name="T88" fmla="*/ 1030 w 1977"/>
                <a:gd name="T89" fmla="*/ 1973 h 1988"/>
                <a:gd name="T90" fmla="*/ 1800 w 1977"/>
                <a:gd name="T91" fmla="*/ 1865 h 1988"/>
                <a:gd name="T92" fmla="*/ 1771 w 1977"/>
                <a:gd name="T93" fmla="*/ 1700 h 1988"/>
                <a:gd name="T94" fmla="*/ 1742 w 1977"/>
                <a:gd name="T95" fmla="*/ 1596 h 1988"/>
                <a:gd name="T96" fmla="*/ 1780 w 1977"/>
                <a:gd name="T97" fmla="*/ 1359 h 1988"/>
                <a:gd name="T98" fmla="*/ 1770 w 1977"/>
                <a:gd name="T99" fmla="*/ 1236 h 1988"/>
                <a:gd name="T100" fmla="*/ 1809 w 1977"/>
                <a:gd name="T101" fmla="*/ 1070 h 1988"/>
                <a:gd name="T102" fmla="*/ 659 w 1977"/>
                <a:gd name="T103" fmla="*/ 80 h 1988"/>
                <a:gd name="T104" fmla="*/ 755 w 1977"/>
                <a:gd name="T105" fmla="*/ 6 h 1988"/>
                <a:gd name="T106" fmla="*/ 1971 w 1977"/>
                <a:gd name="T107" fmla="*/ 598 h 1988"/>
                <a:gd name="T108" fmla="*/ 1975 w 1977"/>
                <a:gd name="T109" fmla="*/ 630 h 1988"/>
                <a:gd name="T110" fmla="*/ 1906 w 1977"/>
                <a:gd name="T111" fmla="*/ 667 h 1988"/>
                <a:gd name="T112" fmla="*/ 1856 w 1977"/>
                <a:gd name="T113" fmla="*/ 727 h 1988"/>
                <a:gd name="T114" fmla="*/ 1834 w 1977"/>
                <a:gd name="T115" fmla="*/ 864 h 1988"/>
                <a:gd name="T116" fmla="*/ 1904 w 1977"/>
                <a:gd name="T117" fmla="*/ 757 h 1988"/>
                <a:gd name="T118" fmla="*/ 1912 w 1977"/>
                <a:gd name="T119" fmla="*/ 716 h 1988"/>
                <a:gd name="T120" fmla="*/ 1939 w 1977"/>
                <a:gd name="T121" fmla="*/ 672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7" h="1988">
                  <a:moveTo>
                    <a:pt x="643" y="140"/>
                  </a:moveTo>
                  <a:lnTo>
                    <a:pt x="644" y="147"/>
                  </a:lnTo>
                  <a:lnTo>
                    <a:pt x="649" y="149"/>
                  </a:lnTo>
                  <a:lnTo>
                    <a:pt x="662" y="138"/>
                  </a:lnTo>
                  <a:lnTo>
                    <a:pt x="679" y="132"/>
                  </a:lnTo>
                  <a:lnTo>
                    <a:pt x="683" y="125"/>
                  </a:lnTo>
                  <a:lnTo>
                    <a:pt x="677" y="125"/>
                  </a:lnTo>
                  <a:lnTo>
                    <a:pt x="680" y="119"/>
                  </a:lnTo>
                  <a:lnTo>
                    <a:pt x="687" y="113"/>
                  </a:lnTo>
                  <a:lnTo>
                    <a:pt x="695" y="109"/>
                  </a:lnTo>
                  <a:lnTo>
                    <a:pt x="703" y="108"/>
                  </a:lnTo>
                  <a:lnTo>
                    <a:pt x="708" y="105"/>
                  </a:lnTo>
                  <a:lnTo>
                    <a:pt x="708" y="100"/>
                  </a:lnTo>
                  <a:lnTo>
                    <a:pt x="702" y="94"/>
                  </a:lnTo>
                  <a:lnTo>
                    <a:pt x="696" y="95"/>
                  </a:lnTo>
                  <a:lnTo>
                    <a:pt x="678" y="105"/>
                  </a:lnTo>
                  <a:lnTo>
                    <a:pt x="675" y="109"/>
                  </a:lnTo>
                  <a:lnTo>
                    <a:pt x="672" y="115"/>
                  </a:lnTo>
                  <a:lnTo>
                    <a:pt x="648" y="131"/>
                  </a:lnTo>
                  <a:lnTo>
                    <a:pt x="643" y="140"/>
                  </a:lnTo>
                  <a:close/>
                  <a:moveTo>
                    <a:pt x="700" y="73"/>
                  </a:moveTo>
                  <a:lnTo>
                    <a:pt x="706" y="73"/>
                  </a:lnTo>
                  <a:lnTo>
                    <a:pt x="712" y="74"/>
                  </a:lnTo>
                  <a:lnTo>
                    <a:pt x="717" y="78"/>
                  </a:lnTo>
                  <a:lnTo>
                    <a:pt x="715" y="72"/>
                  </a:lnTo>
                  <a:lnTo>
                    <a:pt x="716" y="67"/>
                  </a:lnTo>
                  <a:lnTo>
                    <a:pt x="719" y="63"/>
                  </a:lnTo>
                  <a:lnTo>
                    <a:pt x="722" y="60"/>
                  </a:lnTo>
                  <a:lnTo>
                    <a:pt x="721" y="53"/>
                  </a:lnTo>
                  <a:lnTo>
                    <a:pt x="716" y="53"/>
                  </a:lnTo>
                  <a:lnTo>
                    <a:pt x="704" y="58"/>
                  </a:lnTo>
                  <a:lnTo>
                    <a:pt x="689" y="63"/>
                  </a:lnTo>
                  <a:lnTo>
                    <a:pt x="685" y="66"/>
                  </a:lnTo>
                  <a:lnTo>
                    <a:pt x="680" y="73"/>
                  </a:lnTo>
                  <a:lnTo>
                    <a:pt x="683" y="76"/>
                  </a:lnTo>
                  <a:lnTo>
                    <a:pt x="700" y="73"/>
                  </a:lnTo>
                  <a:close/>
                  <a:moveTo>
                    <a:pt x="582" y="64"/>
                  </a:moveTo>
                  <a:lnTo>
                    <a:pt x="587" y="61"/>
                  </a:lnTo>
                  <a:lnTo>
                    <a:pt x="591" y="55"/>
                  </a:lnTo>
                  <a:lnTo>
                    <a:pt x="593" y="49"/>
                  </a:lnTo>
                  <a:lnTo>
                    <a:pt x="588" y="44"/>
                  </a:lnTo>
                  <a:lnTo>
                    <a:pt x="585" y="48"/>
                  </a:lnTo>
                  <a:lnTo>
                    <a:pt x="576" y="56"/>
                  </a:lnTo>
                  <a:lnTo>
                    <a:pt x="576" y="60"/>
                  </a:lnTo>
                  <a:lnTo>
                    <a:pt x="582" y="64"/>
                  </a:lnTo>
                  <a:close/>
                  <a:moveTo>
                    <a:pt x="1844" y="876"/>
                  </a:moveTo>
                  <a:lnTo>
                    <a:pt x="1836" y="875"/>
                  </a:lnTo>
                  <a:lnTo>
                    <a:pt x="1829" y="869"/>
                  </a:lnTo>
                  <a:lnTo>
                    <a:pt x="1818" y="855"/>
                  </a:lnTo>
                  <a:lnTo>
                    <a:pt x="1807" y="848"/>
                  </a:lnTo>
                  <a:lnTo>
                    <a:pt x="1800" y="854"/>
                  </a:lnTo>
                  <a:lnTo>
                    <a:pt x="1794" y="860"/>
                  </a:lnTo>
                  <a:lnTo>
                    <a:pt x="1786" y="856"/>
                  </a:lnTo>
                  <a:lnTo>
                    <a:pt x="1775" y="870"/>
                  </a:lnTo>
                  <a:lnTo>
                    <a:pt x="1770" y="874"/>
                  </a:lnTo>
                  <a:lnTo>
                    <a:pt x="1771" y="866"/>
                  </a:lnTo>
                  <a:lnTo>
                    <a:pt x="1763" y="867"/>
                  </a:lnTo>
                  <a:lnTo>
                    <a:pt x="1754" y="873"/>
                  </a:lnTo>
                  <a:lnTo>
                    <a:pt x="1747" y="881"/>
                  </a:lnTo>
                  <a:lnTo>
                    <a:pt x="1742" y="888"/>
                  </a:lnTo>
                  <a:lnTo>
                    <a:pt x="1732" y="907"/>
                  </a:lnTo>
                  <a:lnTo>
                    <a:pt x="1724" y="929"/>
                  </a:lnTo>
                  <a:lnTo>
                    <a:pt x="1727" y="935"/>
                  </a:lnTo>
                  <a:lnTo>
                    <a:pt x="1725" y="943"/>
                  </a:lnTo>
                  <a:lnTo>
                    <a:pt x="1720" y="950"/>
                  </a:lnTo>
                  <a:lnTo>
                    <a:pt x="1718" y="955"/>
                  </a:lnTo>
                  <a:lnTo>
                    <a:pt x="1714" y="959"/>
                  </a:lnTo>
                  <a:lnTo>
                    <a:pt x="1692" y="971"/>
                  </a:lnTo>
                  <a:lnTo>
                    <a:pt x="1679" y="984"/>
                  </a:lnTo>
                  <a:lnTo>
                    <a:pt x="1672" y="991"/>
                  </a:lnTo>
                  <a:lnTo>
                    <a:pt x="1670" y="999"/>
                  </a:lnTo>
                  <a:lnTo>
                    <a:pt x="1668" y="1010"/>
                  </a:lnTo>
                  <a:lnTo>
                    <a:pt x="1661" y="1015"/>
                  </a:lnTo>
                  <a:lnTo>
                    <a:pt x="1653" y="1017"/>
                  </a:lnTo>
                  <a:lnTo>
                    <a:pt x="1645" y="1016"/>
                  </a:lnTo>
                  <a:lnTo>
                    <a:pt x="1638" y="1013"/>
                  </a:lnTo>
                  <a:lnTo>
                    <a:pt x="1631" y="1007"/>
                  </a:lnTo>
                  <a:lnTo>
                    <a:pt x="1627" y="1002"/>
                  </a:lnTo>
                  <a:lnTo>
                    <a:pt x="1630" y="999"/>
                  </a:lnTo>
                  <a:lnTo>
                    <a:pt x="1632" y="986"/>
                  </a:lnTo>
                  <a:lnTo>
                    <a:pt x="1632" y="976"/>
                  </a:lnTo>
                  <a:lnTo>
                    <a:pt x="1633" y="972"/>
                  </a:lnTo>
                  <a:lnTo>
                    <a:pt x="1635" y="969"/>
                  </a:lnTo>
                  <a:lnTo>
                    <a:pt x="1638" y="963"/>
                  </a:lnTo>
                  <a:lnTo>
                    <a:pt x="1640" y="961"/>
                  </a:lnTo>
                  <a:lnTo>
                    <a:pt x="1641" y="959"/>
                  </a:lnTo>
                  <a:lnTo>
                    <a:pt x="1638" y="953"/>
                  </a:lnTo>
                  <a:lnTo>
                    <a:pt x="1637" y="950"/>
                  </a:lnTo>
                  <a:lnTo>
                    <a:pt x="1639" y="940"/>
                  </a:lnTo>
                  <a:lnTo>
                    <a:pt x="1640" y="935"/>
                  </a:lnTo>
                  <a:lnTo>
                    <a:pt x="1643" y="930"/>
                  </a:lnTo>
                  <a:lnTo>
                    <a:pt x="1650" y="923"/>
                  </a:lnTo>
                  <a:lnTo>
                    <a:pt x="1653" y="919"/>
                  </a:lnTo>
                  <a:lnTo>
                    <a:pt x="1654" y="914"/>
                  </a:lnTo>
                  <a:lnTo>
                    <a:pt x="1654" y="909"/>
                  </a:lnTo>
                  <a:lnTo>
                    <a:pt x="1655" y="903"/>
                  </a:lnTo>
                  <a:lnTo>
                    <a:pt x="1657" y="898"/>
                  </a:lnTo>
                  <a:lnTo>
                    <a:pt x="1658" y="894"/>
                  </a:lnTo>
                  <a:lnTo>
                    <a:pt x="1674" y="872"/>
                  </a:lnTo>
                  <a:lnTo>
                    <a:pt x="1679" y="860"/>
                  </a:lnTo>
                  <a:lnTo>
                    <a:pt x="1674" y="848"/>
                  </a:lnTo>
                  <a:lnTo>
                    <a:pt x="1682" y="835"/>
                  </a:lnTo>
                  <a:lnTo>
                    <a:pt x="1696" y="827"/>
                  </a:lnTo>
                  <a:lnTo>
                    <a:pt x="1724" y="818"/>
                  </a:lnTo>
                  <a:lnTo>
                    <a:pt x="1731" y="814"/>
                  </a:lnTo>
                  <a:lnTo>
                    <a:pt x="1737" y="810"/>
                  </a:lnTo>
                  <a:lnTo>
                    <a:pt x="1740" y="803"/>
                  </a:lnTo>
                  <a:lnTo>
                    <a:pt x="1740" y="794"/>
                  </a:lnTo>
                  <a:lnTo>
                    <a:pt x="1739" y="785"/>
                  </a:lnTo>
                  <a:lnTo>
                    <a:pt x="1739" y="780"/>
                  </a:lnTo>
                  <a:lnTo>
                    <a:pt x="1739" y="776"/>
                  </a:lnTo>
                  <a:lnTo>
                    <a:pt x="1747" y="762"/>
                  </a:lnTo>
                  <a:lnTo>
                    <a:pt x="1747" y="759"/>
                  </a:lnTo>
                  <a:lnTo>
                    <a:pt x="1729" y="755"/>
                  </a:lnTo>
                  <a:lnTo>
                    <a:pt x="1723" y="751"/>
                  </a:lnTo>
                  <a:lnTo>
                    <a:pt x="1722" y="749"/>
                  </a:lnTo>
                  <a:lnTo>
                    <a:pt x="1720" y="746"/>
                  </a:lnTo>
                  <a:lnTo>
                    <a:pt x="1716" y="742"/>
                  </a:lnTo>
                  <a:lnTo>
                    <a:pt x="1708" y="736"/>
                  </a:lnTo>
                  <a:lnTo>
                    <a:pt x="1702" y="730"/>
                  </a:lnTo>
                  <a:lnTo>
                    <a:pt x="1699" y="727"/>
                  </a:lnTo>
                  <a:lnTo>
                    <a:pt x="1699" y="724"/>
                  </a:lnTo>
                  <a:lnTo>
                    <a:pt x="1699" y="710"/>
                  </a:lnTo>
                  <a:lnTo>
                    <a:pt x="1699" y="704"/>
                  </a:lnTo>
                  <a:lnTo>
                    <a:pt x="1704" y="686"/>
                  </a:lnTo>
                  <a:lnTo>
                    <a:pt x="1710" y="668"/>
                  </a:lnTo>
                  <a:lnTo>
                    <a:pt x="1712" y="664"/>
                  </a:lnTo>
                  <a:lnTo>
                    <a:pt x="1716" y="658"/>
                  </a:lnTo>
                  <a:lnTo>
                    <a:pt x="1718" y="655"/>
                  </a:lnTo>
                  <a:lnTo>
                    <a:pt x="1718" y="653"/>
                  </a:lnTo>
                  <a:lnTo>
                    <a:pt x="1717" y="651"/>
                  </a:lnTo>
                  <a:lnTo>
                    <a:pt x="1714" y="647"/>
                  </a:lnTo>
                  <a:lnTo>
                    <a:pt x="1711" y="644"/>
                  </a:lnTo>
                  <a:lnTo>
                    <a:pt x="1709" y="641"/>
                  </a:lnTo>
                  <a:lnTo>
                    <a:pt x="1707" y="640"/>
                  </a:lnTo>
                  <a:lnTo>
                    <a:pt x="1705" y="640"/>
                  </a:lnTo>
                  <a:lnTo>
                    <a:pt x="1703" y="641"/>
                  </a:lnTo>
                  <a:lnTo>
                    <a:pt x="1680" y="656"/>
                  </a:lnTo>
                  <a:lnTo>
                    <a:pt x="1678" y="657"/>
                  </a:lnTo>
                  <a:lnTo>
                    <a:pt x="1675" y="657"/>
                  </a:lnTo>
                  <a:lnTo>
                    <a:pt x="1673" y="657"/>
                  </a:lnTo>
                  <a:lnTo>
                    <a:pt x="1665" y="656"/>
                  </a:lnTo>
                  <a:lnTo>
                    <a:pt x="1662" y="656"/>
                  </a:lnTo>
                  <a:lnTo>
                    <a:pt x="1660" y="657"/>
                  </a:lnTo>
                  <a:lnTo>
                    <a:pt x="1657" y="659"/>
                  </a:lnTo>
                  <a:lnTo>
                    <a:pt x="1654" y="660"/>
                  </a:lnTo>
                  <a:lnTo>
                    <a:pt x="1651" y="660"/>
                  </a:lnTo>
                  <a:lnTo>
                    <a:pt x="1646" y="657"/>
                  </a:lnTo>
                  <a:lnTo>
                    <a:pt x="1643" y="655"/>
                  </a:lnTo>
                  <a:lnTo>
                    <a:pt x="1642" y="652"/>
                  </a:lnTo>
                  <a:lnTo>
                    <a:pt x="1642" y="649"/>
                  </a:lnTo>
                  <a:lnTo>
                    <a:pt x="1645" y="640"/>
                  </a:lnTo>
                  <a:lnTo>
                    <a:pt x="1645" y="637"/>
                  </a:lnTo>
                  <a:lnTo>
                    <a:pt x="1645" y="633"/>
                  </a:lnTo>
                  <a:lnTo>
                    <a:pt x="1644" y="628"/>
                  </a:lnTo>
                  <a:lnTo>
                    <a:pt x="1644" y="625"/>
                  </a:lnTo>
                  <a:lnTo>
                    <a:pt x="1644" y="622"/>
                  </a:lnTo>
                  <a:lnTo>
                    <a:pt x="1646" y="620"/>
                  </a:lnTo>
                  <a:lnTo>
                    <a:pt x="1655" y="611"/>
                  </a:lnTo>
                  <a:lnTo>
                    <a:pt x="1657" y="610"/>
                  </a:lnTo>
                  <a:lnTo>
                    <a:pt x="1658" y="608"/>
                  </a:lnTo>
                  <a:lnTo>
                    <a:pt x="1660" y="603"/>
                  </a:lnTo>
                  <a:lnTo>
                    <a:pt x="1661" y="599"/>
                  </a:lnTo>
                  <a:lnTo>
                    <a:pt x="1662" y="596"/>
                  </a:lnTo>
                  <a:lnTo>
                    <a:pt x="1662" y="595"/>
                  </a:lnTo>
                  <a:lnTo>
                    <a:pt x="1661" y="592"/>
                  </a:lnTo>
                  <a:lnTo>
                    <a:pt x="1657" y="579"/>
                  </a:lnTo>
                  <a:lnTo>
                    <a:pt x="1653" y="571"/>
                  </a:lnTo>
                  <a:lnTo>
                    <a:pt x="1653" y="567"/>
                  </a:lnTo>
                  <a:lnTo>
                    <a:pt x="1654" y="565"/>
                  </a:lnTo>
                  <a:lnTo>
                    <a:pt x="1657" y="564"/>
                  </a:lnTo>
                  <a:lnTo>
                    <a:pt x="1658" y="563"/>
                  </a:lnTo>
                  <a:lnTo>
                    <a:pt x="1660" y="561"/>
                  </a:lnTo>
                  <a:lnTo>
                    <a:pt x="1661" y="558"/>
                  </a:lnTo>
                  <a:lnTo>
                    <a:pt x="1661" y="555"/>
                  </a:lnTo>
                  <a:lnTo>
                    <a:pt x="1661" y="549"/>
                  </a:lnTo>
                  <a:lnTo>
                    <a:pt x="1660" y="546"/>
                  </a:lnTo>
                  <a:lnTo>
                    <a:pt x="1658" y="544"/>
                  </a:lnTo>
                  <a:lnTo>
                    <a:pt x="1652" y="536"/>
                  </a:lnTo>
                  <a:lnTo>
                    <a:pt x="1649" y="531"/>
                  </a:lnTo>
                  <a:lnTo>
                    <a:pt x="1649" y="528"/>
                  </a:lnTo>
                  <a:lnTo>
                    <a:pt x="1649" y="526"/>
                  </a:lnTo>
                  <a:lnTo>
                    <a:pt x="1652" y="522"/>
                  </a:lnTo>
                  <a:lnTo>
                    <a:pt x="1653" y="521"/>
                  </a:lnTo>
                  <a:lnTo>
                    <a:pt x="1654" y="518"/>
                  </a:lnTo>
                  <a:lnTo>
                    <a:pt x="1654" y="517"/>
                  </a:lnTo>
                  <a:lnTo>
                    <a:pt x="1653" y="516"/>
                  </a:lnTo>
                  <a:lnTo>
                    <a:pt x="1651" y="514"/>
                  </a:lnTo>
                  <a:lnTo>
                    <a:pt x="1646" y="509"/>
                  </a:lnTo>
                  <a:lnTo>
                    <a:pt x="1642" y="505"/>
                  </a:lnTo>
                  <a:lnTo>
                    <a:pt x="1638" y="503"/>
                  </a:lnTo>
                  <a:lnTo>
                    <a:pt x="1630" y="498"/>
                  </a:lnTo>
                  <a:lnTo>
                    <a:pt x="1628" y="497"/>
                  </a:lnTo>
                  <a:lnTo>
                    <a:pt x="1623" y="492"/>
                  </a:lnTo>
                  <a:lnTo>
                    <a:pt x="1622" y="490"/>
                  </a:lnTo>
                  <a:lnTo>
                    <a:pt x="1620" y="489"/>
                  </a:lnTo>
                  <a:lnTo>
                    <a:pt x="1618" y="488"/>
                  </a:lnTo>
                  <a:lnTo>
                    <a:pt x="1615" y="488"/>
                  </a:lnTo>
                  <a:lnTo>
                    <a:pt x="1601" y="488"/>
                  </a:lnTo>
                  <a:lnTo>
                    <a:pt x="1595" y="487"/>
                  </a:lnTo>
                  <a:lnTo>
                    <a:pt x="1593" y="487"/>
                  </a:lnTo>
                  <a:lnTo>
                    <a:pt x="1591" y="485"/>
                  </a:lnTo>
                  <a:lnTo>
                    <a:pt x="1590" y="484"/>
                  </a:lnTo>
                  <a:lnTo>
                    <a:pt x="1585" y="480"/>
                  </a:lnTo>
                  <a:lnTo>
                    <a:pt x="1584" y="479"/>
                  </a:lnTo>
                  <a:lnTo>
                    <a:pt x="1583" y="479"/>
                  </a:lnTo>
                  <a:lnTo>
                    <a:pt x="1581" y="479"/>
                  </a:lnTo>
                  <a:lnTo>
                    <a:pt x="1575" y="482"/>
                  </a:lnTo>
                  <a:lnTo>
                    <a:pt x="1569" y="483"/>
                  </a:lnTo>
                  <a:lnTo>
                    <a:pt x="1567" y="483"/>
                  </a:lnTo>
                  <a:lnTo>
                    <a:pt x="1561" y="482"/>
                  </a:lnTo>
                  <a:lnTo>
                    <a:pt x="1556" y="481"/>
                  </a:lnTo>
                  <a:lnTo>
                    <a:pt x="1551" y="479"/>
                  </a:lnTo>
                  <a:lnTo>
                    <a:pt x="1548" y="477"/>
                  </a:lnTo>
                  <a:lnTo>
                    <a:pt x="1545" y="473"/>
                  </a:lnTo>
                  <a:lnTo>
                    <a:pt x="1543" y="470"/>
                  </a:lnTo>
                  <a:lnTo>
                    <a:pt x="1543" y="467"/>
                  </a:lnTo>
                  <a:lnTo>
                    <a:pt x="1544" y="465"/>
                  </a:lnTo>
                  <a:lnTo>
                    <a:pt x="1545" y="462"/>
                  </a:lnTo>
                  <a:lnTo>
                    <a:pt x="1551" y="453"/>
                  </a:lnTo>
                  <a:lnTo>
                    <a:pt x="1552" y="451"/>
                  </a:lnTo>
                  <a:lnTo>
                    <a:pt x="1553" y="448"/>
                  </a:lnTo>
                  <a:lnTo>
                    <a:pt x="1553" y="444"/>
                  </a:lnTo>
                  <a:lnTo>
                    <a:pt x="1551" y="441"/>
                  </a:lnTo>
                  <a:lnTo>
                    <a:pt x="1541" y="425"/>
                  </a:lnTo>
                  <a:lnTo>
                    <a:pt x="1538" y="422"/>
                  </a:lnTo>
                  <a:lnTo>
                    <a:pt x="1535" y="420"/>
                  </a:lnTo>
                  <a:lnTo>
                    <a:pt x="1530" y="419"/>
                  </a:lnTo>
                  <a:lnTo>
                    <a:pt x="1527" y="418"/>
                  </a:lnTo>
                  <a:lnTo>
                    <a:pt x="1519" y="413"/>
                  </a:lnTo>
                  <a:lnTo>
                    <a:pt x="1516" y="412"/>
                  </a:lnTo>
                  <a:lnTo>
                    <a:pt x="1513" y="412"/>
                  </a:lnTo>
                  <a:lnTo>
                    <a:pt x="1509" y="414"/>
                  </a:lnTo>
                  <a:lnTo>
                    <a:pt x="1506" y="414"/>
                  </a:lnTo>
                  <a:lnTo>
                    <a:pt x="1503" y="414"/>
                  </a:lnTo>
                  <a:lnTo>
                    <a:pt x="1497" y="413"/>
                  </a:lnTo>
                  <a:lnTo>
                    <a:pt x="1491" y="410"/>
                  </a:lnTo>
                  <a:lnTo>
                    <a:pt x="1489" y="409"/>
                  </a:lnTo>
                  <a:lnTo>
                    <a:pt x="1486" y="409"/>
                  </a:lnTo>
                  <a:lnTo>
                    <a:pt x="1475" y="410"/>
                  </a:lnTo>
                  <a:lnTo>
                    <a:pt x="1469" y="410"/>
                  </a:lnTo>
                  <a:lnTo>
                    <a:pt x="1467" y="410"/>
                  </a:lnTo>
                  <a:lnTo>
                    <a:pt x="1458" y="404"/>
                  </a:lnTo>
                  <a:lnTo>
                    <a:pt x="1455" y="403"/>
                  </a:lnTo>
                  <a:lnTo>
                    <a:pt x="1452" y="403"/>
                  </a:lnTo>
                  <a:lnTo>
                    <a:pt x="1446" y="406"/>
                  </a:lnTo>
                  <a:lnTo>
                    <a:pt x="1443" y="406"/>
                  </a:lnTo>
                  <a:lnTo>
                    <a:pt x="1440" y="406"/>
                  </a:lnTo>
                  <a:lnTo>
                    <a:pt x="1428" y="401"/>
                  </a:lnTo>
                  <a:lnTo>
                    <a:pt x="1426" y="400"/>
                  </a:lnTo>
                  <a:lnTo>
                    <a:pt x="1423" y="401"/>
                  </a:lnTo>
                  <a:lnTo>
                    <a:pt x="1421" y="402"/>
                  </a:lnTo>
                  <a:lnTo>
                    <a:pt x="1419" y="402"/>
                  </a:lnTo>
                  <a:lnTo>
                    <a:pt x="1415" y="401"/>
                  </a:lnTo>
                  <a:lnTo>
                    <a:pt x="1410" y="398"/>
                  </a:lnTo>
                  <a:lnTo>
                    <a:pt x="1406" y="397"/>
                  </a:lnTo>
                  <a:lnTo>
                    <a:pt x="1403" y="396"/>
                  </a:lnTo>
                  <a:lnTo>
                    <a:pt x="1400" y="396"/>
                  </a:lnTo>
                  <a:lnTo>
                    <a:pt x="1398" y="396"/>
                  </a:lnTo>
                  <a:lnTo>
                    <a:pt x="1395" y="397"/>
                  </a:lnTo>
                  <a:lnTo>
                    <a:pt x="1392" y="400"/>
                  </a:lnTo>
                  <a:lnTo>
                    <a:pt x="1389" y="400"/>
                  </a:lnTo>
                  <a:lnTo>
                    <a:pt x="1387" y="400"/>
                  </a:lnTo>
                  <a:lnTo>
                    <a:pt x="1384" y="400"/>
                  </a:lnTo>
                  <a:lnTo>
                    <a:pt x="1382" y="400"/>
                  </a:lnTo>
                  <a:lnTo>
                    <a:pt x="1380" y="401"/>
                  </a:lnTo>
                  <a:lnTo>
                    <a:pt x="1373" y="407"/>
                  </a:lnTo>
                  <a:lnTo>
                    <a:pt x="1371" y="407"/>
                  </a:lnTo>
                  <a:lnTo>
                    <a:pt x="1367" y="407"/>
                  </a:lnTo>
                  <a:lnTo>
                    <a:pt x="1355" y="403"/>
                  </a:lnTo>
                  <a:lnTo>
                    <a:pt x="1348" y="401"/>
                  </a:lnTo>
                  <a:lnTo>
                    <a:pt x="1343" y="399"/>
                  </a:lnTo>
                  <a:lnTo>
                    <a:pt x="1339" y="399"/>
                  </a:lnTo>
                  <a:lnTo>
                    <a:pt x="1336" y="399"/>
                  </a:lnTo>
                  <a:lnTo>
                    <a:pt x="1334" y="399"/>
                  </a:lnTo>
                  <a:lnTo>
                    <a:pt x="1327" y="402"/>
                  </a:lnTo>
                  <a:lnTo>
                    <a:pt x="1325" y="403"/>
                  </a:lnTo>
                  <a:lnTo>
                    <a:pt x="1321" y="402"/>
                  </a:lnTo>
                  <a:lnTo>
                    <a:pt x="1319" y="400"/>
                  </a:lnTo>
                  <a:lnTo>
                    <a:pt x="1316" y="400"/>
                  </a:lnTo>
                  <a:lnTo>
                    <a:pt x="1314" y="400"/>
                  </a:lnTo>
                  <a:lnTo>
                    <a:pt x="1309" y="401"/>
                  </a:lnTo>
                  <a:lnTo>
                    <a:pt x="1307" y="402"/>
                  </a:lnTo>
                  <a:lnTo>
                    <a:pt x="1303" y="402"/>
                  </a:lnTo>
                  <a:lnTo>
                    <a:pt x="1295" y="398"/>
                  </a:lnTo>
                  <a:lnTo>
                    <a:pt x="1274" y="390"/>
                  </a:lnTo>
                  <a:lnTo>
                    <a:pt x="1254" y="381"/>
                  </a:lnTo>
                  <a:lnTo>
                    <a:pt x="1234" y="373"/>
                  </a:lnTo>
                  <a:lnTo>
                    <a:pt x="1214" y="365"/>
                  </a:lnTo>
                  <a:lnTo>
                    <a:pt x="1207" y="362"/>
                  </a:lnTo>
                  <a:lnTo>
                    <a:pt x="1195" y="360"/>
                  </a:lnTo>
                  <a:lnTo>
                    <a:pt x="1191" y="360"/>
                  </a:lnTo>
                  <a:lnTo>
                    <a:pt x="1182" y="358"/>
                  </a:lnTo>
                  <a:lnTo>
                    <a:pt x="1167" y="356"/>
                  </a:lnTo>
                  <a:lnTo>
                    <a:pt x="1147" y="353"/>
                  </a:lnTo>
                  <a:lnTo>
                    <a:pt x="1123" y="349"/>
                  </a:lnTo>
                  <a:lnTo>
                    <a:pt x="1097" y="345"/>
                  </a:lnTo>
                  <a:lnTo>
                    <a:pt x="1069" y="341"/>
                  </a:lnTo>
                  <a:lnTo>
                    <a:pt x="1040" y="336"/>
                  </a:lnTo>
                  <a:lnTo>
                    <a:pt x="1012" y="332"/>
                  </a:lnTo>
                  <a:lnTo>
                    <a:pt x="984" y="327"/>
                  </a:lnTo>
                  <a:lnTo>
                    <a:pt x="958" y="323"/>
                  </a:lnTo>
                  <a:lnTo>
                    <a:pt x="935" y="319"/>
                  </a:lnTo>
                  <a:lnTo>
                    <a:pt x="915" y="316"/>
                  </a:lnTo>
                  <a:lnTo>
                    <a:pt x="900" y="313"/>
                  </a:lnTo>
                  <a:lnTo>
                    <a:pt x="890" y="312"/>
                  </a:lnTo>
                  <a:lnTo>
                    <a:pt x="886" y="311"/>
                  </a:lnTo>
                  <a:lnTo>
                    <a:pt x="877" y="310"/>
                  </a:lnTo>
                  <a:lnTo>
                    <a:pt x="875" y="308"/>
                  </a:lnTo>
                  <a:lnTo>
                    <a:pt x="874" y="306"/>
                  </a:lnTo>
                  <a:lnTo>
                    <a:pt x="871" y="297"/>
                  </a:lnTo>
                  <a:lnTo>
                    <a:pt x="864" y="286"/>
                  </a:lnTo>
                  <a:lnTo>
                    <a:pt x="854" y="268"/>
                  </a:lnTo>
                  <a:lnTo>
                    <a:pt x="848" y="257"/>
                  </a:lnTo>
                  <a:lnTo>
                    <a:pt x="844" y="250"/>
                  </a:lnTo>
                  <a:lnTo>
                    <a:pt x="839" y="245"/>
                  </a:lnTo>
                  <a:lnTo>
                    <a:pt x="835" y="241"/>
                  </a:lnTo>
                  <a:lnTo>
                    <a:pt x="831" y="239"/>
                  </a:lnTo>
                  <a:lnTo>
                    <a:pt x="828" y="238"/>
                  </a:lnTo>
                  <a:lnTo>
                    <a:pt x="825" y="238"/>
                  </a:lnTo>
                  <a:lnTo>
                    <a:pt x="821" y="237"/>
                  </a:lnTo>
                  <a:lnTo>
                    <a:pt x="818" y="236"/>
                  </a:lnTo>
                  <a:lnTo>
                    <a:pt x="815" y="233"/>
                  </a:lnTo>
                  <a:lnTo>
                    <a:pt x="812" y="232"/>
                  </a:lnTo>
                  <a:lnTo>
                    <a:pt x="806" y="232"/>
                  </a:lnTo>
                  <a:lnTo>
                    <a:pt x="804" y="230"/>
                  </a:lnTo>
                  <a:lnTo>
                    <a:pt x="800" y="224"/>
                  </a:lnTo>
                  <a:lnTo>
                    <a:pt x="797" y="223"/>
                  </a:lnTo>
                  <a:lnTo>
                    <a:pt x="795" y="223"/>
                  </a:lnTo>
                  <a:lnTo>
                    <a:pt x="790" y="227"/>
                  </a:lnTo>
                  <a:lnTo>
                    <a:pt x="788" y="228"/>
                  </a:lnTo>
                  <a:lnTo>
                    <a:pt x="785" y="229"/>
                  </a:lnTo>
                  <a:lnTo>
                    <a:pt x="781" y="228"/>
                  </a:lnTo>
                  <a:lnTo>
                    <a:pt x="779" y="227"/>
                  </a:lnTo>
                  <a:lnTo>
                    <a:pt x="777" y="226"/>
                  </a:lnTo>
                  <a:lnTo>
                    <a:pt x="776" y="221"/>
                  </a:lnTo>
                  <a:lnTo>
                    <a:pt x="773" y="213"/>
                  </a:lnTo>
                  <a:lnTo>
                    <a:pt x="774" y="211"/>
                  </a:lnTo>
                  <a:lnTo>
                    <a:pt x="766" y="217"/>
                  </a:lnTo>
                  <a:lnTo>
                    <a:pt x="760" y="218"/>
                  </a:lnTo>
                  <a:lnTo>
                    <a:pt x="746" y="211"/>
                  </a:lnTo>
                  <a:lnTo>
                    <a:pt x="722" y="208"/>
                  </a:lnTo>
                  <a:lnTo>
                    <a:pt x="691" y="194"/>
                  </a:lnTo>
                  <a:lnTo>
                    <a:pt x="665" y="175"/>
                  </a:lnTo>
                  <a:lnTo>
                    <a:pt x="658" y="171"/>
                  </a:lnTo>
                  <a:lnTo>
                    <a:pt x="661" y="173"/>
                  </a:lnTo>
                  <a:lnTo>
                    <a:pt x="668" y="179"/>
                  </a:lnTo>
                  <a:lnTo>
                    <a:pt x="664" y="179"/>
                  </a:lnTo>
                  <a:lnTo>
                    <a:pt x="661" y="180"/>
                  </a:lnTo>
                  <a:lnTo>
                    <a:pt x="658" y="182"/>
                  </a:lnTo>
                  <a:lnTo>
                    <a:pt x="655" y="184"/>
                  </a:lnTo>
                  <a:lnTo>
                    <a:pt x="655" y="186"/>
                  </a:lnTo>
                  <a:lnTo>
                    <a:pt x="666" y="185"/>
                  </a:lnTo>
                  <a:lnTo>
                    <a:pt x="661" y="194"/>
                  </a:lnTo>
                  <a:lnTo>
                    <a:pt x="653" y="201"/>
                  </a:lnTo>
                  <a:lnTo>
                    <a:pt x="616" y="219"/>
                  </a:lnTo>
                  <a:lnTo>
                    <a:pt x="607" y="222"/>
                  </a:lnTo>
                  <a:lnTo>
                    <a:pt x="598" y="218"/>
                  </a:lnTo>
                  <a:lnTo>
                    <a:pt x="601" y="209"/>
                  </a:lnTo>
                  <a:lnTo>
                    <a:pt x="606" y="201"/>
                  </a:lnTo>
                  <a:lnTo>
                    <a:pt x="624" y="176"/>
                  </a:lnTo>
                  <a:lnTo>
                    <a:pt x="626" y="170"/>
                  </a:lnTo>
                  <a:lnTo>
                    <a:pt x="624" y="166"/>
                  </a:lnTo>
                  <a:lnTo>
                    <a:pt x="621" y="162"/>
                  </a:lnTo>
                  <a:lnTo>
                    <a:pt x="619" y="158"/>
                  </a:lnTo>
                  <a:lnTo>
                    <a:pt x="619" y="151"/>
                  </a:lnTo>
                  <a:lnTo>
                    <a:pt x="621" y="141"/>
                  </a:lnTo>
                  <a:lnTo>
                    <a:pt x="624" y="133"/>
                  </a:lnTo>
                  <a:lnTo>
                    <a:pt x="629" y="129"/>
                  </a:lnTo>
                  <a:lnTo>
                    <a:pt x="634" y="125"/>
                  </a:lnTo>
                  <a:lnTo>
                    <a:pt x="641" y="105"/>
                  </a:lnTo>
                  <a:lnTo>
                    <a:pt x="646" y="98"/>
                  </a:lnTo>
                  <a:lnTo>
                    <a:pt x="644" y="94"/>
                  </a:lnTo>
                  <a:lnTo>
                    <a:pt x="643" y="93"/>
                  </a:lnTo>
                  <a:lnTo>
                    <a:pt x="650" y="88"/>
                  </a:lnTo>
                  <a:lnTo>
                    <a:pt x="649" y="85"/>
                  </a:lnTo>
                  <a:lnTo>
                    <a:pt x="644" y="82"/>
                  </a:lnTo>
                  <a:lnTo>
                    <a:pt x="642" y="80"/>
                  </a:lnTo>
                  <a:lnTo>
                    <a:pt x="640" y="71"/>
                  </a:lnTo>
                  <a:lnTo>
                    <a:pt x="636" y="69"/>
                  </a:lnTo>
                  <a:lnTo>
                    <a:pt x="627" y="70"/>
                  </a:lnTo>
                  <a:lnTo>
                    <a:pt x="625" y="69"/>
                  </a:lnTo>
                  <a:lnTo>
                    <a:pt x="624" y="67"/>
                  </a:lnTo>
                  <a:lnTo>
                    <a:pt x="623" y="64"/>
                  </a:lnTo>
                  <a:lnTo>
                    <a:pt x="623" y="62"/>
                  </a:lnTo>
                  <a:lnTo>
                    <a:pt x="620" y="61"/>
                  </a:lnTo>
                  <a:lnTo>
                    <a:pt x="617" y="60"/>
                  </a:lnTo>
                  <a:lnTo>
                    <a:pt x="610" y="60"/>
                  </a:lnTo>
                  <a:lnTo>
                    <a:pt x="608" y="61"/>
                  </a:lnTo>
                  <a:lnTo>
                    <a:pt x="607" y="64"/>
                  </a:lnTo>
                  <a:lnTo>
                    <a:pt x="606" y="68"/>
                  </a:lnTo>
                  <a:lnTo>
                    <a:pt x="606" y="70"/>
                  </a:lnTo>
                  <a:lnTo>
                    <a:pt x="603" y="71"/>
                  </a:lnTo>
                  <a:lnTo>
                    <a:pt x="599" y="72"/>
                  </a:lnTo>
                  <a:lnTo>
                    <a:pt x="592" y="73"/>
                  </a:lnTo>
                  <a:lnTo>
                    <a:pt x="590" y="73"/>
                  </a:lnTo>
                  <a:lnTo>
                    <a:pt x="585" y="72"/>
                  </a:lnTo>
                  <a:lnTo>
                    <a:pt x="583" y="71"/>
                  </a:lnTo>
                  <a:lnTo>
                    <a:pt x="580" y="72"/>
                  </a:lnTo>
                  <a:lnTo>
                    <a:pt x="578" y="74"/>
                  </a:lnTo>
                  <a:lnTo>
                    <a:pt x="576" y="76"/>
                  </a:lnTo>
                  <a:lnTo>
                    <a:pt x="575" y="78"/>
                  </a:lnTo>
                  <a:lnTo>
                    <a:pt x="562" y="85"/>
                  </a:lnTo>
                  <a:lnTo>
                    <a:pt x="559" y="88"/>
                  </a:lnTo>
                  <a:lnTo>
                    <a:pt x="557" y="91"/>
                  </a:lnTo>
                  <a:lnTo>
                    <a:pt x="557" y="94"/>
                  </a:lnTo>
                  <a:lnTo>
                    <a:pt x="556" y="96"/>
                  </a:lnTo>
                  <a:lnTo>
                    <a:pt x="554" y="97"/>
                  </a:lnTo>
                  <a:lnTo>
                    <a:pt x="547" y="98"/>
                  </a:lnTo>
                  <a:lnTo>
                    <a:pt x="545" y="99"/>
                  </a:lnTo>
                  <a:lnTo>
                    <a:pt x="542" y="101"/>
                  </a:lnTo>
                  <a:lnTo>
                    <a:pt x="538" y="111"/>
                  </a:lnTo>
                  <a:lnTo>
                    <a:pt x="534" y="115"/>
                  </a:lnTo>
                  <a:lnTo>
                    <a:pt x="527" y="111"/>
                  </a:lnTo>
                  <a:lnTo>
                    <a:pt x="528" y="109"/>
                  </a:lnTo>
                  <a:lnTo>
                    <a:pt x="527" y="108"/>
                  </a:lnTo>
                  <a:lnTo>
                    <a:pt x="527" y="107"/>
                  </a:lnTo>
                  <a:lnTo>
                    <a:pt x="527" y="105"/>
                  </a:lnTo>
                  <a:lnTo>
                    <a:pt x="521" y="112"/>
                  </a:lnTo>
                  <a:lnTo>
                    <a:pt x="514" y="115"/>
                  </a:lnTo>
                  <a:lnTo>
                    <a:pt x="509" y="113"/>
                  </a:lnTo>
                  <a:lnTo>
                    <a:pt x="511" y="103"/>
                  </a:lnTo>
                  <a:lnTo>
                    <a:pt x="502" y="106"/>
                  </a:lnTo>
                  <a:lnTo>
                    <a:pt x="487" y="121"/>
                  </a:lnTo>
                  <a:lnTo>
                    <a:pt x="463" y="138"/>
                  </a:lnTo>
                  <a:lnTo>
                    <a:pt x="449" y="153"/>
                  </a:lnTo>
                  <a:lnTo>
                    <a:pt x="444" y="150"/>
                  </a:lnTo>
                  <a:lnTo>
                    <a:pt x="421" y="161"/>
                  </a:lnTo>
                  <a:lnTo>
                    <a:pt x="395" y="166"/>
                  </a:lnTo>
                  <a:lnTo>
                    <a:pt x="326" y="197"/>
                  </a:lnTo>
                  <a:lnTo>
                    <a:pt x="279" y="207"/>
                  </a:lnTo>
                  <a:lnTo>
                    <a:pt x="271" y="207"/>
                  </a:lnTo>
                  <a:lnTo>
                    <a:pt x="251" y="199"/>
                  </a:lnTo>
                  <a:lnTo>
                    <a:pt x="246" y="198"/>
                  </a:lnTo>
                  <a:lnTo>
                    <a:pt x="240" y="195"/>
                  </a:lnTo>
                  <a:lnTo>
                    <a:pt x="232" y="189"/>
                  </a:lnTo>
                  <a:lnTo>
                    <a:pt x="224" y="182"/>
                  </a:lnTo>
                  <a:lnTo>
                    <a:pt x="222" y="178"/>
                  </a:lnTo>
                  <a:lnTo>
                    <a:pt x="218" y="180"/>
                  </a:lnTo>
                  <a:lnTo>
                    <a:pt x="213" y="184"/>
                  </a:lnTo>
                  <a:lnTo>
                    <a:pt x="211" y="188"/>
                  </a:lnTo>
                  <a:lnTo>
                    <a:pt x="208" y="195"/>
                  </a:lnTo>
                  <a:lnTo>
                    <a:pt x="207" y="197"/>
                  </a:lnTo>
                  <a:lnTo>
                    <a:pt x="206" y="198"/>
                  </a:lnTo>
                  <a:lnTo>
                    <a:pt x="201" y="200"/>
                  </a:lnTo>
                  <a:lnTo>
                    <a:pt x="199" y="201"/>
                  </a:lnTo>
                  <a:lnTo>
                    <a:pt x="197" y="202"/>
                  </a:lnTo>
                  <a:lnTo>
                    <a:pt x="196" y="204"/>
                  </a:lnTo>
                  <a:lnTo>
                    <a:pt x="195" y="207"/>
                  </a:lnTo>
                  <a:lnTo>
                    <a:pt x="195" y="209"/>
                  </a:lnTo>
                  <a:lnTo>
                    <a:pt x="194" y="220"/>
                  </a:lnTo>
                  <a:lnTo>
                    <a:pt x="193" y="222"/>
                  </a:lnTo>
                  <a:lnTo>
                    <a:pt x="193" y="223"/>
                  </a:lnTo>
                  <a:lnTo>
                    <a:pt x="192" y="225"/>
                  </a:lnTo>
                  <a:lnTo>
                    <a:pt x="190" y="226"/>
                  </a:lnTo>
                  <a:lnTo>
                    <a:pt x="185" y="228"/>
                  </a:lnTo>
                  <a:lnTo>
                    <a:pt x="180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8" y="227"/>
                  </a:lnTo>
                  <a:lnTo>
                    <a:pt x="167" y="228"/>
                  </a:lnTo>
                  <a:lnTo>
                    <a:pt x="168" y="238"/>
                  </a:lnTo>
                  <a:lnTo>
                    <a:pt x="170" y="265"/>
                  </a:lnTo>
                  <a:lnTo>
                    <a:pt x="172" y="292"/>
                  </a:lnTo>
                  <a:lnTo>
                    <a:pt x="173" y="319"/>
                  </a:lnTo>
                  <a:lnTo>
                    <a:pt x="175" y="347"/>
                  </a:lnTo>
                  <a:lnTo>
                    <a:pt x="177" y="374"/>
                  </a:lnTo>
                  <a:lnTo>
                    <a:pt x="179" y="401"/>
                  </a:lnTo>
                  <a:lnTo>
                    <a:pt x="181" y="428"/>
                  </a:lnTo>
                  <a:lnTo>
                    <a:pt x="183" y="456"/>
                  </a:lnTo>
                  <a:lnTo>
                    <a:pt x="183" y="462"/>
                  </a:lnTo>
                  <a:lnTo>
                    <a:pt x="184" y="476"/>
                  </a:lnTo>
                  <a:lnTo>
                    <a:pt x="178" y="478"/>
                  </a:lnTo>
                  <a:lnTo>
                    <a:pt x="174" y="481"/>
                  </a:lnTo>
                  <a:lnTo>
                    <a:pt x="170" y="486"/>
                  </a:lnTo>
                  <a:lnTo>
                    <a:pt x="167" y="492"/>
                  </a:lnTo>
                  <a:lnTo>
                    <a:pt x="166" y="498"/>
                  </a:lnTo>
                  <a:lnTo>
                    <a:pt x="163" y="502"/>
                  </a:lnTo>
                  <a:lnTo>
                    <a:pt x="156" y="502"/>
                  </a:lnTo>
                  <a:lnTo>
                    <a:pt x="147" y="501"/>
                  </a:lnTo>
                  <a:lnTo>
                    <a:pt x="142" y="501"/>
                  </a:lnTo>
                  <a:lnTo>
                    <a:pt x="137" y="505"/>
                  </a:lnTo>
                  <a:lnTo>
                    <a:pt x="131" y="517"/>
                  </a:lnTo>
                  <a:lnTo>
                    <a:pt x="126" y="520"/>
                  </a:lnTo>
                  <a:lnTo>
                    <a:pt x="113" y="521"/>
                  </a:lnTo>
                  <a:lnTo>
                    <a:pt x="110" y="522"/>
                  </a:lnTo>
                  <a:lnTo>
                    <a:pt x="107" y="524"/>
                  </a:lnTo>
                  <a:lnTo>
                    <a:pt x="105" y="526"/>
                  </a:lnTo>
                  <a:lnTo>
                    <a:pt x="104" y="527"/>
                  </a:lnTo>
                  <a:lnTo>
                    <a:pt x="104" y="528"/>
                  </a:lnTo>
                  <a:lnTo>
                    <a:pt x="101" y="535"/>
                  </a:lnTo>
                  <a:lnTo>
                    <a:pt x="99" y="537"/>
                  </a:lnTo>
                  <a:lnTo>
                    <a:pt x="97" y="538"/>
                  </a:lnTo>
                  <a:lnTo>
                    <a:pt x="88" y="540"/>
                  </a:lnTo>
                  <a:lnTo>
                    <a:pt x="71" y="552"/>
                  </a:lnTo>
                  <a:lnTo>
                    <a:pt x="66" y="553"/>
                  </a:lnTo>
                  <a:lnTo>
                    <a:pt x="56" y="559"/>
                  </a:lnTo>
                  <a:lnTo>
                    <a:pt x="47" y="570"/>
                  </a:lnTo>
                  <a:lnTo>
                    <a:pt x="36" y="594"/>
                  </a:lnTo>
                  <a:lnTo>
                    <a:pt x="38" y="607"/>
                  </a:lnTo>
                  <a:lnTo>
                    <a:pt x="30" y="620"/>
                  </a:lnTo>
                  <a:lnTo>
                    <a:pt x="4" y="648"/>
                  </a:lnTo>
                  <a:lnTo>
                    <a:pt x="1" y="653"/>
                  </a:lnTo>
                  <a:lnTo>
                    <a:pt x="0" y="660"/>
                  </a:lnTo>
                  <a:lnTo>
                    <a:pt x="0" y="693"/>
                  </a:lnTo>
                  <a:lnTo>
                    <a:pt x="7" y="708"/>
                  </a:lnTo>
                  <a:lnTo>
                    <a:pt x="21" y="710"/>
                  </a:lnTo>
                  <a:lnTo>
                    <a:pt x="38" y="709"/>
                  </a:lnTo>
                  <a:lnTo>
                    <a:pt x="51" y="713"/>
                  </a:lnTo>
                  <a:lnTo>
                    <a:pt x="55" y="719"/>
                  </a:lnTo>
                  <a:lnTo>
                    <a:pt x="61" y="735"/>
                  </a:lnTo>
                  <a:lnTo>
                    <a:pt x="64" y="741"/>
                  </a:lnTo>
                  <a:lnTo>
                    <a:pt x="70" y="748"/>
                  </a:lnTo>
                  <a:lnTo>
                    <a:pt x="76" y="754"/>
                  </a:lnTo>
                  <a:lnTo>
                    <a:pt x="81" y="760"/>
                  </a:lnTo>
                  <a:lnTo>
                    <a:pt x="83" y="768"/>
                  </a:lnTo>
                  <a:lnTo>
                    <a:pt x="82" y="776"/>
                  </a:lnTo>
                  <a:lnTo>
                    <a:pt x="74" y="792"/>
                  </a:lnTo>
                  <a:lnTo>
                    <a:pt x="72" y="802"/>
                  </a:lnTo>
                  <a:lnTo>
                    <a:pt x="71" y="810"/>
                  </a:lnTo>
                  <a:lnTo>
                    <a:pt x="67" y="815"/>
                  </a:lnTo>
                  <a:lnTo>
                    <a:pt x="62" y="819"/>
                  </a:lnTo>
                  <a:lnTo>
                    <a:pt x="58" y="825"/>
                  </a:lnTo>
                  <a:lnTo>
                    <a:pt x="56" y="832"/>
                  </a:lnTo>
                  <a:lnTo>
                    <a:pt x="55" y="840"/>
                  </a:lnTo>
                  <a:lnTo>
                    <a:pt x="56" y="860"/>
                  </a:lnTo>
                  <a:lnTo>
                    <a:pt x="54" y="869"/>
                  </a:lnTo>
                  <a:lnTo>
                    <a:pt x="54" y="874"/>
                  </a:lnTo>
                  <a:lnTo>
                    <a:pt x="56" y="876"/>
                  </a:lnTo>
                  <a:lnTo>
                    <a:pt x="62" y="890"/>
                  </a:lnTo>
                  <a:lnTo>
                    <a:pt x="63" y="900"/>
                  </a:lnTo>
                  <a:lnTo>
                    <a:pt x="62" y="909"/>
                  </a:lnTo>
                  <a:lnTo>
                    <a:pt x="58" y="915"/>
                  </a:lnTo>
                  <a:lnTo>
                    <a:pt x="52" y="918"/>
                  </a:lnTo>
                  <a:lnTo>
                    <a:pt x="47" y="922"/>
                  </a:lnTo>
                  <a:lnTo>
                    <a:pt x="50" y="932"/>
                  </a:lnTo>
                  <a:lnTo>
                    <a:pt x="59" y="951"/>
                  </a:lnTo>
                  <a:lnTo>
                    <a:pt x="64" y="969"/>
                  </a:lnTo>
                  <a:lnTo>
                    <a:pt x="66" y="987"/>
                  </a:lnTo>
                  <a:lnTo>
                    <a:pt x="65" y="990"/>
                  </a:lnTo>
                  <a:lnTo>
                    <a:pt x="61" y="998"/>
                  </a:lnTo>
                  <a:lnTo>
                    <a:pt x="61" y="1002"/>
                  </a:lnTo>
                  <a:lnTo>
                    <a:pt x="63" y="1016"/>
                  </a:lnTo>
                  <a:lnTo>
                    <a:pt x="64" y="1022"/>
                  </a:lnTo>
                  <a:lnTo>
                    <a:pt x="63" y="1033"/>
                  </a:lnTo>
                  <a:lnTo>
                    <a:pt x="51" y="1061"/>
                  </a:lnTo>
                  <a:lnTo>
                    <a:pt x="60" y="1068"/>
                  </a:lnTo>
                  <a:lnTo>
                    <a:pt x="81" y="1079"/>
                  </a:lnTo>
                  <a:lnTo>
                    <a:pt x="106" y="1100"/>
                  </a:lnTo>
                  <a:lnTo>
                    <a:pt x="112" y="1104"/>
                  </a:lnTo>
                  <a:lnTo>
                    <a:pt x="114" y="1107"/>
                  </a:lnTo>
                  <a:lnTo>
                    <a:pt x="116" y="1111"/>
                  </a:lnTo>
                  <a:lnTo>
                    <a:pt x="118" y="1114"/>
                  </a:lnTo>
                  <a:lnTo>
                    <a:pt x="133" y="1121"/>
                  </a:lnTo>
                  <a:lnTo>
                    <a:pt x="184" y="1126"/>
                  </a:lnTo>
                  <a:lnTo>
                    <a:pt x="196" y="1129"/>
                  </a:lnTo>
                  <a:lnTo>
                    <a:pt x="208" y="1137"/>
                  </a:lnTo>
                  <a:lnTo>
                    <a:pt x="218" y="1148"/>
                  </a:lnTo>
                  <a:lnTo>
                    <a:pt x="228" y="1166"/>
                  </a:lnTo>
                  <a:lnTo>
                    <a:pt x="231" y="1171"/>
                  </a:lnTo>
                  <a:lnTo>
                    <a:pt x="235" y="1174"/>
                  </a:lnTo>
                  <a:lnTo>
                    <a:pt x="240" y="1176"/>
                  </a:lnTo>
                  <a:lnTo>
                    <a:pt x="279" y="1180"/>
                  </a:lnTo>
                  <a:lnTo>
                    <a:pt x="297" y="1185"/>
                  </a:lnTo>
                  <a:lnTo>
                    <a:pt x="350" y="1225"/>
                  </a:lnTo>
                  <a:lnTo>
                    <a:pt x="364" y="1245"/>
                  </a:lnTo>
                  <a:lnTo>
                    <a:pt x="393" y="1289"/>
                  </a:lnTo>
                  <a:lnTo>
                    <a:pt x="400" y="1297"/>
                  </a:lnTo>
                  <a:lnTo>
                    <a:pt x="413" y="1302"/>
                  </a:lnTo>
                  <a:lnTo>
                    <a:pt x="454" y="1332"/>
                  </a:lnTo>
                  <a:lnTo>
                    <a:pt x="458" y="1334"/>
                  </a:lnTo>
                  <a:lnTo>
                    <a:pt x="462" y="1335"/>
                  </a:lnTo>
                  <a:lnTo>
                    <a:pt x="494" y="1333"/>
                  </a:lnTo>
                  <a:lnTo>
                    <a:pt x="496" y="1333"/>
                  </a:lnTo>
                  <a:lnTo>
                    <a:pt x="516" y="1347"/>
                  </a:lnTo>
                  <a:lnTo>
                    <a:pt x="518" y="1348"/>
                  </a:lnTo>
                  <a:lnTo>
                    <a:pt x="521" y="1348"/>
                  </a:lnTo>
                  <a:lnTo>
                    <a:pt x="534" y="1348"/>
                  </a:lnTo>
                  <a:lnTo>
                    <a:pt x="538" y="1350"/>
                  </a:lnTo>
                  <a:lnTo>
                    <a:pt x="540" y="1352"/>
                  </a:lnTo>
                  <a:lnTo>
                    <a:pt x="542" y="1354"/>
                  </a:lnTo>
                  <a:lnTo>
                    <a:pt x="543" y="1357"/>
                  </a:lnTo>
                  <a:lnTo>
                    <a:pt x="544" y="1360"/>
                  </a:lnTo>
                  <a:lnTo>
                    <a:pt x="546" y="1366"/>
                  </a:lnTo>
                  <a:lnTo>
                    <a:pt x="555" y="1375"/>
                  </a:lnTo>
                  <a:lnTo>
                    <a:pt x="558" y="1381"/>
                  </a:lnTo>
                  <a:lnTo>
                    <a:pt x="572" y="1385"/>
                  </a:lnTo>
                  <a:lnTo>
                    <a:pt x="577" y="1387"/>
                  </a:lnTo>
                  <a:lnTo>
                    <a:pt x="581" y="1390"/>
                  </a:lnTo>
                  <a:lnTo>
                    <a:pt x="583" y="1394"/>
                  </a:lnTo>
                  <a:lnTo>
                    <a:pt x="585" y="1399"/>
                  </a:lnTo>
                  <a:lnTo>
                    <a:pt x="587" y="1410"/>
                  </a:lnTo>
                  <a:lnTo>
                    <a:pt x="588" y="1420"/>
                  </a:lnTo>
                  <a:lnTo>
                    <a:pt x="589" y="1432"/>
                  </a:lnTo>
                  <a:lnTo>
                    <a:pt x="589" y="1436"/>
                  </a:lnTo>
                  <a:lnTo>
                    <a:pt x="590" y="1440"/>
                  </a:lnTo>
                  <a:lnTo>
                    <a:pt x="592" y="1443"/>
                  </a:lnTo>
                  <a:lnTo>
                    <a:pt x="594" y="1446"/>
                  </a:lnTo>
                  <a:lnTo>
                    <a:pt x="599" y="1451"/>
                  </a:lnTo>
                  <a:lnTo>
                    <a:pt x="601" y="1454"/>
                  </a:lnTo>
                  <a:lnTo>
                    <a:pt x="602" y="1458"/>
                  </a:lnTo>
                  <a:lnTo>
                    <a:pt x="604" y="1467"/>
                  </a:lnTo>
                  <a:lnTo>
                    <a:pt x="605" y="1475"/>
                  </a:lnTo>
                  <a:lnTo>
                    <a:pt x="603" y="1499"/>
                  </a:lnTo>
                  <a:lnTo>
                    <a:pt x="603" y="1503"/>
                  </a:lnTo>
                  <a:lnTo>
                    <a:pt x="607" y="1514"/>
                  </a:lnTo>
                  <a:lnTo>
                    <a:pt x="607" y="1519"/>
                  </a:lnTo>
                  <a:lnTo>
                    <a:pt x="607" y="1533"/>
                  </a:lnTo>
                  <a:lnTo>
                    <a:pt x="607" y="1539"/>
                  </a:lnTo>
                  <a:lnTo>
                    <a:pt x="610" y="1550"/>
                  </a:lnTo>
                  <a:lnTo>
                    <a:pt x="611" y="1555"/>
                  </a:lnTo>
                  <a:lnTo>
                    <a:pt x="611" y="1561"/>
                  </a:lnTo>
                  <a:lnTo>
                    <a:pt x="610" y="1571"/>
                  </a:lnTo>
                  <a:lnTo>
                    <a:pt x="610" y="1572"/>
                  </a:lnTo>
                  <a:lnTo>
                    <a:pt x="610" y="1578"/>
                  </a:lnTo>
                  <a:lnTo>
                    <a:pt x="611" y="1583"/>
                  </a:lnTo>
                  <a:lnTo>
                    <a:pt x="612" y="1588"/>
                  </a:lnTo>
                  <a:lnTo>
                    <a:pt x="614" y="1592"/>
                  </a:lnTo>
                  <a:lnTo>
                    <a:pt x="619" y="1601"/>
                  </a:lnTo>
                  <a:lnTo>
                    <a:pt x="621" y="1605"/>
                  </a:lnTo>
                  <a:lnTo>
                    <a:pt x="623" y="1610"/>
                  </a:lnTo>
                  <a:lnTo>
                    <a:pt x="625" y="1622"/>
                  </a:lnTo>
                  <a:lnTo>
                    <a:pt x="628" y="1626"/>
                  </a:lnTo>
                  <a:lnTo>
                    <a:pt x="632" y="1629"/>
                  </a:lnTo>
                  <a:lnTo>
                    <a:pt x="662" y="1638"/>
                  </a:lnTo>
                  <a:lnTo>
                    <a:pt x="671" y="1647"/>
                  </a:lnTo>
                  <a:lnTo>
                    <a:pt x="673" y="1663"/>
                  </a:lnTo>
                  <a:lnTo>
                    <a:pt x="668" y="1677"/>
                  </a:lnTo>
                  <a:lnTo>
                    <a:pt x="652" y="1702"/>
                  </a:lnTo>
                  <a:lnTo>
                    <a:pt x="649" y="1718"/>
                  </a:lnTo>
                  <a:lnTo>
                    <a:pt x="654" y="1748"/>
                  </a:lnTo>
                  <a:lnTo>
                    <a:pt x="657" y="1763"/>
                  </a:lnTo>
                  <a:lnTo>
                    <a:pt x="659" y="1779"/>
                  </a:lnTo>
                  <a:lnTo>
                    <a:pt x="660" y="1784"/>
                  </a:lnTo>
                  <a:lnTo>
                    <a:pt x="662" y="1789"/>
                  </a:lnTo>
                  <a:lnTo>
                    <a:pt x="664" y="1809"/>
                  </a:lnTo>
                  <a:lnTo>
                    <a:pt x="666" y="1819"/>
                  </a:lnTo>
                  <a:lnTo>
                    <a:pt x="671" y="1826"/>
                  </a:lnTo>
                  <a:lnTo>
                    <a:pt x="681" y="1836"/>
                  </a:lnTo>
                  <a:lnTo>
                    <a:pt x="685" y="1842"/>
                  </a:lnTo>
                  <a:lnTo>
                    <a:pt x="688" y="1850"/>
                  </a:lnTo>
                  <a:lnTo>
                    <a:pt x="690" y="1869"/>
                  </a:lnTo>
                  <a:lnTo>
                    <a:pt x="692" y="1877"/>
                  </a:lnTo>
                  <a:lnTo>
                    <a:pt x="705" y="1898"/>
                  </a:lnTo>
                  <a:lnTo>
                    <a:pt x="710" y="1903"/>
                  </a:lnTo>
                  <a:lnTo>
                    <a:pt x="718" y="1908"/>
                  </a:lnTo>
                  <a:lnTo>
                    <a:pt x="733" y="1913"/>
                  </a:lnTo>
                  <a:lnTo>
                    <a:pt x="792" y="1919"/>
                  </a:lnTo>
                  <a:lnTo>
                    <a:pt x="807" y="1924"/>
                  </a:lnTo>
                  <a:lnTo>
                    <a:pt x="815" y="1924"/>
                  </a:lnTo>
                  <a:lnTo>
                    <a:pt x="824" y="1926"/>
                  </a:lnTo>
                  <a:lnTo>
                    <a:pt x="829" y="1932"/>
                  </a:lnTo>
                  <a:lnTo>
                    <a:pt x="837" y="1949"/>
                  </a:lnTo>
                  <a:lnTo>
                    <a:pt x="841" y="1954"/>
                  </a:lnTo>
                  <a:lnTo>
                    <a:pt x="850" y="1966"/>
                  </a:lnTo>
                  <a:lnTo>
                    <a:pt x="854" y="1972"/>
                  </a:lnTo>
                  <a:lnTo>
                    <a:pt x="853" y="197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911" y="1983"/>
                  </a:lnTo>
                  <a:lnTo>
                    <a:pt x="971" y="1978"/>
                  </a:lnTo>
                  <a:lnTo>
                    <a:pt x="1030" y="1973"/>
                  </a:lnTo>
                  <a:lnTo>
                    <a:pt x="1090" y="1968"/>
                  </a:lnTo>
                  <a:lnTo>
                    <a:pt x="1150" y="1963"/>
                  </a:lnTo>
                  <a:lnTo>
                    <a:pt x="1210" y="1958"/>
                  </a:lnTo>
                  <a:lnTo>
                    <a:pt x="1270" y="1953"/>
                  </a:lnTo>
                  <a:lnTo>
                    <a:pt x="1329" y="1948"/>
                  </a:lnTo>
                  <a:lnTo>
                    <a:pt x="1389" y="1943"/>
                  </a:lnTo>
                  <a:lnTo>
                    <a:pt x="1449" y="1937"/>
                  </a:lnTo>
                  <a:lnTo>
                    <a:pt x="1509" y="1932"/>
                  </a:lnTo>
                  <a:lnTo>
                    <a:pt x="1568" y="1926"/>
                  </a:lnTo>
                  <a:lnTo>
                    <a:pt x="1628" y="1920"/>
                  </a:lnTo>
                  <a:lnTo>
                    <a:pt x="1688" y="1914"/>
                  </a:lnTo>
                  <a:lnTo>
                    <a:pt x="1747" y="1908"/>
                  </a:lnTo>
                  <a:lnTo>
                    <a:pt x="1806" y="1903"/>
                  </a:lnTo>
                  <a:lnTo>
                    <a:pt x="1800" y="1869"/>
                  </a:lnTo>
                  <a:lnTo>
                    <a:pt x="1800" y="1865"/>
                  </a:lnTo>
                  <a:lnTo>
                    <a:pt x="1801" y="1860"/>
                  </a:lnTo>
                  <a:lnTo>
                    <a:pt x="1801" y="1855"/>
                  </a:lnTo>
                  <a:lnTo>
                    <a:pt x="1798" y="1848"/>
                  </a:lnTo>
                  <a:lnTo>
                    <a:pt x="1797" y="1842"/>
                  </a:lnTo>
                  <a:lnTo>
                    <a:pt x="1796" y="1836"/>
                  </a:lnTo>
                  <a:lnTo>
                    <a:pt x="1796" y="1832"/>
                  </a:lnTo>
                  <a:lnTo>
                    <a:pt x="1798" y="1824"/>
                  </a:lnTo>
                  <a:lnTo>
                    <a:pt x="1804" y="1809"/>
                  </a:lnTo>
                  <a:lnTo>
                    <a:pt x="1804" y="1779"/>
                  </a:lnTo>
                  <a:lnTo>
                    <a:pt x="1803" y="1771"/>
                  </a:lnTo>
                  <a:lnTo>
                    <a:pt x="1798" y="1762"/>
                  </a:lnTo>
                  <a:lnTo>
                    <a:pt x="1782" y="1746"/>
                  </a:lnTo>
                  <a:lnTo>
                    <a:pt x="1778" y="1740"/>
                  </a:lnTo>
                  <a:lnTo>
                    <a:pt x="1776" y="1735"/>
                  </a:lnTo>
                  <a:lnTo>
                    <a:pt x="1771" y="1700"/>
                  </a:lnTo>
                  <a:lnTo>
                    <a:pt x="1767" y="1690"/>
                  </a:lnTo>
                  <a:lnTo>
                    <a:pt x="1761" y="1681"/>
                  </a:lnTo>
                  <a:lnTo>
                    <a:pt x="1751" y="1680"/>
                  </a:lnTo>
                  <a:lnTo>
                    <a:pt x="1748" y="1674"/>
                  </a:lnTo>
                  <a:lnTo>
                    <a:pt x="1749" y="1666"/>
                  </a:lnTo>
                  <a:lnTo>
                    <a:pt x="1754" y="1650"/>
                  </a:lnTo>
                  <a:lnTo>
                    <a:pt x="1754" y="1646"/>
                  </a:lnTo>
                  <a:lnTo>
                    <a:pt x="1754" y="1641"/>
                  </a:lnTo>
                  <a:lnTo>
                    <a:pt x="1752" y="1639"/>
                  </a:lnTo>
                  <a:lnTo>
                    <a:pt x="1745" y="1634"/>
                  </a:lnTo>
                  <a:lnTo>
                    <a:pt x="1743" y="1630"/>
                  </a:lnTo>
                  <a:lnTo>
                    <a:pt x="1744" y="1620"/>
                  </a:lnTo>
                  <a:lnTo>
                    <a:pt x="1745" y="1613"/>
                  </a:lnTo>
                  <a:lnTo>
                    <a:pt x="1746" y="1606"/>
                  </a:lnTo>
                  <a:lnTo>
                    <a:pt x="1742" y="1596"/>
                  </a:lnTo>
                  <a:lnTo>
                    <a:pt x="1738" y="1588"/>
                  </a:lnTo>
                  <a:lnTo>
                    <a:pt x="1736" y="1584"/>
                  </a:lnTo>
                  <a:lnTo>
                    <a:pt x="1734" y="1568"/>
                  </a:lnTo>
                  <a:lnTo>
                    <a:pt x="1740" y="1534"/>
                  </a:lnTo>
                  <a:lnTo>
                    <a:pt x="1741" y="1520"/>
                  </a:lnTo>
                  <a:lnTo>
                    <a:pt x="1758" y="1478"/>
                  </a:lnTo>
                  <a:lnTo>
                    <a:pt x="1761" y="1460"/>
                  </a:lnTo>
                  <a:lnTo>
                    <a:pt x="1756" y="1446"/>
                  </a:lnTo>
                  <a:lnTo>
                    <a:pt x="1756" y="1436"/>
                  </a:lnTo>
                  <a:lnTo>
                    <a:pt x="1759" y="1427"/>
                  </a:lnTo>
                  <a:lnTo>
                    <a:pt x="1775" y="1389"/>
                  </a:lnTo>
                  <a:lnTo>
                    <a:pt x="1782" y="1368"/>
                  </a:lnTo>
                  <a:lnTo>
                    <a:pt x="1779" y="1365"/>
                  </a:lnTo>
                  <a:lnTo>
                    <a:pt x="1780" y="1360"/>
                  </a:lnTo>
                  <a:lnTo>
                    <a:pt x="1780" y="1359"/>
                  </a:lnTo>
                  <a:lnTo>
                    <a:pt x="1778" y="1356"/>
                  </a:lnTo>
                  <a:lnTo>
                    <a:pt x="1780" y="1351"/>
                  </a:lnTo>
                  <a:lnTo>
                    <a:pt x="1781" y="1347"/>
                  </a:lnTo>
                  <a:lnTo>
                    <a:pt x="1780" y="1343"/>
                  </a:lnTo>
                  <a:lnTo>
                    <a:pt x="1778" y="1338"/>
                  </a:lnTo>
                  <a:lnTo>
                    <a:pt x="1770" y="1326"/>
                  </a:lnTo>
                  <a:lnTo>
                    <a:pt x="1769" y="1324"/>
                  </a:lnTo>
                  <a:lnTo>
                    <a:pt x="1766" y="1320"/>
                  </a:lnTo>
                  <a:lnTo>
                    <a:pt x="1764" y="1308"/>
                  </a:lnTo>
                  <a:lnTo>
                    <a:pt x="1763" y="1275"/>
                  </a:lnTo>
                  <a:lnTo>
                    <a:pt x="1764" y="1270"/>
                  </a:lnTo>
                  <a:lnTo>
                    <a:pt x="1769" y="1260"/>
                  </a:lnTo>
                  <a:lnTo>
                    <a:pt x="1769" y="1256"/>
                  </a:lnTo>
                  <a:lnTo>
                    <a:pt x="1769" y="1245"/>
                  </a:lnTo>
                  <a:lnTo>
                    <a:pt x="1770" y="1236"/>
                  </a:lnTo>
                  <a:lnTo>
                    <a:pt x="1783" y="1196"/>
                  </a:lnTo>
                  <a:lnTo>
                    <a:pt x="1788" y="1188"/>
                  </a:lnTo>
                  <a:lnTo>
                    <a:pt x="1792" y="1183"/>
                  </a:lnTo>
                  <a:lnTo>
                    <a:pt x="1810" y="1172"/>
                  </a:lnTo>
                  <a:lnTo>
                    <a:pt x="1816" y="1165"/>
                  </a:lnTo>
                  <a:lnTo>
                    <a:pt x="1820" y="1157"/>
                  </a:lnTo>
                  <a:lnTo>
                    <a:pt x="1824" y="1148"/>
                  </a:lnTo>
                  <a:lnTo>
                    <a:pt x="1824" y="1138"/>
                  </a:lnTo>
                  <a:lnTo>
                    <a:pt x="1821" y="1132"/>
                  </a:lnTo>
                  <a:lnTo>
                    <a:pt x="1806" y="1115"/>
                  </a:lnTo>
                  <a:lnTo>
                    <a:pt x="1802" y="1100"/>
                  </a:lnTo>
                  <a:lnTo>
                    <a:pt x="1802" y="1095"/>
                  </a:lnTo>
                  <a:lnTo>
                    <a:pt x="1804" y="1086"/>
                  </a:lnTo>
                  <a:lnTo>
                    <a:pt x="1805" y="1079"/>
                  </a:lnTo>
                  <a:lnTo>
                    <a:pt x="1809" y="1070"/>
                  </a:lnTo>
                  <a:lnTo>
                    <a:pt x="1809" y="1065"/>
                  </a:lnTo>
                  <a:lnTo>
                    <a:pt x="1809" y="1055"/>
                  </a:lnTo>
                  <a:lnTo>
                    <a:pt x="1813" y="1005"/>
                  </a:lnTo>
                  <a:lnTo>
                    <a:pt x="1817" y="986"/>
                  </a:lnTo>
                  <a:lnTo>
                    <a:pt x="1824" y="969"/>
                  </a:lnTo>
                  <a:lnTo>
                    <a:pt x="1837" y="948"/>
                  </a:lnTo>
                  <a:lnTo>
                    <a:pt x="1839" y="939"/>
                  </a:lnTo>
                  <a:lnTo>
                    <a:pt x="1843" y="931"/>
                  </a:lnTo>
                  <a:lnTo>
                    <a:pt x="1844" y="929"/>
                  </a:lnTo>
                  <a:lnTo>
                    <a:pt x="1844" y="924"/>
                  </a:lnTo>
                  <a:lnTo>
                    <a:pt x="1844" y="919"/>
                  </a:lnTo>
                  <a:lnTo>
                    <a:pt x="1851" y="889"/>
                  </a:lnTo>
                  <a:lnTo>
                    <a:pt x="1851" y="880"/>
                  </a:lnTo>
                  <a:lnTo>
                    <a:pt x="1844" y="876"/>
                  </a:lnTo>
                  <a:close/>
                  <a:moveTo>
                    <a:pt x="659" y="80"/>
                  </a:moveTo>
                  <a:lnTo>
                    <a:pt x="665" y="76"/>
                  </a:lnTo>
                  <a:lnTo>
                    <a:pt x="668" y="73"/>
                  </a:lnTo>
                  <a:lnTo>
                    <a:pt x="667" y="68"/>
                  </a:lnTo>
                  <a:lnTo>
                    <a:pt x="662" y="62"/>
                  </a:lnTo>
                  <a:lnTo>
                    <a:pt x="660" y="60"/>
                  </a:lnTo>
                  <a:lnTo>
                    <a:pt x="654" y="58"/>
                  </a:lnTo>
                  <a:lnTo>
                    <a:pt x="651" y="56"/>
                  </a:lnTo>
                  <a:lnTo>
                    <a:pt x="650" y="60"/>
                  </a:lnTo>
                  <a:lnTo>
                    <a:pt x="649" y="63"/>
                  </a:lnTo>
                  <a:lnTo>
                    <a:pt x="648" y="66"/>
                  </a:lnTo>
                  <a:lnTo>
                    <a:pt x="645" y="69"/>
                  </a:lnTo>
                  <a:lnTo>
                    <a:pt x="656" y="76"/>
                  </a:lnTo>
                  <a:lnTo>
                    <a:pt x="659" y="80"/>
                  </a:lnTo>
                  <a:close/>
                  <a:moveTo>
                    <a:pt x="757" y="21"/>
                  </a:moveTo>
                  <a:lnTo>
                    <a:pt x="755" y="6"/>
                  </a:lnTo>
                  <a:lnTo>
                    <a:pt x="755" y="5"/>
                  </a:lnTo>
                  <a:lnTo>
                    <a:pt x="756" y="3"/>
                  </a:lnTo>
                  <a:lnTo>
                    <a:pt x="756" y="2"/>
                  </a:lnTo>
                  <a:lnTo>
                    <a:pt x="756" y="0"/>
                  </a:lnTo>
                  <a:lnTo>
                    <a:pt x="746" y="1"/>
                  </a:lnTo>
                  <a:lnTo>
                    <a:pt x="740" y="9"/>
                  </a:lnTo>
                  <a:lnTo>
                    <a:pt x="738" y="22"/>
                  </a:lnTo>
                  <a:lnTo>
                    <a:pt x="738" y="36"/>
                  </a:lnTo>
                  <a:lnTo>
                    <a:pt x="751" y="29"/>
                  </a:lnTo>
                  <a:lnTo>
                    <a:pt x="757" y="21"/>
                  </a:lnTo>
                  <a:close/>
                  <a:moveTo>
                    <a:pt x="1972" y="624"/>
                  </a:moveTo>
                  <a:lnTo>
                    <a:pt x="1974" y="617"/>
                  </a:lnTo>
                  <a:lnTo>
                    <a:pt x="1976" y="610"/>
                  </a:lnTo>
                  <a:lnTo>
                    <a:pt x="1975" y="602"/>
                  </a:lnTo>
                  <a:lnTo>
                    <a:pt x="1971" y="598"/>
                  </a:lnTo>
                  <a:lnTo>
                    <a:pt x="1965" y="598"/>
                  </a:lnTo>
                  <a:lnTo>
                    <a:pt x="1959" y="601"/>
                  </a:lnTo>
                  <a:lnTo>
                    <a:pt x="1953" y="602"/>
                  </a:lnTo>
                  <a:lnTo>
                    <a:pt x="1948" y="597"/>
                  </a:lnTo>
                  <a:lnTo>
                    <a:pt x="1944" y="594"/>
                  </a:lnTo>
                  <a:lnTo>
                    <a:pt x="1942" y="598"/>
                  </a:lnTo>
                  <a:lnTo>
                    <a:pt x="1941" y="605"/>
                  </a:lnTo>
                  <a:lnTo>
                    <a:pt x="1941" y="612"/>
                  </a:lnTo>
                  <a:lnTo>
                    <a:pt x="1943" y="622"/>
                  </a:lnTo>
                  <a:lnTo>
                    <a:pt x="1943" y="627"/>
                  </a:lnTo>
                  <a:lnTo>
                    <a:pt x="1939" y="631"/>
                  </a:lnTo>
                  <a:lnTo>
                    <a:pt x="1942" y="633"/>
                  </a:lnTo>
                  <a:lnTo>
                    <a:pt x="1946" y="632"/>
                  </a:lnTo>
                  <a:lnTo>
                    <a:pt x="1954" y="630"/>
                  </a:lnTo>
                  <a:lnTo>
                    <a:pt x="1975" y="630"/>
                  </a:lnTo>
                  <a:lnTo>
                    <a:pt x="1973" y="626"/>
                  </a:lnTo>
                  <a:lnTo>
                    <a:pt x="1972" y="624"/>
                  </a:lnTo>
                  <a:close/>
                  <a:moveTo>
                    <a:pt x="1937" y="669"/>
                  </a:moveTo>
                  <a:lnTo>
                    <a:pt x="1937" y="665"/>
                  </a:lnTo>
                  <a:lnTo>
                    <a:pt x="1938" y="661"/>
                  </a:lnTo>
                  <a:lnTo>
                    <a:pt x="1939" y="655"/>
                  </a:lnTo>
                  <a:lnTo>
                    <a:pt x="1936" y="654"/>
                  </a:lnTo>
                  <a:lnTo>
                    <a:pt x="1928" y="657"/>
                  </a:lnTo>
                  <a:lnTo>
                    <a:pt x="1918" y="658"/>
                  </a:lnTo>
                  <a:lnTo>
                    <a:pt x="1914" y="656"/>
                  </a:lnTo>
                  <a:lnTo>
                    <a:pt x="1909" y="653"/>
                  </a:lnTo>
                  <a:lnTo>
                    <a:pt x="1907" y="656"/>
                  </a:lnTo>
                  <a:lnTo>
                    <a:pt x="1906" y="659"/>
                  </a:lnTo>
                  <a:lnTo>
                    <a:pt x="1906" y="663"/>
                  </a:lnTo>
                  <a:lnTo>
                    <a:pt x="1906" y="667"/>
                  </a:lnTo>
                  <a:lnTo>
                    <a:pt x="1906" y="669"/>
                  </a:lnTo>
                  <a:lnTo>
                    <a:pt x="1903" y="670"/>
                  </a:lnTo>
                  <a:lnTo>
                    <a:pt x="1900" y="671"/>
                  </a:lnTo>
                  <a:lnTo>
                    <a:pt x="1898" y="672"/>
                  </a:lnTo>
                  <a:lnTo>
                    <a:pt x="1895" y="692"/>
                  </a:lnTo>
                  <a:lnTo>
                    <a:pt x="1895" y="698"/>
                  </a:lnTo>
                  <a:lnTo>
                    <a:pt x="1893" y="702"/>
                  </a:lnTo>
                  <a:lnTo>
                    <a:pt x="1882" y="708"/>
                  </a:lnTo>
                  <a:lnTo>
                    <a:pt x="1880" y="712"/>
                  </a:lnTo>
                  <a:lnTo>
                    <a:pt x="1878" y="717"/>
                  </a:lnTo>
                  <a:lnTo>
                    <a:pt x="1873" y="717"/>
                  </a:lnTo>
                  <a:lnTo>
                    <a:pt x="1867" y="716"/>
                  </a:lnTo>
                  <a:lnTo>
                    <a:pt x="1862" y="715"/>
                  </a:lnTo>
                  <a:lnTo>
                    <a:pt x="1858" y="720"/>
                  </a:lnTo>
                  <a:lnTo>
                    <a:pt x="1856" y="727"/>
                  </a:lnTo>
                  <a:lnTo>
                    <a:pt x="1854" y="736"/>
                  </a:lnTo>
                  <a:lnTo>
                    <a:pt x="1854" y="750"/>
                  </a:lnTo>
                  <a:lnTo>
                    <a:pt x="1853" y="755"/>
                  </a:lnTo>
                  <a:lnTo>
                    <a:pt x="1850" y="762"/>
                  </a:lnTo>
                  <a:lnTo>
                    <a:pt x="1850" y="764"/>
                  </a:lnTo>
                  <a:lnTo>
                    <a:pt x="1851" y="769"/>
                  </a:lnTo>
                  <a:lnTo>
                    <a:pt x="1851" y="770"/>
                  </a:lnTo>
                  <a:lnTo>
                    <a:pt x="1849" y="771"/>
                  </a:lnTo>
                  <a:lnTo>
                    <a:pt x="1845" y="771"/>
                  </a:lnTo>
                  <a:lnTo>
                    <a:pt x="1844" y="771"/>
                  </a:lnTo>
                  <a:lnTo>
                    <a:pt x="1828" y="796"/>
                  </a:lnTo>
                  <a:lnTo>
                    <a:pt x="1821" y="812"/>
                  </a:lnTo>
                  <a:lnTo>
                    <a:pt x="1819" y="831"/>
                  </a:lnTo>
                  <a:lnTo>
                    <a:pt x="1823" y="848"/>
                  </a:lnTo>
                  <a:lnTo>
                    <a:pt x="1834" y="864"/>
                  </a:lnTo>
                  <a:lnTo>
                    <a:pt x="1847" y="873"/>
                  </a:lnTo>
                  <a:lnTo>
                    <a:pt x="1860" y="871"/>
                  </a:lnTo>
                  <a:lnTo>
                    <a:pt x="1865" y="866"/>
                  </a:lnTo>
                  <a:lnTo>
                    <a:pt x="1878" y="844"/>
                  </a:lnTo>
                  <a:lnTo>
                    <a:pt x="1880" y="839"/>
                  </a:lnTo>
                  <a:lnTo>
                    <a:pt x="1881" y="830"/>
                  </a:lnTo>
                  <a:lnTo>
                    <a:pt x="1882" y="827"/>
                  </a:lnTo>
                  <a:lnTo>
                    <a:pt x="1885" y="824"/>
                  </a:lnTo>
                  <a:lnTo>
                    <a:pt x="1892" y="820"/>
                  </a:lnTo>
                  <a:lnTo>
                    <a:pt x="1894" y="816"/>
                  </a:lnTo>
                  <a:lnTo>
                    <a:pt x="1886" y="809"/>
                  </a:lnTo>
                  <a:lnTo>
                    <a:pt x="1888" y="795"/>
                  </a:lnTo>
                  <a:lnTo>
                    <a:pt x="1901" y="771"/>
                  </a:lnTo>
                  <a:lnTo>
                    <a:pt x="1903" y="761"/>
                  </a:lnTo>
                  <a:lnTo>
                    <a:pt x="1904" y="757"/>
                  </a:lnTo>
                  <a:lnTo>
                    <a:pt x="1908" y="755"/>
                  </a:lnTo>
                  <a:lnTo>
                    <a:pt x="1910" y="756"/>
                  </a:lnTo>
                  <a:lnTo>
                    <a:pt x="1913" y="757"/>
                  </a:lnTo>
                  <a:lnTo>
                    <a:pt x="1916" y="757"/>
                  </a:lnTo>
                  <a:lnTo>
                    <a:pt x="1917" y="756"/>
                  </a:lnTo>
                  <a:lnTo>
                    <a:pt x="1916" y="748"/>
                  </a:lnTo>
                  <a:lnTo>
                    <a:pt x="1916" y="746"/>
                  </a:lnTo>
                  <a:lnTo>
                    <a:pt x="1918" y="742"/>
                  </a:lnTo>
                  <a:lnTo>
                    <a:pt x="1919" y="740"/>
                  </a:lnTo>
                  <a:lnTo>
                    <a:pt x="1922" y="740"/>
                  </a:lnTo>
                  <a:lnTo>
                    <a:pt x="1924" y="738"/>
                  </a:lnTo>
                  <a:lnTo>
                    <a:pt x="1926" y="735"/>
                  </a:lnTo>
                  <a:lnTo>
                    <a:pt x="1912" y="724"/>
                  </a:lnTo>
                  <a:lnTo>
                    <a:pt x="1908" y="719"/>
                  </a:lnTo>
                  <a:lnTo>
                    <a:pt x="1912" y="716"/>
                  </a:lnTo>
                  <a:lnTo>
                    <a:pt x="1917" y="717"/>
                  </a:lnTo>
                  <a:lnTo>
                    <a:pt x="1926" y="720"/>
                  </a:lnTo>
                  <a:lnTo>
                    <a:pt x="1925" y="716"/>
                  </a:lnTo>
                  <a:lnTo>
                    <a:pt x="1921" y="710"/>
                  </a:lnTo>
                  <a:lnTo>
                    <a:pt x="1920" y="706"/>
                  </a:lnTo>
                  <a:lnTo>
                    <a:pt x="1920" y="701"/>
                  </a:lnTo>
                  <a:lnTo>
                    <a:pt x="1922" y="687"/>
                  </a:lnTo>
                  <a:lnTo>
                    <a:pt x="1921" y="685"/>
                  </a:lnTo>
                  <a:lnTo>
                    <a:pt x="1918" y="682"/>
                  </a:lnTo>
                  <a:lnTo>
                    <a:pt x="1917" y="680"/>
                  </a:lnTo>
                  <a:lnTo>
                    <a:pt x="1921" y="678"/>
                  </a:lnTo>
                  <a:lnTo>
                    <a:pt x="1925" y="679"/>
                  </a:lnTo>
                  <a:lnTo>
                    <a:pt x="1938" y="685"/>
                  </a:lnTo>
                  <a:lnTo>
                    <a:pt x="1941" y="676"/>
                  </a:lnTo>
                  <a:lnTo>
                    <a:pt x="1939" y="672"/>
                  </a:lnTo>
                  <a:lnTo>
                    <a:pt x="1937" y="66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xmlns="" id="{4CCBCDA8-0C4F-47FD-8D12-9EA6D6E04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2080" y="2197463"/>
              <a:ext cx="16924" cy="14770"/>
            </a:xfrm>
            <a:custGeom>
              <a:avLst/>
              <a:gdLst>
                <a:gd name="T0" fmla="*/ 0 w 66"/>
                <a:gd name="T1" fmla="*/ 46 h 56"/>
                <a:gd name="T2" fmla="*/ 1 w 66"/>
                <a:gd name="T3" fmla="*/ 53 h 56"/>
                <a:gd name="T4" fmla="*/ 6 w 66"/>
                <a:gd name="T5" fmla="*/ 55 h 56"/>
                <a:gd name="T6" fmla="*/ 19 w 66"/>
                <a:gd name="T7" fmla="*/ 44 h 56"/>
                <a:gd name="T8" fmla="*/ 36 w 66"/>
                <a:gd name="T9" fmla="*/ 38 h 56"/>
                <a:gd name="T10" fmla="*/ 40 w 66"/>
                <a:gd name="T11" fmla="*/ 31 h 56"/>
                <a:gd name="T12" fmla="*/ 34 w 66"/>
                <a:gd name="T13" fmla="*/ 31 h 56"/>
                <a:gd name="T14" fmla="*/ 37 w 66"/>
                <a:gd name="T15" fmla="*/ 25 h 56"/>
                <a:gd name="T16" fmla="*/ 44 w 66"/>
                <a:gd name="T17" fmla="*/ 19 h 56"/>
                <a:gd name="T18" fmla="*/ 52 w 66"/>
                <a:gd name="T19" fmla="*/ 15 h 56"/>
                <a:gd name="T20" fmla="*/ 60 w 66"/>
                <a:gd name="T21" fmla="*/ 14 h 56"/>
                <a:gd name="T22" fmla="*/ 65 w 66"/>
                <a:gd name="T23" fmla="*/ 11 h 56"/>
                <a:gd name="T24" fmla="*/ 65 w 66"/>
                <a:gd name="T25" fmla="*/ 6 h 56"/>
                <a:gd name="T26" fmla="*/ 59 w 66"/>
                <a:gd name="T27" fmla="*/ 0 h 56"/>
                <a:gd name="T28" fmla="*/ 53 w 66"/>
                <a:gd name="T29" fmla="*/ 1 h 56"/>
                <a:gd name="T30" fmla="*/ 35 w 66"/>
                <a:gd name="T31" fmla="*/ 11 h 56"/>
                <a:gd name="T32" fmla="*/ 32 w 66"/>
                <a:gd name="T33" fmla="*/ 15 h 56"/>
                <a:gd name="T34" fmla="*/ 29 w 66"/>
                <a:gd name="T35" fmla="*/ 21 h 56"/>
                <a:gd name="T36" fmla="*/ 5 w 66"/>
                <a:gd name="T37" fmla="*/ 37 h 56"/>
                <a:gd name="T38" fmla="*/ 0 w 66"/>
                <a:gd name="T3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56">
                  <a:moveTo>
                    <a:pt x="0" y="46"/>
                  </a:moveTo>
                  <a:lnTo>
                    <a:pt x="1" y="53"/>
                  </a:lnTo>
                  <a:lnTo>
                    <a:pt x="6" y="55"/>
                  </a:lnTo>
                  <a:lnTo>
                    <a:pt x="19" y="44"/>
                  </a:lnTo>
                  <a:lnTo>
                    <a:pt x="36" y="38"/>
                  </a:lnTo>
                  <a:lnTo>
                    <a:pt x="40" y="31"/>
                  </a:lnTo>
                  <a:lnTo>
                    <a:pt x="34" y="31"/>
                  </a:lnTo>
                  <a:lnTo>
                    <a:pt x="37" y="25"/>
                  </a:lnTo>
                  <a:lnTo>
                    <a:pt x="44" y="19"/>
                  </a:lnTo>
                  <a:lnTo>
                    <a:pt x="52" y="15"/>
                  </a:lnTo>
                  <a:lnTo>
                    <a:pt x="60" y="14"/>
                  </a:lnTo>
                  <a:lnTo>
                    <a:pt x="65" y="11"/>
                  </a:lnTo>
                  <a:lnTo>
                    <a:pt x="65" y="6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35" y="11"/>
                  </a:lnTo>
                  <a:lnTo>
                    <a:pt x="32" y="15"/>
                  </a:lnTo>
                  <a:lnTo>
                    <a:pt x="29" y="21"/>
                  </a:lnTo>
                  <a:lnTo>
                    <a:pt x="5" y="37"/>
                  </a:lnTo>
                  <a:lnTo>
                    <a:pt x="0" y="4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xmlns="" id="{2592672B-B189-495D-93D8-CD96EC1B2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1106" y="2187238"/>
              <a:ext cx="11283" cy="6817"/>
            </a:xfrm>
            <a:custGeom>
              <a:avLst/>
              <a:gdLst>
                <a:gd name="T0" fmla="*/ 20 w 43"/>
                <a:gd name="T1" fmla="*/ 20 h 26"/>
                <a:gd name="T2" fmla="*/ 26 w 43"/>
                <a:gd name="T3" fmla="*/ 20 h 26"/>
                <a:gd name="T4" fmla="*/ 32 w 43"/>
                <a:gd name="T5" fmla="*/ 21 h 26"/>
                <a:gd name="T6" fmla="*/ 37 w 43"/>
                <a:gd name="T7" fmla="*/ 25 h 26"/>
                <a:gd name="T8" fmla="*/ 35 w 43"/>
                <a:gd name="T9" fmla="*/ 19 h 26"/>
                <a:gd name="T10" fmla="*/ 36 w 43"/>
                <a:gd name="T11" fmla="*/ 14 h 26"/>
                <a:gd name="T12" fmla="*/ 39 w 43"/>
                <a:gd name="T13" fmla="*/ 10 h 26"/>
                <a:gd name="T14" fmla="*/ 42 w 43"/>
                <a:gd name="T15" fmla="*/ 7 h 26"/>
                <a:gd name="T16" fmla="*/ 41 w 43"/>
                <a:gd name="T17" fmla="*/ 0 h 26"/>
                <a:gd name="T18" fmla="*/ 36 w 43"/>
                <a:gd name="T19" fmla="*/ 0 h 26"/>
                <a:gd name="T20" fmla="*/ 24 w 43"/>
                <a:gd name="T21" fmla="*/ 5 h 26"/>
                <a:gd name="T22" fmla="*/ 9 w 43"/>
                <a:gd name="T23" fmla="*/ 10 h 26"/>
                <a:gd name="T24" fmla="*/ 5 w 43"/>
                <a:gd name="T25" fmla="*/ 13 h 26"/>
                <a:gd name="T26" fmla="*/ 0 w 43"/>
                <a:gd name="T27" fmla="*/ 20 h 26"/>
                <a:gd name="T28" fmla="*/ 3 w 43"/>
                <a:gd name="T29" fmla="*/ 23 h 26"/>
                <a:gd name="T30" fmla="*/ 20 w 43"/>
                <a:gd name="T31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26">
                  <a:moveTo>
                    <a:pt x="20" y="20"/>
                  </a:moveTo>
                  <a:lnTo>
                    <a:pt x="26" y="20"/>
                  </a:lnTo>
                  <a:lnTo>
                    <a:pt x="32" y="21"/>
                  </a:lnTo>
                  <a:lnTo>
                    <a:pt x="37" y="25"/>
                  </a:lnTo>
                  <a:lnTo>
                    <a:pt x="35" y="19"/>
                  </a:lnTo>
                  <a:lnTo>
                    <a:pt x="36" y="14"/>
                  </a:lnTo>
                  <a:lnTo>
                    <a:pt x="39" y="10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5"/>
                  </a:lnTo>
                  <a:lnTo>
                    <a:pt x="9" y="10"/>
                  </a:lnTo>
                  <a:lnTo>
                    <a:pt x="5" y="13"/>
                  </a:lnTo>
                  <a:lnTo>
                    <a:pt x="0" y="20"/>
                  </a:lnTo>
                  <a:lnTo>
                    <a:pt x="3" y="23"/>
                  </a:lnTo>
                  <a:lnTo>
                    <a:pt x="20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xmlns="" id="{5805E2C5-A9DA-413F-9BFB-289E208FC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4028" y="2184967"/>
              <a:ext cx="4513" cy="5680"/>
            </a:xfrm>
            <a:custGeom>
              <a:avLst/>
              <a:gdLst>
                <a:gd name="T0" fmla="*/ 6 w 18"/>
                <a:gd name="T1" fmla="*/ 20 h 21"/>
                <a:gd name="T2" fmla="*/ 11 w 18"/>
                <a:gd name="T3" fmla="*/ 17 h 21"/>
                <a:gd name="T4" fmla="*/ 15 w 18"/>
                <a:gd name="T5" fmla="*/ 11 h 21"/>
                <a:gd name="T6" fmla="*/ 17 w 18"/>
                <a:gd name="T7" fmla="*/ 5 h 21"/>
                <a:gd name="T8" fmla="*/ 12 w 18"/>
                <a:gd name="T9" fmla="*/ 0 h 21"/>
                <a:gd name="T10" fmla="*/ 9 w 18"/>
                <a:gd name="T11" fmla="*/ 4 h 21"/>
                <a:gd name="T12" fmla="*/ 0 w 18"/>
                <a:gd name="T13" fmla="*/ 12 h 21"/>
                <a:gd name="T14" fmla="*/ 0 w 18"/>
                <a:gd name="T15" fmla="*/ 16 h 21"/>
                <a:gd name="T16" fmla="*/ 6 w 18"/>
                <a:gd name="T1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1">
                  <a:moveTo>
                    <a:pt x="6" y="20"/>
                  </a:moveTo>
                  <a:lnTo>
                    <a:pt x="11" y="17"/>
                  </a:lnTo>
                  <a:lnTo>
                    <a:pt x="15" y="11"/>
                  </a:lnTo>
                  <a:lnTo>
                    <a:pt x="17" y="5"/>
                  </a:lnTo>
                  <a:lnTo>
                    <a:pt x="12" y="0"/>
                  </a:lnTo>
                  <a:lnTo>
                    <a:pt x="9" y="4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6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xmlns="" id="{4508760F-8D2A-48DE-A5F2-DDAB33317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7352" y="2188374"/>
              <a:ext cx="473873" cy="496478"/>
            </a:xfrm>
            <a:custGeom>
              <a:avLst/>
              <a:gdLst>
                <a:gd name="T0" fmla="*/ 1763 w 1852"/>
                <a:gd name="T1" fmla="*/ 807 h 1928"/>
                <a:gd name="T2" fmla="*/ 1679 w 1852"/>
                <a:gd name="T3" fmla="*/ 924 h 1928"/>
                <a:gd name="T4" fmla="*/ 1632 w 1852"/>
                <a:gd name="T5" fmla="*/ 916 h 1928"/>
                <a:gd name="T6" fmla="*/ 1653 w 1852"/>
                <a:gd name="T7" fmla="*/ 859 h 1928"/>
                <a:gd name="T8" fmla="*/ 1731 w 1852"/>
                <a:gd name="T9" fmla="*/ 754 h 1928"/>
                <a:gd name="T10" fmla="*/ 1720 w 1852"/>
                <a:gd name="T11" fmla="*/ 686 h 1928"/>
                <a:gd name="T12" fmla="*/ 1718 w 1852"/>
                <a:gd name="T13" fmla="*/ 595 h 1928"/>
                <a:gd name="T14" fmla="*/ 1673 w 1852"/>
                <a:gd name="T15" fmla="*/ 597 h 1928"/>
                <a:gd name="T16" fmla="*/ 1645 w 1852"/>
                <a:gd name="T17" fmla="*/ 577 h 1928"/>
                <a:gd name="T18" fmla="*/ 1662 w 1852"/>
                <a:gd name="T19" fmla="*/ 535 h 1928"/>
                <a:gd name="T20" fmla="*/ 1660 w 1852"/>
                <a:gd name="T21" fmla="*/ 486 h 1928"/>
                <a:gd name="T22" fmla="*/ 1646 w 1852"/>
                <a:gd name="T23" fmla="*/ 449 h 1928"/>
                <a:gd name="T24" fmla="*/ 1593 w 1852"/>
                <a:gd name="T25" fmla="*/ 427 h 1928"/>
                <a:gd name="T26" fmla="*/ 1551 w 1852"/>
                <a:gd name="T27" fmla="*/ 419 h 1928"/>
                <a:gd name="T28" fmla="*/ 1541 w 1852"/>
                <a:gd name="T29" fmla="*/ 365 h 1928"/>
                <a:gd name="T30" fmla="*/ 1491 w 1852"/>
                <a:gd name="T31" fmla="*/ 350 h 1928"/>
                <a:gd name="T32" fmla="*/ 1428 w 1852"/>
                <a:gd name="T33" fmla="*/ 341 h 1928"/>
                <a:gd name="T34" fmla="*/ 1392 w 1852"/>
                <a:gd name="T35" fmla="*/ 340 h 1928"/>
                <a:gd name="T36" fmla="*/ 1339 w 1852"/>
                <a:gd name="T37" fmla="*/ 339 h 1928"/>
                <a:gd name="T38" fmla="*/ 1295 w 1852"/>
                <a:gd name="T39" fmla="*/ 338 h 1928"/>
                <a:gd name="T40" fmla="*/ 1097 w 1852"/>
                <a:gd name="T41" fmla="*/ 285 h 1928"/>
                <a:gd name="T42" fmla="*/ 875 w 1852"/>
                <a:gd name="T43" fmla="*/ 248 h 1928"/>
                <a:gd name="T44" fmla="*/ 821 w 1852"/>
                <a:gd name="T45" fmla="*/ 177 h 1928"/>
                <a:gd name="T46" fmla="*/ 781 w 1852"/>
                <a:gd name="T47" fmla="*/ 168 h 1928"/>
                <a:gd name="T48" fmla="*/ 658 w 1852"/>
                <a:gd name="T49" fmla="*/ 111 h 1928"/>
                <a:gd name="T50" fmla="*/ 607 w 1852"/>
                <a:gd name="T51" fmla="*/ 162 h 1928"/>
                <a:gd name="T52" fmla="*/ 629 w 1852"/>
                <a:gd name="T53" fmla="*/ 69 h 1928"/>
                <a:gd name="T54" fmla="*/ 627 w 1852"/>
                <a:gd name="T55" fmla="*/ 10 h 1928"/>
                <a:gd name="T56" fmla="*/ 603 w 1852"/>
                <a:gd name="T57" fmla="*/ 11 h 1928"/>
                <a:gd name="T58" fmla="*/ 557 w 1852"/>
                <a:gd name="T59" fmla="*/ 31 h 1928"/>
                <a:gd name="T60" fmla="*/ 527 w 1852"/>
                <a:gd name="T61" fmla="*/ 47 h 1928"/>
                <a:gd name="T62" fmla="*/ 395 w 1852"/>
                <a:gd name="T63" fmla="*/ 106 h 1928"/>
                <a:gd name="T64" fmla="*/ 211 w 1852"/>
                <a:gd name="T65" fmla="*/ 128 h 1928"/>
                <a:gd name="T66" fmla="*/ 193 w 1852"/>
                <a:gd name="T67" fmla="*/ 163 h 1928"/>
                <a:gd name="T68" fmla="*/ 173 w 1852"/>
                <a:gd name="T69" fmla="*/ 259 h 1928"/>
                <a:gd name="T70" fmla="*/ 166 w 1852"/>
                <a:gd name="T71" fmla="*/ 438 h 1928"/>
                <a:gd name="T72" fmla="*/ 104 w 1852"/>
                <a:gd name="T73" fmla="*/ 467 h 1928"/>
                <a:gd name="T74" fmla="*/ 30 w 1852"/>
                <a:gd name="T75" fmla="*/ 560 h 1928"/>
                <a:gd name="T76" fmla="*/ 70 w 1852"/>
                <a:gd name="T77" fmla="*/ 688 h 1928"/>
                <a:gd name="T78" fmla="*/ 55 w 1852"/>
                <a:gd name="T79" fmla="*/ 780 h 1928"/>
                <a:gd name="T80" fmla="*/ 59 w 1852"/>
                <a:gd name="T81" fmla="*/ 891 h 1928"/>
                <a:gd name="T82" fmla="*/ 106 w 1852"/>
                <a:gd name="T83" fmla="*/ 1040 h 1928"/>
                <a:gd name="T84" fmla="*/ 235 w 1852"/>
                <a:gd name="T85" fmla="*/ 1114 h 1928"/>
                <a:gd name="T86" fmla="*/ 494 w 1852"/>
                <a:gd name="T87" fmla="*/ 1273 h 1928"/>
                <a:gd name="T88" fmla="*/ 555 w 1852"/>
                <a:gd name="T89" fmla="*/ 1315 h 1928"/>
                <a:gd name="T90" fmla="*/ 592 w 1852"/>
                <a:gd name="T91" fmla="*/ 1383 h 1928"/>
                <a:gd name="T92" fmla="*/ 607 w 1852"/>
                <a:gd name="T93" fmla="*/ 1479 h 1928"/>
                <a:gd name="T94" fmla="*/ 623 w 1852"/>
                <a:gd name="T95" fmla="*/ 1550 h 1928"/>
                <a:gd name="T96" fmla="*/ 659 w 1852"/>
                <a:gd name="T97" fmla="*/ 1719 h 1928"/>
                <a:gd name="T98" fmla="*/ 710 w 1852"/>
                <a:gd name="T99" fmla="*/ 1843 h 1928"/>
                <a:gd name="T100" fmla="*/ 853 w 1852"/>
                <a:gd name="T101" fmla="*/ 1917 h 1928"/>
                <a:gd name="T102" fmla="*/ 851 w 1852"/>
                <a:gd name="T103" fmla="*/ 1927 h 1928"/>
                <a:gd name="T104" fmla="*/ 1389 w 1852"/>
                <a:gd name="T105" fmla="*/ 1883 h 1928"/>
                <a:gd name="T106" fmla="*/ 1798 w 1852"/>
                <a:gd name="T107" fmla="*/ 1788 h 1928"/>
                <a:gd name="T108" fmla="*/ 1771 w 1852"/>
                <a:gd name="T109" fmla="*/ 1640 h 1928"/>
                <a:gd name="T110" fmla="*/ 1744 w 1852"/>
                <a:gd name="T111" fmla="*/ 1560 h 1928"/>
                <a:gd name="T112" fmla="*/ 1756 w 1852"/>
                <a:gd name="T113" fmla="*/ 1376 h 1928"/>
                <a:gd name="T114" fmla="*/ 1770 w 1852"/>
                <a:gd name="T115" fmla="*/ 1266 h 1928"/>
                <a:gd name="T116" fmla="*/ 1792 w 1852"/>
                <a:gd name="T117" fmla="*/ 1123 h 1928"/>
                <a:gd name="T118" fmla="*/ 1809 w 1852"/>
                <a:gd name="T119" fmla="*/ 1010 h 1928"/>
                <a:gd name="T120" fmla="*/ 1851 w 1852"/>
                <a:gd name="T121" fmla="*/ 829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52" h="1928">
                  <a:moveTo>
                    <a:pt x="1844" y="816"/>
                  </a:moveTo>
                  <a:lnTo>
                    <a:pt x="1836" y="815"/>
                  </a:lnTo>
                  <a:lnTo>
                    <a:pt x="1829" y="809"/>
                  </a:lnTo>
                  <a:lnTo>
                    <a:pt x="1818" y="795"/>
                  </a:lnTo>
                  <a:lnTo>
                    <a:pt x="1807" y="788"/>
                  </a:lnTo>
                  <a:lnTo>
                    <a:pt x="1800" y="794"/>
                  </a:lnTo>
                  <a:lnTo>
                    <a:pt x="1794" y="800"/>
                  </a:lnTo>
                  <a:lnTo>
                    <a:pt x="1786" y="796"/>
                  </a:lnTo>
                  <a:lnTo>
                    <a:pt x="1775" y="810"/>
                  </a:lnTo>
                  <a:lnTo>
                    <a:pt x="1770" y="814"/>
                  </a:lnTo>
                  <a:lnTo>
                    <a:pt x="1771" y="806"/>
                  </a:lnTo>
                  <a:lnTo>
                    <a:pt x="1763" y="807"/>
                  </a:lnTo>
                  <a:lnTo>
                    <a:pt x="1754" y="813"/>
                  </a:lnTo>
                  <a:lnTo>
                    <a:pt x="1747" y="821"/>
                  </a:lnTo>
                  <a:lnTo>
                    <a:pt x="1742" y="828"/>
                  </a:lnTo>
                  <a:lnTo>
                    <a:pt x="1732" y="847"/>
                  </a:lnTo>
                  <a:lnTo>
                    <a:pt x="1724" y="869"/>
                  </a:lnTo>
                  <a:lnTo>
                    <a:pt x="1727" y="875"/>
                  </a:lnTo>
                  <a:lnTo>
                    <a:pt x="1725" y="883"/>
                  </a:lnTo>
                  <a:lnTo>
                    <a:pt x="1720" y="890"/>
                  </a:lnTo>
                  <a:lnTo>
                    <a:pt x="1718" y="895"/>
                  </a:lnTo>
                  <a:lnTo>
                    <a:pt x="1714" y="899"/>
                  </a:lnTo>
                  <a:lnTo>
                    <a:pt x="1692" y="911"/>
                  </a:lnTo>
                  <a:lnTo>
                    <a:pt x="1679" y="924"/>
                  </a:lnTo>
                  <a:lnTo>
                    <a:pt x="1672" y="931"/>
                  </a:lnTo>
                  <a:lnTo>
                    <a:pt x="1670" y="939"/>
                  </a:lnTo>
                  <a:lnTo>
                    <a:pt x="1668" y="950"/>
                  </a:lnTo>
                  <a:lnTo>
                    <a:pt x="1661" y="955"/>
                  </a:lnTo>
                  <a:lnTo>
                    <a:pt x="1653" y="957"/>
                  </a:lnTo>
                  <a:lnTo>
                    <a:pt x="1645" y="956"/>
                  </a:lnTo>
                  <a:lnTo>
                    <a:pt x="1638" y="953"/>
                  </a:lnTo>
                  <a:lnTo>
                    <a:pt x="1631" y="947"/>
                  </a:lnTo>
                  <a:lnTo>
                    <a:pt x="1627" y="942"/>
                  </a:lnTo>
                  <a:lnTo>
                    <a:pt x="1630" y="939"/>
                  </a:lnTo>
                  <a:lnTo>
                    <a:pt x="1632" y="926"/>
                  </a:lnTo>
                  <a:lnTo>
                    <a:pt x="1632" y="916"/>
                  </a:lnTo>
                  <a:lnTo>
                    <a:pt x="1633" y="912"/>
                  </a:lnTo>
                  <a:lnTo>
                    <a:pt x="1635" y="909"/>
                  </a:lnTo>
                  <a:lnTo>
                    <a:pt x="1638" y="903"/>
                  </a:lnTo>
                  <a:lnTo>
                    <a:pt x="1640" y="901"/>
                  </a:lnTo>
                  <a:lnTo>
                    <a:pt x="1641" y="899"/>
                  </a:lnTo>
                  <a:lnTo>
                    <a:pt x="1638" y="893"/>
                  </a:lnTo>
                  <a:lnTo>
                    <a:pt x="1637" y="890"/>
                  </a:lnTo>
                  <a:lnTo>
                    <a:pt x="1639" y="880"/>
                  </a:lnTo>
                  <a:lnTo>
                    <a:pt x="1640" y="875"/>
                  </a:lnTo>
                  <a:lnTo>
                    <a:pt x="1643" y="870"/>
                  </a:lnTo>
                  <a:lnTo>
                    <a:pt x="1650" y="863"/>
                  </a:lnTo>
                  <a:lnTo>
                    <a:pt x="1653" y="859"/>
                  </a:lnTo>
                  <a:lnTo>
                    <a:pt x="1654" y="854"/>
                  </a:lnTo>
                  <a:lnTo>
                    <a:pt x="1654" y="849"/>
                  </a:lnTo>
                  <a:lnTo>
                    <a:pt x="1655" y="843"/>
                  </a:lnTo>
                  <a:lnTo>
                    <a:pt x="1657" y="838"/>
                  </a:lnTo>
                  <a:lnTo>
                    <a:pt x="1658" y="834"/>
                  </a:lnTo>
                  <a:lnTo>
                    <a:pt x="1674" y="812"/>
                  </a:lnTo>
                  <a:lnTo>
                    <a:pt x="1679" y="800"/>
                  </a:lnTo>
                  <a:lnTo>
                    <a:pt x="1674" y="788"/>
                  </a:lnTo>
                  <a:lnTo>
                    <a:pt x="1682" y="775"/>
                  </a:lnTo>
                  <a:lnTo>
                    <a:pt x="1696" y="767"/>
                  </a:lnTo>
                  <a:lnTo>
                    <a:pt x="1724" y="758"/>
                  </a:lnTo>
                  <a:lnTo>
                    <a:pt x="1731" y="754"/>
                  </a:lnTo>
                  <a:lnTo>
                    <a:pt x="1737" y="750"/>
                  </a:lnTo>
                  <a:lnTo>
                    <a:pt x="1740" y="743"/>
                  </a:lnTo>
                  <a:lnTo>
                    <a:pt x="1740" y="734"/>
                  </a:lnTo>
                  <a:lnTo>
                    <a:pt x="1739" y="725"/>
                  </a:lnTo>
                  <a:lnTo>
                    <a:pt x="1739" y="720"/>
                  </a:lnTo>
                  <a:lnTo>
                    <a:pt x="1739" y="716"/>
                  </a:lnTo>
                  <a:lnTo>
                    <a:pt x="1747" y="702"/>
                  </a:lnTo>
                  <a:lnTo>
                    <a:pt x="1747" y="699"/>
                  </a:lnTo>
                  <a:lnTo>
                    <a:pt x="1729" y="695"/>
                  </a:lnTo>
                  <a:lnTo>
                    <a:pt x="1723" y="691"/>
                  </a:lnTo>
                  <a:lnTo>
                    <a:pt x="1722" y="689"/>
                  </a:lnTo>
                  <a:lnTo>
                    <a:pt x="1720" y="686"/>
                  </a:lnTo>
                  <a:lnTo>
                    <a:pt x="1716" y="682"/>
                  </a:lnTo>
                  <a:lnTo>
                    <a:pt x="1708" y="676"/>
                  </a:lnTo>
                  <a:lnTo>
                    <a:pt x="1702" y="670"/>
                  </a:lnTo>
                  <a:lnTo>
                    <a:pt x="1699" y="667"/>
                  </a:lnTo>
                  <a:lnTo>
                    <a:pt x="1699" y="664"/>
                  </a:lnTo>
                  <a:lnTo>
                    <a:pt x="1699" y="650"/>
                  </a:lnTo>
                  <a:lnTo>
                    <a:pt x="1699" y="644"/>
                  </a:lnTo>
                  <a:lnTo>
                    <a:pt x="1704" y="626"/>
                  </a:lnTo>
                  <a:lnTo>
                    <a:pt x="1710" y="608"/>
                  </a:lnTo>
                  <a:lnTo>
                    <a:pt x="1712" y="604"/>
                  </a:lnTo>
                  <a:lnTo>
                    <a:pt x="1716" y="598"/>
                  </a:lnTo>
                  <a:lnTo>
                    <a:pt x="1718" y="595"/>
                  </a:lnTo>
                  <a:lnTo>
                    <a:pt x="1718" y="593"/>
                  </a:lnTo>
                  <a:lnTo>
                    <a:pt x="1717" y="591"/>
                  </a:lnTo>
                  <a:lnTo>
                    <a:pt x="1714" y="587"/>
                  </a:lnTo>
                  <a:lnTo>
                    <a:pt x="1711" y="584"/>
                  </a:lnTo>
                  <a:lnTo>
                    <a:pt x="1709" y="581"/>
                  </a:lnTo>
                  <a:lnTo>
                    <a:pt x="1707" y="580"/>
                  </a:lnTo>
                  <a:lnTo>
                    <a:pt x="1705" y="580"/>
                  </a:lnTo>
                  <a:lnTo>
                    <a:pt x="1703" y="581"/>
                  </a:lnTo>
                  <a:lnTo>
                    <a:pt x="1680" y="596"/>
                  </a:lnTo>
                  <a:lnTo>
                    <a:pt x="1678" y="597"/>
                  </a:lnTo>
                  <a:lnTo>
                    <a:pt x="1675" y="597"/>
                  </a:lnTo>
                  <a:lnTo>
                    <a:pt x="1673" y="597"/>
                  </a:lnTo>
                  <a:lnTo>
                    <a:pt x="1665" y="596"/>
                  </a:lnTo>
                  <a:lnTo>
                    <a:pt x="1662" y="596"/>
                  </a:lnTo>
                  <a:lnTo>
                    <a:pt x="1660" y="597"/>
                  </a:lnTo>
                  <a:lnTo>
                    <a:pt x="1657" y="599"/>
                  </a:lnTo>
                  <a:lnTo>
                    <a:pt x="1654" y="600"/>
                  </a:lnTo>
                  <a:lnTo>
                    <a:pt x="1651" y="600"/>
                  </a:lnTo>
                  <a:lnTo>
                    <a:pt x="1646" y="597"/>
                  </a:lnTo>
                  <a:lnTo>
                    <a:pt x="1643" y="595"/>
                  </a:lnTo>
                  <a:lnTo>
                    <a:pt x="1642" y="592"/>
                  </a:lnTo>
                  <a:lnTo>
                    <a:pt x="1642" y="589"/>
                  </a:lnTo>
                  <a:lnTo>
                    <a:pt x="1645" y="580"/>
                  </a:lnTo>
                  <a:lnTo>
                    <a:pt x="1645" y="577"/>
                  </a:lnTo>
                  <a:lnTo>
                    <a:pt x="1645" y="573"/>
                  </a:lnTo>
                  <a:lnTo>
                    <a:pt x="1644" y="568"/>
                  </a:lnTo>
                  <a:lnTo>
                    <a:pt x="1644" y="565"/>
                  </a:lnTo>
                  <a:lnTo>
                    <a:pt x="1644" y="562"/>
                  </a:lnTo>
                  <a:lnTo>
                    <a:pt x="1646" y="560"/>
                  </a:lnTo>
                  <a:lnTo>
                    <a:pt x="1655" y="551"/>
                  </a:lnTo>
                  <a:lnTo>
                    <a:pt x="1657" y="550"/>
                  </a:lnTo>
                  <a:lnTo>
                    <a:pt x="1658" y="548"/>
                  </a:lnTo>
                  <a:lnTo>
                    <a:pt x="1660" y="543"/>
                  </a:lnTo>
                  <a:lnTo>
                    <a:pt x="1661" y="539"/>
                  </a:lnTo>
                  <a:lnTo>
                    <a:pt x="1662" y="536"/>
                  </a:lnTo>
                  <a:lnTo>
                    <a:pt x="1662" y="535"/>
                  </a:lnTo>
                  <a:lnTo>
                    <a:pt x="1661" y="532"/>
                  </a:lnTo>
                  <a:lnTo>
                    <a:pt x="1657" y="519"/>
                  </a:lnTo>
                  <a:lnTo>
                    <a:pt x="1653" y="511"/>
                  </a:lnTo>
                  <a:lnTo>
                    <a:pt x="1653" y="507"/>
                  </a:lnTo>
                  <a:lnTo>
                    <a:pt x="1654" y="505"/>
                  </a:lnTo>
                  <a:lnTo>
                    <a:pt x="1657" y="504"/>
                  </a:lnTo>
                  <a:lnTo>
                    <a:pt x="1658" y="503"/>
                  </a:lnTo>
                  <a:lnTo>
                    <a:pt x="1660" y="501"/>
                  </a:lnTo>
                  <a:lnTo>
                    <a:pt x="1661" y="498"/>
                  </a:lnTo>
                  <a:lnTo>
                    <a:pt x="1661" y="495"/>
                  </a:lnTo>
                  <a:lnTo>
                    <a:pt x="1661" y="489"/>
                  </a:lnTo>
                  <a:lnTo>
                    <a:pt x="1660" y="486"/>
                  </a:lnTo>
                  <a:lnTo>
                    <a:pt x="1658" y="484"/>
                  </a:lnTo>
                  <a:lnTo>
                    <a:pt x="1652" y="476"/>
                  </a:lnTo>
                  <a:lnTo>
                    <a:pt x="1649" y="471"/>
                  </a:lnTo>
                  <a:lnTo>
                    <a:pt x="1649" y="468"/>
                  </a:lnTo>
                  <a:lnTo>
                    <a:pt x="1649" y="466"/>
                  </a:lnTo>
                  <a:lnTo>
                    <a:pt x="1652" y="462"/>
                  </a:lnTo>
                  <a:lnTo>
                    <a:pt x="1653" y="461"/>
                  </a:lnTo>
                  <a:lnTo>
                    <a:pt x="1654" y="458"/>
                  </a:lnTo>
                  <a:lnTo>
                    <a:pt x="1654" y="457"/>
                  </a:lnTo>
                  <a:lnTo>
                    <a:pt x="1653" y="456"/>
                  </a:lnTo>
                  <a:lnTo>
                    <a:pt x="1651" y="454"/>
                  </a:lnTo>
                  <a:lnTo>
                    <a:pt x="1646" y="449"/>
                  </a:lnTo>
                  <a:lnTo>
                    <a:pt x="1642" y="445"/>
                  </a:lnTo>
                  <a:lnTo>
                    <a:pt x="1638" y="443"/>
                  </a:lnTo>
                  <a:lnTo>
                    <a:pt x="1630" y="438"/>
                  </a:lnTo>
                  <a:lnTo>
                    <a:pt x="1628" y="437"/>
                  </a:lnTo>
                  <a:lnTo>
                    <a:pt x="1623" y="432"/>
                  </a:lnTo>
                  <a:lnTo>
                    <a:pt x="1622" y="430"/>
                  </a:lnTo>
                  <a:lnTo>
                    <a:pt x="1620" y="429"/>
                  </a:lnTo>
                  <a:lnTo>
                    <a:pt x="1618" y="428"/>
                  </a:lnTo>
                  <a:lnTo>
                    <a:pt x="1615" y="428"/>
                  </a:lnTo>
                  <a:lnTo>
                    <a:pt x="1601" y="428"/>
                  </a:lnTo>
                  <a:lnTo>
                    <a:pt x="1595" y="427"/>
                  </a:lnTo>
                  <a:lnTo>
                    <a:pt x="1593" y="427"/>
                  </a:lnTo>
                  <a:lnTo>
                    <a:pt x="1591" y="425"/>
                  </a:lnTo>
                  <a:lnTo>
                    <a:pt x="1590" y="424"/>
                  </a:lnTo>
                  <a:lnTo>
                    <a:pt x="1585" y="420"/>
                  </a:lnTo>
                  <a:lnTo>
                    <a:pt x="1584" y="419"/>
                  </a:lnTo>
                  <a:lnTo>
                    <a:pt x="1583" y="419"/>
                  </a:lnTo>
                  <a:lnTo>
                    <a:pt x="1581" y="419"/>
                  </a:lnTo>
                  <a:lnTo>
                    <a:pt x="1575" y="422"/>
                  </a:lnTo>
                  <a:lnTo>
                    <a:pt x="1569" y="423"/>
                  </a:lnTo>
                  <a:lnTo>
                    <a:pt x="1567" y="423"/>
                  </a:lnTo>
                  <a:lnTo>
                    <a:pt x="1561" y="422"/>
                  </a:lnTo>
                  <a:lnTo>
                    <a:pt x="1556" y="421"/>
                  </a:lnTo>
                  <a:lnTo>
                    <a:pt x="1551" y="419"/>
                  </a:lnTo>
                  <a:lnTo>
                    <a:pt x="1548" y="417"/>
                  </a:lnTo>
                  <a:lnTo>
                    <a:pt x="1545" y="413"/>
                  </a:lnTo>
                  <a:lnTo>
                    <a:pt x="1543" y="410"/>
                  </a:lnTo>
                  <a:lnTo>
                    <a:pt x="1543" y="407"/>
                  </a:lnTo>
                  <a:lnTo>
                    <a:pt x="1544" y="405"/>
                  </a:lnTo>
                  <a:lnTo>
                    <a:pt x="1545" y="402"/>
                  </a:lnTo>
                  <a:lnTo>
                    <a:pt x="1551" y="393"/>
                  </a:lnTo>
                  <a:lnTo>
                    <a:pt x="1552" y="391"/>
                  </a:lnTo>
                  <a:lnTo>
                    <a:pt x="1553" y="388"/>
                  </a:lnTo>
                  <a:lnTo>
                    <a:pt x="1553" y="384"/>
                  </a:lnTo>
                  <a:lnTo>
                    <a:pt x="1551" y="381"/>
                  </a:lnTo>
                  <a:lnTo>
                    <a:pt x="1541" y="365"/>
                  </a:lnTo>
                  <a:lnTo>
                    <a:pt x="1538" y="362"/>
                  </a:lnTo>
                  <a:lnTo>
                    <a:pt x="1535" y="360"/>
                  </a:lnTo>
                  <a:lnTo>
                    <a:pt x="1530" y="359"/>
                  </a:lnTo>
                  <a:lnTo>
                    <a:pt x="1527" y="358"/>
                  </a:lnTo>
                  <a:lnTo>
                    <a:pt x="1519" y="353"/>
                  </a:lnTo>
                  <a:lnTo>
                    <a:pt x="1516" y="352"/>
                  </a:lnTo>
                  <a:lnTo>
                    <a:pt x="1513" y="352"/>
                  </a:lnTo>
                  <a:lnTo>
                    <a:pt x="1509" y="354"/>
                  </a:lnTo>
                  <a:lnTo>
                    <a:pt x="1506" y="354"/>
                  </a:lnTo>
                  <a:lnTo>
                    <a:pt x="1503" y="354"/>
                  </a:lnTo>
                  <a:lnTo>
                    <a:pt x="1497" y="353"/>
                  </a:lnTo>
                  <a:lnTo>
                    <a:pt x="1491" y="350"/>
                  </a:lnTo>
                  <a:lnTo>
                    <a:pt x="1489" y="349"/>
                  </a:lnTo>
                  <a:lnTo>
                    <a:pt x="1486" y="349"/>
                  </a:lnTo>
                  <a:lnTo>
                    <a:pt x="1475" y="350"/>
                  </a:lnTo>
                  <a:lnTo>
                    <a:pt x="1469" y="350"/>
                  </a:lnTo>
                  <a:lnTo>
                    <a:pt x="1467" y="350"/>
                  </a:lnTo>
                  <a:lnTo>
                    <a:pt x="1458" y="344"/>
                  </a:lnTo>
                  <a:lnTo>
                    <a:pt x="1455" y="343"/>
                  </a:lnTo>
                  <a:lnTo>
                    <a:pt x="1452" y="343"/>
                  </a:lnTo>
                  <a:lnTo>
                    <a:pt x="1446" y="346"/>
                  </a:lnTo>
                  <a:lnTo>
                    <a:pt x="1443" y="346"/>
                  </a:lnTo>
                  <a:lnTo>
                    <a:pt x="1440" y="346"/>
                  </a:lnTo>
                  <a:lnTo>
                    <a:pt x="1428" y="341"/>
                  </a:lnTo>
                  <a:lnTo>
                    <a:pt x="1426" y="340"/>
                  </a:lnTo>
                  <a:lnTo>
                    <a:pt x="1423" y="341"/>
                  </a:lnTo>
                  <a:lnTo>
                    <a:pt x="1421" y="342"/>
                  </a:lnTo>
                  <a:lnTo>
                    <a:pt x="1419" y="342"/>
                  </a:lnTo>
                  <a:lnTo>
                    <a:pt x="1415" y="341"/>
                  </a:lnTo>
                  <a:lnTo>
                    <a:pt x="1410" y="338"/>
                  </a:lnTo>
                  <a:lnTo>
                    <a:pt x="1406" y="337"/>
                  </a:lnTo>
                  <a:lnTo>
                    <a:pt x="1403" y="336"/>
                  </a:lnTo>
                  <a:lnTo>
                    <a:pt x="1400" y="336"/>
                  </a:lnTo>
                  <a:lnTo>
                    <a:pt x="1398" y="336"/>
                  </a:lnTo>
                  <a:lnTo>
                    <a:pt x="1395" y="337"/>
                  </a:lnTo>
                  <a:lnTo>
                    <a:pt x="1392" y="340"/>
                  </a:lnTo>
                  <a:lnTo>
                    <a:pt x="1389" y="340"/>
                  </a:lnTo>
                  <a:lnTo>
                    <a:pt x="1387" y="340"/>
                  </a:lnTo>
                  <a:lnTo>
                    <a:pt x="1384" y="340"/>
                  </a:lnTo>
                  <a:lnTo>
                    <a:pt x="1382" y="340"/>
                  </a:lnTo>
                  <a:lnTo>
                    <a:pt x="1380" y="341"/>
                  </a:lnTo>
                  <a:lnTo>
                    <a:pt x="1373" y="347"/>
                  </a:lnTo>
                  <a:lnTo>
                    <a:pt x="1371" y="347"/>
                  </a:lnTo>
                  <a:lnTo>
                    <a:pt x="1367" y="347"/>
                  </a:lnTo>
                  <a:lnTo>
                    <a:pt x="1355" y="343"/>
                  </a:lnTo>
                  <a:lnTo>
                    <a:pt x="1348" y="341"/>
                  </a:lnTo>
                  <a:lnTo>
                    <a:pt x="1343" y="339"/>
                  </a:lnTo>
                  <a:lnTo>
                    <a:pt x="1339" y="339"/>
                  </a:lnTo>
                  <a:lnTo>
                    <a:pt x="1336" y="339"/>
                  </a:lnTo>
                  <a:lnTo>
                    <a:pt x="1334" y="339"/>
                  </a:lnTo>
                  <a:lnTo>
                    <a:pt x="1327" y="342"/>
                  </a:lnTo>
                  <a:lnTo>
                    <a:pt x="1325" y="343"/>
                  </a:lnTo>
                  <a:lnTo>
                    <a:pt x="1321" y="342"/>
                  </a:lnTo>
                  <a:lnTo>
                    <a:pt x="1319" y="340"/>
                  </a:lnTo>
                  <a:lnTo>
                    <a:pt x="1316" y="340"/>
                  </a:lnTo>
                  <a:lnTo>
                    <a:pt x="1314" y="340"/>
                  </a:lnTo>
                  <a:lnTo>
                    <a:pt x="1309" y="341"/>
                  </a:lnTo>
                  <a:lnTo>
                    <a:pt x="1307" y="342"/>
                  </a:lnTo>
                  <a:lnTo>
                    <a:pt x="1303" y="342"/>
                  </a:lnTo>
                  <a:lnTo>
                    <a:pt x="1295" y="338"/>
                  </a:lnTo>
                  <a:lnTo>
                    <a:pt x="1274" y="330"/>
                  </a:lnTo>
                  <a:lnTo>
                    <a:pt x="1254" y="321"/>
                  </a:lnTo>
                  <a:lnTo>
                    <a:pt x="1234" y="313"/>
                  </a:lnTo>
                  <a:lnTo>
                    <a:pt x="1214" y="305"/>
                  </a:lnTo>
                  <a:lnTo>
                    <a:pt x="1207" y="302"/>
                  </a:lnTo>
                  <a:lnTo>
                    <a:pt x="1195" y="300"/>
                  </a:lnTo>
                  <a:lnTo>
                    <a:pt x="1191" y="300"/>
                  </a:lnTo>
                  <a:lnTo>
                    <a:pt x="1182" y="298"/>
                  </a:lnTo>
                  <a:lnTo>
                    <a:pt x="1167" y="296"/>
                  </a:lnTo>
                  <a:lnTo>
                    <a:pt x="1147" y="293"/>
                  </a:lnTo>
                  <a:lnTo>
                    <a:pt x="1123" y="289"/>
                  </a:lnTo>
                  <a:lnTo>
                    <a:pt x="1097" y="285"/>
                  </a:lnTo>
                  <a:lnTo>
                    <a:pt x="1069" y="281"/>
                  </a:lnTo>
                  <a:lnTo>
                    <a:pt x="1040" y="276"/>
                  </a:lnTo>
                  <a:lnTo>
                    <a:pt x="1012" y="272"/>
                  </a:lnTo>
                  <a:lnTo>
                    <a:pt x="984" y="267"/>
                  </a:lnTo>
                  <a:lnTo>
                    <a:pt x="958" y="263"/>
                  </a:lnTo>
                  <a:lnTo>
                    <a:pt x="935" y="259"/>
                  </a:lnTo>
                  <a:lnTo>
                    <a:pt x="915" y="256"/>
                  </a:lnTo>
                  <a:lnTo>
                    <a:pt x="900" y="253"/>
                  </a:lnTo>
                  <a:lnTo>
                    <a:pt x="890" y="252"/>
                  </a:lnTo>
                  <a:lnTo>
                    <a:pt x="886" y="251"/>
                  </a:lnTo>
                  <a:lnTo>
                    <a:pt x="877" y="250"/>
                  </a:lnTo>
                  <a:lnTo>
                    <a:pt x="875" y="248"/>
                  </a:lnTo>
                  <a:lnTo>
                    <a:pt x="874" y="246"/>
                  </a:lnTo>
                  <a:lnTo>
                    <a:pt x="871" y="237"/>
                  </a:lnTo>
                  <a:lnTo>
                    <a:pt x="864" y="226"/>
                  </a:lnTo>
                  <a:lnTo>
                    <a:pt x="854" y="208"/>
                  </a:lnTo>
                  <a:lnTo>
                    <a:pt x="848" y="197"/>
                  </a:lnTo>
                  <a:lnTo>
                    <a:pt x="844" y="190"/>
                  </a:lnTo>
                  <a:lnTo>
                    <a:pt x="839" y="185"/>
                  </a:lnTo>
                  <a:lnTo>
                    <a:pt x="835" y="181"/>
                  </a:lnTo>
                  <a:lnTo>
                    <a:pt x="831" y="179"/>
                  </a:lnTo>
                  <a:lnTo>
                    <a:pt x="828" y="178"/>
                  </a:lnTo>
                  <a:lnTo>
                    <a:pt x="825" y="178"/>
                  </a:lnTo>
                  <a:lnTo>
                    <a:pt x="821" y="177"/>
                  </a:lnTo>
                  <a:lnTo>
                    <a:pt x="818" y="176"/>
                  </a:lnTo>
                  <a:lnTo>
                    <a:pt x="815" y="173"/>
                  </a:lnTo>
                  <a:lnTo>
                    <a:pt x="812" y="172"/>
                  </a:lnTo>
                  <a:lnTo>
                    <a:pt x="806" y="172"/>
                  </a:lnTo>
                  <a:lnTo>
                    <a:pt x="804" y="170"/>
                  </a:lnTo>
                  <a:lnTo>
                    <a:pt x="800" y="164"/>
                  </a:lnTo>
                  <a:lnTo>
                    <a:pt x="797" y="163"/>
                  </a:lnTo>
                  <a:lnTo>
                    <a:pt x="795" y="163"/>
                  </a:lnTo>
                  <a:lnTo>
                    <a:pt x="790" y="167"/>
                  </a:lnTo>
                  <a:lnTo>
                    <a:pt x="788" y="168"/>
                  </a:lnTo>
                  <a:lnTo>
                    <a:pt x="785" y="169"/>
                  </a:lnTo>
                  <a:lnTo>
                    <a:pt x="781" y="168"/>
                  </a:lnTo>
                  <a:lnTo>
                    <a:pt x="779" y="167"/>
                  </a:lnTo>
                  <a:lnTo>
                    <a:pt x="777" y="166"/>
                  </a:lnTo>
                  <a:lnTo>
                    <a:pt x="776" y="161"/>
                  </a:lnTo>
                  <a:lnTo>
                    <a:pt x="773" y="153"/>
                  </a:lnTo>
                  <a:lnTo>
                    <a:pt x="774" y="151"/>
                  </a:lnTo>
                  <a:lnTo>
                    <a:pt x="766" y="157"/>
                  </a:lnTo>
                  <a:lnTo>
                    <a:pt x="760" y="158"/>
                  </a:lnTo>
                  <a:lnTo>
                    <a:pt x="746" y="151"/>
                  </a:lnTo>
                  <a:lnTo>
                    <a:pt x="722" y="148"/>
                  </a:lnTo>
                  <a:lnTo>
                    <a:pt x="691" y="134"/>
                  </a:lnTo>
                  <a:lnTo>
                    <a:pt x="665" y="115"/>
                  </a:lnTo>
                  <a:lnTo>
                    <a:pt x="658" y="111"/>
                  </a:lnTo>
                  <a:lnTo>
                    <a:pt x="661" y="113"/>
                  </a:lnTo>
                  <a:lnTo>
                    <a:pt x="668" y="119"/>
                  </a:lnTo>
                  <a:lnTo>
                    <a:pt x="664" y="119"/>
                  </a:lnTo>
                  <a:lnTo>
                    <a:pt x="661" y="120"/>
                  </a:lnTo>
                  <a:lnTo>
                    <a:pt x="658" y="122"/>
                  </a:lnTo>
                  <a:lnTo>
                    <a:pt x="655" y="124"/>
                  </a:lnTo>
                  <a:lnTo>
                    <a:pt x="655" y="126"/>
                  </a:lnTo>
                  <a:lnTo>
                    <a:pt x="666" y="125"/>
                  </a:lnTo>
                  <a:lnTo>
                    <a:pt x="661" y="134"/>
                  </a:lnTo>
                  <a:lnTo>
                    <a:pt x="653" y="141"/>
                  </a:lnTo>
                  <a:lnTo>
                    <a:pt x="616" y="159"/>
                  </a:lnTo>
                  <a:lnTo>
                    <a:pt x="607" y="162"/>
                  </a:lnTo>
                  <a:lnTo>
                    <a:pt x="598" y="158"/>
                  </a:lnTo>
                  <a:lnTo>
                    <a:pt x="601" y="149"/>
                  </a:lnTo>
                  <a:lnTo>
                    <a:pt x="606" y="141"/>
                  </a:lnTo>
                  <a:lnTo>
                    <a:pt x="624" y="116"/>
                  </a:lnTo>
                  <a:lnTo>
                    <a:pt x="626" y="110"/>
                  </a:lnTo>
                  <a:lnTo>
                    <a:pt x="624" y="106"/>
                  </a:lnTo>
                  <a:lnTo>
                    <a:pt x="621" y="102"/>
                  </a:lnTo>
                  <a:lnTo>
                    <a:pt x="619" y="98"/>
                  </a:lnTo>
                  <a:lnTo>
                    <a:pt x="619" y="91"/>
                  </a:lnTo>
                  <a:lnTo>
                    <a:pt x="621" y="81"/>
                  </a:lnTo>
                  <a:lnTo>
                    <a:pt x="624" y="73"/>
                  </a:lnTo>
                  <a:lnTo>
                    <a:pt x="629" y="69"/>
                  </a:lnTo>
                  <a:lnTo>
                    <a:pt x="634" y="65"/>
                  </a:lnTo>
                  <a:lnTo>
                    <a:pt x="641" y="45"/>
                  </a:lnTo>
                  <a:lnTo>
                    <a:pt x="646" y="38"/>
                  </a:lnTo>
                  <a:lnTo>
                    <a:pt x="644" y="34"/>
                  </a:lnTo>
                  <a:lnTo>
                    <a:pt x="643" y="33"/>
                  </a:lnTo>
                  <a:lnTo>
                    <a:pt x="650" y="28"/>
                  </a:lnTo>
                  <a:lnTo>
                    <a:pt x="649" y="25"/>
                  </a:lnTo>
                  <a:lnTo>
                    <a:pt x="644" y="22"/>
                  </a:lnTo>
                  <a:lnTo>
                    <a:pt x="642" y="20"/>
                  </a:lnTo>
                  <a:lnTo>
                    <a:pt x="640" y="11"/>
                  </a:lnTo>
                  <a:lnTo>
                    <a:pt x="636" y="9"/>
                  </a:lnTo>
                  <a:lnTo>
                    <a:pt x="627" y="10"/>
                  </a:lnTo>
                  <a:lnTo>
                    <a:pt x="625" y="9"/>
                  </a:lnTo>
                  <a:lnTo>
                    <a:pt x="624" y="7"/>
                  </a:lnTo>
                  <a:lnTo>
                    <a:pt x="623" y="4"/>
                  </a:lnTo>
                  <a:lnTo>
                    <a:pt x="623" y="2"/>
                  </a:lnTo>
                  <a:lnTo>
                    <a:pt x="620" y="1"/>
                  </a:lnTo>
                  <a:lnTo>
                    <a:pt x="617" y="0"/>
                  </a:lnTo>
                  <a:lnTo>
                    <a:pt x="610" y="0"/>
                  </a:lnTo>
                  <a:lnTo>
                    <a:pt x="608" y="1"/>
                  </a:lnTo>
                  <a:lnTo>
                    <a:pt x="607" y="4"/>
                  </a:lnTo>
                  <a:lnTo>
                    <a:pt x="606" y="8"/>
                  </a:lnTo>
                  <a:lnTo>
                    <a:pt x="606" y="10"/>
                  </a:lnTo>
                  <a:lnTo>
                    <a:pt x="603" y="11"/>
                  </a:lnTo>
                  <a:lnTo>
                    <a:pt x="599" y="12"/>
                  </a:lnTo>
                  <a:lnTo>
                    <a:pt x="592" y="13"/>
                  </a:lnTo>
                  <a:lnTo>
                    <a:pt x="590" y="13"/>
                  </a:lnTo>
                  <a:lnTo>
                    <a:pt x="585" y="12"/>
                  </a:lnTo>
                  <a:lnTo>
                    <a:pt x="583" y="11"/>
                  </a:lnTo>
                  <a:lnTo>
                    <a:pt x="580" y="12"/>
                  </a:lnTo>
                  <a:lnTo>
                    <a:pt x="578" y="14"/>
                  </a:lnTo>
                  <a:lnTo>
                    <a:pt x="576" y="16"/>
                  </a:lnTo>
                  <a:lnTo>
                    <a:pt x="575" y="18"/>
                  </a:lnTo>
                  <a:lnTo>
                    <a:pt x="562" y="25"/>
                  </a:lnTo>
                  <a:lnTo>
                    <a:pt x="559" y="28"/>
                  </a:lnTo>
                  <a:lnTo>
                    <a:pt x="557" y="31"/>
                  </a:lnTo>
                  <a:lnTo>
                    <a:pt x="557" y="34"/>
                  </a:lnTo>
                  <a:lnTo>
                    <a:pt x="556" y="36"/>
                  </a:lnTo>
                  <a:lnTo>
                    <a:pt x="554" y="37"/>
                  </a:lnTo>
                  <a:lnTo>
                    <a:pt x="547" y="38"/>
                  </a:lnTo>
                  <a:lnTo>
                    <a:pt x="545" y="39"/>
                  </a:lnTo>
                  <a:lnTo>
                    <a:pt x="542" y="41"/>
                  </a:lnTo>
                  <a:lnTo>
                    <a:pt x="538" y="51"/>
                  </a:lnTo>
                  <a:lnTo>
                    <a:pt x="534" y="55"/>
                  </a:lnTo>
                  <a:lnTo>
                    <a:pt x="527" y="51"/>
                  </a:lnTo>
                  <a:lnTo>
                    <a:pt x="528" y="49"/>
                  </a:lnTo>
                  <a:lnTo>
                    <a:pt x="527" y="48"/>
                  </a:lnTo>
                  <a:lnTo>
                    <a:pt x="527" y="47"/>
                  </a:lnTo>
                  <a:lnTo>
                    <a:pt x="527" y="45"/>
                  </a:lnTo>
                  <a:lnTo>
                    <a:pt x="521" y="52"/>
                  </a:lnTo>
                  <a:lnTo>
                    <a:pt x="514" y="55"/>
                  </a:lnTo>
                  <a:lnTo>
                    <a:pt x="509" y="53"/>
                  </a:lnTo>
                  <a:lnTo>
                    <a:pt x="511" y="43"/>
                  </a:lnTo>
                  <a:lnTo>
                    <a:pt x="502" y="46"/>
                  </a:lnTo>
                  <a:lnTo>
                    <a:pt x="487" y="61"/>
                  </a:lnTo>
                  <a:lnTo>
                    <a:pt x="463" y="78"/>
                  </a:lnTo>
                  <a:lnTo>
                    <a:pt x="449" y="93"/>
                  </a:lnTo>
                  <a:lnTo>
                    <a:pt x="444" y="90"/>
                  </a:lnTo>
                  <a:lnTo>
                    <a:pt x="421" y="101"/>
                  </a:lnTo>
                  <a:lnTo>
                    <a:pt x="395" y="106"/>
                  </a:lnTo>
                  <a:lnTo>
                    <a:pt x="326" y="137"/>
                  </a:lnTo>
                  <a:lnTo>
                    <a:pt x="279" y="147"/>
                  </a:lnTo>
                  <a:lnTo>
                    <a:pt x="271" y="147"/>
                  </a:lnTo>
                  <a:lnTo>
                    <a:pt x="251" y="139"/>
                  </a:lnTo>
                  <a:lnTo>
                    <a:pt x="246" y="138"/>
                  </a:lnTo>
                  <a:lnTo>
                    <a:pt x="240" y="135"/>
                  </a:lnTo>
                  <a:lnTo>
                    <a:pt x="232" y="129"/>
                  </a:lnTo>
                  <a:lnTo>
                    <a:pt x="224" y="122"/>
                  </a:lnTo>
                  <a:lnTo>
                    <a:pt x="222" y="118"/>
                  </a:lnTo>
                  <a:lnTo>
                    <a:pt x="218" y="120"/>
                  </a:lnTo>
                  <a:lnTo>
                    <a:pt x="213" y="124"/>
                  </a:lnTo>
                  <a:lnTo>
                    <a:pt x="211" y="128"/>
                  </a:lnTo>
                  <a:lnTo>
                    <a:pt x="208" y="135"/>
                  </a:lnTo>
                  <a:lnTo>
                    <a:pt x="207" y="137"/>
                  </a:lnTo>
                  <a:lnTo>
                    <a:pt x="206" y="138"/>
                  </a:lnTo>
                  <a:lnTo>
                    <a:pt x="201" y="140"/>
                  </a:lnTo>
                  <a:lnTo>
                    <a:pt x="199" y="141"/>
                  </a:lnTo>
                  <a:lnTo>
                    <a:pt x="197" y="142"/>
                  </a:lnTo>
                  <a:lnTo>
                    <a:pt x="196" y="144"/>
                  </a:lnTo>
                  <a:lnTo>
                    <a:pt x="195" y="147"/>
                  </a:lnTo>
                  <a:lnTo>
                    <a:pt x="195" y="149"/>
                  </a:lnTo>
                  <a:lnTo>
                    <a:pt x="194" y="160"/>
                  </a:lnTo>
                  <a:lnTo>
                    <a:pt x="193" y="162"/>
                  </a:lnTo>
                  <a:lnTo>
                    <a:pt x="193" y="163"/>
                  </a:lnTo>
                  <a:lnTo>
                    <a:pt x="192" y="165"/>
                  </a:lnTo>
                  <a:lnTo>
                    <a:pt x="190" y="166"/>
                  </a:lnTo>
                  <a:lnTo>
                    <a:pt x="185" y="168"/>
                  </a:lnTo>
                  <a:lnTo>
                    <a:pt x="180" y="168"/>
                  </a:lnTo>
                  <a:lnTo>
                    <a:pt x="174" y="168"/>
                  </a:lnTo>
                  <a:lnTo>
                    <a:pt x="169" y="167"/>
                  </a:lnTo>
                  <a:lnTo>
                    <a:pt x="168" y="167"/>
                  </a:lnTo>
                  <a:lnTo>
                    <a:pt x="167" y="168"/>
                  </a:lnTo>
                  <a:lnTo>
                    <a:pt x="168" y="178"/>
                  </a:lnTo>
                  <a:lnTo>
                    <a:pt x="170" y="205"/>
                  </a:lnTo>
                  <a:lnTo>
                    <a:pt x="172" y="232"/>
                  </a:lnTo>
                  <a:lnTo>
                    <a:pt x="173" y="259"/>
                  </a:lnTo>
                  <a:lnTo>
                    <a:pt x="175" y="287"/>
                  </a:lnTo>
                  <a:lnTo>
                    <a:pt x="177" y="314"/>
                  </a:lnTo>
                  <a:lnTo>
                    <a:pt x="179" y="341"/>
                  </a:lnTo>
                  <a:lnTo>
                    <a:pt x="181" y="368"/>
                  </a:lnTo>
                  <a:lnTo>
                    <a:pt x="183" y="396"/>
                  </a:lnTo>
                  <a:lnTo>
                    <a:pt x="183" y="402"/>
                  </a:lnTo>
                  <a:lnTo>
                    <a:pt x="184" y="416"/>
                  </a:lnTo>
                  <a:lnTo>
                    <a:pt x="178" y="418"/>
                  </a:lnTo>
                  <a:lnTo>
                    <a:pt x="174" y="421"/>
                  </a:lnTo>
                  <a:lnTo>
                    <a:pt x="170" y="426"/>
                  </a:lnTo>
                  <a:lnTo>
                    <a:pt x="167" y="432"/>
                  </a:lnTo>
                  <a:lnTo>
                    <a:pt x="166" y="438"/>
                  </a:lnTo>
                  <a:lnTo>
                    <a:pt x="163" y="442"/>
                  </a:lnTo>
                  <a:lnTo>
                    <a:pt x="156" y="442"/>
                  </a:lnTo>
                  <a:lnTo>
                    <a:pt x="147" y="441"/>
                  </a:lnTo>
                  <a:lnTo>
                    <a:pt x="142" y="441"/>
                  </a:lnTo>
                  <a:lnTo>
                    <a:pt x="137" y="445"/>
                  </a:lnTo>
                  <a:lnTo>
                    <a:pt x="131" y="457"/>
                  </a:lnTo>
                  <a:lnTo>
                    <a:pt x="126" y="460"/>
                  </a:lnTo>
                  <a:lnTo>
                    <a:pt x="113" y="461"/>
                  </a:lnTo>
                  <a:lnTo>
                    <a:pt x="110" y="462"/>
                  </a:lnTo>
                  <a:lnTo>
                    <a:pt x="107" y="464"/>
                  </a:lnTo>
                  <a:lnTo>
                    <a:pt x="105" y="466"/>
                  </a:lnTo>
                  <a:lnTo>
                    <a:pt x="104" y="467"/>
                  </a:lnTo>
                  <a:lnTo>
                    <a:pt x="104" y="468"/>
                  </a:lnTo>
                  <a:lnTo>
                    <a:pt x="101" y="475"/>
                  </a:lnTo>
                  <a:lnTo>
                    <a:pt x="99" y="477"/>
                  </a:lnTo>
                  <a:lnTo>
                    <a:pt x="97" y="478"/>
                  </a:lnTo>
                  <a:lnTo>
                    <a:pt x="88" y="480"/>
                  </a:lnTo>
                  <a:lnTo>
                    <a:pt x="71" y="492"/>
                  </a:lnTo>
                  <a:lnTo>
                    <a:pt x="66" y="493"/>
                  </a:lnTo>
                  <a:lnTo>
                    <a:pt x="56" y="499"/>
                  </a:lnTo>
                  <a:lnTo>
                    <a:pt x="47" y="510"/>
                  </a:lnTo>
                  <a:lnTo>
                    <a:pt x="36" y="534"/>
                  </a:lnTo>
                  <a:lnTo>
                    <a:pt x="38" y="547"/>
                  </a:lnTo>
                  <a:lnTo>
                    <a:pt x="30" y="560"/>
                  </a:lnTo>
                  <a:lnTo>
                    <a:pt x="4" y="588"/>
                  </a:lnTo>
                  <a:lnTo>
                    <a:pt x="1" y="593"/>
                  </a:lnTo>
                  <a:lnTo>
                    <a:pt x="0" y="600"/>
                  </a:lnTo>
                  <a:lnTo>
                    <a:pt x="0" y="633"/>
                  </a:lnTo>
                  <a:lnTo>
                    <a:pt x="7" y="648"/>
                  </a:lnTo>
                  <a:lnTo>
                    <a:pt x="21" y="650"/>
                  </a:lnTo>
                  <a:lnTo>
                    <a:pt x="38" y="649"/>
                  </a:lnTo>
                  <a:lnTo>
                    <a:pt x="51" y="653"/>
                  </a:lnTo>
                  <a:lnTo>
                    <a:pt x="55" y="659"/>
                  </a:lnTo>
                  <a:lnTo>
                    <a:pt x="61" y="675"/>
                  </a:lnTo>
                  <a:lnTo>
                    <a:pt x="64" y="681"/>
                  </a:lnTo>
                  <a:lnTo>
                    <a:pt x="70" y="688"/>
                  </a:lnTo>
                  <a:lnTo>
                    <a:pt x="76" y="694"/>
                  </a:lnTo>
                  <a:lnTo>
                    <a:pt x="81" y="700"/>
                  </a:lnTo>
                  <a:lnTo>
                    <a:pt x="83" y="708"/>
                  </a:lnTo>
                  <a:lnTo>
                    <a:pt x="82" y="716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1" y="750"/>
                  </a:lnTo>
                  <a:lnTo>
                    <a:pt x="67" y="755"/>
                  </a:lnTo>
                  <a:lnTo>
                    <a:pt x="62" y="759"/>
                  </a:lnTo>
                  <a:lnTo>
                    <a:pt x="58" y="765"/>
                  </a:lnTo>
                  <a:lnTo>
                    <a:pt x="56" y="772"/>
                  </a:lnTo>
                  <a:lnTo>
                    <a:pt x="55" y="780"/>
                  </a:lnTo>
                  <a:lnTo>
                    <a:pt x="56" y="800"/>
                  </a:lnTo>
                  <a:lnTo>
                    <a:pt x="54" y="809"/>
                  </a:lnTo>
                  <a:lnTo>
                    <a:pt x="54" y="814"/>
                  </a:lnTo>
                  <a:lnTo>
                    <a:pt x="56" y="816"/>
                  </a:lnTo>
                  <a:lnTo>
                    <a:pt x="62" y="830"/>
                  </a:lnTo>
                  <a:lnTo>
                    <a:pt x="63" y="840"/>
                  </a:lnTo>
                  <a:lnTo>
                    <a:pt x="62" y="849"/>
                  </a:lnTo>
                  <a:lnTo>
                    <a:pt x="58" y="855"/>
                  </a:lnTo>
                  <a:lnTo>
                    <a:pt x="52" y="858"/>
                  </a:lnTo>
                  <a:lnTo>
                    <a:pt x="47" y="862"/>
                  </a:lnTo>
                  <a:lnTo>
                    <a:pt x="50" y="872"/>
                  </a:lnTo>
                  <a:lnTo>
                    <a:pt x="59" y="891"/>
                  </a:lnTo>
                  <a:lnTo>
                    <a:pt x="64" y="909"/>
                  </a:lnTo>
                  <a:lnTo>
                    <a:pt x="66" y="927"/>
                  </a:lnTo>
                  <a:lnTo>
                    <a:pt x="65" y="930"/>
                  </a:lnTo>
                  <a:lnTo>
                    <a:pt x="61" y="938"/>
                  </a:lnTo>
                  <a:lnTo>
                    <a:pt x="61" y="942"/>
                  </a:lnTo>
                  <a:lnTo>
                    <a:pt x="63" y="956"/>
                  </a:lnTo>
                  <a:lnTo>
                    <a:pt x="64" y="962"/>
                  </a:lnTo>
                  <a:lnTo>
                    <a:pt x="63" y="973"/>
                  </a:lnTo>
                  <a:lnTo>
                    <a:pt x="51" y="1001"/>
                  </a:lnTo>
                  <a:lnTo>
                    <a:pt x="60" y="1008"/>
                  </a:lnTo>
                  <a:lnTo>
                    <a:pt x="81" y="1019"/>
                  </a:lnTo>
                  <a:lnTo>
                    <a:pt x="106" y="1040"/>
                  </a:lnTo>
                  <a:lnTo>
                    <a:pt x="112" y="1044"/>
                  </a:lnTo>
                  <a:lnTo>
                    <a:pt x="114" y="1047"/>
                  </a:lnTo>
                  <a:lnTo>
                    <a:pt x="116" y="1051"/>
                  </a:lnTo>
                  <a:lnTo>
                    <a:pt x="118" y="1054"/>
                  </a:lnTo>
                  <a:lnTo>
                    <a:pt x="133" y="1061"/>
                  </a:lnTo>
                  <a:lnTo>
                    <a:pt x="184" y="1066"/>
                  </a:lnTo>
                  <a:lnTo>
                    <a:pt x="196" y="1069"/>
                  </a:lnTo>
                  <a:lnTo>
                    <a:pt x="208" y="1077"/>
                  </a:lnTo>
                  <a:lnTo>
                    <a:pt x="218" y="1088"/>
                  </a:lnTo>
                  <a:lnTo>
                    <a:pt x="228" y="1106"/>
                  </a:lnTo>
                  <a:lnTo>
                    <a:pt x="231" y="1111"/>
                  </a:lnTo>
                  <a:lnTo>
                    <a:pt x="235" y="1114"/>
                  </a:lnTo>
                  <a:lnTo>
                    <a:pt x="240" y="1116"/>
                  </a:lnTo>
                  <a:lnTo>
                    <a:pt x="279" y="1120"/>
                  </a:lnTo>
                  <a:lnTo>
                    <a:pt x="297" y="1125"/>
                  </a:lnTo>
                  <a:lnTo>
                    <a:pt x="350" y="1165"/>
                  </a:lnTo>
                  <a:lnTo>
                    <a:pt x="364" y="1185"/>
                  </a:lnTo>
                  <a:lnTo>
                    <a:pt x="393" y="1229"/>
                  </a:lnTo>
                  <a:lnTo>
                    <a:pt x="400" y="1237"/>
                  </a:lnTo>
                  <a:lnTo>
                    <a:pt x="413" y="1242"/>
                  </a:lnTo>
                  <a:lnTo>
                    <a:pt x="454" y="1272"/>
                  </a:lnTo>
                  <a:lnTo>
                    <a:pt x="458" y="1274"/>
                  </a:lnTo>
                  <a:lnTo>
                    <a:pt x="462" y="1275"/>
                  </a:lnTo>
                  <a:lnTo>
                    <a:pt x="494" y="1273"/>
                  </a:lnTo>
                  <a:lnTo>
                    <a:pt x="496" y="1273"/>
                  </a:lnTo>
                  <a:lnTo>
                    <a:pt x="516" y="1287"/>
                  </a:lnTo>
                  <a:lnTo>
                    <a:pt x="518" y="1288"/>
                  </a:lnTo>
                  <a:lnTo>
                    <a:pt x="521" y="1288"/>
                  </a:lnTo>
                  <a:lnTo>
                    <a:pt x="534" y="1288"/>
                  </a:lnTo>
                  <a:lnTo>
                    <a:pt x="538" y="1290"/>
                  </a:lnTo>
                  <a:lnTo>
                    <a:pt x="540" y="1292"/>
                  </a:lnTo>
                  <a:lnTo>
                    <a:pt x="542" y="1294"/>
                  </a:lnTo>
                  <a:lnTo>
                    <a:pt x="543" y="1297"/>
                  </a:lnTo>
                  <a:lnTo>
                    <a:pt x="544" y="1300"/>
                  </a:lnTo>
                  <a:lnTo>
                    <a:pt x="546" y="1306"/>
                  </a:lnTo>
                  <a:lnTo>
                    <a:pt x="555" y="1315"/>
                  </a:lnTo>
                  <a:lnTo>
                    <a:pt x="558" y="1321"/>
                  </a:lnTo>
                  <a:lnTo>
                    <a:pt x="572" y="1325"/>
                  </a:lnTo>
                  <a:lnTo>
                    <a:pt x="577" y="1327"/>
                  </a:lnTo>
                  <a:lnTo>
                    <a:pt x="581" y="1330"/>
                  </a:lnTo>
                  <a:lnTo>
                    <a:pt x="583" y="1334"/>
                  </a:lnTo>
                  <a:lnTo>
                    <a:pt x="585" y="1339"/>
                  </a:lnTo>
                  <a:lnTo>
                    <a:pt x="587" y="1350"/>
                  </a:lnTo>
                  <a:lnTo>
                    <a:pt x="588" y="1360"/>
                  </a:lnTo>
                  <a:lnTo>
                    <a:pt x="589" y="1372"/>
                  </a:lnTo>
                  <a:lnTo>
                    <a:pt x="589" y="1376"/>
                  </a:lnTo>
                  <a:lnTo>
                    <a:pt x="590" y="1380"/>
                  </a:lnTo>
                  <a:lnTo>
                    <a:pt x="592" y="1383"/>
                  </a:lnTo>
                  <a:lnTo>
                    <a:pt x="594" y="1386"/>
                  </a:lnTo>
                  <a:lnTo>
                    <a:pt x="599" y="1391"/>
                  </a:lnTo>
                  <a:lnTo>
                    <a:pt x="601" y="1394"/>
                  </a:lnTo>
                  <a:lnTo>
                    <a:pt x="602" y="1398"/>
                  </a:lnTo>
                  <a:lnTo>
                    <a:pt x="604" y="1407"/>
                  </a:lnTo>
                  <a:lnTo>
                    <a:pt x="605" y="1415"/>
                  </a:lnTo>
                  <a:lnTo>
                    <a:pt x="603" y="1439"/>
                  </a:lnTo>
                  <a:lnTo>
                    <a:pt x="603" y="1443"/>
                  </a:lnTo>
                  <a:lnTo>
                    <a:pt x="607" y="1454"/>
                  </a:lnTo>
                  <a:lnTo>
                    <a:pt x="607" y="1459"/>
                  </a:lnTo>
                  <a:lnTo>
                    <a:pt x="607" y="1473"/>
                  </a:lnTo>
                  <a:lnTo>
                    <a:pt x="607" y="1479"/>
                  </a:lnTo>
                  <a:lnTo>
                    <a:pt x="610" y="1490"/>
                  </a:lnTo>
                  <a:lnTo>
                    <a:pt x="611" y="1495"/>
                  </a:lnTo>
                  <a:lnTo>
                    <a:pt x="611" y="1501"/>
                  </a:lnTo>
                  <a:lnTo>
                    <a:pt x="610" y="1511"/>
                  </a:lnTo>
                  <a:lnTo>
                    <a:pt x="610" y="1512"/>
                  </a:lnTo>
                  <a:lnTo>
                    <a:pt x="610" y="1518"/>
                  </a:lnTo>
                  <a:lnTo>
                    <a:pt x="611" y="1523"/>
                  </a:lnTo>
                  <a:lnTo>
                    <a:pt x="612" y="1528"/>
                  </a:lnTo>
                  <a:lnTo>
                    <a:pt x="614" y="1532"/>
                  </a:lnTo>
                  <a:lnTo>
                    <a:pt x="619" y="1541"/>
                  </a:lnTo>
                  <a:lnTo>
                    <a:pt x="621" y="1545"/>
                  </a:lnTo>
                  <a:lnTo>
                    <a:pt x="623" y="1550"/>
                  </a:lnTo>
                  <a:lnTo>
                    <a:pt x="625" y="1562"/>
                  </a:lnTo>
                  <a:lnTo>
                    <a:pt x="628" y="1566"/>
                  </a:lnTo>
                  <a:lnTo>
                    <a:pt x="632" y="1569"/>
                  </a:lnTo>
                  <a:lnTo>
                    <a:pt x="662" y="1578"/>
                  </a:lnTo>
                  <a:lnTo>
                    <a:pt x="671" y="1587"/>
                  </a:lnTo>
                  <a:lnTo>
                    <a:pt x="673" y="1603"/>
                  </a:lnTo>
                  <a:lnTo>
                    <a:pt x="668" y="1617"/>
                  </a:lnTo>
                  <a:lnTo>
                    <a:pt x="652" y="1642"/>
                  </a:lnTo>
                  <a:lnTo>
                    <a:pt x="649" y="1658"/>
                  </a:lnTo>
                  <a:lnTo>
                    <a:pt x="654" y="1688"/>
                  </a:lnTo>
                  <a:lnTo>
                    <a:pt x="657" y="1703"/>
                  </a:lnTo>
                  <a:lnTo>
                    <a:pt x="659" y="1719"/>
                  </a:lnTo>
                  <a:lnTo>
                    <a:pt x="660" y="1724"/>
                  </a:lnTo>
                  <a:lnTo>
                    <a:pt x="662" y="1729"/>
                  </a:lnTo>
                  <a:lnTo>
                    <a:pt x="664" y="1749"/>
                  </a:lnTo>
                  <a:lnTo>
                    <a:pt x="666" y="1759"/>
                  </a:lnTo>
                  <a:lnTo>
                    <a:pt x="671" y="1766"/>
                  </a:lnTo>
                  <a:lnTo>
                    <a:pt x="681" y="1776"/>
                  </a:lnTo>
                  <a:lnTo>
                    <a:pt x="685" y="1782"/>
                  </a:lnTo>
                  <a:lnTo>
                    <a:pt x="688" y="1790"/>
                  </a:lnTo>
                  <a:lnTo>
                    <a:pt x="690" y="1809"/>
                  </a:lnTo>
                  <a:lnTo>
                    <a:pt x="692" y="1817"/>
                  </a:lnTo>
                  <a:lnTo>
                    <a:pt x="705" y="1838"/>
                  </a:lnTo>
                  <a:lnTo>
                    <a:pt x="710" y="1843"/>
                  </a:lnTo>
                  <a:lnTo>
                    <a:pt x="718" y="1848"/>
                  </a:lnTo>
                  <a:lnTo>
                    <a:pt x="733" y="1853"/>
                  </a:lnTo>
                  <a:lnTo>
                    <a:pt x="792" y="1859"/>
                  </a:lnTo>
                  <a:lnTo>
                    <a:pt x="807" y="1864"/>
                  </a:lnTo>
                  <a:lnTo>
                    <a:pt x="815" y="1864"/>
                  </a:lnTo>
                  <a:lnTo>
                    <a:pt x="824" y="1866"/>
                  </a:lnTo>
                  <a:lnTo>
                    <a:pt x="829" y="1872"/>
                  </a:lnTo>
                  <a:lnTo>
                    <a:pt x="837" y="1889"/>
                  </a:lnTo>
                  <a:lnTo>
                    <a:pt x="841" y="1894"/>
                  </a:lnTo>
                  <a:lnTo>
                    <a:pt x="850" y="1906"/>
                  </a:lnTo>
                  <a:lnTo>
                    <a:pt x="854" y="1912"/>
                  </a:lnTo>
                  <a:lnTo>
                    <a:pt x="853" y="191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911" y="1923"/>
                  </a:lnTo>
                  <a:lnTo>
                    <a:pt x="971" y="1918"/>
                  </a:lnTo>
                  <a:lnTo>
                    <a:pt x="1030" y="1913"/>
                  </a:lnTo>
                  <a:lnTo>
                    <a:pt x="1090" y="1908"/>
                  </a:lnTo>
                  <a:lnTo>
                    <a:pt x="1150" y="1903"/>
                  </a:lnTo>
                  <a:lnTo>
                    <a:pt x="1210" y="1898"/>
                  </a:lnTo>
                  <a:lnTo>
                    <a:pt x="1270" y="1893"/>
                  </a:lnTo>
                  <a:lnTo>
                    <a:pt x="1329" y="1888"/>
                  </a:lnTo>
                  <a:lnTo>
                    <a:pt x="1389" y="1883"/>
                  </a:lnTo>
                  <a:lnTo>
                    <a:pt x="1449" y="1877"/>
                  </a:lnTo>
                  <a:lnTo>
                    <a:pt x="1509" y="1872"/>
                  </a:lnTo>
                  <a:lnTo>
                    <a:pt x="1568" y="1866"/>
                  </a:lnTo>
                  <a:lnTo>
                    <a:pt x="1628" y="1860"/>
                  </a:lnTo>
                  <a:lnTo>
                    <a:pt x="1688" y="1854"/>
                  </a:lnTo>
                  <a:lnTo>
                    <a:pt x="1747" y="1848"/>
                  </a:lnTo>
                  <a:lnTo>
                    <a:pt x="1806" y="1843"/>
                  </a:lnTo>
                  <a:lnTo>
                    <a:pt x="1800" y="1809"/>
                  </a:lnTo>
                  <a:lnTo>
                    <a:pt x="1800" y="1805"/>
                  </a:lnTo>
                  <a:lnTo>
                    <a:pt x="1801" y="1800"/>
                  </a:lnTo>
                  <a:lnTo>
                    <a:pt x="1801" y="1795"/>
                  </a:lnTo>
                  <a:lnTo>
                    <a:pt x="1798" y="1788"/>
                  </a:lnTo>
                  <a:lnTo>
                    <a:pt x="1797" y="1782"/>
                  </a:lnTo>
                  <a:lnTo>
                    <a:pt x="1796" y="1776"/>
                  </a:lnTo>
                  <a:lnTo>
                    <a:pt x="1796" y="1772"/>
                  </a:lnTo>
                  <a:lnTo>
                    <a:pt x="1798" y="1764"/>
                  </a:lnTo>
                  <a:lnTo>
                    <a:pt x="1804" y="1749"/>
                  </a:lnTo>
                  <a:lnTo>
                    <a:pt x="1804" y="1719"/>
                  </a:lnTo>
                  <a:lnTo>
                    <a:pt x="1803" y="1711"/>
                  </a:lnTo>
                  <a:lnTo>
                    <a:pt x="1798" y="1702"/>
                  </a:lnTo>
                  <a:lnTo>
                    <a:pt x="1782" y="1686"/>
                  </a:lnTo>
                  <a:lnTo>
                    <a:pt x="1778" y="1680"/>
                  </a:lnTo>
                  <a:lnTo>
                    <a:pt x="1776" y="1675"/>
                  </a:lnTo>
                  <a:lnTo>
                    <a:pt x="1771" y="1640"/>
                  </a:lnTo>
                  <a:lnTo>
                    <a:pt x="1767" y="1630"/>
                  </a:lnTo>
                  <a:lnTo>
                    <a:pt x="1761" y="1621"/>
                  </a:lnTo>
                  <a:lnTo>
                    <a:pt x="1751" y="1620"/>
                  </a:lnTo>
                  <a:lnTo>
                    <a:pt x="1748" y="1614"/>
                  </a:lnTo>
                  <a:lnTo>
                    <a:pt x="1749" y="1606"/>
                  </a:lnTo>
                  <a:lnTo>
                    <a:pt x="1754" y="1590"/>
                  </a:lnTo>
                  <a:lnTo>
                    <a:pt x="1754" y="1586"/>
                  </a:lnTo>
                  <a:lnTo>
                    <a:pt x="1754" y="1581"/>
                  </a:lnTo>
                  <a:lnTo>
                    <a:pt x="1752" y="1579"/>
                  </a:lnTo>
                  <a:lnTo>
                    <a:pt x="1745" y="1574"/>
                  </a:lnTo>
                  <a:lnTo>
                    <a:pt x="1743" y="1570"/>
                  </a:lnTo>
                  <a:lnTo>
                    <a:pt x="1744" y="1560"/>
                  </a:lnTo>
                  <a:lnTo>
                    <a:pt x="1745" y="1553"/>
                  </a:lnTo>
                  <a:lnTo>
                    <a:pt x="1746" y="1546"/>
                  </a:lnTo>
                  <a:lnTo>
                    <a:pt x="1742" y="1536"/>
                  </a:lnTo>
                  <a:lnTo>
                    <a:pt x="1738" y="1528"/>
                  </a:lnTo>
                  <a:lnTo>
                    <a:pt x="1736" y="1524"/>
                  </a:lnTo>
                  <a:lnTo>
                    <a:pt x="1734" y="1508"/>
                  </a:lnTo>
                  <a:lnTo>
                    <a:pt x="1740" y="1474"/>
                  </a:lnTo>
                  <a:lnTo>
                    <a:pt x="1741" y="1460"/>
                  </a:lnTo>
                  <a:lnTo>
                    <a:pt x="1758" y="1418"/>
                  </a:lnTo>
                  <a:lnTo>
                    <a:pt x="1761" y="1400"/>
                  </a:lnTo>
                  <a:lnTo>
                    <a:pt x="1756" y="1386"/>
                  </a:lnTo>
                  <a:lnTo>
                    <a:pt x="1756" y="1376"/>
                  </a:lnTo>
                  <a:lnTo>
                    <a:pt x="1759" y="1367"/>
                  </a:lnTo>
                  <a:lnTo>
                    <a:pt x="1775" y="1329"/>
                  </a:lnTo>
                  <a:lnTo>
                    <a:pt x="1782" y="1308"/>
                  </a:lnTo>
                  <a:lnTo>
                    <a:pt x="1779" y="1305"/>
                  </a:lnTo>
                  <a:lnTo>
                    <a:pt x="1780" y="1300"/>
                  </a:lnTo>
                  <a:lnTo>
                    <a:pt x="1780" y="1299"/>
                  </a:lnTo>
                  <a:lnTo>
                    <a:pt x="1778" y="1296"/>
                  </a:lnTo>
                  <a:lnTo>
                    <a:pt x="1780" y="1291"/>
                  </a:lnTo>
                  <a:lnTo>
                    <a:pt x="1781" y="1287"/>
                  </a:lnTo>
                  <a:lnTo>
                    <a:pt x="1780" y="1283"/>
                  </a:lnTo>
                  <a:lnTo>
                    <a:pt x="1778" y="1278"/>
                  </a:lnTo>
                  <a:lnTo>
                    <a:pt x="1770" y="1266"/>
                  </a:lnTo>
                  <a:lnTo>
                    <a:pt x="1769" y="1264"/>
                  </a:lnTo>
                  <a:lnTo>
                    <a:pt x="1766" y="1260"/>
                  </a:lnTo>
                  <a:lnTo>
                    <a:pt x="1764" y="1248"/>
                  </a:lnTo>
                  <a:lnTo>
                    <a:pt x="1763" y="1215"/>
                  </a:lnTo>
                  <a:lnTo>
                    <a:pt x="1764" y="1210"/>
                  </a:lnTo>
                  <a:lnTo>
                    <a:pt x="1769" y="1200"/>
                  </a:lnTo>
                  <a:lnTo>
                    <a:pt x="1769" y="1196"/>
                  </a:lnTo>
                  <a:lnTo>
                    <a:pt x="1769" y="1185"/>
                  </a:lnTo>
                  <a:lnTo>
                    <a:pt x="1770" y="1176"/>
                  </a:lnTo>
                  <a:lnTo>
                    <a:pt x="1783" y="1136"/>
                  </a:lnTo>
                  <a:lnTo>
                    <a:pt x="1788" y="1128"/>
                  </a:lnTo>
                  <a:lnTo>
                    <a:pt x="1792" y="1123"/>
                  </a:lnTo>
                  <a:lnTo>
                    <a:pt x="1810" y="1112"/>
                  </a:lnTo>
                  <a:lnTo>
                    <a:pt x="1816" y="1105"/>
                  </a:lnTo>
                  <a:lnTo>
                    <a:pt x="1820" y="1097"/>
                  </a:lnTo>
                  <a:lnTo>
                    <a:pt x="1824" y="1088"/>
                  </a:lnTo>
                  <a:lnTo>
                    <a:pt x="1824" y="1078"/>
                  </a:lnTo>
                  <a:lnTo>
                    <a:pt x="1821" y="1072"/>
                  </a:lnTo>
                  <a:lnTo>
                    <a:pt x="1806" y="1055"/>
                  </a:lnTo>
                  <a:lnTo>
                    <a:pt x="1802" y="1040"/>
                  </a:lnTo>
                  <a:lnTo>
                    <a:pt x="1802" y="1035"/>
                  </a:lnTo>
                  <a:lnTo>
                    <a:pt x="1804" y="1026"/>
                  </a:lnTo>
                  <a:lnTo>
                    <a:pt x="1805" y="1019"/>
                  </a:lnTo>
                  <a:lnTo>
                    <a:pt x="1809" y="1010"/>
                  </a:lnTo>
                  <a:lnTo>
                    <a:pt x="1809" y="1005"/>
                  </a:lnTo>
                  <a:lnTo>
                    <a:pt x="1809" y="995"/>
                  </a:lnTo>
                  <a:lnTo>
                    <a:pt x="1813" y="945"/>
                  </a:lnTo>
                  <a:lnTo>
                    <a:pt x="1817" y="926"/>
                  </a:lnTo>
                  <a:lnTo>
                    <a:pt x="1824" y="909"/>
                  </a:lnTo>
                  <a:lnTo>
                    <a:pt x="1837" y="888"/>
                  </a:lnTo>
                  <a:lnTo>
                    <a:pt x="1839" y="879"/>
                  </a:lnTo>
                  <a:lnTo>
                    <a:pt x="1843" y="871"/>
                  </a:lnTo>
                  <a:lnTo>
                    <a:pt x="1844" y="869"/>
                  </a:lnTo>
                  <a:lnTo>
                    <a:pt x="1844" y="864"/>
                  </a:lnTo>
                  <a:lnTo>
                    <a:pt x="1844" y="859"/>
                  </a:lnTo>
                  <a:lnTo>
                    <a:pt x="1851" y="829"/>
                  </a:lnTo>
                  <a:lnTo>
                    <a:pt x="1851" y="820"/>
                  </a:lnTo>
                  <a:lnTo>
                    <a:pt x="1844" y="8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xmlns="" id="{38F7CF8E-6B3E-4099-81DF-0761A7BCA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2080" y="2187238"/>
              <a:ext cx="5642" cy="6817"/>
            </a:xfrm>
            <a:custGeom>
              <a:avLst/>
              <a:gdLst>
                <a:gd name="T0" fmla="*/ 14 w 24"/>
                <a:gd name="T1" fmla="*/ 24 h 25"/>
                <a:gd name="T2" fmla="*/ 20 w 24"/>
                <a:gd name="T3" fmla="*/ 20 h 25"/>
                <a:gd name="T4" fmla="*/ 23 w 24"/>
                <a:gd name="T5" fmla="*/ 17 h 25"/>
                <a:gd name="T6" fmla="*/ 22 w 24"/>
                <a:gd name="T7" fmla="*/ 12 h 25"/>
                <a:gd name="T8" fmla="*/ 17 w 24"/>
                <a:gd name="T9" fmla="*/ 6 h 25"/>
                <a:gd name="T10" fmla="*/ 15 w 24"/>
                <a:gd name="T11" fmla="*/ 4 h 25"/>
                <a:gd name="T12" fmla="*/ 9 w 24"/>
                <a:gd name="T13" fmla="*/ 2 h 25"/>
                <a:gd name="T14" fmla="*/ 6 w 24"/>
                <a:gd name="T15" fmla="*/ 0 h 25"/>
                <a:gd name="T16" fmla="*/ 5 w 24"/>
                <a:gd name="T17" fmla="*/ 4 h 25"/>
                <a:gd name="T18" fmla="*/ 4 w 24"/>
                <a:gd name="T19" fmla="*/ 7 h 25"/>
                <a:gd name="T20" fmla="*/ 3 w 24"/>
                <a:gd name="T21" fmla="*/ 10 h 25"/>
                <a:gd name="T22" fmla="*/ 0 w 24"/>
                <a:gd name="T23" fmla="*/ 13 h 25"/>
                <a:gd name="T24" fmla="*/ 11 w 24"/>
                <a:gd name="T25" fmla="*/ 20 h 25"/>
                <a:gd name="T26" fmla="*/ 14 w 24"/>
                <a:gd name="T2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5">
                  <a:moveTo>
                    <a:pt x="14" y="24"/>
                  </a:moveTo>
                  <a:lnTo>
                    <a:pt x="20" y="20"/>
                  </a:lnTo>
                  <a:lnTo>
                    <a:pt x="23" y="17"/>
                  </a:lnTo>
                  <a:lnTo>
                    <a:pt x="22" y="12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4"/>
                  </a:lnTo>
                  <a:lnTo>
                    <a:pt x="4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11" y="20"/>
                  </a:lnTo>
                  <a:lnTo>
                    <a:pt x="14" y="2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xmlns="" id="{65D8335E-537C-423F-9DCF-66CC9D25C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5774" y="2173605"/>
              <a:ext cx="5641" cy="9089"/>
            </a:xfrm>
            <a:custGeom>
              <a:avLst/>
              <a:gdLst>
                <a:gd name="T0" fmla="*/ 19 w 20"/>
                <a:gd name="T1" fmla="*/ 21 h 37"/>
                <a:gd name="T2" fmla="*/ 17 w 20"/>
                <a:gd name="T3" fmla="*/ 6 h 37"/>
                <a:gd name="T4" fmla="*/ 17 w 20"/>
                <a:gd name="T5" fmla="*/ 5 h 37"/>
                <a:gd name="T6" fmla="*/ 18 w 20"/>
                <a:gd name="T7" fmla="*/ 3 h 37"/>
                <a:gd name="T8" fmla="*/ 18 w 20"/>
                <a:gd name="T9" fmla="*/ 2 h 37"/>
                <a:gd name="T10" fmla="*/ 18 w 20"/>
                <a:gd name="T11" fmla="*/ 0 h 37"/>
                <a:gd name="T12" fmla="*/ 8 w 20"/>
                <a:gd name="T13" fmla="*/ 1 h 37"/>
                <a:gd name="T14" fmla="*/ 2 w 20"/>
                <a:gd name="T15" fmla="*/ 9 h 37"/>
                <a:gd name="T16" fmla="*/ 0 w 20"/>
                <a:gd name="T17" fmla="*/ 22 h 37"/>
                <a:gd name="T18" fmla="*/ 0 w 20"/>
                <a:gd name="T19" fmla="*/ 36 h 37"/>
                <a:gd name="T20" fmla="*/ 13 w 20"/>
                <a:gd name="T21" fmla="*/ 29 h 37"/>
                <a:gd name="T22" fmla="*/ 19 w 20"/>
                <a:gd name="T2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7">
                  <a:moveTo>
                    <a:pt x="19" y="21"/>
                  </a:moveTo>
                  <a:lnTo>
                    <a:pt x="17" y="6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8" y="1"/>
                  </a:lnTo>
                  <a:lnTo>
                    <a:pt x="2" y="9"/>
                  </a:lnTo>
                  <a:lnTo>
                    <a:pt x="0" y="22"/>
                  </a:lnTo>
                  <a:lnTo>
                    <a:pt x="0" y="36"/>
                  </a:lnTo>
                  <a:lnTo>
                    <a:pt x="13" y="29"/>
                  </a:lnTo>
                  <a:lnTo>
                    <a:pt x="19" y="2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xmlns="" id="{A4C2FBDB-6B76-4382-A5F5-9C75FEA03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3791" y="2325843"/>
              <a:ext cx="10155" cy="10225"/>
            </a:xfrm>
            <a:custGeom>
              <a:avLst/>
              <a:gdLst>
                <a:gd name="T0" fmla="*/ 33 w 38"/>
                <a:gd name="T1" fmla="*/ 30 h 40"/>
                <a:gd name="T2" fmla="*/ 35 w 38"/>
                <a:gd name="T3" fmla="*/ 23 h 40"/>
                <a:gd name="T4" fmla="*/ 37 w 38"/>
                <a:gd name="T5" fmla="*/ 16 h 40"/>
                <a:gd name="T6" fmla="*/ 36 w 38"/>
                <a:gd name="T7" fmla="*/ 8 h 40"/>
                <a:gd name="T8" fmla="*/ 32 w 38"/>
                <a:gd name="T9" fmla="*/ 4 h 40"/>
                <a:gd name="T10" fmla="*/ 26 w 38"/>
                <a:gd name="T11" fmla="*/ 4 h 40"/>
                <a:gd name="T12" fmla="*/ 20 w 38"/>
                <a:gd name="T13" fmla="*/ 7 h 40"/>
                <a:gd name="T14" fmla="*/ 14 w 38"/>
                <a:gd name="T15" fmla="*/ 8 h 40"/>
                <a:gd name="T16" fmla="*/ 9 w 38"/>
                <a:gd name="T17" fmla="*/ 3 h 40"/>
                <a:gd name="T18" fmla="*/ 5 w 38"/>
                <a:gd name="T19" fmla="*/ 0 h 40"/>
                <a:gd name="T20" fmla="*/ 3 w 38"/>
                <a:gd name="T21" fmla="*/ 4 h 40"/>
                <a:gd name="T22" fmla="*/ 2 w 38"/>
                <a:gd name="T23" fmla="*/ 11 h 40"/>
                <a:gd name="T24" fmla="*/ 2 w 38"/>
                <a:gd name="T25" fmla="*/ 18 h 40"/>
                <a:gd name="T26" fmla="*/ 4 w 38"/>
                <a:gd name="T27" fmla="*/ 28 h 40"/>
                <a:gd name="T28" fmla="*/ 4 w 38"/>
                <a:gd name="T29" fmla="*/ 33 h 40"/>
                <a:gd name="T30" fmla="*/ 0 w 38"/>
                <a:gd name="T31" fmla="*/ 37 h 40"/>
                <a:gd name="T32" fmla="*/ 3 w 38"/>
                <a:gd name="T33" fmla="*/ 39 h 40"/>
                <a:gd name="T34" fmla="*/ 7 w 38"/>
                <a:gd name="T35" fmla="*/ 38 h 40"/>
                <a:gd name="T36" fmla="*/ 15 w 38"/>
                <a:gd name="T37" fmla="*/ 36 h 40"/>
                <a:gd name="T38" fmla="*/ 36 w 38"/>
                <a:gd name="T39" fmla="*/ 36 h 40"/>
                <a:gd name="T40" fmla="*/ 34 w 38"/>
                <a:gd name="T41" fmla="*/ 32 h 40"/>
                <a:gd name="T42" fmla="*/ 33 w 38"/>
                <a:gd name="T43" fmla="*/ 3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40">
                  <a:moveTo>
                    <a:pt x="33" y="30"/>
                  </a:moveTo>
                  <a:lnTo>
                    <a:pt x="35" y="23"/>
                  </a:lnTo>
                  <a:lnTo>
                    <a:pt x="37" y="16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0" y="7"/>
                  </a:lnTo>
                  <a:lnTo>
                    <a:pt x="14" y="8"/>
                  </a:lnTo>
                  <a:lnTo>
                    <a:pt x="9" y="3"/>
                  </a:lnTo>
                  <a:lnTo>
                    <a:pt x="5" y="0"/>
                  </a:lnTo>
                  <a:lnTo>
                    <a:pt x="3" y="4"/>
                  </a:lnTo>
                  <a:lnTo>
                    <a:pt x="2" y="11"/>
                  </a:lnTo>
                  <a:lnTo>
                    <a:pt x="2" y="18"/>
                  </a:lnTo>
                  <a:lnTo>
                    <a:pt x="4" y="28"/>
                  </a:lnTo>
                  <a:lnTo>
                    <a:pt x="4" y="33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7" y="38"/>
                  </a:lnTo>
                  <a:lnTo>
                    <a:pt x="15" y="3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3" y="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xmlns="" id="{F55D9E01-5AED-4579-BA6C-07E5F290F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2200" y="2341749"/>
              <a:ext cx="31591" cy="56805"/>
            </a:xfrm>
            <a:custGeom>
              <a:avLst/>
              <a:gdLst>
                <a:gd name="T0" fmla="*/ 118 w 123"/>
                <a:gd name="T1" fmla="*/ 12 h 221"/>
                <a:gd name="T2" fmla="*/ 120 w 123"/>
                <a:gd name="T3" fmla="*/ 2 h 221"/>
                <a:gd name="T4" fmla="*/ 109 w 123"/>
                <a:gd name="T5" fmla="*/ 4 h 221"/>
                <a:gd name="T6" fmla="*/ 95 w 123"/>
                <a:gd name="T7" fmla="*/ 3 h 221"/>
                <a:gd name="T8" fmla="*/ 88 w 123"/>
                <a:gd name="T9" fmla="*/ 3 h 221"/>
                <a:gd name="T10" fmla="*/ 87 w 123"/>
                <a:gd name="T11" fmla="*/ 10 h 221"/>
                <a:gd name="T12" fmla="*/ 87 w 123"/>
                <a:gd name="T13" fmla="*/ 16 h 221"/>
                <a:gd name="T14" fmla="*/ 81 w 123"/>
                <a:gd name="T15" fmla="*/ 18 h 221"/>
                <a:gd name="T16" fmla="*/ 76 w 123"/>
                <a:gd name="T17" fmla="*/ 39 h 221"/>
                <a:gd name="T18" fmla="*/ 74 w 123"/>
                <a:gd name="T19" fmla="*/ 49 h 221"/>
                <a:gd name="T20" fmla="*/ 61 w 123"/>
                <a:gd name="T21" fmla="*/ 59 h 221"/>
                <a:gd name="T22" fmla="*/ 54 w 123"/>
                <a:gd name="T23" fmla="*/ 64 h 221"/>
                <a:gd name="T24" fmla="*/ 43 w 123"/>
                <a:gd name="T25" fmla="*/ 62 h 221"/>
                <a:gd name="T26" fmla="*/ 37 w 123"/>
                <a:gd name="T27" fmla="*/ 74 h 221"/>
                <a:gd name="T28" fmla="*/ 35 w 123"/>
                <a:gd name="T29" fmla="*/ 97 h 221"/>
                <a:gd name="T30" fmla="*/ 31 w 123"/>
                <a:gd name="T31" fmla="*/ 109 h 221"/>
                <a:gd name="T32" fmla="*/ 32 w 123"/>
                <a:gd name="T33" fmla="*/ 116 h 221"/>
                <a:gd name="T34" fmla="*/ 30 w 123"/>
                <a:gd name="T35" fmla="*/ 118 h 221"/>
                <a:gd name="T36" fmla="*/ 25 w 123"/>
                <a:gd name="T37" fmla="*/ 118 h 221"/>
                <a:gd name="T38" fmla="*/ 2 w 123"/>
                <a:gd name="T39" fmla="*/ 159 h 221"/>
                <a:gd name="T40" fmla="*/ 4 w 123"/>
                <a:gd name="T41" fmla="*/ 195 h 221"/>
                <a:gd name="T42" fmla="*/ 28 w 123"/>
                <a:gd name="T43" fmla="*/ 220 h 221"/>
                <a:gd name="T44" fmla="*/ 46 w 123"/>
                <a:gd name="T45" fmla="*/ 213 h 221"/>
                <a:gd name="T46" fmla="*/ 61 w 123"/>
                <a:gd name="T47" fmla="*/ 186 h 221"/>
                <a:gd name="T48" fmla="*/ 63 w 123"/>
                <a:gd name="T49" fmla="*/ 174 h 221"/>
                <a:gd name="T50" fmla="*/ 73 w 123"/>
                <a:gd name="T51" fmla="*/ 167 h 221"/>
                <a:gd name="T52" fmla="*/ 67 w 123"/>
                <a:gd name="T53" fmla="*/ 156 h 221"/>
                <a:gd name="T54" fmla="*/ 82 w 123"/>
                <a:gd name="T55" fmla="*/ 118 h 221"/>
                <a:gd name="T56" fmla="*/ 85 w 123"/>
                <a:gd name="T57" fmla="*/ 104 h 221"/>
                <a:gd name="T58" fmla="*/ 91 w 123"/>
                <a:gd name="T59" fmla="*/ 103 h 221"/>
                <a:gd name="T60" fmla="*/ 97 w 123"/>
                <a:gd name="T61" fmla="*/ 104 h 221"/>
                <a:gd name="T62" fmla="*/ 97 w 123"/>
                <a:gd name="T63" fmla="*/ 95 h 221"/>
                <a:gd name="T64" fmla="*/ 99 w 123"/>
                <a:gd name="T65" fmla="*/ 89 h 221"/>
                <a:gd name="T66" fmla="*/ 103 w 123"/>
                <a:gd name="T67" fmla="*/ 87 h 221"/>
                <a:gd name="T68" fmla="*/ 107 w 123"/>
                <a:gd name="T69" fmla="*/ 82 h 221"/>
                <a:gd name="T70" fmla="*/ 89 w 123"/>
                <a:gd name="T71" fmla="*/ 66 h 221"/>
                <a:gd name="T72" fmla="*/ 98 w 123"/>
                <a:gd name="T73" fmla="*/ 64 h 221"/>
                <a:gd name="T74" fmla="*/ 106 w 123"/>
                <a:gd name="T75" fmla="*/ 63 h 221"/>
                <a:gd name="T76" fmla="*/ 101 w 123"/>
                <a:gd name="T77" fmla="*/ 53 h 221"/>
                <a:gd name="T78" fmla="*/ 103 w 123"/>
                <a:gd name="T79" fmla="*/ 34 h 221"/>
                <a:gd name="T80" fmla="*/ 99 w 123"/>
                <a:gd name="T81" fmla="*/ 29 h 221"/>
                <a:gd name="T82" fmla="*/ 102 w 123"/>
                <a:gd name="T83" fmla="*/ 25 h 221"/>
                <a:gd name="T84" fmla="*/ 119 w 123"/>
                <a:gd name="T85" fmla="*/ 32 h 221"/>
                <a:gd name="T86" fmla="*/ 120 w 123"/>
                <a:gd name="T87" fmla="*/ 1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3" h="221">
                  <a:moveTo>
                    <a:pt x="118" y="16"/>
                  </a:moveTo>
                  <a:lnTo>
                    <a:pt x="118" y="12"/>
                  </a:lnTo>
                  <a:lnTo>
                    <a:pt x="119" y="8"/>
                  </a:lnTo>
                  <a:lnTo>
                    <a:pt x="120" y="2"/>
                  </a:lnTo>
                  <a:lnTo>
                    <a:pt x="117" y="1"/>
                  </a:lnTo>
                  <a:lnTo>
                    <a:pt x="109" y="4"/>
                  </a:lnTo>
                  <a:lnTo>
                    <a:pt x="99" y="5"/>
                  </a:lnTo>
                  <a:lnTo>
                    <a:pt x="95" y="3"/>
                  </a:lnTo>
                  <a:lnTo>
                    <a:pt x="90" y="0"/>
                  </a:lnTo>
                  <a:lnTo>
                    <a:pt x="88" y="3"/>
                  </a:lnTo>
                  <a:lnTo>
                    <a:pt x="87" y="6"/>
                  </a:lnTo>
                  <a:lnTo>
                    <a:pt x="87" y="10"/>
                  </a:lnTo>
                  <a:lnTo>
                    <a:pt x="87" y="14"/>
                  </a:lnTo>
                  <a:lnTo>
                    <a:pt x="87" y="16"/>
                  </a:lnTo>
                  <a:lnTo>
                    <a:pt x="84" y="17"/>
                  </a:lnTo>
                  <a:lnTo>
                    <a:pt x="81" y="18"/>
                  </a:lnTo>
                  <a:lnTo>
                    <a:pt x="79" y="19"/>
                  </a:lnTo>
                  <a:lnTo>
                    <a:pt x="76" y="39"/>
                  </a:lnTo>
                  <a:lnTo>
                    <a:pt x="76" y="45"/>
                  </a:lnTo>
                  <a:lnTo>
                    <a:pt x="74" y="49"/>
                  </a:lnTo>
                  <a:lnTo>
                    <a:pt x="63" y="55"/>
                  </a:lnTo>
                  <a:lnTo>
                    <a:pt x="61" y="59"/>
                  </a:lnTo>
                  <a:lnTo>
                    <a:pt x="59" y="64"/>
                  </a:lnTo>
                  <a:lnTo>
                    <a:pt x="54" y="64"/>
                  </a:lnTo>
                  <a:lnTo>
                    <a:pt x="48" y="63"/>
                  </a:lnTo>
                  <a:lnTo>
                    <a:pt x="43" y="62"/>
                  </a:lnTo>
                  <a:lnTo>
                    <a:pt x="39" y="67"/>
                  </a:lnTo>
                  <a:lnTo>
                    <a:pt x="37" y="74"/>
                  </a:lnTo>
                  <a:lnTo>
                    <a:pt x="35" y="83"/>
                  </a:lnTo>
                  <a:lnTo>
                    <a:pt x="35" y="97"/>
                  </a:lnTo>
                  <a:lnTo>
                    <a:pt x="34" y="102"/>
                  </a:lnTo>
                  <a:lnTo>
                    <a:pt x="31" y="109"/>
                  </a:lnTo>
                  <a:lnTo>
                    <a:pt x="31" y="111"/>
                  </a:lnTo>
                  <a:lnTo>
                    <a:pt x="32" y="116"/>
                  </a:lnTo>
                  <a:lnTo>
                    <a:pt x="32" y="117"/>
                  </a:lnTo>
                  <a:lnTo>
                    <a:pt x="30" y="118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9" y="143"/>
                  </a:lnTo>
                  <a:lnTo>
                    <a:pt x="2" y="159"/>
                  </a:lnTo>
                  <a:lnTo>
                    <a:pt x="0" y="178"/>
                  </a:lnTo>
                  <a:lnTo>
                    <a:pt x="4" y="195"/>
                  </a:lnTo>
                  <a:lnTo>
                    <a:pt x="15" y="211"/>
                  </a:lnTo>
                  <a:lnTo>
                    <a:pt x="28" y="220"/>
                  </a:lnTo>
                  <a:lnTo>
                    <a:pt x="41" y="218"/>
                  </a:lnTo>
                  <a:lnTo>
                    <a:pt x="46" y="213"/>
                  </a:lnTo>
                  <a:lnTo>
                    <a:pt x="59" y="191"/>
                  </a:lnTo>
                  <a:lnTo>
                    <a:pt x="61" y="186"/>
                  </a:lnTo>
                  <a:lnTo>
                    <a:pt x="62" y="177"/>
                  </a:lnTo>
                  <a:lnTo>
                    <a:pt x="63" y="174"/>
                  </a:lnTo>
                  <a:lnTo>
                    <a:pt x="66" y="171"/>
                  </a:lnTo>
                  <a:lnTo>
                    <a:pt x="73" y="167"/>
                  </a:lnTo>
                  <a:lnTo>
                    <a:pt x="75" y="163"/>
                  </a:lnTo>
                  <a:lnTo>
                    <a:pt x="67" y="156"/>
                  </a:lnTo>
                  <a:lnTo>
                    <a:pt x="69" y="142"/>
                  </a:lnTo>
                  <a:lnTo>
                    <a:pt x="82" y="118"/>
                  </a:lnTo>
                  <a:lnTo>
                    <a:pt x="84" y="108"/>
                  </a:lnTo>
                  <a:lnTo>
                    <a:pt x="85" y="104"/>
                  </a:lnTo>
                  <a:lnTo>
                    <a:pt x="89" y="102"/>
                  </a:lnTo>
                  <a:lnTo>
                    <a:pt x="91" y="103"/>
                  </a:lnTo>
                  <a:lnTo>
                    <a:pt x="94" y="104"/>
                  </a:lnTo>
                  <a:lnTo>
                    <a:pt x="97" y="104"/>
                  </a:lnTo>
                  <a:lnTo>
                    <a:pt x="98" y="103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9" y="89"/>
                  </a:lnTo>
                  <a:lnTo>
                    <a:pt x="100" y="87"/>
                  </a:lnTo>
                  <a:lnTo>
                    <a:pt x="103" y="87"/>
                  </a:lnTo>
                  <a:lnTo>
                    <a:pt x="105" y="85"/>
                  </a:lnTo>
                  <a:lnTo>
                    <a:pt x="107" y="82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8" y="64"/>
                  </a:lnTo>
                  <a:lnTo>
                    <a:pt x="107" y="67"/>
                  </a:lnTo>
                  <a:lnTo>
                    <a:pt x="106" y="63"/>
                  </a:lnTo>
                  <a:lnTo>
                    <a:pt x="102" y="57"/>
                  </a:lnTo>
                  <a:lnTo>
                    <a:pt x="101" y="53"/>
                  </a:lnTo>
                  <a:lnTo>
                    <a:pt x="101" y="48"/>
                  </a:lnTo>
                  <a:lnTo>
                    <a:pt x="103" y="34"/>
                  </a:lnTo>
                  <a:lnTo>
                    <a:pt x="102" y="32"/>
                  </a:lnTo>
                  <a:lnTo>
                    <a:pt x="99" y="29"/>
                  </a:lnTo>
                  <a:lnTo>
                    <a:pt x="98" y="27"/>
                  </a:lnTo>
                  <a:lnTo>
                    <a:pt x="102" y="25"/>
                  </a:lnTo>
                  <a:lnTo>
                    <a:pt x="106" y="26"/>
                  </a:lnTo>
                  <a:lnTo>
                    <a:pt x="119" y="32"/>
                  </a:lnTo>
                  <a:lnTo>
                    <a:pt x="122" y="23"/>
                  </a:lnTo>
                  <a:lnTo>
                    <a:pt x="120" y="19"/>
                  </a:lnTo>
                  <a:lnTo>
                    <a:pt x="118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xmlns="" id="{F235F096-7BFD-4356-8498-673C80C59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1512" y="1804371"/>
              <a:ext cx="625061" cy="415814"/>
            </a:xfrm>
            <a:custGeom>
              <a:avLst/>
              <a:gdLst>
                <a:gd name="T0" fmla="*/ 610 w 2443"/>
                <a:gd name="T1" fmla="*/ 237 h 1616"/>
                <a:gd name="T2" fmla="*/ 566 w 2443"/>
                <a:gd name="T3" fmla="*/ 156 h 1616"/>
                <a:gd name="T4" fmla="*/ 616 w 2443"/>
                <a:gd name="T5" fmla="*/ 144 h 1616"/>
                <a:gd name="T6" fmla="*/ 621 w 2443"/>
                <a:gd name="T7" fmla="*/ 397 h 1616"/>
                <a:gd name="T8" fmla="*/ 617 w 2443"/>
                <a:gd name="T9" fmla="*/ 110 h 1616"/>
                <a:gd name="T10" fmla="*/ 597 w 2443"/>
                <a:gd name="T11" fmla="*/ 180 h 1616"/>
                <a:gd name="T12" fmla="*/ 618 w 2443"/>
                <a:gd name="T13" fmla="*/ 330 h 1616"/>
                <a:gd name="T14" fmla="*/ 685 w 2443"/>
                <a:gd name="T15" fmla="*/ 463 h 1616"/>
                <a:gd name="T16" fmla="*/ 672 w 2443"/>
                <a:gd name="T17" fmla="*/ 426 h 1616"/>
                <a:gd name="T18" fmla="*/ 677 w 2443"/>
                <a:gd name="T19" fmla="*/ 322 h 1616"/>
                <a:gd name="T20" fmla="*/ 683 w 2443"/>
                <a:gd name="T21" fmla="*/ 146 h 1616"/>
                <a:gd name="T22" fmla="*/ 667 w 2443"/>
                <a:gd name="T23" fmla="*/ 178 h 1616"/>
                <a:gd name="T24" fmla="*/ 663 w 2443"/>
                <a:gd name="T25" fmla="*/ 717 h 1616"/>
                <a:gd name="T26" fmla="*/ 622 w 2443"/>
                <a:gd name="T27" fmla="*/ 722 h 1616"/>
                <a:gd name="T28" fmla="*/ 644 w 2443"/>
                <a:gd name="T29" fmla="*/ 604 h 1616"/>
                <a:gd name="T30" fmla="*/ 525 w 2443"/>
                <a:gd name="T31" fmla="*/ 794 h 1616"/>
                <a:gd name="T32" fmla="*/ 478 w 2443"/>
                <a:gd name="T33" fmla="*/ 752 h 1616"/>
                <a:gd name="T34" fmla="*/ 82 w 2443"/>
                <a:gd name="T35" fmla="*/ 974 h 1616"/>
                <a:gd name="T36" fmla="*/ 579 w 2443"/>
                <a:gd name="T37" fmla="*/ 117 h 1616"/>
                <a:gd name="T38" fmla="*/ 554 w 2443"/>
                <a:gd name="T39" fmla="*/ 229 h 1616"/>
                <a:gd name="T40" fmla="*/ 2269 w 2443"/>
                <a:gd name="T41" fmla="*/ 314 h 1616"/>
                <a:gd name="T42" fmla="*/ 684 w 2443"/>
                <a:gd name="T43" fmla="*/ 29 h 1616"/>
                <a:gd name="T44" fmla="*/ 687 w 2443"/>
                <a:gd name="T45" fmla="*/ 139 h 1616"/>
                <a:gd name="T46" fmla="*/ 711 w 2443"/>
                <a:gd name="T47" fmla="*/ 202 h 1616"/>
                <a:gd name="T48" fmla="*/ 653 w 2443"/>
                <a:gd name="T49" fmla="*/ 235 h 1616"/>
                <a:gd name="T50" fmla="*/ 712 w 2443"/>
                <a:gd name="T51" fmla="*/ 302 h 1616"/>
                <a:gd name="T52" fmla="*/ 718 w 2443"/>
                <a:gd name="T53" fmla="*/ 433 h 1616"/>
                <a:gd name="T54" fmla="*/ 758 w 2443"/>
                <a:gd name="T55" fmla="*/ 457 h 1616"/>
                <a:gd name="T56" fmla="*/ 690 w 2443"/>
                <a:gd name="T57" fmla="*/ 535 h 1616"/>
                <a:gd name="T58" fmla="*/ 669 w 2443"/>
                <a:gd name="T59" fmla="*/ 632 h 1616"/>
                <a:gd name="T60" fmla="*/ 608 w 2443"/>
                <a:gd name="T61" fmla="*/ 740 h 1616"/>
                <a:gd name="T62" fmla="*/ 477 w 2443"/>
                <a:gd name="T63" fmla="*/ 785 h 1616"/>
                <a:gd name="T64" fmla="*/ 456 w 2443"/>
                <a:gd name="T65" fmla="*/ 776 h 1616"/>
                <a:gd name="T66" fmla="*/ 527 w 2443"/>
                <a:gd name="T67" fmla="*/ 683 h 1616"/>
                <a:gd name="T68" fmla="*/ 534 w 2443"/>
                <a:gd name="T69" fmla="*/ 742 h 1616"/>
                <a:gd name="T70" fmla="*/ 595 w 2443"/>
                <a:gd name="T71" fmla="*/ 740 h 1616"/>
                <a:gd name="T72" fmla="*/ 592 w 2443"/>
                <a:gd name="T73" fmla="*/ 619 h 1616"/>
                <a:gd name="T74" fmla="*/ 654 w 2443"/>
                <a:gd name="T75" fmla="*/ 562 h 1616"/>
                <a:gd name="T76" fmla="*/ 630 w 2443"/>
                <a:gd name="T77" fmla="*/ 515 h 1616"/>
                <a:gd name="T78" fmla="*/ 520 w 2443"/>
                <a:gd name="T79" fmla="*/ 667 h 1616"/>
                <a:gd name="T80" fmla="*/ 549 w 2443"/>
                <a:gd name="T81" fmla="*/ 501 h 1616"/>
                <a:gd name="T82" fmla="*/ 614 w 2443"/>
                <a:gd name="T83" fmla="*/ 494 h 1616"/>
                <a:gd name="T84" fmla="*/ 564 w 2443"/>
                <a:gd name="T85" fmla="*/ 388 h 1616"/>
                <a:gd name="T86" fmla="*/ 510 w 2443"/>
                <a:gd name="T87" fmla="*/ 369 h 1616"/>
                <a:gd name="T88" fmla="*/ 289 w 2443"/>
                <a:gd name="T89" fmla="*/ 302 h 1616"/>
                <a:gd name="T90" fmla="*/ 21 w 2443"/>
                <a:gd name="T91" fmla="*/ 203 h 1616"/>
                <a:gd name="T92" fmla="*/ 55 w 2443"/>
                <a:gd name="T93" fmla="*/ 430 h 1616"/>
                <a:gd name="T94" fmla="*/ 57 w 2443"/>
                <a:gd name="T95" fmla="*/ 782 h 1616"/>
                <a:gd name="T96" fmla="*/ 137 w 2443"/>
                <a:gd name="T97" fmla="*/ 789 h 1616"/>
                <a:gd name="T98" fmla="*/ 66 w 2443"/>
                <a:gd name="T99" fmla="*/ 809 h 1616"/>
                <a:gd name="T100" fmla="*/ 151 w 2443"/>
                <a:gd name="T101" fmla="*/ 927 h 1616"/>
                <a:gd name="T102" fmla="*/ 92 w 2443"/>
                <a:gd name="T103" fmla="*/ 999 h 1616"/>
                <a:gd name="T104" fmla="*/ 69 w 2443"/>
                <a:gd name="T105" fmla="*/ 925 h 1616"/>
                <a:gd name="T106" fmla="*/ 60 w 2443"/>
                <a:gd name="T107" fmla="*/ 1065 h 1616"/>
                <a:gd name="T108" fmla="*/ 258 w 2443"/>
                <a:gd name="T109" fmla="*/ 1167 h 1616"/>
                <a:gd name="T110" fmla="*/ 398 w 2443"/>
                <a:gd name="T111" fmla="*/ 1340 h 1616"/>
                <a:gd name="T112" fmla="*/ 679 w 2443"/>
                <a:gd name="T113" fmla="*/ 1460 h 1616"/>
                <a:gd name="T114" fmla="*/ 1021 w 2443"/>
                <a:gd name="T115" fmla="*/ 1537 h 1616"/>
                <a:gd name="T116" fmla="*/ 1411 w 2443"/>
                <a:gd name="T117" fmla="*/ 1514 h 1616"/>
                <a:gd name="T118" fmla="*/ 2297 w 2443"/>
                <a:gd name="T119" fmla="*/ 1615 h 1616"/>
                <a:gd name="T120" fmla="*/ 2382 w 2443"/>
                <a:gd name="T121" fmla="*/ 741 h 1616"/>
                <a:gd name="T122" fmla="*/ 521 w 2443"/>
                <a:gd name="T123" fmla="*/ 125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3" h="1616">
                  <a:moveTo>
                    <a:pt x="630" y="214"/>
                  </a:moveTo>
                  <a:lnTo>
                    <a:pt x="620" y="211"/>
                  </a:lnTo>
                  <a:lnTo>
                    <a:pt x="617" y="213"/>
                  </a:lnTo>
                  <a:lnTo>
                    <a:pt x="615" y="215"/>
                  </a:lnTo>
                  <a:lnTo>
                    <a:pt x="614" y="216"/>
                  </a:lnTo>
                  <a:lnTo>
                    <a:pt x="617" y="219"/>
                  </a:lnTo>
                  <a:lnTo>
                    <a:pt x="617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6" y="229"/>
                  </a:lnTo>
                  <a:lnTo>
                    <a:pt x="617" y="230"/>
                  </a:lnTo>
                  <a:lnTo>
                    <a:pt x="618" y="229"/>
                  </a:lnTo>
                  <a:lnTo>
                    <a:pt x="619" y="228"/>
                  </a:lnTo>
                  <a:lnTo>
                    <a:pt x="624" y="225"/>
                  </a:lnTo>
                  <a:lnTo>
                    <a:pt x="629" y="221"/>
                  </a:lnTo>
                  <a:lnTo>
                    <a:pt x="630" y="219"/>
                  </a:lnTo>
                  <a:lnTo>
                    <a:pt x="629" y="219"/>
                  </a:lnTo>
                  <a:lnTo>
                    <a:pt x="628" y="217"/>
                  </a:lnTo>
                  <a:lnTo>
                    <a:pt x="629" y="215"/>
                  </a:lnTo>
                  <a:lnTo>
                    <a:pt x="630" y="214"/>
                  </a:lnTo>
                  <a:close/>
                  <a:moveTo>
                    <a:pt x="609" y="255"/>
                  </a:moveTo>
                  <a:lnTo>
                    <a:pt x="615" y="252"/>
                  </a:lnTo>
                  <a:lnTo>
                    <a:pt x="618" y="247"/>
                  </a:lnTo>
                  <a:lnTo>
                    <a:pt x="619" y="240"/>
                  </a:lnTo>
                  <a:lnTo>
                    <a:pt x="616" y="233"/>
                  </a:lnTo>
                  <a:lnTo>
                    <a:pt x="610" y="237"/>
                  </a:lnTo>
                  <a:lnTo>
                    <a:pt x="607" y="236"/>
                  </a:lnTo>
                  <a:lnTo>
                    <a:pt x="605" y="230"/>
                  </a:lnTo>
                  <a:lnTo>
                    <a:pt x="605" y="223"/>
                  </a:lnTo>
                  <a:lnTo>
                    <a:pt x="609" y="210"/>
                  </a:lnTo>
                  <a:lnTo>
                    <a:pt x="610" y="202"/>
                  </a:lnTo>
                  <a:lnTo>
                    <a:pt x="607" y="190"/>
                  </a:lnTo>
                  <a:lnTo>
                    <a:pt x="604" y="191"/>
                  </a:lnTo>
                  <a:lnTo>
                    <a:pt x="595" y="196"/>
                  </a:lnTo>
                  <a:lnTo>
                    <a:pt x="594" y="198"/>
                  </a:lnTo>
                  <a:lnTo>
                    <a:pt x="592" y="201"/>
                  </a:lnTo>
                  <a:lnTo>
                    <a:pt x="591" y="205"/>
                  </a:lnTo>
                  <a:lnTo>
                    <a:pt x="592" y="210"/>
                  </a:lnTo>
                  <a:lnTo>
                    <a:pt x="587" y="212"/>
                  </a:lnTo>
                  <a:lnTo>
                    <a:pt x="582" y="217"/>
                  </a:lnTo>
                  <a:lnTo>
                    <a:pt x="579" y="224"/>
                  </a:lnTo>
                  <a:lnTo>
                    <a:pt x="579" y="231"/>
                  </a:lnTo>
                  <a:lnTo>
                    <a:pt x="583" y="235"/>
                  </a:lnTo>
                  <a:lnTo>
                    <a:pt x="590" y="238"/>
                  </a:lnTo>
                  <a:lnTo>
                    <a:pt x="594" y="242"/>
                  </a:lnTo>
                  <a:lnTo>
                    <a:pt x="591" y="249"/>
                  </a:lnTo>
                  <a:lnTo>
                    <a:pt x="609" y="255"/>
                  </a:lnTo>
                  <a:close/>
                  <a:moveTo>
                    <a:pt x="581" y="142"/>
                  </a:moveTo>
                  <a:lnTo>
                    <a:pt x="578" y="143"/>
                  </a:lnTo>
                  <a:lnTo>
                    <a:pt x="570" y="149"/>
                  </a:lnTo>
                  <a:lnTo>
                    <a:pt x="567" y="151"/>
                  </a:lnTo>
                  <a:lnTo>
                    <a:pt x="566" y="156"/>
                  </a:lnTo>
                  <a:lnTo>
                    <a:pt x="567" y="159"/>
                  </a:lnTo>
                  <a:lnTo>
                    <a:pt x="570" y="165"/>
                  </a:lnTo>
                  <a:lnTo>
                    <a:pt x="573" y="170"/>
                  </a:lnTo>
                  <a:lnTo>
                    <a:pt x="576" y="167"/>
                  </a:lnTo>
                  <a:lnTo>
                    <a:pt x="578" y="161"/>
                  </a:lnTo>
                  <a:lnTo>
                    <a:pt x="580" y="155"/>
                  </a:lnTo>
                  <a:lnTo>
                    <a:pt x="582" y="153"/>
                  </a:lnTo>
                  <a:lnTo>
                    <a:pt x="585" y="156"/>
                  </a:lnTo>
                  <a:lnTo>
                    <a:pt x="589" y="162"/>
                  </a:lnTo>
                  <a:lnTo>
                    <a:pt x="590" y="166"/>
                  </a:lnTo>
                  <a:lnTo>
                    <a:pt x="591" y="171"/>
                  </a:lnTo>
                  <a:lnTo>
                    <a:pt x="592" y="176"/>
                  </a:lnTo>
                  <a:lnTo>
                    <a:pt x="597" y="178"/>
                  </a:lnTo>
                  <a:lnTo>
                    <a:pt x="606" y="180"/>
                  </a:lnTo>
                  <a:lnTo>
                    <a:pt x="610" y="179"/>
                  </a:lnTo>
                  <a:lnTo>
                    <a:pt x="615" y="176"/>
                  </a:lnTo>
                  <a:lnTo>
                    <a:pt x="605" y="150"/>
                  </a:lnTo>
                  <a:lnTo>
                    <a:pt x="607" y="147"/>
                  </a:lnTo>
                  <a:lnTo>
                    <a:pt x="607" y="145"/>
                  </a:lnTo>
                  <a:lnTo>
                    <a:pt x="607" y="142"/>
                  </a:lnTo>
                  <a:lnTo>
                    <a:pt x="607" y="137"/>
                  </a:lnTo>
                  <a:lnTo>
                    <a:pt x="609" y="134"/>
                  </a:lnTo>
                  <a:lnTo>
                    <a:pt x="613" y="133"/>
                  </a:lnTo>
                  <a:lnTo>
                    <a:pt x="616" y="136"/>
                  </a:lnTo>
                  <a:lnTo>
                    <a:pt x="616" y="139"/>
                  </a:lnTo>
                  <a:lnTo>
                    <a:pt x="616" y="144"/>
                  </a:lnTo>
                  <a:lnTo>
                    <a:pt x="618" y="156"/>
                  </a:lnTo>
                  <a:lnTo>
                    <a:pt x="623" y="170"/>
                  </a:lnTo>
                  <a:lnTo>
                    <a:pt x="625" y="174"/>
                  </a:lnTo>
                  <a:lnTo>
                    <a:pt x="628" y="176"/>
                  </a:lnTo>
                  <a:lnTo>
                    <a:pt x="632" y="176"/>
                  </a:lnTo>
                  <a:lnTo>
                    <a:pt x="633" y="174"/>
                  </a:lnTo>
                  <a:lnTo>
                    <a:pt x="634" y="171"/>
                  </a:lnTo>
                  <a:lnTo>
                    <a:pt x="636" y="169"/>
                  </a:lnTo>
                  <a:lnTo>
                    <a:pt x="651" y="163"/>
                  </a:lnTo>
                  <a:lnTo>
                    <a:pt x="653" y="162"/>
                  </a:lnTo>
                  <a:lnTo>
                    <a:pt x="656" y="158"/>
                  </a:lnTo>
                  <a:lnTo>
                    <a:pt x="625" y="132"/>
                  </a:lnTo>
                  <a:lnTo>
                    <a:pt x="614" y="129"/>
                  </a:lnTo>
                  <a:lnTo>
                    <a:pt x="607" y="128"/>
                  </a:lnTo>
                  <a:lnTo>
                    <a:pt x="604" y="128"/>
                  </a:lnTo>
                  <a:lnTo>
                    <a:pt x="585" y="141"/>
                  </a:lnTo>
                  <a:lnTo>
                    <a:pt x="581" y="142"/>
                  </a:lnTo>
                  <a:close/>
                  <a:moveTo>
                    <a:pt x="606" y="412"/>
                  </a:moveTo>
                  <a:lnTo>
                    <a:pt x="607" y="418"/>
                  </a:lnTo>
                  <a:lnTo>
                    <a:pt x="609" y="427"/>
                  </a:lnTo>
                  <a:lnTo>
                    <a:pt x="613" y="435"/>
                  </a:lnTo>
                  <a:lnTo>
                    <a:pt x="619" y="436"/>
                  </a:lnTo>
                  <a:lnTo>
                    <a:pt x="623" y="430"/>
                  </a:lnTo>
                  <a:lnTo>
                    <a:pt x="624" y="419"/>
                  </a:lnTo>
                  <a:lnTo>
                    <a:pt x="623" y="408"/>
                  </a:lnTo>
                  <a:lnTo>
                    <a:pt x="621" y="397"/>
                  </a:lnTo>
                  <a:lnTo>
                    <a:pt x="619" y="395"/>
                  </a:lnTo>
                  <a:lnTo>
                    <a:pt x="616" y="394"/>
                  </a:lnTo>
                  <a:lnTo>
                    <a:pt x="612" y="396"/>
                  </a:lnTo>
                  <a:lnTo>
                    <a:pt x="616" y="402"/>
                  </a:lnTo>
                  <a:lnTo>
                    <a:pt x="618" y="411"/>
                  </a:lnTo>
                  <a:lnTo>
                    <a:pt x="616" y="417"/>
                  </a:lnTo>
                  <a:lnTo>
                    <a:pt x="612" y="417"/>
                  </a:lnTo>
                  <a:lnTo>
                    <a:pt x="611" y="414"/>
                  </a:lnTo>
                  <a:lnTo>
                    <a:pt x="612" y="405"/>
                  </a:lnTo>
                  <a:lnTo>
                    <a:pt x="611" y="401"/>
                  </a:lnTo>
                  <a:lnTo>
                    <a:pt x="608" y="401"/>
                  </a:lnTo>
                  <a:lnTo>
                    <a:pt x="606" y="404"/>
                  </a:lnTo>
                  <a:lnTo>
                    <a:pt x="606" y="412"/>
                  </a:lnTo>
                  <a:close/>
                  <a:moveTo>
                    <a:pt x="611" y="106"/>
                  </a:moveTo>
                  <a:lnTo>
                    <a:pt x="610" y="106"/>
                  </a:lnTo>
                  <a:lnTo>
                    <a:pt x="611" y="109"/>
                  </a:lnTo>
                  <a:lnTo>
                    <a:pt x="612" y="110"/>
                  </a:lnTo>
                  <a:lnTo>
                    <a:pt x="611" y="111"/>
                  </a:lnTo>
                  <a:lnTo>
                    <a:pt x="612" y="112"/>
                  </a:lnTo>
                  <a:lnTo>
                    <a:pt x="614" y="113"/>
                  </a:lnTo>
                  <a:lnTo>
                    <a:pt x="615" y="113"/>
                  </a:lnTo>
                  <a:lnTo>
                    <a:pt x="614" y="112"/>
                  </a:lnTo>
                  <a:lnTo>
                    <a:pt x="615" y="112"/>
                  </a:lnTo>
                  <a:lnTo>
                    <a:pt x="617" y="114"/>
                  </a:lnTo>
                  <a:lnTo>
                    <a:pt x="620" y="115"/>
                  </a:lnTo>
                  <a:lnTo>
                    <a:pt x="617" y="110"/>
                  </a:lnTo>
                  <a:lnTo>
                    <a:pt x="616" y="110"/>
                  </a:lnTo>
                  <a:lnTo>
                    <a:pt x="613" y="108"/>
                  </a:lnTo>
                  <a:lnTo>
                    <a:pt x="616" y="107"/>
                  </a:lnTo>
                  <a:lnTo>
                    <a:pt x="619" y="107"/>
                  </a:lnTo>
                  <a:lnTo>
                    <a:pt x="623" y="109"/>
                  </a:lnTo>
                  <a:lnTo>
                    <a:pt x="620" y="106"/>
                  </a:lnTo>
                  <a:lnTo>
                    <a:pt x="616" y="104"/>
                  </a:lnTo>
                  <a:lnTo>
                    <a:pt x="612" y="104"/>
                  </a:lnTo>
                  <a:lnTo>
                    <a:pt x="611" y="105"/>
                  </a:lnTo>
                  <a:lnTo>
                    <a:pt x="612" y="106"/>
                  </a:lnTo>
                  <a:lnTo>
                    <a:pt x="612" y="107"/>
                  </a:lnTo>
                  <a:lnTo>
                    <a:pt x="611" y="106"/>
                  </a:lnTo>
                  <a:close/>
                  <a:moveTo>
                    <a:pt x="573" y="186"/>
                  </a:moveTo>
                  <a:lnTo>
                    <a:pt x="573" y="188"/>
                  </a:lnTo>
                  <a:lnTo>
                    <a:pt x="583" y="193"/>
                  </a:lnTo>
                  <a:lnTo>
                    <a:pt x="585" y="192"/>
                  </a:lnTo>
                  <a:lnTo>
                    <a:pt x="586" y="190"/>
                  </a:lnTo>
                  <a:lnTo>
                    <a:pt x="587" y="189"/>
                  </a:lnTo>
                  <a:lnTo>
                    <a:pt x="588" y="188"/>
                  </a:lnTo>
                  <a:lnTo>
                    <a:pt x="589" y="188"/>
                  </a:lnTo>
                  <a:lnTo>
                    <a:pt x="591" y="188"/>
                  </a:lnTo>
                  <a:lnTo>
                    <a:pt x="593" y="188"/>
                  </a:lnTo>
                  <a:lnTo>
                    <a:pt x="594" y="188"/>
                  </a:lnTo>
                  <a:lnTo>
                    <a:pt x="596" y="187"/>
                  </a:lnTo>
                  <a:lnTo>
                    <a:pt x="598" y="184"/>
                  </a:lnTo>
                  <a:lnTo>
                    <a:pt x="597" y="180"/>
                  </a:lnTo>
                  <a:lnTo>
                    <a:pt x="595" y="180"/>
                  </a:lnTo>
                  <a:lnTo>
                    <a:pt x="593" y="180"/>
                  </a:lnTo>
                  <a:lnTo>
                    <a:pt x="591" y="180"/>
                  </a:lnTo>
                  <a:lnTo>
                    <a:pt x="591" y="182"/>
                  </a:lnTo>
                  <a:lnTo>
                    <a:pt x="590" y="183"/>
                  </a:lnTo>
                  <a:lnTo>
                    <a:pt x="589" y="181"/>
                  </a:lnTo>
                  <a:lnTo>
                    <a:pt x="590" y="179"/>
                  </a:lnTo>
                  <a:lnTo>
                    <a:pt x="589" y="178"/>
                  </a:lnTo>
                  <a:lnTo>
                    <a:pt x="584" y="175"/>
                  </a:lnTo>
                  <a:lnTo>
                    <a:pt x="581" y="173"/>
                  </a:lnTo>
                  <a:lnTo>
                    <a:pt x="570" y="174"/>
                  </a:lnTo>
                  <a:lnTo>
                    <a:pt x="567" y="173"/>
                  </a:lnTo>
                  <a:lnTo>
                    <a:pt x="566" y="175"/>
                  </a:lnTo>
                  <a:lnTo>
                    <a:pt x="567" y="176"/>
                  </a:lnTo>
                  <a:lnTo>
                    <a:pt x="571" y="178"/>
                  </a:lnTo>
                  <a:lnTo>
                    <a:pt x="572" y="179"/>
                  </a:lnTo>
                  <a:lnTo>
                    <a:pt x="574" y="184"/>
                  </a:lnTo>
                  <a:lnTo>
                    <a:pt x="574" y="185"/>
                  </a:lnTo>
                  <a:lnTo>
                    <a:pt x="573" y="186"/>
                  </a:lnTo>
                  <a:close/>
                  <a:moveTo>
                    <a:pt x="680" y="277"/>
                  </a:moveTo>
                  <a:lnTo>
                    <a:pt x="676" y="278"/>
                  </a:lnTo>
                  <a:lnTo>
                    <a:pt x="672" y="281"/>
                  </a:lnTo>
                  <a:lnTo>
                    <a:pt x="667" y="282"/>
                  </a:lnTo>
                  <a:lnTo>
                    <a:pt x="659" y="280"/>
                  </a:lnTo>
                  <a:lnTo>
                    <a:pt x="654" y="288"/>
                  </a:lnTo>
                  <a:lnTo>
                    <a:pt x="618" y="330"/>
                  </a:lnTo>
                  <a:lnTo>
                    <a:pt x="615" y="338"/>
                  </a:lnTo>
                  <a:lnTo>
                    <a:pt x="617" y="349"/>
                  </a:lnTo>
                  <a:lnTo>
                    <a:pt x="619" y="352"/>
                  </a:lnTo>
                  <a:lnTo>
                    <a:pt x="622" y="356"/>
                  </a:lnTo>
                  <a:lnTo>
                    <a:pt x="626" y="359"/>
                  </a:lnTo>
                  <a:lnTo>
                    <a:pt x="629" y="361"/>
                  </a:lnTo>
                  <a:lnTo>
                    <a:pt x="630" y="363"/>
                  </a:lnTo>
                  <a:lnTo>
                    <a:pt x="635" y="377"/>
                  </a:lnTo>
                  <a:lnTo>
                    <a:pt x="644" y="374"/>
                  </a:lnTo>
                  <a:lnTo>
                    <a:pt x="651" y="375"/>
                  </a:lnTo>
                  <a:lnTo>
                    <a:pt x="655" y="380"/>
                  </a:lnTo>
                  <a:lnTo>
                    <a:pt x="655" y="390"/>
                  </a:lnTo>
                  <a:lnTo>
                    <a:pt x="646" y="412"/>
                  </a:lnTo>
                  <a:lnTo>
                    <a:pt x="646" y="419"/>
                  </a:lnTo>
                  <a:lnTo>
                    <a:pt x="650" y="427"/>
                  </a:lnTo>
                  <a:lnTo>
                    <a:pt x="648" y="434"/>
                  </a:lnTo>
                  <a:lnTo>
                    <a:pt x="650" y="444"/>
                  </a:lnTo>
                  <a:lnTo>
                    <a:pt x="654" y="452"/>
                  </a:lnTo>
                  <a:lnTo>
                    <a:pt x="658" y="456"/>
                  </a:lnTo>
                  <a:lnTo>
                    <a:pt x="660" y="460"/>
                  </a:lnTo>
                  <a:lnTo>
                    <a:pt x="662" y="463"/>
                  </a:lnTo>
                  <a:lnTo>
                    <a:pt x="666" y="464"/>
                  </a:lnTo>
                  <a:lnTo>
                    <a:pt x="670" y="463"/>
                  </a:lnTo>
                  <a:lnTo>
                    <a:pt x="677" y="458"/>
                  </a:lnTo>
                  <a:lnTo>
                    <a:pt x="681" y="458"/>
                  </a:lnTo>
                  <a:lnTo>
                    <a:pt x="685" y="463"/>
                  </a:lnTo>
                  <a:lnTo>
                    <a:pt x="686" y="471"/>
                  </a:lnTo>
                  <a:lnTo>
                    <a:pt x="686" y="481"/>
                  </a:lnTo>
                  <a:lnTo>
                    <a:pt x="685" y="490"/>
                  </a:lnTo>
                  <a:lnTo>
                    <a:pt x="687" y="492"/>
                  </a:lnTo>
                  <a:lnTo>
                    <a:pt x="691" y="492"/>
                  </a:lnTo>
                  <a:lnTo>
                    <a:pt x="698" y="491"/>
                  </a:lnTo>
                  <a:lnTo>
                    <a:pt x="700" y="492"/>
                  </a:lnTo>
                  <a:lnTo>
                    <a:pt x="699" y="495"/>
                  </a:lnTo>
                  <a:lnTo>
                    <a:pt x="699" y="497"/>
                  </a:lnTo>
                  <a:lnTo>
                    <a:pt x="701" y="498"/>
                  </a:lnTo>
                  <a:lnTo>
                    <a:pt x="703" y="497"/>
                  </a:lnTo>
                  <a:lnTo>
                    <a:pt x="705" y="494"/>
                  </a:lnTo>
                  <a:lnTo>
                    <a:pt x="707" y="493"/>
                  </a:lnTo>
                  <a:lnTo>
                    <a:pt x="714" y="484"/>
                  </a:lnTo>
                  <a:lnTo>
                    <a:pt x="716" y="483"/>
                  </a:lnTo>
                  <a:lnTo>
                    <a:pt x="718" y="481"/>
                  </a:lnTo>
                  <a:lnTo>
                    <a:pt x="717" y="477"/>
                  </a:lnTo>
                  <a:lnTo>
                    <a:pt x="716" y="470"/>
                  </a:lnTo>
                  <a:lnTo>
                    <a:pt x="716" y="460"/>
                  </a:lnTo>
                  <a:lnTo>
                    <a:pt x="713" y="452"/>
                  </a:lnTo>
                  <a:lnTo>
                    <a:pt x="691" y="431"/>
                  </a:lnTo>
                  <a:lnTo>
                    <a:pt x="687" y="425"/>
                  </a:lnTo>
                  <a:lnTo>
                    <a:pt x="683" y="418"/>
                  </a:lnTo>
                  <a:lnTo>
                    <a:pt x="678" y="412"/>
                  </a:lnTo>
                  <a:lnTo>
                    <a:pt x="674" y="416"/>
                  </a:lnTo>
                  <a:lnTo>
                    <a:pt x="672" y="426"/>
                  </a:lnTo>
                  <a:lnTo>
                    <a:pt x="675" y="435"/>
                  </a:lnTo>
                  <a:lnTo>
                    <a:pt x="669" y="444"/>
                  </a:lnTo>
                  <a:lnTo>
                    <a:pt x="664" y="446"/>
                  </a:lnTo>
                  <a:lnTo>
                    <a:pt x="662" y="441"/>
                  </a:lnTo>
                  <a:lnTo>
                    <a:pt x="663" y="420"/>
                  </a:lnTo>
                  <a:lnTo>
                    <a:pt x="667" y="396"/>
                  </a:lnTo>
                  <a:lnTo>
                    <a:pt x="667" y="377"/>
                  </a:lnTo>
                  <a:lnTo>
                    <a:pt x="666" y="367"/>
                  </a:lnTo>
                  <a:lnTo>
                    <a:pt x="662" y="359"/>
                  </a:lnTo>
                  <a:lnTo>
                    <a:pt x="656" y="355"/>
                  </a:lnTo>
                  <a:lnTo>
                    <a:pt x="653" y="353"/>
                  </a:lnTo>
                  <a:lnTo>
                    <a:pt x="647" y="347"/>
                  </a:lnTo>
                  <a:lnTo>
                    <a:pt x="643" y="346"/>
                  </a:lnTo>
                  <a:lnTo>
                    <a:pt x="633" y="346"/>
                  </a:lnTo>
                  <a:lnTo>
                    <a:pt x="629" y="345"/>
                  </a:lnTo>
                  <a:lnTo>
                    <a:pt x="626" y="339"/>
                  </a:lnTo>
                  <a:lnTo>
                    <a:pt x="644" y="339"/>
                  </a:lnTo>
                  <a:lnTo>
                    <a:pt x="649" y="337"/>
                  </a:lnTo>
                  <a:lnTo>
                    <a:pt x="651" y="332"/>
                  </a:lnTo>
                  <a:lnTo>
                    <a:pt x="653" y="324"/>
                  </a:lnTo>
                  <a:lnTo>
                    <a:pt x="655" y="321"/>
                  </a:lnTo>
                  <a:lnTo>
                    <a:pt x="658" y="331"/>
                  </a:lnTo>
                  <a:lnTo>
                    <a:pt x="662" y="325"/>
                  </a:lnTo>
                  <a:lnTo>
                    <a:pt x="666" y="319"/>
                  </a:lnTo>
                  <a:lnTo>
                    <a:pt x="672" y="316"/>
                  </a:lnTo>
                  <a:lnTo>
                    <a:pt x="677" y="322"/>
                  </a:lnTo>
                  <a:lnTo>
                    <a:pt x="680" y="327"/>
                  </a:lnTo>
                  <a:lnTo>
                    <a:pt x="684" y="330"/>
                  </a:lnTo>
                  <a:lnTo>
                    <a:pt x="689" y="330"/>
                  </a:lnTo>
                  <a:lnTo>
                    <a:pt x="694" y="327"/>
                  </a:lnTo>
                  <a:lnTo>
                    <a:pt x="697" y="315"/>
                  </a:lnTo>
                  <a:lnTo>
                    <a:pt x="681" y="297"/>
                  </a:lnTo>
                  <a:lnTo>
                    <a:pt x="682" y="288"/>
                  </a:lnTo>
                  <a:lnTo>
                    <a:pt x="681" y="287"/>
                  </a:lnTo>
                  <a:lnTo>
                    <a:pt x="681" y="285"/>
                  </a:lnTo>
                  <a:lnTo>
                    <a:pt x="681" y="282"/>
                  </a:lnTo>
                  <a:lnTo>
                    <a:pt x="680" y="277"/>
                  </a:lnTo>
                  <a:close/>
                  <a:moveTo>
                    <a:pt x="696" y="148"/>
                  </a:moveTo>
                  <a:lnTo>
                    <a:pt x="695" y="146"/>
                  </a:lnTo>
                  <a:lnTo>
                    <a:pt x="691" y="146"/>
                  </a:lnTo>
                  <a:lnTo>
                    <a:pt x="689" y="145"/>
                  </a:lnTo>
                  <a:lnTo>
                    <a:pt x="691" y="148"/>
                  </a:lnTo>
                  <a:lnTo>
                    <a:pt x="697" y="155"/>
                  </a:lnTo>
                  <a:lnTo>
                    <a:pt x="700" y="154"/>
                  </a:lnTo>
                  <a:lnTo>
                    <a:pt x="701" y="148"/>
                  </a:lnTo>
                  <a:lnTo>
                    <a:pt x="701" y="145"/>
                  </a:lnTo>
                  <a:lnTo>
                    <a:pt x="699" y="143"/>
                  </a:lnTo>
                  <a:lnTo>
                    <a:pt x="699" y="144"/>
                  </a:lnTo>
                  <a:lnTo>
                    <a:pt x="699" y="148"/>
                  </a:lnTo>
                  <a:lnTo>
                    <a:pt x="698" y="148"/>
                  </a:lnTo>
                  <a:lnTo>
                    <a:pt x="696" y="148"/>
                  </a:lnTo>
                  <a:close/>
                  <a:moveTo>
                    <a:pt x="683" y="146"/>
                  </a:moveTo>
                  <a:lnTo>
                    <a:pt x="676" y="132"/>
                  </a:lnTo>
                  <a:lnTo>
                    <a:pt x="672" y="129"/>
                  </a:lnTo>
                  <a:lnTo>
                    <a:pt x="669" y="134"/>
                  </a:lnTo>
                  <a:lnTo>
                    <a:pt x="670" y="139"/>
                  </a:lnTo>
                  <a:lnTo>
                    <a:pt x="673" y="143"/>
                  </a:lnTo>
                  <a:lnTo>
                    <a:pt x="679" y="152"/>
                  </a:lnTo>
                  <a:lnTo>
                    <a:pt x="682" y="161"/>
                  </a:lnTo>
                  <a:lnTo>
                    <a:pt x="684" y="164"/>
                  </a:lnTo>
                  <a:lnTo>
                    <a:pt x="690" y="170"/>
                  </a:lnTo>
                  <a:lnTo>
                    <a:pt x="693" y="174"/>
                  </a:lnTo>
                  <a:lnTo>
                    <a:pt x="695" y="173"/>
                  </a:lnTo>
                  <a:lnTo>
                    <a:pt x="695" y="169"/>
                  </a:lnTo>
                  <a:lnTo>
                    <a:pt x="694" y="164"/>
                  </a:lnTo>
                  <a:lnTo>
                    <a:pt x="693" y="160"/>
                  </a:lnTo>
                  <a:lnTo>
                    <a:pt x="692" y="157"/>
                  </a:lnTo>
                  <a:lnTo>
                    <a:pt x="689" y="153"/>
                  </a:lnTo>
                  <a:lnTo>
                    <a:pt x="685" y="149"/>
                  </a:lnTo>
                  <a:lnTo>
                    <a:pt x="683" y="146"/>
                  </a:lnTo>
                  <a:close/>
                  <a:moveTo>
                    <a:pt x="667" y="178"/>
                  </a:moveTo>
                  <a:lnTo>
                    <a:pt x="671" y="184"/>
                  </a:lnTo>
                  <a:lnTo>
                    <a:pt x="676" y="187"/>
                  </a:lnTo>
                  <a:lnTo>
                    <a:pt x="677" y="183"/>
                  </a:lnTo>
                  <a:lnTo>
                    <a:pt x="676" y="180"/>
                  </a:lnTo>
                  <a:lnTo>
                    <a:pt x="675" y="178"/>
                  </a:lnTo>
                  <a:lnTo>
                    <a:pt x="669" y="178"/>
                  </a:lnTo>
                  <a:lnTo>
                    <a:pt x="667" y="178"/>
                  </a:lnTo>
                  <a:close/>
                  <a:moveTo>
                    <a:pt x="665" y="191"/>
                  </a:moveTo>
                  <a:lnTo>
                    <a:pt x="664" y="187"/>
                  </a:lnTo>
                  <a:lnTo>
                    <a:pt x="660" y="184"/>
                  </a:lnTo>
                  <a:lnTo>
                    <a:pt x="656" y="185"/>
                  </a:lnTo>
                  <a:lnTo>
                    <a:pt x="653" y="189"/>
                  </a:lnTo>
                  <a:lnTo>
                    <a:pt x="651" y="195"/>
                  </a:lnTo>
                  <a:lnTo>
                    <a:pt x="653" y="208"/>
                  </a:lnTo>
                  <a:lnTo>
                    <a:pt x="655" y="211"/>
                  </a:lnTo>
                  <a:lnTo>
                    <a:pt x="659" y="212"/>
                  </a:lnTo>
                  <a:lnTo>
                    <a:pt x="662" y="212"/>
                  </a:lnTo>
                  <a:lnTo>
                    <a:pt x="664" y="210"/>
                  </a:lnTo>
                  <a:lnTo>
                    <a:pt x="665" y="206"/>
                  </a:lnTo>
                  <a:lnTo>
                    <a:pt x="668" y="204"/>
                  </a:lnTo>
                  <a:lnTo>
                    <a:pt x="670" y="202"/>
                  </a:lnTo>
                  <a:lnTo>
                    <a:pt x="669" y="200"/>
                  </a:lnTo>
                  <a:lnTo>
                    <a:pt x="665" y="194"/>
                  </a:lnTo>
                  <a:lnTo>
                    <a:pt x="665" y="191"/>
                  </a:lnTo>
                  <a:close/>
                  <a:moveTo>
                    <a:pt x="636" y="715"/>
                  </a:moveTo>
                  <a:lnTo>
                    <a:pt x="631" y="715"/>
                  </a:lnTo>
                  <a:lnTo>
                    <a:pt x="628" y="719"/>
                  </a:lnTo>
                  <a:lnTo>
                    <a:pt x="626" y="725"/>
                  </a:lnTo>
                  <a:lnTo>
                    <a:pt x="627" y="731"/>
                  </a:lnTo>
                  <a:lnTo>
                    <a:pt x="634" y="727"/>
                  </a:lnTo>
                  <a:lnTo>
                    <a:pt x="646" y="720"/>
                  </a:lnTo>
                  <a:lnTo>
                    <a:pt x="660" y="717"/>
                  </a:lnTo>
                  <a:lnTo>
                    <a:pt x="663" y="717"/>
                  </a:lnTo>
                  <a:lnTo>
                    <a:pt x="657" y="712"/>
                  </a:lnTo>
                  <a:lnTo>
                    <a:pt x="652" y="708"/>
                  </a:lnTo>
                  <a:lnTo>
                    <a:pt x="648" y="703"/>
                  </a:lnTo>
                  <a:lnTo>
                    <a:pt x="645" y="695"/>
                  </a:lnTo>
                  <a:lnTo>
                    <a:pt x="645" y="691"/>
                  </a:lnTo>
                  <a:lnTo>
                    <a:pt x="646" y="682"/>
                  </a:lnTo>
                  <a:lnTo>
                    <a:pt x="647" y="678"/>
                  </a:lnTo>
                  <a:lnTo>
                    <a:pt x="645" y="674"/>
                  </a:lnTo>
                  <a:lnTo>
                    <a:pt x="643" y="671"/>
                  </a:lnTo>
                  <a:lnTo>
                    <a:pt x="642" y="668"/>
                  </a:lnTo>
                  <a:lnTo>
                    <a:pt x="645" y="663"/>
                  </a:lnTo>
                  <a:lnTo>
                    <a:pt x="640" y="664"/>
                  </a:lnTo>
                  <a:lnTo>
                    <a:pt x="633" y="668"/>
                  </a:lnTo>
                  <a:lnTo>
                    <a:pt x="627" y="673"/>
                  </a:lnTo>
                  <a:lnTo>
                    <a:pt x="624" y="678"/>
                  </a:lnTo>
                  <a:lnTo>
                    <a:pt x="616" y="709"/>
                  </a:lnTo>
                  <a:lnTo>
                    <a:pt x="614" y="711"/>
                  </a:lnTo>
                  <a:lnTo>
                    <a:pt x="611" y="714"/>
                  </a:lnTo>
                  <a:lnTo>
                    <a:pt x="609" y="718"/>
                  </a:lnTo>
                  <a:lnTo>
                    <a:pt x="610" y="723"/>
                  </a:lnTo>
                  <a:lnTo>
                    <a:pt x="612" y="727"/>
                  </a:lnTo>
                  <a:lnTo>
                    <a:pt x="614" y="730"/>
                  </a:lnTo>
                  <a:lnTo>
                    <a:pt x="616" y="731"/>
                  </a:lnTo>
                  <a:lnTo>
                    <a:pt x="618" y="729"/>
                  </a:lnTo>
                  <a:lnTo>
                    <a:pt x="620" y="726"/>
                  </a:lnTo>
                  <a:lnTo>
                    <a:pt x="622" y="722"/>
                  </a:lnTo>
                  <a:lnTo>
                    <a:pt x="624" y="714"/>
                  </a:lnTo>
                  <a:lnTo>
                    <a:pt x="626" y="711"/>
                  </a:lnTo>
                  <a:lnTo>
                    <a:pt x="629" y="710"/>
                  </a:lnTo>
                  <a:lnTo>
                    <a:pt x="636" y="709"/>
                  </a:lnTo>
                  <a:lnTo>
                    <a:pt x="634" y="705"/>
                  </a:lnTo>
                  <a:lnTo>
                    <a:pt x="640" y="705"/>
                  </a:lnTo>
                  <a:lnTo>
                    <a:pt x="641" y="709"/>
                  </a:lnTo>
                  <a:lnTo>
                    <a:pt x="639" y="713"/>
                  </a:lnTo>
                  <a:lnTo>
                    <a:pt x="636" y="715"/>
                  </a:lnTo>
                  <a:close/>
                  <a:moveTo>
                    <a:pt x="616" y="613"/>
                  </a:moveTo>
                  <a:lnTo>
                    <a:pt x="618" y="616"/>
                  </a:lnTo>
                  <a:lnTo>
                    <a:pt x="622" y="616"/>
                  </a:lnTo>
                  <a:lnTo>
                    <a:pt x="627" y="618"/>
                  </a:lnTo>
                  <a:lnTo>
                    <a:pt x="631" y="628"/>
                  </a:lnTo>
                  <a:lnTo>
                    <a:pt x="638" y="631"/>
                  </a:lnTo>
                  <a:lnTo>
                    <a:pt x="642" y="627"/>
                  </a:lnTo>
                  <a:lnTo>
                    <a:pt x="645" y="625"/>
                  </a:lnTo>
                  <a:lnTo>
                    <a:pt x="643" y="623"/>
                  </a:lnTo>
                  <a:lnTo>
                    <a:pt x="642" y="621"/>
                  </a:lnTo>
                  <a:lnTo>
                    <a:pt x="642" y="618"/>
                  </a:lnTo>
                  <a:lnTo>
                    <a:pt x="642" y="616"/>
                  </a:lnTo>
                  <a:lnTo>
                    <a:pt x="641" y="613"/>
                  </a:lnTo>
                  <a:lnTo>
                    <a:pt x="642" y="610"/>
                  </a:lnTo>
                  <a:lnTo>
                    <a:pt x="639" y="606"/>
                  </a:lnTo>
                  <a:lnTo>
                    <a:pt x="642" y="606"/>
                  </a:lnTo>
                  <a:lnTo>
                    <a:pt x="644" y="604"/>
                  </a:lnTo>
                  <a:lnTo>
                    <a:pt x="647" y="602"/>
                  </a:lnTo>
                  <a:lnTo>
                    <a:pt x="644" y="598"/>
                  </a:lnTo>
                  <a:lnTo>
                    <a:pt x="644" y="591"/>
                  </a:lnTo>
                  <a:lnTo>
                    <a:pt x="645" y="577"/>
                  </a:lnTo>
                  <a:lnTo>
                    <a:pt x="644" y="574"/>
                  </a:lnTo>
                  <a:lnTo>
                    <a:pt x="641" y="571"/>
                  </a:lnTo>
                  <a:lnTo>
                    <a:pt x="638" y="568"/>
                  </a:lnTo>
                  <a:lnTo>
                    <a:pt x="635" y="566"/>
                  </a:lnTo>
                  <a:lnTo>
                    <a:pt x="632" y="567"/>
                  </a:lnTo>
                  <a:lnTo>
                    <a:pt x="631" y="570"/>
                  </a:lnTo>
                  <a:lnTo>
                    <a:pt x="630" y="575"/>
                  </a:lnTo>
                  <a:lnTo>
                    <a:pt x="628" y="579"/>
                  </a:lnTo>
                  <a:lnTo>
                    <a:pt x="622" y="584"/>
                  </a:lnTo>
                  <a:lnTo>
                    <a:pt x="620" y="587"/>
                  </a:lnTo>
                  <a:lnTo>
                    <a:pt x="620" y="593"/>
                  </a:lnTo>
                  <a:lnTo>
                    <a:pt x="620" y="598"/>
                  </a:lnTo>
                  <a:lnTo>
                    <a:pt x="622" y="602"/>
                  </a:lnTo>
                  <a:lnTo>
                    <a:pt x="620" y="606"/>
                  </a:lnTo>
                  <a:lnTo>
                    <a:pt x="616" y="613"/>
                  </a:lnTo>
                  <a:close/>
                  <a:moveTo>
                    <a:pt x="540" y="780"/>
                  </a:moveTo>
                  <a:lnTo>
                    <a:pt x="535" y="780"/>
                  </a:lnTo>
                  <a:lnTo>
                    <a:pt x="533" y="783"/>
                  </a:lnTo>
                  <a:lnTo>
                    <a:pt x="530" y="787"/>
                  </a:lnTo>
                  <a:lnTo>
                    <a:pt x="527" y="788"/>
                  </a:lnTo>
                  <a:lnTo>
                    <a:pt x="524" y="790"/>
                  </a:lnTo>
                  <a:lnTo>
                    <a:pt x="525" y="794"/>
                  </a:lnTo>
                  <a:lnTo>
                    <a:pt x="526" y="795"/>
                  </a:lnTo>
                  <a:lnTo>
                    <a:pt x="529" y="800"/>
                  </a:lnTo>
                  <a:lnTo>
                    <a:pt x="532" y="802"/>
                  </a:lnTo>
                  <a:lnTo>
                    <a:pt x="534" y="805"/>
                  </a:lnTo>
                  <a:lnTo>
                    <a:pt x="536" y="805"/>
                  </a:lnTo>
                  <a:lnTo>
                    <a:pt x="540" y="803"/>
                  </a:lnTo>
                  <a:lnTo>
                    <a:pt x="545" y="800"/>
                  </a:lnTo>
                  <a:lnTo>
                    <a:pt x="547" y="794"/>
                  </a:lnTo>
                  <a:lnTo>
                    <a:pt x="549" y="790"/>
                  </a:lnTo>
                  <a:lnTo>
                    <a:pt x="548" y="785"/>
                  </a:lnTo>
                  <a:lnTo>
                    <a:pt x="546" y="782"/>
                  </a:lnTo>
                  <a:lnTo>
                    <a:pt x="540" y="780"/>
                  </a:lnTo>
                  <a:close/>
                  <a:moveTo>
                    <a:pt x="496" y="733"/>
                  </a:moveTo>
                  <a:lnTo>
                    <a:pt x="497" y="729"/>
                  </a:lnTo>
                  <a:lnTo>
                    <a:pt x="502" y="727"/>
                  </a:lnTo>
                  <a:lnTo>
                    <a:pt x="505" y="722"/>
                  </a:lnTo>
                  <a:lnTo>
                    <a:pt x="501" y="724"/>
                  </a:lnTo>
                  <a:lnTo>
                    <a:pt x="499" y="725"/>
                  </a:lnTo>
                  <a:lnTo>
                    <a:pt x="493" y="726"/>
                  </a:lnTo>
                  <a:lnTo>
                    <a:pt x="490" y="728"/>
                  </a:lnTo>
                  <a:lnTo>
                    <a:pt x="485" y="727"/>
                  </a:lnTo>
                  <a:lnTo>
                    <a:pt x="483" y="730"/>
                  </a:lnTo>
                  <a:lnTo>
                    <a:pt x="480" y="736"/>
                  </a:lnTo>
                  <a:lnTo>
                    <a:pt x="477" y="743"/>
                  </a:lnTo>
                  <a:lnTo>
                    <a:pt x="476" y="746"/>
                  </a:lnTo>
                  <a:lnTo>
                    <a:pt x="478" y="752"/>
                  </a:lnTo>
                  <a:lnTo>
                    <a:pt x="482" y="756"/>
                  </a:lnTo>
                  <a:lnTo>
                    <a:pt x="483" y="760"/>
                  </a:lnTo>
                  <a:lnTo>
                    <a:pt x="483" y="764"/>
                  </a:lnTo>
                  <a:lnTo>
                    <a:pt x="484" y="769"/>
                  </a:lnTo>
                  <a:lnTo>
                    <a:pt x="484" y="773"/>
                  </a:lnTo>
                  <a:lnTo>
                    <a:pt x="486" y="775"/>
                  </a:lnTo>
                  <a:lnTo>
                    <a:pt x="491" y="772"/>
                  </a:lnTo>
                  <a:lnTo>
                    <a:pt x="496" y="766"/>
                  </a:lnTo>
                  <a:lnTo>
                    <a:pt x="497" y="760"/>
                  </a:lnTo>
                  <a:lnTo>
                    <a:pt x="498" y="755"/>
                  </a:lnTo>
                  <a:lnTo>
                    <a:pt x="496" y="750"/>
                  </a:lnTo>
                  <a:lnTo>
                    <a:pt x="493" y="744"/>
                  </a:lnTo>
                  <a:lnTo>
                    <a:pt x="495" y="739"/>
                  </a:lnTo>
                  <a:lnTo>
                    <a:pt x="496" y="733"/>
                  </a:lnTo>
                  <a:close/>
                  <a:moveTo>
                    <a:pt x="75" y="990"/>
                  </a:moveTo>
                  <a:lnTo>
                    <a:pt x="73" y="993"/>
                  </a:lnTo>
                  <a:lnTo>
                    <a:pt x="77" y="998"/>
                  </a:lnTo>
                  <a:lnTo>
                    <a:pt x="82" y="1013"/>
                  </a:lnTo>
                  <a:lnTo>
                    <a:pt x="85" y="1009"/>
                  </a:lnTo>
                  <a:lnTo>
                    <a:pt x="86" y="1005"/>
                  </a:lnTo>
                  <a:lnTo>
                    <a:pt x="88" y="995"/>
                  </a:lnTo>
                  <a:lnTo>
                    <a:pt x="88" y="991"/>
                  </a:lnTo>
                  <a:lnTo>
                    <a:pt x="83" y="985"/>
                  </a:lnTo>
                  <a:lnTo>
                    <a:pt x="83" y="980"/>
                  </a:lnTo>
                  <a:lnTo>
                    <a:pt x="83" y="978"/>
                  </a:lnTo>
                  <a:lnTo>
                    <a:pt x="82" y="974"/>
                  </a:lnTo>
                  <a:lnTo>
                    <a:pt x="79" y="976"/>
                  </a:lnTo>
                  <a:lnTo>
                    <a:pt x="76" y="978"/>
                  </a:lnTo>
                  <a:lnTo>
                    <a:pt x="77" y="982"/>
                  </a:lnTo>
                  <a:lnTo>
                    <a:pt x="76" y="986"/>
                  </a:lnTo>
                  <a:lnTo>
                    <a:pt x="75" y="990"/>
                  </a:lnTo>
                  <a:close/>
                  <a:moveTo>
                    <a:pt x="526" y="139"/>
                  </a:moveTo>
                  <a:lnTo>
                    <a:pt x="530" y="141"/>
                  </a:lnTo>
                  <a:lnTo>
                    <a:pt x="532" y="143"/>
                  </a:lnTo>
                  <a:lnTo>
                    <a:pt x="542" y="147"/>
                  </a:lnTo>
                  <a:lnTo>
                    <a:pt x="542" y="147"/>
                  </a:lnTo>
                  <a:lnTo>
                    <a:pt x="542" y="146"/>
                  </a:lnTo>
                  <a:lnTo>
                    <a:pt x="541" y="145"/>
                  </a:lnTo>
                  <a:lnTo>
                    <a:pt x="539" y="143"/>
                  </a:lnTo>
                  <a:lnTo>
                    <a:pt x="536" y="142"/>
                  </a:lnTo>
                  <a:lnTo>
                    <a:pt x="531" y="139"/>
                  </a:lnTo>
                  <a:lnTo>
                    <a:pt x="530" y="138"/>
                  </a:lnTo>
                  <a:lnTo>
                    <a:pt x="527" y="137"/>
                  </a:lnTo>
                  <a:lnTo>
                    <a:pt x="526" y="139"/>
                  </a:lnTo>
                  <a:close/>
                  <a:moveTo>
                    <a:pt x="567" y="127"/>
                  </a:moveTo>
                  <a:lnTo>
                    <a:pt x="566" y="133"/>
                  </a:lnTo>
                  <a:lnTo>
                    <a:pt x="568" y="134"/>
                  </a:lnTo>
                  <a:lnTo>
                    <a:pt x="576" y="132"/>
                  </a:lnTo>
                  <a:lnTo>
                    <a:pt x="578" y="130"/>
                  </a:lnTo>
                  <a:lnTo>
                    <a:pt x="578" y="128"/>
                  </a:lnTo>
                  <a:lnTo>
                    <a:pt x="580" y="120"/>
                  </a:lnTo>
                  <a:lnTo>
                    <a:pt x="579" y="117"/>
                  </a:lnTo>
                  <a:lnTo>
                    <a:pt x="570" y="117"/>
                  </a:lnTo>
                  <a:lnTo>
                    <a:pt x="568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6" y="126"/>
                  </a:lnTo>
                  <a:lnTo>
                    <a:pt x="567" y="127"/>
                  </a:lnTo>
                  <a:close/>
                  <a:moveTo>
                    <a:pt x="534" y="152"/>
                  </a:moveTo>
                  <a:lnTo>
                    <a:pt x="525" y="152"/>
                  </a:lnTo>
                  <a:lnTo>
                    <a:pt x="517" y="157"/>
                  </a:lnTo>
                  <a:lnTo>
                    <a:pt x="517" y="166"/>
                  </a:lnTo>
                  <a:lnTo>
                    <a:pt x="516" y="168"/>
                  </a:lnTo>
                  <a:lnTo>
                    <a:pt x="516" y="181"/>
                  </a:lnTo>
                  <a:lnTo>
                    <a:pt x="517" y="194"/>
                  </a:lnTo>
                  <a:lnTo>
                    <a:pt x="518" y="198"/>
                  </a:lnTo>
                  <a:lnTo>
                    <a:pt x="520" y="203"/>
                  </a:lnTo>
                  <a:lnTo>
                    <a:pt x="523" y="206"/>
                  </a:lnTo>
                  <a:lnTo>
                    <a:pt x="526" y="209"/>
                  </a:lnTo>
                  <a:lnTo>
                    <a:pt x="530" y="211"/>
                  </a:lnTo>
                  <a:lnTo>
                    <a:pt x="533" y="213"/>
                  </a:lnTo>
                  <a:lnTo>
                    <a:pt x="540" y="214"/>
                  </a:lnTo>
                  <a:lnTo>
                    <a:pt x="541" y="215"/>
                  </a:lnTo>
                  <a:lnTo>
                    <a:pt x="544" y="218"/>
                  </a:lnTo>
                  <a:lnTo>
                    <a:pt x="547" y="221"/>
                  </a:lnTo>
                  <a:lnTo>
                    <a:pt x="548" y="224"/>
                  </a:lnTo>
                  <a:lnTo>
                    <a:pt x="550" y="227"/>
                  </a:lnTo>
                  <a:lnTo>
                    <a:pt x="554" y="229"/>
                  </a:lnTo>
                  <a:lnTo>
                    <a:pt x="559" y="229"/>
                  </a:lnTo>
                  <a:lnTo>
                    <a:pt x="563" y="229"/>
                  </a:lnTo>
                  <a:lnTo>
                    <a:pt x="566" y="229"/>
                  </a:lnTo>
                  <a:lnTo>
                    <a:pt x="570" y="232"/>
                  </a:lnTo>
                  <a:lnTo>
                    <a:pt x="571" y="230"/>
                  </a:lnTo>
                  <a:lnTo>
                    <a:pt x="566" y="226"/>
                  </a:lnTo>
                  <a:lnTo>
                    <a:pt x="563" y="224"/>
                  </a:lnTo>
                  <a:lnTo>
                    <a:pt x="561" y="221"/>
                  </a:lnTo>
                  <a:lnTo>
                    <a:pt x="558" y="210"/>
                  </a:lnTo>
                  <a:lnTo>
                    <a:pt x="557" y="209"/>
                  </a:lnTo>
                  <a:lnTo>
                    <a:pt x="559" y="204"/>
                  </a:lnTo>
                  <a:lnTo>
                    <a:pt x="561" y="204"/>
                  </a:lnTo>
                  <a:lnTo>
                    <a:pt x="564" y="206"/>
                  </a:lnTo>
                  <a:lnTo>
                    <a:pt x="567" y="205"/>
                  </a:lnTo>
                  <a:lnTo>
                    <a:pt x="572" y="201"/>
                  </a:lnTo>
                  <a:lnTo>
                    <a:pt x="573" y="198"/>
                  </a:lnTo>
                  <a:lnTo>
                    <a:pt x="566" y="193"/>
                  </a:lnTo>
                  <a:lnTo>
                    <a:pt x="561" y="182"/>
                  </a:lnTo>
                  <a:lnTo>
                    <a:pt x="552" y="176"/>
                  </a:lnTo>
                  <a:lnTo>
                    <a:pt x="547" y="170"/>
                  </a:lnTo>
                  <a:lnTo>
                    <a:pt x="543" y="163"/>
                  </a:lnTo>
                  <a:lnTo>
                    <a:pt x="542" y="158"/>
                  </a:lnTo>
                  <a:lnTo>
                    <a:pt x="534" y="152"/>
                  </a:lnTo>
                  <a:close/>
                  <a:moveTo>
                    <a:pt x="2405" y="335"/>
                  </a:moveTo>
                  <a:lnTo>
                    <a:pt x="2337" y="324"/>
                  </a:lnTo>
                  <a:lnTo>
                    <a:pt x="2269" y="314"/>
                  </a:lnTo>
                  <a:lnTo>
                    <a:pt x="2201" y="303"/>
                  </a:lnTo>
                  <a:lnTo>
                    <a:pt x="2133" y="292"/>
                  </a:lnTo>
                  <a:lnTo>
                    <a:pt x="2065" y="280"/>
                  </a:lnTo>
                  <a:lnTo>
                    <a:pt x="1997" y="269"/>
                  </a:lnTo>
                  <a:lnTo>
                    <a:pt x="1929" y="257"/>
                  </a:lnTo>
                  <a:lnTo>
                    <a:pt x="1862" y="246"/>
                  </a:lnTo>
                  <a:lnTo>
                    <a:pt x="1794" y="234"/>
                  </a:lnTo>
                  <a:lnTo>
                    <a:pt x="1726" y="222"/>
                  </a:lnTo>
                  <a:lnTo>
                    <a:pt x="1658" y="210"/>
                  </a:lnTo>
                  <a:lnTo>
                    <a:pt x="1591" y="198"/>
                  </a:lnTo>
                  <a:lnTo>
                    <a:pt x="1523" y="186"/>
                  </a:lnTo>
                  <a:lnTo>
                    <a:pt x="1455" y="173"/>
                  </a:lnTo>
                  <a:lnTo>
                    <a:pt x="1388" y="160"/>
                  </a:lnTo>
                  <a:lnTo>
                    <a:pt x="1320" y="148"/>
                  </a:lnTo>
                  <a:lnTo>
                    <a:pt x="1252" y="135"/>
                  </a:lnTo>
                  <a:lnTo>
                    <a:pt x="1185" y="122"/>
                  </a:lnTo>
                  <a:lnTo>
                    <a:pt x="1117" y="109"/>
                  </a:lnTo>
                  <a:lnTo>
                    <a:pt x="1050" y="96"/>
                  </a:lnTo>
                  <a:lnTo>
                    <a:pt x="982" y="83"/>
                  </a:lnTo>
                  <a:lnTo>
                    <a:pt x="915" y="69"/>
                  </a:lnTo>
                  <a:lnTo>
                    <a:pt x="847" y="55"/>
                  </a:lnTo>
                  <a:lnTo>
                    <a:pt x="780" y="42"/>
                  </a:lnTo>
                  <a:lnTo>
                    <a:pt x="712" y="28"/>
                  </a:lnTo>
                  <a:lnTo>
                    <a:pt x="682" y="21"/>
                  </a:lnTo>
                  <a:lnTo>
                    <a:pt x="682" y="21"/>
                  </a:lnTo>
                  <a:lnTo>
                    <a:pt x="684" y="29"/>
                  </a:lnTo>
                  <a:lnTo>
                    <a:pt x="686" y="36"/>
                  </a:lnTo>
                  <a:lnTo>
                    <a:pt x="672" y="31"/>
                  </a:lnTo>
                  <a:lnTo>
                    <a:pt x="665" y="31"/>
                  </a:lnTo>
                  <a:lnTo>
                    <a:pt x="660" y="34"/>
                  </a:lnTo>
                  <a:lnTo>
                    <a:pt x="660" y="42"/>
                  </a:lnTo>
                  <a:lnTo>
                    <a:pt x="675" y="45"/>
                  </a:lnTo>
                  <a:lnTo>
                    <a:pt x="678" y="53"/>
                  </a:lnTo>
                  <a:lnTo>
                    <a:pt x="676" y="55"/>
                  </a:lnTo>
                  <a:lnTo>
                    <a:pt x="673" y="57"/>
                  </a:lnTo>
                  <a:lnTo>
                    <a:pt x="669" y="60"/>
                  </a:lnTo>
                  <a:lnTo>
                    <a:pt x="667" y="64"/>
                  </a:lnTo>
                  <a:lnTo>
                    <a:pt x="667" y="69"/>
                  </a:lnTo>
                  <a:lnTo>
                    <a:pt x="669" y="74"/>
                  </a:lnTo>
                  <a:lnTo>
                    <a:pt x="681" y="88"/>
                  </a:lnTo>
                  <a:lnTo>
                    <a:pt x="683" y="93"/>
                  </a:lnTo>
                  <a:lnTo>
                    <a:pt x="683" y="99"/>
                  </a:lnTo>
                  <a:lnTo>
                    <a:pt x="679" y="109"/>
                  </a:lnTo>
                  <a:lnTo>
                    <a:pt x="683" y="104"/>
                  </a:lnTo>
                  <a:lnTo>
                    <a:pt x="688" y="109"/>
                  </a:lnTo>
                  <a:lnTo>
                    <a:pt x="693" y="117"/>
                  </a:lnTo>
                  <a:lnTo>
                    <a:pt x="694" y="123"/>
                  </a:lnTo>
                  <a:lnTo>
                    <a:pt x="693" y="125"/>
                  </a:lnTo>
                  <a:lnTo>
                    <a:pt x="687" y="128"/>
                  </a:lnTo>
                  <a:lnTo>
                    <a:pt x="686" y="130"/>
                  </a:lnTo>
                  <a:lnTo>
                    <a:pt x="686" y="135"/>
                  </a:lnTo>
                  <a:lnTo>
                    <a:pt x="687" y="139"/>
                  </a:lnTo>
                  <a:lnTo>
                    <a:pt x="690" y="142"/>
                  </a:lnTo>
                  <a:lnTo>
                    <a:pt x="693" y="141"/>
                  </a:lnTo>
                  <a:lnTo>
                    <a:pt x="706" y="127"/>
                  </a:lnTo>
                  <a:lnTo>
                    <a:pt x="712" y="122"/>
                  </a:lnTo>
                  <a:lnTo>
                    <a:pt x="719" y="121"/>
                  </a:lnTo>
                  <a:lnTo>
                    <a:pt x="724" y="123"/>
                  </a:lnTo>
                  <a:lnTo>
                    <a:pt x="731" y="128"/>
                  </a:lnTo>
                  <a:lnTo>
                    <a:pt x="737" y="135"/>
                  </a:lnTo>
                  <a:lnTo>
                    <a:pt x="738" y="142"/>
                  </a:lnTo>
                  <a:lnTo>
                    <a:pt x="729" y="154"/>
                  </a:lnTo>
                  <a:lnTo>
                    <a:pt x="726" y="160"/>
                  </a:lnTo>
                  <a:lnTo>
                    <a:pt x="732" y="165"/>
                  </a:lnTo>
                  <a:lnTo>
                    <a:pt x="732" y="167"/>
                  </a:lnTo>
                  <a:lnTo>
                    <a:pt x="731" y="178"/>
                  </a:lnTo>
                  <a:lnTo>
                    <a:pt x="732" y="183"/>
                  </a:lnTo>
                  <a:lnTo>
                    <a:pt x="734" y="187"/>
                  </a:lnTo>
                  <a:lnTo>
                    <a:pt x="736" y="189"/>
                  </a:lnTo>
                  <a:lnTo>
                    <a:pt x="739" y="191"/>
                  </a:lnTo>
                  <a:lnTo>
                    <a:pt x="741" y="193"/>
                  </a:lnTo>
                  <a:lnTo>
                    <a:pt x="743" y="203"/>
                  </a:lnTo>
                  <a:lnTo>
                    <a:pt x="743" y="212"/>
                  </a:lnTo>
                  <a:lnTo>
                    <a:pt x="739" y="220"/>
                  </a:lnTo>
                  <a:lnTo>
                    <a:pt x="732" y="221"/>
                  </a:lnTo>
                  <a:lnTo>
                    <a:pt x="727" y="218"/>
                  </a:lnTo>
                  <a:lnTo>
                    <a:pt x="717" y="206"/>
                  </a:lnTo>
                  <a:lnTo>
                    <a:pt x="711" y="202"/>
                  </a:lnTo>
                  <a:lnTo>
                    <a:pt x="704" y="202"/>
                  </a:lnTo>
                  <a:lnTo>
                    <a:pt x="707" y="207"/>
                  </a:lnTo>
                  <a:lnTo>
                    <a:pt x="717" y="217"/>
                  </a:lnTo>
                  <a:lnTo>
                    <a:pt x="720" y="224"/>
                  </a:lnTo>
                  <a:lnTo>
                    <a:pt x="722" y="230"/>
                  </a:lnTo>
                  <a:lnTo>
                    <a:pt x="722" y="237"/>
                  </a:lnTo>
                  <a:lnTo>
                    <a:pt x="721" y="249"/>
                  </a:lnTo>
                  <a:lnTo>
                    <a:pt x="721" y="253"/>
                  </a:lnTo>
                  <a:lnTo>
                    <a:pt x="721" y="256"/>
                  </a:lnTo>
                  <a:lnTo>
                    <a:pt x="720" y="258"/>
                  </a:lnTo>
                  <a:lnTo>
                    <a:pt x="717" y="262"/>
                  </a:lnTo>
                  <a:lnTo>
                    <a:pt x="713" y="263"/>
                  </a:lnTo>
                  <a:lnTo>
                    <a:pt x="709" y="261"/>
                  </a:lnTo>
                  <a:lnTo>
                    <a:pt x="706" y="257"/>
                  </a:lnTo>
                  <a:lnTo>
                    <a:pt x="700" y="247"/>
                  </a:lnTo>
                  <a:lnTo>
                    <a:pt x="696" y="242"/>
                  </a:lnTo>
                  <a:lnTo>
                    <a:pt x="691" y="243"/>
                  </a:lnTo>
                  <a:lnTo>
                    <a:pt x="689" y="254"/>
                  </a:lnTo>
                  <a:lnTo>
                    <a:pt x="686" y="247"/>
                  </a:lnTo>
                  <a:lnTo>
                    <a:pt x="683" y="235"/>
                  </a:lnTo>
                  <a:lnTo>
                    <a:pt x="678" y="227"/>
                  </a:lnTo>
                  <a:lnTo>
                    <a:pt x="669" y="231"/>
                  </a:lnTo>
                  <a:lnTo>
                    <a:pt x="664" y="231"/>
                  </a:lnTo>
                  <a:lnTo>
                    <a:pt x="659" y="230"/>
                  </a:lnTo>
                  <a:lnTo>
                    <a:pt x="655" y="230"/>
                  </a:lnTo>
                  <a:lnTo>
                    <a:pt x="653" y="235"/>
                  </a:lnTo>
                  <a:lnTo>
                    <a:pt x="655" y="237"/>
                  </a:lnTo>
                  <a:lnTo>
                    <a:pt x="659" y="239"/>
                  </a:lnTo>
                  <a:lnTo>
                    <a:pt x="663" y="243"/>
                  </a:lnTo>
                  <a:lnTo>
                    <a:pt x="663" y="250"/>
                  </a:lnTo>
                  <a:lnTo>
                    <a:pt x="661" y="254"/>
                  </a:lnTo>
                  <a:lnTo>
                    <a:pt x="657" y="256"/>
                  </a:lnTo>
                  <a:lnTo>
                    <a:pt x="655" y="259"/>
                  </a:lnTo>
                  <a:lnTo>
                    <a:pt x="657" y="267"/>
                  </a:lnTo>
                  <a:lnTo>
                    <a:pt x="660" y="271"/>
                  </a:lnTo>
                  <a:lnTo>
                    <a:pt x="664" y="273"/>
                  </a:lnTo>
                  <a:lnTo>
                    <a:pt x="669" y="273"/>
                  </a:lnTo>
                  <a:lnTo>
                    <a:pt x="674" y="272"/>
                  </a:lnTo>
                  <a:lnTo>
                    <a:pt x="677" y="270"/>
                  </a:lnTo>
                  <a:lnTo>
                    <a:pt x="684" y="264"/>
                  </a:lnTo>
                  <a:lnTo>
                    <a:pt x="686" y="263"/>
                  </a:lnTo>
                  <a:lnTo>
                    <a:pt x="689" y="264"/>
                  </a:lnTo>
                  <a:lnTo>
                    <a:pt x="694" y="266"/>
                  </a:lnTo>
                  <a:lnTo>
                    <a:pt x="695" y="269"/>
                  </a:lnTo>
                  <a:lnTo>
                    <a:pt x="690" y="272"/>
                  </a:lnTo>
                  <a:lnTo>
                    <a:pt x="689" y="275"/>
                  </a:lnTo>
                  <a:lnTo>
                    <a:pt x="693" y="280"/>
                  </a:lnTo>
                  <a:lnTo>
                    <a:pt x="696" y="292"/>
                  </a:lnTo>
                  <a:lnTo>
                    <a:pt x="699" y="295"/>
                  </a:lnTo>
                  <a:lnTo>
                    <a:pt x="704" y="297"/>
                  </a:lnTo>
                  <a:lnTo>
                    <a:pt x="709" y="299"/>
                  </a:lnTo>
                  <a:lnTo>
                    <a:pt x="712" y="302"/>
                  </a:lnTo>
                  <a:lnTo>
                    <a:pt x="718" y="311"/>
                  </a:lnTo>
                  <a:lnTo>
                    <a:pt x="726" y="318"/>
                  </a:lnTo>
                  <a:lnTo>
                    <a:pt x="735" y="328"/>
                  </a:lnTo>
                  <a:lnTo>
                    <a:pt x="736" y="331"/>
                  </a:lnTo>
                  <a:lnTo>
                    <a:pt x="737" y="334"/>
                  </a:lnTo>
                  <a:lnTo>
                    <a:pt x="737" y="339"/>
                  </a:lnTo>
                  <a:lnTo>
                    <a:pt x="737" y="341"/>
                  </a:lnTo>
                  <a:lnTo>
                    <a:pt x="731" y="349"/>
                  </a:lnTo>
                  <a:lnTo>
                    <a:pt x="729" y="353"/>
                  </a:lnTo>
                  <a:lnTo>
                    <a:pt x="730" y="358"/>
                  </a:lnTo>
                  <a:lnTo>
                    <a:pt x="726" y="359"/>
                  </a:lnTo>
                  <a:lnTo>
                    <a:pt x="723" y="356"/>
                  </a:lnTo>
                  <a:lnTo>
                    <a:pt x="722" y="351"/>
                  </a:lnTo>
                  <a:lnTo>
                    <a:pt x="719" y="347"/>
                  </a:lnTo>
                  <a:lnTo>
                    <a:pt x="714" y="345"/>
                  </a:lnTo>
                  <a:lnTo>
                    <a:pt x="708" y="344"/>
                  </a:lnTo>
                  <a:lnTo>
                    <a:pt x="697" y="345"/>
                  </a:lnTo>
                  <a:lnTo>
                    <a:pt x="689" y="349"/>
                  </a:lnTo>
                  <a:lnTo>
                    <a:pt x="684" y="357"/>
                  </a:lnTo>
                  <a:lnTo>
                    <a:pt x="681" y="367"/>
                  </a:lnTo>
                  <a:lnTo>
                    <a:pt x="681" y="378"/>
                  </a:lnTo>
                  <a:lnTo>
                    <a:pt x="684" y="389"/>
                  </a:lnTo>
                  <a:lnTo>
                    <a:pt x="689" y="397"/>
                  </a:lnTo>
                  <a:lnTo>
                    <a:pt x="712" y="420"/>
                  </a:lnTo>
                  <a:lnTo>
                    <a:pt x="714" y="423"/>
                  </a:lnTo>
                  <a:lnTo>
                    <a:pt x="718" y="433"/>
                  </a:lnTo>
                  <a:lnTo>
                    <a:pt x="721" y="437"/>
                  </a:lnTo>
                  <a:lnTo>
                    <a:pt x="726" y="438"/>
                  </a:lnTo>
                  <a:lnTo>
                    <a:pt x="723" y="423"/>
                  </a:lnTo>
                  <a:lnTo>
                    <a:pt x="719" y="416"/>
                  </a:lnTo>
                  <a:lnTo>
                    <a:pt x="715" y="412"/>
                  </a:lnTo>
                  <a:lnTo>
                    <a:pt x="711" y="409"/>
                  </a:lnTo>
                  <a:lnTo>
                    <a:pt x="706" y="404"/>
                  </a:lnTo>
                  <a:lnTo>
                    <a:pt x="702" y="398"/>
                  </a:lnTo>
                  <a:lnTo>
                    <a:pt x="700" y="393"/>
                  </a:lnTo>
                  <a:lnTo>
                    <a:pt x="699" y="387"/>
                  </a:lnTo>
                  <a:lnTo>
                    <a:pt x="699" y="379"/>
                  </a:lnTo>
                  <a:lnTo>
                    <a:pt x="702" y="373"/>
                  </a:lnTo>
                  <a:lnTo>
                    <a:pt x="709" y="370"/>
                  </a:lnTo>
                  <a:lnTo>
                    <a:pt x="710" y="361"/>
                  </a:lnTo>
                  <a:lnTo>
                    <a:pt x="712" y="357"/>
                  </a:lnTo>
                  <a:lnTo>
                    <a:pt x="715" y="357"/>
                  </a:lnTo>
                  <a:lnTo>
                    <a:pt x="717" y="358"/>
                  </a:lnTo>
                  <a:lnTo>
                    <a:pt x="718" y="361"/>
                  </a:lnTo>
                  <a:lnTo>
                    <a:pt x="720" y="362"/>
                  </a:lnTo>
                  <a:lnTo>
                    <a:pt x="732" y="370"/>
                  </a:lnTo>
                  <a:lnTo>
                    <a:pt x="733" y="380"/>
                  </a:lnTo>
                  <a:lnTo>
                    <a:pt x="729" y="393"/>
                  </a:lnTo>
                  <a:lnTo>
                    <a:pt x="728" y="408"/>
                  </a:lnTo>
                  <a:lnTo>
                    <a:pt x="732" y="423"/>
                  </a:lnTo>
                  <a:lnTo>
                    <a:pt x="740" y="436"/>
                  </a:lnTo>
                  <a:lnTo>
                    <a:pt x="758" y="457"/>
                  </a:lnTo>
                  <a:lnTo>
                    <a:pt x="764" y="453"/>
                  </a:lnTo>
                  <a:lnTo>
                    <a:pt x="768" y="454"/>
                  </a:lnTo>
                  <a:lnTo>
                    <a:pt x="770" y="456"/>
                  </a:lnTo>
                  <a:lnTo>
                    <a:pt x="772" y="457"/>
                  </a:lnTo>
                  <a:lnTo>
                    <a:pt x="772" y="459"/>
                  </a:lnTo>
                  <a:lnTo>
                    <a:pt x="771" y="461"/>
                  </a:lnTo>
                  <a:lnTo>
                    <a:pt x="769" y="462"/>
                  </a:lnTo>
                  <a:lnTo>
                    <a:pt x="767" y="463"/>
                  </a:lnTo>
                  <a:lnTo>
                    <a:pt x="765" y="469"/>
                  </a:lnTo>
                  <a:lnTo>
                    <a:pt x="763" y="475"/>
                  </a:lnTo>
                  <a:lnTo>
                    <a:pt x="756" y="477"/>
                  </a:lnTo>
                  <a:lnTo>
                    <a:pt x="752" y="479"/>
                  </a:lnTo>
                  <a:lnTo>
                    <a:pt x="741" y="479"/>
                  </a:lnTo>
                  <a:lnTo>
                    <a:pt x="738" y="480"/>
                  </a:lnTo>
                  <a:lnTo>
                    <a:pt x="735" y="482"/>
                  </a:lnTo>
                  <a:lnTo>
                    <a:pt x="728" y="485"/>
                  </a:lnTo>
                  <a:lnTo>
                    <a:pt x="726" y="487"/>
                  </a:lnTo>
                  <a:lnTo>
                    <a:pt x="724" y="490"/>
                  </a:lnTo>
                  <a:lnTo>
                    <a:pt x="722" y="494"/>
                  </a:lnTo>
                  <a:lnTo>
                    <a:pt x="718" y="499"/>
                  </a:lnTo>
                  <a:lnTo>
                    <a:pt x="716" y="505"/>
                  </a:lnTo>
                  <a:lnTo>
                    <a:pt x="714" y="514"/>
                  </a:lnTo>
                  <a:lnTo>
                    <a:pt x="708" y="520"/>
                  </a:lnTo>
                  <a:lnTo>
                    <a:pt x="697" y="526"/>
                  </a:lnTo>
                  <a:lnTo>
                    <a:pt x="693" y="530"/>
                  </a:lnTo>
                  <a:lnTo>
                    <a:pt x="690" y="535"/>
                  </a:lnTo>
                  <a:lnTo>
                    <a:pt x="687" y="542"/>
                  </a:lnTo>
                  <a:lnTo>
                    <a:pt x="685" y="550"/>
                  </a:lnTo>
                  <a:lnTo>
                    <a:pt x="686" y="557"/>
                  </a:lnTo>
                  <a:lnTo>
                    <a:pt x="688" y="562"/>
                  </a:lnTo>
                  <a:lnTo>
                    <a:pt x="688" y="569"/>
                  </a:lnTo>
                  <a:lnTo>
                    <a:pt x="688" y="576"/>
                  </a:lnTo>
                  <a:lnTo>
                    <a:pt x="686" y="580"/>
                  </a:lnTo>
                  <a:lnTo>
                    <a:pt x="679" y="586"/>
                  </a:lnTo>
                  <a:lnTo>
                    <a:pt x="676" y="589"/>
                  </a:lnTo>
                  <a:lnTo>
                    <a:pt x="675" y="593"/>
                  </a:lnTo>
                  <a:lnTo>
                    <a:pt x="673" y="596"/>
                  </a:lnTo>
                  <a:lnTo>
                    <a:pt x="669" y="596"/>
                  </a:lnTo>
                  <a:lnTo>
                    <a:pt x="668" y="598"/>
                  </a:lnTo>
                  <a:lnTo>
                    <a:pt x="668" y="602"/>
                  </a:lnTo>
                  <a:lnTo>
                    <a:pt x="671" y="606"/>
                  </a:lnTo>
                  <a:lnTo>
                    <a:pt x="673" y="609"/>
                  </a:lnTo>
                  <a:lnTo>
                    <a:pt x="686" y="617"/>
                  </a:lnTo>
                  <a:lnTo>
                    <a:pt x="689" y="623"/>
                  </a:lnTo>
                  <a:lnTo>
                    <a:pt x="690" y="629"/>
                  </a:lnTo>
                  <a:lnTo>
                    <a:pt x="688" y="636"/>
                  </a:lnTo>
                  <a:lnTo>
                    <a:pt x="685" y="644"/>
                  </a:lnTo>
                  <a:lnTo>
                    <a:pt x="683" y="640"/>
                  </a:lnTo>
                  <a:lnTo>
                    <a:pt x="681" y="633"/>
                  </a:lnTo>
                  <a:lnTo>
                    <a:pt x="678" y="628"/>
                  </a:lnTo>
                  <a:lnTo>
                    <a:pt x="674" y="628"/>
                  </a:lnTo>
                  <a:lnTo>
                    <a:pt x="669" y="632"/>
                  </a:lnTo>
                  <a:lnTo>
                    <a:pt x="666" y="635"/>
                  </a:lnTo>
                  <a:lnTo>
                    <a:pt x="666" y="639"/>
                  </a:lnTo>
                  <a:lnTo>
                    <a:pt x="668" y="659"/>
                  </a:lnTo>
                  <a:lnTo>
                    <a:pt x="669" y="664"/>
                  </a:lnTo>
                  <a:lnTo>
                    <a:pt x="672" y="670"/>
                  </a:lnTo>
                  <a:lnTo>
                    <a:pt x="672" y="675"/>
                  </a:lnTo>
                  <a:lnTo>
                    <a:pt x="668" y="693"/>
                  </a:lnTo>
                  <a:lnTo>
                    <a:pt x="669" y="698"/>
                  </a:lnTo>
                  <a:lnTo>
                    <a:pt x="675" y="711"/>
                  </a:lnTo>
                  <a:lnTo>
                    <a:pt x="677" y="717"/>
                  </a:lnTo>
                  <a:lnTo>
                    <a:pt x="676" y="725"/>
                  </a:lnTo>
                  <a:lnTo>
                    <a:pt x="673" y="731"/>
                  </a:lnTo>
                  <a:lnTo>
                    <a:pt x="668" y="735"/>
                  </a:lnTo>
                  <a:lnTo>
                    <a:pt x="658" y="735"/>
                  </a:lnTo>
                  <a:lnTo>
                    <a:pt x="651" y="737"/>
                  </a:lnTo>
                  <a:lnTo>
                    <a:pt x="645" y="739"/>
                  </a:lnTo>
                  <a:lnTo>
                    <a:pt x="640" y="742"/>
                  </a:lnTo>
                  <a:lnTo>
                    <a:pt x="637" y="746"/>
                  </a:lnTo>
                  <a:lnTo>
                    <a:pt x="637" y="750"/>
                  </a:lnTo>
                  <a:lnTo>
                    <a:pt x="639" y="754"/>
                  </a:lnTo>
                  <a:lnTo>
                    <a:pt x="644" y="758"/>
                  </a:lnTo>
                  <a:lnTo>
                    <a:pt x="637" y="762"/>
                  </a:lnTo>
                  <a:lnTo>
                    <a:pt x="632" y="763"/>
                  </a:lnTo>
                  <a:lnTo>
                    <a:pt x="628" y="761"/>
                  </a:lnTo>
                  <a:lnTo>
                    <a:pt x="618" y="749"/>
                  </a:lnTo>
                  <a:lnTo>
                    <a:pt x="608" y="740"/>
                  </a:lnTo>
                  <a:lnTo>
                    <a:pt x="604" y="735"/>
                  </a:lnTo>
                  <a:lnTo>
                    <a:pt x="601" y="751"/>
                  </a:lnTo>
                  <a:lnTo>
                    <a:pt x="593" y="765"/>
                  </a:lnTo>
                  <a:lnTo>
                    <a:pt x="584" y="778"/>
                  </a:lnTo>
                  <a:lnTo>
                    <a:pt x="551" y="806"/>
                  </a:lnTo>
                  <a:lnTo>
                    <a:pt x="539" y="814"/>
                  </a:lnTo>
                  <a:lnTo>
                    <a:pt x="526" y="818"/>
                  </a:lnTo>
                  <a:lnTo>
                    <a:pt x="526" y="813"/>
                  </a:lnTo>
                  <a:lnTo>
                    <a:pt x="524" y="808"/>
                  </a:lnTo>
                  <a:lnTo>
                    <a:pt x="521" y="804"/>
                  </a:lnTo>
                  <a:lnTo>
                    <a:pt x="514" y="799"/>
                  </a:lnTo>
                  <a:lnTo>
                    <a:pt x="512" y="794"/>
                  </a:lnTo>
                  <a:lnTo>
                    <a:pt x="510" y="789"/>
                  </a:lnTo>
                  <a:lnTo>
                    <a:pt x="508" y="784"/>
                  </a:lnTo>
                  <a:lnTo>
                    <a:pt x="503" y="780"/>
                  </a:lnTo>
                  <a:lnTo>
                    <a:pt x="501" y="782"/>
                  </a:lnTo>
                  <a:lnTo>
                    <a:pt x="500" y="788"/>
                  </a:lnTo>
                  <a:lnTo>
                    <a:pt x="500" y="790"/>
                  </a:lnTo>
                  <a:lnTo>
                    <a:pt x="496" y="791"/>
                  </a:lnTo>
                  <a:lnTo>
                    <a:pt x="491" y="792"/>
                  </a:lnTo>
                  <a:lnTo>
                    <a:pt x="487" y="792"/>
                  </a:lnTo>
                  <a:lnTo>
                    <a:pt x="490" y="789"/>
                  </a:lnTo>
                  <a:lnTo>
                    <a:pt x="492" y="786"/>
                  </a:lnTo>
                  <a:lnTo>
                    <a:pt x="493" y="782"/>
                  </a:lnTo>
                  <a:lnTo>
                    <a:pt x="492" y="778"/>
                  </a:lnTo>
                  <a:lnTo>
                    <a:pt x="477" y="785"/>
                  </a:lnTo>
                  <a:lnTo>
                    <a:pt x="474" y="789"/>
                  </a:lnTo>
                  <a:lnTo>
                    <a:pt x="473" y="794"/>
                  </a:lnTo>
                  <a:lnTo>
                    <a:pt x="473" y="800"/>
                  </a:lnTo>
                  <a:lnTo>
                    <a:pt x="472" y="805"/>
                  </a:lnTo>
                  <a:lnTo>
                    <a:pt x="467" y="809"/>
                  </a:lnTo>
                  <a:lnTo>
                    <a:pt x="469" y="814"/>
                  </a:lnTo>
                  <a:lnTo>
                    <a:pt x="470" y="820"/>
                  </a:lnTo>
                  <a:lnTo>
                    <a:pt x="469" y="825"/>
                  </a:lnTo>
                  <a:lnTo>
                    <a:pt x="464" y="823"/>
                  </a:lnTo>
                  <a:lnTo>
                    <a:pt x="462" y="819"/>
                  </a:lnTo>
                  <a:lnTo>
                    <a:pt x="461" y="809"/>
                  </a:lnTo>
                  <a:lnTo>
                    <a:pt x="459" y="804"/>
                  </a:lnTo>
                  <a:lnTo>
                    <a:pt x="462" y="800"/>
                  </a:lnTo>
                  <a:lnTo>
                    <a:pt x="464" y="796"/>
                  </a:lnTo>
                  <a:lnTo>
                    <a:pt x="464" y="791"/>
                  </a:lnTo>
                  <a:lnTo>
                    <a:pt x="463" y="787"/>
                  </a:lnTo>
                  <a:lnTo>
                    <a:pt x="458" y="796"/>
                  </a:lnTo>
                  <a:lnTo>
                    <a:pt x="450" y="802"/>
                  </a:lnTo>
                  <a:lnTo>
                    <a:pt x="442" y="804"/>
                  </a:lnTo>
                  <a:lnTo>
                    <a:pt x="435" y="802"/>
                  </a:lnTo>
                  <a:lnTo>
                    <a:pt x="442" y="800"/>
                  </a:lnTo>
                  <a:lnTo>
                    <a:pt x="447" y="796"/>
                  </a:lnTo>
                  <a:lnTo>
                    <a:pt x="466" y="774"/>
                  </a:lnTo>
                  <a:lnTo>
                    <a:pt x="468" y="769"/>
                  </a:lnTo>
                  <a:lnTo>
                    <a:pt x="465" y="766"/>
                  </a:lnTo>
                  <a:lnTo>
                    <a:pt x="456" y="776"/>
                  </a:lnTo>
                  <a:lnTo>
                    <a:pt x="454" y="777"/>
                  </a:lnTo>
                  <a:lnTo>
                    <a:pt x="452" y="778"/>
                  </a:lnTo>
                  <a:lnTo>
                    <a:pt x="422" y="790"/>
                  </a:lnTo>
                  <a:lnTo>
                    <a:pt x="415" y="792"/>
                  </a:lnTo>
                  <a:lnTo>
                    <a:pt x="420" y="786"/>
                  </a:lnTo>
                  <a:lnTo>
                    <a:pt x="426" y="785"/>
                  </a:lnTo>
                  <a:lnTo>
                    <a:pt x="433" y="784"/>
                  </a:lnTo>
                  <a:lnTo>
                    <a:pt x="437" y="782"/>
                  </a:lnTo>
                  <a:lnTo>
                    <a:pt x="437" y="775"/>
                  </a:lnTo>
                  <a:lnTo>
                    <a:pt x="431" y="774"/>
                  </a:lnTo>
                  <a:lnTo>
                    <a:pt x="423" y="776"/>
                  </a:lnTo>
                  <a:lnTo>
                    <a:pt x="418" y="778"/>
                  </a:lnTo>
                  <a:lnTo>
                    <a:pt x="423" y="772"/>
                  </a:lnTo>
                  <a:lnTo>
                    <a:pt x="431" y="770"/>
                  </a:lnTo>
                  <a:lnTo>
                    <a:pt x="449" y="769"/>
                  </a:lnTo>
                  <a:lnTo>
                    <a:pt x="458" y="764"/>
                  </a:lnTo>
                  <a:lnTo>
                    <a:pt x="465" y="756"/>
                  </a:lnTo>
                  <a:lnTo>
                    <a:pt x="481" y="726"/>
                  </a:lnTo>
                  <a:lnTo>
                    <a:pt x="483" y="724"/>
                  </a:lnTo>
                  <a:lnTo>
                    <a:pt x="489" y="724"/>
                  </a:lnTo>
                  <a:lnTo>
                    <a:pt x="493" y="723"/>
                  </a:lnTo>
                  <a:lnTo>
                    <a:pt x="498" y="721"/>
                  </a:lnTo>
                  <a:lnTo>
                    <a:pt x="507" y="715"/>
                  </a:lnTo>
                  <a:lnTo>
                    <a:pt x="512" y="708"/>
                  </a:lnTo>
                  <a:lnTo>
                    <a:pt x="521" y="689"/>
                  </a:lnTo>
                  <a:lnTo>
                    <a:pt x="527" y="683"/>
                  </a:lnTo>
                  <a:lnTo>
                    <a:pt x="524" y="689"/>
                  </a:lnTo>
                  <a:lnTo>
                    <a:pt x="525" y="692"/>
                  </a:lnTo>
                  <a:lnTo>
                    <a:pt x="527" y="695"/>
                  </a:lnTo>
                  <a:lnTo>
                    <a:pt x="529" y="698"/>
                  </a:lnTo>
                  <a:lnTo>
                    <a:pt x="529" y="705"/>
                  </a:lnTo>
                  <a:lnTo>
                    <a:pt x="529" y="708"/>
                  </a:lnTo>
                  <a:lnTo>
                    <a:pt x="527" y="720"/>
                  </a:lnTo>
                  <a:lnTo>
                    <a:pt x="524" y="727"/>
                  </a:lnTo>
                  <a:lnTo>
                    <a:pt x="520" y="733"/>
                  </a:lnTo>
                  <a:lnTo>
                    <a:pt x="513" y="735"/>
                  </a:lnTo>
                  <a:lnTo>
                    <a:pt x="511" y="744"/>
                  </a:lnTo>
                  <a:lnTo>
                    <a:pt x="512" y="765"/>
                  </a:lnTo>
                  <a:lnTo>
                    <a:pt x="518" y="780"/>
                  </a:lnTo>
                  <a:lnTo>
                    <a:pt x="529" y="774"/>
                  </a:lnTo>
                  <a:lnTo>
                    <a:pt x="529" y="771"/>
                  </a:lnTo>
                  <a:lnTo>
                    <a:pt x="529" y="768"/>
                  </a:lnTo>
                  <a:lnTo>
                    <a:pt x="528" y="765"/>
                  </a:lnTo>
                  <a:lnTo>
                    <a:pt x="528" y="765"/>
                  </a:lnTo>
                  <a:lnTo>
                    <a:pt x="530" y="763"/>
                  </a:lnTo>
                  <a:lnTo>
                    <a:pt x="532" y="761"/>
                  </a:lnTo>
                  <a:lnTo>
                    <a:pt x="533" y="761"/>
                  </a:lnTo>
                  <a:lnTo>
                    <a:pt x="533" y="763"/>
                  </a:lnTo>
                  <a:lnTo>
                    <a:pt x="536" y="760"/>
                  </a:lnTo>
                  <a:lnTo>
                    <a:pt x="538" y="758"/>
                  </a:lnTo>
                  <a:lnTo>
                    <a:pt x="539" y="755"/>
                  </a:lnTo>
                  <a:lnTo>
                    <a:pt x="534" y="742"/>
                  </a:lnTo>
                  <a:lnTo>
                    <a:pt x="533" y="736"/>
                  </a:lnTo>
                  <a:lnTo>
                    <a:pt x="536" y="730"/>
                  </a:lnTo>
                  <a:lnTo>
                    <a:pt x="542" y="724"/>
                  </a:lnTo>
                  <a:lnTo>
                    <a:pt x="544" y="721"/>
                  </a:lnTo>
                  <a:lnTo>
                    <a:pt x="545" y="717"/>
                  </a:lnTo>
                  <a:lnTo>
                    <a:pt x="547" y="713"/>
                  </a:lnTo>
                  <a:lnTo>
                    <a:pt x="549" y="712"/>
                  </a:lnTo>
                  <a:lnTo>
                    <a:pt x="552" y="711"/>
                  </a:lnTo>
                  <a:lnTo>
                    <a:pt x="555" y="710"/>
                  </a:lnTo>
                  <a:lnTo>
                    <a:pt x="558" y="707"/>
                  </a:lnTo>
                  <a:lnTo>
                    <a:pt x="561" y="705"/>
                  </a:lnTo>
                  <a:lnTo>
                    <a:pt x="573" y="702"/>
                  </a:lnTo>
                  <a:lnTo>
                    <a:pt x="578" y="699"/>
                  </a:lnTo>
                  <a:lnTo>
                    <a:pt x="582" y="692"/>
                  </a:lnTo>
                  <a:lnTo>
                    <a:pt x="581" y="702"/>
                  </a:lnTo>
                  <a:lnTo>
                    <a:pt x="576" y="708"/>
                  </a:lnTo>
                  <a:lnTo>
                    <a:pt x="570" y="714"/>
                  </a:lnTo>
                  <a:lnTo>
                    <a:pt x="567" y="720"/>
                  </a:lnTo>
                  <a:lnTo>
                    <a:pt x="563" y="725"/>
                  </a:lnTo>
                  <a:lnTo>
                    <a:pt x="558" y="728"/>
                  </a:lnTo>
                  <a:lnTo>
                    <a:pt x="556" y="732"/>
                  </a:lnTo>
                  <a:lnTo>
                    <a:pt x="563" y="739"/>
                  </a:lnTo>
                  <a:lnTo>
                    <a:pt x="585" y="754"/>
                  </a:lnTo>
                  <a:lnTo>
                    <a:pt x="590" y="755"/>
                  </a:lnTo>
                  <a:lnTo>
                    <a:pt x="595" y="747"/>
                  </a:lnTo>
                  <a:lnTo>
                    <a:pt x="595" y="740"/>
                  </a:lnTo>
                  <a:lnTo>
                    <a:pt x="590" y="723"/>
                  </a:lnTo>
                  <a:lnTo>
                    <a:pt x="596" y="723"/>
                  </a:lnTo>
                  <a:lnTo>
                    <a:pt x="601" y="721"/>
                  </a:lnTo>
                  <a:lnTo>
                    <a:pt x="605" y="718"/>
                  </a:lnTo>
                  <a:lnTo>
                    <a:pt x="609" y="712"/>
                  </a:lnTo>
                  <a:lnTo>
                    <a:pt x="605" y="702"/>
                  </a:lnTo>
                  <a:lnTo>
                    <a:pt x="608" y="693"/>
                  </a:lnTo>
                  <a:lnTo>
                    <a:pt x="614" y="684"/>
                  </a:lnTo>
                  <a:lnTo>
                    <a:pt x="619" y="674"/>
                  </a:lnTo>
                  <a:lnTo>
                    <a:pt x="623" y="667"/>
                  </a:lnTo>
                  <a:lnTo>
                    <a:pt x="629" y="659"/>
                  </a:lnTo>
                  <a:lnTo>
                    <a:pt x="631" y="651"/>
                  </a:lnTo>
                  <a:lnTo>
                    <a:pt x="623" y="647"/>
                  </a:lnTo>
                  <a:lnTo>
                    <a:pt x="622" y="640"/>
                  </a:lnTo>
                  <a:lnTo>
                    <a:pt x="624" y="630"/>
                  </a:lnTo>
                  <a:lnTo>
                    <a:pt x="622" y="622"/>
                  </a:lnTo>
                  <a:lnTo>
                    <a:pt x="611" y="626"/>
                  </a:lnTo>
                  <a:lnTo>
                    <a:pt x="603" y="630"/>
                  </a:lnTo>
                  <a:lnTo>
                    <a:pt x="595" y="633"/>
                  </a:lnTo>
                  <a:lnTo>
                    <a:pt x="577" y="637"/>
                  </a:lnTo>
                  <a:lnTo>
                    <a:pt x="580" y="633"/>
                  </a:lnTo>
                  <a:lnTo>
                    <a:pt x="587" y="629"/>
                  </a:lnTo>
                  <a:lnTo>
                    <a:pt x="591" y="625"/>
                  </a:lnTo>
                  <a:lnTo>
                    <a:pt x="595" y="620"/>
                  </a:lnTo>
                  <a:lnTo>
                    <a:pt x="595" y="619"/>
                  </a:lnTo>
                  <a:lnTo>
                    <a:pt x="592" y="619"/>
                  </a:lnTo>
                  <a:lnTo>
                    <a:pt x="583" y="611"/>
                  </a:lnTo>
                  <a:lnTo>
                    <a:pt x="581" y="608"/>
                  </a:lnTo>
                  <a:lnTo>
                    <a:pt x="580" y="602"/>
                  </a:lnTo>
                  <a:lnTo>
                    <a:pt x="581" y="596"/>
                  </a:lnTo>
                  <a:lnTo>
                    <a:pt x="582" y="592"/>
                  </a:lnTo>
                  <a:lnTo>
                    <a:pt x="585" y="588"/>
                  </a:lnTo>
                  <a:lnTo>
                    <a:pt x="588" y="585"/>
                  </a:lnTo>
                  <a:lnTo>
                    <a:pt x="595" y="611"/>
                  </a:lnTo>
                  <a:lnTo>
                    <a:pt x="601" y="622"/>
                  </a:lnTo>
                  <a:lnTo>
                    <a:pt x="610" y="620"/>
                  </a:lnTo>
                  <a:lnTo>
                    <a:pt x="608" y="616"/>
                  </a:lnTo>
                  <a:lnTo>
                    <a:pt x="611" y="614"/>
                  </a:lnTo>
                  <a:lnTo>
                    <a:pt x="608" y="571"/>
                  </a:lnTo>
                  <a:lnTo>
                    <a:pt x="607" y="568"/>
                  </a:lnTo>
                  <a:lnTo>
                    <a:pt x="605" y="565"/>
                  </a:lnTo>
                  <a:lnTo>
                    <a:pt x="603" y="562"/>
                  </a:lnTo>
                  <a:lnTo>
                    <a:pt x="601" y="559"/>
                  </a:lnTo>
                  <a:lnTo>
                    <a:pt x="601" y="553"/>
                  </a:lnTo>
                  <a:lnTo>
                    <a:pt x="604" y="553"/>
                  </a:lnTo>
                  <a:lnTo>
                    <a:pt x="618" y="574"/>
                  </a:lnTo>
                  <a:lnTo>
                    <a:pt x="624" y="572"/>
                  </a:lnTo>
                  <a:lnTo>
                    <a:pt x="630" y="567"/>
                  </a:lnTo>
                  <a:lnTo>
                    <a:pt x="634" y="561"/>
                  </a:lnTo>
                  <a:lnTo>
                    <a:pt x="634" y="556"/>
                  </a:lnTo>
                  <a:lnTo>
                    <a:pt x="640" y="556"/>
                  </a:lnTo>
                  <a:lnTo>
                    <a:pt x="654" y="562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61" y="558"/>
                  </a:lnTo>
                  <a:lnTo>
                    <a:pt x="664" y="555"/>
                  </a:lnTo>
                  <a:lnTo>
                    <a:pt x="664" y="550"/>
                  </a:lnTo>
                  <a:lnTo>
                    <a:pt x="663" y="546"/>
                  </a:lnTo>
                  <a:lnTo>
                    <a:pt x="661" y="543"/>
                  </a:lnTo>
                  <a:lnTo>
                    <a:pt x="658" y="541"/>
                  </a:lnTo>
                  <a:lnTo>
                    <a:pt x="655" y="539"/>
                  </a:lnTo>
                  <a:lnTo>
                    <a:pt x="661" y="534"/>
                  </a:lnTo>
                  <a:lnTo>
                    <a:pt x="661" y="529"/>
                  </a:lnTo>
                  <a:lnTo>
                    <a:pt x="658" y="525"/>
                  </a:lnTo>
                  <a:lnTo>
                    <a:pt x="657" y="520"/>
                  </a:lnTo>
                  <a:lnTo>
                    <a:pt x="658" y="506"/>
                  </a:lnTo>
                  <a:lnTo>
                    <a:pt x="659" y="499"/>
                  </a:lnTo>
                  <a:lnTo>
                    <a:pt x="658" y="489"/>
                  </a:lnTo>
                  <a:lnTo>
                    <a:pt x="651" y="481"/>
                  </a:lnTo>
                  <a:lnTo>
                    <a:pt x="635" y="466"/>
                  </a:lnTo>
                  <a:lnTo>
                    <a:pt x="635" y="470"/>
                  </a:lnTo>
                  <a:lnTo>
                    <a:pt x="638" y="482"/>
                  </a:lnTo>
                  <a:lnTo>
                    <a:pt x="639" y="485"/>
                  </a:lnTo>
                  <a:lnTo>
                    <a:pt x="640" y="506"/>
                  </a:lnTo>
                  <a:lnTo>
                    <a:pt x="640" y="516"/>
                  </a:lnTo>
                  <a:lnTo>
                    <a:pt x="637" y="522"/>
                  </a:lnTo>
                  <a:lnTo>
                    <a:pt x="631" y="519"/>
                  </a:lnTo>
                  <a:lnTo>
                    <a:pt x="630" y="515"/>
                  </a:lnTo>
                  <a:lnTo>
                    <a:pt x="632" y="512"/>
                  </a:lnTo>
                  <a:lnTo>
                    <a:pt x="632" y="509"/>
                  </a:lnTo>
                  <a:lnTo>
                    <a:pt x="627" y="506"/>
                  </a:lnTo>
                  <a:lnTo>
                    <a:pt x="623" y="507"/>
                  </a:lnTo>
                  <a:lnTo>
                    <a:pt x="619" y="509"/>
                  </a:lnTo>
                  <a:lnTo>
                    <a:pt x="580" y="544"/>
                  </a:lnTo>
                  <a:lnTo>
                    <a:pt x="575" y="550"/>
                  </a:lnTo>
                  <a:lnTo>
                    <a:pt x="567" y="567"/>
                  </a:lnTo>
                  <a:lnTo>
                    <a:pt x="564" y="572"/>
                  </a:lnTo>
                  <a:lnTo>
                    <a:pt x="560" y="575"/>
                  </a:lnTo>
                  <a:lnTo>
                    <a:pt x="552" y="577"/>
                  </a:lnTo>
                  <a:lnTo>
                    <a:pt x="526" y="581"/>
                  </a:lnTo>
                  <a:lnTo>
                    <a:pt x="505" y="589"/>
                  </a:lnTo>
                  <a:lnTo>
                    <a:pt x="500" y="590"/>
                  </a:lnTo>
                  <a:lnTo>
                    <a:pt x="470" y="617"/>
                  </a:lnTo>
                  <a:lnTo>
                    <a:pt x="452" y="641"/>
                  </a:lnTo>
                  <a:lnTo>
                    <a:pt x="448" y="645"/>
                  </a:lnTo>
                  <a:lnTo>
                    <a:pt x="437" y="654"/>
                  </a:lnTo>
                  <a:lnTo>
                    <a:pt x="432" y="660"/>
                  </a:lnTo>
                  <a:lnTo>
                    <a:pt x="430" y="666"/>
                  </a:lnTo>
                  <a:lnTo>
                    <a:pt x="435" y="677"/>
                  </a:lnTo>
                  <a:lnTo>
                    <a:pt x="447" y="680"/>
                  </a:lnTo>
                  <a:lnTo>
                    <a:pt x="473" y="675"/>
                  </a:lnTo>
                  <a:lnTo>
                    <a:pt x="498" y="666"/>
                  </a:lnTo>
                  <a:lnTo>
                    <a:pt x="511" y="663"/>
                  </a:lnTo>
                  <a:lnTo>
                    <a:pt x="520" y="667"/>
                  </a:lnTo>
                  <a:lnTo>
                    <a:pt x="508" y="674"/>
                  </a:lnTo>
                  <a:lnTo>
                    <a:pt x="496" y="678"/>
                  </a:lnTo>
                  <a:lnTo>
                    <a:pt x="438" y="688"/>
                  </a:lnTo>
                  <a:lnTo>
                    <a:pt x="421" y="686"/>
                  </a:lnTo>
                  <a:lnTo>
                    <a:pt x="412" y="677"/>
                  </a:lnTo>
                  <a:lnTo>
                    <a:pt x="414" y="671"/>
                  </a:lnTo>
                  <a:lnTo>
                    <a:pt x="426" y="656"/>
                  </a:lnTo>
                  <a:lnTo>
                    <a:pt x="434" y="641"/>
                  </a:lnTo>
                  <a:lnTo>
                    <a:pt x="441" y="635"/>
                  </a:lnTo>
                  <a:lnTo>
                    <a:pt x="448" y="631"/>
                  </a:lnTo>
                  <a:lnTo>
                    <a:pt x="454" y="626"/>
                  </a:lnTo>
                  <a:lnTo>
                    <a:pt x="470" y="605"/>
                  </a:lnTo>
                  <a:lnTo>
                    <a:pt x="475" y="599"/>
                  </a:lnTo>
                  <a:lnTo>
                    <a:pt x="505" y="575"/>
                  </a:lnTo>
                  <a:lnTo>
                    <a:pt x="510" y="573"/>
                  </a:lnTo>
                  <a:lnTo>
                    <a:pt x="514" y="572"/>
                  </a:lnTo>
                  <a:lnTo>
                    <a:pt x="517" y="571"/>
                  </a:lnTo>
                  <a:lnTo>
                    <a:pt x="521" y="562"/>
                  </a:lnTo>
                  <a:lnTo>
                    <a:pt x="527" y="556"/>
                  </a:lnTo>
                  <a:lnTo>
                    <a:pt x="532" y="548"/>
                  </a:lnTo>
                  <a:lnTo>
                    <a:pt x="539" y="539"/>
                  </a:lnTo>
                  <a:lnTo>
                    <a:pt x="547" y="535"/>
                  </a:lnTo>
                  <a:lnTo>
                    <a:pt x="544" y="522"/>
                  </a:lnTo>
                  <a:lnTo>
                    <a:pt x="543" y="514"/>
                  </a:lnTo>
                  <a:lnTo>
                    <a:pt x="544" y="507"/>
                  </a:lnTo>
                  <a:lnTo>
                    <a:pt x="549" y="501"/>
                  </a:lnTo>
                  <a:lnTo>
                    <a:pt x="551" y="504"/>
                  </a:lnTo>
                  <a:lnTo>
                    <a:pt x="552" y="512"/>
                  </a:lnTo>
                  <a:lnTo>
                    <a:pt x="550" y="520"/>
                  </a:lnTo>
                  <a:lnTo>
                    <a:pt x="557" y="517"/>
                  </a:lnTo>
                  <a:lnTo>
                    <a:pt x="559" y="509"/>
                  </a:lnTo>
                  <a:lnTo>
                    <a:pt x="561" y="501"/>
                  </a:lnTo>
                  <a:lnTo>
                    <a:pt x="566" y="497"/>
                  </a:lnTo>
                  <a:lnTo>
                    <a:pt x="565" y="512"/>
                  </a:lnTo>
                  <a:lnTo>
                    <a:pt x="562" y="525"/>
                  </a:lnTo>
                  <a:lnTo>
                    <a:pt x="551" y="550"/>
                  </a:lnTo>
                  <a:lnTo>
                    <a:pt x="546" y="558"/>
                  </a:lnTo>
                  <a:lnTo>
                    <a:pt x="545" y="562"/>
                  </a:lnTo>
                  <a:lnTo>
                    <a:pt x="550" y="565"/>
                  </a:lnTo>
                  <a:lnTo>
                    <a:pt x="553" y="565"/>
                  </a:lnTo>
                  <a:lnTo>
                    <a:pt x="557" y="564"/>
                  </a:lnTo>
                  <a:lnTo>
                    <a:pt x="560" y="562"/>
                  </a:lnTo>
                  <a:lnTo>
                    <a:pt x="562" y="557"/>
                  </a:lnTo>
                  <a:lnTo>
                    <a:pt x="565" y="551"/>
                  </a:lnTo>
                  <a:lnTo>
                    <a:pt x="568" y="543"/>
                  </a:lnTo>
                  <a:lnTo>
                    <a:pt x="577" y="529"/>
                  </a:lnTo>
                  <a:lnTo>
                    <a:pt x="583" y="522"/>
                  </a:lnTo>
                  <a:lnTo>
                    <a:pt x="600" y="509"/>
                  </a:lnTo>
                  <a:lnTo>
                    <a:pt x="604" y="505"/>
                  </a:lnTo>
                  <a:lnTo>
                    <a:pt x="608" y="497"/>
                  </a:lnTo>
                  <a:lnTo>
                    <a:pt x="611" y="494"/>
                  </a:lnTo>
                  <a:lnTo>
                    <a:pt x="614" y="494"/>
                  </a:lnTo>
                  <a:lnTo>
                    <a:pt x="624" y="496"/>
                  </a:lnTo>
                  <a:lnTo>
                    <a:pt x="627" y="494"/>
                  </a:lnTo>
                  <a:lnTo>
                    <a:pt x="626" y="489"/>
                  </a:lnTo>
                  <a:lnTo>
                    <a:pt x="614" y="466"/>
                  </a:lnTo>
                  <a:lnTo>
                    <a:pt x="613" y="463"/>
                  </a:lnTo>
                  <a:lnTo>
                    <a:pt x="614" y="453"/>
                  </a:lnTo>
                  <a:lnTo>
                    <a:pt x="614" y="450"/>
                  </a:lnTo>
                  <a:lnTo>
                    <a:pt x="612" y="447"/>
                  </a:lnTo>
                  <a:lnTo>
                    <a:pt x="607" y="442"/>
                  </a:lnTo>
                  <a:lnTo>
                    <a:pt x="605" y="439"/>
                  </a:lnTo>
                  <a:lnTo>
                    <a:pt x="596" y="415"/>
                  </a:lnTo>
                  <a:lnTo>
                    <a:pt x="596" y="409"/>
                  </a:lnTo>
                  <a:lnTo>
                    <a:pt x="595" y="406"/>
                  </a:lnTo>
                  <a:lnTo>
                    <a:pt x="593" y="402"/>
                  </a:lnTo>
                  <a:lnTo>
                    <a:pt x="591" y="397"/>
                  </a:lnTo>
                  <a:lnTo>
                    <a:pt x="593" y="392"/>
                  </a:lnTo>
                  <a:lnTo>
                    <a:pt x="595" y="390"/>
                  </a:lnTo>
                  <a:lnTo>
                    <a:pt x="604" y="387"/>
                  </a:lnTo>
                  <a:lnTo>
                    <a:pt x="607" y="386"/>
                  </a:lnTo>
                  <a:lnTo>
                    <a:pt x="603" y="374"/>
                  </a:lnTo>
                  <a:lnTo>
                    <a:pt x="595" y="373"/>
                  </a:lnTo>
                  <a:lnTo>
                    <a:pt x="586" y="375"/>
                  </a:lnTo>
                  <a:lnTo>
                    <a:pt x="575" y="376"/>
                  </a:lnTo>
                  <a:lnTo>
                    <a:pt x="571" y="377"/>
                  </a:lnTo>
                  <a:lnTo>
                    <a:pt x="567" y="382"/>
                  </a:lnTo>
                  <a:lnTo>
                    <a:pt x="564" y="388"/>
                  </a:lnTo>
                  <a:lnTo>
                    <a:pt x="565" y="393"/>
                  </a:lnTo>
                  <a:lnTo>
                    <a:pt x="574" y="408"/>
                  </a:lnTo>
                  <a:lnTo>
                    <a:pt x="577" y="415"/>
                  </a:lnTo>
                  <a:lnTo>
                    <a:pt x="569" y="427"/>
                  </a:lnTo>
                  <a:lnTo>
                    <a:pt x="564" y="430"/>
                  </a:lnTo>
                  <a:lnTo>
                    <a:pt x="558" y="429"/>
                  </a:lnTo>
                  <a:lnTo>
                    <a:pt x="559" y="426"/>
                  </a:lnTo>
                  <a:lnTo>
                    <a:pt x="566" y="424"/>
                  </a:lnTo>
                  <a:lnTo>
                    <a:pt x="566" y="415"/>
                  </a:lnTo>
                  <a:lnTo>
                    <a:pt x="563" y="406"/>
                  </a:lnTo>
                  <a:lnTo>
                    <a:pt x="560" y="400"/>
                  </a:lnTo>
                  <a:lnTo>
                    <a:pt x="556" y="397"/>
                  </a:lnTo>
                  <a:lnTo>
                    <a:pt x="553" y="397"/>
                  </a:lnTo>
                  <a:lnTo>
                    <a:pt x="551" y="394"/>
                  </a:lnTo>
                  <a:lnTo>
                    <a:pt x="551" y="388"/>
                  </a:lnTo>
                  <a:lnTo>
                    <a:pt x="550" y="383"/>
                  </a:lnTo>
                  <a:lnTo>
                    <a:pt x="546" y="381"/>
                  </a:lnTo>
                  <a:lnTo>
                    <a:pt x="541" y="381"/>
                  </a:lnTo>
                  <a:lnTo>
                    <a:pt x="528" y="380"/>
                  </a:lnTo>
                  <a:lnTo>
                    <a:pt x="525" y="385"/>
                  </a:lnTo>
                  <a:lnTo>
                    <a:pt x="524" y="403"/>
                  </a:lnTo>
                  <a:lnTo>
                    <a:pt x="520" y="402"/>
                  </a:lnTo>
                  <a:lnTo>
                    <a:pt x="514" y="398"/>
                  </a:lnTo>
                  <a:lnTo>
                    <a:pt x="511" y="391"/>
                  </a:lnTo>
                  <a:lnTo>
                    <a:pt x="515" y="381"/>
                  </a:lnTo>
                  <a:lnTo>
                    <a:pt x="510" y="369"/>
                  </a:lnTo>
                  <a:lnTo>
                    <a:pt x="503" y="359"/>
                  </a:lnTo>
                  <a:lnTo>
                    <a:pt x="494" y="352"/>
                  </a:lnTo>
                  <a:lnTo>
                    <a:pt x="482" y="348"/>
                  </a:lnTo>
                  <a:lnTo>
                    <a:pt x="483" y="344"/>
                  </a:lnTo>
                  <a:lnTo>
                    <a:pt x="488" y="344"/>
                  </a:lnTo>
                  <a:lnTo>
                    <a:pt x="492" y="343"/>
                  </a:lnTo>
                  <a:lnTo>
                    <a:pt x="496" y="341"/>
                  </a:lnTo>
                  <a:lnTo>
                    <a:pt x="498" y="336"/>
                  </a:lnTo>
                  <a:lnTo>
                    <a:pt x="486" y="340"/>
                  </a:lnTo>
                  <a:lnTo>
                    <a:pt x="461" y="353"/>
                  </a:lnTo>
                  <a:lnTo>
                    <a:pt x="450" y="355"/>
                  </a:lnTo>
                  <a:lnTo>
                    <a:pt x="399" y="342"/>
                  </a:lnTo>
                  <a:lnTo>
                    <a:pt x="394" y="337"/>
                  </a:lnTo>
                  <a:lnTo>
                    <a:pt x="394" y="335"/>
                  </a:lnTo>
                  <a:lnTo>
                    <a:pt x="397" y="335"/>
                  </a:lnTo>
                  <a:lnTo>
                    <a:pt x="400" y="335"/>
                  </a:lnTo>
                  <a:lnTo>
                    <a:pt x="403" y="334"/>
                  </a:lnTo>
                  <a:lnTo>
                    <a:pt x="381" y="332"/>
                  </a:lnTo>
                  <a:lnTo>
                    <a:pt x="375" y="330"/>
                  </a:lnTo>
                  <a:lnTo>
                    <a:pt x="362" y="322"/>
                  </a:lnTo>
                  <a:lnTo>
                    <a:pt x="343" y="320"/>
                  </a:lnTo>
                  <a:lnTo>
                    <a:pt x="334" y="322"/>
                  </a:lnTo>
                  <a:lnTo>
                    <a:pt x="329" y="318"/>
                  </a:lnTo>
                  <a:lnTo>
                    <a:pt x="322" y="310"/>
                  </a:lnTo>
                  <a:lnTo>
                    <a:pt x="312" y="305"/>
                  </a:lnTo>
                  <a:lnTo>
                    <a:pt x="289" y="302"/>
                  </a:lnTo>
                  <a:lnTo>
                    <a:pt x="243" y="289"/>
                  </a:lnTo>
                  <a:lnTo>
                    <a:pt x="204" y="269"/>
                  </a:lnTo>
                  <a:lnTo>
                    <a:pt x="198" y="265"/>
                  </a:lnTo>
                  <a:lnTo>
                    <a:pt x="191" y="250"/>
                  </a:lnTo>
                  <a:lnTo>
                    <a:pt x="186" y="244"/>
                  </a:lnTo>
                  <a:lnTo>
                    <a:pt x="163" y="228"/>
                  </a:lnTo>
                  <a:lnTo>
                    <a:pt x="157" y="225"/>
                  </a:lnTo>
                  <a:lnTo>
                    <a:pt x="142" y="224"/>
                  </a:lnTo>
                  <a:lnTo>
                    <a:pt x="137" y="221"/>
                  </a:lnTo>
                  <a:lnTo>
                    <a:pt x="131" y="213"/>
                  </a:lnTo>
                  <a:lnTo>
                    <a:pt x="129" y="211"/>
                  </a:lnTo>
                  <a:lnTo>
                    <a:pt x="108" y="200"/>
                  </a:lnTo>
                  <a:lnTo>
                    <a:pt x="98" y="188"/>
                  </a:lnTo>
                  <a:lnTo>
                    <a:pt x="53" y="154"/>
                  </a:lnTo>
                  <a:lnTo>
                    <a:pt x="39" y="147"/>
                  </a:lnTo>
                  <a:lnTo>
                    <a:pt x="22" y="142"/>
                  </a:lnTo>
                  <a:lnTo>
                    <a:pt x="20" y="148"/>
                  </a:lnTo>
                  <a:lnTo>
                    <a:pt x="21" y="153"/>
                  </a:lnTo>
                  <a:lnTo>
                    <a:pt x="28" y="164"/>
                  </a:lnTo>
                  <a:lnTo>
                    <a:pt x="34" y="171"/>
                  </a:lnTo>
                  <a:lnTo>
                    <a:pt x="35" y="173"/>
                  </a:lnTo>
                  <a:lnTo>
                    <a:pt x="33" y="177"/>
                  </a:lnTo>
                  <a:lnTo>
                    <a:pt x="27" y="182"/>
                  </a:lnTo>
                  <a:lnTo>
                    <a:pt x="25" y="186"/>
                  </a:lnTo>
                  <a:lnTo>
                    <a:pt x="22" y="201"/>
                  </a:lnTo>
                  <a:lnTo>
                    <a:pt x="21" y="203"/>
                  </a:lnTo>
                  <a:lnTo>
                    <a:pt x="17" y="206"/>
                  </a:lnTo>
                  <a:lnTo>
                    <a:pt x="16" y="208"/>
                  </a:lnTo>
                  <a:lnTo>
                    <a:pt x="16" y="210"/>
                  </a:lnTo>
                  <a:lnTo>
                    <a:pt x="17" y="213"/>
                  </a:lnTo>
                  <a:lnTo>
                    <a:pt x="17" y="215"/>
                  </a:lnTo>
                  <a:lnTo>
                    <a:pt x="12" y="229"/>
                  </a:lnTo>
                  <a:lnTo>
                    <a:pt x="8" y="234"/>
                  </a:lnTo>
                  <a:lnTo>
                    <a:pt x="2" y="236"/>
                  </a:lnTo>
                  <a:lnTo>
                    <a:pt x="0" y="239"/>
                  </a:lnTo>
                  <a:lnTo>
                    <a:pt x="6" y="262"/>
                  </a:lnTo>
                  <a:lnTo>
                    <a:pt x="3" y="278"/>
                  </a:lnTo>
                  <a:lnTo>
                    <a:pt x="1" y="293"/>
                  </a:lnTo>
                  <a:lnTo>
                    <a:pt x="1" y="309"/>
                  </a:lnTo>
                  <a:lnTo>
                    <a:pt x="3" y="326"/>
                  </a:lnTo>
                  <a:lnTo>
                    <a:pt x="5" y="341"/>
                  </a:lnTo>
                  <a:lnTo>
                    <a:pt x="12" y="361"/>
                  </a:lnTo>
                  <a:lnTo>
                    <a:pt x="14" y="364"/>
                  </a:lnTo>
                  <a:lnTo>
                    <a:pt x="22" y="367"/>
                  </a:lnTo>
                  <a:lnTo>
                    <a:pt x="25" y="369"/>
                  </a:lnTo>
                  <a:lnTo>
                    <a:pt x="28" y="372"/>
                  </a:lnTo>
                  <a:lnTo>
                    <a:pt x="43" y="396"/>
                  </a:lnTo>
                  <a:lnTo>
                    <a:pt x="45" y="405"/>
                  </a:lnTo>
                  <a:lnTo>
                    <a:pt x="47" y="420"/>
                  </a:lnTo>
                  <a:lnTo>
                    <a:pt x="48" y="425"/>
                  </a:lnTo>
                  <a:lnTo>
                    <a:pt x="51" y="428"/>
                  </a:lnTo>
                  <a:lnTo>
                    <a:pt x="55" y="430"/>
                  </a:lnTo>
                  <a:lnTo>
                    <a:pt x="58" y="433"/>
                  </a:lnTo>
                  <a:lnTo>
                    <a:pt x="57" y="448"/>
                  </a:lnTo>
                  <a:lnTo>
                    <a:pt x="63" y="475"/>
                  </a:lnTo>
                  <a:lnTo>
                    <a:pt x="63" y="482"/>
                  </a:lnTo>
                  <a:lnTo>
                    <a:pt x="59" y="517"/>
                  </a:lnTo>
                  <a:lnTo>
                    <a:pt x="59" y="534"/>
                  </a:lnTo>
                  <a:lnTo>
                    <a:pt x="53" y="599"/>
                  </a:lnTo>
                  <a:lnTo>
                    <a:pt x="55" y="602"/>
                  </a:lnTo>
                  <a:lnTo>
                    <a:pt x="62" y="605"/>
                  </a:lnTo>
                  <a:lnTo>
                    <a:pt x="65" y="608"/>
                  </a:lnTo>
                  <a:lnTo>
                    <a:pt x="62" y="611"/>
                  </a:lnTo>
                  <a:lnTo>
                    <a:pt x="61" y="615"/>
                  </a:lnTo>
                  <a:lnTo>
                    <a:pt x="61" y="620"/>
                  </a:lnTo>
                  <a:lnTo>
                    <a:pt x="64" y="622"/>
                  </a:lnTo>
                  <a:lnTo>
                    <a:pt x="68" y="624"/>
                  </a:lnTo>
                  <a:lnTo>
                    <a:pt x="69" y="627"/>
                  </a:lnTo>
                  <a:lnTo>
                    <a:pt x="73" y="642"/>
                  </a:lnTo>
                  <a:lnTo>
                    <a:pt x="75" y="661"/>
                  </a:lnTo>
                  <a:lnTo>
                    <a:pt x="75" y="678"/>
                  </a:lnTo>
                  <a:lnTo>
                    <a:pt x="71" y="713"/>
                  </a:lnTo>
                  <a:lnTo>
                    <a:pt x="72" y="732"/>
                  </a:lnTo>
                  <a:lnTo>
                    <a:pt x="71" y="742"/>
                  </a:lnTo>
                  <a:lnTo>
                    <a:pt x="62" y="771"/>
                  </a:lnTo>
                  <a:lnTo>
                    <a:pt x="60" y="775"/>
                  </a:lnTo>
                  <a:lnTo>
                    <a:pt x="58" y="777"/>
                  </a:lnTo>
                  <a:lnTo>
                    <a:pt x="57" y="782"/>
                  </a:lnTo>
                  <a:lnTo>
                    <a:pt x="57" y="787"/>
                  </a:lnTo>
                  <a:lnTo>
                    <a:pt x="58" y="790"/>
                  </a:lnTo>
                  <a:lnTo>
                    <a:pt x="60" y="789"/>
                  </a:lnTo>
                  <a:lnTo>
                    <a:pt x="73" y="779"/>
                  </a:lnTo>
                  <a:lnTo>
                    <a:pt x="75" y="778"/>
                  </a:lnTo>
                  <a:lnTo>
                    <a:pt x="77" y="777"/>
                  </a:lnTo>
                  <a:lnTo>
                    <a:pt x="76" y="774"/>
                  </a:lnTo>
                  <a:lnTo>
                    <a:pt x="74" y="770"/>
                  </a:lnTo>
                  <a:lnTo>
                    <a:pt x="74" y="768"/>
                  </a:lnTo>
                  <a:lnTo>
                    <a:pt x="75" y="760"/>
                  </a:lnTo>
                  <a:lnTo>
                    <a:pt x="74" y="753"/>
                  </a:lnTo>
                  <a:lnTo>
                    <a:pt x="74" y="750"/>
                  </a:lnTo>
                  <a:lnTo>
                    <a:pt x="78" y="744"/>
                  </a:lnTo>
                  <a:lnTo>
                    <a:pt x="86" y="742"/>
                  </a:lnTo>
                  <a:lnTo>
                    <a:pt x="95" y="743"/>
                  </a:lnTo>
                  <a:lnTo>
                    <a:pt x="102" y="745"/>
                  </a:lnTo>
                  <a:lnTo>
                    <a:pt x="107" y="750"/>
                  </a:lnTo>
                  <a:lnTo>
                    <a:pt x="112" y="756"/>
                  </a:lnTo>
                  <a:lnTo>
                    <a:pt x="114" y="765"/>
                  </a:lnTo>
                  <a:lnTo>
                    <a:pt x="113" y="773"/>
                  </a:lnTo>
                  <a:lnTo>
                    <a:pt x="116" y="780"/>
                  </a:lnTo>
                  <a:lnTo>
                    <a:pt x="124" y="782"/>
                  </a:lnTo>
                  <a:lnTo>
                    <a:pt x="140" y="784"/>
                  </a:lnTo>
                  <a:lnTo>
                    <a:pt x="140" y="786"/>
                  </a:lnTo>
                  <a:lnTo>
                    <a:pt x="139" y="787"/>
                  </a:lnTo>
                  <a:lnTo>
                    <a:pt x="137" y="789"/>
                  </a:lnTo>
                  <a:lnTo>
                    <a:pt x="156" y="792"/>
                  </a:lnTo>
                  <a:lnTo>
                    <a:pt x="166" y="795"/>
                  </a:lnTo>
                  <a:lnTo>
                    <a:pt x="173" y="800"/>
                  </a:lnTo>
                  <a:lnTo>
                    <a:pt x="147" y="801"/>
                  </a:lnTo>
                  <a:lnTo>
                    <a:pt x="122" y="807"/>
                  </a:lnTo>
                  <a:lnTo>
                    <a:pt x="111" y="811"/>
                  </a:lnTo>
                  <a:lnTo>
                    <a:pt x="106" y="812"/>
                  </a:lnTo>
                  <a:lnTo>
                    <a:pt x="99" y="811"/>
                  </a:lnTo>
                  <a:lnTo>
                    <a:pt x="94" y="813"/>
                  </a:lnTo>
                  <a:lnTo>
                    <a:pt x="90" y="819"/>
                  </a:lnTo>
                  <a:lnTo>
                    <a:pt x="90" y="823"/>
                  </a:lnTo>
                  <a:lnTo>
                    <a:pt x="96" y="822"/>
                  </a:lnTo>
                  <a:lnTo>
                    <a:pt x="98" y="827"/>
                  </a:lnTo>
                  <a:lnTo>
                    <a:pt x="99" y="831"/>
                  </a:lnTo>
                  <a:lnTo>
                    <a:pt x="99" y="835"/>
                  </a:lnTo>
                  <a:lnTo>
                    <a:pt x="95" y="839"/>
                  </a:lnTo>
                  <a:lnTo>
                    <a:pt x="93" y="838"/>
                  </a:lnTo>
                  <a:lnTo>
                    <a:pt x="90" y="834"/>
                  </a:lnTo>
                  <a:lnTo>
                    <a:pt x="85" y="831"/>
                  </a:lnTo>
                  <a:lnTo>
                    <a:pt x="80" y="831"/>
                  </a:lnTo>
                  <a:lnTo>
                    <a:pt x="80" y="824"/>
                  </a:lnTo>
                  <a:lnTo>
                    <a:pt x="76" y="814"/>
                  </a:lnTo>
                  <a:lnTo>
                    <a:pt x="78" y="810"/>
                  </a:lnTo>
                  <a:lnTo>
                    <a:pt x="76" y="799"/>
                  </a:lnTo>
                  <a:lnTo>
                    <a:pt x="69" y="804"/>
                  </a:lnTo>
                  <a:lnTo>
                    <a:pt x="66" y="809"/>
                  </a:lnTo>
                  <a:lnTo>
                    <a:pt x="68" y="825"/>
                  </a:lnTo>
                  <a:lnTo>
                    <a:pt x="68" y="843"/>
                  </a:lnTo>
                  <a:lnTo>
                    <a:pt x="66" y="872"/>
                  </a:lnTo>
                  <a:lnTo>
                    <a:pt x="67" y="878"/>
                  </a:lnTo>
                  <a:lnTo>
                    <a:pt x="71" y="882"/>
                  </a:lnTo>
                  <a:lnTo>
                    <a:pt x="82" y="885"/>
                  </a:lnTo>
                  <a:lnTo>
                    <a:pt x="88" y="886"/>
                  </a:lnTo>
                  <a:lnTo>
                    <a:pt x="90" y="887"/>
                  </a:lnTo>
                  <a:lnTo>
                    <a:pt x="93" y="890"/>
                  </a:lnTo>
                  <a:lnTo>
                    <a:pt x="96" y="893"/>
                  </a:lnTo>
                  <a:lnTo>
                    <a:pt x="98" y="895"/>
                  </a:lnTo>
                  <a:lnTo>
                    <a:pt x="103" y="893"/>
                  </a:lnTo>
                  <a:lnTo>
                    <a:pt x="99" y="889"/>
                  </a:lnTo>
                  <a:lnTo>
                    <a:pt x="100" y="886"/>
                  </a:lnTo>
                  <a:lnTo>
                    <a:pt x="115" y="893"/>
                  </a:lnTo>
                  <a:lnTo>
                    <a:pt x="120" y="892"/>
                  </a:lnTo>
                  <a:lnTo>
                    <a:pt x="124" y="889"/>
                  </a:lnTo>
                  <a:lnTo>
                    <a:pt x="127" y="887"/>
                  </a:lnTo>
                  <a:lnTo>
                    <a:pt x="130" y="888"/>
                  </a:lnTo>
                  <a:lnTo>
                    <a:pt x="135" y="891"/>
                  </a:lnTo>
                  <a:lnTo>
                    <a:pt x="142" y="900"/>
                  </a:lnTo>
                  <a:lnTo>
                    <a:pt x="147" y="909"/>
                  </a:lnTo>
                  <a:lnTo>
                    <a:pt x="153" y="918"/>
                  </a:lnTo>
                  <a:lnTo>
                    <a:pt x="162" y="921"/>
                  </a:lnTo>
                  <a:lnTo>
                    <a:pt x="157" y="925"/>
                  </a:lnTo>
                  <a:lnTo>
                    <a:pt x="151" y="927"/>
                  </a:lnTo>
                  <a:lnTo>
                    <a:pt x="146" y="925"/>
                  </a:lnTo>
                  <a:lnTo>
                    <a:pt x="145" y="919"/>
                  </a:lnTo>
                  <a:lnTo>
                    <a:pt x="144" y="911"/>
                  </a:lnTo>
                  <a:lnTo>
                    <a:pt x="139" y="908"/>
                  </a:lnTo>
                  <a:lnTo>
                    <a:pt x="128" y="908"/>
                  </a:lnTo>
                  <a:lnTo>
                    <a:pt x="116" y="910"/>
                  </a:lnTo>
                  <a:lnTo>
                    <a:pt x="110" y="919"/>
                  </a:lnTo>
                  <a:lnTo>
                    <a:pt x="110" y="932"/>
                  </a:lnTo>
                  <a:lnTo>
                    <a:pt x="114" y="944"/>
                  </a:lnTo>
                  <a:lnTo>
                    <a:pt x="109" y="942"/>
                  </a:lnTo>
                  <a:lnTo>
                    <a:pt x="102" y="934"/>
                  </a:lnTo>
                  <a:lnTo>
                    <a:pt x="97" y="931"/>
                  </a:lnTo>
                  <a:lnTo>
                    <a:pt x="99" y="939"/>
                  </a:lnTo>
                  <a:lnTo>
                    <a:pt x="104" y="952"/>
                  </a:lnTo>
                  <a:lnTo>
                    <a:pt x="107" y="963"/>
                  </a:lnTo>
                  <a:lnTo>
                    <a:pt x="108" y="966"/>
                  </a:lnTo>
                  <a:lnTo>
                    <a:pt x="108" y="969"/>
                  </a:lnTo>
                  <a:lnTo>
                    <a:pt x="107" y="974"/>
                  </a:lnTo>
                  <a:lnTo>
                    <a:pt x="106" y="978"/>
                  </a:lnTo>
                  <a:lnTo>
                    <a:pt x="104" y="981"/>
                  </a:lnTo>
                  <a:lnTo>
                    <a:pt x="101" y="983"/>
                  </a:lnTo>
                  <a:lnTo>
                    <a:pt x="93" y="984"/>
                  </a:lnTo>
                  <a:lnTo>
                    <a:pt x="91" y="987"/>
                  </a:lnTo>
                  <a:lnTo>
                    <a:pt x="91" y="992"/>
                  </a:lnTo>
                  <a:lnTo>
                    <a:pt x="91" y="996"/>
                  </a:lnTo>
                  <a:lnTo>
                    <a:pt x="92" y="999"/>
                  </a:lnTo>
                  <a:lnTo>
                    <a:pt x="94" y="1001"/>
                  </a:lnTo>
                  <a:lnTo>
                    <a:pt x="96" y="1003"/>
                  </a:lnTo>
                  <a:lnTo>
                    <a:pt x="98" y="1004"/>
                  </a:lnTo>
                  <a:lnTo>
                    <a:pt x="98" y="1005"/>
                  </a:lnTo>
                  <a:lnTo>
                    <a:pt x="98" y="1009"/>
                  </a:lnTo>
                  <a:lnTo>
                    <a:pt x="98" y="1012"/>
                  </a:lnTo>
                  <a:lnTo>
                    <a:pt x="103" y="1016"/>
                  </a:lnTo>
                  <a:lnTo>
                    <a:pt x="110" y="1021"/>
                  </a:lnTo>
                  <a:lnTo>
                    <a:pt x="114" y="1027"/>
                  </a:lnTo>
                  <a:lnTo>
                    <a:pt x="110" y="1034"/>
                  </a:lnTo>
                  <a:lnTo>
                    <a:pt x="106" y="1028"/>
                  </a:lnTo>
                  <a:lnTo>
                    <a:pt x="94" y="1016"/>
                  </a:lnTo>
                  <a:lnTo>
                    <a:pt x="93" y="1012"/>
                  </a:lnTo>
                  <a:lnTo>
                    <a:pt x="90" y="1012"/>
                  </a:lnTo>
                  <a:lnTo>
                    <a:pt x="87" y="1021"/>
                  </a:lnTo>
                  <a:lnTo>
                    <a:pt x="81" y="1030"/>
                  </a:lnTo>
                  <a:lnTo>
                    <a:pt x="73" y="1034"/>
                  </a:lnTo>
                  <a:lnTo>
                    <a:pt x="65" y="1033"/>
                  </a:lnTo>
                  <a:lnTo>
                    <a:pt x="62" y="1026"/>
                  </a:lnTo>
                  <a:lnTo>
                    <a:pt x="60" y="1016"/>
                  </a:lnTo>
                  <a:lnTo>
                    <a:pt x="60" y="993"/>
                  </a:lnTo>
                  <a:lnTo>
                    <a:pt x="62" y="982"/>
                  </a:lnTo>
                  <a:lnTo>
                    <a:pt x="72" y="950"/>
                  </a:lnTo>
                  <a:lnTo>
                    <a:pt x="72" y="940"/>
                  </a:lnTo>
                  <a:lnTo>
                    <a:pt x="69" y="932"/>
                  </a:lnTo>
                  <a:lnTo>
                    <a:pt x="69" y="925"/>
                  </a:lnTo>
                  <a:lnTo>
                    <a:pt x="75" y="917"/>
                  </a:lnTo>
                  <a:lnTo>
                    <a:pt x="66" y="919"/>
                  </a:lnTo>
                  <a:lnTo>
                    <a:pt x="61" y="935"/>
                  </a:lnTo>
                  <a:lnTo>
                    <a:pt x="50" y="1006"/>
                  </a:lnTo>
                  <a:lnTo>
                    <a:pt x="45" y="1024"/>
                  </a:lnTo>
                  <a:lnTo>
                    <a:pt x="39" y="1037"/>
                  </a:lnTo>
                  <a:lnTo>
                    <a:pt x="40" y="1042"/>
                  </a:lnTo>
                  <a:lnTo>
                    <a:pt x="39" y="1047"/>
                  </a:lnTo>
                  <a:lnTo>
                    <a:pt x="35" y="1054"/>
                  </a:lnTo>
                  <a:lnTo>
                    <a:pt x="30" y="1062"/>
                  </a:lnTo>
                  <a:lnTo>
                    <a:pt x="26" y="1066"/>
                  </a:lnTo>
                  <a:lnTo>
                    <a:pt x="23" y="1069"/>
                  </a:lnTo>
                  <a:lnTo>
                    <a:pt x="26" y="1072"/>
                  </a:lnTo>
                  <a:lnTo>
                    <a:pt x="29" y="1073"/>
                  </a:lnTo>
                  <a:lnTo>
                    <a:pt x="36" y="1072"/>
                  </a:lnTo>
                  <a:lnTo>
                    <a:pt x="38" y="1073"/>
                  </a:lnTo>
                  <a:lnTo>
                    <a:pt x="39" y="1074"/>
                  </a:lnTo>
                  <a:lnTo>
                    <a:pt x="40" y="1075"/>
                  </a:lnTo>
                  <a:lnTo>
                    <a:pt x="43" y="1073"/>
                  </a:lnTo>
                  <a:lnTo>
                    <a:pt x="42" y="1073"/>
                  </a:lnTo>
                  <a:lnTo>
                    <a:pt x="42" y="1070"/>
                  </a:lnTo>
                  <a:lnTo>
                    <a:pt x="42" y="1067"/>
                  </a:lnTo>
                  <a:lnTo>
                    <a:pt x="42" y="1065"/>
                  </a:lnTo>
                  <a:lnTo>
                    <a:pt x="49" y="1061"/>
                  </a:lnTo>
                  <a:lnTo>
                    <a:pt x="54" y="1061"/>
                  </a:lnTo>
                  <a:lnTo>
                    <a:pt x="60" y="1065"/>
                  </a:lnTo>
                  <a:lnTo>
                    <a:pt x="64" y="1069"/>
                  </a:lnTo>
                  <a:lnTo>
                    <a:pt x="77" y="1090"/>
                  </a:lnTo>
                  <a:lnTo>
                    <a:pt x="83" y="1094"/>
                  </a:lnTo>
                  <a:lnTo>
                    <a:pt x="92" y="1096"/>
                  </a:lnTo>
                  <a:lnTo>
                    <a:pt x="99" y="1093"/>
                  </a:lnTo>
                  <a:lnTo>
                    <a:pt x="105" y="1089"/>
                  </a:lnTo>
                  <a:lnTo>
                    <a:pt x="113" y="1086"/>
                  </a:lnTo>
                  <a:lnTo>
                    <a:pt x="116" y="1087"/>
                  </a:lnTo>
                  <a:lnTo>
                    <a:pt x="126" y="1092"/>
                  </a:lnTo>
                  <a:lnTo>
                    <a:pt x="129" y="1092"/>
                  </a:lnTo>
                  <a:lnTo>
                    <a:pt x="134" y="1089"/>
                  </a:lnTo>
                  <a:lnTo>
                    <a:pt x="145" y="1088"/>
                  </a:lnTo>
                  <a:lnTo>
                    <a:pt x="148" y="1085"/>
                  </a:lnTo>
                  <a:lnTo>
                    <a:pt x="151" y="1083"/>
                  </a:lnTo>
                  <a:lnTo>
                    <a:pt x="155" y="1089"/>
                  </a:lnTo>
                  <a:lnTo>
                    <a:pt x="156" y="1093"/>
                  </a:lnTo>
                  <a:lnTo>
                    <a:pt x="156" y="1097"/>
                  </a:lnTo>
                  <a:lnTo>
                    <a:pt x="157" y="1100"/>
                  </a:lnTo>
                  <a:lnTo>
                    <a:pt x="175" y="1109"/>
                  </a:lnTo>
                  <a:lnTo>
                    <a:pt x="215" y="1110"/>
                  </a:lnTo>
                  <a:lnTo>
                    <a:pt x="224" y="1114"/>
                  </a:lnTo>
                  <a:lnTo>
                    <a:pt x="231" y="1119"/>
                  </a:lnTo>
                  <a:lnTo>
                    <a:pt x="233" y="1128"/>
                  </a:lnTo>
                  <a:lnTo>
                    <a:pt x="233" y="1136"/>
                  </a:lnTo>
                  <a:lnTo>
                    <a:pt x="237" y="1143"/>
                  </a:lnTo>
                  <a:lnTo>
                    <a:pt x="258" y="1167"/>
                  </a:lnTo>
                  <a:lnTo>
                    <a:pt x="263" y="1172"/>
                  </a:lnTo>
                  <a:lnTo>
                    <a:pt x="272" y="1175"/>
                  </a:lnTo>
                  <a:lnTo>
                    <a:pt x="279" y="1175"/>
                  </a:lnTo>
                  <a:lnTo>
                    <a:pt x="295" y="1171"/>
                  </a:lnTo>
                  <a:lnTo>
                    <a:pt x="303" y="1172"/>
                  </a:lnTo>
                  <a:lnTo>
                    <a:pt x="324" y="1173"/>
                  </a:lnTo>
                  <a:lnTo>
                    <a:pt x="329" y="1176"/>
                  </a:lnTo>
                  <a:lnTo>
                    <a:pt x="333" y="1181"/>
                  </a:lnTo>
                  <a:lnTo>
                    <a:pt x="342" y="1191"/>
                  </a:lnTo>
                  <a:lnTo>
                    <a:pt x="346" y="1194"/>
                  </a:lnTo>
                  <a:lnTo>
                    <a:pt x="356" y="1198"/>
                  </a:lnTo>
                  <a:lnTo>
                    <a:pt x="365" y="1204"/>
                  </a:lnTo>
                  <a:lnTo>
                    <a:pt x="374" y="1212"/>
                  </a:lnTo>
                  <a:lnTo>
                    <a:pt x="381" y="1220"/>
                  </a:lnTo>
                  <a:lnTo>
                    <a:pt x="385" y="1228"/>
                  </a:lnTo>
                  <a:lnTo>
                    <a:pt x="388" y="1237"/>
                  </a:lnTo>
                  <a:lnTo>
                    <a:pt x="391" y="1248"/>
                  </a:lnTo>
                  <a:lnTo>
                    <a:pt x="391" y="1265"/>
                  </a:lnTo>
                  <a:lnTo>
                    <a:pt x="394" y="1270"/>
                  </a:lnTo>
                  <a:lnTo>
                    <a:pt x="398" y="1275"/>
                  </a:lnTo>
                  <a:lnTo>
                    <a:pt x="402" y="1282"/>
                  </a:lnTo>
                  <a:lnTo>
                    <a:pt x="402" y="1289"/>
                  </a:lnTo>
                  <a:lnTo>
                    <a:pt x="401" y="1309"/>
                  </a:lnTo>
                  <a:lnTo>
                    <a:pt x="403" y="1324"/>
                  </a:lnTo>
                  <a:lnTo>
                    <a:pt x="401" y="1332"/>
                  </a:lnTo>
                  <a:lnTo>
                    <a:pt x="398" y="1340"/>
                  </a:lnTo>
                  <a:lnTo>
                    <a:pt x="396" y="1350"/>
                  </a:lnTo>
                  <a:lnTo>
                    <a:pt x="401" y="1363"/>
                  </a:lnTo>
                  <a:lnTo>
                    <a:pt x="401" y="1368"/>
                  </a:lnTo>
                  <a:lnTo>
                    <a:pt x="400" y="1372"/>
                  </a:lnTo>
                  <a:lnTo>
                    <a:pt x="397" y="1380"/>
                  </a:lnTo>
                  <a:lnTo>
                    <a:pt x="396" y="1385"/>
                  </a:lnTo>
                  <a:lnTo>
                    <a:pt x="394" y="1402"/>
                  </a:lnTo>
                  <a:lnTo>
                    <a:pt x="394" y="1412"/>
                  </a:lnTo>
                  <a:lnTo>
                    <a:pt x="395" y="1419"/>
                  </a:lnTo>
                  <a:lnTo>
                    <a:pt x="400" y="1426"/>
                  </a:lnTo>
                  <a:lnTo>
                    <a:pt x="406" y="1434"/>
                  </a:lnTo>
                  <a:lnTo>
                    <a:pt x="413" y="1440"/>
                  </a:lnTo>
                  <a:lnTo>
                    <a:pt x="437" y="1449"/>
                  </a:lnTo>
                  <a:lnTo>
                    <a:pt x="451" y="1449"/>
                  </a:lnTo>
                  <a:lnTo>
                    <a:pt x="455" y="1450"/>
                  </a:lnTo>
                  <a:lnTo>
                    <a:pt x="465" y="1457"/>
                  </a:lnTo>
                  <a:lnTo>
                    <a:pt x="480" y="1465"/>
                  </a:lnTo>
                  <a:lnTo>
                    <a:pt x="489" y="1472"/>
                  </a:lnTo>
                  <a:lnTo>
                    <a:pt x="516" y="1478"/>
                  </a:lnTo>
                  <a:lnTo>
                    <a:pt x="540" y="1492"/>
                  </a:lnTo>
                  <a:lnTo>
                    <a:pt x="546" y="1492"/>
                  </a:lnTo>
                  <a:lnTo>
                    <a:pt x="552" y="1489"/>
                  </a:lnTo>
                  <a:lnTo>
                    <a:pt x="578" y="1487"/>
                  </a:lnTo>
                  <a:lnTo>
                    <a:pt x="639" y="1478"/>
                  </a:lnTo>
                  <a:lnTo>
                    <a:pt x="653" y="1473"/>
                  </a:lnTo>
                  <a:lnTo>
                    <a:pt x="679" y="1460"/>
                  </a:lnTo>
                  <a:lnTo>
                    <a:pt x="693" y="1456"/>
                  </a:lnTo>
                  <a:lnTo>
                    <a:pt x="703" y="1456"/>
                  </a:lnTo>
                  <a:lnTo>
                    <a:pt x="726" y="1466"/>
                  </a:lnTo>
                  <a:lnTo>
                    <a:pt x="774" y="1467"/>
                  </a:lnTo>
                  <a:lnTo>
                    <a:pt x="868" y="1494"/>
                  </a:lnTo>
                  <a:lnTo>
                    <a:pt x="882" y="1502"/>
                  </a:lnTo>
                  <a:lnTo>
                    <a:pt x="888" y="1509"/>
                  </a:lnTo>
                  <a:lnTo>
                    <a:pt x="890" y="1516"/>
                  </a:lnTo>
                  <a:lnTo>
                    <a:pt x="891" y="1524"/>
                  </a:lnTo>
                  <a:lnTo>
                    <a:pt x="893" y="1533"/>
                  </a:lnTo>
                  <a:lnTo>
                    <a:pt x="898" y="1538"/>
                  </a:lnTo>
                  <a:lnTo>
                    <a:pt x="906" y="1539"/>
                  </a:lnTo>
                  <a:lnTo>
                    <a:pt x="936" y="1532"/>
                  </a:lnTo>
                  <a:lnTo>
                    <a:pt x="938" y="1532"/>
                  </a:lnTo>
                  <a:lnTo>
                    <a:pt x="945" y="1534"/>
                  </a:lnTo>
                  <a:lnTo>
                    <a:pt x="948" y="1536"/>
                  </a:lnTo>
                  <a:lnTo>
                    <a:pt x="950" y="1536"/>
                  </a:lnTo>
                  <a:lnTo>
                    <a:pt x="961" y="1538"/>
                  </a:lnTo>
                  <a:lnTo>
                    <a:pt x="964" y="1539"/>
                  </a:lnTo>
                  <a:lnTo>
                    <a:pt x="968" y="1542"/>
                  </a:lnTo>
                  <a:lnTo>
                    <a:pt x="982" y="1546"/>
                  </a:lnTo>
                  <a:lnTo>
                    <a:pt x="996" y="1545"/>
                  </a:lnTo>
                  <a:lnTo>
                    <a:pt x="1000" y="1545"/>
                  </a:lnTo>
                  <a:lnTo>
                    <a:pt x="1002" y="1545"/>
                  </a:lnTo>
                  <a:lnTo>
                    <a:pt x="1018" y="1537"/>
                  </a:lnTo>
                  <a:lnTo>
                    <a:pt x="1021" y="1537"/>
                  </a:lnTo>
                  <a:lnTo>
                    <a:pt x="1044" y="1537"/>
                  </a:lnTo>
                  <a:lnTo>
                    <a:pt x="1060" y="1534"/>
                  </a:lnTo>
                  <a:lnTo>
                    <a:pt x="1062" y="1531"/>
                  </a:lnTo>
                  <a:lnTo>
                    <a:pt x="1065" y="1529"/>
                  </a:lnTo>
                  <a:lnTo>
                    <a:pt x="1074" y="1525"/>
                  </a:lnTo>
                  <a:lnTo>
                    <a:pt x="1078" y="1525"/>
                  </a:lnTo>
                  <a:lnTo>
                    <a:pt x="1125" y="1543"/>
                  </a:lnTo>
                  <a:lnTo>
                    <a:pt x="1128" y="1543"/>
                  </a:lnTo>
                  <a:lnTo>
                    <a:pt x="1137" y="1541"/>
                  </a:lnTo>
                  <a:lnTo>
                    <a:pt x="1140" y="1541"/>
                  </a:lnTo>
                  <a:lnTo>
                    <a:pt x="1156" y="1547"/>
                  </a:lnTo>
                  <a:lnTo>
                    <a:pt x="1159" y="1547"/>
                  </a:lnTo>
                  <a:lnTo>
                    <a:pt x="1167" y="1546"/>
                  </a:lnTo>
                  <a:lnTo>
                    <a:pt x="1181" y="1541"/>
                  </a:lnTo>
                  <a:lnTo>
                    <a:pt x="1185" y="1541"/>
                  </a:lnTo>
                  <a:lnTo>
                    <a:pt x="1190" y="1542"/>
                  </a:lnTo>
                  <a:lnTo>
                    <a:pt x="1199" y="1545"/>
                  </a:lnTo>
                  <a:lnTo>
                    <a:pt x="1204" y="1546"/>
                  </a:lnTo>
                  <a:lnTo>
                    <a:pt x="1213" y="1544"/>
                  </a:lnTo>
                  <a:lnTo>
                    <a:pt x="1223" y="1539"/>
                  </a:lnTo>
                  <a:lnTo>
                    <a:pt x="1234" y="1532"/>
                  </a:lnTo>
                  <a:lnTo>
                    <a:pt x="1241" y="1530"/>
                  </a:lnTo>
                  <a:lnTo>
                    <a:pt x="1256" y="1530"/>
                  </a:lnTo>
                  <a:lnTo>
                    <a:pt x="1306" y="1520"/>
                  </a:lnTo>
                  <a:lnTo>
                    <a:pt x="1396" y="1521"/>
                  </a:lnTo>
                  <a:lnTo>
                    <a:pt x="1411" y="1514"/>
                  </a:lnTo>
                  <a:lnTo>
                    <a:pt x="1422" y="1504"/>
                  </a:lnTo>
                  <a:lnTo>
                    <a:pt x="1428" y="1503"/>
                  </a:lnTo>
                  <a:lnTo>
                    <a:pt x="1437" y="1503"/>
                  </a:lnTo>
                  <a:lnTo>
                    <a:pt x="1459" y="1508"/>
                  </a:lnTo>
                  <a:lnTo>
                    <a:pt x="1475" y="1508"/>
                  </a:lnTo>
                  <a:lnTo>
                    <a:pt x="1504" y="1508"/>
                  </a:lnTo>
                  <a:lnTo>
                    <a:pt x="1584" y="1521"/>
                  </a:lnTo>
                  <a:lnTo>
                    <a:pt x="1601" y="1517"/>
                  </a:lnTo>
                  <a:lnTo>
                    <a:pt x="1617" y="1504"/>
                  </a:lnTo>
                  <a:lnTo>
                    <a:pt x="1620" y="1505"/>
                  </a:lnTo>
                  <a:lnTo>
                    <a:pt x="1634" y="1507"/>
                  </a:lnTo>
                  <a:lnTo>
                    <a:pt x="1675" y="1514"/>
                  </a:lnTo>
                  <a:lnTo>
                    <a:pt x="1717" y="1521"/>
                  </a:lnTo>
                  <a:lnTo>
                    <a:pt x="1758" y="1528"/>
                  </a:lnTo>
                  <a:lnTo>
                    <a:pt x="1799" y="1535"/>
                  </a:lnTo>
                  <a:lnTo>
                    <a:pt x="1840" y="1542"/>
                  </a:lnTo>
                  <a:lnTo>
                    <a:pt x="1923" y="1556"/>
                  </a:lnTo>
                  <a:lnTo>
                    <a:pt x="1964" y="1562"/>
                  </a:lnTo>
                  <a:lnTo>
                    <a:pt x="2006" y="1569"/>
                  </a:lnTo>
                  <a:lnTo>
                    <a:pt x="2047" y="1576"/>
                  </a:lnTo>
                  <a:lnTo>
                    <a:pt x="2088" y="1582"/>
                  </a:lnTo>
                  <a:lnTo>
                    <a:pt x="2130" y="1589"/>
                  </a:lnTo>
                  <a:lnTo>
                    <a:pt x="2171" y="1595"/>
                  </a:lnTo>
                  <a:lnTo>
                    <a:pt x="2212" y="1602"/>
                  </a:lnTo>
                  <a:lnTo>
                    <a:pt x="2253" y="1608"/>
                  </a:lnTo>
                  <a:lnTo>
                    <a:pt x="2297" y="1615"/>
                  </a:lnTo>
                  <a:lnTo>
                    <a:pt x="2292" y="1594"/>
                  </a:lnTo>
                  <a:lnTo>
                    <a:pt x="2279" y="1571"/>
                  </a:lnTo>
                  <a:lnTo>
                    <a:pt x="2277" y="1566"/>
                  </a:lnTo>
                  <a:lnTo>
                    <a:pt x="2289" y="1558"/>
                  </a:lnTo>
                  <a:lnTo>
                    <a:pt x="2293" y="1553"/>
                  </a:lnTo>
                  <a:lnTo>
                    <a:pt x="2298" y="1544"/>
                  </a:lnTo>
                  <a:lnTo>
                    <a:pt x="2299" y="1535"/>
                  </a:lnTo>
                  <a:lnTo>
                    <a:pt x="2294" y="1523"/>
                  </a:lnTo>
                  <a:lnTo>
                    <a:pt x="2294" y="1501"/>
                  </a:lnTo>
                  <a:lnTo>
                    <a:pt x="2291" y="1492"/>
                  </a:lnTo>
                  <a:lnTo>
                    <a:pt x="2283" y="1473"/>
                  </a:lnTo>
                  <a:lnTo>
                    <a:pt x="2270" y="1452"/>
                  </a:lnTo>
                  <a:lnTo>
                    <a:pt x="2269" y="1446"/>
                  </a:lnTo>
                  <a:lnTo>
                    <a:pt x="2271" y="1438"/>
                  </a:lnTo>
                  <a:lnTo>
                    <a:pt x="2278" y="1425"/>
                  </a:lnTo>
                  <a:lnTo>
                    <a:pt x="2280" y="1413"/>
                  </a:lnTo>
                  <a:lnTo>
                    <a:pt x="2290" y="1345"/>
                  </a:lnTo>
                  <a:lnTo>
                    <a:pt x="2301" y="1278"/>
                  </a:lnTo>
                  <a:lnTo>
                    <a:pt x="2311" y="1211"/>
                  </a:lnTo>
                  <a:lnTo>
                    <a:pt x="2321" y="1143"/>
                  </a:lnTo>
                  <a:lnTo>
                    <a:pt x="2331" y="1076"/>
                  </a:lnTo>
                  <a:lnTo>
                    <a:pt x="2341" y="1009"/>
                  </a:lnTo>
                  <a:lnTo>
                    <a:pt x="2351" y="942"/>
                  </a:lnTo>
                  <a:lnTo>
                    <a:pt x="2362" y="875"/>
                  </a:lnTo>
                  <a:lnTo>
                    <a:pt x="2372" y="808"/>
                  </a:lnTo>
                  <a:lnTo>
                    <a:pt x="2382" y="741"/>
                  </a:lnTo>
                  <a:lnTo>
                    <a:pt x="2392" y="674"/>
                  </a:lnTo>
                  <a:lnTo>
                    <a:pt x="2402" y="607"/>
                  </a:lnTo>
                  <a:lnTo>
                    <a:pt x="2412" y="541"/>
                  </a:lnTo>
                  <a:lnTo>
                    <a:pt x="2422" y="474"/>
                  </a:lnTo>
                  <a:lnTo>
                    <a:pt x="2432" y="407"/>
                  </a:lnTo>
                  <a:lnTo>
                    <a:pt x="2442" y="341"/>
                  </a:lnTo>
                  <a:lnTo>
                    <a:pt x="2405" y="335"/>
                  </a:lnTo>
                  <a:close/>
                  <a:moveTo>
                    <a:pt x="596" y="3"/>
                  </a:moveTo>
                  <a:lnTo>
                    <a:pt x="579" y="0"/>
                  </a:lnTo>
                  <a:lnTo>
                    <a:pt x="579" y="2"/>
                  </a:lnTo>
                  <a:lnTo>
                    <a:pt x="578" y="8"/>
                  </a:lnTo>
                  <a:lnTo>
                    <a:pt x="592" y="6"/>
                  </a:lnTo>
                  <a:lnTo>
                    <a:pt x="596" y="3"/>
                  </a:lnTo>
                  <a:close/>
                  <a:moveTo>
                    <a:pt x="519" y="131"/>
                  </a:moveTo>
                  <a:lnTo>
                    <a:pt x="521" y="131"/>
                  </a:lnTo>
                  <a:lnTo>
                    <a:pt x="521" y="128"/>
                  </a:lnTo>
                  <a:lnTo>
                    <a:pt x="518" y="127"/>
                  </a:lnTo>
                  <a:lnTo>
                    <a:pt x="518" y="126"/>
                  </a:lnTo>
                  <a:lnTo>
                    <a:pt x="520" y="126"/>
                  </a:lnTo>
                  <a:lnTo>
                    <a:pt x="523" y="128"/>
                  </a:lnTo>
                  <a:lnTo>
                    <a:pt x="525" y="129"/>
                  </a:lnTo>
                  <a:lnTo>
                    <a:pt x="527" y="127"/>
                  </a:lnTo>
                  <a:lnTo>
                    <a:pt x="527" y="125"/>
                  </a:lnTo>
                  <a:lnTo>
                    <a:pt x="526" y="124"/>
                  </a:lnTo>
                  <a:lnTo>
                    <a:pt x="525" y="123"/>
                  </a:lnTo>
                  <a:lnTo>
                    <a:pt x="521" y="125"/>
                  </a:lnTo>
                  <a:lnTo>
                    <a:pt x="519" y="124"/>
                  </a:lnTo>
                  <a:lnTo>
                    <a:pt x="516" y="121"/>
                  </a:lnTo>
                  <a:lnTo>
                    <a:pt x="516" y="120"/>
                  </a:lnTo>
                  <a:lnTo>
                    <a:pt x="514" y="118"/>
                  </a:lnTo>
                  <a:lnTo>
                    <a:pt x="509" y="116"/>
                  </a:lnTo>
                  <a:lnTo>
                    <a:pt x="506" y="117"/>
                  </a:lnTo>
                  <a:lnTo>
                    <a:pt x="507" y="120"/>
                  </a:lnTo>
                  <a:lnTo>
                    <a:pt x="519" y="131"/>
                  </a:lnTo>
                  <a:close/>
                  <a:moveTo>
                    <a:pt x="676" y="221"/>
                  </a:moveTo>
                  <a:lnTo>
                    <a:pt x="682" y="222"/>
                  </a:lnTo>
                  <a:lnTo>
                    <a:pt x="689" y="221"/>
                  </a:lnTo>
                  <a:lnTo>
                    <a:pt x="692" y="221"/>
                  </a:lnTo>
                  <a:lnTo>
                    <a:pt x="694" y="224"/>
                  </a:lnTo>
                  <a:lnTo>
                    <a:pt x="696" y="224"/>
                  </a:lnTo>
                  <a:lnTo>
                    <a:pt x="697" y="221"/>
                  </a:lnTo>
                  <a:lnTo>
                    <a:pt x="697" y="217"/>
                  </a:lnTo>
                  <a:lnTo>
                    <a:pt x="685" y="205"/>
                  </a:lnTo>
                  <a:lnTo>
                    <a:pt x="681" y="197"/>
                  </a:lnTo>
                  <a:lnTo>
                    <a:pt x="679" y="196"/>
                  </a:lnTo>
                  <a:lnTo>
                    <a:pt x="677" y="199"/>
                  </a:lnTo>
                  <a:lnTo>
                    <a:pt x="676" y="203"/>
                  </a:lnTo>
                  <a:lnTo>
                    <a:pt x="677" y="205"/>
                  </a:lnTo>
                  <a:lnTo>
                    <a:pt x="674" y="214"/>
                  </a:lnTo>
                  <a:lnTo>
                    <a:pt x="676" y="2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xmlns="" id="{5C8AA948-50FB-4817-9AAE-B9BD7145B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342" y="1857769"/>
              <a:ext cx="4513" cy="5680"/>
            </a:xfrm>
            <a:custGeom>
              <a:avLst/>
              <a:gdLst>
                <a:gd name="T0" fmla="*/ 16 w 17"/>
                <a:gd name="T1" fmla="*/ 3 h 20"/>
                <a:gd name="T2" fmla="*/ 6 w 17"/>
                <a:gd name="T3" fmla="*/ 0 h 20"/>
                <a:gd name="T4" fmla="*/ 3 w 17"/>
                <a:gd name="T5" fmla="*/ 2 h 20"/>
                <a:gd name="T6" fmla="*/ 1 w 17"/>
                <a:gd name="T7" fmla="*/ 4 h 20"/>
                <a:gd name="T8" fmla="*/ 0 w 17"/>
                <a:gd name="T9" fmla="*/ 5 h 20"/>
                <a:gd name="T10" fmla="*/ 3 w 17"/>
                <a:gd name="T11" fmla="*/ 8 h 20"/>
                <a:gd name="T12" fmla="*/ 3 w 17"/>
                <a:gd name="T13" fmla="*/ 10 h 20"/>
                <a:gd name="T14" fmla="*/ 4 w 17"/>
                <a:gd name="T15" fmla="*/ 11 h 20"/>
                <a:gd name="T16" fmla="*/ 5 w 17"/>
                <a:gd name="T17" fmla="*/ 13 h 20"/>
                <a:gd name="T18" fmla="*/ 2 w 17"/>
                <a:gd name="T19" fmla="*/ 18 h 20"/>
                <a:gd name="T20" fmla="*/ 3 w 17"/>
                <a:gd name="T21" fmla="*/ 19 h 20"/>
                <a:gd name="T22" fmla="*/ 4 w 17"/>
                <a:gd name="T23" fmla="*/ 18 h 20"/>
                <a:gd name="T24" fmla="*/ 5 w 17"/>
                <a:gd name="T25" fmla="*/ 17 h 20"/>
                <a:gd name="T26" fmla="*/ 10 w 17"/>
                <a:gd name="T27" fmla="*/ 14 h 20"/>
                <a:gd name="T28" fmla="*/ 15 w 17"/>
                <a:gd name="T29" fmla="*/ 10 h 20"/>
                <a:gd name="T30" fmla="*/ 16 w 17"/>
                <a:gd name="T31" fmla="*/ 8 h 20"/>
                <a:gd name="T32" fmla="*/ 15 w 17"/>
                <a:gd name="T33" fmla="*/ 8 h 20"/>
                <a:gd name="T34" fmla="*/ 14 w 17"/>
                <a:gd name="T35" fmla="*/ 6 h 20"/>
                <a:gd name="T36" fmla="*/ 15 w 17"/>
                <a:gd name="T37" fmla="*/ 4 h 20"/>
                <a:gd name="T38" fmla="*/ 16 w 17"/>
                <a:gd name="T3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0">
                  <a:moveTo>
                    <a:pt x="16" y="3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7"/>
                  </a:lnTo>
                  <a:lnTo>
                    <a:pt x="10" y="14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xmlns="" id="{3627F9D7-8FFE-4474-BA4B-F84B69165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9315" y="1853224"/>
              <a:ext cx="10155" cy="17042"/>
            </a:xfrm>
            <a:custGeom>
              <a:avLst/>
              <a:gdLst>
                <a:gd name="T0" fmla="*/ 30 w 41"/>
                <a:gd name="T1" fmla="*/ 65 h 66"/>
                <a:gd name="T2" fmla="*/ 36 w 41"/>
                <a:gd name="T3" fmla="*/ 62 h 66"/>
                <a:gd name="T4" fmla="*/ 39 w 41"/>
                <a:gd name="T5" fmla="*/ 57 h 66"/>
                <a:gd name="T6" fmla="*/ 40 w 41"/>
                <a:gd name="T7" fmla="*/ 50 h 66"/>
                <a:gd name="T8" fmla="*/ 37 w 41"/>
                <a:gd name="T9" fmla="*/ 43 h 66"/>
                <a:gd name="T10" fmla="*/ 31 w 41"/>
                <a:gd name="T11" fmla="*/ 47 h 66"/>
                <a:gd name="T12" fmla="*/ 28 w 41"/>
                <a:gd name="T13" fmla="*/ 46 h 66"/>
                <a:gd name="T14" fmla="*/ 26 w 41"/>
                <a:gd name="T15" fmla="*/ 40 h 66"/>
                <a:gd name="T16" fmla="*/ 26 w 41"/>
                <a:gd name="T17" fmla="*/ 33 h 66"/>
                <a:gd name="T18" fmla="*/ 30 w 41"/>
                <a:gd name="T19" fmla="*/ 20 h 66"/>
                <a:gd name="T20" fmla="*/ 31 w 41"/>
                <a:gd name="T21" fmla="*/ 12 h 66"/>
                <a:gd name="T22" fmla="*/ 28 w 41"/>
                <a:gd name="T23" fmla="*/ 0 h 66"/>
                <a:gd name="T24" fmla="*/ 25 w 41"/>
                <a:gd name="T25" fmla="*/ 1 h 66"/>
                <a:gd name="T26" fmla="*/ 16 w 41"/>
                <a:gd name="T27" fmla="*/ 6 h 66"/>
                <a:gd name="T28" fmla="*/ 15 w 41"/>
                <a:gd name="T29" fmla="*/ 8 h 66"/>
                <a:gd name="T30" fmla="*/ 13 w 41"/>
                <a:gd name="T31" fmla="*/ 11 h 66"/>
                <a:gd name="T32" fmla="*/ 12 w 41"/>
                <a:gd name="T33" fmla="*/ 15 h 66"/>
                <a:gd name="T34" fmla="*/ 13 w 41"/>
                <a:gd name="T35" fmla="*/ 20 h 66"/>
                <a:gd name="T36" fmla="*/ 8 w 41"/>
                <a:gd name="T37" fmla="*/ 22 h 66"/>
                <a:gd name="T38" fmla="*/ 3 w 41"/>
                <a:gd name="T39" fmla="*/ 27 h 66"/>
                <a:gd name="T40" fmla="*/ 0 w 41"/>
                <a:gd name="T41" fmla="*/ 34 h 66"/>
                <a:gd name="T42" fmla="*/ 0 w 41"/>
                <a:gd name="T43" fmla="*/ 41 h 66"/>
                <a:gd name="T44" fmla="*/ 4 w 41"/>
                <a:gd name="T45" fmla="*/ 45 h 66"/>
                <a:gd name="T46" fmla="*/ 11 w 41"/>
                <a:gd name="T47" fmla="*/ 48 h 66"/>
                <a:gd name="T48" fmla="*/ 15 w 41"/>
                <a:gd name="T49" fmla="*/ 52 h 66"/>
                <a:gd name="T50" fmla="*/ 12 w 41"/>
                <a:gd name="T51" fmla="*/ 59 h 66"/>
                <a:gd name="T52" fmla="*/ 30 w 41"/>
                <a:gd name="T53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66">
                  <a:moveTo>
                    <a:pt x="30" y="65"/>
                  </a:moveTo>
                  <a:lnTo>
                    <a:pt x="36" y="62"/>
                  </a:lnTo>
                  <a:lnTo>
                    <a:pt x="39" y="57"/>
                  </a:lnTo>
                  <a:lnTo>
                    <a:pt x="40" y="50"/>
                  </a:lnTo>
                  <a:lnTo>
                    <a:pt x="37" y="43"/>
                  </a:lnTo>
                  <a:lnTo>
                    <a:pt x="31" y="47"/>
                  </a:lnTo>
                  <a:lnTo>
                    <a:pt x="28" y="46"/>
                  </a:lnTo>
                  <a:lnTo>
                    <a:pt x="26" y="40"/>
                  </a:lnTo>
                  <a:lnTo>
                    <a:pt x="26" y="33"/>
                  </a:lnTo>
                  <a:lnTo>
                    <a:pt x="30" y="20"/>
                  </a:lnTo>
                  <a:lnTo>
                    <a:pt x="31" y="12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3" y="20"/>
                  </a:lnTo>
                  <a:lnTo>
                    <a:pt x="8" y="22"/>
                  </a:lnTo>
                  <a:lnTo>
                    <a:pt x="3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4" y="45"/>
                  </a:lnTo>
                  <a:lnTo>
                    <a:pt x="11" y="48"/>
                  </a:lnTo>
                  <a:lnTo>
                    <a:pt x="15" y="52"/>
                  </a:lnTo>
                  <a:lnTo>
                    <a:pt x="12" y="59"/>
                  </a:lnTo>
                  <a:lnTo>
                    <a:pt x="30" y="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xmlns="" id="{68AD2948-A893-4EA4-8CBD-58DB827B9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5931" y="1837318"/>
              <a:ext cx="23693" cy="13633"/>
            </a:xfrm>
            <a:custGeom>
              <a:avLst/>
              <a:gdLst>
                <a:gd name="T0" fmla="*/ 15 w 91"/>
                <a:gd name="T1" fmla="*/ 14 h 53"/>
                <a:gd name="T2" fmla="*/ 12 w 91"/>
                <a:gd name="T3" fmla="*/ 15 h 53"/>
                <a:gd name="T4" fmla="*/ 4 w 91"/>
                <a:gd name="T5" fmla="*/ 21 h 53"/>
                <a:gd name="T6" fmla="*/ 1 w 91"/>
                <a:gd name="T7" fmla="*/ 23 h 53"/>
                <a:gd name="T8" fmla="*/ 0 w 91"/>
                <a:gd name="T9" fmla="*/ 28 h 53"/>
                <a:gd name="T10" fmla="*/ 1 w 91"/>
                <a:gd name="T11" fmla="*/ 31 h 53"/>
                <a:gd name="T12" fmla="*/ 4 w 91"/>
                <a:gd name="T13" fmla="*/ 37 h 53"/>
                <a:gd name="T14" fmla="*/ 7 w 91"/>
                <a:gd name="T15" fmla="*/ 42 h 53"/>
                <a:gd name="T16" fmla="*/ 10 w 91"/>
                <a:gd name="T17" fmla="*/ 39 h 53"/>
                <a:gd name="T18" fmla="*/ 12 w 91"/>
                <a:gd name="T19" fmla="*/ 33 h 53"/>
                <a:gd name="T20" fmla="*/ 14 w 91"/>
                <a:gd name="T21" fmla="*/ 27 h 53"/>
                <a:gd name="T22" fmla="*/ 16 w 91"/>
                <a:gd name="T23" fmla="*/ 25 h 53"/>
                <a:gd name="T24" fmla="*/ 19 w 91"/>
                <a:gd name="T25" fmla="*/ 28 h 53"/>
                <a:gd name="T26" fmla="*/ 23 w 91"/>
                <a:gd name="T27" fmla="*/ 34 h 53"/>
                <a:gd name="T28" fmla="*/ 24 w 91"/>
                <a:gd name="T29" fmla="*/ 38 h 53"/>
                <a:gd name="T30" fmla="*/ 25 w 91"/>
                <a:gd name="T31" fmla="*/ 43 h 53"/>
                <a:gd name="T32" fmla="*/ 26 w 91"/>
                <a:gd name="T33" fmla="*/ 48 h 53"/>
                <a:gd name="T34" fmla="*/ 31 w 91"/>
                <a:gd name="T35" fmla="*/ 50 h 53"/>
                <a:gd name="T36" fmla="*/ 40 w 91"/>
                <a:gd name="T37" fmla="*/ 52 h 53"/>
                <a:gd name="T38" fmla="*/ 44 w 91"/>
                <a:gd name="T39" fmla="*/ 51 h 53"/>
                <a:gd name="T40" fmla="*/ 49 w 91"/>
                <a:gd name="T41" fmla="*/ 48 h 53"/>
                <a:gd name="T42" fmla="*/ 39 w 91"/>
                <a:gd name="T43" fmla="*/ 22 h 53"/>
                <a:gd name="T44" fmla="*/ 41 w 91"/>
                <a:gd name="T45" fmla="*/ 19 h 53"/>
                <a:gd name="T46" fmla="*/ 41 w 91"/>
                <a:gd name="T47" fmla="*/ 17 h 53"/>
                <a:gd name="T48" fmla="*/ 41 w 91"/>
                <a:gd name="T49" fmla="*/ 14 h 53"/>
                <a:gd name="T50" fmla="*/ 41 w 91"/>
                <a:gd name="T51" fmla="*/ 9 h 53"/>
                <a:gd name="T52" fmla="*/ 43 w 91"/>
                <a:gd name="T53" fmla="*/ 6 h 53"/>
                <a:gd name="T54" fmla="*/ 47 w 91"/>
                <a:gd name="T55" fmla="*/ 5 h 53"/>
                <a:gd name="T56" fmla="*/ 50 w 91"/>
                <a:gd name="T57" fmla="*/ 8 h 53"/>
                <a:gd name="T58" fmla="*/ 50 w 91"/>
                <a:gd name="T59" fmla="*/ 11 h 53"/>
                <a:gd name="T60" fmla="*/ 50 w 91"/>
                <a:gd name="T61" fmla="*/ 16 h 53"/>
                <a:gd name="T62" fmla="*/ 52 w 91"/>
                <a:gd name="T63" fmla="*/ 28 h 53"/>
                <a:gd name="T64" fmla="*/ 57 w 91"/>
                <a:gd name="T65" fmla="*/ 42 h 53"/>
                <a:gd name="T66" fmla="*/ 59 w 91"/>
                <a:gd name="T67" fmla="*/ 46 h 53"/>
                <a:gd name="T68" fmla="*/ 62 w 91"/>
                <a:gd name="T69" fmla="*/ 48 h 53"/>
                <a:gd name="T70" fmla="*/ 66 w 91"/>
                <a:gd name="T71" fmla="*/ 48 h 53"/>
                <a:gd name="T72" fmla="*/ 67 w 91"/>
                <a:gd name="T73" fmla="*/ 46 h 53"/>
                <a:gd name="T74" fmla="*/ 68 w 91"/>
                <a:gd name="T75" fmla="*/ 43 h 53"/>
                <a:gd name="T76" fmla="*/ 70 w 91"/>
                <a:gd name="T77" fmla="*/ 41 h 53"/>
                <a:gd name="T78" fmla="*/ 85 w 91"/>
                <a:gd name="T79" fmla="*/ 35 h 53"/>
                <a:gd name="T80" fmla="*/ 87 w 91"/>
                <a:gd name="T81" fmla="*/ 34 h 53"/>
                <a:gd name="T82" fmla="*/ 90 w 91"/>
                <a:gd name="T83" fmla="*/ 30 h 53"/>
                <a:gd name="T84" fmla="*/ 59 w 91"/>
                <a:gd name="T85" fmla="*/ 4 h 53"/>
                <a:gd name="T86" fmla="*/ 48 w 91"/>
                <a:gd name="T87" fmla="*/ 1 h 53"/>
                <a:gd name="T88" fmla="*/ 41 w 91"/>
                <a:gd name="T89" fmla="*/ 0 h 53"/>
                <a:gd name="T90" fmla="*/ 38 w 91"/>
                <a:gd name="T91" fmla="*/ 0 h 53"/>
                <a:gd name="T92" fmla="*/ 19 w 91"/>
                <a:gd name="T93" fmla="*/ 13 h 53"/>
                <a:gd name="T94" fmla="*/ 15 w 91"/>
                <a:gd name="T95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1" h="53">
                  <a:moveTo>
                    <a:pt x="15" y="14"/>
                  </a:moveTo>
                  <a:lnTo>
                    <a:pt x="12" y="15"/>
                  </a:lnTo>
                  <a:lnTo>
                    <a:pt x="4" y="21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4" y="37"/>
                  </a:lnTo>
                  <a:lnTo>
                    <a:pt x="7" y="42"/>
                  </a:lnTo>
                  <a:lnTo>
                    <a:pt x="10" y="39"/>
                  </a:lnTo>
                  <a:lnTo>
                    <a:pt x="12" y="33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9" y="28"/>
                  </a:lnTo>
                  <a:lnTo>
                    <a:pt x="23" y="34"/>
                  </a:lnTo>
                  <a:lnTo>
                    <a:pt x="24" y="38"/>
                  </a:lnTo>
                  <a:lnTo>
                    <a:pt x="25" y="43"/>
                  </a:lnTo>
                  <a:lnTo>
                    <a:pt x="26" y="48"/>
                  </a:lnTo>
                  <a:lnTo>
                    <a:pt x="31" y="50"/>
                  </a:lnTo>
                  <a:lnTo>
                    <a:pt x="40" y="52"/>
                  </a:lnTo>
                  <a:lnTo>
                    <a:pt x="44" y="51"/>
                  </a:lnTo>
                  <a:lnTo>
                    <a:pt x="49" y="48"/>
                  </a:lnTo>
                  <a:lnTo>
                    <a:pt x="39" y="22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4"/>
                  </a:lnTo>
                  <a:lnTo>
                    <a:pt x="41" y="9"/>
                  </a:lnTo>
                  <a:lnTo>
                    <a:pt x="43" y="6"/>
                  </a:lnTo>
                  <a:lnTo>
                    <a:pt x="47" y="5"/>
                  </a:lnTo>
                  <a:lnTo>
                    <a:pt x="50" y="8"/>
                  </a:lnTo>
                  <a:lnTo>
                    <a:pt x="50" y="11"/>
                  </a:lnTo>
                  <a:lnTo>
                    <a:pt x="50" y="16"/>
                  </a:lnTo>
                  <a:lnTo>
                    <a:pt x="52" y="28"/>
                  </a:lnTo>
                  <a:lnTo>
                    <a:pt x="57" y="42"/>
                  </a:lnTo>
                  <a:lnTo>
                    <a:pt x="59" y="46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67" y="46"/>
                  </a:lnTo>
                  <a:lnTo>
                    <a:pt x="68" y="43"/>
                  </a:lnTo>
                  <a:lnTo>
                    <a:pt x="70" y="41"/>
                  </a:lnTo>
                  <a:lnTo>
                    <a:pt x="85" y="35"/>
                  </a:lnTo>
                  <a:lnTo>
                    <a:pt x="87" y="34"/>
                  </a:lnTo>
                  <a:lnTo>
                    <a:pt x="90" y="30"/>
                  </a:lnTo>
                  <a:lnTo>
                    <a:pt x="59" y="4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19" y="13"/>
                  </a:lnTo>
                  <a:lnTo>
                    <a:pt x="15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xmlns="" id="{1FA56C65-D941-469A-80D3-242000AFA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6085" y="1905485"/>
              <a:ext cx="4513" cy="11361"/>
            </a:xfrm>
            <a:custGeom>
              <a:avLst/>
              <a:gdLst>
                <a:gd name="T0" fmla="*/ 0 w 19"/>
                <a:gd name="T1" fmla="*/ 18 h 43"/>
                <a:gd name="T2" fmla="*/ 1 w 19"/>
                <a:gd name="T3" fmla="*/ 24 h 43"/>
                <a:gd name="T4" fmla="*/ 3 w 19"/>
                <a:gd name="T5" fmla="*/ 33 h 43"/>
                <a:gd name="T6" fmla="*/ 7 w 19"/>
                <a:gd name="T7" fmla="*/ 41 h 43"/>
                <a:gd name="T8" fmla="*/ 13 w 19"/>
                <a:gd name="T9" fmla="*/ 42 h 43"/>
                <a:gd name="T10" fmla="*/ 17 w 19"/>
                <a:gd name="T11" fmla="*/ 36 h 43"/>
                <a:gd name="T12" fmla="*/ 18 w 19"/>
                <a:gd name="T13" fmla="*/ 25 h 43"/>
                <a:gd name="T14" fmla="*/ 17 w 19"/>
                <a:gd name="T15" fmla="*/ 14 h 43"/>
                <a:gd name="T16" fmla="*/ 15 w 19"/>
                <a:gd name="T17" fmla="*/ 3 h 43"/>
                <a:gd name="T18" fmla="*/ 13 w 19"/>
                <a:gd name="T19" fmla="*/ 1 h 43"/>
                <a:gd name="T20" fmla="*/ 10 w 19"/>
                <a:gd name="T21" fmla="*/ 0 h 43"/>
                <a:gd name="T22" fmla="*/ 6 w 19"/>
                <a:gd name="T23" fmla="*/ 2 h 43"/>
                <a:gd name="T24" fmla="*/ 10 w 19"/>
                <a:gd name="T25" fmla="*/ 8 h 43"/>
                <a:gd name="T26" fmla="*/ 12 w 19"/>
                <a:gd name="T27" fmla="*/ 17 h 43"/>
                <a:gd name="T28" fmla="*/ 10 w 19"/>
                <a:gd name="T29" fmla="*/ 23 h 43"/>
                <a:gd name="T30" fmla="*/ 6 w 19"/>
                <a:gd name="T31" fmla="*/ 23 h 43"/>
                <a:gd name="T32" fmla="*/ 5 w 19"/>
                <a:gd name="T33" fmla="*/ 20 h 43"/>
                <a:gd name="T34" fmla="*/ 6 w 19"/>
                <a:gd name="T35" fmla="*/ 11 h 43"/>
                <a:gd name="T36" fmla="*/ 5 w 19"/>
                <a:gd name="T37" fmla="*/ 7 h 43"/>
                <a:gd name="T38" fmla="*/ 2 w 19"/>
                <a:gd name="T39" fmla="*/ 7 h 43"/>
                <a:gd name="T40" fmla="*/ 0 w 19"/>
                <a:gd name="T41" fmla="*/ 10 h 43"/>
                <a:gd name="T42" fmla="*/ 0 w 19"/>
                <a:gd name="T4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43">
                  <a:moveTo>
                    <a:pt x="0" y="18"/>
                  </a:moveTo>
                  <a:lnTo>
                    <a:pt x="1" y="24"/>
                  </a:lnTo>
                  <a:lnTo>
                    <a:pt x="3" y="33"/>
                  </a:lnTo>
                  <a:lnTo>
                    <a:pt x="7" y="41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18" y="25"/>
                  </a:lnTo>
                  <a:lnTo>
                    <a:pt x="17" y="1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10" y="8"/>
                  </a:lnTo>
                  <a:lnTo>
                    <a:pt x="12" y="17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5" y="20"/>
                  </a:lnTo>
                  <a:lnTo>
                    <a:pt x="6" y="11"/>
                  </a:lnTo>
                  <a:lnTo>
                    <a:pt x="5" y="7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xmlns="" id="{17F27446-FACF-4BBA-9119-B0300A22F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7213" y="1830501"/>
              <a:ext cx="3384" cy="3408"/>
            </a:xfrm>
            <a:custGeom>
              <a:avLst/>
              <a:gdLst>
                <a:gd name="T0" fmla="*/ 1 w 14"/>
                <a:gd name="T1" fmla="*/ 2 h 12"/>
                <a:gd name="T2" fmla="*/ 0 w 14"/>
                <a:gd name="T3" fmla="*/ 2 h 12"/>
                <a:gd name="T4" fmla="*/ 1 w 14"/>
                <a:gd name="T5" fmla="*/ 5 h 12"/>
                <a:gd name="T6" fmla="*/ 2 w 14"/>
                <a:gd name="T7" fmla="*/ 6 h 12"/>
                <a:gd name="T8" fmla="*/ 1 w 14"/>
                <a:gd name="T9" fmla="*/ 7 h 12"/>
                <a:gd name="T10" fmla="*/ 2 w 14"/>
                <a:gd name="T11" fmla="*/ 8 h 12"/>
                <a:gd name="T12" fmla="*/ 4 w 14"/>
                <a:gd name="T13" fmla="*/ 9 h 12"/>
                <a:gd name="T14" fmla="*/ 5 w 14"/>
                <a:gd name="T15" fmla="*/ 9 h 12"/>
                <a:gd name="T16" fmla="*/ 4 w 14"/>
                <a:gd name="T17" fmla="*/ 8 h 12"/>
                <a:gd name="T18" fmla="*/ 5 w 14"/>
                <a:gd name="T19" fmla="*/ 8 h 12"/>
                <a:gd name="T20" fmla="*/ 7 w 14"/>
                <a:gd name="T21" fmla="*/ 10 h 12"/>
                <a:gd name="T22" fmla="*/ 10 w 14"/>
                <a:gd name="T23" fmla="*/ 11 h 12"/>
                <a:gd name="T24" fmla="*/ 7 w 14"/>
                <a:gd name="T25" fmla="*/ 6 h 12"/>
                <a:gd name="T26" fmla="*/ 6 w 14"/>
                <a:gd name="T27" fmla="*/ 6 h 12"/>
                <a:gd name="T28" fmla="*/ 3 w 14"/>
                <a:gd name="T29" fmla="*/ 4 h 12"/>
                <a:gd name="T30" fmla="*/ 6 w 14"/>
                <a:gd name="T31" fmla="*/ 3 h 12"/>
                <a:gd name="T32" fmla="*/ 9 w 14"/>
                <a:gd name="T33" fmla="*/ 3 h 12"/>
                <a:gd name="T34" fmla="*/ 13 w 14"/>
                <a:gd name="T35" fmla="*/ 5 h 12"/>
                <a:gd name="T36" fmla="*/ 10 w 14"/>
                <a:gd name="T37" fmla="*/ 2 h 12"/>
                <a:gd name="T38" fmla="*/ 6 w 14"/>
                <a:gd name="T39" fmla="*/ 0 h 12"/>
                <a:gd name="T40" fmla="*/ 2 w 14"/>
                <a:gd name="T41" fmla="*/ 0 h 12"/>
                <a:gd name="T42" fmla="*/ 1 w 14"/>
                <a:gd name="T43" fmla="*/ 1 h 12"/>
                <a:gd name="T44" fmla="*/ 2 w 14"/>
                <a:gd name="T45" fmla="*/ 2 h 12"/>
                <a:gd name="T46" fmla="*/ 2 w 14"/>
                <a:gd name="T47" fmla="*/ 3 h 12"/>
                <a:gd name="T48" fmla="*/ 1 w 14"/>
                <a:gd name="T4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7" y="6"/>
                  </a:lnTo>
                  <a:lnTo>
                    <a:pt x="6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9" y="3"/>
                  </a:lnTo>
                  <a:lnTo>
                    <a:pt x="13" y="5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xmlns="" id="{EA92CDF5-6743-47C9-9FEA-E7E81CB46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5931" y="1848680"/>
              <a:ext cx="7897" cy="5680"/>
            </a:xfrm>
            <a:custGeom>
              <a:avLst/>
              <a:gdLst>
                <a:gd name="T0" fmla="*/ 7 w 33"/>
                <a:gd name="T1" fmla="*/ 13 h 21"/>
                <a:gd name="T2" fmla="*/ 7 w 33"/>
                <a:gd name="T3" fmla="*/ 15 h 21"/>
                <a:gd name="T4" fmla="*/ 17 w 33"/>
                <a:gd name="T5" fmla="*/ 20 h 21"/>
                <a:gd name="T6" fmla="*/ 19 w 33"/>
                <a:gd name="T7" fmla="*/ 19 h 21"/>
                <a:gd name="T8" fmla="*/ 20 w 33"/>
                <a:gd name="T9" fmla="*/ 17 h 21"/>
                <a:gd name="T10" fmla="*/ 21 w 33"/>
                <a:gd name="T11" fmla="*/ 16 h 21"/>
                <a:gd name="T12" fmla="*/ 22 w 33"/>
                <a:gd name="T13" fmla="*/ 15 h 21"/>
                <a:gd name="T14" fmla="*/ 23 w 33"/>
                <a:gd name="T15" fmla="*/ 15 h 21"/>
                <a:gd name="T16" fmla="*/ 25 w 33"/>
                <a:gd name="T17" fmla="*/ 15 h 21"/>
                <a:gd name="T18" fmla="*/ 27 w 33"/>
                <a:gd name="T19" fmla="*/ 15 h 21"/>
                <a:gd name="T20" fmla="*/ 28 w 33"/>
                <a:gd name="T21" fmla="*/ 15 h 21"/>
                <a:gd name="T22" fmla="*/ 30 w 33"/>
                <a:gd name="T23" fmla="*/ 14 h 21"/>
                <a:gd name="T24" fmla="*/ 32 w 33"/>
                <a:gd name="T25" fmla="*/ 11 h 21"/>
                <a:gd name="T26" fmla="*/ 31 w 33"/>
                <a:gd name="T27" fmla="*/ 7 h 21"/>
                <a:gd name="T28" fmla="*/ 29 w 33"/>
                <a:gd name="T29" fmla="*/ 7 h 21"/>
                <a:gd name="T30" fmla="*/ 27 w 33"/>
                <a:gd name="T31" fmla="*/ 7 h 21"/>
                <a:gd name="T32" fmla="*/ 25 w 33"/>
                <a:gd name="T33" fmla="*/ 7 h 21"/>
                <a:gd name="T34" fmla="*/ 25 w 33"/>
                <a:gd name="T35" fmla="*/ 9 h 21"/>
                <a:gd name="T36" fmla="*/ 24 w 33"/>
                <a:gd name="T37" fmla="*/ 10 h 21"/>
                <a:gd name="T38" fmla="*/ 23 w 33"/>
                <a:gd name="T39" fmla="*/ 8 h 21"/>
                <a:gd name="T40" fmla="*/ 24 w 33"/>
                <a:gd name="T41" fmla="*/ 6 h 21"/>
                <a:gd name="T42" fmla="*/ 23 w 33"/>
                <a:gd name="T43" fmla="*/ 5 h 21"/>
                <a:gd name="T44" fmla="*/ 18 w 33"/>
                <a:gd name="T45" fmla="*/ 2 h 21"/>
                <a:gd name="T46" fmla="*/ 15 w 33"/>
                <a:gd name="T47" fmla="*/ 0 h 21"/>
                <a:gd name="T48" fmla="*/ 4 w 33"/>
                <a:gd name="T49" fmla="*/ 1 h 21"/>
                <a:gd name="T50" fmla="*/ 1 w 33"/>
                <a:gd name="T51" fmla="*/ 0 h 21"/>
                <a:gd name="T52" fmla="*/ 0 w 33"/>
                <a:gd name="T53" fmla="*/ 2 h 21"/>
                <a:gd name="T54" fmla="*/ 1 w 33"/>
                <a:gd name="T55" fmla="*/ 3 h 21"/>
                <a:gd name="T56" fmla="*/ 5 w 33"/>
                <a:gd name="T57" fmla="*/ 5 h 21"/>
                <a:gd name="T58" fmla="*/ 6 w 33"/>
                <a:gd name="T59" fmla="*/ 6 h 21"/>
                <a:gd name="T60" fmla="*/ 8 w 33"/>
                <a:gd name="T61" fmla="*/ 11 h 21"/>
                <a:gd name="T62" fmla="*/ 8 w 33"/>
                <a:gd name="T63" fmla="*/ 12 h 21"/>
                <a:gd name="T64" fmla="*/ 7 w 33"/>
                <a:gd name="T6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21">
                  <a:moveTo>
                    <a:pt x="7" y="13"/>
                  </a:moveTo>
                  <a:lnTo>
                    <a:pt x="7" y="15"/>
                  </a:lnTo>
                  <a:lnTo>
                    <a:pt x="17" y="20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30" y="14"/>
                  </a:lnTo>
                  <a:lnTo>
                    <a:pt x="32" y="11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4" y="6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5" y="5"/>
                  </a:lnTo>
                  <a:lnTo>
                    <a:pt x="6" y="6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xmlns="" id="{555D8AAB-3FD2-4326-BB80-D2B027B67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342" y="1874809"/>
              <a:ext cx="27079" cy="56805"/>
            </a:xfrm>
            <a:custGeom>
              <a:avLst/>
              <a:gdLst>
                <a:gd name="T0" fmla="*/ 61 w 104"/>
                <a:gd name="T1" fmla="*/ 1 h 222"/>
                <a:gd name="T2" fmla="*/ 52 w 104"/>
                <a:gd name="T3" fmla="*/ 5 h 222"/>
                <a:gd name="T4" fmla="*/ 39 w 104"/>
                <a:gd name="T5" fmla="*/ 11 h 222"/>
                <a:gd name="T6" fmla="*/ 0 w 104"/>
                <a:gd name="T7" fmla="*/ 61 h 222"/>
                <a:gd name="T8" fmla="*/ 4 w 104"/>
                <a:gd name="T9" fmla="*/ 75 h 222"/>
                <a:gd name="T10" fmla="*/ 11 w 104"/>
                <a:gd name="T11" fmla="*/ 82 h 222"/>
                <a:gd name="T12" fmla="*/ 15 w 104"/>
                <a:gd name="T13" fmla="*/ 86 h 222"/>
                <a:gd name="T14" fmla="*/ 29 w 104"/>
                <a:gd name="T15" fmla="*/ 97 h 222"/>
                <a:gd name="T16" fmla="*/ 40 w 104"/>
                <a:gd name="T17" fmla="*/ 103 h 222"/>
                <a:gd name="T18" fmla="*/ 31 w 104"/>
                <a:gd name="T19" fmla="*/ 135 h 222"/>
                <a:gd name="T20" fmla="*/ 35 w 104"/>
                <a:gd name="T21" fmla="*/ 150 h 222"/>
                <a:gd name="T22" fmla="*/ 35 w 104"/>
                <a:gd name="T23" fmla="*/ 167 h 222"/>
                <a:gd name="T24" fmla="*/ 43 w 104"/>
                <a:gd name="T25" fmla="*/ 179 h 222"/>
                <a:gd name="T26" fmla="*/ 47 w 104"/>
                <a:gd name="T27" fmla="*/ 186 h 222"/>
                <a:gd name="T28" fmla="*/ 55 w 104"/>
                <a:gd name="T29" fmla="*/ 186 h 222"/>
                <a:gd name="T30" fmla="*/ 66 w 104"/>
                <a:gd name="T31" fmla="*/ 181 h 222"/>
                <a:gd name="T32" fmla="*/ 71 w 104"/>
                <a:gd name="T33" fmla="*/ 194 h 222"/>
                <a:gd name="T34" fmla="*/ 70 w 104"/>
                <a:gd name="T35" fmla="*/ 213 h 222"/>
                <a:gd name="T36" fmla="*/ 76 w 104"/>
                <a:gd name="T37" fmla="*/ 215 h 222"/>
                <a:gd name="T38" fmla="*/ 85 w 104"/>
                <a:gd name="T39" fmla="*/ 215 h 222"/>
                <a:gd name="T40" fmla="*/ 84 w 104"/>
                <a:gd name="T41" fmla="*/ 220 h 222"/>
                <a:gd name="T42" fmla="*/ 88 w 104"/>
                <a:gd name="T43" fmla="*/ 220 h 222"/>
                <a:gd name="T44" fmla="*/ 92 w 104"/>
                <a:gd name="T45" fmla="*/ 216 h 222"/>
                <a:gd name="T46" fmla="*/ 101 w 104"/>
                <a:gd name="T47" fmla="*/ 206 h 222"/>
                <a:gd name="T48" fmla="*/ 102 w 104"/>
                <a:gd name="T49" fmla="*/ 200 h 222"/>
                <a:gd name="T50" fmla="*/ 101 w 104"/>
                <a:gd name="T51" fmla="*/ 183 h 222"/>
                <a:gd name="T52" fmla="*/ 76 w 104"/>
                <a:gd name="T53" fmla="*/ 154 h 222"/>
                <a:gd name="T54" fmla="*/ 68 w 104"/>
                <a:gd name="T55" fmla="*/ 141 h 222"/>
                <a:gd name="T56" fmla="*/ 59 w 104"/>
                <a:gd name="T57" fmla="*/ 139 h 222"/>
                <a:gd name="T58" fmla="*/ 60 w 104"/>
                <a:gd name="T59" fmla="*/ 158 h 222"/>
                <a:gd name="T60" fmla="*/ 49 w 104"/>
                <a:gd name="T61" fmla="*/ 169 h 222"/>
                <a:gd name="T62" fmla="*/ 48 w 104"/>
                <a:gd name="T63" fmla="*/ 143 h 222"/>
                <a:gd name="T64" fmla="*/ 52 w 104"/>
                <a:gd name="T65" fmla="*/ 100 h 222"/>
                <a:gd name="T66" fmla="*/ 47 w 104"/>
                <a:gd name="T67" fmla="*/ 82 h 222"/>
                <a:gd name="T68" fmla="*/ 38 w 104"/>
                <a:gd name="T69" fmla="*/ 76 h 222"/>
                <a:gd name="T70" fmla="*/ 28 w 104"/>
                <a:gd name="T71" fmla="*/ 69 h 222"/>
                <a:gd name="T72" fmla="*/ 14 w 104"/>
                <a:gd name="T73" fmla="*/ 68 h 222"/>
                <a:gd name="T74" fmla="*/ 29 w 104"/>
                <a:gd name="T75" fmla="*/ 62 h 222"/>
                <a:gd name="T76" fmla="*/ 36 w 104"/>
                <a:gd name="T77" fmla="*/ 55 h 222"/>
                <a:gd name="T78" fmla="*/ 40 w 104"/>
                <a:gd name="T79" fmla="*/ 44 h 222"/>
                <a:gd name="T80" fmla="*/ 47 w 104"/>
                <a:gd name="T81" fmla="*/ 48 h 222"/>
                <a:gd name="T82" fmla="*/ 57 w 104"/>
                <a:gd name="T83" fmla="*/ 39 h 222"/>
                <a:gd name="T84" fmla="*/ 65 w 104"/>
                <a:gd name="T85" fmla="*/ 50 h 222"/>
                <a:gd name="T86" fmla="*/ 74 w 104"/>
                <a:gd name="T87" fmla="*/ 53 h 222"/>
                <a:gd name="T88" fmla="*/ 82 w 104"/>
                <a:gd name="T89" fmla="*/ 38 h 222"/>
                <a:gd name="T90" fmla="*/ 67 w 104"/>
                <a:gd name="T91" fmla="*/ 11 h 222"/>
                <a:gd name="T92" fmla="*/ 66 w 104"/>
                <a:gd name="T93" fmla="*/ 8 h 222"/>
                <a:gd name="T94" fmla="*/ 65 w 104"/>
                <a:gd name="T9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222">
                  <a:moveTo>
                    <a:pt x="65" y="0"/>
                  </a:moveTo>
                  <a:lnTo>
                    <a:pt x="61" y="1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4" y="3"/>
                  </a:lnTo>
                  <a:lnTo>
                    <a:pt x="39" y="11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2" y="72"/>
                  </a:lnTo>
                  <a:lnTo>
                    <a:pt x="4" y="75"/>
                  </a:lnTo>
                  <a:lnTo>
                    <a:pt x="7" y="79"/>
                  </a:lnTo>
                  <a:lnTo>
                    <a:pt x="11" y="82"/>
                  </a:lnTo>
                  <a:lnTo>
                    <a:pt x="14" y="84"/>
                  </a:lnTo>
                  <a:lnTo>
                    <a:pt x="15" y="86"/>
                  </a:lnTo>
                  <a:lnTo>
                    <a:pt x="20" y="100"/>
                  </a:lnTo>
                  <a:lnTo>
                    <a:pt x="29" y="97"/>
                  </a:lnTo>
                  <a:lnTo>
                    <a:pt x="36" y="98"/>
                  </a:lnTo>
                  <a:lnTo>
                    <a:pt x="40" y="103"/>
                  </a:lnTo>
                  <a:lnTo>
                    <a:pt x="40" y="113"/>
                  </a:lnTo>
                  <a:lnTo>
                    <a:pt x="31" y="135"/>
                  </a:lnTo>
                  <a:lnTo>
                    <a:pt x="31" y="142"/>
                  </a:lnTo>
                  <a:lnTo>
                    <a:pt x="35" y="150"/>
                  </a:lnTo>
                  <a:lnTo>
                    <a:pt x="33" y="157"/>
                  </a:lnTo>
                  <a:lnTo>
                    <a:pt x="35" y="167"/>
                  </a:lnTo>
                  <a:lnTo>
                    <a:pt x="39" y="175"/>
                  </a:lnTo>
                  <a:lnTo>
                    <a:pt x="43" y="179"/>
                  </a:lnTo>
                  <a:lnTo>
                    <a:pt x="45" y="183"/>
                  </a:lnTo>
                  <a:lnTo>
                    <a:pt x="47" y="186"/>
                  </a:lnTo>
                  <a:lnTo>
                    <a:pt x="51" y="187"/>
                  </a:lnTo>
                  <a:lnTo>
                    <a:pt x="55" y="186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70" y="186"/>
                  </a:lnTo>
                  <a:lnTo>
                    <a:pt x="71" y="194"/>
                  </a:lnTo>
                  <a:lnTo>
                    <a:pt x="71" y="204"/>
                  </a:lnTo>
                  <a:lnTo>
                    <a:pt x="70" y="213"/>
                  </a:lnTo>
                  <a:lnTo>
                    <a:pt x="72" y="215"/>
                  </a:lnTo>
                  <a:lnTo>
                    <a:pt x="76" y="215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4" y="218"/>
                  </a:lnTo>
                  <a:lnTo>
                    <a:pt x="84" y="220"/>
                  </a:lnTo>
                  <a:lnTo>
                    <a:pt x="86" y="221"/>
                  </a:lnTo>
                  <a:lnTo>
                    <a:pt x="88" y="220"/>
                  </a:lnTo>
                  <a:lnTo>
                    <a:pt x="90" y="217"/>
                  </a:lnTo>
                  <a:lnTo>
                    <a:pt x="92" y="216"/>
                  </a:lnTo>
                  <a:lnTo>
                    <a:pt x="99" y="207"/>
                  </a:lnTo>
                  <a:lnTo>
                    <a:pt x="101" y="206"/>
                  </a:lnTo>
                  <a:lnTo>
                    <a:pt x="103" y="204"/>
                  </a:lnTo>
                  <a:lnTo>
                    <a:pt x="102" y="200"/>
                  </a:lnTo>
                  <a:lnTo>
                    <a:pt x="101" y="193"/>
                  </a:lnTo>
                  <a:lnTo>
                    <a:pt x="101" y="183"/>
                  </a:lnTo>
                  <a:lnTo>
                    <a:pt x="98" y="175"/>
                  </a:lnTo>
                  <a:lnTo>
                    <a:pt x="76" y="154"/>
                  </a:lnTo>
                  <a:lnTo>
                    <a:pt x="72" y="148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59" y="139"/>
                  </a:lnTo>
                  <a:lnTo>
                    <a:pt x="57" y="149"/>
                  </a:lnTo>
                  <a:lnTo>
                    <a:pt x="60" y="158"/>
                  </a:lnTo>
                  <a:lnTo>
                    <a:pt x="54" y="167"/>
                  </a:lnTo>
                  <a:lnTo>
                    <a:pt x="49" y="169"/>
                  </a:lnTo>
                  <a:lnTo>
                    <a:pt x="47" y="164"/>
                  </a:lnTo>
                  <a:lnTo>
                    <a:pt x="48" y="143"/>
                  </a:lnTo>
                  <a:lnTo>
                    <a:pt x="52" y="119"/>
                  </a:lnTo>
                  <a:lnTo>
                    <a:pt x="52" y="100"/>
                  </a:lnTo>
                  <a:lnTo>
                    <a:pt x="51" y="90"/>
                  </a:lnTo>
                  <a:lnTo>
                    <a:pt x="47" y="82"/>
                  </a:lnTo>
                  <a:lnTo>
                    <a:pt x="41" y="78"/>
                  </a:lnTo>
                  <a:lnTo>
                    <a:pt x="38" y="76"/>
                  </a:lnTo>
                  <a:lnTo>
                    <a:pt x="32" y="70"/>
                  </a:lnTo>
                  <a:lnTo>
                    <a:pt x="28" y="69"/>
                  </a:lnTo>
                  <a:lnTo>
                    <a:pt x="18" y="69"/>
                  </a:lnTo>
                  <a:lnTo>
                    <a:pt x="14" y="68"/>
                  </a:lnTo>
                  <a:lnTo>
                    <a:pt x="11" y="62"/>
                  </a:lnTo>
                  <a:lnTo>
                    <a:pt x="29" y="62"/>
                  </a:lnTo>
                  <a:lnTo>
                    <a:pt x="34" y="60"/>
                  </a:lnTo>
                  <a:lnTo>
                    <a:pt x="36" y="55"/>
                  </a:lnTo>
                  <a:lnTo>
                    <a:pt x="38" y="47"/>
                  </a:lnTo>
                  <a:lnTo>
                    <a:pt x="40" y="44"/>
                  </a:lnTo>
                  <a:lnTo>
                    <a:pt x="43" y="54"/>
                  </a:lnTo>
                  <a:lnTo>
                    <a:pt x="47" y="48"/>
                  </a:lnTo>
                  <a:lnTo>
                    <a:pt x="51" y="42"/>
                  </a:lnTo>
                  <a:lnTo>
                    <a:pt x="57" y="39"/>
                  </a:lnTo>
                  <a:lnTo>
                    <a:pt x="62" y="45"/>
                  </a:lnTo>
                  <a:lnTo>
                    <a:pt x="65" y="50"/>
                  </a:lnTo>
                  <a:lnTo>
                    <a:pt x="69" y="53"/>
                  </a:lnTo>
                  <a:lnTo>
                    <a:pt x="74" y="53"/>
                  </a:lnTo>
                  <a:lnTo>
                    <a:pt x="79" y="50"/>
                  </a:lnTo>
                  <a:lnTo>
                    <a:pt x="82" y="38"/>
                  </a:lnTo>
                  <a:lnTo>
                    <a:pt x="66" y="20"/>
                  </a:lnTo>
                  <a:lnTo>
                    <a:pt x="67" y="11"/>
                  </a:lnTo>
                  <a:lnTo>
                    <a:pt x="66" y="10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xmlns="" id="{D706BAF9-83AA-4C9E-A8AB-BE71190D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7522" y="1840726"/>
              <a:ext cx="3384" cy="3409"/>
            </a:xfrm>
            <a:custGeom>
              <a:avLst/>
              <a:gdLst>
                <a:gd name="T0" fmla="*/ 7 w 13"/>
                <a:gd name="T1" fmla="*/ 5 h 13"/>
                <a:gd name="T2" fmla="*/ 6 w 13"/>
                <a:gd name="T3" fmla="*/ 3 h 13"/>
                <a:gd name="T4" fmla="*/ 2 w 13"/>
                <a:gd name="T5" fmla="*/ 3 h 13"/>
                <a:gd name="T6" fmla="*/ 0 w 13"/>
                <a:gd name="T7" fmla="*/ 2 h 13"/>
                <a:gd name="T8" fmla="*/ 2 w 13"/>
                <a:gd name="T9" fmla="*/ 5 h 13"/>
                <a:gd name="T10" fmla="*/ 8 w 13"/>
                <a:gd name="T11" fmla="*/ 12 h 13"/>
                <a:gd name="T12" fmla="*/ 11 w 13"/>
                <a:gd name="T13" fmla="*/ 11 h 13"/>
                <a:gd name="T14" fmla="*/ 12 w 13"/>
                <a:gd name="T15" fmla="*/ 5 h 13"/>
                <a:gd name="T16" fmla="*/ 12 w 13"/>
                <a:gd name="T17" fmla="*/ 2 h 13"/>
                <a:gd name="T18" fmla="*/ 10 w 13"/>
                <a:gd name="T19" fmla="*/ 0 h 13"/>
                <a:gd name="T20" fmla="*/ 10 w 13"/>
                <a:gd name="T21" fmla="*/ 1 h 13"/>
                <a:gd name="T22" fmla="*/ 10 w 13"/>
                <a:gd name="T23" fmla="*/ 5 h 13"/>
                <a:gd name="T24" fmla="*/ 9 w 13"/>
                <a:gd name="T25" fmla="*/ 5 h 13"/>
                <a:gd name="T26" fmla="*/ 7 w 13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7" y="5"/>
                  </a:move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5"/>
                  </a:lnTo>
                  <a:lnTo>
                    <a:pt x="8" y="12"/>
                  </a:lnTo>
                  <a:lnTo>
                    <a:pt x="11" y="11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5"/>
                  </a:lnTo>
                  <a:lnTo>
                    <a:pt x="9" y="5"/>
                  </a:lnTo>
                  <a:lnTo>
                    <a:pt x="7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xmlns="" id="{D8B4F27A-16EB-467A-B69A-7AF98C56D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009" y="1837318"/>
              <a:ext cx="6770" cy="11361"/>
            </a:xfrm>
            <a:custGeom>
              <a:avLst/>
              <a:gdLst>
                <a:gd name="T0" fmla="*/ 14 w 27"/>
                <a:gd name="T1" fmla="*/ 17 h 46"/>
                <a:gd name="T2" fmla="*/ 7 w 27"/>
                <a:gd name="T3" fmla="*/ 3 h 46"/>
                <a:gd name="T4" fmla="*/ 3 w 27"/>
                <a:gd name="T5" fmla="*/ 0 h 46"/>
                <a:gd name="T6" fmla="*/ 0 w 27"/>
                <a:gd name="T7" fmla="*/ 5 h 46"/>
                <a:gd name="T8" fmla="*/ 1 w 27"/>
                <a:gd name="T9" fmla="*/ 10 h 46"/>
                <a:gd name="T10" fmla="*/ 4 w 27"/>
                <a:gd name="T11" fmla="*/ 14 h 46"/>
                <a:gd name="T12" fmla="*/ 10 w 27"/>
                <a:gd name="T13" fmla="*/ 23 h 46"/>
                <a:gd name="T14" fmla="*/ 13 w 27"/>
                <a:gd name="T15" fmla="*/ 32 h 46"/>
                <a:gd name="T16" fmla="*/ 15 w 27"/>
                <a:gd name="T17" fmla="*/ 35 h 46"/>
                <a:gd name="T18" fmla="*/ 21 w 27"/>
                <a:gd name="T19" fmla="*/ 41 h 46"/>
                <a:gd name="T20" fmla="*/ 24 w 27"/>
                <a:gd name="T21" fmla="*/ 45 h 46"/>
                <a:gd name="T22" fmla="*/ 26 w 27"/>
                <a:gd name="T23" fmla="*/ 44 h 46"/>
                <a:gd name="T24" fmla="*/ 26 w 27"/>
                <a:gd name="T25" fmla="*/ 40 h 46"/>
                <a:gd name="T26" fmla="*/ 25 w 27"/>
                <a:gd name="T27" fmla="*/ 35 h 46"/>
                <a:gd name="T28" fmla="*/ 24 w 27"/>
                <a:gd name="T29" fmla="*/ 31 h 46"/>
                <a:gd name="T30" fmla="*/ 23 w 27"/>
                <a:gd name="T31" fmla="*/ 28 h 46"/>
                <a:gd name="T32" fmla="*/ 20 w 27"/>
                <a:gd name="T33" fmla="*/ 24 h 46"/>
                <a:gd name="T34" fmla="*/ 16 w 27"/>
                <a:gd name="T35" fmla="*/ 20 h 46"/>
                <a:gd name="T36" fmla="*/ 14 w 27"/>
                <a:gd name="T37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46">
                  <a:moveTo>
                    <a:pt x="14" y="17"/>
                  </a:moveTo>
                  <a:lnTo>
                    <a:pt x="7" y="3"/>
                  </a:lnTo>
                  <a:lnTo>
                    <a:pt x="3" y="0"/>
                  </a:lnTo>
                  <a:lnTo>
                    <a:pt x="0" y="5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10" y="23"/>
                  </a:lnTo>
                  <a:lnTo>
                    <a:pt x="13" y="32"/>
                  </a:lnTo>
                  <a:lnTo>
                    <a:pt x="15" y="35"/>
                  </a:lnTo>
                  <a:lnTo>
                    <a:pt x="21" y="41"/>
                  </a:lnTo>
                  <a:lnTo>
                    <a:pt x="24" y="45"/>
                  </a:lnTo>
                  <a:lnTo>
                    <a:pt x="26" y="44"/>
                  </a:lnTo>
                  <a:lnTo>
                    <a:pt x="26" y="40"/>
                  </a:lnTo>
                  <a:lnTo>
                    <a:pt x="25" y="35"/>
                  </a:lnTo>
                  <a:lnTo>
                    <a:pt x="24" y="31"/>
                  </a:lnTo>
                  <a:lnTo>
                    <a:pt x="23" y="28"/>
                  </a:lnTo>
                  <a:lnTo>
                    <a:pt x="20" y="24"/>
                  </a:lnTo>
                  <a:lnTo>
                    <a:pt x="16" y="20"/>
                  </a:lnTo>
                  <a:lnTo>
                    <a:pt x="14" y="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xmlns="" id="{4987EBC8-B39A-483C-A215-67AAB2BD3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1880" y="1849815"/>
              <a:ext cx="2257" cy="2273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6 h 10"/>
                <a:gd name="T4" fmla="*/ 9 w 11"/>
                <a:gd name="T5" fmla="*/ 9 h 10"/>
                <a:gd name="T6" fmla="*/ 10 w 11"/>
                <a:gd name="T7" fmla="*/ 5 h 10"/>
                <a:gd name="T8" fmla="*/ 9 w 11"/>
                <a:gd name="T9" fmla="*/ 2 h 10"/>
                <a:gd name="T10" fmla="*/ 8 w 11"/>
                <a:gd name="T11" fmla="*/ 0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6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xmlns="" id="{0233C973-DA89-4FF7-80B4-EBFC125F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8497" y="1850952"/>
              <a:ext cx="5641" cy="7952"/>
            </a:xfrm>
            <a:custGeom>
              <a:avLst/>
              <a:gdLst>
                <a:gd name="T0" fmla="*/ 14 w 20"/>
                <a:gd name="T1" fmla="*/ 7 h 29"/>
                <a:gd name="T2" fmla="*/ 13 w 20"/>
                <a:gd name="T3" fmla="*/ 3 h 29"/>
                <a:gd name="T4" fmla="*/ 9 w 20"/>
                <a:gd name="T5" fmla="*/ 0 h 29"/>
                <a:gd name="T6" fmla="*/ 5 w 20"/>
                <a:gd name="T7" fmla="*/ 1 h 29"/>
                <a:gd name="T8" fmla="*/ 2 w 20"/>
                <a:gd name="T9" fmla="*/ 5 h 29"/>
                <a:gd name="T10" fmla="*/ 0 w 20"/>
                <a:gd name="T11" fmla="*/ 11 h 29"/>
                <a:gd name="T12" fmla="*/ 2 w 20"/>
                <a:gd name="T13" fmla="*/ 24 h 29"/>
                <a:gd name="T14" fmla="*/ 4 w 20"/>
                <a:gd name="T15" fmla="*/ 27 h 29"/>
                <a:gd name="T16" fmla="*/ 8 w 20"/>
                <a:gd name="T17" fmla="*/ 28 h 29"/>
                <a:gd name="T18" fmla="*/ 11 w 20"/>
                <a:gd name="T19" fmla="*/ 28 h 29"/>
                <a:gd name="T20" fmla="*/ 13 w 20"/>
                <a:gd name="T21" fmla="*/ 26 h 29"/>
                <a:gd name="T22" fmla="*/ 14 w 20"/>
                <a:gd name="T23" fmla="*/ 22 h 29"/>
                <a:gd name="T24" fmla="*/ 17 w 20"/>
                <a:gd name="T25" fmla="*/ 20 h 29"/>
                <a:gd name="T26" fmla="*/ 19 w 20"/>
                <a:gd name="T27" fmla="*/ 18 h 29"/>
                <a:gd name="T28" fmla="*/ 18 w 20"/>
                <a:gd name="T29" fmla="*/ 16 h 29"/>
                <a:gd name="T30" fmla="*/ 14 w 20"/>
                <a:gd name="T31" fmla="*/ 10 h 29"/>
                <a:gd name="T32" fmla="*/ 14 w 20"/>
                <a:gd name="T3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9">
                  <a:moveTo>
                    <a:pt x="14" y="7"/>
                  </a:moveTo>
                  <a:lnTo>
                    <a:pt x="13" y="3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8" y="28"/>
                  </a:lnTo>
                  <a:lnTo>
                    <a:pt x="11" y="28"/>
                  </a:lnTo>
                  <a:lnTo>
                    <a:pt x="13" y="26"/>
                  </a:lnTo>
                  <a:lnTo>
                    <a:pt x="14" y="22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18" y="16"/>
                  </a:lnTo>
                  <a:lnTo>
                    <a:pt x="14" y="10"/>
                  </a:lnTo>
                  <a:lnTo>
                    <a:pt x="14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xmlns="" id="{56244ABA-D6A7-4BD4-A614-D6348A506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7213" y="1974787"/>
              <a:ext cx="13539" cy="18178"/>
            </a:xfrm>
            <a:custGeom>
              <a:avLst/>
              <a:gdLst>
                <a:gd name="T0" fmla="*/ 27 w 55"/>
                <a:gd name="T1" fmla="*/ 52 h 69"/>
                <a:gd name="T2" fmla="*/ 22 w 55"/>
                <a:gd name="T3" fmla="*/ 52 h 69"/>
                <a:gd name="T4" fmla="*/ 19 w 55"/>
                <a:gd name="T5" fmla="*/ 56 h 69"/>
                <a:gd name="T6" fmla="*/ 17 w 55"/>
                <a:gd name="T7" fmla="*/ 62 h 69"/>
                <a:gd name="T8" fmla="*/ 18 w 55"/>
                <a:gd name="T9" fmla="*/ 68 h 69"/>
                <a:gd name="T10" fmla="*/ 25 w 55"/>
                <a:gd name="T11" fmla="*/ 64 h 69"/>
                <a:gd name="T12" fmla="*/ 37 w 55"/>
                <a:gd name="T13" fmla="*/ 57 h 69"/>
                <a:gd name="T14" fmla="*/ 51 w 55"/>
                <a:gd name="T15" fmla="*/ 54 h 69"/>
                <a:gd name="T16" fmla="*/ 54 w 55"/>
                <a:gd name="T17" fmla="*/ 54 h 69"/>
                <a:gd name="T18" fmla="*/ 48 w 55"/>
                <a:gd name="T19" fmla="*/ 49 h 69"/>
                <a:gd name="T20" fmla="*/ 43 w 55"/>
                <a:gd name="T21" fmla="*/ 45 h 69"/>
                <a:gd name="T22" fmla="*/ 39 w 55"/>
                <a:gd name="T23" fmla="*/ 40 h 69"/>
                <a:gd name="T24" fmla="*/ 36 w 55"/>
                <a:gd name="T25" fmla="*/ 32 h 69"/>
                <a:gd name="T26" fmla="*/ 36 w 55"/>
                <a:gd name="T27" fmla="*/ 28 h 69"/>
                <a:gd name="T28" fmla="*/ 37 w 55"/>
                <a:gd name="T29" fmla="*/ 19 h 69"/>
                <a:gd name="T30" fmla="*/ 38 w 55"/>
                <a:gd name="T31" fmla="*/ 15 h 69"/>
                <a:gd name="T32" fmla="*/ 36 w 55"/>
                <a:gd name="T33" fmla="*/ 11 h 69"/>
                <a:gd name="T34" fmla="*/ 34 w 55"/>
                <a:gd name="T35" fmla="*/ 8 h 69"/>
                <a:gd name="T36" fmla="*/ 33 w 55"/>
                <a:gd name="T37" fmla="*/ 5 h 69"/>
                <a:gd name="T38" fmla="*/ 36 w 55"/>
                <a:gd name="T39" fmla="*/ 0 h 69"/>
                <a:gd name="T40" fmla="*/ 31 w 55"/>
                <a:gd name="T41" fmla="*/ 1 h 69"/>
                <a:gd name="T42" fmla="*/ 24 w 55"/>
                <a:gd name="T43" fmla="*/ 5 h 69"/>
                <a:gd name="T44" fmla="*/ 18 w 55"/>
                <a:gd name="T45" fmla="*/ 10 h 69"/>
                <a:gd name="T46" fmla="*/ 15 w 55"/>
                <a:gd name="T47" fmla="*/ 15 h 69"/>
                <a:gd name="T48" fmla="*/ 7 w 55"/>
                <a:gd name="T49" fmla="*/ 46 h 69"/>
                <a:gd name="T50" fmla="*/ 5 w 55"/>
                <a:gd name="T51" fmla="*/ 48 h 69"/>
                <a:gd name="T52" fmla="*/ 2 w 55"/>
                <a:gd name="T53" fmla="*/ 51 h 69"/>
                <a:gd name="T54" fmla="*/ 0 w 55"/>
                <a:gd name="T55" fmla="*/ 55 h 69"/>
                <a:gd name="T56" fmla="*/ 1 w 55"/>
                <a:gd name="T57" fmla="*/ 60 h 69"/>
                <a:gd name="T58" fmla="*/ 3 w 55"/>
                <a:gd name="T59" fmla="*/ 64 h 69"/>
                <a:gd name="T60" fmla="*/ 5 w 55"/>
                <a:gd name="T61" fmla="*/ 67 h 69"/>
                <a:gd name="T62" fmla="*/ 7 w 55"/>
                <a:gd name="T63" fmla="*/ 68 h 69"/>
                <a:gd name="T64" fmla="*/ 9 w 55"/>
                <a:gd name="T65" fmla="*/ 66 h 69"/>
                <a:gd name="T66" fmla="*/ 11 w 55"/>
                <a:gd name="T67" fmla="*/ 63 h 69"/>
                <a:gd name="T68" fmla="*/ 13 w 55"/>
                <a:gd name="T69" fmla="*/ 59 h 69"/>
                <a:gd name="T70" fmla="*/ 15 w 55"/>
                <a:gd name="T71" fmla="*/ 51 h 69"/>
                <a:gd name="T72" fmla="*/ 17 w 55"/>
                <a:gd name="T73" fmla="*/ 48 h 69"/>
                <a:gd name="T74" fmla="*/ 20 w 55"/>
                <a:gd name="T75" fmla="*/ 47 h 69"/>
                <a:gd name="T76" fmla="*/ 27 w 55"/>
                <a:gd name="T77" fmla="*/ 46 h 69"/>
                <a:gd name="T78" fmla="*/ 25 w 55"/>
                <a:gd name="T79" fmla="*/ 42 h 69"/>
                <a:gd name="T80" fmla="*/ 31 w 55"/>
                <a:gd name="T81" fmla="*/ 42 h 69"/>
                <a:gd name="T82" fmla="*/ 32 w 55"/>
                <a:gd name="T83" fmla="*/ 46 h 69"/>
                <a:gd name="T84" fmla="*/ 30 w 55"/>
                <a:gd name="T85" fmla="*/ 50 h 69"/>
                <a:gd name="T86" fmla="*/ 27 w 55"/>
                <a:gd name="T87" fmla="*/ 5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" h="69">
                  <a:moveTo>
                    <a:pt x="27" y="52"/>
                  </a:moveTo>
                  <a:lnTo>
                    <a:pt x="22" y="52"/>
                  </a:lnTo>
                  <a:lnTo>
                    <a:pt x="19" y="56"/>
                  </a:lnTo>
                  <a:lnTo>
                    <a:pt x="17" y="62"/>
                  </a:lnTo>
                  <a:lnTo>
                    <a:pt x="18" y="68"/>
                  </a:lnTo>
                  <a:lnTo>
                    <a:pt x="25" y="64"/>
                  </a:lnTo>
                  <a:lnTo>
                    <a:pt x="37" y="57"/>
                  </a:lnTo>
                  <a:lnTo>
                    <a:pt x="51" y="54"/>
                  </a:lnTo>
                  <a:lnTo>
                    <a:pt x="54" y="54"/>
                  </a:lnTo>
                  <a:lnTo>
                    <a:pt x="48" y="49"/>
                  </a:lnTo>
                  <a:lnTo>
                    <a:pt x="43" y="45"/>
                  </a:lnTo>
                  <a:lnTo>
                    <a:pt x="39" y="40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7" y="19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3" y="5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4" y="5"/>
                  </a:lnTo>
                  <a:lnTo>
                    <a:pt x="18" y="10"/>
                  </a:lnTo>
                  <a:lnTo>
                    <a:pt x="15" y="15"/>
                  </a:lnTo>
                  <a:lnTo>
                    <a:pt x="7" y="46"/>
                  </a:lnTo>
                  <a:lnTo>
                    <a:pt x="5" y="48"/>
                  </a:lnTo>
                  <a:lnTo>
                    <a:pt x="2" y="51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7" y="68"/>
                  </a:lnTo>
                  <a:lnTo>
                    <a:pt x="9" y="66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5" y="51"/>
                  </a:lnTo>
                  <a:lnTo>
                    <a:pt x="17" y="48"/>
                  </a:lnTo>
                  <a:lnTo>
                    <a:pt x="20" y="47"/>
                  </a:lnTo>
                  <a:lnTo>
                    <a:pt x="27" y="46"/>
                  </a:lnTo>
                  <a:lnTo>
                    <a:pt x="25" y="42"/>
                  </a:lnTo>
                  <a:lnTo>
                    <a:pt x="31" y="42"/>
                  </a:lnTo>
                  <a:lnTo>
                    <a:pt x="32" y="46"/>
                  </a:lnTo>
                  <a:lnTo>
                    <a:pt x="30" y="50"/>
                  </a:lnTo>
                  <a:lnTo>
                    <a:pt x="27" y="5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xmlns="" id="{9FD27F68-D5DD-4B69-BBD6-D22A59921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9470" y="1949792"/>
              <a:ext cx="7897" cy="17042"/>
            </a:xfrm>
            <a:custGeom>
              <a:avLst/>
              <a:gdLst>
                <a:gd name="T0" fmla="*/ 0 w 32"/>
                <a:gd name="T1" fmla="*/ 47 h 66"/>
                <a:gd name="T2" fmla="*/ 2 w 32"/>
                <a:gd name="T3" fmla="*/ 50 h 66"/>
                <a:gd name="T4" fmla="*/ 6 w 32"/>
                <a:gd name="T5" fmla="*/ 50 h 66"/>
                <a:gd name="T6" fmla="*/ 11 w 32"/>
                <a:gd name="T7" fmla="*/ 52 h 66"/>
                <a:gd name="T8" fmla="*/ 15 w 32"/>
                <a:gd name="T9" fmla="*/ 62 h 66"/>
                <a:gd name="T10" fmla="*/ 22 w 32"/>
                <a:gd name="T11" fmla="*/ 65 h 66"/>
                <a:gd name="T12" fmla="*/ 26 w 32"/>
                <a:gd name="T13" fmla="*/ 61 h 66"/>
                <a:gd name="T14" fmla="*/ 29 w 32"/>
                <a:gd name="T15" fmla="*/ 59 h 66"/>
                <a:gd name="T16" fmla="*/ 27 w 32"/>
                <a:gd name="T17" fmla="*/ 57 h 66"/>
                <a:gd name="T18" fmla="*/ 26 w 32"/>
                <a:gd name="T19" fmla="*/ 55 h 66"/>
                <a:gd name="T20" fmla="*/ 26 w 32"/>
                <a:gd name="T21" fmla="*/ 52 h 66"/>
                <a:gd name="T22" fmla="*/ 26 w 32"/>
                <a:gd name="T23" fmla="*/ 50 h 66"/>
                <a:gd name="T24" fmla="*/ 25 w 32"/>
                <a:gd name="T25" fmla="*/ 47 h 66"/>
                <a:gd name="T26" fmla="*/ 26 w 32"/>
                <a:gd name="T27" fmla="*/ 44 h 66"/>
                <a:gd name="T28" fmla="*/ 23 w 32"/>
                <a:gd name="T29" fmla="*/ 40 h 66"/>
                <a:gd name="T30" fmla="*/ 26 w 32"/>
                <a:gd name="T31" fmla="*/ 40 h 66"/>
                <a:gd name="T32" fmla="*/ 28 w 32"/>
                <a:gd name="T33" fmla="*/ 38 h 66"/>
                <a:gd name="T34" fmla="*/ 31 w 32"/>
                <a:gd name="T35" fmla="*/ 36 h 66"/>
                <a:gd name="T36" fmla="*/ 28 w 32"/>
                <a:gd name="T37" fmla="*/ 32 h 66"/>
                <a:gd name="T38" fmla="*/ 28 w 32"/>
                <a:gd name="T39" fmla="*/ 25 h 66"/>
                <a:gd name="T40" fmla="*/ 29 w 32"/>
                <a:gd name="T41" fmla="*/ 11 h 66"/>
                <a:gd name="T42" fmla="*/ 28 w 32"/>
                <a:gd name="T43" fmla="*/ 8 h 66"/>
                <a:gd name="T44" fmla="*/ 25 w 32"/>
                <a:gd name="T45" fmla="*/ 5 h 66"/>
                <a:gd name="T46" fmla="*/ 22 w 32"/>
                <a:gd name="T47" fmla="*/ 2 h 66"/>
                <a:gd name="T48" fmla="*/ 19 w 32"/>
                <a:gd name="T49" fmla="*/ 0 h 66"/>
                <a:gd name="T50" fmla="*/ 16 w 32"/>
                <a:gd name="T51" fmla="*/ 1 h 66"/>
                <a:gd name="T52" fmla="*/ 15 w 32"/>
                <a:gd name="T53" fmla="*/ 4 h 66"/>
                <a:gd name="T54" fmla="*/ 14 w 32"/>
                <a:gd name="T55" fmla="*/ 9 h 66"/>
                <a:gd name="T56" fmla="*/ 12 w 32"/>
                <a:gd name="T57" fmla="*/ 13 h 66"/>
                <a:gd name="T58" fmla="*/ 6 w 32"/>
                <a:gd name="T59" fmla="*/ 18 h 66"/>
                <a:gd name="T60" fmla="*/ 4 w 32"/>
                <a:gd name="T61" fmla="*/ 21 h 66"/>
                <a:gd name="T62" fmla="*/ 4 w 32"/>
                <a:gd name="T63" fmla="*/ 27 h 66"/>
                <a:gd name="T64" fmla="*/ 4 w 32"/>
                <a:gd name="T65" fmla="*/ 32 h 66"/>
                <a:gd name="T66" fmla="*/ 6 w 32"/>
                <a:gd name="T67" fmla="*/ 36 h 66"/>
                <a:gd name="T68" fmla="*/ 4 w 32"/>
                <a:gd name="T69" fmla="*/ 40 h 66"/>
                <a:gd name="T70" fmla="*/ 0 w 32"/>
                <a:gd name="T71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66">
                  <a:moveTo>
                    <a:pt x="0" y="47"/>
                  </a:moveTo>
                  <a:lnTo>
                    <a:pt x="2" y="50"/>
                  </a:lnTo>
                  <a:lnTo>
                    <a:pt x="6" y="50"/>
                  </a:lnTo>
                  <a:lnTo>
                    <a:pt x="11" y="52"/>
                  </a:lnTo>
                  <a:lnTo>
                    <a:pt x="15" y="62"/>
                  </a:lnTo>
                  <a:lnTo>
                    <a:pt x="22" y="65"/>
                  </a:lnTo>
                  <a:lnTo>
                    <a:pt x="26" y="61"/>
                  </a:lnTo>
                  <a:lnTo>
                    <a:pt x="29" y="59"/>
                  </a:lnTo>
                  <a:lnTo>
                    <a:pt x="27" y="57"/>
                  </a:lnTo>
                  <a:lnTo>
                    <a:pt x="26" y="55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5" y="47"/>
                  </a:lnTo>
                  <a:lnTo>
                    <a:pt x="26" y="44"/>
                  </a:lnTo>
                  <a:lnTo>
                    <a:pt x="23" y="40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28" y="32"/>
                  </a:lnTo>
                  <a:lnTo>
                    <a:pt x="28" y="25"/>
                  </a:lnTo>
                  <a:lnTo>
                    <a:pt x="29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4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4" y="27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4" y="40"/>
                  </a:lnTo>
                  <a:lnTo>
                    <a:pt x="0" y="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xmlns="" id="{0EA53A20-C9ED-4041-8395-04113F57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776" y="2004325"/>
              <a:ext cx="6770" cy="6817"/>
            </a:xfrm>
            <a:custGeom>
              <a:avLst/>
              <a:gdLst>
                <a:gd name="T0" fmla="*/ 16 w 26"/>
                <a:gd name="T1" fmla="*/ 0 h 26"/>
                <a:gd name="T2" fmla="*/ 11 w 26"/>
                <a:gd name="T3" fmla="*/ 0 h 26"/>
                <a:gd name="T4" fmla="*/ 9 w 26"/>
                <a:gd name="T5" fmla="*/ 3 h 26"/>
                <a:gd name="T6" fmla="*/ 6 w 26"/>
                <a:gd name="T7" fmla="*/ 7 h 26"/>
                <a:gd name="T8" fmla="*/ 3 w 26"/>
                <a:gd name="T9" fmla="*/ 8 h 26"/>
                <a:gd name="T10" fmla="*/ 0 w 26"/>
                <a:gd name="T11" fmla="*/ 10 h 26"/>
                <a:gd name="T12" fmla="*/ 1 w 26"/>
                <a:gd name="T13" fmla="*/ 14 h 26"/>
                <a:gd name="T14" fmla="*/ 2 w 26"/>
                <a:gd name="T15" fmla="*/ 15 h 26"/>
                <a:gd name="T16" fmla="*/ 5 w 26"/>
                <a:gd name="T17" fmla="*/ 20 h 26"/>
                <a:gd name="T18" fmla="*/ 8 w 26"/>
                <a:gd name="T19" fmla="*/ 22 h 26"/>
                <a:gd name="T20" fmla="*/ 10 w 26"/>
                <a:gd name="T21" fmla="*/ 25 h 26"/>
                <a:gd name="T22" fmla="*/ 12 w 26"/>
                <a:gd name="T23" fmla="*/ 25 h 26"/>
                <a:gd name="T24" fmla="*/ 16 w 26"/>
                <a:gd name="T25" fmla="*/ 23 h 26"/>
                <a:gd name="T26" fmla="*/ 21 w 26"/>
                <a:gd name="T27" fmla="*/ 20 h 26"/>
                <a:gd name="T28" fmla="*/ 23 w 26"/>
                <a:gd name="T29" fmla="*/ 14 h 26"/>
                <a:gd name="T30" fmla="*/ 25 w 26"/>
                <a:gd name="T31" fmla="*/ 10 h 26"/>
                <a:gd name="T32" fmla="*/ 24 w 26"/>
                <a:gd name="T33" fmla="*/ 5 h 26"/>
                <a:gd name="T34" fmla="*/ 22 w 26"/>
                <a:gd name="T35" fmla="*/ 2 h 26"/>
                <a:gd name="T36" fmla="*/ 16 w 26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6">
                  <a:moveTo>
                    <a:pt x="16" y="0"/>
                  </a:moveTo>
                  <a:lnTo>
                    <a:pt x="11" y="0"/>
                  </a:lnTo>
                  <a:lnTo>
                    <a:pt x="9" y="3"/>
                  </a:lnTo>
                  <a:lnTo>
                    <a:pt x="6" y="7"/>
                  </a:lnTo>
                  <a:lnTo>
                    <a:pt x="3" y="8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6" y="23"/>
                  </a:lnTo>
                  <a:lnTo>
                    <a:pt x="21" y="20"/>
                  </a:lnTo>
                  <a:lnTo>
                    <a:pt x="23" y="14"/>
                  </a:lnTo>
                  <a:lnTo>
                    <a:pt x="25" y="10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xmlns="" id="{2F6F9294-FF64-48A5-B996-128A01EB3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3366" y="1989556"/>
              <a:ext cx="7897" cy="13633"/>
            </a:xfrm>
            <a:custGeom>
              <a:avLst/>
              <a:gdLst>
                <a:gd name="T0" fmla="*/ 20 w 30"/>
                <a:gd name="T1" fmla="*/ 11 h 54"/>
                <a:gd name="T2" fmla="*/ 21 w 30"/>
                <a:gd name="T3" fmla="*/ 7 h 54"/>
                <a:gd name="T4" fmla="*/ 26 w 30"/>
                <a:gd name="T5" fmla="*/ 5 h 54"/>
                <a:gd name="T6" fmla="*/ 29 w 30"/>
                <a:gd name="T7" fmla="*/ 0 h 54"/>
                <a:gd name="T8" fmla="*/ 25 w 30"/>
                <a:gd name="T9" fmla="*/ 2 h 54"/>
                <a:gd name="T10" fmla="*/ 23 w 30"/>
                <a:gd name="T11" fmla="*/ 3 h 54"/>
                <a:gd name="T12" fmla="*/ 17 w 30"/>
                <a:gd name="T13" fmla="*/ 4 h 54"/>
                <a:gd name="T14" fmla="*/ 14 w 30"/>
                <a:gd name="T15" fmla="*/ 6 h 54"/>
                <a:gd name="T16" fmla="*/ 9 w 30"/>
                <a:gd name="T17" fmla="*/ 5 h 54"/>
                <a:gd name="T18" fmla="*/ 7 w 30"/>
                <a:gd name="T19" fmla="*/ 8 h 54"/>
                <a:gd name="T20" fmla="*/ 4 w 30"/>
                <a:gd name="T21" fmla="*/ 14 h 54"/>
                <a:gd name="T22" fmla="*/ 1 w 30"/>
                <a:gd name="T23" fmla="*/ 21 h 54"/>
                <a:gd name="T24" fmla="*/ 0 w 30"/>
                <a:gd name="T25" fmla="*/ 24 h 54"/>
                <a:gd name="T26" fmla="*/ 2 w 30"/>
                <a:gd name="T27" fmla="*/ 30 h 54"/>
                <a:gd name="T28" fmla="*/ 6 w 30"/>
                <a:gd name="T29" fmla="*/ 34 h 54"/>
                <a:gd name="T30" fmla="*/ 7 w 30"/>
                <a:gd name="T31" fmla="*/ 38 h 54"/>
                <a:gd name="T32" fmla="*/ 7 w 30"/>
                <a:gd name="T33" fmla="*/ 42 h 54"/>
                <a:gd name="T34" fmla="*/ 8 w 30"/>
                <a:gd name="T35" fmla="*/ 47 h 54"/>
                <a:gd name="T36" fmla="*/ 8 w 30"/>
                <a:gd name="T37" fmla="*/ 51 h 54"/>
                <a:gd name="T38" fmla="*/ 10 w 30"/>
                <a:gd name="T39" fmla="*/ 53 h 54"/>
                <a:gd name="T40" fmla="*/ 15 w 30"/>
                <a:gd name="T41" fmla="*/ 50 h 54"/>
                <a:gd name="T42" fmla="*/ 20 w 30"/>
                <a:gd name="T43" fmla="*/ 44 h 54"/>
                <a:gd name="T44" fmla="*/ 21 w 30"/>
                <a:gd name="T45" fmla="*/ 38 h 54"/>
                <a:gd name="T46" fmla="*/ 22 w 30"/>
                <a:gd name="T47" fmla="*/ 33 h 54"/>
                <a:gd name="T48" fmla="*/ 20 w 30"/>
                <a:gd name="T49" fmla="*/ 28 h 54"/>
                <a:gd name="T50" fmla="*/ 17 w 30"/>
                <a:gd name="T51" fmla="*/ 22 h 54"/>
                <a:gd name="T52" fmla="*/ 19 w 30"/>
                <a:gd name="T53" fmla="*/ 17 h 54"/>
                <a:gd name="T54" fmla="*/ 20 w 30"/>
                <a:gd name="T5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54">
                  <a:moveTo>
                    <a:pt x="20" y="11"/>
                  </a:moveTo>
                  <a:lnTo>
                    <a:pt x="21" y="7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9" y="5"/>
                  </a:lnTo>
                  <a:lnTo>
                    <a:pt x="7" y="8"/>
                  </a:lnTo>
                  <a:lnTo>
                    <a:pt x="4" y="14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8" y="47"/>
                  </a:lnTo>
                  <a:lnTo>
                    <a:pt x="8" y="51"/>
                  </a:lnTo>
                  <a:lnTo>
                    <a:pt x="10" y="53"/>
                  </a:lnTo>
                  <a:lnTo>
                    <a:pt x="15" y="50"/>
                  </a:lnTo>
                  <a:lnTo>
                    <a:pt x="20" y="44"/>
                  </a:lnTo>
                  <a:lnTo>
                    <a:pt x="21" y="38"/>
                  </a:lnTo>
                  <a:lnTo>
                    <a:pt x="22" y="33"/>
                  </a:lnTo>
                  <a:lnTo>
                    <a:pt x="20" y="28"/>
                  </a:lnTo>
                  <a:lnTo>
                    <a:pt x="17" y="22"/>
                  </a:lnTo>
                  <a:lnTo>
                    <a:pt x="19" y="17"/>
                  </a:lnTo>
                  <a:lnTo>
                    <a:pt x="20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xmlns="" id="{6ADEA7AA-7E1B-4F64-8735-958A7DAA6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9565" y="2054314"/>
              <a:ext cx="4513" cy="10226"/>
            </a:xfrm>
            <a:custGeom>
              <a:avLst/>
              <a:gdLst>
                <a:gd name="T0" fmla="*/ 2 w 16"/>
                <a:gd name="T1" fmla="*/ 16 h 40"/>
                <a:gd name="T2" fmla="*/ 0 w 16"/>
                <a:gd name="T3" fmla="*/ 19 h 40"/>
                <a:gd name="T4" fmla="*/ 4 w 16"/>
                <a:gd name="T5" fmla="*/ 24 h 40"/>
                <a:gd name="T6" fmla="*/ 9 w 16"/>
                <a:gd name="T7" fmla="*/ 39 h 40"/>
                <a:gd name="T8" fmla="*/ 12 w 16"/>
                <a:gd name="T9" fmla="*/ 35 h 40"/>
                <a:gd name="T10" fmla="*/ 13 w 16"/>
                <a:gd name="T11" fmla="*/ 31 h 40"/>
                <a:gd name="T12" fmla="*/ 15 w 16"/>
                <a:gd name="T13" fmla="*/ 21 h 40"/>
                <a:gd name="T14" fmla="*/ 15 w 16"/>
                <a:gd name="T15" fmla="*/ 17 h 40"/>
                <a:gd name="T16" fmla="*/ 10 w 16"/>
                <a:gd name="T17" fmla="*/ 11 h 40"/>
                <a:gd name="T18" fmla="*/ 10 w 16"/>
                <a:gd name="T19" fmla="*/ 6 h 40"/>
                <a:gd name="T20" fmla="*/ 10 w 16"/>
                <a:gd name="T21" fmla="*/ 4 h 40"/>
                <a:gd name="T22" fmla="*/ 9 w 16"/>
                <a:gd name="T23" fmla="*/ 0 h 40"/>
                <a:gd name="T24" fmla="*/ 6 w 16"/>
                <a:gd name="T25" fmla="*/ 2 h 40"/>
                <a:gd name="T26" fmla="*/ 3 w 16"/>
                <a:gd name="T27" fmla="*/ 4 h 40"/>
                <a:gd name="T28" fmla="*/ 4 w 16"/>
                <a:gd name="T29" fmla="*/ 8 h 40"/>
                <a:gd name="T30" fmla="*/ 3 w 16"/>
                <a:gd name="T31" fmla="*/ 12 h 40"/>
                <a:gd name="T32" fmla="*/ 2 w 16"/>
                <a:gd name="T33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0">
                  <a:moveTo>
                    <a:pt x="2" y="16"/>
                  </a:moveTo>
                  <a:lnTo>
                    <a:pt x="0" y="19"/>
                  </a:lnTo>
                  <a:lnTo>
                    <a:pt x="4" y="24"/>
                  </a:lnTo>
                  <a:lnTo>
                    <a:pt x="9" y="39"/>
                  </a:lnTo>
                  <a:lnTo>
                    <a:pt x="12" y="35"/>
                  </a:lnTo>
                  <a:lnTo>
                    <a:pt x="13" y="31"/>
                  </a:lnTo>
                  <a:lnTo>
                    <a:pt x="15" y="21"/>
                  </a:lnTo>
                  <a:lnTo>
                    <a:pt x="15" y="17"/>
                  </a:lnTo>
                  <a:lnTo>
                    <a:pt x="10" y="11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4" y="8"/>
                  </a:lnTo>
                  <a:lnTo>
                    <a:pt x="3" y="12"/>
                  </a:lnTo>
                  <a:lnTo>
                    <a:pt x="2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xmlns="" id="{7E52538A-6879-4C65-A5D2-F4E7E9BAC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776" y="1839590"/>
              <a:ext cx="4513" cy="2273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4 h 11"/>
                <a:gd name="T4" fmla="*/ 6 w 17"/>
                <a:gd name="T5" fmla="*/ 6 h 11"/>
                <a:gd name="T6" fmla="*/ 16 w 17"/>
                <a:gd name="T7" fmla="*/ 10 h 11"/>
                <a:gd name="T8" fmla="*/ 16 w 17"/>
                <a:gd name="T9" fmla="*/ 10 h 11"/>
                <a:gd name="T10" fmla="*/ 16 w 17"/>
                <a:gd name="T11" fmla="*/ 9 h 11"/>
                <a:gd name="T12" fmla="*/ 15 w 17"/>
                <a:gd name="T13" fmla="*/ 8 h 11"/>
                <a:gd name="T14" fmla="*/ 13 w 17"/>
                <a:gd name="T15" fmla="*/ 6 h 11"/>
                <a:gd name="T16" fmla="*/ 10 w 17"/>
                <a:gd name="T17" fmla="*/ 5 h 11"/>
                <a:gd name="T18" fmla="*/ 5 w 17"/>
                <a:gd name="T19" fmla="*/ 2 h 11"/>
                <a:gd name="T20" fmla="*/ 4 w 17"/>
                <a:gd name="T21" fmla="*/ 1 h 11"/>
                <a:gd name="T22" fmla="*/ 1 w 17"/>
                <a:gd name="T23" fmla="*/ 0 h 11"/>
                <a:gd name="T24" fmla="*/ 0 w 17"/>
                <a:gd name="T2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lnTo>
                    <a:pt x="4" y="4"/>
                  </a:lnTo>
                  <a:lnTo>
                    <a:pt x="6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0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xmlns="" id="{D1D26A8C-4136-40C3-A41B-ACBB17600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4802" y="1833910"/>
              <a:ext cx="5642" cy="4544"/>
            </a:xfrm>
            <a:custGeom>
              <a:avLst/>
              <a:gdLst>
                <a:gd name="T0" fmla="*/ 6 w 20"/>
                <a:gd name="T1" fmla="*/ 10 h 18"/>
                <a:gd name="T2" fmla="*/ 5 w 20"/>
                <a:gd name="T3" fmla="*/ 16 h 18"/>
                <a:gd name="T4" fmla="*/ 7 w 20"/>
                <a:gd name="T5" fmla="*/ 17 h 18"/>
                <a:gd name="T6" fmla="*/ 15 w 20"/>
                <a:gd name="T7" fmla="*/ 15 h 18"/>
                <a:gd name="T8" fmla="*/ 17 w 20"/>
                <a:gd name="T9" fmla="*/ 13 h 18"/>
                <a:gd name="T10" fmla="*/ 17 w 20"/>
                <a:gd name="T11" fmla="*/ 11 h 18"/>
                <a:gd name="T12" fmla="*/ 19 w 20"/>
                <a:gd name="T13" fmla="*/ 3 h 18"/>
                <a:gd name="T14" fmla="*/ 18 w 20"/>
                <a:gd name="T15" fmla="*/ 0 h 18"/>
                <a:gd name="T16" fmla="*/ 9 w 20"/>
                <a:gd name="T17" fmla="*/ 0 h 18"/>
                <a:gd name="T18" fmla="*/ 7 w 20"/>
                <a:gd name="T19" fmla="*/ 2 h 18"/>
                <a:gd name="T20" fmla="*/ 2 w 20"/>
                <a:gd name="T21" fmla="*/ 4 h 18"/>
                <a:gd name="T22" fmla="*/ 0 w 20"/>
                <a:gd name="T23" fmla="*/ 6 h 18"/>
                <a:gd name="T24" fmla="*/ 5 w 20"/>
                <a:gd name="T25" fmla="*/ 9 h 18"/>
                <a:gd name="T26" fmla="*/ 6 w 20"/>
                <a:gd name="T2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8">
                  <a:moveTo>
                    <a:pt x="6" y="10"/>
                  </a:moveTo>
                  <a:lnTo>
                    <a:pt x="5" y="16"/>
                  </a:lnTo>
                  <a:lnTo>
                    <a:pt x="7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9" y="3"/>
                  </a:lnTo>
                  <a:lnTo>
                    <a:pt x="18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5" y="9"/>
                  </a:lnTo>
                  <a:lnTo>
                    <a:pt x="6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xmlns="" id="{1B5AACFD-7AB8-4F28-996A-B2B92126E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3520" y="1842999"/>
              <a:ext cx="14668" cy="20450"/>
            </a:xfrm>
            <a:custGeom>
              <a:avLst/>
              <a:gdLst>
                <a:gd name="T0" fmla="*/ 18 w 58"/>
                <a:gd name="T1" fmla="*/ 0 h 81"/>
                <a:gd name="T2" fmla="*/ 9 w 58"/>
                <a:gd name="T3" fmla="*/ 0 h 81"/>
                <a:gd name="T4" fmla="*/ 1 w 58"/>
                <a:gd name="T5" fmla="*/ 5 h 81"/>
                <a:gd name="T6" fmla="*/ 1 w 58"/>
                <a:gd name="T7" fmla="*/ 14 h 81"/>
                <a:gd name="T8" fmla="*/ 0 w 58"/>
                <a:gd name="T9" fmla="*/ 16 h 81"/>
                <a:gd name="T10" fmla="*/ 0 w 58"/>
                <a:gd name="T11" fmla="*/ 29 h 81"/>
                <a:gd name="T12" fmla="*/ 1 w 58"/>
                <a:gd name="T13" fmla="*/ 42 h 81"/>
                <a:gd name="T14" fmla="*/ 2 w 58"/>
                <a:gd name="T15" fmla="*/ 46 h 81"/>
                <a:gd name="T16" fmla="*/ 4 w 58"/>
                <a:gd name="T17" fmla="*/ 51 h 81"/>
                <a:gd name="T18" fmla="*/ 7 w 58"/>
                <a:gd name="T19" fmla="*/ 54 h 81"/>
                <a:gd name="T20" fmla="*/ 10 w 58"/>
                <a:gd name="T21" fmla="*/ 57 h 81"/>
                <a:gd name="T22" fmla="*/ 14 w 58"/>
                <a:gd name="T23" fmla="*/ 59 h 81"/>
                <a:gd name="T24" fmla="*/ 17 w 58"/>
                <a:gd name="T25" fmla="*/ 61 h 81"/>
                <a:gd name="T26" fmla="*/ 24 w 58"/>
                <a:gd name="T27" fmla="*/ 62 h 81"/>
                <a:gd name="T28" fmla="*/ 25 w 58"/>
                <a:gd name="T29" fmla="*/ 63 h 81"/>
                <a:gd name="T30" fmla="*/ 28 w 58"/>
                <a:gd name="T31" fmla="*/ 66 h 81"/>
                <a:gd name="T32" fmla="*/ 31 w 58"/>
                <a:gd name="T33" fmla="*/ 69 h 81"/>
                <a:gd name="T34" fmla="*/ 32 w 58"/>
                <a:gd name="T35" fmla="*/ 72 h 81"/>
                <a:gd name="T36" fmla="*/ 34 w 58"/>
                <a:gd name="T37" fmla="*/ 75 h 81"/>
                <a:gd name="T38" fmla="*/ 38 w 58"/>
                <a:gd name="T39" fmla="*/ 77 h 81"/>
                <a:gd name="T40" fmla="*/ 43 w 58"/>
                <a:gd name="T41" fmla="*/ 77 h 81"/>
                <a:gd name="T42" fmla="*/ 47 w 58"/>
                <a:gd name="T43" fmla="*/ 77 h 81"/>
                <a:gd name="T44" fmla="*/ 50 w 58"/>
                <a:gd name="T45" fmla="*/ 77 h 81"/>
                <a:gd name="T46" fmla="*/ 54 w 58"/>
                <a:gd name="T47" fmla="*/ 80 h 81"/>
                <a:gd name="T48" fmla="*/ 55 w 58"/>
                <a:gd name="T49" fmla="*/ 78 h 81"/>
                <a:gd name="T50" fmla="*/ 50 w 58"/>
                <a:gd name="T51" fmla="*/ 74 h 81"/>
                <a:gd name="T52" fmla="*/ 47 w 58"/>
                <a:gd name="T53" fmla="*/ 72 h 81"/>
                <a:gd name="T54" fmla="*/ 45 w 58"/>
                <a:gd name="T55" fmla="*/ 69 h 81"/>
                <a:gd name="T56" fmla="*/ 42 w 58"/>
                <a:gd name="T57" fmla="*/ 58 h 81"/>
                <a:gd name="T58" fmla="*/ 41 w 58"/>
                <a:gd name="T59" fmla="*/ 57 h 81"/>
                <a:gd name="T60" fmla="*/ 43 w 58"/>
                <a:gd name="T61" fmla="*/ 52 h 81"/>
                <a:gd name="T62" fmla="*/ 45 w 58"/>
                <a:gd name="T63" fmla="*/ 52 h 81"/>
                <a:gd name="T64" fmla="*/ 48 w 58"/>
                <a:gd name="T65" fmla="*/ 54 h 81"/>
                <a:gd name="T66" fmla="*/ 51 w 58"/>
                <a:gd name="T67" fmla="*/ 53 h 81"/>
                <a:gd name="T68" fmla="*/ 56 w 58"/>
                <a:gd name="T69" fmla="*/ 49 h 81"/>
                <a:gd name="T70" fmla="*/ 57 w 58"/>
                <a:gd name="T71" fmla="*/ 46 h 81"/>
                <a:gd name="T72" fmla="*/ 50 w 58"/>
                <a:gd name="T73" fmla="*/ 41 h 81"/>
                <a:gd name="T74" fmla="*/ 45 w 58"/>
                <a:gd name="T75" fmla="*/ 30 h 81"/>
                <a:gd name="T76" fmla="*/ 36 w 58"/>
                <a:gd name="T77" fmla="*/ 24 h 81"/>
                <a:gd name="T78" fmla="*/ 31 w 58"/>
                <a:gd name="T79" fmla="*/ 18 h 81"/>
                <a:gd name="T80" fmla="*/ 27 w 58"/>
                <a:gd name="T81" fmla="*/ 11 h 81"/>
                <a:gd name="T82" fmla="*/ 26 w 58"/>
                <a:gd name="T83" fmla="*/ 6 h 81"/>
                <a:gd name="T84" fmla="*/ 18 w 58"/>
                <a:gd name="T8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" h="81">
                  <a:moveTo>
                    <a:pt x="18" y="0"/>
                  </a:moveTo>
                  <a:lnTo>
                    <a:pt x="9" y="0"/>
                  </a:lnTo>
                  <a:lnTo>
                    <a:pt x="1" y="5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1" y="42"/>
                  </a:lnTo>
                  <a:lnTo>
                    <a:pt x="2" y="46"/>
                  </a:lnTo>
                  <a:lnTo>
                    <a:pt x="4" y="51"/>
                  </a:lnTo>
                  <a:lnTo>
                    <a:pt x="7" y="54"/>
                  </a:lnTo>
                  <a:lnTo>
                    <a:pt x="10" y="57"/>
                  </a:lnTo>
                  <a:lnTo>
                    <a:pt x="14" y="59"/>
                  </a:lnTo>
                  <a:lnTo>
                    <a:pt x="17" y="61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8" y="66"/>
                  </a:lnTo>
                  <a:lnTo>
                    <a:pt x="31" y="69"/>
                  </a:lnTo>
                  <a:lnTo>
                    <a:pt x="32" y="72"/>
                  </a:lnTo>
                  <a:lnTo>
                    <a:pt x="34" y="75"/>
                  </a:lnTo>
                  <a:lnTo>
                    <a:pt x="38" y="77"/>
                  </a:lnTo>
                  <a:lnTo>
                    <a:pt x="43" y="77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4" y="80"/>
                  </a:lnTo>
                  <a:lnTo>
                    <a:pt x="55" y="78"/>
                  </a:lnTo>
                  <a:lnTo>
                    <a:pt x="50" y="74"/>
                  </a:lnTo>
                  <a:lnTo>
                    <a:pt x="47" y="72"/>
                  </a:lnTo>
                  <a:lnTo>
                    <a:pt x="45" y="69"/>
                  </a:lnTo>
                  <a:lnTo>
                    <a:pt x="42" y="58"/>
                  </a:lnTo>
                  <a:lnTo>
                    <a:pt x="41" y="57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6" y="49"/>
                  </a:lnTo>
                  <a:lnTo>
                    <a:pt x="57" y="46"/>
                  </a:lnTo>
                  <a:lnTo>
                    <a:pt x="50" y="41"/>
                  </a:lnTo>
                  <a:lnTo>
                    <a:pt x="45" y="30"/>
                  </a:lnTo>
                  <a:lnTo>
                    <a:pt x="36" y="24"/>
                  </a:lnTo>
                  <a:lnTo>
                    <a:pt x="31" y="18"/>
                  </a:lnTo>
                  <a:lnTo>
                    <a:pt x="27" y="11"/>
                  </a:lnTo>
                  <a:lnTo>
                    <a:pt x="26" y="6"/>
                  </a:lnTo>
                  <a:lnTo>
                    <a:pt x="1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xmlns="" id="{F4B99B81-2B81-4EDE-BC8D-FBC7BB5A8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1512" y="1808915"/>
              <a:ext cx="625061" cy="411269"/>
            </a:xfrm>
            <a:custGeom>
              <a:avLst/>
              <a:gdLst>
                <a:gd name="T0" fmla="*/ 1320 w 2443"/>
                <a:gd name="T1" fmla="*/ 127 h 1595"/>
                <a:gd name="T2" fmla="*/ 660 w 2443"/>
                <a:gd name="T3" fmla="*/ 21 h 1595"/>
                <a:gd name="T4" fmla="*/ 693 w 2443"/>
                <a:gd name="T5" fmla="*/ 104 h 1595"/>
                <a:gd name="T6" fmla="*/ 732 w 2443"/>
                <a:gd name="T7" fmla="*/ 146 h 1595"/>
                <a:gd name="T8" fmla="*/ 720 w 2443"/>
                <a:gd name="T9" fmla="*/ 203 h 1595"/>
                <a:gd name="T10" fmla="*/ 678 w 2443"/>
                <a:gd name="T11" fmla="*/ 206 h 1595"/>
                <a:gd name="T12" fmla="*/ 674 w 2443"/>
                <a:gd name="T13" fmla="*/ 251 h 1595"/>
                <a:gd name="T14" fmla="*/ 735 w 2443"/>
                <a:gd name="T15" fmla="*/ 307 h 1595"/>
                <a:gd name="T16" fmla="*/ 681 w 2443"/>
                <a:gd name="T17" fmla="*/ 346 h 1595"/>
                <a:gd name="T18" fmla="*/ 699 w 2443"/>
                <a:gd name="T19" fmla="*/ 358 h 1595"/>
                <a:gd name="T20" fmla="*/ 768 w 2443"/>
                <a:gd name="T21" fmla="*/ 433 h 1595"/>
                <a:gd name="T22" fmla="*/ 722 w 2443"/>
                <a:gd name="T23" fmla="*/ 473 h 1595"/>
                <a:gd name="T24" fmla="*/ 675 w 2443"/>
                <a:gd name="T25" fmla="*/ 572 h 1595"/>
                <a:gd name="T26" fmla="*/ 666 w 2443"/>
                <a:gd name="T27" fmla="*/ 614 h 1595"/>
                <a:gd name="T28" fmla="*/ 637 w 2443"/>
                <a:gd name="T29" fmla="*/ 725 h 1595"/>
                <a:gd name="T30" fmla="*/ 524 w 2443"/>
                <a:gd name="T31" fmla="*/ 787 h 1595"/>
                <a:gd name="T32" fmla="*/ 477 w 2443"/>
                <a:gd name="T33" fmla="*/ 764 h 1595"/>
                <a:gd name="T34" fmla="*/ 458 w 2443"/>
                <a:gd name="T35" fmla="*/ 775 h 1595"/>
                <a:gd name="T36" fmla="*/ 437 w 2443"/>
                <a:gd name="T37" fmla="*/ 761 h 1595"/>
                <a:gd name="T38" fmla="*/ 521 w 2443"/>
                <a:gd name="T39" fmla="*/ 668 h 1595"/>
                <a:gd name="T40" fmla="*/ 529 w 2443"/>
                <a:gd name="T41" fmla="*/ 747 h 1595"/>
                <a:gd name="T42" fmla="*/ 549 w 2443"/>
                <a:gd name="T43" fmla="*/ 691 h 1595"/>
                <a:gd name="T44" fmla="*/ 590 w 2443"/>
                <a:gd name="T45" fmla="*/ 734 h 1595"/>
                <a:gd name="T46" fmla="*/ 624 w 2443"/>
                <a:gd name="T47" fmla="*/ 609 h 1595"/>
                <a:gd name="T48" fmla="*/ 585 w 2443"/>
                <a:gd name="T49" fmla="*/ 567 h 1595"/>
                <a:gd name="T50" fmla="*/ 634 w 2443"/>
                <a:gd name="T51" fmla="*/ 540 h 1595"/>
                <a:gd name="T52" fmla="*/ 658 w 2443"/>
                <a:gd name="T53" fmla="*/ 485 h 1595"/>
                <a:gd name="T54" fmla="*/ 619 w 2443"/>
                <a:gd name="T55" fmla="*/ 488 h 1595"/>
                <a:gd name="T56" fmla="*/ 447 w 2443"/>
                <a:gd name="T57" fmla="*/ 659 h 1595"/>
                <a:gd name="T58" fmla="*/ 475 w 2443"/>
                <a:gd name="T59" fmla="*/ 578 h 1595"/>
                <a:gd name="T60" fmla="*/ 557 w 2443"/>
                <a:gd name="T61" fmla="*/ 496 h 1595"/>
                <a:gd name="T62" fmla="*/ 583 w 2443"/>
                <a:gd name="T63" fmla="*/ 501 h 1595"/>
                <a:gd name="T64" fmla="*/ 596 w 2443"/>
                <a:gd name="T65" fmla="*/ 388 h 1595"/>
                <a:gd name="T66" fmla="*/ 577 w 2443"/>
                <a:gd name="T67" fmla="*/ 394 h 1595"/>
                <a:gd name="T68" fmla="*/ 525 w 2443"/>
                <a:gd name="T69" fmla="*/ 364 h 1595"/>
                <a:gd name="T70" fmla="*/ 450 w 2443"/>
                <a:gd name="T71" fmla="*/ 334 h 1595"/>
                <a:gd name="T72" fmla="*/ 204 w 2443"/>
                <a:gd name="T73" fmla="*/ 248 h 1595"/>
                <a:gd name="T74" fmla="*/ 28 w 2443"/>
                <a:gd name="T75" fmla="*/ 143 h 1595"/>
                <a:gd name="T76" fmla="*/ 6 w 2443"/>
                <a:gd name="T77" fmla="*/ 241 h 1595"/>
                <a:gd name="T78" fmla="*/ 58 w 2443"/>
                <a:gd name="T79" fmla="*/ 412 h 1595"/>
                <a:gd name="T80" fmla="*/ 75 w 2443"/>
                <a:gd name="T81" fmla="*/ 640 h 1595"/>
                <a:gd name="T82" fmla="*/ 74 w 2443"/>
                <a:gd name="T83" fmla="*/ 747 h 1595"/>
                <a:gd name="T84" fmla="*/ 137 w 2443"/>
                <a:gd name="T85" fmla="*/ 768 h 1595"/>
                <a:gd name="T86" fmla="*/ 93 w 2443"/>
                <a:gd name="T87" fmla="*/ 817 h 1595"/>
                <a:gd name="T88" fmla="*/ 90 w 2443"/>
                <a:gd name="T89" fmla="*/ 866 h 1595"/>
                <a:gd name="T90" fmla="*/ 157 w 2443"/>
                <a:gd name="T91" fmla="*/ 904 h 1595"/>
                <a:gd name="T92" fmla="*/ 108 w 2443"/>
                <a:gd name="T93" fmla="*/ 945 h 1595"/>
                <a:gd name="T94" fmla="*/ 103 w 2443"/>
                <a:gd name="T95" fmla="*/ 995 h 1595"/>
                <a:gd name="T96" fmla="*/ 72 w 2443"/>
                <a:gd name="T97" fmla="*/ 919 h 1595"/>
                <a:gd name="T98" fmla="*/ 36 w 2443"/>
                <a:gd name="T99" fmla="*/ 1051 h 1595"/>
                <a:gd name="T100" fmla="*/ 105 w 2443"/>
                <a:gd name="T101" fmla="*/ 1068 h 1595"/>
                <a:gd name="T102" fmla="*/ 233 w 2443"/>
                <a:gd name="T103" fmla="*/ 1107 h 1595"/>
                <a:gd name="T104" fmla="*/ 381 w 2443"/>
                <a:gd name="T105" fmla="*/ 1199 h 1595"/>
                <a:gd name="T106" fmla="*/ 397 w 2443"/>
                <a:gd name="T107" fmla="*/ 1359 h 1595"/>
                <a:gd name="T108" fmla="*/ 552 w 2443"/>
                <a:gd name="T109" fmla="*/ 1468 h 1595"/>
                <a:gd name="T110" fmla="*/ 936 w 2443"/>
                <a:gd name="T111" fmla="*/ 1511 h 1595"/>
                <a:gd name="T112" fmla="*/ 1065 w 2443"/>
                <a:gd name="T113" fmla="*/ 1508 h 1595"/>
                <a:gd name="T114" fmla="*/ 1234 w 2443"/>
                <a:gd name="T115" fmla="*/ 1511 h 1595"/>
                <a:gd name="T116" fmla="*/ 1675 w 2443"/>
                <a:gd name="T117" fmla="*/ 1493 h 1595"/>
                <a:gd name="T118" fmla="*/ 2277 w 2443"/>
                <a:gd name="T119" fmla="*/ 1545 h 1595"/>
                <a:gd name="T120" fmla="*/ 2321 w 2443"/>
                <a:gd name="T121" fmla="*/ 1122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3" h="1595">
                  <a:moveTo>
                    <a:pt x="2405" y="314"/>
                  </a:moveTo>
                  <a:lnTo>
                    <a:pt x="2337" y="303"/>
                  </a:lnTo>
                  <a:lnTo>
                    <a:pt x="2269" y="293"/>
                  </a:lnTo>
                  <a:lnTo>
                    <a:pt x="2201" y="282"/>
                  </a:lnTo>
                  <a:lnTo>
                    <a:pt x="2133" y="271"/>
                  </a:lnTo>
                  <a:lnTo>
                    <a:pt x="2065" y="259"/>
                  </a:lnTo>
                  <a:lnTo>
                    <a:pt x="1997" y="248"/>
                  </a:lnTo>
                  <a:lnTo>
                    <a:pt x="1929" y="236"/>
                  </a:lnTo>
                  <a:lnTo>
                    <a:pt x="1862" y="225"/>
                  </a:lnTo>
                  <a:lnTo>
                    <a:pt x="1794" y="213"/>
                  </a:lnTo>
                  <a:lnTo>
                    <a:pt x="1726" y="201"/>
                  </a:lnTo>
                  <a:lnTo>
                    <a:pt x="1658" y="189"/>
                  </a:lnTo>
                  <a:lnTo>
                    <a:pt x="1591" y="177"/>
                  </a:lnTo>
                  <a:lnTo>
                    <a:pt x="1523" y="165"/>
                  </a:lnTo>
                  <a:lnTo>
                    <a:pt x="1455" y="152"/>
                  </a:lnTo>
                  <a:lnTo>
                    <a:pt x="1388" y="139"/>
                  </a:lnTo>
                  <a:lnTo>
                    <a:pt x="1320" y="127"/>
                  </a:lnTo>
                  <a:lnTo>
                    <a:pt x="1252" y="114"/>
                  </a:lnTo>
                  <a:lnTo>
                    <a:pt x="1185" y="101"/>
                  </a:lnTo>
                  <a:lnTo>
                    <a:pt x="1117" y="88"/>
                  </a:lnTo>
                  <a:lnTo>
                    <a:pt x="1050" y="75"/>
                  </a:lnTo>
                  <a:lnTo>
                    <a:pt x="982" y="62"/>
                  </a:lnTo>
                  <a:lnTo>
                    <a:pt x="915" y="48"/>
                  </a:lnTo>
                  <a:lnTo>
                    <a:pt x="847" y="34"/>
                  </a:lnTo>
                  <a:lnTo>
                    <a:pt x="780" y="21"/>
                  </a:lnTo>
                  <a:lnTo>
                    <a:pt x="712" y="7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84" y="8"/>
                  </a:lnTo>
                  <a:lnTo>
                    <a:pt x="686" y="15"/>
                  </a:lnTo>
                  <a:lnTo>
                    <a:pt x="672" y="10"/>
                  </a:lnTo>
                  <a:lnTo>
                    <a:pt x="665" y="10"/>
                  </a:lnTo>
                  <a:lnTo>
                    <a:pt x="660" y="13"/>
                  </a:lnTo>
                  <a:lnTo>
                    <a:pt x="660" y="21"/>
                  </a:lnTo>
                  <a:lnTo>
                    <a:pt x="675" y="24"/>
                  </a:lnTo>
                  <a:lnTo>
                    <a:pt x="678" y="32"/>
                  </a:lnTo>
                  <a:lnTo>
                    <a:pt x="676" y="34"/>
                  </a:lnTo>
                  <a:lnTo>
                    <a:pt x="673" y="36"/>
                  </a:lnTo>
                  <a:lnTo>
                    <a:pt x="669" y="39"/>
                  </a:lnTo>
                  <a:lnTo>
                    <a:pt x="667" y="43"/>
                  </a:lnTo>
                  <a:lnTo>
                    <a:pt x="667" y="48"/>
                  </a:lnTo>
                  <a:lnTo>
                    <a:pt x="669" y="53"/>
                  </a:lnTo>
                  <a:lnTo>
                    <a:pt x="681" y="67"/>
                  </a:lnTo>
                  <a:lnTo>
                    <a:pt x="683" y="72"/>
                  </a:lnTo>
                  <a:lnTo>
                    <a:pt x="683" y="78"/>
                  </a:lnTo>
                  <a:lnTo>
                    <a:pt x="679" y="88"/>
                  </a:lnTo>
                  <a:lnTo>
                    <a:pt x="683" y="83"/>
                  </a:lnTo>
                  <a:lnTo>
                    <a:pt x="688" y="88"/>
                  </a:lnTo>
                  <a:lnTo>
                    <a:pt x="693" y="96"/>
                  </a:lnTo>
                  <a:lnTo>
                    <a:pt x="694" y="102"/>
                  </a:lnTo>
                  <a:lnTo>
                    <a:pt x="693" y="104"/>
                  </a:lnTo>
                  <a:lnTo>
                    <a:pt x="687" y="107"/>
                  </a:lnTo>
                  <a:lnTo>
                    <a:pt x="686" y="109"/>
                  </a:lnTo>
                  <a:lnTo>
                    <a:pt x="686" y="114"/>
                  </a:lnTo>
                  <a:lnTo>
                    <a:pt x="687" y="118"/>
                  </a:lnTo>
                  <a:lnTo>
                    <a:pt x="690" y="121"/>
                  </a:lnTo>
                  <a:lnTo>
                    <a:pt x="693" y="120"/>
                  </a:lnTo>
                  <a:lnTo>
                    <a:pt x="706" y="106"/>
                  </a:lnTo>
                  <a:lnTo>
                    <a:pt x="712" y="101"/>
                  </a:lnTo>
                  <a:lnTo>
                    <a:pt x="719" y="100"/>
                  </a:lnTo>
                  <a:lnTo>
                    <a:pt x="724" y="102"/>
                  </a:lnTo>
                  <a:lnTo>
                    <a:pt x="731" y="107"/>
                  </a:lnTo>
                  <a:lnTo>
                    <a:pt x="737" y="114"/>
                  </a:lnTo>
                  <a:lnTo>
                    <a:pt x="738" y="121"/>
                  </a:lnTo>
                  <a:lnTo>
                    <a:pt x="729" y="133"/>
                  </a:lnTo>
                  <a:lnTo>
                    <a:pt x="726" y="139"/>
                  </a:lnTo>
                  <a:lnTo>
                    <a:pt x="732" y="144"/>
                  </a:lnTo>
                  <a:lnTo>
                    <a:pt x="732" y="146"/>
                  </a:lnTo>
                  <a:lnTo>
                    <a:pt x="731" y="157"/>
                  </a:lnTo>
                  <a:lnTo>
                    <a:pt x="732" y="162"/>
                  </a:lnTo>
                  <a:lnTo>
                    <a:pt x="734" y="166"/>
                  </a:lnTo>
                  <a:lnTo>
                    <a:pt x="736" y="168"/>
                  </a:lnTo>
                  <a:lnTo>
                    <a:pt x="739" y="170"/>
                  </a:lnTo>
                  <a:lnTo>
                    <a:pt x="741" y="172"/>
                  </a:lnTo>
                  <a:lnTo>
                    <a:pt x="743" y="182"/>
                  </a:lnTo>
                  <a:lnTo>
                    <a:pt x="743" y="191"/>
                  </a:lnTo>
                  <a:lnTo>
                    <a:pt x="739" y="199"/>
                  </a:lnTo>
                  <a:lnTo>
                    <a:pt x="732" y="200"/>
                  </a:lnTo>
                  <a:lnTo>
                    <a:pt x="727" y="197"/>
                  </a:lnTo>
                  <a:lnTo>
                    <a:pt x="717" y="185"/>
                  </a:lnTo>
                  <a:lnTo>
                    <a:pt x="711" y="181"/>
                  </a:lnTo>
                  <a:lnTo>
                    <a:pt x="704" y="181"/>
                  </a:lnTo>
                  <a:lnTo>
                    <a:pt x="707" y="186"/>
                  </a:lnTo>
                  <a:lnTo>
                    <a:pt x="717" y="196"/>
                  </a:lnTo>
                  <a:lnTo>
                    <a:pt x="720" y="203"/>
                  </a:lnTo>
                  <a:lnTo>
                    <a:pt x="722" y="209"/>
                  </a:lnTo>
                  <a:lnTo>
                    <a:pt x="722" y="216"/>
                  </a:lnTo>
                  <a:lnTo>
                    <a:pt x="721" y="228"/>
                  </a:lnTo>
                  <a:lnTo>
                    <a:pt x="721" y="232"/>
                  </a:lnTo>
                  <a:lnTo>
                    <a:pt x="721" y="235"/>
                  </a:lnTo>
                  <a:lnTo>
                    <a:pt x="720" y="237"/>
                  </a:lnTo>
                  <a:lnTo>
                    <a:pt x="717" y="241"/>
                  </a:lnTo>
                  <a:lnTo>
                    <a:pt x="713" y="242"/>
                  </a:lnTo>
                  <a:lnTo>
                    <a:pt x="709" y="240"/>
                  </a:lnTo>
                  <a:lnTo>
                    <a:pt x="706" y="236"/>
                  </a:lnTo>
                  <a:lnTo>
                    <a:pt x="700" y="226"/>
                  </a:lnTo>
                  <a:lnTo>
                    <a:pt x="696" y="221"/>
                  </a:lnTo>
                  <a:lnTo>
                    <a:pt x="691" y="222"/>
                  </a:lnTo>
                  <a:lnTo>
                    <a:pt x="689" y="233"/>
                  </a:lnTo>
                  <a:lnTo>
                    <a:pt x="686" y="226"/>
                  </a:lnTo>
                  <a:lnTo>
                    <a:pt x="683" y="214"/>
                  </a:lnTo>
                  <a:lnTo>
                    <a:pt x="678" y="206"/>
                  </a:lnTo>
                  <a:lnTo>
                    <a:pt x="669" y="210"/>
                  </a:lnTo>
                  <a:lnTo>
                    <a:pt x="664" y="210"/>
                  </a:lnTo>
                  <a:lnTo>
                    <a:pt x="659" y="209"/>
                  </a:lnTo>
                  <a:lnTo>
                    <a:pt x="655" y="209"/>
                  </a:lnTo>
                  <a:lnTo>
                    <a:pt x="653" y="214"/>
                  </a:lnTo>
                  <a:lnTo>
                    <a:pt x="655" y="216"/>
                  </a:lnTo>
                  <a:lnTo>
                    <a:pt x="659" y="218"/>
                  </a:lnTo>
                  <a:lnTo>
                    <a:pt x="663" y="222"/>
                  </a:lnTo>
                  <a:lnTo>
                    <a:pt x="663" y="229"/>
                  </a:lnTo>
                  <a:lnTo>
                    <a:pt x="661" y="233"/>
                  </a:lnTo>
                  <a:lnTo>
                    <a:pt x="657" y="235"/>
                  </a:lnTo>
                  <a:lnTo>
                    <a:pt x="655" y="238"/>
                  </a:lnTo>
                  <a:lnTo>
                    <a:pt x="657" y="246"/>
                  </a:lnTo>
                  <a:lnTo>
                    <a:pt x="660" y="250"/>
                  </a:lnTo>
                  <a:lnTo>
                    <a:pt x="664" y="252"/>
                  </a:lnTo>
                  <a:lnTo>
                    <a:pt x="669" y="252"/>
                  </a:lnTo>
                  <a:lnTo>
                    <a:pt x="674" y="251"/>
                  </a:lnTo>
                  <a:lnTo>
                    <a:pt x="677" y="249"/>
                  </a:lnTo>
                  <a:lnTo>
                    <a:pt x="684" y="243"/>
                  </a:lnTo>
                  <a:lnTo>
                    <a:pt x="686" y="242"/>
                  </a:lnTo>
                  <a:lnTo>
                    <a:pt x="689" y="243"/>
                  </a:lnTo>
                  <a:lnTo>
                    <a:pt x="694" y="245"/>
                  </a:lnTo>
                  <a:lnTo>
                    <a:pt x="695" y="248"/>
                  </a:lnTo>
                  <a:lnTo>
                    <a:pt x="690" y="251"/>
                  </a:lnTo>
                  <a:lnTo>
                    <a:pt x="689" y="254"/>
                  </a:lnTo>
                  <a:lnTo>
                    <a:pt x="693" y="259"/>
                  </a:lnTo>
                  <a:lnTo>
                    <a:pt x="696" y="271"/>
                  </a:lnTo>
                  <a:lnTo>
                    <a:pt x="699" y="274"/>
                  </a:lnTo>
                  <a:lnTo>
                    <a:pt x="704" y="276"/>
                  </a:lnTo>
                  <a:lnTo>
                    <a:pt x="709" y="278"/>
                  </a:lnTo>
                  <a:lnTo>
                    <a:pt x="712" y="281"/>
                  </a:lnTo>
                  <a:lnTo>
                    <a:pt x="718" y="290"/>
                  </a:lnTo>
                  <a:lnTo>
                    <a:pt x="726" y="297"/>
                  </a:lnTo>
                  <a:lnTo>
                    <a:pt x="735" y="307"/>
                  </a:lnTo>
                  <a:lnTo>
                    <a:pt x="736" y="310"/>
                  </a:lnTo>
                  <a:lnTo>
                    <a:pt x="737" y="313"/>
                  </a:lnTo>
                  <a:lnTo>
                    <a:pt x="737" y="318"/>
                  </a:lnTo>
                  <a:lnTo>
                    <a:pt x="737" y="320"/>
                  </a:lnTo>
                  <a:lnTo>
                    <a:pt x="731" y="328"/>
                  </a:lnTo>
                  <a:lnTo>
                    <a:pt x="729" y="332"/>
                  </a:lnTo>
                  <a:lnTo>
                    <a:pt x="730" y="337"/>
                  </a:lnTo>
                  <a:lnTo>
                    <a:pt x="726" y="338"/>
                  </a:lnTo>
                  <a:lnTo>
                    <a:pt x="723" y="335"/>
                  </a:lnTo>
                  <a:lnTo>
                    <a:pt x="722" y="330"/>
                  </a:lnTo>
                  <a:lnTo>
                    <a:pt x="719" y="326"/>
                  </a:lnTo>
                  <a:lnTo>
                    <a:pt x="714" y="324"/>
                  </a:lnTo>
                  <a:lnTo>
                    <a:pt x="708" y="323"/>
                  </a:lnTo>
                  <a:lnTo>
                    <a:pt x="697" y="324"/>
                  </a:lnTo>
                  <a:lnTo>
                    <a:pt x="689" y="328"/>
                  </a:lnTo>
                  <a:lnTo>
                    <a:pt x="684" y="336"/>
                  </a:lnTo>
                  <a:lnTo>
                    <a:pt x="681" y="346"/>
                  </a:lnTo>
                  <a:lnTo>
                    <a:pt x="681" y="357"/>
                  </a:lnTo>
                  <a:lnTo>
                    <a:pt x="684" y="368"/>
                  </a:lnTo>
                  <a:lnTo>
                    <a:pt x="689" y="376"/>
                  </a:lnTo>
                  <a:lnTo>
                    <a:pt x="712" y="399"/>
                  </a:lnTo>
                  <a:lnTo>
                    <a:pt x="714" y="402"/>
                  </a:lnTo>
                  <a:lnTo>
                    <a:pt x="718" y="412"/>
                  </a:lnTo>
                  <a:lnTo>
                    <a:pt x="721" y="416"/>
                  </a:lnTo>
                  <a:lnTo>
                    <a:pt x="726" y="417"/>
                  </a:lnTo>
                  <a:lnTo>
                    <a:pt x="723" y="402"/>
                  </a:lnTo>
                  <a:lnTo>
                    <a:pt x="719" y="395"/>
                  </a:lnTo>
                  <a:lnTo>
                    <a:pt x="715" y="391"/>
                  </a:lnTo>
                  <a:lnTo>
                    <a:pt x="711" y="388"/>
                  </a:lnTo>
                  <a:lnTo>
                    <a:pt x="706" y="383"/>
                  </a:lnTo>
                  <a:lnTo>
                    <a:pt x="702" y="377"/>
                  </a:lnTo>
                  <a:lnTo>
                    <a:pt x="700" y="372"/>
                  </a:lnTo>
                  <a:lnTo>
                    <a:pt x="699" y="366"/>
                  </a:lnTo>
                  <a:lnTo>
                    <a:pt x="699" y="358"/>
                  </a:lnTo>
                  <a:lnTo>
                    <a:pt x="702" y="352"/>
                  </a:lnTo>
                  <a:lnTo>
                    <a:pt x="709" y="349"/>
                  </a:lnTo>
                  <a:lnTo>
                    <a:pt x="710" y="340"/>
                  </a:lnTo>
                  <a:lnTo>
                    <a:pt x="712" y="336"/>
                  </a:lnTo>
                  <a:lnTo>
                    <a:pt x="715" y="336"/>
                  </a:lnTo>
                  <a:lnTo>
                    <a:pt x="717" y="337"/>
                  </a:lnTo>
                  <a:lnTo>
                    <a:pt x="718" y="340"/>
                  </a:lnTo>
                  <a:lnTo>
                    <a:pt x="720" y="341"/>
                  </a:lnTo>
                  <a:lnTo>
                    <a:pt x="732" y="349"/>
                  </a:lnTo>
                  <a:lnTo>
                    <a:pt x="733" y="359"/>
                  </a:lnTo>
                  <a:lnTo>
                    <a:pt x="729" y="372"/>
                  </a:lnTo>
                  <a:lnTo>
                    <a:pt x="728" y="387"/>
                  </a:lnTo>
                  <a:lnTo>
                    <a:pt x="732" y="402"/>
                  </a:lnTo>
                  <a:lnTo>
                    <a:pt x="740" y="415"/>
                  </a:lnTo>
                  <a:lnTo>
                    <a:pt x="758" y="436"/>
                  </a:lnTo>
                  <a:lnTo>
                    <a:pt x="764" y="432"/>
                  </a:lnTo>
                  <a:lnTo>
                    <a:pt x="768" y="433"/>
                  </a:lnTo>
                  <a:lnTo>
                    <a:pt x="770" y="435"/>
                  </a:lnTo>
                  <a:lnTo>
                    <a:pt x="772" y="436"/>
                  </a:lnTo>
                  <a:lnTo>
                    <a:pt x="772" y="438"/>
                  </a:lnTo>
                  <a:lnTo>
                    <a:pt x="771" y="440"/>
                  </a:lnTo>
                  <a:lnTo>
                    <a:pt x="769" y="441"/>
                  </a:lnTo>
                  <a:lnTo>
                    <a:pt x="767" y="442"/>
                  </a:lnTo>
                  <a:lnTo>
                    <a:pt x="765" y="448"/>
                  </a:lnTo>
                  <a:lnTo>
                    <a:pt x="763" y="454"/>
                  </a:lnTo>
                  <a:lnTo>
                    <a:pt x="756" y="456"/>
                  </a:lnTo>
                  <a:lnTo>
                    <a:pt x="752" y="458"/>
                  </a:lnTo>
                  <a:lnTo>
                    <a:pt x="741" y="458"/>
                  </a:lnTo>
                  <a:lnTo>
                    <a:pt x="738" y="459"/>
                  </a:lnTo>
                  <a:lnTo>
                    <a:pt x="735" y="461"/>
                  </a:lnTo>
                  <a:lnTo>
                    <a:pt x="728" y="464"/>
                  </a:lnTo>
                  <a:lnTo>
                    <a:pt x="726" y="466"/>
                  </a:lnTo>
                  <a:lnTo>
                    <a:pt x="724" y="469"/>
                  </a:lnTo>
                  <a:lnTo>
                    <a:pt x="722" y="473"/>
                  </a:lnTo>
                  <a:lnTo>
                    <a:pt x="718" y="478"/>
                  </a:lnTo>
                  <a:lnTo>
                    <a:pt x="716" y="484"/>
                  </a:lnTo>
                  <a:lnTo>
                    <a:pt x="714" y="493"/>
                  </a:lnTo>
                  <a:lnTo>
                    <a:pt x="708" y="499"/>
                  </a:lnTo>
                  <a:lnTo>
                    <a:pt x="697" y="505"/>
                  </a:lnTo>
                  <a:lnTo>
                    <a:pt x="693" y="509"/>
                  </a:lnTo>
                  <a:lnTo>
                    <a:pt x="690" y="514"/>
                  </a:lnTo>
                  <a:lnTo>
                    <a:pt x="687" y="521"/>
                  </a:lnTo>
                  <a:lnTo>
                    <a:pt x="685" y="529"/>
                  </a:lnTo>
                  <a:lnTo>
                    <a:pt x="686" y="536"/>
                  </a:lnTo>
                  <a:lnTo>
                    <a:pt x="688" y="541"/>
                  </a:lnTo>
                  <a:lnTo>
                    <a:pt x="688" y="548"/>
                  </a:lnTo>
                  <a:lnTo>
                    <a:pt x="688" y="555"/>
                  </a:lnTo>
                  <a:lnTo>
                    <a:pt x="686" y="559"/>
                  </a:lnTo>
                  <a:lnTo>
                    <a:pt x="679" y="565"/>
                  </a:lnTo>
                  <a:lnTo>
                    <a:pt x="676" y="568"/>
                  </a:lnTo>
                  <a:lnTo>
                    <a:pt x="675" y="572"/>
                  </a:lnTo>
                  <a:lnTo>
                    <a:pt x="673" y="575"/>
                  </a:lnTo>
                  <a:lnTo>
                    <a:pt x="669" y="575"/>
                  </a:lnTo>
                  <a:lnTo>
                    <a:pt x="668" y="577"/>
                  </a:lnTo>
                  <a:lnTo>
                    <a:pt x="668" y="581"/>
                  </a:lnTo>
                  <a:lnTo>
                    <a:pt x="671" y="585"/>
                  </a:lnTo>
                  <a:lnTo>
                    <a:pt x="673" y="588"/>
                  </a:lnTo>
                  <a:lnTo>
                    <a:pt x="686" y="596"/>
                  </a:lnTo>
                  <a:lnTo>
                    <a:pt x="689" y="602"/>
                  </a:lnTo>
                  <a:lnTo>
                    <a:pt x="690" y="608"/>
                  </a:lnTo>
                  <a:lnTo>
                    <a:pt x="688" y="615"/>
                  </a:lnTo>
                  <a:lnTo>
                    <a:pt x="685" y="623"/>
                  </a:lnTo>
                  <a:lnTo>
                    <a:pt x="683" y="619"/>
                  </a:lnTo>
                  <a:lnTo>
                    <a:pt x="681" y="612"/>
                  </a:lnTo>
                  <a:lnTo>
                    <a:pt x="678" y="607"/>
                  </a:lnTo>
                  <a:lnTo>
                    <a:pt x="674" y="607"/>
                  </a:lnTo>
                  <a:lnTo>
                    <a:pt x="669" y="611"/>
                  </a:lnTo>
                  <a:lnTo>
                    <a:pt x="666" y="614"/>
                  </a:lnTo>
                  <a:lnTo>
                    <a:pt x="666" y="618"/>
                  </a:lnTo>
                  <a:lnTo>
                    <a:pt x="668" y="638"/>
                  </a:lnTo>
                  <a:lnTo>
                    <a:pt x="669" y="643"/>
                  </a:lnTo>
                  <a:lnTo>
                    <a:pt x="672" y="649"/>
                  </a:lnTo>
                  <a:lnTo>
                    <a:pt x="672" y="654"/>
                  </a:lnTo>
                  <a:lnTo>
                    <a:pt x="668" y="672"/>
                  </a:lnTo>
                  <a:lnTo>
                    <a:pt x="669" y="677"/>
                  </a:lnTo>
                  <a:lnTo>
                    <a:pt x="675" y="690"/>
                  </a:lnTo>
                  <a:lnTo>
                    <a:pt x="677" y="696"/>
                  </a:lnTo>
                  <a:lnTo>
                    <a:pt x="676" y="704"/>
                  </a:lnTo>
                  <a:lnTo>
                    <a:pt x="673" y="710"/>
                  </a:lnTo>
                  <a:lnTo>
                    <a:pt x="668" y="714"/>
                  </a:lnTo>
                  <a:lnTo>
                    <a:pt x="658" y="714"/>
                  </a:lnTo>
                  <a:lnTo>
                    <a:pt x="651" y="716"/>
                  </a:lnTo>
                  <a:lnTo>
                    <a:pt x="645" y="718"/>
                  </a:lnTo>
                  <a:lnTo>
                    <a:pt x="640" y="721"/>
                  </a:lnTo>
                  <a:lnTo>
                    <a:pt x="637" y="725"/>
                  </a:lnTo>
                  <a:lnTo>
                    <a:pt x="637" y="729"/>
                  </a:lnTo>
                  <a:lnTo>
                    <a:pt x="639" y="733"/>
                  </a:lnTo>
                  <a:lnTo>
                    <a:pt x="644" y="737"/>
                  </a:lnTo>
                  <a:lnTo>
                    <a:pt x="637" y="741"/>
                  </a:lnTo>
                  <a:lnTo>
                    <a:pt x="632" y="742"/>
                  </a:lnTo>
                  <a:lnTo>
                    <a:pt x="628" y="740"/>
                  </a:lnTo>
                  <a:lnTo>
                    <a:pt x="618" y="728"/>
                  </a:lnTo>
                  <a:lnTo>
                    <a:pt x="608" y="719"/>
                  </a:lnTo>
                  <a:lnTo>
                    <a:pt x="604" y="714"/>
                  </a:lnTo>
                  <a:lnTo>
                    <a:pt x="601" y="730"/>
                  </a:lnTo>
                  <a:lnTo>
                    <a:pt x="593" y="744"/>
                  </a:lnTo>
                  <a:lnTo>
                    <a:pt x="584" y="757"/>
                  </a:lnTo>
                  <a:lnTo>
                    <a:pt x="551" y="785"/>
                  </a:lnTo>
                  <a:lnTo>
                    <a:pt x="539" y="793"/>
                  </a:lnTo>
                  <a:lnTo>
                    <a:pt x="526" y="797"/>
                  </a:lnTo>
                  <a:lnTo>
                    <a:pt x="526" y="792"/>
                  </a:lnTo>
                  <a:lnTo>
                    <a:pt x="524" y="787"/>
                  </a:lnTo>
                  <a:lnTo>
                    <a:pt x="521" y="783"/>
                  </a:lnTo>
                  <a:lnTo>
                    <a:pt x="514" y="778"/>
                  </a:lnTo>
                  <a:lnTo>
                    <a:pt x="512" y="773"/>
                  </a:lnTo>
                  <a:lnTo>
                    <a:pt x="510" y="768"/>
                  </a:lnTo>
                  <a:lnTo>
                    <a:pt x="508" y="763"/>
                  </a:lnTo>
                  <a:lnTo>
                    <a:pt x="503" y="759"/>
                  </a:lnTo>
                  <a:lnTo>
                    <a:pt x="501" y="761"/>
                  </a:lnTo>
                  <a:lnTo>
                    <a:pt x="500" y="767"/>
                  </a:lnTo>
                  <a:lnTo>
                    <a:pt x="500" y="769"/>
                  </a:lnTo>
                  <a:lnTo>
                    <a:pt x="496" y="770"/>
                  </a:lnTo>
                  <a:lnTo>
                    <a:pt x="491" y="771"/>
                  </a:lnTo>
                  <a:lnTo>
                    <a:pt x="487" y="771"/>
                  </a:lnTo>
                  <a:lnTo>
                    <a:pt x="490" y="768"/>
                  </a:lnTo>
                  <a:lnTo>
                    <a:pt x="492" y="765"/>
                  </a:lnTo>
                  <a:lnTo>
                    <a:pt x="493" y="761"/>
                  </a:lnTo>
                  <a:lnTo>
                    <a:pt x="492" y="757"/>
                  </a:lnTo>
                  <a:lnTo>
                    <a:pt x="477" y="764"/>
                  </a:lnTo>
                  <a:lnTo>
                    <a:pt x="474" y="768"/>
                  </a:lnTo>
                  <a:lnTo>
                    <a:pt x="473" y="773"/>
                  </a:lnTo>
                  <a:lnTo>
                    <a:pt x="473" y="779"/>
                  </a:lnTo>
                  <a:lnTo>
                    <a:pt x="472" y="784"/>
                  </a:lnTo>
                  <a:lnTo>
                    <a:pt x="467" y="788"/>
                  </a:lnTo>
                  <a:lnTo>
                    <a:pt x="469" y="793"/>
                  </a:lnTo>
                  <a:lnTo>
                    <a:pt x="470" y="799"/>
                  </a:lnTo>
                  <a:lnTo>
                    <a:pt x="469" y="804"/>
                  </a:lnTo>
                  <a:lnTo>
                    <a:pt x="464" y="802"/>
                  </a:lnTo>
                  <a:lnTo>
                    <a:pt x="462" y="798"/>
                  </a:lnTo>
                  <a:lnTo>
                    <a:pt x="461" y="788"/>
                  </a:lnTo>
                  <a:lnTo>
                    <a:pt x="459" y="783"/>
                  </a:lnTo>
                  <a:lnTo>
                    <a:pt x="462" y="779"/>
                  </a:lnTo>
                  <a:lnTo>
                    <a:pt x="464" y="775"/>
                  </a:lnTo>
                  <a:lnTo>
                    <a:pt x="464" y="770"/>
                  </a:lnTo>
                  <a:lnTo>
                    <a:pt x="463" y="766"/>
                  </a:lnTo>
                  <a:lnTo>
                    <a:pt x="458" y="775"/>
                  </a:lnTo>
                  <a:lnTo>
                    <a:pt x="450" y="781"/>
                  </a:lnTo>
                  <a:lnTo>
                    <a:pt x="442" y="783"/>
                  </a:lnTo>
                  <a:lnTo>
                    <a:pt x="435" y="781"/>
                  </a:lnTo>
                  <a:lnTo>
                    <a:pt x="442" y="779"/>
                  </a:lnTo>
                  <a:lnTo>
                    <a:pt x="447" y="775"/>
                  </a:lnTo>
                  <a:lnTo>
                    <a:pt x="466" y="753"/>
                  </a:lnTo>
                  <a:lnTo>
                    <a:pt x="468" y="748"/>
                  </a:lnTo>
                  <a:lnTo>
                    <a:pt x="465" y="745"/>
                  </a:lnTo>
                  <a:lnTo>
                    <a:pt x="456" y="755"/>
                  </a:lnTo>
                  <a:lnTo>
                    <a:pt x="454" y="756"/>
                  </a:lnTo>
                  <a:lnTo>
                    <a:pt x="452" y="757"/>
                  </a:lnTo>
                  <a:lnTo>
                    <a:pt x="422" y="769"/>
                  </a:lnTo>
                  <a:lnTo>
                    <a:pt x="415" y="771"/>
                  </a:lnTo>
                  <a:lnTo>
                    <a:pt x="420" y="765"/>
                  </a:lnTo>
                  <a:lnTo>
                    <a:pt x="426" y="764"/>
                  </a:lnTo>
                  <a:lnTo>
                    <a:pt x="433" y="763"/>
                  </a:lnTo>
                  <a:lnTo>
                    <a:pt x="437" y="761"/>
                  </a:lnTo>
                  <a:lnTo>
                    <a:pt x="437" y="754"/>
                  </a:lnTo>
                  <a:lnTo>
                    <a:pt x="431" y="753"/>
                  </a:lnTo>
                  <a:lnTo>
                    <a:pt x="423" y="755"/>
                  </a:lnTo>
                  <a:lnTo>
                    <a:pt x="418" y="757"/>
                  </a:lnTo>
                  <a:lnTo>
                    <a:pt x="423" y="751"/>
                  </a:lnTo>
                  <a:lnTo>
                    <a:pt x="431" y="749"/>
                  </a:lnTo>
                  <a:lnTo>
                    <a:pt x="449" y="748"/>
                  </a:lnTo>
                  <a:lnTo>
                    <a:pt x="458" y="743"/>
                  </a:lnTo>
                  <a:lnTo>
                    <a:pt x="465" y="735"/>
                  </a:lnTo>
                  <a:lnTo>
                    <a:pt x="481" y="705"/>
                  </a:lnTo>
                  <a:lnTo>
                    <a:pt x="483" y="703"/>
                  </a:lnTo>
                  <a:lnTo>
                    <a:pt x="489" y="703"/>
                  </a:lnTo>
                  <a:lnTo>
                    <a:pt x="493" y="702"/>
                  </a:lnTo>
                  <a:lnTo>
                    <a:pt x="498" y="700"/>
                  </a:lnTo>
                  <a:lnTo>
                    <a:pt x="507" y="694"/>
                  </a:lnTo>
                  <a:lnTo>
                    <a:pt x="512" y="687"/>
                  </a:lnTo>
                  <a:lnTo>
                    <a:pt x="521" y="668"/>
                  </a:lnTo>
                  <a:lnTo>
                    <a:pt x="527" y="662"/>
                  </a:lnTo>
                  <a:lnTo>
                    <a:pt x="524" y="668"/>
                  </a:lnTo>
                  <a:lnTo>
                    <a:pt x="525" y="671"/>
                  </a:lnTo>
                  <a:lnTo>
                    <a:pt x="527" y="674"/>
                  </a:lnTo>
                  <a:lnTo>
                    <a:pt x="529" y="677"/>
                  </a:lnTo>
                  <a:lnTo>
                    <a:pt x="529" y="684"/>
                  </a:lnTo>
                  <a:lnTo>
                    <a:pt x="529" y="687"/>
                  </a:lnTo>
                  <a:lnTo>
                    <a:pt x="527" y="699"/>
                  </a:lnTo>
                  <a:lnTo>
                    <a:pt x="524" y="706"/>
                  </a:lnTo>
                  <a:lnTo>
                    <a:pt x="520" y="712"/>
                  </a:lnTo>
                  <a:lnTo>
                    <a:pt x="513" y="714"/>
                  </a:lnTo>
                  <a:lnTo>
                    <a:pt x="511" y="723"/>
                  </a:lnTo>
                  <a:lnTo>
                    <a:pt x="512" y="744"/>
                  </a:lnTo>
                  <a:lnTo>
                    <a:pt x="518" y="759"/>
                  </a:lnTo>
                  <a:lnTo>
                    <a:pt x="529" y="753"/>
                  </a:lnTo>
                  <a:lnTo>
                    <a:pt x="529" y="750"/>
                  </a:lnTo>
                  <a:lnTo>
                    <a:pt x="529" y="747"/>
                  </a:lnTo>
                  <a:lnTo>
                    <a:pt x="528" y="744"/>
                  </a:lnTo>
                  <a:lnTo>
                    <a:pt x="528" y="744"/>
                  </a:lnTo>
                  <a:lnTo>
                    <a:pt x="530" y="742"/>
                  </a:lnTo>
                  <a:lnTo>
                    <a:pt x="532" y="740"/>
                  </a:lnTo>
                  <a:lnTo>
                    <a:pt x="533" y="740"/>
                  </a:lnTo>
                  <a:lnTo>
                    <a:pt x="533" y="742"/>
                  </a:lnTo>
                  <a:lnTo>
                    <a:pt x="536" y="739"/>
                  </a:lnTo>
                  <a:lnTo>
                    <a:pt x="538" y="737"/>
                  </a:lnTo>
                  <a:lnTo>
                    <a:pt x="539" y="734"/>
                  </a:lnTo>
                  <a:lnTo>
                    <a:pt x="534" y="721"/>
                  </a:lnTo>
                  <a:lnTo>
                    <a:pt x="533" y="715"/>
                  </a:lnTo>
                  <a:lnTo>
                    <a:pt x="536" y="709"/>
                  </a:lnTo>
                  <a:lnTo>
                    <a:pt x="542" y="703"/>
                  </a:lnTo>
                  <a:lnTo>
                    <a:pt x="544" y="700"/>
                  </a:lnTo>
                  <a:lnTo>
                    <a:pt x="545" y="696"/>
                  </a:lnTo>
                  <a:lnTo>
                    <a:pt x="547" y="692"/>
                  </a:lnTo>
                  <a:lnTo>
                    <a:pt x="549" y="691"/>
                  </a:lnTo>
                  <a:lnTo>
                    <a:pt x="552" y="690"/>
                  </a:lnTo>
                  <a:lnTo>
                    <a:pt x="555" y="689"/>
                  </a:lnTo>
                  <a:lnTo>
                    <a:pt x="558" y="686"/>
                  </a:lnTo>
                  <a:lnTo>
                    <a:pt x="561" y="684"/>
                  </a:lnTo>
                  <a:lnTo>
                    <a:pt x="573" y="681"/>
                  </a:lnTo>
                  <a:lnTo>
                    <a:pt x="578" y="678"/>
                  </a:lnTo>
                  <a:lnTo>
                    <a:pt x="582" y="671"/>
                  </a:lnTo>
                  <a:lnTo>
                    <a:pt x="581" y="681"/>
                  </a:lnTo>
                  <a:lnTo>
                    <a:pt x="576" y="687"/>
                  </a:lnTo>
                  <a:lnTo>
                    <a:pt x="570" y="693"/>
                  </a:lnTo>
                  <a:lnTo>
                    <a:pt x="567" y="699"/>
                  </a:lnTo>
                  <a:lnTo>
                    <a:pt x="563" y="704"/>
                  </a:lnTo>
                  <a:lnTo>
                    <a:pt x="558" y="707"/>
                  </a:lnTo>
                  <a:lnTo>
                    <a:pt x="556" y="711"/>
                  </a:lnTo>
                  <a:lnTo>
                    <a:pt x="563" y="718"/>
                  </a:lnTo>
                  <a:lnTo>
                    <a:pt x="585" y="733"/>
                  </a:lnTo>
                  <a:lnTo>
                    <a:pt x="590" y="734"/>
                  </a:lnTo>
                  <a:lnTo>
                    <a:pt x="595" y="726"/>
                  </a:lnTo>
                  <a:lnTo>
                    <a:pt x="595" y="719"/>
                  </a:lnTo>
                  <a:lnTo>
                    <a:pt x="590" y="702"/>
                  </a:lnTo>
                  <a:lnTo>
                    <a:pt x="596" y="702"/>
                  </a:lnTo>
                  <a:lnTo>
                    <a:pt x="601" y="700"/>
                  </a:lnTo>
                  <a:lnTo>
                    <a:pt x="605" y="697"/>
                  </a:lnTo>
                  <a:lnTo>
                    <a:pt x="609" y="691"/>
                  </a:lnTo>
                  <a:lnTo>
                    <a:pt x="605" y="681"/>
                  </a:lnTo>
                  <a:lnTo>
                    <a:pt x="608" y="672"/>
                  </a:lnTo>
                  <a:lnTo>
                    <a:pt x="614" y="663"/>
                  </a:lnTo>
                  <a:lnTo>
                    <a:pt x="619" y="653"/>
                  </a:lnTo>
                  <a:lnTo>
                    <a:pt x="623" y="646"/>
                  </a:lnTo>
                  <a:lnTo>
                    <a:pt x="629" y="638"/>
                  </a:lnTo>
                  <a:lnTo>
                    <a:pt x="631" y="630"/>
                  </a:lnTo>
                  <a:lnTo>
                    <a:pt x="623" y="626"/>
                  </a:lnTo>
                  <a:lnTo>
                    <a:pt x="622" y="619"/>
                  </a:lnTo>
                  <a:lnTo>
                    <a:pt x="624" y="609"/>
                  </a:lnTo>
                  <a:lnTo>
                    <a:pt x="622" y="601"/>
                  </a:lnTo>
                  <a:lnTo>
                    <a:pt x="611" y="605"/>
                  </a:lnTo>
                  <a:lnTo>
                    <a:pt x="603" y="609"/>
                  </a:lnTo>
                  <a:lnTo>
                    <a:pt x="595" y="612"/>
                  </a:lnTo>
                  <a:lnTo>
                    <a:pt x="577" y="616"/>
                  </a:lnTo>
                  <a:lnTo>
                    <a:pt x="580" y="612"/>
                  </a:lnTo>
                  <a:lnTo>
                    <a:pt x="587" y="608"/>
                  </a:lnTo>
                  <a:lnTo>
                    <a:pt x="591" y="604"/>
                  </a:lnTo>
                  <a:lnTo>
                    <a:pt x="595" y="599"/>
                  </a:lnTo>
                  <a:lnTo>
                    <a:pt x="595" y="598"/>
                  </a:lnTo>
                  <a:lnTo>
                    <a:pt x="592" y="598"/>
                  </a:lnTo>
                  <a:lnTo>
                    <a:pt x="583" y="590"/>
                  </a:lnTo>
                  <a:lnTo>
                    <a:pt x="581" y="587"/>
                  </a:lnTo>
                  <a:lnTo>
                    <a:pt x="580" y="581"/>
                  </a:lnTo>
                  <a:lnTo>
                    <a:pt x="581" y="575"/>
                  </a:lnTo>
                  <a:lnTo>
                    <a:pt x="582" y="571"/>
                  </a:lnTo>
                  <a:lnTo>
                    <a:pt x="585" y="567"/>
                  </a:lnTo>
                  <a:lnTo>
                    <a:pt x="588" y="564"/>
                  </a:lnTo>
                  <a:lnTo>
                    <a:pt x="595" y="590"/>
                  </a:lnTo>
                  <a:lnTo>
                    <a:pt x="601" y="601"/>
                  </a:lnTo>
                  <a:lnTo>
                    <a:pt x="610" y="599"/>
                  </a:lnTo>
                  <a:lnTo>
                    <a:pt x="608" y="595"/>
                  </a:lnTo>
                  <a:lnTo>
                    <a:pt x="611" y="593"/>
                  </a:lnTo>
                  <a:lnTo>
                    <a:pt x="608" y="550"/>
                  </a:lnTo>
                  <a:lnTo>
                    <a:pt x="607" y="547"/>
                  </a:lnTo>
                  <a:lnTo>
                    <a:pt x="605" y="544"/>
                  </a:lnTo>
                  <a:lnTo>
                    <a:pt x="603" y="541"/>
                  </a:lnTo>
                  <a:lnTo>
                    <a:pt x="601" y="538"/>
                  </a:lnTo>
                  <a:lnTo>
                    <a:pt x="601" y="532"/>
                  </a:lnTo>
                  <a:lnTo>
                    <a:pt x="604" y="532"/>
                  </a:lnTo>
                  <a:lnTo>
                    <a:pt x="618" y="553"/>
                  </a:lnTo>
                  <a:lnTo>
                    <a:pt x="624" y="551"/>
                  </a:lnTo>
                  <a:lnTo>
                    <a:pt x="630" y="546"/>
                  </a:lnTo>
                  <a:lnTo>
                    <a:pt x="634" y="540"/>
                  </a:lnTo>
                  <a:lnTo>
                    <a:pt x="634" y="535"/>
                  </a:lnTo>
                  <a:lnTo>
                    <a:pt x="640" y="535"/>
                  </a:lnTo>
                  <a:lnTo>
                    <a:pt x="654" y="541"/>
                  </a:lnTo>
                  <a:lnTo>
                    <a:pt x="657" y="541"/>
                  </a:lnTo>
                  <a:lnTo>
                    <a:pt x="659" y="539"/>
                  </a:lnTo>
                  <a:lnTo>
                    <a:pt x="661" y="537"/>
                  </a:lnTo>
                  <a:lnTo>
                    <a:pt x="664" y="534"/>
                  </a:lnTo>
                  <a:lnTo>
                    <a:pt x="664" y="529"/>
                  </a:lnTo>
                  <a:lnTo>
                    <a:pt x="663" y="525"/>
                  </a:lnTo>
                  <a:lnTo>
                    <a:pt x="661" y="522"/>
                  </a:lnTo>
                  <a:lnTo>
                    <a:pt x="658" y="520"/>
                  </a:lnTo>
                  <a:lnTo>
                    <a:pt x="655" y="518"/>
                  </a:lnTo>
                  <a:lnTo>
                    <a:pt x="661" y="513"/>
                  </a:lnTo>
                  <a:lnTo>
                    <a:pt x="661" y="508"/>
                  </a:lnTo>
                  <a:lnTo>
                    <a:pt x="658" y="504"/>
                  </a:lnTo>
                  <a:lnTo>
                    <a:pt x="657" y="499"/>
                  </a:lnTo>
                  <a:lnTo>
                    <a:pt x="658" y="485"/>
                  </a:lnTo>
                  <a:lnTo>
                    <a:pt x="659" y="478"/>
                  </a:lnTo>
                  <a:lnTo>
                    <a:pt x="658" y="468"/>
                  </a:lnTo>
                  <a:lnTo>
                    <a:pt x="651" y="460"/>
                  </a:lnTo>
                  <a:lnTo>
                    <a:pt x="635" y="445"/>
                  </a:lnTo>
                  <a:lnTo>
                    <a:pt x="635" y="449"/>
                  </a:lnTo>
                  <a:lnTo>
                    <a:pt x="638" y="461"/>
                  </a:lnTo>
                  <a:lnTo>
                    <a:pt x="639" y="464"/>
                  </a:lnTo>
                  <a:lnTo>
                    <a:pt x="640" y="485"/>
                  </a:lnTo>
                  <a:lnTo>
                    <a:pt x="640" y="495"/>
                  </a:lnTo>
                  <a:lnTo>
                    <a:pt x="637" y="501"/>
                  </a:lnTo>
                  <a:lnTo>
                    <a:pt x="631" y="498"/>
                  </a:lnTo>
                  <a:lnTo>
                    <a:pt x="630" y="494"/>
                  </a:lnTo>
                  <a:lnTo>
                    <a:pt x="632" y="491"/>
                  </a:lnTo>
                  <a:lnTo>
                    <a:pt x="632" y="488"/>
                  </a:lnTo>
                  <a:lnTo>
                    <a:pt x="627" y="485"/>
                  </a:lnTo>
                  <a:lnTo>
                    <a:pt x="623" y="486"/>
                  </a:lnTo>
                  <a:lnTo>
                    <a:pt x="619" y="488"/>
                  </a:lnTo>
                  <a:lnTo>
                    <a:pt x="580" y="523"/>
                  </a:lnTo>
                  <a:lnTo>
                    <a:pt x="575" y="529"/>
                  </a:lnTo>
                  <a:lnTo>
                    <a:pt x="567" y="546"/>
                  </a:lnTo>
                  <a:lnTo>
                    <a:pt x="564" y="551"/>
                  </a:lnTo>
                  <a:lnTo>
                    <a:pt x="560" y="554"/>
                  </a:lnTo>
                  <a:lnTo>
                    <a:pt x="552" y="556"/>
                  </a:lnTo>
                  <a:lnTo>
                    <a:pt x="526" y="560"/>
                  </a:lnTo>
                  <a:lnTo>
                    <a:pt x="505" y="568"/>
                  </a:lnTo>
                  <a:lnTo>
                    <a:pt x="500" y="569"/>
                  </a:lnTo>
                  <a:lnTo>
                    <a:pt x="470" y="596"/>
                  </a:lnTo>
                  <a:lnTo>
                    <a:pt x="452" y="620"/>
                  </a:lnTo>
                  <a:lnTo>
                    <a:pt x="448" y="624"/>
                  </a:lnTo>
                  <a:lnTo>
                    <a:pt x="437" y="633"/>
                  </a:lnTo>
                  <a:lnTo>
                    <a:pt x="432" y="639"/>
                  </a:lnTo>
                  <a:lnTo>
                    <a:pt x="430" y="645"/>
                  </a:lnTo>
                  <a:lnTo>
                    <a:pt x="435" y="656"/>
                  </a:lnTo>
                  <a:lnTo>
                    <a:pt x="447" y="659"/>
                  </a:lnTo>
                  <a:lnTo>
                    <a:pt x="473" y="654"/>
                  </a:lnTo>
                  <a:lnTo>
                    <a:pt x="498" y="645"/>
                  </a:lnTo>
                  <a:lnTo>
                    <a:pt x="511" y="642"/>
                  </a:lnTo>
                  <a:lnTo>
                    <a:pt x="520" y="646"/>
                  </a:lnTo>
                  <a:lnTo>
                    <a:pt x="508" y="653"/>
                  </a:lnTo>
                  <a:lnTo>
                    <a:pt x="496" y="657"/>
                  </a:lnTo>
                  <a:lnTo>
                    <a:pt x="438" y="667"/>
                  </a:lnTo>
                  <a:lnTo>
                    <a:pt x="421" y="665"/>
                  </a:lnTo>
                  <a:lnTo>
                    <a:pt x="412" y="656"/>
                  </a:lnTo>
                  <a:lnTo>
                    <a:pt x="414" y="650"/>
                  </a:lnTo>
                  <a:lnTo>
                    <a:pt x="426" y="635"/>
                  </a:lnTo>
                  <a:lnTo>
                    <a:pt x="434" y="620"/>
                  </a:lnTo>
                  <a:lnTo>
                    <a:pt x="441" y="614"/>
                  </a:lnTo>
                  <a:lnTo>
                    <a:pt x="448" y="610"/>
                  </a:lnTo>
                  <a:lnTo>
                    <a:pt x="454" y="605"/>
                  </a:lnTo>
                  <a:lnTo>
                    <a:pt x="470" y="584"/>
                  </a:lnTo>
                  <a:lnTo>
                    <a:pt x="475" y="578"/>
                  </a:lnTo>
                  <a:lnTo>
                    <a:pt x="505" y="554"/>
                  </a:lnTo>
                  <a:lnTo>
                    <a:pt x="510" y="552"/>
                  </a:lnTo>
                  <a:lnTo>
                    <a:pt x="514" y="551"/>
                  </a:lnTo>
                  <a:lnTo>
                    <a:pt x="517" y="550"/>
                  </a:lnTo>
                  <a:lnTo>
                    <a:pt x="521" y="541"/>
                  </a:lnTo>
                  <a:lnTo>
                    <a:pt x="527" y="535"/>
                  </a:lnTo>
                  <a:lnTo>
                    <a:pt x="532" y="527"/>
                  </a:lnTo>
                  <a:lnTo>
                    <a:pt x="539" y="518"/>
                  </a:lnTo>
                  <a:lnTo>
                    <a:pt x="547" y="514"/>
                  </a:lnTo>
                  <a:lnTo>
                    <a:pt x="544" y="501"/>
                  </a:lnTo>
                  <a:lnTo>
                    <a:pt x="543" y="493"/>
                  </a:lnTo>
                  <a:lnTo>
                    <a:pt x="544" y="486"/>
                  </a:lnTo>
                  <a:lnTo>
                    <a:pt x="549" y="480"/>
                  </a:lnTo>
                  <a:lnTo>
                    <a:pt x="551" y="483"/>
                  </a:lnTo>
                  <a:lnTo>
                    <a:pt x="552" y="491"/>
                  </a:lnTo>
                  <a:lnTo>
                    <a:pt x="550" y="499"/>
                  </a:lnTo>
                  <a:lnTo>
                    <a:pt x="557" y="496"/>
                  </a:lnTo>
                  <a:lnTo>
                    <a:pt x="559" y="488"/>
                  </a:lnTo>
                  <a:lnTo>
                    <a:pt x="561" y="480"/>
                  </a:lnTo>
                  <a:lnTo>
                    <a:pt x="566" y="476"/>
                  </a:lnTo>
                  <a:lnTo>
                    <a:pt x="565" y="491"/>
                  </a:lnTo>
                  <a:lnTo>
                    <a:pt x="562" y="504"/>
                  </a:lnTo>
                  <a:lnTo>
                    <a:pt x="551" y="529"/>
                  </a:lnTo>
                  <a:lnTo>
                    <a:pt x="546" y="537"/>
                  </a:lnTo>
                  <a:lnTo>
                    <a:pt x="545" y="541"/>
                  </a:lnTo>
                  <a:lnTo>
                    <a:pt x="550" y="544"/>
                  </a:lnTo>
                  <a:lnTo>
                    <a:pt x="553" y="544"/>
                  </a:lnTo>
                  <a:lnTo>
                    <a:pt x="557" y="543"/>
                  </a:lnTo>
                  <a:lnTo>
                    <a:pt x="560" y="541"/>
                  </a:lnTo>
                  <a:lnTo>
                    <a:pt x="562" y="536"/>
                  </a:lnTo>
                  <a:lnTo>
                    <a:pt x="565" y="530"/>
                  </a:lnTo>
                  <a:lnTo>
                    <a:pt x="568" y="522"/>
                  </a:lnTo>
                  <a:lnTo>
                    <a:pt x="577" y="508"/>
                  </a:lnTo>
                  <a:lnTo>
                    <a:pt x="583" y="501"/>
                  </a:lnTo>
                  <a:lnTo>
                    <a:pt x="600" y="488"/>
                  </a:lnTo>
                  <a:lnTo>
                    <a:pt x="604" y="484"/>
                  </a:lnTo>
                  <a:lnTo>
                    <a:pt x="608" y="476"/>
                  </a:lnTo>
                  <a:lnTo>
                    <a:pt x="611" y="473"/>
                  </a:lnTo>
                  <a:lnTo>
                    <a:pt x="614" y="473"/>
                  </a:lnTo>
                  <a:lnTo>
                    <a:pt x="624" y="475"/>
                  </a:lnTo>
                  <a:lnTo>
                    <a:pt x="627" y="473"/>
                  </a:lnTo>
                  <a:lnTo>
                    <a:pt x="626" y="468"/>
                  </a:lnTo>
                  <a:lnTo>
                    <a:pt x="614" y="445"/>
                  </a:lnTo>
                  <a:lnTo>
                    <a:pt x="613" y="442"/>
                  </a:lnTo>
                  <a:lnTo>
                    <a:pt x="614" y="432"/>
                  </a:lnTo>
                  <a:lnTo>
                    <a:pt x="614" y="429"/>
                  </a:lnTo>
                  <a:lnTo>
                    <a:pt x="612" y="426"/>
                  </a:lnTo>
                  <a:lnTo>
                    <a:pt x="607" y="421"/>
                  </a:lnTo>
                  <a:lnTo>
                    <a:pt x="605" y="418"/>
                  </a:lnTo>
                  <a:lnTo>
                    <a:pt x="596" y="394"/>
                  </a:lnTo>
                  <a:lnTo>
                    <a:pt x="596" y="388"/>
                  </a:lnTo>
                  <a:lnTo>
                    <a:pt x="595" y="385"/>
                  </a:lnTo>
                  <a:lnTo>
                    <a:pt x="593" y="381"/>
                  </a:lnTo>
                  <a:lnTo>
                    <a:pt x="591" y="376"/>
                  </a:lnTo>
                  <a:lnTo>
                    <a:pt x="593" y="371"/>
                  </a:lnTo>
                  <a:lnTo>
                    <a:pt x="595" y="369"/>
                  </a:lnTo>
                  <a:lnTo>
                    <a:pt x="604" y="366"/>
                  </a:lnTo>
                  <a:lnTo>
                    <a:pt x="607" y="365"/>
                  </a:lnTo>
                  <a:lnTo>
                    <a:pt x="603" y="353"/>
                  </a:lnTo>
                  <a:lnTo>
                    <a:pt x="595" y="352"/>
                  </a:lnTo>
                  <a:lnTo>
                    <a:pt x="586" y="354"/>
                  </a:lnTo>
                  <a:lnTo>
                    <a:pt x="575" y="355"/>
                  </a:lnTo>
                  <a:lnTo>
                    <a:pt x="571" y="356"/>
                  </a:lnTo>
                  <a:lnTo>
                    <a:pt x="567" y="361"/>
                  </a:lnTo>
                  <a:lnTo>
                    <a:pt x="564" y="367"/>
                  </a:lnTo>
                  <a:lnTo>
                    <a:pt x="565" y="372"/>
                  </a:lnTo>
                  <a:lnTo>
                    <a:pt x="574" y="387"/>
                  </a:lnTo>
                  <a:lnTo>
                    <a:pt x="577" y="394"/>
                  </a:lnTo>
                  <a:lnTo>
                    <a:pt x="569" y="406"/>
                  </a:lnTo>
                  <a:lnTo>
                    <a:pt x="564" y="409"/>
                  </a:lnTo>
                  <a:lnTo>
                    <a:pt x="558" y="408"/>
                  </a:lnTo>
                  <a:lnTo>
                    <a:pt x="559" y="405"/>
                  </a:lnTo>
                  <a:lnTo>
                    <a:pt x="566" y="403"/>
                  </a:lnTo>
                  <a:lnTo>
                    <a:pt x="566" y="394"/>
                  </a:lnTo>
                  <a:lnTo>
                    <a:pt x="563" y="385"/>
                  </a:lnTo>
                  <a:lnTo>
                    <a:pt x="560" y="379"/>
                  </a:lnTo>
                  <a:lnTo>
                    <a:pt x="556" y="376"/>
                  </a:lnTo>
                  <a:lnTo>
                    <a:pt x="553" y="376"/>
                  </a:lnTo>
                  <a:lnTo>
                    <a:pt x="551" y="373"/>
                  </a:lnTo>
                  <a:lnTo>
                    <a:pt x="551" y="367"/>
                  </a:lnTo>
                  <a:lnTo>
                    <a:pt x="550" y="362"/>
                  </a:lnTo>
                  <a:lnTo>
                    <a:pt x="546" y="360"/>
                  </a:lnTo>
                  <a:lnTo>
                    <a:pt x="541" y="360"/>
                  </a:lnTo>
                  <a:lnTo>
                    <a:pt x="528" y="359"/>
                  </a:lnTo>
                  <a:lnTo>
                    <a:pt x="525" y="364"/>
                  </a:lnTo>
                  <a:lnTo>
                    <a:pt x="524" y="382"/>
                  </a:lnTo>
                  <a:lnTo>
                    <a:pt x="520" y="381"/>
                  </a:lnTo>
                  <a:lnTo>
                    <a:pt x="514" y="377"/>
                  </a:lnTo>
                  <a:lnTo>
                    <a:pt x="511" y="370"/>
                  </a:lnTo>
                  <a:lnTo>
                    <a:pt x="515" y="360"/>
                  </a:lnTo>
                  <a:lnTo>
                    <a:pt x="510" y="348"/>
                  </a:lnTo>
                  <a:lnTo>
                    <a:pt x="503" y="338"/>
                  </a:lnTo>
                  <a:lnTo>
                    <a:pt x="494" y="331"/>
                  </a:lnTo>
                  <a:lnTo>
                    <a:pt x="482" y="327"/>
                  </a:lnTo>
                  <a:lnTo>
                    <a:pt x="483" y="323"/>
                  </a:lnTo>
                  <a:lnTo>
                    <a:pt x="488" y="323"/>
                  </a:lnTo>
                  <a:lnTo>
                    <a:pt x="492" y="322"/>
                  </a:lnTo>
                  <a:lnTo>
                    <a:pt x="496" y="320"/>
                  </a:lnTo>
                  <a:lnTo>
                    <a:pt x="498" y="315"/>
                  </a:lnTo>
                  <a:lnTo>
                    <a:pt x="486" y="319"/>
                  </a:lnTo>
                  <a:lnTo>
                    <a:pt x="461" y="332"/>
                  </a:lnTo>
                  <a:lnTo>
                    <a:pt x="450" y="334"/>
                  </a:lnTo>
                  <a:lnTo>
                    <a:pt x="399" y="321"/>
                  </a:lnTo>
                  <a:lnTo>
                    <a:pt x="394" y="316"/>
                  </a:lnTo>
                  <a:lnTo>
                    <a:pt x="394" y="314"/>
                  </a:lnTo>
                  <a:lnTo>
                    <a:pt x="397" y="314"/>
                  </a:lnTo>
                  <a:lnTo>
                    <a:pt x="400" y="314"/>
                  </a:lnTo>
                  <a:lnTo>
                    <a:pt x="403" y="313"/>
                  </a:lnTo>
                  <a:lnTo>
                    <a:pt x="381" y="311"/>
                  </a:lnTo>
                  <a:lnTo>
                    <a:pt x="375" y="309"/>
                  </a:lnTo>
                  <a:lnTo>
                    <a:pt x="362" y="301"/>
                  </a:lnTo>
                  <a:lnTo>
                    <a:pt x="343" y="299"/>
                  </a:lnTo>
                  <a:lnTo>
                    <a:pt x="334" y="301"/>
                  </a:lnTo>
                  <a:lnTo>
                    <a:pt x="329" y="297"/>
                  </a:lnTo>
                  <a:lnTo>
                    <a:pt x="322" y="289"/>
                  </a:lnTo>
                  <a:lnTo>
                    <a:pt x="312" y="284"/>
                  </a:lnTo>
                  <a:lnTo>
                    <a:pt x="289" y="281"/>
                  </a:lnTo>
                  <a:lnTo>
                    <a:pt x="243" y="268"/>
                  </a:lnTo>
                  <a:lnTo>
                    <a:pt x="204" y="248"/>
                  </a:lnTo>
                  <a:lnTo>
                    <a:pt x="198" y="244"/>
                  </a:lnTo>
                  <a:lnTo>
                    <a:pt x="191" y="229"/>
                  </a:lnTo>
                  <a:lnTo>
                    <a:pt x="186" y="223"/>
                  </a:lnTo>
                  <a:lnTo>
                    <a:pt x="163" y="207"/>
                  </a:lnTo>
                  <a:lnTo>
                    <a:pt x="157" y="204"/>
                  </a:lnTo>
                  <a:lnTo>
                    <a:pt x="142" y="203"/>
                  </a:lnTo>
                  <a:lnTo>
                    <a:pt x="137" y="200"/>
                  </a:lnTo>
                  <a:lnTo>
                    <a:pt x="131" y="192"/>
                  </a:lnTo>
                  <a:lnTo>
                    <a:pt x="129" y="190"/>
                  </a:lnTo>
                  <a:lnTo>
                    <a:pt x="108" y="179"/>
                  </a:lnTo>
                  <a:lnTo>
                    <a:pt x="98" y="167"/>
                  </a:lnTo>
                  <a:lnTo>
                    <a:pt x="53" y="133"/>
                  </a:lnTo>
                  <a:lnTo>
                    <a:pt x="39" y="126"/>
                  </a:lnTo>
                  <a:lnTo>
                    <a:pt x="22" y="121"/>
                  </a:lnTo>
                  <a:lnTo>
                    <a:pt x="20" y="127"/>
                  </a:lnTo>
                  <a:lnTo>
                    <a:pt x="21" y="132"/>
                  </a:lnTo>
                  <a:lnTo>
                    <a:pt x="28" y="143"/>
                  </a:lnTo>
                  <a:lnTo>
                    <a:pt x="34" y="150"/>
                  </a:lnTo>
                  <a:lnTo>
                    <a:pt x="35" y="152"/>
                  </a:lnTo>
                  <a:lnTo>
                    <a:pt x="33" y="156"/>
                  </a:lnTo>
                  <a:lnTo>
                    <a:pt x="27" y="161"/>
                  </a:lnTo>
                  <a:lnTo>
                    <a:pt x="25" y="165"/>
                  </a:lnTo>
                  <a:lnTo>
                    <a:pt x="22" y="180"/>
                  </a:lnTo>
                  <a:lnTo>
                    <a:pt x="21" y="182"/>
                  </a:lnTo>
                  <a:lnTo>
                    <a:pt x="17" y="185"/>
                  </a:lnTo>
                  <a:lnTo>
                    <a:pt x="16" y="187"/>
                  </a:lnTo>
                  <a:lnTo>
                    <a:pt x="16" y="189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12" y="208"/>
                  </a:lnTo>
                  <a:lnTo>
                    <a:pt x="8" y="213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6" y="241"/>
                  </a:lnTo>
                  <a:lnTo>
                    <a:pt x="3" y="257"/>
                  </a:lnTo>
                  <a:lnTo>
                    <a:pt x="1" y="272"/>
                  </a:lnTo>
                  <a:lnTo>
                    <a:pt x="1" y="288"/>
                  </a:lnTo>
                  <a:lnTo>
                    <a:pt x="3" y="305"/>
                  </a:lnTo>
                  <a:lnTo>
                    <a:pt x="5" y="320"/>
                  </a:lnTo>
                  <a:lnTo>
                    <a:pt x="12" y="340"/>
                  </a:lnTo>
                  <a:lnTo>
                    <a:pt x="14" y="343"/>
                  </a:lnTo>
                  <a:lnTo>
                    <a:pt x="22" y="346"/>
                  </a:lnTo>
                  <a:lnTo>
                    <a:pt x="25" y="348"/>
                  </a:lnTo>
                  <a:lnTo>
                    <a:pt x="28" y="351"/>
                  </a:lnTo>
                  <a:lnTo>
                    <a:pt x="43" y="375"/>
                  </a:lnTo>
                  <a:lnTo>
                    <a:pt x="45" y="384"/>
                  </a:lnTo>
                  <a:lnTo>
                    <a:pt x="47" y="399"/>
                  </a:lnTo>
                  <a:lnTo>
                    <a:pt x="48" y="404"/>
                  </a:lnTo>
                  <a:lnTo>
                    <a:pt x="51" y="407"/>
                  </a:lnTo>
                  <a:lnTo>
                    <a:pt x="55" y="409"/>
                  </a:lnTo>
                  <a:lnTo>
                    <a:pt x="58" y="412"/>
                  </a:lnTo>
                  <a:lnTo>
                    <a:pt x="57" y="427"/>
                  </a:lnTo>
                  <a:lnTo>
                    <a:pt x="63" y="454"/>
                  </a:lnTo>
                  <a:lnTo>
                    <a:pt x="63" y="461"/>
                  </a:lnTo>
                  <a:lnTo>
                    <a:pt x="59" y="496"/>
                  </a:lnTo>
                  <a:lnTo>
                    <a:pt x="59" y="513"/>
                  </a:lnTo>
                  <a:lnTo>
                    <a:pt x="53" y="578"/>
                  </a:lnTo>
                  <a:lnTo>
                    <a:pt x="55" y="581"/>
                  </a:lnTo>
                  <a:lnTo>
                    <a:pt x="62" y="584"/>
                  </a:lnTo>
                  <a:lnTo>
                    <a:pt x="65" y="587"/>
                  </a:lnTo>
                  <a:lnTo>
                    <a:pt x="62" y="590"/>
                  </a:lnTo>
                  <a:lnTo>
                    <a:pt x="61" y="594"/>
                  </a:lnTo>
                  <a:lnTo>
                    <a:pt x="61" y="599"/>
                  </a:lnTo>
                  <a:lnTo>
                    <a:pt x="64" y="601"/>
                  </a:lnTo>
                  <a:lnTo>
                    <a:pt x="68" y="603"/>
                  </a:lnTo>
                  <a:lnTo>
                    <a:pt x="69" y="606"/>
                  </a:lnTo>
                  <a:lnTo>
                    <a:pt x="73" y="621"/>
                  </a:lnTo>
                  <a:lnTo>
                    <a:pt x="75" y="640"/>
                  </a:lnTo>
                  <a:lnTo>
                    <a:pt x="75" y="657"/>
                  </a:lnTo>
                  <a:lnTo>
                    <a:pt x="71" y="692"/>
                  </a:lnTo>
                  <a:lnTo>
                    <a:pt x="72" y="711"/>
                  </a:lnTo>
                  <a:lnTo>
                    <a:pt x="71" y="721"/>
                  </a:lnTo>
                  <a:lnTo>
                    <a:pt x="62" y="750"/>
                  </a:lnTo>
                  <a:lnTo>
                    <a:pt x="60" y="754"/>
                  </a:lnTo>
                  <a:lnTo>
                    <a:pt x="58" y="756"/>
                  </a:lnTo>
                  <a:lnTo>
                    <a:pt x="57" y="761"/>
                  </a:lnTo>
                  <a:lnTo>
                    <a:pt x="57" y="766"/>
                  </a:lnTo>
                  <a:lnTo>
                    <a:pt x="58" y="769"/>
                  </a:lnTo>
                  <a:lnTo>
                    <a:pt x="60" y="768"/>
                  </a:lnTo>
                  <a:lnTo>
                    <a:pt x="73" y="758"/>
                  </a:lnTo>
                  <a:lnTo>
                    <a:pt x="75" y="757"/>
                  </a:lnTo>
                  <a:lnTo>
                    <a:pt x="77" y="756"/>
                  </a:lnTo>
                  <a:lnTo>
                    <a:pt x="76" y="753"/>
                  </a:lnTo>
                  <a:lnTo>
                    <a:pt x="74" y="749"/>
                  </a:lnTo>
                  <a:lnTo>
                    <a:pt x="74" y="747"/>
                  </a:lnTo>
                  <a:lnTo>
                    <a:pt x="75" y="739"/>
                  </a:lnTo>
                  <a:lnTo>
                    <a:pt x="74" y="732"/>
                  </a:lnTo>
                  <a:lnTo>
                    <a:pt x="74" y="729"/>
                  </a:lnTo>
                  <a:lnTo>
                    <a:pt x="78" y="723"/>
                  </a:lnTo>
                  <a:lnTo>
                    <a:pt x="86" y="721"/>
                  </a:lnTo>
                  <a:lnTo>
                    <a:pt x="95" y="722"/>
                  </a:lnTo>
                  <a:lnTo>
                    <a:pt x="102" y="724"/>
                  </a:lnTo>
                  <a:lnTo>
                    <a:pt x="107" y="729"/>
                  </a:lnTo>
                  <a:lnTo>
                    <a:pt x="112" y="735"/>
                  </a:lnTo>
                  <a:lnTo>
                    <a:pt x="114" y="744"/>
                  </a:lnTo>
                  <a:lnTo>
                    <a:pt x="113" y="752"/>
                  </a:lnTo>
                  <a:lnTo>
                    <a:pt x="116" y="759"/>
                  </a:lnTo>
                  <a:lnTo>
                    <a:pt x="124" y="761"/>
                  </a:lnTo>
                  <a:lnTo>
                    <a:pt x="140" y="763"/>
                  </a:lnTo>
                  <a:lnTo>
                    <a:pt x="140" y="765"/>
                  </a:lnTo>
                  <a:lnTo>
                    <a:pt x="139" y="766"/>
                  </a:lnTo>
                  <a:lnTo>
                    <a:pt x="137" y="768"/>
                  </a:lnTo>
                  <a:lnTo>
                    <a:pt x="156" y="771"/>
                  </a:lnTo>
                  <a:lnTo>
                    <a:pt x="166" y="774"/>
                  </a:lnTo>
                  <a:lnTo>
                    <a:pt x="173" y="779"/>
                  </a:lnTo>
                  <a:lnTo>
                    <a:pt x="147" y="780"/>
                  </a:lnTo>
                  <a:lnTo>
                    <a:pt x="122" y="786"/>
                  </a:lnTo>
                  <a:lnTo>
                    <a:pt x="111" y="790"/>
                  </a:lnTo>
                  <a:lnTo>
                    <a:pt x="106" y="791"/>
                  </a:lnTo>
                  <a:lnTo>
                    <a:pt x="99" y="790"/>
                  </a:lnTo>
                  <a:lnTo>
                    <a:pt x="94" y="792"/>
                  </a:lnTo>
                  <a:lnTo>
                    <a:pt x="90" y="798"/>
                  </a:lnTo>
                  <a:lnTo>
                    <a:pt x="90" y="802"/>
                  </a:lnTo>
                  <a:lnTo>
                    <a:pt x="96" y="801"/>
                  </a:lnTo>
                  <a:lnTo>
                    <a:pt x="98" y="806"/>
                  </a:lnTo>
                  <a:lnTo>
                    <a:pt x="99" y="810"/>
                  </a:lnTo>
                  <a:lnTo>
                    <a:pt x="99" y="814"/>
                  </a:lnTo>
                  <a:lnTo>
                    <a:pt x="95" y="818"/>
                  </a:lnTo>
                  <a:lnTo>
                    <a:pt x="93" y="817"/>
                  </a:lnTo>
                  <a:lnTo>
                    <a:pt x="90" y="813"/>
                  </a:lnTo>
                  <a:lnTo>
                    <a:pt x="85" y="810"/>
                  </a:lnTo>
                  <a:lnTo>
                    <a:pt x="80" y="810"/>
                  </a:lnTo>
                  <a:lnTo>
                    <a:pt x="80" y="803"/>
                  </a:lnTo>
                  <a:lnTo>
                    <a:pt x="76" y="793"/>
                  </a:lnTo>
                  <a:lnTo>
                    <a:pt x="78" y="789"/>
                  </a:lnTo>
                  <a:lnTo>
                    <a:pt x="76" y="778"/>
                  </a:lnTo>
                  <a:lnTo>
                    <a:pt x="69" y="783"/>
                  </a:lnTo>
                  <a:lnTo>
                    <a:pt x="66" y="788"/>
                  </a:lnTo>
                  <a:lnTo>
                    <a:pt x="68" y="804"/>
                  </a:lnTo>
                  <a:lnTo>
                    <a:pt x="68" y="822"/>
                  </a:lnTo>
                  <a:lnTo>
                    <a:pt x="66" y="851"/>
                  </a:lnTo>
                  <a:lnTo>
                    <a:pt x="67" y="857"/>
                  </a:lnTo>
                  <a:lnTo>
                    <a:pt x="71" y="861"/>
                  </a:lnTo>
                  <a:lnTo>
                    <a:pt x="82" y="864"/>
                  </a:lnTo>
                  <a:lnTo>
                    <a:pt x="88" y="865"/>
                  </a:lnTo>
                  <a:lnTo>
                    <a:pt x="90" y="866"/>
                  </a:lnTo>
                  <a:lnTo>
                    <a:pt x="93" y="869"/>
                  </a:lnTo>
                  <a:lnTo>
                    <a:pt x="96" y="872"/>
                  </a:lnTo>
                  <a:lnTo>
                    <a:pt x="98" y="874"/>
                  </a:lnTo>
                  <a:lnTo>
                    <a:pt x="103" y="872"/>
                  </a:lnTo>
                  <a:lnTo>
                    <a:pt x="99" y="868"/>
                  </a:lnTo>
                  <a:lnTo>
                    <a:pt x="100" y="865"/>
                  </a:lnTo>
                  <a:lnTo>
                    <a:pt x="115" y="872"/>
                  </a:lnTo>
                  <a:lnTo>
                    <a:pt x="120" y="871"/>
                  </a:lnTo>
                  <a:lnTo>
                    <a:pt x="124" y="868"/>
                  </a:lnTo>
                  <a:lnTo>
                    <a:pt x="127" y="866"/>
                  </a:lnTo>
                  <a:lnTo>
                    <a:pt x="130" y="867"/>
                  </a:lnTo>
                  <a:lnTo>
                    <a:pt x="135" y="870"/>
                  </a:lnTo>
                  <a:lnTo>
                    <a:pt x="142" y="879"/>
                  </a:lnTo>
                  <a:lnTo>
                    <a:pt x="147" y="888"/>
                  </a:lnTo>
                  <a:lnTo>
                    <a:pt x="153" y="897"/>
                  </a:lnTo>
                  <a:lnTo>
                    <a:pt x="162" y="900"/>
                  </a:lnTo>
                  <a:lnTo>
                    <a:pt x="157" y="904"/>
                  </a:lnTo>
                  <a:lnTo>
                    <a:pt x="151" y="906"/>
                  </a:lnTo>
                  <a:lnTo>
                    <a:pt x="146" y="904"/>
                  </a:lnTo>
                  <a:lnTo>
                    <a:pt x="145" y="898"/>
                  </a:lnTo>
                  <a:lnTo>
                    <a:pt x="144" y="890"/>
                  </a:lnTo>
                  <a:lnTo>
                    <a:pt x="139" y="887"/>
                  </a:lnTo>
                  <a:lnTo>
                    <a:pt x="128" y="887"/>
                  </a:lnTo>
                  <a:lnTo>
                    <a:pt x="116" y="889"/>
                  </a:lnTo>
                  <a:lnTo>
                    <a:pt x="110" y="898"/>
                  </a:lnTo>
                  <a:lnTo>
                    <a:pt x="110" y="911"/>
                  </a:lnTo>
                  <a:lnTo>
                    <a:pt x="114" y="923"/>
                  </a:lnTo>
                  <a:lnTo>
                    <a:pt x="109" y="921"/>
                  </a:lnTo>
                  <a:lnTo>
                    <a:pt x="102" y="913"/>
                  </a:lnTo>
                  <a:lnTo>
                    <a:pt x="97" y="910"/>
                  </a:lnTo>
                  <a:lnTo>
                    <a:pt x="99" y="918"/>
                  </a:lnTo>
                  <a:lnTo>
                    <a:pt x="104" y="931"/>
                  </a:lnTo>
                  <a:lnTo>
                    <a:pt x="107" y="942"/>
                  </a:lnTo>
                  <a:lnTo>
                    <a:pt x="108" y="945"/>
                  </a:lnTo>
                  <a:lnTo>
                    <a:pt x="108" y="948"/>
                  </a:lnTo>
                  <a:lnTo>
                    <a:pt x="107" y="953"/>
                  </a:lnTo>
                  <a:lnTo>
                    <a:pt x="106" y="957"/>
                  </a:lnTo>
                  <a:lnTo>
                    <a:pt x="104" y="960"/>
                  </a:lnTo>
                  <a:lnTo>
                    <a:pt x="101" y="962"/>
                  </a:lnTo>
                  <a:lnTo>
                    <a:pt x="93" y="963"/>
                  </a:lnTo>
                  <a:lnTo>
                    <a:pt x="91" y="966"/>
                  </a:lnTo>
                  <a:lnTo>
                    <a:pt x="91" y="971"/>
                  </a:lnTo>
                  <a:lnTo>
                    <a:pt x="91" y="975"/>
                  </a:lnTo>
                  <a:lnTo>
                    <a:pt x="92" y="978"/>
                  </a:lnTo>
                  <a:lnTo>
                    <a:pt x="94" y="980"/>
                  </a:lnTo>
                  <a:lnTo>
                    <a:pt x="96" y="982"/>
                  </a:lnTo>
                  <a:lnTo>
                    <a:pt x="98" y="983"/>
                  </a:lnTo>
                  <a:lnTo>
                    <a:pt x="98" y="984"/>
                  </a:lnTo>
                  <a:lnTo>
                    <a:pt x="98" y="988"/>
                  </a:lnTo>
                  <a:lnTo>
                    <a:pt x="98" y="991"/>
                  </a:lnTo>
                  <a:lnTo>
                    <a:pt x="103" y="995"/>
                  </a:lnTo>
                  <a:lnTo>
                    <a:pt x="110" y="1000"/>
                  </a:lnTo>
                  <a:lnTo>
                    <a:pt x="114" y="1006"/>
                  </a:lnTo>
                  <a:lnTo>
                    <a:pt x="110" y="1013"/>
                  </a:lnTo>
                  <a:lnTo>
                    <a:pt x="106" y="1007"/>
                  </a:lnTo>
                  <a:lnTo>
                    <a:pt x="94" y="995"/>
                  </a:lnTo>
                  <a:lnTo>
                    <a:pt x="93" y="991"/>
                  </a:lnTo>
                  <a:lnTo>
                    <a:pt x="90" y="991"/>
                  </a:lnTo>
                  <a:lnTo>
                    <a:pt x="87" y="1000"/>
                  </a:lnTo>
                  <a:lnTo>
                    <a:pt x="81" y="1009"/>
                  </a:lnTo>
                  <a:lnTo>
                    <a:pt x="73" y="1013"/>
                  </a:lnTo>
                  <a:lnTo>
                    <a:pt x="65" y="1012"/>
                  </a:lnTo>
                  <a:lnTo>
                    <a:pt x="62" y="1005"/>
                  </a:lnTo>
                  <a:lnTo>
                    <a:pt x="60" y="995"/>
                  </a:lnTo>
                  <a:lnTo>
                    <a:pt x="60" y="972"/>
                  </a:lnTo>
                  <a:lnTo>
                    <a:pt x="62" y="961"/>
                  </a:lnTo>
                  <a:lnTo>
                    <a:pt x="72" y="929"/>
                  </a:lnTo>
                  <a:lnTo>
                    <a:pt x="72" y="919"/>
                  </a:lnTo>
                  <a:lnTo>
                    <a:pt x="69" y="911"/>
                  </a:lnTo>
                  <a:lnTo>
                    <a:pt x="69" y="904"/>
                  </a:lnTo>
                  <a:lnTo>
                    <a:pt x="75" y="896"/>
                  </a:lnTo>
                  <a:lnTo>
                    <a:pt x="66" y="898"/>
                  </a:lnTo>
                  <a:lnTo>
                    <a:pt x="61" y="914"/>
                  </a:lnTo>
                  <a:lnTo>
                    <a:pt x="50" y="985"/>
                  </a:lnTo>
                  <a:lnTo>
                    <a:pt x="45" y="1003"/>
                  </a:lnTo>
                  <a:lnTo>
                    <a:pt x="39" y="1016"/>
                  </a:lnTo>
                  <a:lnTo>
                    <a:pt x="40" y="1021"/>
                  </a:lnTo>
                  <a:lnTo>
                    <a:pt x="39" y="1026"/>
                  </a:lnTo>
                  <a:lnTo>
                    <a:pt x="35" y="1033"/>
                  </a:lnTo>
                  <a:lnTo>
                    <a:pt x="30" y="1041"/>
                  </a:lnTo>
                  <a:lnTo>
                    <a:pt x="26" y="1045"/>
                  </a:lnTo>
                  <a:lnTo>
                    <a:pt x="23" y="1048"/>
                  </a:lnTo>
                  <a:lnTo>
                    <a:pt x="26" y="1051"/>
                  </a:lnTo>
                  <a:lnTo>
                    <a:pt x="29" y="1052"/>
                  </a:lnTo>
                  <a:lnTo>
                    <a:pt x="36" y="1051"/>
                  </a:lnTo>
                  <a:lnTo>
                    <a:pt x="38" y="1052"/>
                  </a:lnTo>
                  <a:lnTo>
                    <a:pt x="39" y="1053"/>
                  </a:lnTo>
                  <a:lnTo>
                    <a:pt x="40" y="1054"/>
                  </a:lnTo>
                  <a:lnTo>
                    <a:pt x="43" y="1052"/>
                  </a:lnTo>
                  <a:lnTo>
                    <a:pt x="42" y="1052"/>
                  </a:lnTo>
                  <a:lnTo>
                    <a:pt x="42" y="1049"/>
                  </a:lnTo>
                  <a:lnTo>
                    <a:pt x="42" y="1046"/>
                  </a:lnTo>
                  <a:lnTo>
                    <a:pt x="42" y="1044"/>
                  </a:lnTo>
                  <a:lnTo>
                    <a:pt x="49" y="1040"/>
                  </a:lnTo>
                  <a:lnTo>
                    <a:pt x="54" y="1040"/>
                  </a:lnTo>
                  <a:lnTo>
                    <a:pt x="60" y="1044"/>
                  </a:lnTo>
                  <a:lnTo>
                    <a:pt x="64" y="1048"/>
                  </a:lnTo>
                  <a:lnTo>
                    <a:pt x="77" y="1069"/>
                  </a:lnTo>
                  <a:lnTo>
                    <a:pt x="83" y="1073"/>
                  </a:lnTo>
                  <a:lnTo>
                    <a:pt x="92" y="1075"/>
                  </a:lnTo>
                  <a:lnTo>
                    <a:pt x="99" y="1072"/>
                  </a:lnTo>
                  <a:lnTo>
                    <a:pt x="105" y="1068"/>
                  </a:lnTo>
                  <a:lnTo>
                    <a:pt x="113" y="1065"/>
                  </a:lnTo>
                  <a:lnTo>
                    <a:pt x="116" y="1066"/>
                  </a:lnTo>
                  <a:lnTo>
                    <a:pt x="126" y="1071"/>
                  </a:lnTo>
                  <a:lnTo>
                    <a:pt x="129" y="1071"/>
                  </a:lnTo>
                  <a:lnTo>
                    <a:pt x="134" y="1068"/>
                  </a:lnTo>
                  <a:lnTo>
                    <a:pt x="145" y="1067"/>
                  </a:lnTo>
                  <a:lnTo>
                    <a:pt x="148" y="1064"/>
                  </a:lnTo>
                  <a:lnTo>
                    <a:pt x="151" y="1062"/>
                  </a:lnTo>
                  <a:lnTo>
                    <a:pt x="155" y="1068"/>
                  </a:lnTo>
                  <a:lnTo>
                    <a:pt x="156" y="1072"/>
                  </a:lnTo>
                  <a:lnTo>
                    <a:pt x="156" y="1076"/>
                  </a:lnTo>
                  <a:lnTo>
                    <a:pt x="157" y="1079"/>
                  </a:lnTo>
                  <a:lnTo>
                    <a:pt x="175" y="1088"/>
                  </a:lnTo>
                  <a:lnTo>
                    <a:pt x="215" y="1089"/>
                  </a:lnTo>
                  <a:lnTo>
                    <a:pt x="224" y="1093"/>
                  </a:lnTo>
                  <a:lnTo>
                    <a:pt x="231" y="1098"/>
                  </a:lnTo>
                  <a:lnTo>
                    <a:pt x="233" y="1107"/>
                  </a:lnTo>
                  <a:lnTo>
                    <a:pt x="233" y="1115"/>
                  </a:lnTo>
                  <a:lnTo>
                    <a:pt x="237" y="1122"/>
                  </a:lnTo>
                  <a:lnTo>
                    <a:pt x="258" y="1146"/>
                  </a:lnTo>
                  <a:lnTo>
                    <a:pt x="263" y="1151"/>
                  </a:lnTo>
                  <a:lnTo>
                    <a:pt x="272" y="1154"/>
                  </a:lnTo>
                  <a:lnTo>
                    <a:pt x="279" y="1154"/>
                  </a:lnTo>
                  <a:lnTo>
                    <a:pt x="295" y="1150"/>
                  </a:lnTo>
                  <a:lnTo>
                    <a:pt x="303" y="1151"/>
                  </a:lnTo>
                  <a:lnTo>
                    <a:pt x="324" y="1152"/>
                  </a:lnTo>
                  <a:lnTo>
                    <a:pt x="329" y="1155"/>
                  </a:lnTo>
                  <a:lnTo>
                    <a:pt x="333" y="1160"/>
                  </a:lnTo>
                  <a:lnTo>
                    <a:pt x="342" y="1170"/>
                  </a:lnTo>
                  <a:lnTo>
                    <a:pt x="346" y="1173"/>
                  </a:lnTo>
                  <a:lnTo>
                    <a:pt x="356" y="1177"/>
                  </a:lnTo>
                  <a:lnTo>
                    <a:pt x="365" y="1183"/>
                  </a:lnTo>
                  <a:lnTo>
                    <a:pt x="374" y="1191"/>
                  </a:lnTo>
                  <a:lnTo>
                    <a:pt x="381" y="1199"/>
                  </a:lnTo>
                  <a:lnTo>
                    <a:pt x="385" y="1207"/>
                  </a:lnTo>
                  <a:lnTo>
                    <a:pt x="388" y="1216"/>
                  </a:lnTo>
                  <a:lnTo>
                    <a:pt x="391" y="1227"/>
                  </a:lnTo>
                  <a:lnTo>
                    <a:pt x="391" y="1244"/>
                  </a:lnTo>
                  <a:lnTo>
                    <a:pt x="394" y="1249"/>
                  </a:lnTo>
                  <a:lnTo>
                    <a:pt x="398" y="1254"/>
                  </a:lnTo>
                  <a:lnTo>
                    <a:pt x="402" y="1261"/>
                  </a:lnTo>
                  <a:lnTo>
                    <a:pt x="402" y="1268"/>
                  </a:lnTo>
                  <a:lnTo>
                    <a:pt x="401" y="1288"/>
                  </a:lnTo>
                  <a:lnTo>
                    <a:pt x="403" y="1303"/>
                  </a:lnTo>
                  <a:lnTo>
                    <a:pt x="401" y="1311"/>
                  </a:lnTo>
                  <a:lnTo>
                    <a:pt x="398" y="1319"/>
                  </a:lnTo>
                  <a:lnTo>
                    <a:pt x="396" y="1329"/>
                  </a:lnTo>
                  <a:lnTo>
                    <a:pt x="401" y="1342"/>
                  </a:lnTo>
                  <a:lnTo>
                    <a:pt x="401" y="1347"/>
                  </a:lnTo>
                  <a:lnTo>
                    <a:pt x="400" y="1351"/>
                  </a:lnTo>
                  <a:lnTo>
                    <a:pt x="397" y="1359"/>
                  </a:lnTo>
                  <a:lnTo>
                    <a:pt x="396" y="1364"/>
                  </a:lnTo>
                  <a:lnTo>
                    <a:pt x="394" y="1381"/>
                  </a:lnTo>
                  <a:lnTo>
                    <a:pt x="394" y="1391"/>
                  </a:lnTo>
                  <a:lnTo>
                    <a:pt x="395" y="1398"/>
                  </a:lnTo>
                  <a:lnTo>
                    <a:pt x="400" y="1405"/>
                  </a:lnTo>
                  <a:lnTo>
                    <a:pt x="406" y="1413"/>
                  </a:lnTo>
                  <a:lnTo>
                    <a:pt x="413" y="1419"/>
                  </a:lnTo>
                  <a:lnTo>
                    <a:pt x="437" y="1428"/>
                  </a:lnTo>
                  <a:lnTo>
                    <a:pt x="451" y="1428"/>
                  </a:lnTo>
                  <a:lnTo>
                    <a:pt x="455" y="1429"/>
                  </a:lnTo>
                  <a:lnTo>
                    <a:pt x="465" y="1436"/>
                  </a:lnTo>
                  <a:lnTo>
                    <a:pt x="480" y="1444"/>
                  </a:lnTo>
                  <a:lnTo>
                    <a:pt x="489" y="1451"/>
                  </a:lnTo>
                  <a:lnTo>
                    <a:pt x="516" y="1457"/>
                  </a:lnTo>
                  <a:lnTo>
                    <a:pt x="540" y="1471"/>
                  </a:lnTo>
                  <a:lnTo>
                    <a:pt x="546" y="1471"/>
                  </a:lnTo>
                  <a:lnTo>
                    <a:pt x="552" y="1468"/>
                  </a:lnTo>
                  <a:lnTo>
                    <a:pt x="578" y="1466"/>
                  </a:lnTo>
                  <a:lnTo>
                    <a:pt x="639" y="1457"/>
                  </a:lnTo>
                  <a:lnTo>
                    <a:pt x="653" y="1452"/>
                  </a:lnTo>
                  <a:lnTo>
                    <a:pt x="679" y="1439"/>
                  </a:lnTo>
                  <a:lnTo>
                    <a:pt x="693" y="1435"/>
                  </a:lnTo>
                  <a:lnTo>
                    <a:pt x="703" y="1435"/>
                  </a:lnTo>
                  <a:lnTo>
                    <a:pt x="726" y="1445"/>
                  </a:lnTo>
                  <a:lnTo>
                    <a:pt x="774" y="1446"/>
                  </a:lnTo>
                  <a:lnTo>
                    <a:pt x="868" y="1473"/>
                  </a:lnTo>
                  <a:lnTo>
                    <a:pt x="882" y="1481"/>
                  </a:lnTo>
                  <a:lnTo>
                    <a:pt x="888" y="1488"/>
                  </a:lnTo>
                  <a:lnTo>
                    <a:pt x="890" y="1495"/>
                  </a:lnTo>
                  <a:lnTo>
                    <a:pt x="891" y="1503"/>
                  </a:lnTo>
                  <a:lnTo>
                    <a:pt x="893" y="1512"/>
                  </a:lnTo>
                  <a:lnTo>
                    <a:pt x="898" y="1517"/>
                  </a:lnTo>
                  <a:lnTo>
                    <a:pt x="906" y="1518"/>
                  </a:lnTo>
                  <a:lnTo>
                    <a:pt x="936" y="1511"/>
                  </a:lnTo>
                  <a:lnTo>
                    <a:pt x="938" y="1511"/>
                  </a:lnTo>
                  <a:lnTo>
                    <a:pt x="945" y="1513"/>
                  </a:lnTo>
                  <a:lnTo>
                    <a:pt x="948" y="1515"/>
                  </a:lnTo>
                  <a:lnTo>
                    <a:pt x="950" y="1515"/>
                  </a:lnTo>
                  <a:lnTo>
                    <a:pt x="961" y="1517"/>
                  </a:lnTo>
                  <a:lnTo>
                    <a:pt x="964" y="1518"/>
                  </a:lnTo>
                  <a:lnTo>
                    <a:pt x="968" y="1521"/>
                  </a:lnTo>
                  <a:lnTo>
                    <a:pt x="982" y="1525"/>
                  </a:lnTo>
                  <a:lnTo>
                    <a:pt x="996" y="1524"/>
                  </a:lnTo>
                  <a:lnTo>
                    <a:pt x="1000" y="1524"/>
                  </a:lnTo>
                  <a:lnTo>
                    <a:pt x="1002" y="1524"/>
                  </a:lnTo>
                  <a:lnTo>
                    <a:pt x="1018" y="1516"/>
                  </a:lnTo>
                  <a:lnTo>
                    <a:pt x="1021" y="1516"/>
                  </a:lnTo>
                  <a:lnTo>
                    <a:pt x="1044" y="1516"/>
                  </a:lnTo>
                  <a:lnTo>
                    <a:pt x="1060" y="1513"/>
                  </a:lnTo>
                  <a:lnTo>
                    <a:pt x="1062" y="1510"/>
                  </a:lnTo>
                  <a:lnTo>
                    <a:pt x="1065" y="1508"/>
                  </a:lnTo>
                  <a:lnTo>
                    <a:pt x="1074" y="1504"/>
                  </a:lnTo>
                  <a:lnTo>
                    <a:pt x="1078" y="1504"/>
                  </a:lnTo>
                  <a:lnTo>
                    <a:pt x="1125" y="1522"/>
                  </a:lnTo>
                  <a:lnTo>
                    <a:pt x="1128" y="1522"/>
                  </a:lnTo>
                  <a:lnTo>
                    <a:pt x="1137" y="1520"/>
                  </a:lnTo>
                  <a:lnTo>
                    <a:pt x="1140" y="1520"/>
                  </a:lnTo>
                  <a:lnTo>
                    <a:pt x="1156" y="1526"/>
                  </a:lnTo>
                  <a:lnTo>
                    <a:pt x="1159" y="1526"/>
                  </a:lnTo>
                  <a:lnTo>
                    <a:pt x="1167" y="1525"/>
                  </a:lnTo>
                  <a:lnTo>
                    <a:pt x="1181" y="1520"/>
                  </a:lnTo>
                  <a:lnTo>
                    <a:pt x="1185" y="1520"/>
                  </a:lnTo>
                  <a:lnTo>
                    <a:pt x="1190" y="1521"/>
                  </a:lnTo>
                  <a:lnTo>
                    <a:pt x="1199" y="1524"/>
                  </a:lnTo>
                  <a:lnTo>
                    <a:pt x="1204" y="1525"/>
                  </a:lnTo>
                  <a:lnTo>
                    <a:pt x="1213" y="1523"/>
                  </a:lnTo>
                  <a:lnTo>
                    <a:pt x="1223" y="1518"/>
                  </a:lnTo>
                  <a:lnTo>
                    <a:pt x="1234" y="1511"/>
                  </a:lnTo>
                  <a:lnTo>
                    <a:pt x="1241" y="1509"/>
                  </a:lnTo>
                  <a:lnTo>
                    <a:pt x="1256" y="1509"/>
                  </a:lnTo>
                  <a:lnTo>
                    <a:pt x="1306" y="1499"/>
                  </a:lnTo>
                  <a:lnTo>
                    <a:pt x="1396" y="1500"/>
                  </a:lnTo>
                  <a:lnTo>
                    <a:pt x="1411" y="1493"/>
                  </a:lnTo>
                  <a:lnTo>
                    <a:pt x="1422" y="1483"/>
                  </a:lnTo>
                  <a:lnTo>
                    <a:pt x="1428" y="1482"/>
                  </a:lnTo>
                  <a:lnTo>
                    <a:pt x="1437" y="1482"/>
                  </a:lnTo>
                  <a:lnTo>
                    <a:pt x="1459" y="1487"/>
                  </a:lnTo>
                  <a:lnTo>
                    <a:pt x="1475" y="1487"/>
                  </a:lnTo>
                  <a:lnTo>
                    <a:pt x="1504" y="1487"/>
                  </a:lnTo>
                  <a:lnTo>
                    <a:pt x="1584" y="1500"/>
                  </a:lnTo>
                  <a:lnTo>
                    <a:pt x="1601" y="1496"/>
                  </a:lnTo>
                  <a:lnTo>
                    <a:pt x="1617" y="1483"/>
                  </a:lnTo>
                  <a:lnTo>
                    <a:pt x="1620" y="1484"/>
                  </a:lnTo>
                  <a:lnTo>
                    <a:pt x="1634" y="1486"/>
                  </a:lnTo>
                  <a:lnTo>
                    <a:pt x="1675" y="1493"/>
                  </a:lnTo>
                  <a:lnTo>
                    <a:pt x="1717" y="1500"/>
                  </a:lnTo>
                  <a:lnTo>
                    <a:pt x="1758" y="1507"/>
                  </a:lnTo>
                  <a:lnTo>
                    <a:pt x="1799" y="1514"/>
                  </a:lnTo>
                  <a:lnTo>
                    <a:pt x="1840" y="1521"/>
                  </a:lnTo>
                  <a:lnTo>
                    <a:pt x="1923" y="1535"/>
                  </a:lnTo>
                  <a:lnTo>
                    <a:pt x="1964" y="1541"/>
                  </a:lnTo>
                  <a:lnTo>
                    <a:pt x="2006" y="1548"/>
                  </a:lnTo>
                  <a:lnTo>
                    <a:pt x="2047" y="1555"/>
                  </a:lnTo>
                  <a:lnTo>
                    <a:pt x="2088" y="1561"/>
                  </a:lnTo>
                  <a:lnTo>
                    <a:pt x="2130" y="1568"/>
                  </a:lnTo>
                  <a:lnTo>
                    <a:pt x="2171" y="1574"/>
                  </a:lnTo>
                  <a:lnTo>
                    <a:pt x="2212" y="1581"/>
                  </a:lnTo>
                  <a:lnTo>
                    <a:pt x="2253" y="1587"/>
                  </a:lnTo>
                  <a:lnTo>
                    <a:pt x="2297" y="1594"/>
                  </a:lnTo>
                  <a:lnTo>
                    <a:pt x="2292" y="1573"/>
                  </a:lnTo>
                  <a:lnTo>
                    <a:pt x="2279" y="1550"/>
                  </a:lnTo>
                  <a:lnTo>
                    <a:pt x="2277" y="1545"/>
                  </a:lnTo>
                  <a:lnTo>
                    <a:pt x="2289" y="1537"/>
                  </a:lnTo>
                  <a:lnTo>
                    <a:pt x="2293" y="1532"/>
                  </a:lnTo>
                  <a:lnTo>
                    <a:pt x="2298" y="1523"/>
                  </a:lnTo>
                  <a:lnTo>
                    <a:pt x="2299" y="1514"/>
                  </a:lnTo>
                  <a:lnTo>
                    <a:pt x="2294" y="1502"/>
                  </a:lnTo>
                  <a:lnTo>
                    <a:pt x="2294" y="1480"/>
                  </a:lnTo>
                  <a:lnTo>
                    <a:pt x="2291" y="1471"/>
                  </a:lnTo>
                  <a:lnTo>
                    <a:pt x="2283" y="1452"/>
                  </a:lnTo>
                  <a:lnTo>
                    <a:pt x="2270" y="1431"/>
                  </a:lnTo>
                  <a:lnTo>
                    <a:pt x="2269" y="1425"/>
                  </a:lnTo>
                  <a:lnTo>
                    <a:pt x="2271" y="1417"/>
                  </a:lnTo>
                  <a:lnTo>
                    <a:pt x="2278" y="1404"/>
                  </a:lnTo>
                  <a:lnTo>
                    <a:pt x="2280" y="1392"/>
                  </a:lnTo>
                  <a:lnTo>
                    <a:pt x="2290" y="1324"/>
                  </a:lnTo>
                  <a:lnTo>
                    <a:pt x="2301" y="1257"/>
                  </a:lnTo>
                  <a:lnTo>
                    <a:pt x="2311" y="1190"/>
                  </a:lnTo>
                  <a:lnTo>
                    <a:pt x="2321" y="1122"/>
                  </a:lnTo>
                  <a:lnTo>
                    <a:pt x="2331" y="1055"/>
                  </a:lnTo>
                  <a:lnTo>
                    <a:pt x="2341" y="988"/>
                  </a:lnTo>
                  <a:lnTo>
                    <a:pt x="2351" y="921"/>
                  </a:lnTo>
                  <a:lnTo>
                    <a:pt x="2362" y="854"/>
                  </a:lnTo>
                  <a:lnTo>
                    <a:pt x="2372" y="787"/>
                  </a:lnTo>
                  <a:lnTo>
                    <a:pt x="2382" y="720"/>
                  </a:lnTo>
                  <a:lnTo>
                    <a:pt x="2392" y="653"/>
                  </a:lnTo>
                  <a:lnTo>
                    <a:pt x="2402" y="586"/>
                  </a:lnTo>
                  <a:lnTo>
                    <a:pt x="2412" y="520"/>
                  </a:lnTo>
                  <a:lnTo>
                    <a:pt x="2422" y="453"/>
                  </a:lnTo>
                  <a:lnTo>
                    <a:pt x="2432" y="386"/>
                  </a:lnTo>
                  <a:lnTo>
                    <a:pt x="2442" y="320"/>
                  </a:lnTo>
                  <a:lnTo>
                    <a:pt x="2405" y="3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xmlns="" id="{FE8AA2FA-AB23-4C36-8DBD-793F7986B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9315" y="1804371"/>
              <a:ext cx="4513" cy="2273"/>
            </a:xfrm>
            <a:custGeom>
              <a:avLst/>
              <a:gdLst>
                <a:gd name="T0" fmla="*/ 18 w 19"/>
                <a:gd name="T1" fmla="*/ 3 h 9"/>
                <a:gd name="T2" fmla="*/ 1 w 19"/>
                <a:gd name="T3" fmla="*/ 0 h 9"/>
                <a:gd name="T4" fmla="*/ 1 w 19"/>
                <a:gd name="T5" fmla="*/ 2 h 9"/>
                <a:gd name="T6" fmla="*/ 0 w 19"/>
                <a:gd name="T7" fmla="*/ 8 h 9"/>
                <a:gd name="T8" fmla="*/ 14 w 19"/>
                <a:gd name="T9" fmla="*/ 6 h 9"/>
                <a:gd name="T10" fmla="*/ 18 w 19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18" y="3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8"/>
                  </a:lnTo>
                  <a:lnTo>
                    <a:pt x="14" y="6"/>
                  </a:lnTo>
                  <a:lnTo>
                    <a:pt x="1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xmlns="" id="{24701BF4-B53C-4D03-B5FA-9AE598680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1263" y="1833910"/>
              <a:ext cx="5642" cy="4544"/>
            </a:xfrm>
            <a:custGeom>
              <a:avLst/>
              <a:gdLst>
                <a:gd name="T0" fmla="*/ 13 w 22"/>
                <a:gd name="T1" fmla="*/ 15 h 16"/>
                <a:gd name="T2" fmla="*/ 15 w 22"/>
                <a:gd name="T3" fmla="*/ 15 h 16"/>
                <a:gd name="T4" fmla="*/ 15 w 22"/>
                <a:gd name="T5" fmla="*/ 12 h 16"/>
                <a:gd name="T6" fmla="*/ 12 w 22"/>
                <a:gd name="T7" fmla="*/ 11 h 16"/>
                <a:gd name="T8" fmla="*/ 12 w 22"/>
                <a:gd name="T9" fmla="*/ 10 h 16"/>
                <a:gd name="T10" fmla="*/ 14 w 22"/>
                <a:gd name="T11" fmla="*/ 10 h 16"/>
                <a:gd name="T12" fmla="*/ 17 w 22"/>
                <a:gd name="T13" fmla="*/ 12 h 16"/>
                <a:gd name="T14" fmla="*/ 19 w 22"/>
                <a:gd name="T15" fmla="*/ 13 h 16"/>
                <a:gd name="T16" fmla="*/ 21 w 22"/>
                <a:gd name="T17" fmla="*/ 11 h 16"/>
                <a:gd name="T18" fmla="*/ 21 w 22"/>
                <a:gd name="T19" fmla="*/ 9 h 16"/>
                <a:gd name="T20" fmla="*/ 20 w 22"/>
                <a:gd name="T21" fmla="*/ 8 h 16"/>
                <a:gd name="T22" fmla="*/ 19 w 22"/>
                <a:gd name="T23" fmla="*/ 7 h 16"/>
                <a:gd name="T24" fmla="*/ 15 w 22"/>
                <a:gd name="T25" fmla="*/ 9 h 16"/>
                <a:gd name="T26" fmla="*/ 13 w 22"/>
                <a:gd name="T27" fmla="*/ 8 h 16"/>
                <a:gd name="T28" fmla="*/ 10 w 22"/>
                <a:gd name="T29" fmla="*/ 5 h 16"/>
                <a:gd name="T30" fmla="*/ 10 w 22"/>
                <a:gd name="T31" fmla="*/ 4 h 16"/>
                <a:gd name="T32" fmla="*/ 8 w 22"/>
                <a:gd name="T33" fmla="*/ 2 h 16"/>
                <a:gd name="T34" fmla="*/ 3 w 22"/>
                <a:gd name="T35" fmla="*/ 0 h 16"/>
                <a:gd name="T36" fmla="*/ 0 w 22"/>
                <a:gd name="T37" fmla="*/ 1 h 16"/>
                <a:gd name="T38" fmla="*/ 1 w 22"/>
                <a:gd name="T39" fmla="*/ 4 h 16"/>
                <a:gd name="T40" fmla="*/ 13 w 22"/>
                <a:gd name="T4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16">
                  <a:moveTo>
                    <a:pt x="13" y="15"/>
                  </a:moveTo>
                  <a:lnTo>
                    <a:pt x="15" y="15"/>
                  </a:lnTo>
                  <a:lnTo>
                    <a:pt x="15" y="12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5" y="9"/>
                  </a:lnTo>
                  <a:lnTo>
                    <a:pt x="13" y="8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3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xmlns="" id="{6A131BE8-4602-4CB3-B96E-37F671AC4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138" y="1854359"/>
              <a:ext cx="5642" cy="7953"/>
            </a:xfrm>
            <a:custGeom>
              <a:avLst/>
              <a:gdLst>
                <a:gd name="T0" fmla="*/ 2 w 24"/>
                <a:gd name="T1" fmla="*/ 25 h 29"/>
                <a:gd name="T2" fmla="*/ 8 w 24"/>
                <a:gd name="T3" fmla="*/ 26 h 29"/>
                <a:gd name="T4" fmla="*/ 15 w 24"/>
                <a:gd name="T5" fmla="*/ 25 h 29"/>
                <a:gd name="T6" fmla="*/ 18 w 24"/>
                <a:gd name="T7" fmla="*/ 25 h 29"/>
                <a:gd name="T8" fmla="*/ 20 w 24"/>
                <a:gd name="T9" fmla="*/ 28 h 29"/>
                <a:gd name="T10" fmla="*/ 22 w 24"/>
                <a:gd name="T11" fmla="*/ 28 h 29"/>
                <a:gd name="T12" fmla="*/ 23 w 24"/>
                <a:gd name="T13" fmla="*/ 25 h 29"/>
                <a:gd name="T14" fmla="*/ 23 w 24"/>
                <a:gd name="T15" fmla="*/ 21 h 29"/>
                <a:gd name="T16" fmla="*/ 11 w 24"/>
                <a:gd name="T17" fmla="*/ 9 h 29"/>
                <a:gd name="T18" fmla="*/ 7 w 24"/>
                <a:gd name="T19" fmla="*/ 1 h 29"/>
                <a:gd name="T20" fmla="*/ 5 w 24"/>
                <a:gd name="T21" fmla="*/ 0 h 29"/>
                <a:gd name="T22" fmla="*/ 3 w 24"/>
                <a:gd name="T23" fmla="*/ 3 h 29"/>
                <a:gd name="T24" fmla="*/ 2 w 24"/>
                <a:gd name="T25" fmla="*/ 7 h 29"/>
                <a:gd name="T26" fmla="*/ 3 w 24"/>
                <a:gd name="T27" fmla="*/ 9 h 29"/>
                <a:gd name="T28" fmla="*/ 0 w 24"/>
                <a:gd name="T29" fmla="*/ 18 h 29"/>
                <a:gd name="T30" fmla="*/ 2 w 24"/>
                <a:gd name="T3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9">
                  <a:moveTo>
                    <a:pt x="2" y="25"/>
                  </a:moveTo>
                  <a:lnTo>
                    <a:pt x="8" y="26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11" y="9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3"/>
                  </a:lnTo>
                  <a:lnTo>
                    <a:pt x="2" y="7"/>
                  </a:lnTo>
                  <a:lnTo>
                    <a:pt x="3" y="9"/>
                  </a:lnTo>
                  <a:lnTo>
                    <a:pt x="0" y="18"/>
                  </a:lnTo>
                  <a:lnTo>
                    <a:pt x="2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xmlns="" id="{EFD349DA-2480-404A-A57F-7C2204B0E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3191" y="2129296"/>
              <a:ext cx="160215" cy="284026"/>
            </a:xfrm>
            <a:custGeom>
              <a:avLst/>
              <a:gdLst>
                <a:gd name="T0" fmla="*/ 8 w 625"/>
                <a:gd name="T1" fmla="*/ 153 h 1103"/>
                <a:gd name="T2" fmla="*/ 6 w 625"/>
                <a:gd name="T3" fmla="*/ 172 h 1103"/>
                <a:gd name="T4" fmla="*/ 2 w 625"/>
                <a:gd name="T5" fmla="*/ 186 h 1103"/>
                <a:gd name="T6" fmla="*/ 9 w 625"/>
                <a:gd name="T7" fmla="*/ 234 h 1103"/>
                <a:gd name="T8" fmla="*/ 15 w 625"/>
                <a:gd name="T9" fmla="*/ 257 h 1103"/>
                <a:gd name="T10" fmla="*/ 11 w 625"/>
                <a:gd name="T11" fmla="*/ 270 h 1103"/>
                <a:gd name="T12" fmla="*/ 24 w 625"/>
                <a:gd name="T13" fmla="*/ 284 h 1103"/>
                <a:gd name="T14" fmla="*/ 10 w 625"/>
                <a:gd name="T15" fmla="*/ 279 h 1103"/>
                <a:gd name="T16" fmla="*/ 9 w 625"/>
                <a:gd name="T17" fmla="*/ 315 h 1103"/>
                <a:gd name="T18" fmla="*/ 17 w 625"/>
                <a:gd name="T19" fmla="*/ 329 h 1103"/>
                <a:gd name="T20" fmla="*/ 36 w 625"/>
                <a:gd name="T21" fmla="*/ 355 h 1103"/>
                <a:gd name="T22" fmla="*/ 46 w 625"/>
                <a:gd name="T23" fmla="*/ 388 h 1103"/>
                <a:gd name="T24" fmla="*/ 50 w 625"/>
                <a:gd name="T25" fmla="*/ 416 h 1103"/>
                <a:gd name="T26" fmla="*/ 55 w 625"/>
                <a:gd name="T27" fmla="*/ 395 h 1103"/>
                <a:gd name="T28" fmla="*/ 71 w 625"/>
                <a:gd name="T29" fmla="*/ 439 h 1103"/>
                <a:gd name="T30" fmla="*/ 69 w 625"/>
                <a:gd name="T31" fmla="*/ 496 h 1103"/>
                <a:gd name="T32" fmla="*/ 75 w 625"/>
                <a:gd name="T33" fmla="*/ 575 h 1103"/>
                <a:gd name="T34" fmla="*/ 84 w 625"/>
                <a:gd name="T35" fmla="*/ 577 h 1103"/>
                <a:gd name="T36" fmla="*/ 104 w 625"/>
                <a:gd name="T37" fmla="*/ 628 h 1103"/>
                <a:gd name="T38" fmla="*/ 108 w 625"/>
                <a:gd name="T39" fmla="*/ 656 h 1103"/>
                <a:gd name="T40" fmla="*/ 128 w 625"/>
                <a:gd name="T41" fmla="*/ 686 h 1103"/>
                <a:gd name="T42" fmla="*/ 123 w 625"/>
                <a:gd name="T43" fmla="*/ 743 h 1103"/>
                <a:gd name="T44" fmla="*/ 135 w 625"/>
                <a:gd name="T45" fmla="*/ 766 h 1103"/>
                <a:gd name="T46" fmla="*/ 144 w 625"/>
                <a:gd name="T47" fmla="*/ 757 h 1103"/>
                <a:gd name="T48" fmla="*/ 146 w 625"/>
                <a:gd name="T49" fmla="*/ 740 h 1103"/>
                <a:gd name="T50" fmla="*/ 156 w 625"/>
                <a:gd name="T51" fmla="*/ 734 h 1103"/>
                <a:gd name="T52" fmla="*/ 176 w 625"/>
                <a:gd name="T53" fmla="*/ 752 h 1103"/>
                <a:gd name="T54" fmla="*/ 191 w 625"/>
                <a:gd name="T55" fmla="*/ 770 h 1103"/>
                <a:gd name="T56" fmla="*/ 206 w 625"/>
                <a:gd name="T57" fmla="*/ 835 h 1103"/>
                <a:gd name="T58" fmla="*/ 239 w 625"/>
                <a:gd name="T59" fmla="*/ 986 h 1103"/>
                <a:gd name="T60" fmla="*/ 254 w 625"/>
                <a:gd name="T61" fmla="*/ 1051 h 1103"/>
                <a:gd name="T62" fmla="*/ 271 w 625"/>
                <a:gd name="T63" fmla="*/ 1102 h 1103"/>
                <a:gd name="T64" fmla="*/ 385 w 625"/>
                <a:gd name="T65" fmla="*/ 1078 h 1103"/>
                <a:gd name="T66" fmla="*/ 466 w 625"/>
                <a:gd name="T67" fmla="*/ 1062 h 1103"/>
                <a:gd name="T68" fmla="*/ 531 w 625"/>
                <a:gd name="T69" fmla="*/ 1047 h 1103"/>
                <a:gd name="T70" fmla="*/ 493 w 625"/>
                <a:gd name="T71" fmla="*/ 1010 h 1103"/>
                <a:gd name="T72" fmla="*/ 487 w 625"/>
                <a:gd name="T73" fmla="*/ 981 h 1103"/>
                <a:gd name="T74" fmla="*/ 498 w 625"/>
                <a:gd name="T75" fmla="*/ 938 h 1103"/>
                <a:gd name="T76" fmla="*/ 489 w 625"/>
                <a:gd name="T77" fmla="*/ 864 h 1103"/>
                <a:gd name="T78" fmla="*/ 488 w 625"/>
                <a:gd name="T79" fmla="*/ 833 h 1103"/>
                <a:gd name="T80" fmla="*/ 484 w 625"/>
                <a:gd name="T81" fmla="*/ 822 h 1103"/>
                <a:gd name="T82" fmla="*/ 488 w 625"/>
                <a:gd name="T83" fmla="*/ 790 h 1103"/>
                <a:gd name="T84" fmla="*/ 476 w 625"/>
                <a:gd name="T85" fmla="*/ 669 h 1103"/>
                <a:gd name="T86" fmla="*/ 476 w 625"/>
                <a:gd name="T87" fmla="*/ 613 h 1103"/>
                <a:gd name="T88" fmla="*/ 501 w 625"/>
                <a:gd name="T89" fmla="*/ 561 h 1103"/>
                <a:gd name="T90" fmla="*/ 515 w 625"/>
                <a:gd name="T91" fmla="*/ 489 h 1103"/>
                <a:gd name="T92" fmla="*/ 506 w 625"/>
                <a:gd name="T93" fmla="*/ 472 h 1103"/>
                <a:gd name="T94" fmla="*/ 500 w 625"/>
                <a:gd name="T95" fmla="*/ 354 h 1103"/>
                <a:gd name="T96" fmla="*/ 551 w 625"/>
                <a:gd name="T97" fmla="*/ 311 h 1103"/>
                <a:gd name="T98" fmla="*/ 599 w 625"/>
                <a:gd name="T99" fmla="*/ 254 h 1103"/>
                <a:gd name="T100" fmla="*/ 615 w 625"/>
                <a:gd name="T101" fmla="*/ 211 h 1103"/>
                <a:gd name="T102" fmla="*/ 622 w 625"/>
                <a:gd name="T103" fmla="*/ 189 h 1103"/>
                <a:gd name="T104" fmla="*/ 598 w 625"/>
                <a:gd name="T105" fmla="*/ 150 h 1103"/>
                <a:gd name="T106" fmla="*/ 578 w 625"/>
                <a:gd name="T107" fmla="*/ 115 h 1103"/>
                <a:gd name="T108" fmla="*/ 597 w 625"/>
                <a:gd name="T109" fmla="*/ 34 h 1103"/>
                <a:gd name="T110" fmla="*/ 591 w 625"/>
                <a:gd name="T111" fmla="*/ 0 h 1103"/>
                <a:gd name="T112" fmla="*/ 433 w 625"/>
                <a:gd name="T113" fmla="*/ 43 h 1103"/>
                <a:gd name="T114" fmla="*/ 274 w 625"/>
                <a:gd name="T115" fmla="*/ 84 h 1103"/>
                <a:gd name="T116" fmla="*/ 86 w 625"/>
                <a:gd name="T117" fmla="*/ 133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5" h="1103">
                  <a:moveTo>
                    <a:pt x="68" y="137"/>
                  </a:moveTo>
                  <a:lnTo>
                    <a:pt x="52" y="141"/>
                  </a:lnTo>
                  <a:lnTo>
                    <a:pt x="48" y="143"/>
                  </a:lnTo>
                  <a:lnTo>
                    <a:pt x="20" y="150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0" y="158"/>
                  </a:lnTo>
                  <a:lnTo>
                    <a:pt x="4" y="164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5" y="176"/>
                  </a:lnTo>
                  <a:lnTo>
                    <a:pt x="4" y="178"/>
                  </a:lnTo>
                  <a:lnTo>
                    <a:pt x="2" y="178"/>
                  </a:lnTo>
                  <a:lnTo>
                    <a:pt x="1" y="179"/>
                  </a:lnTo>
                  <a:lnTo>
                    <a:pt x="2" y="186"/>
                  </a:lnTo>
                  <a:lnTo>
                    <a:pt x="5" y="201"/>
                  </a:lnTo>
                  <a:lnTo>
                    <a:pt x="4" y="214"/>
                  </a:lnTo>
                  <a:lnTo>
                    <a:pt x="4" y="222"/>
                  </a:lnTo>
                  <a:lnTo>
                    <a:pt x="6" y="229"/>
                  </a:lnTo>
                  <a:lnTo>
                    <a:pt x="9" y="234"/>
                  </a:lnTo>
                  <a:lnTo>
                    <a:pt x="14" y="237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17" y="255"/>
                  </a:lnTo>
                  <a:lnTo>
                    <a:pt x="15" y="257"/>
                  </a:lnTo>
                  <a:lnTo>
                    <a:pt x="13" y="258"/>
                  </a:lnTo>
                  <a:lnTo>
                    <a:pt x="11" y="259"/>
                  </a:lnTo>
                  <a:lnTo>
                    <a:pt x="10" y="263"/>
                  </a:lnTo>
                  <a:lnTo>
                    <a:pt x="10" y="268"/>
                  </a:lnTo>
                  <a:lnTo>
                    <a:pt x="11" y="270"/>
                  </a:lnTo>
                  <a:lnTo>
                    <a:pt x="14" y="271"/>
                  </a:lnTo>
                  <a:lnTo>
                    <a:pt x="19" y="275"/>
                  </a:lnTo>
                  <a:lnTo>
                    <a:pt x="21" y="277"/>
                  </a:lnTo>
                  <a:lnTo>
                    <a:pt x="23" y="280"/>
                  </a:lnTo>
                  <a:lnTo>
                    <a:pt x="24" y="284"/>
                  </a:lnTo>
                  <a:lnTo>
                    <a:pt x="23" y="287"/>
                  </a:lnTo>
                  <a:lnTo>
                    <a:pt x="21" y="287"/>
                  </a:lnTo>
                  <a:lnTo>
                    <a:pt x="19" y="286"/>
                  </a:lnTo>
                  <a:lnTo>
                    <a:pt x="14" y="279"/>
                  </a:lnTo>
                  <a:lnTo>
                    <a:pt x="10" y="279"/>
                  </a:lnTo>
                  <a:lnTo>
                    <a:pt x="8" y="284"/>
                  </a:lnTo>
                  <a:lnTo>
                    <a:pt x="8" y="293"/>
                  </a:lnTo>
                  <a:lnTo>
                    <a:pt x="12" y="304"/>
                  </a:lnTo>
                  <a:lnTo>
                    <a:pt x="13" y="310"/>
                  </a:lnTo>
                  <a:lnTo>
                    <a:pt x="9" y="315"/>
                  </a:lnTo>
                  <a:lnTo>
                    <a:pt x="12" y="319"/>
                  </a:lnTo>
                  <a:lnTo>
                    <a:pt x="14" y="322"/>
                  </a:lnTo>
                  <a:lnTo>
                    <a:pt x="15" y="326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18" y="335"/>
                  </a:lnTo>
                  <a:lnTo>
                    <a:pt x="21" y="343"/>
                  </a:lnTo>
                  <a:lnTo>
                    <a:pt x="25" y="351"/>
                  </a:lnTo>
                  <a:lnTo>
                    <a:pt x="29" y="354"/>
                  </a:lnTo>
                  <a:lnTo>
                    <a:pt x="36" y="355"/>
                  </a:lnTo>
                  <a:lnTo>
                    <a:pt x="40" y="360"/>
                  </a:lnTo>
                  <a:lnTo>
                    <a:pt x="39" y="368"/>
                  </a:lnTo>
                  <a:lnTo>
                    <a:pt x="35" y="374"/>
                  </a:lnTo>
                  <a:lnTo>
                    <a:pt x="43" y="383"/>
                  </a:lnTo>
                  <a:lnTo>
                    <a:pt x="46" y="388"/>
                  </a:lnTo>
                  <a:lnTo>
                    <a:pt x="46" y="394"/>
                  </a:lnTo>
                  <a:lnTo>
                    <a:pt x="45" y="400"/>
                  </a:lnTo>
                  <a:lnTo>
                    <a:pt x="45" y="406"/>
                  </a:lnTo>
                  <a:lnTo>
                    <a:pt x="47" y="411"/>
                  </a:lnTo>
                  <a:lnTo>
                    <a:pt x="50" y="416"/>
                  </a:lnTo>
                  <a:lnTo>
                    <a:pt x="48" y="409"/>
                  </a:lnTo>
                  <a:lnTo>
                    <a:pt x="48" y="399"/>
                  </a:lnTo>
                  <a:lnTo>
                    <a:pt x="49" y="392"/>
                  </a:lnTo>
                  <a:lnTo>
                    <a:pt x="53" y="391"/>
                  </a:lnTo>
                  <a:lnTo>
                    <a:pt x="55" y="395"/>
                  </a:lnTo>
                  <a:lnTo>
                    <a:pt x="60" y="419"/>
                  </a:lnTo>
                  <a:lnTo>
                    <a:pt x="61" y="420"/>
                  </a:lnTo>
                  <a:lnTo>
                    <a:pt x="63" y="422"/>
                  </a:lnTo>
                  <a:lnTo>
                    <a:pt x="65" y="425"/>
                  </a:lnTo>
                  <a:lnTo>
                    <a:pt x="71" y="439"/>
                  </a:lnTo>
                  <a:lnTo>
                    <a:pt x="75" y="451"/>
                  </a:lnTo>
                  <a:lnTo>
                    <a:pt x="78" y="457"/>
                  </a:lnTo>
                  <a:lnTo>
                    <a:pt x="81" y="461"/>
                  </a:lnTo>
                  <a:lnTo>
                    <a:pt x="86" y="466"/>
                  </a:lnTo>
                  <a:lnTo>
                    <a:pt x="69" y="496"/>
                  </a:lnTo>
                  <a:lnTo>
                    <a:pt x="62" y="503"/>
                  </a:lnTo>
                  <a:lnTo>
                    <a:pt x="68" y="516"/>
                  </a:lnTo>
                  <a:lnTo>
                    <a:pt x="68" y="562"/>
                  </a:lnTo>
                  <a:lnTo>
                    <a:pt x="74" y="579"/>
                  </a:lnTo>
                  <a:lnTo>
                    <a:pt x="75" y="575"/>
                  </a:lnTo>
                  <a:lnTo>
                    <a:pt x="78" y="570"/>
                  </a:lnTo>
                  <a:lnTo>
                    <a:pt x="80" y="569"/>
                  </a:lnTo>
                  <a:lnTo>
                    <a:pt x="83" y="572"/>
                  </a:lnTo>
                  <a:lnTo>
                    <a:pt x="83" y="572"/>
                  </a:lnTo>
                  <a:lnTo>
                    <a:pt x="84" y="577"/>
                  </a:lnTo>
                  <a:lnTo>
                    <a:pt x="85" y="586"/>
                  </a:lnTo>
                  <a:lnTo>
                    <a:pt x="90" y="608"/>
                  </a:lnTo>
                  <a:lnTo>
                    <a:pt x="94" y="616"/>
                  </a:lnTo>
                  <a:lnTo>
                    <a:pt x="98" y="623"/>
                  </a:lnTo>
                  <a:lnTo>
                    <a:pt x="104" y="628"/>
                  </a:lnTo>
                  <a:lnTo>
                    <a:pt x="107" y="632"/>
                  </a:lnTo>
                  <a:lnTo>
                    <a:pt x="109" y="637"/>
                  </a:lnTo>
                  <a:lnTo>
                    <a:pt x="109" y="642"/>
                  </a:lnTo>
                  <a:lnTo>
                    <a:pt x="108" y="651"/>
                  </a:lnTo>
                  <a:lnTo>
                    <a:pt x="108" y="656"/>
                  </a:lnTo>
                  <a:lnTo>
                    <a:pt x="111" y="660"/>
                  </a:lnTo>
                  <a:lnTo>
                    <a:pt x="120" y="666"/>
                  </a:lnTo>
                  <a:lnTo>
                    <a:pt x="124" y="669"/>
                  </a:lnTo>
                  <a:lnTo>
                    <a:pt x="125" y="673"/>
                  </a:lnTo>
                  <a:lnTo>
                    <a:pt x="128" y="686"/>
                  </a:lnTo>
                  <a:lnTo>
                    <a:pt x="129" y="684"/>
                  </a:lnTo>
                  <a:lnTo>
                    <a:pt x="129" y="687"/>
                  </a:lnTo>
                  <a:lnTo>
                    <a:pt x="123" y="734"/>
                  </a:lnTo>
                  <a:lnTo>
                    <a:pt x="123" y="738"/>
                  </a:lnTo>
                  <a:lnTo>
                    <a:pt x="123" y="743"/>
                  </a:lnTo>
                  <a:lnTo>
                    <a:pt x="126" y="752"/>
                  </a:lnTo>
                  <a:lnTo>
                    <a:pt x="128" y="757"/>
                  </a:lnTo>
                  <a:lnTo>
                    <a:pt x="130" y="761"/>
                  </a:lnTo>
                  <a:lnTo>
                    <a:pt x="134" y="765"/>
                  </a:lnTo>
                  <a:lnTo>
                    <a:pt x="135" y="766"/>
                  </a:lnTo>
                  <a:lnTo>
                    <a:pt x="136" y="766"/>
                  </a:lnTo>
                  <a:lnTo>
                    <a:pt x="136" y="765"/>
                  </a:lnTo>
                  <a:lnTo>
                    <a:pt x="140" y="763"/>
                  </a:lnTo>
                  <a:lnTo>
                    <a:pt x="143" y="759"/>
                  </a:lnTo>
                  <a:lnTo>
                    <a:pt x="144" y="757"/>
                  </a:lnTo>
                  <a:lnTo>
                    <a:pt x="145" y="755"/>
                  </a:lnTo>
                  <a:lnTo>
                    <a:pt x="145" y="753"/>
                  </a:lnTo>
                  <a:lnTo>
                    <a:pt x="145" y="745"/>
                  </a:lnTo>
                  <a:lnTo>
                    <a:pt x="145" y="742"/>
                  </a:lnTo>
                  <a:lnTo>
                    <a:pt x="146" y="740"/>
                  </a:lnTo>
                  <a:lnTo>
                    <a:pt x="147" y="738"/>
                  </a:lnTo>
                  <a:lnTo>
                    <a:pt x="149" y="737"/>
                  </a:lnTo>
                  <a:lnTo>
                    <a:pt x="151" y="736"/>
                  </a:lnTo>
                  <a:lnTo>
                    <a:pt x="154" y="735"/>
                  </a:lnTo>
                  <a:lnTo>
                    <a:pt x="156" y="734"/>
                  </a:lnTo>
                  <a:lnTo>
                    <a:pt x="161" y="734"/>
                  </a:lnTo>
                  <a:lnTo>
                    <a:pt x="164" y="735"/>
                  </a:lnTo>
                  <a:lnTo>
                    <a:pt x="166" y="736"/>
                  </a:lnTo>
                  <a:lnTo>
                    <a:pt x="168" y="738"/>
                  </a:lnTo>
                  <a:lnTo>
                    <a:pt x="176" y="752"/>
                  </a:lnTo>
                  <a:lnTo>
                    <a:pt x="180" y="755"/>
                  </a:lnTo>
                  <a:lnTo>
                    <a:pt x="182" y="756"/>
                  </a:lnTo>
                  <a:lnTo>
                    <a:pt x="186" y="758"/>
                  </a:lnTo>
                  <a:lnTo>
                    <a:pt x="189" y="761"/>
                  </a:lnTo>
                  <a:lnTo>
                    <a:pt x="191" y="770"/>
                  </a:lnTo>
                  <a:lnTo>
                    <a:pt x="192" y="774"/>
                  </a:lnTo>
                  <a:lnTo>
                    <a:pt x="194" y="782"/>
                  </a:lnTo>
                  <a:lnTo>
                    <a:pt x="197" y="796"/>
                  </a:lnTo>
                  <a:lnTo>
                    <a:pt x="201" y="814"/>
                  </a:lnTo>
                  <a:lnTo>
                    <a:pt x="206" y="835"/>
                  </a:lnTo>
                  <a:lnTo>
                    <a:pt x="211" y="859"/>
                  </a:lnTo>
                  <a:lnTo>
                    <a:pt x="217" y="884"/>
                  </a:lnTo>
                  <a:lnTo>
                    <a:pt x="228" y="937"/>
                  </a:lnTo>
                  <a:lnTo>
                    <a:pt x="234" y="962"/>
                  </a:lnTo>
                  <a:lnTo>
                    <a:pt x="239" y="986"/>
                  </a:lnTo>
                  <a:lnTo>
                    <a:pt x="244" y="1007"/>
                  </a:lnTo>
                  <a:lnTo>
                    <a:pt x="248" y="1025"/>
                  </a:lnTo>
                  <a:lnTo>
                    <a:pt x="251" y="1039"/>
                  </a:lnTo>
                  <a:lnTo>
                    <a:pt x="253" y="1048"/>
                  </a:lnTo>
                  <a:lnTo>
                    <a:pt x="254" y="1051"/>
                  </a:lnTo>
                  <a:lnTo>
                    <a:pt x="255" y="1056"/>
                  </a:lnTo>
                  <a:lnTo>
                    <a:pt x="256" y="1063"/>
                  </a:lnTo>
                  <a:lnTo>
                    <a:pt x="256" y="1079"/>
                  </a:lnTo>
                  <a:lnTo>
                    <a:pt x="264" y="1092"/>
                  </a:lnTo>
                  <a:lnTo>
                    <a:pt x="271" y="1102"/>
                  </a:lnTo>
                  <a:lnTo>
                    <a:pt x="320" y="1092"/>
                  </a:lnTo>
                  <a:lnTo>
                    <a:pt x="336" y="1089"/>
                  </a:lnTo>
                  <a:lnTo>
                    <a:pt x="352" y="1085"/>
                  </a:lnTo>
                  <a:lnTo>
                    <a:pt x="369" y="1082"/>
                  </a:lnTo>
                  <a:lnTo>
                    <a:pt x="385" y="1078"/>
                  </a:lnTo>
                  <a:lnTo>
                    <a:pt x="401" y="1075"/>
                  </a:lnTo>
                  <a:lnTo>
                    <a:pt x="417" y="1072"/>
                  </a:lnTo>
                  <a:lnTo>
                    <a:pt x="433" y="1068"/>
                  </a:lnTo>
                  <a:lnTo>
                    <a:pt x="450" y="1065"/>
                  </a:lnTo>
                  <a:lnTo>
                    <a:pt x="466" y="1062"/>
                  </a:lnTo>
                  <a:lnTo>
                    <a:pt x="482" y="1058"/>
                  </a:lnTo>
                  <a:lnTo>
                    <a:pt x="498" y="1055"/>
                  </a:lnTo>
                  <a:lnTo>
                    <a:pt x="515" y="1051"/>
                  </a:lnTo>
                  <a:lnTo>
                    <a:pt x="531" y="1047"/>
                  </a:lnTo>
                  <a:lnTo>
                    <a:pt x="531" y="1047"/>
                  </a:lnTo>
                  <a:lnTo>
                    <a:pt x="526" y="1036"/>
                  </a:lnTo>
                  <a:lnTo>
                    <a:pt x="517" y="1028"/>
                  </a:lnTo>
                  <a:lnTo>
                    <a:pt x="499" y="1018"/>
                  </a:lnTo>
                  <a:lnTo>
                    <a:pt x="495" y="1014"/>
                  </a:lnTo>
                  <a:lnTo>
                    <a:pt x="493" y="1010"/>
                  </a:lnTo>
                  <a:lnTo>
                    <a:pt x="490" y="1006"/>
                  </a:lnTo>
                  <a:lnTo>
                    <a:pt x="488" y="999"/>
                  </a:lnTo>
                  <a:lnTo>
                    <a:pt x="486" y="992"/>
                  </a:lnTo>
                  <a:lnTo>
                    <a:pt x="486" y="986"/>
                  </a:lnTo>
                  <a:lnTo>
                    <a:pt x="487" y="981"/>
                  </a:lnTo>
                  <a:lnTo>
                    <a:pt x="488" y="974"/>
                  </a:lnTo>
                  <a:lnTo>
                    <a:pt x="486" y="955"/>
                  </a:lnTo>
                  <a:lnTo>
                    <a:pt x="486" y="947"/>
                  </a:lnTo>
                  <a:lnTo>
                    <a:pt x="491" y="943"/>
                  </a:lnTo>
                  <a:lnTo>
                    <a:pt x="498" y="938"/>
                  </a:lnTo>
                  <a:lnTo>
                    <a:pt x="500" y="930"/>
                  </a:lnTo>
                  <a:lnTo>
                    <a:pt x="496" y="910"/>
                  </a:lnTo>
                  <a:lnTo>
                    <a:pt x="496" y="885"/>
                  </a:lnTo>
                  <a:lnTo>
                    <a:pt x="494" y="875"/>
                  </a:lnTo>
                  <a:lnTo>
                    <a:pt x="489" y="864"/>
                  </a:lnTo>
                  <a:lnTo>
                    <a:pt x="488" y="859"/>
                  </a:lnTo>
                  <a:lnTo>
                    <a:pt x="485" y="841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8" y="833"/>
                  </a:lnTo>
                  <a:lnTo>
                    <a:pt x="487" y="831"/>
                  </a:lnTo>
                  <a:lnTo>
                    <a:pt x="486" y="830"/>
                  </a:lnTo>
                  <a:lnTo>
                    <a:pt x="485" y="829"/>
                  </a:lnTo>
                  <a:lnTo>
                    <a:pt x="484" y="828"/>
                  </a:lnTo>
                  <a:lnTo>
                    <a:pt x="484" y="822"/>
                  </a:lnTo>
                  <a:lnTo>
                    <a:pt x="484" y="818"/>
                  </a:lnTo>
                  <a:lnTo>
                    <a:pt x="485" y="813"/>
                  </a:lnTo>
                  <a:lnTo>
                    <a:pt x="488" y="808"/>
                  </a:lnTo>
                  <a:lnTo>
                    <a:pt x="490" y="799"/>
                  </a:lnTo>
                  <a:lnTo>
                    <a:pt x="488" y="790"/>
                  </a:lnTo>
                  <a:lnTo>
                    <a:pt x="483" y="774"/>
                  </a:lnTo>
                  <a:lnTo>
                    <a:pt x="467" y="701"/>
                  </a:lnTo>
                  <a:lnTo>
                    <a:pt x="466" y="689"/>
                  </a:lnTo>
                  <a:lnTo>
                    <a:pt x="467" y="682"/>
                  </a:lnTo>
                  <a:lnTo>
                    <a:pt x="476" y="669"/>
                  </a:lnTo>
                  <a:lnTo>
                    <a:pt x="479" y="660"/>
                  </a:lnTo>
                  <a:lnTo>
                    <a:pt x="479" y="651"/>
                  </a:lnTo>
                  <a:lnTo>
                    <a:pt x="478" y="633"/>
                  </a:lnTo>
                  <a:lnTo>
                    <a:pt x="475" y="618"/>
                  </a:lnTo>
                  <a:lnTo>
                    <a:pt x="476" y="613"/>
                  </a:lnTo>
                  <a:lnTo>
                    <a:pt x="483" y="604"/>
                  </a:lnTo>
                  <a:lnTo>
                    <a:pt x="486" y="597"/>
                  </a:lnTo>
                  <a:lnTo>
                    <a:pt x="499" y="578"/>
                  </a:lnTo>
                  <a:lnTo>
                    <a:pt x="501" y="570"/>
                  </a:lnTo>
                  <a:lnTo>
                    <a:pt x="501" y="561"/>
                  </a:lnTo>
                  <a:lnTo>
                    <a:pt x="501" y="552"/>
                  </a:lnTo>
                  <a:lnTo>
                    <a:pt x="499" y="542"/>
                  </a:lnTo>
                  <a:lnTo>
                    <a:pt x="499" y="533"/>
                  </a:lnTo>
                  <a:lnTo>
                    <a:pt x="501" y="523"/>
                  </a:lnTo>
                  <a:lnTo>
                    <a:pt x="515" y="489"/>
                  </a:lnTo>
                  <a:lnTo>
                    <a:pt x="515" y="486"/>
                  </a:lnTo>
                  <a:lnTo>
                    <a:pt x="512" y="484"/>
                  </a:lnTo>
                  <a:lnTo>
                    <a:pt x="508" y="482"/>
                  </a:lnTo>
                  <a:lnTo>
                    <a:pt x="506" y="478"/>
                  </a:lnTo>
                  <a:lnTo>
                    <a:pt x="506" y="472"/>
                  </a:lnTo>
                  <a:lnTo>
                    <a:pt x="514" y="444"/>
                  </a:lnTo>
                  <a:lnTo>
                    <a:pt x="515" y="430"/>
                  </a:lnTo>
                  <a:lnTo>
                    <a:pt x="513" y="413"/>
                  </a:lnTo>
                  <a:lnTo>
                    <a:pt x="503" y="376"/>
                  </a:lnTo>
                  <a:lnTo>
                    <a:pt x="500" y="354"/>
                  </a:lnTo>
                  <a:lnTo>
                    <a:pt x="503" y="337"/>
                  </a:lnTo>
                  <a:lnTo>
                    <a:pt x="513" y="325"/>
                  </a:lnTo>
                  <a:lnTo>
                    <a:pt x="528" y="317"/>
                  </a:lnTo>
                  <a:lnTo>
                    <a:pt x="544" y="314"/>
                  </a:lnTo>
                  <a:lnTo>
                    <a:pt x="551" y="311"/>
                  </a:lnTo>
                  <a:lnTo>
                    <a:pt x="556" y="305"/>
                  </a:lnTo>
                  <a:lnTo>
                    <a:pt x="564" y="289"/>
                  </a:lnTo>
                  <a:lnTo>
                    <a:pt x="567" y="284"/>
                  </a:lnTo>
                  <a:lnTo>
                    <a:pt x="591" y="259"/>
                  </a:lnTo>
                  <a:lnTo>
                    <a:pt x="599" y="254"/>
                  </a:lnTo>
                  <a:lnTo>
                    <a:pt x="600" y="249"/>
                  </a:lnTo>
                  <a:lnTo>
                    <a:pt x="604" y="239"/>
                  </a:lnTo>
                  <a:lnTo>
                    <a:pt x="612" y="227"/>
                  </a:lnTo>
                  <a:lnTo>
                    <a:pt x="616" y="218"/>
                  </a:lnTo>
                  <a:lnTo>
                    <a:pt x="615" y="211"/>
                  </a:lnTo>
                  <a:lnTo>
                    <a:pt x="612" y="203"/>
                  </a:lnTo>
                  <a:lnTo>
                    <a:pt x="612" y="195"/>
                  </a:lnTo>
                  <a:lnTo>
                    <a:pt x="615" y="192"/>
                  </a:lnTo>
                  <a:lnTo>
                    <a:pt x="619" y="191"/>
                  </a:lnTo>
                  <a:lnTo>
                    <a:pt x="622" y="189"/>
                  </a:lnTo>
                  <a:lnTo>
                    <a:pt x="624" y="184"/>
                  </a:lnTo>
                  <a:lnTo>
                    <a:pt x="623" y="180"/>
                  </a:lnTo>
                  <a:lnTo>
                    <a:pt x="620" y="176"/>
                  </a:lnTo>
                  <a:lnTo>
                    <a:pt x="614" y="171"/>
                  </a:lnTo>
                  <a:lnTo>
                    <a:pt x="598" y="150"/>
                  </a:lnTo>
                  <a:lnTo>
                    <a:pt x="595" y="144"/>
                  </a:lnTo>
                  <a:lnTo>
                    <a:pt x="591" y="137"/>
                  </a:lnTo>
                  <a:lnTo>
                    <a:pt x="585" y="132"/>
                  </a:lnTo>
                  <a:lnTo>
                    <a:pt x="580" y="126"/>
                  </a:lnTo>
                  <a:lnTo>
                    <a:pt x="578" y="115"/>
                  </a:lnTo>
                  <a:lnTo>
                    <a:pt x="582" y="98"/>
                  </a:lnTo>
                  <a:lnTo>
                    <a:pt x="592" y="74"/>
                  </a:lnTo>
                  <a:lnTo>
                    <a:pt x="601" y="51"/>
                  </a:lnTo>
                  <a:lnTo>
                    <a:pt x="601" y="40"/>
                  </a:lnTo>
                  <a:lnTo>
                    <a:pt x="597" y="34"/>
                  </a:lnTo>
                  <a:lnTo>
                    <a:pt x="591" y="29"/>
                  </a:lnTo>
                  <a:lnTo>
                    <a:pt x="586" y="20"/>
                  </a:lnTo>
                  <a:lnTo>
                    <a:pt x="584" y="8"/>
                  </a:lnTo>
                  <a:lnTo>
                    <a:pt x="586" y="3"/>
                  </a:lnTo>
                  <a:lnTo>
                    <a:pt x="591" y="0"/>
                  </a:lnTo>
                  <a:lnTo>
                    <a:pt x="559" y="9"/>
                  </a:lnTo>
                  <a:lnTo>
                    <a:pt x="528" y="17"/>
                  </a:lnTo>
                  <a:lnTo>
                    <a:pt x="496" y="26"/>
                  </a:lnTo>
                  <a:lnTo>
                    <a:pt x="464" y="34"/>
                  </a:lnTo>
                  <a:lnTo>
                    <a:pt x="433" y="43"/>
                  </a:lnTo>
                  <a:lnTo>
                    <a:pt x="401" y="51"/>
                  </a:lnTo>
                  <a:lnTo>
                    <a:pt x="369" y="59"/>
                  </a:lnTo>
                  <a:lnTo>
                    <a:pt x="338" y="68"/>
                  </a:lnTo>
                  <a:lnTo>
                    <a:pt x="306" y="76"/>
                  </a:lnTo>
                  <a:lnTo>
                    <a:pt x="274" y="84"/>
                  </a:lnTo>
                  <a:lnTo>
                    <a:pt x="242" y="93"/>
                  </a:lnTo>
                  <a:lnTo>
                    <a:pt x="211" y="101"/>
                  </a:lnTo>
                  <a:lnTo>
                    <a:pt x="147" y="117"/>
                  </a:lnTo>
                  <a:lnTo>
                    <a:pt x="116" y="125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74" y="136"/>
                  </a:lnTo>
                  <a:lnTo>
                    <a:pt x="68" y="13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xmlns="" id="{659C2B1A-0011-43C6-80C2-412ADB35B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3191" y="2129296"/>
              <a:ext cx="160215" cy="284026"/>
            </a:xfrm>
            <a:custGeom>
              <a:avLst/>
              <a:gdLst>
                <a:gd name="T0" fmla="*/ 8 w 625"/>
                <a:gd name="T1" fmla="*/ 153 h 1103"/>
                <a:gd name="T2" fmla="*/ 6 w 625"/>
                <a:gd name="T3" fmla="*/ 172 h 1103"/>
                <a:gd name="T4" fmla="*/ 2 w 625"/>
                <a:gd name="T5" fmla="*/ 186 h 1103"/>
                <a:gd name="T6" fmla="*/ 9 w 625"/>
                <a:gd name="T7" fmla="*/ 234 h 1103"/>
                <a:gd name="T8" fmla="*/ 15 w 625"/>
                <a:gd name="T9" fmla="*/ 257 h 1103"/>
                <a:gd name="T10" fmla="*/ 11 w 625"/>
                <a:gd name="T11" fmla="*/ 270 h 1103"/>
                <a:gd name="T12" fmla="*/ 24 w 625"/>
                <a:gd name="T13" fmla="*/ 284 h 1103"/>
                <a:gd name="T14" fmla="*/ 10 w 625"/>
                <a:gd name="T15" fmla="*/ 279 h 1103"/>
                <a:gd name="T16" fmla="*/ 9 w 625"/>
                <a:gd name="T17" fmla="*/ 315 h 1103"/>
                <a:gd name="T18" fmla="*/ 17 w 625"/>
                <a:gd name="T19" fmla="*/ 329 h 1103"/>
                <a:gd name="T20" fmla="*/ 36 w 625"/>
                <a:gd name="T21" fmla="*/ 355 h 1103"/>
                <a:gd name="T22" fmla="*/ 46 w 625"/>
                <a:gd name="T23" fmla="*/ 388 h 1103"/>
                <a:gd name="T24" fmla="*/ 50 w 625"/>
                <a:gd name="T25" fmla="*/ 416 h 1103"/>
                <a:gd name="T26" fmla="*/ 55 w 625"/>
                <a:gd name="T27" fmla="*/ 395 h 1103"/>
                <a:gd name="T28" fmla="*/ 71 w 625"/>
                <a:gd name="T29" fmla="*/ 439 h 1103"/>
                <a:gd name="T30" fmla="*/ 69 w 625"/>
                <a:gd name="T31" fmla="*/ 496 h 1103"/>
                <a:gd name="T32" fmla="*/ 75 w 625"/>
                <a:gd name="T33" fmla="*/ 575 h 1103"/>
                <a:gd name="T34" fmla="*/ 84 w 625"/>
                <a:gd name="T35" fmla="*/ 577 h 1103"/>
                <a:gd name="T36" fmla="*/ 104 w 625"/>
                <a:gd name="T37" fmla="*/ 628 h 1103"/>
                <a:gd name="T38" fmla="*/ 108 w 625"/>
                <a:gd name="T39" fmla="*/ 656 h 1103"/>
                <a:gd name="T40" fmla="*/ 128 w 625"/>
                <a:gd name="T41" fmla="*/ 686 h 1103"/>
                <a:gd name="T42" fmla="*/ 123 w 625"/>
                <a:gd name="T43" fmla="*/ 743 h 1103"/>
                <a:gd name="T44" fmla="*/ 135 w 625"/>
                <a:gd name="T45" fmla="*/ 766 h 1103"/>
                <a:gd name="T46" fmla="*/ 144 w 625"/>
                <a:gd name="T47" fmla="*/ 757 h 1103"/>
                <a:gd name="T48" fmla="*/ 146 w 625"/>
                <a:gd name="T49" fmla="*/ 740 h 1103"/>
                <a:gd name="T50" fmla="*/ 156 w 625"/>
                <a:gd name="T51" fmla="*/ 734 h 1103"/>
                <a:gd name="T52" fmla="*/ 176 w 625"/>
                <a:gd name="T53" fmla="*/ 752 h 1103"/>
                <a:gd name="T54" fmla="*/ 191 w 625"/>
                <a:gd name="T55" fmla="*/ 770 h 1103"/>
                <a:gd name="T56" fmla="*/ 206 w 625"/>
                <a:gd name="T57" fmla="*/ 835 h 1103"/>
                <a:gd name="T58" fmla="*/ 239 w 625"/>
                <a:gd name="T59" fmla="*/ 986 h 1103"/>
                <a:gd name="T60" fmla="*/ 254 w 625"/>
                <a:gd name="T61" fmla="*/ 1051 h 1103"/>
                <a:gd name="T62" fmla="*/ 271 w 625"/>
                <a:gd name="T63" fmla="*/ 1102 h 1103"/>
                <a:gd name="T64" fmla="*/ 385 w 625"/>
                <a:gd name="T65" fmla="*/ 1078 h 1103"/>
                <a:gd name="T66" fmla="*/ 466 w 625"/>
                <a:gd name="T67" fmla="*/ 1062 h 1103"/>
                <a:gd name="T68" fmla="*/ 531 w 625"/>
                <a:gd name="T69" fmla="*/ 1047 h 1103"/>
                <a:gd name="T70" fmla="*/ 493 w 625"/>
                <a:gd name="T71" fmla="*/ 1010 h 1103"/>
                <a:gd name="T72" fmla="*/ 487 w 625"/>
                <a:gd name="T73" fmla="*/ 981 h 1103"/>
                <a:gd name="T74" fmla="*/ 498 w 625"/>
                <a:gd name="T75" fmla="*/ 938 h 1103"/>
                <a:gd name="T76" fmla="*/ 489 w 625"/>
                <a:gd name="T77" fmla="*/ 864 h 1103"/>
                <a:gd name="T78" fmla="*/ 488 w 625"/>
                <a:gd name="T79" fmla="*/ 833 h 1103"/>
                <a:gd name="T80" fmla="*/ 484 w 625"/>
                <a:gd name="T81" fmla="*/ 822 h 1103"/>
                <a:gd name="T82" fmla="*/ 488 w 625"/>
                <a:gd name="T83" fmla="*/ 790 h 1103"/>
                <a:gd name="T84" fmla="*/ 476 w 625"/>
                <a:gd name="T85" fmla="*/ 669 h 1103"/>
                <a:gd name="T86" fmla="*/ 476 w 625"/>
                <a:gd name="T87" fmla="*/ 613 h 1103"/>
                <a:gd name="T88" fmla="*/ 501 w 625"/>
                <a:gd name="T89" fmla="*/ 561 h 1103"/>
                <a:gd name="T90" fmla="*/ 515 w 625"/>
                <a:gd name="T91" fmla="*/ 489 h 1103"/>
                <a:gd name="T92" fmla="*/ 506 w 625"/>
                <a:gd name="T93" fmla="*/ 472 h 1103"/>
                <a:gd name="T94" fmla="*/ 500 w 625"/>
                <a:gd name="T95" fmla="*/ 354 h 1103"/>
                <a:gd name="T96" fmla="*/ 551 w 625"/>
                <a:gd name="T97" fmla="*/ 311 h 1103"/>
                <a:gd name="T98" fmla="*/ 599 w 625"/>
                <a:gd name="T99" fmla="*/ 254 h 1103"/>
                <a:gd name="T100" fmla="*/ 615 w 625"/>
                <a:gd name="T101" fmla="*/ 211 h 1103"/>
                <a:gd name="T102" fmla="*/ 622 w 625"/>
                <a:gd name="T103" fmla="*/ 189 h 1103"/>
                <a:gd name="T104" fmla="*/ 598 w 625"/>
                <a:gd name="T105" fmla="*/ 150 h 1103"/>
                <a:gd name="T106" fmla="*/ 578 w 625"/>
                <a:gd name="T107" fmla="*/ 115 h 1103"/>
                <a:gd name="T108" fmla="*/ 597 w 625"/>
                <a:gd name="T109" fmla="*/ 34 h 1103"/>
                <a:gd name="T110" fmla="*/ 591 w 625"/>
                <a:gd name="T111" fmla="*/ 0 h 1103"/>
                <a:gd name="T112" fmla="*/ 433 w 625"/>
                <a:gd name="T113" fmla="*/ 43 h 1103"/>
                <a:gd name="T114" fmla="*/ 274 w 625"/>
                <a:gd name="T115" fmla="*/ 84 h 1103"/>
                <a:gd name="T116" fmla="*/ 86 w 625"/>
                <a:gd name="T117" fmla="*/ 133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5" h="1103">
                  <a:moveTo>
                    <a:pt x="68" y="137"/>
                  </a:moveTo>
                  <a:lnTo>
                    <a:pt x="52" y="141"/>
                  </a:lnTo>
                  <a:lnTo>
                    <a:pt x="48" y="143"/>
                  </a:lnTo>
                  <a:lnTo>
                    <a:pt x="20" y="150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0" y="158"/>
                  </a:lnTo>
                  <a:lnTo>
                    <a:pt x="4" y="164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5" y="176"/>
                  </a:lnTo>
                  <a:lnTo>
                    <a:pt x="4" y="178"/>
                  </a:lnTo>
                  <a:lnTo>
                    <a:pt x="2" y="178"/>
                  </a:lnTo>
                  <a:lnTo>
                    <a:pt x="1" y="179"/>
                  </a:lnTo>
                  <a:lnTo>
                    <a:pt x="2" y="186"/>
                  </a:lnTo>
                  <a:lnTo>
                    <a:pt x="5" y="201"/>
                  </a:lnTo>
                  <a:lnTo>
                    <a:pt x="4" y="214"/>
                  </a:lnTo>
                  <a:lnTo>
                    <a:pt x="4" y="222"/>
                  </a:lnTo>
                  <a:lnTo>
                    <a:pt x="6" y="229"/>
                  </a:lnTo>
                  <a:lnTo>
                    <a:pt x="9" y="234"/>
                  </a:lnTo>
                  <a:lnTo>
                    <a:pt x="14" y="237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17" y="255"/>
                  </a:lnTo>
                  <a:lnTo>
                    <a:pt x="15" y="257"/>
                  </a:lnTo>
                  <a:lnTo>
                    <a:pt x="13" y="258"/>
                  </a:lnTo>
                  <a:lnTo>
                    <a:pt x="11" y="259"/>
                  </a:lnTo>
                  <a:lnTo>
                    <a:pt x="10" y="263"/>
                  </a:lnTo>
                  <a:lnTo>
                    <a:pt x="10" y="268"/>
                  </a:lnTo>
                  <a:lnTo>
                    <a:pt x="11" y="270"/>
                  </a:lnTo>
                  <a:lnTo>
                    <a:pt x="14" y="271"/>
                  </a:lnTo>
                  <a:lnTo>
                    <a:pt x="19" y="275"/>
                  </a:lnTo>
                  <a:lnTo>
                    <a:pt x="21" y="277"/>
                  </a:lnTo>
                  <a:lnTo>
                    <a:pt x="23" y="280"/>
                  </a:lnTo>
                  <a:lnTo>
                    <a:pt x="24" y="284"/>
                  </a:lnTo>
                  <a:lnTo>
                    <a:pt x="23" y="287"/>
                  </a:lnTo>
                  <a:lnTo>
                    <a:pt x="21" y="287"/>
                  </a:lnTo>
                  <a:lnTo>
                    <a:pt x="19" y="286"/>
                  </a:lnTo>
                  <a:lnTo>
                    <a:pt x="14" y="279"/>
                  </a:lnTo>
                  <a:lnTo>
                    <a:pt x="10" y="279"/>
                  </a:lnTo>
                  <a:lnTo>
                    <a:pt x="8" y="284"/>
                  </a:lnTo>
                  <a:lnTo>
                    <a:pt x="8" y="293"/>
                  </a:lnTo>
                  <a:lnTo>
                    <a:pt x="12" y="304"/>
                  </a:lnTo>
                  <a:lnTo>
                    <a:pt x="13" y="310"/>
                  </a:lnTo>
                  <a:lnTo>
                    <a:pt x="9" y="315"/>
                  </a:lnTo>
                  <a:lnTo>
                    <a:pt x="12" y="319"/>
                  </a:lnTo>
                  <a:lnTo>
                    <a:pt x="14" y="322"/>
                  </a:lnTo>
                  <a:lnTo>
                    <a:pt x="15" y="326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18" y="335"/>
                  </a:lnTo>
                  <a:lnTo>
                    <a:pt x="21" y="343"/>
                  </a:lnTo>
                  <a:lnTo>
                    <a:pt x="25" y="351"/>
                  </a:lnTo>
                  <a:lnTo>
                    <a:pt x="29" y="354"/>
                  </a:lnTo>
                  <a:lnTo>
                    <a:pt x="36" y="355"/>
                  </a:lnTo>
                  <a:lnTo>
                    <a:pt x="40" y="360"/>
                  </a:lnTo>
                  <a:lnTo>
                    <a:pt x="39" y="368"/>
                  </a:lnTo>
                  <a:lnTo>
                    <a:pt x="35" y="374"/>
                  </a:lnTo>
                  <a:lnTo>
                    <a:pt x="43" y="383"/>
                  </a:lnTo>
                  <a:lnTo>
                    <a:pt x="46" y="388"/>
                  </a:lnTo>
                  <a:lnTo>
                    <a:pt x="46" y="394"/>
                  </a:lnTo>
                  <a:lnTo>
                    <a:pt x="45" y="400"/>
                  </a:lnTo>
                  <a:lnTo>
                    <a:pt x="45" y="406"/>
                  </a:lnTo>
                  <a:lnTo>
                    <a:pt x="47" y="411"/>
                  </a:lnTo>
                  <a:lnTo>
                    <a:pt x="50" y="416"/>
                  </a:lnTo>
                  <a:lnTo>
                    <a:pt x="48" y="409"/>
                  </a:lnTo>
                  <a:lnTo>
                    <a:pt x="48" y="399"/>
                  </a:lnTo>
                  <a:lnTo>
                    <a:pt x="49" y="392"/>
                  </a:lnTo>
                  <a:lnTo>
                    <a:pt x="53" y="391"/>
                  </a:lnTo>
                  <a:lnTo>
                    <a:pt x="55" y="395"/>
                  </a:lnTo>
                  <a:lnTo>
                    <a:pt x="60" y="419"/>
                  </a:lnTo>
                  <a:lnTo>
                    <a:pt x="61" y="420"/>
                  </a:lnTo>
                  <a:lnTo>
                    <a:pt x="63" y="422"/>
                  </a:lnTo>
                  <a:lnTo>
                    <a:pt x="65" y="425"/>
                  </a:lnTo>
                  <a:lnTo>
                    <a:pt x="71" y="439"/>
                  </a:lnTo>
                  <a:lnTo>
                    <a:pt x="75" y="451"/>
                  </a:lnTo>
                  <a:lnTo>
                    <a:pt x="78" y="457"/>
                  </a:lnTo>
                  <a:lnTo>
                    <a:pt x="81" y="461"/>
                  </a:lnTo>
                  <a:lnTo>
                    <a:pt x="86" y="466"/>
                  </a:lnTo>
                  <a:lnTo>
                    <a:pt x="69" y="496"/>
                  </a:lnTo>
                  <a:lnTo>
                    <a:pt x="62" y="503"/>
                  </a:lnTo>
                  <a:lnTo>
                    <a:pt x="68" y="516"/>
                  </a:lnTo>
                  <a:lnTo>
                    <a:pt x="68" y="562"/>
                  </a:lnTo>
                  <a:lnTo>
                    <a:pt x="74" y="579"/>
                  </a:lnTo>
                  <a:lnTo>
                    <a:pt x="75" y="575"/>
                  </a:lnTo>
                  <a:lnTo>
                    <a:pt x="78" y="570"/>
                  </a:lnTo>
                  <a:lnTo>
                    <a:pt x="80" y="569"/>
                  </a:lnTo>
                  <a:lnTo>
                    <a:pt x="83" y="572"/>
                  </a:lnTo>
                  <a:lnTo>
                    <a:pt x="83" y="572"/>
                  </a:lnTo>
                  <a:lnTo>
                    <a:pt x="84" y="577"/>
                  </a:lnTo>
                  <a:lnTo>
                    <a:pt x="85" y="586"/>
                  </a:lnTo>
                  <a:lnTo>
                    <a:pt x="90" y="608"/>
                  </a:lnTo>
                  <a:lnTo>
                    <a:pt x="94" y="616"/>
                  </a:lnTo>
                  <a:lnTo>
                    <a:pt x="98" y="623"/>
                  </a:lnTo>
                  <a:lnTo>
                    <a:pt x="104" y="628"/>
                  </a:lnTo>
                  <a:lnTo>
                    <a:pt x="107" y="632"/>
                  </a:lnTo>
                  <a:lnTo>
                    <a:pt x="109" y="637"/>
                  </a:lnTo>
                  <a:lnTo>
                    <a:pt x="109" y="642"/>
                  </a:lnTo>
                  <a:lnTo>
                    <a:pt x="108" y="651"/>
                  </a:lnTo>
                  <a:lnTo>
                    <a:pt x="108" y="656"/>
                  </a:lnTo>
                  <a:lnTo>
                    <a:pt x="111" y="660"/>
                  </a:lnTo>
                  <a:lnTo>
                    <a:pt x="120" y="666"/>
                  </a:lnTo>
                  <a:lnTo>
                    <a:pt x="124" y="669"/>
                  </a:lnTo>
                  <a:lnTo>
                    <a:pt x="125" y="673"/>
                  </a:lnTo>
                  <a:lnTo>
                    <a:pt x="128" y="686"/>
                  </a:lnTo>
                  <a:lnTo>
                    <a:pt x="129" y="684"/>
                  </a:lnTo>
                  <a:lnTo>
                    <a:pt x="129" y="687"/>
                  </a:lnTo>
                  <a:lnTo>
                    <a:pt x="123" y="734"/>
                  </a:lnTo>
                  <a:lnTo>
                    <a:pt x="123" y="738"/>
                  </a:lnTo>
                  <a:lnTo>
                    <a:pt x="123" y="743"/>
                  </a:lnTo>
                  <a:lnTo>
                    <a:pt x="126" y="752"/>
                  </a:lnTo>
                  <a:lnTo>
                    <a:pt x="128" y="757"/>
                  </a:lnTo>
                  <a:lnTo>
                    <a:pt x="130" y="761"/>
                  </a:lnTo>
                  <a:lnTo>
                    <a:pt x="134" y="765"/>
                  </a:lnTo>
                  <a:lnTo>
                    <a:pt x="135" y="766"/>
                  </a:lnTo>
                  <a:lnTo>
                    <a:pt x="136" y="766"/>
                  </a:lnTo>
                  <a:lnTo>
                    <a:pt x="136" y="765"/>
                  </a:lnTo>
                  <a:lnTo>
                    <a:pt x="140" y="763"/>
                  </a:lnTo>
                  <a:lnTo>
                    <a:pt x="143" y="759"/>
                  </a:lnTo>
                  <a:lnTo>
                    <a:pt x="144" y="757"/>
                  </a:lnTo>
                  <a:lnTo>
                    <a:pt x="145" y="755"/>
                  </a:lnTo>
                  <a:lnTo>
                    <a:pt x="145" y="753"/>
                  </a:lnTo>
                  <a:lnTo>
                    <a:pt x="145" y="745"/>
                  </a:lnTo>
                  <a:lnTo>
                    <a:pt x="145" y="742"/>
                  </a:lnTo>
                  <a:lnTo>
                    <a:pt x="146" y="740"/>
                  </a:lnTo>
                  <a:lnTo>
                    <a:pt x="147" y="738"/>
                  </a:lnTo>
                  <a:lnTo>
                    <a:pt x="149" y="737"/>
                  </a:lnTo>
                  <a:lnTo>
                    <a:pt x="151" y="736"/>
                  </a:lnTo>
                  <a:lnTo>
                    <a:pt x="154" y="735"/>
                  </a:lnTo>
                  <a:lnTo>
                    <a:pt x="156" y="734"/>
                  </a:lnTo>
                  <a:lnTo>
                    <a:pt x="161" y="734"/>
                  </a:lnTo>
                  <a:lnTo>
                    <a:pt x="164" y="735"/>
                  </a:lnTo>
                  <a:lnTo>
                    <a:pt x="166" y="736"/>
                  </a:lnTo>
                  <a:lnTo>
                    <a:pt x="168" y="738"/>
                  </a:lnTo>
                  <a:lnTo>
                    <a:pt x="176" y="752"/>
                  </a:lnTo>
                  <a:lnTo>
                    <a:pt x="180" y="755"/>
                  </a:lnTo>
                  <a:lnTo>
                    <a:pt x="182" y="756"/>
                  </a:lnTo>
                  <a:lnTo>
                    <a:pt x="186" y="758"/>
                  </a:lnTo>
                  <a:lnTo>
                    <a:pt x="189" y="761"/>
                  </a:lnTo>
                  <a:lnTo>
                    <a:pt x="191" y="770"/>
                  </a:lnTo>
                  <a:lnTo>
                    <a:pt x="192" y="774"/>
                  </a:lnTo>
                  <a:lnTo>
                    <a:pt x="194" y="782"/>
                  </a:lnTo>
                  <a:lnTo>
                    <a:pt x="197" y="796"/>
                  </a:lnTo>
                  <a:lnTo>
                    <a:pt x="201" y="814"/>
                  </a:lnTo>
                  <a:lnTo>
                    <a:pt x="206" y="835"/>
                  </a:lnTo>
                  <a:lnTo>
                    <a:pt x="211" y="859"/>
                  </a:lnTo>
                  <a:lnTo>
                    <a:pt x="217" y="884"/>
                  </a:lnTo>
                  <a:lnTo>
                    <a:pt x="228" y="937"/>
                  </a:lnTo>
                  <a:lnTo>
                    <a:pt x="234" y="962"/>
                  </a:lnTo>
                  <a:lnTo>
                    <a:pt x="239" y="986"/>
                  </a:lnTo>
                  <a:lnTo>
                    <a:pt x="244" y="1007"/>
                  </a:lnTo>
                  <a:lnTo>
                    <a:pt x="248" y="1025"/>
                  </a:lnTo>
                  <a:lnTo>
                    <a:pt x="251" y="1039"/>
                  </a:lnTo>
                  <a:lnTo>
                    <a:pt x="253" y="1048"/>
                  </a:lnTo>
                  <a:lnTo>
                    <a:pt x="254" y="1051"/>
                  </a:lnTo>
                  <a:lnTo>
                    <a:pt x="255" y="1056"/>
                  </a:lnTo>
                  <a:lnTo>
                    <a:pt x="256" y="1063"/>
                  </a:lnTo>
                  <a:lnTo>
                    <a:pt x="256" y="1079"/>
                  </a:lnTo>
                  <a:lnTo>
                    <a:pt x="264" y="1092"/>
                  </a:lnTo>
                  <a:lnTo>
                    <a:pt x="271" y="1102"/>
                  </a:lnTo>
                  <a:lnTo>
                    <a:pt x="320" y="1092"/>
                  </a:lnTo>
                  <a:lnTo>
                    <a:pt x="336" y="1089"/>
                  </a:lnTo>
                  <a:lnTo>
                    <a:pt x="352" y="1085"/>
                  </a:lnTo>
                  <a:lnTo>
                    <a:pt x="369" y="1082"/>
                  </a:lnTo>
                  <a:lnTo>
                    <a:pt x="385" y="1078"/>
                  </a:lnTo>
                  <a:lnTo>
                    <a:pt x="401" y="1075"/>
                  </a:lnTo>
                  <a:lnTo>
                    <a:pt x="417" y="1072"/>
                  </a:lnTo>
                  <a:lnTo>
                    <a:pt x="433" y="1068"/>
                  </a:lnTo>
                  <a:lnTo>
                    <a:pt x="450" y="1065"/>
                  </a:lnTo>
                  <a:lnTo>
                    <a:pt x="466" y="1062"/>
                  </a:lnTo>
                  <a:lnTo>
                    <a:pt x="482" y="1058"/>
                  </a:lnTo>
                  <a:lnTo>
                    <a:pt x="498" y="1055"/>
                  </a:lnTo>
                  <a:lnTo>
                    <a:pt x="515" y="1051"/>
                  </a:lnTo>
                  <a:lnTo>
                    <a:pt x="531" y="1047"/>
                  </a:lnTo>
                  <a:lnTo>
                    <a:pt x="531" y="1047"/>
                  </a:lnTo>
                  <a:lnTo>
                    <a:pt x="526" y="1036"/>
                  </a:lnTo>
                  <a:lnTo>
                    <a:pt x="517" y="1028"/>
                  </a:lnTo>
                  <a:lnTo>
                    <a:pt x="499" y="1018"/>
                  </a:lnTo>
                  <a:lnTo>
                    <a:pt x="495" y="1014"/>
                  </a:lnTo>
                  <a:lnTo>
                    <a:pt x="493" y="1010"/>
                  </a:lnTo>
                  <a:lnTo>
                    <a:pt x="490" y="1006"/>
                  </a:lnTo>
                  <a:lnTo>
                    <a:pt x="488" y="999"/>
                  </a:lnTo>
                  <a:lnTo>
                    <a:pt x="486" y="992"/>
                  </a:lnTo>
                  <a:lnTo>
                    <a:pt x="486" y="986"/>
                  </a:lnTo>
                  <a:lnTo>
                    <a:pt x="487" y="981"/>
                  </a:lnTo>
                  <a:lnTo>
                    <a:pt x="488" y="974"/>
                  </a:lnTo>
                  <a:lnTo>
                    <a:pt x="486" y="955"/>
                  </a:lnTo>
                  <a:lnTo>
                    <a:pt x="486" y="947"/>
                  </a:lnTo>
                  <a:lnTo>
                    <a:pt x="491" y="943"/>
                  </a:lnTo>
                  <a:lnTo>
                    <a:pt x="498" y="938"/>
                  </a:lnTo>
                  <a:lnTo>
                    <a:pt x="500" y="930"/>
                  </a:lnTo>
                  <a:lnTo>
                    <a:pt x="496" y="910"/>
                  </a:lnTo>
                  <a:lnTo>
                    <a:pt x="496" y="885"/>
                  </a:lnTo>
                  <a:lnTo>
                    <a:pt x="494" y="875"/>
                  </a:lnTo>
                  <a:lnTo>
                    <a:pt x="489" y="864"/>
                  </a:lnTo>
                  <a:lnTo>
                    <a:pt x="488" y="859"/>
                  </a:lnTo>
                  <a:lnTo>
                    <a:pt x="485" y="841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8" y="833"/>
                  </a:lnTo>
                  <a:lnTo>
                    <a:pt x="487" y="831"/>
                  </a:lnTo>
                  <a:lnTo>
                    <a:pt x="486" y="830"/>
                  </a:lnTo>
                  <a:lnTo>
                    <a:pt x="485" y="829"/>
                  </a:lnTo>
                  <a:lnTo>
                    <a:pt x="484" y="828"/>
                  </a:lnTo>
                  <a:lnTo>
                    <a:pt x="484" y="822"/>
                  </a:lnTo>
                  <a:lnTo>
                    <a:pt x="484" y="818"/>
                  </a:lnTo>
                  <a:lnTo>
                    <a:pt x="485" y="813"/>
                  </a:lnTo>
                  <a:lnTo>
                    <a:pt x="488" y="808"/>
                  </a:lnTo>
                  <a:lnTo>
                    <a:pt x="490" y="799"/>
                  </a:lnTo>
                  <a:lnTo>
                    <a:pt x="488" y="790"/>
                  </a:lnTo>
                  <a:lnTo>
                    <a:pt x="483" y="774"/>
                  </a:lnTo>
                  <a:lnTo>
                    <a:pt x="467" y="701"/>
                  </a:lnTo>
                  <a:lnTo>
                    <a:pt x="466" y="689"/>
                  </a:lnTo>
                  <a:lnTo>
                    <a:pt x="467" y="682"/>
                  </a:lnTo>
                  <a:lnTo>
                    <a:pt x="476" y="669"/>
                  </a:lnTo>
                  <a:lnTo>
                    <a:pt x="479" y="660"/>
                  </a:lnTo>
                  <a:lnTo>
                    <a:pt x="479" y="651"/>
                  </a:lnTo>
                  <a:lnTo>
                    <a:pt x="478" y="633"/>
                  </a:lnTo>
                  <a:lnTo>
                    <a:pt x="475" y="618"/>
                  </a:lnTo>
                  <a:lnTo>
                    <a:pt x="476" y="613"/>
                  </a:lnTo>
                  <a:lnTo>
                    <a:pt x="483" y="604"/>
                  </a:lnTo>
                  <a:lnTo>
                    <a:pt x="486" y="597"/>
                  </a:lnTo>
                  <a:lnTo>
                    <a:pt x="499" y="578"/>
                  </a:lnTo>
                  <a:lnTo>
                    <a:pt x="501" y="570"/>
                  </a:lnTo>
                  <a:lnTo>
                    <a:pt x="501" y="561"/>
                  </a:lnTo>
                  <a:lnTo>
                    <a:pt x="501" y="552"/>
                  </a:lnTo>
                  <a:lnTo>
                    <a:pt x="499" y="542"/>
                  </a:lnTo>
                  <a:lnTo>
                    <a:pt x="499" y="533"/>
                  </a:lnTo>
                  <a:lnTo>
                    <a:pt x="501" y="523"/>
                  </a:lnTo>
                  <a:lnTo>
                    <a:pt x="515" y="489"/>
                  </a:lnTo>
                  <a:lnTo>
                    <a:pt x="515" y="486"/>
                  </a:lnTo>
                  <a:lnTo>
                    <a:pt x="512" y="484"/>
                  </a:lnTo>
                  <a:lnTo>
                    <a:pt x="508" y="482"/>
                  </a:lnTo>
                  <a:lnTo>
                    <a:pt x="506" y="478"/>
                  </a:lnTo>
                  <a:lnTo>
                    <a:pt x="506" y="472"/>
                  </a:lnTo>
                  <a:lnTo>
                    <a:pt x="514" y="444"/>
                  </a:lnTo>
                  <a:lnTo>
                    <a:pt x="515" y="430"/>
                  </a:lnTo>
                  <a:lnTo>
                    <a:pt x="513" y="413"/>
                  </a:lnTo>
                  <a:lnTo>
                    <a:pt x="503" y="376"/>
                  </a:lnTo>
                  <a:lnTo>
                    <a:pt x="500" y="354"/>
                  </a:lnTo>
                  <a:lnTo>
                    <a:pt x="503" y="337"/>
                  </a:lnTo>
                  <a:lnTo>
                    <a:pt x="513" y="325"/>
                  </a:lnTo>
                  <a:lnTo>
                    <a:pt x="528" y="317"/>
                  </a:lnTo>
                  <a:lnTo>
                    <a:pt x="544" y="314"/>
                  </a:lnTo>
                  <a:lnTo>
                    <a:pt x="551" y="311"/>
                  </a:lnTo>
                  <a:lnTo>
                    <a:pt x="556" y="305"/>
                  </a:lnTo>
                  <a:lnTo>
                    <a:pt x="564" y="289"/>
                  </a:lnTo>
                  <a:lnTo>
                    <a:pt x="567" y="284"/>
                  </a:lnTo>
                  <a:lnTo>
                    <a:pt x="591" y="259"/>
                  </a:lnTo>
                  <a:lnTo>
                    <a:pt x="599" y="254"/>
                  </a:lnTo>
                  <a:lnTo>
                    <a:pt x="600" y="249"/>
                  </a:lnTo>
                  <a:lnTo>
                    <a:pt x="604" y="239"/>
                  </a:lnTo>
                  <a:lnTo>
                    <a:pt x="612" y="227"/>
                  </a:lnTo>
                  <a:lnTo>
                    <a:pt x="616" y="218"/>
                  </a:lnTo>
                  <a:lnTo>
                    <a:pt x="615" y="211"/>
                  </a:lnTo>
                  <a:lnTo>
                    <a:pt x="612" y="203"/>
                  </a:lnTo>
                  <a:lnTo>
                    <a:pt x="612" y="195"/>
                  </a:lnTo>
                  <a:lnTo>
                    <a:pt x="615" y="192"/>
                  </a:lnTo>
                  <a:lnTo>
                    <a:pt x="619" y="191"/>
                  </a:lnTo>
                  <a:lnTo>
                    <a:pt x="622" y="189"/>
                  </a:lnTo>
                  <a:lnTo>
                    <a:pt x="624" y="184"/>
                  </a:lnTo>
                  <a:lnTo>
                    <a:pt x="623" y="180"/>
                  </a:lnTo>
                  <a:lnTo>
                    <a:pt x="620" y="176"/>
                  </a:lnTo>
                  <a:lnTo>
                    <a:pt x="614" y="171"/>
                  </a:lnTo>
                  <a:lnTo>
                    <a:pt x="598" y="150"/>
                  </a:lnTo>
                  <a:lnTo>
                    <a:pt x="595" y="144"/>
                  </a:lnTo>
                  <a:lnTo>
                    <a:pt x="591" y="137"/>
                  </a:lnTo>
                  <a:lnTo>
                    <a:pt x="585" y="132"/>
                  </a:lnTo>
                  <a:lnTo>
                    <a:pt x="580" y="126"/>
                  </a:lnTo>
                  <a:lnTo>
                    <a:pt x="578" y="115"/>
                  </a:lnTo>
                  <a:lnTo>
                    <a:pt x="582" y="98"/>
                  </a:lnTo>
                  <a:lnTo>
                    <a:pt x="592" y="74"/>
                  </a:lnTo>
                  <a:lnTo>
                    <a:pt x="601" y="51"/>
                  </a:lnTo>
                  <a:lnTo>
                    <a:pt x="601" y="40"/>
                  </a:lnTo>
                  <a:lnTo>
                    <a:pt x="597" y="34"/>
                  </a:lnTo>
                  <a:lnTo>
                    <a:pt x="591" y="29"/>
                  </a:lnTo>
                  <a:lnTo>
                    <a:pt x="586" y="20"/>
                  </a:lnTo>
                  <a:lnTo>
                    <a:pt x="584" y="8"/>
                  </a:lnTo>
                  <a:lnTo>
                    <a:pt x="586" y="3"/>
                  </a:lnTo>
                  <a:lnTo>
                    <a:pt x="591" y="0"/>
                  </a:lnTo>
                  <a:lnTo>
                    <a:pt x="559" y="9"/>
                  </a:lnTo>
                  <a:lnTo>
                    <a:pt x="528" y="17"/>
                  </a:lnTo>
                  <a:lnTo>
                    <a:pt x="496" y="26"/>
                  </a:lnTo>
                  <a:lnTo>
                    <a:pt x="464" y="34"/>
                  </a:lnTo>
                  <a:lnTo>
                    <a:pt x="433" y="43"/>
                  </a:lnTo>
                  <a:lnTo>
                    <a:pt x="401" y="51"/>
                  </a:lnTo>
                  <a:lnTo>
                    <a:pt x="369" y="59"/>
                  </a:lnTo>
                  <a:lnTo>
                    <a:pt x="338" y="68"/>
                  </a:lnTo>
                  <a:lnTo>
                    <a:pt x="306" y="76"/>
                  </a:lnTo>
                  <a:lnTo>
                    <a:pt x="274" y="84"/>
                  </a:lnTo>
                  <a:lnTo>
                    <a:pt x="242" y="93"/>
                  </a:lnTo>
                  <a:lnTo>
                    <a:pt x="211" y="101"/>
                  </a:lnTo>
                  <a:lnTo>
                    <a:pt x="147" y="117"/>
                  </a:lnTo>
                  <a:lnTo>
                    <a:pt x="116" y="125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74" y="136"/>
                  </a:lnTo>
                  <a:lnTo>
                    <a:pt x="68" y="13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xmlns="" id="{4E39DF1F-4A33-4F47-932D-A42C95604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2380" y="2876853"/>
              <a:ext cx="731120" cy="406725"/>
            </a:xfrm>
            <a:custGeom>
              <a:avLst/>
              <a:gdLst>
                <a:gd name="T0" fmla="*/ 2761 w 2859"/>
                <a:gd name="T1" fmla="*/ 691 h 1577"/>
                <a:gd name="T2" fmla="*/ 2724 w 2859"/>
                <a:gd name="T3" fmla="*/ 459 h 1577"/>
                <a:gd name="T4" fmla="*/ 2701 w 2859"/>
                <a:gd name="T5" fmla="*/ 534 h 1577"/>
                <a:gd name="T6" fmla="*/ 2665 w 2859"/>
                <a:gd name="T7" fmla="*/ 622 h 1577"/>
                <a:gd name="T8" fmla="*/ 2666 w 2859"/>
                <a:gd name="T9" fmla="*/ 711 h 1577"/>
                <a:gd name="T10" fmla="*/ 2696 w 2859"/>
                <a:gd name="T11" fmla="*/ 835 h 1577"/>
                <a:gd name="T12" fmla="*/ 2718 w 2859"/>
                <a:gd name="T13" fmla="*/ 706 h 1577"/>
                <a:gd name="T14" fmla="*/ 2768 w 2859"/>
                <a:gd name="T15" fmla="*/ 650 h 1577"/>
                <a:gd name="T16" fmla="*/ 2807 w 2859"/>
                <a:gd name="T17" fmla="*/ 416 h 1577"/>
                <a:gd name="T18" fmla="*/ 2825 w 2859"/>
                <a:gd name="T19" fmla="*/ 469 h 1577"/>
                <a:gd name="T20" fmla="*/ 2594 w 2859"/>
                <a:gd name="T21" fmla="*/ 961 h 1577"/>
                <a:gd name="T22" fmla="*/ 2529 w 2859"/>
                <a:gd name="T23" fmla="*/ 971 h 1577"/>
                <a:gd name="T24" fmla="*/ 2431 w 2859"/>
                <a:gd name="T25" fmla="*/ 870 h 1577"/>
                <a:gd name="T26" fmla="*/ 2226 w 2859"/>
                <a:gd name="T27" fmla="*/ 859 h 1577"/>
                <a:gd name="T28" fmla="*/ 2293 w 2859"/>
                <a:gd name="T29" fmla="*/ 855 h 1577"/>
                <a:gd name="T30" fmla="*/ 2376 w 2859"/>
                <a:gd name="T31" fmla="*/ 853 h 1577"/>
                <a:gd name="T32" fmla="*/ 2486 w 2859"/>
                <a:gd name="T33" fmla="*/ 903 h 1577"/>
                <a:gd name="T34" fmla="*/ 2576 w 2859"/>
                <a:gd name="T35" fmla="*/ 866 h 1577"/>
                <a:gd name="T36" fmla="*/ 2410 w 2859"/>
                <a:gd name="T37" fmla="*/ 773 h 1577"/>
                <a:gd name="T38" fmla="*/ 2482 w 2859"/>
                <a:gd name="T39" fmla="*/ 810 h 1577"/>
                <a:gd name="T40" fmla="*/ 2509 w 2859"/>
                <a:gd name="T41" fmla="*/ 759 h 1577"/>
                <a:gd name="T42" fmla="*/ 2554 w 2859"/>
                <a:gd name="T43" fmla="*/ 723 h 1577"/>
                <a:gd name="T44" fmla="*/ 2507 w 2859"/>
                <a:gd name="T45" fmla="*/ 673 h 1577"/>
                <a:gd name="T46" fmla="*/ 2377 w 2859"/>
                <a:gd name="T47" fmla="*/ 608 h 1577"/>
                <a:gd name="T48" fmla="*/ 2277 w 2859"/>
                <a:gd name="T49" fmla="*/ 534 h 1577"/>
                <a:gd name="T50" fmla="*/ 2221 w 2859"/>
                <a:gd name="T51" fmla="*/ 478 h 1577"/>
                <a:gd name="T52" fmla="*/ 2386 w 2859"/>
                <a:gd name="T53" fmla="*/ 595 h 1577"/>
                <a:gd name="T54" fmla="*/ 2476 w 2859"/>
                <a:gd name="T55" fmla="*/ 645 h 1577"/>
                <a:gd name="T56" fmla="*/ 2510 w 2859"/>
                <a:gd name="T57" fmla="*/ 605 h 1577"/>
                <a:gd name="T58" fmla="*/ 2504 w 2859"/>
                <a:gd name="T59" fmla="*/ 515 h 1577"/>
                <a:gd name="T60" fmla="*/ 2377 w 2859"/>
                <a:gd name="T61" fmla="*/ 457 h 1577"/>
                <a:gd name="T62" fmla="*/ 2249 w 2859"/>
                <a:gd name="T63" fmla="*/ 443 h 1577"/>
                <a:gd name="T64" fmla="*/ 2198 w 2859"/>
                <a:gd name="T65" fmla="*/ 366 h 1577"/>
                <a:gd name="T66" fmla="*/ 2097 w 2859"/>
                <a:gd name="T67" fmla="*/ 366 h 1577"/>
                <a:gd name="T68" fmla="*/ 2132 w 2859"/>
                <a:gd name="T69" fmla="*/ 273 h 1577"/>
                <a:gd name="T70" fmla="*/ 2154 w 2859"/>
                <a:gd name="T71" fmla="*/ 164 h 1577"/>
                <a:gd name="T72" fmla="*/ 2003 w 2859"/>
                <a:gd name="T73" fmla="*/ 101 h 1577"/>
                <a:gd name="T74" fmla="*/ 1872 w 2859"/>
                <a:gd name="T75" fmla="*/ 14 h 1577"/>
                <a:gd name="T76" fmla="*/ 1651 w 2859"/>
                <a:gd name="T77" fmla="*/ 17 h 1577"/>
                <a:gd name="T78" fmla="*/ 1647 w 2859"/>
                <a:gd name="T79" fmla="*/ 116 h 1577"/>
                <a:gd name="T80" fmla="*/ 1600 w 2859"/>
                <a:gd name="T81" fmla="*/ 227 h 1577"/>
                <a:gd name="T82" fmla="*/ 1546 w 2859"/>
                <a:gd name="T83" fmla="*/ 287 h 1577"/>
                <a:gd name="T84" fmla="*/ 1458 w 2859"/>
                <a:gd name="T85" fmla="*/ 394 h 1577"/>
                <a:gd name="T86" fmla="*/ 1411 w 2859"/>
                <a:gd name="T87" fmla="*/ 514 h 1577"/>
                <a:gd name="T88" fmla="*/ 1272 w 2859"/>
                <a:gd name="T89" fmla="*/ 469 h 1577"/>
                <a:gd name="T90" fmla="*/ 1249 w 2859"/>
                <a:gd name="T91" fmla="*/ 578 h 1577"/>
                <a:gd name="T92" fmla="*/ 1214 w 2859"/>
                <a:gd name="T93" fmla="*/ 677 h 1577"/>
                <a:gd name="T94" fmla="*/ 1146 w 2859"/>
                <a:gd name="T95" fmla="*/ 920 h 1577"/>
                <a:gd name="T96" fmla="*/ 1133 w 2859"/>
                <a:gd name="T97" fmla="*/ 980 h 1577"/>
                <a:gd name="T98" fmla="*/ 1017 w 2859"/>
                <a:gd name="T99" fmla="*/ 1037 h 1577"/>
                <a:gd name="T100" fmla="*/ 945 w 2859"/>
                <a:gd name="T101" fmla="*/ 1052 h 1577"/>
                <a:gd name="T102" fmla="*/ 903 w 2859"/>
                <a:gd name="T103" fmla="*/ 1114 h 1577"/>
                <a:gd name="T104" fmla="*/ 766 w 2859"/>
                <a:gd name="T105" fmla="*/ 1125 h 1577"/>
                <a:gd name="T106" fmla="*/ 648 w 2859"/>
                <a:gd name="T107" fmla="*/ 1184 h 1577"/>
                <a:gd name="T108" fmla="*/ 566 w 2859"/>
                <a:gd name="T109" fmla="*/ 1140 h 1577"/>
                <a:gd name="T110" fmla="*/ 548 w 2859"/>
                <a:gd name="T111" fmla="*/ 1084 h 1577"/>
                <a:gd name="T112" fmla="*/ 310 w 2859"/>
                <a:gd name="T113" fmla="*/ 1308 h 1577"/>
                <a:gd name="T114" fmla="*/ 260 w 2859"/>
                <a:gd name="T115" fmla="*/ 1405 h 1577"/>
                <a:gd name="T116" fmla="*/ 90 w 2859"/>
                <a:gd name="T117" fmla="*/ 1528 h 1577"/>
                <a:gd name="T118" fmla="*/ 597 w 2859"/>
                <a:gd name="T119" fmla="*/ 1486 h 1577"/>
                <a:gd name="T120" fmla="*/ 1295 w 2859"/>
                <a:gd name="T121" fmla="*/ 1372 h 1577"/>
                <a:gd name="T122" fmla="*/ 2600 w 2859"/>
                <a:gd name="T123" fmla="*/ 1125 h 1577"/>
                <a:gd name="T124" fmla="*/ 2773 w 2859"/>
                <a:gd name="T125" fmla="*/ 1067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9" h="1577">
                  <a:moveTo>
                    <a:pt x="2757" y="1082"/>
                  </a:moveTo>
                  <a:lnTo>
                    <a:pt x="2752" y="1087"/>
                  </a:lnTo>
                  <a:lnTo>
                    <a:pt x="2755" y="1091"/>
                  </a:lnTo>
                  <a:lnTo>
                    <a:pt x="2755" y="1092"/>
                  </a:lnTo>
                  <a:lnTo>
                    <a:pt x="2761" y="1091"/>
                  </a:lnTo>
                  <a:lnTo>
                    <a:pt x="2767" y="1089"/>
                  </a:lnTo>
                  <a:lnTo>
                    <a:pt x="2762" y="1078"/>
                  </a:lnTo>
                  <a:lnTo>
                    <a:pt x="2757" y="1082"/>
                  </a:lnTo>
                  <a:close/>
                  <a:moveTo>
                    <a:pt x="2728" y="785"/>
                  </a:moveTo>
                  <a:lnTo>
                    <a:pt x="2725" y="785"/>
                  </a:lnTo>
                  <a:lnTo>
                    <a:pt x="2726" y="788"/>
                  </a:lnTo>
                  <a:lnTo>
                    <a:pt x="2738" y="785"/>
                  </a:lnTo>
                  <a:lnTo>
                    <a:pt x="2742" y="777"/>
                  </a:lnTo>
                  <a:lnTo>
                    <a:pt x="2741" y="766"/>
                  </a:lnTo>
                  <a:lnTo>
                    <a:pt x="2738" y="751"/>
                  </a:lnTo>
                  <a:lnTo>
                    <a:pt x="2736" y="752"/>
                  </a:lnTo>
                  <a:lnTo>
                    <a:pt x="2734" y="760"/>
                  </a:lnTo>
                  <a:lnTo>
                    <a:pt x="2735" y="770"/>
                  </a:lnTo>
                  <a:lnTo>
                    <a:pt x="2734" y="779"/>
                  </a:lnTo>
                  <a:lnTo>
                    <a:pt x="2728" y="785"/>
                  </a:lnTo>
                  <a:close/>
                  <a:moveTo>
                    <a:pt x="2761" y="691"/>
                  </a:moveTo>
                  <a:lnTo>
                    <a:pt x="2763" y="681"/>
                  </a:lnTo>
                  <a:lnTo>
                    <a:pt x="2763" y="671"/>
                  </a:lnTo>
                  <a:lnTo>
                    <a:pt x="2760" y="671"/>
                  </a:lnTo>
                  <a:lnTo>
                    <a:pt x="2758" y="677"/>
                  </a:lnTo>
                  <a:lnTo>
                    <a:pt x="2753" y="702"/>
                  </a:lnTo>
                  <a:lnTo>
                    <a:pt x="2753" y="704"/>
                  </a:lnTo>
                  <a:lnTo>
                    <a:pt x="2754" y="707"/>
                  </a:lnTo>
                  <a:lnTo>
                    <a:pt x="2756" y="707"/>
                  </a:lnTo>
                  <a:lnTo>
                    <a:pt x="2761" y="691"/>
                  </a:lnTo>
                  <a:close/>
                  <a:moveTo>
                    <a:pt x="2804" y="408"/>
                  </a:moveTo>
                  <a:lnTo>
                    <a:pt x="2794" y="411"/>
                  </a:lnTo>
                  <a:lnTo>
                    <a:pt x="2779" y="417"/>
                  </a:lnTo>
                  <a:lnTo>
                    <a:pt x="2762" y="423"/>
                  </a:lnTo>
                  <a:lnTo>
                    <a:pt x="2751" y="427"/>
                  </a:lnTo>
                  <a:lnTo>
                    <a:pt x="2736" y="432"/>
                  </a:lnTo>
                  <a:lnTo>
                    <a:pt x="2728" y="435"/>
                  </a:lnTo>
                  <a:lnTo>
                    <a:pt x="2726" y="438"/>
                  </a:lnTo>
                  <a:lnTo>
                    <a:pt x="2725" y="445"/>
                  </a:lnTo>
                  <a:lnTo>
                    <a:pt x="2723" y="452"/>
                  </a:lnTo>
                  <a:lnTo>
                    <a:pt x="2727" y="453"/>
                  </a:lnTo>
                  <a:lnTo>
                    <a:pt x="2724" y="459"/>
                  </a:lnTo>
                  <a:lnTo>
                    <a:pt x="2718" y="462"/>
                  </a:lnTo>
                  <a:lnTo>
                    <a:pt x="2708" y="467"/>
                  </a:lnTo>
                  <a:lnTo>
                    <a:pt x="2700" y="474"/>
                  </a:lnTo>
                  <a:lnTo>
                    <a:pt x="2693" y="482"/>
                  </a:lnTo>
                  <a:lnTo>
                    <a:pt x="2694" y="485"/>
                  </a:lnTo>
                  <a:lnTo>
                    <a:pt x="2702" y="482"/>
                  </a:lnTo>
                  <a:lnTo>
                    <a:pt x="2713" y="482"/>
                  </a:lnTo>
                  <a:lnTo>
                    <a:pt x="2720" y="485"/>
                  </a:lnTo>
                  <a:lnTo>
                    <a:pt x="2723" y="491"/>
                  </a:lnTo>
                  <a:lnTo>
                    <a:pt x="2721" y="495"/>
                  </a:lnTo>
                  <a:lnTo>
                    <a:pt x="2722" y="499"/>
                  </a:lnTo>
                  <a:lnTo>
                    <a:pt x="2725" y="503"/>
                  </a:lnTo>
                  <a:lnTo>
                    <a:pt x="2729" y="506"/>
                  </a:lnTo>
                  <a:lnTo>
                    <a:pt x="2725" y="508"/>
                  </a:lnTo>
                  <a:lnTo>
                    <a:pt x="2717" y="508"/>
                  </a:lnTo>
                  <a:lnTo>
                    <a:pt x="2714" y="509"/>
                  </a:lnTo>
                  <a:lnTo>
                    <a:pt x="2713" y="514"/>
                  </a:lnTo>
                  <a:lnTo>
                    <a:pt x="2714" y="519"/>
                  </a:lnTo>
                  <a:lnTo>
                    <a:pt x="2717" y="523"/>
                  </a:lnTo>
                  <a:lnTo>
                    <a:pt x="2721" y="526"/>
                  </a:lnTo>
                  <a:lnTo>
                    <a:pt x="2701" y="534"/>
                  </a:lnTo>
                  <a:lnTo>
                    <a:pt x="2697" y="533"/>
                  </a:lnTo>
                  <a:lnTo>
                    <a:pt x="2692" y="530"/>
                  </a:lnTo>
                  <a:lnTo>
                    <a:pt x="2688" y="531"/>
                  </a:lnTo>
                  <a:lnTo>
                    <a:pt x="2685" y="537"/>
                  </a:lnTo>
                  <a:lnTo>
                    <a:pt x="2694" y="543"/>
                  </a:lnTo>
                  <a:lnTo>
                    <a:pt x="2695" y="548"/>
                  </a:lnTo>
                  <a:lnTo>
                    <a:pt x="2692" y="555"/>
                  </a:lnTo>
                  <a:lnTo>
                    <a:pt x="2686" y="562"/>
                  </a:lnTo>
                  <a:lnTo>
                    <a:pt x="2687" y="566"/>
                  </a:lnTo>
                  <a:lnTo>
                    <a:pt x="2694" y="564"/>
                  </a:lnTo>
                  <a:lnTo>
                    <a:pt x="2695" y="566"/>
                  </a:lnTo>
                  <a:lnTo>
                    <a:pt x="2686" y="583"/>
                  </a:lnTo>
                  <a:lnTo>
                    <a:pt x="2686" y="586"/>
                  </a:lnTo>
                  <a:lnTo>
                    <a:pt x="2690" y="593"/>
                  </a:lnTo>
                  <a:lnTo>
                    <a:pt x="2682" y="595"/>
                  </a:lnTo>
                  <a:lnTo>
                    <a:pt x="2676" y="597"/>
                  </a:lnTo>
                  <a:lnTo>
                    <a:pt x="2671" y="602"/>
                  </a:lnTo>
                  <a:lnTo>
                    <a:pt x="2669" y="610"/>
                  </a:lnTo>
                  <a:lnTo>
                    <a:pt x="2676" y="615"/>
                  </a:lnTo>
                  <a:lnTo>
                    <a:pt x="2672" y="619"/>
                  </a:lnTo>
                  <a:lnTo>
                    <a:pt x="2665" y="622"/>
                  </a:lnTo>
                  <a:lnTo>
                    <a:pt x="2660" y="628"/>
                  </a:lnTo>
                  <a:lnTo>
                    <a:pt x="2665" y="630"/>
                  </a:lnTo>
                  <a:lnTo>
                    <a:pt x="2665" y="634"/>
                  </a:lnTo>
                  <a:lnTo>
                    <a:pt x="2663" y="638"/>
                  </a:lnTo>
                  <a:lnTo>
                    <a:pt x="2659" y="643"/>
                  </a:lnTo>
                  <a:lnTo>
                    <a:pt x="2674" y="646"/>
                  </a:lnTo>
                  <a:lnTo>
                    <a:pt x="2667" y="653"/>
                  </a:lnTo>
                  <a:lnTo>
                    <a:pt x="2662" y="661"/>
                  </a:lnTo>
                  <a:lnTo>
                    <a:pt x="2659" y="671"/>
                  </a:lnTo>
                  <a:lnTo>
                    <a:pt x="2660" y="684"/>
                  </a:lnTo>
                  <a:lnTo>
                    <a:pt x="2667" y="679"/>
                  </a:lnTo>
                  <a:lnTo>
                    <a:pt x="2671" y="681"/>
                  </a:lnTo>
                  <a:lnTo>
                    <a:pt x="2671" y="686"/>
                  </a:lnTo>
                  <a:lnTo>
                    <a:pt x="2663" y="693"/>
                  </a:lnTo>
                  <a:lnTo>
                    <a:pt x="2660" y="700"/>
                  </a:lnTo>
                  <a:lnTo>
                    <a:pt x="2659" y="708"/>
                  </a:lnTo>
                  <a:lnTo>
                    <a:pt x="2660" y="716"/>
                  </a:lnTo>
                  <a:lnTo>
                    <a:pt x="2662" y="715"/>
                  </a:lnTo>
                  <a:lnTo>
                    <a:pt x="2662" y="712"/>
                  </a:lnTo>
                  <a:lnTo>
                    <a:pt x="2664" y="711"/>
                  </a:lnTo>
                  <a:lnTo>
                    <a:pt x="2666" y="711"/>
                  </a:lnTo>
                  <a:lnTo>
                    <a:pt x="2666" y="711"/>
                  </a:lnTo>
                  <a:lnTo>
                    <a:pt x="2667" y="715"/>
                  </a:lnTo>
                  <a:lnTo>
                    <a:pt x="2666" y="721"/>
                  </a:lnTo>
                  <a:lnTo>
                    <a:pt x="2663" y="727"/>
                  </a:lnTo>
                  <a:lnTo>
                    <a:pt x="2658" y="731"/>
                  </a:lnTo>
                  <a:lnTo>
                    <a:pt x="2661" y="737"/>
                  </a:lnTo>
                  <a:lnTo>
                    <a:pt x="2661" y="745"/>
                  </a:lnTo>
                  <a:lnTo>
                    <a:pt x="2657" y="763"/>
                  </a:lnTo>
                  <a:lnTo>
                    <a:pt x="2660" y="761"/>
                  </a:lnTo>
                  <a:lnTo>
                    <a:pt x="2662" y="760"/>
                  </a:lnTo>
                  <a:lnTo>
                    <a:pt x="2667" y="761"/>
                  </a:lnTo>
                  <a:lnTo>
                    <a:pt x="2662" y="767"/>
                  </a:lnTo>
                  <a:lnTo>
                    <a:pt x="2659" y="778"/>
                  </a:lnTo>
                  <a:lnTo>
                    <a:pt x="2661" y="789"/>
                  </a:lnTo>
                  <a:lnTo>
                    <a:pt x="2670" y="795"/>
                  </a:lnTo>
                  <a:lnTo>
                    <a:pt x="2670" y="798"/>
                  </a:lnTo>
                  <a:lnTo>
                    <a:pt x="2670" y="804"/>
                  </a:lnTo>
                  <a:lnTo>
                    <a:pt x="2682" y="816"/>
                  </a:lnTo>
                  <a:lnTo>
                    <a:pt x="2686" y="824"/>
                  </a:lnTo>
                  <a:lnTo>
                    <a:pt x="2690" y="833"/>
                  </a:lnTo>
                  <a:lnTo>
                    <a:pt x="2696" y="835"/>
                  </a:lnTo>
                  <a:lnTo>
                    <a:pt x="2701" y="832"/>
                  </a:lnTo>
                  <a:lnTo>
                    <a:pt x="2704" y="825"/>
                  </a:lnTo>
                  <a:lnTo>
                    <a:pt x="2704" y="821"/>
                  </a:lnTo>
                  <a:lnTo>
                    <a:pt x="2702" y="805"/>
                  </a:lnTo>
                  <a:lnTo>
                    <a:pt x="2703" y="800"/>
                  </a:lnTo>
                  <a:lnTo>
                    <a:pt x="2705" y="795"/>
                  </a:lnTo>
                  <a:lnTo>
                    <a:pt x="2708" y="792"/>
                  </a:lnTo>
                  <a:lnTo>
                    <a:pt x="2710" y="793"/>
                  </a:lnTo>
                  <a:lnTo>
                    <a:pt x="2712" y="812"/>
                  </a:lnTo>
                  <a:lnTo>
                    <a:pt x="2716" y="817"/>
                  </a:lnTo>
                  <a:lnTo>
                    <a:pt x="2724" y="811"/>
                  </a:lnTo>
                  <a:lnTo>
                    <a:pt x="2721" y="807"/>
                  </a:lnTo>
                  <a:lnTo>
                    <a:pt x="2717" y="797"/>
                  </a:lnTo>
                  <a:lnTo>
                    <a:pt x="2715" y="794"/>
                  </a:lnTo>
                  <a:lnTo>
                    <a:pt x="2716" y="785"/>
                  </a:lnTo>
                  <a:lnTo>
                    <a:pt x="2716" y="775"/>
                  </a:lnTo>
                  <a:lnTo>
                    <a:pt x="2711" y="735"/>
                  </a:lnTo>
                  <a:lnTo>
                    <a:pt x="2711" y="729"/>
                  </a:lnTo>
                  <a:lnTo>
                    <a:pt x="2712" y="724"/>
                  </a:lnTo>
                  <a:lnTo>
                    <a:pt x="2717" y="712"/>
                  </a:lnTo>
                  <a:lnTo>
                    <a:pt x="2718" y="706"/>
                  </a:lnTo>
                  <a:lnTo>
                    <a:pt x="2718" y="703"/>
                  </a:lnTo>
                  <a:lnTo>
                    <a:pt x="2717" y="699"/>
                  </a:lnTo>
                  <a:lnTo>
                    <a:pt x="2715" y="692"/>
                  </a:lnTo>
                  <a:lnTo>
                    <a:pt x="2715" y="687"/>
                  </a:lnTo>
                  <a:lnTo>
                    <a:pt x="2720" y="676"/>
                  </a:lnTo>
                  <a:lnTo>
                    <a:pt x="2721" y="672"/>
                  </a:lnTo>
                  <a:lnTo>
                    <a:pt x="2724" y="668"/>
                  </a:lnTo>
                  <a:lnTo>
                    <a:pt x="2750" y="658"/>
                  </a:lnTo>
                  <a:lnTo>
                    <a:pt x="2747" y="654"/>
                  </a:lnTo>
                  <a:lnTo>
                    <a:pt x="2742" y="653"/>
                  </a:lnTo>
                  <a:lnTo>
                    <a:pt x="2736" y="653"/>
                  </a:lnTo>
                  <a:lnTo>
                    <a:pt x="2731" y="652"/>
                  </a:lnTo>
                  <a:lnTo>
                    <a:pt x="2733" y="645"/>
                  </a:lnTo>
                  <a:lnTo>
                    <a:pt x="2737" y="637"/>
                  </a:lnTo>
                  <a:lnTo>
                    <a:pt x="2742" y="633"/>
                  </a:lnTo>
                  <a:lnTo>
                    <a:pt x="2746" y="638"/>
                  </a:lnTo>
                  <a:lnTo>
                    <a:pt x="2749" y="646"/>
                  </a:lnTo>
                  <a:lnTo>
                    <a:pt x="2753" y="650"/>
                  </a:lnTo>
                  <a:lnTo>
                    <a:pt x="2758" y="653"/>
                  </a:lnTo>
                  <a:lnTo>
                    <a:pt x="2762" y="658"/>
                  </a:lnTo>
                  <a:lnTo>
                    <a:pt x="2768" y="650"/>
                  </a:lnTo>
                  <a:lnTo>
                    <a:pt x="2773" y="639"/>
                  </a:lnTo>
                  <a:lnTo>
                    <a:pt x="2777" y="627"/>
                  </a:lnTo>
                  <a:lnTo>
                    <a:pt x="2779" y="617"/>
                  </a:lnTo>
                  <a:lnTo>
                    <a:pt x="2772" y="614"/>
                  </a:lnTo>
                  <a:lnTo>
                    <a:pt x="2771" y="603"/>
                  </a:lnTo>
                  <a:lnTo>
                    <a:pt x="2773" y="588"/>
                  </a:lnTo>
                  <a:lnTo>
                    <a:pt x="2777" y="574"/>
                  </a:lnTo>
                  <a:lnTo>
                    <a:pt x="2778" y="557"/>
                  </a:lnTo>
                  <a:lnTo>
                    <a:pt x="2794" y="494"/>
                  </a:lnTo>
                  <a:lnTo>
                    <a:pt x="2804" y="477"/>
                  </a:lnTo>
                  <a:lnTo>
                    <a:pt x="2805" y="469"/>
                  </a:lnTo>
                  <a:lnTo>
                    <a:pt x="2799" y="462"/>
                  </a:lnTo>
                  <a:lnTo>
                    <a:pt x="2805" y="458"/>
                  </a:lnTo>
                  <a:lnTo>
                    <a:pt x="2805" y="455"/>
                  </a:lnTo>
                  <a:lnTo>
                    <a:pt x="2803" y="453"/>
                  </a:lnTo>
                  <a:lnTo>
                    <a:pt x="2801" y="448"/>
                  </a:lnTo>
                  <a:lnTo>
                    <a:pt x="2798" y="437"/>
                  </a:lnTo>
                  <a:lnTo>
                    <a:pt x="2797" y="430"/>
                  </a:lnTo>
                  <a:lnTo>
                    <a:pt x="2798" y="425"/>
                  </a:lnTo>
                  <a:lnTo>
                    <a:pt x="2802" y="419"/>
                  </a:lnTo>
                  <a:lnTo>
                    <a:pt x="2807" y="416"/>
                  </a:lnTo>
                  <a:lnTo>
                    <a:pt x="2811" y="411"/>
                  </a:lnTo>
                  <a:lnTo>
                    <a:pt x="2810" y="405"/>
                  </a:lnTo>
                  <a:lnTo>
                    <a:pt x="2804" y="408"/>
                  </a:lnTo>
                  <a:close/>
                  <a:moveTo>
                    <a:pt x="2855" y="389"/>
                  </a:moveTo>
                  <a:lnTo>
                    <a:pt x="2852" y="390"/>
                  </a:lnTo>
                  <a:lnTo>
                    <a:pt x="2852" y="392"/>
                  </a:lnTo>
                  <a:lnTo>
                    <a:pt x="2846" y="404"/>
                  </a:lnTo>
                  <a:lnTo>
                    <a:pt x="2841" y="416"/>
                  </a:lnTo>
                  <a:lnTo>
                    <a:pt x="2840" y="421"/>
                  </a:lnTo>
                  <a:lnTo>
                    <a:pt x="2838" y="437"/>
                  </a:lnTo>
                  <a:lnTo>
                    <a:pt x="2837" y="441"/>
                  </a:lnTo>
                  <a:lnTo>
                    <a:pt x="2836" y="446"/>
                  </a:lnTo>
                  <a:lnTo>
                    <a:pt x="2834" y="449"/>
                  </a:lnTo>
                  <a:lnTo>
                    <a:pt x="2830" y="451"/>
                  </a:lnTo>
                  <a:lnTo>
                    <a:pt x="2826" y="453"/>
                  </a:lnTo>
                  <a:lnTo>
                    <a:pt x="2825" y="455"/>
                  </a:lnTo>
                  <a:lnTo>
                    <a:pt x="2828" y="458"/>
                  </a:lnTo>
                  <a:lnTo>
                    <a:pt x="2834" y="463"/>
                  </a:lnTo>
                  <a:lnTo>
                    <a:pt x="2832" y="466"/>
                  </a:lnTo>
                  <a:lnTo>
                    <a:pt x="2828" y="468"/>
                  </a:lnTo>
                  <a:lnTo>
                    <a:pt x="2825" y="469"/>
                  </a:lnTo>
                  <a:lnTo>
                    <a:pt x="2821" y="469"/>
                  </a:lnTo>
                  <a:lnTo>
                    <a:pt x="2822" y="473"/>
                  </a:lnTo>
                  <a:lnTo>
                    <a:pt x="2833" y="469"/>
                  </a:lnTo>
                  <a:lnTo>
                    <a:pt x="2841" y="458"/>
                  </a:lnTo>
                  <a:lnTo>
                    <a:pt x="2846" y="444"/>
                  </a:lnTo>
                  <a:lnTo>
                    <a:pt x="2858" y="387"/>
                  </a:lnTo>
                  <a:lnTo>
                    <a:pt x="2855" y="389"/>
                  </a:lnTo>
                  <a:close/>
                  <a:moveTo>
                    <a:pt x="2725" y="980"/>
                  </a:moveTo>
                  <a:lnTo>
                    <a:pt x="2710" y="945"/>
                  </a:lnTo>
                  <a:lnTo>
                    <a:pt x="2701" y="935"/>
                  </a:lnTo>
                  <a:lnTo>
                    <a:pt x="2693" y="936"/>
                  </a:lnTo>
                  <a:lnTo>
                    <a:pt x="2684" y="942"/>
                  </a:lnTo>
                  <a:lnTo>
                    <a:pt x="2672" y="944"/>
                  </a:lnTo>
                  <a:lnTo>
                    <a:pt x="2657" y="942"/>
                  </a:lnTo>
                  <a:lnTo>
                    <a:pt x="2639" y="944"/>
                  </a:lnTo>
                  <a:lnTo>
                    <a:pt x="2602" y="938"/>
                  </a:lnTo>
                  <a:lnTo>
                    <a:pt x="2590" y="941"/>
                  </a:lnTo>
                  <a:lnTo>
                    <a:pt x="2585" y="951"/>
                  </a:lnTo>
                  <a:lnTo>
                    <a:pt x="2587" y="958"/>
                  </a:lnTo>
                  <a:lnTo>
                    <a:pt x="2591" y="959"/>
                  </a:lnTo>
                  <a:lnTo>
                    <a:pt x="2594" y="961"/>
                  </a:lnTo>
                  <a:lnTo>
                    <a:pt x="2590" y="970"/>
                  </a:lnTo>
                  <a:lnTo>
                    <a:pt x="2590" y="975"/>
                  </a:lnTo>
                  <a:lnTo>
                    <a:pt x="2595" y="980"/>
                  </a:lnTo>
                  <a:lnTo>
                    <a:pt x="2603" y="988"/>
                  </a:lnTo>
                  <a:lnTo>
                    <a:pt x="2597" y="988"/>
                  </a:lnTo>
                  <a:lnTo>
                    <a:pt x="2590" y="986"/>
                  </a:lnTo>
                  <a:lnTo>
                    <a:pt x="2586" y="981"/>
                  </a:lnTo>
                  <a:lnTo>
                    <a:pt x="2585" y="976"/>
                  </a:lnTo>
                  <a:lnTo>
                    <a:pt x="2577" y="973"/>
                  </a:lnTo>
                  <a:lnTo>
                    <a:pt x="2567" y="972"/>
                  </a:lnTo>
                  <a:lnTo>
                    <a:pt x="2557" y="974"/>
                  </a:lnTo>
                  <a:lnTo>
                    <a:pt x="2548" y="978"/>
                  </a:lnTo>
                  <a:lnTo>
                    <a:pt x="2541" y="984"/>
                  </a:lnTo>
                  <a:lnTo>
                    <a:pt x="2535" y="991"/>
                  </a:lnTo>
                  <a:lnTo>
                    <a:pt x="2529" y="997"/>
                  </a:lnTo>
                  <a:lnTo>
                    <a:pt x="2520" y="1000"/>
                  </a:lnTo>
                  <a:lnTo>
                    <a:pt x="2519" y="996"/>
                  </a:lnTo>
                  <a:lnTo>
                    <a:pt x="2527" y="987"/>
                  </a:lnTo>
                  <a:lnTo>
                    <a:pt x="2531" y="981"/>
                  </a:lnTo>
                  <a:lnTo>
                    <a:pt x="2532" y="976"/>
                  </a:lnTo>
                  <a:lnTo>
                    <a:pt x="2529" y="971"/>
                  </a:lnTo>
                  <a:lnTo>
                    <a:pt x="2525" y="967"/>
                  </a:lnTo>
                  <a:lnTo>
                    <a:pt x="2523" y="962"/>
                  </a:lnTo>
                  <a:lnTo>
                    <a:pt x="2528" y="957"/>
                  </a:lnTo>
                  <a:lnTo>
                    <a:pt x="2528" y="954"/>
                  </a:lnTo>
                  <a:lnTo>
                    <a:pt x="2503" y="947"/>
                  </a:lnTo>
                  <a:lnTo>
                    <a:pt x="2498" y="943"/>
                  </a:lnTo>
                  <a:lnTo>
                    <a:pt x="2495" y="942"/>
                  </a:lnTo>
                  <a:lnTo>
                    <a:pt x="2492" y="942"/>
                  </a:lnTo>
                  <a:lnTo>
                    <a:pt x="2487" y="942"/>
                  </a:lnTo>
                  <a:lnTo>
                    <a:pt x="2484" y="941"/>
                  </a:lnTo>
                  <a:lnTo>
                    <a:pt x="2484" y="938"/>
                  </a:lnTo>
                  <a:lnTo>
                    <a:pt x="2485" y="937"/>
                  </a:lnTo>
                  <a:lnTo>
                    <a:pt x="2488" y="934"/>
                  </a:lnTo>
                  <a:lnTo>
                    <a:pt x="2487" y="932"/>
                  </a:lnTo>
                  <a:lnTo>
                    <a:pt x="2465" y="930"/>
                  </a:lnTo>
                  <a:lnTo>
                    <a:pt x="2459" y="928"/>
                  </a:lnTo>
                  <a:lnTo>
                    <a:pt x="2455" y="922"/>
                  </a:lnTo>
                  <a:lnTo>
                    <a:pt x="2449" y="896"/>
                  </a:lnTo>
                  <a:lnTo>
                    <a:pt x="2439" y="871"/>
                  </a:lnTo>
                  <a:lnTo>
                    <a:pt x="2435" y="867"/>
                  </a:lnTo>
                  <a:lnTo>
                    <a:pt x="2431" y="870"/>
                  </a:lnTo>
                  <a:lnTo>
                    <a:pt x="2424" y="884"/>
                  </a:lnTo>
                  <a:lnTo>
                    <a:pt x="2417" y="887"/>
                  </a:lnTo>
                  <a:lnTo>
                    <a:pt x="2410" y="884"/>
                  </a:lnTo>
                  <a:lnTo>
                    <a:pt x="2395" y="873"/>
                  </a:lnTo>
                  <a:lnTo>
                    <a:pt x="2390" y="871"/>
                  </a:lnTo>
                  <a:lnTo>
                    <a:pt x="2357" y="878"/>
                  </a:lnTo>
                  <a:lnTo>
                    <a:pt x="2350" y="876"/>
                  </a:lnTo>
                  <a:lnTo>
                    <a:pt x="2335" y="869"/>
                  </a:lnTo>
                  <a:lnTo>
                    <a:pt x="2326" y="869"/>
                  </a:lnTo>
                  <a:lnTo>
                    <a:pt x="2322" y="866"/>
                  </a:lnTo>
                  <a:lnTo>
                    <a:pt x="2319" y="857"/>
                  </a:lnTo>
                  <a:lnTo>
                    <a:pt x="2314" y="850"/>
                  </a:lnTo>
                  <a:lnTo>
                    <a:pt x="2306" y="848"/>
                  </a:lnTo>
                  <a:lnTo>
                    <a:pt x="2303" y="850"/>
                  </a:lnTo>
                  <a:lnTo>
                    <a:pt x="2295" y="861"/>
                  </a:lnTo>
                  <a:lnTo>
                    <a:pt x="2291" y="864"/>
                  </a:lnTo>
                  <a:lnTo>
                    <a:pt x="2287" y="862"/>
                  </a:lnTo>
                  <a:lnTo>
                    <a:pt x="2284" y="858"/>
                  </a:lnTo>
                  <a:lnTo>
                    <a:pt x="2281" y="856"/>
                  </a:lnTo>
                  <a:lnTo>
                    <a:pt x="2251" y="863"/>
                  </a:lnTo>
                  <a:lnTo>
                    <a:pt x="2226" y="859"/>
                  </a:lnTo>
                  <a:lnTo>
                    <a:pt x="2223" y="861"/>
                  </a:lnTo>
                  <a:lnTo>
                    <a:pt x="2221" y="860"/>
                  </a:lnTo>
                  <a:lnTo>
                    <a:pt x="2217" y="859"/>
                  </a:lnTo>
                  <a:lnTo>
                    <a:pt x="2213" y="858"/>
                  </a:lnTo>
                  <a:lnTo>
                    <a:pt x="2211" y="852"/>
                  </a:lnTo>
                  <a:lnTo>
                    <a:pt x="2219" y="841"/>
                  </a:lnTo>
                  <a:lnTo>
                    <a:pt x="2226" y="847"/>
                  </a:lnTo>
                  <a:lnTo>
                    <a:pt x="2231" y="849"/>
                  </a:lnTo>
                  <a:lnTo>
                    <a:pt x="2246" y="845"/>
                  </a:lnTo>
                  <a:lnTo>
                    <a:pt x="2248" y="846"/>
                  </a:lnTo>
                  <a:lnTo>
                    <a:pt x="2255" y="848"/>
                  </a:lnTo>
                  <a:lnTo>
                    <a:pt x="2259" y="848"/>
                  </a:lnTo>
                  <a:lnTo>
                    <a:pt x="2263" y="847"/>
                  </a:lnTo>
                  <a:lnTo>
                    <a:pt x="2269" y="843"/>
                  </a:lnTo>
                  <a:lnTo>
                    <a:pt x="2274" y="840"/>
                  </a:lnTo>
                  <a:lnTo>
                    <a:pt x="2277" y="839"/>
                  </a:lnTo>
                  <a:lnTo>
                    <a:pt x="2280" y="840"/>
                  </a:lnTo>
                  <a:lnTo>
                    <a:pt x="2284" y="843"/>
                  </a:lnTo>
                  <a:lnTo>
                    <a:pt x="2286" y="846"/>
                  </a:lnTo>
                  <a:lnTo>
                    <a:pt x="2290" y="851"/>
                  </a:lnTo>
                  <a:lnTo>
                    <a:pt x="2293" y="855"/>
                  </a:lnTo>
                  <a:lnTo>
                    <a:pt x="2294" y="852"/>
                  </a:lnTo>
                  <a:lnTo>
                    <a:pt x="2296" y="849"/>
                  </a:lnTo>
                  <a:lnTo>
                    <a:pt x="2305" y="838"/>
                  </a:lnTo>
                  <a:lnTo>
                    <a:pt x="2308" y="835"/>
                  </a:lnTo>
                  <a:lnTo>
                    <a:pt x="2313" y="835"/>
                  </a:lnTo>
                  <a:lnTo>
                    <a:pt x="2316" y="838"/>
                  </a:lnTo>
                  <a:lnTo>
                    <a:pt x="2330" y="853"/>
                  </a:lnTo>
                  <a:lnTo>
                    <a:pt x="2335" y="860"/>
                  </a:lnTo>
                  <a:lnTo>
                    <a:pt x="2340" y="864"/>
                  </a:lnTo>
                  <a:lnTo>
                    <a:pt x="2348" y="861"/>
                  </a:lnTo>
                  <a:lnTo>
                    <a:pt x="2354" y="854"/>
                  </a:lnTo>
                  <a:lnTo>
                    <a:pt x="2357" y="849"/>
                  </a:lnTo>
                  <a:lnTo>
                    <a:pt x="2358" y="845"/>
                  </a:lnTo>
                  <a:lnTo>
                    <a:pt x="2355" y="833"/>
                  </a:lnTo>
                  <a:lnTo>
                    <a:pt x="2355" y="828"/>
                  </a:lnTo>
                  <a:lnTo>
                    <a:pt x="2358" y="824"/>
                  </a:lnTo>
                  <a:lnTo>
                    <a:pt x="2361" y="832"/>
                  </a:lnTo>
                  <a:lnTo>
                    <a:pt x="2363" y="842"/>
                  </a:lnTo>
                  <a:lnTo>
                    <a:pt x="2366" y="850"/>
                  </a:lnTo>
                  <a:lnTo>
                    <a:pt x="2371" y="853"/>
                  </a:lnTo>
                  <a:lnTo>
                    <a:pt x="2376" y="853"/>
                  </a:lnTo>
                  <a:lnTo>
                    <a:pt x="2390" y="857"/>
                  </a:lnTo>
                  <a:lnTo>
                    <a:pt x="2397" y="857"/>
                  </a:lnTo>
                  <a:lnTo>
                    <a:pt x="2400" y="858"/>
                  </a:lnTo>
                  <a:lnTo>
                    <a:pt x="2402" y="861"/>
                  </a:lnTo>
                  <a:lnTo>
                    <a:pt x="2404" y="866"/>
                  </a:lnTo>
                  <a:lnTo>
                    <a:pt x="2407" y="869"/>
                  </a:lnTo>
                  <a:lnTo>
                    <a:pt x="2411" y="870"/>
                  </a:lnTo>
                  <a:lnTo>
                    <a:pt x="2412" y="868"/>
                  </a:lnTo>
                  <a:lnTo>
                    <a:pt x="2412" y="863"/>
                  </a:lnTo>
                  <a:lnTo>
                    <a:pt x="2414" y="860"/>
                  </a:lnTo>
                  <a:lnTo>
                    <a:pt x="2420" y="856"/>
                  </a:lnTo>
                  <a:lnTo>
                    <a:pt x="2434" y="852"/>
                  </a:lnTo>
                  <a:lnTo>
                    <a:pt x="2439" y="848"/>
                  </a:lnTo>
                  <a:lnTo>
                    <a:pt x="2447" y="852"/>
                  </a:lnTo>
                  <a:lnTo>
                    <a:pt x="2455" y="860"/>
                  </a:lnTo>
                  <a:lnTo>
                    <a:pt x="2460" y="871"/>
                  </a:lnTo>
                  <a:lnTo>
                    <a:pt x="2459" y="884"/>
                  </a:lnTo>
                  <a:lnTo>
                    <a:pt x="2462" y="887"/>
                  </a:lnTo>
                  <a:lnTo>
                    <a:pt x="2468" y="892"/>
                  </a:lnTo>
                  <a:lnTo>
                    <a:pt x="2477" y="898"/>
                  </a:lnTo>
                  <a:lnTo>
                    <a:pt x="2486" y="903"/>
                  </a:lnTo>
                  <a:lnTo>
                    <a:pt x="2492" y="901"/>
                  </a:lnTo>
                  <a:lnTo>
                    <a:pt x="2529" y="922"/>
                  </a:lnTo>
                  <a:lnTo>
                    <a:pt x="2535" y="927"/>
                  </a:lnTo>
                  <a:lnTo>
                    <a:pt x="2542" y="943"/>
                  </a:lnTo>
                  <a:lnTo>
                    <a:pt x="2548" y="944"/>
                  </a:lnTo>
                  <a:lnTo>
                    <a:pt x="2553" y="940"/>
                  </a:lnTo>
                  <a:lnTo>
                    <a:pt x="2561" y="929"/>
                  </a:lnTo>
                  <a:lnTo>
                    <a:pt x="2565" y="925"/>
                  </a:lnTo>
                  <a:lnTo>
                    <a:pt x="2571" y="923"/>
                  </a:lnTo>
                  <a:lnTo>
                    <a:pt x="2580" y="921"/>
                  </a:lnTo>
                  <a:lnTo>
                    <a:pt x="2586" y="917"/>
                  </a:lnTo>
                  <a:lnTo>
                    <a:pt x="2589" y="909"/>
                  </a:lnTo>
                  <a:lnTo>
                    <a:pt x="2590" y="900"/>
                  </a:lnTo>
                  <a:lnTo>
                    <a:pt x="2590" y="891"/>
                  </a:lnTo>
                  <a:lnTo>
                    <a:pt x="2587" y="878"/>
                  </a:lnTo>
                  <a:lnTo>
                    <a:pt x="2582" y="876"/>
                  </a:lnTo>
                  <a:lnTo>
                    <a:pt x="2569" y="883"/>
                  </a:lnTo>
                  <a:lnTo>
                    <a:pt x="2562" y="882"/>
                  </a:lnTo>
                  <a:lnTo>
                    <a:pt x="2566" y="875"/>
                  </a:lnTo>
                  <a:lnTo>
                    <a:pt x="2573" y="868"/>
                  </a:lnTo>
                  <a:lnTo>
                    <a:pt x="2576" y="866"/>
                  </a:lnTo>
                  <a:lnTo>
                    <a:pt x="2573" y="860"/>
                  </a:lnTo>
                  <a:lnTo>
                    <a:pt x="2564" y="855"/>
                  </a:lnTo>
                  <a:lnTo>
                    <a:pt x="2553" y="850"/>
                  </a:lnTo>
                  <a:lnTo>
                    <a:pt x="2552" y="855"/>
                  </a:lnTo>
                  <a:lnTo>
                    <a:pt x="2548" y="855"/>
                  </a:lnTo>
                  <a:lnTo>
                    <a:pt x="2543" y="852"/>
                  </a:lnTo>
                  <a:lnTo>
                    <a:pt x="2540" y="848"/>
                  </a:lnTo>
                  <a:lnTo>
                    <a:pt x="2539" y="844"/>
                  </a:lnTo>
                  <a:lnTo>
                    <a:pt x="2538" y="839"/>
                  </a:lnTo>
                  <a:lnTo>
                    <a:pt x="2538" y="834"/>
                  </a:lnTo>
                  <a:lnTo>
                    <a:pt x="2539" y="833"/>
                  </a:lnTo>
                  <a:lnTo>
                    <a:pt x="2534" y="828"/>
                  </a:lnTo>
                  <a:lnTo>
                    <a:pt x="2527" y="829"/>
                  </a:lnTo>
                  <a:lnTo>
                    <a:pt x="2513" y="835"/>
                  </a:lnTo>
                  <a:lnTo>
                    <a:pt x="2505" y="835"/>
                  </a:lnTo>
                  <a:lnTo>
                    <a:pt x="2496" y="833"/>
                  </a:lnTo>
                  <a:lnTo>
                    <a:pt x="2480" y="826"/>
                  </a:lnTo>
                  <a:lnTo>
                    <a:pt x="2452" y="811"/>
                  </a:lnTo>
                  <a:lnTo>
                    <a:pt x="2427" y="791"/>
                  </a:lnTo>
                  <a:lnTo>
                    <a:pt x="2416" y="779"/>
                  </a:lnTo>
                  <a:lnTo>
                    <a:pt x="2410" y="773"/>
                  </a:lnTo>
                  <a:lnTo>
                    <a:pt x="2397" y="769"/>
                  </a:lnTo>
                  <a:lnTo>
                    <a:pt x="2377" y="746"/>
                  </a:lnTo>
                  <a:lnTo>
                    <a:pt x="2373" y="744"/>
                  </a:lnTo>
                  <a:lnTo>
                    <a:pt x="2369" y="744"/>
                  </a:lnTo>
                  <a:lnTo>
                    <a:pt x="2365" y="743"/>
                  </a:lnTo>
                  <a:lnTo>
                    <a:pt x="2363" y="740"/>
                  </a:lnTo>
                  <a:lnTo>
                    <a:pt x="2362" y="736"/>
                  </a:lnTo>
                  <a:lnTo>
                    <a:pt x="2362" y="731"/>
                  </a:lnTo>
                  <a:lnTo>
                    <a:pt x="2363" y="728"/>
                  </a:lnTo>
                  <a:lnTo>
                    <a:pt x="2366" y="726"/>
                  </a:lnTo>
                  <a:lnTo>
                    <a:pt x="2388" y="740"/>
                  </a:lnTo>
                  <a:lnTo>
                    <a:pt x="2403" y="757"/>
                  </a:lnTo>
                  <a:lnTo>
                    <a:pt x="2412" y="765"/>
                  </a:lnTo>
                  <a:lnTo>
                    <a:pt x="2420" y="768"/>
                  </a:lnTo>
                  <a:lnTo>
                    <a:pt x="2427" y="770"/>
                  </a:lnTo>
                  <a:lnTo>
                    <a:pt x="2455" y="800"/>
                  </a:lnTo>
                  <a:lnTo>
                    <a:pt x="2458" y="802"/>
                  </a:lnTo>
                  <a:lnTo>
                    <a:pt x="2463" y="802"/>
                  </a:lnTo>
                  <a:lnTo>
                    <a:pt x="2467" y="803"/>
                  </a:lnTo>
                  <a:lnTo>
                    <a:pt x="2471" y="808"/>
                  </a:lnTo>
                  <a:lnTo>
                    <a:pt x="2482" y="810"/>
                  </a:lnTo>
                  <a:lnTo>
                    <a:pt x="2498" y="817"/>
                  </a:lnTo>
                  <a:lnTo>
                    <a:pt x="2505" y="818"/>
                  </a:lnTo>
                  <a:lnTo>
                    <a:pt x="2532" y="806"/>
                  </a:lnTo>
                  <a:lnTo>
                    <a:pt x="2533" y="803"/>
                  </a:lnTo>
                  <a:lnTo>
                    <a:pt x="2530" y="797"/>
                  </a:lnTo>
                  <a:lnTo>
                    <a:pt x="2526" y="792"/>
                  </a:lnTo>
                  <a:lnTo>
                    <a:pt x="2522" y="789"/>
                  </a:lnTo>
                  <a:lnTo>
                    <a:pt x="2519" y="789"/>
                  </a:lnTo>
                  <a:lnTo>
                    <a:pt x="2508" y="792"/>
                  </a:lnTo>
                  <a:lnTo>
                    <a:pt x="2507" y="790"/>
                  </a:lnTo>
                  <a:lnTo>
                    <a:pt x="2516" y="784"/>
                  </a:lnTo>
                  <a:lnTo>
                    <a:pt x="2518" y="782"/>
                  </a:lnTo>
                  <a:lnTo>
                    <a:pt x="2516" y="778"/>
                  </a:lnTo>
                  <a:lnTo>
                    <a:pt x="2514" y="777"/>
                  </a:lnTo>
                  <a:lnTo>
                    <a:pt x="2511" y="777"/>
                  </a:lnTo>
                  <a:lnTo>
                    <a:pt x="2500" y="772"/>
                  </a:lnTo>
                  <a:lnTo>
                    <a:pt x="2498" y="768"/>
                  </a:lnTo>
                  <a:lnTo>
                    <a:pt x="2499" y="763"/>
                  </a:lnTo>
                  <a:lnTo>
                    <a:pt x="2501" y="760"/>
                  </a:lnTo>
                  <a:lnTo>
                    <a:pt x="2505" y="759"/>
                  </a:lnTo>
                  <a:lnTo>
                    <a:pt x="2509" y="759"/>
                  </a:lnTo>
                  <a:lnTo>
                    <a:pt x="2513" y="760"/>
                  </a:lnTo>
                  <a:lnTo>
                    <a:pt x="2511" y="757"/>
                  </a:lnTo>
                  <a:lnTo>
                    <a:pt x="2509" y="753"/>
                  </a:lnTo>
                  <a:lnTo>
                    <a:pt x="2505" y="751"/>
                  </a:lnTo>
                  <a:lnTo>
                    <a:pt x="2501" y="750"/>
                  </a:lnTo>
                  <a:lnTo>
                    <a:pt x="2503" y="739"/>
                  </a:lnTo>
                  <a:lnTo>
                    <a:pt x="2511" y="743"/>
                  </a:lnTo>
                  <a:lnTo>
                    <a:pt x="2526" y="760"/>
                  </a:lnTo>
                  <a:lnTo>
                    <a:pt x="2533" y="761"/>
                  </a:lnTo>
                  <a:lnTo>
                    <a:pt x="2537" y="758"/>
                  </a:lnTo>
                  <a:lnTo>
                    <a:pt x="2541" y="756"/>
                  </a:lnTo>
                  <a:lnTo>
                    <a:pt x="2544" y="763"/>
                  </a:lnTo>
                  <a:lnTo>
                    <a:pt x="2562" y="778"/>
                  </a:lnTo>
                  <a:lnTo>
                    <a:pt x="2566" y="783"/>
                  </a:lnTo>
                  <a:lnTo>
                    <a:pt x="2568" y="782"/>
                  </a:lnTo>
                  <a:lnTo>
                    <a:pt x="2567" y="769"/>
                  </a:lnTo>
                  <a:lnTo>
                    <a:pt x="2570" y="743"/>
                  </a:lnTo>
                  <a:lnTo>
                    <a:pt x="2567" y="730"/>
                  </a:lnTo>
                  <a:lnTo>
                    <a:pt x="2562" y="723"/>
                  </a:lnTo>
                  <a:lnTo>
                    <a:pt x="2558" y="722"/>
                  </a:lnTo>
                  <a:lnTo>
                    <a:pt x="2554" y="723"/>
                  </a:lnTo>
                  <a:lnTo>
                    <a:pt x="2550" y="721"/>
                  </a:lnTo>
                  <a:lnTo>
                    <a:pt x="2549" y="716"/>
                  </a:lnTo>
                  <a:lnTo>
                    <a:pt x="2551" y="711"/>
                  </a:lnTo>
                  <a:lnTo>
                    <a:pt x="2555" y="706"/>
                  </a:lnTo>
                  <a:lnTo>
                    <a:pt x="2559" y="703"/>
                  </a:lnTo>
                  <a:lnTo>
                    <a:pt x="2558" y="700"/>
                  </a:lnTo>
                  <a:lnTo>
                    <a:pt x="2546" y="692"/>
                  </a:lnTo>
                  <a:lnTo>
                    <a:pt x="2541" y="693"/>
                  </a:lnTo>
                  <a:lnTo>
                    <a:pt x="2541" y="702"/>
                  </a:lnTo>
                  <a:lnTo>
                    <a:pt x="2538" y="708"/>
                  </a:lnTo>
                  <a:lnTo>
                    <a:pt x="2530" y="706"/>
                  </a:lnTo>
                  <a:lnTo>
                    <a:pt x="2516" y="700"/>
                  </a:lnTo>
                  <a:lnTo>
                    <a:pt x="2509" y="700"/>
                  </a:lnTo>
                  <a:lnTo>
                    <a:pt x="2502" y="697"/>
                  </a:lnTo>
                  <a:lnTo>
                    <a:pt x="2502" y="694"/>
                  </a:lnTo>
                  <a:lnTo>
                    <a:pt x="2510" y="688"/>
                  </a:lnTo>
                  <a:lnTo>
                    <a:pt x="2526" y="683"/>
                  </a:lnTo>
                  <a:lnTo>
                    <a:pt x="2532" y="680"/>
                  </a:lnTo>
                  <a:lnTo>
                    <a:pt x="2537" y="673"/>
                  </a:lnTo>
                  <a:lnTo>
                    <a:pt x="2522" y="672"/>
                  </a:lnTo>
                  <a:lnTo>
                    <a:pt x="2507" y="673"/>
                  </a:lnTo>
                  <a:lnTo>
                    <a:pt x="2493" y="672"/>
                  </a:lnTo>
                  <a:lnTo>
                    <a:pt x="2482" y="660"/>
                  </a:lnTo>
                  <a:lnTo>
                    <a:pt x="2477" y="664"/>
                  </a:lnTo>
                  <a:lnTo>
                    <a:pt x="2470" y="666"/>
                  </a:lnTo>
                  <a:lnTo>
                    <a:pt x="2447" y="666"/>
                  </a:lnTo>
                  <a:lnTo>
                    <a:pt x="2441" y="664"/>
                  </a:lnTo>
                  <a:lnTo>
                    <a:pt x="2435" y="660"/>
                  </a:lnTo>
                  <a:lnTo>
                    <a:pt x="2428" y="651"/>
                  </a:lnTo>
                  <a:lnTo>
                    <a:pt x="2423" y="644"/>
                  </a:lnTo>
                  <a:lnTo>
                    <a:pt x="2422" y="640"/>
                  </a:lnTo>
                  <a:lnTo>
                    <a:pt x="2421" y="640"/>
                  </a:lnTo>
                  <a:lnTo>
                    <a:pt x="2417" y="627"/>
                  </a:lnTo>
                  <a:lnTo>
                    <a:pt x="2414" y="625"/>
                  </a:lnTo>
                  <a:lnTo>
                    <a:pt x="2402" y="617"/>
                  </a:lnTo>
                  <a:lnTo>
                    <a:pt x="2398" y="616"/>
                  </a:lnTo>
                  <a:lnTo>
                    <a:pt x="2382" y="616"/>
                  </a:lnTo>
                  <a:lnTo>
                    <a:pt x="2381" y="615"/>
                  </a:lnTo>
                  <a:lnTo>
                    <a:pt x="2380" y="609"/>
                  </a:lnTo>
                  <a:lnTo>
                    <a:pt x="2380" y="607"/>
                  </a:lnTo>
                  <a:lnTo>
                    <a:pt x="2378" y="607"/>
                  </a:lnTo>
                  <a:lnTo>
                    <a:pt x="2377" y="608"/>
                  </a:lnTo>
                  <a:lnTo>
                    <a:pt x="2375" y="608"/>
                  </a:lnTo>
                  <a:lnTo>
                    <a:pt x="2371" y="606"/>
                  </a:lnTo>
                  <a:lnTo>
                    <a:pt x="2362" y="605"/>
                  </a:lnTo>
                  <a:lnTo>
                    <a:pt x="2360" y="603"/>
                  </a:lnTo>
                  <a:lnTo>
                    <a:pt x="2356" y="598"/>
                  </a:lnTo>
                  <a:lnTo>
                    <a:pt x="2354" y="597"/>
                  </a:lnTo>
                  <a:lnTo>
                    <a:pt x="2350" y="595"/>
                  </a:lnTo>
                  <a:lnTo>
                    <a:pt x="2339" y="582"/>
                  </a:lnTo>
                  <a:lnTo>
                    <a:pt x="2336" y="577"/>
                  </a:lnTo>
                  <a:lnTo>
                    <a:pt x="2333" y="569"/>
                  </a:lnTo>
                  <a:lnTo>
                    <a:pt x="2330" y="566"/>
                  </a:lnTo>
                  <a:lnTo>
                    <a:pt x="2318" y="564"/>
                  </a:lnTo>
                  <a:lnTo>
                    <a:pt x="2313" y="562"/>
                  </a:lnTo>
                  <a:lnTo>
                    <a:pt x="2307" y="559"/>
                  </a:lnTo>
                  <a:lnTo>
                    <a:pt x="2301" y="554"/>
                  </a:lnTo>
                  <a:lnTo>
                    <a:pt x="2295" y="545"/>
                  </a:lnTo>
                  <a:lnTo>
                    <a:pt x="2291" y="543"/>
                  </a:lnTo>
                  <a:lnTo>
                    <a:pt x="2287" y="542"/>
                  </a:lnTo>
                  <a:lnTo>
                    <a:pt x="2283" y="540"/>
                  </a:lnTo>
                  <a:lnTo>
                    <a:pt x="2279" y="537"/>
                  </a:lnTo>
                  <a:lnTo>
                    <a:pt x="2277" y="534"/>
                  </a:lnTo>
                  <a:lnTo>
                    <a:pt x="2269" y="510"/>
                  </a:lnTo>
                  <a:lnTo>
                    <a:pt x="2267" y="508"/>
                  </a:lnTo>
                  <a:lnTo>
                    <a:pt x="2259" y="502"/>
                  </a:lnTo>
                  <a:lnTo>
                    <a:pt x="2257" y="500"/>
                  </a:lnTo>
                  <a:lnTo>
                    <a:pt x="2253" y="497"/>
                  </a:lnTo>
                  <a:lnTo>
                    <a:pt x="2226" y="496"/>
                  </a:lnTo>
                  <a:lnTo>
                    <a:pt x="2223" y="494"/>
                  </a:lnTo>
                  <a:lnTo>
                    <a:pt x="2220" y="491"/>
                  </a:lnTo>
                  <a:lnTo>
                    <a:pt x="2217" y="487"/>
                  </a:lnTo>
                  <a:lnTo>
                    <a:pt x="2216" y="481"/>
                  </a:lnTo>
                  <a:lnTo>
                    <a:pt x="2214" y="478"/>
                  </a:lnTo>
                  <a:lnTo>
                    <a:pt x="2211" y="478"/>
                  </a:lnTo>
                  <a:lnTo>
                    <a:pt x="2207" y="481"/>
                  </a:lnTo>
                  <a:lnTo>
                    <a:pt x="2195" y="482"/>
                  </a:lnTo>
                  <a:lnTo>
                    <a:pt x="2189" y="481"/>
                  </a:lnTo>
                  <a:lnTo>
                    <a:pt x="2185" y="476"/>
                  </a:lnTo>
                  <a:lnTo>
                    <a:pt x="2187" y="471"/>
                  </a:lnTo>
                  <a:lnTo>
                    <a:pt x="2194" y="471"/>
                  </a:lnTo>
                  <a:lnTo>
                    <a:pt x="2210" y="471"/>
                  </a:lnTo>
                  <a:lnTo>
                    <a:pt x="2216" y="473"/>
                  </a:lnTo>
                  <a:lnTo>
                    <a:pt x="2221" y="478"/>
                  </a:lnTo>
                  <a:lnTo>
                    <a:pt x="2226" y="485"/>
                  </a:lnTo>
                  <a:lnTo>
                    <a:pt x="2230" y="489"/>
                  </a:lnTo>
                  <a:lnTo>
                    <a:pt x="2234" y="488"/>
                  </a:lnTo>
                  <a:lnTo>
                    <a:pt x="2250" y="488"/>
                  </a:lnTo>
                  <a:lnTo>
                    <a:pt x="2256" y="490"/>
                  </a:lnTo>
                  <a:lnTo>
                    <a:pt x="2261" y="493"/>
                  </a:lnTo>
                  <a:lnTo>
                    <a:pt x="2270" y="502"/>
                  </a:lnTo>
                  <a:lnTo>
                    <a:pt x="2285" y="524"/>
                  </a:lnTo>
                  <a:lnTo>
                    <a:pt x="2288" y="526"/>
                  </a:lnTo>
                  <a:lnTo>
                    <a:pt x="2304" y="534"/>
                  </a:lnTo>
                  <a:lnTo>
                    <a:pt x="2312" y="547"/>
                  </a:lnTo>
                  <a:lnTo>
                    <a:pt x="2336" y="554"/>
                  </a:lnTo>
                  <a:lnTo>
                    <a:pt x="2344" y="566"/>
                  </a:lnTo>
                  <a:lnTo>
                    <a:pt x="2361" y="585"/>
                  </a:lnTo>
                  <a:lnTo>
                    <a:pt x="2366" y="588"/>
                  </a:lnTo>
                  <a:lnTo>
                    <a:pt x="2371" y="589"/>
                  </a:lnTo>
                  <a:lnTo>
                    <a:pt x="2376" y="588"/>
                  </a:lnTo>
                  <a:lnTo>
                    <a:pt x="2379" y="582"/>
                  </a:lnTo>
                  <a:lnTo>
                    <a:pt x="2380" y="589"/>
                  </a:lnTo>
                  <a:lnTo>
                    <a:pt x="2383" y="593"/>
                  </a:lnTo>
                  <a:lnTo>
                    <a:pt x="2386" y="595"/>
                  </a:lnTo>
                  <a:lnTo>
                    <a:pt x="2390" y="596"/>
                  </a:lnTo>
                  <a:lnTo>
                    <a:pt x="2393" y="591"/>
                  </a:lnTo>
                  <a:lnTo>
                    <a:pt x="2396" y="592"/>
                  </a:lnTo>
                  <a:lnTo>
                    <a:pt x="2398" y="596"/>
                  </a:lnTo>
                  <a:lnTo>
                    <a:pt x="2401" y="599"/>
                  </a:lnTo>
                  <a:lnTo>
                    <a:pt x="2413" y="605"/>
                  </a:lnTo>
                  <a:lnTo>
                    <a:pt x="2415" y="608"/>
                  </a:lnTo>
                  <a:lnTo>
                    <a:pt x="2420" y="616"/>
                  </a:lnTo>
                  <a:lnTo>
                    <a:pt x="2435" y="629"/>
                  </a:lnTo>
                  <a:lnTo>
                    <a:pt x="2441" y="635"/>
                  </a:lnTo>
                  <a:lnTo>
                    <a:pt x="2442" y="640"/>
                  </a:lnTo>
                  <a:lnTo>
                    <a:pt x="2446" y="648"/>
                  </a:lnTo>
                  <a:lnTo>
                    <a:pt x="2452" y="652"/>
                  </a:lnTo>
                  <a:lnTo>
                    <a:pt x="2457" y="650"/>
                  </a:lnTo>
                  <a:lnTo>
                    <a:pt x="2457" y="633"/>
                  </a:lnTo>
                  <a:lnTo>
                    <a:pt x="2459" y="627"/>
                  </a:lnTo>
                  <a:lnTo>
                    <a:pt x="2465" y="633"/>
                  </a:lnTo>
                  <a:lnTo>
                    <a:pt x="2467" y="636"/>
                  </a:lnTo>
                  <a:lnTo>
                    <a:pt x="2471" y="641"/>
                  </a:lnTo>
                  <a:lnTo>
                    <a:pt x="2474" y="644"/>
                  </a:lnTo>
                  <a:lnTo>
                    <a:pt x="2476" y="645"/>
                  </a:lnTo>
                  <a:lnTo>
                    <a:pt x="2477" y="642"/>
                  </a:lnTo>
                  <a:lnTo>
                    <a:pt x="2481" y="644"/>
                  </a:lnTo>
                  <a:lnTo>
                    <a:pt x="2486" y="648"/>
                  </a:lnTo>
                  <a:lnTo>
                    <a:pt x="2488" y="650"/>
                  </a:lnTo>
                  <a:lnTo>
                    <a:pt x="2509" y="653"/>
                  </a:lnTo>
                  <a:lnTo>
                    <a:pt x="2519" y="652"/>
                  </a:lnTo>
                  <a:lnTo>
                    <a:pt x="2524" y="645"/>
                  </a:lnTo>
                  <a:lnTo>
                    <a:pt x="2519" y="646"/>
                  </a:lnTo>
                  <a:lnTo>
                    <a:pt x="2517" y="644"/>
                  </a:lnTo>
                  <a:lnTo>
                    <a:pt x="2511" y="638"/>
                  </a:lnTo>
                  <a:lnTo>
                    <a:pt x="2509" y="634"/>
                  </a:lnTo>
                  <a:lnTo>
                    <a:pt x="2510" y="631"/>
                  </a:lnTo>
                  <a:lnTo>
                    <a:pt x="2512" y="628"/>
                  </a:lnTo>
                  <a:lnTo>
                    <a:pt x="2514" y="625"/>
                  </a:lnTo>
                  <a:lnTo>
                    <a:pt x="2510" y="620"/>
                  </a:lnTo>
                  <a:lnTo>
                    <a:pt x="2514" y="620"/>
                  </a:lnTo>
                  <a:lnTo>
                    <a:pt x="2518" y="620"/>
                  </a:lnTo>
                  <a:lnTo>
                    <a:pt x="2522" y="619"/>
                  </a:lnTo>
                  <a:lnTo>
                    <a:pt x="2525" y="617"/>
                  </a:lnTo>
                  <a:lnTo>
                    <a:pt x="2523" y="612"/>
                  </a:lnTo>
                  <a:lnTo>
                    <a:pt x="2510" y="605"/>
                  </a:lnTo>
                  <a:lnTo>
                    <a:pt x="2506" y="600"/>
                  </a:lnTo>
                  <a:lnTo>
                    <a:pt x="2507" y="598"/>
                  </a:lnTo>
                  <a:lnTo>
                    <a:pt x="2509" y="598"/>
                  </a:lnTo>
                  <a:lnTo>
                    <a:pt x="2512" y="598"/>
                  </a:lnTo>
                  <a:lnTo>
                    <a:pt x="2513" y="597"/>
                  </a:lnTo>
                  <a:lnTo>
                    <a:pt x="2514" y="591"/>
                  </a:lnTo>
                  <a:lnTo>
                    <a:pt x="2514" y="586"/>
                  </a:lnTo>
                  <a:lnTo>
                    <a:pt x="2514" y="582"/>
                  </a:lnTo>
                  <a:lnTo>
                    <a:pt x="2511" y="576"/>
                  </a:lnTo>
                  <a:lnTo>
                    <a:pt x="2501" y="563"/>
                  </a:lnTo>
                  <a:lnTo>
                    <a:pt x="2496" y="555"/>
                  </a:lnTo>
                  <a:lnTo>
                    <a:pt x="2499" y="550"/>
                  </a:lnTo>
                  <a:lnTo>
                    <a:pt x="2505" y="552"/>
                  </a:lnTo>
                  <a:lnTo>
                    <a:pt x="2519" y="561"/>
                  </a:lnTo>
                  <a:lnTo>
                    <a:pt x="2525" y="560"/>
                  </a:lnTo>
                  <a:lnTo>
                    <a:pt x="2527" y="554"/>
                  </a:lnTo>
                  <a:lnTo>
                    <a:pt x="2527" y="543"/>
                  </a:lnTo>
                  <a:lnTo>
                    <a:pt x="2522" y="525"/>
                  </a:lnTo>
                  <a:lnTo>
                    <a:pt x="2519" y="520"/>
                  </a:lnTo>
                  <a:lnTo>
                    <a:pt x="2512" y="517"/>
                  </a:lnTo>
                  <a:lnTo>
                    <a:pt x="2504" y="515"/>
                  </a:lnTo>
                  <a:lnTo>
                    <a:pt x="2469" y="509"/>
                  </a:lnTo>
                  <a:lnTo>
                    <a:pt x="2454" y="503"/>
                  </a:lnTo>
                  <a:lnTo>
                    <a:pt x="2436" y="501"/>
                  </a:lnTo>
                  <a:lnTo>
                    <a:pt x="2432" y="499"/>
                  </a:lnTo>
                  <a:lnTo>
                    <a:pt x="2434" y="498"/>
                  </a:lnTo>
                  <a:lnTo>
                    <a:pt x="2436" y="496"/>
                  </a:lnTo>
                  <a:lnTo>
                    <a:pt x="2438" y="495"/>
                  </a:lnTo>
                  <a:lnTo>
                    <a:pt x="2435" y="492"/>
                  </a:lnTo>
                  <a:lnTo>
                    <a:pt x="2431" y="490"/>
                  </a:lnTo>
                  <a:lnTo>
                    <a:pt x="2426" y="489"/>
                  </a:lnTo>
                  <a:lnTo>
                    <a:pt x="2422" y="489"/>
                  </a:lnTo>
                  <a:lnTo>
                    <a:pt x="2410" y="494"/>
                  </a:lnTo>
                  <a:lnTo>
                    <a:pt x="2408" y="493"/>
                  </a:lnTo>
                  <a:lnTo>
                    <a:pt x="2406" y="488"/>
                  </a:lnTo>
                  <a:lnTo>
                    <a:pt x="2406" y="486"/>
                  </a:lnTo>
                  <a:lnTo>
                    <a:pt x="2409" y="481"/>
                  </a:lnTo>
                  <a:lnTo>
                    <a:pt x="2409" y="475"/>
                  </a:lnTo>
                  <a:lnTo>
                    <a:pt x="2403" y="470"/>
                  </a:lnTo>
                  <a:lnTo>
                    <a:pt x="2389" y="464"/>
                  </a:lnTo>
                  <a:lnTo>
                    <a:pt x="2379" y="458"/>
                  </a:lnTo>
                  <a:lnTo>
                    <a:pt x="2377" y="457"/>
                  </a:lnTo>
                  <a:lnTo>
                    <a:pt x="2376" y="447"/>
                  </a:lnTo>
                  <a:lnTo>
                    <a:pt x="2374" y="444"/>
                  </a:lnTo>
                  <a:lnTo>
                    <a:pt x="2371" y="444"/>
                  </a:lnTo>
                  <a:lnTo>
                    <a:pt x="2367" y="445"/>
                  </a:lnTo>
                  <a:lnTo>
                    <a:pt x="2360" y="449"/>
                  </a:lnTo>
                  <a:lnTo>
                    <a:pt x="2356" y="450"/>
                  </a:lnTo>
                  <a:lnTo>
                    <a:pt x="2353" y="449"/>
                  </a:lnTo>
                  <a:lnTo>
                    <a:pt x="2350" y="448"/>
                  </a:lnTo>
                  <a:lnTo>
                    <a:pt x="2347" y="446"/>
                  </a:lnTo>
                  <a:lnTo>
                    <a:pt x="2343" y="446"/>
                  </a:lnTo>
                  <a:lnTo>
                    <a:pt x="2340" y="450"/>
                  </a:lnTo>
                  <a:lnTo>
                    <a:pt x="2333" y="456"/>
                  </a:lnTo>
                  <a:lnTo>
                    <a:pt x="2325" y="460"/>
                  </a:lnTo>
                  <a:lnTo>
                    <a:pt x="2320" y="456"/>
                  </a:lnTo>
                  <a:lnTo>
                    <a:pt x="2317" y="451"/>
                  </a:lnTo>
                  <a:lnTo>
                    <a:pt x="2311" y="449"/>
                  </a:lnTo>
                  <a:lnTo>
                    <a:pt x="2304" y="449"/>
                  </a:lnTo>
                  <a:lnTo>
                    <a:pt x="2297" y="450"/>
                  </a:lnTo>
                  <a:lnTo>
                    <a:pt x="2282" y="451"/>
                  </a:lnTo>
                  <a:lnTo>
                    <a:pt x="2264" y="448"/>
                  </a:lnTo>
                  <a:lnTo>
                    <a:pt x="2249" y="443"/>
                  </a:lnTo>
                  <a:lnTo>
                    <a:pt x="2242" y="433"/>
                  </a:lnTo>
                  <a:lnTo>
                    <a:pt x="2242" y="430"/>
                  </a:lnTo>
                  <a:lnTo>
                    <a:pt x="2242" y="428"/>
                  </a:lnTo>
                  <a:lnTo>
                    <a:pt x="2241" y="424"/>
                  </a:lnTo>
                  <a:lnTo>
                    <a:pt x="2238" y="422"/>
                  </a:lnTo>
                  <a:lnTo>
                    <a:pt x="2234" y="420"/>
                  </a:lnTo>
                  <a:lnTo>
                    <a:pt x="2231" y="419"/>
                  </a:lnTo>
                  <a:lnTo>
                    <a:pt x="2228" y="418"/>
                  </a:lnTo>
                  <a:lnTo>
                    <a:pt x="2209" y="404"/>
                  </a:lnTo>
                  <a:lnTo>
                    <a:pt x="2207" y="404"/>
                  </a:lnTo>
                  <a:lnTo>
                    <a:pt x="2203" y="402"/>
                  </a:lnTo>
                  <a:lnTo>
                    <a:pt x="2200" y="400"/>
                  </a:lnTo>
                  <a:lnTo>
                    <a:pt x="2202" y="398"/>
                  </a:lnTo>
                  <a:lnTo>
                    <a:pt x="2209" y="397"/>
                  </a:lnTo>
                  <a:lnTo>
                    <a:pt x="2212" y="396"/>
                  </a:lnTo>
                  <a:lnTo>
                    <a:pt x="2214" y="394"/>
                  </a:lnTo>
                  <a:lnTo>
                    <a:pt x="2216" y="387"/>
                  </a:lnTo>
                  <a:lnTo>
                    <a:pt x="2214" y="380"/>
                  </a:lnTo>
                  <a:lnTo>
                    <a:pt x="2211" y="373"/>
                  </a:lnTo>
                  <a:lnTo>
                    <a:pt x="2207" y="369"/>
                  </a:lnTo>
                  <a:lnTo>
                    <a:pt x="2198" y="366"/>
                  </a:lnTo>
                  <a:lnTo>
                    <a:pt x="2190" y="372"/>
                  </a:lnTo>
                  <a:lnTo>
                    <a:pt x="2183" y="380"/>
                  </a:lnTo>
                  <a:lnTo>
                    <a:pt x="2167" y="389"/>
                  </a:lnTo>
                  <a:lnTo>
                    <a:pt x="2157" y="400"/>
                  </a:lnTo>
                  <a:lnTo>
                    <a:pt x="2151" y="403"/>
                  </a:lnTo>
                  <a:lnTo>
                    <a:pt x="2129" y="411"/>
                  </a:lnTo>
                  <a:lnTo>
                    <a:pt x="2113" y="409"/>
                  </a:lnTo>
                  <a:lnTo>
                    <a:pt x="2097" y="411"/>
                  </a:lnTo>
                  <a:lnTo>
                    <a:pt x="2096" y="408"/>
                  </a:lnTo>
                  <a:lnTo>
                    <a:pt x="2100" y="406"/>
                  </a:lnTo>
                  <a:lnTo>
                    <a:pt x="2111" y="405"/>
                  </a:lnTo>
                  <a:lnTo>
                    <a:pt x="2115" y="402"/>
                  </a:lnTo>
                  <a:lnTo>
                    <a:pt x="2113" y="399"/>
                  </a:lnTo>
                  <a:lnTo>
                    <a:pt x="2108" y="395"/>
                  </a:lnTo>
                  <a:lnTo>
                    <a:pt x="2104" y="391"/>
                  </a:lnTo>
                  <a:lnTo>
                    <a:pt x="2090" y="381"/>
                  </a:lnTo>
                  <a:lnTo>
                    <a:pt x="2085" y="376"/>
                  </a:lnTo>
                  <a:lnTo>
                    <a:pt x="2089" y="372"/>
                  </a:lnTo>
                  <a:lnTo>
                    <a:pt x="2094" y="374"/>
                  </a:lnTo>
                  <a:lnTo>
                    <a:pt x="2103" y="382"/>
                  </a:lnTo>
                  <a:lnTo>
                    <a:pt x="2097" y="366"/>
                  </a:lnTo>
                  <a:lnTo>
                    <a:pt x="2097" y="346"/>
                  </a:lnTo>
                  <a:lnTo>
                    <a:pt x="2099" y="329"/>
                  </a:lnTo>
                  <a:lnTo>
                    <a:pt x="2098" y="321"/>
                  </a:lnTo>
                  <a:lnTo>
                    <a:pt x="2097" y="317"/>
                  </a:lnTo>
                  <a:lnTo>
                    <a:pt x="2100" y="316"/>
                  </a:lnTo>
                  <a:lnTo>
                    <a:pt x="2105" y="310"/>
                  </a:lnTo>
                  <a:lnTo>
                    <a:pt x="2103" y="308"/>
                  </a:lnTo>
                  <a:lnTo>
                    <a:pt x="2101" y="305"/>
                  </a:lnTo>
                  <a:lnTo>
                    <a:pt x="2099" y="305"/>
                  </a:lnTo>
                  <a:lnTo>
                    <a:pt x="2103" y="299"/>
                  </a:lnTo>
                  <a:lnTo>
                    <a:pt x="2105" y="292"/>
                  </a:lnTo>
                  <a:lnTo>
                    <a:pt x="2106" y="284"/>
                  </a:lnTo>
                  <a:lnTo>
                    <a:pt x="2106" y="277"/>
                  </a:lnTo>
                  <a:lnTo>
                    <a:pt x="2107" y="270"/>
                  </a:lnTo>
                  <a:lnTo>
                    <a:pt x="2111" y="265"/>
                  </a:lnTo>
                  <a:lnTo>
                    <a:pt x="2116" y="264"/>
                  </a:lnTo>
                  <a:lnTo>
                    <a:pt x="2119" y="268"/>
                  </a:lnTo>
                  <a:lnTo>
                    <a:pt x="2121" y="275"/>
                  </a:lnTo>
                  <a:lnTo>
                    <a:pt x="2123" y="278"/>
                  </a:lnTo>
                  <a:lnTo>
                    <a:pt x="2127" y="277"/>
                  </a:lnTo>
                  <a:lnTo>
                    <a:pt x="2132" y="273"/>
                  </a:lnTo>
                  <a:lnTo>
                    <a:pt x="2136" y="269"/>
                  </a:lnTo>
                  <a:lnTo>
                    <a:pt x="2139" y="264"/>
                  </a:lnTo>
                  <a:lnTo>
                    <a:pt x="2138" y="259"/>
                  </a:lnTo>
                  <a:lnTo>
                    <a:pt x="2132" y="257"/>
                  </a:lnTo>
                  <a:lnTo>
                    <a:pt x="2128" y="253"/>
                  </a:lnTo>
                  <a:lnTo>
                    <a:pt x="2127" y="248"/>
                  </a:lnTo>
                  <a:lnTo>
                    <a:pt x="2130" y="243"/>
                  </a:lnTo>
                  <a:lnTo>
                    <a:pt x="2136" y="241"/>
                  </a:lnTo>
                  <a:lnTo>
                    <a:pt x="2136" y="247"/>
                  </a:lnTo>
                  <a:lnTo>
                    <a:pt x="2138" y="249"/>
                  </a:lnTo>
                  <a:lnTo>
                    <a:pt x="2141" y="249"/>
                  </a:lnTo>
                  <a:lnTo>
                    <a:pt x="2141" y="240"/>
                  </a:lnTo>
                  <a:lnTo>
                    <a:pt x="2144" y="239"/>
                  </a:lnTo>
                  <a:lnTo>
                    <a:pt x="2148" y="238"/>
                  </a:lnTo>
                  <a:lnTo>
                    <a:pt x="2151" y="236"/>
                  </a:lnTo>
                  <a:lnTo>
                    <a:pt x="2157" y="230"/>
                  </a:lnTo>
                  <a:lnTo>
                    <a:pt x="2162" y="227"/>
                  </a:lnTo>
                  <a:lnTo>
                    <a:pt x="2165" y="222"/>
                  </a:lnTo>
                  <a:lnTo>
                    <a:pt x="2164" y="211"/>
                  </a:lnTo>
                  <a:lnTo>
                    <a:pt x="2155" y="166"/>
                  </a:lnTo>
                  <a:lnTo>
                    <a:pt x="2154" y="164"/>
                  </a:lnTo>
                  <a:lnTo>
                    <a:pt x="2151" y="160"/>
                  </a:lnTo>
                  <a:lnTo>
                    <a:pt x="2149" y="157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37" y="146"/>
                  </a:lnTo>
                  <a:lnTo>
                    <a:pt x="2121" y="138"/>
                  </a:lnTo>
                  <a:lnTo>
                    <a:pt x="2119" y="136"/>
                  </a:lnTo>
                  <a:lnTo>
                    <a:pt x="2114" y="131"/>
                  </a:lnTo>
                  <a:lnTo>
                    <a:pt x="2110" y="129"/>
                  </a:lnTo>
                  <a:lnTo>
                    <a:pt x="2099" y="129"/>
                  </a:lnTo>
                  <a:lnTo>
                    <a:pt x="2086" y="128"/>
                  </a:lnTo>
                  <a:lnTo>
                    <a:pt x="2081" y="128"/>
                  </a:lnTo>
                  <a:lnTo>
                    <a:pt x="2076" y="126"/>
                  </a:lnTo>
                  <a:lnTo>
                    <a:pt x="2072" y="121"/>
                  </a:lnTo>
                  <a:lnTo>
                    <a:pt x="2069" y="114"/>
                  </a:lnTo>
                  <a:lnTo>
                    <a:pt x="2066" y="109"/>
                  </a:lnTo>
                  <a:lnTo>
                    <a:pt x="2057" y="102"/>
                  </a:lnTo>
                  <a:lnTo>
                    <a:pt x="2046" y="99"/>
                  </a:lnTo>
                  <a:lnTo>
                    <a:pt x="2034" y="98"/>
                  </a:lnTo>
                  <a:lnTo>
                    <a:pt x="2003" y="101"/>
                  </a:lnTo>
                  <a:lnTo>
                    <a:pt x="1994" y="99"/>
                  </a:lnTo>
                  <a:lnTo>
                    <a:pt x="1979" y="89"/>
                  </a:lnTo>
                  <a:lnTo>
                    <a:pt x="1973" y="85"/>
                  </a:lnTo>
                  <a:lnTo>
                    <a:pt x="1967" y="80"/>
                  </a:lnTo>
                  <a:lnTo>
                    <a:pt x="1964" y="74"/>
                  </a:lnTo>
                  <a:lnTo>
                    <a:pt x="1965" y="66"/>
                  </a:lnTo>
                  <a:lnTo>
                    <a:pt x="1974" y="54"/>
                  </a:lnTo>
                  <a:lnTo>
                    <a:pt x="1978" y="46"/>
                  </a:lnTo>
                  <a:lnTo>
                    <a:pt x="1977" y="37"/>
                  </a:lnTo>
                  <a:lnTo>
                    <a:pt x="1972" y="31"/>
                  </a:lnTo>
                  <a:lnTo>
                    <a:pt x="1965" y="29"/>
                  </a:lnTo>
                  <a:lnTo>
                    <a:pt x="1956" y="29"/>
                  </a:lnTo>
                  <a:lnTo>
                    <a:pt x="1949" y="26"/>
                  </a:lnTo>
                  <a:lnTo>
                    <a:pt x="1940" y="16"/>
                  </a:lnTo>
                  <a:lnTo>
                    <a:pt x="1936" y="13"/>
                  </a:lnTo>
                  <a:lnTo>
                    <a:pt x="1919" y="13"/>
                  </a:lnTo>
                  <a:lnTo>
                    <a:pt x="1903" y="10"/>
                  </a:lnTo>
                  <a:lnTo>
                    <a:pt x="1897" y="10"/>
                  </a:lnTo>
                  <a:lnTo>
                    <a:pt x="1879" y="14"/>
                  </a:lnTo>
                  <a:lnTo>
                    <a:pt x="1872" y="12"/>
                  </a:lnTo>
                  <a:lnTo>
                    <a:pt x="1872" y="14"/>
                  </a:lnTo>
                  <a:lnTo>
                    <a:pt x="1870" y="19"/>
                  </a:lnTo>
                  <a:lnTo>
                    <a:pt x="1867" y="38"/>
                  </a:lnTo>
                  <a:lnTo>
                    <a:pt x="1863" y="53"/>
                  </a:lnTo>
                  <a:lnTo>
                    <a:pt x="1859" y="75"/>
                  </a:lnTo>
                  <a:lnTo>
                    <a:pt x="1856" y="89"/>
                  </a:lnTo>
                  <a:lnTo>
                    <a:pt x="1855" y="95"/>
                  </a:lnTo>
                  <a:lnTo>
                    <a:pt x="1854" y="100"/>
                  </a:lnTo>
                  <a:lnTo>
                    <a:pt x="1850" y="98"/>
                  </a:lnTo>
                  <a:lnTo>
                    <a:pt x="1846" y="96"/>
                  </a:lnTo>
                  <a:lnTo>
                    <a:pt x="1823" y="85"/>
                  </a:lnTo>
                  <a:lnTo>
                    <a:pt x="1801" y="73"/>
                  </a:lnTo>
                  <a:lnTo>
                    <a:pt x="1778" y="61"/>
                  </a:lnTo>
                  <a:lnTo>
                    <a:pt x="1756" y="50"/>
                  </a:lnTo>
                  <a:lnTo>
                    <a:pt x="1733" y="38"/>
                  </a:lnTo>
                  <a:lnTo>
                    <a:pt x="1711" y="27"/>
                  </a:lnTo>
                  <a:lnTo>
                    <a:pt x="1688" y="15"/>
                  </a:lnTo>
                  <a:lnTo>
                    <a:pt x="1666" y="3"/>
                  </a:lnTo>
                  <a:lnTo>
                    <a:pt x="1660" y="0"/>
                  </a:lnTo>
                  <a:lnTo>
                    <a:pt x="1655" y="4"/>
                  </a:lnTo>
                  <a:lnTo>
                    <a:pt x="1652" y="12"/>
                  </a:lnTo>
                  <a:lnTo>
                    <a:pt x="1651" y="17"/>
                  </a:lnTo>
                  <a:lnTo>
                    <a:pt x="1651" y="21"/>
                  </a:lnTo>
                  <a:lnTo>
                    <a:pt x="1652" y="25"/>
                  </a:lnTo>
                  <a:lnTo>
                    <a:pt x="1657" y="38"/>
                  </a:lnTo>
                  <a:lnTo>
                    <a:pt x="1658" y="42"/>
                  </a:lnTo>
                  <a:lnTo>
                    <a:pt x="1658" y="47"/>
                  </a:lnTo>
                  <a:lnTo>
                    <a:pt x="1658" y="50"/>
                  </a:lnTo>
                  <a:lnTo>
                    <a:pt x="1657" y="55"/>
                  </a:lnTo>
                  <a:lnTo>
                    <a:pt x="1654" y="64"/>
                  </a:lnTo>
                  <a:lnTo>
                    <a:pt x="1646" y="81"/>
                  </a:lnTo>
                  <a:lnTo>
                    <a:pt x="1645" y="83"/>
                  </a:lnTo>
                  <a:lnTo>
                    <a:pt x="1645" y="86"/>
                  </a:lnTo>
                  <a:lnTo>
                    <a:pt x="1645" y="88"/>
                  </a:lnTo>
                  <a:lnTo>
                    <a:pt x="1645" y="90"/>
                  </a:lnTo>
                  <a:lnTo>
                    <a:pt x="1646" y="92"/>
                  </a:lnTo>
                  <a:lnTo>
                    <a:pt x="1647" y="93"/>
                  </a:lnTo>
                  <a:lnTo>
                    <a:pt x="1648" y="98"/>
                  </a:lnTo>
                  <a:lnTo>
                    <a:pt x="1648" y="100"/>
                  </a:lnTo>
                  <a:lnTo>
                    <a:pt x="1648" y="103"/>
                  </a:lnTo>
                  <a:lnTo>
                    <a:pt x="1647" y="110"/>
                  </a:lnTo>
                  <a:lnTo>
                    <a:pt x="1647" y="113"/>
                  </a:lnTo>
                  <a:lnTo>
                    <a:pt x="1647" y="116"/>
                  </a:lnTo>
                  <a:lnTo>
                    <a:pt x="1648" y="118"/>
                  </a:lnTo>
                  <a:lnTo>
                    <a:pt x="1649" y="120"/>
                  </a:lnTo>
                  <a:lnTo>
                    <a:pt x="1651" y="126"/>
                  </a:lnTo>
                  <a:lnTo>
                    <a:pt x="1652" y="128"/>
                  </a:lnTo>
                  <a:lnTo>
                    <a:pt x="1652" y="131"/>
                  </a:lnTo>
                  <a:lnTo>
                    <a:pt x="1652" y="132"/>
                  </a:lnTo>
                  <a:lnTo>
                    <a:pt x="1651" y="135"/>
                  </a:lnTo>
                  <a:lnTo>
                    <a:pt x="1643" y="151"/>
                  </a:lnTo>
                  <a:lnTo>
                    <a:pt x="1631" y="164"/>
                  </a:lnTo>
                  <a:lnTo>
                    <a:pt x="1620" y="183"/>
                  </a:lnTo>
                  <a:lnTo>
                    <a:pt x="1617" y="194"/>
                  </a:lnTo>
                  <a:lnTo>
                    <a:pt x="1616" y="196"/>
                  </a:lnTo>
                  <a:lnTo>
                    <a:pt x="1616" y="197"/>
                  </a:lnTo>
                  <a:lnTo>
                    <a:pt x="1617" y="199"/>
                  </a:lnTo>
                  <a:lnTo>
                    <a:pt x="1618" y="200"/>
                  </a:lnTo>
                  <a:lnTo>
                    <a:pt x="1618" y="202"/>
                  </a:lnTo>
                  <a:lnTo>
                    <a:pt x="1617" y="206"/>
                  </a:lnTo>
                  <a:lnTo>
                    <a:pt x="1610" y="219"/>
                  </a:lnTo>
                  <a:lnTo>
                    <a:pt x="1608" y="221"/>
                  </a:lnTo>
                  <a:lnTo>
                    <a:pt x="1605" y="224"/>
                  </a:lnTo>
                  <a:lnTo>
                    <a:pt x="1600" y="227"/>
                  </a:lnTo>
                  <a:lnTo>
                    <a:pt x="1597" y="228"/>
                  </a:lnTo>
                  <a:lnTo>
                    <a:pt x="1594" y="230"/>
                  </a:lnTo>
                  <a:lnTo>
                    <a:pt x="1592" y="232"/>
                  </a:lnTo>
                  <a:lnTo>
                    <a:pt x="1591" y="236"/>
                  </a:lnTo>
                  <a:lnTo>
                    <a:pt x="1589" y="245"/>
                  </a:lnTo>
                  <a:lnTo>
                    <a:pt x="1587" y="249"/>
                  </a:lnTo>
                  <a:lnTo>
                    <a:pt x="1586" y="251"/>
                  </a:lnTo>
                  <a:lnTo>
                    <a:pt x="1583" y="253"/>
                  </a:lnTo>
                  <a:lnTo>
                    <a:pt x="1576" y="258"/>
                  </a:lnTo>
                  <a:lnTo>
                    <a:pt x="1573" y="260"/>
                  </a:lnTo>
                  <a:lnTo>
                    <a:pt x="1571" y="260"/>
                  </a:lnTo>
                  <a:lnTo>
                    <a:pt x="1569" y="260"/>
                  </a:lnTo>
                  <a:lnTo>
                    <a:pt x="1568" y="259"/>
                  </a:lnTo>
                  <a:lnTo>
                    <a:pt x="1566" y="258"/>
                  </a:lnTo>
                  <a:lnTo>
                    <a:pt x="1565" y="256"/>
                  </a:lnTo>
                  <a:lnTo>
                    <a:pt x="1564" y="255"/>
                  </a:lnTo>
                  <a:lnTo>
                    <a:pt x="1562" y="254"/>
                  </a:lnTo>
                  <a:lnTo>
                    <a:pt x="1561" y="255"/>
                  </a:lnTo>
                  <a:lnTo>
                    <a:pt x="1559" y="256"/>
                  </a:lnTo>
                  <a:lnTo>
                    <a:pt x="1553" y="269"/>
                  </a:lnTo>
                  <a:lnTo>
                    <a:pt x="1546" y="287"/>
                  </a:lnTo>
                  <a:lnTo>
                    <a:pt x="1536" y="307"/>
                  </a:lnTo>
                  <a:lnTo>
                    <a:pt x="1529" y="324"/>
                  </a:lnTo>
                  <a:lnTo>
                    <a:pt x="1528" y="326"/>
                  </a:lnTo>
                  <a:lnTo>
                    <a:pt x="1526" y="328"/>
                  </a:lnTo>
                  <a:lnTo>
                    <a:pt x="1523" y="328"/>
                  </a:lnTo>
                  <a:lnTo>
                    <a:pt x="1510" y="322"/>
                  </a:lnTo>
                  <a:lnTo>
                    <a:pt x="1493" y="314"/>
                  </a:lnTo>
                  <a:lnTo>
                    <a:pt x="1481" y="309"/>
                  </a:lnTo>
                  <a:lnTo>
                    <a:pt x="1479" y="310"/>
                  </a:lnTo>
                  <a:lnTo>
                    <a:pt x="1478" y="312"/>
                  </a:lnTo>
                  <a:lnTo>
                    <a:pt x="1467" y="334"/>
                  </a:lnTo>
                  <a:lnTo>
                    <a:pt x="1465" y="338"/>
                  </a:lnTo>
                  <a:lnTo>
                    <a:pt x="1464" y="342"/>
                  </a:lnTo>
                  <a:lnTo>
                    <a:pt x="1464" y="345"/>
                  </a:lnTo>
                  <a:lnTo>
                    <a:pt x="1464" y="347"/>
                  </a:lnTo>
                  <a:lnTo>
                    <a:pt x="1463" y="351"/>
                  </a:lnTo>
                  <a:lnTo>
                    <a:pt x="1458" y="360"/>
                  </a:lnTo>
                  <a:lnTo>
                    <a:pt x="1457" y="364"/>
                  </a:lnTo>
                  <a:lnTo>
                    <a:pt x="1457" y="367"/>
                  </a:lnTo>
                  <a:lnTo>
                    <a:pt x="1458" y="392"/>
                  </a:lnTo>
                  <a:lnTo>
                    <a:pt x="1458" y="394"/>
                  </a:lnTo>
                  <a:lnTo>
                    <a:pt x="1457" y="396"/>
                  </a:lnTo>
                  <a:lnTo>
                    <a:pt x="1454" y="399"/>
                  </a:lnTo>
                  <a:lnTo>
                    <a:pt x="1450" y="403"/>
                  </a:lnTo>
                  <a:lnTo>
                    <a:pt x="1447" y="407"/>
                  </a:lnTo>
                  <a:lnTo>
                    <a:pt x="1444" y="411"/>
                  </a:lnTo>
                  <a:lnTo>
                    <a:pt x="1442" y="417"/>
                  </a:lnTo>
                  <a:lnTo>
                    <a:pt x="1441" y="420"/>
                  </a:lnTo>
                  <a:lnTo>
                    <a:pt x="1440" y="423"/>
                  </a:lnTo>
                  <a:lnTo>
                    <a:pt x="1440" y="438"/>
                  </a:lnTo>
                  <a:lnTo>
                    <a:pt x="1439" y="439"/>
                  </a:lnTo>
                  <a:lnTo>
                    <a:pt x="1439" y="440"/>
                  </a:lnTo>
                  <a:lnTo>
                    <a:pt x="1439" y="442"/>
                  </a:lnTo>
                  <a:lnTo>
                    <a:pt x="1439" y="443"/>
                  </a:lnTo>
                  <a:lnTo>
                    <a:pt x="1437" y="459"/>
                  </a:lnTo>
                  <a:lnTo>
                    <a:pt x="1436" y="464"/>
                  </a:lnTo>
                  <a:lnTo>
                    <a:pt x="1434" y="468"/>
                  </a:lnTo>
                  <a:lnTo>
                    <a:pt x="1430" y="478"/>
                  </a:lnTo>
                  <a:lnTo>
                    <a:pt x="1423" y="491"/>
                  </a:lnTo>
                  <a:lnTo>
                    <a:pt x="1414" y="511"/>
                  </a:lnTo>
                  <a:lnTo>
                    <a:pt x="1413" y="512"/>
                  </a:lnTo>
                  <a:lnTo>
                    <a:pt x="1411" y="514"/>
                  </a:lnTo>
                  <a:lnTo>
                    <a:pt x="1409" y="514"/>
                  </a:lnTo>
                  <a:lnTo>
                    <a:pt x="1386" y="511"/>
                  </a:lnTo>
                  <a:lnTo>
                    <a:pt x="1366" y="509"/>
                  </a:lnTo>
                  <a:lnTo>
                    <a:pt x="1349" y="506"/>
                  </a:lnTo>
                  <a:lnTo>
                    <a:pt x="1332" y="504"/>
                  </a:lnTo>
                  <a:lnTo>
                    <a:pt x="1331" y="504"/>
                  </a:lnTo>
                  <a:lnTo>
                    <a:pt x="1330" y="503"/>
                  </a:lnTo>
                  <a:lnTo>
                    <a:pt x="1331" y="502"/>
                  </a:lnTo>
                  <a:lnTo>
                    <a:pt x="1331" y="498"/>
                  </a:lnTo>
                  <a:lnTo>
                    <a:pt x="1331" y="496"/>
                  </a:lnTo>
                  <a:lnTo>
                    <a:pt x="1331" y="495"/>
                  </a:lnTo>
                  <a:lnTo>
                    <a:pt x="1331" y="494"/>
                  </a:lnTo>
                  <a:lnTo>
                    <a:pt x="1330" y="492"/>
                  </a:lnTo>
                  <a:lnTo>
                    <a:pt x="1312" y="471"/>
                  </a:lnTo>
                  <a:lnTo>
                    <a:pt x="1310" y="469"/>
                  </a:lnTo>
                  <a:lnTo>
                    <a:pt x="1309" y="469"/>
                  </a:lnTo>
                  <a:lnTo>
                    <a:pt x="1308" y="468"/>
                  </a:lnTo>
                  <a:lnTo>
                    <a:pt x="1277" y="463"/>
                  </a:lnTo>
                  <a:lnTo>
                    <a:pt x="1275" y="463"/>
                  </a:lnTo>
                  <a:lnTo>
                    <a:pt x="1273" y="466"/>
                  </a:lnTo>
                  <a:lnTo>
                    <a:pt x="1272" y="469"/>
                  </a:lnTo>
                  <a:lnTo>
                    <a:pt x="1271" y="477"/>
                  </a:lnTo>
                  <a:lnTo>
                    <a:pt x="1271" y="482"/>
                  </a:lnTo>
                  <a:lnTo>
                    <a:pt x="1271" y="485"/>
                  </a:lnTo>
                  <a:lnTo>
                    <a:pt x="1272" y="487"/>
                  </a:lnTo>
                  <a:lnTo>
                    <a:pt x="1272" y="490"/>
                  </a:lnTo>
                  <a:lnTo>
                    <a:pt x="1272" y="492"/>
                  </a:lnTo>
                  <a:lnTo>
                    <a:pt x="1271" y="496"/>
                  </a:lnTo>
                  <a:lnTo>
                    <a:pt x="1266" y="506"/>
                  </a:lnTo>
                  <a:lnTo>
                    <a:pt x="1266" y="507"/>
                  </a:lnTo>
                  <a:lnTo>
                    <a:pt x="1266" y="514"/>
                  </a:lnTo>
                  <a:lnTo>
                    <a:pt x="1269" y="532"/>
                  </a:lnTo>
                  <a:lnTo>
                    <a:pt x="1269" y="535"/>
                  </a:lnTo>
                  <a:lnTo>
                    <a:pt x="1268" y="538"/>
                  </a:lnTo>
                  <a:lnTo>
                    <a:pt x="1264" y="546"/>
                  </a:lnTo>
                  <a:lnTo>
                    <a:pt x="1263" y="551"/>
                  </a:lnTo>
                  <a:lnTo>
                    <a:pt x="1261" y="564"/>
                  </a:lnTo>
                  <a:lnTo>
                    <a:pt x="1260" y="567"/>
                  </a:lnTo>
                  <a:lnTo>
                    <a:pt x="1257" y="570"/>
                  </a:lnTo>
                  <a:lnTo>
                    <a:pt x="1251" y="574"/>
                  </a:lnTo>
                  <a:lnTo>
                    <a:pt x="1250" y="575"/>
                  </a:lnTo>
                  <a:lnTo>
                    <a:pt x="1249" y="578"/>
                  </a:lnTo>
                  <a:lnTo>
                    <a:pt x="1248" y="582"/>
                  </a:lnTo>
                  <a:lnTo>
                    <a:pt x="1247" y="586"/>
                  </a:lnTo>
                  <a:lnTo>
                    <a:pt x="1244" y="591"/>
                  </a:lnTo>
                  <a:lnTo>
                    <a:pt x="1243" y="595"/>
                  </a:lnTo>
                  <a:lnTo>
                    <a:pt x="1243" y="599"/>
                  </a:lnTo>
                  <a:lnTo>
                    <a:pt x="1244" y="602"/>
                  </a:lnTo>
                  <a:lnTo>
                    <a:pt x="1246" y="606"/>
                  </a:lnTo>
                  <a:lnTo>
                    <a:pt x="1247" y="608"/>
                  </a:lnTo>
                  <a:lnTo>
                    <a:pt x="1248" y="610"/>
                  </a:lnTo>
                  <a:lnTo>
                    <a:pt x="1247" y="613"/>
                  </a:lnTo>
                  <a:lnTo>
                    <a:pt x="1246" y="616"/>
                  </a:lnTo>
                  <a:lnTo>
                    <a:pt x="1242" y="623"/>
                  </a:lnTo>
                  <a:lnTo>
                    <a:pt x="1235" y="630"/>
                  </a:lnTo>
                  <a:lnTo>
                    <a:pt x="1232" y="633"/>
                  </a:lnTo>
                  <a:lnTo>
                    <a:pt x="1226" y="644"/>
                  </a:lnTo>
                  <a:lnTo>
                    <a:pt x="1212" y="662"/>
                  </a:lnTo>
                  <a:lnTo>
                    <a:pt x="1212" y="664"/>
                  </a:lnTo>
                  <a:lnTo>
                    <a:pt x="1211" y="667"/>
                  </a:lnTo>
                  <a:lnTo>
                    <a:pt x="1212" y="670"/>
                  </a:lnTo>
                  <a:lnTo>
                    <a:pt x="1214" y="674"/>
                  </a:lnTo>
                  <a:lnTo>
                    <a:pt x="1214" y="677"/>
                  </a:lnTo>
                  <a:lnTo>
                    <a:pt x="1210" y="703"/>
                  </a:lnTo>
                  <a:lnTo>
                    <a:pt x="1205" y="721"/>
                  </a:lnTo>
                  <a:lnTo>
                    <a:pt x="1197" y="745"/>
                  </a:lnTo>
                  <a:lnTo>
                    <a:pt x="1189" y="760"/>
                  </a:lnTo>
                  <a:lnTo>
                    <a:pt x="1174" y="785"/>
                  </a:lnTo>
                  <a:lnTo>
                    <a:pt x="1161" y="804"/>
                  </a:lnTo>
                  <a:lnTo>
                    <a:pt x="1152" y="821"/>
                  </a:lnTo>
                  <a:lnTo>
                    <a:pt x="1140" y="840"/>
                  </a:lnTo>
                  <a:lnTo>
                    <a:pt x="1140" y="842"/>
                  </a:lnTo>
                  <a:lnTo>
                    <a:pt x="1139" y="852"/>
                  </a:lnTo>
                  <a:lnTo>
                    <a:pt x="1138" y="856"/>
                  </a:lnTo>
                  <a:lnTo>
                    <a:pt x="1131" y="876"/>
                  </a:lnTo>
                  <a:lnTo>
                    <a:pt x="1123" y="902"/>
                  </a:lnTo>
                  <a:lnTo>
                    <a:pt x="1122" y="907"/>
                  </a:lnTo>
                  <a:lnTo>
                    <a:pt x="1123" y="908"/>
                  </a:lnTo>
                  <a:lnTo>
                    <a:pt x="1123" y="909"/>
                  </a:lnTo>
                  <a:lnTo>
                    <a:pt x="1124" y="910"/>
                  </a:lnTo>
                  <a:lnTo>
                    <a:pt x="1129" y="913"/>
                  </a:lnTo>
                  <a:lnTo>
                    <a:pt x="1133" y="915"/>
                  </a:lnTo>
                  <a:lnTo>
                    <a:pt x="1144" y="919"/>
                  </a:lnTo>
                  <a:lnTo>
                    <a:pt x="1146" y="920"/>
                  </a:lnTo>
                  <a:lnTo>
                    <a:pt x="1148" y="922"/>
                  </a:lnTo>
                  <a:lnTo>
                    <a:pt x="1149" y="926"/>
                  </a:lnTo>
                  <a:lnTo>
                    <a:pt x="1148" y="929"/>
                  </a:lnTo>
                  <a:lnTo>
                    <a:pt x="1148" y="931"/>
                  </a:lnTo>
                  <a:lnTo>
                    <a:pt x="1145" y="935"/>
                  </a:lnTo>
                  <a:lnTo>
                    <a:pt x="1139" y="941"/>
                  </a:lnTo>
                  <a:lnTo>
                    <a:pt x="1133" y="945"/>
                  </a:lnTo>
                  <a:lnTo>
                    <a:pt x="1131" y="946"/>
                  </a:lnTo>
                  <a:lnTo>
                    <a:pt x="1129" y="949"/>
                  </a:lnTo>
                  <a:lnTo>
                    <a:pt x="1126" y="953"/>
                  </a:lnTo>
                  <a:lnTo>
                    <a:pt x="1125" y="957"/>
                  </a:lnTo>
                  <a:lnTo>
                    <a:pt x="1124" y="960"/>
                  </a:lnTo>
                  <a:lnTo>
                    <a:pt x="1125" y="962"/>
                  </a:lnTo>
                  <a:lnTo>
                    <a:pt x="1125" y="964"/>
                  </a:lnTo>
                  <a:lnTo>
                    <a:pt x="1126" y="965"/>
                  </a:lnTo>
                  <a:lnTo>
                    <a:pt x="1128" y="967"/>
                  </a:lnTo>
                  <a:lnTo>
                    <a:pt x="1133" y="969"/>
                  </a:lnTo>
                  <a:lnTo>
                    <a:pt x="1135" y="970"/>
                  </a:lnTo>
                  <a:lnTo>
                    <a:pt x="1135" y="975"/>
                  </a:lnTo>
                  <a:lnTo>
                    <a:pt x="1135" y="978"/>
                  </a:lnTo>
                  <a:lnTo>
                    <a:pt x="1133" y="980"/>
                  </a:lnTo>
                  <a:lnTo>
                    <a:pt x="1094" y="1012"/>
                  </a:lnTo>
                  <a:lnTo>
                    <a:pt x="1086" y="1023"/>
                  </a:lnTo>
                  <a:lnTo>
                    <a:pt x="1084" y="1025"/>
                  </a:lnTo>
                  <a:lnTo>
                    <a:pt x="1082" y="1026"/>
                  </a:lnTo>
                  <a:lnTo>
                    <a:pt x="1080" y="1026"/>
                  </a:lnTo>
                  <a:lnTo>
                    <a:pt x="1078" y="1026"/>
                  </a:lnTo>
                  <a:lnTo>
                    <a:pt x="1077" y="1026"/>
                  </a:lnTo>
                  <a:lnTo>
                    <a:pt x="1075" y="1025"/>
                  </a:lnTo>
                  <a:lnTo>
                    <a:pt x="1074" y="1023"/>
                  </a:lnTo>
                  <a:lnTo>
                    <a:pt x="1073" y="1021"/>
                  </a:lnTo>
                  <a:lnTo>
                    <a:pt x="1072" y="1019"/>
                  </a:lnTo>
                  <a:lnTo>
                    <a:pt x="1072" y="1015"/>
                  </a:lnTo>
                  <a:lnTo>
                    <a:pt x="1071" y="1013"/>
                  </a:lnTo>
                  <a:lnTo>
                    <a:pt x="1070" y="1012"/>
                  </a:lnTo>
                  <a:lnTo>
                    <a:pt x="1069" y="1010"/>
                  </a:lnTo>
                  <a:lnTo>
                    <a:pt x="1065" y="1010"/>
                  </a:lnTo>
                  <a:lnTo>
                    <a:pt x="1062" y="1010"/>
                  </a:lnTo>
                  <a:lnTo>
                    <a:pt x="1054" y="1013"/>
                  </a:lnTo>
                  <a:lnTo>
                    <a:pt x="1046" y="1017"/>
                  </a:lnTo>
                  <a:lnTo>
                    <a:pt x="1033" y="1026"/>
                  </a:lnTo>
                  <a:lnTo>
                    <a:pt x="1017" y="1037"/>
                  </a:lnTo>
                  <a:lnTo>
                    <a:pt x="1003" y="1050"/>
                  </a:lnTo>
                  <a:lnTo>
                    <a:pt x="989" y="1062"/>
                  </a:lnTo>
                  <a:lnTo>
                    <a:pt x="987" y="1063"/>
                  </a:lnTo>
                  <a:lnTo>
                    <a:pt x="985" y="1064"/>
                  </a:lnTo>
                  <a:lnTo>
                    <a:pt x="983" y="1064"/>
                  </a:lnTo>
                  <a:lnTo>
                    <a:pt x="982" y="1064"/>
                  </a:lnTo>
                  <a:lnTo>
                    <a:pt x="981" y="1063"/>
                  </a:lnTo>
                  <a:lnTo>
                    <a:pt x="980" y="1061"/>
                  </a:lnTo>
                  <a:lnTo>
                    <a:pt x="979" y="1060"/>
                  </a:lnTo>
                  <a:lnTo>
                    <a:pt x="977" y="1059"/>
                  </a:lnTo>
                  <a:lnTo>
                    <a:pt x="975" y="1059"/>
                  </a:lnTo>
                  <a:lnTo>
                    <a:pt x="969" y="1058"/>
                  </a:lnTo>
                  <a:lnTo>
                    <a:pt x="967" y="1058"/>
                  </a:lnTo>
                  <a:lnTo>
                    <a:pt x="966" y="1056"/>
                  </a:lnTo>
                  <a:lnTo>
                    <a:pt x="965" y="1053"/>
                  </a:lnTo>
                  <a:lnTo>
                    <a:pt x="965" y="1052"/>
                  </a:lnTo>
                  <a:lnTo>
                    <a:pt x="963" y="1051"/>
                  </a:lnTo>
                  <a:lnTo>
                    <a:pt x="962" y="1051"/>
                  </a:lnTo>
                  <a:lnTo>
                    <a:pt x="952" y="1050"/>
                  </a:lnTo>
                  <a:lnTo>
                    <a:pt x="949" y="1051"/>
                  </a:lnTo>
                  <a:lnTo>
                    <a:pt x="945" y="1052"/>
                  </a:lnTo>
                  <a:lnTo>
                    <a:pt x="941" y="1054"/>
                  </a:lnTo>
                  <a:lnTo>
                    <a:pt x="938" y="1057"/>
                  </a:lnTo>
                  <a:lnTo>
                    <a:pt x="937" y="1059"/>
                  </a:lnTo>
                  <a:lnTo>
                    <a:pt x="936" y="1061"/>
                  </a:lnTo>
                  <a:lnTo>
                    <a:pt x="935" y="1064"/>
                  </a:lnTo>
                  <a:lnTo>
                    <a:pt x="935" y="1066"/>
                  </a:lnTo>
                  <a:lnTo>
                    <a:pt x="935" y="1069"/>
                  </a:lnTo>
                  <a:lnTo>
                    <a:pt x="936" y="1071"/>
                  </a:lnTo>
                  <a:lnTo>
                    <a:pt x="937" y="1073"/>
                  </a:lnTo>
                  <a:lnTo>
                    <a:pt x="944" y="1082"/>
                  </a:lnTo>
                  <a:lnTo>
                    <a:pt x="944" y="1084"/>
                  </a:lnTo>
                  <a:lnTo>
                    <a:pt x="944" y="1087"/>
                  </a:lnTo>
                  <a:lnTo>
                    <a:pt x="943" y="1092"/>
                  </a:lnTo>
                  <a:lnTo>
                    <a:pt x="941" y="1095"/>
                  </a:lnTo>
                  <a:lnTo>
                    <a:pt x="940" y="1097"/>
                  </a:lnTo>
                  <a:lnTo>
                    <a:pt x="919" y="1115"/>
                  </a:lnTo>
                  <a:lnTo>
                    <a:pt x="917" y="1116"/>
                  </a:lnTo>
                  <a:lnTo>
                    <a:pt x="915" y="1116"/>
                  </a:lnTo>
                  <a:lnTo>
                    <a:pt x="909" y="1113"/>
                  </a:lnTo>
                  <a:lnTo>
                    <a:pt x="906" y="1113"/>
                  </a:lnTo>
                  <a:lnTo>
                    <a:pt x="903" y="1114"/>
                  </a:lnTo>
                  <a:lnTo>
                    <a:pt x="894" y="1120"/>
                  </a:lnTo>
                  <a:lnTo>
                    <a:pt x="891" y="1122"/>
                  </a:lnTo>
                  <a:lnTo>
                    <a:pt x="855" y="1133"/>
                  </a:lnTo>
                  <a:lnTo>
                    <a:pt x="829" y="1153"/>
                  </a:lnTo>
                  <a:lnTo>
                    <a:pt x="825" y="1154"/>
                  </a:lnTo>
                  <a:lnTo>
                    <a:pt x="824" y="1154"/>
                  </a:lnTo>
                  <a:lnTo>
                    <a:pt x="823" y="1153"/>
                  </a:lnTo>
                  <a:lnTo>
                    <a:pt x="822" y="1152"/>
                  </a:lnTo>
                  <a:lnTo>
                    <a:pt x="820" y="1149"/>
                  </a:lnTo>
                  <a:lnTo>
                    <a:pt x="819" y="1148"/>
                  </a:lnTo>
                  <a:lnTo>
                    <a:pt x="817" y="1147"/>
                  </a:lnTo>
                  <a:lnTo>
                    <a:pt x="814" y="1145"/>
                  </a:lnTo>
                  <a:lnTo>
                    <a:pt x="793" y="1136"/>
                  </a:lnTo>
                  <a:lnTo>
                    <a:pt x="792" y="1135"/>
                  </a:lnTo>
                  <a:lnTo>
                    <a:pt x="789" y="1133"/>
                  </a:lnTo>
                  <a:lnTo>
                    <a:pt x="780" y="1124"/>
                  </a:lnTo>
                  <a:lnTo>
                    <a:pt x="779" y="1123"/>
                  </a:lnTo>
                  <a:lnTo>
                    <a:pt x="776" y="1122"/>
                  </a:lnTo>
                  <a:lnTo>
                    <a:pt x="773" y="1122"/>
                  </a:lnTo>
                  <a:lnTo>
                    <a:pt x="769" y="1123"/>
                  </a:lnTo>
                  <a:lnTo>
                    <a:pt x="766" y="1125"/>
                  </a:lnTo>
                  <a:lnTo>
                    <a:pt x="765" y="1127"/>
                  </a:lnTo>
                  <a:lnTo>
                    <a:pt x="764" y="1129"/>
                  </a:lnTo>
                  <a:lnTo>
                    <a:pt x="763" y="1137"/>
                  </a:lnTo>
                  <a:lnTo>
                    <a:pt x="762" y="1140"/>
                  </a:lnTo>
                  <a:lnTo>
                    <a:pt x="760" y="1144"/>
                  </a:lnTo>
                  <a:lnTo>
                    <a:pt x="757" y="1150"/>
                  </a:lnTo>
                  <a:lnTo>
                    <a:pt x="754" y="1153"/>
                  </a:lnTo>
                  <a:lnTo>
                    <a:pt x="752" y="1154"/>
                  </a:lnTo>
                  <a:lnTo>
                    <a:pt x="738" y="1158"/>
                  </a:lnTo>
                  <a:lnTo>
                    <a:pt x="733" y="1161"/>
                  </a:lnTo>
                  <a:lnTo>
                    <a:pt x="730" y="1163"/>
                  </a:lnTo>
                  <a:lnTo>
                    <a:pt x="728" y="1165"/>
                  </a:lnTo>
                  <a:lnTo>
                    <a:pt x="713" y="1187"/>
                  </a:lnTo>
                  <a:lnTo>
                    <a:pt x="711" y="1190"/>
                  </a:lnTo>
                  <a:lnTo>
                    <a:pt x="709" y="1191"/>
                  </a:lnTo>
                  <a:lnTo>
                    <a:pt x="700" y="1193"/>
                  </a:lnTo>
                  <a:lnTo>
                    <a:pt x="678" y="1195"/>
                  </a:lnTo>
                  <a:lnTo>
                    <a:pt x="674" y="1194"/>
                  </a:lnTo>
                  <a:lnTo>
                    <a:pt x="664" y="1189"/>
                  </a:lnTo>
                  <a:lnTo>
                    <a:pt x="650" y="1185"/>
                  </a:lnTo>
                  <a:lnTo>
                    <a:pt x="648" y="1184"/>
                  </a:lnTo>
                  <a:lnTo>
                    <a:pt x="645" y="1181"/>
                  </a:lnTo>
                  <a:lnTo>
                    <a:pt x="639" y="1175"/>
                  </a:lnTo>
                  <a:lnTo>
                    <a:pt x="637" y="1174"/>
                  </a:lnTo>
                  <a:lnTo>
                    <a:pt x="636" y="1172"/>
                  </a:lnTo>
                  <a:lnTo>
                    <a:pt x="633" y="1171"/>
                  </a:lnTo>
                  <a:lnTo>
                    <a:pt x="631" y="1171"/>
                  </a:lnTo>
                  <a:lnTo>
                    <a:pt x="628" y="1170"/>
                  </a:lnTo>
                  <a:lnTo>
                    <a:pt x="620" y="1170"/>
                  </a:lnTo>
                  <a:lnTo>
                    <a:pt x="615" y="1171"/>
                  </a:lnTo>
                  <a:lnTo>
                    <a:pt x="611" y="1172"/>
                  </a:lnTo>
                  <a:lnTo>
                    <a:pt x="609" y="1171"/>
                  </a:lnTo>
                  <a:lnTo>
                    <a:pt x="605" y="1170"/>
                  </a:lnTo>
                  <a:lnTo>
                    <a:pt x="601" y="1167"/>
                  </a:lnTo>
                  <a:lnTo>
                    <a:pt x="600" y="1166"/>
                  </a:lnTo>
                  <a:lnTo>
                    <a:pt x="598" y="1164"/>
                  </a:lnTo>
                  <a:lnTo>
                    <a:pt x="594" y="1156"/>
                  </a:lnTo>
                  <a:lnTo>
                    <a:pt x="592" y="1155"/>
                  </a:lnTo>
                  <a:lnTo>
                    <a:pt x="591" y="1153"/>
                  </a:lnTo>
                  <a:lnTo>
                    <a:pt x="587" y="1151"/>
                  </a:lnTo>
                  <a:lnTo>
                    <a:pt x="568" y="1142"/>
                  </a:lnTo>
                  <a:lnTo>
                    <a:pt x="566" y="1140"/>
                  </a:lnTo>
                  <a:lnTo>
                    <a:pt x="565" y="1139"/>
                  </a:lnTo>
                  <a:lnTo>
                    <a:pt x="564" y="1137"/>
                  </a:lnTo>
                  <a:lnTo>
                    <a:pt x="563" y="1134"/>
                  </a:lnTo>
                  <a:lnTo>
                    <a:pt x="563" y="1132"/>
                  </a:lnTo>
                  <a:lnTo>
                    <a:pt x="563" y="1121"/>
                  </a:lnTo>
                  <a:lnTo>
                    <a:pt x="562" y="1119"/>
                  </a:lnTo>
                  <a:lnTo>
                    <a:pt x="562" y="1116"/>
                  </a:lnTo>
                  <a:lnTo>
                    <a:pt x="561" y="1114"/>
                  </a:lnTo>
                  <a:lnTo>
                    <a:pt x="560" y="1112"/>
                  </a:lnTo>
                  <a:lnTo>
                    <a:pt x="559" y="1110"/>
                  </a:lnTo>
                  <a:lnTo>
                    <a:pt x="558" y="1109"/>
                  </a:lnTo>
                  <a:lnTo>
                    <a:pt x="556" y="1108"/>
                  </a:lnTo>
                  <a:lnTo>
                    <a:pt x="542" y="1102"/>
                  </a:lnTo>
                  <a:lnTo>
                    <a:pt x="540" y="1101"/>
                  </a:lnTo>
                  <a:lnTo>
                    <a:pt x="539" y="1099"/>
                  </a:lnTo>
                  <a:lnTo>
                    <a:pt x="539" y="1097"/>
                  </a:lnTo>
                  <a:lnTo>
                    <a:pt x="540" y="1095"/>
                  </a:lnTo>
                  <a:lnTo>
                    <a:pt x="540" y="1093"/>
                  </a:lnTo>
                  <a:lnTo>
                    <a:pt x="548" y="1085"/>
                  </a:lnTo>
                  <a:lnTo>
                    <a:pt x="548" y="1085"/>
                  </a:lnTo>
                  <a:lnTo>
                    <a:pt x="548" y="1084"/>
                  </a:lnTo>
                  <a:lnTo>
                    <a:pt x="548" y="1082"/>
                  </a:lnTo>
                  <a:lnTo>
                    <a:pt x="549" y="1079"/>
                  </a:lnTo>
                  <a:lnTo>
                    <a:pt x="548" y="1077"/>
                  </a:lnTo>
                  <a:lnTo>
                    <a:pt x="547" y="1075"/>
                  </a:lnTo>
                  <a:lnTo>
                    <a:pt x="546" y="1073"/>
                  </a:lnTo>
                  <a:lnTo>
                    <a:pt x="545" y="1071"/>
                  </a:lnTo>
                  <a:lnTo>
                    <a:pt x="541" y="1069"/>
                  </a:lnTo>
                  <a:lnTo>
                    <a:pt x="524" y="1089"/>
                  </a:lnTo>
                  <a:lnTo>
                    <a:pt x="498" y="1119"/>
                  </a:lnTo>
                  <a:lnTo>
                    <a:pt x="479" y="1141"/>
                  </a:lnTo>
                  <a:lnTo>
                    <a:pt x="450" y="1175"/>
                  </a:lnTo>
                  <a:lnTo>
                    <a:pt x="423" y="1206"/>
                  </a:lnTo>
                  <a:lnTo>
                    <a:pt x="415" y="1213"/>
                  </a:lnTo>
                  <a:lnTo>
                    <a:pt x="392" y="1229"/>
                  </a:lnTo>
                  <a:lnTo>
                    <a:pt x="366" y="1248"/>
                  </a:lnTo>
                  <a:lnTo>
                    <a:pt x="331" y="1272"/>
                  </a:lnTo>
                  <a:lnTo>
                    <a:pt x="316" y="1287"/>
                  </a:lnTo>
                  <a:lnTo>
                    <a:pt x="310" y="1294"/>
                  </a:lnTo>
                  <a:lnTo>
                    <a:pt x="308" y="1299"/>
                  </a:lnTo>
                  <a:lnTo>
                    <a:pt x="308" y="1302"/>
                  </a:lnTo>
                  <a:lnTo>
                    <a:pt x="310" y="1308"/>
                  </a:lnTo>
                  <a:lnTo>
                    <a:pt x="312" y="1318"/>
                  </a:lnTo>
                  <a:lnTo>
                    <a:pt x="312" y="1321"/>
                  </a:lnTo>
                  <a:lnTo>
                    <a:pt x="312" y="1323"/>
                  </a:lnTo>
                  <a:lnTo>
                    <a:pt x="312" y="1326"/>
                  </a:lnTo>
                  <a:lnTo>
                    <a:pt x="311" y="1328"/>
                  </a:lnTo>
                  <a:lnTo>
                    <a:pt x="310" y="1330"/>
                  </a:lnTo>
                  <a:lnTo>
                    <a:pt x="306" y="1333"/>
                  </a:lnTo>
                  <a:lnTo>
                    <a:pt x="277" y="1353"/>
                  </a:lnTo>
                  <a:lnTo>
                    <a:pt x="270" y="1361"/>
                  </a:lnTo>
                  <a:lnTo>
                    <a:pt x="267" y="1365"/>
                  </a:lnTo>
                  <a:lnTo>
                    <a:pt x="265" y="1369"/>
                  </a:lnTo>
                  <a:lnTo>
                    <a:pt x="266" y="1376"/>
                  </a:lnTo>
                  <a:lnTo>
                    <a:pt x="267" y="1379"/>
                  </a:lnTo>
                  <a:lnTo>
                    <a:pt x="268" y="1384"/>
                  </a:lnTo>
                  <a:lnTo>
                    <a:pt x="268" y="1390"/>
                  </a:lnTo>
                  <a:lnTo>
                    <a:pt x="268" y="1392"/>
                  </a:lnTo>
                  <a:lnTo>
                    <a:pt x="268" y="1395"/>
                  </a:lnTo>
                  <a:lnTo>
                    <a:pt x="267" y="1397"/>
                  </a:lnTo>
                  <a:lnTo>
                    <a:pt x="266" y="1399"/>
                  </a:lnTo>
                  <a:lnTo>
                    <a:pt x="265" y="1401"/>
                  </a:lnTo>
                  <a:lnTo>
                    <a:pt x="260" y="1405"/>
                  </a:lnTo>
                  <a:lnTo>
                    <a:pt x="240" y="1416"/>
                  </a:lnTo>
                  <a:lnTo>
                    <a:pt x="219" y="1428"/>
                  </a:lnTo>
                  <a:lnTo>
                    <a:pt x="204" y="1431"/>
                  </a:lnTo>
                  <a:lnTo>
                    <a:pt x="201" y="1432"/>
                  </a:lnTo>
                  <a:lnTo>
                    <a:pt x="200" y="1433"/>
                  </a:lnTo>
                  <a:lnTo>
                    <a:pt x="194" y="1442"/>
                  </a:lnTo>
                  <a:lnTo>
                    <a:pt x="189" y="1457"/>
                  </a:lnTo>
                  <a:lnTo>
                    <a:pt x="187" y="1462"/>
                  </a:lnTo>
                  <a:lnTo>
                    <a:pt x="184" y="1467"/>
                  </a:lnTo>
                  <a:lnTo>
                    <a:pt x="183" y="1469"/>
                  </a:lnTo>
                  <a:lnTo>
                    <a:pt x="183" y="1470"/>
                  </a:lnTo>
                  <a:lnTo>
                    <a:pt x="184" y="1474"/>
                  </a:lnTo>
                  <a:lnTo>
                    <a:pt x="185" y="1477"/>
                  </a:lnTo>
                  <a:lnTo>
                    <a:pt x="184" y="1479"/>
                  </a:lnTo>
                  <a:lnTo>
                    <a:pt x="182" y="1481"/>
                  </a:lnTo>
                  <a:lnTo>
                    <a:pt x="180" y="1483"/>
                  </a:lnTo>
                  <a:lnTo>
                    <a:pt x="144" y="1494"/>
                  </a:lnTo>
                  <a:lnTo>
                    <a:pt x="109" y="1512"/>
                  </a:lnTo>
                  <a:lnTo>
                    <a:pt x="96" y="1522"/>
                  </a:lnTo>
                  <a:lnTo>
                    <a:pt x="92" y="1526"/>
                  </a:lnTo>
                  <a:lnTo>
                    <a:pt x="90" y="1528"/>
                  </a:lnTo>
                  <a:lnTo>
                    <a:pt x="86" y="1530"/>
                  </a:lnTo>
                  <a:lnTo>
                    <a:pt x="52" y="1539"/>
                  </a:lnTo>
                  <a:lnTo>
                    <a:pt x="23" y="1555"/>
                  </a:lnTo>
                  <a:lnTo>
                    <a:pt x="20" y="1556"/>
                  </a:lnTo>
                  <a:lnTo>
                    <a:pt x="13" y="1560"/>
                  </a:lnTo>
                  <a:lnTo>
                    <a:pt x="0" y="1576"/>
                  </a:lnTo>
                  <a:lnTo>
                    <a:pt x="37" y="1570"/>
                  </a:lnTo>
                  <a:lnTo>
                    <a:pt x="74" y="1565"/>
                  </a:lnTo>
                  <a:lnTo>
                    <a:pt x="149" y="1554"/>
                  </a:lnTo>
                  <a:lnTo>
                    <a:pt x="186" y="1549"/>
                  </a:lnTo>
                  <a:lnTo>
                    <a:pt x="224" y="1543"/>
                  </a:lnTo>
                  <a:lnTo>
                    <a:pt x="261" y="1537"/>
                  </a:lnTo>
                  <a:lnTo>
                    <a:pt x="298" y="1532"/>
                  </a:lnTo>
                  <a:lnTo>
                    <a:pt x="336" y="1526"/>
                  </a:lnTo>
                  <a:lnTo>
                    <a:pt x="373" y="1520"/>
                  </a:lnTo>
                  <a:lnTo>
                    <a:pt x="410" y="1515"/>
                  </a:lnTo>
                  <a:lnTo>
                    <a:pt x="448" y="1509"/>
                  </a:lnTo>
                  <a:lnTo>
                    <a:pt x="485" y="1503"/>
                  </a:lnTo>
                  <a:lnTo>
                    <a:pt x="522" y="1497"/>
                  </a:lnTo>
                  <a:lnTo>
                    <a:pt x="559" y="1491"/>
                  </a:lnTo>
                  <a:lnTo>
                    <a:pt x="597" y="1486"/>
                  </a:lnTo>
                  <a:lnTo>
                    <a:pt x="614" y="1483"/>
                  </a:lnTo>
                  <a:lnTo>
                    <a:pt x="617" y="1481"/>
                  </a:lnTo>
                  <a:lnTo>
                    <a:pt x="623" y="1473"/>
                  </a:lnTo>
                  <a:lnTo>
                    <a:pt x="626" y="1472"/>
                  </a:lnTo>
                  <a:lnTo>
                    <a:pt x="629" y="1471"/>
                  </a:lnTo>
                  <a:lnTo>
                    <a:pt x="654" y="1468"/>
                  </a:lnTo>
                  <a:lnTo>
                    <a:pt x="684" y="1464"/>
                  </a:lnTo>
                  <a:lnTo>
                    <a:pt x="718" y="1460"/>
                  </a:lnTo>
                  <a:lnTo>
                    <a:pt x="721" y="1464"/>
                  </a:lnTo>
                  <a:lnTo>
                    <a:pt x="722" y="1465"/>
                  </a:lnTo>
                  <a:lnTo>
                    <a:pt x="725" y="1466"/>
                  </a:lnTo>
                  <a:lnTo>
                    <a:pt x="733" y="1464"/>
                  </a:lnTo>
                  <a:lnTo>
                    <a:pt x="795" y="1454"/>
                  </a:lnTo>
                  <a:lnTo>
                    <a:pt x="858" y="1445"/>
                  </a:lnTo>
                  <a:lnTo>
                    <a:pt x="920" y="1434"/>
                  </a:lnTo>
                  <a:lnTo>
                    <a:pt x="983" y="1424"/>
                  </a:lnTo>
                  <a:lnTo>
                    <a:pt x="1045" y="1414"/>
                  </a:lnTo>
                  <a:lnTo>
                    <a:pt x="1108" y="1404"/>
                  </a:lnTo>
                  <a:lnTo>
                    <a:pt x="1170" y="1393"/>
                  </a:lnTo>
                  <a:lnTo>
                    <a:pt x="1232" y="1383"/>
                  </a:lnTo>
                  <a:lnTo>
                    <a:pt x="1295" y="1372"/>
                  </a:lnTo>
                  <a:lnTo>
                    <a:pt x="1357" y="1361"/>
                  </a:lnTo>
                  <a:lnTo>
                    <a:pt x="1419" y="1350"/>
                  </a:lnTo>
                  <a:lnTo>
                    <a:pt x="1481" y="1339"/>
                  </a:lnTo>
                  <a:lnTo>
                    <a:pt x="1544" y="1328"/>
                  </a:lnTo>
                  <a:lnTo>
                    <a:pt x="1606" y="1317"/>
                  </a:lnTo>
                  <a:lnTo>
                    <a:pt x="1668" y="1306"/>
                  </a:lnTo>
                  <a:lnTo>
                    <a:pt x="1731" y="1294"/>
                  </a:lnTo>
                  <a:lnTo>
                    <a:pt x="1793" y="1283"/>
                  </a:lnTo>
                  <a:lnTo>
                    <a:pt x="1855" y="1271"/>
                  </a:lnTo>
                  <a:lnTo>
                    <a:pt x="1917" y="1260"/>
                  </a:lnTo>
                  <a:lnTo>
                    <a:pt x="1979" y="1248"/>
                  </a:lnTo>
                  <a:lnTo>
                    <a:pt x="2041" y="1236"/>
                  </a:lnTo>
                  <a:lnTo>
                    <a:pt x="2103" y="1224"/>
                  </a:lnTo>
                  <a:lnTo>
                    <a:pt x="2165" y="1212"/>
                  </a:lnTo>
                  <a:lnTo>
                    <a:pt x="2228" y="1200"/>
                  </a:lnTo>
                  <a:lnTo>
                    <a:pt x="2290" y="1187"/>
                  </a:lnTo>
                  <a:lnTo>
                    <a:pt x="2352" y="1175"/>
                  </a:lnTo>
                  <a:lnTo>
                    <a:pt x="2414" y="1163"/>
                  </a:lnTo>
                  <a:lnTo>
                    <a:pt x="2476" y="1150"/>
                  </a:lnTo>
                  <a:lnTo>
                    <a:pt x="2538" y="1137"/>
                  </a:lnTo>
                  <a:lnTo>
                    <a:pt x="2600" y="1125"/>
                  </a:lnTo>
                  <a:lnTo>
                    <a:pt x="2662" y="1112"/>
                  </a:lnTo>
                  <a:lnTo>
                    <a:pt x="2714" y="1101"/>
                  </a:lnTo>
                  <a:lnTo>
                    <a:pt x="2723" y="1099"/>
                  </a:lnTo>
                  <a:lnTo>
                    <a:pt x="2721" y="1095"/>
                  </a:lnTo>
                  <a:lnTo>
                    <a:pt x="2719" y="1092"/>
                  </a:lnTo>
                  <a:lnTo>
                    <a:pt x="2717" y="1089"/>
                  </a:lnTo>
                  <a:lnTo>
                    <a:pt x="2715" y="1083"/>
                  </a:lnTo>
                  <a:lnTo>
                    <a:pt x="2730" y="1097"/>
                  </a:lnTo>
                  <a:lnTo>
                    <a:pt x="2746" y="1094"/>
                  </a:lnTo>
                  <a:lnTo>
                    <a:pt x="2746" y="1093"/>
                  </a:lnTo>
                  <a:lnTo>
                    <a:pt x="2738" y="1070"/>
                  </a:lnTo>
                  <a:lnTo>
                    <a:pt x="2733" y="1024"/>
                  </a:lnTo>
                  <a:lnTo>
                    <a:pt x="2733" y="1019"/>
                  </a:lnTo>
                  <a:lnTo>
                    <a:pt x="2737" y="1019"/>
                  </a:lnTo>
                  <a:lnTo>
                    <a:pt x="2742" y="1021"/>
                  </a:lnTo>
                  <a:lnTo>
                    <a:pt x="2745" y="1023"/>
                  </a:lnTo>
                  <a:lnTo>
                    <a:pt x="2748" y="1027"/>
                  </a:lnTo>
                  <a:lnTo>
                    <a:pt x="2763" y="1056"/>
                  </a:lnTo>
                  <a:lnTo>
                    <a:pt x="2765" y="1059"/>
                  </a:lnTo>
                  <a:lnTo>
                    <a:pt x="2770" y="1064"/>
                  </a:lnTo>
                  <a:lnTo>
                    <a:pt x="2773" y="1067"/>
                  </a:lnTo>
                  <a:lnTo>
                    <a:pt x="2774" y="1072"/>
                  </a:lnTo>
                  <a:lnTo>
                    <a:pt x="2773" y="1077"/>
                  </a:lnTo>
                  <a:lnTo>
                    <a:pt x="2774" y="1082"/>
                  </a:lnTo>
                  <a:lnTo>
                    <a:pt x="2777" y="1087"/>
                  </a:lnTo>
                  <a:lnTo>
                    <a:pt x="2782" y="1086"/>
                  </a:lnTo>
                  <a:lnTo>
                    <a:pt x="2787" y="1085"/>
                  </a:lnTo>
                  <a:lnTo>
                    <a:pt x="2779" y="1068"/>
                  </a:lnTo>
                  <a:lnTo>
                    <a:pt x="2725" y="98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xmlns="" id="{8148D03C-210C-49B2-98F6-4C9D46640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7549" y="3155199"/>
              <a:ext cx="4513" cy="3408"/>
            </a:xfrm>
            <a:custGeom>
              <a:avLst/>
              <a:gdLst>
                <a:gd name="T0" fmla="*/ 5 w 16"/>
                <a:gd name="T1" fmla="*/ 4 h 15"/>
                <a:gd name="T2" fmla="*/ 0 w 16"/>
                <a:gd name="T3" fmla="*/ 9 h 15"/>
                <a:gd name="T4" fmla="*/ 3 w 16"/>
                <a:gd name="T5" fmla="*/ 13 h 15"/>
                <a:gd name="T6" fmla="*/ 3 w 16"/>
                <a:gd name="T7" fmla="*/ 14 h 15"/>
                <a:gd name="T8" fmla="*/ 9 w 16"/>
                <a:gd name="T9" fmla="*/ 13 h 15"/>
                <a:gd name="T10" fmla="*/ 15 w 16"/>
                <a:gd name="T11" fmla="*/ 11 h 15"/>
                <a:gd name="T12" fmla="*/ 10 w 16"/>
                <a:gd name="T13" fmla="*/ 0 h 15"/>
                <a:gd name="T14" fmla="*/ 5 w 16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5" y="4"/>
                  </a:moveTo>
                  <a:lnTo>
                    <a:pt x="0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9" y="13"/>
                  </a:lnTo>
                  <a:lnTo>
                    <a:pt x="15" y="11"/>
                  </a:lnTo>
                  <a:lnTo>
                    <a:pt x="10" y="0"/>
                  </a:lnTo>
                  <a:lnTo>
                    <a:pt x="5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xmlns="" id="{A4838E81-855E-46DF-A109-60F673E76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9651" y="3069991"/>
              <a:ext cx="4513" cy="10226"/>
            </a:xfrm>
            <a:custGeom>
              <a:avLst/>
              <a:gdLst>
                <a:gd name="T0" fmla="*/ 3 w 18"/>
                <a:gd name="T1" fmla="*/ 34 h 38"/>
                <a:gd name="T2" fmla="*/ 0 w 18"/>
                <a:gd name="T3" fmla="*/ 34 h 38"/>
                <a:gd name="T4" fmla="*/ 1 w 18"/>
                <a:gd name="T5" fmla="*/ 37 h 38"/>
                <a:gd name="T6" fmla="*/ 13 w 18"/>
                <a:gd name="T7" fmla="*/ 34 h 38"/>
                <a:gd name="T8" fmla="*/ 17 w 18"/>
                <a:gd name="T9" fmla="*/ 26 h 38"/>
                <a:gd name="T10" fmla="*/ 16 w 18"/>
                <a:gd name="T11" fmla="*/ 15 h 38"/>
                <a:gd name="T12" fmla="*/ 13 w 18"/>
                <a:gd name="T13" fmla="*/ 0 h 38"/>
                <a:gd name="T14" fmla="*/ 11 w 18"/>
                <a:gd name="T15" fmla="*/ 1 h 38"/>
                <a:gd name="T16" fmla="*/ 9 w 18"/>
                <a:gd name="T17" fmla="*/ 9 h 38"/>
                <a:gd name="T18" fmla="*/ 10 w 18"/>
                <a:gd name="T19" fmla="*/ 19 h 38"/>
                <a:gd name="T20" fmla="*/ 9 w 18"/>
                <a:gd name="T21" fmla="*/ 28 h 38"/>
                <a:gd name="T22" fmla="*/ 3 w 18"/>
                <a:gd name="T2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8">
                  <a:moveTo>
                    <a:pt x="3" y="34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13" y="34"/>
                  </a:lnTo>
                  <a:lnTo>
                    <a:pt x="17" y="26"/>
                  </a:lnTo>
                  <a:lnTo>
                    <a:pt x="16" y="15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9"/>
                  </a:lnTo>
                  <a:lnTo>
                    <a:pt x="10" y="19"/>
                  </a:lnTo>
                  <a:lnTo>
                    <a:pt x="9" y="28"/>
                  </a:lnTo>
                  <a:lnTo>
                    <a:pt x="3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xmlns="" id="{D5E9E394-AC61-46D6-904D-15844FC39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7549" y="3049541"/>
              <a:ext cx="2257" cy="9089"/>
            </a:xfrm>
            <a:custGeom>
              <a:avLst/>
              <a:gdLst>
                <a:gd name="T0" fmla="*/ 8 w 11"/>
                <a:gd name="T1" fmla="*/ 20 h 37"/>
                <a:gd name="T2" fmla="*/ 10 w 11"/>
                <a:gd name="T3" fmla="*/ 10 h 37"/>
                <a:gd name="T4" fmla="*/ 10 w 11"/>
                <a:gd name="T5" fmla="*/ 0 h 37"/>
                <a:gd name="T6" fmla="*/ 7 w 11"/>
                <a:gd name="T7" fmla="*/ 0 h 37"/>
                <a:gd name="T8" fmla="*/ 5 w 11"/>
                <a:gd name="T9" fmla="*/ 6 h 37"/>
                <a:gd name="T10" fmla="*/ 0 w 11"/>
                <a:gd name="T11" fmla="*/ 31 h 37"/>
                <a:gd name="T12" fmla="*/ 0 w 11"/>
                <a:gd name="T13" fmla="*/ 33 h 37"/>
                <a:gd name="T14" fmla="*/ 1 w 11"/>
                <a:gd name="T15" fmla="*/ 36 h 37"/>
                <a:gd name="T16" fmla="*/ 3 w 11"/>
                <a:gd name="T17" fmla="*/ 36 h 37"/>
                <a:gd name="T18" fmla="*/ 8 w 11"/>
                <a:gd name="T19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7">
                  <a:moveTo>
                    <a:pt x="8" y="20"/>
                  </a:moveTo>
                  <a:lnTo>
                    <a:pt x="10" y="1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6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3" y="36"/>
                  </a:lnTo>
                  <a:lnTo>
                    <a:pt x="8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xmlns="" id="{F63CD6E5-2285-4331-826A-6CDCEB5C6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2726" y="2981375"/>
              <a:ext cx="39490" cy="111339"/>
            </a:xfrm>
            <a:custGeom>
              <a:avLst/>
              <a:gdLst>
                <a:gd name="T0" fmla="*/ 122 w 155"/>
                <a:gd name="T1" fmla="*/ 12 h 431"/>
                <a:gd name="T2" fmla="*/ 79 w 155"/>
                <a:gd name="T3" fmla="*/ 27 h 431"/>
                <a:gd name="T4" fmla="*/ 68 w 155"/>
                <a:gd name="T5" fmla="*/ 40 h 431"/>
                <a:gd name="T6" fmla="*/ 67 w 155"/>
                <a:gd name="T7" fmla="*/ 54 h 431"/>
                <a:gd name="T8" fmla="*/ 43 w 155"/>
                <a:gd name="T9" fmla="*/ 69 h 431"/>
                <a:gd name="T10" fmla="*/ 45 w 155"/>
                <a:gd name="T11" fmla="*/ 77 h 431"/>
                <a:gd name="T12" fmla="*/ 66 w 155"/>
                <a:gd name="T13" fmla="*/ 86 h 431"/>
                <a:gd name="T14" fmla="*/ 68 w 155"/>
                <a:gd name="T15" fmla="*/ 98 h 431"/>
                <a:gd name="T16" fmla="*/ 60 w 155"/>
                <a:gd name="T17" fmla="*/ 103 h 431"/>
                <a:gd name="T18" fmla="*/ 57 w 155"/>
                <a:gd name="T19" fmla="*/ 114 h 431"/>
                <a:gd name="T20" fmla="*/ 44 w 155"/>
                <a:gd name="T21" fmla="*/ 129 h 431"/>
                <a:gd name="T22" fmla="*/ 31 w 155"/>
                <a:gd name="T23" fmla="*/ 126 h 431"/>
                <a:gd name="T24" fmla="*/ 38 w 155"/>
                <a:gd name="T25" fmla="*/ 143 h 431"/>
                <a:gd name="T26" fmla="*/ 30 w 155"/>
                <a:gd name="T27" fmla="*/ 161 h 431"/>
                <a:gd name="T28" fmla="*/ 29 w 155"/>
                <a:gd name="T29" fmla="*/ 178 h 431"/>
                <a:gd name="T30" fmla="*/ 25 w 155"/>
                <a:gd name="T31" fmla="*/ 190 h 431"/>
                <a:gd name="T32" fmla="*/ 12 w 155"/>
                <a:gd name="T33" fmla="*/ 205 h 431"/>
                <a:gd name="T34" fmla="*/ 8 w 155"/>
                <a:gd name="T35" fmla="*/ 217 h 431"/>
                <a:gd name="T36" fmla="*/ 8 w 155"/>
                <a:gd name="T37" fmla="*/ 229 h 431"/>
                <a:gd name="T38" fmla="*/ 17 w 155"/>
                <a:gd name="T39" fmla="*/ 241 h 431"/>
                <a:gd name="T40" fmla="*/ 2 w 155"/>
                <a:gd name="T41" fmla="*/ 266 h 431"/>
                <a:gd name="T42" fmla="*/ 14 w 155"/>
                <a:gd name="T43" fmla="*/ 276 h 431"/>
                <a:gd name="T44" fmla="*/ 3 w 155"/>
                <a:gd name="T45" fmla="*/ 295 h 431"/>
                <a:gd name="T46" fmla="*/ 5 w 155"/>
                <a:gd name="T47" fmla="*/ 310 h 431"/>
                <a:gd name="T48" fmla="*/ 9 w 155"/>
                <a:gd name="T49" fmla="*/ 306 h 431"/>
                <a:gd name="T50" fmla="*/ 9 w 155"/>
                <a:gd name="T51" fmla="*/ 316 h 431"/>
                <a:gd name="T52" fmla="*/ 4 w 155"/>
                <a:gd name="T53" fmla="*/ 332 h 431"/>
                <a:gd name="T54" fmla="*/ 3 w 155"/>
                <a:gd name="T55" fmla="*/ 356 h 431"/>
                <a:gd name="T56" fmla="*/ 5 w 155"/>
                <a:gd name="T57" fmla="*/ 362 h 431"/>
                <a:gd name="T58" fmla="*/ 13 w 155"/>
                <a:gd name="T59" fmla="*/ 390 h 431"/>
                <a:gd name="T60" fmla="*/ 25 w 155"/>
                <a:gd name="T61" fmla="*/ 411 h 431"/>
                <a:gd name="T62" fmla="*/ 39 w 155"/>
                <a:gd name="T63" fmla="*/ 430 h 431"/>
                <a:gd name="T64" fmla="*/ 47 w 155"/>
                <a:gd name="T65" fmla="*/ 416 h 431"/>
                <a:gd name="T66" fmla="*/ 48 w 155"/>
                <a:gd name="T67" fmla="*/ 390 h 431"/>
                <a:gd name="T68" fmla="*/ 55 w 155"/>
                <a:gd name="T69" fmla="*/ 407 h 431"/>
                <a:gd name="T70" fmla="*/ 64 w 155"/>
                <a:gd name="T71" fmla="*/ 402 h 431"/>
                <a:gd name="T72" fmla="*/ 59 w 155"/>
                <a:gd name="T73" fmla="*/ 380 h 431"/>
                <a:gd name="T74" fmla="*/ 54 w 155"/>
                <a:gd name="T75" fmla="*/ 324 h 431"/>
                <a:gd name="T76" fmla="*/ 61 w 155"/>
                <a:gd name="T77" fmla="*/ 301 h 431"/>
                <a:gd name="T78" fmla="*/ 58 w 155"/>
                <a:gd name="T79" fmla="*/ 287 h 431"/>
                <a:gd name="T80" fmla="*/ 64 w 155"/>
                <a:gd name="T81" fmla="*/ 267 h 431"/>
                <a:gd name="T82" fmla="*/ 90 w 155"/>
                <a:gd name="T83" fmla="*/ 249 h 431"/>
                <a:gd name="T84" fmla="*/ 74 w 155"/>
                <a:gd name="T85" fmla="*/ 247 h 431"/>
                <a:gd name="T86" fmla="*/ 85 w 155"/>
                <a:gd name="T87" fmla="*/ 228 h 431"/>
                <a:gd name="T88" fmla="*/ 96 w 155"/>
                <a:gd name="T89" fmla="*/ 245 h 431"/>
                <a:gd name="T90" fmla="*/ 111 w 155"/>
                <a:gd name="T91" fmla="*/ 245 h 431"/>
                <a:gd name="T92" fmla="*/ 122 w 155"/>
                <a:gd name="T93" fmla="*/ 212 h 431"/>
                <a:gd name="T94" fmla="*/ 116 w 155"/>
                <a:gd name="T95" fmla="*/ 183 h 431"/>
                <a:gd name="T96" fmla="*/ 137 w 155"/>
                <a:gd name="T97" fmla="*/ 89 h 431"/>
                <a:gd name="T98" fmla="*/ 142 w 155"/>
                <a:gd name="T99" fmla="*/ 57 h 431"/>
                <a:gd name="T100" fmla="*/ 146 w 155"/>
                <a:gd name="T101" fmla="*/ 48 h 431"/>
                <a:gd name="T102" fmla="*/ 140 w 155"/>
                <a:gd name="T103" fmla="*/ 25 h 431"/>
                <a:gd name="T104" fmla="*/ 150 w 155"/>
                <a:gd name="T105" fmla="*/ 11 h 431"/>
                <a:gd name="T106" fmla="*/ 147 w 155"/>
                <a:gd name="T107" fmla="*/ 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431">
                  <a:moveTo>
                    <a:pt x="147" y="3"/>
                  </a:moveTo>
                  <a:lnTo>
                    <a:pt x="137" y="6"/>
                  </a:lnTo>
                  <a:lnTo>
                    <a:pt x="122" y="12"/>
                  </a:lnTo>
                  <a:lnTo>
                    <a:pt x="105" y="18"/>
                  </a:lnTo>
                  <a:lnTo>
                    <a:pt x="94" y="22"/>
                  </a:lnTo>
                  <a:lnTo>
                    <a:pt x="79" y="27"/>
                  </a:lnTo>
                  <a:lnTo>
                    <a:pt x="71" y="30"/>
                  </a:lnTo>
                  <a:lnTo>
                    <a:pt x="69" y="33"/>
                  </a:lnTo>
                  <a:lnTo>
                    <a:pt x="68" y="40"/>
                  </a:lnTo>
                  <a:lnTo>
                    <a:pt x="66" y="47"/>
                  </a:lnTo>
                  <a:lnTo>
                    <a:pt x="70" y="48"/>
                  </a:lnTo>
                  <a:lnTo>
                    <a:pt x="67" y="54"/>
                  </a:lnTo>
                  <a:lnTo>
                    <a:pt x="61" y="57"/>
                  </a:lnTo>
                  <a:lnTo>
                    <a:pt x="51" y="62"/>
                  </a:lnTo>
                  <a:lnTo>
                    <a:pt x="43" y="69"/>
                  </a:lnTo>
                  <a:lnTo>
                    <a:pt x="36" y="77"/>
                  </a:lnTo>
                  <a:lnTo>
                    <a:pt x="37" y="80"/>
                  </a:lnTo>
                  <a:lnTo>
                    <a:pt x="45" y="77"/>
                  </a:lnTo>
                  <a:lnTo>
                    <a:pt x="56" y="77"/>
                  </a:lnTo>
                  <a:lnTo>
                    <a:pt x="63" y="80"/>
                  </a:lnTo>
                  <a:lnTo>
                    <a:pt x="66" y="86"/>
                  </a:lnTo>
                  <a:lnTo>
                    <a:pt x="64" y="90"/>
                  </a:lnTo>
                  <a:lnTo>
                    <a:pt x="65" y="94"/>
                  </a:lnTo>
                  <a:lnTo>
                    <a:pt x="68" y="98"/>
                  </a:lnTo>
                  <a:lnTo>
                    <a:pt x="72" y="101"/>
                  </a:lnTo>
                  <a:lnTo>
                    <a:pt x="68" y="103"/>
                  </a:lnTo>
                  <a:lnTo>
                    <a:pt x="60" y="103"/>
                  </a:lnTo>
                  <a:lnTo>
                    <a:pt x="57" y="104"/>
                  </a:lnTo>
                  <a:lnTo>
                    <a:pt x="56" y="109"/>
                  </a:lnTo>
                  <a:lnTo>
                    <a:pt x="57" y="114"/>
                  </a:lnTo>
                  <a:lnTo>
                    <a:pt x="60" y="118"/>
                  </a:lnTo>
                  <a:lnTo>
                    <a:pt x="64" y="121"/>
                  </a:lnTo>
                  <a:lnTo>
                    <a:pt x="44" y="129"/>
                  </a:lnTo>
                  <a:lnTo>
                    <a:pt x="40" y="128"/>
                  </a:lnTo>
                  <a:lnTo>
                    <a:pt x="35" y="125"/>
                  </a:lnTo>
                  <a:lnTo>
                    <a:pt x="31" y="126"/>
                  </a:lnTo>
                  <a:lnTo>
                    <a:pt x="28" y="132"/>
                  </a:lnTo>
                  <a:lnTo>
                    <a:pt x="37" y="138"/>
                  </a:lnTo>
                  <a:lnTo>
                    <a:pt x="38" y="143"/>
                  </a:lnTo>
                  <a:lnTo>
                    <a:pt x="35" y="150"/>
                  </a:lnTo>
                  <a:lnTo>
                    <a:pt x="29" y="157"/>
                  </a:lnTo>
                  <a:lnTo>
                    <a:pt x="30" y="161"/>
                  </a:lnTo>
                  <a:lnTo>
                    <a:pt x="37" y="159"/>
                  </a:lnTo>
                  <a:lnTo>
                    <a:pt x="38" y="161"/>
                  </a:lnTo>
                  <a:lnTo>
                    <a:pt x="29" y="178"/>
                  </a:lnTo>
                  <a:lnTo>
                    <a:pt x="29" y="181"/>
                  </a:lnTo>
                  <a:lnTo>
                    <a:pt x="33" y="188"/>
                  </a:lnTo>
                  <a:lnTo>
                    <a:pt x="25" y="190"/>
                  </a:lnTo>
                  <a:lnTo>
                    <a:pt x="19" y="192"/>
                  </a:lnTo>
                  <a:lnTo>
                    <a:pt x="14" y="197"/>
                  </a:lnTo>
                  <a:lnTo>
                    <a:pt x="12" y="205"/>
                  </a:lnTo>
                  <a:lnTo>
                    <a:pt x="19" y="210"/>
                  </a:lnTo>
                  <a:lnTo>
                    <a:pt x="15" y="214"/>
                  </a:lnTo>
                  <a:lnTo>
                    <a:pt x="8" y="217"/>
                  </a:lnTo>
                  <a:lnTo>
                    <a:pt x="3" y="223"/>
                  </a:lnTo>
                  <a:lnTo>
                    <a:pt x="8" y="225"/>
                  </a:lnTo>
                  <a:lnTo>
                    <a:pt x="8" y="229"/>
                  </a:lnTo>
                  <a:lnTo>
                    <a:pt x="6" y="233"/>
                  </a:lnTo>
                  <a:lnTo>
                    <a:pt x="2" y="238"/>
                  </a:lnTo>
                  <a:lnTo>
                    <a:pt x="17" y="241"/>
                  </a:lnTo>
                  <a:lnTo>
                    <a:pt x="10" y="248"/>
                  </a:lnTo>
                  <a:lnTo>
                    <a:pt x="5" y="256"/>
                  </a:lnTo>
                  <a:lnTo>
                    <a:pt x="2" y="266"/>
                  </a:lnTo>
                  <a:lnTo>
                    <a:pt x="3" y="279"/>
                  </a:lnTo>
                  <a:lnTo>
                    <a:pt x="10" y="274"/>
                  </a:lnTo>
                  <a:lnTo>
                    <a:pt x="14" y="276"/>
                  </a:lnTo>
                  <a:lnTo>
                    <a:pt x="14" y="281"/>
                  </a:lnTo>
                  <a:lnTo>
                    <a:pt x="6" y="288"/>
                  </a:lnTo>
                  <a:lnTo>
                    <a:pt x="3" y="295"/>
                  </a:lnTo>
                  <a:lnTo>
                    <a:pt x="2" y="303"/>
                  </a:lnTo>
                  <a:lnTo>
                    <a:pt x="3" y="311"/>
                  </a:lnTo>
                  <a:lnTo>
                    <a:pt x="5" y="310"/>
                  </a:lnTo>
                  <a:lnTo>
                    <a:pt x="5" y="307"/>
                  </a:lnTo>
                  <a:lnTo>
                    <a:pt x="7" y="30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0" y="310"/>
                  </a:lnTo>
                  <a:lnTo>
                    <a:pt x="9" y="316"/>
                  </a:lnTo>
                  <a:lnTo>
                    <a:pt x="6" y="322"/>
                  </a:lnTo>
                  <a:lnTo>
                    <a:pt x="1" y="326"/>
                  </a:lnTo>
                  <a:lnTo>
                    <a:pt x="4" y="332"/>
                  </a:lnTo>
                  <a:lnTo>
                    <a:pt x="4" y="340"/>
                  </a:lnTo>
                  <a:lnTo>
                    <a:pt x="0" y="358"/>
                  </a:lnTo>
                  <a:lnTo>
                    <a:pt x="3" y="356"/>
                  </a:lnTo>
                  <a:lnTo>
                    <a:pt x="5" y="355"/>
                  </a:lnTo>
                  <a:lnTo>
                    <a:pt x="10" y="356"/>
                  </a:lnTo>
                  <a:lnTo>
                    <a:pt x="5" y="362"/>
                  </a:lnTo>
                  <a:lnTo>
                    <a:pt x="2" y="373"/>
                  </a:lnTo>
                  <a:lnTo>
                    <a:pt x="4" y="384"/>
                  </a:lnTo>
                  <a:lnTo>
                    <a:pt x="13" y="390"/>
                  </a:lnTo>
                  <a:lnTo>
                    <a:pt x="13" y="393"/>
                  </a:lnTo>
                  <a:lnTo>
                    <a:pt x="13" y="399"/>
                  </a:lnTo>
                  <a:lnTo>
                    <a:pt x="25" y="411"/>
                  </a:lnTo>
                  <a:lnTo>
                    <a:pt x="29" y="419"/>
                  </a:lnTo>
                  <a:lnTo>
                    <a:pt x="33" y="428"/>
                  </a:lnTo>
                  <a:lnTo>
                    <a:pt x="39" y="430"/>
                  </a:lnTo>
                  <a:lnTo>
                    <a:pt x="44" y="427"/>
                  </a:lnTo>
                  <a:lnTo>
                    <a:pt x="47" y="420"/>
                  </a:lnTo>
                  <a:lnTo>
                    <a:pt x="47" y="416"/>
                  </a:lnTo>
                  <a:lnTo>
                    <a:pt x="45" y="400"/>
                  </a:lnTo>
                  <a:lnTo>
                    <a:pt x="46" y="395"/>
                  </a:lnTo>
                  <a:lnTo>
                    <a:pt x="48" y="390"/>
                  </a:lnTo>
                  <a:lnTo>
                    <a:pt x="51" y="387"/>
                  </a:lnTo>
                  <a:lnTo>
                    <a:pt x="53" y="388"/>
                  </a:lnTo>
                  <a:lnTo>
                    <a:pt x="55" y="407"/>
                  </a:lnTo>
                  <a:lnTo>
                    <a:pt x="59" y="412"/>
                  </a:lnTo>
                  <a:lnTo>
                    <a:pt x="67" y="406"/>
                  </a:lnTo>
                  <a:lnTo>
                    <a:pt x="64" y="402"/>
                  </a:lnTo>
                  <a:lnTo>
                    <a:pt x="60" y="392"/>
                  </a:lnTo>
                  <a:lnTo>
                    <a:pt x="58" y="389"/>
                  </a:lnTo>
                  <a:lnTo>
                    <a:pt x="59" y="380"/>
                  </a:lnTo>
                  <a:lnTo>
                    <a:pt x="59" y="370"/>
                  </a:lnTo>
                  <a:lnTo>
                    <a:pt x="54" y="330"/>
                  </a:lnTo>
                  <a:lnTo>
                    <a:pt x="54" y="324"/>
                  </a:lnTo>
                  <a:lnTo>
                    <a:pt x="55" y="319"/>
                  </a:lnTo>
                  <a:lnTo>
                    <a:pt x="60" y="307"/>
                  </a:lnTo>
                  <a:lnTo>
                    <a:pt x="61" y="301"/>
                  </a:lnTo>
                  <a:lnTo>
                    <a:pt x="61" y="298"/>
                  </a:lnTo>
                  <a:lnTo>
                    <a:pt x="60" y="294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63" y="271"/>
                  </a:lnTo>
                  <a:lnTo>
                    <a:pt x="64" y="267"/>
                  </a:lnTo>
                  <a:lnTo>
                    <a:pt x="67" y="263"/>
                  </a:lnTo>
                  <a:lnTo>
                    <a:pt x="93" y="253"/>
                  </a:lnTo>
                  <a:lnTo>
                    <a:pt x="90" y="249"/>
                  </a:lnTo>
                  <a:lnTo>
                    <a:pt x="85" y="248"/>
                  </a:lnTo>
                  <a:lnTo>
                    <a:pt x="79" y="248"/>
                  </a:lnTo>
                  <a:lnTo>
                    <a:pt x="74" y="247"/>
                  </a:lnTo>
                  <a:lnTo>
                    <a:pt x="76" y="240"/>
                  </a:lnTo>
                  <a:lnTo>
                    <a:pt x="80" y="232"/>
                  </a:lnTo>
                  <a:lnTo>
                    <a:pt x="85" y="228"/>
                  </a:lnTo>
                  <a:lnTo>
                    <a:pt x="89" y="233"/>
                  </a:lnTo>
                  <a:lnTo>
                    <a:pt x="92" y="241"/>
                  </a:lnTo>
                  <a:lnTo>
                    <a:pt x="96" y="245"/>
                  </a:lnTo>
                  <a:lnTo>
                    <a:pt x="101" y="248"/>
                  </a:lnTo>
                  <a:lnTo>
                    <a:pt x="105" y="253"/>
                  </a:lnTo>
                  <a:lnTo>
                    <a:pt x="111" y="245"/>
                  </a:lnTo>
                  <a:lnTo>
                    <a:pt x="116" y="234"/>
                  </a:lnTo>
                  <a:lnTo>
                    <a:pt x="120" y="222"/>
                  </a:lnTo>
                  <a:lnTo>
                    <a:pt x="122" y="212"/>
                  </a:lnTo>
                  <a:lnTo>
                    <a:pt x="115" y="209"/>
                  </a:lnTo>
                  <a:lnTo>
                    <a:pt x="114" y="198"/>
                  </a:lnTo>
                  <a:lnTo>
                    <a:pt x="116" y="183"/>
                  </a:lnTo>
                  <a:lnTo>
                    <a:pt x="120" y="169"/>
                  </a:lnTo>
                  <a:lnTo>
                    <a:pt x="121" y="152"/>
                  </a:lnTo>
                  <a:lnTo>
                    <a:pt x="137" y="89"/>
                  </a:lnTo>
                  <a:lnTo>
                    <a:pt x="147" y="72"/>
                  </a:lnTo>
                  <a:lnTo>
                    <a:pt x="148" y="64"/>
                  </a:lnTo>
                  <a:lnTo>
                    <a:pt x="142" y="57"/>
                  </a:lnTo>
                  <a:lnTo>
                    <a:pt x="148" y="53"/>
                  </a:lnTo>
                  <a:lnTo>
                    <a:pt x="148" y="50"/>
                  </a:lnTo>
                  <a:lnTo>
                    <a:pt x="146" y="48"/>
                  </a:lnTo>
                  <a:lnTo>
                    <a:pt x="144" y="43"/>
                  </a:lnTo>
                  <a:lnTo>
                    <a:pt x="141" y="32"/>
                  </a:lnTo>
                  <a:lnTo>
                    <a:pt x="140" y="25"/>
                  </a:lnTo>
                  <a:lnTo>
                    <a:pt x="141" y="20"/>
                  </a:lnTo>
                  <a:lnTo>
                    <a:pt x="145" y="14"/>
                  </a:lnTo>
                  <a:lnTo>
                    <a:pt x="150" y="11"/>
                  </a:lnTo>
                  <a:lnTo>
                    <a:pt x="154" y="6"/>
                  </a:lnTo>
                  <a:lnTo>
                    <a:pt x="153" y="0"/>
                  </a:lnTo>
                  <a:lnTo>
                    <a:pt x="147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xmlns="" id="{4F6679D8-5082-424F-8373-DA7E13AA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4472" y="2976831"/>
              <a:ext cx="10154" cy="22722"/>
            </a:xfrm>
            <a:custGeom>
              <a:avLst/>
              <a:gdLst>
                <a:gd name="T0" fmla="*/ 34 w 38"/>
                <a:gd name="T1" fmla="*/ 2 h 87"/>
                <a:gd name="T2" fmla="*/ 31 w 38"/>
                <a:gd name="T3" fmla="*/ 3 h 87"/>
                <a:gd name="T4" fmla="*/ 31 w 38"/>
                <a:gd name="T5" fmla="*/ 5 h 87"/>
                <a:gd name="T6" fmla="*/ 25 w 38"/>
                <a:gd name="T7" fmla="*/ 17 h 87"/>
                <a:gd name="T8" fmla="*/ 20 w 38"/>
                <a:gd name="T9" fmla="*/ 29 h 87"/>
                <a:gd name="T10" fmla="*/ 19 w 38"/>
                <a:gd name="T11" fmla="*/ 34 h 87"/>
                <a:gd name="T12" fmla="*/ 17 w 38"/>
                <a:gd name="T13" fmla="*/ 50 h 87"/>
                <a:gd name="T14" fmla="*/ 16 w 38"/>
                <a:gd name="T15" fmla="*/ 54 h 87"/>
                <a:gd name="T16" fmla="*/ 15 w 38"/>
                <a:gd name="T17" fmla="*/ 59 h 87"/>
                <a:gd name="T18" fmla="*/ 13 w 38"/>
                <a:gd name="T19" fmla="*/ 62 h 87"/>
                <a:gd name="T20" fmla="*/ 9 w 38"/>
                <a:gd name="T21" fmla="*/ 64 h 87"/>
                <a:gd name="T22" fmla="*/ 5 w 38"/>
                <a:gd name="T23" fmla="*/ 66 h 87"/>
                <a:gd name="T24" fmla="*/ 4 w 38"/>
                <a:gd name="T25" fmla="*/ 68 h 87"/>
                <a:gd name="T26" fmla="*/ 7 w 38"/>
                <a:gd name="T27" fmla="*/ 71 h 87"/>
                <a:gd name="T28" fmla="*/ 13 w 38"/>
                <a:gd name="T29" fmla="*/ 76 h 87"/>
                <a:gd name="T30" fmla="*/ 11 w 38"/>
                <a:gd name="T31" fmla="*/ 79 h 87"/>
                <a:gd name="T32" fmla="*/ 7 w 38"/>
                <a:gd name="T33" fmla="*/ 81 h 87"/>
                <a:gd name="T34" fmla="*/ 4 w 38"/>
                <a:gd name="T35" fmla="*/ 82 h 87"/>
                <a:gd name="T36" fmla="*/ 0 w 38"/>
                <a:gd name="T37" fmla="*/ 82 h 87"/>
                <a:gd name="T38" fmla="*/ 1 w 38"/>
                <a:gd name="T39" fmla="*/ 86 h 87"/>
                <a:gd name="T40" fmla="*/ 12 w 38"/>
                <a:gd name="T41" fmla="*/ 82 h 87"/>
                <a:gd name="T42" fmla="*/ 20 w 38"/>
                <a:gd name="T43" fmla="*/ 71 h 87"/>
                <a:gd name="T44" fmla="*/ 25 w 38"/>
                <a:gd name="T45" fmla="*/ 57 h 87"/>
                <a:gd name="T46" fmla="*/ 37 w 38"/>
                <a:gd name="T47" fmla="*/ 0 h 87"/>
                <a:gd name="T48" fmla="*/ 34 w 38"/>
                <a:gd name="T4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87">
                  <a:moveTo>
                    <a:pt x="34" y="2"/>
                  </a:moveTo>
                  <a:lnTo>
                    <a:pt x="31" y="3"/>
                  </a:lnTo>
                  <a:lnTo>
                    <a:pt x="31" y="5"/>
                  </a:lnTo>
                  <a:lnTo>
                    <a:pt x="25" y="17"/>
                  </a:lnTo>
                  <a:lnTo>
                    <a:pt x="20" y="29"/>
                  </a:lnTo>
                  <a:lnTo>
                    <a:pt x="19" y="34"/>
                  </a:lnTo>
                  <a:lnTo>
                    <a:pt x="17" y="50"/>
                  </a:lnTo>
                  <a:lnTo>
                    <a:pt x="16" y="54"/>
                  </a:lnTo>
                  <a:lnTo>
                    <a:pt x="15" y="59"/>
                  </a:lnTo>
                  <a:lnTo>
                    <a:pt x="13" y="62"/>
                  </a:lnTo>
                  <a:lnTo>
                    <a:pt x="9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7" y="71"/>
                  </a:lnTo>
                  <a:lnTo>
                    <a:pt x="13" y="76"/>
                  </a:lnTo>
                  <a:lnTo>
                    <a:pt x="11" y="79"/>
                  </a:lnTo>
                  <a:lnTo>
                    <a:pt x="7" y="81"/>
                  </a:lnTo>
                  <a:lnTo>
                    <a:pt x="4" y="82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2" y="82"/>
                  </a:lnTo>
                  <a:lnTo>
                    <a:pt x="20" y="71"/>
                  </a:lnTo>
                  <a:lnTo>
                    <a:pt x="25" y="57"/>
                  </a:lnTo>
                  <a:lnTo>
                    <a:pt x="37" y="0"/>
                  </a:lnTo>
                  <a:lnTo>
                    <a:pt x="3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xmlns="" id="{B015A9E0-2EF8-4B5C-927F-C17D146A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2380" y="2876853"/>
              <a:ext cx="713067" cy="406725"/>
            </a:xfrm>
            <a:custGeom>
              <a:avLst/>
              <a:gdLst>
                <a:gd name="T0" fmla="*/ 2603 w 2788"/>
                <a:gd name="T1" fmla="*/ 988 h 1577"/>
                <a:gd name="T2" fmla="*/ 2525 w 2788"/>
                <a:gd name="T3" fmla="*/ 967 h 1577"/>
                <a:gd name="T4" fmla="*/ 2439 w 2788"/>
                <a:gd name="T5" fmla="*/ 871 h 1577"/>
                <a:gd name="T6" fmla="*/ 2291 w 2788"/>
                <a:gd name="T7" fmla="*/ 864 h 1577"/>
                <a:gd name="T8" fmla="*/ 2263 w 2788"/>
                <a:gd name="T9" fmla="*/ 847 h 1577"/>
                <a:gd name="T10" fmla="*/ 2348 w 2788"/>
                <a:gd name="T11" fmla="*/ 861 h 1577"/>
                <a:gd name="T12" fmla="*/ 2411 w 2788"/>
                <a:gd name="T13" fmla="*/ 870 h 1577"/>
                <a:gd name="T14" fmla="*/ 2542 w 2788"/>
                <a:gd name="T15" fmla="*/ 943 h 1577"/>
                <a:gd name="T16" fmla="*/ 2573 w 2788"/>
                <a:gd name="T17" fmla="*/ 860 h 1577"/>
                <a:gd name="T18" fmla="*/ 2427 w 2788"/>
                <a:gd name="T19" fmla="*/ 791 h 1577"/>
                <a:gd name="T20" fmla="*/ 2455 w 2788"/>
                <a:gd name="T21" fmla="*/ 800 h 1577"/>
                <a:gd name="T22" fmla="*/ 2516 w 2788"/>
                <a:gd name="T23" fmla="*/ 778 h 1577"/>
                <a:gd name="T24" fmla="*/ 2537 w 2788"/>
                <a:gd name="T25" fmla="*/ 758 h 1577"/>
                <a:gd name="T26" fmla="*/ 2546 w 2788"/>
                <a:gd name="T27" fmla="*/ 692 h 1577"/>
                <a:gd name="T28" fmla="*/ 2470 w 2788"/>
                <a:gd name="T29" fmla="*/ 666 h 1577"/>
                <a:gd name="T30" fmla="*/ 2375 w 2788"/>
                <a:gd name="T31" fmla="*/ 608 h 1577"/>
                <a:gd name="T32" fmla="*/ 2283 w 2788"/>
                <a:gd name="T33" fmla="*/ 540 h 1577"/>
                <a:gd name="T34" fmla="*/ 2185 w 2788"/>
                <a:gd name="T35" fmla="*/ 476 h 1577"/>
                <a:gd name="T36" fmla="*/ 2344 w 2788"/>
                <a:gd name="T37" fmla="*/ 566 h 1577"/>
                <a:gd name="T38" fmla="*/ 2441 w 2788"/>
                <a:gd name="T39" fmla="*/ 635 h 1577"/>
                <a:gd name="T40" fmla="*/ 2524 w 2788"/>
                <a:gd name="T41" fmla="*/ 645 h 1577"/>
                <a:gd name="T42" fmla="*/ 2512 w 2788"/>
                <a:gd name="T43" fmla="*/ 598 h 1577"/>
                <a:gd name="T44" fmla="*/ 2469 w 2788"/>
                <a:gd name="T45" fmla="*/ 509 h 1577"/>
                <a:gd name="T46" fmla="*/ 2389 w 2788"/>
                <a:gd name="T47" fmla="*/ 464 h 1577"/>
                <a:gd name="T48" fmla="*/ 2311 w 2788"/>
                <a:gd name="T49" fmla="*/ 449 h 1577"/>
                <a:gd name="T50" fmla="*/ 2202 w 2788"/>
                <a:gd name="T51" fmla="*/ 398 h 1577"/>
                <a:gd name="T52" fmla="*/ 2100 w 2788"/>
                <a:gd name="T53" fmla="*/ 406 h 1577"/>
                <a:gd name="T54" fmla="*/ 2103 w 2788"/>
                <a:gd name="T55" fmla="*/ 308 h 1577"/>
                <a:gd name="T56" fmla="*/ 2132 w 2788"/>
                <a:gd name="T57" fmla="*/ 257 h 1577"/>
                <a:gd name="T58" fmla="*/ 2151 w 2788"/>
                <a:gd name="T59" fmla="*/ 160 h 1577"/>
                <a:gd name="T60" fmla="*/ 2046 w 2788"/>
                <a:gd name="T61" fmla="*/ 99 h 1577"/>
                <a:gd name="T62" fmla="*/ 1919 w 2788"/>
                <a:gd name="T63" fmla="*/ 13 h 1577"/>
                <a:gd name="T64" fmla="*/ 1756 w 2788"/>
                <a:gd name="T65" fmla="*/ 50 h 1577"/>
                <a:gd name="T66" fmla="*/ 1645 w 2788"/>
                <a:gd name="T67" fmla="*/ 83 h 1577"/>
                <a:gd name="T68" fmla="*/ 1651 w 2788"/>
                <a:gd name="T69" fmla="*/ 135 h 1577"/>
                <a:gd name="T70" fmla="*/ 1591 w 2788"/>
                <a:gd name="T71" fmla="*/ 236 h 1577"/>
                <a:gd name="T72" fmla="*/ 1536 w 2788"/>
                <a:gd name="T73" fmla="*/ 307 h 1577"/>
                <a:gd name="T74" fmla="*/ 1457 w 2788"/>
                <a:gd name="T75" fmla="*/ 367 h 1577"/>
                <a:gd name="T76" fmla="*/ 1434 w 2788"/>
                <a:gd name="T77" fmla="*/ 468 h 1577"/>
                <a:gd name="T78" fmla="*/ 1330 w 2788"/>
                <a:gd name="T79" fmla="*/ 492 h 1577"/>
                <a:gd name="T80" fmla="*/ 1266 w 2788"/>
                <a:gd name="T81" fmla="*/ 514 h 1577"/>
                <a:gd name="T82" fmla="*/ 1246 w 2788"/>
                <a:gd name="T83" fmla="*/ 606 h 1577"/>
                <a:gd name="T84" fmla="*/ 1189 w 2788"/>
                <a:gd name="T85" fmla="*/ 760 h 1577"/>
                <a:gd name="T86" fmla="*/ 1148 w 2788"/>
                <a:gd name="T87" fmla="*/ 922 h 1577"/>
                <a:gd name="T88" fmla="*/ 1135 w 2788"/>
                <a:gd name="T89" fmla="*/ 975 h 1577"/>
                <a:gd name="T90" fmla="*/ 1065 w 2788"/>
                <a:gd name="T91" fmla="*/ 1010 h 1577"/>
                <a:gd name="T92" fmla="*/ 967 w 2788"/>
                <a:gd name="T93" fmla="*/ 1058 h 1577"/>
                <a:gd name="T94" fmla="*/ 944 w 2788"/>
                <a:gd name="T95" fmla="*/ 1082 h 1577"/>
                <a:gd name="T96" fmla="*/ 823 w 2788"/>
                <a:gd name="T97" fmla="*/ 1153 h 1577"/>
                <a:gd name="T98" fmla="*/ 762 w 2788"/>
                <a:gd name="T99" fmla="*/ 1140 h 1577"/>
                <a:gd name="T100" fmla="*/ 645 w 2788"/>
                <a:gd name="T101" fmla="*/ 1181 h 1577"/>
                <a:gd name="T102" fmla="*/ 587 w 2788"/>
                <a:gd name="T103" fmla="*/ 1151 h 1577"/>
                <a:gd name="T104" fmla="*/ 539 w 2788"/>
                <a:gd name="T105" fmla="*/ 1097 h 1577"/>
                <a:gd name="T106" fmla="*/ 415 w 2788"/>
                <a:gd name="T107" fmla="*/ 1213 h 1577"/>
                <a:gd name="T108" fmla="*/ 267 w 2788"/>
                <a:gd name="T109" fmla="*/ 1365 h 1577"/>
                <a:gd name="T110" fmla="*/ 189 w 2788"/>
                <a:gd name="T111" fmla="*/ 1457 h 1577"/>
                <a:gd name="T112" fmla="*/ 20 w 2788"/>
                <a:gd name="T113" fmla="*/ 1556 h 1577"/>
                <a:gd name="T114" fmla="*/ 614 w 2788"/>
                <a:gd name="T115" fmla="*/ 1483 h 1577"/>
                <a:gd name="T116" fmla="*/ 1170 w 2788"/>
                <a:gd name="T117" fmla="*/ 1393 h 1577"/>
                <a:gd name="T118" fmla="*/ 2290 w 2788"/>
                <a:gd name="T119" fmla="*/ 1187 h 1577"/>
                <a:gd name="T120" fmla="*/ 2733 w 2788"/>
                <a:gd name="T121" fmla="*/ 1019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88" h="1577">
                  <a:moveTo>
                    <a:pt x="2725" y="980"/>
                  </a:moveTo>
                  <a:lnTo>
                    <a:pt x="2710" y="945"/>
                  </a:lnTo>
                  <a:lnTo>
                    <a:pt x="2701" y="935"/>
                  </a:lnTo>
                  <a:lnTo>
                    <a:pt x="2693" y="936"/>
                  </a:lnTo>
                  <a:lnTo>
                    <a:pt x="2684" y="942"/>
                  </a:lnTo>
                  <a:lnTo>
                    <a:pt x="2672" y="944"/>
                  </a:lnTo>
                  <a:lnTo>
                    <a:pt x="2657" y="942"/>
                  </a:lnTo>
                  <a:lnTo>
                    <a:pt x="2639" y="944"/>
                  </a:lnTo>
                  <a:lnTo>
                    <a:pt x="2602" y="938"/>
                  </a:lnTo>
                  <a:lnTo>
                    <a:pt x="2590" y="941"/>
                  </a:lnTo>
                  <a:lnTo>
                    <a:pt x="2585" y="951"/>
                  </a:lnTo>
                  <a:lnTo>
                    <a:pt x="2587" y="958"/>
                  </a:lnTo>
                  <a:lnTo>
                    <a:pt x="2591" y="959"/>
                  </a:lnTo>
                  <a:lnTo>
                    <a:pt x="2594" y="961"/>
                  </a:lnTo>
                  <a:lnTo>
                    <a:pt x="2590" y="970"/>
                  </a:lnTo>
                  <a:lnTo>
                    <a:pt x="2590" y="975"/>
                  </a:lnTo>
                  <a:lnTo>
                    <a:pt x="2595" y="980"/>
                  </a:lnTo>
                  <a:lnTo>
                    <a:pt x="2603" y="988"/>
                  </a:lnTo>
                  <a:lnTo>
                    <a:pt x="2597" y="988"/>
                  </a:lnTo>
                  <a:lnTo>
                    <a:pt x="2590" y="986"/>
                  </a:lnTo>
                  <a:lnTo>
                    <a:pt x="2586" y="981"/>
                  </a:lnTo>
                  <a:lnTo>
                    <a:pt x="2585" y="976"/>
                  </a:lnTo>
                  <a:lnTo>
                    <a:pt x="2577" y="973"/>
                  </a:lnTo>
                  <a:lnTo>
                    <a:pt x="2567" y="972"/>
                  </a:lnTo>
                  <a:lnTo>
                    <a:pt x="2557" y="974"/>
                  </a:lnTo>
                  <a:lnTo>
                    <a:pt x="2548" y="978"/>
                  </a:lnTo>
                  <a:lnTo>
                    <a:pt x="2541" y="984"/>
                  </a:lnTo>
                  <a:lnTo>
                    <a:pt x="2535" y="991"/>
                  </a:lnTo>
                  <a:lnTo>
                    <a:pt x="2529" y="997"/>
                  </a:lnTo>
                  <a:lnTo>
                    <a:pt x="2520" y="1000"/>
                  </a:lnTo>
                  <a:lnTo>
                    <a:pt x="2519" y="996"/>
                  </a:lnTo>
                  <a:lnTo>
                    <a:pt x="2527" y="987"/>
                  </a:lnTo>
                  <a:lnTo>
                    <a:pt x="2531" y="981"/>
                  </a:lnTo>
                  <a:lnTo>
                    <a:pt x="2532" y="976"/>
                  </a:lnTo>
                  <a:lnTo>
                    <a:pt x="2529" y="971"/>
                  </a:lnTo>
                  <a:lnTo>
                    <a:pt x="2525" y="967"/>
                  </a:lnTo>
                  <a:lnTo>
                    <a:pt x="2523" y="962"/>
                  </a:lnTo>
                  <a:lnTo>
                    <a:pt x="2528" y="957"/>
                  </a:lnTo>
                  <a:lnTo>
                    <a:pt x="2528" y="954"/>
                  </a:lnTo>
                  <a:lnTo>
                    <a:pt x="2503" y="947"/>
                  </a:lnTo>
                  <a:lnTo>
                    <a:pt x="2498" y="943"/>
                  </a:lnTo>
                  <a:lnTo>
                    <a:pt x="2495" y="942"/>
                  </a:lnTo>
                  <a:lnTo>
                    <a:pt x="2492" y="942"/>
                  </a:lnTo>
                  <a:lnTo>
                    <a:pt x="2487" y="942"/>
                  </a:lnTo>
                  <a:lnTo>
                    <a:pt x="2484" y="941"/>
                  </a:lnTo>
                  <a:lnTo>
                    <a:pt x="2484" y="938"/>
                  </a:lnTo>
                  <a:lnTo>
                    <a:pt x="2485" y="937"/>
                  </a:lnTo>
                  <a:lnTo>
                    <a:pt x="2488" y="934"/>
                  </a:lnTo>
                  <a:lnTo>
                    <a:pt x="2487" y="932"/>
                  </a:lnTo>
                  <a:lnTo>
                    <a:pt x="2465" y="930"/>
                  </a:lnTo>
                  <a:lnTo>
                    <a:pt x="2459" y="928"/>
                  </a:lnTo>
                  <a:lnTo>
                    <a:pt x="2455" y="922"/>
                  </a:lnTo>
                  <a:lnTo>
                    <a:pt x="2449" y="896"/>
                  </a:lnTo>
                  <a:lnTo>
                    <a:pt x="2439" y="871"/>
                  </a:lnTo>
                  <a:lnTo>
                    <a:pt x="2435" y="867"/>
                  </a:lnTo>
                  <a:lnTo>
                    <a:pt x="2431" y="870"/>
                  </a:lnTo>
                  <a:lnTo>
                    <a:pt x="2424" y="884"/>
                  </a:lnTo>
                  <a:lnTo>
                    <a:pt x="2417" y="887"/>
                  </a:lnTo>
                  <a:lnTo>
                    <a:pt x="2410" y="884"/>
                  </a:lnTo>
                  <a:lnTo>
                    <a:pt x="2395" y="873"/>
                  </a:lnTo>
                  <a:lnTo>
                    <a:pt x="2390" y="871"/>
                  </a:lnTo>
                  <a:lnTo>
                    <a:pt x="2357" y="878"/>
                  </a:lnTo>
                  <a:lnTo>
                    <a:pt x="2350" y="876"/>
                  </a:lnTo>
                  <a:lnTo>
                    <a:pt x="2335" y="869"/>
                  </a:lnTo>
                  <a:lnTo>
                    <a:pt x="2326" y="869"/>
                  </a:lnTo>
                  <a:lnTo>
                    <a:pt x="2322" y="866"/>
                  </a:lnTo>
                  <a:lnTo>
                    <a:pt x="2319" y="857"/>
                  </a:lnTo>
                  <a:lnTo>
                    <a:pt x="2314" y="850"/>
                  </a:lnTo>
                  <a:lnTo>
                    <a:pt x="2306" y="848"/>
                  </a:lnTo>
                  <a:lnTo>
                    <a:pt x="2303" y="850"/>
                  </a:lnTo>
                  <a:lnTo>
                    <a:pt x="2295" y="861"/>
                  </a:lnTo>
                  <a:lnTo>
                    <a:pt x="2291" y="864"/>
                  </a:lnTo>
                  <a:lnTo>
                    <a:pt x="2287" y="862"/>
                  </a:lnTo>
                  <a:lnTo>
                    <a:pt x="2284" y="858"/>
                  </a:lnTo>
                  <a:lnTo>
                    <a:pt x="2281" y="856"/>
                  </a:lnTo>
                  <a:lnTo>
                    <a:pt x="2251" y="863"/>
                  </a:lnTo>
                  <a:lnTo>
                    <a:pt x="2226" y="859"/>
                  </a:lnTo>
                  <a:lnTo>
                    <a:pt x="2223" y="861"/>
                  </a:lnTo>
                  <a:lnTo>
                    <a:pt x="2221" y="860"/>
                  </a:lnTo>
                  <a:lnTo>
                    <a:pt x="2217" y="859"/>
                  </a:lnTo>
                  <a:lnTo>
                    <a:pt x="2213" y="858"/>
                  </a:lnTo>
                  <a:lnTo>
                    <a:pt x="2211" y="852"/>
                  </a:lnTo>
                  <a:lnTo>
                    <a:pt x="2219" y="841"/>
                  </a:lnTo>
                  <a:lnTo>
                    <a:pt x="2226" y="847"/>
                  </a:lnTo>
                  <a:lnTo>
                    <a:pt x="2231" y="849"/>
                  </a:lnTo>
                  <a:lnTo>
                    <a:pt x="2246" y="845"/>
                  </a:lnTo>
                  <a:lnTo>
                    <a:pt x="2248" y="846"/>
                  </a:lnTo>
                  <a:lnTo>
                    <a:pt x="2255" y="848"/>
                  </a:lnTo>
                  <a:lnTo>
                    <a:pt x="2259" y="848"/>
                  </a:lnTo>
                  <a:lnTo>
                    <a:pt x="2263" y="847"/>
                  </a:lnTo>
                  <a:lnTo>
                    <a:pt x="2269" y="843"/>
                  </a:lnTo>
                  <a:lnTo>
                    <a:pt x="2274" y="840"/>
                  </a:lnTo>
                  <a:lnTo>
                    <a:pt x="2277" y="839"/>
                  </a:lnTo>
                  <a:lnTo>
                    <a:pt x="2280" y="840"/>
                  </a:lnTo>
                  <a:lnTo>
                    <a:pt x="2284" y="843"/>
                  </a:lnTo>
                  <a:lnTo>
                    <a:pt x="2286" y="846"/>
                  </a:lnTo>
                  <a:lnTo>
                    <a:pt x="2290" y="851"/>
                  </a:lnTo>
                  <a:lnTo>
                    <a:pt x="2293" y="855"/>
                  </a:lnTo>
                  <a:lnTo>
                    <a:pt x="2294" y="852"/>
                  </a:lnTo>
                  <a:lnTo>
                    <a:pt x="2296" y="849"/>
                  </a:lnTo>
                  <a:lnTo>
                    <a:pt x="2305" y="838"/>
                  </a:lnTo>
                  <a:lnTo>
                    <a:pt x="2308" y="835"/>
                  </a:lnTo>
                  <a:lnTo>
                    <a:pt x="2313" y="835"/>
                  </a:lnTo>
                  <a:lnTo>
                    <a:pt x="2316" y="838"/>
                  </a:lnTo>
                  <a:lnTo>
                    <a:pt x="2330" y="853"/>
                  </a:lnTo>
                  <a:lnTo>
                    <a:pt x="2335" y="860"/>
                  </a:lnTo>
                  <a:lnTo>
                    <a:pt x="2340" y="864"/>
                  </a:lnTo>
                  <a:lnTo>
                    <a:pt x="2348" y="861"/>
                  </a:lnTo>
                  <a:lnTo>
                    <a:pt x="2354" y="854"/>
                  </a:lnTo>
                  <a:lnTo>
                    <a:pt x="2357" y="849"/>
                  </a:lnTo>
                  <a:lnTo>
                    <a:pt x="2358" y="845"/>
                  </a:lnTo>
                  <a:lnTo>
                    <a:pt x="2355" y="833"/>
                  </a:lnTo>
                  <a:lnTo>
                    <a:pt x="2355" y="828"/>
                  </a:lnTo>
                  <a:lnTo>
                    <a:pt x="2358" y="824"/>
                  </a:lnTo>
                  <a:lnTo>
                    <a:pt x="2361" y="832"/>
                  </a:lnTo>
                  <a:lnTo>
                    <a:pt x="2363" y="842"/>
                  </a:lnTo>
                  <a:lnTo>
                    <a:pt x="2366" y="850"/>
                  </a:lnTo>
                  <a:lnTo>
                    <a:pt x="2371" y="853"/>
                  </a:lnTo>
                  <a:lnTo>
                    <a:pt x="2376" y="853"/>
                  </a:lnTo>
                  <a:lnTo>
                    <a:pt x="2390" y="857"/>
                  </a:lnTo>
                  <a:lnTo>
                    <a:pt x="2397" y="857"/>
                  </a:lnTo>
                  <a:lnTo>
                    <a:pt x="2400" y="858"/>
                  </a:lnTo>
                  <a:lnTo>
                    <a:pt x="2402" y="861"/>
                  </a:lnTo>
                  <a:lnTo>
                    <a:pt x="2404" y="866"/>
                  </a:lnTo>
                  <a:lnTo>
                    <a:pt x="2407" y="869"/>
                  </a:lnTo>
                  <a:lnTo>
                    <a:pt x="2411" y="870"/>
                  </a:lnTo>
                  <a:lnTo>
                    <a:pt x="2412" y="868"/>
                  </a:lnTo>
                  <a:lnTo>
                    <a:pt x="2412" y="863"/>
                  </a:lnTo>
                  <a:lnTo>
                    <a:pt x="2414" y="860"/>
                  </a:lnTo>
                  <a:lnTo>
                    <a:pt x="2420" y="856"/>
                  </a:lnTo>
                  <a:lnTo>
                    <a:pt x="2434" y="852"/>
                  </a:lnTo>
                  <a:lnTo>
                    <a:pt x="2439" y="848"/>
                  </a:lnTo>
                  <a:lnTo>
                    <a:pt x="2447" y="852"/>
                  </a:lnTo>
                  <a:lnTo>
                    <a:pt x="2455" y="860"/>
                  </a:lnTo>
                  <a:lnTo>
                    <a:pt x="2460" y="871"/>
                  </a:lnTo>
                  <a:lnTo>
                    <a:pt x="2459" y="884"/>
                  </a:lnTo>
                  <a:lnTo>
                    <a:pt x="2462" y="887"/>
                  </a:lnTo>
                  <a:lnTo>
                    <a:pt x="2468" y="892"/>
                  </a:lnTo>
                  <a:lnTo>
                    <a:pt x="2477" y="898"/>
                  </a:lnTo>
                  <a:lnTo>
                    <a:pt x="2486" y="903"/>
                  </a:lnTo>
                  <a:lnTo>
                    <a:pt x="2492" y="901"/>
                  </a:lnTo>
                  <a:lnTo>
                    <a:pt x="2529" y="922"/>
                  </a:lnTo>
                  <a:lnTo>
                    <a:pt x="2535" y="927"/>
                  </a:lnTo>
                  <a:lnTo>
                    <a:pt x="2542" y="943"/>
                  </a:lnTo>
                  <a:lnTo>
                    <a:pt x="2548" y="944"/>
                  </a:lnTo>
                  <a:lnTo>
                    <a:pt x="2553" y="940"/>
                  </a:lnTo>
                  <a:lnTo>
                    <a:pt x="2561" y="929"/>
                  </a:lnTo>
                  <a:lnTo>
                    <a:pt x="2565" y="925"/>
                  </a:lnTo>
                  <a:lnTo>
                    <a:pt x="2571" y="923"/>
                  </a:lnTo>
                  <a:lnTo>
                    <a:pt x="2580" y="921"/>
                  </a:lnTo>
                  <a:lnTo>
                    <a:pt x="2586" y="917"/>
                  </a:lnTo>
                  <a:lnTo>
                    <a:pt x="2589" y="909"/>
                  </a:lnTo>
                  <a:lnTo>
                    <a:pt x="2590" y="900"/>
                  </a:lnTo>
                  <a:lnTo>
                    <a:pt x="2590" y="891"/>
                  </a:lnTo>
                  <a:lnTo>
                    <a:pt x="2587" y="878"/>
                  </a:lnTo>
                  <a:lnTo>
                    <a:pt x="2582" y="876"/>
                  </a:lnTo>
                  <a:lnTo>
                    <a:pt x="2569" y="883"/>
                  </a:lnTo>
                  <a:lnTo>
                    <a:pt x="2562" y="882"/>
                  </a:lnTo>
                  <a:lnTo>
                    <a:pt x="2566" y="875"/>
                  </a:lnTo>
                  <a:lnTo>
                    <a:pt x="2573" y="868"/>
                  </a:lnTo>
                  <a:lnTo>
                    <a:pt x="2576" y="866"/>
                  </a:lnTo>
                  <a:lnTo>
                    <a:pt x="2573" y="860"/>
                  </a:lnTo>
                  <a:lnTo>
                    <a:pt x="2564" y="855"/>
                  </a:lnTo>
                  <a:lnTo>
                    <a:pt x="2553" y="850"/>
                  </a:lnTo>
                  <a:lnTo>
                    <a:pt x="2552" y="855"/>
                  </a:lnTo>
                  <a:lnTo>
                    <a:pt x="2548" y="855"/>
                  </a:lnTo>
                  <a:lnTo>
                    <a:pt x="2543" y="852"/>
                  </a:lnTo>
                  <a:lnTo>
                    <a:pt x="2540" y="848"/>
                  </a:lnTo>
                  <a:lnTo>
                    <a:pt x="2539" y="844"/>
                  </a:lnTo>
                  <a:lnTo>
                    <a:pt x="2538" y="839"/>
                  </a:lnTo>
                  <a:lnTo>
                    <a:pt x="2538" y="834"/>
                  </a:lnTo>
                  <a:lnTo>
                    <a:pt x="2539" y="833"/>
                  </a:lnTo>
                  <a:lnTo>
                    <a:pt x="2534" y="828"/>
                  </a:lnTo>
                  <a:lnTo>
                    <a:pt x="2527" y="829"/>
                  </a:lnTo>
                  <a:lnTo>
                    <a:pt x="2513" y="835"/>
                  </a:lnTo>
                  <a:lnTo>
                    <a:pt x="2505" y="835"/>
                  </a:lnTo>
                  <a:lnTo>
                    <a:pt x="2496" y="833"/>
                  </a:lnTo>
                  <a:lnTo>
                    <a:pt x="2480" y="826"/>
                  </a:lnTo>
                  <a:lnTo>
                    <a:pt x="2452" y="811"/>
                  </a:lnTo>
                  <a:lnTo>
                    <a:pt x="2427" y="791"/>
                  </a:lnTo>
                  <a:lnTo>
                    <a:pt x="2416" y="779"/>
                  </a:lnTo>
                  <a:lnTo>
                    <a:pt x="2410" y="773"/>
                  </a:lnTo>
                  <a:lnTo>
                    <a:pt x="2397" y="769"/>
                  </a:lnTo>
                  <a:lnTo>
                    <a:pt x="2377" y="746"/>
                  </a:lnTo>
                  <a:lnTo>
                    <a:pt x="2373" y="744"/>
                  </a:lnTo>
                  <a:lnTo>
                    <a:pt x="2369" y="744"/>
                  </a:lnTo>
                  <a:lnTo>
                    <a:pt x="2365" y="743"/>
                  </a:lnTo>
                  <a:lnTo>
                    <a:pt x="2363" y="740"/>
                  </a:lnTo>
                  <a:lnTo>
                    <a:pt x="2362" y="736"/>
                  </a:lnTo>
                  <a:lnTo>
                    <a:pt x="2362" y="731"/>
                  </a:lnTo>
                  <a:lnTo>
                    <a:pt x="2363" y="728"/>
                  </a:lnTo>
                  <a:lnTo>
                    <a:pt x="2366" y="726"/>
                  </a:lnTo>
                  <a:lnTo>
                    <a:pt x="2388" y="740"/>
                  </a:lnTo>
                  <a:lnTo>
                    <a:pt x="2403" y="757"/>
                  </a:lnTo>
                  <a:lnTo>
                    <a:pt x="2412" y="765"/>
                  </a:lnTo>
                  <a:lnTo>
                    <a:pt x="2420" y="768"/>
                  </a:lnTo>
                  <a:lnTo>
                    <a:pt x="2427" y="770"/>
                  </a:lnTo>
                  <a:lnTo>
                    <a:pt x="2455" y="800"/>
                  </a:lnTo>
                  <a:lnTo>
                    <a:pt x="2458" y="802"/>
                  </a:lnTo>
                  <a:lnTo>
                    <a:pt x="2463" y="802"/>
                  </a:lnTo>
                  <a:lnTo>
                    <a:pt x="2467" y="803"/>
                  </a:lnTo>
                  <a:lnTo>
                    <a:pt x="2471" y="808"/>
                  </a:lnTo>
                  <a:lnTo>
                    <a:pt x="2482" y="810"/>
                  </a:lnTo>
                  <a:lnTo>
                    <a:pt x="2498" y="817"/>
                  </a:lnTo>
                  <a:lnTo>
                    <a:pt x="2505" y="818"/>
                  </a:lnTo>
                  <a:lnTo>
                    <a:pt x="2532" y="806"/>
                  </a:lnTo>
                  <a:lnTo>
                    <a:pt x="2533" y="803"/>
                  </a:lnTo>
                  <a:lnTo>
                    <a:pt x="2530" y="797"/>
                  </a:lnTo>
                  <a:lnTo>
                    <a:pt x="2526" y="792"/>
                  </a:lnTo>
                  <a:lnTo>
                    <a:pt x="2522" y="789"/>
                  </a:lnTo>
                  <a:lnTo>
                    <a:pt x="2519" y="789"/>
                  </a:lnTo>
                  <a:lnTo>
                    <a:pt x="2508" y="792"/>
                  </a:lnTo>
                  <a:lnTo>
                    <a:pt x="2507" y="790"/>
                  </a:lnTo>
                  <a:lnTo>
                    <a:pt x="2516" y="784"/>
                  </a:lnTo>
                  <a:lnTo>
                    <a:pt x="2518" y="782"/>
                  </a:lnTo>
                  <a:lnTo>
                    <a:pt x="2516" y="778"/>
                  </a:lnTo>
                  <a:lnTo>
                    <a:pt x="2514" y="777"/>
                  </a:lnTo>
                  <a:lnTo>
                    <a:pt x="2511" y="777"/>
                  </a:lnTo>
                  <a:lnTo>
                    <a:pt x="2500" y="772"/>
                  </a:lnTo>
                  <a:lnTo>
                    <a:pt x="2498" y="768"/>
                  </a:lnTo>
                  <a:lnTo>
                    <a:pt x="2499" y="763"/>
                  </a:lnTo>
                  <a:lnTo>
                    <a:pt x="2501" y="760"/>
                  </a:lnTo>
                  <a:lnTo>
                    <a:pt x="2505" y="759"/>
                  </a:lnTo>
                  <a:lnTo>
                    <a:pt x="2509" y="759"/>
                  </a:lnTo>
                  <a:lnTo>
                    <a:pt x="2513" y="760"/>
                  </a:lnTo>
                  <a:lnTo>
                    <a:pt x="2511" y="757"/>
                  </a:lnTo>
                  <a:lnTo>
                    <a:pt x="2509" y="753"/>
                  </a:lnTo>
                  <a:lnTo>
                    <a:pt x="2505" y="751"/>
                  </a:lnTo>
                  <a:lnTo>
                    <a:pt x="2501" y="750"/>
                  </a:lnTo>
                  <a:lnTo>
                    <a:pt x="2503" y="739"/>
                  </a:lnTo>
                  <a:lnTo>
                    <a:pt x="2511" y="743"/>
                  </a:lnTo>
                  <a:lnTo>
                    <a:pt x="2526" y="760"/>
                  </a:lnTo>
                  <a:lnTo>
                    <a:pt x="2533" y="761"/>
                  </a:lnTo>
                  <a:lnTo>
                    <a:pt x="2537" y="758"/>
                  </a:lnTo>
                  <a:lnTo>
                    <a:pt x="2541" y="756"/>
                  </a:lnTo>
                  <a:lnTo>
                    <a:pt x="2544" y="763"/>
                  </a:lnTo>
                  <a:lnTo>
                    <a:pt x="2562" y="778"/>
                  </a:lnTo>
                  <a:lnTo>
                    <a:pt x="2566" y="783"/>
                  </a:lnTo>
                  <a:lnTo>
                    <a:pt x="2568" y="782"/>
                  </a:lnTo>
                  <a:lnTo>
                    <a:pt x="2567" y="769"/>
                  </a:lnTo>
                  <a:lnTo>
                    <a:pt x="2570" y="743"/>
                  </a:lnTo>
                  <a:lnTo>
                    <a:pt x="2567" y="730"/>
                  </a:lnTo>
                  <a:lnTo>
                    <a:pt x="2562" y="723"/>
                  </a:lnTo>
                  <a:lnTo>
                    <a:pt x="2558" y="722"/>
                  </a:lnTo>
                  <a:lnTo>
                    <a:pt x="2554" y="723"/>
                  </a:lnTo>
                  <a:lnTo>
                    <a:pt x="2550" y="721"/>
                  </a:lnTo>
                  <a:lnTo>
                    <a:pt x="2549" y="716"/>
                  </a:lnTo>
                  <a:lnTo>
                    <a:pt x="2551" y="711"/>
                  </a:lnTo>
                  <a:lnTo>
                    <a:pt x="2555" y="706"/>
                  </a:lnTo>
                  <a:lnTo>
                    <a:pt x="2559" y="703"/>
                  </a:lnTo>
                  <a:lnTo>
                    <a:pt x="2558" y="700"/>
                  </a:lnTo>
                  <a:lnTo>
                    <a:pt x="2546" y="692"/>
                  </a:lnTo>
                  <a:lnTo>
                    <a:pt x="2541" y="693"/>
                  </a:lnTo>
                  <a:lnTo>
                    <a:pt x="2541" y="702"/>
                  </a:lnTo>
                  <a:lnTo>
                    <a:pt x="2538" y="708"/>
                  </a:lnTo>
                  <a:lnTo>
                    <a:pt x="2530" y="706"/>
                  </a:lnTo>
                  <a:lnTo>
                    <a:pt x="2516" y="700"/>
                  </a:lnTo>
                  <a:lnTo>
                    <a:pt x="2509" y="700"/>
                  </a:lnTo>
                  <a:lnTo>
                    <a:pt x="2502" y="697"/>
                  </a:lnTo>
                  <a:lnTo>
                    <a:pt x="2502" y="694"/>
                  </a:lnTo>
                  <a:lnTo>
                    <a:pt x="2510" y="688"/>
                  </a:lnTo>
                  <a:lnTo>
                    <a:pt x="2526" y="683"/>
                  </a:lnTo>
                  <a:lnTo>
                    <a:pt x="2532" y="680"/>
                  </a:lnTo>
                  <a:lnTo>
                    <a:pt x="2537" y="673"/>
                  </a:lnTo>
                  <a:lnTo>
                    <a:pt x="2522" y="672"/>
                  </a:lnTo>
                  <a:lnTo>
                    <a:pt x="2507" y="673"/>
                  </a:lnTo>
                  <a:lnTo>
                    <a:pt x="2493" y="672"/>
                  </a:lnTo>
                  <a:lnTo>
                    <a:pt x="2482" y="660"/>
                  </a:lnTo>
                  <a:lnTo>
                    <a:pt x="2477" y="664"/>
                  </a:lnTo>
                  <a:lnTo>
                    <a:pt x="2470" y="666"/>
                  </a:lnTo>
                  <a:lnTo>
                    <a:pt x="2447" y="666"/>
                  </a:lnTo>
                  <a:lnTo>
                    <a:pt x="2441" y="664"/>
                  </a:lnTo>
                  <a:lnTo>
                    <a:pt x="2435" y="660"/>
                  </a:lnTo>
                  <a:lnTo>
                    <a:pt x="2428" y="651"/>
                  </a:lnTo>
                  <a:lnTo>
                    <a:pt x="2423" y="644"/>
                  </a:lnTo>
                  <a:lnTo>
                    <a:pt x="2422" y="640"/>
                  </a:lnTo>
                  <a:lnTo>
                    <a:pt x="2421" y="640"/>
                  </a:lnTo>
                  <a:lnTo>
                    <a:pt x="2417" y="627"/>
                  </a:lnTo>
                  <a:lnTo>
                    <a:pt x="2414" y="625"/>
                  </a:lnTo>
                  <a:lnTo>
                    <a:pt x="2402" y="617"/>
                  </a:lnTo>
                  <a:lnTo>
                    <a:pt x="2398" y="616"/>
                  </a:lnTo>
                  <a:lnTo>
                    <a:pt x="2382" y="616"/>
                  </a:lnTo>
                  <a:lnTo>
                    <a:pt x="2381" y="615"/>
                  </a:lnTo>
                  <a:lnTo>
                    <a:pt x="2380" y="609"/>
                  </a:lnTo>
                  <a:lnTo>
                    <a:pt x="2380" y="607"/>
                  </a:lnTo>
                  <a:lnTo>
                    <a:pt x="2378" y="607"/>
                  </a:lnTo>
                  <a:lnTo>
                    <a:pt x="2377" y="608"/>
                  </a:lnTo>
                  <a:lnTo>
                    <a:pt x="2375" y="608"/>
                  </a:lnTo>
                  <a:lnTo>
                    <a:pt x="2371" y="606"/>
                  </a:lnTo>
                  <a:lnTo>
                    <a:pt x="2362" y="605"/>
                  </a:lnTo>
                  <a:lnTo>
                    <a:pt x="2360" y="603"/>
                  </a:lnTo>
                  <a:lnTo>
                    <a:pt x="2356" y="598"/>
                  </a:lnTo>
                  <a:lnTo>
                    <a:pt x="2354" y="597"/>
                  </a:lnTo>
                  <a:lnTo>
                    <a:pt x="2350" y="595"/>
                  </a:lnTo>
                  <a:lnTo>
                    <a:pt x="2339" y="582"/>
                  </a:lnTo>
                  <a:lnTo>
                    <a:pt x="2336" y="577"/>
                  </a:lnTo>
                  <a:lnTo>
                    <a:pt x="2333" y="569"/>
                  </a:lnTo>
                  <a:lnTo>
                    <a:pt x="2330" y="566"/>
                  </a:lnTo>
                  <a:lnTo>
                    <a:pt x="2318" y="564"/>
                  </a:lnTo>
                  <a:lnTo>
                    <a:pt x="2313" y="562"/>
                  </a:lnTo>
                  <a:lnTo>
                    <a:pt x="2307" y="559"/>
                  </a:lnTo>
                  <a:lnTo>
                    <a:pt x="2301" y="554"/>
                  </a:lnTo>
                  <a:lnTo>
                    <a:pt x="2295" y="545"/>
                  </a:lnTo>
                  <a:lnTo>
                    <a:pt x="2291" y="543"/>
                  </a:lnTo>
                  <a:lnTo>
                    <a:pt x="2287" y="542"/>
                  </a:lnTo>
                  <a:lnTo>
                    <a:pt x="2283" y="540"/>
                  </a:lnTo>
                  <a:lnTo>
                    <a:pt x="2279" y="537"/>
                  </a:lnTo>
                  <a:lnTo>
                    <a:pt x="2277" y="534"/>
                  </a:lnTo>
                  <a:lnTo>
                    <a:pt x="2269" y="510"/>
                  </a:lnTo>
                  <a:lnTo>
                    <a:pt x="2267" y="508"/>
                  </a:lnTo>
                  <a:lnTo>
                    <a:pt x="2259" y="502"/>
                  </a:lnTo>
                  <a:lnTo>
                    <a:pt x="2257" y="500"/>
                  </a:lnTo>
                  <a:lnTo>
                    <a:pt x="2253" y="497"/>
                  </a:lnTo>
                  <a:lnTo>
                    <a:pt x="2226" y="496"/>
                  </a:lnTo>
                  <a:lnTo>
                    <a:pt x="2223" y="494"/>
                  </a:lnTo>
                  <a:lnTo>
                    <a:pt x="2220" y="491"/>
                  </a:lnTo>
                  <a:lnTo>
                    <a:pt x="2217" y="487"/>
                  </a:lnTo>
                  <a:lnTo>
                    <a:pt x="2216" y="481"/>
                  </a:lnTo>
                  <a:lnTo>
                    <a:pt x="2214" y="478"/>
                  </a:lnTo>
                  <a:lnTo>
                    <a:pt x="2211" y="478"/>
                  </a:lnTo>
                  <a:lnTo>
                    <a:pt x="2207" y="481"/>
                  </a:lnTo>
                  <a:lnTo>
                    <a:pt x="2195" y="482"/>
                  </a:lnTo>
                  <a:lnTo>
                    <a:pt x="2189" y="481"/>
                  </a:lnTo>
                  <a:lnTo>
                    <a:pt x="2185" y="476"/>
                  </a:lnTo>
                  <a:lnTo>
                    <a:pt x="2187" y="471"/>
                  </a:lnTo>
                  <a:lnTo>
                    <a:pt x="2194" y="471"/>
                  </a:lnTo>
                  <a:lnTo>
                    <a:pt x="2210" y="471"/>
                  </a:lnTo>
                  <a:lnTo>
                    <a:pt x="2216" y="473"/>
                  </a:lnTo>
                  <a:lnTo>
                    <a:pt x="2221" y="478"/>
                  </a:lnTo>
                  <a:lnTo>
                    <a:pt x="2226" y="485"/>
                  </a:lnTo>
                  <a:lnTo>
                    <a:pt x="2230" y="489"/>
                  </a:lnTo>
                  <a:lnTo>
                    <a:pt x="2234" y="488"/>
                  </a:lnTo>
                  <a:lnTo>
                    <a:pt x="2250" y="488"/>
                  </a:lnTo>
                  <a:lnTo>
                    <a:pt x="2256" y="490"/>
                  </a:lnTo>
                  <a:lnTo>
                    <a:pt x="2261" y="493"/>
                  </a:lnTo>
                  <a:lnTo>
                    <a:pt x="2270" y="502"/>
                  </a:lnTo>
                  <a:lnTo>
                    <a:pt x="2285" y="524"/>
                  </a:lnTo>
                  <a:lnTo>
                    <a:pt x="2288" y="526"/>
                  </a:lnTo>
                  <a:lnTo>
                    <a:pt x="2304" y="534"/>
                  </a:lnTo>
                  <a:lnTo>
                    <a:pt x="2312" y="547"/>
                  </a:lnTo>
                  <a:lnTo>
                    <a:pt x="2336" y="554"/>
                  </a:lnTo>
                  <a:lnTo>
                    <a:pt x="2344" y="566"/>
                  </a:lnTo>
                  <a:lnTo>
                    <a:pt x="2361" y="585"/>
                  </a:lnTo>
                  <a:lnTo>
                    <a:pt x="2366" y="588"/>
                  </a:lnTo>
                  <a:lnTo>
                    <a:pt x="2371" y="589"/>
                  </a:lnTo>
                  <a:lnTo>
                    <a:pt x="2376" y="588"/>
                  </a:lnTo>
                  <a:lnTo>
                    <a:pt x="2379" y="582"/>
                  </a:lnTo>
                  <a:lnTo>
                    <a:pt x="2380" y="589"/>
                  </a:lnTo>
                  <a:lnTo>
                    <a:pt x="2383" y="593"/>
                  </a:lnTo>
                  <a:lnTo>
                    <a:pt x="2386" y="595"/>
                  </a:lnTo>
                  <a:lnTo>
                    <a:pt x="2390" y="596"/>
                  </a:lnTo>
                  <a:lnTo>
                    <a:pt x="2393" y="591"/>
                  </a:lnTo>
                  <a:lnTo>
                    <a:pt x="2396" y="592"/>
                  </a:lnTo>
                  <a:lnTo>
                    <a:pt x="2398" y="596"/>
                  </a:lnTo>
                  <a:lnTo>
                    <a:pt x="2401" y="599"/>
                  </a:lnTo>
                  <a:lnTo>
                    <a:pt x="2413" y="605"/>
                  </a:lnTo>
                  <a:lnTo>
                    <a:pt x="2415" y="608"/>
                  </a:lnTo>
                  <a:lnTo>
                    <a:pt x="2420" y="616"/>
                  </a:lnTo>
                  <a:lnTo>
                    <a:pt x="2435" y="629"/>
                  </a:lnTo>
                  <a:lnTo>
                    <a:pt x="2441" y="635"/>
                  </a:lnTo>
                  <a:lnTo>
                    <a:pt x="2442" y="640"/>
                  </a:lnTo>
                  <a:lnTo>
                    <a:pt x="2446" y="648"/>
                  </a:lnTo>
                  <a:lnTo>
                    <a:pt x="2452" y="652"/>
                  </a:lnTo>
                  <a:lnTo>
                    <a:pt x="2457" y="650"/>
                  </a:lnTo>
                  <a:lnTo>
                    <a:pt x="2457" y="633"/>
                  </a:lnTo>
                  <a:lnTo>
                    <a:pt x="2459" y="627"/>
                  </a:lnTo>
                  <a:lnTo>
                    <a:pt x="2465" y="633"/>
                  </a:lnTo>
                  <a:lnTo>
                    <a:pt x="2467" y="636"/>
                  </a:lnTo>
                  <a:lnTo>
                    <a:pt x="2471" y="641"/>
                  </a:lnTo>
                  <a:lnTo>
                    <a:pt x="2474" y="644"/>
                  </a:lnTo>
                  <a:lnTo>
                    <a:pt x="2476" y="645"/>
                  </a:lnTo>
                  <a:lnTo>
                    <a:pt x="2477" y="642"/>
                  </a:lnTo>
                  <a:lnTo>
                    <a:pt x="2481" y="644"/>
                  </a:lnTo>
                  <a:lnTo>
                    <a:pt x="2486" y="648"/>
                  </a:lnTo>
                  <a:lnTo>
                    <a:pt x="2488" y="650"/>
                  </a:lnTo>
                  <a:lnTo>
                    <a:pt x="2509" y="653"/>
                  </a:lnTo>
                  <a:lnTo>
                    <a:pt x="2519" y="652"/>
                  </a:lnTo>
                  <a:lnTo>
                    <a:pt x="2524" y="645"/>
                  </a:lnTo>
                  <a:lnTo>
                    <a:pt x="2519" y="646"/>
                  </a:lnTo>
                  <a:lnTo>
                    <a:pt x="2517" y="644"/>
                  </a:lnTo>
                  <a:lnTo>
                    <a:pt x="2511" y="638"/>
                  </a:lnTo>
                  <a:lnTo>
                    <a:pt x="2509" y="634"/>
                  </a:lnTo>
                  <a:lnTo>
                    <a:pt x="2510" y="631"/>
                  </a:lnTo>
                  <a:lnTo>
                    <a:pt x="2512" y="628"/>
                  </a:lnTo>
                  <a:lnTo>
                    <a:pt x="2514" y="625"/>
                  </a:lnTo>
                  <a:lnTo>
                    <a:pt x="2510" y="620"/>
                  </a:lnTo>
                  <a:lnTo>
                    <a:pt x="2514" y="620"/>
                  </a:lnTo>
                  <a:lnTo>
                    <a:pt x="2518" y="620"/>
                  </a:lnTo>
                  <a:lnTo>
                    <a:pt x="2522" y="619"/>
                  </a:lnTo>
                  <a:lnTo>
                    <a:pt x="2525" y="617"/>
                  </a:lnTo>
                  <a:lnTo>
                    <a:pt x="2523" y="612"/>
                  </a:lnTo>
                  <a:lnTo>
                    <a:pt x="2510" y="605"/>
                  </a:lnTo>
                  <a:lnTo>
                    <a:pt x="2506" y="600"/>
                  </a:lnTo>
                  <a:lnTo>
                    <a:pt x="2507" y="598"/>
                  </a:lnTo>
                  <a:lnTo>
                    <a:pt x="2509" y="598"/>
                  </a:lnTo>
                  <a:lnTo>
                    <a:pt x="2512" y="598"/>
                  </a:lnTo>
                  <a:lnTo>
                    <a:pt x="2513" y="597"/>
                  </a:lnTo>
                  <a:lnTo>
                    <a:pt x="2514" y="591"/>
                  </a:lnTo>
                  <a:lnTo>
                    <a:pt x="2514" y="586"/>
                  </a:lnTo>
                  <a:lnTo>
                    <a:pt x="2514" y="582"/>
                  </a:lnTo>
                  <a:lnTo>
                    <a:pt x="2511" y="576"/>
                  </a:lnTo>
                  <a:lnTo>
                    <a:pt x="2501" y="563"/>
                  </a:lnTo>
                  <a:lnTo>
                    <a:pt x="2496" y="555"/>
                  </a:lnTo>
                  <a:lnTo>
                    <a:pt x="2499" y="550"/>
                  </a:lnTo>
                  <a:lnTo>
                    <a:pt x="2505" y="552"/>
                  </a:lnTo>
                  <a:lnTo>
                    <a:pt x="2519" y="561"/>
                  </a:lnTo>
                  <a:lnTo>
                    <a:pt x="2525" y="560"/>
                  </a:lnTo>
                  <a:lnTo>
                    <a:pt x="2527" y="554"/>
                  </a:lnTo>
                  <a:lnTo>
                    <a:pt x="2527" y="543"/>
                  </a:lnTo>
                  <a:lnTo>
                    <a:pt x="2522" y="525"/>
                  </a:lnTo>
                  <a:lnTo>
                    <a:pt x="2519" y="520"/>
                  </a:lnTo>
                  <a:lnTo>
                    <a:pt x="2512" y="517"/>
                  </a:lnTo>
                  <a:lnTo>
                    <a:pt x="2504" y="515"/>
                  </a:lnTo>
                  <a:lnTo>
                    <a:pt x="2469" y="509"/>
                  </a:lnTo>
                  <a:lnTo>
                    <a:pt x="2454" y="503"/>
                  </a:lnTo>
                  <a:lnTo>
                    <a:pt x="2436" y="501"/>
                  </a:lnTo>
                  <a:lnTo>
                    <a:pt x="2432" y="499"/>
                  </a:lnTo>
                  <a:lnTo>
                    <a:pt x="2434" y="498"/>
                  </a:lnTo>
                  <a:lnTo>
                    <a:pt x="2436" y="496"/>
                  </a:lnTo>
                  <a:lnTo>
                    <a:pt x="2438" y="495"/>
                  </a:lnTo>
                  <a:lnTo>
                    <a:pt x="2435" y="492"/>
                  </a:lnTo>
                  <a:lnTo>
                    <a:pt x="2431" y="490"/>
                  </a:lnTo>
                  <a:lnTo>
                    <a:pt x="2426" y="489"/>
                  </a:lnTo>
                  <a:lnTo>
                    <a:pt x="2422" y="489"/>
                  </a:lnTo>
                  <a:lnTo>
                    <a:pt x="2410" y="494"/>
                  </a:lnTo>
                  <a:lnTo>
                    <a:pt x="2408" y="493"/>
                  </a:lnTo>
                  <a:lnTo>
                    <a:pt x="2406" y="488"/>
                  </a:lnTo>
                  <a:lnTo>
                    <a:pt x="2406" y="486"/>
                  </a:lnTo>
                  <a:lnTo>
                    <a:pt x="2409" y="481"/>
                  </a:lnTo>
                  <a:lnTo>
                    <a:pt x="2409" y="475"/>
                  </a:lnTo>
                  <a:lnTo>
                    <a:pt x="2403" y="470"/>
                  </a:lnTo>
                  <a:lnTo>
                    <a:pt x="2389" y="464"/>
                  </a:lnTo>
                  <a:lnTo>
                    <a:pt x="2379" y="458"/>
                  </a:lnTo>
                  <a:lnTo>
                    <a:pt x="2377" y="457"/>
                  </a:lnTo>
                  <a:lnTo>
                    <a:pt x="2376" y="447"/>
                  </a:lnTo>
                  <a:lnTo>
                    <a:pt x="2374" y="444"/>
                  </a:lnTo>
                  <a:lnTo>
                    <a:pt x="2371" y="444"/>
                  </a:lnTo>
                  <a:lnTo>
                    <a:pt x="2367" y="445"/>
                  </a:lnTo>
                  <a:lnTo>
                    <a:pt x="2360" y="449"/>
                  </a:lnTo>
                  <a:lnTo>
                    <a:pt x="2356" y="450"/>
                  </a:lnTo>
                  <a:lnTo>
                    <a:pt x="2353" y="449"/>
                  </a:lnTo>
                  <a:lnTo>
                    <a:pt x="2350" y="448"/>
                  </a:lnTo>
                  <a:lnTo>
                    <a:pt x="2347" y="446"/>
                  </a:lnTo>
                  <a:lnTo>
                    <a:pt x="2343" y="446"/>
                  </a:lnTo>
                  <a:lnTo>
                    <a:pt x="2340" y="450"/>
                  </a:lnTo>
                  <a:lnTo>
                    <a:pt x="2333" y="456"/>
                  </a:lnTo>
                  <a:lnTo>
                    <a:pt x="2325" y="460"/>
                  </a:lnTo>
                  <a:lnTo>
                    <a:pt x="2320" y="456"/>
                  </a:lnTo>
                  <a:lnTo>
                    <a:pt x="2317" y="451"/>
                  </a:lnTo>
                  <a:lnTo>
                    <a:pt x="2311" y="449"/>
                  </a:lnTo>
                  <a:lnTo>
                    <a:pt x="2304" y="449"/>
                  </a:lnTo>
                  <a:lnTo>
                    <a:pt x="2297" y="450"/>
                  </a:lnTo>
                  <a:lnTo>
                    <a:pt x="2282" y="451"/>
                  </a:lnTo>
                  <a:lnTo>
                    <a:pt x="2264" y="448"/>
                  </a:lnTo>
                  <a:lnTo>
                    <a:pt x="2249" y="443"/>
                  </a:lnTo>
                  <a:lnTo>
                    <a:pt x="2242" y="433"/>
                  </a:lnTo>
                  <a:lnTo>
                    <a:pt x="2242" y="430"/>
                  </a:lnTo>
                  <a:lnTo>
                    <a:pt x="2242" y="428"/>
                  </a:lnTo>
                  <a:lnTo>
                    <a:pt x="2241" y="424"/>
                  </a:lnTo>
                  <a:lnTo>
                    <a:pt x="2238" y="422"/>
                  </a:lnTo>
                  <a:lnTo>
                    <a:pt x="2234" y="420"/>
                  </a:lnTo>
                  <a:lnTo>
                    <a:pt x="2231" y="419"/>
                  </a:lnTo>
                  <a:lnTo>
                    <a:pt x="2228" y="418"/>
                  </a:lnTo>
                  <a:lnTo>
                    <a:pt x="2209" y="404"/>
                  </a:lnTo>
                  <a:lnTo>
                    <a:pt x="2207" y="404"/>
                  </a:lnTo>
                  <a:lnTo>
                    <a:pt x="2203" y="402"/>
                  </a:lnTo>
                  <a:lnTo>
                    <a:pt x="2200" y="400"/>
                  </a:lnTo>
                  <a:lnTo>
                    <a:pt x="2202" y="398"/>
                  </a:lnTo>
                  <a:lnTo>
                    <a:pt x="2209" y="397"/>
                  </a:lnTo>
                  <a:lnTo>
                    <a:pt x="2212" y="396"/>
                  </a:lnTo>
                  <a:lnTo>
                    <a:pt x="2214" y="394"/>
                  </a:lnTo>
                  <a:lnTo>
                    <a:pt x="2216" y="387"/>
                  </a:lnTo>
                  <a:lnTo>
                    <a:pt x="2214" y="380"/>
                  </a:lnTo>
                  <a:lnTo>
                    <a:pt x="2211" y="373"/>
                  </a:lnTo>
                  <a:lnTo>
                    <a:pt x="2207" y="369"/>
                  </a:lnTo>
                  <a:lnTo>
                    <a:pt x="2198" y="366"/>
                  </a:lnTo>
                  <a:lnTo>
                    <a:pt x="2190" y="372"/>
                  </a:lnTo>
                  <a:lnTo>
                    <a:pt x="2183" y="380"/>
                  </a:lnTo>
                  <a:lnTo>
                    <a:pt x="2167" y="389"/>
                  </a:lnTo>
                  <a:lnTo>
                    <a:pt x="2157" y="400"/>
                  </a:lnTo>
                  <a:lnTo>
                    <a:pt x="2151" y="403"/>
                  </a:lnTo>
                  <a:lnTo>
                    <a:pt x="2129" y="411"/>
                  </a:lnTo>
                  <a:lnTo>
                    <a:pt x="2113" y="409"/>
                  </a:lnTo>
                  <a:lnTo>
                    <a:pt x="2097" y="411"/>
                  </a:lnTo>
                  <a:lnTo>
                    <a:pt x="2096" y="408"/>
                  </a:lnTo>
                  <a:lnTo>
                    <a:pt x="2100" y="406"/>
                  </a:lnTo>
                  <a:lnTo>
                    <a:pt x="2111" y="405"/>
                  </a:lnTo>
                  <a:lnTo>
                    <a:pt x="2115" y="402"/>
                  </a:lnTo>
                  <a:lnTo>
                    <a:pt x="2113" y="399"/>
                  </a:lnTo>
                  <a:lnTo>
                    <a:pt x="2108" y="395"/>
                  </a:lnTo>
                  <a:lnTo>
                    <a:pt x="2104" y="391"/>
                  </a:lnTo>
                  <a:lnTo>
                    <a:pt x="2090" y="381"/>
                  </a:lnTo>
                  <a:lnTo>
                    <a:pt x="2085" y="376"/>
                  </a:lnTo>
                  <a:lnTo>
                    <a:pt x="2089" y="372"/>
                  </a:lnTo>
                  <a:lnTo>
                    <a:pt x="2094" y="374"/>
                  </a:lnTo>
                  <a:lnTo>
                    <a:pt x="2103" y="382"/>
                  </a:lnTo>
                  <a:lnTo>
                    <a:pt x="2097" y="366"/>
                  </a:lnTo>
                  <a:lnTo>
                    <a:pt x="2097" y="346"/>
                  </a:lnTo>
                  <a:lnTo>
                    <a:pt x="2099" y="329"/>
                  </a:lnTo>
                  <a:lnTo>
                    <a:pt x="2098" y="321"/>
                  </a:lnTo>
                  <a:lnTo>
                    <a:pt x="2097" y="317"/>
                  </a:lnTo>
                  <a:lnTo>
                    <a:pt x="2100" y="316"/>
                  </a:lnTo>
                  <a:lnTo>
                    <a:pt x="2105" y="310"/>
                  </a:lnTo>
                  <a:lnTo>
                    <a:pt x="2103" y="308"/>
                  </a:lnTo>
                  <a:lnTo>
                    <a:pt x="2101" y="305"/>
                  </a:lnTo>
                  <a:lnTo>
                    <a:pt x="2099" y="305"/>
                  </a:lnTo>
                  <a:lnTo>
                    <a:pt x="2103" y="299"/>
                  </a:lnTo>
                  <a:lnTo>
                    <a:pt x="2105" y="292"/>
                  </a:lnTo>
                  <a:lnTo>
                    <a:pt x="2106" y="284"/>
                  </a:lnTo>
                  <a:lnTo>
                    <a:pt x="2106" y="277"/>
                  </a:lnTo>
                  <a:lnTo>
                    <a:pt x="2107" y="270"/>
                  </a:lnTo>
                  <a:lnTo>
                    <a:pt x="2111" y="265"/>
                  </a:lnTo>
                  <a:lnTo>
                    <a:pt x="2116" y="264"/>
                  </a:lnTo>
                  <a:lnTo>
                    <a:pt x="2119" y="268"/>
                  </a:lnTo>
                  <a:lnTo>
                    <a:pt x="2121" y="275"/>
                  </a:lnTo>
                  <a:lnTo>
                    <a:pt x="2123" y="278"/>
                  </a:lnTo>
                  <a:lnTo>
                    <a:pt x="2127" y="277"/>
                  </a:lnTo>
                  <a:lnTo>
                    <a:pt x="2132" y="273"/>
                  </a:lnTo>
                  <a:lnTo>
                    <a:pt x="2136" y="269"/>
                  </a:lnTo>
                  <a:lnTo>
                    <a:pt x="2139" y="264"/>
                  </a:lnTo>
                  <a:lnTo>
                    <a:pt x="2138" y="259"/>
                  </a:lnTo>
                  <a:lnTo>
                    <a:pt x="2132" y="257"/>
                  </a:lnTo>
                  <a:lnTo>
                    <a:pt x="2128" y="253"/>
                  </a:lnTo>
                  <a:lnTo>
                    <a:pt x="2127" y="248"/>
                  </a:lnTo>
                  <a:lnTo>
                    <a:pt x="2130" y="243"/>
                  </a:lnTo>
                  <a:lnTo>
                    <a:pt x="2136" y="241"/>
                  </a:lnTo>
                  <a:lnTo>
                    <a:pt x="2136" y="247"/>
                  </a:lnTo>
                  <a:lnTo>
                    <a:pt x="2138" y="249"/>
                  </a:lnTo>
                  <a:lnTo>
                    <a:pt x="2141" y="249"/>
                  </a:lnTo>
                  <a:lnTo>
                    <a:pt x="2141" y="240"/>
                  </a:lnTo>
                  <a:lnTo>
                    <a:pt x="2144" y="239"/>
                  </a:lnTo>
                  <a:lnTo>
                    <a:pt x="2148" y="238"/>
                  </a:lnTo>
                  <a:lnTo>
                    <a:pt x="2151" y="236"/>
                  </a:lnTo>
                  <a:lnTo>
                    <a:pt x="2157" y="230"/>
                  </a:lnTo>
                  <a:lnTo>
                    <a:pt x="2162" y="227"/>
                  </a:lnTo>
                  <a:lnTo>
                    <a:pt x="2165" y="222"/>
                  </a:lnTo>
                  <a:lnTo>
                    <a:pt x="2164" y="211"/>
                  </a:lnTo>
                  <a:lnTo>
                    <a:pt x="2155" y="166"/>
                  </a:lnTo>
                  <a:lnTo>
                    <a:pt x="2154" y="164"/>
                  </a:lnTo>
                  <a:lnTo>
                    <a:pt x="2151" y="160"/>
                  </a:lnTo>
                  <a:lnTo>
                    <a:pt x="2149" y="157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37" y="146"/>
                  </a:lnTo>
                  <a:lnTo>
                    <a:pt x="2121" y="138"/>
                  </a:lnTo>
                  <a:lnTo>
                    <a:pt x="2119" y="136"/>
                  </a:lnTo>
                  <a:lnTo>
                    <a:pt x="2114" y="131"/>
                  </a:lnTo>
                  <a:lnTo>
                    <a:pt x="2110" y="129"/>
                  </a:lnTo>
                  <a:lnTo>
                    <a:pt x="2099" y="129"/>
                  </a:lnTo>
                  <a:lnTo>
                    <a:pt x="2086" y="128"/>
                  </a:lnTo>
                  <a:lnTo>
                    <a:pt x="2081" y="128"/>
                  </a:lnTo>
                  <a:lnTo>
                    <a:pt x="2076" y="126"/>
                  </a:lnTo>
                  <a:lnTo>
                    <a:pt x="2072" y="121"/>
                  </a:lnTo>
                  <a:lnTo>
                    <a:pt x="2069" y="114"/>
                  </a:lnTo>
                  <a:lnTo>
                    <a:pt x="2066" y="109"/>
                  </a:lnTo>
                  <a:lnTo>
                    <a:pt x="2057" y="102"/>
                  </a:lnTo>
                  <a:lnTo>
                    <a:pt x="2046" y="99"/>
                  </a:lnTo>
                  <a:lnTo>
                    <a:pt x="2034" y="98"/>
                  </a:lnTo>
                  <a:lnTo>
                    <a:pt x="2003" y="101"/>
                  </a:lnTo>
                  <a:lnTo>
                    <a:pt x="1994" y="99"/>
                  </a:lnTo>
                  <a:lnTo>
                    <a:pt x="1979" y="89"/>
                  </a:lnTo>
                  <a:lnTo>
                    <a:pt x="1973" y="85"/>
                  </a:lnTo>
                  <a:lnTo>
                    <a:pt x="1967" y="80"/>
                  </a:lnTo>
                  <a:lnTo>
                    <a:pt x="1964" y="74"/>
                  </a:lnTo>
                  <a:lnTo>
                    <a:pt x="1965" y="66"/>
                  </a:lnTo>
                  <a:lnTo>
                    <a:pt x="1974" y="54"/>
                  </a:lnTo>
                  <a:lnTo>
                    <a:pt x="1978" y="46"/>
                  </a:lnTo>
                  <a:lnTo>
                    <a:pt x="1977" y="37"/>
                  </a:lnTo>
                  <a:lnTo>
                    <a:pt x="1972" y="31"/>
                  </a:lnTo>
                  <a:lnTo>
                    <a:pt x="1965" y="29"/>
                  </a:lnTo>
                  <a:lnTo>
                    <a:pt x="1956" y="29"/>
                  </a:lnTo>
                  <a:lnTo>
                    <a:pt x="1949" y="26"/>
                  </a:lnTo>
                  <a:lnTo>
                    <a:pt x="1940" y="16"/>
                  </a:lnTo>
                  <a:lnTo>
                    <a:pt x="1936" y="13"/>
                  </a:lnTo>
                  <a:lnTo>
                    <a:pt x="1919" y="13"/>
                  </a:lnTo>
                  <a:lnTo>
                    <a:pt x="1903" y="10"/>
                  </a:lnTo>
                  <a:lnTo>
                    <a:pt x="1897" y="10"/>
                  </a:lnTo>
                  <a:lnTo>
                    <a:pt x="1879" y="14"/>
                  </a:lnTo>
                  <a:lnTo>
                    <a:pt x="1872" y="12"/>
                  </a:lnTo>
                  <a:lnTo>
                    <a:pt x="1872" y="14"/>
                  </a:lnTo>
                  <a:lnTo>
                    <a:pt x="1870" y="19"/>
                  </a:lnTo>
                  <a:lnTo>
                    <a:pt x="1867" y="38"/>
                  </a:lnTo>
                  <a:lnTo>
                    <a:pt x="1863" y="53"/>
                  </a:lnTo>
                  <a:lnTo>
                    <a:pt x="1859" y="75"/>
                  </a:lnTo>
                  <a:lnTo>
                    <a:pt x="1856" y="89"/>
                  </a:lnTo>
                  <a:lnTo>
                    <a:pt x="1855" y="95"/>
                  </a:lnTo>
                  <a:lnTo>
                    <a:pt x="1854" y="100"/>
                  </a:lnTo>
                  <a:lnTo>
                    <a:pt x="1850" y="98"/>
                  </a:lnTo>
                  <a:lnTo>
                    <a:pt x="1846" y="96"/>
                  </a:lnTo>
                  <a:lnTo>
                    <a:pt x="1823" y="85"/>
                  </a:lnTo>
                  <a:lnTo>
                    <a:pt x="1801" y="73"/>
                  </a:lnTo>
                  <a:lnTo>
                    <a:pt x="1778" y="61"/>
                  </a:lnTo>
                  <a:lnTo>
                    <a:pt x="1756" y="50"/>
                  </a:lnTo>
                  <a:lnTo>
                    <a:pt x="1733" y="38"/>
                  </a:lnTo>
                  <a:lnTo>
                    <a:pt x="1711" y="27"/>
                  </a:lnTo>
                  <a:lnTo>
                    <a:pt x="1688" y="15"/>
                  </a:lnTo>
                  <a:lnTo>
                    <a:pt x="1666" y="3"/>
                  </a:lnTo>
                  <a:lnTo>
                    <a:pt x="1660" y="0"/>
                  </a:lnTo>
                  <a:lnTo>
                    <a:pt x="1655" y="4"/>
                  </a:lnTo>
                  <a:lnTo>
                    <a:pt x="1652" y="12"/>
                  </a:lnTo>
                  <a:lnTo>
                    <a:pt x="1651" y="17"/>
                  </a:lnTo>
                  <a:lnTo>
                    <a:pt x="1651" y="21"/>
                  </a:lnTo>
                  <a:lnTo>
                    <a:pt x="1652" y="25"/>
                  </a:lnTo>
                  <a:lnTo>
                    <a:pt x="1657" y="38"/>
                  </a:lnTo>
                  <a:lnTo>
                    <a:pt x="1658" y="42"/>
                  </a:lnTo>
                  <a:lnTo>
                    <a:pt x="1658" y="47"/>
                  </a:lnTo>
                  <a:lnTo>
                    <a:pt x="1658" y="50"/>
                  </a:lnTo>
                  <a:lnTo>
                    <a:pt x="1657" y="55"/>
                  </a:lnTo>
                  <a:lnTo>
                    <a:pt x="1654" y="64"/>
                  </a:lnTo>
                  <a:lnTo>
                    <a:pt x="1646" y="81"/>
                  </a:lnTo>
                  <a:lnTo>
                    <a:pt x="1645" y="83"/>
                  </a:lnTo>
                  <a:lnTo>
                    <a:pt x="1645" y="86"/>
                  </a:lnTo>
                  <a:lnTo>
                    <a:pt x="1645" y="88"/>
                  </a:lnTo>
                  <a:lnTo>
                    <a:pt x="1645" y="90"/>
                  </a:lnTo>
                  <a:lnTo>
                    <a:pt x="1646" y="92"/>
                  </a:lnTo>
                  <a:lnTo>
                    <a:pt x="1647" y="93"/>
                  </a:lnTo>
                  <a:lnTo>
                    <a:pt x="1648" y="98"/>
                  </a:lnTo>
                  <a:lnTo>
                    <a:pt x="1648" y="100"/>
                  </a:lnTo>
                  <a:lnTo>
                    <a:pt x="1648" y="103"/>
                  </a:lnTo>
                  <a:lnTo>
                    <a:pt x="1647" y="110"/>
                  </a:lnTo>
                  <a:lnTo>
                    <a:pt x="1647" y="113"/>
                  </a:lnTo>
                  <a:lnTo>
                    <a:pt x="1647" y="116"/>
                  </a:lnTo>
                  <a:lnTo>
                    <a:pt x="1648" y="118"/>
                  </a:lnTo>
                  <a:lnTo>
                    <a:pt x="1649" y="120"/>
                  </a:lnTo>
                  <a:lnTo>
                    <a:pt x="1651" y="126"/>
                  </a:lnTo>
                  <a:lnTo>
                    <a:pt x="1652" y="128"/>
                  </a:lnTo>
                  <a:lnTo>
                    <a:pt x="1652" y="131"/>
                  </a:lnTo>
                  <a:lnTo>
                    <a:pt x="1652" y="132"/>
                  </a:lnTo>
                  <a:lnTo>
                    <a:pt x="1651" y="135"/>
                  </a:lnTo>
                  <a:lnTo>
                    <a:pt x="1643" y="151"/>
                  </a:lnTo>
                  <a:lnTo>
                    <a:pt x="1631" y="164"/>
                  </a:lnTo>
                  <a:lnTo>
                    <a:pt x="1620" y="183"/>
                  </a:lnTo>
                  <a:lnTo>
                    <a:pt x="1617" y="194"/>
                  </a:lnTo>
                  <a:lnTo>
                    <a:pt x="1616" y="196"/>
                  </a:lnTo>
                  <a:lnTo>
                    <a:pt x="1616" y="197"/>
                  </a:lnTo>
                  <a:lnTo>
                    <a:pt x="1617" y="199"/>
                  </a:lnTo>
                  <a:lnTo>
                    <a:pt x="1618" y="200"/>
                  </a:lnTo>
                  <a:lnTo>
                    <a:pt x="1618" y="202"/>
                  </a:lnTo>
                  <a:lnTo>
                    <a:pt x="1617" y="206"/>
                  </a:lnTo>
                  <a:lnTo>
                    <a:pt x="1610" y="219"/>
                  </a:lnTo>
                  <a:lnTo>
                    <a:pt x="1608" y="221"/>
                  </a:lnTo>
                  <a:lnTo>
                    <a:pt x="1605" y="224"/>
                  </a:lnTo>
                  <a:lnTo>
                    <a:pt x="1600" y="227"/>
                  </a:lnTo>
                  <a:lnTo>
                    <a:pt x="1597" y="228"/>
                  </a:lnTo>
                  <a:lnTo>
                    <a:pt x="1594" y="230"/>
                  </a:lnTo>
                  <a:lnTo>
                    <a:pt x="1592" y="232"/>
                  </a:lnTo>
                  <a:lnTo>
                    <a:pt x="1591" y="236"/>
                  </a:lnTo>
                  <a:lnTo>
                    <a:pt x="1589" y="245"/>
                  </a:lnTo>
                  <a:lnTo>
                    <a:pt x="1587" y="249"/>
                  </a:lnTo>
                  <a:lnTo>
                    <a:pt x="1586" y="251"/>
                  </a:lnTo>
                  <a:lnTo>
                    <a:pt x="1583" y="253"/>
                  </a:lnTo>
                  <a:lnTo>
                    <a:pt x="1576" y="258"/>
                  </a:lnTo>
                  <a:lnTo>
                    <a:pt x="1573" y="260"/>
                  </a:lnTo>
                  <a:lnTo>
                    <a:pt x="1571" y="260"/>
                  </a:lnTo>
                  <a:lnTo>
                    <a:pt x="1569" y="260"/>
                  </a:lnTo>
                  <a:lnTo>
                    <a:pt x="1568" y="259"/>
                  </a:lnTo>
                  <a:lnTo>
                    <a:pt x="1566" y="258"/>
                  </a:lnTo>
                  <a:lnTo>
                    <a:pt x="1565" y="256"/>
                  </a:lnTo>
                  <a:lnTo>
                    <a:pt x="1564" y="255"/>
                  </a:lnTo>
                  <a:lnTo>
                    <a:pt x="1562" y="254"/>
                  </a:lnTo>
                  <a:lnTo>
                    <a:pt x="1561" y="255"/>
                  </a:lnTo>
                  <a:lnTo>
                    <a:pt x="1559" y="256"/>
                  </a:lnTo>
                  <a:lnTo>
                    <a:pt x="1553" y="269"/>
                  </a:lnTo>
                  <a:lnTo>
                    <a:pt x="1546" y="287"/>
                  </a:lnTo>
                  <a:lnTo>
                    <a:pt x="1536" y="307"/>
                  </a:lnTo>
                  <a:lnTo>
                    <a:pt x="1529" y="324"/>
                  </a:lnTo>
                  <a:lnTo>
                    <a:pt x="1528" y="326"/>
                  </a:lnTo>
                  <a:lnTo>
                    <a:pt x="1526" y="328"/>
                  </a:lnTo>
                  <a:lnTo>
                    <a:pt x="1523" y="328"/>
                  </a:lnTo>
                  <a:lnTo>
                    <a:pt x="1510" y="322"/>
                  </a:lnTo>
                  <a:lnTo>
                    <a:pt x="1493" y="314"/>
                  </a:lnTo>
                  <a:lnTo>
                    <a:pt x="1481" y="309"/>
                  </a:lnTo>
                  <a:lnTo>
                    <a:pt x="1479" y="310"/>
                  </a:lnTo>
                  <a:lnTo>
                    <a:pt x="1478" y="312"/>
                  </a:lnTo>
                  <a:lnTo>
                    <a:pt x="1467" y="334"/>
                  </a:lnTo>
                  <a:lnTo>
                    <a:pt x="1465" y="338"/>
                  </a:lnTo>
                  <a:lnTo>
                    <a:pt x="1464" y="342"/>
                  </a:lnTo>
                  <a:lnTo>
                    <a:pt x="1464" y="345"/>
                  </a:lnTo>
                  <a:lnTo>
                    <a:pt x="1464" y="347"/>
                  </a:lnTo>
                  <a:lnTo>
                    <a:pt x="1463" y="351"/>
                  </a:lnTo>
                  <a:lnTo>
                    <a:pt x="1458" y="360"/>
                  </a:lnTo>
                  <a:lnTo>
                    <a:pt x="1457" y="364"/>
                  </a:lnTo>
                  <a:lnTo>
                    <a:pt x="1457" y="367"/>
                  </a:lnTo>
                  <a:lnTo>
                    <a:pt x="1458" y="392"/>
                  </a:lnTo>
                  <a:lnTo>
                    <a:pt x="1458" y="394"/>
                  </a:lnTo>
                  <a:lnTo>
                    <a:pt x="1457" y="396"/>
                  </a:lnTo>
                  <a:lnTo>
                    <a:pt x="1454" y="399"/>
                  </a:lnTo>
                  <a:lnTo>
                    <a:pt x="1450" y="403"/>
                  </a:lnTo>
                  <a:lnTo>
                    <a:pt x="1447" y="407"/>
                  </a:lnTo>
                  <a:lnTo>
                    <a:pt x="1444" y="411"/>
                  </a:lnTo>
                  <a:lnTo>
                    <a:pt x="1442" y="417"/>
                  </a:lnTo>
                  <a:lnTo>
                    <a:pt x="1441" y="420"/>
                  </a:lnTo>
                  <a:lnTo>
                    <a:pt x="1440" y="423"/>
                  </a:lnTo>
                  <a:lnTo>
                    <a:pt x="1440" y="438"/>
                  </a:lnTo>
                  <a:lnTo>
                    <a:pt x="1439" y="439"/>
                  </a:lnTo>
                  <a:lnTo>
                    <a:pt x="1439" y="440"/>
                  </a:lnTo>
                  <a:lnTo>
                    <a:pt x="1439" y="442"/>
                  </a:lnTo>
                  <a:lnTo>
                    <a:pt x="1439" y="443"/>
                  </a:lnTo>
                  <a:lnTo>
                    <a:pt x="1437" y="459"/>
                  </a:lnTo>
                  <a:lnTo>
                    <a:pt x="1436" y="464"/>
                  </a:lnTo>
                  <a:lnTo>
                    <a:pt x="1434" y="468"/>
                  </a:lnTo>
                  <a:lnTo>
                    <a:pt x="1430" y="478"/>
                  </a:lnTo>
                  <a:lnTo>
                    <a:pt x="1423" y="491"/>
                  </a:lnTo>
                  <a:lnTo>
                    <a:pt x="1414" y="511"/>
                  </a:lnTo>
                  <a:lnTo>
                    <a:pt x="1413" y="512"/>
                  </a:lnTo>
                  <a:lnTo>
                    <a:pt x="1411" y="514"/>
                  </a:lnTo>
                  <a:lnTo>
                    <a:pt x="1409" y="514"/>
                  </a:lnTo>
                  <a:lnTo>
                    <a:pt x="1386" y="511"/>
                  </a:lnTo>
                  <a:lnTo>
                    <a:pt x="1366" y="509"/>
                  </a:lnTo>
                  <a:lnTo>
                    <a:pt x="1349" y="506"/>
                  </a:lnTo>
                  <a:lnTo>
                    <a:pt x="1332" y="504"/>
                  </a:lnTo>
                  <a:lnTo>
                    <a:pt x="1331" y="504"/>
                  </a:lnTo>
                  <a:lnTo>
                    <a:pt x="1330" y="503"/>
                  </a:lnTo>
                  <a:lnTo>
                    <a:pt x="1331" y="502"/>
                  </a:lnTo>
                  <a:lnTo>
                    <a:pt x="1331" y="498"/>
                  </a:lnTo>
                  <a:lnTo>
                    <a:pt x="1331" y="496"/>
                  </a:lnTo>
                  <a:lnTo>
                    <a:pt x="1331" y="495"/>
                  </a:lnTo>
                  <a:lnTo>
                    <a:pt x="1331" y="494"/>
                  </a:lnTo>
                  <a:lnTo>
                    <a:pt x="1330" y="492"/>
                  </a:lnTo>
                  <a:lnTo>
                    <a:pt x="1312" y="471"/>
                  </a:lnTo>
                  <a:lnTo>
                    <a:pt x="1310" y="469"/>
                  </a:lnTo>
                  <a:lnTo>
                    <a:pt x="1309" y="469"/>
                  </a:lnTo>
                  <a:lnTo>
                    <a:pt x="1308" y="468"/>
                  </a:lnTo>
                  <a:lnTo>
                    <a:pt x="1277" y="463"/>
                  </a:lnTo>
                  <a:lnTo>
                    <a:pt x="1275" y="463"/>
                  </a:lnTo>
                  <a:lnTo>
                    <a:pt x="1273" y="466"/>
                  </a:lnTo>
                  <a:lnTo>
                    <a:pt x="1272" y="469"/>
                  </a:lnTo>
                  <a:lnTo>
                    <a:pt x="1271" y="477"/>
                  </a:lnTo>
                  <a:lnTo>
                    <a:pt x="1271" y="482"/>
                  </a:lnTo>
                  <a:lnTo>
                    <a:pt x="1271" y="485"/>
                  </a:lnTo>
                  <a:lnTo>
                    <a:pt x="1272" y="487"/>
                  </a:lnTo>
                  <a:lnTo>
                    <a:pt x="1272" y="490"/>
                  </a:lnTo>
                  <a:lnTo>
                    <a:pt x="1272" y="492"/>
                  </a:lnTo>
                  <a:lnTo>
                    <a:pt x="1271" y="496"/>
                  </a:lnTo>
                  <a:lnTo>
                    <a:pt x="1266" y="506"/>
                  </a:lnTo>
                  <a:lnTo>
                    <a:pt x="1266" y="507"/>
                  </a:lnTo>
                  <a:lnTo>
                    <a:pt x="1266" y="514"/>
                  </a:lnTo>
                  <a:lnTo>
                    <a:pt x="1269" y="532"/>
                  </a:lnTo>
                  <a:lnTo>
                    <a:pt x="1269" y="535"/>
                  </a:lnTo>
                  <a:lnTo>
                    <a:pt x="1268" y="538"/>
                  </a:lnTo>
                  <a:lnTo>
                    <a:pt x="1264" y="546"/>
                  </a:lnTo>
                  <a:lnTo>
                    <a:pt x="1263" y="551"/>
                  </a:lnTo>
                  <a:lnTo>
                    <a:pt x="1261" y="564"/>
                  </a:lnTo>
                  <a:lnTo>
                    <a:pt x="1260" y="567"/>
                  </a:lnTo>
                  <a:lnTo>
                    <a:pt x="1257" y="570"/>
                  </a:lnTo>
                  <a:lnTo>
                    <a:pt x="1251" y="574"/>
                  </a:lnTo>
                  <a:lnTo>
                    <a:pt x="1250" y="575"/>
                  </a:lnTo>
                  <a:lnTo>
                    <a:pt x="1249" y="578"/>
                  </a:lnTo>
                  <a:lnTo>
                    <a:pt x="1248" y="582"/>
                  </a:lnTo>
                  <a:lnTo>
                    <a:pt x="1247" y="586"/>
                  </a:lnTo>
                  <a:lnTo>
                    <a:pt x="1244" y="591"/>
                  </a:lnTo>
                  <a:lnTo>
                    <a:pt x="1243" y="595"/>
                  </a:lnTo>
                  <a:lnTo>
                    <a:pt x="1243" y="599"/>
                  </a:lnTo>
                  <a:lnTo>
                    <a:pt x="1244" y="602"/>
                  </a:lnTo>
                  <a:lnTo>
                    <a:pt x="1246" y="606"/>
                  </a:lnTo>
                  <a:lnTo>
                    <a:pt x="1247" y="608"/>
                  </a:lnTo>
                  <a:lnTo>
                    <a:pt x="1248" y="610"/>
                  </a:lnTo>
                  <a:lnTo>
                    <a:pt x="1247" y="613"/>
                  </a:lnTo>
                  <a:lnTo>
                    <a:pt x="1246" y="616"/>
                  </a:lnTo>
                  <a:lnTo>
                    <a:pt x="1242" y="623"/>
                  </a:lnTo>
                  <a:lnTo>
                    <a:pt x="1235" y="630"/>
                  </a:lnTo>
                  <a:lnTo>
                    <a:pt x="1232" y="633"/>
                  </a:lnTo>
                  <a:lnTo>
                    <a:pt x="1226" y="644"/>
                  </a:lnTo>
                  <a:lnTo>
                    <a:pt x="1212" y="662"/>
                  </a:lnTo>
                  <a:lnTo>
                    <a:pt x="1212" y="664"/>
                  </a:lnTo>
                  <a:lnTo>
                    <a:pt x="1211" y="667"/>
                  </a:lnTo>
                  <a:lnTo>
                    <a:pt x="1212" y="670"/>
                  </a:lnTo>
                  <a:lnTo>
                    <a:pt x="1214" y="674"/>
                  </a:lnTo>
                  <a:lnTo>
                    <a:pt x="1214" y="677"/>
                  </a:lnTo>
                  <a:lnTo>
                    <a:pt x="1210" y="703"/>
                  </a:lnTo>
                  <a:lnTo>
                    <a:pt x="1205" y="721"/>
                  </a:lnTo>
                  <a:lnTo>
                    <a:pt x="1197" y="745"/>
                  </a:lnTo>
                  <a:lnTo>
                    <a:pt x="1189" y="760"/>
                  </a:lnTo>
                  <a:lnTo>
                    <a:pt x="1174" y="785"/>
                  </a:lnTo>
                  <a:lnTo>
                    <a:pt x="1161" y="804"/>
                  </a:lnTo>
                  <a:lnTo>
                    <a:pt x="1152" y="821"/>
                  </a:lnTo>
                  <a:lnTo>
                    <a:pt x="1140" y="840"/>
                  </a:lnTo>
                  <a:lnTo>
                    <a:pt x="1140" y="842"/>
                  </a:lnTo>
                  <a:lnTo>
                    <a:pt x="1139" y="852"/>
                  </a:lnTo>
                  <a:lnTo>
                    <a:pt x="1138" y="856"/>
                  </a:lnTo>
                  <a:lnTo>
                    <a:pt x="1131" y="876"/>
                  </a:lnTo>
                  <a:lnTo>
                    <a:pt x="1123" y="902"/>
                  </a:lnTo>
                  <a:lnTo>
                    <a:pt x="1122" y="907"/>
                  </a:lnTo>
                  <a:lnTo>
                    <a:pt x="1123" y="908"/>
                  </a:lnTo>
                  <a:lnTo>
                    <a:pt x="1123" y="909"/>
                  </a:lnTo>
                  <a:lnTo>
                    <a:pt x="1124" y="910"/>
                  </a:lnTo>
                  <a:lnTo>
                    <a:pt x="1129" y="913"/>
                  </a:lnTo>
                  <a:lnTo>
                    <a:pt x="1133" y="915"/>
                  </a:lnTo>
                  <a:lnTo>
                    <a:pt x="1144" y="919"/>
                  </a:lnTo>
                  <a:lnTo>
                    <a:pt x="1146" y="920"/>
                  </a:lnTo>
                  <a:lnTo>
                    <a:pt x="1148" y="922"/>
                  </a:lnTo>
                  <a:lnTo>
                    <a:pt x="1149" y="926"/>
                  </a:lnTo>
                  <a:lnTo>
                    <a:pt x="1148" y="929"/>
                  </a:lnTo>
                  <a:lnTo>
                    <a:pt x="1148" y="931"/>
                  </a:lnTo>
                  <a:lnTo>
                    <a:pt x="1145" y="935"/>
                  </a:lnTo>
                  <a:lnTo>
                    <a:pt x="1139" y="941"/>
                  </a:lnTo>
                  <a:lnTo>
                    <a:pt x="1133" y="945"/>
                  </a:lnTo>
                  <a:lnTo>
                    <a:pt x="1131" y="946"/>
                  </a:lnTo>
                  <a:lnTo>
                    <a:pt x="1129" y="949"/>
                  </a:lnTo>
                  <a:lnTo>
                    <a:pt x="1126" y="953"/>
                  </a:lnTo>
                  <a:lnTo>
                    <a:pt x="1125" y="957"/>
                  </a:lnTo>
                  <a:lnTo>
                    <a:pt x="1124" y="960"/>
                  </a:lnTo>
                  <a:lnTo>
                    <a:pt x="1125" y="962"/>
                  </a:lnTo>
                  <a:lnTo>
                    <a:pt x="1125" y="964"/>
                  </a:lnTo>
                  <a:lnTo>
                    <a:pt x="1126" y="965"/>
                  </a:lnTo>
                  <a:lnTo>
                    <a:pt x="1128" y="967"/>
                  </a:lnTo>
                  <a:lnTo>
                    <a:pt x="1133" y="969"/>
                  </a:lnTo>
                  <a:lnTo>
                    <a:pt x="1135" y="970"/>
                  </a:lnTo>
                  <a:lnTo>
                    <a:pt x="1135" y="975"/>
                  </a:lnTo>
                  <a:lnTo>
                    <a:pt x="1135" y="978"/>
                  </a:lnTo>
                  <a:lnTo>
                    <a:pt x="1133" y="980"/>
                  </a:lnTo>
                  <a:lnTo>
                    <a:pt x="1094" y="1012"/>
                  </a:lnTo>
                  <a:lnTo>
                    <a:pt x="1086" y="1023"/>
                  </a:lnTo>
                  <a:lnTo>
                    <a:pt x="1084" y="1025"/>
                  </a:lnTo>
                  <a:lnTo>
                    <a:pt x="1082" y="1026"/>
                  </a:lnTo>
                  <a:lnTo>
                    <a:pt x="1080" y="1026"/>
                  </a:lnTo>
                  <a:lnTo>
                    <a:pt x="1078" y="1026"/>
                  </a:lnTo>
                  <a:lnTo>
                    <a:pt x="1077" y="1026"/>
                  </a:lnTo>
                  <a:lnTo>
                    <a:pt x="1075" y="1025"/>
                  </a:lnTo>
                  <a:lnTo>
                    <a:pt x="1074" y="1023"/>
                  </a:lnTo>
                  <a:lnTo>
                    <a:pt x="1073" y="1021"/>
                  </a:lnTo>
                  <a:lnTo>
                    <a:pt x="1072" y="1019"/>
                  </a:lnTo>
                  <a:lnTo>
                    <a:pt x="1072" y="1015"/>
                  </a:lnTo>
                  <a:lnTo>
                    <a:pt x="1071" y="1013"/>
                  </a:lnTo>
                  <a:lnTo>
                    <a:pt x="1070" y="1012"/>
                  </a:lnTo>
                  <a:lnTo>
                    <a:pt x="1069" y="1010"/>
                  </a:lnTo>
                  <a:lnTo>
                    <a:pt x="1065" y="1010"/>
                  </a:lnTo>
                  <a:lnTo>
                    <a:pt x="1062" y="1010"/>
                  </a:lnTo>
                  <a:lnTo>
                    <a:pt x="1054" y="1013"/>
                  </a:lnTo>
                  <a:lnTo>
                    <a:pt x="1046" y="1017"/>
                  </a:lnTo>
                  <a:lnTo>
                    <a:pt x="1033" y="1026"/>
                  </a:lnTo>
                  <a:lnTo>
                    <a:pt x="1017" y="1037"/>
                  </a:lnTo>
                  <a:lnTo>
                    <a:pt x="1003" y="1050"/>
                  </a:lnTo>
                  <a:lnTo>
                    <a:pt x="989" y="1062"/>
                  </a:lnTo>
                  <a:lnTo>
                    <a:pt x="987" y="1063"/>
                  </a:lnTo>
                  <a:lnTo>
                    <a:pt x="985" y="1064"/>
                  </a:lnTo>
                  <a:lnTo>
                    <a:pt x="983" y="1064"/>
                  </a:lnTo>
                  <a:lnTo>
                    <a:pt x="982" y="1064"/>
                  </a:lnTo>
                  <a:lnTo>
                    <a:pt x="981" y="1063"/>
                  </a:lnTo>
                  <a:lnTo>
                    <a:pt x="980" y="1061"/>
                  </a:lnTo>
                  <a:lnTo>
                    <a:pt x="979" y="1060"/>
                  </a:lnTo>
                  <a:lnTo>
                    <a:pt x="977" y="1059"/>
                  </a:lnTo>
                  <a:lnTo>
                    <a:pt x="975" y="1059"/>
                  </a:lnTo>
                  <a:lnTo>
                    <a:pt x="969" y="1058"/>
                  </a:lnTo>
                  <a:lnTo>
                    <a:pt x="967" y="1058"/>
                  </a:lnTo>
                  <a:lnTo>
                    <a:pt x="966" y="1056"/>
                  </a:lnTo>
                  <a:lnTo>
                    <a:pt x="965" y="1053"/>
                  </a:lnTo>
                  <a:lnTo>
                    <a:pt x="965" y="1052"/>
                  </a:lnTo>
                  <a:lnTo>
                    <a:pt x="963" y="1051"/>
                  </a:lnTo>
                  <a:lnTo>
                    <a:pt x="962" y="1051"/>
                  </a:lnTo>
                  <a:lnTo>
                    <a:pt x="952" y="1050"/>
                  </a:lnTo>
                  <a:lnTo>
                    <a:pt x="949" y="1051"/>
                  </a:lnTo>
                  <a:lnTo>
                    <a:pt x="945" y="1052"/>
                  </a:lnTo>
                  <a:lnTo>
                    <a:pt x="941" y="1054"/>
                  </a:lnTo>
                  <a:lnTo>
                    <a:pt x="938" y="1057"/>
                  </a:lnTo>
                  <a:lnTo>
                    <a:pt x="937" y="1059"/>
                  </a:lnTo>
                  <a:lnTo>
                    <a:pt x="936" y="1061"/>
                  </a:lnTo>
                  <a:lnTo>
                    <a:pt x="935" y="1064"/>
                  </a:lnTo>
                  <a:lnTo>
                    <a:pt x="935" y="1066"/>
                  </a:lnTo>
                  <a:lnTo>
                    <a:pt x="935" y="1069"/>
                  </a:lnTo>
                  <a:lnTo>
                    <a:pt x="936" y="1071"/>
                  </a:lnTo>
                  <a:lnTo>
                    <a:pt x="937" y="1073"/>
                  </a:lnTo>
                  <a:lnTo>
                    <a:pt x="944" y="1082"/>
                  </a:lnTo>
                  <a:lnTo>
                    <a:pt x="944" y="1084"/>
                  </a:lnTo>
                  <a:lnTo>
                    <a:pt x="944" y="1087"/>
                  </a:lnTo>
                  <a:lnTo>
                    <a:pt x="943" y="1092"/>
                  </a:lnTo>
                  <a:lnTo>
                    <a:pt x="941" y="1095"/>
                  </a:lnTo>
                  <a:lnTo>
                    <a:pt x="940" y="1097"/>
                  </a:lnTo>
                  <a:lnTo>
                    <a:pt x="919" y="1115"/>
                  </a:lnTo>
                  <a:lnTo>
                    <a:pt x="917" y="1116"/>
                  </a:lnTo>
                  <a:lnTo>
                    <a:pt x="915" y="1116"/>
                  </a:lnTo>
                  <a:lnTo>
                    <a:pt x="909" y="1113"/>
                  </a:lnTo>
                  <a:lnTo>
                    <a:pt x="906" y="1113"/>
                  </a:lnTo>
                  <a:lnTo>
                    <a:pt x="903" y="1114"/>
                  </a:lnTo>
                  <a:lnTo>
                    <a:pt x="894" y="1120"/>
                  </a:lnTo>
                  <a:lnTo>
                    <a:pt x="891" y="1122"/>
                  </a:lnTo>
                  <a:lnTo>
                    <a:pt x="855" y="1133"/>
                  </a:lnTo>
                  <a:lnTo>
                    <a:pt x="829" y="1153"/>
                  </a:lnTo>
                  <a:lnTo>
                    <a:pt x="825" y="1154"/>
                  </a:lnTo>
                  <a:lnTo>
                    <a:pt x="824" y="1154"/>
                  </a:lnTo>
                  <a:lnTo>
                    <a:pt x="823" y="1153"/>
                  </a:lnTo>
                  <a:lnTo>
                    <a:pt x="822" y="1152"/>
                  </a:lnTo>
                  <a:lnTo>
                    <a:pt x="820" y="1149"/>
                  </a:lnTo>
                  <a:lnTo>
                    <a:pt x="819" y="1148"/>
                  </a:lnTo>
                  <a:lnTo>
                    <a:pt x="817" y="1147"/>
                  </a:lnTo>
                  <a:lnTo>
                    <a:pt x="814" y="1145"/>
                  </a:lnTo>
                  <a:lnTo>
                    <a:pt x="793" y="1136"/>
                  </a:lnTo>
                  <a:lnTo>
                    <a:pt x="792" y="1135"/>
                  </a:lnTo>
                  <a:lnTo>
                    <a:pt x="789" y="1133"/>
                  </a:lnTo>
                  <a:lnTo>
                    <a:pt x="780" y="1124"/>
                  </a:lnTo>
                  <a:lnTo>
                    <a:pt x="779" y="1123"/>
                  </a:lnTo>
                  <a:lnTo>
                    <a:pt x="776" y="1122"/>
                  </a:lnTo>
                  <a:lnTo>
                    <a:pt x="773" y="1122"/>
                  </a:lnTo>
                  <a:lnTo>
                    <a:pt x="769" y="1123"/>
                  </a:lnTo>
                  <a:lnTo>
                    <a:pt x="766" y="1125"/>
                  </a:lnTo>
                  <a:lnTo>
                    <a:pt x="765" y="1127"/>
                  </a:lnTo>
                  <a:lnTo>
                    <a:pt x="764" y="1129"/>
                  </a:lnTo>
                  <a:lnTo>
                    <a:pt x="763" y="1137"/>
                  </a:lnTo>
                  <a:lnTo>
                    <a:pt x="762" y="1140"/>
                  </a:lnTo>
                  <a:lnTo>
                    <a:pt x="760" y="1144"/>
                  </a:lnTo>
                  <a:lnTo>
                    <a:pt x="757" y="1150"/>
                  </a:lnTo>
                  <a:lnTo>
                    <a:pt x="754" y="1153"/>
                  </a:lnTo>
                  <a:lnTo>
                    <a:pt x="752" y="1154"/>
                  </a:lnTo>
                  <a:lnTo>
                    <a:pt x="738" y="1158"/>
                  </a:lnTo>
                  <a:lnTo>
                    <a:pt x="733" y="1161"/>
                  </a:lnTo>
                  <a:lnTo>
                    <a:pt x="730" y="1163"/>
                  </a:lnTo>
                  <a:lnTo>
                    <a:pt x="728" y="1165"/>
                  </a:lnTo>
                  <a:lnTo>
                    <a:pt x="713" y="1187"/>
                  </a:lnTo>
                  <a:lnTo>
                    <a:pt x="711" y="1190"/>
                  </a:lnTo>
                  <a:lnTo>
                    <a:pt x="709" y="1191"/>
                  </a:lnTo>
                  <a:lnTo>
                    <a:pt x="700" y="1193"/>
                  </a:lnTo>
                  <a:lnTo>
                    <a:pt x="678" y="1195"/>
                  </a:lnTo>
                  <a:lnTo>
                    <a:pt x="674" y="1194"/>
                  </a:lnTo>
                  <a:lnTo>
                    <a:pt x="664" y="1189"/>
                  </a:lnTo>
                  <a:lnTo>
                    <a:pt x="650" y="1185"/>
                  </a:lnTo>
                  <a:lnTo>
                    <a:pt x="648" y="1184"/>
                  </a:lnTo>
                  <a:lnTo>
                    <a:pt x="645" y="1181"/>
                  </a:lnTo>
                  <a:lnTo>
                    <a:pt x="639" y="1175"/>
                  </a:lnTo>
                  <a:lnTo>
                    <a:pt x="637" y="1174"/>
                  </a:lnTo>
                  <a:lnTo>
                    <a:pt x="636" y="1172"/>
                  </a:lnTo>
                  <a:lnTo>
                    <a:pt x="633" y="1171"/>
                  </a:lnTo>
                  <a:lnTo>
                    <a:pt x="631" y="1171"/>
                  </a:lnTo>
                  <a:lnTo>
                    <a:pt x="628" y="1170"/>
                  </a:lnTo>
                  <a:lnTo>
                    <a:pt x="620" y="1170"/>
                  </a:lnTo>
                  <a:lnTo>
                    <a:pt x="615" y="1171"/>
                  </a:lnTo>
                  <a:lnTo>
                    <a:pt x="611" y="1172"/>
                  </a:lnTo>
                  <a:lnTo>
                    <a:pt x="609" y="1171"/>
                  </a:lnTo>
                  <a:lnTo>
                    <a:pt x="605" y="1170"/>
                  </a:lnTo>
                  <a:lnTo>
                    <a:pt x="601" y="1167"/>
                  </a:lnTo>
                  <a:lnTo>
                    <a:pt x="600" y="1166"/>
                  </a:lnTo>
                  <a:lnTo>
                    <a:pt x="598" y="1164"/>
                  </a:lnTo>
                  <a:lnTo>
                    <a:pt x="594" y="1156"/>
                  </a:lnTo>
                  <a:lnTo>
                    <a:pt x="592" y="1155"/>
                  </a:lnTo>
                  <a:lnTo>
                    <a:pt x="591" y="1153"/>
                  </a:lnTo>
                  <a:lnTo>
                    <a:pt x="587" y="1151"/>
                  </a:lnTo>
                  <a:lnTo>
                    <a:pt x="568" y="1142"/>
                  </a:lnTo>
                  <a:lnTo>
                    <a:pt x="566" y="1140"/>
                  </a:lnTo>
                  <a:lnTo>
                    <a:pt x="565" y="1139"/>
                  </a:lnTo>
                  <a:lnTo>
                    <a:pt x="564" y="1137"/>
                  </a:lnTo>
                  <a:lnTo>
                    <a:pt x="563" y="1134"/>
                  </a:lnTo>
                  <a:lnTo>
                    <a:pt x="563" y="1132"/>
                  </a:lnTo>
                  <a:lnTo>
                    <a:pt x="563" y="1121"/>
                  </a:lnTo>
                  <a:lnTo>
                    <a:pt x="562" y="1119"/>
                  </a:lnTo>
                  <a:lnTo>
                    <a:pt x="562" y="1116"/>
                  </a:lnTo>
                  <a:lnTo>
                    <a:pt x="561" y="1114"/>
                  </a:lnTo>
                  <a:lnTo>
                    <a:pt x="560" y="1112"/>
                  </a:lnTo>
                  <a:lnTo>
                    <a:pt x="559" y="1110"/>
                  </a:lnTo>
                  <a:lnTo>
                    <a:pt x="558" y="1109"/>
                  </a:lnTo>
                  <a:lnTo>
                    <a:pt x="556" y="1108"/>
                  </a:lnTo>
                  <a:lnTo>
                    <a:pt x="542" y="1102"/>
                  </a:lnTo>
                  <a:lnTo>
                    <a:pt x="540" y="1101"/>
                  </a:lnTo>
                  <a:lnTo>
                    <a:pt x="539" y="1099"/>
                  </a:lnTo>
                  <a:lnTo>
                    <a:pt x="539" y="1097"/>
                  </a:lnTo>
                  <a:lnTo>
                    <a:pt x="540" y="1095"/>
                  </a:lnTo>
                  <a:lnTo>
                    <a:pt x="540" y="1093"/>
                  </a:lnTo>
                  <a:lnTo>
                    <a:pt x="548" y="1085"/>
                  </a:lnTo>
                  <a:lnTo>
                    <a:pt x="548" y="1085"/>
                  </a:lnTo>
                  <a:lnTo>
                    <a:pt x="548" y="1084"/>
                  </a:lnTo>
                  <a:lnTo>
                    <a:pt x="548" y="1082"/>
                  </a:lnTo>
                  <a:lnTo>
                    <a:pt x="549" y="1079"/>
                  </a:lnTo>
                  <a:lnTo>
                    <a:pt x="548" y="1077"/>
                  </a:lnTo>
                  <a:lnTo>
                    <a:pt x="547" y="1075"/>
                  </a:lnTo>
                  <a:lnTo>
                    <a:pt x="546" y="1073"/>
                  </a:lnTo>
                  <a:lnTo>
                    <a:pt x="545" y="1071"/>
                  </a:lnTo>
                  <a:lnTo>
                    <a:pt x="541" y="1069"/>
                  </a:lnTo>
                  <a:lnTo>
                    <a:pt x="524" y="1089"/>
                  </a:lnTo>
                  <a:lnTo>
                    <a:pt x="498" y="1119"/>
                  </a:lnTo>
                  <a:lnTo>
                    <a:pt x="479" y="1141"/>
                  </a:lnTo>
                  <a:lnTo>
                    <a:pt x="450" y="1175"/>
                  </a:lnTo>
                  <a:lnTo>
                    <a:pt x="423" y="1206"/>
                  </a:lnTo>
                  <a:lnTo>
                    <a:pt x="415" y="1213"/>
                  </a:lnTo>
                  <a:lnTo>
                    <a:pt x="392" y="1229"/>
                  </a:lnTo>
                  <a:lnTo>
                    <a:pt x="366" y="1248"/>
                  </a:lnTo>
                  <a:lnTo>
                    <a:pt x="331" y="1272"/>
                  </a:lnTo>
                  <a:lnTo>
                    <a:pt x="316" y="1287"/>
                  </a:lnTo>
                  <a:lnTo>
                    <a:pt x="310" y="1294"/>
                  </a:lnTo>
                  <a:lnTo>
                    <a:pt x="308" y="1299"/>
                  </a:lnTo>
                  <a:lnTo>
                    <a:pt x="308" y="1302"/>
                  </a:lnTo>
                  <a:lnTo>
                    <a:pt x="310" y="1308"/>
                  </a:lnTo>
                  <a:lnTo>
                    <a:pt x="312" y="1318"/>
                  </a:lnTo>
                  <a:lnTo>
                    <a:pt x="312" y="1321"/>
                  </a:lnTo>
                  <a:lnTo>
                    <a:pt x="312" y="1323"/>
                  </a:lnTo>
                  <a:lnTo>
                    <a:pt x="312" y="1326"/>
                  </a:lnTo>
                  <a:lnTo>
                    <a:pt x="311" y="1328"/>
                  </a:lnTo>
                  <a:lnTo>
                    <a:pt x="310" y="1330"/>
                  </a:lnTo>
                  <a:lnTo>
                    <a:pt x="306" y="1333"/>
                  </a:lnTo>
                  <a:lnTo>
                    <a:pt x="277" y="1353"/>
                  </a:lnTo>
                  <a:lnTo>
                    <a:pt x="270" y="1361"/>
                  </a:lnTo>
                  <a:lnTo>
                    <a:pt x="267" y="1365"/>
                  </a:lnTo>
                  <a:lnTo>
                    <a:pt x="265" y="1369"/>
                  </a:lnTo>
                  <a:lnTo>
                    <a:pt x="266" y="1376"/>
                  </a:lnTo>
                  <a:lnTo>
                    <a:pt x="267" y="1379"/>
                  </a:lnTo>
                  <a:lnTo>
                    <a:pt x="268" y="1384"/>
                  </a:lnTo>
                  <a:lnTo>
                    <a:pt x="268" y="1390"/>
                  </a:lnTo>
                  <a:lnTo>
                    <a:pt x="268" y="1392"/>
                  </a:lnTo>
                  <a:lnTo>
                    <a:pt x="268" y="1395"/>
                  </a:lnTo>
                  <a:lnTo>
                    <a:pt x="267" y="1397"/>
                  </a:lnTo>
                  <a:lnTo>
                    <a:pt x="266" y="1399"/>
                  </a:lnTo>
                  <a:lnTo>
                    <a:pt x="265" y="1401"/>
                  </a:lnTo>
                  <a:lnTo>
                    <a:pt x="260" y="1405"/>
                  </a:lnTo>
                  <a:lnTo>
                    <a:pt x="240" y="1416"/>
                  </a:lnTo>
                  <a:lnTo>
                    <a:pt x="219" y="1428"/>
                  </a:lnTo>
                  <a:lnTo>
                    <a:pt x="204" y="1431"/>
                  </a:lnTo>
                  <a:lnTo>
                    <a:pt x="201" y="1432"/>
                  </a:lnTo>
                  <a:lnTo>
                    <a:pt x="200" y="1433"/>
                  </a:lnTo>
                  <a:lnTo>
                    <a:pt x="194" y="1442"/>
                  </a:lnTo>
                  <a:lnTo>
                    <a:pt x="189" y="1457"/>
                  </a:lnTo>
                  <a:lnTo>
                    <a:pt x="187" y="1462"/>
                  </a:lnTo>
                  <a:lnTo>
                    <a:pt x="184" y="1467"/>
                  </a:lnTo>
                  <a:lnTo>
                    <a:pt x="183" y="1469"/>
                  </a:lnTo>
                  <a:lnTo>
                    <a:pt x="183" y="1470"/>
                  </a:lnTo>
                  <a:lnTo>
                    <a:pt x="184" y="1474"/>
                  </a:lnTo>
                  <a:lnTo>
                    <a:pt x="185" y="1477"/>
                  </a:lnTo>
                  <a:lnTo>
                    <a:pt x="184" y="1479"/>
                  </a:lnTo>
                  <a:lnTo>
                    <a:pt x="182" y="1481"/>
                  </a:lnTo>
                  <a:lnTo>
                    <a:pt x="180" y="1483"/>
                  </a:lnTo>
                  <a:lnTo>
                    <a:pt x="144" y="1494"/>
                  </a:lnTo>
                  <a:lnTo>
                    <a:pt x="109" y="1512"/>
                  </a:lnTo>
                  <a:lnTo>
                    <a:pt x="96" y="1522"/>
                  </a:lnTo>
                  <a:lnTo>
                    <a:pt x="92" y="1526"/>
                  </a:lnTo>
                  <a:lnTo>
                    <a:pt x="90" y="1528"/>
                  </a:lnTo>
                  <a:lnTo>
                    <a:pt x="86" y="1530"/>
                  </a:lnTo>
                  <a:lnTo>
                    <a:pt x="52" y="1539"/>
                  </a:lnTo>
                  <a:lnTo>
                    <a:pt x="23" y="1555"/>
                  </a:lnTo>
                  <a:lnTo>
                    <a:pt x="20" y="1556"/>
                  </a:lnTo>
                  <a:lnTo>
                    <a:pt x="13" y="1560"/>
                  </a:lnTo>
                  <a:lnTo>
                    <a:pt x="0" y="1576"/>
                  </a:lnTo>
                  <a:lnTo>
                    <a:pt x="37" y="1570"/>
                  </a:lnTo>
                  <a:lnTo>
                    <a:pt x="74" y="1565"/>
                  </a:lnTo>
                  <a:lnTo>
                    <a:pt x="149" y="1554"/>
                  </a:lnTo>
                  <a:lnTo>
                    <a:pt x="186" y="1549"/>
                  </a:lnTo>
                  <a:lnTo>
                    <a:pt x="224" y="1543"/>
                  </a:lnTo>
                  <a:lnTo>
                    <a:pt x="261" y="1537"/>
                  </a:lnTo>
                  <a:lnTo>
                    <a:pt x="298" y="1532"/>
                  </a:lnTo>
                  <a:lnTo>
                    <a:pt x="336" y="1526"/>
                  </a:lnTo>
                  <a:lnTo>
                    <a:pt x="373" y="1520"/>
                  </a:lnTo>
                  <a:lnTo>
                    <a:pt x="410" y="1515"/>
                  </a:lnTo>
                  <a:lnTo>
                    <a:pt x="448" y="1509"/>
                  </a:lnTo>
                  <a:lnTo>
                    <a:pt x="485" y="1503"/>
                  </a:lnTo>
                  <a:lnTo>
                    <a:pt x="522" y="1497"/>
                  </a:lnTo>
                  <a:lnTo>
                    <a:pt x="559" y="1491"/>
                  </a:lnTo>
                  <a:lnTo>
                    <a:pt x="597" y="1486"/>
                  </a:lnTo>
                  <a:lnTo>
                    <a:pt x="614" y="1483"/>
                  </a:lnTo>
                  <a:lnTo>
                    <a:pt x="617" y="1481"/>
                  </a:lnTo>
                  <a:lnTo>
                    <a:pt x="623" y="1473"/>
                  </a:lnTo>
                  <a:lnTo>
                    <a:pt x="626" y="1472"/>
                  </a:lnTo>
                  <a:lnTo>
                    <a:pt x="629" y="1471"/>
                  </a:lnTo>
                  <a:lnTo>
                    <a:pt x="654" y="1468"/>
                  </a:lnTo>
                  <a:lnTo>
                    <a:pt x="684" y="1464"/>
                  </a:lnTo>
                  <a:lnTo>
                    <a:pt x="718" y="1460"/>
                  </a:lnTo>
                  <a:lnTo>
                    <a:pt x="721" y="1464"/>
                  </a:lnTo>
                  <a:lnTo>
                    <a:pt x="722" y="1465"/>
                  </a:lnTo>
                  <a:lnTo>
                    <a:pt x="725" y="1466"/>
                  </a:lnTo>
                  <a:lnTo>
                    <a:pt x="733" y="1464"/>
                  </a:lnTo>
                  <a:lnTo>
                    <a:pt x="795" y="1454"/>
                  </a:lnTo>
                  <a:lnTo>
                    <a:pt x="858" y="1445"/>
                  </a:lnTo>
                  <a:lnTo>
                    <a:pt x="920" y="1434"/>
                  </a:lnTo>
                  <a:lnTo>
                    <a:pt x="983" y="1424"/>
                  </a:lnTo>
                  <a:lnTo>
                    <a:pt x="1045" y="1414"/>
                  </a:lnTo>
                  <a:lnTo>
                    <a:pt x="1108" y="1404"/>
                  </a:lnTo>
                  <a:lnTo>
                    <a:pt x="1170" y="1393"/>
                  </a:lnTo>
                  <a:lnTo>
                    <a:pt x="1232" y="1383"/>
                  </a:lnTo>
                  <a:lnTo>
                    <a:pt x="1295" y="1372"/>
                  </a:lnTo>
                  <a:lnTo>
                    <a:pt x="1357" y="1361"/>
                  </a:lnTo>
                  <a:lnTo>
                    <a:pt x="1419" y="1350"/>
                  </a:lnTo>
                  <a:lnTo>
                    <a:pt x="1481" y="1339"/>
                  </a:lnTo>
                  <a:lnTo>
                    <a:pt x="1544" y="1328"/>
                  </a:lnTo>
                  <a:lnTo>
                    <a:pt x="1606" y="1317"/>
                  </a:lnTo>
                  <a:lnTo>
                    <a:pt x="1668" y="1306"/>
                  </a:lnTo>
                  <a:lnTo>
                    <a:pt x="1731" y="1294"/>
                  </a:lnTo>
                  <a:lnTo>
                    <a:pt x="1793" y="1283"/>
                  </a:lnTo>
                  <a:lnTo>
                    <a:pt x="1855" y="1271"/>
                  </a:lnTo>
                  <a:lnTo>
                    <a:pt x="1917" y="1260"/>
                  </a:lnTo>
                  <a:lnTo>
                    <a:pt x="1979" y="1248"/>
                  </a:lnTo>
                  <a:lnTo>
                    <a:pt x="2041" y="1236"/>
                  </a:lnTo>
                  <a:lnTo>
                    <a:pt x="2103" y="1224"/>
                  </a:lnTo>
                  <a:lnTo>
                    <a:pt x="2165" y="1212"/>
                  </a:lnTo>
                  <a:lnTo>
                    <a:pt x="2228" y="1200"/>
                  </a:lnTo>
                  <a:lnTo>
                    <a:pt x="2290" y="1187"/>
                  </a:lnTo>
                  <a:lnTo>
                    <a:pt x="2352" y="1175"/>
                  </a:lnTo>
                  <a:lnTo>
                    <a:pt x="2414" y="1163"/>
                  </a:lnTo>
                  <a:lnTo>
                    <a:pt x="2476" y="1150"/>
                  </a:lnTo>
                  <a:lnTo>
                    <a:pt x="2538" y="1137"/>
                  </a:lnTo>
                  <a:lnTo>
                    <a:pt x="2600" y="1125"/>
                  </a:lnTo>
                  <a:lnTo>
                    <a:pt x="2662" y="1112"/>
                  </a:lnTo>
                  <a:lnTo>
                    <a:pt x="2714" y="1101"/>
                  </a:lnTo>
                  <a:lnTo>
                    <a:pt x="2723" y="1099"/>
                  </a:lnTo>
                  <a:lnTo>
                    <a:pt x="2721" y="1095"/>
                  </a:lnTo>
                  <a:lnTo>
                    <a:pt x="2719" y="1092"/>
                  </a:lnTo>
                  <a:lnTo>
                    <a:pt x="2717" y="1089"/>
                  </a:lnTo>
                  <a:lnTo>
                    <a:pt x="2715" y="1083"/>
                  </a:lnTo>
                  <a:lnTo>
                    <a:pt x="2730" y="1097"/>
                  </a:lnTo>
                  <a:lnTo>
                    <a:pt x="2746" y="1094"/>
                  </a:lnTo>
                  <a:lnTo>
                    <a:pt x="2746" y="1093"/>
                  </a:lnTo>
                  <a:lnTo>
                    <a:pt x="2738" y="1070"/>
                  </a:lnTo>
                  <a:lnTo>
                    <a:pt x="2733" y="1024"/>
                  </a:lnTo>
                  <a:lnTo>
                    <a:pt x="2733" y="1019"/>
                  </a:lnTo>
                  <a:lnTo>
                    <a:pt x="2737" y="1019"/>
                  </a:lnTo>
                  <a:lnTo>
                    <a:pt x="2742" y="1021"/>
                  </a:lnTo>
                  <a:lnTo>
                    <a:pt x="2745" y="1023"/>
                  </a:lnTo>
                  <a:lnTo>
                    <a:pt x="2748" y="1027"/>
                  </a:lnTo>
                  <a:lnTo>
                    <a:pt x="2763" y="1056"/>
                  </a:lnTo>
                  <a:lnTo>
                    <a:pt x="2765" y="1059"/>
                  </a:lnTo>
                  <a:lnTo>
                    <a:pt x="2770" y="1064"/>
                  </a:lnTo>
                  <a:lnTo>
                    <a:pt x="2773" y="1067"/>
                  </a:lnTo>
                  <a:lnTo>
                    <a:pt x="2774" y="1072"/>
                  </a:lnTo>
                  <a:lnTo>
                    <a:pt x="2773" y="1077"/>
                  </a:lnTo>
                  <a:lnTo>
                    <a:pt x="2774" y="1082"/>
                  </a:lnTo>
                  <a:lnTo>
                    <a:pt x="2777" y="1087"/>
                  </a:lnTo>
                  <a:lnTo>
                    <a:pt x="2782" y="1086"/>
                  </a:lnTo>
                  <a:lnTo>
                    <a:pt x="2787" y="1085"/>
                  </a:lnTo>
                  <a:lnTo>
                    <a:pt x="2779" y="1068"/>
                  </a:lnTo>
                  <a:lnTo>
                    <a:pt x="2725" y="98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xmlns="" id="{1221A647-5569-47DD-AA9C-F5B06BD46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4270" y="2699621"/>
              <a:ext cx="495311" cy="615768"/>
            </a:xfrm>
            <a:custGeom>
              <a:avLst/>
              <a:gdLst>
                <a:gd name="T0" fmla="*/ 1286 w 1936"/>
                <a:gd name="T1" fmla="*/ 170 h 2391"/>
                <a:gd name="T2" fmla="*/ 1278 w 1936"/>
                <a:gd name="T3" fmla="*/ 253 h 2391"/>
                <a:gd name="T4" fmla="*/ 1270 w 1936"/>
                <a:gd name="T5" fmla="*/ 335 h 2391"/>
                <a:gd name="T6" fmla="*/ 1261 w 1936"/>
                <a:gd name="T7" fmla="*/ 417 h 2391"/>
                <a:gd name="T8" fmla="*/ 1253 w 1936"/>
                <a:gd name="T9" fmla="*/ 500 h 2391"/>
                <a:gd name="T10" fmla="*/ 1248 w 1936"/>
                <a:gd name="T11" fmla="*/ 555 h 2391"/>
                <a:gd name="T12" fmla="*/ 1248 w 1936"/>
                <a:gd name="T13" fmla="*/ 555 h 2391"/>
                <a:gd name="T14" fmla="*/ 1248 w 1936"/>
                <a:gd name="T15" fmla="*/ 555 h 2391"/>
                <a:gd name="T16" fmla="*/ 1376 w 1936"/>
                <a:gd name="T17" fmla="*/ 567 h 2391"/>
                <a:gd name="T18" fmla="*/ 1505 w 1936"/>
                <a:gd name="T19" fmla="*/ 580 h 2391"/>
                <a:gd name="T20" fmla="*/ 1634 w 1936"/>
                <a:gd name="T21" fmla="*/ 591 h 2391"/>
                <a:gd name="T22" fmla="*/ 1763 w 1936"/>
                <a:gd name="T23" fmla="*/ 603 h 2391"/>
                <a:gd name="T24" fmla="*/ 1892 w 1936"/>
                <a:gd name="T25" fmla="*/ 614 h 2391"/>
                <a:gd name="T26" fmla="*/ 1926 w 1936"/>
                <a:gd name="T27" fmla="*/ 728 h 2391"/>
                <a:gd name="T28" fmla="*/ 1912 w 1936"/>
                <a:gd name="T29" fmla="*/ 893 h 2391"/>
                <a:gd name="T30" fmla="*/ 1899 w 1936"/>
                <a:gd name="T31" fmla="*/ 1059 h 2391"/>
                <a:gd name="T32" fmla="*/ 1885 w 1936"/>
                <a:gd name="T33" fmla="*/ 1225 h 2391"/>
                <a:gd name="T34" fmla="*/ 1871 w 1936"/>
                <a:gd name="T35" fmla="*/ 1391 h 2391"/>
                <a:gd name="T36" fmla="*/ 1858 w 1936"/>
                <a:gd name="T37" fmla="*/ 1557 h 2391"/>
                <a:gd name="T38" fmla="*/ 1844 w 1936"/>
                <a:gd name="T39" fmla="*/ 1723 h 2391"/>
                <a:gd name="T40" fmla="*/ 1830 w 1936"/>
                <a:gd name="T41" fmla="*/ 1890 h 2391"/>
                <a:gd name="T42" fmla="*/ 1817 w 1936"/>
                <a:gd name="T43" fmla="*/ 2056 h 2391"/>
                <a:gd name="T44" fmla="*/ 1803 w 1936"/>
                <a:gd name="T45" fmla="*/ 2223 h 2391"/>
                <a:gd name="T46" fmla="*/ 1789 w 1936"/>
                <a:gd name="T47" fmla="*/ 2390 h 2391"/>
                <a:gd name="T48" fmla="*/ 1621 w 1936"/>
                <a:gd name="T49" fmla="*/ 2376 h 2391"/>
                <a:gd name="T50" fmla="*/ 1453 w 1936"/>
                <a:gd name="T51" fmla="*/ 2361 h 2391"/>
                <a:gd name="T52" fmla="*/ 1285 w 1936"/>
                <a:gd name="T53" fmla="*/ 2345 h 2391"/>
                <a:gd name="T54" fmla="*/ 1117 w 1936"/>
                <a:gd name="T55" fmla="*/ 2329 h 2391"/>
                <a:gd name="T56" fmla="*/ 949 w 1936"/>
                <a:gd name="T57" fmla="*/ 2311 h 2391"/>
                <a:gd name="T58" fmla="*/ 782 w 1936"/>
                <a:gd name="T59" fmla="*/ 2294 h 2391"/>
                <a:gd name="T60" fmla="*/ 614 w 1936"/>
                <a:gd name="T61" fmla="*/ 2275 h 2391"/>
                <a:gd name="T62" fmla="*/ 446 w 1936"/>
                <a:gd name="T63" fmla="*/ 2256 h 2391"/>
                <a:gd name="T64" fmla="*/ 279 w 1936"/>
                <a:gd name="T65" fmla="*/ 2236 h 2391"/>
                <a:gd name="T66" fmla="*/ 111 w 1936"/>
                <a:gd name="T67" fmla="*/ 2215 h 2391"/>
                <a:gd name="T68" fmla="*/ 8 w 1936"/>
                <a:gd name="T69" fmla="*/ 2132 h 2391"/>
                <a:gd name="T70" fmla="*/ 35 w 1936"/>
                <a:gd name="T71" fmla="*/ 1925 h 2391"/>
                <a:gd name="T72" fmla="*/ 61 w 1936"/>
                <a:gd name="T73" fmla="*/ 1717 h 2391"/>
                <a:gd name="T74" fmla="*/ 87 w 1936"/>
                <a:gd name="T75" fmla="*/ 1510 h 2391"/>
                <a:gd name="T76" fmla="*/ 114 w 1936"/>
                <a:gd name="T77" fmla="*/ 1304 h 2391"/>
                <a:gd name="T78" fmla="*/ 140 w 1936"/>
                <a:gd name="T79" fmla="*/ 1097 h 2391"/>
                <a:gd name="T80" fmla="*/ 166 w 1936"/>
                <a:gd name="T81" fmla="*/ 891 h 2391"/>
                <a:gd name="T82" fmla="*/ 192 w 1936"/>
                <a:gd name="T83" fmla="*/ 685 h 2391"/>
                <a:gd name="T84" fmla="*/ 219 w 1936"/>
                <a:gd name="T85" fmla="*/ 479 h 2391"/>
                <a:gd name="T86" fmla="*/ 245 w 1936"/>
                <a:gd name="T87" fmla="*/ 274 h 2391"/>
                <a:gd name="T88" fmla="*/ 271 w 1936"/>
                <a:gd name="T89" fmla="*/ 68 h 2391"/>
                <a:gd name="T90" fmla="*/ 406 w 1936"/>
                <a:gd name="T91" fmla="*/ 16 h 2391"/>
                <a:gd name="T92" fmla="*/ 595 w 1936"/>
                <a:gd name="T93" fmla="*/ 39 h 2391"/>
                <a:gd name="T94" fmla="*/ 785 w 1936"/>
                <a:gd name="T95" fmla="*/ 61 h 2391"/>
                <a:gd name="T96" fmla="*/ 975 w 1936"/>
                <a:gd name="T97" fmla="*/ 82 h 2391"/>
                <a:gd name="T98" fmla="*/ 1165 w 1936"/>
                <a:gd name="T99" fmla="*/ 103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6" h="2391">
                  <a:moveTo>
                    <a:pt x="1292" y="116"/>
                  </a:moveTo>
                  <a:lnTo>
                    <a:pt x="1289" y="143"/>
                  </a:lnTo>
                  <a:lnTo>
                    <a:pt x="1286" y="170"/>
                  </a:lnTo>
                  <a:lnTo>
                    <a:pt x="1283" y="198"/>
                  </a:lnTo>
                  <a:lnTo>
                    <a:pt x="1281" y="225"/>
                  </a:lnTo>
                  <a:lnTo>
                    <a:pt x="1278" y="253"/>
                  </a:lnTo>
                  <a:lnTo>
                    <a:pt x="1275" y="280"/>
                  </a:lnTo>
                  <a:lnTo>
                    <a:pt x="1272" y="308"/>
                  </a:lnTo>
                  <a:lnTo>
                    <a:pt x="1270" y="335"/>
                  </a:lnTo>
                  <a:lnTo>
                    <a:pt x="1267" y="362"/>
                  </a:lnTo>
                  <a:lnTo>
                    <a:pt x="1264" y="390"/>
                  </a:lnTo>
                  <a:lnTo>
                    <a:pt x="1261" y="417"/>
                  </a:lnTo>
                  <a:lnTo>
                    <a:pt x="1259" y="445"/>
                  </a:lnTo>
                  <a:lnTo>
                    <a:pt x="1256" y="472"/>
                  </a:lnTo>
                  <a:lnTo>
                    <a:pt x="1253" y="500"/>
                  </a:lnTo>
                  <a:lnTo>
                    <a:pt x="1250" y="527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91" y="559"/>
                  </a:lnTo>
                  <a:lnTo>
                    <a:pt x="1334" y="563"/>
                  </a:lnTo>
                  <a:lnTo>
                    <a:pt x="1376" y="567"/>
                  </a:lnTo>
                  <a:lnTo>
                    <a:pt x="1419" y="571"/>
                  </a:lnTo>
                  <a:lnTo>
                    <a:pt x="1462" y="576"/>
                  </a:lnTo>
                  <a:lnTo>
                    <a:pt x="1505" y="580"/>
                  </a:lnTo>
                  <a:lnTo>
                    <a:pt x="1548" y="584"/>
                  </a:lnTo>
                  <a:lnTo>
                    <a:pt x="1591" y="588"/>
                  </a:lnTo>
                  <a:lnTo>
                    <a:pt x="1634" y="591"/>
                  </a:lnTo>
                  <a:lnTo>
                    <a:pt x="1677" y="595"/>
                  </a:lnTo>
                  <a:lnTo>
                    <a:pt x="1720" y="599"/>
                  </a:lnTo>
                  <a:lnTo>
                    <a:pt x="1763" y="603"/>
                  </a:lnTo>
                  <a:lnTo>
                    <a:pt x="1806" y="606"/>
                  </a:lnTo>
                  <a:lnTo>
                    <a:pt x="1849" y="610"/>
                  </a:lnTo>
                  <a:lnTo>
                    <a:pt x="1892" y="614"/>
                  </a:lnTo>
                  <a:lnTo>
                    <a:pt x="1935" y="617"/>
                  </a:lnTo>
                  <a:lnTo>
                    <a:pt x="1930" y="672"/>
                  </a:lnTo>
                  <a:lnTo>
                    <a:pt x="1926" y="728"/>
                  </a:lnTo>
                  <a:lnTo>
                    <a:pt x="1921" y="783"/>
                  </a:lnTo>
                  <a:lnTo>
                    <a:pt x="1917" y="838"/>
                  </a:lnTo>
                  <a:lnTo>
                    <a:pt x="1912" y="893"/>
                  </a:lnTo>
                  <a:lnTo>
                    <a:pt x="1908" y="948"/>
                  </a:lnTo>
                  <a:lnTo>
                    <a:pt x="1903" y="1003"/>
                  </a:lnTo>
                  <a:lnTo>
                    <a:pt x="1899" y="1059"/>
                  </a:lnTo>
                  <a:lnTo>
                    <a:pt x="1894" y="1114"/>
                  </a:lnTo>
                  <a:lnTo>
                    <a:pt x="1890" y="1169"/>
                  </a:lnTo>
                  <a:lnTo>
                    <a:pt x="1885" y="1225"/>
                  </a:lnTo>
                  <a:lnTo>
                    <a:pt x="1880" y="1280"/>
                  </a:lnTo>
                  <a:lnTo>
                    <a:pt x="1876" y="1335"/>
                  </a:lnTo>
                  <a:lnTo>
                    <a:pt x="1871" y="1391"/>
                  </a:lnTo>
                  <a:lnTo>
                    <a:pt x="1867" y="1446"/>
                  </a:lnTo>
                  <a:lnTo>
                    <a:pt x="1862" y="1501"/>
                  </a:lnTo>
                  <a:lnTo>
                    <a:pt x="1858" y="1557"/>
                  </a:lnTo>
                  <a:lnTo>
                    <a:pt x="1853" y="1612"/>
                  </a:lnTo>
                  <a:lnTo>
                    <a:pt x="1849" y="1668"/>
                  </a:lnTo>
                  <a:lnTo>
                    <a:pt x="1844" y="1723"/>
                  </a:lnTo>
                  <a:lnTo>
                    <a:pt x="1840" y="1779"/>
                  </a:lnTo>
                  <a:lnTo>
                    <a:pt x="1835" y="1834"/>
                  </a:lnTo>
                  <a:lnTo>
                    <a:pt x="1830" y="1890"/>
                  </a:lnTo>
                  <a:lnTo>
                    <a:pt x="1826" y="1945"/>
                  </a:lnTo>
                  <a:lnTo>
                    <a:pt x="1821" y="2001"/>
                  </a:lnTo>
                  <a:lnTo>
                    <a:pt x="1817" y="2056"/>
                  </a:lnTo>
                  <a:lnTo>
                    <a:pt x="1812" y="2112"/>
                  </a:lnTo>
                  <a:lnTo>
                    <a:pt x="1808" y="2167"/>
                  </a:lnTo>
                  <a:lnTo>
                    <a:pt x="1803" y="2223"/>
                  </a:lnTo>
                  <a:lnTo>
                    <a:pt x="1799" y="2279"/>
                  </a:lnTo>
                  <a:lnTo>
                    <a:pt x="1794" y="2334"/>
                  </a:lnTo>
                  <a:lnTo>
                    <a:pt x="1789" y="2390"/>
                  </a:lnTo>
                  <a:lnTo>
                    <a:pt x="1733" y="2385"/>
                  </a:lnTo>
                  <a:lnTo>
                    <a:pt x="1677" y="2381"/>
                  </a:lnTo>
                  <a:lnTo>
                    <a:pt x="1621" y="2376"/>
                  </a:lnTo>
                  <a:lnTo>
                    <a:pt x="1565" y="2371"/>
                  </a:lnTo>
                  <a:lnTo>
                    <a:pt x="1509" y="2366"/>
                  </a:lnTo>
                  <a:lnTo>
                    <a:pt x="1453" y="2361"/>
                  </a:lnTo>
                  <a:lnTo>
                    <a:pt x="1397" y="2356"/>
                  </a:lnTo>
                  <a:lnTo>
                    <a:pt x="1341" y="2350"/>
                  </a:lnTo>
                  <a:lnTo>
                    <a:pt x="1285" y="2345"/>
                  </a:lnTo>
                  <a:lnTo>
                    <a:pt x="1229" y="2340"/>
                  </a:lnTo>
                  <a:lnTo>
                    <a:pt x="1173" y="2334"/>
                  </a:lnTo>
                  <a:lnTo>
                    <a:pt x="1117" y="2329"/>
                  </a:lnTo>
                  <a:lnTo>
                    <a:pt x="1061" y="2323"/>
                  </a:lnTo>
                  <a:lnTo>
                    <a:pt x="1005" y="2317"/>
                  </a:lnTo>
                  <a:lnTo>
                    <a:pt x="949" y="2311"/>
                  </a:lnTo>
                  <a:lnTo>
                    <a:pt x="894" y="2306"/>
                  </a:lnTo>
                  <a:lnTo>
                    <a:pt x="838" y="2300"/>
                  </a:lnTo>
                  <a:lnTo>
                    <a:pt x="782" y="2294"/>
                  </a:lnTo>
                  <a:lnTo>
                    <a:pt x="726" y="2288"/>
                  </a:lnTo>
                  <a:lnTo>
                    <a:pt x="670" y="2281"/>
                  </a:lnTo>
                  <a:lnTo>
                    <a:pt x="614" y="2275"/>
                  </a:lnTo>
                  <a:lnTo>
                    <a:pt x="558" y="2269"/>
                  </a:lnTo>
                  <a:lnTo>
                    <a:pt x="502" y="2262"/>
                  </a:lnTo>
                  <a:lnTo>
                    <a:pt x="446" y="2256"/>
                  </a:lnTo>
                  <a:lnTo>
                    <a:pt x="391" y="2249"/>
                  </a:lnTo>
                  <a:lnTo>
                    <a:pt x="335" y="2243"/>
                  </a:lnTo>
                  <a:lnTo>
                    <a:pt x="279" y="2236"/>
                  </a:lnTo>
                  <a:lnTo>
                    <a:pt x="223" y="2229"/>
                  </a:lnTo>
                  <a:lnTo>
                    <a:pt x="167" y="2222"/>
                  </a:lnTo>
                  <a:lnTo>
                    <a:pt x="111" y="2215"/>
                  </a:lnTo>
                  <a:lnTo>
                    <a:pt x="55" y="2208"/>
                  </a:lnTo>
                  <a:lnTo>
                    <a:pt x="0" y="2201"/>
                  </a:lnTo>
                  <a:lnTo>
                    <a:pt x="8" y="2132"/>
                  </a:lnTo>
                  <a:lnTo>
                    <a:pt x="17" y="2063"/>
                  </a:lnTo>
                  <a:lnTo>
                    <a:pt x="26" y="1994"/>
                  </a:lnTo>
                  <a:lnTo>
                    <a:pt x="35" y="1925"/>
                  </a:lnTo>
                  <a:lnTo>
                    <a:pt x="44" y="1855"/>
                  </a:lnTo>
                  <a:lnTo>
                    <a:pt x="52" y="1786"/>
                  </a:lnTo>
                  <a:lnTo>
                    <a:pt x="61" y="1717"/>
                  </a:lnTo>
                  <a:lnTo>
                    <a:pt x="70" y="1648"/>
                  </a:lnTo>
                  <a:lnTo>
                    <a:pt x="79" y="1579"/>
                  </a:lnTo>
                  <a:lnTo>
                    <a:pt x="87" y="1510"/>
                  </a:lnTo>
                  <a:lnTo>
                    <a:pt x="96" y="1441"/>
                  </a:lnTo>
                  <a:lnTo>
                    <a:pt x="105" y="1372"/>
                  </a:lnTo>
                  <a:lnTo>
                    <a:pt x="114" y="1304"/>
                  </a:lnTo>
                  <a:lnTo>
                    <a:pt x="122" y="1235"/>
                  </a:lnTo>
                  <a:lnTo>
                    <a:pt x="131" y="1166"/>
                  </a:lnTo>
                  <a:lnTo>
                    <a:pt x="140" y="1097"/>
                  </a:lnTo>
                  <a:lnTo>
                    <a:pt x="149" y="1028"/>
                  </a:lnTo>
                  <a:lnTo>
                    <a:pt x="158" y="960"/>
                  </a:lnTo>
                  <a:lnTo>
                    <a:pt x="166" y="891"/>
                  </a:lnTo>
                  <a:lnTo>
                    <a:pt x="175" y="822"/>
                  </a:lnTo>
                  <a:lnTo>
                    <a:pt x="184" y="753"/>
                  </a:lnTo>
                  <a:lnTo>
                    <a:pt x="192" y="685"/>
                  </a:lnTo>
                  <a:lnTo>
                    <a:pt x="201" y="616"/>
                  </a:lnTo>
                  <a:lnTo>
                    <a:pt x="210" y="547"/>
                  </a:lnTo>
                  <a:lnTo>
                    <a:pt x="219" y="479"/>
                  </a:lnTo>
                  <a:lnTo>
                    <a:pt x="227" y="411"/>
                  </a:lnTo>
                  <a:lnTo>
                    <a:pt x="236" y="342"/>
                  </a:lnTo>
                  <a:lnTo>
                    <a:pt x="245" y="274"/>
                  </a:lnTo>
                  <a:lnTo>
                    <a:pt x="254" y="205"/>
                  </a:lnTo>
                  <a:lnTo>
                    <a:pt x="262" y="137"/>
                  </a:lnTo>
                  <a:lnTo>
                    <a:pt x="271" y="68"/>
                  </a:lnTo>
                  <a:lnTo>
                    <a:pt x="280" y="0"/>
                  </a:lnTo>
                  <a:lnTo>
                    <a:pt x="343" y="8"/>
                  </a:lnTo>
                  <a:lnTo>
                    <a:pt x="406" y="16"/>
                  </a:lnTo>
                  <a:lnTo>
                    <a:pt x="469" y="24"/>
                  </a:lnTo>
                  <a:lnTo>
                    <a:pt x="532" y="32"/>
                  </a:lnTo>
                  <a:lnTo>
                    <a:pt x="595" y="39"/>
                  </a:lnTo>
                  <a:lnTo>
                    <a:pt x="659" y="47"/>
                  </a:lnTo>
                  <a:lnTo>
                    <a:pt x="722" y="54"/>
                  </a:lnTo>
                  <a:lnTo>
                    <a:pt x="785" y="61"/>
                  </a:lnTo>
                  <a:lnTo>
                    <a:pt x="848" y="68"/>
                  </a:lnTo>
                  <a:lnTo>
                    <a:pt x="912" y="75"/>
                  </a:lnTo>
                  <a:lnTo>
                    <a:pt x="975" y="82"/>
                  </a:lnTo>
                  <a:lnTo>
                    <a:pt x="1038" y="89"/>
                  </a:lnTo>
                  <a:lnTo>
                    <a:pt x="1101" y="96"/>
                  </a:lnTo>
                  <a:lnTo>
                    <a:pt x="1165" y="103"/>
                  </a:lnTo>
                  <a:lnTo>
                    <a:pt x="1228" y="109"/>
                  </a:lnTo>
                  <a:lnTo>
                    <a:pt x="1292" y="11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xmlns="" id="{0B67453A-E193-486C-9D8D-C0CFCE836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4270" y="2699621"/>
              <a:ext cx="495311" cy="615768"/>
            </a:xfrm>
            <a:custGeom>
              <a:avLst/>
              <a:gdLst>
                <a:gd name="T0" fmla="*/ 1286 w 1936"/>
                <a:gd name="T1" fmla="*/ 170 h 2391"/>
                <a:gd name="T2" fmla="*/ 1278 w 1936"/>
                <a:gd name="T3" fmla="*/ 253 h 2391"/>
                <a:gd name="T4" fmla="*/ 1270 w 1936"/>
                <a:gd name="T5" fmla="*/ 335 h 2391"/>
                <a:gd name="T6" fmla="*/ 1261 w 1936"/>
                <a:gd name="T7" fmla="*/ 417 h 2391"/>
                <a:gd name="T8" fmla="*/ 1253 w 1936"/>
                <a:gd name="T9" fmla="*/ 500 h 2391"/>
                <a:gd name="T10" fmla="*/ 1248 w 1936"/>
                <a:gd name="T11" fmla="*/ 555 h 2391"/>
                <a:gd name="T12" fmla="*/ 1248 w 1936"/>
                <a:gd name="T13" fmla="*/ 555 h 2391"/>
                <a:gd name="T14" fmla="*/ 1248 w 1936"/>
                <a:gd name="T15" fmla="*/ 555 h 2391"/>
                <a:gd name="T16" fmla="*/ 1376 w 1936"/>
                <a:gd name="T17" fmla="*/ 567 h 2391"/>
                <a:gd name="T18" fmla="*/ 1505 w 1936"/>
                <a:gd name="T19" fmla="*/ 580 h 2391"/>
                <a:gd name="T20" fmla="*/ 1634 w 1936"/>
                <a:gd name="T21" fmla="*/ 591 h 2391"/>
                <a:gd name="T22" fmla="*/ 1763 w 1936"/>
                <a:gd name="T23" fmla="*/ 603 h 2391"/>
                <a:gd name="T24" fmla="*/ 1892 w 1936"/>
                <a:gd name="T25" fmla="*/ 614 h 2391"/>
                <a:gd name="T26" fmla="*/ 1926 w 1936"/>
                <a:gd name="T27" fmla="*/ 728 h 2391"/>
                <a:gd name="T28" fmla="*/ 1912 w 1936"/>
                <a:gd name="T29" fmla="*/ 893 h 2391"/>
                <a:gd name="T30" fmla="*/ 1899 w 1936"/>
                <a:gd name="T31" fmla="*/ 1059 h 2391"/>
                <a:gd name="T32" fmla="*/ 1885 w 1936"/>
                <a:gd name="T33" fmla="*/ 1225 h 2391"/>
                <a:gd name="T34" fmla="*/ 1871 w 1936"/>
                <a:gd name="T35" fmla="*/ 1391 h 2391"/>
                <a:gd name="T36" fmla="*/ 1858 w 1936"/>
                <a:gd name="T37" fmla="*/ 1557 h 2391"/>
                <a:gd name="T38" fmla="*/ 1844 w 1936"/>
                <a:gd name="T39" fmla="*/ 1723 h 2391"/>
                <a:gd name="T40" fmla="*/ 1830 w 1936"/>
                <a:gd name="T41" fmla="*/ 1890 h 2391"/>
                <a:gd name="T42" fmla="*/ 1817 w 1936"/>
                <a:gd name="T43" fmla="*/ 2056 h 2391"/>
                <a:gd name="T44" fmla="*/ 1803 w 1936"/>
                <a:gd name="T45" fmla="*/ 2223 h 2391"/>
                <a:gd name="T46" fmla="*/ 1789 w 1936"/>
                <a:gd name="T47" fmla="*/ 2390 h 2391"/>
                <a:gd name="T48" fmla="*/ 1621 w 1936"/>
                <a:gd name="T49" fmla="*/ 2376 h 2391"/>
                <a:gd name="T50" fmla="*/ 1453 w 1936"/>
                <a:gd name="T51" fmla="*/ 2361 h 2391"/>
                <a:gd name="T52" fmla="*/ 1285 w 1936"/>
                <a:gd name="T53" fmla="*/ 2345 h 2391"/>
                <a:gd name="T54" fmla="*/ 1117 w 1936"/>
                <a:gd name="T55" fmla="*/ 2329 h 2391"/>
                <a:gd name="T56" fmla="*/ 949 w 1936"/>
                <a:gd name="T57" fmla="*/ 2311 h 2391"/>
                <a:gd name="T58" fmla="*/ 782 w 1936"/>
                <a:gd name="T59" fmla="*/ 2294 h 2391"/>
                <a:gd name="T60" fmla="*/ 614 w 1936"/>
                <a:gd name="T61" fmla="*/ 2275 h 2391"/>
                <a:gd name="T62" fmla="*/ 446 w 1936"/>
                <a:gd name="T63" fmla="*/ 2256 h 2391"/>
                <a:gd name="T64" fmla="*/ 279 w 1936"/>
                <a:gd name="T65" fmla="*/ 2236 h 2391"/>
                <a:gd name="T66" fmla="*/ 111 w 1936"/>
                <a:gd name="T67" fmla="*/ 2215 h 2391"/>
                <a:gd name="T68" fmla="*/ 8 w 1936"/>
                <a:gd name="T69" fmla="*/ 2132 h 2391"/>
                <a:gd name="T70" fmla="*/ 35 w 1936"/>
                <a:gd name="T71" fmla="*/ 1925 h 2391"/>
                <a:gd name="T72" fmla="*/ 61 w 1936"/>
                <a:gd name="T73" fmla="*/ 1717 h 2391"/>
                <a:gd name="T74" fmla="*/ 87 w 1936"/>
                <a:gd name="T75" fmla="*/ 1510 h 2391"/>
                <a:gd name="T76" fmla="*/ 114 w 1936"/>
                <a:gd name="T77" fmla="*/ 1304 h 2391"/>
                <a:gd name="T78" fmla="*/ 140 w 1936"/>
                <a:gd name="T79" fmla="*/ 1097 h 2391"/>
                <a:gd name="T80" fmla="*/ 166 w 1936"/>
                <a:gd name="T81" fmla="*/ 891 h 2391"/>
                <a:gd name="T82" fmla="*/ 192 w 1936"/>
                <a:gd name="T83" fmla="*/ 685 h 2391"/>
                <a:gd name="T84" fmla="*/ 219 w 1936"/>
                <a:gd name="T85" fmla="*/ 479 h 2391"/>
                <a:gd name="T86" fmla="*/ 245 w 1936"/>
                <a:gd name="T87" fmla="*/ 274 h 2391"/>
                <a:gd name="T88" fmla="*/ 271 w 1936"/>
                <a:gd name="T89" fmla="*/ 68 h 2391"/>
                <a:gd name="T90" fmla="*/ 406 w 1936"/>
                <a:gd name="T91" fmla="*/ 16 h 2391"/>
                <a:gd name="T92" fmla="*/ 595 w 1936"/>
                <a:gd name="T93" fmla="*/ 39 h 2391"/>
                <a:gd name="T94" fmla="*/ 785 w 1936"/>
                <a:gd name="T95" fmla="*/ 61 h 2391"/>
                <a:gd name="T96" fmla="*/ 975 w 1936"/>
                <a:gd name="T97" fmla="*/ 82 h 2391"/>
                <a:gd name="T98" fmla="*/ 1165 w 1936"/>
                <a:gd name="T99" fmla="*/ 103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6" h="2391">
                  <a:moveTo>
                    <a:pt x="1292" y="116"/>
                  </a:moveTo>
                  <a:lnTo>
                    <a:pt x="1289" y="143"/>
                  </a:lnTo>
                  <a:lnTo>
                    <a:pt x="1286" y="170"/>
                  </a:lnTo>
                  <a:lnTo>
                    <a:pt x="1283" y="198"/>
                  </a:lnTo>
                  <a:lnTo>
                    <a:pt x="1281" y="225"/>
                  </a:lnTo>
                  <a:lnTo>
                    <a:pt x="1278" y="253"/>
                  </a:lnTo>
                  <a:lnTo>
                    <a:pt x="1275" y="280"/>
                  </a:lnTo>
                  <a:lnTo>
                    <a:pt x="1272" y="308"/>
                  </a:lnTo>
                  <a:lnTo>
                    <a:pt x="1270" y="335"/>
                  </a:lnTo>
                  <a:lnTo>
                    <a:pt x="1267" y="362"/>
                  </a:lnTo>
                  <a:lnTo>
                    <a:pt x="1264" y="390"/>
                  </a:lnTo>
                  <a:lnTo>
                    <a:pt x="1261" y="417"/>
                  </a:lnTo>
                  <a:lnTo>
                    <a:pt x="1259" y="445"/>
                  </a:lnTo>
                  <a:lnTo>
                    <a:pt x="1256" y="472"/>
                  </a:lnTo>
                  <a:lnTo>
                    <a:pt x="1253" y="500"/>
                  </a:lnTo>
                  <a:lnTo>
                    <a:pt x="1250" y="527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91" y="559"/>
                  </a:lnTo>
                  <a:lnTo>
                    <a:pt x="1334" y="563"/>
                  </a:lnTo>
                  <a:lnTo>
                    <a:pt x="1376" y="567"/>
                  </a:lnTo>
                  <a:lnTo>
                    <a:pt x="1419" y="571"/>
                  </a:lnTo>
                  <a:lnTo>
                    <a:pt x="1462" y="576"/>
                  </a:lnTo>
                  <a:lnTo>
                    <a:pt x="1505" y="580"/>
                  </a:lnTo>
                  <a:lnTo>
                    <a:pt x="1548" y="584"/>
                  </a:lnTo>
                  <a:lnTo>
                    <a:pt x="1591" y="588"/>
                  </a:lnTo>
                  <a:lnTo>
                    <a:pt x="1634" y="591"/>
                  </a:lnTo>
                  <a:lnTo>
                    <a:pt x="1677" y="595"/>
                  </a:lnTo>
                  <a:lnTo>
                    <a:pt x="1720" y="599"/>
                  </a:lnTo>
                  <a:lnTo>
                    <a:pt x="1763" y="603"/>
                  </a:lnTo>
                  <a:lnTo>
                    <a:pt x="1806" y="606"/>
                  </a:lnTo>
                  <a:lnTo>
                    <a:pt x="1849" y="610"/>
                  </a:lnTo>
                  <a:lnTo>
                    <a:pt x="1892" y="614"/>
                  </a:lnTo>
                  <a:lnTo>
                    <a:pt x="1935" y="617"/>
                  </a:lnTo>
                  <a:lnTo>
                    <a:pt x="1930" y="672"/>
                  </a:lnTo>
                  <a:lnTo>
                    <a:pt x="1926" y="728"/>
                  </a:lnTo>
                  <a:lnTo>
                    <a:pt x="1921" y="783"/>
                  </a:lnTo>
                  <a:lnTo>
                    <a:pt x="1917" y="838"/>
                  </a:lnTo>
                  <a:lnTo>
                    <a:pt x="1912" y="893"/>
                  </a:lnTo>
                  <a:lnTo>
                    <a:pt x="1908" y="948"/>
                  </a:lnTo>
                  <a:lnTo>
                    <a:pt x="1903" y="1003"/>
                  </a:lnTo>
                  <a:lnTo>
                    <a:pt x="1899" y="1059"/>
                  </a:lnTo>
                  <a:lnTo>
                    <a:pt x="1894" y="1114"/>
                  </a:lnTo>
                  <a:lnTo>
                    <a:pt x="1890" y="1169"/>
                  </a:lnTo>
                  <a:lnTo>
                    <a:pt x="1885" y="1225"/>
                  </a:lnTo>
                  <a:lnTo>
                    <a:pt x="1880" y="1280"/>
                  </a:lnTo>
                  <a:lnTo>
                    <a:pt x="1876" y="1335"/>
                  </a:lnTo>
                  <a:lnTo>
                    <a:pt x="1871" y="1391"/>
                  </a:lnTo>
                  <a:lnTo>
                    <a:pt x="1867" y="1446"/>
                  </a:lnTo>
                  <a:lnTo>
                    <a:pt x="1862" y="1501"/>
                  </a:lnTo>
                  <a:lnTo>
                    <a:pt x="1858" y="1557"/>
                  </a:lnTo>
                  <a:lnTo>
                    <a:pt x="1853" y="1612"/>
                  </a:lnTo>
                  <a:lnTo>
                    <a:pt x="1849" y="1668"/>
                  </a:lnTo>
                  <a:lnTo>
                    <a:pt x="1844" y="1723"/>
                  </a:lnTo>
                  <a:lnTo>
                    <a:pt x="1840" y="1779"/>
                  </a:lnTo>
                  <a:lnTo>
                    <a:pt x="1835" y="1834"/>
                  </a:lnTo>
                  <a:lnTo>
                    <a:pt x="1830" y="1890"/>
                  </a:lnTo>
                  <a:lnTo>
                    <a:pt x="1826" y="1945"/>
                  </a:lnTo>
                  <a:lnTo>
                    <a:pt x="1821" y="2001"/>
                  </a:lnTo>
                  <a:lnTo>
                    <a:pt x="1817" y="2056"/>
                  </a:lnTo>
                  <a:lnTo>
                    <a:pt x="1812" y="2112"/>
                  </a:lnTo>
                  <a:lnTo>
                    <a:pt x="1808" y="2167"/>
                  </a:lnTo>
                  <a:lnTo>
                    <a:pt x="1803" y="2223"/>
                  </a:lnTo>
                  <a:lnTo>
                    <a:pt x="1799" y="2279"/>
                  </a:lnTo>
                  <a:lnTo>
                    <a:pt x="1794" y="2334"/>
                  </a:lnTo>
                  <a:lnTo>
                    <a:pt x="1789" y="2390"/>
                  </a:lnTo>
                  <a:lnTo>
                    <a:pt x="1733" y="2385"/>
                  </a:lnTo>
                  <a:lnTo>
                    <a:pt x="1677" y="2381"/>
                  </a:lnTo>
                  <a:lnTo>
                    <a:pt x="1621" y="2376"/>
                  </a:lnTo>
                  <a:lnTo>
                    <a:pt x="1565" y="2371"/>
                  </a:lnTo>
                  <a:lnTo>
                    <a:pt x="1509" y="2366"/>
                  </a:lnTo>
                  <a:lnTo>
                    <a:pt x="1453" y="2361"/>
                  </a:lnTo>
                  <a:lnTo>
                    <a:pt x="1397" y="2356"/>
                  </a:lnTo>
                  <a:lnTo>
                    <a:pt x="1341" y="2350"/>
                  </a:lnTo>
                  <a:lnTo>
                    <a:pt x="1285" y="2345"/>
                  </a:lnTo>
                  <a:lnTo>
                    <a:pt x="1229" y="2340"/>
                  </a:lnTo>
                  <a:lnTo>
                    <a:pt x="1173" y="2334"/>
                  </a:lnTo>
                  <a:lnTo>
                    <a:pt x="1117" y="2329"/>
                  </a:lnTo>
                  <a:lnTo>
                    <a:pt x="1061" y="2323"/>
                  </a:lnTo>
                  <a:lnTo>
                    <a:pt x="1005" y="2317"/>
                  </a:lnTo>
                  <a:lnTo>
                    <a:pt x="949" y="2311"/>
                  </a:lnTo>
                  <a:lnTo>
                    <a:pt x="894" y="2306"/>
                  </a:lnTo>
                  <a:lnTo>
                    <a:pt x="838" y="2300"/>
                  </a:lnTo>
                  <a:lnTo>
                    <a:pt x="782" y="2294"/>
                  </a:lnTo>
                  <a:lnTo>
                    <a:pt x="726" y="2288"/>
                  </a:lnTo>
                  <a:lnTo>
                    <a:pt x="670" y="2281"/>
                  </a:lnTo>
                  <a:lnTo>
                    <a:pt x="614" y="2275"/>
                  </a:lnTo>
                  <a:lnTo>
                    <a:pt x="558" y="2269"/>
                  </a:lnTo>
                  <a:lnTo>
                    <a:pt x="502" y="2262"/>
                  </a:lnTo>
                  <a:lnTo>
                    <a:pt x="446" y="2256"/>
                  </a:lnTo>
                  <a:lnTo>
                    <a:pt x="391" y="2249"/>
                  </a:lnTo>
                  <a:lnTo>
                    <a:pt x="335" y="2243"/>
                  </a:lnTo>
                  <a:lnTo>
                    <a:pt x="279" y="2236"/>
                  </a:lnTo>
                  <a:lnTo>
                    <a:pt x="223" y="2229"/>
                  </a:lnTo>
                  <a:lnTo>
                    <a:pt x="167" y="2222"/>
                  </a:lnTo>
                  <a:lnTo>
                    <a:pt x="111" y="2215"/>
                  </a:lnTo>
                  <a:lnTo>
                    <a:pt x="55" y="2208"/>
                  </a:lnTo>
                  <a:lnTo>
                    <a:pt x="0" y="2201"/>
                  </a:lnTo>
                  <a:lnTo>
                    <a:pt x="8" y="2132"/>
                  </a:lnTo>
                  <a:lnTo>
                    <a:pt x="17" y="2063"/>
                  </a:lnTo>
                  <a:lnTo>
                    <a:pt x="26" y="1994"/>
                  </a:lnTo>
                  <a:lnTo>
                    <a:pt x="35" y="1925"/>
                  </a:lnTo>
                  <a:lnTo>
                    <a:pt x="44" y="1855"/>
                  </a:lnTo>
                  <a:lnTo>
                    <a:pt x="52" y="1786"/>
                  </a:lnTo>
                  <a:lnTo>
                    <a:pt x="61" y="1717"/>
                  </a:lnTo>
                  <a:lnTo>
                    <a:pt x="70" y="1648"/>
                  </a:lnTo>
                  <a:lnTo>
                    <a:pt x="79" y="1579"/>
                  </a:lnTo>
                  <a:lnTo>
                    <a:pt x="87" y="1510"/>
                  </a:lnTo>
                  <a:lnTo>
                    <a:pt x="96" y="1441"/>
                  </a:lnTo>
                  <a:lnTo>
                    <a:pt x="105" y="1372"/>
                  </a:lnTo>
                  <a:lnTo>
                    <a:pt x="114" y="1304"/>
                  </a:lnTo>
                  <a:lnTo>
                    <a:pt x="122" y="1235"/>
                  </a:lnTo>
                  <a:lnTo>
                    <a:pt x="131" y="1166"/>
                  </a:lnTo>
                  <a:lnTo>
                    <a:pt x="140" y="1097"/>
                  </a:lnTo>
                  <a:lnTo>
                    <a:pt x="149" y="1028"/>
                  </a:lnTo>
                  <a:lnTo>
                    <a:pt x="158" y="960"/>
                  </a:lnTo>
                  <a:lnTo>
                    <a:pt x="166" y="891"/>
                  </a:lnTo>
                  <a:lnTo>
                    <a:pt x="175" y="822"/>
                  </a:lnTo>
                  <a:lnTo>
                    <a:pt x="184" y="753"/>
                  </a:lnTo>
                  <a:lnTo>
                    <a:pt x="192" y="685"/>
                  </a:lnTo>
                  <a:lnTo>
                    <a:pt x="201" y="616"/>
                  </a:lnTo>
                  <a:lnTo>
                    <a:pt x="210" y="547"/>
                  </a:lnTo>
                  <a:lnTo>
                    <a:pt x="219" y="479"/>
                  </a:lnTo>
                  <a:lnTo>
                    <a:pt x="227" y="411"/>
                  </a:lnTo>
                  <a:lnTo>
                    <a:pt x="236" y="342"/>
                  </a:lnTo>
                  <a:lnTo>
                    <a:pt x="245" y="274"/>
                  </a:lnTo>
                  <a:lnTo>
                    <a:pt x="254" y="205"/>
                  </a:lnTo>
                  <a:lnTo>
                    <a:pt x="262" y="137"/>
                  </a:lnTo>
                  <a:lnTo>
                    <a:pt x="271" y="68"/>
                  </a:lnTo>
                  <a:lnTo>
                    <a:pt x="280" y="0"/>
                  </a:lnTo>
                  <a:lnTo>
                    <a:pt x="343" y="8"/>
                  </a:lnTo>
                  <a:lnTo>
                    <a:pt x="406" y="16"/>
                  </a:lnTo>
                  <a:lnTo>
                    <a:pt x="469" y="24"/>
                  </a:lnTo>
                  <a:lnTo>
                    <a:pt x="532" y="32"/>
                  </a:lnTo>
                  <a:lnTo>
                    <a:pt x="595" y="39"/>
                  </a:lnTo>
                  <a:lnTo>
                    <a:pt x="659" y="47"/>
                  </a:lnTo>
                  <a:lnTo>
                    <a:pt x="722" y="54"/>
                  </a:lnTo>
                  <a:lnTo>
                    <a:pt x="785" y="61"/>
                  </a:lnTo>
                  <a:lnTo>
                    <a:pt x="848" y="68"/>
                  </a:lnTo>
                  <a:lnTo>
                    <a:pt x="912" y="75"/>
                  </a:lnTo>
                  <a:lnTo>
                    <a:pt x="975" y="82"/>
                  </a:lnTo>
                  <a:lnTo>
                    <a:pt x="1038" y="89"/>
                  </a:lnTo>
                  <a:lnTo>
                    <a:pt x="1101" y="96"/>
                  </a:lnTo>
                  <a:lnTo>
                    <a:pt x="1165" y="103"/>
                  </a:lnTo>
                  <a:lnTo>
                    <a:pt x="1228" y="109"/>
                  </a:lnTo>
                  <a:lnTo>
                    <a:pt x="1292" y="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xmlns="" id="{8D511517-356B-462B-8DFA-5659D5CC2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384" y="3402870"/>
              <a:ext cx="1286228" cy="1230401"/>
            </a:xfrm>
            <a:custGeom>
              <a:avLst/>
              <a:gdLst>
                <a:gd name="T0" fmla="*/ 3576 w 5027"/>
                <a:gd name="T1" fmla="*/ 4218 h 4774"/>
                <a:gd name="T2" fmla="*/ 3611 w 5027"/>
                <a:gd name="T3" fmla="*/ 4016 h 4774"/>
                <a:gd name="T4" fmla="*/ 3714 w 5027"/>
                <a:gd name="T5" fmla="*/ 3864 h 4774"/>
                <a:gd name="T6" fmla="*/ 3801 w 5027"/>
                <a:gd name="T7" fmla="*/ 3742 h 4774"/>
                <a:gd name="T8" fmla="*/ 4022 w 5027"/>
                <a:gd name="T9" fmla="*/ 3581 h 4774"/>
                <a:gd name="T10" fmla="*/ 4588 w 5027"/>
                <a:gd name="T11" fmla="*/ 3177 h 4774"/>
                <a:gd name="T12" fmla="*/ 4960 w 5027"/>
                <a:gd name="T13" fmla="*/ 2249 h 4774"/>
                <a:gd name="T14" fmla="*/ 4893 w 5027"/>
                <a:gd name="T15" fmla="*/ 2149 h 4774"/>
                <a:gd name="T16" fmla="*/ 4804 w 5027"/>
                <a:gd name="T17" fmla="*/ 1974 h 4774"/>
                <a:gd name="T18" fmla="*/ 4636 w 5027"/>
                <a:gd name="T19" fmla="*/ 1267 h 4774"/>
                <a:gd name="T20" fmla="*/ 4419 w 5027"/>
                <a:gd name="T21" fmla="*/ 1169 h 4774"/>
                <a:gd name="T22" fmla="*/ 4231 w 5027"/>
                <a:gd name="T23" fmla="*/ 1157 h 4774"/>
                <a:gd name="T24" fmla="*/ 4102 w 5027"/>
                <a:gd name="T25" fmla="*/ 1165 h 4774"/>
                <a:gd name="T26" fmla="*/ 3842 w 5027"/>
                <a:gd name="T27" fmla="*/ 1208 h 4774"/>
                <a:gd name="T28" fmla="*/ 3715 w 5027"/>
                <a:gd name="T29" fmla="*/ 1175 h 4774"/>
                <a:gd name="T30" fmla="*/ 3579 w 5027"/>
                <a:gd name="T31" fmla="*/ 1215 h 4774"/>
                <a:gd name="T32" fmla="*/ 3431 w 5027"/>
                <a:gd name="T33" fmla="*/ 1140 h 4774"/>
                <a:gd name="T34" fmla="*/ 3123 w 5027"/>
                <a:gd name="T35" fmla="*/ 1093 h 4774"/>
                <a:gd name="T36" fmla="*/ 2793 w 5027"/>
                <a:gd name="T37" fmla="*/ 944 h 4774"/>
                <a:gd name="T38" fmla="*/ 2535 w 5027"/>
                <a:gd name="T39" fmla="*/ 647 h 4774"/>
                <a:gd name="T40" fmla="*/ 1422 w 5027"/>
                <a:gd name="T41" fmla="*/ 332 h 4774"/>
                <a:gd name="T42" fmla="*/ 523 w 5027"/>
                <a:gd name="T43" fmla="*/ 1981 h 4774"/>
                <a:gd name="T44" fmla="*/ 175 w 5027"/>
                <a:gd name="T45" fmla="*/ 2211 h 4774"/>
                <a:gd name="T46" fmla="*/ 503 w 5027"/>
                <a:gd name="T47" fmla="*/ 2513 h 4774"/>
                <a:gd name="T48" fmla="*/ 646 w 5027"/>
                <a:gd name="T49" fmla="*/ 2637 h 4774"/>
                <a:gd name="T50" fmla="*/ 709 w 5027"/>
                <a:gd name="T51" fmla="*/ 2874 h 4774"/>
                <a:gd name="T52" fmla="*/ 889 w 5027"/>
                <a:gd name="T53" fmla="*/ 3126 h 4774"/>
                <a:gd name="T54" fmla="*/ 1235 w 5027"/>
                <a:gd name="T55" fmla="*/ 3341 h 4774"/>
                <a:gd name="T56" fmla="*/ 1414 w 5027"/>
                <a:gd name="T57" fmla="*/ 3199 h 4774"/>
                <a:gd name="T58" fmla="*/ 1488 w 5027"/>
                <a:gd name="T59" fmla="*/ 3028 h 4774"/>
                <a:gd name="T60" fmla="*/ 1699 w 5027"/>
                <a:gd name="T61" fmla="*/ 3001 h 4774"/>
                <a:gd name="T62" fmla="*/ 1962 w 5027"/>
                <a:gd name="T63" fmla="*/ 3016 h 4774"/>
                <a:gd name="T64" fmla="*/ 2129 w 5027"/>
                <a:gd name="T65" fmla="*/ 3167 h 4774"/>
                <a:gd name="T66" fmla="*/ 2304 w 5027"/>
                <a:gd name="T67" fmla="*/ 3428 h 4774"/>
                <a:gd name="T68" fmla="*/ 2425 w 5027"/>
                <a:gd name="T69" fmla="*/ 3681 h 4774"/>
                <a:gd name="T70" fmla="*/ 2578 w 5027"/>
                <a:gd name="T71" fmla="*/ 3878 h 4774"/>
                <a:gd name="T72" fmla="*/ 2728 w 5027"/>
                <a:gd name="T73" fmla="*/ 4006 h 4774"/>
                <a:gd name="T74" fmla="*/ 2759 w 5027"/>
                <a:gd name="T75" fmla="*/ 4221 h 4774"/>
                <a:gd name="T76" fmla="*/ 2911 w 5027"/>
                <a:gd name="T77" fmla="*/ 4534 h 4774"/>
                <a:gd name="T78" fmla="*/ 3078 w 5027"/>
                <a:gd name="T79" fmla="*/ 4604 h 4774"/>
                <a:gd name="T80" fmla="*/ 3489 w 5027"/>
                <a:gd name="T81" fmla="*/ 4697 h 4774"/>
                <a:gd name="T82" fmla="*/ 3641 w 5027"/>
                <a:gd name="T83" fmla="*/ 4720 h 4774"/>
                <a:gd name="T84" fmla="*/ 3627 w 5027"/>
                <a:gd name="T85" fmla="*/ 4653 h 4774"/>
                <a:gd name="T86" fmla="*/ 3568 w 5027"/>
                <a:gd name="T87" fmla="*/ 4517 h 4774"/>
                <a:gd name="T88" fmla="*/ 3513 w 5027"/>
                <a:gd name="T89" fmla="*/ 4281 h 4774"/>
                <a:gd name="T90" fmla="*/ 3438 w 5027"/>
                <a:gd name="T91" fmla="*/ 4138 h 4774"/>
                <a:gd name="T92" fmla="*/ 3519 w 5027"/>
                <a:gd name="T93" fmla="*/ 4102 h 4774"/>
                <a:gd name="T94" fmla="*/ 3612 w 5027"/>
                <a:gd name="T95" fmla="*/ 3975 h 4774"/>
                <a:gd name="T96" fmla="*/ 3589 w 5027"/>
                <a:gd name="T97" fmla="*/ 3867 h 4774"/>
                <a:gd name="T98" fmla="*/ 3678 w 5027"/>
                <a:gd name="T99" fmla="*/ 3783 h 4774"/>
                <a:gd name="T100" fmla="*/ 3733 w 5027"/>
                <a:gd name="T101" fmla="*/ 3746 h 4774"/>
                <a:gd name="T102" fmla="*/ 3797 w 5027"/>
                <a:gd name="T103" fmla="*/ 3601 h 4774"/>
                <a:gd name="T104" fmla="*/ 3918 w 5027"/>
                <a:gd name="T105" fmla="*/ 3572 h 4774"/>
                <a:gd name="T106" fmla="*/ 3902 w 5027"/>
                <a:gd name="T107" fmla="*/ 3513 h 4774"/>
                <a:gd name="T108" fmla="*/ 3947 w 5027"/>
                <a:gd name="T109" fmla="*/ 3471 h 4774"/>
                <a:gd name="T110" fmla="*/ 4031 w 5027"/>
                <a:gd name="T111" fmla="*/ 3534 h 4774"/>
                <a:gd name="T112" fmla="*/ 4196 w 5027"/>
                <a:gd name="T113" fmla="*/ 3461 h 4774"/>
                <a:gd name="T114" fmla="*/ 4510 w 5027"/>
                <a:gd name="T115" fmla="*/ 3187 h 4774"/>
                <a:gd name="T116" fmla="*/ 4480 w 5027"/>
                <a:gd name="T117" fmla="*/ 3076 h 4774"/>
                <a:gd name="T118" fmla="*/ 4587 w 5027"/>
                <a:gd name="T119" fmla="*/ 3052 h 4774"/>
                <a:gd name="T120" fmla="*/ 4623 w 5027"/>
                <a:gd name="T121" fmla="*/ 3122 h 4774"/>
                <a:gd name="T122" fmla="*/ 4969 w 5027"/>
                <a:gd name="T123" fmla="*/ 2729 h 4774"/>
                <a:gd name="T124" fmla="*/ 5020 w 5027"/>
                <a:gd name="T125" fmla="*/ 2433 h 4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7" h="4774">
                  <a:moveTo>
                    <a:pt x="3600" y="4392"/>
                  </a:moveTo>
                  <a:lnTo>
                    <a:pt x="3605" y="4412"/>
                  </a:lnTo>
                  <a:lnTo>
                    <a:pt x="3609" y="4421"/>
                  </a:lnTo>
                  <a:lnTo>
                    <a:pt x="3613" y="4428"/>
                  </a:lnTo>
                  <a:lnTo>
                    <a:pt x="3615" y="4433"/>
                  </a:lnTo>
                  <a:lnTo>
                    <a:pt x="3621" y="4458"/>
                  </a:lnTo>
                  <a:lnTo>
                    <a:pt x="3625" y="4467"/>
                  </a:lnTo>
                  <a:lnTo>
                    <a:pt x="3635" y="4484"/>
                  </a:lnTo>
                  <a:lnTo>
                    <a:pt x="3638" y="4494"/>
                  </a:lnTo>
                  <a:lnTo>
                    <a:pt x="3643" y="4528"/>
                  </a:lnTo>
                  <a:lnTo>
                    <a:pt x="3648" y="4540"/>
                  </a:lnTo>
                  <a:lnTo>
                    <a:pt x="3654" y="4551"/>
                  </a:lnTo>
                  <a:lnTo>
                    <a:pt x="3658" y="4559"/>
                  </a:lnTo>
                  <a:lnTo>
                    <a:pt x="3668" y="4650"/>
                  </a:lnTo>
                  <a:lnTo>
                    <a:pt x="3671" y="4658"/>
                  </a:lnTo>
                  <a:lnTo>
                    <a:pt x="3675" y="4660"/>
                  </a:lnTo>
                  <a:lnTo>
                    <a:pt x="3678" y="4652"/>
                  </a:lnTo>
                  <a:lnTo>
                    <a:pt x="3678" y="4645"/>
                  </a:lnTo>
                  <a:lnTo>
                    <a:pt x="3673" y="4621"/>
                  </a:lnTo>
                  <a:lnTo>
                    <a:pt x="3666" y="4607"/>
                  </a:lnTo>
                  <a:lnTo>
                    <a:pt x="3665" y="4598"/>
                  </a:lnTo>
                  <a:lnTo>
                    <a:pt x="3665" y="4579"/>
                  </a:lnTo>
                  <a:lnTo>
                    <a:pt x="3663" y="4569"/>
                  </a:lnTo>
                  <a:lnTo>
                    <a:pt x="3657" y="4551"/>
                  </a:lnTo>
                  <a:lnTo>
                    <a:pt x="3653" y="4525"/>
                  </a:lnTo>
                  <a:lnTo>
                    <a:pt x="3650" y="4515"/>
                  </a:lnTo>
                  <a:lnTo>
                    <a:pt x="3647" y="4509"/>
                  </a:lnTo>
                  <a:lnTo>
                    <a:pt x="3647" y="4504"/>
                  </a:lnTo>
                  <a:lnTo>
                    <a:pt x="3602" y="4366"/>
                  </a:lnTo>
                  <a:lnTo>
                    <a:pt x="3587" y="4288"/>
                  </a:lnTo>
                  <a:lnTo>
                    <a:pt x="3581" y="4174"/>
                  </a:lnTo>
                  <a:lnTo>
                    <a:pt x="3583" y="4165"/>
                  </a:lnTo>
                  <a:lnTo>
                    <a:pt x="3578" y="4172"/>
                  </a:lnTo>
                  <a:lnTo>
                    <a:pt x="3576" y="4193"/>
                  </a:lnTo>
                  <a:lnTo>
                    <a:pt x="3573" y="4202"/>
                  </a:lnTo>
                  <a:lnTo>
                    <a:pt x="3576" y="4210"/>
                  </a:lnTo>
                  <a:lnTo>
                    <a:pt x="3576" y="4218"/>
                  </a:lnTo>
                  <a:lnTo>
                    <a:pt x="3574" y="4235"/>
                  </a:lnTo>
                  <a:lnTo>
                    <a:pt x="3575" y="4244"/>
                  </a:lnTo>
                  <a:lnTo>
                    <a:pt x="3579" y="4260"/>
                  </a:lnTo>
                  <a:lnTo>
                    <a:pt x="3583" y="4302"/>
                  </a:lnTo>
                  <a:lnTo>
                    <a:pt x="3583" y="4318"/>
                  </a:lnTo>
                  <a:lnTo>
                    <a:pt x="3579" y="4333"/>
                  </a:lnTo>
                  <a:lnTo>
                    <a:pt x="3592" y="4351"/>
                  </a:lnTo>
                  <a:lnTo>
                    <a:pt x="3593" y="4355"/>
                  </a:lnTo>
                  <a:lnTo>
                    <a:pt x="3594" y="4356"/>
                  </a:lnTo>
                  <a:lnTo>
                    <a:pt x="3596" y="4359"/>
                  </a:lnTo>
                  <a:lnTo>
                    <a:pt x="3596" y="4362"/>
                  </a:lnTo>
                  <a:lnTo>
                    <a:pt x="3596" y="4364"/>
                  </a:lnTo>
                  <a:lnTo>
                    <a:pt x="3592" y="4365"/>
                  </a:lnTo>
                  <a:lnTo>
                    <a:pt x="3591" y="4367"/>
                  </a:lnTo>
                  <a:lnTo>
                    <a:pt x="3591" y="4370"/>
                  </a:lnTo>
                  <a:lnTo>
                    <a:pt x="3592" y="4373"/>
                  </a:lnTo>
                  <a:lnTo>
                    <a:pt x="3594" y="4376"/>
                  </a:lnTo>
                  <a:lnTo>
                    <a:pt x="3597" y="4379"/>
                  </a:lnTo>
                  <a:lnTo>
                    <a:pt x="3594" y="4382"/>
                  </a:lnTo>
                  <a:lnTo>
                    <a:pt x="3600" y="4392"/>
                  </a:lnTo>
                  <a:close/>
                  <a:moveTo>
                    <a:pt x="3699" y="3878"/>
                  </a:moveTo>
                  <a:lnTo>
                    <a:pt x="3696" y="3890"/>
                  </a:lnTo>
                  <a:lnTo>
                    <a:pt x="3694" y="3895"/>
                  </a:lnTo>
                  <a:lnTo>
                    <a:pt x="3678" y="3911"/>
                  </a:lnTo>
                  <a:lnTo>
                    <a:pt x="3668" y="3925"/>
                  </a:lnTo>
                  <a:lnTo>
                    <a:pt x="3647" y="3973"/>
                  </a:lnTo>
                  <a:lnTo>
                    <a:pt x="3645" y="3973"/>
                  </a:lnTo>
                  <a:lnTo>
                    <a:pt x="3642" y="3968"/>
                  </a:lnTo>
                  <a:lnTo>
                    <a:pt x="3637" y="3965"/>
                  </a:lnTo>
                  <a:lnTo>
                    <a:pt x="3627" y="3961"/>
                  </a:lnTo>
                  <a:lnTo>
                    <a:pt x="3629" y="3969"/>
                  </a:lnTo>
                  <a:lnTo>
                    <a:pt x="3632" y="3973"/>
                  </a:lnTo>
                  <a:lnTo>
                    <a:pt x="3631" y="3978"/>
                  </a:lnTo>
                  <a:lnTo>
                    <a:pt x="3626" y="3983"/>
                  </a:lnTo>
                  <a:lnTo>
                    <a:pt x="3627" y="3991"/>
                  </a:lnTo>
                  <a:lnTo>
                    <a:pt x="3620" y="4003"/>
                  </a:lnTo>
                  <a:lnTo>
                    <a:pt x="3611" y="4016"/>
                  </a:lnTo>
                  <a:lnTo>
                    <a:pt x="3607" y="4024"/>
                  </a:lnTo>
                  <a:lnTo>
                    <a:pt x="3607" y="4030"/>
                  </a:lnTo>
                  <a:lnTo>
                    <a:pt x="3600" y="4045"/>
                  </a:lnTo>
                  <a:lnTo>
                    <a:pt x="3598" y="4051"/>
                  </a:lnTo>
                  <a:lnTo>
                    <a:pt x="3595" y="4069"/>
                  </a:lnTo>
                  <a:lnTo>
                    <a:pt x="3583" y="4099"/>
                  </a:lnTo>
                  <a:lnTo>
                    <a:pt x="3578" y="4148"/>
                  </a:lnTo>
                  <a:lnTo>
                    <a:pt x="3575" y="4156"/>
                  </a:lnTo>
                  <a:lnTo>
                    <a:pt x="3579" y="4158"/>
                  </a:lnTo>
                  <a:lnTo>
                    <a:pt x="3581" y="4156"/>
                  </a:lnTo>
                  <a:lnTo>
                    <a:pt x="3586" y="4149"/>
                  </a:lnTo>
                  <a:lnTo>
                    <a:pt x="3592" y="4134"/>
                  </a:lnTo>
                  <a:lnTo>
                    <a:pt x="3599" y="4097"/>
                  </a:lnTo>
                  <a:lnTo>
                    <a:pt x="3621" y="4033"/>
                  </a:lnTo>
                  <a:lnTo>
                    <a:pt x="3656" y="3960"/>
                  </a:lnTo>
                  <a:lnTo>
                    <a:pt x="3705" y="3885"/>
                  </a:lnTo>
                  <a:lnTo>
                    <a:pt x="3709" y="3881"/>
                  </a:lnTo>
                  <a:lnTo>
                    <a:pt x="3706" y="3877"/>
                  </a:lnTo>
                  <a:lnTo>
                    <a:pt x="3699" y="3878"/>
                  </a:lnTo>
                  <a:close/>
                  <a:moveTo>
                    <a:pt x="3780" y="3747"/>
                  </a:moveTo>
                  <a:lnTo>
                    <a:pt x="3775" y="3745"/>
                  </a:lnTo>
                  <a:lnTo>
                    <a:pt x="3770" y="3747"/>
                  </a:lnTo>
                  <a:lnTo>
                    <a:pt x="3767" y="3752"/>
                  </a:lnTo>
                  <a:lnTo>
                    <a:pt x="3765" y="3756"/>
                  </a:lnTo>
                  <a:lnTo>
                    <a:pt x="3763" y="3760"/>
                  </a:lnTo>
                  <a:lnTo>
                    <a:pt x="3757" y="3761"/>
                  </a:lnTo>
                  <a:lnTo>
                    <a:pt x="3735" y="3802"/>
                  </a:lnTo>
                  <a:lnTo>
                    <a:pt x="3735" y="3804"/>
                  </a:lnTo>
                  <a:lnTo>
                    <a:pt x="3743" y="3806"/>
                  </a:lnTo>
                  <a:lnTo>
                    <a:pt x="3743" y="3809"/>
                  </a:lnTo>
                  <a:lnTo>
                    <a:pt x="3741" y="3814"/>
                  </a:lnTo>
                  <a:lnTo>
                    <a:pt x="3739" y="3817"/>
                  </a:lnTo>
                  <a:lnTo>
                    <a:pt x="3727" y="3830"/>
                  </a:lnTo>
                  <a:lnTo>
                    <a:pt x="3714" y="3851"/>
                  </a:lnTo>
                  <a:lnTo>
                    <a:pt x="3709" y="3865"/>
                  </a:lnTo>
                  <a:lnTo>
                    <a:pt x="3712" y="3873"/>
                  </a:lnTo>
                  <a:lnTo>
                    <a:pt x="3714" y="3864"/>
                  </a:lnTo>
                  <a:lnTo>
                    <a:pt x="3720" y="3855"/>
                  </a:lnTo>
                  <a:lnTo>
                    <a:pt x="3733" y="3839"/>
                  </a:lnTo>
                  <a:lnTo>
                    <a:pt x="3749" y="3813"/>
                  </a:lnTo>
                  <a:lnTo>
                    <a:pt x="3783" y="3773"/>
                  </a:lnTo>
                  <a:lnTo>
                    <a:pt x="3784" y="3769"/>
                  </a:lnTo>
                  <a:lnTo>
                    <a:pt x="3784" y="3759"/>
                  </a:lnTo>
                  <a:lnTo>
                    <a:pt x="3785" y="3755"/>
                  </a:lnTo>
                  <a:lnTo>
                    <a:pt x="3784" y="3751"/>
                  </a:lnTo>
                  <a:lnTo>
                    <a:pt x="3780" y="3747"/>
                  </a:lnTo>
                  <a:close/>
                  <a:moveTo>
                    <a:pt x="3954" y="3622"/>
                  </a:moveTo>
                  <a:lnTo>
                    <a:pt x="3952" y="3622"/>
                  </a:lnTo>
                  <a:lnTo>
                    <a:pt x="3949" y="3623"/>
                  </a:lnTo>
                  <a:lnTo>
                    <a:pt x="3946" y="3624"/>
                  </a:lnTo>
                  <a:lnTo>
                    <a:pt x="3944" y="3626"/>
                  </a:lnTo>
                  <a:lnTo>
                    <a:pt x="3945" y="3635"/>
                  </a:lnTo>
                  <a:lnTo>
                    <a:pt x="3945" y="3639"/>
                  </a:lnTo>
                  <a:lnTo>
                    <a:pt x="3940" y="3647"/>
                  </a:lnTo>
                  <a:lnTo>
                    <a:pt x="3936" y="3650"/>
                  </a:lnTo>
                  <a:lnTo>
                    <a:pt x="3921" y="3649"/>
                  </a:lnTo>
                  <a:lnTo>
                    <a:pt x="3912" y="3650"/>
                  </a:lnTo>
                  <a:lnTo>
                    <a:pt x="3907" y="3654"/>
                  </a:lnTo>
                  <a:lnTo>
                    <a:pt x="3899" y="3662"/>
                  </a:lnTo>
                  <a:lnTo>
                    <a:pt x="3881" y="3671"/>
                  </a:lnTo>
                  <a:lnTo>
                    <a:pt x="3878" y="3674"/>
                  </a:lnTo>
                  <a:lnTo>
                    <a:pt x="3874" y="3678"/>
                  </a:lnTo>
                  <a:lnTo>
                    <a:pt x="3858" y="3688"/>
                  </a:lnTo>
                  <a:lnTo>
                    <a:pt x="3854" y="3696"/>
                  </a:lnTo>
                  <a:lnTo>
                    <a:pt x="3851" y="3698"/>
                  </a:lnTo>
                  <a:lnTo>
                    <a:pt x="3836" y="3708"/>
                  </a:lnTo>
                  <a:lnTo>
                    <a:pt x="3832" y="3710"/>
                  </a:lnTo>
                  <a:lnTo>
                    <a:pt x="3825" y="3711"/>
                  </a:lnTo>
                  <a:lnTo>
                    <a:pt x="3813" y="3716"/>
                  </a:lnTo>
                  <a:lnTo>
                    <a:pt x="3805" y="3717"/>
                  </a:lnTo>
                  <a:lnTo>
                    <a:pt x="3798" y="3721"/>
                  </a:lnTo>
                  <a:lnTo>
                    <a:pt x="3797" y="3729"/>
                  </a:lnTo>
                  <a:lnTo>
                    <a:pt x="3798" y="3737"/>
                  </a:lnTo>
                  <a:lnTo>
                    <a:pt x="3801" y="3742"/>
                  </a:lnTo>
                  <a:lnTo>
                    <a:pt x="3801" y="3745"/>
                  </a:lnTo>
                  <a:lnTo>
                    <a:pt x="3797" y="3749"/>
                  </a:lnTo>
                  <a:lnTo>
                    <a:pt x="3793" y="3757"/>
                  </a:lnTo>
                  <a:lnTo>
                    <a:pt x="3790" y="3765"/>
                  </a:lnTo>
                  <a:lnTo>
                    <a:pt x="3789" y="3773"/>
                  </a:lnTo>
                  <a:lnTo>
                    <a:pt x="3791" y="3773"/>
                  </a:lnTo>
                  <a:lnTo>
                    <a:pt x="3794" y="3765"/>
                  </a:lnTo>
                  <a:lnTo>
                    <a:pt x="3799" y="3758"/>
                  </a:lnTo>
                  <a:lnTo>
                    <a:pt x="3809" y="3748"/>
                  </a:lnTo>
                  <a:lnTo>
                    <a:pt x="3830" y="3731"/>
                  </a:lnTo>
                  <a:lnTo>
                    <a:pt x="3840" y="3720"/>
                  </a:lnTo>
                  <a:lnTo>
                    <a:pt x="3876" y="3700"/>
                  </a:lnTo>
                  <a:lnTo>
                    <a:pt x="3898" y="3680"/>
                  </a:lnTo>
                  <a:lnTo>
                    <a:pt x="3910" y="3672"/>
                  </a:lnTo>
                  <a:lnTo>
                    <a:pt x="3923" y="3668"/>
                  </a:lnTo>
                  <a:lnTo>
                    <a:pt x="3951" y="3653"/>
                  </a:lnTo>
                  <a:lnTo>
                    <a:pt x="3952" y="3651"/>
                  </a:lnTo>
                  <a:lnTo>
                    <a:pt x="3955" y="3646"/>
                  </a:lnTo>
                  <a:lnTo>
                    <a:pt x="3956" y="3642"/>
                  </a:lnTo>
                  <a:lnTo>
                    <a:pt x="3956" y="3638"/>
                  </a:lnTo>
                  <a:lnTo>
                    <a:pt x="3955" y="3626"/>
                  </a:lnTo>
                  <a:lnTo>
                    <a:pt x="3954" y="3622"/>
                  </a:lnTo>
                  <a:close/>
                  <a:moveTo>
                    <a:pt x="4005" y="3584"/>
                  </a:moveTo>
                  <a:lnTo>
                    <a:pt x="3990" y="3593"/>
                  </a:lnTo>
                  <a:lnTo>
                    <a:pt x="3968" y="3614"/>
                  </a:lnTo>
                  <a:lnTo>
                    <a:pt x="3968" y="3617"/>
                  </a:lnTo>
                  <a:lnTo>
                    <a:pt x="3976" y="3616"/>
                  </a:lnTo>
                  <a:lnTo>
                    <a:pt x="3982" y="3611"/>
                  </a:lnTo>
                  <a:lnTo>
                    <a:pt x="3992" y="3601"/>
                  </a:lnTo>
                  <a:lnTo>
                    <a:pt x="4002" y="3598"/>
                  </a:lnTo>
                  <a:lnTo>
                    <a:pt x="4005" y="3593"/>
                  </a:lnTo>
                  <a:lnTo>
                    <a:pt x="4013" y="3587"/>
                  </a:lnTo>
                  <a:lnTo>
                    <a:pt x="4016" y="3585"/>
                  </a:lnTo>
                  <a:lnTo>
                    <a:pt x="4016" y="3584"/>
                  </a:lnTo>
                  <a:lnTo>
                    <a:pt x="4017" y="3583"/>
                  </a:lnTo>
                  <a:lnTo>
                    <a:pt x="4018" y="3582"/>
                  </a:lnTo>
                  <a:lnTo>
                    <a:pt x="4022" y="3581"/>
                  </a:lnTo>
                  <a:lnTo>
                    <a:pt x="4021" y="3578"/>
                  </a:lnTo>
                  <a:lnTo>
                    <a:pt x="4005" y="3584"/>
                  </a:lnTo>
                  <a:close/>
                  <a:moveTo>
                    <a:pt x="4558" y="3169"/>
                  </a:moveTo>
                  <a:lnTo>
                    <a:pt x="4557" y="3167"/>
                  </a:lnTo>
                  <a:lnTo>
                    <a:pt x="4556" y="3166"/>
                  </a:lnTo>
                  <a:lnTo>
                    <a:pt x="4555" y="3167"/>
                  </a:lnTo>
                  <a:lnTo>
                    <a:pt x="4555" y="3170"/>
                  </a:lnTo>
                  <a:lnTo>
                    <a:pt x="4555" y="3167"/>
                  </a:lnTo>
                  <a:lnTo>
                    <a:pt x="4555" y="3168"/>
                  </a:lnTo>
                  <a:lnTo>
                    <a:pt x="4555" y="3169"/>
                  </a:lnTo>
                  <a:lnTo>
                    <a:pt x="4554" y="3170"/>
                  </a:lnTo>
                  <a:lnTo>
                    <a:pt x="4552" y="3170"/>
                  </a:lnTo>
                  <a:lnTo>
                    <a:pt x="4552" y="3173"/>
                  </a:lnTo>
                  <a:lnTo>
                    <a:pt x="4559" y="3174"/>
                  </a:lnTo>
                  <a:lnTo>
                    <a:pt x="4561" y="3179"/>
                  </a:lnTo>
                  <a:lnTo>
                    <a:pt x="4558" y="3185"/>
                  </a:lnTo>
                  <a:lnTo>
                    <a:pt x="4555" y="3188"/>
                  </a:lnTo>
                  <a:lnTo>
                    <a:pt x="4554" y="3189"/>
                  </a:lnTo>
                  <a:lnTo>
                    <a:pt x="4545" y="3192"/>
                  </a:lnTo>
                  <a:lnTo>
                    <a:pt x="4543" y="3194"/>
                  </a:lnTo>
                  <a:lnTo>
                    <a:pt x="4541" y="3201"/>
                  </a:lnTo>
                  <a:lnTo>
                    <a:pt x="4525" y="3215"/>
                  </a:lnTo>
                  <a:lnTo>
                    <a:pt x="4523" y="3217"/>
                  </a:lnTo>
                  <a:lnTo>
                    <a:pt x="4517" y="3218"/>
                  </a:lnTo>
                  <a:lnTo>
                    <a:pt x="4513" y="3219"/>
                  </a:lnTo>
                  <a:lnTo>
                    <a:pt x="4510" y="3223"/>
                  </a:lnTo>
                  <a:lnTo>
                    <a:pt x="4509" y="3229"/>
                  </a:lnTo>
                  <a:lnTo>
                    <a:pt x="4505" y="3235"/>
                  </a:lnTo>
                  <a:lnTo>
                    <a:pt x="4477" y="3254"/>
                  </a:lnTo>
                  <a:lnTo>
                    <a:pt x="4461" y="3269"/>
                  </a:lnTo>
                  <a:lnTo>
                    <a:pt x="4454" y="3278"/>
                  </a:lnTo>
                  <a:lnTo>
                    <a:pt x="4450" y="3288"/>
                  </a:lnTo>
                  <a:lnTo>
                    <a:pt x="4453" y="3288"/>
                  </a:lnTo>
                  <a:lnTo>
                    <a:pt x="4459" y="3279"/>
                  </a:lnTo>
                  <a:lnTo>
                    <a:pt x="4514" y="3236"/>
                  </a:lnTo>
                  <a:lnTo>
                    <a:pt x="4531" y="3228"/>
                  </a:lnTo>
                  <a:lnTo>
                    <a:pt x="4588" y="3177"/>
                  </a:lnTo>
                  <a:lnTo>
                    <a:pt x="4563" y="3169"/>
                  </a:lnTo>
                  <a:lnTo>
                    <a:pt x="4558" y="3169"/>
                  </a:lnTo>
                  <a:close/>
                  <a:moveTo>
                    <a:pt x="5025" y="2383"/>
                  </a:moveTo>
                  <a:lnTo>
                    <a:pt x="5019" y="2379"/>
                  </a:lnTo>
                  <a:lnTo>
                    <a:pt x="5008" y="2363"/>
                  </a:lnTo>
                  <a:lnTo>
                    <a:pt x="5008" y="2358"/>
                  </a:lnTo>
                  <a:lnTo>
                    <a:pt x="5012" y="2351"/>
                  </a:lnTo>
                  <a:lnTo>
                    <a:pt x="5012" y="2347"/>
                  </a:lnTo>
                  <a:lnTo>
                    <a:pt x="5012" y="2327"/>
                  </a:lnTo>
                  <a:lnTo>
                    <a:pt x="5010" y="2320"/>
                  </a:lnTo>
                  <a:lnTo>
                    <a:pt x="5003" y="2318"/>
                  </a:lnTo>
                  <a:lnTo>
                    <a:pt x="4995" y="2321"/>
                  </a:lnTo>
                  <a:lnTo>
                    <a:pt x="4994" y="2321"/>
                  </a:lnTo>
                  <a:lnTo>
                    <a:pt x="4993" y="2321"/>
                  </a:lnTo>
                  <a:lnTo>
                    <a:pt x="4992" y="2320"/>
                  </a:lnTo>
                  <a:lnTo>
                    <a:pt x="4991" y="2320"/>
                  </a:lnTo>
                  <a:lnTo>
                    <a:pt x="4989" y="2318"/>
                  </a:lnTo>
                  <a:lnTo>
                    <a:pt x="4988" y="2317"/>
                  </a:lnTo>
                  <a:lnTo>
                    <a:pt x="4987" y="2315"/>
                  </a:lnTo>
                  <a:lnTo>
                    <a:pt x="4985" y="2303"/>
                  </a:lnTo>
                  <a:lnTo>
                    <a:pt x="4984" y="2300"/>
                  </a:lnTo>
                  <a:lnTo>
                    <a:pt x="4982" y="2297"/>
                  </a:lnTo>
                  <a:lnTo>
                    <a:pt x="4981" y="2295"/>
                  </a:lnTo>
                  <a:lnTo>
                    <a:pt x="4980" y="2292"/>
                  </a:lnTo>
                  <a:lnTo>
                    <a:pt x="4979" y="2288"/>
                  </a:lnTo>
                  <a:lnTo>
                    <a:pt x="4978" y="2286"/>
                  </a:lnTo>
                  <a:lnTo>
                    <a:pt x="4977" y="2284"/>
                  </a:lnTo>
                  <a:lnTo>
                    <a:pt x="4975" y="2282"/>
                  </a:lnTo>
                  <a:lnTo>
                    <a:pt x="4971" y="2278"/>
                  </a:lnTo>
                  <a:lnTo>
                    <a:pt x="4961" y="2270"/>
                  </a:lnTo>
                  <a:lnTo>
                    <a:pt x="4959" y="2268"/>
                  </a:lnTo>
                  <a:lnTo>
                    <a:pt x="4957" y="2265"/>
                  </a:lnTo>
                  <a:lnTo>
                    <a:pt x="4956" y="2261"/>
                  </a:lnTo>
                  <a:lnTo>
                    <a:pt x="4957" y="2257"/>
                  </a:lnTo>
                  <a:lnTo>
                    <a:pt x="4957" y="2255"/>
                  </a:lnTo>
                  <a:lnTo>
                    <a:pt x="4959" y="2251"/>
                  </a:lnTo>
                  <a:lnTo>
                    <a:pt x="4960" y="2249"/>
                  </a:lnTo>
                  <a:lnTo>
                    <a:pt x="4964" y="2242"/>
                  </a:lnTo>
                  <a:lnTo>
                    <a:pt x="4964" y="2241"/>
                  </a:lnTo>
                  <a:lnTo>
                    <a:pt x="4963" y="2240"/>
                  </a:lnTo>
                  <a:lnTo>
                    <a:pt x="4958" y="2236"/>
                  </a:lnTo>
                  <a:lnTo>
                    <a:pt x="4952" y="2230"/>
                  </a:lnTo>
                  <a:lnTo>
                    <a:pt x="4948" y="2225"/>
                  </a:lnTo>
                  <a:lnTo>
                    <a:pt x="4946" y="2222"/>
                  </a:lnTo>
                  <a:lnTo>
                    <a:pt x="4945" y="2219"/>
                  </a:lnTo>
                  <a:lnTo>
                    <a:pt x="4943" y="2212"/>
                  </a:lnTo>
                  <a:lnTo>
                    <a:pt x="4942" y="2208"/>
                  </a:lnTo>
                  <a:lnTo>
                    <a:pt x="4941" y="2205"/>
                  </a:lnTo>
                  <a:lnTo>
                    <a:pt x="4939" y="2204"/>
                  </a:lnTo>
                  <a:lnTo>
                    <a:pt x="4937" y="2203"/>
                  </a:lnTo>
                  <a:lnTo>
                    <a:pt x="4932" y="2202"/>
                  </a:lnTo>
                  <a:lnTo>
                    <a:pt x="4930" y="2201"/>
                  </a:lnTo>
                  <a:lnTo>
                    <a:pt x="4929" y="2200"/>
                  </a:lnTo>
                  <a:lnTo>
                    <a:pt x="4928" y="2198"/>
                  </a:lnTo>
                  <a:lnTo>
                    <a:pt x="4927" y="2196"/>
                  </a:lnTo>
                  <a:lnTo>
                    <a:pt x="4926" y="2193"/>
                  </a:lnTo>
                  <a:lnTo>
                    <a:pt x="4926" y="2191"/>
                  </a:lnTo>
                  <a:lnTo>
                    <a:pt x="4927" y="2189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2" y="2184"/>
                  </a:lnTo>
                  <a:lnTo>
                    <a:pt x="4933" y="2182"/>
                  </a:lnTo>
                  <a:lnTo>
                    <a:pt x="4933" y="2179"/>
                  </a:lnTo>
                  <a:lnTo>
                    <a:pt x="4932" y="2177"/>
                  </a:lnTo>
                  <a:lnTo>
                    <a:pt x="4930" y="2176"/>
                  </a:lnTo>
                  <a:lnTo>
                    <a:pt x="4927" y="2175"/>
                  </a:lnTo>
                  <a:lnTo>
                    <a:pt x="4918" y="2173"/>
                  </a:lnTo>
                  <a:lnTo>
                    <a:pt x="4916" y="2172"/>
                  </a:lnTo>
                  <a:lnTo>
                    <a:pt x="4914" y="2171"/>
                  </a:lnTo>
                  <a:lnTo>
                    <a:pt x="4910" y="2169"/>
                  </a:lnTo>
                  <a:lnTo>
                    <a:pt x="4900" y="2158"/>
                  </a:lnTo>
                  <a:lnTo>
                    <a:pt x="4895" y="2153"/>
                  </a:lnTo>
                  <a:lnTo>
                    <a:pt x="4893" y="2149"/>
                  </a:lnTo>
                  <a:lnTo>
                    <a:pt x="4892" y="2146"/>
                  </a:lnTo>
                  <a:lnTo>
                    <a:pt x="4890" y="2142"/>
                  </a:lnTo>
                  <a:lnTo>
                    <a:pt x="4890" y="2139"/>
                  </a:lnTo>
                  <a:lnTo>
                    <a:pt x="4890" y="2136"/>
                  </a:lnTo>
                  <a:lnTo>
                    <a:pt x="4891" y="2131"/>
                  </a:lnTo>
                  <a:lnTo>
                    <a:pt x="4892" y="2128"/>
                  </a:lnTo>
                  <a:lnTo>
                    <a:pt x="4893" y="2125"/>
                  </a:lnTo>
                  <a:lnTo>
                    <a:pt x="4893" y="2121"/>
                  </a:lnTo>
                  <a:lnTo>
                    <a:pt x="4893" y="2109"/>
                  </a:lnTo>
                  <a:lnTo>
                    <a:pt x="4894" y="2105"/>
                  </a:lnTo>
                  <a:lnTo>
                    <a:pt x="4895" y="2097"/>
                  </a:lnTo>
                  <a:lnTo>
                    <a:pt x="4895" y="2095"/>
                  </a:lnTo>
                  <a:lnTo>
                    <a:pt x="4894" y="2093"/>
                  </a:lnTo>
                  <a:lnTo>
                    <a:pt x="4893" y="2091"/>
                  </a:lnTo>
                  <a:lnTo>
                    <a:pt x="4892" y="2089"/>
                  </a:lnTo>
                  <a:lnTo>
                    <a:pt x="4891" y="2088"/>
                  </a:lnTo>
                  <a:lnTo>
                    <a:pt x="4889" y="2085"/>
                  </a:lnTo>
                  <a:lnTo>
                    <a:pt x="4888" y="2080"/>
                  </a:lnTo>
                  <a:lnTo>
                    <a:pt x="4884" y="2062"/>
                  </a:lnTo>
                  <a:lnTo>
                    <a:pt x="4883" y="2058"/>
                  </a:lnTo>
                  <a:lnTo>
                    <a:pt x="4872" y="2045"/>
                  </a:lnTo>
                  <a:lnTo>
                    <a:pt x="4869" y="2039"/>
                  </a:lnTo>
                  <a:lnTo>
                    <a:pt x="4867" y="2035"/>
                  </a:lnTo>
                  <a:lnTo>
                    <a:pt x="4865" y="2031"/>
                  </a:lnTo>
                  <a:lnTo>
                    <a:pt x="4862" y="2025"/>
                  </a:lnTo>
                  <a:lnTo>
                    <a:pt x="4856" y="2018"/>
                  </a:lnTo>
                  <a:lnTo>
                    <a:pt x="4848" y="2011"/>
                  </a:lnTo>
                  <a:lnTo>
                    <a:pt x="4845" y="2008"/>
                  </a:lnTo>
                  <a:lnTo>
                    <a:pt x="4832" y="2003"/>
                  </a:lnTo>
                  <a:lnTo>
                    <a:pt x="4830" y="2002"/>
                  </a:lnTo>
                  <a:lnTo>
                    <a:pt x="4829" y="2000"/>
                  </a:lnTo>
                  <a:lnTo>
                    <a:pt x="4827" y="1999"/>
                  </a:lnTo>
                  <a:lnTo>
                    <a:pt x="4818" y="1985"/>
                  </a:lnTo>
                  <a:lnTo>
                    <a:pt x="4817" y="1983"/>
                  </a:lnTo>
                  <a:lnTo>
                    <a:pt x="4812" y="1979"/>
                  </a:lnTo>
                  <a:lnTo>
                    <a:pt x="4809" y="1978"/>
                  </a:lnTo>
                  <a:lnTo>
                    <a:pt x="4804" y="1974"/>
                  </a:lnTo>
                  <a:lnTo>
                    <a:pt x="4802" y="1972"/>
                  </a:lnTo>
                  <a:lnTo>
                    <a:pt x="4801" y="1971"/>
                  </a:lnTo>
                  <a:lnTo>
                    <a:pt x="4801" y="1970"/>
                  </a:lnTo>
                  <a:lnTo>
                    <a:pt x="4799" y="1936"/>
                  </a:lnTo>
                  <a:lnTo>
                    <a:pt x="4796" y="1884"/>
                  </a:lnTo>
                  <a:lnTo>
                    <a:pt x="4793" y="1831"/>
                  </a:lnTo>
                  <a:lnTo>
                    <a:pt x="4791" y="1779"/>
                  </a:lnTo>
                  <a:lnTo>
                    <a:pt x="4788" y="1726"/>
                  </a:lnTo>
                  <a:lnTo>
                    <a:pt x="4785" y="1674"/>
                  </a:lnTo>
                  <a:lnTo>
                    <a:pt x="4779" y="1569"/>
                  </a:lnTo>
                  <a:lnTo>
                    <a:pt x="4777" y="1516"/>
                  </a:lnTo>
                  <a:lnTo>
                    <a:pt x="4773" y="1462"/>
                  </a:lnTo>
                  <a:lnTo>
                    <a:pt x="4770" y="1409"/>
                  </a:lnTo>
                  <a:lnTo>
                    <a:pt x="4767" y="1356"/>
                  </a:lnTo>
                  <a:lnTo>
                    <a:pt x="4763" y="1302"/>
                  </a:lnTo>
                  <a:lnTo>
                    <a:pt x="4762" y="1273"/>
                  </a:lnTo>
                  <a:lnTo>
                    <a:pt x="4762" y="1273"/>
                  </a:lnTo>
                  <a:lnTo>
                    <a:pt x="4758" y="1271"/>
                  </a:lnTo>
                  <a:lnTo>
                    <a:pt x="4752" y="1269"/>
                  </a:lnTo>
                  <a:lnTo>
                    <a:pt x="4741" y="1261"/>
                  </a:lnTo>
                  <a:lnTo>
                    <a:pt x="4734" y="1265"/>
                  </a:lnTo>
                  <a:lnTo>
                    <a:pt x="4726" y="1266"/>
                  </a:lnTo>
                  <a:lnTo>
                    <a:pt x="4719" y="1265"/>
                  </a:lnTo>
                  <a:lnTo>
                    <a:pt x="4706" y="1258"/>
                  </a:lnTo>
                  <a:lnTo>
                    <a:pt x="4701" y="1260"/>
                  </a:lnTo>
                  <a:lnTo>
                    <a:pt x="4696" y="1265"/>
                  </a:lnTo>
                  <a:lnTo>
                    <a:pt x="4691" y="1267"/>
                  </a:lnTo>
                  <a:lnTo>
                    <a:pt x="4672" y="1259"/>
                  </a:lnTo>
                  <a:lnTo>
                    <a:pt x="4666" y="1260"/>
                  </a:lnTo>
                  <a:lnTo>
                    <a:pt x="4662" y="1265"/>
                  </a:lnTo>
                  <a:lnTo>
                    <a:pt x="4660" y="1272"/>
                  </a:lnTo>
                  <a:lnTo>
                    <a:pt x="4657" y="1277"/>
                  </a:lnTo>
                  <a:lnTo>
                    <a:pt x="4649" y="1273"/>
                  </a:lnTo>
                  <a:lnTo>
                    <a:pt x="4641" y="1277"/>
                  </a:lnTo>
                  <a:lnTo>
                    <a:pt x="4634" y="1276"/>
                  </a:lnTo>
                  <a:lnTo>
                    <a:pt x="4631" y="1272"/>
                  </a:lnTo>
                  <a:lnTo>
                    <a:pt x="4636" y="1267"/>
                  </a:lnTo>
                  <a:lnTo>
                    <a:pt x="4636" y="1264"/>
                  </a:lnTo>
                  <a:lnTo>
                    <a:pt x="4626" y="1266"/>
                  </a:lnTo>
                  <a:lnTo>
                    <a:pt x="4617" y="1264"/>
                  </a:lnTo>
                  <a:lnTo>
                    <a:pt x="4610" y="1258"/>
                  </a:lnTo>
                  <a:lnTo>
                    <a:pt x="4607" y="1249"/>
                  </a:lnTo>
                  <a:lnTo>
                    <a:pt x="4603" y="1241"/>
                  </a:lnTo>
                  <a:lnTo>
                    <a:pt x="4596" y="1240"/>
                  </a:lnTo>
                  <a:lnTo>
                    <a:pt x="4594" y="1239"/>
                  </a:lnTo>
                  <a:lnTo>
                    <a:pt x="4585" y="1240"/>
                  </a:lnTo>
                  <a:lnTo>
                    <a:pt x="4578" y="1236"/>
                  </a:lnTo>
                  <a:lnTo>
                    <a:pt x="4578" y="1240"/>
                  </a:lnTo>
                  <a:lnTo>
                    <a:pt x="4560" y="1234"/>
                  </a:lnTo>
                  <a:lnTo>
                    <a:pt x="4554" y="1231"/>
                  </a:lnTo>
                  <a:lnTo>
                    <a:pt x="4555" y="1229"/>
                  </a:lnTo>
                  <a:lnTo>
                    <a:pt x="4556" y="1227"/>
                  </a:lnTo>
                  <a:lnTo>
                    <a:pt x="4548" y="1227"/>
                  </a:lnTo>
                  <a:lnTo>
                    <a:pt x="4539" y="1229"/>
                  </a:lnTo>
                  <a:lnTo>
                    <a:pt x="4536" y="1225"/>
                  </a:lnTo>
                  <a:lnTo>
                    <a:pt x="4531" y="1223"/>
                  </a:lnTo>
                  <a:lnTo>
                    <a:pt x="4526" y="1222"/>
                  </a:lnTo>
                  <a:lnTo>
                    <a:pt x="4521" y="1221"/>
                  </a:lnTo>
                  <a:lnTo>
                    <a:pt x="4518" y="1221"/>
                  </a:lnTo>
                  <a:lnTo>
                    <a:pt x="4514" y="1223"/>
                  </a:lnTo>
                  <a:lnTo>
                    <a:pt x="4511" y="1224"/>
                  </a:lnTo>
                  <a:lnTo>
                    <a:pt x="4509" y="1223"/>
                  </a:lnTo>
                  <a:lnTo>
                    <a:pt x="4506" y="1219"/>
                  </a:lnTo>
                  <a:lnTo>
                    <a:pt x="4499" y="1216"/>
                  </a:lnTo>
                  <a:lnTo>
                    <a:pt x="4493" y="1206"/>
                  </a:lnTo>
                  <a:lnTo>
                    <a:pt x="4487" y="1204"/>
                  </a:lnTo>
                  <a:lnTo>
                    <a:pt x="4483" y="1204"/>
                  </a:lnTo>
                  <a:lnTo>
                    <a:pt x="4473" y="1201"/>
                  </a:lnTo>
                  <a:lnTo>
                    <a:pt x="4449" y="1198"/>
                  </a:lnTo>
                  <a:lnTo>
                    <a:pt x="4434" y="1185"/>
                  </a:lnTo>
                  <a:lnTo>
                    <a:pt x="4428" y="1175"/>
                  </a:lnTo>
                  <a:lnTo>
                    <a:pt x="4426" y="1173"/>
                  </a:lnTo>
                  <a:lnTo>
                    <a:pt x="4422" y="1170"/>
                  </a:lnTo>
                  <a:lnTo>
                    <a:pt x="4419" y="1169"/>
                  </a:lnTo>
                  <a:lnTo>
                    <a:pt x="4416" y="1166"/>
                  </a:lnTo>
                  <a:lnTo>
                    <a:pt x="4415" y="1160"/>
                  </a:lnTo>
                  <a:lnTo>
                    <a:pt x="4414" y="1158"/>
                  </a:lnTo>
                  <a:lnTo>
                    <a:pt x="4411" y="1155"/>
                  </a:lnTo>
                  <a:lnTo>
                    <a:pt x="4408" y="1153"/>
                  </a:lnTo>
                  <a:lnTo>
                    <a:pt x="4406" y="1153"/>
                  </a:lnTo>
                  <a:lnTo>
                    <a:pt x="4393" y="1153"/>
                  </a:lnTo>
                  <a:lnTo>
                    <a:pt x="4387" y="1151"/>
                  </a:lnTo>
                  <a:lnTo>
                    <a:pt x="4381" y="1147"/>
                  </a:lnTo>
                  <a:lnTo>
                    <a:pt x="4368" y="1136"/>
                  </a:lnTo>
                  <a:lnTo>
                    <a:pt x="4362" y="1132"/>
                  </a:lnTo>
                  <a:lnTo>
                    <a:pt x="4350" y="1129"/>
                  </a:lnTo>
                  <a:lnTo>
                    <a:pt x="4348" y="1127"/>
                  </a:lnTo>
                  <a:lnTo>
                    <a:pt x="4346" y="1124"/>
                  </a:lnTo>
                  <a:lnTo>
                    <a:pt x="4344" y="1121"/>
                  </a:lnTo>
                  <a:lnTo>
                    <a:pt x="4340" y="1118"/>
                  </a:lnTo>
                  <a:lnTo>
                    <a:pt x="4315" y="1111"/>
                  </a:lnTo>
                  <a:lnTo>
                    <a:pt x="4309" y="1112"/>
                  </a:lnTo>
                  <a:lnTo>
                    <a:pt x="4302" y="1118"/>
                  </a:lnTo>
                  <a:lnTo>
                    <a:pt x="4300" y="1125"/>
                  </a:lnTo>
                  <a:lnTo>
                    <a:pt x="4300" y="1133"/>
                  </a:lnTo>
                  <a:lnTo>
                    <a:pt x="4298" y="1138"/>
                  </a:lnTo>
                  <a:lnTo>
                    <a:pt x="4293" y="1136"/>
                  </a:lnTo>
                  <a:lnTo>
                    <a:pt x="4291" y="1139"/>
                  </a:lnTo>
                  <a:lnTo>
                    <a:pt x="4289" y="1141"/>
                  </a:lnTo>
                  <a:lnTo>
                    <a:pt x="4285" y="1143"/>
                  </a:lnTo>
                  <a:lnTo>
                    <a:pt x="4281" y="1145"/>
                  </a:lnTo>
                  <a:lnTo>
                    <a:pt x="4277" y="1143"/>
                  </a:lnTo>
                  <a:lnTo>
                    <a:pt x="4274" y="1143"/>
                  </a:lnTo>
                  <a:lnTo>
                    <a:pt x="4273" y="1147"/>
                  </a:lnTo>
                  <a:lnTo>
                    <a:pt x="4273" y="1151"/>
                  </a:lnTo>
                  <a:lnTo>
                    <a:pt x="4273" y="1153"/>
                  </a:lnTo>
                  <a:lnTo>
                    <a:pt x="4271" y="1154"/>
                  </a:lnTo>
                  <a:lnTo>
                    <a:pt x="4269" y="1155"/>
                  </a:lnTo>
                  <a:lnTo>
                    <a:pt x="4266" y="1156"/>
                  </a:lnTo>
                  <a:lnTo>
                    <a:pt x="4235" y="1156"/>
                  </a:lnTo>
                  <a:lnTo>
                    <a:pt x="4231" y="1157"/>
                  </a:lnTo>
                  <a:lnTo>
                    <a:pt x="4228" y="1153"/>
                  </a:lnTo>
                  <a:lnTo>
                    <a:pt x="4225" y="1152"/>
                  </a:lnTo>
                  <a:lnTo>
                    <a:pt x="4222" y="1151"/>
                  </a:lnTo>
                  <a:lnTo>
                    <a:pt x="4219" y="1151"/>
                  </a:lnTo>
                  <a:lnTo>
                    <a:pt x="4217" y="1152"/>
                  </a:lnTo>
                  <a:lnTo>
                    <a:pt x="4215" y="1153"/>
                  </a:lnTo>
                  <a:lnTo>
                    <a:pt x="4213" y="1154"/>
                  </a:lnTo>
                  <a:lnTo>
                    <a:pt x="4213" y="1153"/>
                  </a:lnTo>
                  <a:lnTo>
                    <a:pt x="4211" y="1150"/>
                  </a:lnTo>
                  <a:lnTo>
                    <a:pt x="4210" y="1149"/>
                  </a:lnTo>
                  <a:lnTo>
                    <a:pt x="4210" y="1148"/>
                  </a:lnTo>
                  <a:lnTo>
                    <a:pt x="4198" y="1149"/>
                  </a:lnTo>
                  <a:lnTo>
                    <a:pt x="4193" y="1146"/>
                  </a:lnTo>
                  <a:lnTo>
                    <a:pt x="4197" y="1139"/>
                  </a:lnTo>
                  <a:lnTo>
                    <a:pt x="4194" y="1133"/>
                  </a:lnTo>
                  <a:lnTo>
                    <a:pt x="4189" y="1130"/>
                  </a:lnTo>
                  <a:lnTo>
                    <a:pt x="4184" y="1127"/>
                  </a:lnTo>
                  <a:lnTo>
                    <a:pt x="4179" y="1124"/>
                  </a:lnTo>
                  <a:lnTo>
                    <a:pt x="4174" y="1122"/>
                  </a:lnTo>
                  <a:lnTo>
                    <a:pt x="4170" y="1126"/>
                  </a:lnTo>
                  <a:lnTo>
                    <a:pt x="4166" y="1135"/>
                  </a:lnTo>
                  <a:lnTo>
                    <a:pt x="4163" y="1135"/>
                  </a:lnTo>
                  <a:lnTo>
                    <a:pt x="4157" y="1132"/>
                  </a:lnTo>
                  <a:lnTo>
                    <a:pt x="4156" y="1133"/>
                  </a:lnTo>
                  <a:lnTo>
                    <a:pt x="4147" y="1138"/>
                  </a:lnTo>
                  <a:lnTo>
                    <a:pt x="4143" y="1139"/>
                  </a:lnTo>
                  <a:lnTo>
                    <a:pt x="4139" y="1142"/>
                  </a:lnTo>
                  <a:lnTo>
                    <a:pt x="4135" y="1145"/>
                  </a:lnTo>
                  <a:lnTo>
                    <a:pt x="4133" y="1148"/>
                  </a:lnTo>
                  <a:lnTo>
                    <a:pt x="4129" y="1148"/>
                  </a:lnTo>
                  <a:lnTo>
                    <a:pt x="4124" y="1149"/>
                  </a:lnTo>
                  <a:lnTo>
                    <a:pt x="4112" y="1149"/>
                  </a:lnTo>
                  <a:lnTo>
                    <a:pt x="4109" y="1152"/>
                  </a:lnTo>
                  <a:lnTo>
                    <a:pt x="4111" y="1164"/>
                  </a:lnTo>
                  <a:lnTo>
                    <a:pt x="4107" y="1168"/>
                  </a:lnTo>
                  <a:lnTo>
                    <a:pt x="4104" y="1167"/>
                  </a:lnTo>
                  <a:lnTo>
                    <a:pt x="4102" y="1165"/>
                  </a:lnTo>
                  <a:lnTo>
                    <a:pt x="4100" y="1162"/>
                  </a:lnTo>
                  <a:lnTo>
                    <a:pt x="4097" y="1163"/>
                  </a:lnTo>
                  <a:lnTo>
                    <a:pt x="4095" y="1165"/>
                  </a:lnTo>
                  <a:lnTo>
                    <a:pt x="4093" y="1168"/>
                  </a:lnTo>
                  <a:lnTo>
                    <a:pt x="4083" y="1170"/>
                  </a:lnTo>
                  <a:lnTo>
                    <a:pt x="4078" y="1169"/>
                  </a:lnTo>
                  <a:lnTo>
                    <a:pt x="4057" y="1157"/>
                  </a:lnTo>
                  <a:lnTo>
                    <a:pt x="4053" y="1153"/>
                  </a:lnTo>
                  <a:lnTo>
                    <a:pt x="4049" y="1152"/>
                  </a:lnTo>
                  <a:lnTo>
                    <a:pt x="4044" y="1155"/>
                  </a:lnTo>
                  <a:lnTo>
                    <a:pt x="4040" y="1159"/>
                  </a:lnTo>
                  <a:lnTo>
                    <a:pt x="4039" y="1163"/>
                  </a:lnTo>
                  <a:lnTo>
                    <a:pt x="4036" y="1163"/>
                  </a:lnTo>
                  <a:lnTo>
                    <a:pt x="4031" y="1166"/>
                  </a:lnTo>
                  <a:lnTo>
                    <a:pt x="4024" y="1171"/>
                  </a:lnTo>
                  <a:lnTo>
                    <a:pt x="4011" y="1177"/>
                  </a:lnTo>
                  <a:lnTo>
                    <a:pt x="4006" y="1177"/>
                  </a:lnTo>
                  <a:lnTo>
                    <a:pt x="3987" y="1178"/>
                  </a:lnTo>
                  <a:lnTo>
                    <a:pt x="3983" y="1179"/>
                  </a:lnTo>
                  <a:lnTo>
                    <a:pt x="3976" y="1184"/>
                  </a:lnTo>
                  <a:lnTo>
                    <a:pt x="3972" y="1185"/>
                  </a:lnTo>
                  <a:lnTo>
                    <a:pt x="3968" y="1188"/>
                  </a:lnTo>
                  <a:lnTo>
                    <a:pt x="3962" y="1204"/>
                  </a:lnTo>
                  <a:lnTo>
                    <a:pt x="3959" y="1210"/>
                  </a:lnTo>
                  <a:lnTo>
                    <a:pt x="3952" y="1214"/>
                  </a:lnTo>
                  <a:lnTo>
                    <a:pt x="3945" y="1215"/>
                  </a:lnTo>
                  <a:lnTo>
                    <a:pt x="3929" y="1214"/>
                  </a:lnTo>
                  <a:lnTo>
                    <a:pt x="3920" y="1216"/>
                  </a:lnTo>
                  <a:lnTo>
                    <a:pt x="3917" y="1220"/>
                  </a:lnTo>
                  <a:lnTo>
                    <a:pt x="3918" y="1227"/>
                  </a:lnTo>
                  <a:lnTo>
                    <a:pt x="3916" y="1236"/>
                  </a:lnTo>
                  <a:lnTo>
                    <a:pt x="3906" y="1244"/>
                  </a:lnTo>
                  <a:lnTo>
                    <a:pt x="3894" y="1233"/>
                  </a:lnTo>
                  <a:lnTo>
                    <a:pt x="3883" y="1217"/>
                  </a:lnTo>
                  <a:lnTo>
                    <a:pt x="3874" y="1207"/>
                  </a:lnTo>
                  <a:lnTo>
                    <a:pt x="3867" y="1205"/>
                  </a:lnTo>
                  <a:lnTo>
                    <a:pt x="3842" y="1208"/>
                  </a:lnTo>
                  <a:lnTo>
                    <a:pt x="3839" y="1206"/>
                  </a:lnTo>
                  <a:lnTo>
                    <a:pt x="3838" y="1203"/>
                  </a:lnTo>
                  <a:lnTo>
                    <a:pt x="3837" y="1199"/>
                  </a:lnTo>
                  <a:lnTo>
                    <a:pt x="3835" y="1195"/>
                  </a:lnTo>
                  <a:lnTo>
                    <a:pt x="3833" y="1194"/>
                  </a:lnTo>
                  <a:lnTo>
                    <a:pt x="3825" y="1190"/>
                  </a:lnTo>
                  <a:lnTo>
                    <a:pt x="3809" y="1185"/>
                  </a:lnTo>
                  <a:lnTo>
                    <a:pt x="3805" y="1181"/>
                  </a:lnTo>
                  <a:lnTo>
                    <a:pt x="3803" y="1179"/>
                  </a:lnTo>
                  <a:lnTo>
                    <a:pt x="3802" y="1177"/>
                  </a:lnTo>
                  <a:lnTo>
                    <a:pt x="3801" y="1175"/>
                  </a:lnTo>
                  <a:lnTo>
                    <a:pt x="3801" y="1172"/>
                  </a:lnTo>
                  <a:lnTo>
                    <a:pt x="3802" y="1170"/>
                  </a:lnTo>
                  <a:lnTo>
                    <a:pt x="3806" y="1162"/>
                  </a:lnTo>
                  <a:lnTo>
                    <a:pt x="3805" y="1159"/>
                  </a:lnTo>
                  <a:lnTo>
                    <a:pt x="3801" y="1156"/>
                  </a:lnTo>
                  <a:lnTo>
                    <a:pt x="3792" y="1153"/>
                  </a:lnTo>
                  <a:lnTo>
                    <a:pt x="3787" y="1151"/>
                  </a:lnTo>
                  <a:lnTo>
                    <a:pt x="3783" y="1151"/>
                  </a:lnTo>
                  <a:lnTo>
                    <a:pt x="3781" y="1153"/>
                  </a:lnTo>
                  <a:lnTo>
                    <a:pt x="3780" y="1154"/>
                  </a:lnTo>
                  <a:lnTo>
                    <a:pt x="3777" y="1158"/>
                  </a:lnTo>
                  <a:lnTo>
                    <a:pt x="3773" y="1172"/>
                  </a:lnTo>
                  <a:lnTo>
                    <a:pt x="3772" y="1174"/>
                  </a:lnTo>
                  <a:lnTo>
                    <a:pt x="3771" y="1176"/>
                  </a:lnTo>
                  <a:lnTo>
                    <a:pt x="3770" y="1178"/>
                  </a:lnTo>
                  <a:lnTo>
                    <a:pt x="3768" y="1180"/>
                  </a:lnTo>
                  <a:lnTo>
                    <a:pt x="3765" y="1181"/>
                  </a:lnTo>
                  <a:lnTo>
                    <a:pt x="3761" y="1182"/>
                  </a:lnTo>
                  <a:lnTo>
                    <a:pt x="3754" y="1183"/>
                  </a:lnTo>
                  <a:lnTo>
                    <a:pt x="3751" y="1183"/>
                  </a:lnTo>
                  <a:lnTo>
                    <a:pt x="3747" y="1183"/>
                  </a:lnTo>
                  <a:lnTo>
                    <a:pt x="3745" y="1182"/>
                  </a:lnTo>
                  <a:lnTo>
                    <a:pt x="3735" y="1175"/>
                  </a:lnTo>
                  <a:lnTo>
                    <a:pt x="3731" y="1173"/>
                  </a:lnTo>
                  <a:lnTo>
                    <a:pt x="3728" y="1173"/>
                  </a:lnTo>
                  <a:lnTo>
                    <a:pt x="3715" y="1175"/>
                  </a:lnTo>
                  <a:lnTo>
                    <a:pt x="3712" y="1175"/>
                  </a:lnTo>
                  <a:lnTo>
                    <a:pt x="3709" y="1174"/>
                  </a:lnTo>
                  <a:lnTo>
                    <a:pt x="3707" y="1173"/>
                  </a:lnTo>
                  <a:lnTo>
                    <a:pt x="3702" y="1168"/>
                  </a:lnTo>
                  <a:lnTo>
                    <a:pt x="3700" y="1164"/>
                  </a:lnTo>
                  <a:lnTo>
                    <a:pt x="3698" y="1160"/>
                  </a:lnTo>
                  <a:lnTo>
                    <a:pt x="3695" y="1147"/>
                  </a:lnTo>
                  <a:lnTo>
                    <a:pt x="3694" y="1143"/>
                  </a:lnTo>
                  <a:lnTo>
                    <a:pt x="3692" y="1141"/>
                  </a:lnTo>
                  <a:lnTo>
                    <a:pt x="3689" y="1139"/>
                  </a:lnTo>
                  <a:lnTo>
                    <a:pt x="3684" y="1137"/>
                  </a:lnTo>
                  <a:lnTo>
                    <a:pt x="3680" y="1136"/>
                  </a:lnTo>
                  <a:lnTo>
                    <a:pt x="3677" y="1136"/>
                  </a:lnTo>
                  <a:lnTo>
                    <a:pt x="3665" y="1139"/>
                  </a:lnTo>
                  <a:lnTo>
                    <a:pt x="3662" y="1140"/>
                  </a:lnTo>
                  <a:lnTo>
                    <a:pt x="3661" y="1141"/>
                  </a:lnTo>
                  <a:lnTo>
                    <a:pt x="3658" y="1145"/>
                  </a:lnTo>
                  <a:lnTo>
                    <a:pt x="3658" y="1151"/>
                  </a:lnTo>
                  <a:lnTo>
                    <a:pt x="3658" y="1161"/>
                  </a:lnTo>
                  <a:lnTo>
                    <a:pt x="3652" y="1174"/>
                  </a:lnTo>
                  <a:lnTo>
                    <a:pt x="3647" y="1181"/>
                  </a:lnTo>
                  <a:lnTo>
                    <a:pt x="3639" y="1184"/>
                  </a:lnTo>
                  <a:lnTo>
                    <a:pt x="3625" y="1181"/>
                  </a:lnTo>
                  <a:lnTo>
                    <a:pt x="3626" y="1188"/>
                  </a:lnTo>
                  <a:lnTo>
                    <a:pt x="3629" y="1191"/>
                  </a:lnTo>
                  <a:lnTo>
                    <a:pt x="3632" y="1193"/>
                  </a:lnTo>
                  <a:lnTo>
                    <a:pt x="3633" y="1197"/>
                  </a:lnTo>
                  <a:lnTo>
                    <a:pt x="3632" y="1200"/>
                  </a:lnTo>
                  <a:lnTo>
                    <a:pt x="3625" y="1205"/>
                  </a:lnTo>
                  <a:lnTo>
                    <a:pt x="3623" y="1210"/>
                  </a:lnTo>
                  <a:lnTo>
                    <a:pt x="3623" y="1223"/>
                  </a:lnTo>
                  <a:lnTo>
                    <a:pt x="3620" y="1234"/>
                  </a:lnTo>
                  <a:lnTo>
                    <a:pt x="3613" y="1242"/>
                  </a:lnTo>
                  <a:lnTo>
                    <a:pt x="3601" y="1242"/>
                  </a:lnTo>
                  <a:lnTo>
                    <a:pt x="3592" y="1237"/>
                  </a:lnTo>
                  <a:lnTo>
                    <a:pt x="3585" y="1227"/>
                  </a:lnTo>
                  <a:lnTo>
                    <a:pt x="3579" y="1215"/>
                  </a:lnTo>
                  <a:lnTo>
                    <a:pt x="3577" y="1205"/>
                  </a:lnTo>
                  <a:lnTo>
                    <a:pt x="3579" y="1197"/>
                  </a:lnTo>
                  <a:lnTo>
                    <a:pt x="3585" y="1186"/>
                  </a:lnTo>
                  <a:lnTo>
                    <a:pt x="3587" y="1178"/>
                  </a:lnTo>
                  <a:lnTo>
                    <a:pt x="3586" y="1173"/>
                  </a:lnTo>
                  <a:lnTo>
                    <a:pt x="3583" y="1168"/>
                  </a:lnTo>
                  <a:lnTo>
                    <a:pt x="3578" y="1164"/>
                  </a:lnTo>
                  <a:lnTo>
                    <a:pt x="3574" y="1160"/>
                  </a:lnTo>
                  <a:lnTo>
                    <a:pt x="3571" y="1162"/>
                  </a:lnTo>
                  <a:lnTo>
                    <a:pt x="3567" y="1164"/>
                  </a:lnTo>
                  <a:lnTo>
                    <a:pt x="3565" y="1165"/>
                  </a:lnTo>
                  <a:lnTo>
                    <a:pt x="3563" y="1167"/>
                  </a:lnTo>
                  <a:lnTo>
                    <a:pt x="3562" y="1171"/>
                  </a:lnTo>
                  <a:lnTo>
                    <a:pt x="3556" y="1182"/>
                  </a:lnTo>
                  <a:lnTo>
                    <a:pt x="3554" y="1185"/>
                  </a:lnTo>
                  <a:lnTo>
                    <a:pt x="3543" y="1177"/>
                  </a:lnTo>
                  <a:lnTo>
                    <a:pt x="3539" y="1175"/>
                  </a:lnTo>
                  <a:lnTo>
                    <a:pt x="3533" y="1180"/>
                  </a:lnTo>
                  <a:lnTo>
                    <a:pt x="3532" y="1181"/>
                  </a:lnTo>
                  <a:lnTo>
                    <a:pt x="3530" y="1186"/>
                  </a:lnTo>
                  <a:lnTo>
                    <a:pt x="3529" y="1187"/>
                  </a:lnTo>
                  <a:lnTo>
                    <a:pt x="3527" y="1189"/>
                  </a:lnTo>
                  <a:lnTo>
                    <a:pt x="3523" y="1192"/>
                  </a:lnTo>
                  <a:lnTo>
                    <a:pt x="3522" y="1194"/>
                  </a:lnTo>
                  <a:lnTo>
                    <a:pt x="3519" y="1196"/>
                  </a:lnTo>
                  <a:lnTo>
                    <a:pt x="3515" y="1197"/>
                  </a:lnTo>
                  <a:lnTo>
                    <a:pt x="3491" y="1200"/>
                  </a:lnTo>
                  <a:lnTo>
                    <a:pt x="3485" y="1196"/>
                  </a:lnTo>
                  <a:lnTo>
                    <a:pt x="3482" y="1186"/>
                  </a:lnTo>
                  <a:lnTo>
                    <a:pt x="3481" y="1176"/>
                  </a:lnTo>
                  <a:lnTo>
                    <a:pt x="3478" y="1170"/>
                  </a:lnTo>
                  <a:lnTo>
                    <a:pt x="3472" y="1168"/>
                  </a:lnTo>
                  <a:lnTo>
                    <a:pt x="3464" y="1166"/>
                  </a:lnTo>
                  <a:lnTo>
                    <a:pt x="3440" y="1168"/>
                  </a:lnTo>
                  <a:lnTo>
                    <a:pt x="3434" y="1165"/>
                  </a:lnTo>
                  <a:lnTo>
                    <a:pt x="3431" y="1157"/>
                  </a:lnTo>
                  <a:lnTo>
                    <a:pt x="3431" y="1140"/>
                  </a:lnTo>
                  <a:lnTo>
                    <a:pt x="3427" y="1133"/>
                  </a:lnTo>
                  <a:lnTo>
                    <a:pt x="3413" y="1126"/>
                  </a:lnTo>
                  <a:lnTo>
                    <a:pt x="3398" y="1131"/>
                  </a:lnTo>
                  <a:lnTo>
                    <a:pt x="3385" y="1142"/>
                  </a:lnTo>
                  <a:lnTo>
                    <a:pt x="3354" y="1175"/>
                  </a:lnTo>
                  <a:lnTo>
                    <a:pt x="3340" y="1184"/>
                  </a:lnTo>
                  <a:lnTo>
                    <a:pt x="3323" y="1187"/>
                  </a:lnTo>
                  <a:lnTo>
                    <a:pt x="3307" y="1183"/>
                  </a:lnTo>
                  <a:lnTo>
                    <a:pt x="3299" y="1178"/>
                  </a:lnTo>
                  <a:lnTo>
                    <a:pt x="3295" y="1174"/>
                  </a:lnTo>
                  <a:lnTo>
                    <a:pt x="3296" y="1167"/>
                  </a:lnTo>
                  <a:lnTo>
                    <a:pt x="3296" y="1164"/>
                  </a:lnTo>
                  <a:lnTo>
                    <a:pt x="3297" y="1160"/>
                  </a:lnTo>
                  <a:lnTo>
                    <a:pt x="3299" y="1151"/>
                  </a:lnTo>
                  <a:lnTo>
                    <a:pt x="3299" y="1146"/>
                  </a:lnTo>
                  <a:lnTo>
                    <a:pt x="3297" y="1141"/>
                  </a:lnTo>
                  <a:lnTo>
                    <a:pt x="3299" y="1136"/>
                  </a:lnTo>
                  <a:lnTo>
                    <a:pt x="3298" y="1132"/>
                  </a:lnTo>
                  <a:lnTo>
                    <a:pt x="3295" y="1128"/>
                  </a:lnTo>
                  <a:lnTo>
                    <a:pt x="3292" y="1129"/>
                  </a:lnTo>
                  <a:lnTo>
                    <a:pt x="3278" y="1125"/>
                  </a:lnTo>
                  <a:lnTo>
                    <a:pt x="3260" y="1121"/>
                  </a:lnTo>
                  <a:lnTo>
                    <a:pt x="3246" y="1114"/>
                  </a:lnTo>
                  <a:lnTo>
                    <a:pt x="3245" y="1100"/>
                  </a:lnTo>
                  <a:lnTo>
                    <a:pt x="3243" y="1090"/>
                  </a:lnTo>
                  <a:lnTo>
                    <a:pt x="3244" y="1077"/>
                  </a:lnTo>
                  <a:lnTo>
                    <a:pt x="3244" y="1065"/>
                  </a:lnTo>
                  <a:lnTo>
                    <a:pt x="3238" y="1060"/>
                  </a:lnTo>
                  <a:lnTo>
                    <a:pt x="3229" y="1061"/>
                  </a:lnTo>
                  <a:lnTo>
                    <a:pt x="3211" y="1068"/>
                  </a:lnTo>
                  <a:lnTo>
                    <a:pt x="3200" y="1070"/>
                  </a:lnTo>
                  <a:lnTo>
                    <a:pt x="3150" y="1064"/>
                  </a:lnTo>
                  <a:lnTo>
                    <a:pt x="3141" y="1067"/>
                  </a:lnTo>
                  <a:lnTo>
                    <a:pt x="3135" y="1074"/>
                  </a:lnTo>
                  <a:lnTo>
                    <a:pt x="3131" y="1082"/>
                  </a:lnTo>
                  <a:lnTo>
                    <a:pt x="3126" y="1089"/>
                  </a:lnTo>
                  <a:lnTo>
                    <a:pt x="3123" y="1093"/>
                  </a:lnTo>
                  <a:lnTo>
                    <a:pt x="3114" y="1095"/>
                  </a:lnTo>
                  <a:lnTo>
                    <a:pt x="3096" y="1095"/>
                  </a:lnTo>
                  <a:lnTo>
                    <a:pt x="3090" y="1092"/>
                  </a:lnTo>
                  <a:lnTo>
                    <a:pt x="3078" y="1078"/>
                  </a:lnTo>
                  <a:lnTo>
                    <a:pt x="3073" y="1075"/>
                  </a:lnTo>
                  <a:lnTo>
                    <a:pt x="3070" y="1072"/>
                  </a:lnTo>
                  <a:lnTo>
                    <a:pt x="3064" y="1062"/>
                  </a:lnTo>
                  <a:lnTo>
                    <a:pt x="3060" y="1059"/>
                  </a:lnTo>
                  <a:lnTo>
                    <a:pt x="3049" y="1057"/>
                  </a:lnTo>
                  <a:lnTo>
                    <a:pt x="3044" y="1057"/>
                  </a:lnTo>
                  <a:lnTo>
                    <a:pt x="3036" y="1058"/>
                  </a:lnTo>
                  <a:lnTo>
                    <a:pt x="3011" y="1069"/>
                  </a:lnTo>
                  <a:lnTo>
                    <a:pt x="3007" y="1067"/>
                  </a:lnTo>
                  <a:lnTo>
                    <a:pt x="2960" y="1057"/>
                  </a:lnTo>
                  <a:lnTo>
                    <a:pt x="2952" y="1054"/>
                  </a:lnTo>
                  <a:lnTo>
                    <a:pt x="2924" y="1036"/>
                  </a:lnTo>
                  <a:lnTo>
                    <a:pt x="2916" y="1034"/>
                  </a:lnTo>
                  <a:lnTo>
                    <a:pt x="2910" y="1036"/>
                  </a:lnTo>
                  <a:lnTo>
                    <a:pt x="2904" y="1038"/>
                  </a:lnTo>
                  <a:lnTo>
                    <a:pt x="2896" y="1040"/>
                  </a:lnTo>
                  <a:lnTo>
                    <a:pt x="2889" y="1039"/>
                  </a:lnTo>
                  <a:lnTo>
                    <a:pt x="2874" y="1035"/>
                  </a:lnTo>
                  <a:lnTo>
                    <a:pt x="2867" y="1034"/>
                  </a:lnTo>
                  <a:lnTo>
                    <a:pt x="2849" y="1035"/>
                  </a:lnTo>
                  <a:lnTo>
                    <a:pt x="2841" y="1033"/>
                  </a:lnTo>
                  <a:lnTo>
                    <a:pt x="2835" y="1028"/>
                  </a:lnTo>
                  <a:lnTo>
                    <a:pt x="2833" y="1021"/>
                  </a:lnTo>
                  <a:lnTo>
                    <a:pt x="2832" y="996"/>
                  </a:lnTo>
                  <a:lnTo>
                    <a:pt x="2833" y="991"/>
                  </a:lnTo>
                  <a:lnTo>
                    <a:pt x="2835" y="987"/>
                  </a:lnTo>
                  <a:lnTo>
                    <a:pt x="2828" y="980"/>
                  </a:lnTo>
                  <a:lnTo>
                    <a:pt x="2817" y="969"/>
                  </a:lnTo>
                  <a:lnTo>
                    <a:pt x="2813" y="962"/>
                  </a:lnTo>
                  <a:lnTo>
                    <a:pt x="2811" y="954"/>
                  </a:lnTo>
                  <a:lnTo>
                    <a:pt x="2807" y="948"/>
                  </a:lnTo>
                  <a:lnTo>
                    <a:pt x="2800" y="945"/>
                  </a:lnTo>
                  <a:lnTo>
                    <a:pt x="2793" y="944"/>
                  </a:lnTo>
                  <a:lnTo>
                    <a:pt x="2789" y="943"/>
                  </a:lnTo>
                  <a:lnTo>
                    <a:pt x="2786" y="942"/>
                  </a:lnTo>
                  <a:lnTo>
                    <a:pt x="2783" y="939"/>
                  </a:lnTo>
                  <a:lnTo>
                    <a:pt x="2781" y="936"/>
                  </a:lnTo>
                  <a:lnTo>
                    <a:pt x="2780" y="933"/>
                  </a:lnTo>
                  <a:lnTo>
                    <a:pt x="2778" y="930"/>
                  </a:lnTo>
                  <a:lnTo>
                    <a:pt x="2771" y="925"/>
                  </a:lnTo>
                  <a:lnTo>
                    <a:pt x="2766" y="925"/>
                  </a:lnTo>
                  <a:lnTo>
                    <a:pt x="2762" y="930"/>
                  </a:lnTo>
                  <a:lnTo>
                    <a:pt x="2760" y="952"/>
                  </a:lnTo>
                  <a:lnTo>
                    <a:pt x="2757" y="959"/>
                  </a:lnTo>
                  <a:lnTo>
                    <a:pt x="2751" y="962"/>
                  </a:lnTo>
                  <a:lnTo>
                    <a:pt x="2743" y="961"/>
                  </a:lnTo>
                  <a:lnTo>
                    <a:pt x="2735" y="958"/>
                  </a:lnTo>
                  <a:lnTo>
                    <a:pt x="2721" y="950"/>
                  </a:lnTo>
                  <a:lnTo>
                    <a:pt x="2703" y="948"/>
                  </a:lnTo>
                  <a:lnTo>
                    <a:pt x="2699" y="949"/>
                  </a:lnTo>
                  <a:lnTo>
                    <a:pt x="2696" y="951"/>
                  </a:lnTo>
                  <a:lnTo>
                    <a:pt x="2692" y="956"/>
                  </a:lnTo>
                  <a:lnTo>
                    <a:pt x="2689" y="958"/>
                  </a:lnTo>
                  <a:lnTo>
                    <a:pt x="2683" y="960"/>
                  </a:lnTo>
                  <a:lnTo>
                    <a:pt x="2660" y="958"/>
                  </a:lnTo>
                  <a:lnTo>
                    <a:pt x="2653" y="956"/>
                  </a:lnTo>
                  <a:lnTo>
                    <a:pt x="2648" y="951"/>
                  </a:lnTo>
                  <a:lnTo>
                    <a:pt x="2641" y="940"/>
                  </a:lnTo>
                  <a:lnTo>
                    <a:pt x="2579" y="880"/>
                  </a:lnTo>
                  <a:lnTo>
                    <a:pt x="2575" y="877"/>
                  </a:lnTo>
                  <a:lnTo>
                    <a:pt x="2567" y="876"/>
                  </a:lnTo>
                  <a:lnTo>
                    <a:pt x="2564" y="874"/>
                  </a:lnTo>
                  <a:lnTo>
                    <a:pt x="2558" y="872"/>
                  </a:lnTo>
                  <a:lnTo>
                    <a:pt x="2541" y="874"/>
                  </a:lnTo>
                  <a:lnTo>
                    <a:pt x="2535" y="875"/>
                  </a:lnTo>
                  <a:lnTo>
                    <a:pt x="2535" y="850"/>
                  </a:lnTo>
                  <a:lnTo>
                    <a:pt x="2535" y="799"/>
                  </a:lnTo>
                  <a:lnTo>
                    <a:pt x="2535" y="748"/>
                  </a:lnTo>
                  <a:lnTo>
                    <a:pt x="2535" y="697"/>
                  </a:lnTo>
                  <a:lnTo>
                    <a:pt x="2535" y="647"/>
                  </a:lnTo>
                  <a:lnTo>
                    <a:pt x="2535" y="596"/>
                  </a:lnTo>
                  <a:lnTo>
                    <a:pt x="2535" y="545"/>
                  </a:lnTo>
                  <a:lnTo>
                    <a:pt x="2535" y="494"/>
                  </a:lnTo>
                  <a:lnTo>
                    <a:pt x="2535" y="443"/>
                  </a:lnTo>
                  <a:lnTo>
                    <a:pt x="2535" y="393"/>
                  </a:lnTo>
                  <a:lnTo>
                    <a:pt x="2535" y="342"/>
                  </a:lnTo>
                  <a:lnTo>
                    <a:pt x="2534" y="291"/>
                  </a:lnTo>
                  <a:lnTo>
                    <a:pt x="2534" y="240"/>
                  </a:lnTo>
                  <a:lnTo>
                    <a:pt x="2534" y="189"/>
                  </a:lnTo>
                  <a:lnTo>
                    <a:pt x="2534" y="138"/>
                  </a:lnTo>
                  <a:lnTo>
                    <a:pt x="2534" y="88"/>
                  </a:lnTo>
                  <a:lnTo>
                    <a:pt x="2534" y="37"/>
                  </a:lnTo>
                  <a:lnTo>
                    <a:pt x="2534" y="14"/>
                  </a:lnTo>
                  <a:lnTo>
                    <a:pt x="2530" y="14"/>
                  </a:lnTo>
                  <a:lnTo>
                    <a:pt x="2465" y="14"/>
                  </a:lnTo>
                  <a:lnTo>
                    <a:pt x="2412" y="14"/>
                  </a:lnTo>
                  <a:lnTo>
                    <a:pt x="2344" y="14"/>
                  </a:lnTo>
                  <a:lnTo>
                    <a:pt x="2264" y="13"/>
                  </a:lnTo>
                  <a:lnTo>
                    <a:pt x="2174" y="13"/>
                  </a:lnTo>
                  <a:lnTo>
                    <a:pt x="2078" y="12"/>
                  </a:lnTo>
                  <a:lnTo>
                    <a:pt x="1979" y="11"/>
                  </a:lnTo>
                  <a:lnTo>
                    <a:pt x="1880" y="9"/>
                  </a:lnTo>
                  <a:lnTo>
                    <a:pt x="1784" y="7"/>
                  </a:lnTo>
                  <a:lnTo>
                    <a:pt x="1694" y="6"/>
                  </a:lnTo>
                  <a:lnTo>
                    <a:pt x="1613" y="4"/>
                  </a:lnTo>
                  <a:lnTo>
                    <a:pt x="1545" y="2"/>
                  </a:lnTo>
                  <a:lnTo>
                    <a:pt x="1493" y="1"/>
                  </a:lnTo>
                  <a:lnTo>
                    <a:pt x="1459" y="0"/>
                  </a:lnTo>
                  <a:lnTo>
                    <a:pt x="1447" y="0"/>
                  </a:lnTo>
                  <a:lnTo>
                    <a:pt x="1432" y="0"/>
                  </a:lnTo>
                  <a:lnTo>
                    <a:pt x="1432" y="7"/>
                  </a:lnTo>
                  <a:lnTo>
                    <a:pt x="1432" y="21"/>
                  </a:lnTo>
                  <a:lnTo>
                    <a:pt x="1430" y="84"/>
                  </a:lnTo>
                  <a:lnTo>
                    <a:pt x="1428" y="146"/>
                  </a:lnTo>
                  <a:lnTo>
                    <a:pt x="1426" y="208"/>
                  </a:lnTo>
                  <a:lnTo>
                    <a:pt x="1424" y="270"/>
                  </a:lnTo>
                  <a:lnTo>
                    <a:pt x="1422" y="332"/>
                  </a:lnTo>
                  <a:lnTo>
                    <a:pt x="1420" y="395"/>
                  </a:lnTo>
                  <a:lnTo>
                    <a:pt x="1418" y="457"/>
                  </a:lnTo>
                  <a:lnTo>
                    <a:pt x="1416" y="519"/>
                  </a:lnTo>
                  <a:lnTo>
                    <a:pt x="1414" y="581"/>
                  </a:lnTo>
                  <a:lnTo>
                    <a:pt x="1412" y="643"/>
                  </a:lnTo>
                  <a:lnTo>
                    <a:pt x="1410" y="705"/>
                  </a:lnTo>
                  <a:lnTo>
                    <a:pt x="1408" y="767"/>
                  </a:lnTo>
                  <a:lnTo>
                    <a:pt x="1406" y="829"/>
                  </a:lnTo>
                  <a:lnTo>
                    <a:pt x="1404" y="891"/>
                  </a:lnTo>
                  <a:lnTo>
                    <a:pt x="1402" y="954"/>
                  </a:lnTo>
                  <a:lnTo>
                    <a:pt x="1400" y="1016"/>
                  </a:lnTo>
                  <a:lnTo>
                    <a:pt x="1398" y="1078"/>
                  </a:lnTo>
                  <a:lnTo>
                    <a:pt x="1396" y="1140"/>
                  </a:lnTo>
                  <a:lnTo>
                    <a:pt x="1394" y="1203"/>
                  </a:lnTo>
                  <a:lnTo>
                    <a:pt x="1392" y="1265"/>
                  </a:lnTo>
                  <a:lnTo>
                    <a:pt x="1390" y="1327"/>
                  </a:lnTo>
                  <a:lnTo>
                    <a:pt x="1388" y="1390"/>
                  </a:lnTo>
                  <a:lnTo>
                    <a:pt x="1386" y="1452"/>
                  </a:lnTo>
                  <a:lnTo>
                    <a:pt x="1384" y="1514"/>
                  </a:lnTo>
                  <a:lnTo>
                    <a:pt x="1382" y="1576"/>
                  </a:lnTo>
                  <a:lnTo>
                    <a:pt x="1380" y="1639"/>
                  </a:lnTo>
                  <a:lnTo>
                    <a:pt x="1378" y="1701"/>
                  </a:lnTo>
                  <a:lnTo>
                    <a:pt x="1376" y="1763"/>
                  </a:lnTo>
                  <a:lnTo>
                    <a:pt x="1374" y="1826"/>
                  </a:lnTo>
                  <a:lnTo>
                    <a:pt x="1372" y="1888"/>
                  </a:lnTo>
                  <a:lnTo>
                    <a:pt x="1370" y="1950"/>
                  </a:lnTo>
                  <a:lnTo>
                    <a:pt x="1368" y="2013"/>
                  </a:lnTo>
                  <a:lnTo>
                    <a:pt x="1284" y="2010"/>
                  </a:lnTo>
                  <a:lnTo>
                    <a:pt x="1199" y="2008"/>
                  </a:lnTo>
                  <a:lnTo>
                    <a:pt x="1114" y="2005"/>
                  </a:lnTo>
                  <a:lnTo>
                    <a:pt x="1030" y="2002"/>
                  </a:lnTo>
                  <a:lnTo>
                    <a:pt x="945" y="1999"/>
                  </a:lnTo>
                  <a:lnTo>
                    <a:pt x="861" y="1996"/>
                  </a:lnTo>
                  <a:lnTo>
                    <a:pt x="776" y="1992"/>
                  </a:lnTo>
                  <a:lnTo>
                    <a:pt x="692" y="1989"/>
                  </a:lnTo>
                  <a:lnTo>
                    <a:pt x="607" y="1985"/>
                  </a:lnTo>
                  <a:lnTo>
                    <a:pt x="523" y="1981"/>
                  </a:lnTo>
                  <a:lnTo>
                    <a:pt x="438" y="1977"/>
                  </a:lnTo>
                  <a:lnTo>
                    <a:pt x="354" y="1973"/>
                  </a:lnTo>
                  <a:lnTo>
                    <a:pt x="269" y="1969"/>
                  </a:lnTo>
                  <a:lnTo>
                    <a:pt x="185" y="1964"/>
                  </a:lnTo>
                  <a:lnTo>
                    <a:pt x="101" y="1959"/>
                  </a:lnTo>
                  <a:lnTo>
                    <a:pt x="16" y="1954"/>
                  </a:lnTo>
                  <a:lnTo>
                    <a:pt x="6" y="1954"/>
                  </a:lnTo>
                  <a:lnTo>
                    <a:pt x="0" y="1953"/>
                  </a:lnTo>
                  <a:lnTo>
                    <a:pt x="0" y="1961"/>
                  </a:lnTo>
                  <a:lnTo>
                    <a:pt x="7" y="1978"/>
                  </a:lnTo>
                  <a:lnTo>
                    <a:pt x="8" y="1987"/>
                  </a:lnTo>
                  <a:lnTo>
                    <a:pt x="9" y="1998"/>
                  </a:lnTo>
                  <a:lnTo>
                    <a:pt x="11" y="2006"/>
                  </a:lnTo>
                  <a:lnTo>
                    <a:pt x="20" y="2020"/>
                  </a:lnTo>
                  <a:lnTo>
                    <a:pt x="17" y="2023"/>
                  </a:lnTo>
                  <a:lnTo>
                    <a:pt x="19" y="2028"/>
                  </a:lnTo>
                  <a:lnTo>
                    <a:pt x="22" y="2032"/>
                  </a:lnTo>
                  <a:lnTo>
                    <a:pt x="27" y="2035"/>
                  </a:lnTo>
                  <a:lnTo>
                    <a:pt x="32" y="2036"/>
                  </a:lnTo>
                  <a:lnTo>
                    <a:pt x="37" y="2040"/>
                  </a:lnTo>
                  <a:lnTo>
                    <a:pt x="58" y="2065"/>
                  </a:lnTo>
                  <a:lnTo>
                    <a:pt x="65" y="2067"/>
                  </a:lnTo>
                  <a:lnTo>
                    <a:pt x="82" y="2066"/>
                  </a:lnTo>
                  <a:lnTo>
                    <a:pt x="96" y="2073"/>
                  </a:lnTo>
                  <a:lnTo>
                    <a:pt x="108" y="2086"/>
                  </a:lnTo>
                  <a:lnTo>
                    <a:pt x="117" y="2103"/>
                  </a:lnTo>
                  <a:lnTo>
                    <a:pt x="124" y="2118"/>
                  </a:lnTo>
                  <a:lnTo>
                    <a:pt x="132" y="2149"/>
                  </a:lnTo>
                  <a:lnTo>
                    <a:pt x="136" y="2158"/>
                  </a:lnTo>
                  <a:lnTo>
                    <a:pt x="151" y="2178"/>
                  </a:lnTo>
                  <a:lnTo>
                    <a:pt x="154" y="2185"/>
                  </a:lnTo>
                  <a:lnTo>
                    <a:pt x="156" y="2189"/>
                  </a:lnTo>
                  <a:lnTo>
                    <a:pt x="156" y="2192"/>
                  </a:lnTo>
                  <a:lnTo>
                    <a:pt x="157" y="2194"/>
                  </a:lnTo>
                  <a:lnTo>
                    <a:pt x="159" y="2197"/>
                  </a:lnTo>
                  <a:lnTo>
                    <a:pt x="172" y="2206"/>
                  </a:lnTo>
                  <a:lnTo>
                    <a:pt x="175" y="2211"/>
                  </a:lnTo>
                  <a:lnTo>
                    <a:pt x="184" y="2216"/>
                  </a:lnTo>
                  <a:lnTo>
                    <a:pt x="200" y="2221"/>
                  </a:lnTo>
                  <a:lnTo>
                    <a:pt x="212" y="2230"/>
                  </a:lnTo>
                  <a:lnTo>
                    <a:pt x="219" y="2233"/>
                  </a:lnTo>
                  <a:lnTo>
                    <a:pt x="229" y="2235"/>
                  </a:lnTo>
                  <a:lnTo>
                    <a:pt x="235" y="2238"/>
                  </a:lnTo>
                  <a:lnTo>
                    <a:pt x="251" y="2250"/>
                  </a:lnTo>
                  <a:lnTo>
                    <a:pt x="256" y="2255"/>
                  </a:lnTo>
                  <a:lnTo>
                    <a:pt x="258" y="2259"/>
                  </a:lnTo>
                  <a:lnTo>
                    <a:pt x="261" y="2267"/>
                  </a:lnTo>
                  <a:lnTo>
                    <a:pt x="263" y="2271"/>
                  </a:lnTo>
                  <a:lnTo>
                    <a:pt x="270" y="2275"/>
                  </a:lnTo>
                  <a:lnTo>
                    <a:pt x="274" y="2279"/>
                  </a:lnTo>
                  <a:lnTo>
                    <a:pt x="274" y="2281"/>
                  </a:lnTo>
                  <a:lnTo>
                    <a:pt x="281" y="2283"/>
                  </a:lnTo>
                  <a:lnTo>
                    <a:pt x="287" y="2289"/>
                  </a:lnTo>
                  <a:lnTo>
                    <a:pt x="315" y="2325"/>
                  </a:lnTo>
                  <a:lnTo>
                    <a:pt x="317" y="2334"/>
                  </a:lnTo>
                  <a:lnTo>
                    <a:pt x="320" y="2340"/>
                  </a:lnTo>
                  <a:lnTo>
                    <a:pt x="349" y="2360"/>
                  </a:lnTo>
                  <a:lnTo>
                    <a:pt x="355" y="2363"/>
                  </a:lnTo>
                  <a:lnTo>
                    <a:pt x="357" y="2365"/>
                  </a:lnTo>
                  <a:lnTo>
                    <a:pt x="366" y="2376"/>
                  </a:lnTo>
                  <a:lnTo>
                    <a:pt x="374" y="2383"/>
                  </a:lnTo>
                  <a:lnTo>
                    <a:pt x="380" y="2387"/>
                  </a:lnTo>
                  <a:lnTo>
                    <a:pt x="386" y="2392"/>
                  </a:lnTo>
                  <a:lnTo>
                    <a:pt x="390" y="2401"/>
                  </a:lnTo>
                  <a:lnTo>
                    <a:pt x="394" y="2416"/>
                  </a:lnTo>
                  <a:lnTo>
                    <a:pt x="398" y="2423"/>
                  </a:lnTo>
                  <a:lnTo>
                    <a:pt x="407" y="2429"/>
                  </a:lnTo>
                  <a:lnTo>
                    <a:pt x="419" y="2445"/>
                  </a:lnTo>
                  <a:lnTo>
                    <a:pt x="450" y="2471"/>
                  </a:lnTo>
                  <a:lnTo>
                    <a:pt x="464" y="2491"/>
                  </a:lnTo>
                  <a:lnTo>
                    <a:pt x="468" y="2495"/>
                  </a:lnTo>
                  <a:lnTo>
                    <a:pt x="480" y="2499"/>
                  </a:lnTo>
                  <a:lnTo>
                    <a:pt x="501" y="2510"/>
                  </a:lnTo>
                  <a:lnTo>
                    <a:pt x="503" y="2513"/>
                  </a:lnTo>
                  <a:lnTo>
                    <a:pt x="505" y="2516"/>
                  </a:lnTo>
                  <a:lnTo>
                    <a:pt x="507" y="2518"/>
                  </a:lnTo>
                  <a:lnTo>
                    <a:pt x="511" y="2520"/>
                  </a:lnTo>
                  <a:lnTo>
                    <a:pt x="513" y="2520"/>
                  </a:lnTo>
                  <a:lnTo>
                    <a:pt x="515" y="2519"/>
                  </a:lnTo>
                  <a:lnTo>
                    <a:pt x="518" y="2516"/>
                  </a:lnTo>
                  <a:lnTo>
                    <a:pt x="519" y="2515"/>
                  </a:lnTo>
                  <a:lnTo>
                    <a:pt x="523" y="2517"/>
                  </a:lnTo>
                  <a:lnTo>
                    <a:pt x="526" y="2518"/>
                  </a:lnTo>
                  <a:lnTo>
                    <a:pt x="529" y="2519"/>
                  </a:lnTo>
                  <a:lnTo>
                    <a:pt x="532" y="2526"/>
                  </a:lnTo>
                  <a:lnTo>
                    <a:pt x="536" y="2528"/>
                  </a:lnTo>
                  <a:lnTo>
                    <a:pt x="540" y="2528"/>
                  </a:lnTo>
                  <a:lnTo>
                    <a:pt x="543" y="2530"/>
                  </a:lnTo>
                  <a:lnTo>
                    <a:pt x="544" y="2532"/>
                  </a:lnTo>
                  <a:lnTo>
                    <a:pt x="545" y="2537"/>
                  </a:lnTo>
                  <a:lnTo>
                    <a:pt x="546" y="2537"/>
                  </a:lnTo>
                  <a:lnTo>
                    <a:pt x="548" y="2538"/>
                  </a:lnTo>
                  <a:lnTo>
                    <a:pt x="552" y="2544"/>
                  </a:lnTo>
                  <a:lnTo>
                    <a:pt x="555" y="2541"/>
                  </a:lnTo>
                  <a:lnTo>
                    <a:pt x="555" y="2541"/>
                  </a:lnTo>
                  <a:lnTo>
                    <a:pt x="572" y="2563"/>
                  </a:lnTo>
                  <a:lnTo>
                    <a:pt x="579" y="2566"/>
                  </a:lnTo>
                  <a:lnTo>
                    <a:pt x="586" y="2568"/>
                  </a:lnTo>
                  <a:lnTo>
                    <a:pt x="594" y="2573"/>
                  </a:lnTo>
                  <a:lnTo>
                    <a:pt x="602" y="2579"/>
                  </a:lnTo>
                  <a:lnTo>
                    <a:pt x="606" y="2586"/>
                  </a:lnTo>
                  <a:lnTo>
                    <a:pt x="607" y="2591"/>
                  </a:lnTo>
                  <a:lnTo>
                    <a:pt x="607" y="2596"/>
                  </a:lnTo>
                  <a:lnTo>
                    <a:pt x="608" y="2601"/>
                  </a:lnTo>
                  <a:lnTo>
                    <a:pt x="610" y="2605"/>
                  </a:lnTo>
                  <a:lnTo>
                    <a:pt x="614" y="2606"/>
                  </a:lnTo>
                  <a:lnTo>
                    <a:pt x="626" y="2608"/>
                  </a:lnTo>
                  <a:lnTo>
                    <a:pt x="629" y="2610"/>
                  </a:lnTo>
                  <a:lnTo>
                    <a:pt x="631" y="2615"/>
                  </a:lnTo>
                  <a:lnTo>
                    <a:pt x="642" y="2629"/>
                  </a:lnTo>
                  <a:lnTo>
                    <a:pt x="646" y="2637"/>
                  </a:lnTo>
                  <a:lnTo>
                    <a:pt x="647" y="2642"/>
                  </a:lnTo>
                  <a:lnTo>
                    <a:pt x="647" y="2651"/>
                  </a:lnTo>
                  <a:lnTo>
                    <a:pt x="648" y="2656"/>
                  </a:lnTo>
                  <a:lnTo>
                    <a:pt x="654" y="2660"/>
                  </a:lnTo>
                  <a:lnTo>
                    <a:pt x="656" y="2662"/>
                  </a:lnTo>
                  <a:lnTo>
                    <a:pt x="655" y="2665"/>
                  </a:lnTo>
                  <a:lnTo>
                    <a:pt x="653" y="2670"/>
                  </a:lnTo>
                  <a:lnTo>
                    <a:pt x="652" y="2673"/>
                  </a:lnTo>
                  <a:lnTo>
                    <a:pt x="653" y="2678"/>
                  </a:lnTo>
                  <a:lnTo>
                    <a:pt x="657" y="2684"/>
                  </a:lnTo>
                  <a:lnTo>
                    <a:pt x="657" y="2689"/>
                  </a:lnTo>
                  <a:lnTo>
                    <a:pt x="656" y="2695"/>
                  </a:lnTo>
                  <a:lnTo>
                    <a:pt x="656" y="2698"/>
                  </a:lnTo>
                  <a:lnTo>
                    <a:pt x="656" y="2700"/>
                  </a:lnTo>
                  <a:lnTo>
                    <a:pt x="659" y="2706"/>
                  </a:lnTo>
                  <a:lnTo>
                    <a:pt x="662" y="2709"/>
                  </a:lnTo>
                  <a:lnTo>
                    <a:pt x="667" y="2712"/>
                  </a:lnTo>
                  <a:lnTo>
                    <a:pt x="669" y="2715"/>
                  </a:lnTo>
                  <a:lnTo>
                    <a:pt x="670" y="2719"/>
                  </a:lnTo>
                  <a:lnTo>
                    <a:pt x="670" y="2724"/>
                  </a:lnTo>
                  <a:lnTo>
                    <a:pt x="671" y="2729"/>
                  </a:lnTo>
                  <a:lnTo>
                    <a:pt x="673" y="2731"/>
                  </a:lnTo>
                  <a:lnTo>
                    <a:pt x="680" y="2736"/>
                  </a:lnTo>
                  <a:lnTo>
                    <a:pt x="685" y="2747"/>
                  </a:lnTo>
                  <a:lnTo>
                    <a:pt x="689" y="2759"/>
                  </a:lnTo>
                  <a:lnTo>
                    <a:pt x="694" y="2768"/>
                  </a:lnTo>
                  <a:lnTo>
                    <a:pt x="696" y="2771"/>
                  </a:lnTo>
                  <a:lnTo>
                    <a:pt x="703" y="2774"/>
                  </a:lnTo>
                  <a:lnTo>
                    <a:pt x="707" y="2778"/>
                  </a:lnTo>
                  <a:lnTo>
                    <a:pt x="713" y="2794"/>
                  </a:lnTo>
                  <a:lnTo>
                    <a:pt x="719" y="2802"/>
                  </a:lnTo>
                  <a:lnTo>
                    <a:pt x="719" y="2812"/>
                  </a:lnTo>
                  <a:lnTo>
                    <a:pt x="718" y="2828"/>
                  </a:lnTo>
                  <a:lnTo>
                    <a:pt x="716" y="2838"/>
                  </a:lnTo>
                  <a:lnTo>
                    <a:pt x="710" y="2854"/>
                  </a:lnTo>
                  <a:lnTo>
                    <a:pt x="708" y="2863"/>
                  </a:lnTo>
                  <a:lnTo>
                    <a:pt x="709" y="2874"/>
                  </a:lnTo>
                  <a:lnTo>
                    <a:pt x="715" y="2899"/>
                  </a:lnTo>
                  <a:lnTo>
                    <a:pt x="715" y="2903"/>
                  </a:lnTo>
                  <a:lnTo>
                    <a:pt x="714" y="2909"/>
                  </a:lnTo>
                  <a:lnTo>
                    <a:pt x="714" y="2914"/>
                  </a:lnTo>
                  <a:lnTo>
                    <a:pt x="716" y="2916"/>
                  </a:lnTo>
                  <a:lnTo>
                    <a:pt x="721" y="2923"/>
                  </a:lnTo>
                  <a:lnTo>
                    <a:pt x="722" y="2925"/>
                  </a:lnTo>
                  <a:lnTo>
                    <a:pt x="723" y="2930"/>
                  </a:lnTo>
                  <a:lnTo>
                    <a:pt x="730" y="2939"/>
                  </a:lnTo>
                  <a:lnTo>
                    <a:pt x="735" y="2960"/>
                  </a:lnTo>
                  <a:lnTo>
                    <a:pt x="736" y="2964"/>
                  </a:lnTo>
                  <a:lnTo>
                    <a:pt x="743" y="2972"/>
                  </a:lnTo>
                  <a:lnTo>
                    <a:pt x="749" y="2978"/>
                  </a:lnTo>
                  <a:lnTo>
                    <a:pt x="754" y="2985"/>
                  </a:lnTo>
                  <a:lnTo>
                    <a:pt x="757" y="3004"/>
                  </a:lnTo>
                  <a:lnTo>
                    <a:pt x="763" y="3017"/>
                  </a:lnTo>
                  <a:lnTo>
                    <a:pt x="766" y="3024"/>
                  </a:lnTo>
                  <a:lnTo>
                    <a:pt x="766" y="3030"/>
                  </a:lnTo>
                  <a:lnTo>
                    <a:pt x="766" y="3035"/>
                  </a:lnTo>
                  <a:lnTo>
                    <a:pt x="767" y="3039"/>
                  </a:lnTo>
                  <a:lnTo>
                    <a:pt x="773" y="3045"/>
                  </a:lnTo>
                  <a:lnTo>
                    <a:pt x="791" y="3059"/>
                  </a:lnTo>
                  <a:lnTo>
                    <a:pt x="796" y="3065"/>
                  </a:lnTo>
                  <a:lnTo>
                    <a:pt x="797" y="3068"/>
                  </a:lnTo>
                  <a:lnTo>
                    <a:pt x="798" y="3072"/>
                  </a:lnTo>
                  <a:lnTo>
                    <a:pt x="800" y="3076"/>
                  </a:lnTo>
                  <a:lnTo>
                    <a:pt x="802" y="3077"/>
                  </a:lnTo>
                  <a:lnTo>
                    <a:pt x="805" y="3079"/>
                  </a:lnTo>
                  <a:lnTo>
                    <a:pt x="836" y="3100"/>
                  </a:lnTo>
                  <a:lnTo>
                    <a:pt x="840" y="3106"/>
                  </a:lnTo>
                  <a:lnTo>
                    <a:pt x="847" y="3103"/>
                  </a:lnTo>
                  <a:lnTo>
                    <a:pt x="858" y="3103"/>
                  </a:lnTo>
                  <a:lnTo>
                    <a:pt x="868" y="3106"/>
                  </a:lnTo>
                  <a:lnTo>
                    <a:pt x="874" y="3115"/>
                  </a:lnTo>
                  <a:lnTo>
                    <a:pt x="883" y="3122"/>
                  </a:lnTo>
                  <a:lnTo>
                    <a:pt x="886" y="3124"/>
                  </a:lnTo>
                  <a:lnTo>
                    <a:pt x="889" y="3126"/>
                  </a:lnTo>
                  <a:lnTo>
                    <a:pt x="895" y="3142"/>
                  </a:lnTo>
                  <a:lnTo>
                    <a:pt x="907" y="3157"/>
                  </a:lnTo>
                  <a:lnTo>
                    <a:pt x="915" y="3165"/>
                  </a:lnTo>
                  <a:lnTo>
                    <a:pt x="929" y="3172"/>
                  </a:lnTo>
                  <a:lnTo>
                    <a:pt x="946" y="3194"/>
                  </a:lnTo>
                  <a:lnTo>
                    <a:pt x="961" y="3203"/>
                  </a:lnTo>
                  <a:lnTo>
                    <a:pt x="996" y="3216"/>
                  </a:lnTo>
                  <a:lnTo>
                    <a:pt x="1021" y="3222"/>
                  </a:lnTo>
                  <a:lnTo>
                    <a:pt x="1048" y="3225"/>
                  </a:lnTo>
                  <a:lnTo>
                    <a:pt x="1053" y="3226"/>
                  </a:lnTo>
                  <a:lnTo>
                    <a:pt x="1056" y="3230"/>
                  </a:lnTo>
                  <a:lnTo>
                    <a:pt x="1058" y="3234"/>
                  </a:lnTo>
                  <a:lnTo>
                    <a:pt x="1054" y="3244"/>
                  </a:lnTo>
                  <a:lnTo>
                    <a:pt x="1057" y="3246"/>
                  </a:lnTo>
                  <a:lnTo>
                    <a:pt x="1061" y="3248"/>
                  </a:lnTo>
                  <a:lnTo>
                    <a:pt x="1065" y="3250"/>
                  </a:lnTo>
                  <a:lnTo>
                    <a:pt x="1083" y="3266"/>
                  </a:lnTo>
                  <a:lnTo>
                    <a:pt x="1094" y="3273"/>
                  </a:lnTo>
                  <a:lnTo>
                    <a:pt x="1129" y="3283"/>
                  </a:lnTo>
                  <a:lnTo>
                    <a:pt x="1139" y="3282"/>
                  </a:lnTo>
                  <a:lnTo>
                    <a:pt x="1142" y="3283"/>
                  </a:lnTo>
                  <a:lnTo>
                    <a:pt x="1146" y="3286"/>
                  </a:lnTo>
                  <a:lnTo>
                    <a:pt x="1147" y="3289"/>
                  </a:lnTo>
                  <a:lnTo>
                    <a:pt x="1148" y="3292"/>
                  </a:lnTo>
                  <a:lnTo>
                    <a:pt x="1150" y="3296"/>
                  </a:lnTo>
                  <a:lnTo>
                    <a:pt x="1169" y="3316"/>
                  </a:lnTo>
                  <a:lnTo>
                    <a:pt x="1186" y="3326"/>
                  </a:lnTo>
                  <a:lnTo>
                    <a:pt x="1191" y="3328"/>
                  </a:lnTo>
                  <a:lnTo>
                    <a:pt x="1194" y="3331"/>
                  </a:lnTo>
                  <a:lnTo>
                    <a:pt x="1205" y="3341"/>
                  </a:lnTo>
                  <a:lnTo>
                    <a:pt x="1210" y="3344"/>
                  </a:lnTo>
                  <a:lnTo>
                    <a:pt x="1215" y="3341"/>
                  </a:lnTo>
                  <a:lnTo>
                    <a:pt x="1219" y="3337"/>
                  </a:lnTo>
                  <a:lnTo>
                    <a:pt x="1222" y="3336"/>
                  </a:lnTo>
                  <a:lnTo>
                    <a:pt x="1227" y="3344"/>
                  </a:lnTo>
                  <a:lnTo>
                    <a:pt x="1229" y="3343"/>
                  </a:lnTo>
                  <a:lnTo>
                    <a:pt x="1235" y="3341"/>
                  </a:lnTo>
                  <a:lnTo>
                    <a:pt x="1232" y="3351"/>
                  </a:lnTo>
                  <a:lnTo>
                    <a:pt x="1238" y="3354"/>
                  </a:lnTo>
                  <a:lnTo>
                    <a:pt x="1261" y="3355"/>
                  </a:lnTo>
                  <a:lnTo>
                    <a:pt x="1283" y="3361"/>
                  </a:lnTo>
                  <a:lnTo>
                    <a:pt x="1298" y="3364"/>
                  </a:lnTo>
                  <a:lnTo>
                    <a:pt x="1308" y="3359"/>
                  </a:lnTo>
                  <a:lnTo>
                    <a:pt x="1314" y="3347"/>
                  </a:lnTo>
                  <a:lnTo>
                    <a:pt x="1316" y="3332"/>
                  </a:lnTo>
                  <a:lnTo>
                    <a:pt x="1316" y="3332"/>
                  </a:lnTo>
                  <a:lnTo>
                    <a:pt x="1320" y="3331"/>
                  </a:lnTo>
                  <a:lnTo>
                    <a:pt x="1321" y="3332"/>
                  </a:lnTo>
                  <a:lnTo>
                    <a:pt x="1324" y="3324"/>
                  </a:lnTo>
                  <a:lnTo>
                    <a:pt x="1326" y="3320"/>
                  </a:lnTo>
                  <a:lnTo>
                    <a:pt x="1329" y="3317"/>
                  </a:lnTo>
                  <a:lnTo>
                    <a:pt x="1345" y="3309"/>
                  </a:lnTo>
                  <a:lnTo>
                    <a:pt x="1348" y="3306"/>
                  </a:lnTo>
                  <a:lnTo>
                    <a:pt x="1348" y="3306"/>
                  </a:lnTo>
                  <a:lnTo>
                    <a:pt x="1352" y="3302"/>
                  </a:lnTo>
                  <a:lnTo>
                    <a:pt x="1363" y="3280"/>
                  </a:lnTo>
                  <a:lnTo>
                    <a:pt x="1368" y="3275"/>
                  </a:lnTo>
                  <a:lnTo>
                    <a:pt x="1370" y="3273"/>
                  </a:lnTo>
                  <a:lnTo>
                    <a:pt x="1370" y="3273"/>
                  </a:lnTo>
                  <a:lnTo>
                    <a:pt x="1379" y="3278"/>
                  </a:lnTo>
                  <a:lnTo>
                    <a:pt x="1381" y="3274"/>
                  </a:lnTo>
                  <a:lnTo>
                    <a:pt x="1399" y="3261"/>
                  </a:lnTo>
                  <a:lnTo>
                    <a:pt x="1410" y="3259"/>
                  </a:lnTo>
                  <a:lnTo>
                    <a:pt x="1414" y="3257"/>
                  </a:lnTo>
                  <a:lnTo>
                    <a:pt x="1414" y="3257"/>
                  </a:lnTo>
                  <a:lnTo>
                    <a:pt x="1411" y="3252"/>
                  </a:lnTo>
                  <a:lnTo>
                    <a:pt x="1401" y="3246"/>
                  </a:lnTo>
                  <a:lnTo>
                    <a:pt x="1399" y="3242"/>
                  </a:lnTo>
                  <a:lnTo>
                    <a:pt x="1399" y="3236"/>
                  </a:lnTo>
                  <a:lnTo>
                    <a:pt x="1405" y="3219"/>
                  </a:lnTo>
                  <a:lnTo>
                    <a:pt x="1405" y="3211"/>
                  </a:lnTo>
                  <a:lnTo>
                    <a:pt x="1406" y="3206"/>
                  </a:lnTo>
                  <a:lnTo>
                    <a:pt x="1409" y="3203"/>
                  </a:lnTo>
                  <a:lnTo>
                    <a:pt x="1414" y="3199"/>
                  </a:lnTo>
                  <a:lnTo>
                    <a:pt x="1416" y="3198"/>
                  </a:lnTo>
                  <a:lnTo>
                    <a:pt x="1418" y="3198"/>
                  </a:lnTo>
                  <a:lnTo>
                    <a:pt x="1420" y="3198"/>
                  </a:lnTo>
                  <a:lnTo>
                    <a:pt x="1424" y="3196"/>
                  </a:lnTo>
                  <a:lnTo>
                    <a:pt x="1424" y="3196"/>
                  </a:lnTo>
                  <a:lnTo>
                    <a:pt x="1424" y="3194"/>
                  </a:lnTo>
                  <a:lnTo>
                    <a:pt x="1421" y="3188"/>
                  </a:lnTo>
                  <a:lnTo>
                    <a:pt x="1422" y="3185"/>
                  </a:lnTo>
                  <a:lnTo>
                    <a:pt x="1425" y="3179"/>
                  </a:lnTo>
                  <a:lnTo>
                    <a:pt x="1426" y="3174"/>
                  </a:lnTo>
                  <a:lnTo>
                    <a:pt x="1424" y="3169"/>
                  </a:lnTo>
                  <a:lnTo>
                    <a:pt x="1424" y="3164"/>
                  </a:lnTo>
                  <a:lnTo>
                    <a:pt x="1424" y="3158"/>
                  </a:lnTo>
                  <a:lnTo>
                    <a:pt x="1427" y="3154"/>
                  </a:lnTo>
                  <a:lnTo>
                    <a:pt x="1429" y="3150"/>
                  </a:lnTo>
                  <a:lnTo>
                    <a:pt x="1442" y="3117"/>
                  </a:lnTo>
                  <a:lnTo>
                    <a:pt x="1442" y="3117"/>
                  </a:lnTo>
                  <a:lnTo>
                    <a:pt x="1446" y="3114"/>
                  </a:lnTo>
                  <a:lnTo>
                    <a:pt x="1446" y="3114"/>
                  </a:lnTo>
                  <a:lnTo>
                    <a:pt x="1448" y="3111"/>
                  </a:lnTo>
                  <a:lnTo>
                    <a:pt x="1447" y="3105"/>
                  </a:lnTo>
                  <a:lnTo>
                    <a:pt x="1450" y="3103"/>
                  </a:lnTo>
                  <a:lnTo>
                    <a:pt x="1451" y="3101"/>
                  </a:lnTo>
                  <a:lnTo>
                    <a:pt x="1449" y="3095"/>
                  </a:lnTo>
                  <a:lnTo>
                    <a:pt x="1454" y="3093"/>
                  </a:lnTo>
                  <a:lnTo>
                    <a:pt x="1456" y="3091"/>
                  </a:lnTo>
                  <a:lnTo>
                    <a:pt x="1456" y="3091"/>
                  </a:lnTo>
                  <a:lnTo>
                    <a:pt x="1460" y="3083"/>
                  </a:lnTo>
                  <a:lnTo>
                    <a:pt x="1461" y="3082"/>
                  </a:lnTo>
                  <a:lnTo>
                    <a:pt x="1467" y="3070"/>
                  </a:lnTo>
                  <a:lnTo>
                    <a:pt x="1469" y="3070"/>
                  </a:lnTo>
                  <a:lnTo>
                    <a:pt x="1471" y="3064"/>
                  </a:lnTo>
                  <a:lnTo>
                    <a:pt x="1482" y="3044"/>
                  </a:lnTo>
                  <a:lnTo>
                    <a:pt x="1484" y="3039"/>
                  </a:lnTo>
                  <a:lnTo>
                    <a:pt x="1484" y="3035"/>
                  </a:lnTo>
                  <a:lnTo>
                    <a:pt x="1485" y="3032"/>
                  </a:lnTo>
                  <a:lnTo>
                    <a:pt x="1488" y="3028"/>
                  </a:lnTo>
                  <a:lnTo>
                    <a:pt x="1491" y="3028"/>
                  </a:lnTo>
                  <a:lnTo>
                    <a:pt x="1506" y="3029"/>
                  </a:lnTo>
                  <a:lnTo>
                    <a:pt x="1513" y="3027"/>
                  </a:lnTo>
                  <a:lnTo>
                    <a:pt x="1527" y="3020"/>
                  </a:lnTo>
                  <a:lnTo>
                    <a:pt x="1534" y="3018"/>
                  </a:lnTo>
                  <a:lnTo>
                    <a:pt x="1536" y="3018"/>
                  </a:lnTo>
                  <a:lnTo>
                    <a:pt x="1537" y="3023"/>
                  </a:lnTo>
                  <a:lnTo>
                    <a:pt x="1539" y="3024"/>
                  </a:lnTo>
                  <a:lnTo>
                    <a:pt x="1542" y="3023"/>
                  </a:lnTo>
                  <a:lnTo>
                    <a:pt x="1543" y="3023"/>
                  </a:lnTo>
                  <a:lnTo>
                    <a:pt x="1544" y="3022"/>
                  </a:lnTo>
                  <a:lnTo>
                    <a:pt x="1544" y="3021"/>
                  </a:lnTo>
                  <a:lnTo>
                    <a:pt x="1548" y="3018"/>
                  </a:lnTo>
                  <a:lnTo>
                    <a:pt x="1548" y="3018"/>
                  </a:lnTo>
                  <a:lnTo>
                    <a:pt x="1551" y="3013"/>
                  </a:lnTo>
                  <a:lnTo>
                    <a:pt x="1554" y="3012"/>
                  </a:lnTo>
                  <a:lnTo>
                    <a:pt x="1597" y="3016"/>
                  </a:lnTo>
                  <a:lnTo>
                    <a:pt x="1597" y="3016"/>
                  </a:lnTo>
                  <a:lnTo>
                    <a:pt x="1598" y="3015"/>
                  </a:lnTo>
                  <a:lnTo>
                    <a:pt x="1607" y="3001"/>
                  </a:lnTo>
                  <a:lnTo>
                    <a:pt x="1609" y="2997"/>
                  </a:lnTo>
                  <a:lnTo>
                    <a:pt x="1610" y="2985"/>
                  </a:lnTo>
                  <a:lnTo>
                    <a:pt x="1611" y="2981"/>
                  </a:lnTo>
                  <a:lnTo>
                    <a:pt x="1614" y="2978"/>
                  </a:lnTo>
                  <a:lnTo>
                    <a:pt x="1619" y="2977"/>
                  </a:lnTo>
                  <a:lnTo>
                    <a:pt x="1624" y="2975"/>
                  </a:lnTo>
                  <a:lnTo>
                    <a:pt x="1628" y="2967"/>
                  </a:lnTo>
                  <a:lnTo>
                    <a:pt x="1631" y="2965"/>
                  </a:lnTo>
                  <a:lnTo>
                    <a:pt x="1638" y="2967"/>
                  </a:lnTo>
                  <a:lnTo>
                    <a:pt x="1643" y="2972"/>
                  </a:lnTo>
                  <a:lnTo>
                    <a:pt x="1648" y="2976"/>
                  </a:lnTo>
                  <a:lnTo>
                    <a:pt x="1655" y="2974"/>
                  </a:lnTo>
                  <a:lnTo>
                    <a:pt x="1657" y="2983"/>
                  </a:lnTo>
                  <a:lnTo>
                    <a:pt x="1662" y="2985"/>
                  </a:lnTo>
                  <a:lnTo>
                    <a:pt x="1676" y="2987"/>
                  </a:lnTo>
                  <a:lnTo>
                    <a:pt x="1694" y="2997"/>
                  </a:lnTo>
                  <a:lnTo>
                    <a:pt x="1699" y="3001"/>
                  </a:lnTo>
                  <a:lnTo>
                    <a:pt x="1713" y="3008"/>
                  </a:lnTo>
                  <a:lnTo>
                    <a:pt x="1750" y="3004"/>
                  </a:lnTo>
                  <a:lnTo>
                    <a:pt x="1760" y="3007"/>
                  </a:lnTo>
                  <a:lnTo>
                    <a:pt x="1766" y="3001"/>
                  </a:lnTo>
                  <a:lnTo>
                    <a:pt x="1772" y="3003"/>
                  </a:lnTo>
                  <a:lnTo>
                    <a:pt x="1778" y="3008"/>
                  </a:lnTo>
                  <a:lnTo>
                    <a:pt x="1783" y="3011"/>
                  </a:lnTo>
                  <a:lnTo>
                    <a:pt x="1787" y="3011"/>
                  </a:lnTo>
                  <a:lnTo>
                    <a:pt x="1790" y="3010"/>
                  </a:lnTo>
                  <a:lnTo>
                    <a:pt x="1793" y="3008"/>
                  </a:lnTo>
                  <a:lnTo>
                    <a:pt x="1796" y="3006"/>
                  </a:lnTo>
                  <a:lnTo>
                    <a:pt x="1799" y="3005"/>
                  </a:lnTo>
                  <a:lnTo>
                    <a:pt x="1803" y="3005"/>
                  </a:lnTo>
                  <a:lnTo>
                    <a:pt x="1811" y="3008"/>
                  </a:lnTo>
                  <a:lnTo>
                    <a:pt x="1824" y="3008"/>
                  </a:lnTo>
                  <a:lnTo>
                    <a:pt x="1829" y="3005"/>
                  </a:lnTo>
                  <a:lnTo>
                    <a:pt x="1831" y="3005"/>
                  </a:lnTo>
                  <a:lnTo>
                    <a:pt x="1832" y="3010"/>
                  </a:lnTo>
                  <a:lnTo>
                    <a:pt x="1835" y="3013"/>
                  </a:lnTo>
                  <a:lnTo>
                    <a:pt x="1899" y="3023"/>
                  </a:lnTo>
                  <a:lnTo>
                    <a:pt x="1919" y="3020"/>
                  </a:lnTo>
                  <a:lnTo>
                    <a:pt x="1925" y="3018"/>
                  </a:lnTo>
                  <a:lnTo>
                    <a:pt x="1929" y="3014"/>
                  </a:lnTo>
                  <a:lnTo>
                    <a:pt x="1929" y="3013"/>
                  </a:lnTo>
                  <a:lnTo>
                    <a:pt x="1931" y="3005"/>
                  </a:lnTo>
                  <a:lnTo>
                    <a:pt x="1932" y="3003"/>
                  </a:lnTo>
                  <a:lnTo>
                    <a:pt x="1932" y="3003"/>
                  </a:lnTo>
                  <a:lnTo>
                    <a:pt x="1935" y="3004"/>
                  </a:lnTo>
                  <a:lnTo>
                    <a:pt x="1938" y="3007"/>
                  </a:lnTo>
                  <a:lnTo>
                    <a:pt x="1939" y="3012"/>
                  </a:lnTo>
                  <a:lnTo>
                    <a:pt x="1938" y="3014"/>
                  </a:lnTo>
                  <a:lnTo>
                    <a:pt x="1935" y="3021"/>
                  </a:lnTo>
                  <a:lnTo>
                    <a:pt x="1933" y="3025"/>
                  </a:lnTo>
                  <a:lnTo>
                    <a:pt x="1942" y="3027"/>
                  </a:lnTo>
                  <a:lnTo>
                    <a:pt x="1948" y="3024"/>
                  </a:lnTo>
                  <a:lnTo>
                    <a:pt x="1954" y="3019"/>
                  </a:lnTo>
                  <a:lnTo>
                    <a:pt x="1962" y="3016"/>
                  </a:lnTo>
                  <a:lnTo>
                    <a:pt x="1965" y="3018"/>
                  </a:lnTo>
                  <a:lnTo>
                    <a:pt x="1967" y="3023"/>
                  </a:lnTo>
                  <a:lnTo>
                    <a:pt x="1971" y="3026"/>
                  </a:lnTo>
                  <a:lnTo>
                    <a:pt x="1975" y="3026"/>
                  </a:lnTo>
                  <a:lnTo>
                    <a:pt x="1980" y="3026"/>
                  </a:lnTo>
                  <a:lnTo>
                    <a:pt x="1984" y="3024"/>
                  </a:lnTo>
                  <a:lnTo>
                    <a:pt x="1987" y="3023"/>
                  </a:lnTo>
                  <a:lnTo>
                    <a:pt x="1985" y="3028"/>
                  </a:lnTo>
                  <a:lnTo>
                    <a:pt x="1986" y="3034"/>
                  </a:lnTo>
                  <a:lnTo>
                    <a:pt x="1989" y="3039"/>
                  </a:lnTo>
                  <a:lnTo>
                    <a:pt x="1995" y="3050"/>
                  </a:lnTo>
                  <a:lnTo>
                    <a:pt x="1998" y="3058"/>
                  </a:lnTo>
                  <a:lnTo>
                    <a:pt x="2002" y="3068"/>
                  </a:lnTo>
                  <a:lnTo>
                    <a:pt x="2005" y="3073"/>
                  </a:lnTo>
                  <a:lnTo>
                    <a:pt x="2008" y="3076"/>
                  </a:lnTo>
                  <a:lnTo>
                    <a:pt x="2013" y="3078"/>
                  </a:lnTo>
                  <a:lnTo>
                    <a:pt x="2024" y="3078"/>
                  </a:lnTo>
                  <a:lnTo>
                    <a:pt x="2027" y="3080"/>
                  </a:lnTo>
                  <a:lnTo>
                    <a:pt x="2026" y="3087"/>
                  </a:lnTo>
                  <a:lnTo>
                    <a:pt x="2023" y="3097"/>
                  </a:lnTo>
                  <a:lnTo>
                    <a:pt x="2022" y="3104"/>
                  </a:lnTo>
                  <a:lnTo>
                    <a:pt x="2027" y="3105"/>
                  </a:lnTo>
                  <a:lnTo>
                    <a:pt x="2034" y="3099"/>
                  </a:lnTo>
                  <a:lnTo>
                    <a:pt x="2043" y="3094"/>
                  </a:lnTo>
                  <a:lnTo>
                    <a:pt x="2053" y="3093"/>
                  </a:lnTo>
                  <a:lnTo>
                    <a:pt x="2059" y="3098"/>
                  </a:lnTo>
                  <a:lnTo>
                    <a:pt x="2059" y="3110"/>
                  </a:lnTo>
                  <a:lnTo>
                    <a:pt x="2056" y="3123"/>
                  </a:lnTo>
                  <a:lnTo>
                    <a:pt x="2057" y="3130"/>
                  </a:lnTo>
                  <a:lnTo>
                    <a:pt x="2061" y="3134"/>
                  </a:lnTo>
                  <a:lnTo>
                    <a:pt x="2065" y="3134"/>
                  </a:lnTo>
                  <a:lnTo>
                    <a:pt x="2069" y="3135"/>
                  </a:lnTo>
                  <a:lnTo>
                    <a:pt x="2073" y="3138"/>
                  </a:lnTo>
                  <a:lnTo>
                    <a:pt x="2080" y="3148"/>
                  </a:lnTo>
                  <a:lnTo>
                    <a:pt x="2091" y="3154"/>
                  </a:lnTo>
                  <a:lnTo>
                    <a:pt x="2117" y="3162"/>
                  </a:lnTo>
                  <a:lnTo>
                    <a:pt x="2129" y="3167"/>
                  </a:lnTo>
                  <a:lnTo>
                    <a:pt x="2132" y="3174"/>
                  </a:lnTo>
                  <a:lnTo>
                    <a:pt x="2133" y="3187"/>
                  </a:lnTo>
                  <a:lnTo>
                    <a:pt x="2135" y="3193"/>
                  </a:lnTo>
                  <a:lnTo>
                    <a:pt x="2137" y="3198"/>
                  </a:lnTo>
                  <a:lnTo>
                    <a:pt x="2140" y="3202"/>
                  </a:lnTo>
                  <a:lnTo>
                    <a:pt x="2144" y="3206"/>
                  </a:lnTo>
                  <a:lnTo>
                    <a:pt x="2148" y="3209"/>
                  </a:lnTo>
                  <a:lnTo>
                    <a:pt x="2176" y="3222"/>
                  </a:lnTo>
                  <a:lnTo>
                    <a:pt x="2186" y="3231"/>
                  </a:lnTo>
                  <a:lnTo>
                    <a:pt x="2193" y="3240"/>
                  </a:lnTo>
                  <a:lnTo>
                    <a:pt x="2197" y="3243"/>
                  </a:lnTo>
                  <a:lnTo>
                    <a:pt x="2215" y="3252"/>
                  </a:lnTo>
                  <a:lnTo>
                    <a:pt x="2223" y="3258"/>
                  </a:lnTo>
                  <a:lnTo>
                    <a:pt x="2228" y="3265"/>
                  </a:lnTo>
                  <a:lnTo>
                    <a:pt x="2236" y="3280"/>
                  </a:lnTo>
                  <a:lnTo>
                    <a:pt x="2233" y="3290"/>
                  </a:lnTo>
                  <a:lnTo>
                    <a:pt x="2236" y="3296"/>
                  </a:lnTo>
                  <a:lnTo>
                    <a:pt x="2256" y="3313"/>
                  </a:lnTo>
                  <a:lnTo>
                    <a:pt x="2257" y="3316"/>
                  </a:lnTo>
                  <a:lnTo>
                    <a:pt x="2259" y="3318"/>
                  </a:lnTo>
                  <a:lnTo>
                    <a:pt x="2264" y="3320"/>
                  </a:lnTo>
                  <a:lnTo>
                    <a:pt x="2268" y="3320"/>
                  </a:lnTo>
                  <a:lnTo>
                    <a:pt x="2272" y="3322"/>
                  </a:lnTo>
                  <a:lnTo>
                    <a:pt x="2275" y="3328"/>
                  </a:lnTo>
                  <a:lnTo>
                    <a:pt x="2278" y="3354"/>
                  </a:lnTo>
                  <a:lnTo>
                    <a:pt x="2286" y="3372"/>
                  </a:lnTo>
                  <a:lnTo>
                    <a:pt x="2287" y="3381"/>
                  </a:lnTo>
                  <a:lnTo>
                    <a:pt x="2284" y="3391"/>
                  </a:lnTo>
                  <a:lnTo>
                    <a:pt x="2287" y="3393"/>
                  </a:lnTo>
                  <a:lnTo>
                    <a:pt x="2288" y="3397"/>
                  </a:lnTo>
                  <a:lnTo>
                    <a:pt x="2289" y="3402"/>
                  </a:lnTo>
                  <a:lnTo>
                    <a:pt x="2289" y="3408"/>
                  </a:lnTo>
                  <a:lnTo>
                    <a:pt x="2291" y="3411"/>
                  </a:lnTo>
                  <a:lnTo>
                    <a:pt x="2296" y="3414"/>
                  </a:lnTo>
                  <a:lnTo>
                    <a:pt x="2301" y="3419"/>
                  </a:lnTo>
                  <a:lnTo>
                    <a:pt x="2303" y="3426"/>
                  </a:lnTo>
                  <a:lnTo>
                    <a:pt x="2304" y="3428"/>
                  </a:lnTo>
                  <a:lnTo>
                    <a:pt x="2310" y="3431"/>
                  </a:lnTo>
                  <a:lnTo>
                    <a:pt x="2312" y="3432"/>
                  </a:lnTo>
                  <a:lnTo>
                    <a:pt x="2313" y="3436"/>
                  </a:lnTo>
                  <a:lnTo>
                    <a:pt x="2310" y="3442"/>
                  </a:lnTo>
                  <a:lnTo>
                    <a:pt x="2312" y="3445"/>
                  </a:lnTo>
                  <a:lnTo>
                    <a:pt x="2314" y="3446"/>
                  </a:lnTo>
                  <a:lnTo>
                    <a:pt x="2320" y="3446"/>
                  </a:lnTo>
                  <a:lnTo>
                    <a:pt x="2323" y="3448"/>
                  </a:lnTo>
                  <a:lnTo>
                    <a:pt x="2324" y="3450"/>
                  </a:lnTo>
                  <a:lnTo>
                    <a:pt x="2326" y="3455"/>
                  </a:lnTo>
                  <a:lnTo>
                    <a:pt x="2328" y="3457"/>
                  </a:lnTo>
                  <a:lnTo>
                    <a:pt x="2330" y="3462"/>
                  </a:lnTo>
                  <a:lnTo>
                    <a:pt x="2340" y="3505"/>
                  </a:lnTo>
                  <a:lnTo>
                    <a:pt x="2345" y="3515"/>
                  </a:lnTo>
                  <a:lnTo>
                    <a:pt x="2359" y="3534"/>
                  </a:lnTo>
                  <a:lnTo>
                    <a:pt x="2359" y="3542"/>
                  </a:lnTo>
                  <a:lnTo>
                    <a:pt x="2363" y="3545"/>
                  </a:lnTo>
                  <a:lnTo>
                    <a:pt x="2372" y="3550"/>
                  </a:lnTo>
                  <a:lnTo>
                    <a:pt x="2376" y="3553"/>
                  </a:lnTo>
                  <a:lnTo>
                    <a:pt x="2378" y="3557"/>
                  </a:lnTo>
                  <a:lnTo>
                    <a:pt x="2377" y="3568"/>
                  </a:lnTo>
                  <a:lnTo>
                    <a:pt x="2378" y="3573"/>
                  </a:lnTo>
                  <a:lnTo>
                    <a:pt x="2383" y="3582"/>
                  </a:lnTo>
                  <a:lnTo>
                    <a:pt x="2391" y="3587"/>
                  </a:lnTo>
                  <a:lnTo>
                    <a:pt x="2407" y="3594"/>
                  </a:lnTo>
                  <a:lnTo>
                    <a:pt x="2407" y="3594"/>
                  </a:lnTo>
                  <a:lnTo>
                    <a:pt x="2396" y="3600"/>
                  </a:lnTo>
                  <a:lnTo>
                    <a:pt x="2394" y="3603"/>
                  </a:lnTo>
                  <a:lnTo>
                    <a:pt x="2394" y="3608"/>
                  </a:lnTo>
                  <a:lnTo>
                    <a:pt x="2397" y="3612"/>
                  </a:lnTo>
                  <a:lnTo>
                    <a:pt x="2400" y="3615"/>
                  </a:lnTo>
                  <a:lnTo>
                    <a:pt x="2402" y="3617"/>
                  </a:lnTo>
                  <a:lnTo>
                    <a:pt x="2404" y="3634"/>
                  </a:lnTo>
                  <a:lnTo>
                    <a:pt x="2407" y="3649"/>
                  </a:lnTo>
                  <a:lnTo>
                    <a:pt x="2418" y="3664"/>
                  </a:lnTo>
                  <a:lnTo>
                    <a:pt x="2424" y="3674"/>
                  </a:lnTo>
                  <a:lnTo>
                    <a:pt x="2425" y="3681"/>
                  </a:lnTo>
                  <a:lnTo>
                    <a:pt x="2422" y="3690"/>
                  </a:lnTo>
                  <a:lnTo>
                    <a:pt x="2426" y="3699"/>
                  </a:lnTo>
                  <a:lnTo>
                    <a:pt x="2433" y="3706"/>
                  </a:lnTo>
                  <a:lnTo>
                    <a:pt x="2439" y="3711"/>
                  </a:lnTo>
                  <a:lnTo>
                    <a:pt x="2450" y="3713"/>
                  </a:lnTo>
                  <a:lnTo>
                    <a:pt x="2453" y="3714"/>
                  </a:lnTo>
                  <a:lnTo>
                    <a:pt x="2454" y="3718"/>
                  </a:lnTo>
                  <a:lnTo>
                    <a:pt x="2455" y="3724"/>
                  </a:lnTo>
                  <a:lnTo>
                    <a:pt x="2456" y="3730"/>
                  </a:lnTo>
                  <a:lnTo>
                    <a:pt x="2460" y="3732"/>
                  </a:lnTo>
                  <a:lnTo>
                    <a:pt x="2466" y="3734"/>
                  </a:lnTo>
                  <a:lnTo>
                    <a:pt x="2505" y="3754"/>
                  </a:lnTo>
                  <a:lnTo>
                    <a:pt x="2512" y="3761"/>
                  </a:lnTo>
                  <a:lnTo>
                    <a:pt x="2515" y="3771"/>
                  </a:lnTo>
                  <a:lnTo>
                    <a:pt x="2516" y="3777"/>
                  </a:lnTo>
                  <a:lnTo>
                    <a:pt x="2517" y="3780"/>
                  </a:lnTo>
                  <a:lnTo>
                    <a:pt x="2522" y="3786"/>
                  </a:lnTo>
                  <a:lnTo>
                    <a:pt x="2528" y="3791"/>
                  </a:lnTo>
                  <a:lnTo>
                    <a:pt x="2531" y="3792"/>
                  </a:lnTo>
                  <a:lnTo>
                    <a:pt x="2530" y="3794"/>
                  </a:lnTo>
                  <a:lnTo>
                    <a:pt x="2529" y="3797"/>
                  </a:lnTo>
                  <a:lnTo>
                    <a:pt x="2529" y="3800"/>
                  </a:lnTo>
                  <a:lnTo>
                    <a:pt x="2532" y="3807"/>
                  </a:lnTo>
                  <a:lnTo>
                    <a:pt x="2534" y="3813"/>
                  </a:lnTo>
                  <a:lnTo>
                    <a:pt x="2538" y="3819"/>
                  </a:lnTo>
                  <a:lnTo>
                    <a:pt x="2544" y="3826"/>
                  </a:lnTo>
                  <a:lnTo>
                    <a:pt x="2550" y="3828"/>
                  </a:lnTo>
                  <a:lnTo>
                    <a:pt x="2558" y="3830"/>
                  </a:lnTo>
                  <a:lnTo>
                    <a:pt x="2563" y="3833"/>
                  </a:lnTo>
                  <a:lnTo>
                    <a:pt x="2559" y="3840"/>
                  </a:lnTo>
                  <a:lnTo>
                    <a:pt x="2562" y="3846"/>
                  </a:lnTo>
                  <a:lnTo>
                    <a:pt x="2569" y="3855"/>
                  </a:lnTo>
                  <a:lnTo>
                    <a:pt x="2576" y="3862"/>
                  </a:lnTo>
                  <a:lnTo>
                    <a:pt x="2582" y="3864"/>
                  </a:lnTo>
                  <a:lnTo>
                    <a:pt x="2583" y="3866"/>
                  </a:lnTo>
                  <a:lnTo>
                    <a:pt x="2581" y="3871"/>
                  </a:lnTo>
                  <a:lnTo>
                    <a:pt x="2578" y="3878"/>
                  </a:lnTo>
                  <a:lnTo>
                    <a:pt x="2579" y="3883"/>
                  </a:lnTo>
                  <a:lnTo>
                    <a:pt x="2582" y="3886"/>
                  </a:lnTo>
                  <a:lnTo>
                    <a:pt x="2586" y="3888"/>
                  </a:lnTo>
                  <a:lnTo>
                    <a:pt x="2589" y="3892"/>
                  </a:lnTo>
                  <a:lnTo>
                    <a:pt x="2590" y="3896"/>
                  </a:lnTo>
                  <a:lnTo>
                    <a:pt x="2589" y="3906"/>
                  </a:lnTo>
                  <a:lnTo>
                    <a:pt x="2589" y="3910"/>
                  </a:lnTo>
                  <a:lnTo>
                    <a:pt x="2591" y="3910"/>
                  </a:lnTo>
                  <a:lnTo>
                    <a:pt x="2596" y="3915"/>
                  </a:lnTo>
                  <a:lnTo>
                    <a:pt x="2601" y="3920"/>
                  </a:lnTo>
                  <a:lnTo>
                    <a:pt x="2601" y="3922"/>
                  </a:lnTo>
                  <a:lnTo>
                    <a:pt x="2611" y="3924"/>
                  </a:lnTo>
                  <a:lnTo>
                    <a:pt x="2616" y="3929"/>
                  </a:lnTo>
                  <a:lnTo>
                    <a:pt x="2620" y="3935"/>
                  </a:lnTo>
                  <a:lnTo>
                    <a:pt x="2624" y="3941"/>
                  </a:lnTo>
                  <a:lnTo>
                    <a:pt x="2628" y="3943"/>
                  </a:lnTo>
                  <a:lnTo>
                    <a:pt x="2635" y="3945"/>
                  </a:lnTo>
                  <a:lnTo>
                    <a:pt x="2638" y="3947"/>
                  </a:lnTo>
                  <a:lnTo>
                    <a:pt x="2640" y="3951"/>
                  </a:lnTo>
                  <a:lnTo>
                    <a:pt x="2641" y="3956"/>
                  </a:lnTo>
                  <a:lnTo>
                    <a:pt x="2642" y="3960"/>
                  </a:lnTo>
                  <a:lnTo>
                    <a:pt x="2645" y="3962"/>
                  </a:lnTo>
                  <a:lnTo>
                    <a:pt x="2652" y="3973"/>
                  </a:lnTo>
                  <a:lnTo>
                    <a:pt x="2654" y="3975"/>
                  </a:lnTo>
                  <a:lnTo>
                    <a:pt x="2668" y="3975"/>
                  </a:lnTo>
                  <a:lnTo>
                    <a:pt x="2671" y="3977"/>
                  </a:lnTo>
                  <a:lnTo>
                    <a:pt x="2675" y="3985"/>
                  </a:lnTo>
                  <a:lnTo>
                    <a:pt x="2676" y="3987"/>
                  </a:lnTo>
                  <a:lnTo>
                    <a:pt x="2681" y="3987"/>
                  </a:lnTo>
                  <a:lnTo>
                    <a:pt x="2689" y="3982"/>
                  </a:lnTo>
                  <a:lnTo>
                    <a:pt x="2694" y="3981"/>
                  </a:lnTo>
                  <a:lnTo>
                    <a:pt x="2698" y="3982"/>
                  </a:lnTo>
                  <a:lnTo>
                    <a:pt x="2703" y="3991"/>
                  </a:lnTo>
                  <a:lnTo>
                    <a:pt x="2705" y="3993"/>
                  </a:lnTo>
                  <a:lnTo>
                    <a:pt x="2712" y="3995"/>
                  </a:lnTo>
                  <a:lnTo>
                    <a:pt x="2720" y="3999"/>
                  </a:lnTo>
                  <a:lnTo>
                    <a:pt x="2728" y="4006"/>
                  </a:lnTo>
                  <a:lnTo>
                    <a:pt x="2731" y="4013"/>
                  </a:lnTo>
                  <a:lnTo>
                    <a:pt x="2731" y="4031"/>
                  </a:lnTo>
                  <a:lnTo>
                    <a:pt x="2730" y="4041"/>
                  </a:lnTo>
                  <a:lnTo>
                    <a:pt x="2730" y="4046"/>
                  </a:lnTo>
                  <a:lnTo>
                    <a:pt x="2733" y="4048"/>
                  </a:lnTo>
                  <a:lnTo>
                    <a:pt x="2739" y="4048"/>
                  </a:lnTo>
                  <a:lnTo>
                    <a:pt x="2742" y="4050"/>
                  </a:lnTo>
                  <a:lnTo>
                    <a:pt x="2744" y="4054"/>
                  </a:lnTo>
                  <a:lnTo>
                    <a:pt x="2745" y="4060"/>
                  </a:lnTo>
                  <a:lnTo>
                    <a:pt x="2745" y="4062"/>
                  </a:lnTo>
                  <a:lnTo>
                    <a:pt x="2745" y="4079"/>
                  </a:lnTo>
                  <a:lnTo>
                    <a:pt x="2744" y="4084"/>
                  </a:lnTo>
                  <a:lnTo>
                    <a:pt x="2741" y="4094"/>
                  </a:lnTo>
                  <a:lnTo>
                    <a:pt x="2739" y="4103"/>
                  </a:lnTo>
                  <a:lnTo>
                    <a:pt x="2737" y="4109"/>
                  </a:lnTo>
                  <a:lnTo>
                    <a:pt x="2737" y="4114"/>
                  </a:lnTo>
                  <a:lnTo>
                    <a:pt x="2736" y="4118"/>
                  </a:lnTo>
                  <a:lnTo>
                    <a:pt x="2729" y="4125"/>
                  </a:lnTo>
                  <a:lnTo>
                    <a:pt x="2729" y="4126"/>
                  </a:lnTo>
                  <a:lnTo>
                    <a:pt x="2726" y="4130"/>
                  </a:lnTo>
                  <a:lnTo>
                    <a:pt x="2737" y="4135"/>
                  </a:lnTo>
                  <a:lnTo>
                    <a:pt x="2740" y="4137"/>
                  </a:lnTo>
                  <a:lnTo>
                    <a:pt x="2741" y="4138"/>
                  </a:lnTo>
                  <a:lnTo>
                    <a:pt x="2741" y="4141"/>
                  </a:lnTo>
                  <a:lnTo>
                    <a:pt x="2743" y="4143"/>
                  </a:lnTo>
                  <a:lnTo>
                    <a:pt x="2747" y="4145"/>
                  </a:lnTo>
                  <a:lnTo>
                    <a:pt x="2748" y="4146"/>
                  </a:lnTo>
                  <a:lnTo>
                    <a:pt x="2754" y="4153"/>
                  </a:lnTo>
                  <a:lnTo>
                    <a:pt x="2758" y="4160"/>
                  </a:lnTo>
                  <a:lnTo>
                    <a:pt x="2761" y="4168"/>
                  </a:lnTo>
                  <a:lnTo>
                    <a:pt x="2762" y="4177"/>
                  </a:lnTo>
                  <a:lnTo>
                    <a:pt x="2761" y="4185"/>
                  </a:lnTo>
                  <a:lnTo>
                    <a:pt x="2755" y="4205"/>
                  </a:lnTo>
                  <a:lnTo>
                    <a:pt x="2754" y="4213"/>
                  </a:lnTo>
                  <a:lnTo>
                    <a:pt x="2755" y="4216"/>
                  </a:lnTo>
                  <a:lnTo>
                    <a:pt x="2757" y="4218"/>
                  </a:lnTo>
                  <a:lnTo>
                    <a:pt x="2759" y="4221"/>
                  </a:lnTo>
                  <a:lnTo>
                    <a:pt x="2759" y="4226"/>
                  </a:lnTo>
                  <a:lnTo>
                    <a:pt x="2758" y="4229"/>
                  </a:lnTo>
                  <a:lnTo>
                    <a:pt x="2750" y="4244"/>
                  </a:lnTo>
                  <a:lnTo>
                    <a:pt x="2758" y="4254"/>
                  </a:lnTo>
                  <a:lnTo>
                    <a:pt x="2759" y="4257"/>
                  </a:lnTo>
                  <a:lnTo>
                    <a:pt x="2765" y="4261"/>
                  </a:lnTo>
                  <a:lnTo>
                    <a:pt x="2769" y="4263"/>
                  </a:lnTo>
                  <a:lnTo>
                    <a:pt x="2772" y="4263"/>
                  </a:lnTo>
                  <a:lnTo>
                    <a:pt x="2776" y="4264"/>
                  </a:lnTo>
                  <a:lnTo>
                    <a:pt x="2778" y="4267"/>
                  </a:lnTo>
                  <a:lnTo>
                    <a:pt x="2779" y="4272"/>
                  </a:lnTo>
                  <a:lnTo>
                    <a:pt x="2779" y="4281"/>
                  </a:lnTo>
                  <a:lnTo>
                    <a:pt x="2781" y="4286"/>
                  </a:lnTo>
                  <a:lnTo>
                    <a:pt x="2785" y="4290"/>
                  </a:lnTo>
                  <a:lnTo>
                    <a:pt x="2801" y="4303"/>
                  </a:lnTo>
                  <a:lnTo>
                    <a:pt x="2805" y="4309"/>
                  </a:lnTo>
                  <a:lnTo>
                    <a:pt x="2818" y="4324"/>
                  </a:lnTo>
                  <a:lnTo>
                    <a:pt x="2824" y="4332"/>
                  </a:lnTo>
                  <a:lnTo>
                    <a:pt x="2831" y="4339"/>
                  </a:lnTo>
                  <a:lnTo>
                    <a:pt x="2837" y="4346"/>
                  </a:lnTo>
                  <a:lnTo>
                    <a:pt x="2843" y="4366"/>
                  </a:lnTo>
                  <a:lnTo>
                    <a:pt x="2848" y="4387"/>
                  </a:lnTo>
                  <a:lnTo>
                    <a:pt x="2864" y="4434"/>
                  </a:lnTo>
                  <a:lnTo>
                    <a:pt x="2866" y="4441"/>
                  </a:lnTo>
                  <a:lnTo>
                    <a:pt x="2869" y="4464"/>
                  </a:lnTo>
                  <a:lnTo>
                    <a:pt x="2871" y="4474"/>
                  </a:lnTo>
                  <a:lnTo>
                    <a:pt x="2881" y="4478"/>
                  </a:lnTo>
                  <a:lnTo>
                    <a:pt x="2891" y="4480"/>
                  </a:lnTo>
                  <a:lnTo>
                    <a:pt x="2896" y="4487"/>
                  </a:lnTo>
                  <a:lnTo>
                    <a:pt x="2901" y="4499"/>
                  </a:lnTo>
                  <a:lnTo>
                    <a:pt x="2902" y="4505"/>
                  </a:lnTo>
                  <a:lnTo>
                    <a:pt x="2900" y="4510"/>
                  </a:lnTo>
                  <a:lnTo>
                    <a:pt x="2897" y="4516"/>
                  </a:lnTo>
                  <a:lnTo>
                    <a:pt x="2894" y="4521"/>
                  </a:lnTo>
                  <a:lnTo>
                    <a:pt x="2895" y="4526"/>
                  </a:lnTo>
                  <a:lnTo>
                    <a:pt x="2904" y="4533"/>
                  </a:lnTo>
                  <a:lnTo>
                    <a:pt x="2911" y="4534"/>
                  </a:lnTo>
                  <a:lnTo>
                    <a:pt x="2919" y="4533"/>
                  </a:lnTo>
                  <a:lnTo>
                    <a:pt x="2927" y="4534"/>
                  </a:lnTo>
                  <a:lnTo>
                    <a:pt x="2929" y="4535"/>
                  </a:lnTo>
                  <a:lnTo>
                    <a:pt x="2932" y="4539"/>
                  </a:lnTo>
                  <a:lnTo>
                    <a:pt x="2934" y="4540"/>
                  </a:lnTo>
                  <a:lnTo>
                    <a:pt x="2936" y="4539"/>
                  </a:lnTo>
                  <a:lnTo>
                    <a:pt x="2943" y="4536"/>
                  </a:lnTo>
                  <a:lnTo>
                    <a:pt x="2953" y="4536"/>
                  </a:lnTo>
                  <a:lnTo>
                    <a:pt x="2956" y="4539"/>
                  </a:lnTo>
                  <a:lnTo>
                    <a:pt x="2960" y="4546"/>
                  </a:lnTo>
                  <a:lnTo>
                    <a:pt x="2966" y="4539"/>
                  </a:lnTo>
                  <a:lnTo>
                    <a:pt x="2981" y="4550"/>
                  </a:lnTo>
                  <a:lnTo>
                    <a:pt x="2991" y="4548"/>
                  </a:lnTo>
                  <a:lnTo>
                    <a:pt x="2994" y="4551"/>
                  </a:lnTo>
                  <a:lnTo>
                    <a:pt x="2998" y="4552"/>
                  </a:lnTo>
                  <a:lnTo>
                    <a:pt x="3002" y="4551"/>
                  </a:lnTo>
                  <a:lnTo>
                    <a:pt x="3004" y="4548"/>
                  </a:lnTo>
                  <a:lnTo>
                    <a:pt x="3004" y="4548"/>
                  </a:lnTo>
                  <a:lnTo>
                    <a:pt x="3009" y="4551"/>
                  </a:lnTo>
                  <a:lnTo>
                    <a:pt x="3012" y="4550"/>
                  </a:lnTo>
                  <a:lnTo>
                    <a:pt x="3015" y="4548"/>
                  </a:lnTo>
                  <a:lnTo>
                    <a:pt x="3018" y="4548"/>
                  </a:lnTo>
                  <a:lnTo>
                    <a:pt x="3021" y="4550"/>
                  </a:lnTo>
                  <a:lnTo>
                    <a:pt x="3027" y="4557"/>
                  </a:lnTo>
                  <a:lnTo>
                    <a:pt x="3041" y="4566"/>
                  </a:lnTo>
                  <a:lnTo>
                    <a:pt x="3045" y="4571"/>
                  </a:lnTo>
                  <a:lnTo>
                    <a:pt x="3043" y="4578"/>
                  </a:lnTo>
                  <a:lnTo>
                    <a:pt x="3049" y="4578"/>
                  </a:lnTo>
                  <a:lnTo>
                    <a:pt x="3054" y="4578"/>
                  </a:lnTo>
                  <a:lnTo>
                    <a:pt x="3058" y="4580"/>
                  </a:lnTo>
                  <a:lnTo>
                    <a:pt x="3062" y="4584"/>
                  </a:lnTo>
                  <a:lnTo>
                    <a:pt x="3057" y="4590"/>
                  </a:lnTo>
                  <a:lnTo>
                    <a:pt x="3058" y="4592"/>
                  </a:lnTo>
                  <a:lnTo>
                    <a:pt x="3061" y="4593"/>
                  </a:lnTo>
                  <a:lnTo>
                    <a:pt x="3065" y="4594"/>
                  </a:lnTo>
                  <a:lnTo>
                    <a:pt x="3073" y="4602"/>
                  </a:lnTo>
                  <a:lnTo>
                    <a:pt x="3078" y="4604"/>
                  </a:lnTo>
                  <a:lnTo>
                    <a:pt x="3083" y="4605"/>
                  </a:lnTo>
                  <a:lnTo>
                    <a:pt x="3107" y="4596"/>
                  </a:lnTo>
                  <a:lnTo>
                    <a:pt x="3118" y="4602"/>
                  </a:lnTo>
                  <a:lnTo>
                    <a:pt x="3131" y="4605"/>
                  </a:lnTo>
                  <a:lnTo>
                    <a:pt x="3143" y="4610"/>
                  </a:lnTo>
                  <a:lnTo>
                    <a:pt x="3151" y="4620"/>
                  </a:lnTo>
                  <a:lnTo>
                    <a:pt x="3156" y="4613"/>
                  </a:lnTo>
                  <a:lnTo>
                    <a:pt x="3157" y="4612"/>
                  </a:lnTo>
                  <a:lnTo>
                    <a:pt x="3169" y="4615"/>
                  </a:lnTo>
                  <a:lnTo>
                    <a:pt x="3182" y="4622"/>
                  </a:lnTo>
                  <a:lnTo>
                    <a:pt x="3193" y="4625"/>
                  </a:lnTo>
                  <a:lnTo>
                    <a:pt x="3190" y="4634"/>
                  </a:lnTo>
                  <a:lnTo>
                    <a:pt x="3190" y="4639"/>
                  </a:lnTo>
                  <a:lnTo>
                    <a:pt x="3194" y="4640"/>
                  </a:lnTo>
                  <a:lnTo>
                    <a:pt x="3205" y="4640"/>
                  </a:lnTo>
                  <a:lnTo>
                    <a:pt x="3208" y="4643"/>
                  </a:lnTo>
                  <a:lnTo>
                    <a:pt x="3217" y="4657"/>
                  </a:lnTo>
                  <a:lnTo>
                    <a:pt x="3221" y="4662"/>
                  </a:lnTo>
                  <a:lnTo>
                    <a:pt x="3253" y="4677"/>
                  </a:lnTo>
                  <a:lnTo>
                    <a:pt x="3268" y="4682"/>
                  </a:lnTo>
                  <a:lnTo>
                    <a:pt x="3282" y="4682"/>
                  </a:lnTo>
                  <a:lnTo>
                    <a:pt x="3301" y="4677"/>
                  </a:lnTo>
                  <a:lnTo>
                    <a:pt x="3309" y="4678"/>
                  </a:lnTo>
                  <a:lnTo>
                    <a:pt x="3313" y="4689"/>
                  </a:lnTo>
                  <a:lnTo>
                    <a:pt x="3317" y="4691"/>
                  </a:lnTo>
                  <a:lnTo>
                    <a:pt x="3325" y="4688"/>
                  </a:lnTo>
                  <a:lnTo>
                    <a:pt x="3338" y="4681"/>
                  </a:lnTo>
                  <a:lnTo>
                    <a:pt x="3344" y="4681"/>
                  </a:lnTo>
                  <a:lnTo>
                    <a:pt x="3367" y="4683"/>
                  </a:lnTo>
                  <a:lnTo>
                    <a:pt x="3393" y="4680"/>
                  </a:lnTo>
                  <a:lnTo>
                    <a:pt x="3423" y="4680"/>
                  </a:lnTo>
                  <a:lnTo>
                    <a:pt x="3431" y="4682"/>
                  </a:lnTo>
                  <a:lnTo>
                    <a:pt x="3432" y="4688"/>
                  </a:lnTo>
                  <a:lnTo>
                    <a:pt x="3437" y="4690"/>
                  </a:lnTo>
                  <a:lnTo>
                    <a:pt x="3473" y="4691"/>
                  </a:lnTo>
                  <a:lnTo>
                    <a:pt x="3481" y="4693"/>
                  </a:lnTo>
                  <a:lnTo>
                    <a:pt x="3489" y="4697"/>
                  </a:lnTo>
                  <a:lnTo>
                    <a:pt x="3496" y="4702"/>
                  </a:lnTo>
                  <a:lnTo>
                    <a:pt x="3500" y="4708"/>
                  </a:lnTo>
                  <a:lnTo>
                    <a:pt x="3504" y="4715"/>
                  </a:lnTo>
                  <a:lnTo>
                    <a:pt x="3508" y="4721"/>
                  </a:lnTo>
                  <a:lnTo>
                    <a:pt x="3520" y="4726"/>
                  </a:lnTo>
                  <a:lnTo>
                    <a:pt x="3539" y="4744"/>
                  </a:lnTo>
                  <a:lnTo>
                    <a:pt x="3546" y="4749"/>
                  </a:lnTo>
                  <a:lnTo>
                    <a:pt x="3553" y="4751"/>
                  </a:lnTo>
                  <a:lnTo>
                    <a:pt x="3559" y="4753"/>
                  </a:lnTo>
                  <a:lnTo>
                    <a:pt x="3568" y="4753"/>
                  </a:lnTo>
                  <a:lnTo>
                    <a:pt x="3571" y="4756"/>
                  </a:lnTo>
                  <a:lnTo>
                    <a:pt x="3573" y="4763"/>
                  </a:lnTo>
                  <a:lnTo>
                    <a:pt x="3578" y="4769"/>
                  </a:lnTo>
                  <a:lnTo>
                    <a:pt x="3586" y="4770"/>
                  </a:lnTo>
                  <a:lnTo>
                    <a:pt x="3588" y="4769"/>
                  </a:lnTo>
                  <a:lnTo>
                    <a:pt x="3588" y="4769"/>
                  </a:lnTo>
                  <a:lnTo>
                    <a:pt x="3588" y="4766"/>
                  </a:lnTo>
                  <a:lnTo>
                    <a:pt x="3589" y="4764"/>
                  </a:lnTo>
                  <a:lnTo>
                    <a:pt x="3589" y="4764"/>
                  </a:lnTo>
                  <a:lnTo>
                    <a:pt x="3592" y="4764"/>
                  </a:lnTo>
                  <a:lnTo>
                    <a:pt x="3595" y="4766"/>
                  </a:lnTo>
                  <a:lnTo>
                    <a:pt x="3596" y="4769"/>
                  </a:lnTo>
                  <a:lnTo>
                    <a:pt x="3598" y="4772"/>
                  </a:lnTo>
                  <a:lnTo>
                    <a:pt x="3602" y="4773"/>
                  </a:lnTo>
                  <a:lnTo>
                    <a:pt x="3610" y="4770"/>
                  </a:lnTo>
                  <a:lnTo>
                    <a:pt x="3610" y="4761"/>
                  </a:lnTo>
                  <a:lnTo>
                    <a:pt x="3607" y="4751"/>
                  </a:lnTo>
                  <a:lnTo>
                    <a:pt x="3606" y="4743"/>
                  </a:lnTo>
                  <a:lnTo>
                    <a:pt x="3607" y="4740"/>
                  </a:lnTo>
                  <a:lnTo>
                    <a:pt x="3607" y="4740"/>
                  </a:lnTo>
                  <a:lnTo>
                    <a:pt x="3616" y="4733"/>
                  </a:lnTo>
                  <a:lnTo>
                    <a:pt x="3623" y="4738"/>
                  </a:lnTo>
                  <a:lnTo>
                    <a:pt x="3633" y="4735"/>
                  </a:lnTo>
                  <a:lnTo>
                    <a:pt x="3635" y="4733"/>
                  </a:lnTo>
                  <a:lnTo>
                    <a:pt x="3640" y="4728"/>
                  </a:lnTo>
                  <a:lnTo>
                    <a:pt x="3640" y="4728"/>
                  </a:lnTo>
                  <a:lnTo>
                    <a:pt x="3641" y="4720"/>
                  </a:lnTo>
                  <a:lnTo>
                    <a:pt x="3641" y="4720"/>
                  </a:lnTo>
                  <a:lnTo>
                    <a:pt x="3646" y="4719"/>
                  </a:lnTo>
                  <a:lnTo>
                    <a:pt x="3666" y="4720"/>
                  </a:lnTo>
                  <a:lnTo>
                    <a:pt x="3693" y="4717"/>
                  </a:lnTo>
                  <a:lnTo>
                    <a:pt x="3693" y="4713"/>
                  </a:lnTo>
                  <a:lnTo>
                    <a:pt x="3692" y="4693"/>
                  </a:lnTo>
                  <a:lnTo>
                    <a:pt x="3690" y="4680"/>
                  </a:lnTo>
                  <a:lnTo>
                    <a:pt x="3687" y="4668"/>
                  </a:lnTo>
                  <a:lnTo>
                    <a:pt x="3681" y="4667"/>
                  </a:lnTo>
                  <a:lnTo>
                    <a:pt x="3677" y="4670"/>
                  </a:lnTo>
                  <a:lnTo>
                    <a:pt x="3675" y="4677"/>
                  </a:lnTo>
                  <a:lnTo>
                    <a:pt x="3675" y="4685"/>
                  </a:lnTo>
                  <a:lnTo>
                    <a:pt x="3673" y="4692"/>
                  </a:lnTo>
                  <a:lnTo>
                    <a:pt x="3671" y="4697"/>
                  </a:lnTo>
                  <a:lnTo>
                    <a:pt x="3667" y="4700"/>
                  </a:lnTo>
                  <a:lnTo>
                    <a:pt x="3657" y="4705"/>
                  </a:lnTo>
                  <a:lnTo>
                    <a:pt x="3655" y="4707"/>
                  </a:lnTo>
                  <a:lnTo>
                    <a:pt x="3655" y="4709"/>
                  </a:lnTo>
                  <a:lnTo>
                    <a:pt x="3653" y="4710"/>
                  </a:lnTo>
                  <a:lnTo>
                    <a:pt x="3649" y="4708"/>
                  </a:lnTo>
                  <a:lnTo>
                    <a:pt x="3647" y="4706"/>
                  </a:lnTo>
                  <a:lnTo>
                    <a:pt x="3645" y="4703"/>
                  </a:lnTo>
                  <a:lnTo>
                    <a:pt x="3643" y="4696"/>
                  </a:lnTo>
                  <a:lnTo>
                    <a:pt x="3643" y="4690"/>
                  </a:lnTo>
                  <a:lnTo>
                    <a:pt x="3648" y="4679"/>
                  </a:lnTo>
                  <a:lnTo>
                    <a:pt x="3648" y="4671"/>
                  </a:lnTo>
                  <a:lnTo>
                    <a:pt x="3654" y="4674"/>
                  </a:lnTo>
                  <a:lnTo>
                    <a:pt x="3658" y="4672"/>
                  </a:lnTo>
                  <a:lnTo>
                    <a:pt x="3661" y="4668"/>
                  </a:lnTo>
                  <a:lnTo>
                    <a:pt x="3662" y="4662"/>
                  </a:lnTo>
                  <a:lnTo>
                    <a:pt x="3657" y="4660"/>
                  </a:lnTo>
                  <a:lnTo>
                    <a:pt x="3652" y="4659"/>
                  </a:lnTo>
                  <a:lnTo>
                    <a:pt x="3641" y="4659"/>
                  </a:lnTo>
                  <a:lnTo>
                    <a:pt x="3636" y="4658"/>
                  </a:lnTo>
                  <a:lnTo>
                    <a:pt x="3632" y="4656"/>
                  </a:lnTo>
                  <a:lnTo>
                    <a:pt x="3629" y="4654"/>
                  </a:lnTo>
                  <a:lnTo>
                    <a:pt x="3627" y="4653"/>
                  </a:lnTo>
                  <a:lnTo>
                    <a:pt x="3622" y="4648"/>
                  </a:lnTo>
                  <a:lnTo>
                    <a:pt x="3619" y="4636"/>
                  </a:lnTo>
                  <a:lnTo>
                    <a:pt x="3620" y="4623"/>
                  </a:lnTo>
                  <a:lnTo>
                    <a:pt x="3622" y="4614"/>
                  </a:lnTo>
                  <a:lnTo>
                    <a:pt x="3616" y="4605"/>
                  </a:lnTo>
                  <a:lnTo>
                    <a:pt x="3614" y="4601"/>
                  </a:lnTo>
                  <a:lnTo>
                    <a:pt x="3613" y="4596"/>
                  </a:lnTo>
                  <a:lnTo>
                    <a:pt x="3614" y="4592"/>
                  </a:lnTo>
                  <a:lnTo>
                    <a:pt x="3617" y="4589"/>
                  </a:lnTo>
                  <a:lnTo>
                    <a:pt x="3618" y="4585"/>
                  </a:lnTo>
                  <a:lnTo>
                    <a:pt x="3615" y="4580"/>
                  </a:lnTo>
                  <a:lnTo>
                    <a:pt x="3612" y="4578"/>
                  </a:lnTo>
                  <a:lnTo>
                    <a:pt x="3609" y="4578"/>
                  </a:lnTo>
                  <a:lnTo>
                    <a:pt x="3607" y="4580"/>
                  </a:lnTo>
                  <a:lnTo>
                    <a:pt x="3603" y="4581"/>
                  </a:lnTo>
                  <a:lnTo>
                    <a:pt x="3600" y="4576"/>
                  </a:lnTo>
                  <a:lnTo>
                    <a:pt x="3599" y="4567"/>
                  </a:lnTo>
                  <a:lnTo>
                    <a:pt x="3601" y="4557"/>
                  </a:lnTo>
                  <a:lnTo>
                    <a:pt x="3605" y="4553"/>
                  </a:lnTo>
                  <a:lnTo>
                    <a:pt x="3607" y="4551"/>
                  </a:lnTo>
                  <a:lnTo>
                    <a:pt x="3606" y="4548"/>
                  </a:lnTo>
                  <a:lnTo>
                    <a:pt x="3603" y="4546"/>
                  </a:lnTo>
                  <a:lnTo>
                    <a:pt x="3601" y="4548"/>
                  </a:lnTo>
                  <a:lnTo>
                    <a:pt x="3600" y="4550"/>
                  </a:lnTo>
                  <a:lnTo>
                    <a:pt x="3598" y="4552"/>
                  </a:lnTo>
                  <a:lnTo>
                    <a:pt x="3595" y="4554"/>
                  </a:lnTo>
                  <a:lnTo>
                    <a:pt x="3593" y="4554"/>
                  </a:lnTo>
                  <a:lnTo>
                    <a:pt x="3592" y="4551"/>
                  </a:lnTo>
                  <a:lnTo>
                    <a:pt x="3595" y="4542"/>
                  </a:lnTo>
                  <a:lnTo>
                    <a:pt x="3595" y="4538"/>
                  </a:lnTo>
                  <a:lnTo>
                    <a:pt x="3592" y="4537"/>
                  </a:lnTo>
                  <a:lnTo>
                    <a:pt x="3584" y="4536"/>
                  </a:lnTo>
                  <a:lnTo>
                    <a:pt x="3581" y="4535"/>
                  </a:lnTo>
                  <a:lnTo>
                    <a:pt x="3578" y="4530"/>
                  </a:lnTo>
                  <a:lnTo>
                    <a:pt x="3578" y="4524"/>
                  </a:lnTo>
                  <a:lnTo>
                    <a:pt x="3576" y="4519"/>
                  </a:lnTo>
                  <a:lnTo>
                    <a:pt x="3568" y="4517"/>
                  </a:lnTo>
                  <a:lnTo>
                    <a:pt x="3563" y="4517"/>
                  </a:lnTo>
                  <a:lnTo>
                    <a:pt x="3562" y="4516"/>
                  </a:lnTo>
                  <a:lnTo>
                    <a:pt x="3563" y="4511"/>
                  </a:lnTo>
                  <a:lnTo>
                    <a:pt x="3564" y="4499"/>
                  </a:lnTo>
                  <a:lnTo>
                    <a:pt x="3566" y="4492"/>
                  </a:lnTo>
                  <a:lnTo>
                    <a:pt x="3566" y="4488"/>
                  </a:lnTo>
                  <a:lnTo>
                    <a:pt x="3552" y="4484"/>
                  </a:lnTo>
                  <a:lnTo>
                    <a:pt x="3563" y="4480"/>
                  </a:lnTo>
                  <a:lnTo>
                    <a:pt x="3567" y="4477"/>
                  </a:lnTo>
                  <a:lnTo>
                    <a:pt x="3569" y="4471"/>
                  </a:lnTo>
                  <a:lnTo>
                    <a:pt x="3570" y="4474"/>
                  </a:lnTo>
                  <a:lnTo>
                    <a:pt x="3573" y="4477"/>
                  </a:lnTo>
                  <a:lnTo>
                    <a:pt x="3574" y="4480"/>
                  </a:lnTo>
                  <a:lnTo>
                    <a:pt x="3571" y="4466"/>
                  </a:lnTo>
                  <a:lnTo>
                    <a:pt x="3561" y="4436"/>
                  </a:lnTo>
                  <a:lnTo>
                    <a:pt x="3557" y="4407"/>
                  </a:lnTo>
                  <a:lnTo>
                    <a:pt x="3546" y="4379"/>
                  </a:lnTo>
                  <a:lnTo>
                    <a:pt x="3543" y="4359"/>
                  </a:lnTo>
                  <a:lnTo>
                    <a:pt x="3541" y="4352"/>
                  </a:lnTo>
                  <a:lnTo>
                    <a:pt x="3538" y="4345"/>
                  </a:lnTo>
                  <a:lnTo>
                    <a:pt x="3533" y="4340"/>
                  </a:lnTo>
                  <a:lnTo>
                    <a:pt x="3526" y="4338"/>
                  </a:lnTo>
                  <a:lnTo>
                    <a:pt x="3520" y="4338"/>
                  </a:lnTo>
                  <a:lnTo>
                    <a:pt x="3516" y="4337"/>
                  </a:lnTo>
                  <a:lnTo>
                    <a:pt x="3513" y="4332"/>
                  </a:lnTo>
                  <a:lnTo>
                    <a:pt x="3513" y="4326"/>
                  </a:lnTo>
                  <a:lnTo>
                    <a:pt x="3513" y="4317"/>
                  </a:lnTo>
                  <a:lnTo>
                    <a:pt x="3515" y="4308"/>
                  </a:lnTo>
                  <a:lnTo>
                    <a:pt x="3518" y="4304"/>
                  </a:lnTo>
                  <a:lnTo>
                    <a:pt x="3522" y="4306"/>
                  </a:lnTo>
                  <a:lnTo>
                    <a:pt x="3540" y="4322"/>
                  </a:lnTo>
                  <a:lnTo>
                    <a:pt x="3545" y="4313"/>
                  </a:lnTo>
                  <a:lnTo>
                    <a:pt x="3539" y="4307"/>
                  </a:lnTo>
                  <a:lnTo>
                    <a:pt x="3523" y="4301"/>
                  </a:lnTo>
                  <a:lnTo>
                    <a:pt x="3519" y="4295"/>
                  </a:lnTo>
                  <a:lnTo>
                    <a:pt x="3515" y="4289"/>
                  </a:lnTo>
                  <a:lnTo>
                    <a:pt x="3513" y="4281"/>
                  </a:lnTo>
                  <a:lnTo>
                    <a:pt x="3511" y="4262"/>
                  </a:lnTo>
                  <a:lnTo>
                    <a:pt x="3512" y="4257"/>
                  </a:lnTo>
                  <a:lnTo>
                    <a:pt x="3516" y="4255"/>
                  </a:lnTo>
                  <a:lnTo>
                    <a:pt x="3538" y="4253"/>
                  </a:lnTo>
                  <a:lnTo>
                    <a:pt x="3544" y="4249"/>
                  </a:lnTo>
                  <a:lnTo>
                    <a:pt x="3543" y="4241"/>
                  </a:lnTo>
                  <a:lnTo>
                    <a:pt x="3538" y="4230"/>
                  </a:lnTo>
                  <a:lnTo>
                    <a:pt x="3543" y="4225"/>
                  </a:lnTo>
                  <a:lnTo>
                    <a:pt x="3540" y="4219"/>
                  </a:lnTo>
                  <a:lnTo>
                    <a:pt x="3536" y="4214"/>
                  </a:lnTo>
                  <a:lnTo>
                    <a:pt x="3536" y="4211"/>
                  </a:lnTo>
                  <a:lnTo>
                    <a:pt x="3543" y="4210"/>
                  </a:lnTo>
                  <a:lnTo>
                    <a:pt x="3549" y="4208"/>
                  </a:lnTo>
                  <a:lnTo>
                    <a:pt x="3554" y="4204"/>
                  </a:lnTo>
                  <a:lnTo>
                    <a:pt x="3557" y="4199"/>
                  </a:lnTo>
                  <a:lnTo>
                    <a:pt x="3556" y="4193"/>
                  </a:lnTo>
                  <a:lnTo>
                    <a:pt x="3552" y="4186"/>
                  </a:lnTo>
                  <a:lnTo>
                    <a:pt x="3551" y="4180"/>
                  </a:lnTo>
                  <a:lnTo>
                    <a:pt x="3555" y="4177"/>
                  </a:lnTo>
                  <a:lnTo>
                    <a:pt x="3557" y="4174"/>
                  </a:lnTo>
                  <a:lnTo>
                    <a:pt x="3557" y="4166"/>
                  </a:lnTo>
                  <a:lnTo>
                    <a:pt x="3557" y="4158"/>
                  </a:lnTo>
                  <a:lnTo>
                    <a:pt x="3556" y="4153"/>
                  </a:lnTo>
                  <a:lnTo>
                    <a:pt x="3560" y="4151"/>
                  </a:lnTo>
                  <a:lnTo>
                    <a:pt x="3563" y="4146"/>
                  </a:lnTo>
                  <a:lnTo>
                    <a:pt x="3563" y="4140"/>
                  </a:lnTo>
                  <a:lnTo>
                    <a:pt x="3561" y="4134"/>
                  </a:lnTo>
                  <a:lnTo>
                    <a:pt x="3534" y="4143"/>
                  </a:lnTo>
                  <a:lnTo>
                    <a:pt x="3527" y="4149"/>
                  </a:lnTo>
                  <a:lnTo>
                    <a:pt x="3520" y="4152"/>
                  </a:lnTo>
                  <a:lnTo>
                    <a:pt x="3509" y="4152"/>
                  </a:lnTo>
                  <a:lnTo>
                    <a:pt x="3490" y="4148"/>
                  </a:lnTo>
                  <a:lnTo>
                    <a:pt x="3481" y="4145"/>
                  </a:lnTo>
                  <a:lnTo>
                    <a:pt x="3474" y="4141"/>
                  </a:lnTo>
                  <a:lnTo>
                    <a:pt x="3468" y="4138"/>
                  </a:lnTo>
                  <a:lnTo>
                    <a:pt x="3458" y="4136"/>
                  </a:lnTo>
                  <a:lnTo>
                    <a:pt x="3438" y="4138"/>
                  </a:lnTo>
                  <a:lnTo>
                    <a:pt x="3430" y="4136"/>
                  </a:lnTo>
                  <a:lnTo>
                    <a:pt x="3424" y="4128"/>
                  </a:lnTo>
                  <a:lnTo>
                    <a:pt x="3434" y="4128"/>
                  </a:lnTo>
                  <a:lnTo>
                    <a:pt x="3443" y="4130"/>
                  </a:lnTo>
                  <a:lnTo>
                    <a:pt x="3453" y="4131"/>
                  </a:lnTo>
                  <a:lnTo>
                    <a:pt x="3462" y="4127"/>
                  </a:lnTo>
                  <a:lnTo>
                    <a:pt x="3466" y="4121"/>
                  </a:lnTo>
                  <a:lnTo>
                    <a:pt x="3464" y="4117"/>
                  </a:lnTo>
                  <a:lnTo>
                    <a:pt x="3458" y="4115"/>
                  </a:lnTo>
                  <a:lnTo>
                    <a:pt x="3450" y="4119"/>
                  </a:lnTo>
                  <a:lnTo>
                    <a:pt x="3449" y="4117"/>
                  </a:lnTo>
                  <a:lnTo>
                    <a:pt x="3449" y="4116"/>
                  </a:lnTo>
                  <a:lnTo>
                    <a:pt x="3448" y="4113"/>
                  </a:lnTo>
                  <a:lnTo>
                    <a:pt x="3456" y="4108"/>
                  </a:lnTo>
                  <a:lnTo>
                    <a:pt x="3451" y="4099"/>
                  </a:lnTo>
                  <a:lnTo>
                    <a:pt x="3436" y="4085"/>
                  </a:lnTo>
                  <a:lnTo>
                    <a:pt x="3442" y="4085"/>
                  </a:lnTo>
                  <a:lnTo>
                    <a:pt x="3438" y="4076"/>
                  </a:lnTo>
                  <a:lnTo>
                    <a:pt x="3424" y="4062"/>
                  </a:lnTo>
                  <a:lnTo>
                    <a:pt x="3422" y="4052"/>
                  </a:lnTo>
                  <a:lnTo>
                    <a:pt x="3435" y="4060"/>
                  </a:lnTo>
                  <a:lnTo>
                    <a:pt x="3445" y="4070"/>
                  </a:lnTo>
                  <a:lnTo>
                    <a:pt x="3478" y="4115"/>
                  </a:lnTo>
                  <a:lnTo>
                    <a:pt x="3479" y="4119"/>
                  </a:lnTo>
                  <a:lnTo>
                    <a:pt x="3480" y="4123"/>
                  </a:lnTo>
                  <a:lnTo>
                    <a:pt x="3481" y="4126"/>
                  </a:lnTo>
                  <a:lnTo>
                    <a:pt x="3486" y="4127"/>
                  </a:lnTo>
                  <a:lnTo>
                    <a:pt x="3491" y="4126"/>
                  </a:lnTo>
                  <a:lnTo>
                    <a:pt x="3493" y="4124"/>
                  </a:lnTo>
                  <a:lnTo>
                    <a:pt x="3493" y="4121"/>
                  </a:lnTo>
                  <a:lnTo>
                    <a:pt x="3492" y="4118"/>
                  </a:lnTo>
                  <a:lnTo>
                    <a:pt x="3499" y="4107"/>
                  </a:lnTo>
                  <a:lnTo>
                    <a:pt x="3503" y="4105"/>
                  </a:lnTo>
                  <a:lnTo>
                    <a:pt x="3505" y="4111"/>
                  </a:lnTo>
                  <a:lnTo>
                    <a:pt x="3511" y="4106"/>
                  </a:lnTo>
                  <a:lnTo>
                    <a:pt x="3515" y="4104"/>
                  </a:lnTo>
                  <a:lnTo>
                    <a:pt x="3519" y="4102"/>
                  </a:lnTo>
                  <a:lnTo>
                    <a:pt x="3516" y="4096"/>
                  </a:lnTo>
                  <a:lnTo>
                    <a:pt x="3521" y="4093"/>
                  </a:lnTo>
                  <a:lnTo>
                    <a:pt x="3530" y="4083"/>
                  </a:lnTo>
                  <a:lnTo>
                    <a:pt x="3537" y="4080"/>
                  </a:lnTo>
                  <a:lnTo>
                    <a:pt x="3536" y="4088"/>
                  </a:lnTo>
                  <a:lnTo>
                    <a:pt x="3535" y="4097"/>
                  </a:lnTo>
                  <a:lnTo>
                    <a:pt x="3537" y="4102"/>
                  </a:lnTo>
                  <a:lnTo>
                    <a:pt x="3540" y="4104"/>
                  </a:lnTo>
                  <a:lnTo>
                    <a:pt x="3543" y="4103"/>
                  </a:lnTo>
                  <a:lnTo>
                    <a:pt x="3544" y="4101"/>
                  </a:lnTo>
                  <a:lnTo>
                    <a:pt x="3547" y="4104"/>
                  </a:lnTo>
                  <a:lnTo>
                    <a:pt x="3548" y="4104"/>
                  </a:lnTo>
                  <a:lnTo>
                    <a:pt x="3548" y="4105"/>
                  </a:lnTo>
                  <a:lnTo>
                    <a:pt x="3545" y="4109"/>
                  </a:lnTo>
                  <a:lnTo>
                    <a:pt x="3542" y="4110"/>
                  </a:lnTo>
                  <a:lnTo>
                    <a:pt x="3538" y="4111"/>
                  </a:lnTo>
                  <a:lnTo>
                    <a:pt x="3530" y="4111"/>
                  </a:lnTo>
                  <a:lnTo>
                    <a:pt x="3532" y="4112"/>
                  </a:lnTo>
                  <a:lnTo>
                    <a:pt x="3532" y="4114"/>
                  </a:lnTo>
                  <a:lnTo>
                    <a:pt x="3533" y="4115"/>
                  </a:lnTo>
                  <a:lnTo>
                    <a:pt x="3536" y="4117"/>
                  </a:lnTo>
                  <a:lnTo>
                    <a:pt x="3531" y="4121"/>
                  </a:lnTo>
                  <a:lnTo>
                    <a:pt x="3517" y="4129"/>
                  </a:lnTo>
                  <a:lnTo>
                    <a:pt x="3524" y="4135"/>
                  </a:lnTo>
                  <a:lnTo>
                    <a:pt x="3530" y="4133"/>
                  </a:lnTo>
                  <a:lnTo>
                    <a:pt x="3538" y="4123"/>
                  </a:lnTo>
                  <a:lnTo>
                    <a:pt x="3564" y="4112"/>
                  </a:lnTo>
                  <a:lnTo>
                    <a:pt x="3568" y="4108"/>
                  </a:lnTo>
                  <a:lnTo>
                    <a:pt x="3569" y="4098"/>
                  </a:lnTo>
                  <a:lnTo>
                    <a:pt x="3585" y="4052"/>
                  </a:lnTo>
                  <a:lnTo>
                    <a:pt x="3590" y="4045"/>
                  </a:lnTo>
                  <a:lnTo>
                    <a:pt x="3591" y="4040"/>
                  </a:lnTo>
                  <a:lnTo>
                    <a:pt x="3592" y="4031"/>
                  </a:lnTo>
                  <a:lnTo>
                    <a:pt x="3599" y="4011"/>
                  </a:lnTo>
                  <a:lnTo>
                    <a:pt x="3610" y="3988"/>
                  </a:lnTo>
                  <a:lnTo>
                    <a:pt x="3612" y="3985"/>
                  </a:lnTo>
                  <a:lnTo>
                    <a:pt x="3612" y="3975"/>
                  </a:lnTo>
                  <a:lnTo>
                    <a:pt x="3614" y="3970"/>
                  </a:lnTo>
                  <a:lnTo>
                    <a:pt x="3616" y="3966"/>
                  </a:lnTo>
                  <a:lnTo>
                    <a:pt x="3620" y="3960"/>
                  </a:lnTo>
                  <a:lnTo>
                    <a:pt x="3624" y="3953"/>
                  </a:lnTo>
                  <a:lnTo>
                    <a:pt x="3625" y="3946"/>
                  </a:lnTo>
                  <a:lnTo>
                    <a:pt x="3622" y="3940"/>
                  </a:lnTo>
                  <a:lnTo>
                    <a:pt x="3586" y="3926"/>
                  </a:lnTo>
                  <a:lnTo>
                    <a:pt x="3580" y="3920"/>
                  </a:lnTo>
                  <a:lnTo>
                    <a:pt x="3569" y="3907"/>
                  </a:lnTo>
                  <a:lnTo>
                    <a:pt x="3572" y="3904"/>
                  </a:lnTo>
                  <a:lnTo>
                    <a:pt x="3570" y="3899"/>
                  </a:lnTo>
                  <a:lnTo>
                    <a:pt x="3573" y="3886"/>
                  </a:lnTo>
                  <a:lnTo>
                    <a:pt x="3571" y="3879"/>
                  </a:lnTo>
                  <a:lnTo>
                    <a:pt x="3568" y="3883"/>
                  </a:lnTo>
                  <a:lnTo>
                    <a:pt x="3564" y="3886"/>
                  </a:lnTo>
                  <a:lnTo>
                    <a:pt x="3559" y="3886"/>
                  </a:lnTo>
                  <a:lnTo>
                    <a:pt x="3555" y="3883"/>
                  </a:lnTo>
                  <a:lnTo>
                    <a:pt x="3542" y="3886"/>
                  </a:lnTo>
                  <a:lnTo>
                    <a:pt x="3533" y="3885"/>
                  </a:lnTo>
                  <a:lnTo>
                    <a:pt x="3526" y="3879"/>
                  </a:lnTo>
                  <a:lnTo>
                    <a:pt x="3519" y="3868"/>
                  </a:lnTo>
                  <a:lnTo>
                    <a:pt x="3525" y="3866"/>
                  </a:lnTo>
                  <a:lnTo>
                    <a:pt x="3527" y="3865"/>
                  </a:lnTo>
                  <a:lnTo>
                    <a:pt x="3530" y="3866"/>
                  </a:lnTo>
                  <a:lnTo>
                    <a:pt x="3532" y="3868"/>
                  </a:lnTo>
                  <a:lnTo>
                    <a:pt x="3532" y="3870"/>
                  </a:lnTo>
                  <a:lnTo>
                    <a:pt x="3533" y="3871"/>
                  </a:lnTo>
                  <a:lnTo>
                    <a:pt x="3535" y="3872"/>
                  </a:lnTo>
                  <a:lnTo>
                    <a:pt x="3538" y="3873"/>
                  </a:lnTo>
                  <a:lnTo>
                    <a:pt x="3541" y="3874"/>
                  </a:lnTo>
                  <a:lnTo>
                    <a:pt x="3543" y="3873"/>
                  </a:lnTo>
                  <a:lnTo>
                    <a:pt x="3544" y="3869"/>
                  </a:lnTo>
                  <a:lnTo>
                    <a:pt x="3546" y="3868"/>
                  </a:lnTo>
                  <a:lnTo>
                    <a:pt x="3557" y="3867"/>
                  </a:lnTo>
                  <a:lnTo>
                    <a:pt x="3580" y="3867"/>
                  </a:lnTo>
                  <a:lnTo>
                    <a:pt x="3590" y="3864"/>
                  </a:lnTo>
                  <a:lnTo>
                    <a:pt x="3589" y="3867"/>
                  </a:lnTo>
                  <a:lnTo>
                    <a:pt x="3588" y="3869"/>
                  </a:lnTo>
                  <a:lnTo>
                    <a:pt x="3587" y="3870"/>
                  </a:lnTo>
                  <a:lnTo>
                    <a:pt x="3585" y="3873"/>
                  </a:lnTo>
                  <a:lnTo>
                    <a:pt x="3595" y="3872"/>
                  </a:lnTo>
                  <a:lnTo>
                    <a:pt x="3611" y="3865"/>
                  </a:lnTo>
                  <a:lnTo>
                    <a:pt x="3620" y="3863"/>
                  </a:lnTo>
                  <a:lnTo>
                    <a:pt x="3626" y="3865"/>
                  </a:lnTo>
                  <a:lnTo>
                    <a:pt x="3632" y="3870"/>
                  </a:lnTo>
                  <a:lnTo>
                    <a:pt x="3638" y="3876"/>
                  </a:lnTo>
                  <a:lnTo>
                    <a:pt x="3642" y="3884"/>
                  </a:lnTo>
                  <a:lnTo>
                    <a:pt x="3634" y="3884"/>
                  </a:lnTo>
                  <a:lnTo>
                    <a:pt x="3634" y="3887"/>
                  </a:lnTo>
                  <a:lnTo>
                    <a:pt x="3645" y="3888"/>
                  </a:lnTo>
                  <a:lnTo>
                    <a:pt x="3653" y="3882"/>
                  </a:lnTo>
                  <a:lnTo>
                    <a:pt x="3683" y="3836"/>
                  </a:lnTo>
                  <a:lnTo>
                    <a:pt x="3697" y="3809"/>
                  </a:lnTo>
                  <a:lnTo>
                    <a:pt x="3698" y="3810"/>
                  </a:lnTo>
                  <a:lnTo>
                    <a:pt x="3698" y="3812"/>
                  </a:lnTo>
                  <a:lnTo>
                    <a:pt x="3698" y="3812"/>
                  </a:lnTo>
                  <a:lnTo>
                    <a:pt x="3700" y="3812"/>
                  </a:lnTo>
                  <a:lnTo>
                    <a:pt x="3707" y="3798"/>
                  </a:lnTo>
                  <a:lnTo>
                    <a:pt x="3709" y="3795"/>
                  </a:lnTo>
                  <a:lnTo>
                    <a:pt x="3713" y="3790"/>
                  </a:lnTo>
                  <a:lnTo>
                    <a:pt x="3714" y="3788"/>
                  </a:lnTo>
                  <a:lnTo>
                    <a:pt x="3714" y="3785"/>
                  </a:lnTo>
                  <a:lnTo>
                    <a:pt x="3713" y="3779"/>
                  </a:lnTo>
                  <a:lnTo>
                    <a:pt x="3715" y="3762"/>
                  </a:lnTo>
                  <a:lnTo>
                    <a:pt x="3714" y="3757"/>
                  </a:lnTo>
                  <a:lnTo>
                    <a:pt x="3709" y="3753"/>
                  </a:lnTo>
                  <a:lnTo>
                    <a:pt x="3707" y="3755"/>
                  </a:lnTo>
                  <a:lnTo>
                    <a:pt x="3705" y="3756"/>
                  </a:lnTo>
                  <a:lnTo>
                    <a:pt x="3705" y="3756"/>
                  </a:lnTo>
                  <a:lnTo>
                    <a:pt x="3705" y="3758"/>
                  </a:lnTo>
                  <a:lnTo>
                    <a:pt x="3707" y="3759"/>
                  </a:lnTo>
                  <a:lnTo>
                    <a:pt x="3700" y="3767"/>
                  </a:lnTo>
                  <a:lnTo>
                    <a:pt x="3682" y="3776"/>
                  </a:lnTo>
                  <a:lnTo>
                    <a:pt x="3678" y="3783"/>
                  </a:lnTo>
                  <a:lnTo>
                    <a:pt x="3677" y="3789"/>
                  </a:lnTo>
                  <a:lnTo>
                    <a:pt x="3675" y="3795"/>
                  </a:lnTo>
                  <a:lnTo>
                    <a:pt x="3673" y="3800"/>
                  </a:lnTo>
                  <a:lnTo>
                    <a:pt x="3670" y="3804"/>
                  </a:lnTo>
                  <a:lnTo>
                    <a:pt x="3665" y="3806"/>
                  </a:lnTo>
                  <a:lnTo>
                    <a:pt x="3665" y="3803"/>
                  </a:lnTo>
                  <a:lnTo>
                    <a:pt x="3667" y="3799"/>
                  </a:lnTo>
                  <a:lnTo>
                    <a:pt x="3667" y="3794"/>
                  </a:lnTo>
                  <a:lnTo>
                    <a:pt x="3662" y="3788"/>
                  </a:lnTo>
                  <a:lnTo>
                    <a:pt x="3657" y="3783"/>
                  </a:lnTo>
                  <a:lnTo>
                    <a:pt x="3650" y="3780"/>
                  </a:lnTo>
                  <a:lnTo>
                    <a:pt x="3641" y="3779"/>
                  </a:lnTo>
                  <a:lnTo>
                    <a:pt x="3637" y="3775"/>
                  </a:lnTo>
                  <a:lnTo>
                    <a:pt x="3645" y="3765"/>
                  </a:lnTo>
                  <a:lnTo>
                    <a:pt x="3660" y="3748"/>
                  </a:lnTo>
                  <a:lnTo>
                    <a:pt x="3654" y="3746"/>
                  </a:lnTo>
                  <a:lnTo>
                    <a:pt x="3653" y="3742"/>
                  </a:lnTo>
                  <a:lnTo>
                    <a:pt x="3654" y="3737"/>
                  </a:lnTo>
                  <a:lnTo>
                    <a:pt x="3657" y="3734"/>
                  </a:lnTo>
                  <a:lnTo>
                    <a:pt x="3662" y="3732"/>
                  </a:lnTo>
                  <a:lnTo>
                    <a:pt x="3668" y="3734"/>
                  </a:lnTo>
                  <a:lnTo>
                    <a:pt x="3671" y="3737"/>
                  </a:lnTo>
                  <a:lnTo>
                    <a:pt x="3668" y="3742"/>
                  </a:lnTo>
                  <a:lnTo>
                    <a:pt x="3679" y="3739"/>
                  </a:lnTo>
                  <a:lnTo>
                    <a:pt x="3694" y="3732"/>
                  </a:lnTo>
                  <a:lnTo>
                    <a:pt x="3708" y="3723"/>
                  </a:lnTo>
                  <a:lnTo>
                    <a:pt x="3714" y="3713"/>
                  </a:lnTo>
                  <a:lnTo>
                    <a:pt x="3716" y="3713"/>
                  </a:lnTo>
                  <a:lnTo>
                    <a:pt x="3719" y="3719"/>
                  </a:lnTo>
                  <a:lnTo>
                    <a:pt x="3717" y="3733"/>
                  </a:lnTo>
                  <a:lnTo>
                    <a:pt x="3720" y="3738"/>
                  </a:lnTo>
                  <a:lnTo>
                    <a:pt x="3719" y="3740"/>
                  </a:lnTo>
                  <a:lnTo>
                    <a:pt x="3718" y="3742"/>
                  </a:lnTo>
                  <a:lnTo>
                    <a:pt x="3716" y="3743"/>
                  </a:lnTo>
                  <a:lnTo>
                    <a:pt x="3715" y="3744"/>
                  </a:lnTo>
                  <a:lnTo>
                    <a:pt x="3729" y="3748"/>
                  </a:lnTo>
                  <a:lnTo>
                    <a:pt x="3733" y="3746"/>
                  </a:lnTo>
                  <a:lnTo>
                    <a:pt x="3739" y="3737"/>
                  </a:lnTo>
                  <a:lnTo>
                    <a:pt x="3742" y="3728"/>
                  </a:lnTo>
                  <a:lnTo>
                    <a:pt x="3744" y="3720"/>
                  </a:lnTo>
                  <a:lnTo>
                    <a:pt x="3743" y="3714"/>
                  </a:lnTo>
                  <a:lnTo>
                    <a:pt x="3738" y="3709"/>
                  </a:lnTo>
                  <a:lnTo>
                    <a:pt x="3747" y="3695"/>
                  </a:lnTo>
                  <a:lnTo>
                    <a:pt x="3752" y="3688"/>
                  </a:lnTo>
                  <a:lnTo>
                    <a:pt x="3757" y="3688"/>
                  </a:lnTo>
                  <a:lnTo>
                    <a:pt x="3757" y="3694"/>
                  </a:lnTo>
                  <a:lnTo>
                    <a:pt x="3754" y="3702"/>
                  </a:lnTo>
                  <a:lnTo>
                    <a:pt x="3752" y="3710"/>
                  </a:lnTo>
                  <a:lnTo>
                    <a:pt x="3757" y="3718"/>
                  </a:lnTo>
                  <a:lnTo>
                    <a:pt x="3752" y="3725"/>
                  </a:lnTo>
                  <a:lnTo>
                    <a:pt x="3749" y="3733"/>
                  </a:lnTo>
                  <a:lnTo>
                    <a:pt x="3744" y="3749"/>
                  </a:lnTo>
                  <a:lnTo>
                    <a:pt x="3751" y="3746"/>
                  </a:lnTo>
                  <a:lnTo>
                    <a:pt x="3764" y="3742"/>
                  </a:lnTo>
                  <a:lnTo>
                    <a:pt x="3770" y="3738"/>
                  </a:lnTo>
                  <a:lnTo>
                    <a:pt x="3783" y="3718"/>
                  </a:lnTo>
                  <a:lnTo>
                    <a:pt x="3790" y="3711"/>
                  </a:lnTo>
                  <a:lnTo>
                    <a:pt x="3804" y="3702"/>
                  </a:lnTo>
                  <a:lnTo>
                    <a:pt x="3808" y="3696"/>
                  </a:lnTo>
                  <a:lnTo>
                    <a:pt x="3800" y="3680"/>
                  </a:lnTo>
                  <a:lnTo>
                    <a:pt x="3801" y="3672"/>
                  </a:lnTo>
                  <a:lnTo>
                    <a:pt x="3805" y="3663"/>
                  </a:lnTo>
                  <a:lnTo>
                    <a:pt x="3807" y="3655"/>
                  </a:lnTo>
                  <a:lnTo>
                    <a:pt x="3801" y="3645"/>
                  </a:lnTo>
                  <a:lnTo>
                    <a:pt x="3789" y="3631"/>
                  </a:lnTo>
                  <a:lnTo>
                    <a:pt x="3781" y="3619"/>
                  </a:lnTo>
                  <a:lnTo>
                    <a:pt x="3787" y="3613"/>
                  </a:lnTo>
                  <a:lnTo>
                    <a:pt x="3792" y="3616"/>
                  </a:lnTo>
                  <a:lnTo>
                    <a:pt x="3801" y="3622"/>
                  </a:lnTo>
                  <a:lnTo>
                    <a:pt x="3808" y="3625"/>
                  </a:lnTo>
                  <a:lnTo>
                    <a:pt x="3811" y="3620"/>
                  </a:lnTo>
                  <a:lnTo>
                    <a:pt x="3810" y="3613"/>
                  </a:lnTo>
                  <a:lnTo>
                    <a:pt x="3807" y="3608"/>
                  </a:lnTo>
                  <a:lnTo>
                    <a:pt x="3797" y="3601"/>
                  </a:lnTo>
                  <a:lnTo>
                    <a:pt x="3794" y="3602"/>
                  </a:lnTo>
                  <a:lnTo>
                    <a:pt x="3792" y="3600"/>
                  </a:lnTo>
                  <a:lnTo>
                    <a:pt x="3794" y="3595"/>
                  </a:lnTo>
                  <a:lnTo>
                    <a:pt x="3797" y="3592"/>
                  </a:lnTo>
                  <a:lnTo>
                    <a:pt x="3800" y="3590"/>
                  </a:lnTo>
                  <a:lnTo>
                    <a:pt x="3804" y="3593"/>
                  </a:lnTo>
                  <a:lnTo>
                    <a:pt x="3811" y="3604"/>
                  </a:lnTo>
                  <a:lnTo>
                    <a:pt x="3813" y="3605"/>
                  </a:lnTo>
                  <a:lnTo>
                    <a:pt x="3817" y="3608"/>
                  </a:lnTo>
                  <a:lnTo>
                    <a:pt x="3819" y="3609"/>
                  </a:lnTo>
                  <a:lnTo>
                    <a:pt x="3820" y="3612"/>
                  </a:lnTo>
                  <a:lnTo>
                    <a:pt x="3820" y="3616"/>
                  </a:lnTo>
                  <a:lnTo>
                    <a:pt x="3821" y="3620"/>
                  </a:lnTo>
                  <a:lnTo>
                    <a:pt x="3823" y="3622"/>
                  </a:lnTo>
                  <a:lnTo>
                    <a:pt x="3831" y="3622"/>
                  </a:lnTo>
                  <a:lnTo>
                    <a:pt x="3834" y="3625"/>
                  </a:lnTo>
                  <a:lnTo>
                    <a:pt x="3836" y="3630"/>
                  </a:lnTo>
                  <a:lnTo>
                    <a:pt x="3837" y="3646"/>
                  </a:lnTo>
                  <a:lnTo>
                    <a:pt x="3840" y="3653"/>
                  </a:lnTo>
                  <a:lnTo>
                    <a:pt x="3844" y="3657"/>
                  </a:lnTo>
                  <a:lnTo>
                    <a:pt x="3850" y="3654"/>
                  </a:lnTo>
                  <a:lnTo>
                    <a:pt x="3857" y="3660"/>
                  </a:lnTo>
                  <a:lnTo>
                    <a:pt x="3900" y="3634"/>
                  </a:lnTo>
                  <a:lnTo>
                    <a:pt x="3906" y="3632"/>
                  </a:lnTo>
                  <a:lnTo>
                    <a:pt x="3919" y="3623"/>
                  </a:lnTo>
                  <a:lnTo>
                    <a:pt x="3927" y="3621"/>
                  </a:lnTo>
                  <a:lnTo>
                    <a:pt x="3955" y="3605"/>
                  </a:lnTo>
                  <a:lnTo>
                    <a:pt x="3953" y="3594"/>
                  </a:lnTo>
                  <a:lnTo>
                    <a:pt x="3941" y="3585"/>
                  </a:lnTo>
                  <a:lnTo>
                    <a:pt x="3926" y="3580"/>
                  </a:lnTo>
                  <a:lnTo>
                    <a:pt x="3914" y="3583"/>
                  </a:lnTo>
                  <a:lnTo>
                    <a:pt x="3910" y="3587"/>
                  </a:lnTo>
                  <a:lnTo>
                    <a:pt x="3904" y="3591"/>
                  </a:lnTo>
                  <a:lnTo>
                    <a:pt x="3897" y="3591"/>
                  </a:lnTo>
                  <a:lnTo>
                    <a:pt x="3894" y="3584"/>
                  </a:lnTo>
                  <a:lnTo>
                    <a:pt x="3898" y="3583"/>
                  </a:lnTo>
                  <a:lnTo>
                    <a:pt x="3918" y="3572"/>
                  </a:lnTo>
                  <a:lnTo>
                    <a:pt x="3915" y="3564"/>
                  </a:lnTo>
                  <a:lnTo>
                    <a:pt x="3913" y="3561"/>
                  </a:lnTo>
                  <a:lnTo>
                    <a:pt x="3910" y="3558"/>
                  </a:lnTo>
                  <a:lnTo>
                    <a:pt x="3907" y="3555"/>
                  </a:lnTo>
                  <a:lnTo>
                    <a:pt x="3899" y="3552"/>
                  </a:lnTo>
                  <a:lnTo>
                    <a:pt x="3887" y="3544"/>
                  </a:lnTo>
                  <a:lnTo>
                    <a:pt x="3882" y="3543"/>
                  </a:lnTo>
                  <a:lnTo>
                    <a:pt x="3878" y="3547"/>
                  </a:lnTo>
                  <a:lnTo>
                    <a:pt x="3875" y="3548"/>
                  </a:lnTo>
                  <a:lnTo>
                    <a:pt x="3872" y="3543"/>
                  </a:lnTo>
                  <a:lnTo>
                    <a:pt x="3872" y="3540"/>
                  </a:lnTo>
                  <a:lnTo>
                    <a:pt x="3873" y="3529"/>
                  </a:lnTo>
                  <a:lnTo>
                    <a:pt x="3874" y="3524"/>
                  </a:lnTo>
                  <a:lnTo>
                    <a:pt x="3872" y="3520"/>
                  </a:lnTo>
                  <a:lnTo>
                    <a:pt x="3871" y="3517"/>
                  </a:lnTo>
                  <a:lnTo>
                    <a:pt x="3859" y="3502"/>
                  </a:lnTo>
                  <a:lnTo>
                    <a:pt x="3856" y="3495"/>
                  </a:lnTo>
                  <a:lnTo>
                    <a:pt x="3854" y="3487"/>
                  </a:lnTo>
                  <a:lnTo>
                    <a:pt x="3853" y="3476"/>
                  </a:lnTo>
                  <a:lnTo>
                    <a:pt x="3858" y="3478"/>
                  </a:lnTo>
                  <a:lnTo>
                    <a:pt x="3860" y="3480"/>
                  </a:lnTo>
                  <a:lnTo>
                    <a:pt x="3861" y="3482"/>
                  </a:lnTo>
                  <a:lnTo>
                    <a:pt x="3866" y="3479"/>
                  </a:lnTo>
                  <a:lnTo>
                    <a:pt x="3872" y="3478"/>
                  </a:lnTo>
                  <a:lnTo>
                    <a:pt x="3877" y="3479"/>
                  </a:lnTo>
                  <a:lnTo>
                    <a:pt x="3882" y="3483"/>
                  </a:lnTo>
                  <a:lnTo>
                    <a:pt x="3885" y="3487"/>
                  </a:lnTo>
                  <a:lnTo>
                    <a:pt x="3886" y="3490"/>
                  </a:lnTo>
                  <a:lnTo>
                    <a:pt x="3887" y="3493"/>
                  </a:lnTo>
                  <a:lnTo>
                    <a:pt x="3889" y="3499"/>
                  </a:lnTo>
                  <a:lnTo>
                    <a:pt x="3890" y="3503"/>
                  </a:lnTo>
                  <a:lnTo>
                    <a:pt x="3890" y="3506"/>
                  </a:lnTo>
                  <a:lnTo>
                    <a:pt x="3890" y="3509"/>
                  </a:lnTo>
                  <a:lnTo>
                    <a:pt x="3892" y="3512"/>
                  </a:lnTo>
                  <a:lnTo>
                    <a:pt x="3894" y="3512"/>
                  </a:lnTo>
                  <a:lnTo>
                    <a:pt x="3899" y="3512"/>
                  </a:lnTo>
                  <a:lnTo>
                    <a:pt x="3902" y="3513"/>
                  </a:lnTo>
                  <a:lnTo>
                    <a:pt x="3906" y="3514"/>
                  </a:lnTo>
                  <a:lnTo>
                    <a:pt x="3911" y="3513"/>
                  </a:lnTo>
                  <a:lnTo>
                    <a:pt x="3915" y="3512"/>
                  </a:lnTo>
                  <a:lnTo>
                    <a:pt x="3916" y="3516"/>
                  </a:lnTo>
                  <a:lnTo>
                    <a:pt x="3920" y="3526"/>
                  </a:lnTo>
                  <a:lnTo>
                    <a:pt x="3935" y="3516"/>
                  </a:lnTo>
                  <a:lnTo>
                    <a:pt x="3938" y="3524"/>
                  </a:lnTo>
                  <a:lnTo>
                    <a:pt x="3936" y="3533"/>
                  </a:lnTo>
                  <a:lnTo>
                    <a:pt x="3930" y="3535"/>
                  </a:lnTo>
                  <a:lnTo>
                    <a:pt x="3923" y="3536"/>
                  </a:lnTo>
                  <a:lnTo>
                    <a:pt x="3917" y="3542"/>
                  </a:lnTo>
                  <a:lnTo>
                    <a:pt x="3929" y="3539"/>
                  </a:lnTo>
                  <a:lnTo>
                    <a:pt x="3943" y="3533"/>
                  </a:lnTo>
                  <a:lnTo>
                    <a:pt x="3965" y="3519"/>
                  </a:lnTo>
                  <a:lnTo>
                    <a:pt x="3952" y="3515"/>
                  </a:lnTo>
                  <a:lnTo>
                    <a:pt x="3946" y="3512"/>
                  </a:lnTo>
                  <a:lnTo>
                    <a:pt x="3947" y="3505"/>
                  </a:lnTo>
                  <a:lnTo>
                    <a:pt x="3949" y="3501"/>
                  </a:lnTo>
                  <a:lnTo>
                    <a:pt x="3948" y="3498"/>
                  </a:lnTo>
                  <a:lnTo>
                    <a:pt x="3946" y="3495"/>
                  </a:lnTo>
                  <a:lnTo>
                    <a:pt x="3946" y="3491"/>
                  </a:lnTo>
                  <a:lnTo>
                    <a:pt x="3947" y="3490"/>
                  </a:lnTo>
                  <a:lnTo>
                    <a:pt x="3950" y="3488"/>
                  </a:lnTo>
                  <a:lnTo>
                    <a:pt x="3952" y="3485"/>
                  </a:lnTo>
                  <a:lnTo>
                    <a:pt x="3953" y="3481"/>
                  </a:lnTo>
                  <a:lnTo>
                    <a:pt x="3952" y="3477"/>
                  </a:lnTo>
                  <a:lnTo>
                    <a:pt x="3949" y="3479"/>
                  </a:lnTo>
                  <a:lnTo>
                    <a:pt x="3945" y="3482"/>
                  </a:lnTo>
                  <a:lnTo>
                    <a:pt x="3942" y="3483"/>
                  </a:lnTo>
                  <a:lnTo>
                    <a:pt x="3940" y="3479"/>
                  </a:lnTo>
                  <a:lnTo>
                    <a:pt x="3937" y="3473"/>
                  </a:lnTo>
                  <a:lnTo>
                    <a:pt x="3934" y="3465"/>
                  </a:lnTo>
                  <a:lnTo>
                    <a:pt x="3934" y="3458"/>
                  </a:lnTo>
                  <a:lnTo>
                    <a:pt x="3936" y="3458"/>
                  </a:lnTo>
                  <a:lnTo>
                    <a:pt x="3938" y="3462"/>
                  </a:lnTo>
                  <a:lnTo>
                    <a:pt x="3945" y="3473"/>
                  </a:lnTo>
                  <a:lnTo>
                    <a:pt x="3947" y="3471"/>
                  </a:lnTo>
                  <a:lnTo>
                    <a:pt x="3950" y="3469"/>
                  </a:lnTo>
                  <a:lnTo>
                    <a:pt x="3953" y="3467"/>
                  </a:lnTo>
                  <a:lnTo>
                    <a:pt x="3958" y="3473"/>
                  </a:lnTo>
                  <a:lnTo>
                    <a:pt x="3961" y="3479"/>
                  </a:lnTo>
                  <a:lnTo>
                    <a:pt x="3960" y="3486"/>
                  </a:lnTo>
                  <a:lnTo>
                    <a:pt x="3956" y="3491"/>
                  </a:lnTo>
                  <a:lnTo>
                    <a:pt x="3958" y="3495"/>
                  </a:lnTo>
                  <a:lnTo>
                    <a:pt x="3970" y="3506"/>
                  </a:lnTo>
                  <a:lnTo>
                    <a:pt x="3973" y="3511"/>
                  </a:lnTo>
                  <a:lnTo>
                    <a:pt x="3973" y="3514"/>
                  </a:lnTo>
                  <a:lnTo>
                    <a:pt x="3975" y="3515"/>
                  </a:lnTo>
                  <a:lnTo>
                    <a:pt x="3981" y="3512"/>
                  </a:lnTo>
                  <a:lnTo>
                    <a:pt x="3989" y="3507"/>
                  </a:lnTo>
                  <a:lnTo>
                    <a:pt x="3999" y="3494"/>
                  </a:lnTo>
                  <a:lnTo>
                    <a:pt x="4007" y="3489"/>
                  </a:lnTo>
                  <a:lnTo>
                    <a:pt x="4005" y="3496"/>
                  </a:lnTo>
                  <a:lnTo>
                    <a:pt x="4014" y="3490"/>
                  </a:lnTo>
                  <a:lnTo>
                    <a:pt x="4019" y="3487"/>
                  </a:lnTo>
                  <a:lnTo>
                    <a:pt x="4025" y="3486"/>
                  </a:lnTo>
                  <a:lnTo>
                    <a:pt x="4033" y="3486"/>
                  </a:lnTo>
                  <a:lnTo>
                    <a:pt x="4036" y="3487"/>
                  </a:lnTo>
                  <a:lnTo>
                    <a:pt x="4034" y="3492"/>
                  </a:lnTo>
                  <a:lnTo>
                    <a:pt x="4026" y="3507"/>
                  </a:lnTo>
                  <a:lnTo>
                    <a:pt x="4024" y="3512"/>
                  </a:lnTo>
                  <a:lnTo>
                    <a:pt x="4026" y="3515"/>
                  </a:lnTo>
                  <a:lnTo>
                    <a:pt x="4034" y="3516"/>
                  </a:lnTo>
                  <a:lnTo>
                    <a:pt x="4040" y="3515"/>
                  </a:lnTo>
                  <a:lnTo>
                    <a:pt x="4045" y="3513"/>
                  </a:lnTo>
                  <a:lnTo>
                    <a:pt x="4050" y="3512"/>
                  </a:lnTo>
                  <a:lnTo>
                    <a:pt x="4057" y="3512"/>
                  </a:lnTo>
                  <a:lnTo>
                    <a:pt x="4057" y="3516"/>
                  </a:lnTo>
                  <a:lnTo>
                    <a:pt x="4055" y="3516"/>
                  </a:lnTo>
                  <a:lnTo>
                    <a:pt x="4049" y="3521"/>
                  </a:lnTo>
                  <a:lnTo>
                    <a:pt x="4030" y="3524"/>
                  </a:lnTo>
                  <a:lnTo>
                    <a:pt x="4024" y="3528"/>
                  </a:lnTo>
                  <a:lnTo>
                    <a:pt x="4022" y="3534"/>
                  </a:lnTo>
                  <a:lnTo>
                    <a:pt x="4031" y="3534"/>
                  </a:lnTo>
                  <a:lnTo>
                    <a:pt x="4049" y="3528"/>
                  </a:lnTo>
                  <a:lnTo>
                    <a:pt x="4072" y="3517"/>
                  </a:lnTo>
                  <a:lnTo>
                    <a:pt x="4080" y="3515"/>
                  </a:lnTo>
                  <a:lnTo>
                    <a:pt x="4085" y="3512"/>
                  </a:lnTo>
                  <a:lnTo>
                    <a:pt x="4100" y="3503"/>
                  </a:lnTo>
                  <a:lnTo>
                    <a:pt x="4108" y="3502"/>
                  </a:lnTo>
                  <a:lnTo>
                    <a:pt x="4116" y="3505"/>
                  </a:lnTo>
                  <a:lnTo>
                    <a:pt x="4118" y="3512"/>
                  </a:lnTo>
                  <a:lnTo>
                    <a:pt x="4117" y="3519"/>
                  </a:lnTo>
                  <a:lnTo>
                    <a:pt x="4113" y="3523"/>
                  </a:lnTo>
                  <a:lnTo>
                    <a:pt x="4105" y="3525"/>
                  </a:lnTo>
                  <a:lnTo>
                    <a:pt x="4049" y="3556"/>
                  </a:lnTo>
                  <a:lnTo>
                    <a:pt x="4036" y="3566"/>
                  </a:lnTo>
                  <a:lnTo>
                    <a:pt x="4027" y="3578"/>
                  </a:lnTo>
                  <a:lnTo>
                    <a:pt x="4039" y="3572"/>
                  </a:lnTo>
                  <a:lnTo>
                    <a:pt x="4064" y="3556"/>
                  </a:lnTo>
                  <a:lnTo>
                    <a:pt x="4086" y="3547"/>
                  </a:lnTo>
                  <a:lnTo>
                    <a:pt x="4109" y="3527"/>
                  </a:lnTo>
                  <a:lnTo>
                    <a:pt x="4150" y="3516"/>
                  </a:lnTo>
                  <a:lnTo>
                    <a:pt x="4175" y="3502"/>
                  </a:lnTo>
                  <a:lnTo>
                    <a:pt x="4220" y="3470"/>
                  </a:lnTo>
                  <a:lnTo>
                    <a:pt x="4206" y="3472"/>
                  </a:lnTo>
                  <a:lnTo>
                    <a:pt x="4191" y="3478"/>
                  </a:lnTo>
                  <a:lnTo>
                    <a:pt x="4138" y="3511"/>
                  </a:lnTo>
                  <a:lnTo>
                    <a:pt x="4137" y="3512"/>
                  </a:lnTo>
                  <a:lnTo>
                    <a:pt x="4135" y="3513"/>
                  </a:lnTo>
                  <a:lnTo>
                    <a:pt x="4132" y="3514"/>
                  </a:lnTo>
                  <a:lnTo>
                    <a:pt x="4130" y="3513"/>
                  </a:lnTo>
                  <a:lnTo>
                    <a:pt x="4128" y="3510"/>
                  </a:lnTo>
                  <a:lnTo>
                    <a:pt x="4129" y="3509"/>
                  </a:lnTo>
                  <a:lnTo>
                    <a:pt x="4130" y="3507"/>
                  </a:lnTo>
                  <a:lnTo>
                    <a:pt x="4130" y="3499"/>
                  </a:lnTo>
                  <a:lnTo>
                    <a:pt x="4131" y="3495"/>
                  </a:lnTo>
                  <a:lnTo>
                    <a:pt x="4132" y="3491"/>
                  </a:lnTo>
                  <a:lnTo>
                    <a:pt x="4129" y="3485"/>
                  </a:lnTo>
                  <a:lnTo>
                    <a:pt x="4181" y="3464"/>
                  </a:lnTo>
                  <a:lnTo>
                    <a:pt x="4196" y="3461"/>
                  </a:lnTo>
                  <a:lnTo>
                    <a:pt x="4214" y="3462"/>
                  </a:lnTo>
                  <a:lnTo>
                    <a:pt x="4231" y="3460"/>
                  </a:lnTo>
                  <a:lnTo>
                    <a:pt x="4249" y="3455"/>
                  </a:lnTo>
                  <a:lnTo>
                    <a:pt x="4265" y="3446"/>
                  </a:lnTo>
                  <a:lnTo>
                    <a:pt x="4309" y="3415"/>
                  </a:lnTo>
                  <a:lnTo>
                    <a:pt x="4335" y="3395"/>
                  </a:lnTo>
                  <a:lnTo>
                    <a:pt x="4342" y="3392"/>
                  </a:lnTo>
                  <a:lnTo>
                    <a:pt x="4351" y="3390"/>
                  </a:lnTo>
                  <a:lnTo>
                    <a:pt x="4355" y="3387"/>
                  </a:lnTo>
                  <a:lnTo>
                    <a:pt x="4375" y="3368"/>
                  </a:lnTo>
                  <a:lnTo>
                    <a:pt x="4396" y="3343"/>
                  </a:lnTo>
                  <a:lnTo>
                    <a:pt x="4407" y="3336"/>
                  </a:lnTo>
                  <a:lnTo>
                    <a:pt x="4434" y="3313"/>
                  </a:lnTo>
                  <a:lnTo>
                    <a:pt x="4437" y="3307"/>
                  </a:lnTo>
                  <a:lnTo>
                    <a:pt x="4437" y="3301"/>
                  </a:lnTo>
                  <a:lnTo>
                    <a:pt x="4437" y="3293"/>
                  </a:lnTo>
                  <a:lnTo>
                    <a:pt x="4433" y="3275"/>
                  </a:lnTo>
                  <a:lnTo>
                    <a:pt x="4432" y="3265"/>
                  </a:lnTo>
                  <a:lnTo>
                    <a:pt x="4435" y="3255"/>
                  </a:lnTo>
                  <a:lnTo>
                    <a:pt x="4430" y="3243"/>
                  </a:lnTo>
                  <a:lnTo>
                    <a:pt x="4426" y="3240"/>
                  </a:lnTo>
                  <a:lnTo>
                    <a:pt x="4433" y="3243"/>
                  </a:lnTo>
                  <a:lnTo>
                    <a:pt x="4440" y="3244"/>
                  </a:lnTo>
                  <a:lnTo>
                    <a:pt x="4445" y="3246"/>
                  </a:lnTo>
                  <a:lnTo>
                    <a:pt x="4448" y="3254"/>
                  </a:lnTo>
                  <a:lnTo>
                    <a:pt x="4459" y="3247"/>
                  </a:lnTo>
                  <a:lnTo>
                    <a:pt x="4468" y="3240"/>
                  </a:lnTo>
                  <a:lnTo>
                    <a:pt x="4492" y="3209"/>
                  </a:lnTo>
                  <a:lnTo>
                    <a:pt x="4492" y="3208"/>
                  </a:lnTo>
                  <a:lnTo>
                    <a:pt x="4492" y="3204"/>
                  </a:lnTo>
                  <a:lnTo>
                    <a:pt x="4492" y="3203"/>
                  </a:lnTo>
                  <a:lnTo>
                    <a:pt x="4493" y="3203"/>
                  </a:lnTo>
                  <a:lnTo>
                    <a:pt x="4496" y="3203"/>
                  </a:lnTo>
                  <a:lnTo>
                    <a:pt x="4498" y="3203"/>
                  </a:lnTo>
                  <a:lnTo>
                    <a:pt x="4505" y="3196"/>
                  </a:lnTo>
                  <a:lnTo>
                    <a:pt x="4509" y="3192"/>
                  </a:lnTo>
                  <a:lnTo>
                    <a:pt x="4510" y="3187"/>
                  </a:lnTo>
                  <a:lnTo>
                    <a:pt x="4513" y="3187"/>
                  </a:lnTo>
                  <a:lnTo>
                    <a:pt x="4519" y="3191"/>
                  </a:lnTo>
                  <a:lnTo>
                    <a:pt x="4525" y="3188"/>
                  </a:lnTo>
                  <a:lnTo>
                    <a:pt x="4529" y="3179"/>
                  </a:lnTo>
                  <a:lnTo>
                    <a:pt x="4531" y="3169"/>
                  </a:lnTo>
                  <a:lnTo>
                    <a:pt x="4533" y="3160"/>
                  </a:lnTo>
                  <a:lnTo>
                    <a:pt x="4540" y="3158"/>
                  </a:lnTo>
                  <a:lnTo>
                    <a:pt x="4549" y="3159"/>
                  </a:lnTo>
                  <a:lnTo>
                    <a:pt x="4555" y="3163"/>
                  </a:lnTo>
                  <a:lnTo>
                    <a:pt x="4556" y="3161"/>
                  </a:lnTo>
                  <a:lnTo>
                    <a:pt x="4557" y="3161"/>
                  </a:lnTo>
                  <a:lnTo>
                    <a:pt x="4558" y="3160"/>
                  </a:lnTo>
                  <a:lnTo>
                    <a:pt x="4560" y="3160"/>
                  </a:lnTo>
                  <a:lnTo>
                    <a:pt x="4542" y="3153"/>
                  </a:lnTo>
                  <a:lnTo>
                    <a:pt x="4537" y="3152"/>
                  </a:lnTo>
                  <a:lnTo>
                    <a:pt x="4532" y="3149"/>
                  </a:lnTo>
                  <a:lnTo>
                    <a:pt x="4521" y="3131"/>
                  </a:lnTo>
                  <a:lnTo>
                    <a:pt x="4521" y="3132"/>
                  </a:lnTo>
                  <a:lnTo>
                    <a:pt x="4521" y="3133"/>
                  </a:lnTo>
                  <a:lnTo>
                    <a:pt x="4520" y="3134"/>
                  </a:lnTo>
                  <a:lnTo>
                    <a:pt x="4519" y="3134"/>
                  </a:lnTo>
                  <a:lnTo>
                    <a:pt x="4519" y="3135"/>
                  </a:lnTo>
                  <a:lnTo>
                    <a:pt x="4519" y="3136"/>
                  </a:lnTo>
                  <a:lnTo>
                    <a:pt x="4521" y="3137"/>
                  </a:lnTo>
                  <a:lnTo>
                    <a:pt x="4521" y="3140"/>
                  </a:lnTo>
                  <a:lnTo>
                    <a:pt x="4511" y="3140"/>
                  </a:lnTo>
                  <a:lnTo>
                    <a:pt x="4509" y="3134"/>
                  </a:lnTo>
                  <a:lnTo>
                    <a:pt x="4509" y="3127"/>
                  </a:lnTo>
                  <a:lnTo>
                    <a:pt x="4502" y="3123"/>
                  </a:lnTo>
                  <a:lnTo>
                    <a:pt x="4502" y="3119"/>
                  </a:lnTo>
                  <a:lnTo>
                    <a:pt x="4507" y="3117"/>
                  </a:lnTo>
                  <a:lnTo>
                    <a:pt x="4513" y="3114"/>
                  </a:lnTo>
                  <a:lnTo>
                    <a:pt x="4517" y="3110"/>
                  </a:lnTo>
                  <a:lnTo>
                    <a:pt x="4520" y="3103"/>
                  </a:lnTo>
                  <a:lnTo>
                    <a:pt x="4490" y="3096"/>
                  </a:lnTo>
                  <a:lnTo>
                    <a:pt x="4477" y="3088"/>
                  </a:lnTo>
                  <a:lnTo>
                    <a:pt x="4480" y="3076"/>
                  </a:lnTo>
                  <a:lnTo>
                    <a:pt x="4484" y="3071"/>
                  </a:lnTo>
                  <a:lnTo>
                    <a:pt x="4489" y="3063"/>
                  </a:lnTo>
                  <a:lnTo>
                    <a:pt x="4491" y="3056"/>
                  </a:lnTo>
                  <a:lnTo>
                    <a:pt x="4478" y="3049"/>
                  </a:lnTo>
                  <a:lnTo>
                    <a:pt x="4475" y="3042"/>
                  </a:lnTo>
                  <a:lnTo>
                    <a:pt x="4477" y="3034"/>
                  </a:lnTo>
                  <a:lnTo>
                    <a:pt x="4484" y="3028"/>
                  </a:lnTo>
                  <a:lnTo>
                    <a:pt x="4482" y="3024"/>
                  </a:lnTo>
                  <a:lnTo>
                    <a:pt x="4480" y="3022"/>
                  </a:lnTo>
                  <a:lnTo>
                    <a:pt x="4476" y="3022"/>
                  </a:lnTo>
                  <a:lnTo>
                    <a:pt x="4472" y="3022"/>
                  </a:lnTo>
                  <a:lnTo>
                    <a:pt x="4468" y="3022"/>
                  </a:lnTo>
                  <a:lnTo>
                    <a:pt x="4464" y="3019"/>
                  </a:lnTo>
                  <a:lnTo>
                    <a:pt x="4458" y="3012"/>
                  </a:lnTo>
                  <a:lnTo>
                    <a:pt x="4460" y="3010"/>
                  </a:lnTo>
                  <a:lnTo>
                    <a:pt x="4483" y="3010"/>
                  </a:lnTo>
                  <a:lnTo>
                    <a:pt x="4496" y="3017"/>
                  </a:lnTo>
                  <a:lnTo>
                    <a:pt x="4508" y="3027"/>
                  </a:lnTo>
                  <a:lnTo>
                    <a:pt x="4520" y="3032"/>
                  </a:lnTo>
                  <a:lnTo>
                    <a:pt x="4532" y="3023"/>
                  </a:lnTo>
                  <a:lnTo>
                    <a:pt x="4538" y="3008"/>
                  </a:lnTo>
                  <a:lnTo>
                    <a:pt x="4541" y="2993"/>
                  </a:lnTo>
                  <a:lnTo>
                    <a:pt x="4544" y="2989"/>
                  </a:lnTo>
                  <a:lnTo>
                    <a:pt x="4551" y="2985"/>
                  </a:lnTo>
                  <a:lnTo>
                    <a:pt x="4565" y="2978"/>
                  </a:lnTo>
                  <a:lnTo>
                    <a:pt x="4573" y="2973"/>
                  </a:lnTo>
                  <a:lnTo>
                    <a:pt x="4577" y="2972"/>
                  </a:lnTo>
                  <a:lnTo>
                    <a:pt x="4580" y="2973"/>
                  </a:lnTo>
                  <a:lnTo>
                    <a:pt x="4582" y="2982"/>
                  </a:lnTo>
                  <a:lnTo>
                    <a:pt x="4585" y="2984"/>
                  </a:lnTo>
                  <a:lnTo>
                    <a:pt x="4593" y="2985"/>
                  </a:lnTo>
                  <a:lnTo>
                    <a:pt x="4594" y="2990"/>
                  </a:lnTo>
                  <a:lnTo>
                    <a:pt x="4595" y="2997"/>
                  </a:lnTo>
                  <a:lnTo>
                    <a:pt x="4598" y="3005"/>
                  </a:lnTo>
                  <a:lnTo>
                    <a:pt x="4595" y="3015"/>
                  </a:lnTo>
                  <a:lnTo>
                    <a:pt x="4591" y="3036"/>
                  </a:lnTo>
                  <a:lnTo>
                    <a:pt x="4587" y="3052"/>
                  </a:lnTo>
                  <a:lnTo>
                    <a:pt x="4581" y="3067"/>
                  </a:lnTo>
                  <a:lnTo>
                    <a:pt x="4576" y="3074"/>
                  </a:lnTo>
                  <a:lnTo>
                    <a:pt x="4572" y="3076"/>
                  </a:lnTo>
                  <a:lnTo>
                    <a:pt x="4566" y="3078"/>
                  </a:lnTo>
                  <a:lnTo>
                    <a:pt x="4562" y="3079"/>
                  </a:lnTo>
                  <a:lnTo>
                    <a:pt x="4562" y="3083"/>
                  </a:lnTo>
                  <a:lnTo>
                    <a:pt x="4565" y="3087"/>
                  </a:lnTo>
                  <a:lnTo>
                    <a:pt x="4569" y="3088"/>
                  </a:lnTo>
                  <a:lnTo>
                    <a:pt x="4573" y="3088"/>
                  </a:lnTo>
                  <a:lnTo>
                    <a:pt x="4594" y="3085"/>
                  </a:lnTo>
                  <a:lnTo>
                    <a:pt x="4650" y="3065"/>
                  </a:lnTo>
                  <a:lnTo>
                    <a:pt x="4657" y="3065"/>
                  </a:lnTo>
                  <a:lnTo>
                    <a:pt x="4663" y="3067"/>
                  </a:lnTo>
                  <a:lnTo>
                    <a:pt x="4670" y="3073"/>
                  </a:lnTo>
                  <a:lnTo>
                    <a:pt x="4678" y="3075"/>
                  </a:lnTo>
                  <a:lnTo>
                    <a:pt x="4683" y="3071"/>
                  </a:lnTo>
                  <a:lnTo>
                    <a:pt x="4687" y="3067"/>
                  </a:lnTo>
                  <a:lnTo>
                    <a:pt x="4687" y="3074"/>
                  </a:lnTo>
                  <a:lnTo>
                    <a:pt x="4685" y="3082"/>
                  </a:lnTo>
                  <a:lnTo>
                    <a:pt x="4680" y="3086"/>
                  </a:lnTo>
                  <a:lnTo>
                    <a:pt x="4673" y="3087"/>
                  </a:lnTo>
                  <a:lnTo>
                    <a:pt x="4654" y="3087"/>
                  </a:lnTo>
                  <a:lnTo>
                    <a:pt x="4650" y="3088"/>
                  </a:lnTo>
                  <a:lnTo>
                    <a:pt x="4646" y="3091"/>
                  </a:lnTo>
                  <a:lnTo>
                    <a:pt x="4635" y="3104"/>
                  </a:lnTo>
                  <a:lnTo>
                    <a:pt x="4632" y="3106"/>
                  </a:lnTo>
                  <a:lnTo>
                    <a:pt x="4628" y="3108"/>
                  </a:lnTo>
                  <a:lnTo>
                    <a:pt x="4624" y="3110"/>
                  </a:lnTo>
                  <a:lnTo>
                    <a:pt x="4615" y="3112"/>
                  </a:lnTo>
                  <a:lnTo>
                    <a:pt x="4605" y="3118"/>
                  </a:lnTo>
                  <a:lnTo>
                    <a:pt x="4575" y="3150"/>
                  </a:lnTo>
                  <a:lnTo>
                    <a:pt x="4572" y="3156"/>
                  </a:lnTo>
                  <a:lnTo>
                    <a:pt x="4573" y="3161"/>
                  </a:lnTo>
                  <a:lnTo>
                    <a:pt x="4583" y="3162"/>
                  </a:lnTo>
                  <a:lnTo>
                    <a:pt x="4591" y="3158"/>
                  </a:lnTo>
                  <a:lnTo>
                    <a:pt x="4610" y="3133"/>
                  </a:lnTo>
                  <a:lnTo>
                    <a:pt x="4623" y="3122"/>
                  </a:lnTo>
                  <a:lnTo>
                    <a:pt x="4745" y="3059"/>
                  </a:lnTo>
                  <a:lnTo>
                    <a:pt x="4791" y="3039"/>
                  </a:lnTo>
                  <a:lnTo>
                    <a:pt x="4823" y="3019"/>
                  </a:lnTo>
                  <a:lnTo>
                    <a:pt x="4834" y="3013"/>
                  </a:lnTo>
                  <a:lnTo>
                    <a:pt x="4850" y="3007"/>
                  </a:lnTo>
                  <a:lnTo>
                    <a:pt x="4859" y="3006"/>
                  </a:lnTo>
                  <a:lnTo>
                    <a:pt x="4906" y="3004"/>
                  </a:lnTo>
                  <a:lnTo>
                    <a:pt x="4918" y="3007"/>
                  </a:lnTo>
                  <a:lnTo>
                    <a:pt x="4922" y="3006"/>
                  </a:lnTo>
                  <a:lnTo>
                    <a:pt x="4928" y="2998"/>
                  </a:lnTo>
                  <a:lnTo>
                    <a:pt x="4921" y="2985"/>
                  </a:lnTo>
                  <a:lnTo>
                    <a:pt x="4898" y="2961"/>
                  </a:lnTo>
                  <a:lnTo>
                    <a:pt x="4888" y="2945"/>
                  </a:lnTo>
                  <a:lnTo>
                    <a:pt x="4890" y="2929"/>
                  </a:lnTo>
                  <a:lnTo>
                    <a:pt x="4918" y="2883"/>
                  </a:lnTo>
                  <a:lnTo>
                    <a:pt x="4922" y="2875"/>
                  </a:lnTo>
                  <a:lnTo>
                    <a:pt x="4923" y="2866"/>
                  </a:lnTo>
                  <a:lnTo>
                    <a:pt x="4927" y="2864"/>
                  </a:lnTo>
                  <a:lnTo>
                    <a:pt x="4937" y="2863"/>
                  </a:lnTo>
                  <a:lnTo>
                    <a:pt x="4945" y="2863"/>
                  </a:lnTo>
                  <a:lnTo>
                    <a:pt x="4945" y="2863"/>
                  </a:lnTo>
                  <a:lnTo>
                    <a:pt x="4952" y="2849"/>
                  </a:lnTo>
                  <a:lnTo>
                    <a:pt x="4973" y="2822"/>
                  </a:lnTo>
                  <a:lnTo>
                    <a:pt x="4970" y="2816"/>
                  </a:lnTo>
                  <a:lnTo>
                    <a:pt x="4970" y="2812"/>
                  </a:lnTo>
                  <a:lnTo>
                    <a:pt x="4975" y="2803"/>
                  </a:lnTo>
                  <a:lnTo>
                    <a:pt x="4977" y="2793"/>
                  </a:lnTo>
                  <a:lnTo>
                    <a:pt x="4976" y="2786"/>
                  </a:lnTo>
                  <a:lnTo>
                    <a:pt x="4975" y="2779"/>
                  </a:lnTo>
                  <a:lnTo>
                    <a:pt x="4973" y="2771"/>
                  </a:lnTo>
                  <a:lnTo>
                    <a:pt x="4972" y="2768"/>
                  </a:lnTo>
                  <a:lnTo>
                    <a:pt x="4968" y="2762"/>
                  </a:lnTo>
                  <a:lnTo>
                    <a:pt x="4967" y="2757"/>
                  </a:lnTo>
                  <a:lnTo>
                    <a:pt x="4967" y="2752"/>
                  </a:lnTo>
                  <a:lnTo>
                    <a:pt x="4970" y="2743"/>
                  </a:lnTo>
                  <a:lnTo>
                    <a:pt x="4971" y="2739"/>
                  </a:lnTo>
                  <a:lnTo>
                    <a:pt x="4969" y="2729"/>
                  </a:lnTo>
                  <a:lnTo>
                    <a:pt x="4963" y="2722"/>
                  </a:lnTo>
                  <a:lnTo>
                    <a:pt x="4957" y="2717"/>
                  </a:lnTo>
                  <a:lnTo>
                    <a:pt x="4954" y="2711"/>
                  </a:lnTo>
                  <a:lnTo>
                    <a:pt x="4951" y="2691"/>
                  </a:lnTo>
                  <a:lnTo>
                    <a:pt x="4952" y="2682"/>
                  </a:lnTo>
                  <a:lnTo>
                    <a:pt x="4957" y="2672"/>
                  </a:lnTo>
                  <a:lnTo>
                    <a:pt x="4965" y="2660"/>
                  </a:lnTo>
                  <a:lnTo>
                    <a:pt x="4968" y="2653"/>
                  </a:lnTo>
                  <a:lnTo>
                    <a:pt x="4968" y="2645"/>
                  </a:lnTo>
                  <a:lnTo>
                    <a:pt x="4968" y="2642"/>
                  </a:lnTo>
                  <a:lnTo>
                    <a:pt x="4962" y="2628"/>
                  </a:lnTo>
                  <a:lnTo>
                    <a:pt x="4962" y="2628"/>
                  </a:lnTo>
                  <a:lnTo>
                    <a:pt x="4962" y="2619"/>
                  </a:lnTo>
                  <a:lnTo>
                    <a:pt x="4960" y="2617"/>
                  </a:lnTo>
                  <a:lnTo>
                    <a:pt x="4957" y="2615"/>
                  </a:lnTo>
                  <a:lnTo>
                    <a:pt x="4956" y="2613"/>
                  </a:lnTo>
                  <a:lnTo>
                    <a:pt x="4956" y="2604"/>
                  </a:lnTo>
                  <a:lnTo>
                    <a:pt x="4959" y="2596"/>
                  </a:lnTo>
                  <a:lnTo>
                    <a:pt x="4964" y="2590"/>
                  </a:lnTo>
                  <a:lnTo>
                    <a:pt x="4972" y="2588"/>
                  </a:lnTo>
                  <a:lnTo>
                    <a:pt x="4972" y="2583"/>
                  </a:lnTo>
                  <a:lnTo>
                    <a:pt x="4976" y="2560"/>
                  </a:lnTo>
                  <a:lnTo>
                    <a:pt x="4979" y="2553"/>
                  </a:lnTo>
                  <a:lnTo>
                    <a:pt x="4992" y="2542"/>
                  </a:lnTo>
                  <a:lnTo>
                    <a:pt x="4995" y="2535"/>
                  </a:lnTo>
                  <a:lnTo>
                    <a:pt x="4997" y="2514"/>
                  </a:lnTo>
                  <a:lnTo>
                    <a:pt x="5010" y="2487"/>
                  </a:lnTo>
                  <a:lnTo>
                    <a:pt x="5012" y="2480"/>
                  </a:lnTo>
                  <a:lnTo>
                    <a:pt x="5012" y="2476"/>
                  </a:lnTo>
                  <a:lnTo>
                    <a:pt x="5012" y="2470"/>
                  </a:lnTo>
                  <a:lnTo>
                    <a:pt x="5011" y="2465"/>
                  </a:lnTo>
                  <a:lnTo>
                    <a:pt x="5008" y="2457"/>
                  </a:lnTo>
                  <a:lnTo>
                    <a:pt x="5008" y="2452"/>
                  </a:lnTo>
                  <a:lnTo>
                    <a:pt x="5009" y="2447"/>
                  </a:lnTo>
                  <a:lnTo>
                    <a:pt x="5012" y="2443"/>
                  </a:lnTo>
                  <a:lnTo>
                    <a:pt x="5017" y="2438"/>
                  </a:lnTo>
                  <a:lnTo>
                    <a:pt x="5020" y="2433"/>
                  </a:lnTo>
                  <a:lnTo>
                    <a:pt x="5020" y="2431"/>
                  </a:lnTo>
                  <a:lnTo>
                    <a:pt x="5017" y="2425"/>
                  </a:lnTo>
                  <a:lnTo>
                    <a:pt x="5014" y="2422"/>
                  </a:lnTo>
                  <a:lnTo>
                    <a:pt x="5007" y="2413"/>
                  </a:lnTo>
                  <a:lnTo>
                    <a:pt x="5003" y="2403"/>
                  </a:lnTo>
                  <a:lnTo>
                    <a:pt x="5008" y="2398"/>
                  </a:lnTo>
                  <a:lnTo>
                    <a:pt x="5012" y="2397"/>
                  </a:lnTo>
                  <a:lnTo>
                    <a:pt x="5022" y="2393"/>
                  </a:lnTo>
                  <a:lnTo>
                    <a:pt x="5025" y="2391"/>
                  </a:lnTo>
                  <a:lnTo>
                    <a:pt x="5026" y="2386"/>
                  </a:lnTo>
                  <a:lnTo>
                    <a:pt x="5025" y="23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xmlns="" id="{4F69D3C6-821A-4D7D-AE78-C7BD476FC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1284" y="4476487"/>
              <a:ext cx="27079" cy="127244"/>
            </a:xfrm>
            <a:custGeom>
              <a:avLst/>
              <a:gdLst>
                <a:gd name="T0" fmla="*/ 27 w 106"/>
                <a:gd name="T1" fmla="*/ 227 h 496"/>
                <a:gd name="T2" fmla="*/ 32 w 106"/>
                <a:gd name="T3" fmla="*/ 247 h 496"/>
                <a:gd name="T4" fmla="*/ 36 w 106"/>
                <a:gd name="T5" fmla="*/ 256 h 496"/>
                <a:gd name="T6" fmla="*/ 40 w 106"/>
                <a:gd name="T7" fmla="*/ 263 h 496"/>
                <a:gd name="T8" fmla="*/ 42 w 106"/>
                <a:gd name="T9" fmla="*/ 268 h 496"/>
                <a:gd name="T10" fmla="*/ 48 w 106"/>
                <a:gd name="T11" fmla="*/ 293 h 496"/>
                <a:gd name="T12" fmla="*/ 52 w 106"/>
                <a:gd name="T13" fmla="*/ 302 h 496"/>
                <a:gd name="T14" fmla="*/ 62 w 106"/>
                <a:gd name="T15" fmla="*/ 319 h 496"/>
                <a:gd name="T16" fmla="*/ 65 w 106"/>
                <a:gd name="T17" fmla="*/ 329 h 496"/>
                <a:gd name="T18" fmla="*/ 70 w 106"/>
                <a:gd name="T19" fmla="*/ 363 h 496"/>
                <a:gd name="T20" fmla="*/ 75 w 106"/>
                <a:gd name="T21" fmla="*/ 375 h 496"/>
                <a:gd name="T22" fmla="*/ 81 w 106"/>
                <a:gd name="T23" fmla="*/ 386 h 496"/>
                <a:gd name="T24" fmla="*/ 85 w 106"/>
                <a:gd name="T25" fmla="*/ 394 h 496"/>
                <a:gd name="T26" fmla="*/ 95 w 106"/>
                <a:gd name="T27" fmla="*/ 485 h 496"/>
                <a:gd name="T28" fmla="*/ 98 w 106"/>
                <a:gd name="T29" fmla="*/ 493 h 496"/>
                <a:gd name="T30" fmla="*/ 102 w 106"/>
                <a:gd name="T31" fmla="*/ 495 h 496"/>
                <a:gd name="T32" fmla="*/ 105 w 106"/>
                <a:gd name="T33" fmla="*/ 487 h 496"/>
                <a:gd name="T34" fmla="*/ 105 w 106"/>
                <a:gd name="T35" fmla="*/ 480 h 496"/>
                <a:gd name="T36" fmla="*/ 100 w 106"/>
                <a:gd name="T37" fmla="*/ 456 h 496"/>
                <a:gd name="T38" fmla="*/ 93 w 106"/>
                <a:gd name="T39" fmla="*/ 442 h 496"/>
                <a:gd name="T40" fmla="*/ 92 w 106"/>
                <a:gd name="T41" fmla="*/ 433 h 496"/>
                <a:gd name="T42" fmla="*/ 92 w 106"/>
                <a:gd name="T43" fmla="*/ 414 h 496"/>
                <a:gd name="T44" fmla="*/ 90 w 106"/>
                <a:gd name="T45" fmla="*/ 404 h 496"/>
                <a:gd name="T46" fmla="*/ 84 w 106"/>
                <a:gd name="T47" fmla="*/ 386 h 496"/>
                <a:gd name="T48" fmla="*/ 80 w 106"/>
                <a:gd name="T49" fmla="*/ 360 h 496"/>
                <a:gd name="T50" fmla="*/ 77 w 106"/>
                <a:gd name="T51" fmla="*/ 350 h 496"/>
                <a:gd name="T52" fmla="*/ 74 w 106"/>
                <a:gd name="T53" fmla="*/ 344 h 496"/>
                <a:gd name="T54" fmla="*/ 74 w 106"/>
                <a:gd name="T55" fmla="*/ 339 h 496"/>
                <a:gd name="T56" fmla="*/ 29 w 106"/>
                <a:gd name="T57" fmla="*/ 201 h 496"/>
                <a:gd name="T58" fmla="*/ 14 w 106"/>
                <a:gd name="T59" fmla="*/ 123 h 496"/>
                <a:gd name="T60" fmla="*/ 8 w 106"/>
                <a:gd name="T61" fmla="*/ 9 h 496"/>
                <a:gd name="T62" fmla="*/ 10 w 106"/>
                <a:gd name="T63" fmla="*/ 0 h 496"/>
                <a:gd name="T64" fmla="*/ 5 w 106"/>
                <a:gd name="T65" fmla="*/ 7 h 496"/>
                <a:gd name="T66" fmla="*/ 3 w 106"/>
                <a:gd name="T67" fmla="*/ 28 h 496"/>
                <a:gd name="T68" fmla="*/ 0 w 106"/>
                <a:gd name="T69" fmla="*/ 37 h 496"/>
                <a:gd name="T70" fmla="*/ 3 w 106"/>
                <a:gd name="T71" fmla="*/ 45 h 496"/>
                <a:gd name="T72" fmla="*/ 3 w 106"/>
                <a:gd name="T73" fmla="*/ 53 h 496"/>
                <a:gd name="T74" fmla="*/ 1 w 106"/>
                <a:gd name="T75" fmla="*/ 70 h 496"/>
                <a:gd name="T76" fmla="*/ 2 w 106"/>
                <a:gd name="T77" fmla="*/ 79 h 496"/>
                <a:gd name="T78" fmla="*/ 6 w 106"/>
                <a:gd name="T79" fmla="*/ 95 h 496"/>
                <a:gd name="T80" fmla="*/ 10 w 106"/>
                <a:gd name="T81" fmla="*/ 137 h 496"/>
                <a:gd name="T82" fmla="*/ 10 w 106"/>
                <a:gd name="T83" fmla="*/ 153 h 496"/>
                <a:gd name="T84" fmla="*/ 6 w 106"/>
                <a:gd name="T85" fmla="*/ 168 h 496"/>
                <a:gd name="T86" fmla="*/ 19 w 106"/>
                <a:gd name="T87" fmla="*/ 186 h 496"/>
                <a:gd name="T88" fmla="*/ 20 w 106"/>
                <a:gd name="T89" fmla="*/ 190 h 496"/>
                <a:gd name="T90" fmla="*/ 21 w 106"/>
                <a:gd name="T91" fmla="*/ 191 h 496"/>
                <a:gd name="T92" fmla="*/ 23 w 106"/>
                <a:gd name="T93" fmla="*/ 194 h 496"/>
                <a:gd name="T94" fmla="*/ 23 w 106"/>
                <a:gd name="T95" fmla="*/ 197 h 496"/>
                <a:gd name="T96" fmla="*/ 23 w 106"/>
                <a:gd name="T97" fmla="*/ 199 h 496"/>
                <a:gd name="T98" fmla="*/ 19 w 106"/>
                <a:gd name="T99" fmla="*/ 200 h 496"/>
                <a:gd name="T100" fmla="*/ 18 w 106"/>
                <a:gd name="T101" fmla="*/ 202 h 496"/>
                <a:gd name="T102" fmla="*/ 18 w 106"/>
                <a:gd name="T103" fmla="*/ 205 h 496"/>
                <a:gd name="T104" fmla="*/ 19 w 106"/>
                <a:gd name="T105" fmla="*/ 208 h 496"/>
                <a:gd name="T106" fmla="*/ 21 w 106"/>
                <a:gd name="T107" fmla="*/ 211 h 496"/>
                <a:gd name="T108" fmla="*/ 24 w 106"/>
                <a:gd name="T109" fmla="*/ 214 h 496"/>
                <a:gd name="T110" fmla="*/ 21 w 106"/>
                <a:gd name="T111" fmla="*/ 217 h 496"/>
                <a:gd name="T112" fmla="*/ 27 w 106"/>
                <a:gd name="T113" fmla="*/ 2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496">
                  <a:moveTo>
                    <a:pt x="27" y="227"/>
                  </a:moveTo>
                  <a:lnTo>
                    <a:pt x="32" y="247"/>
                  </a:lnTo>
                  <a:lnTo>
                    <a:pt x="36" y="256"/>
                  </a:lnTo>
                  <a:lnTo>
                    <a:pt x="40" y="263"/>
                  </a:lnTo>
                  <a:lnTo>
                    <a:pt x="42" y="268"/>
                  </a:lnTo>
                  <a:lnTo>
                    <a:pt x="48" y="293"/>
                  </a:lnTo>
                  <a:lnTo>
                    <a:pt x="52" y="302"/>
                  </a:lnTo>
                  <a:lnTo>
                    <a:pt x="62" y="319"/>
                  </a:lnTo>
                  <a:lnTo>
                    <a:pt x="65" y="329"/>
                  </a:lnTo>
                  <a:lnTo>
                    <a:pt x="70" y="363"/>
                  </a:lnTo>
                  <a:lnTo>
                    <a:pt x="75" y="375"/>
                  </a:lnTo>
                  <a:lnTo>
                    <a:pt x="81" y="386"/>
                  </a:lnTo>
                  <a:lnTo>
                    <a:pt x="85" y="394"/>
                  </a:lnTo>
                  <a:lnTo>
                    <a:pt x="95" y="485"/>
                  </a:lnTo>
                  <a:lnTo>
                    <a:pt x="98" y="493"/>
                  </a:lnTo>
                  <a:lnTo>
                    <a:pt x="102" y="495"/>
                  </a:lnTo>
                  <a:lnTo>
                    <a:pt x="105" y="487"/>
                  </a:lnTo>
                  <a:lnTo>
                    <a:pt x="105" y="480"/>
                  </a:lnTo>
                  <a:lnTo>
                    <a:pt x="100" y="456"/>
                  </a:lnTo>
                  <a:lnTo>
                    <a:pt x="93" y="442"/>
                  </a:lnTo>
                  <a:lnTo>
                    <a:pt x="92" y="433"/>
                  </a:lnTo>
                  <a:lnTo>
                    <a:pt x="92" y="414"/>
                  </a:lnTo>
                  <a:lnTo>
                    <a:pt x="90" y="404"/>
                  </a:lnTo>
                  <a:lnTo>
                    <a:pt x="84" y="386"/>
                  </a:lnTo>
                  <a:lnTo>
                    <a:pt x="80" y="360"/>
                  </a:lnTo>
                  <a:lnTo>
                    <a:pt x="77" y="350"/>
                  </a:lnTo>
                  <a:lnTo>
                    <a:pt x="74" y="344"/>
                  </a:lnTo>
                  <a:lnTo>
                    <a:pt x="74" y="339"/>
                  </a:lnTo>
                  <a:lnTo>
                    <a:pt x="29" y="201"/>
                  </a:lnTo>
                  <a:lnTo>
                    <a:pt x="14" y="123"/>
                  </a:lnTo>
                  <a:lnTo>
                    <a:pt x="8" y="9"/>
                  </a:lnTo>
                  <a:lnTo>
                    <a:pt x="10" y="0"/>
                  </a:lnTo>
                  <a:lnTo>
                    <a:pt x="5" y="7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3" y="45"/>
                  </a:lnTo>
                  <a:lnTo>
                    <a:pt x="3" y="53"/>
                  </a:lnTo>
                  <a:lnTo>
                    <a:pt x="1" y="70"/>
                  </a:lnTo>
                  <a:lnTo>
                    <a:pt x="2" y="79"/>
                  </a:lnTo>
                  <a:lnTo>
                    <a:pt x="6" y="95"/>
                  </a:lnTo>
                  <a:lnTo>
                    <a:pt x="10" y="137"/>
                  </a:lnTo>
                  <a:lnTo>
                    <a:pt x="10" y="153"/>
                  </a:lnTo>
                  <a:lnTo>
                    <a:pt x="6" y="168"/>
                  </a:lnTo>
                  <a:lnTo>
                    <a:pt x="19" y="186"/>
                  </a:lnTo>
                  <a:lnTo>
                    <a:pt x="20" y="190"/>
                  </a:lnTo>
                  <a:lnTo>
                    <a:pt x="21" y="191"/>
                  </a:lnTo>
                  <a:lnTo>
                    <a:pt x="23" y="194"/>
                  </a:lnTo>
                  <a:lnTo>
                    <a:pt x="23" y="197"/>
                  </a:lnTo>
                  <a:lnTo>
                    <a:pt x="23" y="199"/>
                  </a:lnTo>
                  <a:lnTo>
                    <a:pt x="19" y="200"/>
                  </a:lnTo>
                  <a:lnTo>
                    <a:pt x="18" y="202"/>
                  </a:lnTo>
                  <a:lnTo>
                    <a:pt x="18" y="205"/>
                  </a:lnTo>
                  <a:lnTo>
                    <a:pt x="19" y="208"/>
                  </a:lnTo>
                  <a:lnTo>
                    <a:pt x="21" y="211"/>
                  </a:lnTo>
                  <a:lnTo>
                    <a:pt x="24" y="214"/>
                  </a:lnTo>
                  <a:lnTo>
                    <a:pt x="21" y="217"/>
                  </a:lnTo>
                  <a:lnTo>
                    <a:pt x="27" y="2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xmlns="" id="{1522A682-E454-4199-A758-6BF88D43D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1284" y="4402642"/>
              <a:ext cx="34977" cy="72711"/>
            </a:xfrm>
            <a:custGeom>
              <a:avLst/>
              <a:gdLst>
                <a:gd name="T0" fmla="*/ 124 w 135"/>
                <a:gd name="T1" fmla="*/ 1 h 282"/>
                <a:gd name="T2" fmla="*/ 121 w 135"/>
                <a:gd name="T3" fmla="*/ 13 h 282"/>
                <a:gd name="T4" fmla="*/ 119 w 135"/>
                <a:gd name="T5" fmla="*/ 18 h 282"/>
                <a:gd name="T6" fmla="*/ 103 w 135"/>
                <a:gd name="T7" fmla="*/ 34 h 282"/>
                <a:gd name="T8" fmla="*/ 93 w 135"/>
                <a:gd name="T9" fmla="*/ 48 h 282"/>
                <a:gd name="T10" fmla="*/ 72 w 135"/>
                <a:gd name="T11" fmla="*/ 96 h 282"/>
                <a:gd name="T12" fmla="*/ 70 w 135"/>
                <a:gd name="T13" fmla="*/ 96 h 282"/>
                <a:gd name="T14" fmla="*/ 67 w 135"/>
                <a:gd name="T15" fmla="*/ 91 h 282"/>
                <a:gd name="T16" fmla="*/ 62 w 135"/>
                <a:gd name="T17" fmla="*/ 88 h 282"/>
                <a:gd name="T18" fmla="*/ 52 w 135"/>
                <a:gd name="T19" fmla="*/ 84 h 282"/>
                <a:gd name="T20" fmla="*/ 54 w 135"/>
                <a:gd name="T21" fmla="*/ 92 h 282"/>
                <a:gd name="T22" fmla="*/ 57 w 135"/>
                <a:gd name="T23" fmla="*/ 96 h 282"/>
                <a:gd name="T24" fmla="*/ 56 w 135"/>
                <a:gd name="T25" fmla="*/ 101 h 282"/>
                <a:gd name="T26" fmla="*/ 51 w 135"/>
                <a:gd name="T27" fmla="*/ 106 h 282"/>
                <a:gd name="T28" fmla="*/ 52 w 135"/>
                <a:gd name="T29" fmla="*/ 114 h 282"/>
                <a:gd name="T30" fmla="*/ 45 w 135"/>
                <a:gd name="T31" fmla="*/ 126 h 282"/>
                <a:gd name="T32" fmla="*/ 36 w 135"/>
                <a:gd name="T33" fmla="*/ 139 h 282"/>
                <a:gd name="T34" fmla="*/ 32 w 135"/>
                <a:gd name="T35" fmla="*/ 147 h 282"/>
                <a:gd name="T36" fmla="*/ 32 w 135"/>
                <a:gd name="T37" fmla="*/ 153 h 282"/>
                <a:gd name="T38" fmla="*/ 25 w 135"/>
                <a:gd name="T39" fmla="*/ 168 h 282"/>
                <a:gd name="T40" fmla="*/ 23 w 135"/>
                <a:gd name="T41" fmla="*/ 174 h 282"/>
                <a:gd name="T42" fmla="*/ 20 w 135"/>
                <a:gd name="T43" fmla="*/ 192 h 282"/>
                <a:gd name="T44" fmla="*/ 8 w 135"/>
                <a:gd name="T45" fmla="*/ 222 h 282"/>
                <a:gd name="T46" fmla="*/ 3 w 135"/>
                <a:gd name="T47" fmla="*/ 271 h 282"/>
                <a:gd name="T48" fmla="*/ 0 w 135"/>
                <a:gd name="T49" fmla="*/ 279 h 282"/>
                <a:gd name="T50" fmla="*/ 4 w 135"/>
                <a:gd name="T51" fmla="*/ 281 h 282"/>
                <a:gd name="T52" fmla="*/ 6 w 135"/>
                <a:gd name="T53" fmla="*/ 279 h 282"/>
                <a:gd name="T54" fmla="*/ 11 w 135"/>
                <a:gd name="T55" fmla="*/ 272 h 282"/>
                <a:gd name="T56" fmla="*/ 17 w 135"/>
                <a:gd name="T57" fmla="*/ 257 h 282"/>
                <a:gd name="T58" fmla="*/ 24 w 135"/>
                <a:gd name="T59" fmla="*/ 220 h 282"/>
                <a:gd name="T60" fmla="*/ 46 w 135"/>
                <a:gd name="T61" fmla="*/ 156 h 282"/>
                <a:gd name="T62" fmla="*/ 81 w 135"/>
                <a:gd name="T63" fmla="*/ 83 h 282"/>
                <a:gd name="T64" fmla="*/ 130 w 135"/>
                <a:gd name="T65" fmla="*/ 8 h 282"/>
                <a:gd name="T66" fmla="*/ 134 w 135"/>
                <a:gd name="T67" fmla="*/ 4 h 282"/>
                <a:gd name="T68" fmla="*/ 131 w 135"/>
                <a:gd name="T69" fmla="*/ 0 h 282"/>
                <a:gd name="T70" fmla="*/ 124 w 135"/>
                <a:gd name="T71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282">
                  <a:moveTo>
                    <a:pt x="124" y="1"/>
                  </a:moveTo>
                  <a:lnTo>
                    <a:pt x="121" y="13"/>
                  </a:lnTo>
                  <a:lnTo>
                    <a:pt x="119" y="18"/>
                  </a:lnTo>
                  <a:lnTo>
                    <a:pt x="103" y="34"/>
                  </a:lnTo>
                  <a:lnTo>
                    <a:pt x="93" y="48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67" y="91"/>
                  </a:lnTo>
                  <a:lnTo>
                    <a:pt x="62" y="88"/>
                  </a:lnTo>
                  <a:lnTo>
                    <a:pt x="52" y="84"/>
                  </a:lnTo>
                  <a:lnTo>
                    <a:pt x="54" y="92"/>
                  </a:lnTo>
                  <a:lnTo>
                    <a:pt x="57" y="96"/>
                  </a:lnTo>
                  <a:lnTo>
                    <a:pt x="56" y="101"/>
                  </a:lnTo>
                  <a:lnTo>
                    <a:pt x="51" y="106"/>
                  </a:lnTo>
                  <a:lnTo>
                    <a:pt x="52" y="114"/>
                  </a:lnTo>
                  <a:lnTo>
                    <a:pt x="45" y="126"/>
                  </a:lnTo>
                  <a:lnTo>
                    <a:pt x="36" y="139"/>
                  </a:lnTo>
                  <a:lnTo>
                    <a:pt x="32" y="147"/>
                  </a:lnTo>
                  <a:lnTo>
                    <a:pt x="32" y="153"/>
                  </a:lnTo>
                  <a:lnTo>
                    <a:pt x="25" y="168"/>
                  </a:lnTo>
                  <a:lnTo>
                    <a:pt x="23" y="174"/>
                  </a:lnTo>
                  <a:lnTo>
                    <a:pt x="20" y="192"/>
                  </a:lnTo>
                  <a:lnTo>
                    <a:pt x="8" y="222"/>
                  </a:lnTo>
                  <a:lnTo>
                    <a:pt x="3" y="271"/>
                  </a:lnTo>
                  <a:lnTo>
                    <a:pt x="0" y="279"/>
                  </a:lnTo>
                  <a:lnTo>
                    <a:pt x="4" y="281"/>
                  </a:lnTo>
                  <a:lnTo>
                    <a:pt x="6" y="279"/>
                  </a:lnTo>
                  <a:lnTo>
                    <a:pt x="11" y="272"/>
                  </a:lnTo>
                  <a:lnTo>
                    <a:pt x="17" y="257"/>
                  </a:lnTo>
                  <a:lnTo>
                    <a:pt x="24" y="220"/>
                  </a:lnTo>
                  <a:lnTo>
                    <a:pt x="46" y="156"/>
                  </a:lnTo>
                  <a:lnTo>
                    <a:pt x="81" y="83"/>
                  </a:lnTo>
                  <a:lnTo>
                    <a:pt x="130" y="8"/>
                  </a:lnTo>
                  <a:lnTo>
                    <a:pt x="134" y="4"/>
                  </a:lnTo>
                  <a:lnTo>
                    <a:pt x="131" y="0"/>
                  </a:lnTo>
                  <a:lnTo>
                    <a:pt x="12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xmlns="" id="{C4AFCA56-059F-431E-951C-43FE58D31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6258" y="4368558"/>
              <a:ext cx="19181" cy="32947"/>
            </a:xfrm>
            <a:custGeom>
              <a:avLst/>
              <a:gdLst>
                <a:gd name="T0" fmla="*/ 71 w 77"/>
                <a:gd name="T1" fmla="*/ 2 h 129"/>
                <a:gd name="T2" fmla="*/ 66 w 77"/>
                <a:gd name="T3" fmla="*/ 0 h 129"/>
                <a:gd name="T4" fmla="*/ 61 w 77"/>
                <a:gd name="T5" fmla="*/ 2 h 129"/>
                <a:gd name="T6" fmla="*/ 58 w 77"/>
                <a:gd name="T7" fmla="*/ 7 h 129"/>
                <a:gd name="T8" fmla="*/ 56 w 77"/>
                <a:gd name="T9" fmla="*/ 11 h 129"/>
                <a:gd name="T10" fmla="*/ 54 w 77"/>
                <a:gd name="T11" fmla="*/ 15 h 129"/>
                <a:gd name="T12" fmla="*/ 48 w 77"/>
                <a:gd name="T13" fmla="*/ 16 h 129"/>
                <a:gd name="T14" fmla="*/ 26 w 77"/>
                <a:gd name="T15" fmla="*/ 57 h 129"/>
                <a:gd name="T16" fmla="*/ 26 w 77"/>
                <a:gd name="T17" fmla="*/ 59 h 129"/>
                <a:gd name="T18" fmla="*/ 34 w 77"/>
                <a:gd name="T19" fmla="*/ 61 h 129"/>
                <a:gd name="T20" fmla="*/ 34 w 77"/>
                <a:gd name="T21" fmla="*/ 64 h 129"/>
                <a:gd name="T22" fmla="*/ 32 w 77"/>
                <a:gd name="T23" fmla="*/ 69 h 129"/>
                <a:gd name="T24" fmla="*/ 30 w 77"/>
                <a:gd name="T25" fmla="*/ 72 h 129"/>
                <a:gd name="T26" fmla="*/ 18 w 77"/>
                <a:gd name="T27" fmla="*/ 85 h 129"/>
                <a:gd name="T28" fmla="*/ 5 w 77"/>
                <a:gd name="T29" fmla="*/ 106 h 129"/>
                <a:gd name="T30" fmla="*/ 0 w 77"/>
                <a:gd name="T31" fmla="*/ 120 h 129"/>
                <a:gd name="T32" fmla="*/ 3 w 77"/>
                <a:gd name="T33" fmla="*/ 128 h 129"/>
                <a:gd name="T34" fmla="*/ 5 w 77"/>
                <a:gd name="T35" fmla="*/ 119 h 129"/>
                <a:gd name="T36" fmla="*/ 11 w 77"/>
                <a:gd name="T37" fmla="*/ 110 h 129"/>
                <a:gd name="T38" fmla="*/ 24 w 77"/>
                <a:gd name="T39" fmla="*/ 94 h 129"/>
                <a:gd name="T40" fmla="*/ 40 w 77"/>
                <a:gd name="T41" fmla="*/ 68 h 129"/>
                <a:gd name="T42" fmla="*/ 74 w 77"/>
                <a:gd name="T43" fmla="*/ 28 h 129"/>
                <a:gd name="T44" fmla="*/ 75 w 77"/>
                <a:gd name="T45" fmla="*/ 24 h 129"/>
                <a:gd name="T46" fmla="*/ 75 w 77"/>
                <a:gd name="T47" fmla="*/ 14 h 129"/>
                <a:gd name="T48" fmla="*/ 76 w 77"/>
                <a:gd name="T49" fmla="*/ 10 h 129"/>
                <a:gd name="T50" fmla="*/ 75 w 77"/>
                <a:gd name="T51" fmla="*/ 6 h 129"/>
                <a:gd name="T52" fmla="*/ 71 w 77"/>
                <a:gd name="T53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29">
                  <a:moveTo>
                    <a:pt x="71" y="2"/>
                  </a:moveTo>
                  <a:lnTo>
                    <a:pt x="66" y="0"/>
                  </a:lnTo>
                  <a:lnTo>
                    <a:pt x="61" y="2"/>
                  </a:lnTo>
                  <a:lnTo>
                    <a:pt x="58" y="7"/>
                  </a:lnTo>
                  <a:lnTo>
                    <a:pt x="56" y="11"/>
                  </a:lnTo>
                  <a:lnTo>
                    <a:pt x="54" y="15"/>
                  </a:lnTo>
                  <a:lnTo>
                    <a:pt x="48" y="16"/>
                  </a:lnTo>
                  <a:lnTo>
                    <a:pt x="26" y="57"/>
                  </a:lnTo>
                  <a:lnTo>
                    <a:pt x="26" y="59"/>
                  </a:lnTo>
                  <a:lnTo>
                    <a:pt x="34" y="61"/>
                  </a:lnTo>
                  <a:lnTo>
                    <a:pt x="34" y="64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18" y="85"/>
                  </a:lnTo>
                  <a:lnTo>
                    <a:pt x="5" y="106"/>
                  </a:lnTo>
                  <a:lnTo>
                    <a:pt x="0" y="120"/>
                  </a:lnTo>
                  <a:lnTo>
                    <a:pt x="3" y="128"/>
                  </a:lnTo>
                  <a:lnTo>
                    <a:pt x="5" y="119"/>
                  </a:lnTo>
                  <a:lnTo>
                    <a:pt x="11" y="110"/>
                  </a:lnTo>
                  <a:lnTo>
                    <a:pt x="24" y="94"/>
                  </a:lnTo>
                  <a:lnTo>
                    <a:pt x="40" y="68"/>
                  </a:lnTo>
                  <a:lnTo>
                    <a:pt x="74" y="28"/>
                  </a:lnTo>
                  <a:lnTo>
                    <a:pt x="75" y="24"/>
                  </a:lnTo>
                  <a:lnTo>
                    <a:pt x="75" y="14"/>
                  </a:lnTo>
                  <a:lnTo>
                    <a:pt x="76" y="10"/>
                  </a:lnTo>
                  <a:lnTo>
                    <a:pt x="75" y="6"/>
                  </a:lnTo>
                  <a:lnTo>
                    <a:pt x="7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xmlns="" id="{F576EDD9-EA39-4459-AB29-D77CC1AF6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6568" y="4336748"/>
              <a:ext cx="42875" cy="38628"/>
            </a:xfrm>
            <a:custGeom>
              <a:avLst/>
              <a:gdLst>
                <a:gd name="T0" fmla="*/ 165 w 168"/>
                <a:gd name="T1" fmla="*/ 0 h 152"/>
                <a:gd name="T2" fmla="*/ 163 w 168"/>
                <a:gd name="T3" fmla="*/ 0 h 152"/>
                <a:gd name="T4" fmla="*/ 160 w 168"/>
                <a:gd name="T5" fmla="*/ 1 h 152"/>
                <a:gd name="T6" fmla="*/ 157 w 168"/>
                <a:gd name="T7" fmla="*/ 2 h 152"/>
                <a:gd name="T8" fmla="*/ 155 w 168"/>
                <a:gd name="T9" fmla="*/ 4 h 152"/>
                <a:gd name="T10" fmla="*/ 156 w 168"/>
                <a:gd name="T11" fmla="*/ 13 h 152"/>
                <a:gd name="T12" fmla="*/ 156 w 168"/>
                <a:gd name="T13" fmla="*/ 17 h 152"/>
                <a:gd name="T14" fmla="*/ 151 w 168"/>
                <a:gd name="T15" fmla="*/ 25 h 152"/>
                <a:gd name="T16" fmla="*/ 147 w 168"/>
                <a:gd name="T17" fmla="*/ 28 h 152"/>
                <a:gd name="T18" fmla="*/ 132 w 168"/>
                <a:gd name="T19" fmla="*/ 27 h 152"/>
                <a:gd name="T20" fmla="*/ 123 w 168"/>
                <a:gd name="T21" fmla="*/ 28 h 152"/>
                <a:gd name="T22" fmla="*/ 118 w 168"/>
                <a:gd name="T23" fmla="*/ 32 h 152"/>
                <a:gd name="T24" fmla="*/ 110 w 168"/>
                <a:gd name="T25" fmla="*/ 40 h 152"/>
                <a:gd name="T26" fmla="*/ 92 w 168"/>
                <a:gd name="T27" fmla="*/ 49 h 152"/>
                <a:gd name="T28" fmla="*/ 89 w 168"/>
                <a:gd name="T29" fmla="*/ 52 h 152"/>
                <a:gd name="T30" fmla="*/ 85 w 168"/>
                <a:gd name="T31" fmla="*/ 56 h 152"/>
                <a:gd name="T32" fmla="*/ 69 w 168"/>
                <a:gd name="T33" fmla="*/ 66 h 152"/>
                <a:gd name="T34" fmla="*/ 65 w 168"/>
                <a:gd name="T35" fmla="*/ 74 h 152"/>
                <a:gd name="T36" fmla="*/ 62 w 168"/>
                <a:gd name="T37" fmla="*/ 76 h 152"/>
                <a:gd name="T38" fmla="*/ 47 w 168"/>
                <a:gd name="T39" fmla="*/ 86 h 152"/>
                <a:gd name="T40" fmla="*/ 43 w 168"/>
                <a:gd name="T41" fmla="*/ 88 h 152"/>
                <a:gd name="T42" fmla="*/ 36 w 168"/>
                <a:gd name="T43" fmla="*/ 89 h 152"/>
                <a:gd name="T44" fmla="*/ 24 w 168"/>
                <a:gd name="T45" fmla="*/ 94 h 152"/>
                <a:gd name="T46" fmla="*/ 16 w 168"/>
                <a:gd name="T47" fmla="*/ 95 h 152"/>
                <a:gd name="T48" fmla="*/ 9 w 168"/>
                <a:gd name="T49" fmla="*/ 99 h 152"/>
                <a:gd name="T50" fmla="*/ 8 w 168"/>
                <a:gd name="T51" fmla="*/ 107 h 152"/>
                <a:gd name="T52" fmla="*/ 9 w 168"/>
                <a:gd name="T53" fmla="*/ 115 h 152"/>
                <a:gd name="T54" fmla="*/ 12 w 168"/>
                <a:gd name="T55" fmla="*/ 120 h 152"/>
                <a:gd name="T56" fmla="*/ 12 w 168"/>
                <a:gd name="T57" fmla="*/ 123 h 152"/>
                <a:gd name="T58" fmla="*/ 8 w 168"/>
                <a:gd name="T59" fmla="*/ 127 h 152"/>
                <a:gd name="T60" fmla="*/ 4 w 168"/>
                <a:gd name="T61" fmla="*/ 135 h 152"/>
                <a:gd name="T62" fmla="*/ 1 w 168"/>
                <a:gd name="T63" fmla="*/ 143 h 152"/>
                <a:gd name="T64" fmla="*/ 0 w 168"/>
                <a:gd name="T65" fmla="*/ 151 h 152"/>
                <a:gd name="T66" fmla="*/ 2 w 168"/>
                <a:gd name="T67" fmla="*/ 151 h 152"/>
                <a:gd name="T68" fmla="*/ 5 w 168"/>
                <a:gd name="T69" fmla="*/ 143 h 152"/>
                <a:gd name="T70" fmla="*/ 10 w 168"/>
                <a:gd name="T71" fmla="*/ 136 h 152"/>
                <a:gd name="T72" fmla="*/ 20 w 168"/>
                <a:gd name="T73" fmla="*/ 126 h 152"/>
                <a:gd name="T74" fmla="*/ 41 w 168"/>
                <a:gd name="T75" fmla="*/ 109 h 152"/>
                <a:gd name="T76" fmla="*/ 51 w 168"/>
                <a:gd name="T77" fmla="*/ 98 h 152"/>
                <a:gd name="T78" fmla="*/ 87 w 168"/>
                <a:gd name="T79" fmla="*/ 78 h 152"/>
                <a:gd name="T80" fmla="*/ 109 w 168"/>
                <a:gd name="T81" fmla="*/ 58 h 152"/>
                <a:gd name="T82" fmla="*/ 121 w 168"/>
                <a:gd name="T83" fmla="*/ 50 h 152"/>
                <a:gd name="T84" fmla="*/ 134 w 168"/>
                <a:gd name="T85" fmla="*/ 46 h 152"/>
                <a:gd name="T86" fmla="*/ 162 w 168"/>
                <a:gd name="T87" fmla="*/ 31 h 152"/>
                <a:gd name="T88" fmla="*/ 163 w 168"/>
                <a:gd name="T89" fmla="*/ 29 h 152"/>
                <a:gd name="T90" fmla="*/ 166 w 168"/>
                <a:gd name="T91" fmla="*/ 24 h 152"/>
                <a:gd name="T92" fmla="*/ 167 w 168"/>
                <a:gd name="T93" fmla="*/ 20 h 152"/>
                <a:gd name="T94" fmla="*/ 167 w 168"/>
                <a:gd name="T95" fmla="*/ 16 h 152"/>
                <a:gd name="T96" fmla="*/ 166 w 168"/>
                <a:gd name="T97" fmla="*/ 4 h 152"/>
                <a:gd name="T98" fmla="*/ 165 w 168"/>
                <a:gd name="T9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" h="152">
                  <a:moveTo>
                    <a:pt x="165" y="0"/>
                  </a:moveTo>
                  <a:lnTo>
                    <a:pt x="163" y="0"/>
                  </a:lnTo>
                  <a:lnTo>
                    <a:pt x="160" y="1"/>
                  </a:lnTo>
                  <a:lnTo>
                    <a:pt x="157" y="2"/>
                  </a:lnTo>
                  <a:lnTo>
                    <a:pt x="155" y="4"/>
                  </a:lnTo>
                  <a:lnTo>
                    <a:pt x="156" y="13"/>
                  </a:lnTo>
                  <a:lnTo>
                    <a:pt x="156" y="17"/>
                  </a:lnTo>
                  <a:lnTo>
                    <a:pt x="151" y="25"/>
                  </a:lnTo>
                  <a:lnTo>
                    <a:pt x="147" y="28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8" y="32"/>
                  </a:lnTo>
                  <a:lnTo>
                    <a:pt x="110" y="40"/>
                  </a:lnTo>
                  <a:lnTo>
                    <a:pt x="92" y="49"/>
                  </a:lnTo>
                  <a:lnTo>
                    <a:pt x="89" y="52"/>
                  </a:lnTo>
                  <a:lnTo>
                    <a:pt x="85" y="56"/>
                  </a:lnTo>
                  <a:lnTo>
                    <a:pt x="69" y="66"/>
                  </a:lnTo>
                  <a:lnTo>
                    <a:pt x="65" y="74"/>
                  </a:lnTo>
                  <a:lnTo>
                    <a:pt x="62" y="76"/>
                  </a:lnTo>
                  <a:lnTo>
                    <a:pt x="47" y="86"/>
                  </a:lnTo>
                  <a:lnTo>
                    <a:pt x="43" y="88"/>
                  </a:lnTo>
                  <a:lnTo>
                    <a:pt x="36" y="89"/>
                  </a:lnTo>
                  <a:lnTo>
                    <a:pt x="24" y="94"/>
                  </a:lnTo>
                  <a:lnTo>
                    <a:pt x="16" y="95"/>
                  </a:lnTo>
                  <a:lnTo>
                    <a:pt x="9" y="99"/>
                  </a:lnTo>
                  <a:lnTo>
                    <a:pt x="8" y="107"/>
                  </a:lnTo>
                  <a:lnTo>
                    <a:pt x="9" y="115"/>
                  </a:lnTo>
                  <a:lnTo>
                    <a:pt x="12" y="120"/>
                  </a:lnTo>
                  <a:lnTo>
                    <a:pt x="12" y="123"/>
                  </a:lnTo>
                  <a:lnTo>
                    <a:pt x="8" y="127"/>
                  </a:lnTo>
                  <a:lnTo>
                    <a:pt x="4" y="135"/>
                  </a:lnTo>
                  <a:lnTo>
                    <a:pt x="1" y="143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43"/>
                  </a:lnTo>
                  <a:lnTo>
                    <a:pt x="10" y="136"/>
                  </a:lnTo>
                  <a:lnTo>
                    <a:pt x="20" y="126"/>
                  </a:lnTo>
                  <a:lnTo>
                    <a:pt x="41" y="109"/>
                  </a:lnTo>
                  <a:lnTo>
                    <a:pt x="51" y="98"/>
                  </a:lnTo>
                  <a:lnTo>
                    <a:pt x="87" y="78"/>
                  </a:lnTo>
                  <a:lnTo>
                    <a:pt x="109" y="58"/>
                  </a:lnTo>
                  <a:lnTo>
                    <a:pt x="121" y="50"/>
                  </a:lnTo>
                  <a:lnTo>
                    <a:pt x="134" y="46"/>
                  </a:lnTo>
                  <a:lnTo>
                    <a:pt x="162" y="31"/>
                  </a:lnTo>
                  <a:lnTo>
                    <a:pt x="163" y="29"/>
                  </a:lnTo>
                  <a:lnTo>
                    <a:pt x="166" y="24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66" y="4"/>
                  </a:lnTo>
                  <a:lnTo>
                    <a:pt x="16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xmlns="" id="{402CCB32-F8F7-41AE-A38F-223C41BBC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2827" y="4325386"/>
              <a:ext cx="13539" cy="10225"/>
            </a:xfrm>
            <a:custGeom>
              <a:avLst/>
              <a:gdLst>
                <a:gd name="T0" fmla="*/ 37 w 55"/>
                <a:gd name="T1" fmla="*/ 6 h 40"/>
                <a:gd name="T2" fmla="*/ 22 w 55"/>
                <a:gd name="T3" fmla="*/ 15 h 40"/>
                <a:gd name="T4" fmla="*/ 0 w 55"/>
                <a:gd name="T5" fmla="*/ 36 h 40"/>
                <a:gd name="T6" fmla="*/ 0 w 55"/>
                <a:gd name="T7" fmla="*/ 39 h 40"/>
                <a:gd name="T8" fmla="*/ 8 w 55"/>
                <a:gd name="T9" fmla="*/ 38 h 40"/>
                <a:gd name="T10" fmla="*/ 14 w 55"/>
                <a:gd name="T11" fmla="*/ 33 h 40"/>
                <a:gd name="T12" fmla="*/ 24 w 55"/>
                <a:gd name="T13" fmla="*/ 23 h 40"/>
                <a:gd name="T14" fmla="*/ 34 w 55"/>
                <a:gd name="T15" fmla="*/ 20 h 40"/>
                <a:gd name="T16" fmla="*/ 37 w 55"/>
                <a:gd name="T17" fmla="*/ 15 h 40"/>
                <a:gd name="T18" fmla="*/ 45 w 55"/>
                <a:gd name="T19" fmla="*/ 9 h 40"/>
                <a:gd name="T20" fmla="*/ 48 w 55"/>
                <a:gd name="T21" fmla="*/ 7 h 40"/>
                <a:gd name="T22" fmla="*/ 48 w 55"/>
                <a:gd name="T23" fmla="*/ 6 h 40"/>
                <a:gd name="T24" fmla="*/ 49 w 55"/>
                <a:gd name="T25" fmla="*/ 5 h 40"/>
                <a:gd name="T26" fmla="*/ 50 w 55"/>
                <a:gd name="T27" fmla="*/ 4 h 40"/>
                <a:gd name="T28" fmla="*/ 54 w 55"/>
                <a:gd name="T29" fmla="*/ 3 h 40"/>
                <a:gd name="T30" fmla="*/ 53 w 55"/>
                <a:gd name="T31" fmla="*/ 0 h 40"/>
                <a:gd name="T32" fmla="*/ 37 w 55"/>
                <a:gd name="T3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0">
                  <a:moveTo>
                    <a:pt x="37" y="6"/>
                  </a:moveTo>
                  <a:lnTo>
                    <a:pt x="22" y="1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8" y="38"/>
                  </a:lnTo>
                  <a:lnTo>
                    <a:pt x="14" y="33"/>
                  </a:lnTo>
                  <a:lnTo>
                    <a:pt x="24" y="23"/>
                  </a:lnTo>
                  <a:lnTo>
                    <a:pt x="34" y="20"/>
                  </a:lnTo>
                  <a:lnTo>
                    <a:pt x="37" y="15"/>
                  </a:lnTo>
                  <a:lnTo>
                    <a:pt x="45" y="9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3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xmlns="" id="{DA7A93DC-4D28-44A3-AF62-46E5259BA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5809" y="4218593"/>
              <a:ext cx="36104" cy="31811"/>
            </a:xfrm>
            <a:custGeom>
              <a:avLst/>
              <a:gdLst>
                <a:gd name="T0" fmla="*/ 108 w 139"/>
                <a:gd name="T1" fmla="*/ 3 h 123"/>
                <a:gd name="T2" fmla="*/ 107 w 139"/>
                <a:gd name="T3" fmla="*/ 1 h 123"/>
                <a:gd name="T4" fmla="*/ 106 w 139"/>
                <a:gd name="T5" fmla="*/ 0 h 123"/>
                <a:gd name="T6" fmla="*/ 105 w 139"/>
                <a:gd name="T7" fmla="*/ 1 h 123"/>
                <a:gd name="T8" fmla="*/ 105 w 139"/>
                <a:gd name="T9" fmla="*/ 4 h 123"/>
                <a:gd name="T10" fmla="*/ 105 w 139"/>
                <a:gd name="T11" fmla="*/ 1 h 123"/>
                <a:gd name="T12" fmla="*/ 105 w 139"/>
                <a:gd name="T13" fmla="*/ 2 h 123"/>
                <a:gd name="T14" fmla="*/ 105 w 139"/>
                <a:gd name="T15" fmla="*/ 3 h 123"/>
                <a:gd name="T16" fmla="*/ 104 w 139"/>
                <a:gd name="T17" fmla="*/ 4 h 123"/>
                <a:gd name="T18" fmla="*/ 102 w 139"/>
                <a:gd name="T19" fmla="*/ 4 h 123"/>
                <a:gd name="T20" fmla="*/ 102 w 139"/>
                <a:gd name="T21" fmla="*/ 7 h 123"/>
                <a:gd name="T22" fmla="*/ 109 w 139"/>
                <a:gd name="T23" fmla="*/ 8 h 123"/>
                <a:gd name="T24" fmla="*/ 111 w 139"/>
                <a:gd name="T25" fmla="*/ 13 h 123"/>
                <a:gd name="T26" fmla="*/ 108 w 139"/>
                <a:gd name="T27" fmla="*/ 19 h 123"/>
                <a:gd name="T28" fmla="*/ 105 w 139"/>
                <a:gd name="T29" fmla="*/ 22 h 123"/>
                <a:gd name="T30" fmla="*/ 104 w 139"/>
                <a:gd name="T31" fmla="*/ 23 h 123"/>
                <a:gd name="T32" fmla="*/ 95 w 139"/>
                <a:gd name="T33" fmla="*/ 26 h 123"/>
                <a:gd name="T34" fmla="*/ 93 w 139"/>
                <a:gd name="T35" fmla="*/ 28 h 123"/>
                <a:gd name="T36" fmla="*/ 91 w 139"/>
                <a:gd name="T37" fmla="*/ 35 h 123"/>
                <a:gd name="T38" fmla="*/ 75 w 139"/>
                <a:gd name="T39" fmla="*/ 49 h 123"/>
                <a:gd name="T40" fmla="*/ 73 w 139"/>
                <a:gd name="T41" fmla="*/ 51 h 123"/>
                <a:gd name="T42" fmla="*/ 67 w 139"/>
                <a:gd name="T43" fmla="*/ 52 h 123"/>
                <a:gd name="T44" fmla="*/ 63 w 139"/>
                <a:gd name="T45" fmla="*/ 53 h 123"/>
                <a:gd name="T46" fmla="*/ 60 w 139"/>
                <a:gd name="T47" fmla="*/ 57 h 123"/>
                <a:gd name="T48" fmla="*/ 59 w 139"/>
                <a:gd name="T49" fmla="*/ 63 h 123"/>
                <a:gd name="T50" fmla="*/ 55 w 139"/>
                <a:gd name="T51" fmla="*/ 69 h 123"/>
                <a:gd name="T52" fmla="*/ 27 w 139"/>
                <a:gd name="T53" fmla="*/ 88 h 123"/>
                <a:gd name="T54" fmla="*/ 11 w 139"/>
                <a:gd name="T55" fmla="*/ 103 h 123"/>
                <a:gd name="T56" fmla="*/ 4 w 139"/>
                <a:gd name="T57" fmla="*/ 112 h 123"/>
                <a:gd name="T58" fmla="*/ 0 w 139"/>
                <a:gd name="T59" fmla="*/ 122 h 123"/>
                <a:gd name="T60" fmla="*/ 3 w 139"/>
                <a:gd name="T61" fmla="*/ 122 h 123"/>
                <a:gd name="T62" fmla="*/ 9 w 139"/>
                <a:gd name="T63" fmla="*/ 113 h 123"/>
                <a:gd name="T64" fmla="*/ 64 w 139"/>
                <a:gd name="T65" fmla="*/ 70 h 123"/>
                <a:gd name="T66" fmla="*/ 81 w 139"/>
                <a:gd name="T67" fmla="*/ 62 h 123"/>
                <a:gd name="T68" fmla="*/ 138 w 139"/>
                <a:gd name="T69" fmla="*/ 11 h 123"/>
                <a:gd name="T70" fmla="*/ 113 w 139"/>
                <a:gd name="T71" fmla="*/ 3 h 123"/>
                <a:gd name="T72" fmla="*/ 108 w 139"/>
                <a:gd name="T73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123">
                  <a:moveTo>
                    <a:pt x="108" y="3"/>
                  </a:moveTo>
                  <a:lnTo>
                    <a:pt x="107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5" y="4"/>
                  </a:lnTo>
                  <a:lnTo>
                    <a:pt x="105" y="1"/>
                  </a:lnTo>
                  <a:lnTo>
                    <a:pt x="105" y="2"/>
                  </a:lnTo>
                  <a:lnTo>
                    <a:pt x="105" y="3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102" y="7"/>
                  </a:lnTo>
                  <a:lnTo>
                    <a:pt x="109" y="8"/>
                  </a:lnTo>
                  <a:lnTo>
                    <a:pt x="111" y="13"/>
                  </a:lnTo>
                  <a:lnTo>
                    <a:pt x="108" y="19"/>
                  </a:lnTo>
                  <a:lnTo>
                    <a:pt x="105" y="22"/>
                  </a:lnTo>
                  <a:lnTo>
                    <a:pt x="104" y="23"/>
                  </a:lnTo>
                  <a:lnTo>
                    <a:pt x="95" y="26"/>
                  </a:lnTo>
                  <a:lnTo>
                    <a:pt x="93" y="28"/>
                  </a:lnTo>
                  <a:lnTo>
                    <a:pt x="91" y="35"/>
                  </a:lnTo>
                  <a:lnTo>
                    <a:pt x="75" y="49"/>
                  </a:lnTo>
                  <a:lnTo>
                    <a:pt x="73" y="51"/>
                  </a:lnTo>
                  <a:lnTo>
                    <a:pt x="67" y="52"/>
                  </a:lnTo>
                  <a:lnTo>
                    <a:pt x="63" y="53"/>
                  </a:lnTo>
                  <a:lnTo>
                    <a:pt x="60" y="57"/>
                  </a:lnTo>
                  <a:lnTo>
                    <a:pt x="59" y="63"/>
                  </a:lnTo>
                  <a:lnTo>
                    <a:pt x="55" y="69"/>
                  </a:lnTo>
                  <a:lnTo>
                    <a:pt x="27" y="88"/>
                  </a:lnTo>
                  <a:lnTo>
                    <a:pt x="11" y="103"/>
                  </a:lnTo>
                  <a:lnTo>
                    <a:pt x="4" y="112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9" y="113"/>
                  </a:lnTo>
                  <a:lnTo>
                    <a:pt x="64" y="70"/>
                  </a:lnTo>
                  <a:lnTo>
                    <a:pt x="81" y="62"/>
                  </a:lnTo>
                  <a:lnTo>
                    <a:pt x="138" y="11"/>
                  </a:lnTo>
                  <a:lnTo>
                    <a:pt x="113" y="3"/>
                  </a:lnTo>
                  <a:lnTo>
                    <a:pt x="10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xmlns="" id="{801B33D6-7B77-4AE8-8A6E-9CF1389F5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384" y="3402870"/>
              <a:ext cx="1286228" cy="1230401"/>
            </a:xfrm>
            <a:custGeom>
              <a:avLst/>
              <a:gdLst>
                <a:gd name="T0" fmla="*/ 4959 w 5027"/>
                <a:gd name="T1" fmla="*/ 2251 h 4774"/>
                <a:gd name="T2" fmla="*/ 4914 w 5027"/>
                <a:gd name="T3" fmla="*/ 2171 h 4774"/>
                <a:gd name="T4" fmla="*/ 4830 w 5027"/>
                <a:gd name="T5" fmla="*/ 2002 h 4774"/>
                <a:gd name="T6" fmla="*/ 4691 w 5027"/>
                <a:gd name="T7" fmla="*/ 1267 h 4774"/>
                <a:gd name="T8" fmla="*/ 4511 w 5027"/>
                <a:gd name="T9" fmla="*/ 1224 h 4774"/>
                <a:gd name="T10" fmla="*/ 4300 w 5027"/>
                <a:gd name="T11" fmla="*/ 1133 h 4774"/>
                <a:gd name="T12" fmla="*/ 4179 w 5027"/>
                <a:gd name="T13" fmla="*/ 1124 h 4774"/>
                <a:gd name="T14" fmla="*/ 4024 w 5027"/>
                <a:gd name="T15" fmla="*/ 1171 h 4774"/>
                <a:gd name="T16" fmla="*/ 3801 w 5027"/>
                <a:gd name="T17" fmla="*/ 1172 h 4774"/>
                <a:gd name="T18" fmla="*/ 3692 w 5027"/>
                <a:gd name="T19" fmla="*/ 1141 h 4774"/>
                <a:gd name="T20" fmla="*/ 3583 w 5027"/>
                <a:gd name="T21" fmla="*/ 1168 h 4774"/>
                <a:gd name="T22" fmla="*/ 3398 w 5027"/>
                <a:gd name="T23" fmla="*/ 1131 h 4774"/>
                <a:gd name="T24" fmla="*/ 3123 w 5027"/>
                <a:gd name="T25" fmla="*/ 1093 h 4774"/>
                <a:gd name="T26" fmla="*/ 2811 w 5027"/>
                <a:gd name="T27" fmla="*/ 954 h 4774"/>
                <a:gd name="T28" fmla="*/ 2541 w 5027"/>
                <a:gd name="T29" fmla="*/ 874 h 4774"/>
                <a:gd name="T30" fmla="*/ 1459 w 5027"/>
                <a:gd name="T31" fmla="*/ 0 h 4774"/>
                <a:gd name="T32" fmla="*/ 1372 w 5027"/>
                <a:gd name="T33" fmla="*/ 1888 h 4774"/>
                <a:gd name="T34" fmla="*/ 65 w 5027"/>
                <a:gd name="T35" fmla="*/ 2067 h 4774"/>
                <a:gd name="T36" fmla="*/ 320 w 5027"/>
                <a:gd name="T37" fmla="*/ 2340 h 4774"/>
                <a:gd name="T38" fmla="*/ 545 w 5027"/>
                <a:gd name="T39" fmla="*/ 2537 h 4774"/>
                <a:gd name="T40" fmla="*/ 656 w 5027"/>
                <a:gd name="T41" fmla="*/ 2698 h 4774"/>
                <a:gd name="T42" fmla="*/ 735 w 5027"/>
                <a:gd name="T43" fmla="*/ 2960 h 4774"/>
                <a:gd name="T44" fmla="*/ 996 w 5027"/>
                <a:gd name="T45" fmla="*/ 3216 h 4774"/>
                <a:gd name="T46" fmla="*/ 1283 w 5027"/>
                <a:gd name="T47" fmla="*/ 3361 h 4774"/>
                <a:gd name="T48" fmla="*/ 1416 w 5027"/>
                <a:gd name="T49" fmla="*/ 3198 h 4774"/>
                <a:gd name="T50" fmla="*/ 1484 w 5027"/>
                <a:gd name="T51" fmla="*/ 3035 h 4774"/>
                <a:gd name="T52" fmla="*/ 1655 w 5027"/>
                <a:gd name="T53" fmla="*/ 2974 h 4774"/>
                <a:gd name="T54" fmla="*/ 1938 w 5027"/>
                <a:gd name="T55" fmla="*/ 3007 h 4774"/>
                <a:gd name="T56" fmla="*/ 2059 w 5027"/>
                <a:gd name="T57" fmla="*/ 3098 h 4774"/>
                <a:gd name="T58" fmla="*/ 2272 w 5027"/>
                <a:gd name="T59" fmla="*/ 3322 h 4774"/>
                <a:gd name="T60" fmla="*/ 2378 w 5027"/>
                <a:gd name="T61" fmla="*/ 3557 h 4774"/>
                <a:gd name="T62" fmla="*/ 2522 w 5027"/>
                <a:gd name="T63" fmla="*/ 3786 h 4774"/>
                <a:gd name="T64" fmla="*/ 2620 w 5027"/>
                <a:gd name="T65" fmla="*/ 3935 h 4774"/>
                <a:gd name="T66" fmla="*/ 2745 w 5027"/>
                <a:gd name="T67" fmla="*/ 4079 h 4774"/>
                <a:gd name="T68" fmla="*/ 2772 w 5027"/>
                <a:gd name="T69" fmla="*/ 4263 h 4774"/>
                <a:gd name="T70" fmla="*/ 2934 w 5027"/>
                <a:gd name="T71" fmla="*/ 4540 h 4774"/>
                <a:gd name="T72" fmla="*/ 3107 w 5027"/>
                <a:gd name="T73" fmla="*/ 4596 h 4774"/>
                <a:gd name="T74" fmla="*/ 3481 w 5027"/>
                <a:gd name="T75" fmla="*/ 4693 h 4774"/>
                <a:gd name="T76" fmla="*/ 3633 w 5027"/>
                <a:gd name="T77" fmla="*/ 4735 h 4774"/>
                <a:gd name="T78" fmla="*/ 3662 w 5027"/>
                <a:gd name="T79" fmla="*/ 4662 h 4774"/>
                <a:gd name="T80" fmla="*/ 3593 w 5027"/>
                <a:gd name="T81" fmla="*/ 4554 h 4774"/>
                <a:gd name="T82" fmla="*/ 3516 w 5027"/>
                <a:gd name="T83" fmla="*/ 4337 h 4774"/>
                <a:gd name="T84" fmla="*/ 3557 w 5027"/>
                <a:gd name="T85" fmla="*/ 4166 h 4774"/>
                <a:gd name="T86" fmla="*/ 3438 w 5027"/>
                <a:gd name="T87" fmla="*/ 4076 h 4774"/>
                <a:gd name="T88" fmla="*/ 3542 w 5027"/>
                <a:gd name="T89" fmla="*/ 4110 h 4774"/>
                <a:gd name="T90" fmla="*/ 3573 w 5027"/>
                <a:gd name="T91" fmla="*/ 3886 h 4774"/>
                <a:gd name="T92" fmla="*/ 3638 w 5027"/>
                <a:gd name="T93" fmla="*/ 3876 h 4774"/>
                <a:gd name="T94" fmla="*/ 3665 w 5027"/>
                <a:gd name="T95" fmla="*/ 3803 h 4774"/>
                <a:gd name="T96" fmla="*/ 3744 w 5027"/>
                <a:gd name="T97" fmla="*/ 3720 h 4774"/>
                <a:gd name="T98" fmla="*/ 3797 w 5027"/>
                <a:gd name="T99" fmla="*/ 3601 h 4774"/>
                <a:gd name="T100" fmla="*/ 3897 w 5027"/>
                <a:gd name="T101" fmla="*/ 3591 h 4774"/>
                <a:gd name="T102" fmla="*/ 3890 w 5027"/>
                <a:gd name="T103" fmla="*/ 3503 h 4774"/>
                <a:gd name="T104" fmla="*/ 3945 w 5027"/>
                <a:gd name="T105" fmla="*/ 3482 h 4774"/>
                <a:gd name="T106" fmla="*/ 4026 w 5027"/>
                <a:gd name="T107" fmla="*/ 3515 h 4774"/>
                <a:gd name="T108" fmla="*/ 4206 w 5027"/>
                <a:gd name="T109" fmla="*/ 3472 h 4774"/>
                <a:gd name="T110" fmla="*/ 4435 w 5027"/>
                <a:gd name="T111" fmla="*/ 3255 h 4774"/>
                <a:gd name="T112" fmla="*/ 4532 w 5027"/>
                <a:gd name="T113" fmla="*/ 3149 h 4774"/>
                <a:gd name="T114" fmla="*/ 4464 w 5027"/>
                <a:gd name="T115" fmla="*/ 3019 h 4774"/>
                <a:gd name="T116" fmla="*/ 4594 w 5027"/>
                <a:gd name="T117" fmla="*/ 3085 h 4774"/>
                <a:gd name="T118" fmla="*/ 4906 w 5027"/>
                <a:gd name="T119" fmla="*/ 3004 h 4774"/>
                <a:gd name="T120" fmla="*/ 4951 w 5027"/>
                <a:gd name="T121" fmla="*/ 2691 h 4774"/>
                <a:gd name="T122" fmla="*/ 5020 w 5027"/>
                <a:gd name="T123" fmla="*/ 2431 h 4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7" h="4774">
                  <a:moveTo>
                    <a:pt x="5025" y="2383"/>
                  </a:moveTo>
                  <a:lnTo>
                    <a:pt x="5019" y="2379"/>
                  </a:lnTo>
                  <a:lnTo>
                    <a:pt x="5008" y="2363"/>
                  </a:lnTo>
                  <a:lnTo>
                    <a:pt x="5008" y="2358"/>
                  </a:lnTo>
                  <a:lnTo>
                    <a:pt x="5012" y="2351"/>
                  </a:lnTo>
                  <a:lnTo>
                    <a:pt x="5012" y="2347"/>
                  </a:lnTo>
                  <a:lnTo>
                    <a:pt x="5012" y="2327"/>
                  </a:lnTo>
                  <a:lnTo>
                    <a:pt x="5010" y="2320"/>
                  </a:lnTo>
                  <a:lnTo>
                    <a:pt x="5003" y="2318"/>
                  </a:lnTo>
                  <a:lnTo>
                    <a:pt x="4995" y="2321"/>
                  </a:lnTo>
                  <a:lnTo>
                    <a:pt x="4994" y="2321"/>
                  </a:lnTo>
                  <a:lnTo>
                    <a:pt x="4993" y="2321"/>
                  </a:lnTo>
                  <a:lnTo>
                    <a:pt x="4992" y="2320"/>
                  </a:lnTo>
                  <a:lnTo>
                    <a:pt x="4991" y="2320"/>
                  </a:lnTo>
                  <a:lnTo>
                    <a:pt x="4989" y="2318"/>
                  </a:lnTo>
                  <a:lnTo>
                    <a:pt x="4988" y="2317"/>
                  </a:lnTo>
                  <a:lnTo>
                    <a:pt x="4987" y="2315"/>
                  </a:lnTo>
                  <a:lnTo>
                    <a:pt x="4985" y="2303"/>
                  </a:lnTo>
                  <a:lnTo>
                    <a:pt x="4984" y="2300"/>
                  </a:lnTo>
                  <a:lnTo>
                    <a:pt x="4982" y="2297"/>
                  </a:lnTo>
                  <a:lnTo>
                    <a:pt x="4981" y="2295"/>
                  </a:lnTo>
                  <a:lnTo>
                    <a:pt x="4980" y="2292"/>
                  </a:lnTo>
                  <a:lnTo>
                    <a:pt x="4979" y="2288"/>
                  </a:lnTo>
                  <a:lnTo>
                    <a:pt x="4978" y="2286"/>
                  </a:lnTo>
                  <a:lnTo>
                    <a:pt x="4977" y="2284"/>
                  </a:lnTo>
                  <a:lnTo>
                    <a:pt x="4975" y="2282"/>
                  </a:lnTo>
                  <a:lnTo>
                    <a:pt x="4971" y="2278"/>
                  </a:lnTo>
                  <a:lnTo>
                    <a:pt x="4961" y="2270"/>
                  </a:lnTo>
                  <a:lnTo>
                    <a:pt x="4959" y="2268"/>
                  </a:lnTo>
                  <a:lnTo>
                    <a:pt x="4957" y="2265"/>
                  </a:lnTo>
                  <a:lnTo>
                    <a:pt x="4956" y="2261"/>
                  </a:lnTo>
                  <a:lnTo>
                    <a:pt x="4957" y="2257"/>
                  </a:lnTo>
                  <a:lnTo>
                    <a:pt x="4957" y="2255"/>
                  </a:lnTo>
                  <a:lnTo>
                    <a:pt x="4959" y="2251"/>
                  </a:lnTo>
                  <a:lnTo>
                    <a:pt x="4960" y="2249"/>
                  </a:lnTo>
                  <a:lnTo>
                    <a:pt x="4964" y="2242"/>
                  </a:lnTo>
                  <a:lnTo>
                    <a:pt x="4964" y="2241"/>
                  </a:lnTo>
                  <a:lnTo>
                    <a:pt x="4963" y="2240"/>
                  </a:lnTo>
                  <a:lnTo>
                    <a:pt x="4958" y="2236"/>
                  </a:lnTo>
                  <a:lnTo>
                    <a:pt x="4952" y="2230"/>
                  </a:lnTo>
                  <a:lnTo>
                    <a:pt x="4948" y="2225"/>
                  </a:lnTo>
                  <a:lnTo>
                    <a:pt x="4946" y="2222"/>
                  </a:lnTo>
                  <a:lnTo>
                    <a:pt x="4945" y="2219"/>
                  </a:lnTo>
                  <a:lnTo>
                    <a:pt x="4943" y="2212"/>
                  </a:lnTo>
                  <a:lnTo>
                    <a:pt x="4942" y="2208"/>
                  </a:lnTo>
                  <a:lnTo>
                    <a:pt x="4941" y="2205"/>
                  </a:lnTo>
                  <a:lnTo>
                    <a:pt x="4939" y="2204"/>
                  </a:lnTo>
                  <a:lnTo>
                    <a:pt x="4937" y="2203"/>
                  </a:lnTo>
                  <a:lnTo>
                    <a:pt x="4932" y="2202"/>
                  </a:lnTo>
                  <a:lnTo>
                    <a:pt x="4930" y="2201"/>
                  </a:lnTo>
                  <a:lnTo>
                    <a:pt x="4929" y="2200"/>
                  </a:lnTo>
                  <a:lnTo>
                    <a:pt x="4928" y="2198"/>
                  </a:lnTo>
                  <a:lnTo>
                    <a:pt x="4927" y="2196"/>
                  </a:lnTo>
                  <a:lnTo>
                    <a:pt x="4926" y="2193"/>
                  </a:lnTo>
                  <a:lnTo>
                    <a:pt x="4926" y="2191"/>
                  </a:lnTo>
                  <a:lnTo>
                    <a:pt x="4927" y="2189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2" y="2184"/>
                  </a:lnTo>
                  <a:lnTo>
                    <a:pt x="4933" y="2182"/>
                  </a:lnTo>
                  <a:lnTo>
                    <a:pt x="4933" y="2179"/>
                  </a:lnTo>
                  <a:lnTo>
                    <a:pt x="4932" y="2177"/>
                  </a:lnTo>
                  <a:lnTo>
                    <a:pt x="4930" y="2176"/>
                  </a:lnTo>
                  <a:lnTo>
                    <a:pt x="4927" y="2175"/>
                  </a:lnTo>
                  <a:lnTo>
                    <a:pt x="4918" y="2173"/>
                  </a:lnTo>
                  <a:lnTo>
                    <a:pt x="4916" y="2172"/>
                  </a:lnTo>
                  <a:lnTo>
                    <a:pt x="4914" y="2171"/>
                  </a:lnTo>
                  <a:lnTo>
                    <a:pt x="4910" y="2169"/>
                  </a:lnTo>
                  <a:lnTo>
                    <a:pt x="4900" y="2158"/>
                  </a:lnTo>
                  <a:lnTo>
                    <a:pt x="4895" y="2153"/>
                  </a:lnTo>
                  <a:lnTo>
                    <a:pt x="4893" y="2149"/>
                  </a:lnTo>
                  <a:lnTo>
                    <a:pt x="4892" y="2146"/>
                  </a:lnTo>
                  <a:lnTo>
                    <a:pt x="4890" y="2142"/>
                  </a:lnTo>
                  <a:lnTo>
                    <a:pt x="4890" y="2139"/>
                  </a:lnTo>
                  <a:lnTo>
                    <a:pt x="4890" y="2136"/>
                  </a:lnTo>
                  <a:lnTo>
                    <a:pt x="4891" y="2131"/>
                  </a:lnTo>
                  <a:lnTo>
                    <a:pt x="4892" y="2128"/>
                  </a:lnTo>
                  <a:lnTo>
                    <a:pt x="4893" y="2125"/>
                  </a:lnTo>
                  <a:lnTo>
                    <a:pt x="4893" y="2121"/>
                  </a:lnTo>
                  <a:lnTo>
                    <a:pt x="4893" y="2109"/>
                  </a:lnTo>
                  <a:lnTo>
                    <a:pt x="4894" y="2105"/>
                  </a:lnTo>
                  <a:lnTo>
                    <a:pt x="4895" y="2097"/>
                  </a:lnTo>
                  <a:lnTo>
                    <a:pt x="4895" y="2095"/>
                  </a:lnTo>
                  <a:lnTo>
                    <a:pt x="4894" y="2093"/>
                  </a:lnTo>
                  <a:lnTo>
                    <a:pt x="4893" y="2091"/>
                  </a:lnTo>
                  <a:lnTo>
                    <a:pt x="4892" y="2089"/>
                  </a:lnTo>
                  <a:lnTo>
                    <a:pt x="4891" y="2088"/>
                  </a:lnTo>
                  <a:lnTo>
                    <a:pt x="4889" y="2085"/>
                  </a:lnTo>
                  <a:lnTo>
                    <a:pt x="4888" y="2080"/>
                  </a:lnTo>
                  <a:lnTo>
                    <a:pt x="4884" y="2062"/>
                  </a:lnTo>
                  <a:lnTo>
                    <a:pt x="4883" y="2058"/>
                  </a:lnTo>
                  <a:lnTo>
                    <a:pt x="4872" y="2045"/>
                  </a:lnTo>
                  <a:lnTo>
                    <a:pt x="4869" y="2039"/>
                  </a:lnTo>
                  <a:lnTo>
                    <a:pt x="4867" y="2035"/>
                  </a:lnTo>
                  <a:lnTo>
                    <a:pt x="4865" y="2031"/>
                  </a:lnTo>
                  <a:lnTo>
                    <a:pt x="4862" y="2025"/>
                  </a:lnTo>
                  <a:lnTo>
                    <a:pt x="4856" y="2018"/>
                  </a:lnTo>
                  <a:lnTo>
                    <a:pt x="4848" y="2011"/>
                  </a:lnTo>
                  <a:lnTo>
                    <a:pt x="4845" y="2008"/>
                  </a:lnTo>
                  <a:lnTo>
                    <a:pt x="4832" y="2003"/>
                  </a:lnTo>
                  <a:lnTo>
                    <a:pt x="4830" y="2002"/>
                  </a:lnTo>
                  <a:lnTo>
                    <a:pt x="4829" y="2000"/>
                  </a:lnTo>
                  <a:lnTo>
                    <a:pt x="4827" y="1999"/>
                  </a:lnTo>
                  <a:lnTo>
                    <a:pt x="4818" y="1985"/>
                  </a:lnTo>
                  <a:lnTo>
                    <a:pt x="4817" y="1983"/>
                  </a:lnTo>
                  <a:lnTo>
                    <a:pt x="4812" y="1979"/>
                  </a:lnTo>
                  <a:lnTo>
                    <a:pt x="4809" y="1978"/>
                  </a:lnTo>
                  <a:lnTo>
                    <a:pt x="4804" y="1974"/>
                  </a:lnTo>
                  <a:lnTo>
                    <a:pt x="4802" y="1972"/>
                  </a:lnTo>
                  <a:lnTo>
                    <a:pt x="4801" y="1971"/>
                  </a:lnTo>
                  <a:lnTo>
                    <a:pt x="4801" y="1970"/>
                  </a:lnTo>
                  <a:lnTo>
                    <a:pt x="4799" y="1936"/>
                  </a:lnTo>
                  <a:lnTo>
                    <a:pt x="4796" y="1884"/>
                  </a:lnTo>
                  <a:lnTo>
                    <a:pt x="4793" y="1831"/>
                  </a:lnTo>
                  <a:lnTo>
                    <a:pt x="4791" y="1779"/>
                  </a:lnTo>
                  <a:lnTo>
                    <a:pt x="4788" y="1726"/>
                  </a:lnTo>
                  <a:lnTo>
                    <a:pt x="4785" y="1674"/>
                  </a:lnTo>
                  <a:lnTo>
                    <a:pt x="4779" y="1569"/>
                  </a:lnTo>
                  <a:lnTo>
                    <a:pt x="4777" y="1516"/>
                  </a:lnTo>
                  <a:lnTo>
                    <a:pt x="4773" y="1462"/>
                  </a:lnTo>
                  <a:lnTo>
                    <a:pt x="4770" y="1409"/>
                  </a:lnTo>
                  <a:lnTo>
                    <a:pt x="4767" y="1356"/>
                  </a:lnTo>
                  <a:lnTo>
                    <a:pt x="4763" y="1302"/>
                  </a:lnTo>
                  <a:lnTo>
                    <a:pt x="4762" y="1273"/>
                  </a:lnTo>
                  <a:lnTo>
                    <a:pt x="4762" y="1273"/>
                  </a:lnTo>
                  <a:lnTo>
                    <a:pt x="4758" y="1271"/>
                  </a:lnTo>
                  <a:lnTo>
                    <a:pt x="4752" y="1269"/>
                  </a:lnTo>
                  <a:lnTo>
                    <a:pt x="4741" y="1261"/>
                  </a:lnTo>
                  <a:lnTo>
                    <a:pt x="4734" y="1265"/>
                  </a:lnTo>
                  <a:lnTo>
                    <a:pt x="4726" y="1266"/>
                  </a:lnTo>
                  <a:lnTo>
                    <a:pt x="4719" y="1265"/>
                  </a:lnTo>
                  <a:lnTo>
                    <a:pt x="4706" y="1258"/>
                  </a:lnTo>
                  <a:lnTo>
                    <a:pt x="4701" y="1260"/>
                  </a:lnTo>
                  <a:lnTo>
                    <a:pt x="4696" y="1265"/>
                  </a:lnTo>
                  <a:lnTo>
                    <a:pt x="4691" y="1267"/>
                  </a:lnTo>
                  <a:lnTo>
                    <a:pt x="4672" y="1259"/>
                  </a:lnTo>
                  <a:lnTo>
                    <a:pt x="4666" y="1260"/>
                  </a:lnTo>
                  <a:lnTo>
                    <a:pt x="4662" y="1265"/>
                  </a:lnTo>
                  <a:lnTo>
                    <a:pt x="4660" y="1272"/>
                  </a:lnTo>
                  <a:lnTo>
                    <a:pt x="4657" y="1277"/>
                  </a:lnTo>
                  <a:lnTo>
                    <a:pt x="4649" y="1273"/>
                  </a:lnTo>
                  <a:lnTo>
                    <a:pt x="4641" y="1277"/>
                  </a:lnTo>
                  <a:lnTo>
                    <a:pt x="4634" y="1276"/>
                  </a:lnTo>
                  <a:lnTo>
                    <a:pt x="4631" y="1272"/>
                  </a:lnTo>
                  <a:lnTo>
                    <a:pt x="4636" y="1267"/>
                  </a:lnTo>
                  <a:lnTo>
                    <a:pt x="4636" y="1264"/>
                  </a:lnTo>
                  <a:lnTo>
                    <a:pt x="4626" y="1266"/>
                  </a:lnTo>
                  <a:lnTo>
                    <a:pt x="4617" y="1264"/>
                  </a:lnTo>
                  <a:lnTo>
                    <a:pt x="4610" y="1258"/>
                  </a:lnTo>
                  <a:lnTo>
                    <a:pt x="4607" y="1249"/>
                  </a:lnTo>
                  <a:lnTo>
                    <a:pt x="4603" y="1241"/>
                  </a:lnTo>
                  <a:lnTo>
                    <a:pt x="4596" y="1240"/>
                  </a:lnTo>
                  <a:lnTo>
                    <a:pt x="4594" y="1239"/>
                  </a:lnTo>
                  <a:lnTo>
                    <a:pt x="4585" y="1240"/>
                  </a:lnTo>
                  <a:lnTo>
                    <a:pt x="4578" y="1236"/>
                  </a:lnTo>
                  <a:lnTo>
                    <a:pt x="4578" y="1240"/>
                  </a:lnTo>
                  <a:lnTo>
                    <a:pt x="4560" y="1234"/>
                  </a:lnTo>
                  <a:lnTo>
                    <a:pt x="4554" y="1231"/>
                  </a:lnTo>
                  <a:lnTo>
                    <a:pt x="4555" y="1229"/>
                  </a:lnTo>
                  <a:lnTo>
                    <a:pt x="4556" y="1227"/>
                  </a:lnTo>
                  <a:lnTo>
                    <a:pt x="4548" y="1227"/>
                  </a:lnTo>
                  <a:lnTo>
                    <a:pt x="4539" y="1229"/>
                  </a:lnTo>
                  <a:lnTo>
                    <a:pt x="4536" y="1225"/>
                  </a:lnTo>
                  <a:lnTo>
                    <a:pt x="4531" y="1223"/>
                  </a:lnTo>
                  <a:lnTo>
                    <a:pt x="4526" y="1222"/>
                  </a:lnTo>
                  <a:lnTo>
                    <a:pt x="4521" y="1221"/>
                  </a:lnTo>
                  <a:lnTo>
                    <a:pt x="4518" y="1221"/>
                  </a:lnTo>
                  <a:lnTo>
                    <a:pt x="4514" y="1223"/>
                  </a:lnTo>
                  <a:lnTo>
                    <a:pt x="4511" y="1224"/>
                  </a:lnTo>
                  <a:lnTo>
                    <a:pt x="4509" y="1223"/>
                  </a:lnTo>
                  <a:lnTo>
                    <a:pt x="4506" y="1219"/>
                  </a:lnTo>
                  <a:lnTo>
                    <a:pt x="4499" y="1216"/>
                  </a:lnTo>
                  <a:lnTo>
                    <a:pt x="4493" y="1206"/>
                  </a:lnTo>
                  <a:lnTo>
                    <a:pt x="4487" y="1204"/>
                  </a:lnTo>
                  <a:lnTo>
                    <a:pt x="4483" y="1204"/>
                  </a:lnTo>
                  <a:lnTo>
                    <a:pt x="4473" y="1201"/>
                  </a:lnTo>
                  <a:lnTo>
                    <a:pt x="4449" y="1198"/>
                  </a:lnTo>
                  <a:lnTo>
                    <a:pt x="4434" y="1185"/>
                  </a:lnTo>
                  <a:lnTo>
                    <a:pt x="4428" y="1175"/>
                  </a:lnTo>
                  <a:lnTo>
                    <a:pt x="4426" y="1173"/>
                  </a:lnTo>
                  <a:lnTo>
                    <a:pt x="4422" y="1170"/>
                  </a:lnTo>
                  <a:lnTo>
                    <a:pt x="4419" y="1169"/>
                  </a:lnTo>
                  <a:lnTo>
                    <a:pt x="4416" y="1166"/>
                  </a:lnTo>
                  <a:lnTo>
                    <a:pt x="4415" y="1160"/>
                  </a:lnTo>
                  <a:lnTo>
                    <a:pt x="4414" y="1158"/>
                  </a:lnTo>
                  <a:lnTo>
                    <a:pt x="4411" y="1155"/>
                  </a:lnTo>
                  <a:lnTo>
                    <a:pt x="4408" y="1153"/>
                  </a:lnTo>
                  <a:lnTo>
                    <a:pt x="4406" y="1153"/>
                  </a:lnTo>
                  <a:lnTo>
                    <a:pt x="4393" y="1153"/>
                  </a:lnTo>
                  <a:lnTo>
                    <a:pt x="4387" y="1151"/>
                  </a:lnTo>
                  <a:lnTo>
                    <a:pt x="4381" y="1147"/>
                  </a:lnTo>
                  <a:lnTo>
                    <a:pt x="4368" y="1136"/>
                  </a:lnTo>
                  <a:lnTo>
                    <a:pt x="4362" y="1132"/>
                  </a:lnTo>
                  <a:lnTo>
                    <a:pt x="4350" y="1129"/>
                  </a:lnTo>
                  <a:lnTo>
                    <a:pt x="4348" y="1127"/>
                  </a:lnTo>
                  <a:lnTo>
                    <a:pt x="4346" y="1124"/>
                  </a:lnTo>
                  <a:lnTo>
                    <a:pt x="4344" y="1121"/>
                  </a:lnTo>
                  <a:lnTo>
                    <a:pt x="4340" y="1118"/>
                  </a:lnTo>
                  <a:lnTo>
                    <a:pt x="4315" y="1111"/>
                  </a:lnTo>
                  <a:lnTo>
                    <a:pt x="4309" y="1112"/>
                  </a:lnTo>
                  <a:lnTo>
                    <a:pt x="4302" y="1118"/>
                  </a:lnTo>
                  <a:lnTo>
                    <a:pt x="4300" y="1125"/>
                  </a:lnTo>
                  <a:lnTo>
                    <a:pt x="4300" y="1133"/>
                  </a:lnTo>
                  <a:lnTo>
                    <a:pt x="4298" y="1138"/>
                  </a:lnTo>
                  <a:lnTo>
                    <a:pt x="4293" y="1136"/>
                  </a:lnTo>
                  <a:lnTo>
                    <a:pt x="4291" y="1139"/>
                  </a:lnTo>
                  <a:lnTo>
                    <a:pt x="4289" y="1141"/>
                  </a:lnTo>
                  <a:lnTo>
                    <a:pt x="4285" y="1143"/>
                  </a:lnTo>
                  <a:lnTo>
                    <a:pt x="4281" y="1145"/>
                  </a:lnTo>
                  <a:lnTo>
                    <a:pt x="4277" y="1143"/>
                  </a:lnTo>
                  <a:lnTo>
                    <a:pt x="4274" y="1143"/>
                  </a:lnTo>
                  <a:lnTo>
                    <a:pt x="4273" y="1147"/>
                  </a:lnTo>
                  <a:lnTo>
                    <a:pt x="4273" y="1151"/>
                  </a:lnTo>
                  <a:lnTo>
                    <a:pt x="4273" y="1153"/>
                  </a:lnTo>
                  <a:lnTo>
                    <a:pt x="4271" y="1154"/>
                  </a:lnTo>
                  <a:lnTo>
                    <a:pt x="4269" y="1155"/>
                  </a:lnTo>
                  <a:lnTo>
                    <a:pt x="4266" y="1156"/>
                  </a:lnTo>
                  <a:lnTo>
                    <a:pt x="4235" y="1156"/>
                  </a:lnTo>
                  <a:lnTo>
                    <a:pt x="4231" y="1157"/>
                  </a:lnTo>
                  <a:lnTo>
                    <a:pt x="4228" y="1153"/>
                  </a:lnTo>
                  <a:lnTo>
                    <a:pt x="4225" y="1152"/>
                  </a:lnTo>
                  <a:lnTo>
                    <a:pt x="4222" y="1151"/>
                  </a:lnTo>
                  <a:lnTo>
                    <a:pt x="4219" y="1151"/>
                  </a:lnTo>
                  <a:lnTo>
                    <a:pt x="4217" y="1152"/>
                  </a:lnTo>
                  <a:lnTo>
                    <a:pt x="4215" y="1153"/>
                  </a:lnTo>
                  <a:lnTo>
                    <a:pt x="4213" y="1154"/>
                  </a:lnTo>
                  <a:lnTo>
                    <a:pt x="4213" y="1153"/>
                  </a:lnTo>
                  <a:lnTo>
                    <a:pt x="4211" y="1150"/>
                  </a:lnTo>
                  <a:lnTo>
                    <a:pt x="4210" y="1149"/>
                  </a:lnTo>
                  <a:lnTo>
                    <a:pt x="4210" y="1148"/>
                  </a:lnTo>
                  <a:lnTo>
                    <a:pt x="4198" y="1149"/>
                  </a:lnTo>
                  <a:lnTo>
                    <a:pt x="4193" y="1146"/>
                  </a:lnTo>
                  <a:lnTo>
                    <a:pt x="4197" y="1139"/>
                  </a:lnTo>
                  <a:lnTo>
                    <a:pt x="4194" y="1133"/>
                  </a:lnTo>
                  <a:lnTo>
                    <a:pt x="4189" y="1130"/>
                  </a:lnTo>
                  <a:lnTo>
                    <a:pt x="4184" y="1127"/>
                  </a:lnTo>
                  <a:lnTo>
                    <a:pt x="4179" y="1124"/>
                  </a:lnTo>
                  <a:lnTo>
                    <a:pt x="4174" y="1122"/>
                  </a:lnTo>
                  <a:lnTo>
                    <a:pt x="4170" y="1126"/>
                  </a:lnTo>
                  <a:lnTo>
                    <a:pt x="4166" y="1135"/>
                  </a:lnTo>
                  <a:lnTo>
                    <a:pt x="4163" y="1135"/>
                  </a:lnTo>
                  <a:lnTo>
                    <a:pt x="4157" y="1132"/>
                  </a:lnTo>
                  <a:lnTo>
                    <a:pt x="4156" y="1133"/>
                  </a:lnTo>
                  <a:lnTo>
                    <a:pt x="4147" y="1138"/>
                  </a:lnTo>
                  <a:lnTo>
                    <a:pt x="4143" y="1139"/>
                  </a:lnTo>
                  <a:lnTo>
                    <a:pt x="4139" y="1142"/>
                  </a:lnTo>
                  <a:lnTo>
                    <a:pt x="4135" y="1145"/>
                  </a:lnTo>
                  <a:lnTo>
                    <a:pt x="4133" y="1148"/>
                  </a:lnTo>
                  <a:lnTo>
                    <a:pt x="4129" y="1148"/>
                  </a:lnTo>
                  <a:lnTo>
                    <a:pt x="4124" y="1149"/>
                  </a:lnTo>
                  <a:lnTo>
                    <a:pt x="4112" y="1149"/>
                  </a:lnTo>
                  <a:lnTo>
                    <a:pt x="4109" y="1152"/>
                  </a:lnTo>
                  <a:lnTo>
                    <a:pt x="4111" y="1164"/>
                  </a:lnTo>
                  <a:lnTo>
                    <a:pt x="4107" y="1168"/>
                  </a:lnTo>
                  <a:lnTo>
                    <a:pt x="4104" y="1167"/>
                  </a:lnTo>
                  <a:lnTo>
                    <a:pt x="4102" y="1165"/>
                  </a:lnTo>
                  <a:lnTo>
                    <a:pt x="4100" y="1162"/>
                  </a:lnTo>
                  <a:lnTo>
                    <a:pt x="4097" y="1163"/>
                  </a:lnTo>
                  <a:lnTo>
                    <a:pt x="4095" y="1165"/>
                  </a:lnTo>
                  <a:lnTo>
                    <a:pt x="4093" y="1168"/>
                  </a:lnTo>
                  <a:lnTo>
                    <a:pt x="4083" y="1170"/>
                  </a:lnTo>
                  <a:lnTo>
                    <a:pt x="4078" y="1169"/>
                  </a:lnTo>
                  <a:lnTo>
                    <a:pt x="4057" y="1157"/>
                  </a:lnTo>
                  <a:lnTo>
                    <a:pt x="4053" y="1153"/>
                  </a:lnTo>
                  <a:lnTo>
                    <a:pt x="4049" y="1152"/>
                  </a:lnTo>
                  <a:lnTo>
                    <a:pt x="4044" y="1155"/>
                  </a:lnTo>
                  <a:lnTo>
                    <a:pt x="4040" y="1159"/>
                  </a:lnTo>
                  <a:lnTo>
                    <a:pt x="4039" y="1163"/>
                  </a:lnTo>
                  <a:lnTo>
                    <a:pt x="4036" y="1163"/>
                  </a:lnTo>
                  <a:lnTo>
                    <a:pt x="4031" y="1166"/>
                  </a:lnTo>
                  <a:lnTo>
                    <a:pt x="4024" y="1171"/>
                  </a:lnTo>
                  <a:lnTo>
                    <a:pt x="4011" y="1177"/>
                  </a:lnTo>
                  <a:lnTo>
                    <a:pt x="4006" y="1177"/>
                  </a:lnTo>
                  <a:lnTo>
                    <a:pt x="3987" y="1178"/>
                  </a:lnTo>
                  <a:lnTo>
                    <a:pt x="3983" y="1179"/>
                  </a:lnTo>
                  <a:lnTo>
                    <a:pt x="3976" y="1184"/>
                  </a:lnTo>
                  <a:lnTo>
                    <a:pt x="3972" y="1185"/>
                  </a:lnTo>
                  <a:lnTo>
                    <a:pt x="3968" y="1188"/>
                  </a:lnTo>
                  <a:lnTo>
                    <a:pt x="3962" y="1204"/>
                  </a:lnTo>
                  <a:lnTo>
                    <a:pt x="3959" y="1210"/>
                  </a:lnTo>
                  <a:lnTo>
                    <a:pt x="3952" y="1214"/>
                  </a:lnTo>
                  <a:lnTo>
                    <a:pt x="3945" y="1215"/>
                  </a:lnTo>
                  <a:lnTo>
                    <a:pt x="3929" y="1214"/>
                  </a:lnTo>
                  <a:lnTo>
                    <a:pt x="3920" y="1216"/>
                  </a:lnTo>
                  <a:lnTo>
                    <a:pt x="3917" y="1220"/>
                  </a:lnTo>
                  <a:lnTo>
                    <a:pt x="3918" y="1227"/>
                  </a:lnTo>
                  <a:lnTo>
                    <a:pt x="3916" y="1236"/>
                  </a:lnTo>
                  <a:lnTo>
                    <a:pt x="3906" y="1244"/>
                  </a:lnTo>
                  <a:lnTo>
                    <a:pt x="3894" y="1233"/>
                  </a:lnTo>
                  <a:lnTo>
                    <a:pt x="3883" y="1217"/>
                  </a:lnTo>
                  <a:lnTo>
                    <a:pt x="3874" y="1207"/>
                  </a:lnTo>
                  <a:lnTo>
                    <a:pt x="3867" y="1205"/>
                  </a:lnTo>
                  <a:lnTo>
                    <a:pt x="3842" y="1208"/>
                  </a:lnTo>
                  <a:lnTo>
                    <a:pt x="3839" y="1206"/>
                  </a:lnTo>
                  <a:lnTo>
                    <a:pt x="3838" y="1203"/>
                  </a:lnTo>
                  <a:lnTo>
                    <a:pt x="3837" y="1199"/>
                  </a:lnTo>
                  <a:lnTo>
                    <a:pt x="3835" y="1195"/>
                  </a:lnTo>
                  <a:lnTo>
                    <a:pt x="3833" y="1194"/>
                  </a:lnTo>
                  <a:lnTo>
                    <a:pt x="3825" y="1190"/>
                  </a:lnTo>
                  <a:lnTo>
                    <a:pt x="3809" y="1185"/>
                  </a:lnTo>
                  <a:lnTo>
                    <a:pt x="3805" y="1181"/>
                  </a:lnTo>
                  <a:lnTo>
                    <a:pt x="3803" y="1179"/>
                  </a:lnTo>
                  <a:lnTo>
                    <a:pt x="3802" y="1177"/>
                  </a:lnTo>
                  <a:lnTo>
                    <a:pt x="3801" y="1175"/>
                  </a:lnTo>
                  <a:lnTo>
                    <a:pt x="3801" y="1172"/>
                  </a:lnTo>
                  <a:lnTo>
                    <a:pt x="3802" y="1170"/>
                  </a:lnTo>
                  <a:lnTo>
                    <a:pt x="3806" y="1162"/>
                  </a:lnTo>
                  <a:lnTo>
                    <a:pt x="3805" y="1159"/>
                  </a:lnTo>
                  <a:lnTo>
                    <a:pt x="3801" y="1156"/>
                  </a:lnTo>
                  <a:lnTo>
                    <a:pt x="3792" y="1153"/>
                  </a:lnTo>
                  <a:lnTo>
                    <a:pt x="3787" y="1151"/>
                  </a:lnTo>
                  <a:lnTo>
                    <a:pt x="3783" y="1151"/>
                  </a:lnTo>
                  <a:lnTo>
                    <a:pt x="3781" y="1153"/>
                  </a:lnTo>
                  <a:lnTo>
                    <a:pt x="3780" y="1154"/>
                  </a:lnTo>
                  <a:lnTo>
                    <a:pt x="3777" y="1158"/>
                  </a:lnTo>
                  <a:lnTo>
                    <a:pt x="3773" y="1172"/>
                  </a:lnTo>
                  <a:lnTo>
                    <a:pt x="3772" y="1174"/>
                  </a:lnTo>
                  <a:lnTo>
                    <a:pt x="3771" y="1176"/>
                  </a:lnTo>
                  <a:lnTo>
                    <a:pt x="3770" y="1178"/>
                  </a:lnTo>
                  <a:lnTo>
                    <a:pt x="3768" y="1180"/>
                  </a:lnTo>
                  <a:lnTo>
                    <a:pt x="3765" y="1181"/>
                  </a:lnTo>
                  <a:lnTo>
                    <a:pt x="3761" y="1182"/>
                  </a:lnTo>
                  <a:lnTo>
                    <a:pt x="3754" y="1183"/>
                  </a:lnTo>
                  <a:lnTo>
                    <a:pt x="3751" y="1183"/>
                  </a:lnTo>
                  <a:lnTo>
                    <a:pt x="3747" y="1183"/>
                  </a:lnTo>
                  <a:lnTo>
                    <a:pt x="3745" y="1182"/>
                  </a:lnTo>
                  <a:lnTo>
                    <a:pt x="3735" y="1175"/>
                  </a:lnTo>
                  <a:lnTo>
                    <a:pt x="3731" y="1173"/>
                  </a:lnTo>
                  <a:lnTo>
                    <a:pt x="3728" y="1173"/>
                  </a:lnTo>
                  <a:lnTo>
                    <a:pt x="3715" y="1175"/>
                  </a:lnTo>
                  <a:lnTo>
                    <a:pt x="3712" y="1175"/>
                  </a:lnTo>
                  <a:lnTo>
                    <a:pt x="3709" y="1174"/>
                  </a:lnTo>
                  <a:lnTo>
                    <a:pt x="3707" y="1173"/>
                  </a:lnTo>
                  <a:lnTo>
                    <a:pt x="3702" y="1168"/>
                  </a:lnTo>
                  <a:lnTo>
                    <a:pt x="3700" y="1164"/>
                  </a:lnTo>
                  <a:lnTo>
                    <a:pt x="3698" y="1160"/>
                  </a:lnTo>
                  <a:lnTo>
                    <a:pt x="3695" y="1147"/>
                  </a:lnTo>
                  <a:lnTo>
                    <a:pt x="3694" y="1143"/>
                  </a:lnTo>
                  <a:lnTo>
                    <a:pt x="3692" y="1141"/>
                  </a:lnTo>
                  <a:lnTo>
                    <a:pt x="3689" y="1139"/>
                  </a:lnTo>
                  <a:lnTo>
                    <a:pt x="3684" y="1137"/>
                  </a:lnTo>
                  <a:lnTo>
                    <a:pt x="3680" y="1136"/>
                  </a:lnTo>
                  <a:lnTo>
                    <a:pt x="3677" y="1136"/>
                  </a:lnTo>
                  <a:lnTo>
                    <a:pt x="3665" y="1139"/>
                  </a:lnTo>
                  <a:lnTo>
                    <a:pt x="3662" y="1140"/>
                  </a:lnTo>
                  <a:lnTo>
                    <a:pt x="3661" y="1141"/>
                  </a:lnTo>
                  <a:lnTo>
                    <a:pt x="3658" y="1145"/>
                  </a:lnTo>
                  <a:lnTo>
                    <a:pt x="3658" y="1151"/>
                  </a:lnTo>
                  <a:lnTo>
                    <a:pt x="3658" y="1161"/>
                  </a:lnTo>
                  <a:lnTo>
                    <a:pt x="3652" y="1174"/>
                  </a:lnTo>
                  <a:lnTo>
                    <a:pt x="3647" y="1181"/>
                  </a:lnTo>
                  <a:lnTo>
                    <a:pt x="3639" y="1184"/>
                  </a:lnTo>
                  <a:lnTo>
                    <a:pt x="3625" y="1181"/>
                  </a:lnTo>
                  <a:lnTo>
                    <a:pt x="3626" y="1188"/>
                  </a:lnTo>
                  <a:lnTo>
                    <a:pt x="3629" y="1191"/>
                  </a:lnTo>
                  <a:lnTo>
                    <a:pt x="3632" y="1193"/>
                  </a:lnTo>
                  <a:lnTo>
                    <a:pt x="3633" y="1197"/>
                  </a:lnTo>
                  <a:lnTo>
                    <a:pt x="3632" y="1200"/>
                  </a:lnTo>
                  <a:lnTo>
                    <a:pt x="3625" y="1205"/>
                  </a:lnTo>
                  <a:lnTo>
                    <a:pt x="3623" y="1210"/>
                  </a:lnTo>
                  <a:lnTo>
                    <a:pt x="3623" y="1223"/>
                  </a:lnTo>
                  <a:lnTo>
                    <a:pt x="3620" y="1234"/>
                  </a:lnTo>
                  <a:lnTo>
                    <a:pt x="3613" y="1242"/>
                  </a:lnTo>
                  <a:lnTo>
                    <a:pt x="3601" y="1242"/>
                  </a:lnTo>
                  <a:lnTo>
                    <a:pt x="3592" y="1237"/>
                  </a:lnTo>
                  <a:lnTo>
                    <a:pt x="3585" y="1227"/>
                  </a:lnTo>
                  <a:lnTo>
                    <a:pt x="3579" y="1215"/>
                  </a:lnTo>
                  <a:lnTo>
                    <a:pt x="3577" y="1205"/>
                  </a:lnTo>
                  <a:lnTo>
                    <a:pt x="3579" y="1197"/>
                  </a:lnTo>
                  <a:lnTo>
                    <a:pt x="3585" y="1186"/>
                  </a:lnTo>
                  <a:lnTo>
                    <a:pt x="3587" y="1178"/>
                  </a:lnTo>
                  <a:lnTo>
                    <a:pt x="3586" y="1173"/>
                  </a:lnTo>
                  <a:lnTo>
                    <a:pt x="3583" y="1168"/>
                  </a:lnTo>
                  <a:lnTo>
                    <a:pt x="3578" y="1164"/>
                  </a:lnTo>
                  <a:lnTo>
                    <a:pt x="3574" y="1160"/>
                  </a:lnTo>
                  <a:lnTo>
                    <a:pt x="3571" y="1162"/>
                  </a:lnTo>
                  <a:lnTo>
                    <a:pt x="3567" y="1164"/>
                  </a:lnTo>
                  <a:lnTo>
                    <a:pt x="3565" y="1165"/>
                  </a:lnTo>
                  <a:lnTo>
                    <a:pt x="3563" y="1167"/>
                  </a:lnTo>
                  <a:lnTo>
                    <a:pt x="3562" y="1171"/>
                  </a:lnTo>
                  <a:lnTo>
                    <a:pt x="3556" y="1182"/>
                  </a:lnTo>
                  <a:lnTo>
                    <a:pt x="3554" y="1185"/>
                  </a:lnTo>
                  <a:lnTo>
                    <a:pt x="3543" y="1177"/>
                  </a:lnTo>
                  <a:lnTo>
                    <a:pt x="3539" y="1175"/>
                  </a:lnTo>
                  <a:lnTo>
                    <a:pt x="3533" y="1180"/>
                  </a:lnTo>
                  <a:lnTo>
                    <a:pt x="3532" y="1181"/>
                  </a:lnTo>
                  <a:lnTo>
                    <a:pt x="3530" y="1186"/>
                  </a:lnTo>
                  <a:lnTo>
                    <a:pt x="3529" y="1187"/>
                  </a:lnTo>
                  <a:lnTo>
                    <a:pt x="3527" y="1189"/>
                  </a:lnTo>
                  <a:lnTo>
                    <a:pt x="3523" y="1192"/>
                  </a:lnTo>
                  <a:lnTo>
                    <a:pt x="3522" y="1194"/>
                  </a:lnTo>
                  <a:lnTo>
                    <a:pt x="3519" y="1196"/>
                  </a:lnTo>
                  <a:lnTo>
                    <a:pt x="3515" y="1197"/>
                  </a:lnTo>
                  <a:lnTo>
                    <a:pt x="3491" y="1200"/>
                  </a:lnTo>
                  <a:lnTo>
                    <a:pt x="3485" y="1196"/>
                  </a:lnTo>
                  <a:lnTo>
                    <a:pt x="3482" y="1186"/>
                  </a:lnTo>
                  <a:lnTo>
                    <a:pt x="3481" y="1176"/>
                  </a:lnTo>
                  <a:lnTo>
                    <a:pt x="3478" y="1170"/>
                  </a:lnTo>
                  <a:lnTo>
                    <a:pt x="3472" y="1168"/>
                  </a:lnTo>
                  <a:lnTo>
                    <a:pt x="3464" y="1166"/>
                  </a:lnTo>
                  <a:lnTo>
                    <a:pt x="3440" y="1168"/>
                  </a:lnTo>
                  <a:lnTo>
                    <a:pt x="3434" y="1165"/>
                  </a:lnTo>
                  <a:lnTo>
                    <a:pt x="3431" y="1157"/>
                  </a:lnTo>
                  <a:lnTo>
                    <a:pt x="3431" y="1140"/>
                  </a:lnTo>
                  <a:lnTo>
                    <a:pt x="3427" y="1133"/>
                  </a:lnTo>
                  <a:lnTo>
                    <a:pt x="3413" y="1126"/>
                  </a:lnTo>
                  <a:lnTo>
                    <a:pt x="3398" y="1131"/>
                  </a:lnTo>
                  <a:lnTo>
                    <a:pt x="3385" y="1142"/>
                  </a:lnTo>
                  <a:lnTo>
                    <a:pt x="3354" y="1175"/>
                  </a:lnTo>
                  <a:lnTo>
                    <a:pt x="3340" y="1184"/>
                  </a:lnTo>
                  <a:lnTo>
                    <a:pt x="3323" y="1187"/>
                  </a:lnTo>
                  <a:lnTo>
                    <a:pt x="3307" y="1183"/>
                  </a:lnTo>
                  <a:lnTo>
                    <a:pt x="3299" y="1178"/>
                  </a:lnTo>
                  <a:lnTo>
                    <a:pt x="3295" y="1174"/>
                  </a:lnTo>
                  <a:lnTo>
                    <a:pt x="3296" y="1167"/>
                  </a:lnTo>
                  <a:lnTo>
                    <a:pt x="3296" y="1164"/>
                  </a:lnTo>
                  <a:lnTo>
                    <a:pt x="3297" y="1160"/>
                  </a:lnTo>
                  <a:lnTo>
                    <a:pt x="3299" y="1151"/>
                  </a:lnTo>
                  <a:lnTo>
                    <a:pt x="3299" y="1146"/>
                  </a:lnTo>
                  <a:lnTo>
                    <a:pt x="3297" y="1141"/>
                  </a:lnTo>
                  <a:lnTo>
                    <a:pt x="3299" y="1136"/>
                  </a:lnTo>
                  <a:lnTo>
                    <a:pt x="3298" y="1132"/>
                  </a:lnTo>
                  <a:lnTo>
                    <a:pt x="3295" y="1128"/>
                  </a:lnTo>
                  <a:lnTo>
                    <a:pt x="3292" y="1129"/>
                  </a:lnTo>
                  <a:lnTo>
                    <a:pt x="3278" y="1125"/>
                  </a:lnTo>
                  <a:lnTo>
                    <a:pt x="3260" y="1121"/>
                  </a:lnTo>
                  <a:lnTo>
                    <a:pt x="3246" y="1114"/>
                  </a:lnTo>
                  <a:lnTo>
                    <a:pt x="3245" y="1100"/>
                  </a:lnTo>
                  <a:lnTo>
                    <a:pt x="3243" y="1090"/>
                  </a:lnTo>
                  <a:lnTo>
                    <a:pt x="3244" y="1077"/>
                  </a:lnTo>
                  <a:lnTo>
                    <a:pt x="3244" y="1065"/>
                  </a:lnTo>
                  <a:lnTo>
                    <a:pt x="3238" y="1060"/>
                  </a:lnTo>
                  <a:lnTo>
                    <a:pt x="3229" y="1061"/>
                  </a:lnTo>
                  <a:lnTo>
                    <a:pt x="3211" y="1068"/>
                  </a:lnTo>
                  <a:lnTo>
                    <a:pt x="3200" y="1070"/>
                  </a:lnTo>
                  <a:lnTo>
                    <a:pt x="3150" y="1064"/>
                  </a:lnTo>
                  <a:lnTo>
                    <a:pt x="3141" y="1067"/>
                  </a:lnTo>
                  <a:lnTo>
                    <a:pt x="3135" y="1074"/>
                  </a:lnTo>
                  <a:lnTo>
                    <a:pt x="3131" y="1082"/>
                  </a:lnTo>
                  <a:lnTo>
                    <a:pt x="3126" y="1089"/>
                  </a:lnTo>
                  <a:lnTo>
                    <a:pt x="3123" y="1093"/>
                  </a:lnTo>
                  <a:lnTo>
                    <a:pt x="3114" y="1095"/>
                  </a:lnTo>
                  <a:lnTo>
                    <a:pt x="3096" y="1095"/>
                  </a:lnTo>
                  <a:lnTo>
                    <a:pt x="3090" y="1092"/>
                  </a:lnTo>
                  <a:lnTo>
                    <a:pt x="3078" y="1078"/>
                  </a:lnTo>
                  <a:lnTo>
                    <a:pt x="3073" y="1075"/>
                  </a:lnTo>
                  <a:lnTo>
                    <a:pt x="3070" y="1072"/>
                  </a:lnTo>
                  <a:lnTo>
                    <a:pt x="3064" y="1062"/>
                  </a:lnTo>
                  <a:lnTo>
                    <a:pt x="3060" y="1059"/>
                  </a:lnTo>
                  <a:lnTo>
                    <a:pt x="3049" y="1057"/>
                  </a:lnTo>
                  <a:lnTo>
                    <a:pt x="3044" y="1057"/>
                  </a:lnTo>
                  <a:lnTo>
                    <a:pt x="3036" y="1058"/>
                  </a:lnTo>
                  <a:lnTo>
                    <a:pt x="3011" y="1069"/>
                  </a:lnTo>
                  <a:lnTo>
                    <a:pt x="3007" y="1067"/>
                  </a:lnTo>
                  <a:lnTo>
                    <a:pt x="2960" y="1057"/>
                  </a:lnTo>
                  <a:lnTo>
                    <a:pt x="2952" y="1054"/>
                  </a:lnTo>
                  <a:lnTo>
                    <a:pt x="2924" y="1036"/>
                  </a:lnTo>
                  <a:lnTo>
                    <a:pt x="2916" y="1034"/>
                  </a:lnTo>
                  <a:lnTo>
                    <a:pt x="2910" y="1036"/>
                  </a:lnTo>
                  <a:lnTo>
                    <a:pt x="2904" y="1038"/>
                  </a:lnTo>
                  <a:lnTo>
                    <a:pt x="2896" y="1040"/>
                  </a:lnTo>
                  <a:lnTo>
                    <a:pt x="2889" y="1039"/>
                  </a:lnTo>
                  <a:lnTo>
                    <a:pt x="2874" y="1035"/>
                  </a:lnTo>
                  <a:lnTo>
                    <a:pt x="2867" y="1034"/>
                  </a:lnTo>
                  <a:lnTo>
                    <a:pt x="2849" y="1035"/>
                  </a:lnTo>
                  <a:lnTo>
                    <a:pt x="2841" y="1033"/>
                  </a:lnTo>
                  <a:lnTo>
                    <a:pt x="2835" y="1028"/>
                  </a:lnTo>
                  <a:lnTo>
                    <a:pt x="2833" y="1021"/>
                  </a:lnTo>
                  <a:lnTo>
                    <a:pt x="2832" y="996"/>
                  </a:lnTo>
                  <a:lnTo>
                    <a:pt x="2833" y="991"/>
                  </a:lnTo>
                  <a:lnTo>
                    <a:pt x="2835" y="987"/>
                  </a:lnTo>
                  <a:lnTo>
                    <a:pt x="2828" y="980"/>
                  </a:lnTo>
                  <a:lnTo>
                    <a:pt x="2817" y="969"/>
                  </a:lnTo>
                  <a:lnTo>
                    <a:pt x="2813" y="962"/>
                  </a:lnTo>
                  <a:lnTo>
                    <a:pt x="2811" y="954"/>
                  </a:lnTo>
                  <a:lnTo>
                    <a:pt x="2807" y="948"/>
                  </a:lnTo>
                  <a:lnTo>
                    <a:pt x="2800" y="945"/>
                  </a:lnTo>
                  <a:lnTo>
                    <a:pt x="2793" y="944"/>
                  </a:lnTo>
                  <a:lnTo>
                    <a:pt x="2789" y="943"/>
                  </a:lnTo>
                  <a:lnTo>
                    <a:pt x="2786" y="942"/>
                  </a:lnTo>
                  <a:lnTo>
                    <a:pt x="2783" y="939"/>
                  </a:lnTo>
                  <a:lnTo>
                    <a:pt x="2781" y="936"/>
                  </a:lnTo>
                  <a:lnTo>
                    <a:pt x="2780" y="933"/>
                  </a:lnTo>
                  <a:lnTo>
                    <a:pt x="2778" y="930"/>
                  </a:lnTo>
                  <a:lnTo>
                    <a:pt x="2771" y="925"/>
                  </a:lnTo>
                  <a:lnTo>
                    <a:pt x="2766" y="925"/>
                  </a:lnTo>
                  <a:lnTo>
                    <a:pt x="2762" y="930"/>
                  </a:lnTo>
                  <a:lnTo>
                    <a:pt x="2760" y="952"/>
                  </a:lnTo>
                  <a:lnTo>
                    <a:pt x="2757" y="959"/>
                  </a:lnTo>
                  <a:lnTo>
                    <a:pt x="2751" y="962"/>
                  </a:lnTo>
                  <a:lnTo>
                    <a:pt x="2743" y="961"/>
                  </a:lnTo>
                  <a:lnTo>
                    <a:pt x="2735" y="958"/>
                  </a:lnTo>
                  <a:lnTo>
                    <a:pt x="2721" y="950"/>
                  </a:lnTo>
                  <a:lnTo>
                    <a:pt x="2703" y="948"/>
                  </a:lnTo>
                  <a:lnTo>
                    <a:pt x="2699" y="949"/>
                  </a:lnTo>
                  <a:lnTo>
                    <a:pt x="2696" y="951"/>
                  </a:lnTo>
                  <a:lnTo>
                    <a:pt x="2692" y="956"/>
                  </a:lnTo>
                  <a:lnTo>
                    <a:pt x="2689" y="958"/>
                  </a:lnTo>
                  <a:lnTo>
                    <a:pt x="2683" y="960"/>
                  </a:lnTo>
                  <a:lnTo>
                    <a:pt x="2660" y="958"/>
                  </a:lnTo>
                  <a:lnTo>
                    <a:pt x="2653" y="956"/>
                  </a:lnTo>
                  <a:lnTo>
                    <a:pt x="2648" y="951"/>
                  </a:lnTo>
                  <a:lnTo>
                    <a:pt x="2641" y="940"/>
                  </a:lnTo>
                  <a:lnTo>
                    <a:pt x="2579" y="880"/>
                  </a:lnTo>
                  <a:lnTo>
                    <a:pt x="2575" y="877"/>
                  </a:lnTo>
                  <a:lnTo>
                    <a:pt x="2567" y="876"/>
                  </a:lnTo>
                  <a:lnTo>
                    <a:pt x="2564" y="874"/>
                  </a:lnTo>
                  <a:lnTo>
                    <a:pt x="2558" y="872"/>
                  </a:lnTo>
                  <a:lnTo>
                    <a:pt x="2541" y="874"/>
                  </a:lnTo>
                  <a:lnTo>
                    <a:pt x="2535" y="875"/>
                  </a:lnTo>
                  <a:lnTo>
                    <a:pt x="2535" y="850"/>
                  </a:lnTo>
                  <a:lnTo>
                    <a:pt x="2535" y="799"/>
                  </a:lnTo>
                  <a:lnTo>
                    <a:pt x="2535" y="748"/>
                  </a:lnTo>
                  <a:lnTo>
                    <a:pt x="2535" y="697"/>
                  </a:lnTo>
                  <a:lnTo>
                    <a:pt x="2535" y="647"/>
                  </a:lnTo>
                  <a:lnTo>
                    <a:pt x="2535" y="596"/>
                  </a:lnTo>
                  <a:lnTo>
                    <a:pt x="2535" y="545"/>
                  </a:lnTo>
                  <a:lnTo>
                    <a:pt x="2535" y="494"/>
                  </a:lnTo>
                  <a:lnTo>
                    <a:pt x="2535" y="443"/>
                  </a:lnTo>
                  <a:lnTo>
                    <a:pt x="2535" y="393"/>
                  </a:lnTo>
                  <a:lnTo>
                    <a:pt x="2535" y="342"/>
                  </a:lnTo>
                  <a:lnTo>
                    <a:pt x="2534" y="291"/>
                  </a:lnTo>
                  <a:lnTo>
                    <a:pt x="2534" y="240"/>
                  </a:lnTo>
                  <a:lnTo>
                    <a:pt x="2534" y="189"/>
                  </a:lnTo>
                  <a:lnTo>
                    <a:pt x="2534" y="138"/>
                  </a:lnTo>
                  <a:lnTo>
                    <a:pt x="2534" y="88"/>
                  </a:lnTo>
                  <a:lnTo>
                    <a:pt x="2534" y="37"/>
                  </a:lnTo>
                  <a:lnTo>
                    <a:pt x="2534" y="14"/>
                  </a:lnTo>
                  <a:lnTo>
                    <a:pt x="2530" y="14"/>
                  </a:lnTo>
                  <a:lnTo>
                    <a:pt x="2465" y="14"/>
                  </a:lnTo>
                  <a:lnTo>
                    <a:pt x="2412" y="14"/>
                  </a:lnTo>
                  <a:lnTo>
                    <a:pt x="2344" y="14"/>
                  </a:lnTo>
                  <a:lnTo>
                    <a:pt x="2264" y="13"/>
                  </a:lnTo>
                  <a:lnTo>
                    <a:pt x="2174" y="13"/>
                  </a:lnTo>
                  <a:lnTo>
                    <a:pt x="2078" y="12"/>
                  </a:lnTo>
                  <a:lnTo>
                    <a:pt x="1979" y="11"/>
                  </a:lnTo>
                  <a:lnTo>
                    <a:pt x="1880" y="9"/>
                  </a:lnTo>
                  <a:lnTo>
                    <a:pt x="1784" y="7"/>
                  </a:lnTo>
                  <a:lnTo>
                    <a:pt x="1694" y="6"/>
                  </a:lnTo>
                  <a:lnTo>
                    <a:pt x="1613" y="4"/>
                  </a:lnTo>
                  <a:lnTo>
                    <a:pt x="1545" y="2"/>
                  </a:lnTo>
                  <a:lnTo>
                    <a:pt x="1493" y="1"/>
                  </a:lnTo>
                  <a:lnTo>
                    <a:pt x="1459" y="0"/>
                  </a:lnTo>
                  <a:lnTo>
                    <a:pt x="1447" y="0"/>
                  </a:lnTo>
                  <a:lnTo>
                    <a:pt x="1432" y="0"/>
                  </a:lnTo>
                  <a:lnTo>
                    <a:pt x="1432" y="7"/>
                  </a:lnTo>
                  <a:lnTo>
                    <a:pt x="1432" y="21"/>
                  </a:lnTo>
                  <a:lnTo>
                    <a:pt x="1430" y="84"/>
                  </a:lnTo>
                  <a:lnTo>
                    <a:pt x="1428" y="146"/>
                  </a:lnTo>
                  <a:lnTo>
                    <a:pt x="1426" y="208"/>
                  </a:lnTo>
                  <a:lnTo>
                    <a:pt x="1424" y="270"/>
                  </a:lnTo>
                  <a:lnTo>
                    <a:pt x="1422" y="332"/>
                  </a:lnTo>
                  <a:lnTo>
                    <a:pt x="1420" y="395"/>
                  </a:lnTo>
                  <a:lnTo>
                    <a:pt x="1418" y="457"/>
                  </a:lnTo>
                  <a:lnTo>
                    <a:pt x="1416" y="519"/>
                  </a:lnTo>
                  <a:lnTo>
                    <a:pt x="1414" y="581"/>
                  </a:lnTo>
                  <a:lnTo>
                    <a:pt x="1412" y="643"/>
                  </a:lnTo>
                  <a:lnTo>
                    <a:pt x="1410" y="705"/>
                  </a:lnTo>
                  <a:lnTo>
                    <a:pt x="1408" y="767"/>
                  </a:lnTo>
                  <a:lnTo>
                    <a:pt x="1406" y="829"/>
                  </a:lnTo>
                  <a:lnTo>
                    <a:pt x="1404" y="891"/>
                  </a:lnTo>
                  <a:lnTo>
                    <a:pt x="1402" y="954"/>
                  </a:lnTo>
                  <a:lnTo>
                    <a:pt x="1400" y="1016"/>
                  </a:lnTo>
                  <a:lnTo>
                    <a:pt x="1398" y="1078"/>
                  </a:lnTo>
                  <a:lnTo>
                    <a:pt x="1396" y="1140"/>
                  </a:lnTo>
                  <a:lnTo>
                    <a:pt x="1394" y="1203"/>
                  </a:lnTo>
                  <a:lnTo>
                    <a:pt x="1392" y="1265"/>
                  </a:lnTo>
                  <a:lnTo>
                    <a:pt x="1390" y="1327"/>
                  </a:lnTo>
                  <a:lnTo>
                    <a:pt x="1388" y="1390"/>
                  </a:lnTo>
                  <a:lnTo>
                    <a:pt x="1386" y="1452"/>
                  </a:lnTo>
                  <a:lnTo>
                    <a:pt x="1384" y="1514"/>
                  </a:lnTo>
                  <a:lnTo>
                    <a:pt x="1382" y="1576"/>
                  </a:lnTo>
                  <a:lnTo>
                    <a:pt x="1380" y="1639"/>
                  </a:lnTo>
                  <a:lnTo>
                    <a:pt x="1378" y="1701"/>
                  </a:lnTo>
                  <a:lnTo>
                    <a:pt x="1376" y="1763"/>
                  </a:lnTo>
                  <a:lnTo>
                    <a:pt x="1374" y="1826"/>
                  </a:lnTo>
                  <a:lnTo>
                    <a:pt x="1372" y="1888"/>
                  </a:lnTo>
                  <a:lnTo>
                    <a:pt x="1370" y="1950"/>
                  </a:lnTo>
                  <a:lnTo>
                    <a:pt x="1368" y="2013"/>
                  </a:lnTo>
                  <a:lnTo>
                    <a:pt x="1284" y="2010"/>
                  </a:lnTo>
                  <a:lnTo>
                    <a:pt x="1199" y="2008"/>
                  </a:lnTo>
                  <a:lnTo>
                    <a:pt x="1114" y="2005"/>
                  </a:lnTo>
                  <a:lnTo>
                    <a:pt x="1030" y="2002"/>
                  </a:lnTo>
                  <a:lnTo>
                    <a:pt x="945" y="1999"/>
                  </a:lnTo>
                  <a:lnTo>
                    <a:pt x="861" y="1996"/>
                  </a:lnTo>
                  <a:lnTo>
                    <a:pt x="776" y="1992"/>
                  </a:lnTo>
                  <a:lnTo>
                    <a:pt x="692" y="1989"/>
                  </a:lnTo>
                  <a:lnTo>
                    <a:pt x="607" y="1985"/>
                  </a:lnTo>
                  <a:lnTo>
                    <a:pt x="523" y="1981"/>
                  </a:lnTo>
                  <a:lnTo>
                    <a:pt x="438" y="1977"/>
                  </a:lnTo>
                  <a:lnTo>
                    <a:pt x="354" y="1973"/>
                  </a:lnTo>
                  <a:lnTo>
                    <a:pt x="269" y="1969"/>
                  </a:lnTo>
                  <a:lnTo>
                    <a:pt x="185" y="1964"/>
                  </a:lnTo>
                  <a:lnTo>
                    <a:pt x="101" y="1959"/>
                  </a:lnTo>
                  <a:lnTo>
                    <a:pt x="16" y="1954"/>
                  </a:lnTo>
                  <a:lnTo>
                    <a:pt x="6" y="1954"/>
                  </a:lnTo>
                  <a:lnTo>
                    <a:pt x="0" y="1953"/>
                  </a:lnTo>
                  <a:lnTo>
                    <a:pt x="0" y="1961"/>
                  </a:lnTo>
                  <a:lnTo>
                    <a:pt x="7" y="1978"/>
                  </a:lnTo>
                  <a:lnTo>
                    <a:pt x="8" y="1987"/>
                  </a:lnTo>
                  <a:lnTo>
                    <a:pt x="9" y="1998"/>
                  </a:lnTo>
                  <a:lnTo>
                    <a:pt x="11" y="2006"/>
                  </a:lnTo>
                  <a:lnTo>
                    <a:pt x="20" y="2020"/>
                  </a:lnTo>
                  <a:lnTo>
                    <a:pt x="17" y="2023"/>
                  </a:lnTo>
                  <a:lnTo>
                    <a:pt x="19" y="2028"/>
                  </a:lnTo>
                  <a:lnTo>
                    <a:pt x="22" y="2032"/>
                  </a:lnTo>
                  <a:lnTo>
                    <a:pt x="27" y="2035"/>
                  </a:lnTo>
                  <a:lnTo>
                    <a:pt x="32" y="2036"/>
                  </a:lnTo>
                  <a:lnTo>
                    <a:pt x="37" y="2040"/>
                  </a:lnTo>
                  <a:lnTo>
                    <a:pt x="58" y="2065"/>
                  </a:lnTo>
                  <a:lnTo>
                    <a:pt x="65" y="2067"/>
                  </a:lnTo>
                  <a:lnTo>
                    <a:pt x="82" y="2066"/>
                  </a:lnTo>
                  <a:lnTo>
                    <a:pt x="96" y="2073"/>
                  </a:lnTo>
                  <a:lnTo>
                    <a:pt x="108" y="2086"/>
                  </a:lnTo>
                  <a:lnTo>
                    <a:pt x="117" y="2103"/>
                  </a:lnTo>
                  <a:lnTo>
                    <a:pt x="124" y="2118"/>
                  </a:lnTo>
                  <a:lnTo>
                    <a:pt x="132" y="2149"/>
                  </a:lnTo>
                  <a:lnTo>
                    <a:pt x="136" y="2158"/>
                  </a:lnTo>
                  <a:lnTo>
                    <a:pt x="151" y="2178"/>
                  </a:lnTo>
                  <a:lnTo>
                    <a:pt x="154" y="2185"/>
                  </a:lnTo>
                  <a:lnTo>
                    <a:pt x="156" y="2189"/>
                  </a:lnTo>
                  <a:lnTo>
                    <a:pt x="156" y="2192"/>
                  </a:lnTo>
                  <a:lnTo>
                    <a:pt x="157" y="2194"/>
                  </a:lnTo>
                  <a:lnTo>
                    <a:pt x="159" y="2197"/>
                  </a:lnTo>
                  <a:lnTo>
                    <a:pt x="172" y="2206"/>
                  </a:lnTo>
                  <a:lnTo>
                    <a:pt x="175" y="2211"/>
                  </a:lnTo>
                  <a:lnTo>
                    <a:pt x="184" y="2216"/>
                  </a:lnTo>
                  <a:lnTo>
                    <a:pt x="200" y="2221"/>
                  </a:lnTo>
                  <a:lnTo>
                    <a:pt x="212" y="2230"/>
                  </a:lnTo>
                  <a:lnTo>
                    <a:pt x="219" y="2233"/>
                  </a:lnTo>
                  <a:lnTo>
                    <a:pt x="229" y="2235"/>
                  </a:lnTo>
                  <a:lnTo>
                    <a:pt x="235" y="2238"/>
                  </a:lnTo>
                  <a:lnTo>
                    <a:pt x="251" y="2250"/>
                  </a:lnTo>
                  <a:lnTo>
                    <a:pt x="256" y="2255"/>
                  </a:lnTo>
                  <a:lnTo>
                    <a:pt x="258" y="2259"/>
                  </a:lnTo>
                  <a:lnTo>
                    <a:pt x="261" y="2267"/>
                  </a:lnTo>
                  <a:lnTo>
                    <a:pt x="263" y="2271"/>
                  </a:lnTo>
                  <a:lnTo>
                    <a:pt x="270" y="2275"/>
                  </a:lnTo>
                  <a:lnTo>
                    <a:pt x="274" y="2279"/>
                  </a:lnTo>
                  <a:lnTo>
                    <a:pt x="274" y="2281"/>
                  </a:lnTo>
                  <a:lnTo>
                    <a:pt x="281" y="2283"/>
                  </a:lnTo>
                  <a:lnTo>
                    <a:pt x="287" y="2289"/>
                  </a:lnTo>
                  <a:lnTo>
                    <a:pt x="315" y="2325"/>
                  </a:lnTo>
                  <a:lnTo>
                    <a:pt x="317" y="2334"/>
                  </a:lnTo>
                  <a:lnTo>
                    <a:pt x="320" y="2340"/>
                  </a:lnTo>
                  <a:lnTo>
                    <a:pt x="349" y="2360"/>
                  </a:lnTo>
                  <a:lnTo>
                    <a:pt x="355" y="2363"/>
                  </a:lnTo>
                  <a:lnTo>
                    <a:pt x="357" y="2365"/>
                  </a:lnTo>
                  <a:lnTo>
                    <a:pt x="366" y="2376"/>
                  </a:lnTo>
                  <a:lnTo>
                    <a:pt x="374" y="2383"/>
                  </a:lnTo>
                  <a:lnTo>
                    <a:pt x="380" y="2387"/>
                  </a:lnTo>
                  <a:lnTo>
                    <a:pt x="386" y="2392"/>
                  </a:lnTo>
                  <a:lnTo>
                    <a:pt x="390" y="2401"/>
                  </a:lnTo>
                  <a:lnTo>
                    <a:pt x="394" y="2416"/>
                  </a:lnTo>
                  <a:lnTo>
                    <a:pt x="398" y="2423"/>
                  </a:lnTo>
                  <a:lnTo>
                    <a:pt x="407" y="2429"/>
                  </a:lnTo>
                  <a:lnTo>
                    <a:pt x="419" y="2445"/>
                  </a:lnTo>
                  <a:lnTo>
                    <a:pt x="450" y="2471"/>
                  </a:lnTo>
                  <a:lnTo>
                    <a:pt x="464" y="2491"/>
                  </a:lnTo>
                  <a:lnTo>
                    <a:pt x="468" y="2495"/>
                  </a:lnTo>
                  <a:lnTo>
                    <a:pt x="480" y="2499"/>
                  </a:lnTo>
                  <a:lnTo>
                    <a:pt x="501" y="2510"/>
                  </a:lnTo>
                  <a:lnTo>
                    <a:pt x="503" y="2513"/>
                  </a:lnTo>
                  <a:lnTo>
                    <a:pt x="505" y="2516"/>
                  </a:lnTo>
                  <a:lnTo>
                    <a:pt x="507" y="2518"/>
                  </a:lnTo>
                  <a:lnTo>
                    <a:pt x="511" y="2520"/>
                  </a:lnTo>
                  <a:lnTo>
                    <a:pt x="513" y="2520"/>
                  </a:lnTo>
                  <a:lnTo>
                    <a:pt x="515" y="2519"/>
                  </a:lnTo>
                  <a:lnTo>
                    <a:pt x="518" y="2516"/>
                  </a:lnTo>
                  <a:lnTo>
                    <a:pt x="519" y="2515"/>
                  </a:lnTo>
                  <a:lnTo>
                    <a:pt x="523" y="2517"/>
                  </a:lnTo>
                  <a:lnTo>
                    <a:pt x="526" y="2518"/>
                  </a:lnTo>
                  <a:lnTo>
                    <a:pt x="529" y="2519"/>
                  </a:lnTo>
                  <a:lnTo>
                    <a:pt x="532" y="2526"/>
                  </a:lnTo>
                  <a:lnTo>
                    <a:pt x="536" y="2528"/>
                  </a:lnTo>
                  <a:lnTo>
                    <a:pt x="540" y="2528"/>
                  </a:lnTo>
                  <a:lnTo>
                    <a:pt x="543" y="2530"/>
                  </a:lnTo>
                  <a:lnTo>
                    <a:pt x="544" y="2532"/>
                  </a:lnTo>
                  <a:lnTo>
                    <a:pt x="545" y="2537"/>
                  </a:lnTo>
                  <a:lnTo>
                    <a:pt x="546" y="2537"/>
                  </a:lnTo>
                  <a:lnTo>
                    <a:pt x="548" y="2538"/>
                  </a:lnTo>
                  <a:lnTo>
                    <a:pt x="552" y="2544"/>
                  </a:lnTo>
                  <a:lnTo>
                    <a:pt x="555" y="2541"/>
                  </a:lnTo>
                  <a:lnTo>
                    <a:pt x="555" y="2541"/>
                  </a:lnTo>
                  <a:lnTo>
                    <a:pt x="572" y="2563"/>
                  </a:lnTo>
                  <a:lnTo>
                    <a:pt x="579" y="2566"/>
                  </a:lnTo>
                  <a:lnTo>
                    <a:pt x="586" y="2568"/>
                  </a:lnTo>
                  <a:lnTo>
                    <a:pt x="594" y="2573"/>
                  </a:lnTo>
                  <a:lnTo>
                    <a:pt x="602" y="2579"/>
                  </a:lnTo>
                  <a:lnTo>
                    <a:pt x="606" y="2586"/>
                  </a:lnTo>
                  <a:lnTo>
                    <a:pt x="607" y="2591"/>
                  </a:lnTo>
                  <a:lnTo>
                    <a:pt x="607" y="2596"/>
                  </a:lnTo>
                  <a:lnTo>
                    <a:pt x="608" y="2601"/>
                  </a:lnTo>
                  <a:lnTo>
                    <a:pt x="610" y="2605"/>
                  </a:lnTo>
                  <a:lnTo>
                    <a:pt x="614" y="2606"/>
                  </a:lnTo>
                  <a:lnTo>
                    <a:pt x="626" y="2608"/>
                  </a:lnTo>
                  <a:lnTo>
                    <a:pt x="629" y="2610"/>
                  </a:lnTo>
                  <a:lnTo>
                    <a:pt x="631" y="2615"/>
                  </a:lnTo>
                  <a:lnTo>
                    <a:pt x="642" y="2629"/>
                  </a:lnTo>
                  <a:lnTo>
                    <a:pt x="646" y="2637"/>
                  </a:lnTo>
                  <a:lnTo>
                    <a:pt x="647" y="2642"/>
                  </a:lnTo>
                  <a:lnTo>
                    <a:pt x="647" y="2651"/>
                  </a:lnTo>
                  <a:lnTo>
                    <a:pt x="648" y="2656"/>
                  </a:lnTo>
                  <a:lnTo>
                    <a:pt x="654" y="2660"/>
                  </a:lnTo>
                  <a:lnTo>
                    <a:pt x="656" y="2662"/>
                  </a:lnTo>
                  <a:lnTo>
                    <a:pt x="655" y="2665"/>
                  </a:lnTo>
                  <a:lnTo>
                    <a:pt x="653" y="2670"/>
                  </a:lnTo>
                  <a:lnTo>
                    <a:pt x="652" y="2673"/>
                  </a:lnTo>
                  <a:lnTo>
                    <a:pt x="653" y="2678"/>
                  </a:lnTo>
                  <a:lnTo>
                    <a:pt x="657" y="2684"/>
                  </a:lnTo>
                  <a:lnTo>
                    <a:pt x="657" y="2689"/>
                  </a:lnTo>
                  <a:lnTo>
                    <a:pt x="656" y="2695"/>
                  </a:lnTo>
                  <a:lnTo>
                    <a:pt x="656" y="2698"/>
                  </a:lnTo>
                  <a:lnTo>
                    <a:pt x="656" y="2700"/>
                  </a:lnTo>
                  <a:lnTo>
                    <a:pt x="659" y="2706"/>
                  </a:lnTo>
                  <a:lnTo>
                    <a:pt x="662" y="2709"/>
                  </a:lnTo>
                  <a:lnTo>
                    <a:pt x="667" y="2712"/>
                  </a:lnTo>
                  <a:lnTo>
                    <a:pt x="669" y="2715"/>
                  </a:lnTo>
                  <a:lnTo>
                    <a:pt x="670" y="2719"/>
                  </a:lnTo>
                  <a:lnTo>
                    <a:pt x="670" y="2724"/>
                  </a:lnTo>
                  <a:lnTo>
                    <a:pt x="671" y="2729"/>
                  </a:lnTo>
                  <a:lnTo>
                    <a:pt x="673" y="2731"/>
                  </a:lnTo>
                  <a:lnTo>
                    <a:pt x="680" y="2736"/>
                  </a:lnTo>
                  <a:lnTo>
                    <a:pt x="685" y="2747"/>
                  </a:lnTo>
                  <a:lnTo>
                    <a:pt x="689" y="2759"/>
                  </a:lnTo>
                  <a:lnTo>
                    <a:pt x="694" y="2768"/>
                  </a:lnTo>
                  <a:lnTo>
                    <a:pt x="696" y="2771"/>
                  </a:lnTo>
                  <a:lnTo>
                    <a:pt x="703" y="2774"/>
                  </a:lnTo>
                  <a:lnTo>
                    <a:pt x="707" y="2778"/>
                  </a:lnTo>
                  <a:lnTo>
                    <a:pt x="713" y="2794"/>
                  </a:lnTo>
                  <a:lnTo>
                    <a:pt x="719" y="2802"/>
                  </a:lnTo>
                  <a:lnTo>
                    <a:pt x="719" y="2812"/>
                  </a:lnTo>
                  <a:lnTo>
                    <a:pt x="718" y="2828"/>
                  </a:lnTo>
                  <a:lnTo>
                    <a:pt x="716" y="2838"/>
                  </a:lnTo>
                  <a:lnTo>
                    <a:pt x="710" y="2854"/>
                  </a:lnTo>
                  <a:lnTo>
                    <a:pt x="708" y="2863"/>
                  </a:lnTo>
                  <a:lnTo>
                    <a:pt x="709" y="2874"/>
                  </a:lnTo>
                  <a:lnTo>
                    <a:pt x="715" y="2899"/>
                  </a:lnTo>
                  <a:lnTo>
                    <a:pt x="715" y="2903"/>
                  </a:lnTo>
                  <a:lnTo>
                    <a:pt x="714" y="2909"/>
                  </a:lnTo>
                  <a:lnTo>
                    <a:pt x="714" y="2914"/>
                  </a:lnTo>
                  <a:lnTo>
                    <a:pt x="716" y="2916"/>
                  </a:lnTo>
                  <a:lnTo>
                    <a:pt x="721" y="2923"/>
                  </a:lnTo>
                  <a:lnTo>
                    <a:pt x="722" y="2925"/>
                  </a:lnTo>
                  <a:lnTo>
                    <a:pt x="723" y="2930"/>
                  </a:lnTo>
                  <a:lnTo>
                    <a:pt x="730" y="2939"/>
                  </a:lnTo>
                  <a:lnTo>
                    <a:pt x="735" y="2960"/>
                  </a:lnTo>
                  <a:lnTo>
                    <a:pt x="736" y="2964"/>
                  </a:lnTo>
                  <a:lnTo>
                    <a:pt x="743" y="2972"/>
                  </a:lnTo>
                  <a:lnTo>
                    <a:pt x="749" y="2978"/>
                  </a:lnTo>
                  <a:lnTo>
                    <a:pt x="754" y="2985"/>
                  </a:lnTo>
                  <a:lnTo>
                    <a:pt x="757" y="3004"/>
                  </a:lnTo>
                  <a:lnTo>
                    <a:pt x="763" y="3017"/>
                  </a:lnTo>
                  <a:lnTo>
                    <a:pt x="766" y="3024"/>
                  </a:lnTo>
                  <a:lnTo>
                    <a:pt x="766" y="3030"/>
                  </a:lnTo>
                  <a:lnTo>
                    <a:pt x="766" y="3035"/>
                  </a:lnTo>
                  <a:lnTo>
                    <a:pt x="767" y="3039"/>
                  </a:lnTo>
                  <a:lnTo>
                    <a:pt x="773" y="3045"/>
                  </a:lnTo>
                  <a:lnTo>
                    <a:pt x="791" y="3059"/>
                  </a:lnTo>
                  <a:lnTo>
                    <a:pt x="796" y="3065"/>
                  </a:lnTo>
                  <a:lnTo>
                    <a:pt x="797" y="3068"/>
                  </a:lnTo>
                  <a:lnTo>
                    <a:pt x="798" y="3072"/>
                  </a:lnTo>
                  <a:lnTo>
                    <a:pt x="800" y="3076"/>
                  </a:lnTo>
                  <a:lnTo>
                    <a:pt x="802" y="3077"/>
                  </a:lnTo>
                  <a:lnTo>
                    <a:pt x="805" y="3079"/>
                  </a:lnTo>
                  <a:lnTo>
                    <a:pt x="836" y="3100"/>
                  </a:lnTo>
                  <a:lnTo>
                    <a:pt x="840" y="3106"/>
                  </a:lnTo>
                  <a:lnTo>
                    <a:pt x="847" y="3103"/>
                  </a:lnTo>
                  <a:lnTo>
                    <a:pt x="858" y="3103"/>
                  </a:lnTo>
                  <a:lnTo>
                    <a:pt x="868" y="3106"/>
                  </a:lnTo>
                  <a:lnTo>
                    <a:pt x="874" y="3115"/>
                  </a:lnTo>
                  <a:lnTo>
                    <a:pt x="883" y="3122"/>
                  </a:lnTo>
                  <a:lnTo>
                    <a:pt x="886" y="3124"/>
                  </a:lnTo>
                  <a:lnTo>
                    <a:pt x="889" y="3126"/>
                  </a:lnTo>
                  <a:lnTo>
                    <a:pt x="895" y="3142"/>
                  </a:lnTo>
                  <a:lnTo>
                    <a:pt x="907" y="3157"/>
                  </a:lnTo>
                  <a:lnTo>
                    <a:pt x="915" y="3165"/>
                  </a:lnTo>
                  <a:lnTo>
                    <a:pt x="929" y="3172"/>
                  </a:lnTo>
                  <a:lnTo>
                    <a:pt x="946" y="3194"/>
                  </a:lnTo>
                  <a:lnTo>
                    <a:pt x="961" y="3203"/>
                  </a:lnTo>
                  <a:lnTo>
                    <a:pt x="996" y="3216"/>
                  </a:lnTo>
                  <a:lnTo>
                    <a:pt x="1021" y="3222"/>
                  </a:lnTo>
                  <a:lnTo>
                    <a:pt x="1048" y="3225"/>
                  </a:lnTo>
                  <a:lnTo>
                    <a:pt x="1053" y="3226"/>
                  </a:lnTo>
                  <a:lnTo>
                    <a:pt x="1056" y="3230"/>
                  </a:lnTo>
                  <a:lnTo>
                    <a:pt x="1058" y="3234"/>
                  </a:lnTo>
                  <a:lnTo>
                    <a:pt x="1054" y="3244"/>
                  </a:lnTo>
                  <a:lnTo>
                    <a:pt x="1057" y="3246"/>
                  </a:lnTo>
                  <a:lnTo>
                    <a:pt x="1061" y="3248"/>
                  </a:lnTo>
                  <a:lnTo>
                    <a:pt x="1065" y="3250"/>
                  </a:lnTo>
                  <a:lnTo>
                    <a:pt x="1083" y="3266"/>
                  </a:lnTo>
                  <a:lnTo>
                    <a:pt x="1094" y="3273"/>
                  </a:lnTo>
                  <a:lnTo>
                    <a:pt x="1129" y="3283"/>
                  </a:lnTo>
                  <a:lnTo>
                    <a:pt x="1139" y="3282"/>
                  </a:lnTo>
                  <a:lnTo>
                    <a:pt x="1142" y="3283"/>
                  </a:lnTo>
                  <a:lnTo>
                    <a:pt x="1146" y="3286"/>
                  </a:lnTo>
                  <a:lnTo>
                    <a:pt x="1147" y="3289"/>
                  </a:lnTo>
                  <a:lnTo>
                    <a:pt x="1148" y="3292"/>
                  </a:lnTo>
                  <a:lnTo>
                    <a:pt x="1150" y="3296"/>
                  </a:lnTo>
                  <a:lnTo>
                    <a:pt x="1169" y="3316"/>
                  </a:lnTo>
                  <a:lnTo>
                    <a:pt x="1186" y="3326"/>
                  </a:lnTo>
                  <a:lnTo>
                    <a:pt x="1191" y="3328"/>
                  </a:lnTo>
                  <a:lnTo>
                    <a:pt x="1194" y="3331"/>
                  </a:lnTo>
                  <a:lnTo>
                    <a:pt x="1205" y="3341"/>
                  </a:lnTo>
                  <a:lnTo>
                    <a:pt x="1210" y="3344"/>
                  </a:lnTo>
                  <a:lnTo>
                    <a:pt x="1215" y="3341"/>
                  </a:lnTo>
                  <a:lnTo>
                    <a:pt x="1219" y="3337"/>
                  </a:lnTo>
                  <a:lnTo>
                    <a:pt x="1222" y="3336"/>
                  </a:lnTo>
                  <a:lnTo>
                    <a:pt x="1227" y="3344"/>
                  </a:lnTo>
                  <a:lnTo>
                    <a:pt x="1229" y="3343"/>
                  </a:lnTo>
                  <a:lnTo>
                    <a:pt x="1235" y="3341"/>
                  </a:lnTo>
                  <a:lnTo>
                    <a:pt x="1232" y="3351"/>
                  </a:lnTo>
                  <a:lnTo>
                    <a:pt x="1238" y="3354"/>
                  </a:lnTo>
                  <a:lnTo>
                    <a:pt x="1261" y="3355"/>
                  </a:lnTo>
                  <a:lnTo>
                    <a:pt x="1283" y="3361"/>
                  </a:lnTo>
                  <a:lnTo>
                    <a:pt x="1298" y="3364"/>
                  </a:lnTo>
                  <a:lnTo>
                    <a:pt x="1308" y="3359"/>
                  </a:lnTo>
                  <a:lnTo>
                    <a:pt x="1314" y="3347"/>
                  </a:lnTo>
                  <a:lnTo>
                    <a:pt x="1316" y="3332"/>
                  </a:lnTo>
                  <a:lnTo>
                    <a:pt x="1316" y="3332"/>
                  </a:lnTo>
                  <a:lnTo>
                    <a:pt x="1320" y="3331"/>
                  </a:lnTo>
                  <a:lnTo>
                    <a:pt x="1321" y="3332"/>
                  </a:lnTo>
                  <a:lnTo>
                    <a:pt x="1324" y="3324"/>
                  </a:lnTo>
                  <a:lnTo>
                    <a:pt x="1326" y="3320"/>
                  </a:lnTo>
                  <a:lnTo>
                    <a:pt x="1329" y="3317"/>
                  </a:lnTo>
                  <a:lnTo>
                    <a:pt x="1345" y="3309"/>
                  </a:lnTo>
                  <a:lnTo>
                    <a:pt x="1348" y="3306"/>
                  </a:lnTo>
                  <a:lnTo>
                    <a:pt x="1348" y="3306"/>
                  </a:lnTo>
                  <a:lnTo>
                    <a:pt x="1352" y="3302"/>
                  </a:lnTo>
                  <a:lnTo>
                    <a:pt x="1363" y="3280"/>
                  </a:lnTo>
                  <a:lnTo>
                    <a:pt x="1368" y="3275"/>
                  </a:lnTo>
                  <a:lnTo>
                    <a:pt x="1370" y="3273"/>
                  </a:lnTo>
                  <a:lnTo>
                    <a:pt x="1370" y="3273"/>
                  </a:lnTo>
                  <a:lnTo>
                    <a:pt x="1379" y="3278"/>
                  </a:lnTo>
                  <a:lnTo>
                    <a:pt x="1381" y="3274"/>
                  </a:lnTo>
                  <a:lnTo>
                    <a:pt x="1399" y="3261"/>
                  </a:lnTo>
                  <a:lnTo>
                    <a:pt x="1410" y="3259"/>
                  </a:lnTo>
                  <a:lnTo>
                    <a:pt x="1414" y="3257"/>
                  </a:lnTo>
                  <a:lnTo>
                    <a:pt x="1414" y="3257"/>
                  </a:lnTo>
                  <a:lnTo>
                    <a:pt x="1411" y="3252"/>
                  </a:lnTo>
                  <a:lnTo>
                    <a:pt x="1401" y="3246"/>
                  </a:lnTo>
                  <a:lnTo>
                    <a:pt x="1399" y="3242"/>
                  </a:lnTo>
                  <a:lnTo>
                    <a:pt x="1399" y="3236"/>
                  </a:lnTo>
                  <a:lnTo>
                    <a:pt x="1405" y="3219"/>
                  </a:lnTo>
                  <a:lnTo>
                    <a:pt x="1405" y="3211"/>
                  </a:lnTo>
                  <a:lnTo>
                    <a:pt x="1406" y="3206"/>
                  </a:lnTo>
                  <a:lnTo>
                    <a:pt x="1409" y="3203"/>
                  </a:lnTo>
                  <a:lnTo>
                    <a:pt x="1414" y="3199"/>
                  </a:lnTo>
                  <a:lnTo>
                    <a:pt x="1416" y="3198"/>
                  </a:lnTo>
                  <a:lnTo>
                    <a:pt x="1418" y="3198"/>
                  </a:lnTo>
                  <a:lnTo>
                    <a:pt x="1420" y="3198"/>
                  </a:lnTo>
                  <a:lnTo>
                    <a:pt x="1424" y="3196"/>
                  </a:lnTo>
                  <a:lnTo>
                    <a:pt x="1424" y="3196"/>
                  </a:lnTo>
                  <a:lnTo>
                    <a:pt x="1424" y="3194"/>
                  </a:lnTo>
                  <a:lnTo>
                    <a:pt x="1421" y="3188"/>
                  </a:lnTo>
                  <a:lnTo>
                    <a:pt x="1422" y="3185"/>
                  </a:lnTo>
                  <a:lnTo>
                    <a:pt x="1425" y="3179"/>
                  </a:lnTo>
                  <a:lnTo>
                    <a:pt x="1426" y="3174"/>
                  </a:lnTo>
                  <a:lnTo>
                    <a:pt x="1424" y="3169"/>
                  </a:lnTo>
                  <a:lnTo>
                    <a:pt x="1424" y="3164"/>
                  </a:lnTo>
                  <a:lnTo>
                    <a:pt x="1424" y="3158"/>
                  </a:lnTo>
                  <a:lnTo>
                    <a:pt x="1427" y="3154"/>
                  </a:lnTo>
                  <a:lnTo>
                    <a:pt x="1429" y="3150"/>
                  </a:lnTo>
                  <a:lnTo>
                    <a:pt x="1442" y="3117"/>
                  </a:lnTo>
                  <a:lnTo>
                    <a:pt x="1442" y="3117"/>
                  </a:lnTo>
                  <a:lnTo>
                    <a:pt x="1446" y="3114"/>
                  </a:lnTo>
                  <a:lnTo>
                    <a:pt x="1446" y="3114"/>
                  </a:lnTo>
                  <a:lnTo>
                    <a:pt x="1448" y="3111"/>
                  </a:lnTo>
                  <a:lnTo>
                    <a:pt x="1447" y="3105"/>
                  </a:lnTo>
                  <a:lnTo>
                    <a:pt x="1450" y="3103"/>
                  </a:lnTo>
                  <a:lnTo>
                    <a:pt x="1451" y="3101"/>
                  </a:lnTo>
                  <a:lnTo>
                    <a:pt x="1449" y="3095"/>
                  </a:lnTo>
                  <a:lnTo>
                    <a:pt x="1454" y="3093"/>
                  </a:lnTo>
                  <a:lnTo>
                    <a:pt x="1456" y="3091"/>
                  </a:lnTo>
                  <a:lnTo>
                    <a:pt x="1456" y="3091"/>
                  </a:lnTo>
                  <a:lnTo>
                    <a:pt x="1460" y="3083"/>
                  </a:lnTo>
                  <a:lnTo>
                    <a:pt x="1461" y="3082"/>
                  </a:lnTo>
                  <a:lnTo>
                    <a:pt x="1467" y="3070"/>
                  </a:lnTo>
                  <a:lnTo>
                    <a:pt x="1469" y="3070"/>
                  </a:lnTo>
                  <a:lnTo>
                    <a:pt x="1471" y="3064"/>
                  </a:lnTo>
                  <a:lnTo>
                    <a:pt x="1482" y="3044"/>
                  </a:lnTo>
                  <a:lnTo>
                    <a:pt x="1484" y="3039"/>
                  </a:lnTo>
                  <a:lnTo>
                    <a:pt x="1484" y="3035"/>
                  </a:lnTo>
                  <a:lnTo>
                    <a:pt x="1485" y="3032"/>
                  </a:lnTo>
                  <a:lnTo>
                    <a:pt x="1488" y="3028"/>
                  </a:lnTo>
                  <a:lnTo>
                    <a:pt x="1491" y="3028"/>
                  </a:lnTo>
                  <a:lnTo>
                    <a:pt x="1506" y="3029"/>
                  </a:lnTo>
                  <a:lnTo>
                    <a:pt x="1513" y="3027"/>
                  </a:lnTo>
                  <a:lnTo>
                    <a:pt x="1527" y="3020"/>
                  </a:lnTo>
                  <a:lnTo>
                    <a:pt x="1534" y="3018"/>
                  </a:lnTo>
                  <a:lnTo>
                    <a:pt x="1536" y="3018"/>
                  </a:lnTo>
                  <a:lnTo>
                    <a:pt x="1537" y="3023"/>
                  </a:lnTo>
                  <a:lnTo>
                    <a:pt x="1539" y="3024"/>
                  </a:lnTo>
                  <a:lnTo>
                    <a:pt x="1542" y="3023"/>
                  </a:lnTo>
                  <a:lnTo>
                    <a:pt x="1543" y="3023"/>
                  </a:lnTo>
                  <a:lnTo>
                    <a:pt x="1544" y="3022"/>
                  </a:lnTo>
                  <a:lnTo>
                    <a:pt x="1544" y="3021"/>
                  </a:lnTo>
                  <a:lnTo>
                    <a:pt x="1548" y="3018"/>
                  </a:lnTo>
                  <a:lnTo>
                    <a:pt x="1548" y="3018"/>
                  </a:lnTo>
                  <a:lnTo>
                    <a:pt x="1551" y="3013"/>
                  </a:lnTo>
                  <a:lnTo>
                    <a:pt x="1554" y="3012"/>
                  </a:lnTo>
                  <a:lnTo>
                    <a:pt x="1597" y="3016"/>
                  </a:lnTo>
                  <a:lnTo>
                    <a:pt x="1597" y="3016"/>
                  </a:lnTo>
                  <a:lnTo>
                    <a:pt x="1598" y="3015"/>
                  </a:lnTo>
                  <a:lnTo>
                    <a:pt x="1607" y="3001"/>
                  </a:lnTo>
                  <a:lnTo>
                    <a:pt x="1609" y="2997"/>
                  </a:lnTo>
                  <a:lnTo>
                    <a:pt x="1610" y="2985"/>
                  </a:lnTo>
                  <a:lnTo>
                    <a:pt x="1611" y="2981"/>
                  </a:lnTo>
                  <a:lnTo>
                    <a:pt x="1614" y="2978"/>
                  </a:lnTo>
                  <a:lnTo>
                    <a:pt x="1619" y="2977"/>
                  </a:lnTo>
                  <a:lnTo>
                    <a:pt x="1624" y="2975"/>
                  </a:lnTo>
                  <a:lnTo>
                    <a:pt x="1628" y="2967"/>
                  </a:lnTo>
                  <a:lnTo>
                    <a:pt x="1631" y="2965"/>
                  </a:lnTo>
                  <a:lnTo>
                    <a:pt x="1638" y="2967"/>
                  </a:lnTo>
                  <a:lnTo>
                    <a:pt x="1643" y="2972"/>
                  </a:lnTo>
                  <a:lnTo>
                    <a:pt x="1648" y="2976"/>
                  </a:lnTo>
                  <a:lnTo>
                    <a:pt x="1655" y="2974"/>
                  </a:lnTo>
                  <a:lnTo>
                    <a:pt x="1657" y="2983"/>
                  </a:lnTo>
                  <a:lnTo>
                    <a:pt x="1662" y="2985"/>
                  </a:lnTo>
                  <a:lnTo>
                    <a:pt x="1676" y="2987"/>
                  </a:lnTo>
                  <a:lnTo>
                    <a:pt x="1694" y="2997"/>
                  </a:lnTo>
                  <a:lnTo>
                    <a:pt x="1699" y="3001"/>
                  </a:lnTo>
                  <a:lnTo>
                    <a:pt x="1713" y="3008"/>
                  </a:lnTo>
                  <a:lnTo>
                    <a:pt x="1750" y="3004"/>
                  </a:lnTo>
                  <a:lnTo>
                    <a:pt x="1760" y="3007"/>
                  </a:lnTo>
                  <a:lnTo>
                    <a:pt x="1766" y="3001"/>
                  </a:lnTo>
                  <a:lnTo>
                    <a:pt x="1772" y="3003"/>
                  </a:lnTo>
                  <a:lnTo>
                    <a:pt x="1778" y="3008"/>
                  </a:lnTo>
                  <a:lnTo>
                    <a:pt x="1783" y="3011"/>
                  </a:lnTo>
                  <a:lnTo>
                    <a:pt x="1787" y="3011"/>
                  </a:lnTo>
                  <a:lnTo>
                    <a:pt x="1790" y="3010"/>
                  </a:lnTo>
                  <a:lnTo>
                    <a:pt x="1793" y="3008"/>
                  </a:lnTo>
                  <a:lnTo>
                    <a:pt x="1796" y="3006"/>
                  </a:lnTo>
                  <a:lnTo>
                    <a:pt x="1799" y="3005"/>
                  </a:lnTo>
                  <a:lnTo>
                    <a:pt x="1803" y="3005"/>
                  </a:lnTo>
                  <a:lnTo>
                    <a:pt x="1811" y="3008"/>
                  </a:lnTo>
                  <a:lnTo>
                    <a:pt x="1824" y="3008"/>
                  </a:lnTo>
                  <a:lnTo>
                    <a:pt x="1829" y="3005"/>
                  </a:lnTo>
                  <a:lnTo>
                    <a:pt x="1831" y="3005"/>
                  </a:lnTo>
                  <a:lnTo>
                    <a:pt x="1832" y="3010"/>
                  </a:lnTo>
                  <a:lnTo>
                    <a:pt x="1835" y="3013"/>
                  </a:lnTo>
                  <a:lnTo>
                    <a:pt x="1899" y="3023"/>
                  </a:lnTo>
                  <a:lnTo>
                    <a:pt x="1919" y="3020"/>
                  </a:lnTo>
                  <a:lnTo>
                    <a:pt x="1925" y="3018"/>
                  </a:lnTo>
                  <a:lnTo>
                    <a:pt x="1929" y="3014"/>
                  </a:lnTo>
                  <a:lnTo>
                    <a:pt x="1929" y="3013"/>
                  </a:lnTo>
                  <a:lnTo>
                    <a:pt x="1931" y="3005"/>
                  </a:lnTo>
                  <a:lnTo>
                    <a:pt x="1932" y="3003"/>
                  </a:lnTo>
                  <a:lnTo>
                    <a:pt x="1932" y="3003"/>
                  </a:lnTo>
                  <a:lnTo>
                    <a:pt x="1935" y="3004"/>
                  </a:lnTo>
                  <a:lnTo>
                    <a:pt x="1938" y="3007"/>
                  </a:lnTo>
                  <a:lnTo>
                    <a:pt x="1939" y="3012"/>
                  </a:lnTo>
                  <a:lnTo>
                    <a:pt x="1938" y="3014"/>
                  </a:lnTo>
                  <a:lnTo>
                    <a:pt x="1935" y="3021"/>
                  </a:lnTo>
                  <a:lnTo>
                    <a:pt x="1933" y="3025"/>
                  </a:lnTo>
                  <a:lnTo>
                    <a:pt x="1942" y="3027"/>
                  </a:lnTo>
                  <a:lnTo>
                    <a:pt x="1948" y="3024"/>
                  </a:lnTo>
                  <a:lnTo>
                    <a:pt x="1954" y="3019"/>
                  </a:lnTo>
                  <a:lnTo>
                    <a:pt x="1962" y="3016"/>
                  </a:lnTo>
                  <a:lnTo>
                    <a:pt x="1965" y="3018"/>
                  </a:lnTo>
                  <a:lnTo>
                    <a:pt x="1967" y="3023"/>
                  </a:lnTo>
                  <a:lnTo>
                    <a:pt x="1971" y="3026"/>
                  </a:lnTo>
                  <a:lnTo>
                    <a:pt x="1975" y="3026"/>
                  </a:lnTo>
                  <a:lnTo>
                    <a:pt x="1980" y="3026"/>
                  </a:lnTo>
                  <a:lnTo>
                    <a:pt x="1984" y="3024"/>
                  </a:lnTo>
                  <a:lnTo>
                    <a:pt x="1987" y="3023"/>
                  </a:lnTo>
                  <a:lnTo>
                    <a:pt x="1985" y="3028"/>
                  </a:lnTo>
                  <a:lnTo>
                    <a:pt x="1986" y="3034"/>
                  </a:lnTo>
                  <a:lnTo>
                    <a:pt x="1989" y="3039"/>
                  </a:lnTo>
                  <a:lnTo>
                    <a:pt x="1995" y="3050"/>
                  </a:lnTo>
                  <a:lnTo>
                    <a:pt x="1998" y="3058"/>
                  </a:lnTo>
                  <a:lnTo>
                    <a:pt x="2002" y="3068"/>
                  </a:lnTo>
                  <a:lnTo>
                    <a:pt x="2005" y="3073"/>
                  </a:lnTo>
                  <a:lnTo>
                    <a:pt x="2008" y="3076"/>
                  </a:lnTo>
                  <a:lnTo>
                    <a:pt x="2013" y="3078"/>
                  </a:lnTo>
                  <a:lnTo>
                    <a:pt x="2024" y="3078"/>
                  </a:lnTo>
                  <a:lnTo>
                    <a:pt x="2027" y="3080"/>
                  </a:lnTo>
                  <a:lnTo>
                    <a:pt x="2026" y="3087"/>
                  </a:lnTo>
                  <a:lnTo>
                    <a:pt x="2023" y="3097"/>
                  </a:lnTo>
                  <a:lnTo>
                    <a:pt x="2022" y="3104"/>
                  </a:lnTo>
                  <a:lnTo>
                    <a:pt x="2027" y="3105"/>
                  </a:lnTo>
                  <a:lnTo>
                    <a:pt x="2034" y="3099"/>
                  </a:lnTo>
                  <a:lnTo>
                    <a:pt x="2043" y="3094"/>
                  </a:lnTo>
                  <a:lnTo>
                    <a:pt x="2053" y="3093"/>
                  </a:lnTo>
                  <a:lnTo>
                    <a:pt x="2059" y="3098"/>
                  </a:lnTo>
                  <a:lnTo>
                    <a:pt x="2059" y="3110"/>
                  </a:lnTo>
                  <a:lnTo>
                    <a:pt x="2056" y="3123"/>
                  </a:lnTo>
                  <a:lnTo>
                    <a:pt x="2057" y="3130"/>
                  </a:lnTo>
                  <a:lnTo>
                    <a:pt x="2061" y="3134"/>
                  </a:lnTo>
                  <a:lnTo>
                    <a:pt x="2065" y="3134"/>
                  </a:lnTo>
                  <a:lnTo>
                    <a:pt x="2069" y="3135"/>
                  </a:lnTo>
                  <a:lnTo>
                    <a:pt x="2073" y="3138"/>
                  </a:lnTo>
                  <a:lnTo>
                    <a:pt x="2080" y="3148"/>
                  </a:lnTo>
                  <a:lnTo>
                    <a:pt x="2091" y="3154"/>
                  </a:lnTo>
                  <a:lnTo>
                    <a:pt x="2117" y="3162"/>
                  </a:lnTo>
                  <a:lnTo>
                    <a:pt x="2129" y="3167"/>
                  </a:lnTo>
                  <a:lnTo>
                    <a:pt x="2132" y="3174"/>
                  </a:lnTo>
                  <a:lnTo>
                    <a:pt x="2133" y="3187"/>
                  </a:lnTo>
                  <a:lnTo>
                    <a:pt x="2135" y="3193"/>
                  </a:lnTo>
                  <a:lnTo>
                    <a:pt x="2137" y="3198"/>
                  </a:lnTo>
                  <a:lnTo>
                    <a:pt x="2140" y="3202"/>
                  </a:lnTo>
                  <a:lnTo>
                    <a:pt x="2144" y="3206"/>
                  </a:lnTo>
                  <a:lnTo>
                    <a:pt x="2148" y="3209"/>
                  </a:lnTo>
                  <a:lnTo>
                    <a:pt x="2176" y="3222"/>
                  </a:lnTo>
                  <a:lnTo>
                    <a:pt x="2186" y="3231"/>
                  </a:lnTo>
                  <a:lnTo>
                    <a:pt x="2193" y="3240"/>
                  </a:lnTo>
                  <a:lnTo>
                    <a:pt x="2197" y="3243"/>
                  </a:lnTo>
                  <a:lnTo>
                    <a:pt x="2215" y="3252"/>
                  </a:lnTo>
                  <a:lnTo>
                    <a:pt x="2223" y="3258"/>
                  </a:lnTo>
                  <a:lnTo>
                    <a:pt x="2228" y="3265"/>
                  </a:lnTo>
                  <a:lnTo>
                    <a:pt x="2236" y="3280"/>
                  </a:lnTo>
                  <a:lnTo>
                    <a:pt x="2233" y="3290"/>
                  </a:lnTo>
                  <a:lnTo>
                    <a:pt x="2236" y="3296"/>
                  </a:lnTo>
                  <a:lnTo>
                    <a:pt x="2256" y="3313"/>
                  </a:lnTo>
                  <a:lnTo>
                    <a:pt x="2257" y="3316"/>
                  </a:lnTo>
                  <a:lnTo>
                    <a:pt x="2259" y="3318"/>
                  </a:lnTo>
                  <a:lnTo>
                    <a:pt x="2264" y="3320"/>
                  </a:lnTo>
                  <a:lnTo>
                    <a:pt x="2268" y="3320"/>
                  </a:lnTo>
                  <a:lnTo>
                    <a:pt x="2272" y="3322"/>
                  </a:lnTo>
                  <a:lnTo>
                    <a:pt x="2275" y="3328"/>
                  </a:lnTo>
                  <a:lnTo>
                    <a:pt x="2278" y="3354"/>
                  </a:lnTo>
                  <a:lnTo>
                    <a:pt x="2286" y="3372"/>
                  </a:lnTo>
                  <a:lnTo>
                    <a:pt x="2287" y="3381"/>
                  </a:lnTo>
                  <a:lnTo>
                    <a:pt x="2284" y="3391"/>
                  </a:lnTo>
                  <a:lnTo>
                    <a:pt x="2287" y="3393"/>
                  </a:lnTo>
                  <a:lnTo>
                    <a:pt x="2288" y="3397"/>
                  </a:lnTo>
                  <a:lnTo>
                    <a:pt x="2289" y="3402"/>
                  </a:lnTo>
                  <a:lnTo>
                    <a:pt x="2289" y="3408"/>
                  </a:lnTo>
                  <a:lnTo>
                    <a:pt x="2291" y="3411"/>
                  </a:lnTo>
                  <a:lnTo>
                    <a:pt x="2296" y="3414"/>
                  </a:lnTo>
                  <a:lnTo>
                    <a:pt x="2301" y="3419"/>
                  </a:lnTo>
                  <a:lnTo>
                    <a:pt x="2303" y="3426"/>
                  </a:lnTo>
                  <a:lnTo>
                    <a:pt x="2304" y="3428"/>
                  </a:lnTo>
                  <a:lnTo>
                    <a:pt x="2310" y="3431"/>
                  </a:lnTo>
                  <a:lnTo>
                    <a:pt x="2312" y="3432"/>
                  </a:lnTo>
                  <a:lnTo>
                    <a:pt x="2313" y="3436"/>
                  </a:lnTo>
                  <a:lnTo>
                    <a:pt x="2310" y="3442"/>
                  </a:lnTo>
                  <a:lnTo>
                    <a:pt x="2312" y="3445"/>
                  </a:lnTo>
                  <a:lnTo>
                    <a:pt x="2314" y="3446"/>
                  </a:lnTo>
                  <a:lnTo>
                    <a:pt x="2320" y="3446"/>
                  </a:lnTo>
                  <a:lnTo>
                    <a:pt x="2323" y="3448"/>
                  </a:lnTo>
                  <a:lnTo>
                    <a:pt x="2324" y="3450"/>
                  </a:lnTo>
                  <a:lnTo>
                    <a:pt x="2326" y="3455"/>
                  </a:lnTo>
                  <a:lnTo>
                    <a:pt x="2328" y="3457"/>
                  </a:lnTo>
                  <a:lnTo>
                    <a:pt x="2330" y="3462"/>
                  </a:lnTo>
                  <a:lnTo>
                    <a:pt x="2340" y="3505"/>
                  </a:lnTo>
                  <a:lnTo>
                    <a:pt x="2345" y="3515"/>
                  </a:lnTo>
                  <a:lnTo>
                    <a:pt x="2359" y="3534"/>
                  </a:lnTo>
                  <a:lnTo>
                    <a:pt x="2359" y="3542"/>
                  </a:lnTo>
                  <a:lnTo>
                    <a:pt x="2363" y="3545"/>
                  </a:lnTo>
                  <a:lnTo>
                    <a:pt x="2372" y="3550"/>
                  </a:lnTo>
                  <a:lnTo>
                    <a:pt x="2376" y="3553"/>
                  </a:lnTo>
                  <a:lnTo>
                    <a:pt x="2378" y="3557"/>
                  </a:lnTo>
                  <a:lnTo>
                    <a:pt x="2377" y="3568"/>
                  </a:lnTo>
                  <a:lnTo>
                    <a:pt x="2378" y="3573"/>
                  </a:lnTo>
                  <a:lnTo>
                    <a:pt x="2383" y="3582"/>
                  </a:lnTo>
                  <a:lnTo>
                    <a:pt x="2391" y="3587"/>
                  </a:lnTo>
                  <a:lnTo>
                    <a:pt x="2407" y="3594"/>
                  </a:lnTo>
                  <a:lnTo>
                    <a:pt x="2407" y="3594"/>
                  </a:lnTo>
                  <a:lnTo>
                    <a:pt x="2396" y="3600"/>
                  </a:lnTo>
                  <a:lnTo>
                    <a:pt x="2394" y="3603"/>
                  </a:lnTo>
                  <a:lnTo>
                    <a:pt x="2394" y="3608"/>
                  </a:lnTo>
                  <a:lnTo>
                    <a:pt x="2397" y="3612"/>
                  </a:lnTo>
                  <a:lnTo>
                    <a:pt x="2400" y="3615"/>
                  </a:lnTo>
                  <a:lnTo>
                    <a:pt x="2402" y="3617"/>
                  </a:lnTo>
                  <a:lnTo>
                    <a:pt x="2404" y="3634"/>
                  </a:lnTo>
                  <a:lnTo>
                    <a:pt x="2407" y="3649"/>
                  </a:lnTo>
                  <a:lnTo>
                    <a:pt x="2418" y="3664"/>
                  </a:lnTo>
                  <a:lnTo>
                    <a:pt x="2424" y="3674"/>
                  </a:lnTo>
                  <a:lnTo>
                    <a:pt x="2425" y="3681"/>
                  </a:lnTo>
                  <a:lnTo>
                    <a:pt x="2422" y="3690"/>
                  </a:lnTo>
                  <a:lnTo>
                    <a:pt x="2426" y="3699"/>
                  </a:lnTo>
                  <a:lnTo>
                    <a:pt x="2433" y="3706"/>
                  </a:lnTo>
                  <a:lnTo>
                    <a:pt x="2439" y="3711"/>
                  </a:lnTo>
                  <a:lnTo>
                    <a:pt x="2450" y="3713"/>
                  </a:lnTo>
                  <a:lnTo>
                    <a:pt x="2453" y="3714"/>
                  </a:lnTo>
                  <a:lnTo>
                    <a:pt x="2454" y="3718"/>
                  </a:lnTo>
                  <a:lnTo>
                    <a:pt x="2455" y="3724"/>
                  </a:lnTo>
                  <a:lnTo>
                    <a:pt x="2456" y="3730"/>
                  </a:lnTo>
                  <a:lnTo>
                    <a:pt x="2460" y="3732"/>
                  </a:lnTo>
                  <a:lnTo>
                    <a:pt x="2466" y="3734"/>
                  </a:lnTo>
                  <a:lnTo>
                    <a:pt x="2505" y="3754"/>
                  </a:lnTo>
                  <a:lnTo>
                    <a:pt x="2512" y="3761"/>
                  </a:lnTo>
                  <a:lnTo>
                    <a:pt x="2515" y="3771"/>
                  </a:lnTo>
                  <a:lnTo>
                    <a:pt x="2516" y="3777"/>
                  </a:lnTo>
                  <a:lnTo>
                    <a:pt x="2517" y="3780"/>
                  </a:lnTo>
                  <a:lnTo>
                    <a:pt x="2522" y="3786"/>
                  </a:lnTo>
                  <a:lnTo>
                    <a:pt x="2528" y="3791"/>
                  </a:lnTo>
                  <a:lnTo>
                    <a:pt x="2531" y="3792"/>
                  </a:lnTo>
                  <a:lnTo>
                    <a:pt x="2530" y="3794"/>
                  </a:lnTo>
                  <a:lnTo>
                    <a:pt x="2529" y="3797"/>
                  </a:lnTo>
                  <a:lnTo>
                    <a:pt x="2529" y="3800"/>
                  </a:lnTo>
                  <a:lnTo>
                    <a:pt x="2532" y="3807"/>
                  </a:lnTo>
                  <a:lnTo>
                    <a:pt x="2534" y="3813"/>
                  </a:lnTo>
                  <a:lnTo>
                    <a:pt x="2538" y="3819"/>
                  </a:lnTo>
                  <a:lnTo>
                    <a:pt x="2544" y="3826"/>
                  </a:lnTo>
                  <a:lnTo>
                    <a:pt x="2550" y="3828"/>
                  </a:lnTo>
                  <a:lnTo>
                    <a:pt x="2558" y="3830"/>
                  </a:lnTo>
                  <a:lnTo>
                    <a:pt x="2563" y="3833"/>
                  </a:lnTo>
                  <a:lnTo>
                    <a:pt x="2559" y="3840"/>
                  </a:lnTo>
                  <a:lnTo>
                    <a:pt x="2562" y="3846"/>
                  </a:lnTo>
                  <a:lnTo>
                    <a:pt x="2569" y="3855"/>
                  </a:lnTo>
                  <a:lnTo>
                    <a:pt x="2576" y="3862"/>
                  </a:lnTo>
                  <a:lnTo>
                    <a:pt x="2582" y="3864"/>
                  </a:lnTo>
                  <a:lnTo>
                    <a:pt x="2583" y="3866"/>
                  </a:lnTo>
                  <a:lnTo>
                    <a:pt x="2581" y="3871"/>
                  </a:lnTo>
                  <a:lnTo>
                    <a:pt x="2578" y="3878"/>
                  </a:lnTo>
                  <a:lnTo>
                    <a:pt x="2579" y="3883"/>
                  </a:lnTo>
                  <a:lnTo>
                    <a:pt x="2582" y="3886"/>
                  </a:lnTo>
                  <a:lnTo>
                    <a:pt x="2586" y="3888"/>
                  </a:lnTo>
                  <a:lnTo>
                    <a:pt x="2589" y="3892"/>
                  </a:lnTo>
                  <a:lnTo>
                    <a:pt x="2590" y="3896"/>
                  </a:lnTo>
                  <a:lnTo>
                    <a:pt x="2589" y="3906"/>
                  </a:lnTo>
                  <a:lnTo>
                    <a:pt x="2589" y="3910"/>
                  </a:lnTo>
                  <a:lnTo>
                    <a:pt x="2591" y="3910"/>
                  </a:lnTo>
                  <a:lnTo>
                    <a:pt x="2596" y="3915"/>
                  </a:lnTo>
                  <a:lnTo>
                    <a:pt x="2601" y="3920"/>
                  </a:lnTo>
                  <a:lnTo>
                    <a:pt x="2601" y="3922"/>
                  </a:lnTo>
                  <a:lnTo>
                    <a:pt x="2611" y="3924"/>
                  </a:lnTo>
                  <a:lnTo>
                    <a:pt x="2616" y="3929"/>
                  </a:lnTo>
                  <a:lnTo>
                    <a:pt x="2620" y="3935"/>
                  </a:lnTo>
                  <a:lnTo>
                    <a:pt x="2624" y="3941"/>
                  </a:lnTo>
                  <a:lnTo>
                    <a:pt x="2628" y="3943"/>
                  </a:lnTo>
                  <a:lnTo>
                    <a:pt x="2635" y="3945"/>
                  </a:lnTo>
                  <a:lnTo>
                    <a:pt x="2638" y="3947"/>
                  </a:lnTo>
                  <a:lnTo>
                    <a:pt x="2640" y="3951"/>
                  </a:lnTo>
                  <a:lnTo>
                    <a:pt x="2641" y="3956"/>
                  </a:lnTo>
                  <a:lnTo>
                    <a:pt x="2642" y="3960"/>
                  </a:lnTo>
                  <a:lnTo>
                    <a:pt x="2645" y="3962"/>
                  </a:lnTo>
                  <a:lnTo>
                    <a:pt x="2652" y="3973"/>
                  </a:lnTo>
                  <a:lnTo>
                    <a:pt x="2654" y="3975"/>
                  </a:lnTo>
                  <a:lnTo>
                    <a:pt x="2668" y="3975"/>
                  </a:lnTo>
                  <a:lnTo>
                    <a:pt x="2671" y="3977"/>
                  </a:lnTo>
                  <a:lnTo>
                    <a:pt x="2675" y="3985"/>
                  </a:lnTo>
                  <a:lnTo>
                    <a:pt x="2676" y="3987"/>
                  </a:lnTo>
                  <a:lnTo>
                    <a:pt x="2681" y="3987"/>
                  </a:lnTo>
                  <a:lnTo>
                    <a:pt x="2689" y="3982"/>
                  </a:lnTo>
                  <a:lnTo>
                    <a:pt x="2694" y="3981"/>
                  </a:lnTo>
                  <a:lnTo>
                    <a:pt x="2698" y="3982"/>
                  </a:lnTo>
                  <a:lnTo>
                    <a:pt x="2703" y="3991"/>
                  </a:lnTo>
                  <a:lnTo>
                    <a:pt x="2705" y="3993"/>
                  </a:lnTo>
                  <a:lnTo>
                    <a:pt x="2712" y="3995"/>
                  </a:lnTo>
                  <a:lnTo>
                    <a:pt x="2720" y="3999"/>
                  </a:lnTo>
                  <a:lnTo>
                    <a:pt x="2728" y="4006"/>
                  </a:lnTo>
                  <a:lnTo>
                    <a:pt x="2731" y="4013"/>
                  </a:lnTo>
                  <a:lnTo>
                    <a:pt x="2731" y="4031"/>
                  </a:lnTo>
                  <a:lnTo>
                    <a:pt x="2730" y="4041"/>
                  </a:lnTo>
                  <a:lnTo>
                    <a:pt x="2730" y="4046"/>
                  </a:lnTo>
                  <a:lnTo>
                    <a:pt x="2733" y="4048"/>
                  </a:lnTo>
                  <a:lnTo>
                    <a:pt x="2739" y="4048"/>
                  </a:lnTo>
                  <a:lnTo>
                    <a:pt x="2742" y="4050"/>
                  </a:lnTo>
                  <a:lnTo>
                    <a:pt x="2744" y="4054"/>
                  </a:lnTo>
                  <a:lnTo>
                    <a:pt x="2745" y="4060"/>
                  </a:lnTo>
                  <a:lnTo>
                    <a:pt x="2745" y="4062"/>
                  </a:lnTo>
                  <a:lnTo>
                    <a:pt x="2745" y="4079"/>
                  </a:lnTo>
                  <a:lnTo>
                    <a:pt x="2744" y="4084"/>
                  </a:lnTo>
                  <a:lnTo>
                    <a:pt x="2741" y="4094"/>
                  </a:lnTo>
                  <a:lnTo>
                    <a:pt x="2739" y="4103"/>
                  </a:lnTo>
                  <a:lnTo>
                    <a:pt x="2737" y="4109"/>
                  </a:lnTo>
                  <a:lnTo>
                    <a:pt x="2737" y="4114"/>
                  </a:lnTo>
                  <a:lnTo>
                    <a:pt x="2736" y="4118"/>
                  </a:lnTo>
                  <a:lnTo>
                    <a:pt x="2729" y="4125"/>
                  </a:lnTo>
                  <a:lnTo>
                    <a:pt x="2729" y="4126"/>
                  </a:lnTo>
                  <a:lnTo>
                    <a:pt x="2726" y="4130"/>
                  </a:lnTo>
                  <a:lnTo>
                    <a:pt x="2737" y="4135"/>
                  </a:lnTo>
                  <a:lnTo>
                    <a:pt x="2740" y="4137"/>
                  </a:lnTo>
                  <a:lnTo>
                    <a:pt x="2741" y="4138"/>
                  </a:lnTo>
                  <a:lnTo>
                    <a:pt x="2741" y="4141"/>
                  </a:lnTo>
                  <a:lnTo>
                    <a:pt x="2743" y="4143"/>
                  </a:lnTo>
                  <a:lnTo>
                    <a:pt x="2747" y="4145"/>
                  </a:lnTo>
                  <a:lnTo>
                    <a:pt x="2748" y="4146"/>
                  </a:lnTo>
                  <a:lnTo>
                    <a:pt x="2754" y="4153"/>
                  </a:lnTo>
                  <a:lnTo>
                    <a:pt x="2758" y="4160"/>
                  </a:lnTo>
                  <a:lnTo>
                    <a:pt x="2761" y="4168"/>
                  </a:lnTo>
                  <a:lnTo>
                    <a:pt x="2762" y="4177"/>
                  </a:lnTo>
                  <a:lnTo>
                    <a:pt x="2761" y="4185"/>
                  </a:lnTo>
                  <a:lnTo>
                    <a:pt x="2755" y="4205"/>
                  </a:lnTo>
                  <a:lnTo>
                    <a:pt x="2754" y="4213"/>
                  </a:lnTo>
                  <a:lnTo>
                    <a:pt x="2755" y="4216"/>
                  </a:lnTo>
                  <a:lnTo>
                    <a:pt x="2757" y="4218"/>
                  </a:lnTo>
                  <a:lnTo>
                    <a:pt x="2759" y="4221"/>
                  </a:lnTo>
                  <a:lnTo>
                    <a:pt x="2759" y="4226"/>
                  </a:lnTo>
                  <a:lnTo>
                    <a:pt x="2758" y="4229"/>
                  </a:lnTo>
                  <a:lnTo>
                    <a:pt x="2750" y="4244"/>
                  </a:lnTo>
                  <a:lnTo>
                    <a:pt x="2758" y="4254"/>
                  </a:lnTo>
                  <a:lnTo>
                    <a:pt x="2759" y="4257"/>
                  </a:lnTo>
                  <a:lnTo>
                    <a:pt x="2765" y="4261"/>
                  </a:lnTo>
                  <a:lnTo>
                    <a:pt x="2769" y="4263"/>
                  </a:lnTo>
                  <a:lnTo>
                    <a:pt x="2772" y="4263"/>
                  </a:lnTo>
                  <a:lnTo>
                    <a:pt x="2776" y="4264"/>
                  </a:lnTo>
                  <a:lnTo>
                    <a:pt x="2778" y="4267"/>
                  </a:lnTo>
                  <a:lnTo>
                    <a:pt x="2779" y="4272"/>
                  </a:lnTo>
                  <a:lnTo>
                    <a:pt x="2779" y="4281"/>
                  </a:lnTo>
                  <a:lnTo>
                    <a:pt x="2781" y="4286"/>
                  </a:lnTo>
                  <a:lnTo>
                    <a:pt x="2785" y="4290"/>
                  </a:lnTo>
                  <a:lnTo>
                    <a:pt x="2801" y="4303"/>
                  </a:lnTo>
                  <a:lnTo>
                    <a:pt x="2805" y="4309"/>
                  </a:lnTo>
                  <a:lnTo>
                    <a:pt x="2818" y="4324"/>
                  </a:lnTo>
                  <a:lnTo>
                    <a:pt x="2824" y="4332"/>
                  </a:lnTo>
                  <a:lnTo>
                    <a:pt x="2831" y="4339"/>
                  </a:lnTo>
                  <a:lnTo>
                    <a:pt x="2837" y="4346"/>
                  </a:lnTo>
                  <a:lnTo>
                    <a:pt x="2843" y="4366"/>
                  </a:lnTo>
                  <a:lnTo>
                    <a:pt x="2848" y="4387"/>
                  </a:lnTo>
                  <a:lnTo>
                    <a:pt x="2864" y="4434"/>
                  </a:lnTo>
                  <a:lnTo>
                    <a:pt x="2866" y="4441"/>
                  </a:lnTo>
                  <a:lnTo>
                    <a:pt x="2869" y="4464"/>
                  </a:lnTo>
                  <a:lnTo>
                    <a:pt x="2871" y="4474"/>
                  </a:lnTo>
                  <a:lnTo>
                    <a:pt x="2881" y="4478"/>
                  </a:lnTo>
                  <a:lnTo>
                    <a:pt x="2891" y="4480"/>
                  </a:lnTo>
                  <a:lnTo>
                    <a:pt x="2896" y="4487"/>
                  </a:lnTo>
                  <a:lnTo>
                    <a:pt x="2901" y="4499"/>
                  </a:lnTo>
                  <a:lnTo>
                    <a:pt x="2902" y="4505"/>
                  </a:lnTo>
                  <a:lnTo>
                    <a:pt x="2900" y="4510"/>
                  </a:lnTo>
                  <a:lnTo>
                    <a:pt x="2897" y="4516"/>
                  </a:lnTo>
                  <a:lnTo>
                    <a:pt x="2894" y="4521"/>
                  </a:lnTo>
                  <a:lnTo>
                    <a:pt x="2895" y="4526"/>
                  </a:lnTo>
                  <a:lnTo>
                    <a:pt x="2904" y="4533"/>
                  </a:lnTo>
                  <a:lnTo>
                    <a:pt x="2911" y="4534"/>
                  </a:lnTo>
                  <a:lnTo>
                    <a:pt x="2919" y="4533"/>
                  </a:lnTo>
                  <a:lnTo>
                    <a:pt x="2927" y="4534"/>
                  </a:lnTo>
                  <a:lnTo>
                    <a:pt x="2929" y="4535"/>
                  </a:lnTo>
                  <a:lnTo>
                    <a:pt x="2932" y="4539"/>
                  </a:lnTo>
                  <a:lnTo>
                    <a:pt x="2934" y="4540"/>
                  </a:lnTo>
                  <a:lnTo>
                    <a:pt x="2936" y="4539"/>
                  </a:lnTo>
                  <a:lnTo>
                    <a:pt x="2943" y="4536"/>
                  </a:lnTo>
                  <a:lnTo>
                    <a:pt x="2953" y="4536"/>
                  </a:lnTo>
                  <a:lnTo>
                    <a:pt x="2956" y="4539"/>
                  </a:lnTo>
                  <a:lnTo>
                    <a:pt x="2960" y="4546"/>
                  </a:lnTo>
                  <a:lnTo>
                    <a:pt x="2966" y="4539"/>
                  </a:lnTo>
                  <a:lnTo>
                    <a:pt x="2981" y="4550"/>
                  </a:lnTo>
                  <a:lnTo>
                    <a:pt x="2991" y="4548"/>
                  </a:lnTo>
                  <a:lnTo>
                    <a:pt x="2994" y="4551"/>
                  </a:lnTo>
                  <a:lnTo>
                    <a:pt x="2998" y="4552"/>
                  </a:lnTo>
                  <a:lnTo>
                    <a:pt x="3002" y="4551"/>
                  </a:lnTo>
                  <a:lnTo>
                    <a:pt x="3004" y="4548"/>
                  </a:lnTo>
                  <a:lnTo>
                    <a:pt x="3004" y="4548"/>
                  </a:lnTo>
                  <a:lnTo>
                    <a:pt x="3009" y="4551"/>
                  </a:lnTo>
                  <a:lnTo>
                    <a:pt x="3012" y="4550"/>
                  </a:lnTo>
                  <a:lnTo>
                    <a:pt x="3015" y="4548"/>
                  </a:lnTo>
                  <a:lnTo>
                    <a:pt x="3018" y="4548"/>
                  </a:lnTo>
                  <a:lnTo>
                    <a:pt x="3021" y="4550"/>
                  </a:lnTo>
                  <a:lnTo>
                    <a:pt x="3027" y="4557"/>
                  </a:lnTo>
                  <a:lnTo>
                    <a:pt x="3041" y="4566"/>
                  </a:lnTo>
                  <a:lnTo>
                    <a:pt x="3045" y="4571"/>
                  </a:lnTo>
                  <a:lnTo>
                    <a:pt x="3043" y="4578"/>
                  </a:lnTo>
                  <a:lnTo>
                    <a:pt x="3049" y="4578"/>
                  </a:lnTo>
                  <a:lnTo>
                    <a:pt x="3054" y="4578"/>
                  </a:lnTo>
                  <a:lnTo>
                    <a:pt x="3058" y="4580"/>
                  </a:lnTo>
                  <a:lnTo>
                    <a:pt x="3062" y="4584"/>
                  </a:lnTo>
                  <a:lnTo>
                    <a:pt x="3057" y="4590"/>
                  </a:lnTo>
                  <a:lnTo>
                    <a:pt x="3058" y="4592"/>
                  </a:lnTo>
                  <a:lnTo>
                    <a:pt x="3061" y="4593"/>
                  </a:lnTo>
                  <a:lnTo>
                    <a:pt x="3065" y="4594"/>
                  </a:lnTo>
                  <a:lnTo>
                    <a:pt x="3073" y="4602"/>
                  </a:lnTo>
                  <a:lnTo>
                    <a:pt x="3078" y="4604"/>
                  </a:lnTo>
                  <a:lnTo>
                    <a:pt x="3083" y="4605"/>
                  </a:lnTo>
                  <a:lnTo>
                    <a:pt x="3107" y="4596"/>
                  </a:lnTo>
                  <a:lnTo>
                    <a:pt x="3118" y="4602"/>
                  </a:lnTo>
                  <a:lnTo>
                    <a:pt x="3131" y="4605"/>
                  </a:lnTo>
                  <a:lnTo>
                    <a:pt x="3143" y="4610"/>
                  </a:lnTo>
                  <a:lnTo>
                    <a:pt x="3151" y="4620"/>
                  </a:lnTo>
                  <a:lnTo>
                    <a:pt x="3156" y="4613"/>
                  </a:lnTo>
                  <a:lnTo>
                    <a:pt x="3157" y="4612"/>
                  </a:lnTo>
                  <a:lnTo>
                    <a:pt x="3169" y="4615"/>
                  </a:lnTo>
                  <a:lnTo>
                    <a:pt x="3182" y="4622"/>
                  </a:lnTo>
                  <a:lnTo>
                    <a:pt x="3193" y="4625"/>
                  </a:lnTo>
                  <a:lnTo>
                    <a:pt x="3190" y="4634"/>
                  </a:lnTo>
                  <a:lnTo>
                    <a:pt x="3190" y="4639"/>
                  </a:lnTo>
                  <a:lnTo>
                    <a:pt x="3194" y="4640"/>
                  </a:lnTo>
                  <a:lnTo>
                    <a:pt x="3205" y="4640"/>
                  </a:lnTo>
                  <a:lnTo>
                    <a:pt x="3208" y="4643"/>
                  </a:lnTo>
                  <a:lnTo>
                    <a:pt x="3217" y="4657"/>
                  </a:lnTo>
                  <a:lnTo>
                    <a:pt x="3221" y="4662"/>
                  </a:lnTo>
                  <a:lnTo>
                    <a:pt x="3253" y="4677"/>
                  </a:lnTo>
                  <a:lnTo>
                    <a:pt x="3268" y="4682"/>
                  </a:lnTo>
                  <a:lnTo>
                    <a:pt x="3282" y="4682"/>
                  </a:lnTo>
                  <a:lnTo>
                    <a:pt x="3301" y="4677"/>
                  </a:lnTo>
                  <a:lnTo>
                    <a:pt x="3309" y="4678"/>
                  </a:lnTo>
                  <a:lnTo>
                    <a:pt x="3313" y="4689"/>
                  </a:lnTo>
                  <a:lnTo>
                    <a:pt x="3317" y="4691"/>
                  </a:lnTo>
                  <a:lnTo>
                    <a:pt x="3325" y="4688"/>
                  </a:lnTo>
                  <a:lnTo>
                    <a:pt x="3338" y="4681"/>
                  </a:lnTo>
                  <a:lnTo>
                    <a:pt x="3344" y="4681"/>
                  </a:lnTo>
                  <a:lnTo>
                    <a:pt x="3367" y="4683"/>
                  </a:lnTo>
                  <a:lnTo>
                    <a:pt x="3393" y="4680"/>
                  </a:lnTo>
                  <a:lnTo>
                    <a:pt x="3423" y="4680"/>
                  </a:lnTo>
                  <a:lnTo>
                    <a:pt x="3431" y="4682"/>
                  </a:lnTo>
                  <a:lnTo>
                    <a:pt x="3432" y="4688"/>
                  </a:lnTo>
                  <a:lnTo>
                    <a:pt x="3437" y="4690"/>
                  </a:lnTo>
                  <a:lnTo>
                    <a:pt x="3473" y="4691"/>
                  </a:lnTo>
                  <a:lnTo>
                    <a:pt x="3481" y="4693"/>
                  </a:lnTo>
                  <a:lnTo>
                    <a:pt x="3489" y="4697"/>
                  </a:lnTo>
                  <a:lnTo>
                    <a:pt x="3496" y="4702"/>
                  </a:lnTo>
                  <a:lnTo>
                    <a:pt x="3500" y="4708"/>
                  </a:lnTo>
                  <a:lnTo>
                    <a:pt x="3504" y="4715"/>
                  </a:lnTo>
                  <a:lnTo>
                    <a:pt x="3508" y="4721"/>
                  </a:lnTo>
                  <a:lnTo>
                    <a:pt x="3520" y="4726"/>
                  </a:lnTo>
                  <a:lnTo>
                    <a:pt x="3539" y="4744"/>
                  </a:lnTo>
                  <a:lnTo>
                    <a:pt x="3546" y="4749"/>
                  </a:lnTo>
                  <a:lnTo>
                    <a:pt x="3553" y="4751"/>
                  </a:lnTo>
                  <a:lnTo>
                    <a:pt x="3559" y="4753"/>
                  </a:lnTo>
                  <a:lnTo>
                    <a:pt x="3568" y="4753"/>
                  </a:lnTo>
                  <a:lnTo>
                    <a:pt x="3571" y="4756"/>
                  </a:lnTo>
                  <a:lnTo>
                    <a:pt x="3573" y="4763"/>
                  </a:lnTo>
                  <a:lnTo>
                    <a:pt x="3578" y="4769"/>
                  </a:lnTo>
                  <a:lnTo>
                    <a:pt x="3586" y="4770"/>
                  </a:lnTo>
                  <a:lnTo>
                    <a:pt x="3588" y="4769"/>
                  </a:lnTo>
                  <a:lnTo>
                    <a:pt x="3588" y="4769"/>
                  </a:lnTo>
                  <a:lnTo>
                    <a:pt x="3588" y="4766"/>
                  </a:lnTo>
                  <a:lnTo>
                    <a:pt x="3589" y="4764"/>
                  </a:lnTo>
                  <a:lnTo>
                    <a:pt x="3589" y="4764"/>
                  </a:lnTo>
                  <a:lnTo>
                    <a:pt x="3592" y="4764"/>
                  </a:lnTo>
                  <a:lnTo>
                    <a:pt x="3595" y="4766"/>
                  </a:lnTo>
                  <a:lnTo>
                    <a:pt x="3596" y="4769"/>
                  </a:lnTo>
                  <a:lnTo>
                    <a:pt x="3598" y="4772"/>
                  </a:lnTo>
                  <a:lnTo>
                    <a:pt x="3602" y="4773"/>
                  </a:lnTo>
                  <a:lnTo>
                    <a:pt x="3610" y="4770"/>
                  </a:lnTo>
                  <a:lnTo>
                    <a:pt x="3610" y="4761"/>
                  </a:lnTo>
                  <a:lnTo>
                    <a:pt x="3607" y="4751"/>
                  </a:lnTo>
                  <a:lnTo>
                    <a:pt x="3606" y="4743"/>
                  </a:lnTo>
                  <a:lnTo>
                    <a:pt x="3607" y="4740"/>
                  </a:lnTo>
                  <a:lnTo>
                    <a:pt x="3607" y="4740"/>
                  </a:lnTo>
                  <a:lnTo>
                    <a:pt x="3616" y="4733"/>
                  </a:lnTo>
                  <a:lnTo>
                    <a:pt x="3623" y="4738"/>
                  </a:lnTo>
                  <a:lnTo>
                    <a:pt x="3633" y="4735"/>
                  </a:lnTo>
                  <a:lnTo>
                    <a:pt x="3635" y="4733"/>
                  </a:lnTo>
                  <a:lnTo>
                    <a:pt x="3640" y="4728"/>
                  </a:lnTo>
                  <a:lnTo>
                    <a:pt x="3640" y="4728"/>
                  </a:lnTo>
                  <a:lnTo>
                    <a:pt x="3641" y="4720"/>
                  </a:lnTo>
                  <a:lnTo>
                    <a:pt x="3641" y="4720"/>
                  </a:lnTo>
                  <a:lnTo>
                    <a:pt x="3646" y="4719"/>
                  </a:lnTo>
                  <a:lnTo>
                    <a:pt x="3666" y="4720"/>
                  </a:lnTo>
                  <a:lnTo>
                    <a:pt x="3693" y="4717"/>
                  </a:lnTo>
                  <a:lnTo>
                    <a:pt x="3693" y="4713"/>
                  </a:lnTo>
                  <a:lnTo>
                    <a:pt x="3692" y="4693"/>
                  </a:lnTo>
                  <a:lnTo>
                    <a:pt x="3690" y="4680"/>
                  </a:lnTo>
                  <a:lnTo>
                    <a:pt x="3687" y="4668"/>
                  </a:lnTo>
                  <a:lnTo>
                    <a:pt x="3681" y="4667"/>
                  </a:lnTo>
                  <a:lnTo>
                    <a:pt x="3677" y="4670"/>
                  </a:lnTo>
                  <a:lnTo>
                    <a:pt x="3675" y="4677"/>
                  </a:lnTo>
                  <a:lnTo>
                    <a:pt x="3675" y="4685"/>
                  </a:lnTo>
                  <a:lnTo>
                    <a:pt x="3673" y="4692"/>
                  </a:lnTo>
                  <a:lnTo>
                    <a:pt x="3671" y="4697"/>
                  </a:lnTo>
                  <a:lnTo>
                    <a:pt x="3667" y="4700"/>
                  </a:lnTo>
                  <a:lnTo>
                    <a:pt x="3657" y="4705"/>
                  </a:lnTo>
                  <a:lnTo>
                    <a:pt x="3655" y="4707"/>
                  </a:lnTo>
                  <a:lnTo>
                    <a:pt x="3655" y="4709"/>
                  </a:lnTo>
                  <a:lnTo>
                    <a:pt x="3653" y="4710"/>
                  </a:lnTo>
                  <a:lnTo>
                    <a:pt x="3649" y="4708"/>
                  </a:lnTo>
                  <a:lnTo>
                    <a:pt x="3647" y="4706"/>
                  </a:lnTo>
                  <a:lnTo>
                    <a:pt x="3645" y="4703"/>
                  </a:lnTo>
                  <a:lnTo>
                    <a:pt x="3643" y="4696"/>
                  </a:lnTo>
                  <a:lnTo>
                    <a:pt x="3643" y="4690"/>
                  </a:lnTo>
                  <a:lnTo>
                    <a:pt x="3648" y="4679"/>
                  </a:lnTo>
                  <a:lnTo>
                    <a:pt x="3648" y="4671"/>
                  </a:lnTo>
                  <a:lnTo>
                    <a:pt x="3654" y="4674"/>
                  </a:lnTo>
                  <a:lnTo>
                    <a:pt x="3658" y="4672"/>
                  </a:lnTo>
                  <a:lnTo>
                    <a:pt x="3661" y="4668"/>
                  </a:lnTo>
                  <a:lnTo>
                    <a:pt x="3662" y="4662"/>
                  </a:lnTo>
                  <a:lnTo>
                    <a:pt x="3657" y="4660"/>
                  </a:lnTo>
                  <a:lnTo>
                    <a:pt x="3652" y="4659"/>
                  </a:lnTo>
                  <a:lnTo>
                    <a:pt x="3641" y="4659"/>
                  </a:lnTo>
                  <a:lnTo>
                    <a:pt x="3636" y="4658"/>
                  </a:lnTo>
                  <a:lnTo>
                    <a:pt x="3632" y="4656"/>
                  </a:lnTo>
                  <a:lnTo>
                    <a:pt x="3629" y="4654"/>
                  </a:lnTo>
                  <a:lnTo>
                    <a:pt x="3627" y="4653"/>
                  </a:lnTo>
                  <a:lnTo>
                    <a:pt x="3622" y="4648"/>
                  </a:lnTo>
                  <a:lnTo>
                    <a:pt x="3619" y="4636"/>
                  </a:lnTo>
                  <a:lnTo>
                    <a:pt x="3620" y="4623"/>
                  </a:lnTo>
                  <a:lnTo>
                    <a:pt x="3622" y="4614"/>
                  </a:lnTo>
                  <a:lnTo>
                    <a:pt x="3616" y="4605"/>
                  </a:lnTo>
                  <a:lnTo>
                    <a:pt x="3614" y="4601"/>
                  </a:lnTo>
                  <a:lnTo>
                    <a:pt x="3613" y="4596"/>
                  </a:lnTo>
                  <a:lnTo>
                    <a:pt x="3614" y="4592"/>
                  </a:lnTo>
                  <a:lnTo>
                    <a:pt x="3617" y="4589"/>
                  </a:lnTo>
                  <a:lnTo>
                    <a:pt x="3618" y="4585"/>
                  </a:lnTo>
                  <a:lnTo>
                    <a:pt x="3615" y="4580"/>
                  </a:lnTo>
                  <a:lnTo>
                    <a:pt x="3612" y="4578"/>
                  </a:lnTo>
                  <a:lnTo>
                    <a:pt x="3609" y="4578"/>
                  </a:lnTo>
                  <a:lnTo>
                    <a:pt x="3607" y="4580"/>
                  </a:lnTo>
                  <a:lnTo>
                    <a:pt x="3603" y="4581"/>
                  </a:lnTo>
                  <a:lnTo>
                    <a:pt x="3600" y="4576"/>
                  </a:lnTo>
                  <a:lnTo>
                    <a:pt x="3599" y="4567"/>
                  </a:lnTo>
                  <a:lnTo>
                    <a:pt x="3601" y="4557"/>
                  </a:lnTo>
                  <a:lnTo>
                    <a:pt x="3605" y="4553"/>
                  </a:lnTo>
                  <a:lnTo>
                    <a:pt x="3607" y="4551"/>
                  </a:lnTo>
                  <a:lnTo>
                    <a:pt x="3606" y="4548"/>
                  </a:lnTo>
                  <a:lnTo>
                    <a:pt x="3603" y="4546"/>
                  </a:lnTo>
                  <a:lnTo>
                    <a:pt x="3601" y="4548"/>
                  </a:lnTo>
                  <a:lnTo>
                    <a:pt x="3600" y="4550"/>
                  </a:lnTo>
                  <a:lnTo>
                    <a:pt x="3598" y="4552"/>
                  </a:lnTo>
                  <a:lnTo>
                    <a:pt x="3595" y="4554"/>
                  </a:lnTo>
                  <a:lnTo>
                    <a:pt x="3593" y="4554"/>
                  </a:lnTo>
                  <a:lnTo>
                    <a:pt x="3592" y="4551"/>
                  </a:lnTo>
                  <a:lnTo>
                    <a:pt x="3595" y="4542"/>
                  </a:lnTo>
                  <a:lnTo>
                    <a:pt x="3595" y="4538"/>
                  </a:lnTo>
                  <a:lnTo>
                    <a:pt x="3592" y="4537"/>
                  </a:lnTo>
                  <a:lnTo>
                    <a:pt x="3584" y="4536"/>
                  </a:lnTo>
                  <a:lnTo>
                    <a:pt x="3581" y="4535"/>
                  </a:lnTo>
                  <a:lnTo>
                    <a:pt x="3578" y="4530"/>
                  </a:lnTo>
                  <a:lnTo>
                    <a:pt x="3578" y="4524"/>
                  </a:lnTo>
                  <a:lnTo>
                    <a:pt x="3576" y="4519"/>
                  </a:lnTo>
                  <a:lnTo>
                    <a:pt x="3568" y="4517"/>
                  </a:lnTo>
                  <a:lnTo>
                    <a:pt x="3563" y="4517"/>
                  </a:lnTo>
                  <a:lnTo>
                    <a:pt x="3562" y="4516"/>
                  </a:lnTo>
                  <a:lnTo>
                    <a:pt x="3563" y="4511"/>
                  </a:lnTo>
                  <a:lnTo>
                    <a:pt x="3564" y="4499"/>
                  </a:lnTo>
                  <a:lnTo>
                    <a:pt x="3566" y="4492"/>
                  </a:lnTo>
                  <a:lnTo>
                    <a:pt x="3566" y="4488"/>
                  </a:lnTo>
                  <a:lnTo>
                    <a:pt x="3552" y="4484"/>
                  </a:lnTo>
                  <a:lnTo>
                    <a:pt x="3563" y="4480"/>
                  </a:lnTo>
                  <a:lnTo>
                    <a:pt x="3567" y="4477"/>
                  </a:lnTo>
                  <a:lnTo>
                    <a:pt x="3569" y="4471"/>
                  </a:lnTo>
                  <a:lnTo>
                    <a:pt x="3570" y="4474"/>
                  </a:lnTo>
                  <a:lnTo>
                    <a:pt x="3573" y="4477"/>
                  </a:lnTo>
                  <a:lnTo>
                    <a:pt x="3574" y="4480"/>
                  </a:lnTo>
                  <a:lnTo>
                    <a:pt x="3571" y="4466"/>
                  </a:lnTo>
                  <a:lnTo>
                    <a:pt x="3561" y="4436"/>
                  </a:lnTo>
                  <a:lnTo>
                    <a:pt x="3557" y="4407"/>
                  </a:lnTo>
                  <a:lnTo>
                    <a:pt x="3546" y="4379"/>
                  </a:lnTo>
                  <a:lnTo>
                    <a:pt x="3543" y="4359"/>
                  </a:lnTo>
                  <a:lnTo>
                    <a:pt x="3541" y="4352"/>
                  </a:lnTo>
                  <a:lnTo>
                    <a:pt x="3538" y="4345"/>
                  </a:lnTo>
                  <a:lnTo>
                    <a:pt x="3533" y="4340"/>
                  </a:lnTo>
                  <a:lnTo>
                    <a:pt x="3526" y="4338"/>
                  </a:lnTo>
                  <a:lnTo>
                    <a:pt x="3520" y="4338"/>
                  </a:lnTo>
                  <a:lnTo>
                    <a:pt x="3516" y="4337"/>
                  </a:lnTo>
                  <a:lnTo>
                    <a:pt x="3513" y="4332"/>
                  </a:lnTo>
                  <a:lnTo>
                    <a:pt x="3513" y="4326"/>
                  </a:lnTo>
                  <a:lnTo>
                    <a:pt x="3513" y="4317"/>
                  </a:lnTo>
                  <a:lnTo>
                    <a:pt x="3515" y="4308"/>
                  </a:lnTo>
                  <a:lnTo>
                    <a:pt x="3518" y="4304"/>
                  </a:lnTo>
                  <a:lnTo>
                    <a:pt x="3522" y="4306"/>
                  </a:lnTo>
                  <a:lnTo>
                    <a:pt x="3540" y="4322"/>
                  </a:lnTo>
                  <a:lnTo>
                    <a:pt x="3545" y="4313"/>
                  </a:lnTo>
                  <a:lnTo>
                    <a:pt x="3539" y="4307"/>
                  </a:lnTo>
                  <a:lnTo>
                    <a:pt x="3523" y="4301"/>
                  </a:lnTo>
                  <a:lnTo>
                    <a:pt x="3519" y="4295"/>
                  </a:lnTo>
                  <a:lnTo>
                    <a:pt x="3515" y="4289"/>
                  </a:lnTo>
                  <a:lnTo>
                    <a:pt x="3513" y="4281"/>
                  </a:lnTo>
                  <a:lnTo>
                    <a:pt x="3511" y="4262"/>
                  </a:lnTo>
                  <a:lnTo>
                    <a:pt x="3512" y="4257"/>
                  </a:lnTo>
                  <a:lnTo>
                    <a:pt x="3516" y="4255"/>
                  </a:lnTo>
                  <a:lnTo>
                    <a:pt x="3538" y="4253"/>
                  </a:lnTo>
                  <a:lnTo>
                    <a:pt x="3544" y="4249"/>
                  </a:lnTo>
                  <a:lnTo>
                    <a:pt x="3543" y="4241"/>
                  </a:lnTo>
                  <a:lnTo>
                    <a:pt x="3538" y="4230"/>
                  </a:lnTo>
                  <a:lnTo>
                    <a:pt x="3543" y="4225"/>
                  </a:lnTo>
                  <a:lnTo>
                    <a:pt x="3540" y="4219"/>
                  </a:lnTo>
                  <a:lnTo>
                    <a:pt x="3536" y="4214"/>
                  </a:lnTo>
                  <a:lnTo>
                    <a:pt x="3536" y="4211"/>
                  </a:lnTo>
                  <a:lnTo>
                    <a:pt x="3543" y="4210"/>
                  </a:lnTo>
                  <a:lnTo>
                    <a:pt x="3549" y="4208"/>
                  </a:lnTo>
                  <a:lnTo>
                    <a:pt x="3554" y="4204"/>
                  </a:lnTo>
                  <a:lnTo>
                    <a:pt x="3557" y="4199"/>
                  </a:lnTo>
                  <a:lnTo>
                    <a:pt x="3556" y="4193"/>
                  </a:lnTo>
                  <a:lnTo>
                    <a:pt x="3552" y="4186"/>
                  </a:lnTo>
                  <a:lnTo>
                    <a:pt x="3551" y="4180"/>
                  </a:lnTo>
                  <a:lnTo>
                    <a:pt x="3555" y="4177"/>
                  </a:lnTo>
                  <a:lnTo>
                    <a:pt x="3557" y="4174"/>
                  </a:lnTo>
                  <a:lnTo>
                    <a:pt x="3557" y="4166"/>
                  </a:lnTo>
                  <a:lnTo>
                    <a:pt x="3557" y="4158"/>
                  </a:lnTo>
                  <a:lnTo>
                    <a:pt x="3556" y="4153"/>
                  </a:lnTo>
                  <a:lnTo>
                    <a:pt x="3560" y="4151"/>
                  </a:lnTo>
                  <a:lnTo>
                    <a:pt x="3563" y="4146"/>
                  </a:lnTo>
                  <a:lnTo>
                    <a:pt x="3563" y="4140"/>
                  </a:lnTo>
                  <a:lnTo>
                    <a:pt x="3561" y="4134"/>
                  </a:lnTo>
                  <a:lnTo>
                    <a:pt x="3534" y="4143"/>
                  </a:lnTo>
                  <a:lnTo>
                    <a:pt x="3527" y="4149"/>
                  </a:lnTo>
                  <a:lnTo>
                    <a:pt x="3520" y="4152"/>
                  </a:lnTo>
                  <a:lnTo>
                    <a:pt x="3509" y="4152"/>
                  </a:lnTo>
                  <a:lnTo>
                    <a:pt x="3490" y="4148"/>
                  </a:lnTo>
                  <a:lnTo>
                    <a:pt x="3481" y="4145"/>
                  </a:lnTo>
                  <a:lnTo>
                    <a:pt x="3474" y="4141"/>
                  </a:lnTo>
                  <a:lnTo>
                    <a:pt x="3468" y="4138"/>
                  </a:lnTo>
                  <a:lnTo>
                    <a:pt x="3458" y="4136"/>
                  </a:lnTo>
                  <a:lnTo>
                    <a:pt x="3438" y="4138"/>
                  </a:lnTo>
                  <a:lnTo>
                    <a:pt x="3430" y="4136"/>
                  </a:lnTo>
                  <a:lnTo>
                    <a:pt x="3424" y="4128"/>
                  </a:lnTo>
                  <a:lnTo>
                    <a:pt x="3434" y="4128"/>
                  </a:lnTo>
                  <a:lnTo>
                    <a:pt x="3443" y="4130"/>
                  </a:lnTo>
                  <a:lnTo>
                    <a:pt x="3453" y="4131"/>
                  </a:lnTo>
                  <a:lnTo>
                    <a:pt x="3462" y="4127"/>
                  </a:lnTo>
                  <a:lnTo>
                    <a:pt x="3466" y="4121"/>
                  </a:lnTo>
                  <a:lnTo>
                    <a:pt x="3464" y="4117"/>
                  </a:lnTo>
                  <a:lnTo>
                    <a:pt x="3458" y="4115"/>
                  </a:lnTo>
                  <a:lnTo>
                    <a:pt x="3450" y="4119"/>
                  </a:lnTo>
                  <a:lnTo>
                    <a:pt x="3449" y="4117"/>
                  </a:lnTo>
                  <a:lnTo>
                    <a:pt x="3449" y="4116"/>
                  </a:lnTo>
                  <a:lnTo>
                    <a:pt x="3448" y="4113"/>
                  </a:lnTo>
                  <a:lnTo>
                    <a:pt x="3456" y="4108"/>
                  </a:lnTo>
                  <a:lnTo>
                    <a:pt x="3451" y="4099"/>
                  </a:lnTo>
                  <a:lnTo>
                    <a:pt x="3436" y="4085"/>
                  </a:lnTo>
                  <a:lnTo>
                    <a:pt x="3442" y="4085"/>
                  </a:lnTo>
                  <a:lnTo>
                    <a:pt x="3438" y="4076"/>
                  </a:lnTo>
                  <a:lnTo>
                    <a:pt x="3424" y="4062"/>
                  </a:lnTo>
                  <a:lnTo>
                    <a:pt x="3422" y="4052"/>
                  </a:lnTo>
                  <a:lnTo>
                    <a:pt x="3435" y="4060"/>
                  </a:lnTo>
                  <a:lnTo>
                    <a:pt x="3445" y="4070"/>
                  </a:lnTo>
                  <a:lnTo>
                    <a:pt x="3478" y="4115"/>
                  </a:lnTo>
                  <a:lnTo>
                    <a:pt x="3479" y="4119"/>
                  </a:lnTo>
                  <a:lnTo>
                    <a:pt x="3480" y="4123"/>
                  </a:lnTo>
                  <a:lnTo>
                    <a:pt x="3481" y="4126"/>
                  </a:lnTo>
                  <a:lnTo>
                    <a:pt x="3486" y="4127"/>
                  </a:lnTo>
                  <a:lnTo>
                    <a:pt x="3491" y="4126"/>
                  </a:lnTo>
                  <a:lnTo>
                    <a:pt x="3493" y="4124"/>
                  </a:lnTo>
                  <a:lnTo>
                    <a:pt x="3493" y="4121"/>
                  </a:lnTo>
                  <a:lnTo>
                    <a:pt x="3492" y="4118"/>
                  </a:lnTo>
                  <a:lnTo>
                    <a:pt x="3499" y="4107"/>
                  </a:lnTo>
                  <a:lnTo>
                    <a:pt x="3503" y="4105"/>
                  </a:lnTo>
                  <a:lnTo>
                    <a:pt x="3505" y="4111"/>
                  </a:lnTo>
                  <a:lnTo>
                    <a:pt x="3511" y="4106"/>
                  </a:lnTo>
                  <a:lnTo>
                    <a:pt x="3515" y="4104"/>
                  </a:lnTo>
                  <a:lnTo>
                    <a:pt x="3519" y="4102"/>
                  </a:lnTo>
                  <a:lnTo>
                    <a:pt x="3516" y="4096"/>
                  </a:lnTo>
                  <a:lnTo>
                    <a:pt x="3521" y="4093"/>
                  </a:lnTo>
                  <a:lnTo>
                    <a:pt x="3530" y="4083"/>
                  </a:lnTo>
                  <a:lnTo>
                    <a:pt x="3537" y="4080"/>
                  </a:lnTo>
                  <a:lnTo>
                    <a:pt x="3536" y="4088"/>
                  </a:lnTo>
                  <a:lnTo>
                    <a:pt x="3535" y="4097"/>
                  </a:lnTo>
                  <a:lnTo>
                    <a:pt x="3537" y="4102"/>
                  </a:lnTo>
                  <a:lnTo>
                    <a:pt x="3540" y="4104"/>
                  </a:lnTo>
                  <a:lnTo>
                    <a:pt x="3543" y="4103"/>
                  </a:lnTo>
                  <a:lnTo>
                    <a:pt x="3544" y="4101"/>
                  </a:lnTo>
                  <a:lnTo>
                    <a:pt x="3547" y="4104"/>
                  </a:lnTo>
                  <a:lnTo>
                    <a:pt x="3548" y="4104"/>
                  </a:lnTo>
                  <a:lnTo>
                    <a:pt x="3548" y="4105"/>
                  </a:lnTo>
                  <a:lnTo>
                    <a:pt x="3545" y="4109"/>
                  </a:lnTo>
                  <a:lnTo>
                    <a:pt x="3542" y="4110"/>
                  </a:lnTo>
                  <a:lnTo>
                    <a:pt x="3538" y="4111"/>
                  </a:lnTo>
                  <a:lnTo>
                    <a:pt x="3530" y="4111"/>
                  </a:lnTo>
                  <a:lnTo>
                    <a:pt x="3532" y="4112"/>
                  </a:lnTo>
                  <a:lnTo>
                    <a:pt x="3532" y="4114"/>
                  </a:lnTo>
                  <a:lnTo>
                    <a:pt x="3533" y="4115"/>
                  </a:lnTo>
                  <a:lnTo>
                    <a:pt x="3536" y="4117"/>
                  </a:lnTo>
                  <a:lnTo>
                    <a:pt x="3531" y="4121"/>
                  </a:lnTo>
                  <a:lnTo>
                    <a:pt x="3517" y="4129"/>
                  </a:lnTo>
                  <a:lnTo>
                    <a:pt x="3524" y="4135"/>
                  </a:lnTo>
                  <a:lnTo>
                    <a:pt x="3530" y="4133"/>
                  </a:lnTo>
                  <a:lnTo>
                    <a:pt x="3538" y="4123"/>
                  </a:lnTo>
                  <a:lnTo>
                    <a:pt x="3564" y="4112"/>
                  </a:lnTo>
                  <a:lnTo>
                    <a:pt x="3568" y="4108"/>
                  </a:lnTo>
                  <a:lnTo>
                    <a:pt x="3569" y="4098"/>
                  </a:lnTo>
                  <a:lnTo>
                    <a:pt x="3585" y="4052"/>
                  </a:lnTo>
                  <a:lnTo>
                    <a:pt x="3590" y="4045"/>
                  </a:lnTo>
                  <a:lnTo>
                    <a:pt x="3591" y="4040"/>
                  </a:lnTo>
                  <a:lnTo>
                    <a:pt x="3592" y="4031"/>
                  </a:lnTo>
                  <a:lnTo>
                    <a:pt x="3599" y="4011"/>
                  </a:lnTo>
                  <a:lnTo>
                    <a:pt x="3610" y="3988"/>
                  </a:lnTo>
                  <a:lnTo>
                    <a:pt x="3612" y="3985"/>
                  </a:lnTo>
                  <a:lnTo>
                    <a:pt x="3612" y="3975"/>
                  </a:lnTo>
                  <a:lnTo>
                    <a:pt x="3614" y="3970"/>
                  </a:lnTo>
                  <a:lnTo>
                    <a:pt x="3616" y="3966"/>
                  </a:lnTo>
                  <a:lnTo>
                    <a:pt x="3620" y="3960"/>
                  </a:lnTo>
                  <a:lnTo>
                    <a:pt x="3624" y="3953"/>
                  </a:lnTo>
                  <a:lnTo>
                    <a:pt x="3625" y="3946"/>
                  </a:lnTo>
                  <a:lnTo>
                    <a:pt x="3622" y="3940"/>
                  </a:lnTo>
                  <a:lnTo>
                    <a:pt x="3586" y="3926"/>
                  </a:lnTo>
                  <a:lnTo>
                    <a:pt x="3580" y="3920"/>
                  </a:lnTo>
                  <a:lnTo>
                    <a:pt x="3569" y="3907"/>
                  </a:lnTo>
                  <a:lnTo>
                    <a:pt x="3572" y="3904"/>
                  </a:lnTo>
                  <a:lnTo>
                    <a:pt x="3570" y="3899"/>
                  </a:lnTo>
                  <a:lnTo>
                    <a:pt x="3573" y="3886"/>
                  </a:lnTo>
                  <a:lnTo>
                    <a:pt x="3571" y="3879"/>
                  </a:lnTo>
                  <a:lnTo>
                    <a:pt x="3568" y="3883"/>
                  </a:lnTo>
                  <a:lnTo>
                    <a:pt x="3564" y="3886"/>
                  </a:lnTo>
                  <a:lnTo>
                    <a:pt x="3559" y="3886"/>
                  </a:lnTo>
                  <a:lnTo>
                    <a:pt x="3555" y="3883"/>
                  </a:lnTo>
                  <a:lnTo>
                    <a:pt x="3542" y="3886"/>
                  </a:lnTo>
                  <a:lnTo>
                    <a:pt x="3533" y="3885"/>
                  </a:lnTo>
                  <a:lnTo>
                    <a:pt x="3526" y="3879"/>
                  </a:lnTo>
                  <a:lnTo>
                    <a:pt x="3519" y="3868"/>
                  </a:lnTo>
                  <a:lnTo>
                    <a:pt x="3525" y="3866"/>
                  </a:lnTo>
                  <a:lnTo>
                    <a:pt x="3527" y="3865"/>
                  </a:lnTo>
                  <a:lnTo>
                    <a:pt x="3530" y="3866"/>
                  </a:lnTo>
                  <a:lnTo>
                    <a:pt x="3532" y="3868"/>
                  </a:lnTo>
                  <a:lnTo>
                    <a:pt x="3532" y="3870"/>
                  </a:lnTo>
                  <a:lnTo>
                    <a:pt x="3533" y="3871"/>
                  </a:lnTo>
                  <a:lnTo>
                    <a:pt x="3535" y="3872"/>
                  </a:lnTo>
                  <a:lnTo>
                    <a:pt x="3538" y="3873"/>
                  </a:lnTo>
                  <a:lnTo>
                    <a:pt x="3541" y="3874"/>
                  </a:lnTo>
                  <a:lnTo>
                    <a:pt x="3543" y="3873"/>
                  </a:lnTo>
                  <a:lnTo>
                    <a:pt x="3544" y="3869"/>
                  </a:lnTo>
                  <a:lnTo>
                    <a:pt x="3546" y="3868"/>
                  </a:lnTo>
                  <a:lnTo>
                    <a:pt x="3557" y="3867"/>
                  </a:lnTo>
                  <a:lnTo>
                    <a:pt x="3580" y="3867"/>
                  </a:lnTo>
                  <a:lnTo>
                    <a:pt x="3590" y="3864"/>
                  </a:lnTo>
                  <a:lnTo>
                    <a:pt x="3589" y="3867"/>
                  </a:lnTo>
                  <a:lnTo>
                    <a:pt x="3588" y="3869"/>
                  </a:lnTo>
                  <a:lnTo>
                    <a:pt x="3587" y="3870"/>
                  </a:lnTo>
                  <a:lnTo>
                    <a:pt x="3585" y="3873"/>
                  </a:lnTo>
                  <a:lnTo>
                    <a:pt x="3595" y="3872"/>
                  </a:lnTo>
                  <a:lnTo>
                    <a:pt x="3611" y="3865"/>
                  </a:lnTo>
                  <a:lnTo>
                    <a:pt x="3620" y="3863"/>
                  </a:lnTo>
                  <a:lnTo>
                    <a:pt x="3626" y="3865"/>
                  </a:lnTo>
                  <a:lnTo>
                    <a:pt x="3632" y="3870"/>
                  </a:lnTo>
                  <a:lnTo>
                    <a:pt x="3638" y="3876"/>
                  </a:lnTo>
                  <a:lnTo>
                    <a:pt x="3642" y="3884"/>
                  </a:lnTo>
                  <a:lnTo>
                    <a:pt x="3634" y="3884"/>
                  </a:lnTo>
                  <a:lnTo>
                    <a:pt x="3634" y="3887"/>
                  </a:lnTo>
                  <a:lnTo>
                    <a:pt x="3645" y="3888"/>
                  </a:lnTo>
                  <a:lnTo>
                    <a:pt x="3653" y="3882"/>
                  </a:lnTo>
                  <a:lnTo>
                    <a:pt x="3683" y="3836"/>
                  </a:lnTo>
                  <a:lnTo>
                    <a:pt x="3697" y="3809"/>
                  </a:lnTo>
                  <a:lnTo>
                    <a:pt x="3698" y="3810"/>
                  </a:lnTo>
                  <a:lnTo>
                    <a:pt x="3698" y="3812"/>
                  </a:lnTo>
                  <a:lnTo>
                    <a:pt x="3698" y="3812"/>
                  </a:lnTo>
                  <a:lnTo>
                    <a:pt x="3700" y="3812"/>
                  </a:lnTo>
                  <a:lnTo>
                    <a:pt x="3707" y="3798"/>
                  </a:lnTo>
                  <a:lnTo>
                    <a:pt x="3709" y="3795"/>
                  </a:lnTo>
                  <a:lnTo>
                    <a:pt x="3713" y="3790"/>
                  </a:lnTo>
                  <a:lnTo>
                    <a:pt x="3714" y="3788"/>
                  </a:lnTo>
                  <a:lnTo>
                    <a:pt x="3714" y="3785"/>
                  </a:lnTo>
                  <a:lnTo>
                    <a:pt x="3713" y="3779"/>
                  </a:lnTo>
                  <a:lnTo>
                    <a:pt x="3715" y="3762"/>
                  </a:lnTo>
                  <a:lnTo>
                    <a:pt x="3714" y="3757"/>
                  </a:lnTo>
                  <a:lnTo>
                    <a:pt x="3709" y="3753"/>
                  </a:lnTo>
                  <a:lnTo>
                    <a:pt x="3707" y="3755"/>
                  </a:lnTo>
                  <a:lnTo>
                    <a:pt x="3705" y="3756"/>
                  </a:lnTo>
                  <a:lnTo>
                    <a:pt x="3705" y="3756"/>
                  </a:lnTo>
                  <a:lnTo>
                    <a:pt x="3705" y="3758"/>
                  </a:lnTo>
                  <a:lnTo>
                    <a:pt x="3707" y="3759"/>
                  </a:lnTo>
                  <a:lnTo>
                    <a:pt x="3700" y="3767"/>
                  </a:lnTo>
                  <a:lnTo>
                    <a:pt x="3682" y="3776"/>
                  </a:lnTo>
                  <a:lnTo>
                    <a:pt x="3678" y="3783"/>
                  </a:lnTo>
                  <a:lnTo>
                    <a:pt x="3677" y="3789"/>
                  </a:lnTo>
                  <a:lnTo>
                    <a:pt x="3675" y="3795"/>
                  </a:lnTo>
                  <a:lnTo>
                    <a:pt x="3673" y="3800"/>
                  </a:lnTo>
                  <a:lnTo>
                    <a:pt x="3670" y="3804"/>
                  </a:lnTo>
                  <a:lnTo>
                    <a:pt x="3665" y="3806"/>
                  </a:lnTo>
                  <a:lnTo>
                    <a:pt x="3665" y="3803"/>
                  </a:lnTo>
                  <a:lnTo>
                    <a:pt x="3667" y="3799"/>
                  </a:lnTo>
                  <a:lnTo>
                    <a:pt x="3667" y="3794"/>
                  </a:lnTo>
                  <a:lnTo>
                    <a:pt x="3662" y="3788"/>
                  </a:lnTo>
                  <a:lnTo>
                    <a:pt x="3657" y="3783"/>
                  </a:lnTo>
                  <a:lnTo>
                    <a:pt x="3650" y="3780"/>
                  </a:lnTo>
                  <a:lnTo>
                    <a:pt x="3641" y="3779"/>
                  </a:lnTo>
                  <a:lnTo>
                    <a:pt x="3637" y="3775"/>
                  </a:lnTo>
                  <a:lnTo>
                    <a:pt x="3645" y="3765"/>
                  </a:lnTo>
                  <a:lnTo>
                    <a:pt x="3660" y="3748"/>
                  </a:lnTo>
                  <a:lnTo>
                    <a:pt x="3654" y="3746"/>
                  </a:lnTo>
                  <a:lnTo>
                    <a:pt x="3653" y="3742"/>
                  </a:lnTo>
                  <a:lnTo>
                    <a:pt x="3654" y="3737"/>
                  </a:lnTo>
                  <a:lnTo>
                    <a:pt x="3657" y="3734"/>
                  </a:lnTo>
                  <a:lnTo>
                    <a:pt x="3662" y="3732"/>
                  </a:lnTo>
                  <a:lnTo>
                    <a:pt x="3668" y="3734"/>
                  </a:lnTo>
                  <a:lnTo>
                    <a:pt x="3671" y="3737"/>
                  </a:lnTo>
                  <a:lnTo>
                    <a:pt x="3668" y="3742"/>
                  </a:lnTo>
                  <a:lnTo>
                    <a:pt x="3679" y="3739"/>
                  </a:lnTo>
                  <a:lnTo>
                    <a:pt x="3694" y="3732"/>
                  </a:lnTo>
                  <a:lnTo>
                    <a:pt x="3708" y="3723"/>
                  </a:lnTo>
                  <a:lnTo>
                    <a:pt x="3714" y="3713"/>
                  </a:lnTo>
                  <a:lnTo>
                    <a:pt x="3716" y="3713"/>
                  </a:lnTo>
                  <a:lnTo>
                    <a:pt x="3719" y="3719"/>
                  </a:lnTo>
                  <a:lnTo>
                    <a:pt x="3717" y="3733"/>
                  </a:lnTo>
                  <a:lnTo>
                    <a:pt x="3720" y="3738"/>
                  </a:lnTo>
                  <a:lnTo>
                    <a:pt x="3719" y="3740"/>
                  </a:lnTo>
                  <a:lnTo>
                    <a:pt x="3718" y="3742"/>
                  </a:lnTo>
                  <a:lnTo>
                    <a:pt x="3716" y="3743"/>
                  </a:lnTo>
                  <a:lnTo>
                    <a:pt x="3715" y="3744"/>
                  </a:lnTo>
                  <a:lnTo>
                    <a:pt x="3729" y="3748"/>
                  </a:lnTo>
                  <a:lnTo>
                    <a:pt x="3733" y="3746"/>
                  </a:lnTo>
                  <a:lnTo>
                    <a:pt x="3739" y="3737"/>
                  </a:lnTo>
                  <a:lnTo>
                    <a:pt x="3742" y="3728"/>
                  </a:lnTo>
                  <a:lnTo>
                    <a:pt x="3744" y="3720"/>
                  </a:lnTo>
                  <a:lnTo>
                    <a:pt x="3743" y="3714"/>
                  </a:lnTo>
                  <a:lnTo>
                    <a:pt x="3738" y="3709"/>
                  </a:lnTo>
                  <a:lnTo>
                    <a:pt x="3747" y="3695"/>
                  </a:lnTo>
                  <a:lnTo>
                    <a:pt x="3752" y="3688"/>
                  </a:lnTo>
                  <a:lnTo>
                    <a:pt x="3757" y="3688"/>
                  </a:lnTo>
                  <a:lnTo>
                    <a:pt x="3757" y="3694"/>
                  </a:lnTo>
                  <a:lnTo>
                    <a:pt x="3754" y="3702"/>
                  </a:lnTo>
                  <a:lnTo>
                    <a:pt x="3752" y="3710"/>
                  </a:lnTo>
                  <a:lnTo>
                    <a:pt x="3757" y="3718"/>
                  </a:lnTo>
                  <a:lnTo>
                    <a:pt x="3752" y="3725"/>
                  </a:lnTo>
                  <a:lnTo>
                    <a:pt x="3749" y="3733"/>
                  </a:lnTo>
                  <a:lnTo>
                    <a:pt x="3744" y="3749"/>
                  </a:lnTo>
                  <a:lnTo>
                    <a:pt x="3751" y="3746"/>
                  </a:lnTo>
                  <a:lnTo>
                    <a:pt x="3764" y="3742"/>
                  </a:lnTo>
                  <a:lnTo>
                    <a:pt x="3770" y="3738"/>
                  </a:lnTo>
                  <a:lnTo>
                    <a:pt x="3783" y="3718"/>
                  </a:lnTo>
                  <a:lnTo>
                    <a:pt x="3790" y="3711"/>
                  </a:lnTo>
                  <a:lnTo>
                    <a:pt x="3804" y="3702"/>
                  </a:lnTo>
                  <a:lnTo>
                    <a:pt x="3808" y="3696"/>
                  </a:lnTo>
                  <a:lnTo>
                    <a:pt x="3800" y="3680"/>
                  </a:lnTo>
                  <a:lnTo>
                    <a:pt x="3801" y="3672"/>
                  </a:lnTo>
                  <a:lnTo>
                    <a:pt x="3805" y="3663"/>
                  </a:lnTo>
                  <a:lnTo>
                    <a:pt x="3807" y="3655"/>
                  </a:lnTo>
                  <a:lnTo>
                    <a:pt x="3801" y="3645"/>
                  </a:lnTo>
                  <a:lnTo>
                    <a:pt x="3789" y="3631"/>
                  </a:lnTo>
                  <a:lnTo>
                    <a:pt x="3781" y="3619"/>
                  </a:lnTo>
                  <a:lnTo>
                    <a:pt x="3787" y="3613"/>
                  </a:lnTo>
                  <a:lnTo>
                    <a:pt x="3792" y="3616"/>
                  </a:lnTo>
                  <a:lnTo>
                    <a:pt x="3801" y="3622"/>
                  </a:lnTo>
                  <a:lnTo>
                    <a:pt x="3808" y="3625"/>
                  </a:lnTo>
                  <a:lnTo>
                    <a:pt x="3811" y="3620"/>
                  </a:lnTo>
                  <a:lnTo>
                    <a:pt x="3810" y="3613"/>
                  </a:lnTo>
                  <a:lnTo>
                    <a:pt x="3807" y="3608"/>
                  </a:lnTo>
                  <a:lnTo>
                    <a:pt x="3797" y="3601"/>
                  </a:lnTo>
                  <a:lnTo>
                    <a:pt x="3794" y="3602"/>
                  </a:lnTo>
                  <a:lnTo>
                    <a:pt x="3792" y="3600"/>
                  </a:lnTo>
                  <a:lnTo>
                    <a:pt x="3794" y="3595"/>
                  </a:lnTo>
                  <a:lnTo>
                    <a:pt x="3797" y="3592"/>
                  </a:lnTo>
                  <a:lnTo>
                    <a:pt x="3800" y="3590"/>
                  </a:lnTo>
                  <a:lnTo>
                    <a:pt x="3804" y="3593"/>
                  </a:lnTo>
                  <a:lnTo>
                    <a:pt x="3811" y="3604"/>
                  </a:lnTo>
                  <a:lnTo>
                    <a:pt x="3813" y="3605"/>
                  </a:lnTo>
                  <a:lnTo>
                    <a:pt x="3817" y="3608"/>
                  </a:lnTo>
                  <a:lnTo>
                    <a:pt x="3819" y="3609"/>
                  </a:lnTo>
                  <a:lnTo>
                    <a:pt x="3820" y="3612"/>
                  </a:lnTo>
                  <a:lnTo>
                    <a:pt x="3820" y="3616"/>
                  </a:lnTo>
                  <a:lnTo>
                    <a:pt x="3821" y="3620"/>
                  </a:lnTo>
                  <a:lnTo>
                    <a:pt x="3823" y="3622"/>
                  </a:lnTo>
                  <a:lnTo>
                    <a:pt x="3831" y="3622"/>
                  </a:lnTo>
                  <a:lnTo>
                    <a:pt x="3834" y="3625"/>
                  </a:lnTo>
                  <a:lnTo>
                    <a:pt x="3836" y="3630"/>
                  </a:lnTo>
                  <a:lnTo>
                    <a:pt x="3837" y="3646"/>
                  </a:lnTo>
                  <a:lnTo>
                    <a:pt x="3840" y="3653"/>
                  </a:lnTo>
                  <a:lnTo>
                    <a:pt x="3844" y="3657"/>
                  </a:lnTo>
                  <a:lnTo>
                    <a:pt x="3850" y="3654"/>
                  </a:lnTo>
                  <a:lnTo>
                    <a:pt x="3857" y="3660"/>
                  </a:lnTo>
                  <a:lnTo>
                    <a:pt x="3900" y="3634"/>
                  </a:lnTo>
                  <a:lnTo>
                    <a:pt x="3906" y="3632"/>
                  </a:lnTo>
                  <a:lnTo>
                    <a:pt x="3919" y="3623"/>
                  </a:lnTo>
                  <a:lnTo>
                    <a:pt x="3927" y="3621"/>
                  </a:lnTo>
                  <a:lnTo>
                    <a:pt x="3955" y="3605"/>
                  </a:lnTo>
                  <a:lnTo>
                    <a:pt x="3953" y="3594"/>
                  </a:lnTo>
                  <a:lnTo>
                    <a:pt x="3941" y="3585"/>
                  </a:lnTo>
                  <a:lnTo>
                    <a:pt x="3926" y="3580"/>
                  </a:lnTo>
                  <a:lnTo>
                    <a:pt x="3914" y="3583"/>
                  </a:lnTo>
                  <a:lnTo>
                    <a:pt x="3910" y="3587"/>
                  </a:lnTo>
                  <a:lnTo>
                    <a:pt x="3904" y="3591"/>
                  </a:lnTo>
                  <a:lnTo>
                    <a:pt x="3897" y="3591"/>
                  </a:lnTo>
                  <a:lnTo>
                    <a:pt x="3894" y="3584"/>
                  </a:lnTo>
                  <a:lnTo>
                    <a:pt x="3898" y="3583"/>
                  </a:lnTo>
                  <a:lnTo>
                    <a:pt x="3918" y="3572"/>
                  </a:lnTo>
                  <a:lnTo>
                    <a:pt x="3915" y="3564"/>
                  </a:lnTo>
                  <a:lnTo>
                    <a:pt x="3913" y="3561"/>
                  </a:lnTo>
                  <a:lnTo>
                    <a:pt x="3910" y="3558"/>
                  </a:lnTo>
                  <a:lnTo>
                    <a:pt x="3907" y="3555"/>
                  </a:lnTo>
                  <a:lnTo>
                    <a:pt x="3899" y="3552"/>
                  </a:lnTo>
                  <a:lnTo>
                    <a:pt x="3887" y="3544"/>
                  </a:lnTo>
                  <a:lnTo>
                    <a:pt x="3882" y="3543"/>
                  </a:lnTo>
                  <a:lnTo>
                    <a:pt x="3878" y="3547"/>
                  </a:lnTo>
                  <a:lnTo>
                    <a:pt x="3875" y="3548"/>
                  </a:lnTo>
                  <a:lnTo>
                    <a:pt x="3872" y="3543"/>
                  </a:lnTo>
                  <a:lnTo>
                    <a:pt x="3872" y="3540"/>
                  </a:lnTo>
                  <a:lnTo>
                    <a:pt x="3873" y="3529"/>
                  </a:lnTo>
                  <a:lnTo>
                    <a:pt x="3874" y="3524"/>
                  </a:lnTo>
                  <a:lnTo>
                    <a:pt x="3872" y="3520"/>
                  </a:lnTo>
                  <a:lnTo>
                    <a:pt x="3871" y="3517"/>
                  </a:lnTo>
                  <a:lnTo>
                    <a:pt x="3859" y="3502"/>
                  </a:lnTo>
                  <a:lnTo>
                    <a:pt x="3856" y="3495"/>
                  </a:lnTo>
                  <a:lnTo>
                    <a:pt x="3854" y="3487"/>
                  </a:lnTo>
                  <a:lnTo>
                    <a:pt x="3853" y="3476"/>
                  </a:lnTo>
                  <a:lnTo>
                    <a:pt x="3858" y="3478"/>
                  </a:lnTo>
                  <a:lnTo>
                    <a:pt x="3860" y="3480"/>
                  </a:lnTo>
                  <a:lnTo>
                    <a:pt x="3861" y="3482"/>
                  </a:lnTo>
                  <a:lnTo>
                    <a:pt x="3866" y="3479"/>
                  </a:lnTo>
                  <a:lnTo>
                    <a:pt x="3872" y="3478"/>
                  </a:lnTo>
                  <a:lnTo>
                    <a:pt x="3877" y="3479"/>
                  </a:lnTo>
                  <a:lnTo>
                    <a:pt x="3882" y="3483"/>
                  </a:lnTo>
                  <a:lnTo>
                    <a:pt x="3885" y="3487"/>
                  </a:lnTo>
                  <a:lnTo>
                    <a:pt x="3886" y="3490"/>
                  </a:lnTo>
                  <a:lnTo>
                    <a:pt x="3887" y="3493"/>
                  </a:lnTo>
                  <a:lnTo>
                    <a:pt x="3889" y="3499"/>
                  </a:lnTo>
                  <a:lnTo>
                    <a:pt x="3890" y="3503"/>
                  </a:lnTo>
                  <a:lnTo>
                    <a:pt x="3890" y="3506"/>
                  </a:lnTo>
                  <a:lnTo>
                    <a:pt x="3890" y="3509"/>
                  </a:lnTo>
                  <a:lnTo>
                    <a:pt x="3892" y="3512"/>
                  </a:lnTo>
                  <a:lnTo>
                    <a:pt x="3894" y="3512"/>
                  </a:lnTo>
                  <a:lnTo>
                    <a:pt x="3899" y="3512"/>
                  </a:lnTo>
                  <a:lnTo>
                    <a:pt x="3902" y="3513"/>
                  </a:lnTo>
                  <a:lnTo>
                    <a:pt x="3906" y="3514"/>
                  </a:lnTo>
                  <a:lnTo>
                    <a:pt x="3911" y="3513"/>
                  </a:lnTo>
                  <a:lnTo>
                    <a:pt x="3915" y="3512"/>
                  </a:lnTo>
                  <a:lnTo>
                    <a:pt x="3916" y="3516"/>
                  </a:lnTo>
                  <a:lnTo>
                    <a:pt x="3920" y="3526"/>
                  </a:lnTo>
                  <a:lnTo>
                    <a:pt x="3935" y="3516"/>
                  </a:lnTo>
                  <a:lnTo>
                    <a:pt x="3938" y="3524"/>
                  </a:lnTo>
                  <a:lnTo>
                    <a:pt x="3936" y="3533"/>
                  </a:lnTo>
                  <a:lnTo>
                    <a:pt x="3930" y="3535"/>
                  </a:lnTo>
                  <a:lnTo>
                    <a:pt x="3923" y="3536"/>
                  </a:lnTo>
                  <a:lnTo>
                    <a:pt x="3917" y="3542"/>
                  </a:lnTo>
                  <a:lnTo>
                    <a:pt x="3929" y="3539"/>
                  </a:lnTo>
                  <a:lnTo>
                    <a:pt x="3943" y="3533"/>
                  </a:lnTo>
                  <a:lnTo>
                    <a:pt x="3965" y="3519"/>
                  </a:lnTo>
                  <a:lnTo>
                    <a:pt x="3952" y="3515"/>
                  </a:lnTo>
                  <a:lnTo>
                    <a:pt x="3946" y="3512"/>
                  </a:lnTo>
                  <a:lnTo>
                    <a:pt x="3947" y="3505"/>
                  </a:lnTo>
                  <a:lnTo>
                    <a:pt x="3949" y="3501"/>
                  </a:lnTo>
                  <a:lnTo>
                    <a:pt x="3948" y="3498"/>
                  </a:lnTo>
                  <a:lnTo>
                    <a:pt x="3946" y="3495"/>
                  </a:lnTo>
                  <a:lnTo>
                    <a:pt x="3946" y="3491"/>
                  </a:lnTo>
                  <a:lnTo>
                    <a:pt x="3947" y="3490"/>
                  </a:lnTo>
                  <a:lnTo>
                    <a:pt x="3950" y="3488"/>
                  </a:lnTo>
                  <a:lnTo>
                    <a:pt x="3952" y="3485"/>
                  </a:lnTo>
                  <a:lnTo>
                    <a:pt x="3953" y="3481"/>
                  </a:lnTo>
                  <a:lnTo>
                    <a:pt x="3952" y="3477"/>
                  </a:lnTo>
                  <a:lnTo>
                    <a:pt x="3949" y="3479"/>
                  </a:lnTo>
                  <a:lnTo>
                    <a:pt x="3945" y="3482"/>
                  </a:lnTo>
                  <a:lnTo>
                    <a:pt x="3942" y="3483"/>
                  </a:lnTo>
                  <a:lnTo>
                    <a:pt x="3940" y="3479"/>
                  </a:lnTo>
                  <a:lnTo>
                    <a:pt x="3937" y="3473"/>
                  </a:lnTo>
                  <a:lnTo>
                    <a:pt x="3934" y="3465"/>
                  </a:lnTo>
                  <a:lnTo>
                    <a:pt x="3934" y="3458"/>
                  </a:lnTo>
                  <a:lnTo>
                    <a:pt x="3936" y="3458"/>
                  </a:lnTo>
                  <a:lnTo>
                    <a:pt x="3938" y="3462"/>
                  </a:lnTo>
                  <a:lnTo>
                    <a:pt x="3945" y="3473"/>
                  </a:lnTo>
                  <a:lnTo>
                    <a:pt x="3947" y="3471"/>
                  </a:lnTo>
                  <a:lnTo>
                    <a:pt x="3950" y="3469"/>
                  </a:lnTo>
                  <a:lnTo>
                    <a:pt x="3953" y="3467"/>
                  </a:lnTo>
                  <a:lnTo>
                    <a:pt x="3958" y="3473"/>
                  </a:lnTo>
                  <a:lnTo>
                    <a:pt x="3961" y="3479"/>
                  </a:lnTo>
                  <a:lnTo>
                    <a:pt x="3960" y="3486"/>
                  </a:lnTo>
                  <a:lnTo>
                    <a:pt x="3956" y="3491"/>
                  </a:lnTo>
                  <a:lnTo>
                    <a:pt x="3958" y="3495"/>
                  </a:lnTo>
                  <a:lnTo>
                    <a:pt x="3970" y="3506"/>
                  </a:lnTo>
                  <a:lnTo>
                    <a:pt x="3973" y="3511"/>
                  </a:lnTo>
                  <a:lnTo>
                    <a:pt x="3973" y="3514"/>
                  </a:lnTo>
                  <a:lnTo>
                    <a:pt x="3975" y="3515"/>
                  </a:lnTo>
                  <a:lnTo>
                    <a:pt x="3981" y="3512"/>
                  </a:lnTo>
                  <a:lnTo>
                    <a:pt x="3989" y="3507"/>
                  </a:lnTo>
                  <a:lnTo>
                    <a:pt x="3999" y="3494"/>
                  </a:lnTo>
                  <a:lnTo>
                    <a:pt x="4007" y="3489"/>
                  </a:lnTo>
                  <a:lnTo>
                    <a:pt x="4005" y="3496"/>
                  </a:lnTo>
                  <a:lnTo>
                    <a:pt x="4014" y="3490"/>
                  </a:lnTo>
                  <a:lnTo>
                    <a:pt x="4019" y="3487"/>
                  </a:lnTo>
                  <a:lnTo>
                    <a:pt x="4025" y="3486"/>
                  </a:lnTo>
                  <a:lnTo>
                    <a:pt x="4033" y="3486"/>
                  </a:lnTo>
                  <a:lnTo>
                    <a:pt x="4036" y="3487"/>
                  </a:lnTo>
                  <a:lnTo>
                    <a:pt x="4034" y="3492"/>
                  </a:lnTo>
                  <a:lnTo>
                    <a:pt x="4026" y="3507"/>
                  </a:lnTo>
                  <a:lnTo>
                    <a:pt x="4024" y="3512"/>
                  </a:lnTo>
                  <a:lnTo>
                    <a:pt x="4026" y="3515"/>
                  </a:lnTo>
                  <a:lnTo>
                    <a:pt x="4034" y="3516"/>
                  </a:lnTo>
                  <a:lnTo>
                    <a:pt x="4040" y="3515"/>
                  </a:lnTo>
                  <a:lnTo>
                    <a:pt x="4045" y="3513"/>
                  </a:lnTo>
                  <a:lnTo>
                    <a:pt x="4050" y="3512"/>
                  </a:lnTo>
                  <a:lnTo>
                    <a:pt x="4057" y="3512"/>
                  </a:lnTo>
                  <a:lnTo>
                    <a:pt x="4057" y="3516"/>
                  </a:lnTo>
                  <a:lnTo>
                    <a:pt x="4055" y="3516"/>
                  </a:lnTo>
                  <a:lnTo>
                    <a:pt x="4049" y="3521"/>
                  </a:lnTo>
                  <a:lnTo>
                    <a:pt x="4030" y="3524"/>
                  </a:lnTo>
                  <a:lnTo>
                    <a:pt x="4024" y="3528"/>
                  </a:lnTo>
                  <a:lnTo>
                    <a:pt x="4022" y="3534"/>
                  </a:lnTo>
                  <a:lnTo>
                    <a:pt x="4031" y="3534"/>
                  </a:lnTo>
                  <a:lnTo>
                    <a:pt x="4049" y="3528"/>
                  </a:lnTo>
                  <a:lnTo>
                    <a:pt x="4072" y="3517"/>
                  </a:lnTo>
                  <a:lnTo>
                    <a:pt x="4080" y="3515"/>
                  </a:lnTo>
                  <a:lnTo>
                    <a:pt x="4085" y="3512"/>
                  </a:lnTo>
                  <a:lnTo>
                    <a:pt x="4100" y="3503"/>
                  </a:lnTo>
                  <a:lnTo>
                    <a:pt x="4108" y="3502"/>
                  </a:lnTo>
                  <a:lnTo>
                    <a:pt x="4116" y="3505"/>
                  </a:lnTo>
                  <a:lnTo>
                    <a:pt x="4118" y="3512"/>
                  </a:lnTo>
                  <a:lnTo>
                    <a:pt x="4117" y="3519"/>
                  </a:lnTo>
                  <a:lnTo>
                    <a:pt x="4113" y="3523"/>
                  </a:lnTo>
                  <a:lnTo>
                    <a:pt x="4105" y="3525"/>
                  </a:lnTo>
                  <a:lnTo>
                    <a:pt x="4049" y="3556"/>
                  </a:lnTo>
                  <a:lnTo>
                    <a:pt x="4036" y="3566"/>
                  </a:lnTo>
                  <a:lnTo>
                    <a:pt x="4027" y="3578"/>
                  </a:lnTo>
                  <a:lnTo>
                    <a:pt x="4039" y="3572"/>
                  </a:lnTo>
                  <a:lnTo>
                    <a:pt x="4064" y="3556"/>
                  </a:lnTo>
                  <a:lnTo>
                    <a:pt x="4086" y="3547"/>
                  </a:lnTo>
                  <a:lnTo>
                    <a:pt x="4109" y="3527"/>
                  </a:lnTo>
                  <a:lnTo>
                    <a:pt x="4150" y="3516"/>
                  </a:lnTo>
                  <a:lnTo>
                    <a:pt x="4175" y="3502"/>
                  </a:lnTo>
                  <a:lnTo>
                    <a:pt x="4220" y="3470"/>
                  </a:lnTo>
                  <a:lnTo>
                    <a:pt x="4206" y="3472"/>
                  </a:lnTo>
                  <a:lnTo>
                    <a:pt x="4191" y="3478"/>
                  </a:lnTo>
                  <a:lnTo>
                    <a:pt x="4138" y="3511"/>
                  </a:lnTo>
                  <a:lnTo>
                    <a:pt x="4137" y="3512"/>
                  </a:lnTo>
                  <a:lnTo>
                    <a:pt x="4135" y="3513"/>
                  </a:lnTo>
                  <a:lnTo>
                    <a:pt x="4132" y="3514"/>
                  </a:lnTo>
                  <a:lnTo>
                    <a:pt x="4130" y="3513"/>
                  </a:lnTo>
                  <a:lnTo>
                    <a:pt x="4128" y="3510"/>
                  </a:lnTo>
                  <a:lnTo>
                    <a:pt x="4129" y="3509"/>
                  </a:lnTo>
                  <a:lnTo>
                    <a:pt x="4130" y="3507"/>
                  </a:lnTo>
                  <a:lnTo>
                    <a:pt x="4130" y="3499"/>
                  </a:lnTo>
                  <a:lnTo>
                    <a:pt x="4131" y="3495"/>
                  </a:lnTo>
                  <a:lnTo>
                    <a:pt x="4132" y="3491"/>
                  </a:lnTo>
                  <a:lnTo>
                    <a:pt x="4129" y="3485"/>
                  </a:lnTo>
                  <a:lnTo>
                    <a:pt x="4181" y="3464"/>
                  </a:lnTo>
                  <a:lnTo>
                    <a:pt x="4196" y="3461"/>
                  </a:lnTo>
                  <a:lnTo>
                    <a:pt x="4214" y="3462"/>
                  </a:lnTo>
                  <a:lnTo>
                    <a:pt x="4231" y="3460"/>
                  </a:lnTo>
                  <a:lnTo>
                    <a:pt x="4249" y="3455"/>
                  </a:lnTo>
                  <a:lnTo>
                    <a:pt x="4265" y="3446"/>
                  </a:lnTo>
                  <a:lnTo>
                    <a:pt x="4309" y="3415"/>
                  </a:lnTo>
                  <a:lnTo>
                    <a:pt x="4335" y="3395"/>
                  </a:lnTo>
                  <a:lnTo>
                    <a:pt x="4342" y="3392"/>
                  </a:lnTo>
                  <a:lnTo>
                    <a:pt x="4351" y="3390"/>
                  </a:lnTo>
                  <a:lnTo>
                    <a:pt x="4355" y="3387"/>
                  </a:lnTo>
                  <a:lnTo>
                    <a:pt x="4375" y="3368"/>
                  </a:lnTo>
                  <a:lnTo>
                    <a:pt x="4396" y="3343"/>
                  </a:lnTo>
                  <a:lnTo>
                    <a:pt x="4407" y="3336"/>
                  </a:lnTo>
                  <a:lnTo>
                    <a:pt x="4434" y="3313"/>
                  </a:lnTo>
                  <a:lnTo>
                    <a:pt x="4437" y="3307"/>
                  </a:lnTo>
                  <a:lnTo>
                    <a:pt x="4437" y="3301"/>
                  </a:lnTo>
                  <a:lnTo>
                    <a:pt x="4437" y="3293"/>
                  </a:lnTo>
                  <a:lnTo>
                    <a:pt x="4433" y="3275"/>
                  </a:lnTo>
                  <a:lnTo>
                    <a:pt x="4432" y="3265"/>
                  </a:lnTo>
                  <a:lnTo>
                    <a:pt x="4435" y="3255"/>
                  </a:lnTo>
                  <a:lnTo>
                    <a:pt x="4430" y="3243"/>
                  </a:lnTo>
                  <a:lnTo>
                    <a:pt x="4426" y="3240"/>
                  </a:lnTo>
                  <a:lnTo>
                    <a:pt x="4433" y="3243"/>
                  </a:lnTo>
                  <a:lnTo>
                    <a:pt x="4440" y="3244"/>
                  </a:lnTo>
                  <a:lnTo>
                    <a:pt x="4445" y="3246"/>
                  </a:lnTo>
                  <a:lnTo>
                    <a:pt x="4448" y="3254"/>
                  </a:lnTo>
                  <a:lnTo>
                    <a:pt x="4459" y="3247"/>
                  </a:lnTo>
                  <a:lnTo>
                    <a:pt x="4468" y="3240"/>
                  </a:lnTo>
                  <a:lnTo>
                    <a:pt x="4492" y="3209"/>
                  </a:lnTo>
                  <a:lnTo>
                    <a:pt x="4492" y="3208"/>
                  </a:lnTo>
                  <a:lnTo>
                    <a:pt x="4492" y="3204"/>
                  </a:lnTo>
                  <a:lnTo>
                    <a:pt x="4492" y="3203"/>
                  </a:lnTo>
                  <a:lnTo>
                    <a:pt x="4493" y="3203"/>
                  </a:lnTo>
                  <a:lnTo>
                    <a:pt x="4496" y="3203"/>
                  </a:lnTo>
                  <a:lnTo>
                    <a:pt x="4498" y="3203"/>
                  </a:lnTo>
                  <a:lnTo>
                    <a:pt x="4505" y="3196"/>
                  </a:lnTo>
                  <a:lnTo>
                    <a:pt x="4509" y="3192"/>
                  </a:lnTo>
                  <a:lnTo>
                    <a:pt x="4510" y="3187"/>
                  </a:lnTo>
                  <a:lnTo>
                    <a:pt x="4513" y="3187"/>
                  </a:lnTo>
                  <a:lnTo>
                    <a:pt x="4519" y="3191"/>
                  </a:lnTo>
                  <a:lnTo>
                    <a:pt x="4525" y="3188"/>
                  </a:lnTo>
                  <a:lnTo>
                    <a:pt x="4529" y="3179"/>
                  </a:lnTo>
                  <a:lnTo>
                    <a:pt x="4531" y="3169"/>
                  </a:lnTo>
                  <a:lnTo>
                    <a:pt x="4533" y="3160"/>
                  </a:lnTo>
                  <a:lnTo>
                    <a:pt x="4540" y="3158"/>
                  </a:lnTo>
                  <a:lnTo>
                    <a:pt x="4549" y="3159"/>
                  </a:lnTo>
                  <a:lnTo>
                    <a:pt x="4555" y="3163"/>
                  </a:lnTo>
                  <a:lnTo>
                    <a:pt x="4556" y="3161"/>
                  </a:lnTo>
                  <a:lnTo>
                    <a:pt x="4557" y="3161"/>
                  </a:lnTo>
                  <a:lnTo>
                    <a:pt x="4558" y="3160"/>
                  </a:lnTo>
                  <a:lnTo>
                    <a:pt x="4560" y="3160"/>
                  </a:lnTo>
                  <a:lnTo>
                    <a:pt x="4542" y="3153"/>
                  </a:lnTo>
                  <a:lnTo>
                    <a:pt x="4537" y="3152"/>
                  </a:lnTo>
                  <a:lnTo>
                    <a:pt x="4532" y="3149"/>
                  </a:lnTo>
                  <a:lnTo>
                    <a:pt x="4521" y="3131"/>
                  </a:lnTo>
                  <a:lnTo>
                    <a:pt x="4521" y="3132"/>
                  </a:lnTo>
                  <a:lnTo>
                    <a:pt x="4521" y="3133"/>
                  </a:lnTo>
                  <a:lnTo>
                    <a:pt x="4520" y="3134"/>
                  </a:lnTo>
                  <a:lnTo>
                    <a:pt x="4519" y="3134"/>
                  </a:lnTo>
                  <a:lnTo>
                    <a:pt x="4519" y="3135"/>
                  </a:lnTo>
                  <a:lnTo>
                    <a:pt x="4519" y="3136"/>
                  </a:lnTo>
                  <a:lnTo>
                    <a:pt x="4521" y="3137"/>
                  </a:lnTo>
                  <a:lnTo>
                    <a:pt x="4521" y="3140"/>
                  </a:lnTo>
                  <a:lnTo>
                    <a:pt x="4511" y="3140"/>
                  </a:lnTo>
                  <a:lnTo>
                    <a:pt x="4509" y="3134"/>
                  </a:lnTo>
                  <a:lnTo>
                    <a:pt x="4509" y="3127"/>
                  </a:lnTo>
                  <a:lnTo>
                    <a:pt x="4502" y="3123"/>
                  </a:lnTo>
                  <a:lnTo>
                    <a:pt x="4502" y="3119"/>
                  </a:lnTo>
                  <a:lnTo>
                    <a:pt x="4507" y="3117"/>
                  </a:lnTo>
                  <a:lnTo>
                    <a:pt x="4513" y="3114"/>
                  </a:lnTo>
                  <a:lnTo>
                    <a:pt x="4517" y="3110"/>
                  </a:lnTo>
                  <a:lnTo>
                    <a:pt x="4520" y="3103"/>
                  </a:lnTo>
                  <a:lnTo>
                    <a:pt x="4490" y="3096"/>
                  </a:lnTo>
                  <a:lnTo>
                    <a:pt x="4477" y="3088"/>
                  </a:lnTo>
                  <a:lnTo>
                    <a:pt x="4480" y="3076"/>
                  </a:lnTo>
                  <a:lnTo>
                    <a:pt x="4484" y="3071"/>
                  </a:lnTo>
                  <a:lnTo>
                    <a:pt x="4489" y="3063"/>
                  </a:lnTo>
                  <a:lnTo>
                    <a:pt x="4491" y="3056"/>
                  </a:lnTo>
                  <a:lnTo>
                    <a:pt x="4478" y="3049"/>
                  </a:lnTo>
                  <a:lnTo>
                    <a:pt x="4475" y="3042"/>
                  </a:lnTo>
                  <a:lnTo>
                    <a:pt x="4477" y="3034"/>
                  </a:lnTo>
                  <a:lnTo>
                    <a:pt x="4484" y="3028"/>
                  </a:lnTo>
                  <a:lnTo>
                    <a:pt x="4482" y="3024"/>
                  </a:lnTo>
                  <a:lnTo>
                    <a:pt x="4480" y="3022"/>
                  </a:lnTo>
                  <a:lnTo>
                    <a:pt x="4476" y="3022"/>
                  </a:lnTo>
                  <a:lnTo>
                    <a:pt x="4472" y="3022"/>
                  </a:lnTo>
                  <a:lnTo>
                    <a:pt x="4468" y="3022"/>
                  </a:lnTo>
                  <a:lnTo>
                    <a:pt x="4464" y="3019"/>
                  </a:lnTo>
                  <a:lnTo>
                    <a:pt x="4458" y="3012"/>
                  </a:lnTo>
                  <a:lnTo>
                    <a:pt x="4460" y="3010"/>
                  </a:lnTo>
                  <a:lnTo>
                    <a:pt x="4483" y="3010"/>
                  </a:lnTo>
                  <a:lnTo>
                    <a:pt x="4496" y="3017"/>
                  </a:lnTo>
                  <a:lnTo>
                    <a:pt x="4508" y="3027"/>
                  </a:lnTo>
                  <a:lnTo>
                    <a:pt x="4520" y="3032"/>
                  </a:lnTo>
                  <a:lnTo>
                    <a:pt x="4532" y="3023"/>
                  </a:lnTo>
                  <a:lnTo>
                    <a:pt x="4538" y="3008"/>
                  </a:lnTo>
                  <a:lnTo>
                    <a:pt x="4541" y="2993"/>
                  </a:lnTo>
                  <a:lnTo>
                    <a:pt x="4544" y="2989"/>
                  </a:lnTo>
                  <a:lnTo>
                    <a:pt x="4551" y="2985"/>
                  </a:lnTo>
                  <a:lnTo>
                    <a:pt x="4565" y="2978"/>
                  </a:lnTo>
                  <a:lnTo>
                    <a:pt x="4573" y="2973"/>
                  </a:lnTo>
                  <a:lnTo>
                    <a:pt x="4577" y="2972"/>
                  </a:lnTo>
                  <a:lnTo>
                    <a:pt x="4580" y="2973"/>
                  </a:lnTo>
                  <a:lnTo>
                    <a:pt x="4582" y="2982"/>
                  </a:lnTo>
                  <a:lnTo>
                    <a:pt x="4585" y="2984"/>
                  </a:lnTo>
                  <a:lnTo>
                    <a:pt x="4593" y="2985"/>
                  </a:lnTo>
                  <a:lnTo>
                    <a:pt x="4594" y="2990"/>
                  </a:lnTo>
                  <a:lnTo>
                    <a:pt x="4595" y="2997"/>
                  </a:lnTo>
                  <a:lnTo>
                    <a:pt x="4598" y="3005"/>
                  </a:lnTo>
                  <a:lnTo>
                    <a:pt x="4595" y="3015"/>
                  </a:lnTo>
                  <a:lnTo>
                    <a:pt x="4591" y="3036"/>
                  </a:lnTo>
                  <a:lnTo>
                    <a:pt x="4587" y="3052"/>
                  </a:lnTo>
                  <a:lnTo>
                    <a:pt x="4581" y="3067"/>
                  </a:lnTo>
                  <a:lnTo>
                    <a:pt x="4576" y="3074"/>
                  </a:lnTo>
                  <a:lnTo>
                    <a:pt x="4572" y="3076"/>
                  </a:lnTo>
                  <a:lnTo>
                    <a:pt x="4566" y="3078"/>
                  </a:lnTo>
                  <a:lnTo>
                    <a:pt x="4562" y="3079"/>
                  </a:lnTo>
                  <a:lnTo>
                    <a:pt x="4562" y="3083"/>
                  </a:lnTo>
                  <a:lnTo>
                    <a:pt x="4565" y="3087"/>
                  </a:lnTo>
                  <a:lnTo>
                    <a:pt x="4569" y="3088"/>
                  </a:lnTo>
                  <a:lnTo>
                    <a:pt x="4573" y="3088"/>
                  </a:lnTo>
                  <a:lnTo>
                    <a:pt x="4594" y="3085"/>
                  </a:lnTo>
                  <a:lnTo>
                    <a:pt x="4650" y="3065"/>
                  </a:lnTo>
                  <a:lnTo>
                    <a:pt x="4657" y="3065"/>
                  </a:lnTo>
                  <a:lnTo>
                    <a:pt x="4663" y="3067"/>
                  </a:lnTo>
                  <a:lnTo>
                    <a:pt x="4670" y="3073"/>
                  </a:lnTo>
                  <a:lnTo>
                    <a:pt x="4678" y="3075"/>
                  </a:lnTo>
                  <a:lnTo>
                    <a:pt x="4683" y="3071"/>
                  </a:lnTo>
                  <a:lnTo>
                    <a:pt x="4687" y="3067"/>
                  </a:lnTo>
                  <a:lnTo>
                    <a:pt x="4687" y="3074"/>
                  </a:lnTo>
                  <a:lnTo>
                    <a:pt x="4685" y="3082"/>
                  </a:lnTo>
                  <a:lnTo>
                    <a:pt x="4680" y="3086"/>
                  </a:lnTo>
                  <a:lnTo>
                    <a:pt x="4673" y="3087"/>
                  </a:lnTo>
                  <a:lnTo>
                    <a:pt x="4654" y="3087"/>
                  </a:lnTo>
                  <a:lnTo>
                    <a:pt x="4650" y="3088"/>
                  </a:lnTo>
                  <a:lnTo>
                    <a:pt x="4646" y="3091"/>
                  </a:lnTo>
                  <a:lnTo>
                    <a:pt x="4635" y="3104"/>
                  </a:lnTo>
                  <a:lnTo>
                    <a:pt x="4632" y="3106"/>
                  </a:lnTo>
                  <a:lnTo>
                    <a:pt x="4628" y="3108"/>
                  </a:lnTo>
                  <a:lnTo>
                    <a:pt x="4624" y="3110"/>
                  </a:lnTo>
                  <a:lnTo>
                    <a:pt x="4615" y="3112"/>
                  </a:lnTo>
                  <a:lnTo>
                    <a:pt x="4605" y="3118"/>
                  </a:lnTo>
                  <a:lnTo>
                    <a:pt x="4575" y="3150"/>
                  </a:lnTo>
                  <a:lnTo>
                    <a:pt x="4572" y="3156"/>
                  </a:lnTo>
                  <a:lnTo>
                    <a:pt x="4573" y="3161"/>
                  </a:lnTo>
                  <a:lnTo>
                    <a:pt x="4583" y="3162"/>
                  </a:lnTo>
                  <a:lnTo>
                    <a:pt x="4591" y="3158"/>
                  </a:lnTo>
                  <a:lnTo>
                    <a:pt x="4610" y="3133"/>
                  </a:lnTo>
                  <a:lnTo>
                    <a:pt x="4623" y="3122"/>
                  </a:lnTo>
                  <a:lnTo>
                    <a:pt x="4745" y="3059"/>
                  </a:lnTo>
                  <a:lnTo>
                    <a:pt x="4791" y="3039"/>
                  </a:lnTo>
                  <a:lnTo>
                    <a:pt x="4823" y="3019"/>
                  </a:lnTo>
                  <a:lnTo>
                    <a:pt x="4834" y="3013"/>
                  </a:lnTo>
                  <a:lnTo>
                    <a:pt x="4850" y="3007"/>
                  </a:lnTo>
                  <a:lnTo>
                    <a:pt x="4859" y="3006"/>
                  </a:lnTo>
                  <a:lnTo>
                    <a:pt x="4906" y="3004"/>
                  </a:lnTo>
                  <a:lnTo>
                    <a:pt x="4918" y="3007"/>
                  </a:lnTo>
                  <a:lnTo>
                    <a:pt x="4922" y="3006"/>
                  </a:lnTo>
                  <a:lnTo>
                    <a:pt x="4928" y="2998"/>
                  </a:lnTo>
                  <a:lnTo>
                    <a:pt x="4921" y="2985"/>
                  </a:lnTo>
                  <a:lnTo>
                    <a:pt x="4898" y="2961"/>
                  </a:lnTo>
                  <a:lnTo>
                    <a:pt x="4888" y="2945"/>
                  </a:lnTo>
                  <a:lnTo>
                    <a:pt x="4890" y="2929"/>
                  </a:lnTo>
                  <a:lnTo>
                    <a:pt x="4918" y="2883"/>
                  </a:lnTo>
                  <a:lnTo>
                    <a:pt x="4922" y="2875"/>
                  </a:lnTo>
                  <a:lnTo>
                    <a:pt x="4923" y="2866"/>
                  </a:lnTo>
                  <a:lnTo>
                    <a:pt x="4927" y="2864"/>
                  </a:lnTo>
                  <a:lnTo>
                    <a:pt x="4937" y="2863"/>
                  </a:lnTo>
                  <a:lnTo>
                    <a:pt x="4945" y="2863"/>
                  </a:lnTo>
                  <a:lnTo>
                    <a:pt x="4945" y="2863"/>
                  </a:lnTo>
                  <a:lnTo>
                    <a:pt x="4952" y="2849"/>
                  </a:lnTo>
                  <a:lnTo>
                    <a:pt x="4973" y="2822"/>
                  </a:lnTo>
                  <a:lnTo>
                    <a:pt x="4970" y="2816"/>
                  </a:lnTo>
                  <a:lnTo>
                    <a:pt x="4970" y="2812"/>
                  </a:lnTo>
                  <a:lnTo>
                    <a:pt x="4975" y="2803"/>
                  </a:lnTo>
                  <a:lnTo>
                    <a:pt x="4977" y="2793"/>
                  </a:lnTo>
                  <a:lnTo>
                    <a:pt x="4976" y="2786"/>
                  </a:lnTo>
                  <a:lnTo>
                    <a:pt x="4975" y="2779"/>
                  </a:lnTo>
                  <a:lnTo>
                    <a:pt x="4973" y="2771"/>
                  </a:lnTo>
                  <a:lnTo>
                    <a:pt x="4972" y="2768"/>
                  </a:lnTo>
                  <a:lnTo>
                    <a:pt x="4968" y="2762"/>
                  </a:lnTo>
                  <a:lnTo>
                    <a:pt x="4967" y="2757"/>
                  </a:lnTo>
                  <a:lnTo>
                    <a:pt x="4967" y="2752"/>
                  </a:lnTo>
                  <a:lnTo>
                    <a:pt x="4970" y="2743"/>
                  </a:lnTo>
                  <a:lnTo>
                    <a:pt x="4971" y="2739"/>
                  </a:lnTo>
                  <a:lnTo>
                    <a:pt x="4969" y="2729"/>
                  </a:lnTo>
                  <a:lnTo>
                    <a:pt x="4963" y="2722"/>
                  </a:lnTo>
                  <a:lnTo>
                    <a:pt x="4957" y="2717"/>
                  </a:lnTo>
                  <a:lnTo>
                    <a:pt x="4954" y="2711"/>
                  </a:lnTo>
                  <a:lnTo>
                    <a:pt x="4951" y="2691"/>
                  </a:lnTo>
                  <a:lnTo>
                    <a:pt x="4952" y="2682"/>
                  </a:lnTo>
                  <a:lnTo>
                    <a:pt x="4957" y="2672"/>
                  </a:lnTo>
                  <a:lnTo>
                    <a:pt x="4965" y="2660"/>
                  </a:lnTo>
                  <a:lnTo>
                    <a:pt x="4968" y="2653"/>
                  </a:lnTo>
                  <a:lnTo>
                    <a:pt x="4968" y="2645"/>
                  </a:lnTo>
                  <a:lnTo>
                    <a:pt x="4968" y="2642"/>
                  </a:lnTo>
                  <a:lnTo>
                    <a:pt x="4962" y="2628"/>
                  </a:lnTo>
                  <a:lnTo>
                    <a:pt x="4962" y="2628"/>
                  </a:lnTo>
                  <a:lnTo>
                    <a:pt x="4962" y="2619"/>
                  </a:lnTo>
                  <a:lnTo>
                    <a:pt x="4960" y="2617"/>
                  </a:lnTo>
                  <a:lnTo>
                    <a:pt x="4957" y="2615"/>
                  </a:lnTo>
                  <a:lnTo>
                    <a:pt x="4956" y="2613"/>
                  </a:lnTo>
                  <a:lnTo>
                    <a:pt x="4956" y="2604"/>
                  </a:lnTo>
                  <a:lnTo>
                    <a:pt x="4959" y="2596"/>
                  </a:lnTo>
                  <a:lnTo>
                    <a:pt x="4964" y="2590"/>
                  </a:lnTo>
                  <a:lnTo>
                    <a:pt x="4972" y="2588"/>
                  </a:lnTo>
                  <a:lnTo>
                    <a:pt x="4972" y="2583"/>
                  </a:lnTo>
                  <a:lnTo>
                    <a:pt x="4976" y="2560"/>
                  </a:lnTo>
                  <a:lnTo>
                    <a:pt x="4979" y="2553"/>
                  </a:lnTo>
                  <a:lnTo>
                    <a:pt x="4992" y="2542"/>
                  </a:lnTo>
                  <a:lnTo>
                    <a:pt x="4995" y="2535"/>
                  </a:lnTo>
                  <a:lnTo>
                    <a:pt x="4997" y="2514"/>
                  </a:lnTo>
                  <a:lnTo>
                    <a:pt x="5010" y="2487"/>
                  </a:lnTo>
                  <a:lnTo>
                    <a:pt x="5012" y="2480"/>
                  </a:lnTo>
                  <a:lnTo>
                    <a:pt x="5012" y="2476"/>
                  </a:lnTo>
                  <a:lnTo>
                    <a:pt x="5012" y="2470"/>
                  </a:lnTo>
                  <a:lnTo>
                    <a:pt x="5011" y="2465"/>
                  </a:lnTo>
                  <a:lnTo>
                    <a:pt x="5008" y="2457"/>
                  </a:lnTo>
                  <a:lnTo>
                    <a:pt x="5008" y="2452"/>
                  </a:lnTo>
                  <a:lnTo>
                    <a:pt x="5009" y="2447"/>
                  </a:lnTo>
                  <a:lnTo>
                    <a:pt x="5012" y="2443"/>
                  </a:lnTo>
                  <a:lnTo>
                    <a:pt x="5017" y="2438"/>
                  </a:lnTo>
                  <a:lnTo>
                    <a:pt x="5020" y="2433"/>
                  </a:lnTo>
                  <a:lnTo>
                    <a:pt x="5020" y="2431"/>
                  </a:lnTo>
                  <a:lnTo>
                    <a:pt x="5017" y="2425"/>
                  </a:lnTo>
                  <a:lnTo>
                    <a:pt x="5014" y="2422"/>
                  </a:lnTo>
                  <a:lnTo>
                    <a:pt x="5007" y="2413"/>
                  </a:lnTo>
                  <a:lnTo>
                    <a:pt x="5003" y="2403"/>
                  </a:lnTo>
                  <a:lnTo>
                    <a:pt x="5008" y="2398"/>
                  </a:lnTo>
                  <a:lnTo>
                    <a:pt x="5012" y="2397"/>
                  </a:lnTo>
                  <a:lnTo>
                    <a:pt x="5022" y="2393"/>
                  </a:lnTo>
                  <a:lnTo>
                    <a:pt x="5025" y="2391"/>
                  </a:lnTo>
                  <a:lnTo>
                    <a:pt x="5026" y="2386"/>
                  </a:lnTo>
                  <a:lnTo>
                    <a:pt x="5025" y="238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xmlns="" id="{8715C438-13ED-4DBF-9E71-D19FEF552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7781" y="3252904"/>
              <a:ext cx="779635" cy="286299"/>
            </a:xfrm>
            <a:custGeom>
              <a:avLst/>
              <a:gdLst>
                <a:gd name="T0" fmla="*/ 2588 w 3046"/>
                <a:gd name="T1" fmla="*/ 77 h 1113"/>
                <a:gd name="T2" fmla="*/ 2886 w 3046"/>
                <a:gd name="T3" fmla="*/ 31 h 1113"/>
                <a:gd name="T4" fmla="*/ 3011 w 3046"/>
                <a:gd name="T5" fmla="*/ 4 h 1113"/>
                <a:gd name="T6" fmla="*/ 3031 w 3046"/>
                <a:gd name="T7" fmla="*/ 93 h 1113"/>
                <a:gd name="T8" fmla="*/ 3044 w 3046"/>
                <a:gd name="T9" fmla="*/ 120 h 1113"/>
                <a:gd name="T10" fmla="*/ 2973 w 3046"/>
                <a:gd name="T11" fmla="*/ 154 h 1113"/>
                <a:gd name="T12" fmla="*/ 2926 w 3046"/>
                <a:gd name="T13" fmla="*/ 250 h 1113"/>
                <a:gd name="T14" fmla="*/ 2908 w 3046"/>
                <a:gd name="T15" fmla="*/ 241 h 1113"/>
                <a:gd name="T16" fmla="*/ 2893 w 3046"/>
                <a:gd name="T17" fmla="*/ 233 h 1113"/>
                <a:gd name="T18" fmla="*/ 2865 w 3046"/>
                <a:gd name="T19" fmla="*/ 243 h 1113"/>
                <a:gd name="T20" fmla="*/ 2818 w 3046"/>
                <a:gd name="T21" fmla="*/ 270 h 1113"/>
                <a:gd name="T22" fmla="*/ 2790 w 3046"/>
                <a:gd name="T23" fmla="*/ 321 h 1113"/>
                <a:gd name="T24" fmla="*/ 2759 w 3046"/>
                <a:gd name="T25" fmla="*/ 337 h 1113"/>
                <a:gd name="T26" fmla="*/ 2752 w 3046"/>
                <a:gd name="T27" fmla="*/ 312 h 1113"/>
                <a:gd name="T28" fmla="*/ 2721 w 3046"/>
                <a:gd name="T29" fmla="*/ 311 h 1113"/>
                <a:gd name="T30" fmla="*/ 2689 w 3046"/>
                <a:gd name="T31" fmla="*/ 348 h 1113"/>
                <a:gd name="T32" fmla="*/ 2671 w 3046"/>
                <a:gd name="T33" fmla="*/ 363 h 1113"/>
                <a:gd name="T34" fmla="*/ 2643 w 3046"/>
                <a:gd name="T35" fmla="*/ 367 h 1113"/>
                <a:gd name="T36" fmla="*/ 2649 w 3046"/>
                <a:gd name="T37" fmla="*/ 390 h 1113"/>
                <a:gd name="T38" fmla="*/ 2628 w 3046"/>
                <a:gd name="T39" fmla="*/ 439 h 1113"/>
                <a:gd name="T40" fmla="*/ 2577 w 3046"/>
                <a:gd name="T41" fmla="*/ 456 h 1113"/>
                <a:gd name="T42" fmla="*/ 2536 w 3046"/>
                <a:gd name="T43" fmla="*/ 487 h 1113"/>
                <a:gd name="T44" fmla="*/ 2508 w 3046"/>
                <a:gd name="T45" fmla="*/ 512 h 1113"/>
                <a:gd name="T46" fmla="*/ 2467 w 3046"/>
                <a:gd name="T47" fmla="*/ 551 h 1113"/>
                <a:gd name="T48" fmla="*/ 2423 w 3046"/>
                <a:gd name="T49" fmla="*/ 570 h 1113"/>
                <a:gd name="T50" fmla="*/ 2397 w 3046"/>
                <a:gd name="T51" fmla="*/ 573 h 1113"/>
                <a:gd name="T52" fmla="*/ 2364 w 3046"/>
                <a:gd name="T53" fmla="*/ 581 h 1113"/>
                <a:gd name="T54" fmla="*/ 2318 w 3046"/>
                <a:gd name="T55" fmla="*/ 610 h 1113"/>
                <a:gd name="T56" fmla="*/ 2287 w 3046"/>
                <a:gd name="T57" fmla="*/ 646 h 1113"/>
                <a:gd name="T58" fmla="*/ 2281 w 3046"/>
                <a:gd name="T59" fmla="*/ 673 h 1113"/>
                <a:gd name="T60" fmla="*/ 2274 w 3046"/>
                <a:gd name="T61" fmla="*/ 716 h 1113"/>
                <a:gd name="T62" fmla="*/ 2225 w 3046"/>
                <a:gd name="T63" fmla="*/ 741 h 1113"/>
                <a:gd name="T64" fmla="*/ 2202 w 3046"/>
                <a:gd name="T65" fmla="*/ 742 h 1113"/>
                <a:gd name="T66" fmla="*/ 2190 w 3046"/>
                <a:gd name="T67" fmla="*/ 799 h 1113"/>
                <a:gd name="T68" fmla="*/ 2085 w 3046"/>
                <a:gd name="T69" fmla="*/ 875 h 1113"/>
                <a:gd name="T70" fmla="*/ 1719 w 3046"/>
                <a:gd name="T71" fmla="*/ 925 h 1113"/>
                <a:gd name="T72" fmla="*/ 1257 w 3046"/>
                <a:gd name="T73" fmla="*/ 978 h 1113"/>
                <a:gd name="T74" fmla="*/ 795 w 3046"/>
                <a:gd name="T75" fmla="*/ 1025 h 1113"/>
                <a:gd name="T76" fmla="*/ 624 w 3046"/>
                <a:gd name="T77" fmla="*/ 1054 h 1113"/>
                <a:gd name="T78" fmla="*/ 242 w 3046"/>
                <a:gd name="T79" fmla="*/ 1091 h 1113"/>
                <a:gd name="T80" fmla="*/ 11 w 3046"/>
                <a:gd name="T81" fmla="*/ 1101 h 1113"/>
                <a:gd name="T82" fmla="*/ 54 w 3046"/>
                <a:gd name="T83" fmla="*/ 1049 h 1113"/>
                <a:gd name="T84" fmla="*/ 57 w 3046"/>
                <a:gd name="T85" fmla="*/ 952 h 1113"/>
                <a:gd name="T86" fmla="*/ 90 w 3046"/>
                <a:gd name="T87" fmla="*/ 875 h 1113"/>
                <a:gd name="T88" fmla="*/ 109 w 3046"/>
                <a:gd name="T89" fmla="*/ 832 h 1113"/>
                <a:gd name="T90" fmla="*/ 108 w 3046"/>
                <a:gd name="T91" fmla="*/ 772 h 1113"/>
                <a:gd name="T92" fmla="*/ 172 w 3046"/>
                <a:gd name="T93" fmla="*/ 685 h 1113"/>
                <a:gd name="T94" fmla="*/ 175 w 3046"/>
                <a:gd name="T95" fmla="*/ 647 h 1113"/>
                <a:gd name="T96" fmla="*/ 209 w 3046"/>
                <a:gd name="T97" fmla="*/ 581 h 1113"/>
                <a:gd name="T98" fmla="*/ 220 w 3046"/>
                <a:gd name="T99" fmla="*/ 517 h 1113"/>
                <a:gd name="T100" fmla="*/ 226 w 3046"/>
                <a:gd name="T101" fmla="*/ 480 h 1113"/>
                <a:gd name="T102" fmla="*/ 237 w 3046"/>
                <a:gd name="T103" fmla="*/ 416 h 1113"/>
                <a:gd name="T104" fmla="*/ 262 w 3046"/>
                <a:gd name="T105" fmla="*/ 415 h 1113"/>
                <a:gd name="T106" fmla="*/ 761 w 3046"/>
                <a:gd name="T107" fmla="*/ 364 h 1113"/>
                <a:gd name="T108" fmla="*/ 741 w 3046"/>
                <a:gd name="T109" fmla="*/ 281 h 1113"/>
                <a:gd name="T110" fmla="*/ 825 w 3046"/>
                <a:gd name="T111" fmla="*/ 291 h 1113"/>
                <a:gd name="T112" fmla="*/ 944 w 3046"/>
                <a:gd name="T113" fmla="*/ 277 h 1113"/>
                <a:gd name="T114" fmla="*/ 1234 w 3046"/>
                <a:gd name="T115" fmla="*/ 240 h 1113"/>
                <a:gd name="T116" fmla="*/ 1331 w 3046"/>
                <a:gd name="T117" fmla="*/ 225 h 1113"/>
                <a:gd name="T118" fmla="*/ 1895 w 3046"/>
                <a:gd name="T119" fmla="*/ 171 h 1113"/>
                <a:gd name="T120" fmla="*/ 2306 w 3046"/>
                <a:gd name="T121" fmla="*/ 127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6" h="1113">
                  <a:moveTo>
                    <a:pt x="2327" y="115"/>
                  </a:moveTo>
                  <a:lnTo>
                    <a:pt x="2364" y="110"/>
                  </a:lnTo>
                  <a:lnTo>
                    <a:pt x="2401" y="105"/>
                  </a:lnTo>
                  <a:lnTo>
                    <a:pt x="2439" y="99"/>
                  </a:lnTo>
                  <a:lnTo>
                    <a:pt x="2476" y="94"/>
                  </a:lnTo>
                  <a:lnTo>
                    <a:pt x="2513" y="88"/>
                  </a:lnTo>
                  <a:lnTo>
                    <a:pt x="2551" y="83"/>
                  </a:lnTo>
                  <a:lnTo>
                    <a:pt x="2588" y="77"/>
                  </a:lnTo>
                  <a:lnTo>
                    <a:pt x="2625" y="71"/>
                  </a:lnTo>
                  <a:lnTo>
                    <a:pt x="2663" y="66"/>
                  </a:lnTo>
                  <a:lnTo>
                    <a:pt x="2700" y="60"/>
                  </a:lnTo>
                  <a:lnTo>
                    <a:pt x="2737" y="54"/>
                  </a:lnTo>
                  <a:lnTo>
                    <a:pt x="2775" y="49"/>
                  </a:lnTo>
                  <a:lnTo>
                    <a:pt x="2812" y="43"/>
                  </a:lnTo>
                  <a:lnTo>
                    <a:pt x="2849" y="37"/>
                  </a:lnTo>
                  <a:lnTo>
                    <a:pt x="2886" y="31"/>
                  </a:lnTo>
                  <a:lnTo>
                    <a:pt x="2924" y="26"/>
                  </a:lnTo>
                  <a:lnTo>
                    <a:pt x="2941" y="23"/>
                  </a:lnTo>
                  <a:lnTo>
                    <a:pt x="2944" y="21"/>
                  </a:lnTo>
                  <a:lnTo>
                    <a:pt x="2950" y="13"/>
                  </a:lnTo>
                  <a:lnTo>
                    <a:pt x="2953" y="12"/>
                  </a:lnTo>
                  <a:lnTo>
                    <a:pt x="2956" y="11"/>
                  </a:lnTo>
                  <a:lnTo>
                    <a:pt x="2981" y="8"/>
                  </a:lnTo>
                  <a:lnTo>
                    <a:pt x="3011" y="4"/>
                  </a:lnTo>
                  <a:lnTo>
                    <a:pt x="3045" y="0"/>
                  </a:lnTo>
                  <a:lnTo>
                    <a:pt x="3033" y="30"/>
                  </a:lnTo>
                  <a:lnTo>
                    <a:pt x="3031" y="40"/>
                  </a:lnTo>
                  <a:lnTo>
                    <a:pt x="3032" y="42"/>
                  </a:lnTo>
                  <a:lnTo>
                    <a:pt x="3039" y="52"/>
                  </a:lnTo>
                  <a:lnTo>
                    <a:pt x="3040" y="56"/>
                  </a:lnTo>
                  <a:lnTo>
                    <a:pt x="3037" y="73"/>
                  </a:lnTo>
                  <a:lnTo>
                    <a:pt x="3031" y="93"/>
                  </a:lnTo>
                  <a:lnTo>
                    <a:pt x="3030" y="97"/>
                  </a:lnTo>
                  <a:lnTo>
                    <a:pt x="3030" y="100"/>
                  </a:lnTo>
                  <a:lnTo>
                    <a:pt x="3031" y="102"/>
                  </a:lnTo>
                  <a:lnTo>
                    <a:pt x="3036" y="109"/>
                  </a:lnTo>
                  <a:lnTo>
                    <a:pt x="3042" y="115"/>
                  </a:lnTo>
                  <a:lnTo>
                    <a:pt x="3043" y="117"/>
                  </a:lnTo>
                  <a:lnTo>
                    <a:pt x="3044" y="119"/>
                  </a:lnTo>
                  <a:lnTo>
                    <a:pt x="3044" y="120"/>
                  </a:lnTo>
                  <a:lnTo>
                    <a:pt x="3042" y="121"/>
                  </a:lnTo>
                  <a:lnTo>
                    <a:pt x="3031" y="121"/>
                  </a:lnTo>
                  <a:lnTo>
                    <a:pt x="3011" y="118"/>
                  </a:lnTo>
                  <a:lnTo>
                    <a:pt x="3009" y="118"/>
                  </a:lnTo>
                  <a:lnTo>
                    <a:pt x="3008" y="119"/>
                  </a:lnTo>
                  <a:lnTo>
                    <a:pt x="2983" y="143"/>
                  </a:lnTo>
                  <a:lnTo>
                    <a:pt x="2974" y="152"/>
                  </a:lnTo>
                  <a:lnTo>
                    <a:pt x="2973" y="154"/>
                  </a:lnTo>
                  <a:lnTo>
                    <a:pt x="2948" y="228"/>
                  </a:lnTo>
                  <a:lnTo>
                    <a:pt x="2946" y="233"/>
                  </a:lnTo>
                  <a:lnTo>
                    <a:pt x="2943" y="236"/>
                  </a:lnTo>
                  <a:lnTo>
                    <a:pt x="2940" y="239"/>
                  </a:lnTo>
                  <a:lnTo>
                    <a:pt x="2935" y="245"/>
                  </a:lnTo>
                  <a:lnTo>
                    <a:pt x="2932" y="248"/>
                  </a:lnTo>
                  <a:lnTo>
                    <a:pt x="2929" y="249"/>
                  </a:lnTo>
                  <a:lnTo>
                    <a:pt x="2926" y="250"/>
                  </a:lnTo>
                  <a:lnTo>
                    <a:pt x="2923" y="250"/>
                  </a:lnTo>
                  <a:lnTo>
                    <a:pt x="2918" y="249"/>
                  </a:lnTo>
                  <a:lnTo>
                    <a:pt x="2915" y="249"/>
                  </a:lnTo>
                  <a:lnTo>
                    <a:pt x="2913" y="248"/>
                  </a:lnTo>
                  <a:lnTo>
                    <a:pt x="2911" y="247"/>
                  </a:lnTo>
                  <a:lnTo>
                    <a:pt x="2909" y="245"/>
                  </a:lnTo>
                  <a:lnTo>
                    <a:pt x="2908" y="243"/>
                  </a:lnTo>
                  <a:lnTo>
                    <a:pt x="2908" y="241"/>
                  </a:lnTo>
                  <a:lnTo>
                    <a:pt x="2907" y="239"/>
                  </a:lnTo>
                  <a:lnTo>
                    <a:pt x="2906" y="237"/>
                  </a:lnTo>
                  <a:lnTo>
                    <a:pt x="2905" y="235"/>
                  </a:lnTo>
                  <a:lnTo>
                    <a:pt x="2904" y="234"/>
                  </a:lnTo>
                  <a:lnTo>
                    <a:pt x="2902" y="233"/>
                  </a:lnTo>
                  <a:lnTo>
                    <a:pt x="2900" y="232"/>
                  </a:lnTo>
                  <a:lnTo>
                    <a:pt x="2898" y="232"/>
                  </a:lnTo>
                  <a:lnTo>
                    <a:pt x="2893" y="233"/>
                  </a:lnTo>
                  <a:lnTo>
                    <a:pt x="2890" y="233"/>
                  </a:lnTo>
                  <a:lnTo>
                    <a:pt x="2888" y="232"/>
                  </a:lnTo>
                  <a:lnTo>
                    <a:pt x="2884" y="230"/>
                  </a:lnTo>
                  <a:lnTo>
                    <a:pt x="2882" y="230"/>
                  </a:lnTo>
                  <a:lnTo>
                    <a:pt x="2881" y="230"/>
                  </a:lnTo>
                  <a:lnTo>
                    <a:pt x="2879" y="231"/>
                  </a:lnTo>
                  <a:lnTo>
                    <a:pt x="2875" y="233"/>
                  </a:lnTo>
                  <a:lnTo>
                    <a:pt x="2865" y="243"/>
                  </a:lnTo>
                  <a:lnTo>
                    <a:pt x="2864" y="245"/>
                  </a:lnTo>
                  <a:lnTo>
                    <a:pt x="2856" y="246"/>
                  </a:lnTo>
                  <a:lnTo>
                    <a:pt x="2853" y="246"/>
                  </a:lnTo>
                  <a:lnTo>
                    <a:pt x="2845" y="252"/>
                  </a:lnTo>
                  <a:lnTo>
                    <a:pt x="2833" y="258"/>
                  </a:lnTo>
                  <a:lnTo>
                    <a:pt x="2829" y="260"/>
                  </a:lnTo>
                  <a:lnTo>
                    <a:pt x="2824" y="264"/>
                  </a:lnTo>
                  <a:lnTo>
                    <a:pt x="2818" y="270"/>
                  </a:lnTo>
                  <a:lnTo>
                    <a:pt x="2808" y="285"/>
                  </a:lnTo>
                  <a:lnTo>
                    <a:pt x="2805" y="290"/>
                  </a:lnTo>
                  <a:lnTo>
                    <a:pt x="2802" y="302"/>
                  </a:lnTo>
                  <a:lnTo>
                    <a:pt x="2801" y="305"/>
                  </a:lnTo>
                  <a:lnTo>
                    <a:pt x="2796" y="314"/>
                  </a:lnTo>
                  <a:lnTo>
                    <a:pt x="2793" y="318"/>
                  </a:lnTo>
                  <a:lnTo>
                    <a:pt x="2791" y="320"/>
                  </a:lnTo>
                  <a:lnTo>
                    <a:pt x="2790" y="321"/>
                  </a:lnTo>
                  <a:lnTo>
                    <a:pt x="2789" y="322"/>
                  </a:lnTo>
                  <a:lnTo>
                    <a:pt x="2774" y="335"/>
                  </a:lnTo>
                  <a:lnTo>
                    <a:pt x="2771" y="337"/>
                  </a:lnTo>
                  <a:lnTo>
                    <a:pt x="2768" y="338"/>
                  </a:lnTo>
                  <a:lnTo>
                    <a:pt x="2766" y="339"/>
                  </a:lnTo>
                  <a:lnTo>
                    <a:pt x="2764" y="338"/>
                  </a:lnTo>
                  <a:lnTo>
                    <a:pt x="2761" y="338"/>
                  </a:lnTo>
                  <a:lnTo>
                    <a:pt x="2759" y="337"/>
                  </a:lnTo>
                  <a:lnTo>
                    <a:pt x="2757" y="335"/>
                  </a:lnTo>
                  <a:lnTo>
                    <a:pt x="2756" y="334"/>
                  </a:lnTo>
                  <a:lnTo>
                    <a:pt x="2755" y="332"/>
                  </a:lnTo>
                  <a:lnTo>
                    <a:pt x="2752" y="326"/>
                  </a:lnTo>
                  <a:lnTo>
                    <a:pt x="2751" y="324"/>
                  </a:lnTo>
                  <a:lnTo>
                    <a:pt x="2751" y="321"/>
                  </a:lnTo>
                  <a:lnTo>
                    <a:pt x="2751" y="318"/>
                  </a:lnTo>
                  <a:lnTo>
                    <a:pt x="2752" y="312"/>
                  </a:lnTo>
                  <a:lnTo>
                    <a:pt x="2752" y="310"/>
                  </a:lnTo>
                  <a:lnTo>
                    <a:pt x="2752" y="309"/>
                  </a:lnTo>
                  <a:lnTo>
                    <a:pt x="2751" y="308"/>
                  </a:lnTo>
                  <a:lnTo>
                    <a:pt x="2744" y="300"/>
                  </a:lnTo>
                  <a:lnTo>
                    <a:pt x="2742" y="299"/>
                  </a:lnTo>
                  <a:lnTo>
                    <a:pt x="2740" y="299"/>
                  </a:lnTo>
                  <a:lnTo>
                    <a:pt x="2736" y="300"/>
                  </a:lnTo>
                  <a:lnTo>
                    <a:pt x="2721" y="311"/>
                  </a:lnTo>
                  <a:lnTo>
                    <a:pt x="2712" y="316"/>
                  </a:lnTo>
                  <a:lnTo>
                    <a:pt x="2690" y="333"/>
                  </a:lnTo>
                  <a:lnTo>
                    <a:pt x="2689" y="334"/>
                  </a:lnTo>
                  <a:lnTo>
                    <a:pt x="2689" y="335"/>
                  </a:lnTo>
                  <a:lnTo>
                    <a:pt x="2689" y="337"/>
                  </a:lnTo>
                  <a:lnTo>
                    <a:pt x="2690" y="343"/>
                  </a:lnTo>
                  <a:lnTo>
                    <a:pt x="2689" y="346"/>
                  </a:lnTo>
                  <a:lnTo>
                    <a:pt x="2689" y="348"/>
                  </a:lnTo>
                  <a:lnTo>
                    <a:pt x="2685" y="353"/>
                  </a:lnTo>
                  <a:lnTo>
                    <a:pt x="2684" y="357"/>
                  </a:lnTo>
                  <a:lnTo>
                    <a:pt x="2684" y="360"/>
                  </a:lnTo>
                  <a:lnTo>
                    <a:pt x="2682" y="363"/>
                  </a:lnTo>
                  <a:lnTo>
                    <a:pt x="2680" y="365"/>
                  </a:lnTo>
                  <a:lnTo>
                    <a:pt x="2678" y="366"/>
                  </a:lnTo>
                  <a:lnTo>
                    <a:pt x="2676" y="366"/>
                  </a:lnTo>
                  <a:lnTo>
                    <a:pt x="2671" y="363"/>
                  </a:lnTo>
                  <a:lnTo>
                    <a:pt x="2666" y="360"/>
                  </a:lnTo>
                  <a:lnTo>
                    <a:pt x="2661" y="359"/>
                  </a:lnTo>
                  <a:lnTo>
                    <a:pt x="2658" y="358"/>
                  </a:lnTo>
                  <a:lnTo>
                    <a:pt x="2654" y="359"/>
                  </a:lnTo>
                  <a:lnTo>
                    <a:pt x="2649" y="361"/>
                  </a:lnTo>
                  <a:lnTo>
                    <a:pt x="2646" y="363"/>
                  </a:lnTo>
                  <a:lnTo>
                    <a:pt x="2644" y="365"/>
                  </a:lnTo>
                  <a:lnTo>
                    <a:pt x="2643" y="367"/>
                  </a:lnTo>
                  <a:lnTo>
                    <a:pt x="2643" y="369"/>
                  </a:lnTo>
                  <a:lnTo>
                    <a:pt x="2642" y="372"/>
                  </a:lnTo>
                  <a:lnTo>
                    <a:pt x="2642" y="374"/>
                  </a:lnTo>
                  <a:lnTo>
                    <a:pt x="2642" y="377"/>
                  </a:lnTo>
                  <a:lnTo>
                    <a:pt x="2643" y="379"/>
                  </a:lnTo>
                  <a:lnTo>
                    <a:pt x="2644" y="381"/>
                  </a:lnTo>
                  <a:lnTo>
                    <a:pt x="2648" y="388"/>
                  </a:lnTo>
                  <a:lnTo>
                    <a:pt x="2649" y="390"/>
                  </a:lnTo>
                  <a:lnTo>
                    <a:pt x="2648" y="393"/>
                  </a:lnTo>
                  <a:lnTo>
                    <a:pt x="2645" y="399"/>
                  </a:lnTo>
                  <a:lnTo>
                    <a:pt x="2644" y="401"/>
                  </a:lnTo>
                  <a:lnTo>
                    <a:pt x="2644" y="405"/>
                  </a:lnTo>
                  <a:lnTo>
                    <a:pt x="2644" y="408"/>
                  </a:lnTo>
                  <a:lnTo>
                    <a:pt x="2642" y="412"/>
                  </a:lnTo>
                  <a:lnTo>
                    <a:pt x="2635" y="427"/>
                  </a:lnTo>
                  <a:lnTo>
                    <a:pt x="2628" y="439"/>
                  </a:lnTo>
                  <a:lnTo>
                    <a:pt x="2625" y="441"/>
                  </a:lnTo>
                  <a:lnTo>
                    <a:pt x="2623" y="442"/>
                  </a:lnTo>
                  <a:lnTo>
                    <a:pt x="2618" y="442"/>
                  </a:lnTo>
                  <a:lnTo>
                    <a:pt x="2602" y="443"/>
                  </a:lnTo>
                  <a:lnTo>
                    <a:pt x="2598" y="442"/>
                  </a:lnTo>
                  <a:lnTo>
                    <a:pt x="2596" y="443"/>
                  </a:lnTo>
                  <a:lnTo>
                    <a:pt x="2594" y="444"/>
                  </a:lnTo>
                  <a:lnTo>
                    <a:pt x="2577" y="456"/>
                  </a:lnTo>
                  <a:lnTo>
                    <a:pt x="2565" y="462"/>
                  </a:lnTo>
                  <a:lnTo>
                    <a:pt x="2562" y="464"/>
                  </a:lnTo>
                  <a:lnTo>
                    <a:pt x="2560" y="465"/>
                  </a:lnTo>
                  <a:lnTo>
                    <a:pt x="2553" y="476"/>
                  </a:lnTo>
                  <a:lnTo>
                    <a:pt x="2549" y="478"/>
                  </a:lnTo>
                  <a:lnTo>
                    <a:pt x="2541" y="483"/>
                  </a:lnTo>
                  <a:lnTo>
                    <a:pt x="2538" y="485"/>
                  </a:lnTo>
                  <a:lnTo>
                    <a:pt x="2536" y="487"/>
                  </a:lnTo>
                  <a:lnTo>
                    <a:pt x="2535" y="489"/>
                  </a:lnTo>
                  <a:lnTo>
                    <a:pt x="2529" y="498"/>
                  </a:lnTo>
                  <a:lnTo>
                    <a:pt x="2523" y="509"/>
                  </a:lnTo>
                  <a:lnTo>
                    <a:pt x="2521" y="510"/>
                  </a:lnTo>
                  <a:lnTo>
                    <a:pt x="2518" y="511"/>
                  </a:lnTo>
                  <a:lnTo>
                    <a:pt x="2515" y="511"/>
                  </a:lnTo>
                  <a:lnTo>
                    <a:pt x="2512" y="511"/>
                  </a:lnTo>
                  <a:lnTo>
                    <a:pt x="2508" y="512"/>
                  </a:lnTo>
                  <a:lnTo>
                    <a:pt x="2505" y="514"/>
                  </a:lnTo>
                  <a:lnTo>
                    <a:pt x="2501" y="520"/>
                  </a:lnTo>
                  <a:lnTo>
                    <a:pt x="2497" y="525"/>
                  </a:lnTo>
                  <a:lnTo>
                    <a:pt x="2493" y="530"/>
                  </a:lnTo>
                  <a:lnTo>
                    <a:pt x="2475" y="541"/>
                  </a:lnTo>
                  <a:lnTo>
                    <a:pt x="2472" y="544"/>
                  </a:lnTo>
                  <a:lnTo>
                    <a:pt x="2470" y="546"/>
                  </a:lnTo>
                  <a:lnTo>
                    <a:pt x="2467" y="551"/>
                  </a:lnTo>
                  <a:lnTo>
                    <a:pt x="2460" y="560"/>
                  </a:lnTo>
                  <a:lnTo>
                    <a:pt x="2458" y="562"/>
                  </a:lnTo>
                  <a:lnTo>
                    <a:pt x="2456" y="564"/>
                  </a:lnTo>
                  <a:lnTo>
                    <a:pt x="2433" y="572"/>
                  </a:lnTo>
                  <a:lnTo>
                    <a:pt x="2430" y="572"/>
                  </a:lnTo>
                  <a:lnTo>
                    <a:pt x="2427" y="572"/>
                  </a:lnTo>
                  <a:lnTo>
                    <a:pt x="2425" y="571"/>
                  </a:lnTo>
                  <a:lnTo>
                    <a:pt x="2423" y="570"/>
                  </a:lnTo>
                  <a:lnTo>
                    <a:pt x="2421" y="569"/>
                  </a:lnTo>
                  <a:lnTo>
                    <a:pt x="2419" y="568"/>
                  </a:lnTo>
                  <a:lnTo>
                    <a:pt x="2415" y="569"/>
                  </a:lnTo>
                  <a:lnTo>
                    <a:pt x="2408" y="572"/>
                  </a:lnTo>
                  <a:lnTo>
                    <a:pt x="2404" y="573"/>
                  </a:lnTo>
                  <a:lnTo>
                    <a:pt x="2401" y="573"/>
                  </a:lnTo>
                  <a:lnTo>
                    <a:pt x="2399" y="573"/>
                  </a:lnTo>
                  <a:lnTo>
                    <a:pt x="2397" y="573"/>
                  </a:lnTo>
                  <a:lnTo>
                    <a:pt x="2394" y="574"/>
                  </a:lnTo>
                  <a:lnTo>
                    <a:pt x="2392" y="575"/>
                  </a:lnTo>
                  <a:lnTo>
                    <a:pt x="2389" y="577"/>
                  </a:lnTo>
                  <a:lnTo>
                    <a:pt x="2387" y="577"/>
                  </a:lnTo>
                  <a:lnTo>
                    <a:pt x="2386" y="577"/>
                  </a:lnTo>
                  <a:lnTo>
                    <a:pt x="2373" y="578"/>
                  </a:lnTo>
                  <a:lnTo>
                    <a:pt x="2371" y="578"/>
                  </a:lnTo>
                  <a:lnTo>
                    <a:pt x="2364" y="581"/>
                  </a:lnTo>
                  <a:lnTo>
                    <a:pt x="2357" y="585"/>
                  </a:lnTo>
                  <a:lnTo>
                    <a:pt x="2349" y="591"/>
                  </a:lnTo>
                  <a:lnTo>
                    <a:pt x="2344" y="597"/>
                  </a:lnTo>
                  <a:lnTo>
                    <a:pt x="2341" y="599"/>
                  </a:lnTo>
                  <a:lnTo>
                    <a:pt x="2338" y="601"/>
                  </a:lnTo>
                  <a:lnTo>
                    <a:pt x="2327" y="605"/>
                  </a:lnTo>
                  <a:lnTo>
                    <a:pt x="2321" y="608"/>
                  </a:lnTo>
                  <a:lnTo>
                    <a:pt x="2318" y="610"/>
                  </a:lnTo>
                  <a:lnTo>
                    <a:pt x="2317" y="612"/>
                  </a:lnTo>
                  <a:lnTo>
                    <a:pt x="2312" y="625"/>
                  </a:lnTo>
                  <a:lnTo>
                    <a:pt x="2311" y="628"/>
                  </a:lnTo>
                  <a:lnTo>
                    <a:pt x="2309" y="631"/>
                  </a:lnTo>
                  <a:lnTo>
                    <a:pt x="2306" y="633"/>
                  </a:lnTo>
                  <a:lnTo>
                    <a:pt x="2292" y="641"/>
                  </a:lnTo>
                  <a:lnTo>
                    <a:pt x="2289" y="643"/>
                  </a:lnTo>
                  <a:lnTo>
                    <a:pt x="2287" y="646"/>
                  </a:lnTo>
                  <a:lnTo>
                    <a:pt x="2280" y="656"/>
                  </a:lnTo>
                  <a:lnTo>
                    <a:pt x="2279" y="658"/>
                  </a:lnTo>
                  <a:lnTo>
                    <a:pt x="2278" y="660"/>
                  </a:lnTo>
                  <a:lnTo>
                    <a:pt x="2278" y="661"/>
                  </a:lnTo>
                  <a:lnTo>
                    <a:pt x="2278" y="663"/>
                  </a:lnTo>
                  <a:lnTo>
                    <a:pt x="2281" y="669"/>
                  </a:lnTo>
                  <a:lnTo>
                    <a:pt x="2281" y="671"/>
                  </a:lnTo>
                  <a:lnTo>
                    <a:pt x="2281" y="673"/>
                  </a:lnTo>
                  <a:lnTo>
                    <a:pt x="2281" y="676"/>
                  </a:lnTo>
                  <a:lnTo>
                    <a:pt x="2280" y="678"/>
                  </a:lnTo>
                  <a:lnTo>
                    <a:pt x="2275" y="688"/>
                  </a:lnTo>
                  <a:lnTo>
                    <a:pt x="2275" y="691"/>
                  </a:lnTo>
                  <a:lnTo>
                    <a:pt x="2274" y="695"/>
                  </a:lnTo>
                  <a:lnTo>
                    <a:pt x="2274" y="698"/>
                  </a:lnTo>
                  <a:lnTo>
                    <a:pt x="2275" y="712"/>
                  </a:lnTo>
                  <a:lnTo>
                    <a:pt x="2274" y="716"/>
                  </a:lnTo>
                  <a:lnTo>
                    <a:pt x="2271" y="720"/>
                  </a:lnTo>
                  <a:lnTo>
                    <a:pt x="2265" y="728"/>
                  </a:lnTo>
                  <a:lnTo>
                    <a:pt x="2262" y="732"/>
                  </a:lnTo>
                  <a:lnTo>
                    <a:pt x="2260" y="734"/>
                  </a:lnTo>
                  <a:lnTo>
                    <a:pt x="2259" y="734"/>
                  </a:lnTo>
                  <a:lnTo>
                    <a:pt x="2249" y="736"/>
                  </a:lnTo>
                  <a:lnTo>
                    <a:pt x="2230" y="741"/>
                  </a:lnTo>
                  <a:lnTo>
                    <a:pt x="2225" y="741"/>
                  </a:lnTo>
                  <a:lnTo>
                    <a:pt x="2222" y="741"/>
                  </a:lnTo>
                  <a:lnTo>
                    <a:pt x="2220" y="741"/>
                  </a:lnTo>
                  <a:lnTo>
                    <a:pt x="2218" y="740"/>
                  </a:lnTo>
                  <a:lnTo>
                    <a:pt x="2215" y="737"/>
                  </a:lnTo>
                  <a:lnTo>
                    <a:pt x="2213" y="737"/>
                  </a:lnTo>
                  <a:lnTo>
                    <a:pt x="2210" y="737"/>
                  </a:lnTo>
                  <a:lnTo>
                    <a:pt x="2204" y="740"/>
                  </a:lnTo>
                  <a:lnTo>
                    <a:pt x="2202" y="742"/>
                  </a:lnTo>
                  <a:lnTo>
                    <a:pt x="2200" y="744"/>
                  </a:lnTo>
                  <a:lnTo>
                    <a:pt x="2194" y="751"/>
                  </a:lnTo>
                  <a:lnTo>
                    <a:pt x="2191" y="757"/>
                  </a:lnTo>
                  <a:lnTo>
                    <a:pt x="2189" y="761"/>
                  </a:lnTo>
                  <a:lnTo>
                    <a:pt x="2188" y="763"/>
                  </a:lnTo>
                  <a:lnTo>
                    <a:pt x="2188" y="767"/>
                  </a:lnTo>
                  <a:lnTo>
                    <a:pt x="2189" y="782"/>
                  </a:lnTo>
                  <a:lnTo>
                    <a:pt x="2190" y="799"/>
                  </a:lnTo>
                  <a:lnTo>
                    <a:pt x="2191" y="824"/>
                  </a:lnTo>
                  <a:lnTo>
                    <a:pt x="2192" y="845"/>
                  </a:lnTo>
                  <a:lnTo>
                    <a:pt x="2194" y="866"/>
                  </a:lnTo>
                  <a:lnTo>
                    <a:pt x="2161" y="869"/>
                  </a:lnTo>
                  <a:lnTo>
                    <a:pt x="2127" y="872"/>
                  </a:lnTo>
                  <a:lnTo>
                    <a:pt x="2101" y="874"/>
                  </a:lnTo>
                  <a:lnTo>
                    <a:pt x="2098" y="874"/>
                  </a:lnTo>
                  <a:lnTo>
                    <a:pt x="2085" y="875"/>
                  </a:lnTo>
                  <a:lnTo>
                    <a:pt x="2039" y="882"/>
                  </a:lnTo>
                  <a:lnTo>
                    <a:pt x="1994" y="888"/>
                  </a:lnTo>
                  <a:lnTo>
                    <a:pt x="1948" y="895"/>
                  </a:lnTo>
                  <a:lnTo>
                    <a:pt x="1902" y="901"/>
                  </a:lnTo>
                  <a:lnTo>
                    <a:pt x="1856" y="907"/>
                  </a:lnTo>
                  <a:lnTo>
                    <a:pt x="1810" y="913"/>
                  </a:lnTo>
                  <a:lnTo>
                    <a:pt x="1764" y="919"/>
                  </a:lnTo>
                  <a:lnTo>
                    <a:pt x="1719" y="925"/>
                  </a:lnTo>
                  <a:lnTo>
                    <a:pt x="1661" y="932"/>
                  </a:lnTo>
                  <a:lnTo>
                    <a:pt x="1603" y="939"/>
                  </a:lnTo>
                  <a:lnTo>
                    <a:pt x="1545" y="945"/>
                  </a:lnTo>
                  <a:lnTo>
                    <a:pt x="1488" y="952"/>
                  </a:lnTo>
                  <a:lnTo>
                    <a:pt x="1430" y="959"/>
                  </a:lnTo>
                  <a:lnTo>
                    <a:pt x="1372" y="965"/>
                  </a:lnTo>
                  <a:lnTo>
                    <a:pt x="1314" y="971"/>
                  </a:lnTo>
                  <a:lnTo>
                    <a:pt x="1257" y="978"/>
                  </a:lnTo>
                  <a:lnTo>
                    <a:pt x="1199" y="984"/>
                  </a:lnTo>
                  <a:lnTo>
                    <a:pt x="1141" y="990"/>
                  </a:lnTo>
                  <a:lnTo>
                    <a:pt x="1084" y="996"/>
                  </a:lnTo>
                  <a:lnTo>
                    <a:pt x="1026" y="1002"/>
                  </a:lnTo>
                  <a:lnTo>
                    <a:pt x="968" y="1008"/>
                  </a:lnTo>
                  <a:lnTo>
                    <a:pt x="910" y="1013"/>
                  </a:lnTo>
                  <a:lnTo>
                    <a:pt x="852" y="1019"/>
                  </a:lnTo>
                  <a:lnTo>
                    <a:pt x="795" y="1025"/>
                  </a:lnTo>
                  <a:lnTo>
                    <a:pt x="782" y="1026"/>
                  </a:lnTo>
                  <a:lnTo>
                    <a:pt x="778" y="1026"/>
                  </a:lnTo>
                  <a:lnTo>
                    <a:pt x="783" y="1037"/>
                  </a:lnTo>
                  <a:lnTo>
                    <a:pt x="780" y="1038"/>
                  </a:lnTo>
                  <a:lnTo>
                    <a:pt x="766" y="1039"/>
                  </a:lnTo>
                  <a:lnTo>
                    <a:pt x="719" y="1044"/>
                  </a:lnTo>
                  <a:lnTo>
                    <a:pt x="671" y="1049"/>
                  </a:lnTo>
                  <a:lnTo>
                    <a:pt x="624" y="1054"/>
                  </a:lnTo>
                  <a:lnTo>
                    <a:pt x="576" y="1059"/>
                  </a:lnTo>
                  <a:lnTo>
                    <a:pt x="528" y="1064"/>
                  </a:lnTo>
                  <a:lnTo>
                    <a:pt x="481" y="1068"/>
                  </a:lnTo>
                  <a:lnTo>
                    <a:pt x="433" y="1073"/>
                  </a:lnTo>
                  <a:lnTo>
                    <a:pt x="385" y="1078"/>
                  </a:lnTo>
                  <a:lnTo>
                    <a:pt x="338" y="1082"/>
                  </a:lnTo>
                  <a:lnTo>
                    <a:pt x="290" y="1087"/>
                  </a:lnTo>
                  <a:lnTo>
                    <a:pt x="242" y="1091"/>
                  </a:lnTo>
                  <a:lnTo>
                    <a:pt x="194" y="1095"/>
                  </a:lnTo>
                  <a:lnTo>
                    <a:pt x="147" y="1100"/>
                  </a:lnTo>
                  <a:lnTo>
                    <a:pt x="99" y="1104"/>
                  </a:lnTo>
                  <a:lnTo>
                    <a:pt x="51" y="1108"/>
                  </a:lnTo>
                  <a:lnTo>
                    <a:pt x="3" y="1112"/>
                  </a:lnTo>
                  <a:lnTo>
                    <a:pt x="0" y="1107"/>
                  </a:lnTo>
                  <a:lnTo>
                    <a:pt x="4" y="1103"/>
                  </a:lnTo>
                  <a:lnTo>
                    <a:pt x="11" y="1101"/>
                  </a:lnTo>
                  <a:lnTo>
                    <a:pt x="19" y="1097"/>
                  </a:lnTo>
                  <a:lnTo>
                    <a:pt x="32" y="1088"/>
                  </a:lnTo>
                  <a:lnTo>
                    <a:pt x="37" y="1082"/>
                  </a:lnTo>
                  <a:lnTo>
                    <a:pt x="40" y="1075"/>
                  </a:lnTo>
                  <a:lnTo>
                    <a:pt x="42" y="1067"/>
                  </a:lnTo>
                  <a:lnTo>
                    <a:pt x="42" y="1058"/>
                  </a:lnTo>
                  <a:lnTo>
                    <a:pt x="45" y="1050"/>
                  </a:lnTo>
                  <a:lnTo>
                    <a:pt x="54" y="1049"/>
                  </a:lnTo>
                  <a:lnTo>
                    <a:pt x="64" y="1051"/>
                  </a:lnTo>
                  <a:lnTo>
                    <a:pt x="71" y="1051"/>
                  </a:lnTo>
                  <a:lnTo>
                    <a:pt x="78" y="1039"/>
                  </a:lnTo>
                  <a:lnTo>
                    <a:pt x="77" y="1021"/>
                  </a:lnTo>
                  <a:lnTo>
                    <a:pt x="71" y="1003"/>
                  </a:lnTo>
                  <a:lnTo>
                    <a:pt x="62" y="981"/>
                  </a:lnTo>
                  <a:lnTo>
                    <a:pt x="60" y="972"/>
                  </a:lnTo>
                  <a:lnTo>
                    <a:pt x="57" y="952"/>
                  </a:lnTo>
                  <a:lnTo>
                    <a:pt x="58" y="941"/>
                  </a:lnTo>
                  <a:lnTo>
                    <a:pt x="62" y="934"/>
                  </a:lnTo>
                  <a:lnTo>
                    <a:pt x="80" y="916"/>
                  </a:lnTo>
                  <a:lnTo>
                    <a:pt x="85" y="909"/>
                  </a:lnTo>
                  <a:lnTo>
                    <a:pt x="89" y="901"/>
                  </a:lnTo>
                  <a:lnTo>
                    <a:pt x="90" y="894"/>
                  </a:lnTo>
                  <a:lnTo>
                    <a:pt x="89" y="882"/>
                  </a:lnTo>
                  <a:lnTo>
                    <a:pt x="90" y="875"/>
                  </a:lnTo>
                  <a:lnTo>
                    <a:pt x="94" y="870"/>
                  </a:lnTo>
                  <a:lnTo>
                    <a:pt x="103" y="866"/>
                  </a:lnTo>
                  <a:lnTo>
                    <a:pt x="112" y="864"/>
                  </a:lnTo>
                  <a:lnTo>
                    <a:pt x="120" y="861"/>
                  </a:lnTo>
                  <a:lnTo>
                    <a:pt x="123" y="855"/>
                  </a:lnTo>
                  <a:lnTo>
                    <a:pt x="117" y="845"/>
                  </a:lnTo>
                  <a:lnTo>
                    <a:pt x="111" y="837"/>
                  </a:lnTo>
                  <a:lnTo>
                    <a:pt x="109" y="832"/>
                  </a:lnTo>
                  <a:lnTo>
                    <a:pt x="111" y="828"/>
                  </a:lnTo>
                  <a:lnTo>
                    <a:pt x="116" y="822"/>
                  </a:lnTo>
                  <a:lnTo>
                    <a:pt x="122" y="814"/>
                  </a:lnTo>
                  <a:lnTo>
                    <a:pt x="122" y="809"/>
                  </a:lnTo>
                  <a:lnTo>
                    <a:pt x="110" y="796"/>
                  </a:lnTo>
                  <a:lnTo>
                    <a:pt x="104" y="786"/>
                  </a:lnTo>
                  <a:lnTo>
                    <a:pt x="103" y="778"/>
                  </a:lnTo>
                  <a:lnTo>
                    <a:pt x="108" y="772"/>
                  </a:lnTo>
                  <a:lnTo>
                    <a:pt x="161" y="743"/>
                  </a:lnTo>
                  <a:lnTo>
                    <a:pt x="183" y="721"/>
                  </a:lnTo>
                  <a:lnTo>
                    <a:pt x="179" y="714"/>
                  </a:lnTo>
                  <a:lnTo>
                    <a:pt x="168" y="707"/>
                  </a:lnTo>
                  <a:lnTo>
                    <a:pt x="158" y="704"/>
                  </a:lnTo>
                  <a:lnTo>
                    <a:pt x="161" y="695"/>
                  </a:lnTo>
                  <a:lnTo>
                    <a:pt x="166" y="689"/>
                  </a:lnTo>
                  <a:lnTo>
                    <a:pt x="172" y="685"/>
                  </a:lnTo>
                  <a:lnTo>
                    <a:pt x="180" y="683"/>
                  </a:lnTo>
                  <a:lnTo>
                    <a:pt x="192" y="691"/>
                  </a:lnTo>
                  <a:lnTo>
                    <a:pt x="197" y="692"/>
                  </a:lnTo>
                  <a:lnTo>
                    <a:pt x="199" y="683"/>
                  </a:lnTo>
                  <a:lnTo>
                    <a:pt x="193" y="670"/>
                  </a:lnTo>
                  <a:lnTo>
                    <a:pt x="183" y="661"/>
                  </a:lnTo>
                  <a:lnTo>
                    <a:pt x="175" y="650"/>
                  </a:lnTo>
                  <a:lnTo>
                    <a:pt x="175" y="647"/>
                  </a:lnTo>
                  <a:lnTo>
                    <a:pt x="177" y="631"/>
                  </a:lnTo>
                  <a:lnTo>
                    <a:pt x="186" y="612"/>
                  </a:lnTo>
                  <a:lnTo>
                    <a:pt x="187" y="604"/>
                  </a:lnTo>
                  <a:lnTo>
                    <a:pt x="189" y="600"/>
                  </a:lnTo>
                  <a:lnTo>
                    <a:pt x="194" y="595"/>
                  </a:lnTo>
                  <a:lnTo>
                    <a:pt x="201" y="591"/>
                  </a:lnTo>
                  <a:lnTo>
                    <a:pt x="207" y="589"/>
                  </a:lnTo>
                  <a:lnTo>
                    <a:pt x="209" y="581"/>
                  </a:lnTo>
                  <a:lnTo>
                    <a:pt x="198" y="563"/>
                  </a:lnTo>
                  <a:lnTo>
                    <a:pt x="175" y="537"/>
                  </a:lnTo>
                  <a:lnTo>
                    <a:pt x="182" y="534"/>
                  </a:lnTo>
                  <a:lnTo>
                    <a:pt x="215" y="529"/>
                  </a:lnTo>
                  <a:lnTo>
                    <a:pt x="220" y="528"/>
                  </a:lnTo>
                  <a:lnTo>
                    <a:pt x="223" y="525"/>
                  </a:lnTo>
                  <a:lnTo>
                    <a:pt x="224" y="520"/>
                  </a:lnTo>
                  <a:lnTo>
                    <a:pt x="220" y="517"/>
                  </a:lnTo>
                  <a:lnTo>
                    <a:pt x="211" y="515"/>
                  </a:lnTo>
                  <a:lnTo>
                    <a:pt x="203" y="509"/>
                  </a:lnTo>
                  <a:lnTo>
                    <a:pt x="197" y="500"/>
                  </a:lnTo>
                  <a:lnTo>
                    <a:pt x="195" y="492"/>
                  </a:lnTo>
                  <a:lnTo>
                    <a:pt x="202" y="488"/>
                  </a:lnTo>
                  <a:lnTo>
                    <a:pt x="211" y="487"/>
                  </a:lnTo>
                  <a:lnTo>
                    <a:pt x="220" y="485"/>
                  </a:lnTo>
                  <a:lnTo>
                    <a:pt x="226" y="480"/>
                  </a:lnTo>
                  <a:lnTo>
                    <a:pt x="229" y="470"/>
                  </a:lnTo>
                  <a:lnTo>
                    <a:pt x="227" y="460"/>
                  </a:lnTo>
                  <a:lnTo>
                    <a:pt x="217" y="443"/>
                  </a:lnTo>
                  <a:lnTo>
                    <a:pt x="217" y="436"/>
                  </a:lnTo>
                  <a:lnTo>
                    <a:pt x="219" y="427"/>
                  </a:lnTo>
                  <a:lnTo>
                    <a:pt x="215" y="421"/>
                  </a:lnTo>
                  <a:lnTo>
                    <a:pt x="214" y="419"/>
                  </a:lnTo>
                  <a:lnTo>
                    <a:pt x="237" y="416"/>
                  </a:lnTo>
                  <a:lnTo>
                    <a:pt x="236" y="420"/>
                  </a:lnTo>
                  <a:lnTo>
                    <a:pt x="234" y="429"/>
                  </a:lnTo>
                  <a:lnTo>
                    <a:pt x="235" y="436"/>
                  </a:lnTo>
                  <a:lnTo>
                    <a:pt x="245" y="438"/>
                  </a:lnTo>
                  <a:lnTo>
                    <a:pt x="249" y="435"/>
                  </a:lnTo>
                  <a:lnTo>
                    <a:pt x="255" y="428"/>
                  </a:lnTo>
                  <a:lnTo>
                    <a:pt x="262" y="418"/>
                  </a:lnTo>
                  <a:lnTo>
                    <a:pt x="262" y="415"/>
                  </a:lnTo>
                  <a:lnTo>
                    <a:pt x="325" y="409"/>
                  </a:lnTo>
                  <a:lnTo>
                    <a:pt x="387" y="403"/>
                  </a:lnTo>
                  <a:lnTo>
                    <a:pt x="449" y="397"/>
                  </a:lnTo>
                  <a:lnTo>
                    <a:pt x="512" y="390"/>
                  </a:lnTo>
                  <a:lnTo>
                    <a:pt x="574" y="384"/>
                  </a:lnTo>
                  <a:lnTo>
                    <a:pt x="636" y="378"/>
                  </a:lnTo>
                  <a:lnTo>
                    <a:pt x="698" y="371"/>
                  </a:lnTo>
                  <a:lnTo>
                    <a:pt x="761" y="364"/>
                  </a:lnTo>
                  <a:lnTo>
                    <a:pt x="761" y="354"/>
                  </a:lnTo>
                  <a:lnTo>
                    <a:pt x="759" y="338"/>
                  </a:lnTo>
                  <a:lnTo>
                    <a:pt x="758" y="331"/>
                  </a:lnTo>
                  <a:lnTo>
                    <a:pt x="751" y="308"/>
                  </a:lnTo>
                  <a:lnTo>
                    <a:pt x="742" y="288"/>
                  </a:lnTo>
                  <a:lnTo>
                    <a:pt x="741" y="284"/>
                  </a:lnTo>
                  <a:lnTo>
                    <a:pt x="740" y="281"/>
                  </a:lnTo>
                  <a:lnTo>
                    <a:pt x="741" y="281"/>
                  </a:lnTo>
                  <a:lnTo>
                    <a:pt x="743" y="280"/>
                  </a:lnTo>
                  <a:lnTo>
                    <a:pt x="762" y="280"/>
                  </a:lnTo>
                  <a:lnTo>
                    <a:pt x="795" y="280"/>
                  </a:lnTo>
                  <a:lnTo>
                    <a:pt x="815" y="279"/>
                  </a:lnTo>
                  <a:lnTo>
                    <a:pt x="818" y="280"/>
                  </a:lnTo>
                  <a:lnTo>
                    <a:pt x="820" y="282"/>
                  </a:lnTo>
                  <a:lnTo>
                    <a:pt x="823" y="288"/>
                  </a:lnTo>
                  <a:lnTo>
                    <a:pt x="825" y="291"/>
                  </a:lnTo>
                  <a:lnTo>
                    <a:pt x="827" y="292"/>
                  </a:lnTo>
                  <a:lnTo>
                    <a:pt x="829" y="291"/>
                  </a:lnTo>
                  <a:lnTo>
                    <a:pt x="844" y="290"/>
                  </a:lnTo>
                  <a:lnTo>
                    <a:pt x="849" y="289"/>
                  </a:lnTo>
                  <a:lnTo>
                    <a:pt x="862" y="287"/>
                  </a:lnTo>
                  <a:lnTo>
                    <a:pt x="883" y="285"/>
                  </a:lnTo>
                  <a:lnTo>
                    <a:pt x="911" y="281"/>
                  </a:lnTo>
                  <a:lnTo>
                    <a:pt x="944" y="277"/>
                  </a:lnTo>
                  <a:lnTo>
                    <a:pt x="980" y="273"/>
                  </a:lnTo>
                  <a:lnTo>
                    <a:pt x="1019" y="268"/>
                  </a:lnTo>
                  <a:lnTo>
                    <a:pt x="1059" y="262"/>
                  </a:lnTo>
                  <a:lnTo>
                    <a:pt x="1099" y="257"/>
                  </a:lnTo>
                  <a:lnTo>
                    <a:pt x="1137" y="252"/>
                  </a:lnTo>
                  <a:lnTo>
                    <a:pt x="1174" y="247"/>
                  </a:lnTo>
                  <a:lnTo>
                    <a:pt x="1206" y="243"/>
                  </a:lnTo>
                  <a:lnTo>
                    <a:pt x="1234" y="240"/>
                  </a:lnTo>
                  <a:lnTo>
                    <a:pt x="1255" y="237"/>
                  </a:lnTo>
                  <a:lnTo>
                    <a:pt x="1269" y="235"/>
                  </a:lnTo>
                  <a:lnTo>
                    <a:pt x="1273" y="234"/>
                  </a:lnTo>
                  <a:lnTo>
                    <a:pt x="1289" y="232"/>
                  </a:lnTo>
                  <a:lnTo>
                    <a:pt x="1301" y="228"/>
                  </a:lnTo>
                  <a:lnTo>
                    <a:pt x="1305" y="227"/>
                  </a:lnTo>
                  <a:lnTo>
                    <a:pt x="1320" y="226"/>
                  </a:lnTo>
                  <a:lnTo>
                    <a:pt x="1331" y="225"/>
                  </a:lnTo>
                  <a:lnTo>
                    <a:pt x="1362" y="222"/>
                  </a:lnTo>
                  <a:lnTo>
                    <a:pt x="1410" y="218"/>
                  </a:lnTo>
                  <a:lnTo>
                    <a:pt x="1472" y="212"/>
                  </a:lnTo>
                  <a:lnTo>
                    <a:pt x="1545" y="205"/>
                  </a:lnTo>
                  <a:lnTo>
                    <a:pt x="1627" y="198"/>
                  </a:lnTo>
                  <a:lnTo>
                    <a:pt x="1714" y="189"/>
                  </a:lnTo>
                  <a:lnTo>
                    <a:pt x="1804" y="180"/>
                  </a:lnTo>
                  <a:lnTo>
                    <a:pt x="1895" y="171"/>
                  </a:lnTo>
                  <a:lnTo>
                    <a:pt x="1982" y="162"/>
                  </a:lnTo>
                  <a:lnTo>
                    <a:pt x="2064" y="153"/>
                  </a:lnTo>
                  <a:lnTo>
                    <a:pt x="2137" y="146"/>
                  </a:lnTo>
                  <a:lnTo>
                    <a:pt x="2199" y="139"/>
                  </a:lnTo>
                  <a:lnTo>
                    <a:pt x="2247" y="133"/>
                  </a:lnTo>
                  <a:lnTo>
                    <a:pt x="2277" y="130"/>
                  </a:lnTo>
                  <a:lnTo>
                    <a:pt x="2288" y="129"/>
                  </a:lnTo>
                  <a:lnTo>
                    <a:pt x="2306" y="127"/>
                  </a:lnTo>
                  <a:lnTo>
                    <a:pt x="2318" y="121"/>
                  </a:lnTo>
                  <a:lnTo>
                    <a:pt x="2327" y="11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xmlns="" id="{B1E83794-FFA2-4889-9783-C25FD9BA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7781" y="3252904"/>
              <a:ext cx="779635" cy="286299"/>
            </a:xfrm>
            <a:custGeom>
              <a:avLst/>
              <a:gdLst>
                <a:gd name="T0" fmla="*/ 2588 w 3046"/>
                <a:gd name="T1" fmla="*/ 77 h 1113"/>
                <a:gd name="T2" fmla="*/ 2886 w 3046"/>
                <a:gd name="T3" fmla="*/ 31 h 1113"/>
                <a:gd name="T4" fmla="*/ 3011 w 3046"/>
                <a:gd name="T5" fmla="*/ 4 h 1113"/>
                <a:gd name="T6" fmla="*/ 3031 w 3046"/>
                <a:gd name="T7" fmla="*/ 93 h 1113"/>
                <a:gd name="T8" fmla="*/ 3044 w 3046"/>
                <a:gd name="T9" fmla="*/ 120 h 1113"/>
                <a:gd name="T10" fmla="*/ 2973 w 3046"/>
                <a:gd name="T11" fmla="*/ 154 h 1113"/>
                <a:gd name="T12" fmla="*/ 2926 w 3046"/>
                <a:gd name="T13" fmla="*/ 250 h 1113"/>
                <a:gd name="T14" fmla="*/ 2908 w 3046"/>
                <a:gd name="T15" fmla="*/ 241 h 1113"/>
                <a:gd name="T16" fmla="*/ 2893 w 3046"/>
                <a:gd name="T17" fmla="*/ 233 h 1113"/>
                <a:gd name="T18" fmla="*/ 2865 w 3046"/>
                <a:gd name="T19" fmla="*/ 243 h 1113"/>
                <a:gd name="T20" fmla="*/ 2818 w 3046"/>
                <a:gd name="T21" fmla="*/ 270 h 1113"/>
                <a:gd name="T22" fmla="*/ 2790 w 3046"/>
                <a:gd name="T23" fmla="*/ 321 h 1113"/>
                <a:gd name="T24" fmla="*/ 2759 w 3046"/>
                <a:gd name="T25" fmla="*/ 337 h 1113"/>
                <a:gd name="T26" fmla="*/ 2752 w 3046"/>
                <a:gd name="T27" fmla="*/ 312 h 1113"/>
                <a:gd name="T28" fmla="*/ 2721 w 3046"/>
                <a:gd name="T29" fmla="*/ 311 h 1113"/>
                <a:gd name="T30" fmla="*/ 2689 w 3046"/>
                <a:gd name="T31" fmla="*/ 348 h 1113"/>
                <a:gd name="T32" fmla="*/ 2671 w 3046"/>
                <a:gd name="T33" fmla="*/ 363 h 1113"/>
                <a:gd name="T34" fmla="*/ 2643 w 3046"/>
                <a:gd name="T35" fmla="*/ 367 h 1113"/>
                <a:gd name="T36" fmla="*/ 2649 w 3046"/>
                <a:gd name="T37" fmla="*/ 390 h 1113"/>
                <a:gd name="T38" fmla="*/ 2628 w 3046"/>
                <a:gd name="T39" fmla="*/ 439 h 1113"/>
                <a:gd name="T40" fmla="*/ 2577 w 3046"/>
                <a:gd name="T41" fmla="*/ 456 h 1113"/>
                <a:gd name="T42" fmla="*/ 2536 w 3046"/>
                <a:gd name="T43" fmla="*/ 487 h 1113"/>
                <a:gd name="T44" fmla="*/ 2508 w 3046"/>
                <a:gd name="T45" fmla="*/ 512 h 1113"/>
                <a:gd name="T46" fmla="*/ 2467 w 3046"/>
                <a:gd name="T47" fmla="*/ 551 h 1113"/>
                <a:gd name="T48" fmla="*/ 2423 w 3046"/>
                <a:gd name="T49" fmla="*/ 570 h 1113"/>
                <a:gd name="T50" fmla="*/ 2397 w 3046"/>
                <a:gd name="T51" fmla="*/ 573 h 1113"/>
                <a:gd name="T52" fmla="*/ 2364 w 3046"/>
                <a:gd name="T53" fmla="*/ 581 h 1113"/>
                <a:gd name="T54" fmla="*/ 2318 w 3046"/>
                <a:gd name="T55" fmla="*/ 610 h 1113"/>
                <a:gd name="T56" fmla="*/ 2287 w 3046"/>
                <a:gd name="T57" fmla="*/ 646 h 1113"/>
                <a:gd name="T58" fmla="*/ 2281 w 3046"/>
                <a:gd name="T59" fmla="*/ 673 h 1113"/>
                <a:gd name="T60" fmla="*/ 2274 w 3046"/>
                <a:gd name="T61" fmla="*/ 716 h 1113"/>
                <a:gd name="T62" fmla="*/ 2225 w 3046"/>
                <a:gd name="T63" fmla="*/ 741 h 1113"/>
                <a:gd name="T64" fmla="*/ 2202 w 3046"/>
                <a:gd name="T65" fmla="*/ 742 h 1113"/>
                <a:gd name="T66" fmla="*/ 2190 w 3046"/>
                <a:gd name="T67" fmla="*/ 799 h 1113"/>
                <a:gd name="T68" fmla="*/ 2085 w 3046"/>
                <a:gd name="T69" fmla="*/ 875 h 1113"/>
                <a:gd name="T70" fmla="*/ 1719 w 3046"/>
                <a:gd name="T71" fmla="*/ 925 h 1113"/>
                <a:gd name="T72" fmla="*/ 1257 w 3046"/>
                <a:gd name="T73" fmla="*/ 978 h 1113"/>
                <a:gd name="T74" fmla="*/ 795 w 3046"/>
                <a:gd name="T75" fmla="*/ 1025 h 1113"/>
                <a:gd name="T76" fmla="*/ 624 w 3046"/>
                <a:gd name="T77" fmla="*/ 1054 h 1113"/>
                <a:gd name="T78" fmla="*/ 242 w 3046"/>
                <a:gd name="T79" fmla="*/ 1091 h 1113"/>
                <a:gd name="T80" fmla="*/ 11 w 3046"/>
                <a:gd name="T81" fmla="*/ 1101 h 1113"/>
                <a:gd name="T82" fmla="*/ 54 w 3046"/>
                <a:gd name="T83" fmla="*/ 1049 h 1113"/>
                <a:gd name="T84" fmla="*/ 57 w 3046"/>
                <a:gd name="T85" fmla="*/ 952 h 1113"/>
                <a:gd name="T86" fmla="*/ 90 w 3046"/>
                <a:gd name="T87" fmla="*/ 875 h 1113"/>
                <a:gd name="T88" fmla="*/ 109 w 3046"/>
                <a:gd name="T89" fmla="*/ 832 h 1113"/>
                <a:gd name="T90" fmla="*/ 108 w 3046"/>
                <a:gd name="T91" fmla="*/ 772 h 1113"/>
                <a:gd name="T92" fmla="*/ 172 w 3046"/>
                <a:gd name="T93" fmla="*/ 685 h 1113"/>
                <a:gd name="T94" fmla="*/ 175 w 3046"/>
                <a:gd name="T95" fmla="*/ 647 h 1113"/>
                <a:gd name="T96" fmla="*/ 209 w 3046"/>
                <a:gd name="T97" fmla="*/ 581 h 1113"/>
                <a:gd name="T98" fmla="*/ 220 w 3046"/>
                <a:gd name="T99" fmla="*/ 517 h 1113"/>
                <a:gd name="T100" fmla="*/ 226 w 3046"/>
                <a:gd name="T101" fmla="*/ 480 h 1113"/>
                <a:gd name="T102" fmla="*/ 237 w 3046"/>
                <a:gd name="T103" fmla="*/ 416 h 1113"/>
                <a:gd name="T104" fmla="*/ 262 w 3046"/>
                <a:gd name="T105" fmla="*/ 415 h 1113"/>
                <a:gd name="T106" fmla="*/ 761 w 3046"/>
                <a:gd name="T107" fmla="*/ 364 h 1113"/>
                <a:gd name="T108" fmla="*/ 741 w 3046"/>
                <a:gd name="T109" fmla="*/ 281 h 1113"/>
                <a:gd name="T110" fmla="*/ 825 w 3046"/>
                <a:gd name="T111" fmla="*/ 291 h 1113"/>
                <a:gd name="T112" fmla="*/ 944 w 3046"/>
                <a:gd name="T113" fmla="*/ 277 h 1113"/>
                <a:gd name="T114" fmla="*/ 1234 w 3046"/>
                <a:gd name="T115" fmla="*/ 240 h 1113"/>
                <a:gd name="T116" fmla="*/ 1331 w 3046"/>
                <a:gd name="T117" fmla="*/ 225 h 1113"/>
                <a:gd name="T118" fmla="*/ 1895 w 3046"/>
                <a:gd name="T119" fmla="*/ 171 h 1113"/>
                <a:gd name="T120" fmla="*/ 2306 w 3046"/>
                <a:gd name="T121" fmla="*/ 127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6" h="1113">
                  <a:moveTo>
                    <a:pt x="2327" y="115"/>
                  </a:moveTo>
                  <a:lnTo>
                    <a:pt x="2364" y="110"/>
                  </a:lnTo>
                  <a:lnTo>
                    <a:pt x="2401" y="105"/>
                  </a:lnTo>
                  <a:lnTo>
                    <a:pt x="2439" y="99"/>
                  </a:lnTo>
                  <a:lnTo>
                    <a:pt x="2476" y="94"/>
                  </a:lnTo>
                  <a:lnTo>
                    <a:pt x="2513" y="88"/>
                  </a:lnTo>
                  <a:lnTo>
                    <a:pt x="2551" y="83"/>
                  </a:lnTo>
                  <a:lnTo>
                    <a:pt x="2588" y="77"/>
                  </a:lnTo>
                  <a:lnTo>
                    <a:pt x="2625" y="71"/>
                  </a:lnTo>
                  <a:lnTo>
                    <a:pt x="2663" y="66"/>
                  </a:lnTo>
                  <a:lnTo>
                    <a:pt x="2700" y="60"/>
                  </a:lnTo>
                  <a:lnTo>
                    <a:pt x="2737" y="54"/>
                  </a:lnTo>
                  <a:lnTo>
                    <a:pt x="2775" y="49"/>
                  </a:lnTo>
                  <a:lnTo>
                    <a:pt x="2812" y="43"/>
                  </a:lnTo>
                  <a:lnTo>
                    <a:pt x="2849" y="37"/>
                  </a:lnTo>
                  <a:lnTo>
                    <a:pt x="2886" y="31"/>
                  </a:lnTo>
                  <a:lnTo>
                    <a:pt x="2924" y="26"/>
                  </a:lnTo>
                  <a:lnTo>
                    <a:pt x="2941" y="23"/>
                  </a:lnTo>
                  <a:lnTo>
                    <a:pt x="2944" y="21"/>
                  </a:lnTo>
                  <a:lnTo>
                    <a:pt x="2950" y="13"/>
                  </a:lnTo>
                  <a:lnTo>
                    <a:pt x="2953" y="12"/>
                  </a:lnTo>
                  <a:lnTo>
                    <a:pt x="2956" y="11"/>
                  </a:lnTo>
                  <a:lnTo>
                    <a:pt x="2981" y="8"/>
                  </a:lnTo>
                  <a:lnTo>
                    <a:pt x="3011" y="4"/>
                  </a:lnTo>
                  <a:lnTo>
                    <a:pt x="3045" y="0"/>
                  </a:lnTo>
                  <a:lnTo>
                    <a:pt x="3033" y="30"/>
                  </a:lnTo>
                  <a:lnTo>
                    <a:pt x="3031" y="40"/>
                  </a:lnTo>
                  <a:lnTo>
                    <a:pt x="3032" y="42"/>
                  </a:lnTo>
                  <a:lnTo>
                    <a:pt x="3039" y="52"/>
                  </a:lnTo>
                  <a:lnTo>
                    <a:pt x="3040" y="56"/>
                  </a:lnTo>
                  <a:lnTo>
                    <a:pt x="3037" y="73"/>
                  </a:lnTo>
                  <a:lnTo>
                    <a:pt x="3031" y="93"/>
                  </a:lnTo>
                  <a:lnTo>
                    <a:pt x="3030" y="97"/>
                  </a:lnTo>
                  <a:lnTo>
                    <a:pt x="3030" y="100"/>
                  </a:lnTo>
                  <a:lnTo>
                    <a:pt x="3031" y="102"/>
                  </a:lnTo>
                  <a:lnTo>
                    <a:pt x="3036" y="109"/>
                  </a:lnTo>
                  <a:lnTo>
                    <a:pt x="3042" y="115"/>
                  </a:lnTo>
                  <a:lnTo>
                    <a:pt x="3043" y="117"/>
                  </a:lnTo>
                  <a:lnTo>
                    <a:pt x="3044" y="119"/>
                  </a:lnTo>
                  <a:lnTo>
                    <a:pt x="3044" y="120"/>
                  </a:lnTo>
                  <a:lnTo>
                    <a:pt x="3042" y="121"/>
                  </a:lnTo>
                  <a:lnTo>
                    <a:pt x="3031" y="121"/>
                  </a:lnTo>
                  <a:lnTo>
                    <a:pt x="3011" y="118"/>
                  </a:lnTo>
                  <a:lnTo>
                    <a:pt x="3009" y="118"/>
                  </a:lnTo>
                  <a:lnTo>
                    <a:pt x="3008" y="119"/>
                  </a:lnTo>
                  <a:lnTo>
                    <a:pt x="2983" y="143"/>
                  </a:lnTo>
                  <a:lnTo>
                    <a:pt x="2974" y="152"/>
                  </a:lnTo>
                  <a:lnTo>
                    <a:pt x="2973" y="154"/>
                  </a:lnTo>
                  <a:lnTo>
                    <a:pt x="2948" y="228"/>
                  </a:lnTo>
                  <a:lnTo>
                    <a:pt x="2946" y="233"/>
                  </a:lnTo>
                  <a:lnTo>
                    <a:pt x="2943" y="236"/>
                  </a:lnTo>
                  <a:lnTo>
                    <a:pt x="2940" y="239"/>
                  </a:lnTo>
                  <a:lnTo>
                    <a:pt x="2935" y="245"/>
                  </a:lnTo>
                  <a:lnTo>
                    <a:pt x="2932" y="248"/>
                  </a:lnTo>
                  <a:lnTo>
                    <a:pt x="2929" y="249"/>
                  </a:lnTo>
                  <a:lnTo>
                    <a:pt x="2926" y="250"/>
                  </a:lnTo>
                  <a:lnTo>
                    <a:pt x="2923" y="250"/>
                  </a:lnTo>
                  <a:lnTo>
                    <a:pt x="2918" y="249"/>
                  </a:lnTo>
                  <a:lnTo>
                    <a:pt x="2915" y="249"/>
                  </a:lnTo>
                  <a:lnTo>
                    <a:pt x="2913" y="248"/>
                  </a:lnTo>
                  <a:lnTo>
                    <a:pt x="2911" y="247"/>
                  </a:lnTo>
                  <a:lnTo>
                    <a:pt x="2909" y="245"/>
                  </a:lnTo>
                  <a:lnTo>
                    <a:pt x="2908" y="243"/>
                  </a:lnTo>
                  <a:lnTo>
                    <a:pt x="2908" y="241"/>
                  </a:lnTo>
                  <a:lnTo>
                    <a:pt x="2907" y="239"/>
                  </a:lnTo>
                  <a:lnTo>
                    <a:pt x="2906" y="237"/>
                  </a:lnTo>
                  <a:lnTo>
                    <a:pt x="2905" y="235"/>
                  </a:lnTo>
                  <a:lnTo>
                    <a:pt x="2904" y="234"/>
                  </a:lnTo>
                  <a:lnTo>
                    <a:pt x="2902" y="233"/>
                  </a:lnTo>
                  <a:lnTo>
                    <a:pt x="2900" y="232"/>
                  </a:lnTo>
                  <a:lnTo>
                    <a:pt x="2898" y="232"/>
                  </a:lnTo>
                  <a:lnTo>
                    <a:pt x="2893" y="233"/>
                  </a:lnTo>
                  <a:lnTo>
                    <a:pt x="2890" y="233"/>
                  </a:lnTo>
                  <a:lnTo>
                    <a:pt x="2888" y="232"/>
                  </a:lnTo>
                  <a:lnTo>
                    <a:pt x="2884" y="230"/>
                  </a:lnTo>
                  <a:lnTo>
                    <a:pt x="2882" y="230"/>
                  </a:lnTo>
                  <a:lnTo>
                    <a:pt x="2881" y="230"/>
                  </a:lnTo>
                  <a:lnTo>
                    <a:pt x="2879" y="231"/>
                  </a:lnTo>
                  <a:lnTo>
                    <a:pt x="2875" y="233"/>
                  </a:lnTo>
                  <a:lnTo>
                    <a:pt x="2865" y="243"/>
                  </a:lnTo>
                  <a:lnTo>
                    <a:pt x="2864" y="245"/>
                  </a:lnTo>
                  <a:lnTo>
                    <a:pt x="2856" y="246"/>
                  </a:lnTo>
                  <a:lnTo>
                    <a:pt x="2853" y="246"/>
                  </a:lnTo>
                  <a:lnTo>
                    <a:pt x="2845" y="252"/>
                  </a:lnTo>
                  <a:lnTo>
                    <a:pt x="2833" y="258"/>
                  </a:lnTo>
                  <a:lnTo>
                    <a:pt x="2829" y="260"/>
                  </a:lnTo>
                  <a:lnTo>
                    <a:pt x="2824" y="264"/>
                  </a:lnTo>
                  <a:lnTo>
                    <a:pt x="2818" y="270"/>
                  </a:lnTo>
                  <a:lnTo>
                    <a:pt x="2808" y="285"/>
                  </a:lnTo>
                  <a:lnTo>
                    <a:pt x="2805" y="290"/>
                  </a:lnTo>
                  <a:lnTo>
                    <a:pt x="2802" y="302"/>
                  </a:lnTo>
                  <a:lnTo>
                    <a:pt x="2801" y="305"/>
                  </a:lnTo>
                  <a:lnTo>
                    <a:pt x="2796" y="314"/>
                  </a:lnTo>
                  <a:lnTo>
                    <a:pt x="2793" y="318"/>
                  </a:lnTo>
                  <a:lnTo>
                    <a:pt x="2791" y="320"/>
                  </a:lnTo>
                  <a:lnTo>
                    <a:pt x="2790" y="321"/>
                  </a:lnTo>
                  <a:lnTo>
                    <a:pt x="2789" y="322"/>
                  </a:lnTo>
                  <a:lnTo>
                    <a:pt x="2774" y="335"/>
                  </a:lnTo>
                  <a:lnTo>
                    <a:pt x="2771" y="337"/>
                  </a:lnTo>
                  <a:lnTo>
                    <a:pt x="2768" y="338"/>
                  </a:lnTo>
                  <a:lnTo>
                    <a:pt x="2766" y="339"/>
                  </a:lnTo>
                  <a:lnTo>
                    <a:pt x="2764" y="338"/>
                  </a:lnTo>
                  <a:lnTo>
                    <a:pt x="2761" y="338"/>
                  </a:lnTo>
                  <a:lnTo>
                    <a:pt x="2759" y="337"/>
                  </a:lnTo>
                  <a:lnTo>
                    <a:pt x="2757" y="335"/>
                  </a:lnTo>
                  <a:lnTo>
                    <a:pt x="2756" y="334"/>
                  </a:lnTo>
                  <a:lnTo>
                    <a:pt x="2755" y="332"/>
                  </a:lnTo>
                  <a:lnTo>
                    <a:pt x="2752" y="326"/>
                  </a:lnTo>
                  <a:lnTo>
                    <a:pt x="2751" y="324"/>
                  </a:lnTo>
                  <a:lnTo>
                    <a:pt x="2751" y="321"/>
                  </a:lnTo>
                  <a:lnTo>
                    <a:pt x="2751" y="318"/>
                  </a:lnTo>
                  <a:lnTo>
                    <a:pt x="2752" y="312"/>
                  </a:lnTo>
                  <a:lnTo>
                    <a:pt x="2752" y="310"/>
                  </a:lnTo>
                  <a:lnTo>
                    <a:pt x="2752" y="309"/>
                  </a:lnTo>
                  <a:lnTo>
                    <a:pt x="2751" y="308"/>
                  </a:lnTo>
                  <a:lnTo>
                    <a:pt x="2744" y="300"/>
                  </a:lnTo>
                  <a:lnTo>
                    <a:pt x="2742" y="299"/>
                  </a:lnTo>
                  <a:lnTo>
                    <a:pt x="2740" y="299"/>
                  </a:lnTo>
                  <a:lnTo>
                    <a:pt x="2736" y="300"/>
                  </a:lnTo>
                  <a:lnTo>
                    <a:pt x="2721" y="311"/>
                  </a:lnTo>
                  <a:lnTo>
                    <a:pt x="2712" y="316"/>
                  </a:lnTo>
                  <a:lnTo>
                    <a:pt x="2690" y="333"/>
                  </a:lnTo>
                  <a:lnTo>
                    <a:pt x="2689" y="334"/>
                  </a:lnTo>
                  <a:lnTo>
                    <a:pt x="2689" y="335"/>
                  </a:lnTo>
                  <a:lnTo>
                    <a:pt x="2689" y="337"/>
                  </a:lnTo>
                  <a:lnTo>
                    <a:pt x="2690" y="343"/>
                  </a:lnTo>
                  <a:lnTo>
                    <a:pt x="2689" y="346"/>
                  </a:lnTo>
                  <a:lnTo>
                    <a:pt x="2689" y="348"/>
                  </a:lnTo>
                  <a:lnTo>
                    <a:pt x="2685" y="353"/>
                  </a:lnTo>
                  <a:lnTo>
                    <a:pt x="2684" y="357"/>
                  </a:lnTo>
                  <a:lnTo>
                    <a:pt x="2684" y="360"/>
                  </a:lnTo>
                  <a:lnTo>
                    <a:pt x="2682" y="363"/>
                  </a:lnTo>
                  <a:lnTo>
                    <a:pt x="2680" y="365"/>
                  </a:lnTo>
                  <a:lnTo>
                    <a:pt x="2678" y="366"/>
                  </a:lnTo>
                  <a:lnTo>
                    <a:pt x="2676" y="366"/>
                  </a:lnTo>
                  <a:lnTo>
                    <a:pt x="2671" y="363"/>
                  </a:lnTo>
                  <a:lnTo>
                    <a:pt x="2666" y="360"/>
                  </a:lnTo>
                  <a:lnTo>
                    <a:pt x="2661" y="359"/>
                  </a:lnTo>
                  <a:lnTo>
                    <a:pt x="2658" y="358"/>
                  </a:lnTo>
                  <a:lnTo>
                    <a:pt x="2654" y="359"/>
                  </a:lnTo>
                  <a:lnTo>
                    <a:pt x="2649" y="361"/>
                  </a:lnTo>
                  <a:lnTo>
                    <a:pt x="2646" y="363"/>
                  </a:lnTo>
                  <a:lnTo>
                    <a:pt x="2644" y="365"/>
                  </a:lnTo>
                  <a:lnTo>
                    <a:pt x="2643" y="367"/>
                  </a:lnTo>
                  <a:lnTo>
                    <a:pt x="2643" y="369"/>
                  </a:lnTo>
                  <a:lnTo>
                    <a:pt x="2642" y="372"/>
                  </a:lnTo>
                  <a:lnTo>
                    <a:pt x="2642" y="374"/>
                  </a:lnTo>
                  <a:lnTo>
                    <a:pt x="2642" y="377"/>
                  </a:lnTo>
                  <a:lnTo>
                    <a:pt x="2643" y="379"/>
                  </a:lnTo>
                  <a:lnTo>
                    <a:pt x="2644" y="381"/>
                  </a:lnTo>
                  <a:lnTo>
                    <a:pt x="2648" y="388"/>
                  </a:lnTo>
                  <a:lnTo>
                    <a:pt x="2649" y="390"/>
                  </a:lnTo>
                  <a:lnTo>
                    <a:pt x="2648" y="393"/>
                  </a:lnTo>
                  <a:lnTo>
                    <a:pt x="2645" y="399"/>
                  </a:lnTo>
                  <a:lnTo>
                    <a:pt x="2644" y="401"/>
                  </a:lnTo>
                  <a:lnTo>
                    <a:pt x="2644" y="405"/>
                  </a:lnTo>
                  <a:lnTo>
                    <a:pt x="2644" y="408"/>
                  </a:lnTo>
                  <a:lnTo>
                    <a:pt x="2642" y="412"/>
                  </a:lnTo>
                  <a:lnTo>
                    <a:pt x="2635" y="427"/>
                  </a:lnTo>
                  <a:lnTo>
                    <a:pt x="2628" y="439"/>
                  </a:lnTo>
                  <a:lnTo>
                    <a:pt x="2625" y="441"/>
                  </a:lnTo>
                  <a:lnTo>
                    <a:pt x="2623" y="442"/>
                  </a:lnTo>
                  <a:lnTo>
                    <a:pt x="2618" y="442"/>
                  </a:lnTo>
                  <a:lnTo>
                    <a:pt x="2602" y="443"/>
                  </a:lnTo>
                  <a:lnTo>
                    <a:pt x="2598" y="442"/>
                  </a:lnTo>
                  <a:lnTo>
                    <a:pt x="2596" y="443"/>
                  </a:lnTo>
                  <a:lnTo>
                    <a:pt x="2594" y="444"/>
                  </a:lnTo>
                  <a:lnTo>
                    <a:pt x="2577" y="456"/>
                  </a:lnTo>
                  <a:lnTo>
                    <a:pt x="2565" y="462"/>
                  </a:lnTo>
                  <a:lnTo>
                    <a:pt x="2562" y="464"/>
                  </a:lnTo>
                  <a:lnTo>
                    <a:pt x="2560" y="465"/>
                  </a:lnTo>
                  <a:lnTo>
                    <a:pt x="2553" y="476"/>
                  </a:lnTo>
                  <a:lnTo>
                    <a:pt x="2549" y="478"/>
                  </a:lnTo>
                  <a:lnTo>
                    <a:pt x="2541" y="483"/>
                  </a:lnTo>
                  <a:lnTo>
                    <a:pt x="2538" y="485"/>
                  </a:lnTo>
                  <a:lnTo>
                    <a:pt x="2536" y="487"/>
                  </a:lnTo>
                  <a:lnTo>
                    <a:pt x="2535" y="489"/>
                  </a:lnTo>
                  <a:lnTo>
                    <a:pt x="2529" y="498"/>
                  </a:lnTo>
                  <a:lnTo>
                    <a:pt x="2523" y="509"/>
                  </a:lnTo>
                  <a:lnTo>
                    <a:pt x="2521" y="510"/>
                  </a:lnTo>
                  <a:lnTo>
                    <a:pt x="2518" y="511"/>
                  </a:lnTo>
                  <a:lnTo>
                    <a:pt x="2515" y="511"/>
                  </a:lnTo>
                  <a:lnTo>
                    <a:pt x="2512" y="511"/>
                  </a:lnTo>
                  <a:lnTo>
                    <a:pt x="2508" y="512"/>
                  </a:lnTo>
                  <a:lnTo>
                    <a:pt x="2505" y="514"/>
                  </a:lnTo>
                  <a:lnTo>
                    <a:pt x="2501" y="520"/>
                  </a:lnTo>
                  <a:lnTo>
                    <a:pt x="2497" y="525"/>
                  </a:lnTo>
                  <a:lnTo>
                    <a:pt x="2493" y="530"/>
                  </a:lnTo>
                  <a:lnTo>
                    <a:pt x="2475" y="541"/>
                  </a:lnTo>
                  <a:lnTo>
                    <a:pt x="2472" y="544"/>
                  </a:lnTo>
                  <a:lnTo>
                    <a:pt x="2470" y="546"/>
                  </a:lnTo>
                  <a:lnTo>
                    <a:pt x="2467" y="551"/>
                  </a:lnTo>
                  <a:lnTo>
                    <a:pt x="2460" y="560"/>
                  </a:lnTo>
                  <a:lnTo>
                    <a:pt x="2458" y="562"/>
                  </a:lnTo>
                  <a:lnTo>
                    <a:pt x="2456" y="564"/>
                  </a:lnTo>
                  <a:lnTo>
                    <a:pt x="2433" y="572"/>
                  </a:lnTo>
                  <a:lnTo>
                    <a:pt x="2430" y="572"/>
                  </a:lnTo>
                  <a:lnTo>
                    <a:pt x="2427" y="572"/>
                  </a:lnTo>
                  <a:lnTo>
                    <a:pt x="2425" y="571"/>
                  </a:lnTo>
                  <a:lnTo>
                    <a:pt x="2423" y="570"/>
                  </a:lnTo>
                  <a:lnTo>
                    <a:pt x="2421" y="569"/>
                  </a:lnTo>
                  <a:lnTo>
                    <a:pt x="2419" y="568"/>
                  </a:lnTo>
                  <a:lnTo>
                    <a:pt x="2415" y="569"/>
                  </a:lnTo>
                  <a:lnTo>
                    <a:pt x="2408" y="572"/>
                  </a:lnTo>
                  <a:lnTo>
                    <a:pt x="2404" y="573"/>
                  </a:lnTo>
                  <a:lnTo>
                    <a:pt x="2401" y="573"/>
                  </a:lnTo>
                  <a:lnTo>
                    <a:pt x="2399" y="573"/>
                  </a:lnTo>
                  <a:lnTo>
                    <a:pt x="2397" y="573"/>
                  </a:lnTo>
                  <a:lnTo>
                    <a:pt x="2394" y="574"/>
                  </a:lnTo>
                  <a:lnTo>
                    <a:pt x="2392" y="575"/>
                  </a:lnTo>
                  <a:lnTo>
                    <a:pt x="2389" y="577"/>
                  </a:lnTo>
                  <a:lnTo>
                    <a:pt x="2387" y="577"/>
                  </a:lnTo>
                  <a:lnTo>
                    <a:pt x="2386" y="577"/>
                  </a:lnTo>
                  <a:lnTo>
                    <a:pt x="2373" y="578"/>
                  </a:lnTo>
                  <a:lnTo>
                    <a:pt x="2371" y="578"/>
                  </a:lnTo>
                  <a:lnTo>
                    <a:pt x="2364" y="581"/>
                  </a:lnTo>
                  <a:lnTo>
                    <a:pt x="2357" y="585"/>
                  </a:lnTo>
                  <a:lnTo>
                    <a:pt x="2349" y="591"/>
                  </a:lnTo>
                  <a:lnTo>
                    <a:pt x="2344" y="597"/>
                  </a:lnTo>
                  <a:lnTo>
                    <a:pt x="2341" y="599"/>
                  </a:lnTo>
                  <a:lnTo>
                    <a:pt x="2338" y="601"/>
                  </a:lnTo>
                  <a:lnTo>
                    <a:pt x="2327" y="605"/>
                  </a:lnTo>
                  <a:lnTo>
                    <a:pt x="2321" y="608"/>
                  </a:lnTo>
                  <a:lnTo>
                    <a:pt x="2318" y="610"/>
                  </a:lnTo>
                  <a:lnTo>
                    <a:pt x="2317" y="612"/>
                  </a:lnTo>
                  <a:lnTo>
                    <a:pt x="2312" y="625"/>
                  </a:lnTo>
                  <a:lnTo>
                    <a:pt x="2311" y="628"/>
                  </a:lnTo>
                  <a:lnTo>
                    <a:pt x="2309" y="631"/>
                  </a:lnTo>
                  <a:lnTo>
                    <a:pt x="2306" y="633"/>
                  </a:lnTo>
                  <a:lnTo>
                    <a:pt x="2292" y="641"/>
                  </a:lnTo>
                  <a:lnTo>
                    <a:pt x="2289" y="643"/>
                  </a:lnTo>
                  <a:lnTo>
                    <a:pt x="2287" y="646"/>
                  </a:lnTo>
                  <a:lnTo>
                    <a:pt x="2280" y="656"/>
                  </a:lnTo>
                  <a:lnTo>
                    <a:pt x="2279" y="658"/>
                  </a:lnTo>
                  <a:lnTo>
                    <a:pt x="2278" y="660"/>
                  </a:lnTo>
                  <a:lnTo>
                    <a:pt x="2278" y="661"/>
                  </a:lnTo>
                  <a:lnTo>
                    <a:pt x="2278" y="663"/>
                  </a:lnTo>
                  <a:lnTo>
                    <a:pt x="2281" y="669"/>
                  </a:lnTo>
                  <a:lnTo>
                    <a:pt x="2281" y="671"/>
                  </a:lnTo>
                  <a:lnTo>
                    <a:pt x="2281" y="673"/>
                  </a:lnTo>
                  <a:lnTo>
                    <a:pt x="2281" y="676"/>
                  </a:lnTo>
                  <a:lnTo>
                    <a:pt x="2280" y="678"/>
                  </a:lnTo>
                  <a:lnTo>
                    <a:pt x="2275" y="688"/>
                  </a:lnTo>
                  <a:lnTo>
                    <a:pt x="2275" y="691"/>
                  </a:lnTo>
                  <a:lnTo>
                    <a:pt x="2274" y="695"/>
                  </a:lnTo>
                  <a:lnTo>
                    <a:pt x="2274" y="698"/>
                  </a:lnTo>
                  <a:lnTo>
                    <a:pt x="2275" y="712"/>
                  </a:lnTo>
                  <a:lnTo>
                    <a:pt x="2274" y="716"/>
                  </a:lnTo>
                  <a:lnTo>
                    <a:pt x="2271" y="720"/>
                  </a:lnTo>
                  <a:lnTo>
                    <a:pt x="2265" y="728"/>
                  </a:lnTo>
                  <a:lnTo>
                    <a:pt x="2262" y="732"/>
                  </a:lnTo>
                  <a:lnTo>
                    <a:pt x="2260" y="734"/>
                  </a:lnTo>
                  <a:lnTo>
                    <a:pt x="2259" y="734"/>
                  </a:lnTo>
                  <a:lnTo>
                    <a:pt x="2249" y="736"/>
                  </a:lnTo>
                  <a:lnTo>
                    <a:pt x="2230" y="741"/>
                  </a:lnTo>
                  <a:lnTo>
                    <a:pt x="2225" y="741"/>
                  </a:lnTo>
                  <a:lnTo>
                    <a:pt x="2222" y="741"/>
                  </a:lnTo>
                  <a:lnTo>
                    <a:pt x="2220" y="741"/>
                  </a:lnTo>
                  <a:lnTo>
                    <a:pt x="2218" y="740"/>
                  </a:lnTo>
                  <a:lnTo>
                    <a:pt x="2215" y="737"/>
                  </a:lnTo>
                  <a:lnTo>
                    <a:pt x="2213" y="737"/>
                  </a:lnTo>
                  <a:lnTo>
                    <a:pt x="2210" y="737"/>
                  </a:lnTo>
                  <a:lnTo>
                    <a:pt x="2204" y="740"/>
                  </a:lnTo>
                  <a:lnTo>
                    <a:pt x="2202" y="742"/>
                  </a:lnTo>
                  <a:lnTo>
                    <a:pt x="2200" y="744"/>
                  </a:lnTo>
                  <a:lnTo>
                    <a:pt x="2194" y="751"/>
                  </a:lnTo>
                  <a:lnTo>
                    <a:pt x="2191" y="757"/>
                  </a:lnTo>
                  <a:lnTo>
                    <a:pt x="2189" y="761"/>
                  </a:lnTo>
                  <a:lnTo>
                    <a:pt x="2188" y="763"/>
                  </a:lnTo>
                  <a:lnTo>
                    <a:pt x="2188" y="767"/>
                  </a:lnTo>
                  <a:lnTo>
                    <a:pt x="2189" y="782"/>
                  </a:lnTo>
                  <a:lnTo>
                    <a:pt x="2190" y="799"/>
                  </a:lnTo>
                  <a:lnTo>
                    <a:pt x="2191" y="824"/>
                  </a:lnTo>
                  <a:lnTo>
                    <a:pt x="2192" y="845"/>
                  </a:lnTo>
                  <a:lnTo>
                    <a:pt x="2194" y="866"/>
                  </a:lnTo>
                  <a:lnTo>
                    <a:pt x="2161" y="869"/>
                  </a:lnTo>
                  <a:lnTo>
                    <a:pt x="2127" y="872"/>
                  </a:lnTo>
                  <a:lnTo>
                    <a:pt x="2101" y="874"/>
                  </a:lnTo>
                  <a:lnTo>
                    <a:pt x="2098" y="874"/>
                  </a:lnTo>
                  <a:lnTo>
                    <a:pt x="2085" y="875"/>
                  </a:lnTo>
                  <a:lnTo>
                    <a:pt x="2039" y="882"/>
                  </a:lnTo>
                  <a:lnTo>
                    <a:pt x="1994" y="888"/>
                  </a:lnTo>
                  <a:lnTo>
                    <a:pt x="1948" y="895"/>
                  </a:lnTo>
                  <a:lnTo>
                    <a:pt x="1902" y="901"/>
                  </a:lnTo>
                  <a:lnTo>
                    <a:pt x="1856" y="907"/>
                  </a:lnTo>
                  <a:lnTo>
                    <a:pt x="1810" y="913"/>
                  </a:lnTo>
                  <a:lnTo>
                    <a:pt x="1764" y="919"/>
                  </a:lnTo>
                  <a:lnTo>
                    <a:pt x="1719" y="925"/>
                  </a:lnTo>
                  <a:lnTo>
                    <a:pt x="1661" y="932"/>
                  </a:lnTo>
                  <a:lnTo>
                    <a:pt x="1603" y="939"/>
                  </a:lnTo>
                  <a:lnTo>
                    <a:pt x="1545" y="945"/>
                  </a:lnTo>
                  <a:lnTo>
                    <a:pt x="1488" y="952"/>
                  </a:lnTo>
                  <a:lnTo>
                    <a:pt x="1430" y="959"/>
                  </a:lnTo>
                  <a:lnTo>
                    <a:pt x="1372" y="965"/>
                  </a:lnTo>
                  <a:lnTo>
                    <a:pt x="1314" y="971"/>
                  </a:lnTo>
                  <a:lnTo>
                    <a:pt x="1257" y="978"/>
                  </a:lnTo>
                  <a:lnTo>
                    <a:pt x="1199" y="984"/>
                  </a:lnTo>
                  <a:lnTo>
                    <a:pt x="1141" y="990"/>
                  </a:lnTo>
                  <a:lnTo>
                    <a:pt x="1084" y="996"/>
                  </a:lnTo>
                  <a:lnTo>
                    <a:pt x="1026" y="1002"/>
                  </a:lnTo>
                  <a:lnTo>
                    <a:pt x="968" y="1008"/>
                  </a:lnTo>
                  <a:lnTo>
                    <a:pt x="910" y="1013"/>
                  </a:lnTo>
                  <a:lnTo>
                    <a:pt x="852" y="1019"/>
                  </a:lnTo>
                  <a:lnTo>
                    <a:pt x="795" y="1025"/>
                  </a:lnTo>
                  <a:lnTo>
                    <a:pt x="782" y="1026"/>
                  </a:lnTo>
                  <a:lnTo>
                    <a:pt x="778" y="1026"/>
                  </a:lnTo>
                  <a:lnTo>
                    <a:pt x="783" y="1037"/>
                  </a:lnTo>
                  <a:lnTo>
                    <a:pt x="780" y="1038"/>
                  </a:lnTo>
                  <a:lnTo>
                    <a:pt x="766" y="1039"/>
                  </a:lnTo>
                  <a:lnTo>
                    <a:pt x="719" y="1044"/>
                  </a:lnTo>
                  <a:lnTo>
                    <a:pt x="671" y="1049"/>
                  </a:lnTo>
                  <a:lnTo>
                    <a:pt x="624" y="1054"/>
                  </a:lnTo>
                  <a:lnTo>
                    <a:pt x="576" y="1059"/>
                  </a:lnTo>
                  <a:lnTo>
                    <a:pt x="528" y="1064"/>
                  </a:lnTo>
                  <a:lnTo>
                    <a:pt x="481" y="1068"/>
                  </a:lnTo>
                  <a:lnTo>
                    <a:pt x="433" y="1073"/>
                  </a:lnTo>
                  <a:lnTo>
                    <a:pt x="385" y="1078"/>
                  </a:lnTo>
                  <a:lnTo>
                    <a:pt x="338" y="1082"/>
                  </a:lnTo>
                  <a:lnTo>
                    <a:pt x="290" y="1087"/>
                  </a:lnTo>
                  <a:lnTo>
                    <a:pt x="242" y="1091"/>
                  </a:lnTo>
                  <a:lnTo>
                    <a:pt x="194" y="1095"/>
                  </a:lnTo>
                  <a:lnTo>
                    <a:pt x="147" y="1100"/>
                  </a:lnTo>
                  <a:lnTo>
                    <a:pt x="99" y="1104"/>
                  </a:lnTo>
                  <a:lnTo>
                    <a:pt x="51" y="1108"/>
                  </a:lnTo>
                  <a:lnTo>
                    <a:pt x="3" y="1112"/>
                  </a:lnTo>
                  <a:lnTo>
                    <a:pt x="0" y="1107"/>
                  </a:lnTo>
                  <a:lnTo>
                    <a:pt x="4" y="1103"/>
                  </a:lnTo>
                  <a:lnTo>
                    <a:pt x="11" y="1101"/>
                  </a:lnTo>
                  <a:lnTo>
                    <a:pt x="19" y="1097"/>
                  </a:lnTo>
                  <a:lnTo>
                    <a:pt x="32" y="1088"/>
                  </a:lnTo>
                  <a:lnTo>
                    <a:pt x="37" y="1082"/>
                  </a:lnTo>
                  <a:lnTo>
                    <a:pt x="40" y="1075"/>
                  </a:lnTo>
                  <a:lnTo>
                    <a:pt x="42" y="1067"/>
                  </a:lnTo>
                  <a:lnTo>
                    <a:pt x="42" y="1058"/>
                  </a:lnTo>
                  <a:lnTo>
                    <a:pt x="45" y="1050"/>
                  </a:lnTo>
                  <a:lnTo>
                    <a:pt x="54" y="1049"/>
                  </a:lnTo>
                  <a:lnTo>
                    <a:pt x="64" y="1051"/>
                  </a:lnTo>
                  <a:lnTo>
                    <a:pt x="71" y="1051"/>
                  </a:lnTo>
                  <a:lnTo>
                    <a:pt x="78" y="1039"/>
                  </a:lnTo>
                  <a:lnTo>
                    <a:pt x="77" y="1021"/>
                  </a:lnTo>
                  <a:lnTo>
                    <a:pt x="71" y="1003"/>
                  </a:lnTo>
                  <a:lnTo>
                    <a:pt x="62" y="981"/>
                  </a:lnTo>
                  <a:lnTo>
                    <a:pt x="60" y="972"/>
                  </a:lnTo>
                  <a:lnTo>
                    <a:pt x="57" y="952"/>
                  </a:lnTo>
                  <a:lnTo>
                    <a:pt x="58" y="941"/>
                  </a:lnTo>
                  <a:lnTo>
                    <a:pt x="62" y="934"/>
                  </a:lnTo>
                  <a:lnTo>
                    <a:pt x="80" y="916"/>
                  </a:lnTo>
                  <a:lnTo>
                    <a:pt x="85" y="909"/>
                  </a:lnTo>
                  <a:lnTo>
                    <a:pt x="89" y="901"/>
                  </a:lnTo>
                  <a:lnTo>
                    <a:pt x="90" y="894"/>
                  </a:lnTo>
                  <a:lnTo>
                    <a:pt x="89" y="882"/>
                  </a:lnTo>
                  <a:lnTo>
                    <a:pt x="90" y="875"/>
                  </a:lnTo>
                  <a:lnTo>
                    <a:pt x="94" y="870"/>
                  </a:lnTo>
                  <a:lnTo>
                    <a:pt x="103" y="866"/>
                  </a:lnTo>
                  <a:lnTo>
                    <a:pt x="112" y="864"/>
                  </a:lnTo>
                  <a:lnTo>
                    <a:pt x="120" y="861"/>
                  </a:lnTo>
                  <a:lnTo>
                    <a:pt x="123" y="855"/>
                  </a:lnTo>
                  <a:lnTo>
                    <a:pt x="117" y="845"/>
                  </a:lnTo>
                  <a:lnTo>
                    <a:pt x="111" y="837"/>
                  </a:lnTo>
                  <a:lnTo>
                    <a:pt x="109" y="832"/>
                  </a:lnTo>
                  <a:lnTo>
                    <a:pt x="111" y="828"/>
                  </a:lnTo>
                  <a:lnTo>
                    <a:pt x="116" y="822"/>
                  </a:lnTo>
                  <a:lnTo>
                    <a:pt x="122" y="814"/>
                  </a:lnTo>
                  <a:lnTo>
                    <a:pt x="122" y="809"/>
                  </a:lnTo>
                  <a:lnTo>
                    <a:pt x="110" y="796"/>
                  </a:lnTo>
                  <a:lnTo>
                    <a:pt x="104" y="786"/>
                  </a:lnTo>
                  <a:lnTo>
                    <a:pt x="103" y="778"/>
                  </a:lnTo>
                  <a:lnTo>
                    <a:pt x="108" y="772"/>
                  </a:lnTo>
                  <a:lnTo>
                    <a:pt x="161" y="743"/>
                  </a:lnTo>
                  <a:lnTo>
                    <a:pt x="183" y="721"/>
                  </a:lnTo>
                  <a:lnTo>
                    <a:pt x="179" y="714"/>
                  </a:lnTo>
                  <a:lnTo>
                    <a:pt x="168" y="707"/>
                  </a:lnTo>
                  <a:lnTo>
                    <a:pt x="158" y="704"/>
                  </a:lnTo>
                  <a:lnTo>
                    <a:pt x="161" y="695"/>
                  </a:lnTo>
                  <a:lnTo>
                    <a:pt x="166" y="689"/>
                  </a:lnTo>
                  <a:lnTo>
                    <a:pt x="172" y="685"/>
                  </a:lnTo>
                  <a:lnTo>
                    <a:pt x="180" y="683"/>
                  </a:lnTo>
                  <a:lnTo>
                    <a:pt x="192" y="691"/>
                  </a:lnTo>
                  <a:lnTo>
                    <a:pt x="197" y="692"/>
                  </a:lnTo>
                  <a:lnTo>
                    <a:pt x="199" y="683"/>
                  </a:lnTo>
                  <a:lnTo>
                    <a:pt x="193" y="670"/>
                  </a:lnTo>
                  <a:lnTo>
                    <a:pt x="183" y="661"/>
                  </a:lnTo>
                  <a:lnTo>
                    <a:pt x="175" y="650"/>
                  </a:lnTo>
                  <a:lnTo>
                    <a:pt x="175" y="647"/>
                  </a:lnTo>
                  <a:lnTo>
                    <a:pt x="177" y="631"/>
                  </a:lnTo>
                  <a:lnTo>
                    <a:pt x="186" y="612"/>
                  </a:lnTo>
                  <a:lnTo>
                    <a:pt x="187" y="604"/>
                  </a:lnTo>
                  <a:lnTo>
                    <a:pt x="189" y="600"/>
                  </a:lnTo>
                  <a:lnTo>
                    <a:pt x="194" y="595"/>
                  </a:lnTo>
                  <a:lnTo>
                    <a:pt x="201" y="591"/>
                  </a:lnTo>
                  <a:lnTo>
                    <a:pt x="207" y="589"/>
                  </a:lnTo>
                  <a:lnTo>
                    <a:pt x="209" y="581"/>
                  </a:lnTo>
                  <a:lnTo>
                    <a:pt x="198" y="563"/>
                  </a:lnTo>
                  <a:lnTo>
                    <a:pt x="175" y="537"/>
                  </a:lnTo>
                  <a:lnTo>
                    <a:pt x="182" y="534"/>
                  </a:lnTo>
                  <a:lnTo>
                    <a:pt x="215" y="529"/>
                  </a:lnTo>
                  <a:lnTo>
                    <a:pt x="220" y="528"/>
                  </a:lnTo>
                  <a:lnTo>
                    <a:pt x="223" y="525"/>
                  </a:lnTo>
                  <a:lnTo>
                    <a:pt x="224" y="520"/>
                  </a:lnTo>
                  <a:lnTo>
                    <a:pt x="220" y="517"/>
                  </a:lnTo>
                  <a:lnTo>
                    <a:pt x="211" y="515"/>
                  </a:lnTo>
                  <a:lnTo>
                    <a:pt x="203" y="509"/>
                  </a:lnTo>
                  <a:lnTo>
                    <a:pt x="197" y="500"/>
                  </a:lnTo>
                  <a:lnTo>
                    <a:pt x="195" y="492"/>
                  </a:lnTo>
                  <a:lnTo>
                    <a:pt x="202" y="488"/>
                  </a:lnTo>
                  <a:lnTo>
                    <a:pt x="211" y="487"/>
                  </a:lnTo>
                  <a:lnTo>
                    <a:pt x="220" y="485"/>
                  </a:lnTo>
                  <a:lnTo>
                    <a:pt x="226" y="480"/>
                  </a:lnTo>
                  <a:lnTo>
                    <a:pt x="229" y="470"/>
                  </a:lnTo>
                  <a:lnTo>
                    <a:pt x="227" y="460"/>
                  </a:lnTo>
                  <a:lnTo>
                    <a:pt x="217" y="443"/>
                  </a:lnTo>
                  <a:lnTo>
                    <a:pt x="217" y="436"/>
                  </a:lnTo>
                  <a:lnTo>
                    <a:pt x="219" y="427"/>
                  </a:lnTo>
                  <a:lnTo>
                    <a:pt x="215" y="421"/>
                  </a:lnTo>
                  <a:lnTo>
                    <a:pt x="214" y="419"/>
                  </a:lnTo>
                  <a:lnTo>
                    <a:pt x="237" y="416"/>
                  </a:lnTo>
                  <a:lnTo>
                    <a:pt x="236" y="420"/>
                  </a:lnTo>
                  <a:lnTo>
                    <a:pt x="234" y="429"/>
                  </a:lnTo>
                  <a:lnTo>
                    <a:pt x="235" y="436"/>
                  </a:lnTo>
                  <a:lnTo>
                    <a:pt x="245" y="438"/>
                  </a:lnTo>
                  <a:lnTo>
                    <a:pt x="249" y="435"/>
                  </a:lnTo>
                  <a:lnTo>
                    <a:pt x="255" y="428"/>
                  </a:lnTo>
                  <a:lnTo>
                    <a:pt x="262" y="418"/>
                  </a:lnTo>
                  <a:lnTo>
                    <a:pt x="262" y="415"/>
                  </a:lnTo>
                  <a:lnTo>
                    <a:pt x="325" y="409"/>
                  </a:lnTo>
                  <a:lnTo>
                    <a:pt x="387" y="403"/>
                  </a:lnTo>
                  <a:lnTo>
                    <a:pt x="449" y="397"/>
                  </a:lnTo>
                  <a:lnTo>
                    <a:pt x="512" y="390"/>
                  </a:lnTo>
                  <a:lnTo>
                    <a:pt x="574" y="384"/>
                  </a:lnTo>
                  <a:lnTo>
                    <a:pt x="636" y="378"/>
                  </a:lnTo>
                  <a:lnTo>
                    <a:pt x="698" y="371"/>
                  </a:lnTo>
                  <a:lnTo>
                    <a:pt x="761" y="364"/>
                  </a:lnTo>
                  <a:lnTo>
                    <a:pt x="761" y="354"/>
                  </a:lnTo>
                  <a:lnTo>
                    <a:pt x="759" y="338"/>
                  </a:lnTo>
                  <a:lnTo>
                    <a:pt x="758" y="331"/>
                  </a:lnTo>
                  <a:lnTo>
                    <a:pt x="751" y="308"/>
                  </a:lnTo>
                  <a:lnTo>
                    <a:pt x="742" y="288"/>
                  </a:lnTo>
                  <a:lnTo>
                    <a:pt x="741" y="284"/>
                  </a:lnTo>
                  <a:lnTo>
                    <a:pt x="740" y="281"/>
                  </a:lnTo>
                  <a:lnTo>
                    <a:pt x="741" y="281"/>
                  </a:lnTo>
                  <a:lnTo>
                    <a:pt x="743" y="280"/>
                  </a:lnTo>
                  <a:lnTo>
                    <a:pt x="762" y="280"/>
                  </a:lnTo>
                  <a:lnTo>
                    <a:pt x="795" y="280"/>
                  </a:lnTo>
                  <a:lnTo>
                    <a:pt x="815" y="279"/>
                  </a:lnTo>
                  <a:lnTo>
                    <a:pt x="818" y="280"/>
                  </a:lnTo>
                  <a:lnTo>
                    <a:pt x="820" y="282"/>
                  </a:lnTo>
                  <a:lnTo>
                    <a:pt x="823" y="288"/>
                  </a:lnTo>
                  <a:lnTo>
                    <a:pt x="825" y="291"/>
                  </a:lnTo>
                  <a:lnTo>
                    <a:pt x="827" y="292"/>
                  </a:lnTo>
                  <a:lnTo>
                    <a:pt x="829" y="291"/>
                  </a:lnTo>
                  <a:lnTo>
                    <a:pt x="844" y="290"/>
                  </a:lnTo>
                  <a:lnTo>
                    <a:pt x="849" y="289"/>
                  </a:lnTo>
                  <a:lnTo>
                    <a:pt x="862" y="287"/>
                  </a:lnTo>
                  <a:lnTo>
                    <a:pt x="883" y="285"/>
                  </a:lnTo>
                  <a:lnTo>
                    <a:pt x="911" y="281"/>
                  </a:lnTo>
                  <a:lnTo>
                    <a:pt x="944" y="277"/>
                  </a:lnTo>
                  <a:lnTo>
                    <a:pt x="980" y="273"/>
                  </a:lnTo>
                  <a:lnTo>
                    <a:pt x="1019" y="268"/>
                  </a:lnTo>
                  <a:lnTo>
                    <a:pt x="1059" y="262"/>
                  </a:lnTo>
                  <a:lnTo>
                    <a:pt x="1099" y="257"/>
                  </a:lnTo>
                  <a:lnTo>
                    <a:pt x="1137" y="252"/>
                  </a:lnTo>
                  <a:lnTo>
                    <a:pt x="1174" y="247"/>
                  </a:lnTo>
                  <a:lnTo>
                    <a:pt x="1206" y="243"/>
                  </a:lnTo>
                  <a:lnTo>
                    <a:pt x="1234" y="240"/>
                  </a:lnTo>
                  <a:lnTo>
                    <a:pt x="1255" y="237"/>
                  </a:lnTo>
                  <a:lnTo>
                    <a:pt x="1269" y="235"/>
                  </a:lnTo>
                  <a:lnTo>
                    <a:pt x="1273" y="234"/>
                  </a:lnTo>
                  <a:lnTo>
                    <a:pt x="1289" y="232"/>
                  </a:lnTo>
                  <a:lnTo>
                    <a:pt x="1301" y="228"/>
                  </a:lnTo>
                  <a:lnTo>
                    <a:pt x="1305" y="227"/>
                  </a:lnTo>
                  <a:lnTo>
                    <a:pt x="1320" y="226"/>
                  </a:lnTo>
                  <a:lnTo>
                    <a:pt x="1331" y="225"/>
                  </a:lnTo>
                  <a:lnTo>
                    <a:pt x="1362" y="222"/>
                  </a:lnTo>
                  <a:lnTo>
                    <a:pt x="1410" y="218"/>
                  </a:lnTo>
                  <a:lnTo>
                    <a:pt x="1472" y="212"/>
                  </a:lnTo>
                  <a:lnTo>
                    <a:pt x="1545" y="205"/>
                  </a:lnTo>
                  <a:lnTo>
                    <a:pt x="1627" y="198"/>
                  </a:lnTo>
                  <a:lnTo>
                    <a:pt x="1714" y="189"/>
                  </a:lnTo>
                  <a:lnTo>
                    <a:pt x="1804" y="180"/>
                  </a:lnTo>
                  <a:lnTo>
                    <a:pt x="1895" y="171"/>
                  </a:lnTo>
                  <a:lnTo>
                    <a:pt x="1982" y="162"/>
                  </a:lnTo>
                  <a:lnTo>
                    <a:pt x="2064" y="153"/>
                  </a:lnTo>
                  <a:lnTo>
                    <a:pt x="2137" y="146"/>
                  </a:lnTo>
                  <a:lnTo>
                    <a:pt x="2199" y="139"/>
                  </a:lnTo>
                  <a:lnTo>
                    <a:pt x="2247" y="133"/>
                  </a:lnTo>
                  <a:lnTo>
                    <a:pt x="2277" y="130"/>
                  </a:lnTo>
                  <a:lnTo>
                    <a:pt x="2288" y="129"/>
                  </a:lnTo>
                  <a:lnTo>
                    <a:pt x="2306" y="127"/>
                  </a:lnTo>
                  <a:lnTo>
                    <a:pt x="2318" y="121"/>
                  </a:lnTo>
                  <a:lnTo>
                    <a:pt x="2327" y="1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xmlns="" id="{045EFA24-2B00-4404-9FA3-7F277F756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632" y="2328115"/>
              <a:ext cx="651012" cy="386276"/>
            </a:xfrm>
            <a:custGeom>
              <a:avLst/>
              <a:gdLst>
                <a:gd name="T0" fmla="*/ 2466 w 2545"/>
                <a:gd name="T1" fmla="*/ 43 h 1499"/>
                <a:gd name="T2" fmla="*/ 2442 w 2545"/>
                <a:gd name="T3" fmla="*/ 93 h 1499"/>
                <a:gd name="T4" fmla="*/ 2384 w 2545"/>
                <a:gd name="T5" fmla="*/ 135 h 1499"/>
                <a:gd name="T6" fmla="*/ 2409 w 2545"/>
                <a:gd name="T7" fmla="*/ 194 h 1499"/>
                <a:gd name="T8" fmla="*/ 2486 w 2545"/>
                <a:gd name="T9" fmla="*/ 250 h 1499"/>
                <a:gd name="T10" fmla="*/ 2514 w 2545"/>
                <a:gd name="T11" fmla="*/ 284 h 1499"/>
                <a:gd name="T12" fmla="*/ 2527 w 2545"/>
                <a:gd name="T13" fmla="*/ 683 h 1499"/>
                <a:gd name="T14" fmla="*/ 2491 w 2545"/>
                <a:gd name="T15" fmla="*/ 1070 h 1499"/>
                <a:gd name="T16" fmla="*/ 2494 w 2545"/>
                <a:gd name="T17" fmla="*/ 1090 h 1499"/>
                <a:gd name="T18" fmla="*/ 2512 w 2545"/>
                <a:gd name="T19" fmla="*/ 1116 h 1499"/>
                <a:gd name="T20" fmla="*/ 2512 w 2545"/>
                <a:gd name="T21" fmla="*/ 1159 h 1499"/>
                <a:gd name="T22" fmla="*/ 2501 w 2545"/>
                <a:gd name="T23" fmla="*/ 1166 h 1499"/>
                <a:gd name="T24" fmla="*/ 2505 w 2545"/>
                <a:gd name="T25" fmla="*/ 1181 h 1499"/>
                <a:gd name="T26" fmla="*/ 2512 w 2545"/>
                <a:gd name="T27" fmla="*/ 1191 h 1499"/>
                <a:gd name="T28" fmla="*/ 2534 w 2545"/>
                <a:gd name="T29" fmla="*/ 1192 h 1499"/>
                <a:gd name="T30" fmla="*/ 2544 w 2545"/>
                <a:gd name="T31" fmla="*/ 1227 h 1499"/>
                <a:gd name="T32" fmla="*/ 2528 w 2545"/>
                <a:gd name="T33" fmla="*/ 1267 h 1499"/>
                <a:gd name="T34" fmla="*/ 2531 w 2545"/>
                <a:gd name="T35" fmla="*/ 1279 h 1499"/>
                <a:gd name="T36" fmla="*/ 2527 w 2545"/>
                <a:gd name="T37" fmla="*/ 1294 h 1499"/>
                <a:gd name="T38" fmla="*/ 2519 w 2545"/>
                <a:gd name="T39" fmla="*/ 1321 h 1499"/>
                <a:gd name="T40" fmla="*/ 2514 w 2545"/>
                <a:gd name="T41" fmla="*/ 1343 h 1499"/>
                <a:gd name="T42" fmla="*/ 2505 w 2545"/>
                <a:gd name="T43" fmla="*/ 1359 h 1499"/>
                <a:gd name="T44" fmla="*/ 2500 w 2545"/>
                <a:gd name="T45" fmla="*/ 1369 h 1499"/>
                <a:gd name="T46" fmla="*/ 2488 w 2545"/>
                <a:gd name="T47" fmla="*/ 1398 h 1499"/>
                <a:gd name="T48" fmla="*/ 2521 w 2545"/>
                <a:gd name="T49" fmla="*/ 1432 h 1499"/>
                <a:gd name="T50" fmla="*/ 2523 w 2545"/>
                <a:gd name="T51" fmla="*/ 1446 h 1499"/>
                <a:gd name="T52" fmla="*/ 2531 w 2545"/>
                <a:gd name="T53" fmla="*/ 1455 h 1499"/>
                <a:gd name="T54" fmla="*/ 2537 w 2545"/>
                <a:gd name="T55" fmla="*/ 1471 h 1499"/>
                <a:gd name="T56" fmla="*/ 2500 w 2545"/>
                <a:gd name="T57" fmla="*/ 1493 h 1499"/>
                <a:gd name="T58" fmla="*/ 2467 w 2545"/>
                <a:gd name="T59" fmla="*/ 1453 h 1499"/>
                <a:gd name="T60" fmla="*/ 2465 w 2545"/>
                <a:gd name="T61" fmla="*/ 1431 h 1499"/>
                <a:gd name="T62" fmla="*/ 2433 w 2545"/>
                <a:gd name="T63" fmla="*/ 1425 h 1499"/>
                <a:gd name="T64" fmla="*/ 2384 w 2545"/>
                <a:gd name="T65" fmla="*/ 1403 h 1499"/>
                <a:gd name="T66" fmla="*/ 2352 w 2545"/>
                <a:gd name="T67" fmla="*/ 1388 h 1499"/>
                <a:gd name="T68" fmla="*/ 2295 w 2545"/>
                <a:gd name="T69" fmla="*/ 1366 h 1499"/>
                <a:gd name="T70" fmla="*/ 2187 w 2545"/>
                <a:gd name="T71" fmla="*/ 1358 h 1499"/>
                <a:gd name="T72" fmla="*/ 2123 w 2545"/>
                <a:gd name="T73" fmla="*/ 1357 h 1499"/>
                <a:gd name="T74" fmla="*/ 2066 w 2545"/>
                <a:gd name="T75" fmla="*/ 1361 h 1499"/>
                <a:gd name="T76" fmla="*/ 2048 w 2545"/>
                <a:gd name="T77" fmla="*/ 1392 h 1499"/>
                <a:gd name="T78" fmla="*/ 1996 w 2545"/>
                <a:gd name="T79" fmla="*/ 1379 h 1499"/>
                <a:gd name="T80" fmla="*/ 1912 w 2545"/>
                <a:gd name="T81" fmla="*/ 1335 h 1499"/>
                <a:gd name="T82" fmla="*/ 1863 w 2545"/>
                <a:gd name="T83" fmla="*/ 1302 h 1499"/>
                <a:gd name="T84" fmla="*/ 1547 w 2545"/>
                <a:gd name="T85" fmla="*/ 1305 h 1499"/>
                <a:gd name="T86" fmla="*/ 1203 w 2545"/>
                <a:gd name="T87" fmla="*/ 1305 h 1499"/>
                <a:gd name="T88" fmla="*/ 859 w 2545"/>
                <a:gd name="T89" fmla="*/ 1302 h 1499"/>
                <a:gd name="T90" fmla="*/ 515 w 2545"/>
                <a:gd name="T91" fmla="*/ 1296 h 1499"/>
                <a:gd name="T92" fmla="*/ 172 w 2545"/>
                <a:gd name="T93" fmla="*/ 1287 h 1499"/>
                <a:gd name="T94" fmla="*/ 5 w 2545"/>
                <a:gd name="T95" fmla="*/ 1116 h 1499"/>
                <a:gd name="T96" fmla="*/ 16 w 2545"/>
                <a:gd name="T97" fmla="*/ 789 h 1499"/>
                <a:gd name="T98" fmla="*/ 27 w 2545"/>
                <a:gd name="T99" fmla="*/ 462 h 1499"/>
                <a:gd name="T100" fmla="*/ 43 w 2545"/>
                <a:gd name="T101" fmla="*/ 281 h 1499"/>
                <a:gd name="T102" fmla="*/ 52 w 2545"/>
                <a:gd name="T103" fmla="*/ 0 h 1499"/>
                <a:gd name="T104" fmla="*/ 506 w 2545"/>
                <a:gd name="T105" fmla="*/ 13 h 1499"/>
                <a:gd name="T106" fmla="*/ 960 w 2545"/>
                <a:gd name="T107" fmla="*/ 21 h 1499"/>
                <a:gd name="T108" fmla="*/ 1414 w 2545"/>
                <a:gd name="T109" fmla="*/ 23 h 1499"/>
                <a:gd name="T110" fmla="*/ 1868 w 2545"/>
                <a:gd name="T111" fmla="*/ 20 h 1499"/>
                <a:gd name="T112" fmla="*/ 2321 w 2545"/>
                <a:gd name="T113" fmla="*/ 1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5" h="1499">
                  <a:moveTo>
                    <a:pt x="2472" y="6"/>
                  </a:moveTo>
                  <a:lnTo>
                    <a:pt x="2471" y="11"/>
                  </a:lnTo>
                  <a:lnTo>
                    <a:pt x="2469" y="12"/>
                  </a:lnTo>
                  <a:lnTo>
                    <a:pt x="2468" y="15"/>
                  </a:lnTo>
                  <a:lnTo>
                    <a:pt x="2468" y="17"/>
                  </a:lnTo>
                  <a:lnTo>
                    <a:pt x="2466" y="43"/>
                  </a:lnTo>
                  <a:lnTo>
                    <a:pt x="2464" y="51"/>
                  </a:lnTo>
                  <a:lnTo>
                    <a:pt x="2457" y="62"/>
                  </a:lnTo>
                  <a:lnTo>
                    <a:pt x="2448" y="84"/>
                  </a:lnTo>
                  <a:lnTo>
                    <a:pt x="2447" y="86"/>
                  </a:lnTo>
                  <a:lnTo>
                    <a:pt x="2445" y="89"/>
                  </a:lnTo>
                  <a:lnTo>
                    <a:pt x="2442" y="93"/>
                  </a:lnTo>
                  <a:lnTo>
                    <a:pt x="2433" y="100"/>
                  </a:lnTo>
                  <a:lnTo>
                    <a:pt x="2410" y="113"/>
                  </a:lnTo>
                  <a:lnTo>
                    <a:pt x="2406" y="116"/>
                  </a:lnTo>
                  <a:lnTo>
                    <a:pt x="2399" y="124"/>
                  </a:lnTo>
                  <a:lnTo>
                    <a:pt x="2387" y="133"/>
                  </a:lnTo>
                  <a:lnTo>
                    <a:pt x="2384" y="135"/>
                  </a:lnTo>
                  <a:lnTo>
                    <a:pt x="2382" y="138"/>
                  </a:lnTo>
                  <a:lnTo>
                    <a:pt x="2378" y="147"/>
                  </a:lnTo>
                  <a:lnTo>
                    <a:pt x="2377" y="157"/>
                  </a:lnTo>
                  <a:lnTo>
                    <a:pt x="2386" y="167"/>
                  </a:lnTo>
                  <a:lnTo>
                    <a:pt x="2403" y="184"/>
                  </a:lnTo>
                  <a:lnTo>
                    <a:pt x="2409" y="194"/>
                  </a:lnTo>
                  <a:lnTo>
                    <a:pt x="2422" y="220"/>
                  </a:lnTo>
                  <a:lnTo>
                    <a:pt x="2430" y="233"/>
                  </a:lnTo>
                  <a:lnTo>
                    <a:pt x="2437" y="238"/>
                  </a:lnTo>
                  <a:lnTo>
                    <a:pt x="2463" y="240"/>
                  </a:lnTo>
                  <a:lnTo>
                    <a:pt x="2476" y="244"/>
                  </a:lnTo>
                  <a:lnTo>
                    <a:pt x="2486" y="250"/>
                  </a:lnTo>
                  <a:lnTo>
                    <a:pt x="2490" y="254"/>
                  </a:lnTo>
                  <a:lnTo>
                    <a:pt x="2498" y="260"/>
                  </a:lnTo>
                  <a:lnTo>
                    <a:pt x="2501" y="263"/>
                  </a:lnTo>
                  <a:lnTo>
                    <a:pt x="2510" y="279"/>
                  </a:lnTo>
                  <a:lnTo>
                    <a:pt x="2513" y="283"/>
                  </a:lnTo>
                  <a:lnTo>
                    <a:pt x="2514" y="284"/>
                  </a:lnTo>
                  <a:lnTo>
                    <a:pt x="2514" y="285"/>
                  </a:lnTo>
                  <a:lnTo>
                    <a:pt x="2515" y="301"/>
                  </a:lnTo>
                  <a:lnTo>
                    <a:pt x="2518" y="397"/>
                  </a:lnTo>
                  <a:lnTo>
                    <a:pt x="2521" y="492"/>
                  </a:lnTo>
                  <a:lnTo>
                    <a:pt x="2524" y="588"/>
                  </a:lnTo>
                  <a:lnTo>
                    <a:pt x="2527" y="683"/>
                  </a:lnTo>
                  <a:lnTo>
                    <a:pt x="2530" y="779"/>
                  </a:lnTo>
                  <a:lnTo>
                    <a:pt x="2533" y="875"/>
                  </a:lnTo>
                  <a:lnTo>
                    <a:pt x="2536" y="971"/>
                  </a:lnTo>
                  <a:lnTo>
                    <a:pt x="2540" y="1067"/>
                  </a:lnTo>
                  <a:lnTo>
                    <a:pt x="2493" y="1069"/>
                  </a:lnTo>
                  <a:lnTo>
                    <a:pt x="2491" y="1070"/>
                  </a:lnTo>
                  <a:lnTo>
                    <a:pt x="2492" y="1073"/>
                  </a:lnTo>
                  <a:lnTo>
                    <a:pt x="2493" y="1075"/>
                  </a:lnTo>
                  <a:lnTo>
                    <a:pt x="2494" y="1078"/>
                  </a:lnTo>
                  <a:lnTo>
                    <a:pt x="2494" y="1081"/>
                  </a:lnTo>
                  <a:lnTo>
                    <a:pt x="2494" y="1086"/>
                  </a:lnTo>
                  <a:lnTo>
                    <a:pt x="2494" y="1090"/>
                  </a:lnTo>
                  <a:lnTo>
                    <a:pt x="2494" y="1094"/>
                  </a:lnTo>
                  <a:lnTo>
                    <a:pt x="2496" y="1098"/>
                  </a:lnTo>
                  <a:lnTo>
                    <a:pt x="2497" y="1100"/>
                  </a:lnTo>
                  <a:lnTo>
                    <a:pt x="2504" y="1107"/>
                  </a:lnTo>
                  <a:lnTo>
                    <a:pt x="2506" y="1110"/>
                  </a:lnTo>
                  <a:lnTo>
                    <a:pt x="2512" y="1116"/>
                  </a:lnTo>
                  <a:lnTo>
                    <a:pt x="2514" y="1118"/>
                  </a:lnTo>
                  <a:lnTo>
                    <a:pt x="2515" y="1123"/>
                  </a:lnTo>
                  <a:lnTo>
                    <a:pt x="2515" y="1145"/>
                  </a:lnTo>
                  <a:lnTo>
                    <a:pt x="2514" y="1156"/>
                  </a:lnTo>
                  <a:lnTo>
                    <a:pt x="2514" y="1158"/>
                  </a:lnTo>
                  <a:lnTo>
                    <a:pt x="2512" y="1159"/>
                  </a:lnTo>
                  <a:lnTo>
                    <a:pt x="2511" y="1160"/>
                  </a:lnTo>
                  <a:lnTo>
                    <a:pt x="2508" y="1161"/>
                  </a:lnTo>
                  <a:lnTo>
                    <a:pt x="2503" y="1160"/>
                  </a:lnTo>
                  <a:lnTo>
                    <a:pt x="2501" y="1161"/>
                  </a:lnTo>
                  <a:lnTo>
                    <a:pt x="2500" y="1163"/>
                  </a:lnTo>
                  <a:lnTo>
                    <a:pt x="2501" y="1166"/>
                  </a:lnTo>
                  <a:lnTo>
                    <a:pt x="2504" y="1171"/>
                  </a:lnTo>
                  <a:lnTo>
                    <a:pt x="2506" y="1172"/>
                  </a:lnTo>
                  <a:lnTo>
                    <a:pt x="2508" y="1174"/>
                  </a:lnTo>
                  <a:lnTo>
                    <a:pt x="2509" y="1176"/>
                  </a:lnTo>
                  <a:lnTo>
                    <a:pt x="2508" y="1177"/>
                  </a:lnTo>
                  <a:lnTo>
                    <a:pt x="2505" y="1181"/>
                  </a:lnTo>
                  <a:lnTo>
                    <a:pt x="2504" y="1183"/>
                  </a:lnTo>
                  <a:lnTo>
                    <a:pt x="2503" y="1185"/>
                  </a:lnTo>
                  <a:lnTo>
                    <a:pt x="2504" y="1187"/>
                  </a:lnTo>
                  <a:lnTo>
                    <a:pt x="2506" y="1190"/>
                  </a:lnTo>
                  <a:lnTo>
                    <a:pt x="2509" y="1190"/>
                  </a:lnTo>
                  <a:lnTo>
                    <a:pt x="2512" y="1191"/>
                  </a:lnTo>
                  <a:lnTo>
                    <a:pt x="2517" y="1190"/>
                  </a:lnTo>
                  <a:lnTo>
                    <a:pt x="2524" y="1191"/>
                  </a:lnTo>
                  <a:lnTo>
                    <a:pt x="2527" y="1191"/>
                  </a:lnTo>
                  <a:lnTo>
                    <a:pt x="2530" y="1191"/>
                  </a:lnTo>
                  <a:lnTo>
                    <a:pt x="2532" y="1191"/>
                  </a:lnTo>
                  <a:lnTo>
                    <a:pt x="2534" y="1192"/>
                  </a:lnTo>
                  <a:lnTo>
                    <a:pt x="2536" y="1193"/>
                  </a:lnTo>
                  <a:lnTo>
                    <a:pt x="2537" y="1195"/>
                  </a:lnTo>
                  <a:lnTo>
                    <a:pt x="2538" y="1200"/>
                  </a:lnTo>
                  <a:lnTo>
                    <a:pt x="2541" y="1219"/>
                  </a:lnTo>
                  <a:lnTo>
                    <a:pt x="2543" y="1223"/>
                  </a:lnTo>
                  <a:lnTo>
                    <a:pt x="2544" y="1227"/>
                  </a:lnTo>
                  <a:lnTo>
                    <a:pt x="2544" y="1229"/>
                  </a:lnTo>
                  <a:lnTo>
                    <a:pt x="2544" y="1233"/>
                  </a:lnTo>
                  <a:lnTo>
                    <a:pt x="2541" y="1251"/>
                  </a:lnTo>
                  <a:lnTo>
                    <a:pt x="2540" y="1254"/>
                  </a:lnTo>
                  <a:lnTo>
                    <a:pt x="2539" y="1256"/>
                  </a:lnTo>
                  <a:lnTo>
                    <a:pt x="2528" y="1267"/>
                  </a:lnTo>
                  <a:lnTo>
                    <a:pt x="2527" y="1269"/>
                  </a:lnTo>
                  <a:lnTo>
                    <a:pt x="2527" y="1272"/>
                  </a:lnTo>
                  <a:lnTo>
                    <a:pt x="2529" y="1274"/>
                  </a:lnTo>
                  <a:lnTo>
                    <a:pt x="2530" y="1276"/>
                  </a:lnTo>
                  <a:lnTo>
                    <a:pt x="2531" y="1277"/>
                  </a:lnTo>
                  <a:lnTo>
                    <a:pt x="2531" y="1279"/>
                  </a:lnTo>
                  <a:lnTo>
                    <a:pt x="2530" y="1282"/>
                  </a:lnTo>
                  <a:lnTo>
                    <a:pt x="2528" y="1288"/>
                  </a:lnTo>
                  <a:lnTo>
                    <a:pt x="2527" y="1290"/>
                  </a:lnTo>
                  <a:lnTo>
                    <a:pt x="2527" y="1291"/>
                  </a:lnTo>
                  <a:lnTo>
                    <a:pt x="2527" y="1292"/>
                  </a:lnTo>
                  <a:lnTo>
                    <a:pt x="2527" y="1294"/>
                  </a:lnTo>
                  <a:lnTo>
                    <a:pt x="2528" y="1302"/>
                  </a:lnTo>
                  <a:lnTo>
                    <a:pt x="2526" y="1307"/>
                  </a:lnTo>
                  <a:lnTo>
                    <a:pt x="2525" y="1310"/>
                  </a:lnTo>
                  <a:lnTo>
                    <a:pt x="2519" y="1317"/>
                  </a:lnTo>
                  <a:lnTo>
                    <a:pt x="2519" y="1318"/>
                  </a:lnTo>
                  <a:lnTo>
                    <a:pt x="2519" y="1321"/>
                  </a:lnTo>
                  <a:lnTo>
                    <a:pt x="2518" y="1333"/>
                  </a:lnTo>
                  <a:lnTo>
                    <a:pt x="2518" y="1336"/>
                  </a:lnTo>
                  <a:lnTo>
                    <a:pt x="2517" y="1339"/>
                  </a:lnTo>
                  <a:lnTo>
                    <a:pt x="2516" y="1340"/>
                  </a:lnTo>
                  <a:lnTo>
                    <a:pt x="2514" y="1341"/>
                  </a:lnTo>
                  <a:lnTo>
                    <a:pt x="2514" y="1343"/>
                  </a:lnTo>
                  <a:lnTo>
                    <a:pt x="2513" y="1346"/>
                  </a:lnTo>
                  <a:lnTo>
                    <a:pt x="2513" y="1352"/>
                  </a:lnTo>
                  <a:lnTo>
                    <a:pt x="2513" y="1354"/>
                  </a:lnTo>
                  <a:lnTo>
                    <a:pt x="2512" y="1356"/>
                  </a:lnTo>
                  <a:lnTo>
                    <a:pt x="2510" y="1357"/>
                  </a:lnTo>
                  <a:lnTo>
                    <a:pt x="2505" y="1359"/>
                  </a:lnTo>
                  <a:lnTo>
                    <a:pt x="2504" y="1360"/>
                  </a:lnTo>
                  <a:lnTo>
                    <a:pt x="2503" y="1361"/>
                  </a:lnTo>
                  <a:lnTo>
                    <a:pt x="2502" y="1363"/>
                  </a:lnTo>
                  <a:lnTo>
                    <a:pt x="2501" y="1365"/>
                  </a:lnTo>
                  <a:lnTo>
                    <a:pt x="2500" y="1367"/>
                  </a:lnTo>
                  <a:lnTo>
                    <a:pt x="2500" y="1369"/>
                  </a:lnTo>
                  <a:lnTo>
                    <a:pt x="2499" y="1372"/>
                  </a:lnTo>
                  <a:lnTo>
                    <a:pt x="2498" y="1374"/>
                  </a:lnTo>
                  <a:lnTo>
                    <a:pt x="2493" y="1381"/>
                  </a:lnTo>
                  <a:lnTo>
                    <a:pt x="2490" y="1387"/>
                  </a:lnTo>
                  <a:lnTo>
                    <a:pt x="2489" y="1392"/>
                  </a:lnTo>
                  <a:lnTo>
                    <a:pt x="2488" y="1398"/>
                  </a:lnTo>
                  <a:lnTo>
                    <a:pt x="2489" y="1401"/>
                  </a:lnTo>
                  <a:lnTo>
                    <a:pt x="2491" y="1406"/>
                  </a:lnTo>
                  <a:lnTo>
                    <a:pt x="2497" y="1414"/>
                  </a:lnTo>
                  <a:lnTo>
                    <a:pt x="2500" y="1417"/>
                  </a:lnTo>
                  <a:lnTo>
                    <a:pt x="2503" y="1420"/>
                  </a:lnTo>
                  <a:lnTo>
                    <a:pt x="2521" y="1432"/>
                  </a:lnTo>
                  <a:lnTo>
                    <a:pt x="2524" y="1435"/>
                  </a:lnTo>
                  <a:lnTo>
                    <a:pt x="2527" y="1438"/>
                  </a:lnTo>
                  <a:lnTo>
                    <a:pt x="2528" y="1439"/>
                  </a:lnTo>
                  <a:lnTo>
                    <a:pt x="2528" y="1441"/>
                  </a:lnTo>
                  <a:lnTo>
                    <a:pt x="2527" y="1443"/>
                  </a:lnTo>
                  <a:lnTo>
                    <a:pt x="2523" y="1446"/>
                  </a:lnTo>
                  <a:lnTo>
                    <a:pt x="2523" y="1447"/>
                  </a:lnTo>
                  <a:lnTo>
                    <a:pt x="2522" y="1449"/>
                  </a:lnTo>
                  <a:lnTo>
                    <a:pt x="2522" y="1450"/>
                  </a:lnTo>
                  <a:lnTo>
                    <a:pt x="2523" y="1451"/>
                  </a:lnTo>
                  <a:lnTo>
                    <a:pt x="2529" y="1454"/>
                  </a:lnTo>
                  <a:lnTo>
                    <a:pt x="2531" y="1455"/>
                  </a:lnTo>
                  <a:lnTo>
                    <a:pt x="2532" y="1457"/>
                  </a:lnTo>
                  <a:lnTo>
                    <a:pt x="2533" y="1459"/>
                  </a:lnTo>
                  <a:lnTo>
                    <a:pt x="2536" y="1463"/>
                  </a:lnTo>
                  <a:lnTo>
                    <a:pt x="2537" y="1465"/>
                  </a:lnTo>
                  <a:lnTo>
                    <a:pt x="2537" y="1468"/>
                  </a:lnTo>
                  <a:lnTo>
                    <a:pt x="2537" y="1471"/>
                  </a:lnTo>
                  <a:lnTo>
                    <a:pt x="2537" y="1474"/>
                  </a:lnTo>
                  <a:lnTo>
                    <a:pt x="2539" y="1476"/>
                  </a:lnTo>
                  <a:lnTo>
                    <a:pt x="2541" y="1477"/>
                  </a:lnTo>
                  <a:lnTo>
                    <a:pt x="2543" y="1483"/>
                  </a:lnTo>
                  <a:lnTo>
                    <a:pt x="2544" y="1498"/>
                  </a:lnTo>
                  <a:lnTo>
                    <a:pt x="2500" y="1493"/>
                  </a:lnTo>
                  <a:lnTo>
                    <a:pt x="2494" y="1489"/>
                  </a:lnTo>
                  <a:lnTo>
                    <a:pt x="2490" y="1483"/>
                  </a:lnTo>
                  <a:lnTo>
                    <a:pt x="2489" y="1475"/>
                  </a:lnTo>
                  <a:lnTo>
                    <a:pt x="2485" y="1468"/>
                  </a:lnTo>
                  <a:lnTo>
                    <a:pt x="2471" y="1458"/>
                  </a:lnTo>
                  <a:lnTo>
                    <a:pt x="2467" y="1453"/>
                  </a:lnTo>
                  <a:lnTo>
                    <a:pt x="2467" y="1447"/>
                  </a:lnTo>
                  <a:lnTo>
                    <a:pt x="2468" y="1443"/>
                  </a:lnTo>
                  <a:lnTo>
                    <a:pt x="2470" y="1440"/>
                  </a:lnTo>
                  <a:lnTo>
                    <a:pt x="2471" y="1436"/>
                  </a:lnTo>
                  <a:lnTo>
                    <a:pt x="2469" y="1433"/>
                  </a:lnTo>
                  <a:lnTo>
                    <a:pt x="2465" y="1431"/>
                  </a:lnTo>
                  <a:lnTo>
                    <a:pt x="2461" y="1429"/>
                  </a:lnTo>
                  <a:lnTo>
                    <a:pt x="2457" y="1429"/>
                  </a:lnTo>
                  <a:lnTo>
                    <a:pt x="2443" y="1430"/>
                  </a:lnTo>
                  <a:lnTo>
                    <a:pt x="2439" y="1430"/>
                  </a:lnTo>
                  <a:lnTo>
                    <a:pt x="2435" y="1427"/>
                  </a:lnTo>
                  <a:lnTo>
                    <a:pt x="2433" y="1425"/>
                  </a:lnTo>
                  <a:lnTo>
                    <a:pt x="2431" y="1422"/>
                  </a:lnTo>
                  <a:lnTo>
                    <a:pt x="2429" y="1418"/>
                  </a:lnTo>
                  <a:lnTo>
                    <a:pt x="2425" y="1413"/>
                  </a:lnTo>
                  <a:lnTo>
                    <a:pt x="2421" y="1408"/>
                  </a:lnTo>
                  <a:lnTo>
                    <a:pt x="2414" y="1405"/>
                  </a:lnTo>
                  <a:lnTo>
                    <a:pt x="2384" y="1403"/>
                  </a:lnTo>
                  <a:lnTo>
                    <a:pt x="2378" y="1401"/>
                  </a:lnTo>
                  <a:lnTo>
                    <a:pt x="2374" y="1398"/>
                  </a:lnTo>
                  <a:lnTo>
                    <a:pt x="2372" y="1395"/>
                  </a:lnTo>
                  <a:lnTo>
                    <a:pt x="2368" y="1393"/>
                  </a:lnTo>
                  <a:lnTo>
                    <a:pt x="2359" y="1392"/>
                  </a:lnTo>
                  <a:lnTo>
                    <a:pt x="2352" y="1388"/>
                  </a:lnTo>
                  <a:lnTo>
                    <a:pt x="2348" y="1387"/>
                  </a:lnTo>
                  <a:lnTo>
                    <a:pt x="2331" y="1387"/>
                  </a:lnTo>
                  <a:lnTo>
                    <a:pt x="2323" y="1385"/>
                  </a:lnTo>
                  <a:lnTo>
                    <a:pt x="2315" y="1382"/>
                  </a:lnTo>
                  <a:lnTo>
                    <a:pt x="2307" y="1377"/>
                  </a:lnTo>
                  <a:lnTo>
                    <a:pt x="2295" y="1366"/>
                  </a:lnTo>
                  <a:lnTo>
                    <a:pt x="2284" y="1353"/>
                  </a:lnTo>
                  <a:lnTo>
                    <a:pt x="2278" y="1348"/>
                  </a:lnTo>
                  <a:lnTo>
                    <a:pt x="2271" y="1345"/>
                  </a:lnTo>
                  <a:lnTo>
                    <a:pt x="2263" y="1344"/>
                  </a:lnTo>
                  <a:lnTo>
                    <a:pt x="2196" y="1358"/>
                  </a:lnTo>
                  <a:lnTo>
                    <a:pt x="2187" y="1358"/>
                  </a:lnTo>
                  <a:lnTo>
                    <a:pt x="2162" y="1352"/>
                  </a:lnTo>
                  <a:lnTo>
                    <a:pt x="2155" y="1354"/>
                  </a:lnTo>
                  <a:lnTo>
                    <a:pt x="2142" y="1361"/>
                  </a:lnTo>
                  <a:lnTo>
                    <a:pt x="2134" y="1362"/>
                  </a:lnTo>
                  <a:lnTo>
                    <a:pt x="2130" y="1361"/>
                  </a:lnTo>
                  <a:lnTo>
                    <a:pt x="2123" y="1357"/>
                  </a:lnTo>
                  <a:lnTo>
                    <a:pt x="2119" y="1356"/>
                  </a:lnTo>
                  <a:lnTo>
                    <a:pt x="2105" y="1360"/>
                  </a:lnTo>
                  <a:lnTo>
                    <a:pt x="2082" y="1355"/>
                  </a:lnTo>
                  <a:lnTo>
                    <a:pt x="2074" y="1357"/>
                  </a:lnTo>
                  <a:lnTo>
                    <a:pt x="2070" y="1359"/>
                  </a:lnTo>
                  <a:lnTo>
                    <a:pt x="2066" y="1361"/>
                  </a:lnTo>
                  <a:lnTo>
                    <a:pt x="2063" y="1365"/>
                  </a:lnTo>
                  <a:lnTo>
                    <a:pt x="2062" y="1371"/>
                  </a:lnTo>
                  <a:lnTo>
                    <a:pt x="2058" y="1383"/>
                  </a:lnTo>
                  <a:lnTo>
                    <a:pt x="2057" y="1385"/>
                  </a:lnTo>
                  <a:lnTo>
                    <a:pt x="2055" y="1386"/>
                  </a:lnTo>
                  <a:lnTo>
                    <a:pt x="2048" y="1392"/>
                  </a:lnTo>
                  <a:lnTo>
                    <a:pt x="2044" y="1394"/>
                  </a:lnTo>
                  <a:lnTo>
                    <a:pt x="2035" y="1395"/>
                  </a:lnTo>
                  <a:lnTo>
                    <a:pt x="2026" y="1394"/>
                  </a:lnTo>
                  <a:lnTo>
                    <a:pt x="2002" y="1387"/>
                  </a:lnTo>
                  <a:lnTo>
                    <a:pt x="1998" y="1384"/>
                  </a:lnTo>
                  <a:lnTo>
                    <a:pt x="1996" y="1379"/>
                  </a:lnTo>
                  <a:lnTo>
                    <a:pt x="1993" y="1375"/>
                  </a:lnTo>
                  <a:lnTo>
                    <a:pt x="1946" y="1357"/>
                  </a:lnTo>
                  <a:lnTo>
                    <a:pt x="1932" y="1345"/>
                  </a:lnTo>
                  <a:lnTo>
                    <a:pt x="1918" y="1336"/>
                  </a:lnTo>
                  <a:lnTo>
                    <a:pt x="1916" y="1336"/>
                  </a:lnTo>
                  <a:lnTo>
                    <a:pt x="1912" y="1335"/>
                  </a:lnTo>
                  <a:lnTo>
                    <a:pt x="1910" y="1335"/>
                  </a:lnTo>
                  <a:lnTo>
                    <a:pt x="1875" y="1313"/>
                  </a:lnTo>
                  <a:lnTo>
                    <a:pt x="1873" y="1311"/>
                  </a:lnTo>
                  <a:lnTo>
                    <a:pt x="1866" y="1303"/>
                  </a:lnTo>
                  <a:lnTo>
                    <a:pt x="1865" y="1302"/>
                  </a:lnTo>
                  <a:lnTo>
                    <a:pt x="1863" y="1302"/>
                  </a:lnTo>
                  <a:lnTo>
                    <a:pt x="1834" y="1302"/>
                  </a:lnTo>
                  <a:lnTo>
                    <a:pt x="1776" y="1303"/>
                  </a:lnTo>
                  <a:lnTo>
                    <a:pt x="1719" y="1304"/>
                  </a:lnTo>
                  <a:lnTo>
                    <a:pt x="1662" y="1304"/>
                  </a:lnTo>
                  <a:lnTo>
                    <a:pt x="1604" y="1305"/>
                  </a:lnTo>
                  <a:lnTo>
                    <a:pt x="1547" y="1305"/>
                  </a:lnTo>
                  <a:lnTo>
                    <a:pt x="1490" y="1305"/>
                  </a:lnTo>
                  <a:lnTo>
                    <a:pt x="1432" y="1305"/>
                  </a:lnTo>
                  <a:lnTo>
                    <a:pt x="1375" y="1305"/>
                  </a:lnTo>
                  <a:lnTo>
                    <a:pt x="1318" y="1305"/>
                  </a:lnTo>
                  <a:lnTo>
                    <a:pt x="1260" y="1305"/>
                  </a:lnTo>
                  <a:lnTo>
                    <a:pt x="1203" y="1305"/>
                  </a:lnTo>
                  <a:lnTo>
                    <a:pt x="1146" y="1305"/>
                  </a:lnTo>
                  <a:lnTo>
                    <a:pt x="1088" y="1304"/>
                  </a:lnTo>
                  <a:lnTo>
                    <a:pt x="1031" y="1304"/>
                  </a:lnTo>
                  <a:lnTo>
                    <a:pt x="974" y="1303"/>
                  </a:lnTo>
                  <a:lnTo>
                    <a:pt x="916" y="1303"/>
                  </a:lnTo>
                  <a:lnTo>
                    <a:pt x="859" y="1302"/>
                  </a:lnTo>
                  <a:lnTo>
                    <a:pt x="802" y="1301"/>
                  </a:lnTo>
                  <a:lnTo>
                    <a:pt x="745" y="1300"/>
                  </a:lnTo>
                  <a:lnTo>
                    <a:pt x="687" y="1299"/>
                  </a:lnTo>
                  <a:lnTo>
                    <a:pt x="630" y="1298"/>
                  </a:lnTo>
                  <a:lnTo>
                    <a:pt x="573" y="1297"/>
                  </a:lnTo>
                  <a:lnTo>
                    <a:pt x="515" y="1296"/>
                  </a:lnTo>
                  <a:lnTo>
                    <a:pt x="458" y="1295"/>
                  </a:lnTo>
                  <a:lnTo>
                    <a:pt x="401" y="1293"/>
                  </a:lnTo>
                  <a:lnTo>
                    <a:pt x="343" y="1292"/>
                  </a:lnTo>
                  <a:lnTo>
                    <a:pt x="286" y="1290"/>
                  </a:lnTo>
                  <a:lnTo>
                    <a:pt x="229" y="1288"/>
                  </a:lnTo>
                  <a:lnTo>
                    <a:pt x="172" y="1287"/>
                  </a:lnTo>
                  <a:lnTo>
                    <a:pt x="114" y="1285"/>
                  </a:lnTo>
                  <a:lnTo>
                    <a:pt x="57" y="1283"/>
                  </a:lnTo>
                  <a:lnTo>
                    <a:pt x="0" y="1281"/>
                  </a:lnTo>
                  <a:lnTo>
                    <a:pt x="2" y="1226"/>
                  </a:lnTo>
                  <a:lnTo>
                    <a:pt x="3" y="1171"/>
                  </a:lnTo>
                  <a:lnTo>
                    <a:pt x="5" y="1116"/>
                  </a:lnTo>
                  <a:lnTo>
                    <a:pt x="7" y="1061"/>
                  </a:lnTo>
                  <a:lnTo>
                    <a:pt x="9" y="1007"/>
                  </a:lnTo>
                  <a:lnTo>
                    <a:pt x="11" y="952"/>
                  </a:lnTo>
                  <a:lnTo>
                    <a:pt x="13" y="897"/>
                  </a:lnTo>
                  <a:lnTo>
                    <a:pt x="14" y="843"/>
                  </a:lnTo>
                  <a:lnTo>
                    <a:pt x="16" y="789"/>
                  </a:lnTo>
                  <a:lnTo>
                    <a:pt x="18" y="734"/>
                  </a:lnTo>
                  <a:lnTo>
                    <a:pt x="20" y="679"/>
                  </a:lnTo>
                  <a:lnTo>
                    <a:pt x="22" y="625"/>
                  </a:lnTo>
                  <a:lnTo>
                    <a:pt x="23" y="571"/>
                  </a:lnTo>
                  <a:lnTo>
                    <a:pt x="25" y="516"/>
                  </a:lnTo>
                  <a:lnTo>
                    <a:pt x="27" y="462"/>
                  </a:lnTo>
                  <a:lnTo>
                    <a:pt x="29" y="407"/>
                  </a:lnTo>
                  <a:lnTo>
                    <a:pt x="39" y="408"/>
                  </a:lnTo>
                  <a:lnTo>
                    <a:pt x="40" y="402"/>
                  </a:lnTo>
                  <a:lnTo>
                    <a:pt x="40" y="376"/>
                  </a:lnTo>
                  <a:lnTo>
                    <a:pt x="42" y="329"/>
                  </a:lnTo>
                  <a:lnTo>
                    <a:pt x="43" y="281"/>
                  </a:lnTo>
                  <a:lnTo>
                    <a:pt x="45" y="235"/>
                  </a:lnTo>
                  <a:lnTo>
                    <a:pt x="46" y="188"/>
                  </a:lnTo>
                  <a:lnTo>
                    <a:pt x="48" y="141"/>
                  </a:lnTo>
                  <a:lnTo>
                    <a:pt x="49" y="94"/>
                  </a:lnTo>
                  <a:lnTo>
                    <a:pt x="51" y="47"/>
                  </a:lnTo>
                  <a:lnTo>
                    <a:pt x="52" y="0"/>
                  </a:lnTo>
                  <a:lnTo>
                    <a:pt x="128" y="2"/>
                  </a:lnTo>
                  <a:lnTo>
                    <a:pt x="203" y="5"/>
                  </a:lnTo>
                  <a:lnTo>
                    <a:pt x="279" y="7"/>
                  </a:lnTo>
                  <a:lnTo>
                    <a:pt x="355" y="9"/>
                  </a:lnTo>
                  <a:lnTo>
                    <a:pt x="430" y="11"/>
                  </a:lnTo>
                  <a:lnTo>
                    <a:pt x="506" y="13"/>
                  </a:lnTo>
                  <a:lnTo>
                    <a:pt x="582" y="15"/>
                  </a:lnTo>
                  <a:lnTo>
                    <a:pt x="657" y="17"/>
                  </a:lnTo>
                  <a:lnTo>
                    <a:pt x="733" y="18"/>
                  </a:lnTo>
                  <a:lnTo>
                    <a:pt x="808" y="19"/>
                  </a:lnTo>
                  <a:lnTo>
                    <a:pt x="884" y="20"/>
                  </a:lnTo>
                  <a:lnTo>
                    <a:pt x="960" y="21"/>
                  </a:lnTo>
                  <a:lnTo>
                    <a:pt x="1036" y="22"/>
                  </a:lnTo>
                  <a:lnTo>
                    <a:pt x="1111" y="23"/>
                  </a:lnTo>
                  <a:lnTo>
                    <a:pt x="1187" y="23"/>
                  </a:lnTo>
                  <a:lnTo>
                    <a:pt x="1263" y="23"/>
                  </a:lnTo>
                  <a:lnTo>
                    <a:pt x="1338" y="23"/>
                  </a:lnTo>
                  <a:lnTo>
                    <a:pt x="1414" y="23"/>
                  </a:lnTo>
                  <a:lnTo>
                    <a:pt x="1490" y="23"/>
                  </a:lnTo>
                  <a:lnTo>
                    <a:pt x="1565" y="23"/>
                  </a:lnTo>
                  <a:lnTo>
                    <a:pt x="1641" y="22"/>
                  </a:lnTo>
                  <a:lnTo>
                    <a:pt x="1717" y="22"/>
                  </a:lnTo>
                  <a:lnTo>
                    <a:pt x="1793" y="21"/>
                  </a:lnTo>
                  <a:lnTo>
                    <a:pt x="1868" y="20"/>
                  </a:lnTo>
                  <a:lnTo>
                    <a:pt x="1943" y="19"/>
                  </a:lnTo>
                  <a:lnTo>
                    <a:pt x="2018" y="17"/>
                  </a:lnTo>
                  <a:lnTo>
                    <a:pt x="2094" y="16"/>
                  </a:lnTo>
                  <a:lnTo>
                    <a:pt x="2170" y="14"/>
                  </a:lnTo>
                  <a:lnTo>
                    <a:pt x="2245" y="12"/>
                  </a:lnTo>
                  <a:lnTo>
                    <a:pt x="2321" y="10"/>
                  </a:lnTo>
                  <a:lnTo>
                    <a:pt x="2397" y="8"/>
                  </a:lnTo>
                  <a:lnTo>
                    <a:pt x="2472" y="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xmlns="" id="{197244A3-B23C-490B-AD31-10C52B537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632" y="2328115"/>
              <a:ext cx="651012" cy="386276"/>
            </a:xfrm>
            <a:custGeom>
              <a:avLst/>
              <a:gdLst>
                <a:gd name="T0" fmla="*/ 2466 w 2545"/>
                <a:gd name="T1" fmla="*/ 43 h 1499"/>
                <a:gd name="T2" fmla="*/ 2442 w 2545"/>
                <a:gd name="T3" fmla="*/ 93 h 1499"/>
                <a:gd name="T4" fmla="*/ 2384 w 2545"/>
                <a:gd name="T5" fmla="*/ 135 h 1499"/>
                <a:gd name="T6" fmla="*/ 2409 w 2545"/>
                <a:gd name="T7" fmla="*/ 194 h 1499"/>
                <a:gd name="T8" fmla="*/ 2486 w 2545"/>
                <a:gd name="T9" fmla="*/ 250 h 1499"/>
                <a:gd name="T10" fmla="*/ 2514 w 2545"/>
                <a:gd name="T11" fmla="*/ 284 h 1499"/>
                <a:gd name="T12" fmla="*/ 2527 w 2545"/>
                <a:gd name="T13" fmla="*/ 683 h 1499"/>
                <a:gd name="T14" fmla="*/ 2491 w 2545"/>
                <a:gd name="T15" fmla="*/ 1070 h 1499"/>
                <a:gd name="T16" fmla="*/ 2494 w 2545"/>
                <a:gd name="T17" fmla="*/ 1090 h 1499"/>
                <a:gd name="T18" fmla="*/ 2512 w 2545"/>
                <a:gd name="T19" fmla="*/ 1116 h 1499"/>
                <a:gd name="T20" fmla="*/ 2512 w 2545"/>
                <a:gd name="T21" fmla="*/ 1159 h 1499"/>
                <a:gd name="T22" fmla="*/ 2501 w 2545"/>
                <a:gd name="T23" fmla="*/ 1166 h 1499"/>
                <a:gd name="T24" fmla="*/ 2505 w 2545"/>
                <a:gd name="T25" fmla="*/ 1181 h 1499"/>
                <a:gd name="T26" fmla="*/ 2512 w 2545"/>
                <a:gd name="T27" fmla="*/ 1191 h 1499"/>
                <a:gd name="T28" fmla="*/ 2534 w 2545"/>
                <a:gd name="T29" fmla="*/ 1192 h 1499"/>
                <a:gd name="T30" fmla="*/ 2544 w 2545"/>
                <a:gd name="T31" fmla="*/ 1227 h 1499"/>
                <a:gd name="T32" fmla="*/ 2528 w 2545"/>
                <a:gd name="T33" fmla="*/ 1267 h 1499"/>
                <a:gd name="T34" fmla="*/ 2531 w 2545"/>
                <a:gd name="T35" fmla="*/ 1279 h 1499"/>
                <a:gd name="T36" fmla="*/ 2527 w 2545"/>
                <a:gd name="T37" fmla="*/ 1294 h 1499"/>
                <a:gd name="T38" fmla="*/ 2519 w 2545"/>
                <a:gd name="T39" fmla="*/ 1321 h 1499"/>
                <a:gd name="T40" fmla="*/ 2514 w 2545"/>
                <a:gd name="T41" fmla="*/ 1343 h 1499"/>
                <a:gd name="T42" fmla="*/ 2505 w 2545"/>
                <a:gd name="T43" fmla="*/ 1359 h 1499"/>
                <a:gd name="T44" fmla="*/ 2500 w 2545"/>
                <a:gd name="T45" fmla="*/ 1369 h 1499"/>
                <a:gd name="T46" fmla="*/ 2488 w 2545"/>
                <a:gd name="T47" fmla="*/ 1398 h 1499"/>
                <a:gd name="T48" fmla="*/ 2521 w 2545"/>
                <a:gd name="T49" fmla="*/ 1432 h 1499"/>
                <a:gd name="T50" fmla="*/ 2523 w 2545"/>
                <a:gd name="T51" fmla="*/ 1446 h 1499"/>
                <a:gd name="T52" fmla="*/ 2531 w 2545"/>
                <a:gd name="T53" fmla="*/ 1455 h 1499"/>
                <a:gd name="T54" fmla="*/ 2537 w 2545"/>
                <a:gd name="T55" fmla="*/ 1471 h 1499"/>
                <a:gd name="T56" fmla="*/ 2500 w 2545"/>
                <a:gd name="T57" fmla="*/ 1493 h 1499"/>
                <a:gd name="T58" fmla="*/ 2467 w 2545"/>
                <a:gd name="T59" fmla="*/ 1453 h 1499"/>
                <a:gd name="T60" fmla="*/ 2465 w 2545"/>
                <a:gd name="T61" fmla="*/ 1431 h 1499"/>
                <a:gd name="T62" fmla="*/ 2433 w 2545"/>
                <a:gd name="T63" fmla="*/ 1425 h 1499"/>
                <a:gd name="T64" fmla="*/ 2384 w 2545"/>
                <a:gd name="T65" fmla="*/ 1403 h 1499"/>
                <a:gd name="T66" fmla="*/ 2352 w 2545"/>
                <a:gd name="T67" fmla="*/ 1388 h 1499"/>
                <a:gd name="T68" fmla="*/ 2295 w 2545"/>
                <a:gd name="T69" fmla="*/ 1366 h 1499"/>
                <a:gd name="T70" fmla="*/ 2187 w 2545"/>
                <a:gd name="T71" fmla="*/ 1358 h 1499"/>
                <a:gd name="T72" fmla="*/ 2123 w 2545"/>
                <a:gd name="T73" fmla="*/ 1357 h 1499"/>
                <a:gd name="T74" fmla="*/ 2066 w 2545"/>
                <a:gd name="T75" fmla="*/ 1361 h 1499"/>
                <a:gd name="T76" fmla="*/ 2048 w 2545"/>
                <a:gd name="T77" fmla="*/ 1392 h 1499"/>
                <a:gd name="T78" fmla="*/ 1996 w 2545"/>
                <a:gd name="T79" fmla="*/ 1379 h 1499"/>
                <a:gd name="T80" fmla="*/ 1912 w 2545"/>
                <a:gd name="T81" fmla="*/ 1335 h 1499"/>
                <a:gd name="T82" fmla="*/ 1863 w 2545"/>
                <a:gd name="T83" fmla="*/ 1302 h 1499"/>
                <a:gd name="T84" fmla="*/ 1547 w 2545"/>
                <a:gd name="T85" fmla="*/ 1305 h 1499"/>
                <a:gd name="T86" fmla="*/ 1203 w 2545"/>
                <a:gd name="T87" fmla="*/ 1305 h 1499"/>
                <a:gd name="T88" fmla="*/ 859 w 2545"/>
                <a:gd name="T89" fmla="*/ 1302 h 1499"/>
                <a:gd name="T90" fmla="*/ 515 w 2545"/>
                <a:gd name="T91" fmla="*/ 1296 h 1499"/>
                <a:gd name="T92" fmla="*/ 172 w 2545"/>
                <a:gd name="T93" fmla="*/ 1287 h 1499"/>
                <a:gd name="T94" fmla="*/ 5 w 2545"/>
                <a:gd name="T95" fmla="*/ 1116 h 1499"/>
                <a:gd name="T96" fmla="*/ 16 w 2545"/>
                <a:gd name="T97" fmla="*/ 789 h 1499"/>
                <a:gd name="T98" fmla="*/ 27 w 2545"/>
                <a:gd name="T99" fmla="*/ 462 h 1499"/>
                <a:gd name="T100" fmla="*/ 43 w 2545"/>
                <a:gd name="T101" fmla="*/ 281 h 1499"/>
                <a:gd name="T102" fmla="*/ 52 w 2545"/>
                <a:gd name="T103" fmla="*/ 0 h 1499"/>
                <a:gd name="T104" fmla="*/ 506 w 2545"/>
                <a:gd name="T105" fmla="*/ 13 h 1499"/>
                <a:gd name="T106" fmla="*/ 960 w 2545"/>
                <a:gd name="T107" fmla="*/ 21 h 1499"/>
                <a:gd name="T108" fmla="*/ 1414 w 2545"/>
                <a:gd name="T109" fmla="*/ 23 h 1499"/>
                <a:gd name="T110" fmla="*/ 1868 w 2545"/>
                <a:gd name="T111" fmla="*/ 20 h 1499"/>
                <a:gd name="T112" fmla="*/ 2321 w 2545"/>
                <a:gd name="T113" fmla="*/ 1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5" h="1499">
                  <a:moveTo>
                    <a:pt x="2472" y="6"/>
                  </a:moveTo>
                  <a:lnTo>
                    <a:pt x="2471" y="11"/>
                  </a:lnTo>
                  <a:lnTo>
                    <a:pt x="2469" y="12"/>
                  </a:lnTo>
                  <a:lnTo>
                    <a:pt x="2468" y="15"/>
                  </a:lnTo>
                  <a:lnTo>
                    <a:pt x="2468" y="17"/>
                  </a:lnTo>
                  <a:lnTo>
                    <a:pt x="2466" y="43"/>
                  </a:lnTo>
                  <a:lnTo>
                    <a:pt x="2464" y="51"/>
                  </a:lnTo>
                  <a:lnTo>
                    <a:pt x="2457" y="62"/>
                  </a:lnTo>
                  <a:lnTo>
                    <a:pt x="2448" y="84"/>
                  </a:lnTo>
                  <a:lnTo>
                    <a:pt x="2447" y="86"/>
                  </a:lnTo>
                  <a:lnTo>
                    <a:pt x="2445" y="89"/>
                  </a:lnTo>
                  <a:lnTo>
                    <a:pt x="2442" y="93"/>
                  </a:lnTo>
                  <a:lnTo>
                    <a:pt x="2433" y="100"/>
                  </a:lnTo>
                  <a:lnTo>
                    <a:pt x="2410" y="113"/>
                  </a:lnTo>
                  <a:lnTo>
                    <a:pt x="2406" y="116"/>
                  </a:lnTo>
                  <a:lnTo>
                    <a:pt x="2399" y="124"/>
                  </a:lnTo>
                  <a:lnTo>
                    <a:pt x="2387" y="133"/>
                  </a:lnTo>
                  <a:lnTo>
                    <a:pt x="2384" y="135"/>
                  </a:lnTo>
                  <a:lnTo>
                    <a:pt x="2382" y="138"/>
                  </a:lnTo>
                  <a:lnTo>
                    <a:pt x="2378" y="147"/>
                  </a:lnTo>
                  <a:lnTo>
                    <a:pt x="2377" y="157"/>
                  </a:lnTo>
                  <a:lnTo>
                    <a:pt x="2386" y="167"/>
                  </a:lnTo>
                  <a:lnTo>
                    <a:pt x="2403" y="184"/>
                  </a:lnTo>
                  <a:lnTo>
                    <a:pt x="2409" y="194"/>
                  </a:lnTo>
                  <a:lnTo>
                    <a:pt x="2422" y="220"/>
                  </a:lnTo>
                  <a:lnTo>
                    <a:pt x="2430" y="233"/>
                  </a:lnTo>
                  <a:lnTo>
                    <a:pt x="2437" y="238"/>
                  </a:lnTo>
                  <a:lnTo>
                    <a:pt x="2463" y="240"/>
                  </a:lnTo>
                  <a:lnTo>
                    <a:pt x="2476" y="244"/>
                  </a:lnTo>
                  <a:lnTo>
                    <a:pt x="2486" y="250"/>
                  </a:lnTo>
                  <a:lnTo>
                    <a:pt x="2490" y="254"/>
                  </a:lnTo>
                  <a:lnTo>
                    <a:pt x="2498" y="260"/>
                  </a:lnTo>
                  <a:lnTo>
                    <a:pt x="2501" y="263"/>
                  </a:lnTo>
                  <a:lnTo>
                    <a:pt x="2510" y="279"/>
                  </a:lnTo>
                  <a:lnTo>
                    <a:pt x="2513" y="283"/>
                  </a:lnTo>
                  <a:lnTo>
                    <a:pt x="2514" y="284"/>
                  </a:lnTo>
                  <a:lnTo>
                    <a:pt x="2514" y="285"/>
                  </a:lnTo>
                  <a:lnTo>
                    <a:pt x="2515" y="301"/>
                  </a:lnTo>
                  <a:lnTo>
                    <a:pt x="2518" y="397"/>
                  </a:lnTo>
                  <a:lnTo>
                    <a:pt x="2521" y="492"/>
                  </a:lnTo>
                  <a:lnTo>
                    <a:pt x="2524" y="588"/>
                  </a:lnTo>
                  <a:lnTo>
                    <a:pt x="2527" y="683"/>
                  </a:lnTo>
                  <a:lnTo>
                    <a:pt x="2530" y="779"/>
                  </a:lnTo>
                  <a:lnTo>
                    <a:pt x="2533" y="875"/>
                  </a:lnTo>
                  <a:lnTo>
                    <a:pt x="2536" y="971"/>
                  </a:lnTo>
                  <a:lnTo>
                    <a:pt x="2540" y="1067"/>
                  </a:lnTo>
                  <a:lnTo>
                    <a:pt x="2493" y="1069"/>
                  </a:lnTo>
                  <a:lnTo>
                    <a:pt x="2491" y="1070"/>
                  </a:lnTo>
                  <a:lnTo>
                    <a:pt x="2492" y="1073"/>
                  </a:lnTo>
                  <a:lnTo>
                    <a:pt x="2493" y="1075"/>
                  </a:lnTo>
                  <a:lnTo>
                    <a:pt x="2494" y="1078"/>
                  </a:lnTo>
                  <a:lnTo>
                    <a:pt x="2494" y="1081"/>
                  </a:lnTo>
                  <a:lnTo>
                    <a:pt x="2494" y="1086"/>
                  </a:lnTo>
                  <a:lnTo>
                    <a:pt x="2494" y="1090"/>
                  </a:lnTo>
                  <a:lnTo>
                    <a:pt x="2494" y="1094"/>
                  </a:lnTo>
                  <a:lnTo>
                    <a:pt x="2496" y="1098"/>
                  </a:lnTo>
                  <a:lnTo>
                    <a:pt x="2497" y="1100"/>
                  </a:lnTo>
                  <a:lnTo>
                    <a:pt x="2504" y="1107"/>
                  </a:lnTo>
                  <a:lnTo>
                    <a:pt x="2506" y="1110"/>
                  </a:lnTo>
                  <a:lnTo>
                    <a:pt x="2512" y="1116"/>
                  </a:lnTo>
                  <a:lnTo>
                    <a:pt x="2514" y="1118"/>
                  </a:lnTo>
                  <a:lnTo>
                    <a:pt x="2515" y="1123"/>
                  </a:lnTo>
                  <a:lnTo>
                    <a:pt x="2515" y="1145"/>
                  </a:lnTo>
                  <a:lnTo>
                    <a:pt x="2514" y="1156"/>
                  </a:lnTo>
                  <a:lnTo>
                    <a:pt x="2514" y="1158"/>
                  </a:lnTo>
                  <a:lnTo>
                    <a:pt x="2512" y="1159"/>
                  </a:lnTo>
                  <a:lnTo>
                    <a:pt x="2511" y="1160"/>
                  </a:lnTo>
                  <a:lnTo>
                    <a:pt x="2508" y="1161"/>
                  </a:lnTo>
                  <a:lnTo>
                    <a:pt x="2503" y="1160"/>
                  </a:lnTo>
                  <a:lnTo>
                    <a:pt x="2501" y="1161"/>
                  </a:lnTo>
                  <a:lnTo>
                    <a:pt x="2500" y="1163"/>
                  </a:lnTo>
                  <a:lnTo>
                    <a:pt x="2501" y="1166"/>
                  </a:lnTo>
                  <a:lnTo>
                    <a:pt x="2504" y="1171"/>
                  </a:lnTo>
                  <a:lnTo>
                    <a:pt x="2506" y="1172"/>
                  </a:lnTo>
                  <a:lnTo>
                    <a:pt x="2508" y="1174"/>
                  </a:lnTo>
                  <a:lnTo>
                    <a:pt x="2509" y="1176"/>
                  </a:lnTo>
                  <a:lnTo>
                    <a:pt x="2508" y="1177"/>
                  </a:lnTo>
                  <a:lnTo>
                    <a:pt x="2505" y="1181"/>
                  </a:lnTo>
                  <a:lnTo>
                    <a:pt x="2504" y="1183"/>
                  </a:lnTo>
                  <a:lnTo>
                    <a:pt x="2503" y="1185"/>
                  </a:lnTo>
                  <a:lnTo>
                    <a:pt x="2504" y="1187"/>
                  </a:lnTo>
                  <a:lnTo>
                    <a:pt x="2506" y="1190"/>
                  </a:lnTo>
                  <a:lnTo>
                    <a:pt x="2509" y="1190"/>
                  </a:lnTo>
                  <a:lnTo>
                    <a:pt x="2512" y="1191"/>
                  </a:lnTo>
                  <a:lnTo>
                    <a:pt x="2517" y="1190"/>
                  </a:lnTo>
                  <a:lnTo>
                    <a:pt x="2524" y="1191"/>
                  </a:lnTo>
                  <a:lnTo>
                    <a:pt x="2527" y="1191"/>
                  </a:lnTo>
                  <a:lnTo>
                    <a:pt x="2530" y="1191"/>
                  </a:lnTo>
                  <a:lnTo>
                    <a:pt x="2532" y="1191"/>
                  </a:lnTo>
                  <a:lnTo>
                    <a:pt x="2534" y="1192"/>
                  </a:lnTo>
                  <a:lnTo>
                    <a:pt x="2536" y="1193"/>
                  </a:lnTo>
                  <a:lnTo>
                    <a:pt x="2537" y="1195"/>
                  </a:lnTo>
                  <a:lnTo>
                    <a:pt x="2538" y="1200"/>
                  </a:lnTo>
                  <a:lnTo>
                    <a:pt x="2541" y="1219"/>
                  </a:lnTo>
                  <a:lnTo>
                    <a:pt x="2543" y="1223"/>
                  </a:lnTo>
                  <a:lnTo>
                    <a:pt x="2544" y="1227"/>
                  </a:lnTo>
                  <a:lnTo>
                    <a:pt x="2544" y="1229"/>
                  </a:lnTo>
                  <a:lnTo>
                    <a:pt x="2544" y="1233"/>
                  </a:lnTo>
                  <a:lnTo>
                    <a:pt x="2541" y="1251"/>
                  </a:lnTo>
                  <a:lnTo>
                    <a:pt x="2540" y="1254"/>
                  </a:lnTo>
                  <a:lnTo>
                    <a:pt x="2539" y="1256"/>
                  </a:lnTo>
                  <a:lnTo>
                    <a:pt x="2528" y="1267"/>
                  </a:lnTo>
                  <a:lnTo>
                    <a:pt x="2527" y="1269"/>
                  </a:lnTo>
                  <a:lnTo>
                    <a:pt x="2527" y="1272"/>
                  </a:lnTo>
                  <a:lnTo>
                    <a:pt x="2529" y="1274"/>
                  </a:lnTo>
                  <a:lnTo>
                    <a:pt x="2530" y="1276"/>
                  </a:lnTo>
                  <a:lnTo>
                    <a:pt x="2531" y="1277"/>
                  </a:lnTo>
                  <a:lnTo>
                    <a:pt x="2531" y="1279"/>
                  </a:lnTo>
                  <a:lnTo>
                    <a:pt x="2530" y="1282"/>
                  </a:lnTo>
                  <a:lnTo>
                    <a:pt x="2528" y="1288"/>
                  </a:lnTo>
                  <a:lnTo>
                    <a:pt x="2527" y="1290"/>
                  </a:lnTo>
                  <a:lnTo>
                    <a:pt x="2527" y="1291"/>
                  </a:lnTo>
                  <a:lnTo>
                    <a:pt x="2527" y="1292"/>
                  </a:lnTo>
                  <a:lnTo>
                    <a:pt x="2527" y="1294"/>
                  </a:lnTo>
                  <a:lnTo>
                    <a:pt x="2528" y="1302"/>
                  </a:lnTo>
                  <a:lnTo>
                    <a:pt x="2526" y="1307"/>
                  </a:lnTo>
                  <a:lnTo>
                    <a:pt x="2525" y="1310"/>
                  </a:lnTo>
                  <a:lnTo>
                    <a:pt x="2519" y="1317"/>
                  </a:lnTo>
                  <a:lnTo>
                    <a:pt x="2519" y="1318"/>
                  </a:lnTo>
                  <a:lnTo>
                    <a:pt x="2519" y="1321"/>
                  </a:lnTo>
                  <a:lnTo>
                    <a:pt x="2518" y="1333"/>
                  </a:lnTo>
                  <a:lnTo>
                    <a:pt x="2518" y="1336"/>
                  </a:lnTo>
                  <a:lnTo>
                    <a:pt x="2517" y="1339"/>
                  </a:lnTo>
                  <a:lnTo>
                    <a:pt x="2516" y="1340"/>
                  </a:lnTo>
                  <a:lnTo>
                    <a:pt x="2514" y="1341"/>
                  </a:lnTo>
                  <a:lnTo>
                    <a:pt x="2514" y="1343"/>
                  </a:lnTo>
                  <a:lnTo>
                    <a:pt x="2513" y="1346"/>
                  </a:lnTo>
                  <a:lnTo>
                    <a:pt x="2513" y="1352"/>
                  </a:lnTo>
                  <a:lnTo>
                    <a:pt x="2513" y="1354"/>
                  </a:lnTo>
                  <a:lnTo>
                    <a:pt x="2512" y="1356"/>
                  </a:lnTo>
                  <a:lnTo>
                    <a:pt x="2510" y="1357"/>
                  </a:lnTo>
                  <a:lnTo>
                    <a:pt x="2505" y="1359"/>
                  </a:lnTo>
                  <a:lnTo>
                    <a:pt x="2504" y="1360"/>
                  </a:lnTo>
                  <a:lnTo>
                    <a:pt x="2503" y="1361"/>
                  </a:lnTo>
                  <a:lnTo>
                    <a:pt x="2502" y="1363"/>
                  </a:lnTo>
                  <a:lnTo>
                    <a:pt x="2501" y="1365"/>
                  </a:lnTo>
                  <a:lnTo>
                    <a:pt x="2500" y="1367"/>
                  </a:lnTo>
                  <a:lnTo>
                    <a:pt x="2500" y="1369"/>
                  </a:lnTo>
                  <a:lnTo>
                    <a:pt x="2499" y="1372"/>
                  </a:lnTo>
                  <a:lnTo>
                    <a:pt x="2498" y="1374"/>
                  </a:lnTo>
                  <a:lnTo>
                    <a:pt x="2493" y="1381"/>
                  </a:lnTo>
                  <a:lnTo>
                    <a:pt x="2490" y="1387"/>
                  </a:lnTo>
                  <a:lnTo>
                    <a:pt x="2489" y="1392"/>
                  </a:lnTo>
                  <a:lnTo>
                    <a:pt x="2488" y="1398"/>
                  </a:lnTo>
                  <a:lnTo>
                    <a:pt x="2489" y="1401"/>
                  </a:lnTo>
                  <a:lnTo>
                    <a:pt x="2491" y="1406"/>
                  </a:lnTo>
                  <a:lnTo>
                    <a:pt x="2497" y="1414"/>
                  </a:lnTo>
                  <a:lnTo>
                    <a:pt x="2500" y="1417"/>
                  </a:lnTo>
                  <a:lnTo>
                    <a:pt x="2503" y="1420"/>
                  </a:lnTo>
                  <a:lnTo>
                    <a:pt x="2521" y="1432"/>
                  </a:lnTo>
                  <a:lnTo>
                    <a:pt x="2524" y="1435"/>
                  </a:lnTo>
                  <a:lnTo>
                    <a:pt x="2527" y="1438"/>
                  </a:lnTo>
                  <a:lnTo>
                    <a:pt x="2528" y="1439"/>
                  </a:lnTo>
                  <a:lnTo>
                    <a:pt x="2528" y="1441"/>
                  </a:lnTo>
                  <a:lnTo>
                    <a:pt x="2527" y="1443"/>
                  </a:lnTo>
                  <a:lnTo>
                    <a:pt x="2523" y="1446"/>
                  </a:lnTo>
                  <a:lnTo>
                    <a:pt x="2523" y="1447"/>
                  </a:lnTo>
                  <a:lnTo>
                    <a:pt x="2522" y="1449"/>
                  </a:lnTo>
                  <a:lnTo>
                    <a:pt x="2522" y="1450"/>
                  </a:lnTo>
                  <a:lnTo>
                    <a:pt x="2523" y="1451"/>
                  </a:lnTo>
                  <a:lnTo>
                    <a:pt x="2529" y="1454"/>
                  </a:lnTo>
                  <a:lnTo>
                    <a:pt x="2531" y="1455"/>
                  </a:lnTo>
                  <a:lnTo>
                    <a:pt x="2532" y="1457"/>
                  </a:lnTo>
                  <a:lnTo>
                    <a:pt x="2533" y="1459"/>
                  </a:lnTo>
                  <a:lnTo>
                    <a:pt x="2536" y="1463"/>
                  </a:lnTo>
                  <a:lnTo>
                    <a:pt x="2537" y="1465"/>
                  </a:lnTo>
                  <a:lnTo>
                    <a:pt x="2537" y="1468"/>
                  </a:lnTo>
                  <a:lnTo>
                    <a:pt x="2537" y="1471"/>
                  </a:lnTo>
                  <a:lnTo>
                    <a:pt x="2537" y="1474"/>
                  </a:lnTo>
                  <a:lnTo>
                    <a:pt x="2539" y="1476"/>
                  </a:lnTo>
                  <a:lnTo>
                    <a:pt x="2541" y="1477"/>
                  </a:lnTo>
                  <a:lnTo>
                    <a:pt x="2543" y="1483"/>
                  </a:lnTo>
                  <a:lnTo>
                    <a:pt x="2544" y="1498"/>
                  </a:lnTo>
                  <a:lnTo>
                    <a:pt x="2500" y="1493"/>
                  </a:lnTo>
                  <a:lnTo>
                    <a:pt x="2494" y="1489"/>
                  </a:lnTo>
                  <a:lnTo>
                    <a:pt x="2490" y="1483"/>
                  </a:lnTo>
                  <a:lnTo>
                    <a:pt x="2489" y="1475"/>
                  </a:lnTo>
                  <a:lnTo>
                    <a:pt x="2485" y="1468"/>
                  </a:lnTo>
                  <a:lnTo>
                    <a:pt x="2471" y="1458"/>
                  </a:lnTo>
                  <a:lnTo>
                    <a:pt x="2467" y="1453"/>
                  </a:lnTo>
                  <a:lnTo>
                    <a:pt x="2467" y="1447"/>
                  </a:lnTo>
                  <a:lnTo>
                    <a:pt x="2468" y="1443"/>
                  </a:lnTo>
                  <a:lnTo>
                    <a:pt x="2470" y="1440"/>
                  </a:lnTo>
                  <a:lnTo>
                    <a:pt x="2471" y="1436"/>
                  </a:lnTo>
                  <a:lnTo>
                    <a:pt x="2469" y="1433"/>
                  </a:lnTo>
                  <a:lnTo>
                    <a:pt x="2465" y="1431"/>
                  </a:lnTo>
                  <a:lnTo>
                    <a:pt x="2461" y="1429"/>
                  </a:lnTo>
                  <a:lnTo>
                    <a:pt x="2457" y="1429"/>
                  </a:lnTo>
                  <a:lnTo>
                    <a:pt x="2443" y="1430"/>
                  </a:lnTo>
                  <a:lnTo>
                    <a:pt x="2439" y="1430"/>
                  </a:lnTo>
                  <a:lnTo>
                    <a:pt x="2435" y="1427"/>
                  </a:lnTo>
                  <a:lnTo>
                    <a:pt x="2433" y="1425"/>
                  </a:lnTo>
                  <a:lnTo>
                    <a:pt x="2431" y="1422"/>
                  </a:lnTo>
                  <a:lnTo>
                    <a:pt x="2429" y="1418"/>
                  </a:lnTo>
                  <a:lnTo>
                    <a:pt x="2425" y="1413"/>
                  </a:lnTo>
                  <a:lnTo>
                    <a:pt x="2421" y="1408"/>
                  </a:lnTo>
                  <a:lnTo>
                    <a:pt x="2414" y="1405"/>
                  </a:lnTo>
                  <a:lnTo>
                    <a:pt x="2384" y="1403"/>
                  </a:lnTo>
                  <a:lnTo>
                    <a:pt x="2378" y="1401"/>
                  </a:lnTo>
                  <a:lnTo>
                    <a:pt x="2374" y="1398"/>
                  </a:lnTo>
                  <a:lnTo>
                    <a:pt x="2372" y="1395"/>
                  </a:lnTo>
                  <a:lnTo>
                    <a:pt x="2368" y="1393"/>
                  </a:lnTo>
                  <a:lnTo>
                    <a:pt x="2359" y="1392"/>
                  </a:lnTo>
                  <a:lnTo>
                    <a:pt x="2352" y="1388"/>
                  </a:lnTo>
                  <a:lnTo>
                    <a:pt x="2348" y="1387"/>
                  </a:lnTo>
                  <a:lnTo>
                    <a:pt x="2331" y="1387"/>
                  </a:lnTo>
                  <a:lnTo>
                    <a:pt x="2323" y="1385"/>
                  </a:lnTo>
                  <a:lnTo>
                    <a:pt x="2315" y="1382"/>
                  </a:lnTo>
                  <a:lnTo>
                    <a:pt x="2307" y="1377"/>
                  </a:lnTo>
                  <a:lnTo>
                    <a:pt x="2295" y="1366"/>
                  </a:lnTo>
                  <a:lnTo>
                    <a:pt x="2284" y="1353"/>
                  </a:lnTo>
                  <a:lnTo>
                    <a:pt x="2278" y="1348"/>
                  </a:lnTo>
                  <a:lnTo>
                    <a:pt x="2271" y="1345"/>
                  </a:lnTo>
                  <a:lnTo>
                    <a:pt x="2263" y="1344"/>
                  </a:lnTo>
                  <a:lnTo>
                    <a:pt x="2196" y="1358"/>
                  </a:lnTo>
                  <a:lnTo>
                    <a:pt x="2187" y="1358"/>
                  </a:lnTo>
                  <a:lnTo>
                    <a:pt x="2162" y="1352"/>
                  </a:lnTo>
                  <a:lnTo>
                    <a:pt x="2155" y="1354"/>
                  </a:lnTo>
                  <a:lnTo>
                    <a:pt x="2142" y="1361"/>
                  </a:lnTo>
                  <a:lnTo>
                    <a:pt x="2134" y="1362"/>
                  </a:lnTo>
                  <a:lnTo>
                    <a:pt x="2130" y="1361"/>
                  </a:lnTo>
                  <a:lnTo>
                    <a:pt x="2123" y="1357"/>
                  </a:lnTo>
                  <a:lnTo>
                    <a:pt x="2119" y="1356"/>
                  </a:lnTo>
                  <a:lnTo>
                    <a:pt x="2105" y="1360"/>
                  </a:lnTo>
                  <a:lnTo>
                    <a:pt x="2082" y="1355"/>
                  </a:lnTo>
                  <a:lnTo>
                    <a:pt x="2074" y="1357"/>
                  </a:lnTo>
                  <a:lnTo>
                    <a:pt x="2070" y="1359"/>
                  </a:lnTo>
                  <a:lnTo>
                    <a:pt x="2066" y="1361"/>
                  </a:lnTo>
                  <a:lnTo>
                    <a:pt x="2063" y="1365"/>
                  </a:lnTo>
                  <a:lnTo>
                    <a:pt x="2062" y="1371"/>
                  </a:lnTo>
                  <a:lnTo>
                    <a:pt x="2058" y="1383"/>
                  </a:lnTo>
                  <a:lnTo>
                    <a:pt x="2057" y="1385"/>
                  </a:lnTo>
                  <a:lnTo>
                    <a:pt x="2055" y="1386"/>
                  </a:lnTo>
                  <a:lnTo>
                    <a:pt x="2048" y="1392"/>
                  </a:lnTo>
                  <a:lnTo>
                    <a:pt x="2044" y="1394"/>
                  </a:lnTo>
                  <a:lnTo>
                    <a:pt x="2035" y="1395"/>
                  </a:lnTo>
                  <a:lnTo>
                    <a:pt x="2026" y="1394"/>
                  </a:lnTo>
                  <a:lnTo>
                    <a:pt x="2002" y="1387"/>
                  </a:lnTo>
                  <a:lnTo>
                    <a:pt x="1998" y="1384"/>
                  </a:lnTo>
                  <a:lnTo>
                    <a:pt x="1996" y="1379"/>
                  </a:lnTo>
                  <a:lnTo>
                    <a:pt x="1993" y="1375"/>
                  </a:lnTo>
                  <a:lnTo>
                    <a:pt x="1946" y="1357"/>
                  </a:lnTo>
                  <a:lnTo>
                    <a:pt x="1932" y="1345"/>
                  </a:lnTo>
                  <a:lnTo>
                    <a:pt x="1918" y="1336"/>
                  </a:lnTo>
                  <a:lnTo>
                    <a:pt x="1916" y="1336"/>
                  </a:lnTo>
                  <a:lnTo>
                    <a:pt x="1912" y="1335"/>
                  </a:lnTo>
                  <a:lnTo>
                    <a:pt x="1910" y="1335"/>
                  </a:lnTo>
                  <a:lnTo>
                    <a:pt x="1875" y="1313"/>
                  </a:lnTo>
                  <a:lnTo>
                    <a:pt x="1873" y="1311"/>
                  </a:lnTo>
                  <a:lnTo>
                    <a:pt x="1866" y="1303"/>
                  </a:lnTo>
                  <a:lnTo>
                    <a:pt x="1865" y="1302"/>
                  </a:lnTo>
                  <a:lnTo>
                    <a:pt x="1863" y="1302"/>
                  </a:lnTo>
                  <a:lnTo>
                    <a:pt x="1834" y="1302"/>
                  </a:lnTo>
                  <a:lnTo>
                    <a:pt x="1776" y="1303"/>
                  </a:lnTo>
                  <a:lnTo>
                    <a:pt x="1719" y="1304"/>
                  </a:lnTo>
                  <a:lnTo>
                    <a:pt x="1662" y="1304"/>
                  </a:lnTo>
                  <a:lnTo>
                    <a:pt x="1604" y="1305"/>
                  </a:lnTo>
                  <a:lnTo>
                    <a:pt x="1547" y="1305"/>
                  </a:lnTo>
                  <a:lnTo>
                    <a:pt x="1490" y="1305"/>
                  </a:lnTo>
                  <a:lnTo>
                    <a:pt x="1432" y="1305"/>
                  </a:lnTo>
                  <a:lnTo>
                    <a:pt x="1375" y="1305"/>
                  </a:lnTo>
                  <a:lnTo>
                    <a:pt x="1318" y="1305"/>
                  </a:lnTo>
                  <a:lnTo>
                    <a:pt x="1260" y="1305"/>
                  </a:lnTo>
                  <a:lnTo>
                    <a:pt x="1203" y="1305"/>
                  </a:lnTo>
                  <a:lnTo>
                    <a:pt x="1146" y="1305"/>
                  </a:lnTo>
                  <a:lnTo>
                    <a:pt x="1088" y="1304"/>
                  </a:lnTo>
                  <a:lnTo>
                    <a:pt x="1031" y="1304"/>
                  </a:lnTo>
                  <a:lnTo>
                    <a:pt x="974" y="1303"/>
                  </a:lnTo>
                  <a:lnTo>
                    <a:pt x="916" y="1303"/>
                  </a:lnTo>
                  <a:lnTo>
                    <a:pt x="859" y="1302"/>
                  </a:lnTo>
                  <a:lnTo>
                    <a:pt x="802" y="1301"/>
                  </a:lnTo>
                  <a:lnTo>
                    <a:pt x="745" y="1300"/>
                  </a:lnTo>
                  <a:lnTo>
                    <a:pt x="687" y="1299"/>
                  </a:lnTo>
                  <a:lnTo>
                    <a:pt x="630" y="1298"/>
                  </a:lnTo>
                  <a:lnTo>
                    <a:pt x="573" y="1297"/>
                  </a:lnTo>
                  <a:lnTo>
                    <a:pt x="515" y="1296"/>
                  </a:lnTo>
                  <a:lnTo>
                    <a:pt x="458" y="1295"/>
                  </a:lnTo>
                  <a:lnTo>
                    <a:pt x="401" y="1293"/>
                  </a:lnTo>
                  <a:lnTo>
                    <a:pt x="343" y="1292"/>
                  </a:lnTo>
                  <a:lnTo>
                    <a:pt x="286" y="1290"/>
                  </a:lnTo>
                  <a:lnTo>
                    <a:pt x="229" y="1288"/>
                  </a:lnTo>
                  <a:lnTo>
                    <a:pt x="172" y="1287"/>
                  </a:lnTo>
                  <a:lnTo>
                    <a:pt x="114" y="1285"/>
                  </a:lnTo>
                  <a:lnTo>
                    <a:pt x="57" y="1283"/>
                  </a:lnTo>
                  <a:lnTo>
                    <a:pt x="0" y="1281"/>
                  </a:lnTo>
                  <a:lnTo>
                    <a:pt x="2" y="1226"/>
                  </a:lnTo>
                  <a:lnTo>
                    <a:pt x="3" y="1171"/>
                  </a:lnTo>
                  <a:lnTo>
                    <a:pt x="5" y="1116"/>
                  </a:lnTo>
                  <a:lnTo>
                    <a:pt x="7" y="1061"/>
                  </a:lnTo>
                  <a:lnTo>
                    <a:pt x="9" y="1007"/>
                  </a:lnTo>
                  <a:lnTo>
                    <a:pt x="11" y="952"/>
                  </a:lnTo>
                  <a:lnTo>
                    <a:pt x="13" y="897"/>
                  </a:lnTo>
                  <a:lnTo>
                    <a:pt x="14" y="843"/>
                  </a:lnTo>
                  <a:lnTo>
                    <a:pt x="16" y="789"/>
                  </a:lnTo>
                  <a:lnTo>
                    <a:pt x="18" y="734"/>
                  </a:lnTo>
                  <a:lnTo>
                    <a:pt x="20" y="679"/>
                  </a:lnTo>
                  <a:lnTo>
                    <a:pt x="22" y="625"/>
                  </a:lnTo>
                  <a:lnTo>
                    <a:pt x="23" y="571"/>
                  </a:lnTo>
                  <a:lnTo>
                    <a:pt x="25" y="516"/>
                  </a:lnTo>
                  <a:lnTo>
                    <a:pt x="27" y="462"/>
                  </a:lnTo>
                  <a:lnTo>
                    <a:pt x="29" y="407"/>
                  </a:lnTo>
                  <a:lnTo>
                    <a:pt x="39" y="408"/>
                  </a:lnTo>
                  <a:lnTo>
                    <a:pt x="40" y="402"/>
                  </a:lnTo>
                  <a:lnTo>
                    <a:pt x="40" y="376"/>
                  </a:lnTo>
                  <a:lnTo>
                    <a:pt x="42" y="329"/>
                  </a:lnTo>
                  <a:lnTo>
                    <a:pt x="43" y="281"/>
                  </a:lnTo>
                  <a:lnTo>
                    <a:pt x="45" y="235"/>
                  </a:lnTo>
                  <a:lnTo>
                    <a:pt x="46" y="188"/>
                  </a:lnTo>
                  <a:lnTo>
                    <a:pt x="48" y="141"/>
                  </a:lnTo>
                  <a:lnTo>
                    <a:pt x="49" y="94"/>
                  </a:lnTo>
                  <a:lnTo>
                    <a:pt x="51" y="47"/>
                  </a:lnTo>
                  <a:lnTo>
                    <a:pt x="52" y="0"/>
                  </a:lnTo>
                  <a:lnTo>
                    <a:pt x="128" y="2"/>
                  </a:lnTo>
                  <a:lnTo>
                    <a:pt x="203" y="5"/>
                  </a:lnTo>
                  <a:lnTo>
                    <a:pt x="279" y="7"/>
                  </a:lnTo>
                  <a:lnTo>
                    <a:pt x="355" y="9"/>
                  </a:lnTo>
                  <a:lnTo>
                    <a:pt x="430" y="11"/>
                  </a:lnTo>
                  <a:lnTo>
                    <a:pt x="506" y="13"/>
                  </a:lnTo>
                  <a:lnTo>
                    <a:pt x="582" y="15"/>
                  </a:lnTo>
                  <a:lnTo>
                    <a:pt x="657" y="17"/>
                  </a:lnTo>
                  <a:lnTo>
                    <a:pt x="733" y="18"/>
                  </a:lnTo>
                  <a:lnTo>
                    <a:pt x="808" y="19"/>
                  </a:lnTo>
                  <a:lnTo>
                    <a:pt x="884" y="20"/>
                  </a:lnTo>
                  <a:lnTo>
                    <a:pt x="960" y="21"/>
                  </a:lnTo>
                  <a:lnTo>
                    <a:pt x="1036" y="22"/>
                  </a:lnTo>
                  <a:lnTo>
                    <a:pt x="1111" y="23"/>
                  </a:lnTo>
                  <a:lnTo>
                    <a:pt x="1187" y="23"/>
                  </a:lnTo>
                  <a:lnTo>
                    <a:pt x="1263" y="23"/>
                  </a:lnTo>
                  <a:lnTo>
                    <a:pt x="1338" y="23"/>
                  </a:lnTo>
                  <a:lnTo>
                    <a:pt x="1414" y="23"/>
                  </a:lnTo>
                  <a:lnTo>
                    <a:pt x="1490" y="23"/>
                  </a:lnTo>
                  <a:lnTo>
                    <a:pt x="1565" y="23"/>
                  </a:lnTo>
                  <a:lnTo>
                    <a:pt x="1641" y="22"/>
                  </a:lnTo>
                  <a:lnTo>
                    <a:pt x="1717" y="22"/>
                  </a:lnTo>
                  <a:lnTo>
                    <a:pt x="1793" y="21"/>
                  </a:lnTo>
                  <a:lnTo>
                    <a:pt x="1868" y="20"/>
                  </a:lnTo>
                  <a:lnTo>
                    <a:pt x="1943" y="19"/>
                  </a:lnTo>
                  <a:lnTo>
                    <a:pt x="2018" y="17"/>
                  </a:lnTo>
                  <a:lnTo>
                    <a:pt x="2094" y="16"/>
                  </a:lnTo>
                  <a:lnTo>
                    <a:pt x="2170" y="14"/>
                  </a:lnTo>
                  <a:lnTo>
                    <a:pt x="2245" y="12"/>
                  </a:lnTo>
                  <a:lnTo>
                    <a:pt x="2321" y="10"/>
                  </a:lnTo>
                  <a:lnTo>
                    <a:pt x="2397" y="8"/>
                  </a:lnTo>
                  <a:lnTo>
                    <a:pt x="2472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xmlns="" id="{570BA223-16FF-4D68-9F08-FE551907E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4435" y="3409686"/>
              <a:ext cx="464847" cy="352193"/>
            </a:xfrm>
            <a:custGeom>
              <a:avLst/>
              <a:gdLst>
                <a:gd name="T0" fmla="*/ 1601 w 1817"/>
                <a:gd name="T1" fmla="*/ 805 h 1368"/>
                <a:gd name="T2" fmla="*/ 1669 w 1817"/>
                <a:gd name="T3" fmla="*/ 294 h 1368"/>
                <a:gd name="T4" fmla="*/ 1334 w 1817"/>
                <a:gd name="T5" fmla="*/ 64 h 1368"/>
                <a:gd name="T6" fmla="*/ 1094 w 1817"/>
                <a:gd name="T7" fmla="*/ 101 h 1368"/>
                <a:gd name="T8" fmla="*/ 925 w 1817"/>
                <a:gd name="T9" fmla="*/ 121 h 1368"/>
                <a:gd name="T10" fmla="*/ 849 w 1817"/>
                <a:gd name="T11" fmla="*/ 11 h 1368"/>
                <a:gd name="T12" fmla="*/ 811 w 1817"/>
                <a:gd name="T13" fmla="*/ 24 h 1368"/>
                <a:gd name="T14" fmla="*/ 799 w 1817"/>
                <a:gd name="T15" fmla="*/ 0 h 1368"/>
                <a:gd name="T16" fmla="*/ 483 w 1817"/>
                <a:gd name="T17" fmla="*/ 36 h 1368"/>
                <a:gd name="T18" fmla="*/ 323 w 1817"/>
                <a:gd name="T19" fmla="*/ 55 h 1368"/>
                <a:gd name="T20" fmla="*/ 300 w 1817"/>
                <a:gd name="T21" fmla="*/ 73 h 1368"/>
                <a:gd name="T22" fmla="*/ 229 w 1817"/>
                <a:gd name="T23" fmla="*/ 106 h 1368"/>
                <a:gd name="T24" fmla="*/ 195 w 1817"/>
                <a:gd name="T25" fmla="*/ 136 h 1368"/>
                <a:gd name="T26" fmla="*/ 65 w 1817"/>
                <a:gd name="T27" fmla="*/ 206 h 1368"/>
                <a:gd name="T28" fmla="*/ 9 w 1817"/>
                <a:gd name="T29" fmla="*/ 280 h 1368"/>
                <a:gd name="T30" fmla="*/ 63 w 1817"/>
                <a:gd name="T31" fmla="*/ 367 h 1368"/>
                <a:gd name="T32" fmla="*/ 157 w 1817"/>
                <a:gd name="T33" fmla="*/ 409 h 1368"/>
                <a:gd name="T34" fmla="*/ 269 w 1817"/>
                <a:gd name="T35" fmla="*/ 536 h 1368"/>
                <a:gd name="T36" fmla="*/ 334 w 1817"/>
                <a:gd name="T37" fmla="*/ 604 h 1368"/>
                <a:gd name="T38" fmla="*/ 441 w 1817"/>
                <a:gd name="T39" fmla="*/ 667 h 1368"/>
                <a:gd name="T40" fmla="*/ 554 w 1817"/>
                <a:gd name="T41" fmla="*/ 758 h 1368"/>
                <a:gd name="T42" fmla="*/ 619 w 1817"/>
                <a:gd name="T43" fmla="*/ 834 h 1368"/>
                <a:gd name="T44" fmla="*/ 650 w 1817"/>
                <a:gd name="T45" fmla="*/ 866 h 1368"/>
                <a:gd name="T46" fmla="*/ 697 w 1817"/>
                <a:gd name="T47" fmla="*/ 924 h 1368"/>
                <a:gd name="T48" fmla="*/ 808 w 1817"/>
                <a:gd name="T49" fmla="*/ 999 h 1368"/>
                <a:gd name="T50" fmla="*/ 859 w 1817"/>
                <a:gd name="T51" fmla="*/ 1093 h 1368"/>
                <a:gd name="T52" fmla="*/ 873 w 1817"/>
                <a:gd name="T53" fmla="*/ 1144 h 1368"/>
                <a:gd name="T54" fmla="*/ 935 w 1817"/>
                <a:gd name="T55" fmla="*/ 1169 h 1368"/>
                <a:gd name="T56" fmla="*/ 988 w 1817"/>
                <a:gd name="T57" fmla="*/ 1247 h 1368"/>
                <a:gd name="T58" fmla="*/ 995 w 1817"/>
                <a:gd name="T59" fmla="*/ 1315 h 1368"/>
                <a:gd name="T60" fmla="*/ 1052 w 1817"/>
                <a:gd name="T61" fmla="*/ 1348 h 1368"/>
                <a:gd name="T62" fmla="*/ 1103 w 1817"/>
                <a:gd name="T63" fmla="*/ 1349 h 1368"/>
                <a:gd name="T64" fmla="*/ 1134 w 1817"/>
                <a:gd name="T65" fmla="*/ 1281 h 1368"/>
                <a:gd name="T66" fmla="*/ 1142 w 1817"/>
                <a:gd name="T67" fmla="*/ 1256 h 1368"/>
                <a:gd name="T68" fmla="*/ 1093 w 1817"/>
                <a:gd name="T69" fmla="*/ 1157 h 1368"/>
                <a:gd name="T70" fmla="*/ 1106 w 1817"/>
                <a:gd name="T71" fmla="*/ 1164 h 1368"/>
                <a:gd name="T72" fmla="*/ 1155 w 1817"/>
                <a:gd name="T73" fmla="*/ 1178 h 1368"/>
                <a:gd name="T74" fmla="*/ 1161 w 1817"/>
                <a:gd name="T75" fmla="*/ 1201 h 1368"/>
                <a:gd name="T76" fmla="*/ 1240 w 1817"/>
                <a:gd name="T77" fmla="*/ 1210 h 1368"/>
                <a:gd name="T78" fmla="*/ 1248 w 1817"/>
                <a:gd name="T79" fmla="*/ 1169 h 1368"/>
                <a:gd name="T80" fmla="*/ 1221 w 1817"/>
                <a:gd name="T81" fmla="*/ 1183 h 1368"/>
                <a:gd name="T82" fmla="*/ 1219 w 1817"/>
                <a:gd name="T83" fmla="*/ 1141 h 1368"/>
                <a:gd name="T84" fmla="*/ 1153 w 1817"/>
                <a:gd name="T85" fmla="*/ 1133 h 1368"/>
                <a:gd name="T86" fmla="*/ 1218 w 1817"/>
                <a:gd name="T87" fmla="*/ 1127 h 1368"/>
                <a:gd name="T88" fmla="*/ 1261 w 1817"/>
                <a:gd name="T89" fmla="*/ 1110 h 1368"/>
                <a:gd name="T90" fmla="*/ 1318 w 1817"/>
                <a:gd name="T91" fmla="*/ 1091 h 1368"/>
                <a:gd name="T92" fmla="*/ 1335 w 1817"/>
                <a:gd name="T93" fmla="*/ 1080 h 1368"/>
                <a:gd name="T94" fmla="*/ 1387 w 1817"/>
                <a:gd name="T95" fmla="*/ 1033 h 1368"/>
                <a:gd name="T96" fmla="*/ 1419 w 1817"/>
                <a:gd name="T97" fmla="*/ 984 h 1368"/>
                <a:gd name="T98" fmla="*/ 1396 w 1817"/>
                <a:gd name="T99" fmla="*/ 947 h 1368"/>
                <a:gd name="T100" fmla="*/ 1415 w 1817"/>
                <a:gd name="T101" fmla="*/ 964 h 1368"/>
                <a:gd name="T102" fmla="*/ 1495 w 1817"/>
                <a:gd name="T103" fmla="*/ 915 h 1368"/>
                <a:gd name="T104" fmla="*/ 1515 w 1817"/>
                <a:gd name="T105" fmla="*/ 886 h 1368"/>
                <a:gd name="T106" fmla="*/ 1541 w 1817"/>
                <a:gd name="T107" fmla="*/ 836 h 1368"/>
                <a:gd name="T108" fmla="*/ 1595 w 1817"/>
                <a:gd name="T109" fmla="*/ 800 h 1368"/>
                <a:gd name="T110" fmla="*/ 1623 w 1817"/>
                <a:gd name="T111" fmla="*/ 774 h 1368"/>
                <a:gd name="T112" fmla="*/ 1635 w 1817"/>
                <a:gd name="T113" fmla="*/ 756 h 1368"/>
                <a:gd name="T114" fmla="*/ 1609 w 1817"/>
                <a:gd name="T115" fmla="*/ 714 h 1368"/>
                <a:gd name="T116" fmla="*/ 1611 w 1817"/>
                <a:gd name="T117" fmla="*/ 656 h 1368"/>
                <a:gd name="T118" fmla="*/ 1643 w 1817"/>
                <a:gd name="T119" fmla="*/ 717 h 1368"/>
                <a:gd name="T120" fmla="*/ 1816 w 1817"/>
                <a:gd name="T121" fmla="*/ 40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17" h="1368">
                  <a:moveTo>
                    <a:pt x="1601" y="805"/>
                  </a:moveTo>
                  <a:lnTo>
                    <a:pt x="1596" y="810"/>
                  </a:lnTo>
                  <a:lnTo>
                    <a:pt x="1593" y="817"/>
                  </a:lnTo>
                  <a:lnTo>
                    <a:pt x="1593" y="825"/>
                  </a:lnTo>
                  <a:lnTo>
                    <a:pt x="1594" y="834"/>
                  </a:lnTo>
                  <a:lnTo>
                    <a:pt x="1597" y="833"/>
                  </a:lnTo>
                  <a:lnTo>
                    <a:pt x="1601" y="814"/>
                  </a:lnTo>
                  <a:lnTo>
                    <a:pt x="1600" y="807"/>
                  </a:lnTo>
                  <a:lnTo>
                    <a:pt x="1601" y="807"/>
                  </a:lnTo>
                  <a:lnTo>
                    <a:pt x="1602" y="806"/>
                  </a:lnTo>
                  <a:lnTo>
                    <a:pt x="1601" y="805"/>
                  </a:lnTo>
                  <a:close/>
                  <a:moveTo>
                    <a:pt x="1814" y="404"/>
                  </a:moveTo>
                  <a:lnTo>
                    <a:pt x="1811" y="401"/>
                  </a:lnTo>
                  <a:lnTo>
                    <a:pt x="1808" y="400"/>
                  </a:lnTo>
                  <a:lnTo>
                    <a:pt x="1804" y="400"/>
                  </a:lnTo>
                  <a:lnTo>
                    <a:pt x="1804" y="397"/>
                  </a:lnTo>
                  <a:lnTo>
                    <a:pt x="1813" y="392"/>
                  </a:lnTo>
                  <a:lnTo>
                    <a:pt x="1784" y="372"/>
                  </a:lnTo>
                  <a:lnTo>
                    <a:pt x="1755" y="353"/>
                  </a:lnTo>
                  <a:lnTo>
                    <a:pt x="1726" y="333"/>
                  </a:lnTo>
                  <a:lnTo>
                    <a:pt x="1698" y="313"/>
                  </a:lnTo>
                  <a:lnTo>
                    <a:pt x="1669" y="294"/>
                  </a:lnTo>
                  <a:lnTo>
                    <a:pt x="1641" y="274"/>
                  </a:lnTo>
                  <a:lnTo>
                    <a:pt x="1612" y="254"/>
                  </a:lnTo>
                  <a:lnTo>
                    <a:pt x="1583" y="234"/>
                  </a:lnTo>
                  <a:lnTo>
                    <a:pt x="1555" y="214"/>
                  </a:lnTo>
                  <a:lnTo>
                    <a:pt x="1498" y="175"/>
                  </a:lnTo>
                  <a:lnTo>
                    <a:pt x="1441" y="135"/>
                  </a:lnTo>
                  <a:lnTo>
                    <a:pt x="1413" y="115"/>
                  </a:lnTo>
                  <a:lnTo>
                    <a:pt x="1384" y="95"/>
                  </a:lnTo>
                  <a:lnTo>
                    <a:pt x="1356" y="75"/>
                  </a:lnTo>
                  <a:lnTo>
                    <a:pt x="1342" y="65"/>
                  </a:lnTo>
                  <a:lnTo>
                    <a:pt x="1334" y="64"/>
                  </a:lnTo>
                  <a:lnTo>
                    <a:pt x="1323" y="64"/>
                  </a:lnTo>
                  <a:lnTo>
                    <a:pt x="1309" y="66"/>
                  </a:lnTo>
                  <a:lnTo>
                    <a:pt x="1305" y="67"/>
                  </a:lnTo>
                  <a:lnTo>
                    <a:pt x="1294" y="69"/>
                  </a:lnTo>
                  <a:lnTo>
                    <a:pt x="1276" y="72"/>
                  </a:lnTo>
                  <a:lnTo>
                    <a:pt x="1253" y="76"/>
                  </a:lnTo>
                  <a:lnTo>
                    <a:pt x="1225" y="80"/>
                  </a:lnTo>
                  <a:lnTo>
                    <a:pt x="1194" y="85"/>
                  </a:lnTo>
                  <a:lnTo>
                    <a:pt x="1162" y="90"/>
                  </a:lnTo>
                  <a:lnTo>
                    <a:pt x="1128" y="95"/>
                  </a:lnTo>
                  <a:lnTo>
                    <a:pt x="1094" y="101"/>
                  </a:lnTo>
                  <a:lnTo>
                    <a:pt x="1061" y="106"/>
                  </a:lnTo>
                  <a:lnTo>
                    <a:pt x="1030" y="111"/>
                  </a:lnTo>
                  <a:lnTo>
                    <a:pt x="1003" y="115"/>
                  </a:lnTo>
                  <a:lnTo>
                    <a:pt x="980" y="119"/>
                  </a:lnTo>
                  <a:lnTo>
                    <a:pt x="962" y="121"/>
                  </a:lnTo>
                  <a:lnTo>
                    <a:pt x="950" y="123"/>
                  </a:lnTo>
                  <a:lnTo>
                    <a:pt x="946" y="124"/>
                  </a:lnTo>
                  <a:lnTo>
                    <a:pt x="932" y="126"/>
                  </a:lnTo>
                  <a:lnTo>
                    <a:pt x="929" y="126"/>
                  </a:lnTo>
                  <a:lnTo>
                    <a:pt x="926" y="124"/>
                  </a:lnTo>
                  <a:lnTo>
                    <a:pt x="925" y="121"/>
                  </a:lnTo>
                  <a:lnTo>
                    <a:pt x="924" y="118"/>
                  </a:lnTo>
                  <a:lnTo>
                    <a:pt x="918" y="72"/>
                  </a:lnTo>
                  <a:lnTo>
                    <a:pt x="917" y="69"/>
                  </a:lnTo>
                  <a:lnTo>
                    <a:pt x="915" y="67"/>
                  </a:lnTo>
                  <a:lnTo>
                    <a:pt x="896" y="49"/>
                  </a:lnTo>
                  <a:lnTo>
                    <a:pt x="872" y="26"/>
                  </a:lnTo>
                  <a:lnTo>
                    <a:pt x="855" y="11"/>
                  </a:lnTo>
                  <a:lnTo>
                    <a:pt x="854" y="10"/>
                  </a:lnTo>
                  <a:lnTo>
                    <a:pt x="852" y="9"/>
                  </a:lnTo>
                  <a:lnTo>
                    <a:pt x="851" y="9"/>
                  </a:lnTo>
                  <a:lnTo>
                    <a:pt x="849" y="11"/>
                  </a:lnTo>
                  <a:lnTo>
                    <a:pt x="822" y="38"/>
                  </a:lnTo>
                  <a:lnTo>
                    <a:pt x="820" y="39"/>
                  </a:lnTo>
                  <a:lnTo>
                    <a:pt x="818" y="39"/>
                  </a:lnTo>
                  <a:lnTo>
                    <a:pt x="816" y="37"/>
                  </a:lnTo>
                  <a:lnTo>
                    <a:pt x="814" y="36"/>
                  </a:lnTo>
                  <a:lnTo>
                    <a:pt x="812" y="34"/>
                  </a:lnTo>
                  <a:lnTo>
                    <a:pt x="811" y="32"/>
                  </a:lnTo>
                  <a:lnTo>
                    <a:pt x="811" y="30"/>
                  </a:lnTo>
                  <a:lnTo>
                    <a:pt x="811" y="28"/>
                  </a:lnTo>
                  <a:lnTo>
                    <a:pt x="811" y="26"/>
                  </a:lnTo>
                  <a:lnTo>
                    <a:pt x="811" y="24"/>
                  </a:lnTo>
                  <a:lnTo>
                    <a:pt x="813" y="15"/>
                  </a:lnTo>
                  <a:lnTo>
                    <a:pt x="814" y="13"/>
                  </a:lnTo>
                  <a:lnTo>
                    <a:pt x="814" y="10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1" y="4"/>
                  </a:lnTo>
                  <a:lnTo>
                    <a:pt x="810" y="3"/>
                  </a:lnTo>
                  <a:lnTo>
                    <a:pt x="808" y="2"/>
                  </a:lnTo>
                  <a:lnTo>
                    <a:pt x="806" y="0"/>
                  </a:lnTo>
                  <a:lnTo>
                    <a:pt x="803" y="0"/>
                  </a:lnTo>
                  <a:lnTo>
                    <a:pt x="799" y="0"/>
                  </a:lnTo>
                  <a:lnTo>
                    <a:pt x="776" y="2"/>
                  </a:lnTo>
                  <a:lnTo>
                    <a:pt x="757" y="5"/>
                  </a:lnTo>
                  <a:lnTo>
                    <a:pt x="734" y="7"/>
                  </a:lnTo>
                  <a:lnTo>
                    <a:pt x="707" y="10"/>
                  </a:lnTo>
                  <a:lnTo>
                    <a:pt x="677" y="14"/>
                  </a:lnTo>
                  <a:lnTo>
                    <a:pt x="646" y="18"/>
                  </a:lnTo>
                  <a:lnTo>
                    <a:pt x="612" y="21"/>
                  </a:lnTo>
                  <a:lnTo>
                    <a:pt x="579" y="25"/>
                  </a:lnTo>
                  <a:lnTo>
                    <a:pt x="546" y="29"/>
                  </a:lnTo>
                  <a:lnTo>
                    <a:pt x="513" y="33"/>
                  </a:lnTo>
                  <a:lnTo>
                    <a:pt x="483" y="36"/>
                  </a:lnTo>
                  <a:lnTo>
                    <a:pt x="455" y="39"/>
                  </a:lnTo>
                  <a:lnTo>
                    <a:pt x="430" y="42"/>
                  </a:lnTo>
                  <a:lnTo>
                    <a:pt x="410" y="44"/>
                  </a:lnTo>
                  <a:lnTo>
                    <a:pt x="394" y="46"/>
                  </a:lnTo>
                  <a:lnTo>
                    <a:pt x="384" y="47"/>
                  </a:lnTo>
                  <a:lnTo>
                    <a:pt x="381" y="48"/>
                  </a:lnTo>
                  <a:lnTo>
                    <a:pt x="354" y="50"/>
                  </a:lnTo>
                  <a:lnTo>
                    <a:pt x="327" y="57"/>
                  </a:lnTo>
                  <a:lnTo>
                    <a:pt x="326" y="57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21" y="53"/>
                  </a:lnTo>
                  <a:lnTo>
                    <a:pt x="320" y="52"/>
                  </a:lnTo>
                  <a:lnTo>
                    <a:pt x="318" y="51"/>
                  </a:lnTo>
                  <a:lnTo>
                    <a:pt x="316" y="51"/>
                  </a:lnTo>
                  <a:lnTo>
                    <a:pt x="313" y="52"/>
                  </a:lnTo>
                  <a:lnTo>
                    <a:pt x="309" y="57"/>
                  </a:lnTo>
                  <a:lnTo>
                    <a:pt x="307" y="59"/>
                  </a:lnTo>
                  <a:lnTo>
                    <a:pt x="305" y="62"/>
                  </a:lnTo>
                  <a:lnTo>
                    <a:pt x="304" y="69"/>
                  </a:lnTo>
                  <a:lnTo>
                    <a:pt x="303" y="71"/>
                  </a:lnTo>
                  <a:lnTo>
                    <a:pt x="300" y="73"/>
                  </a:lnTo>
                  <a:lnTo>
                    <a:pt x="287" y="75"/>
                  </a:lnTo>
                  <a:lnTo>
                    <a:pt x="285" y="76"/>
                  </a:lnTo>
                  <a:lnTo>
                    <a:pt x="282" y="79"/>
                  </a:lnTo>
                  <a:lnTo>
                    <a:pt x="281" y="81"/>
                  </a:lnTo>
                  <a:lnTo>
                    <a:pt x="279" y="82"/>
                  </a:lnTo>
                  <a:lnTo>
                    <a:pt x="277" y="83"/>
                  </a:lnTo>
                  <a:lnTo>
                    <a:pt x="263" y="86"/>
                  </a:lnTo>
                  <a:lnTo>
                    <a:pt x="261" y="87"/>
                  </a:lnTo>
                  <a:lnTo>
                    <a:pt x="243" y="96"/>
                  </a:lnTo>
                  <a:lnTo>
                    <a:pt x="232" y="104"/>
                  </a:lnTo>
                  <a:lnTo>
                    <a:pt x="229" y="106"/>
                  </a:lnTo>
                  <a:lnTo>
                    <a:pt x="226" y="107"/>
                  </a:lnTo>
                  <a:lnTo>
                    <a:pt x="222" y="107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6" y="113"/>
                  </a:lnTo>
                  <a:lnTo>
                    <a:pt x="215" y="118"/>
                  </a:lnTo>
                  <a:lnTo>
                    <a:pt x="213" y="121"/>
                  </a:lnTo>
                  <a:lnTo>
                    <a:pt x="210" y="124"/>
                  </a:lnTo>
                  <a:lnTo>
                    <a:pt x="202" y="130"/>
                  </a:lnTo>
                  <a:lnTo>
                    <a:pt x="198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90" y="136"/>
                  </a:lnTo>
                  <a:lnTo>
                    <a:pt x="189" y="135"/>
                  </a:lnTo>
                  <a:lnTo>
                    <a:pt x="187" y="131"/>
                  </a:lnTo>
                  <a:lnTo>
                    <a:pt x="175" y="136"/>
                  </a:lnTo>
                  <a:lnTo>
                    <a:pt x="74" y="188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95"/>
                  </a:lnTo>
                  <a:lnTo>
                    <a:pt x="67" y="200"/>
                  </a:lnTo>
                  <a:lnTo>
                    <a:pt x="65" y="206"/>
                  </a:lnTo>
                  <a:lnTo>
                    <a:pt x="61" y="210"/>
                  </a:lnTo>
                  <a:lnTo>
                    <a:pt x="52" y="215"/>
                  </a:lnTo>
                  <a:lnTo>
                    <a:pt x="47" y="218"/>
                  </a:lnTo>
                  <a:lnTo>
                    <a:pt x="34" y="231"/>
                  </a:lnTo>
                  <a:lnTo>
                    <a:pt x="31" y="236"/>
                  </a:lnTo>
                  <a:lnTo>
                    <a:pt x="29" y="243"/>
                  </a:lnTo>
                  <a:lnTo>
                    <a:pt x="25" y="258"/>
                  </a:lnTo>
                  <a:lnTo>
                    <a:pt x="23" y="265"/>
                  </a:lnTo>
                  <a:lnTo>
                    <a:pt x="19" y="270"/>
                  </a:lnTo>
                  <a:lnTo>
                    <a:pt x="14" y="274"/>
                  </a:lnTo>
                  <a:lnTo>
                    <a:pt x="9" y="280"/>
                  </a:lnTo>
                  <a:lnTo>
                    <a:pt x="7" y="286"/>
                  </a:lnTo>
                  <a:lnTo>
                    <a:pt x="6" y="289"/>
                  </a:lnTo>
                  <a:lnTo>
                    <a:pt x="6" y="292"/>
                  </a:lnTo>
                  <a:lnTo>
                    <a:pt x="6" y="296"/>
                  </a:lnTo>
                  <a:lnTo>
                    <a:pt x="6" y="300"/>
                  </a:lnTo>
                  <a:lnTo>
                    <a:pt x="5" y="304"/>
                  </a:lnTo>
                  <a:lnTo>
                    <a:pt x="0" y="312"/>
                  </a:lnTo>
                  <a:lnTo>
                    <a:pt x="0" y="332"/>
                  </a:lnTo>
                  <a:lnTo>
                    <a:pt x="14" y="346"/>
                  </a:lnTo>
                  <a:lnTo>
                    <a:pt x="50" y="363"/>
                  </a:lnTo>
                  <a:lnTo>
                    <a:pt x="63" y="367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6" y="369"/>
                  </a:lnTo>
                  <a:lnTo>
                    <a:pt x="80" y="374"/>
                  </a:lnTo>
                  <a:lnTo>
                    <a:pt x="94" y="380"/>
                  </a:lnTo>
                  <a:lnTo>
                    <a:pt x="104" y="389"/>
                  </a:lnTo>
                  <a:lnTo>
                    <a:pt x="112" y="393"/>
                  </a:lnTo>
                  <a:lnTo>
                    <a:pt x="120" y="402"/>
                  </a:lnTo>
                  <a:lnTo>
                    <a:pt x="127" y="408"/>
                  </a:lnTo>
                  <a:lnTo>
                    <a:pt x="140" y="413"/>
                  </a:lnTo>
                  <a:lnTo>
                    <a:pt x="157" y="409"/>
                  </a:lnTo>
                  <a:lnTo>
                    <a:pt x="182" y="406"/>
                  </a:lnTo>
                  <a:lnTo>
                    <a:pt x="199" y="413"/>
                  </a:lnTo>
                  <a:lnTo>
                    <a:pt x="205" y="424"/>
                  </a:lnTo>
                  <a:lnTo>
                    <a:pt x="208" y="436"/>
                  </a:lnTo>
                  <a:lnTo>
                    <a:pt x="216" y="450"/>
                  </a:lnTo>
                  <a:lnTo>
                    <a:pt x="220" y="453"/>
                  </a:lnTo>
                  <a:lnTo>
                    <a:pt x="246" y="482"/>
                  </a:lnTo>
                  <a:lnTo>
                    <a:pt x="250" y="491"/>
                  </a:lnTo>
                  <a:lnTo>
                    <a:pt x="263" y="528"/>
                  </a:lnTo>
                  <a:lnTo>
                    <a:pt x="266" y="534"/>
                  </a:lnTo>
                  <a:lnTo>
                    <a:pt x="269" y="536"/>
                  </a:lnTo>
                  <a:lnTo>
                    <a:pt x="276" y="543"/>
                  </a:lnTo>
                  <a:lnTo>
                    <a:pt x="285" y="545"/>
                  </a:lnTo>
                  <a:lnTo>
                    <a:pt x="290" y="549"/>
                  </a:lnTo>
                  <a:lnTo>
                    <a:pt x="295" y="553"/>
                  </a:lnTo>
                  <a:lnTo>
                    <a:pt x="299" y="557"/>
                  </a:lnTo>
                  <a:lnTo>
                    <a:pt x="305" y="569"/>
                  </a:lnTo>
                  <a:lnTo>
                    <a:pt x="309" y="574"/>
                  </a:lnTo>
                  <a:lnTo>
                    <a:pt x="319" y="578"/>
                  </a:lnTo>
                  <a:lnTo>
                    <a:pt x="322" y="582"/>
                  </a:lnTo>
                  <a:lnTo>
                    <a:pt x="328" y="594"/>
                  </a:lnTo>
                  <a:lnTo>
                    <a:pt x="334" y="604"/>
                  </a:lnTo>
                  <a:lnTo>
                    <a:pt x="339" y="615"/>
                  </a:lnTo>
                  <a:lnTo>
                    <a:pt x="344" y="619"/>
                  </a:lnTo>
                  <a:lnTo>
                    <a:pt x="350" y="620"/>
                  </a:lnTo>
                  <a:lnTo>
                    <a:pt x="357" y="619"/>
                  </a:lnTo>
                  <a:lnTo>
                    <a:pt x="364" y="624"/>
                  </a:lnTo>
                  <a:lnTo>
                    <a:pt x="372" y="632"/>
                  </a:lnTo>
                  <a:lnTo>
                    <a:pt x="382" y="641"/>
                  </a:lnTo>
                  <a:lnTo>
                    <a:pt x="395" y="646"/>
                  </a:lnTo>
                  <a:lnTo>
                    <a:pt x="408" y="649"/>
                  </a:lnTo>
                  <a:lnTo>
                    <a:pt x="423" y="656"/>
                  </a:lnTo>
                  <a:lnTo>
                    <a:pt x="441" y="667"/>
                  </a:lnTo>
                  <a:lnTo>
                    <a:pt x="462" y="680"/>
                  </a:lnTo>
                  <a:lnTo>
                    <a:pt x="474" y="691"/>
                  </a:lnTo>
                  <a:lnTo>
                    <a:pt x="481" y="710"/>
                  </a:lnTo>
                  <a:lnTo>
                    <a:pt x="489" y="718"/>
                  </a:lnTo>
                  <a:lnTo>
                    <a:pt x="493" y="727"/>
                  </a:lnTo>
                  <a:lnTo>
                    <a:pt x="501" y="739"/>
                  </a:lnTo>
                  <a:lnTo>
                    <a:pt x="510" y="746"/>
                  </a:lnTo>
                  <a:lnTo>
                    <a:pt x="519" y="750"/>
                  </a:lnTo>
                  <a:lnTo>
                    <a:pt x="528" y="753"/>
                  </a:lnTo>
                  <a:lnTo>
                    <a:pt x="546" y="755"/>
                  </a:lnTo>
                  <a:lnTo>
                    <a:pt x="554" y="758"/>
                  </a:lnTo>
                  <a:lnTo>
                    <a:pt x="563" y="763"/>
                  </a:lnTo>
                  <a:lnTo>
                    <a:pt x="582" y="780"/>
                  </a:lnTo>
                  <a:lnTo>
                    <a:pt x="590" y="786"/>
                  </a:lnTo>
                  <a:lnTo>
                    <a:pt x="607" y="794"/>
                  </a:lnTo>
                  <a:lnTo>
                    <a:pt x="614" y="801"/>
                  </a:lnTo>
                  <a:lnTo>
                    <a:pt x="612" y="811"/>
                  </a:lnTo>
                  <a:lnTo>
                    <a:pt x="615" y="813"/>
                  </a:lnTo>
                  <a:lnTo>
                    <a:pt x="619" y="819"/>
                  </a:lnTo>
                  <a:lnTo>
                    <a:pt x="613" y="821"/>
                  </a:lnTo>
                  <a:lnTo>
                    <a:pt x="613" y="824"/>
                  </a:lnTo>
                  <a:lnTo>
                    <a:pt x="619" y="834"/>
                  </a:lnTo>
                  <a:lnTo>
                    <a:pt x="614" y="838"/>
                  </a:lnTo>
                  <a:lnTo>
                    <a:pt x="618" y="844"/>
                  </a:lnTo>
                  <a:lnTo>
                    <a:pt x="637" y="860"/>
                  </a:lnTo>
                  <a:lnTo>
                    <a:pt x="640" y="863"/>
                  </a:lnTo>
                  <a:lnTo>
                    <a:pt x="641" y="860"/>
                  </a:lnTo>
                  <a:lnTo>
                    <a:pt x="643" y="858"/>
                  </a:lnTo>
                  <a:lnTo>
                    <a:pt x="647" y="858"/>
                  </a:lnTo>
                  <a:lnTo>
                    <a:pt x="652" y="859"/>
                  </a:lnTo>
                  <a:lnTo>
                    <a:pt x="654" y="860"/>
                  </a:lnTo>
                  <a:lnTo>
                    <a:pt x="655" y="863"/>
                  </a:lnTo>
                  <a:lnTo>
                    <a:pt x="650" y="866"/>
                  </a:lnTo>
                  <a:lnTo>
                    <a:pt x="658" y="870"/>
                  </a:lnTo>
                  <a:lnTo>
                    <a:pt x="661" y="875"/>
                  </a:lnTo>
                  <a:lnTo>
                    <a:pt x="661" y="880"/>
                  </a:lnTo>
                  <a:lnTo>
                    <a:pt x="656" y="884"/>
                  </a:lnTo>
                  <a:lnTo>
                    <a:pt x="663" y="893"/>
                  </a:lnTo>
                  <a:lnTo>
                    <a:pt x="670" y="898"/>
                  </a:lnTo>
                  <a:lnTo>
                    <a:pt x="677" y="899"/>
                  </a:lnTo>
                  <a:lnTo>
                    <a:pt x="685" y="898"/>
                  </a:lnTo>
                  <a:lnTo>
                    <a:pt x="688" y="901"/>
                  </a:lnTo>
                  <a:lnTo>
                    <a:pt x="694" y="919"/>
                  </a:lnTo>
                  <a:lnTo>
                    <a:pt x="697" y="924"/>
                  </a:lnTo>
                  <a:lnTo>
                    <a:pt x="712" y="933"/>
                  </a:lnTo>
                  <a:lnTo>
                    <a:pt x="746" y="941"/>
                  </a:lnTo>
                  <a:lnTo>
                    <a:pt x="763" y="948"/>
                  </a:lnTo>
                  <a:lnTo>
                    <a:pt x="775" y="956"/>
                  </a:lnTo>
                  <a:lnTo>
                    <a:pt x="781" y="959"/>
                  </a:lnTo>
                  <a:lnTo>
                    <a:pt x="790" y="959"/>
                  </a:lnTo>
                  <a:lnTo>
                    <a:pt x="795" y="961"/>
                  </a:lnTo>
                  <a:lnTo>
                    <a:pt x="801" y="967"/>
                  </a:lnTo>
                  <a:lnTo>
                    <a:pt x="806" y="976"/>
                  </a:lnTo>
                  <a:lnTo>
                    <a:pt x="808" y="983"/>
                  </a:lnTo>
                  <a:lnTo>
                    <a:pt x="808" y="999"/>
                  </a:lnTo>
                  <a:lnTo>
                    <a:pt x="809" y="1007"/>
                  </a:lnTo>
                  <a:lnTo>
                    <a:pt x="814" y="1010"/>
                  </a:lnTo>
                  <a:lnTo>
                    <a:pt x="839" y="1040"/>
                  </a:lnTo>
                  <a:lnTo>
                    <a:pt x="845" y="1052"/>
                  </a:lnTo>
                  <a:lnTo>
                    <a:pt x="847" y="1059"/>
                  </a:lnTo>
                  <a:lnTo>
                    <a:pt x="848" y="1065"/>
                  </a:lnTo>
                  <a:lnTo>
                    <a:pt x="852" y="1072"/>
                  </a:lnTo>
                  <a:lnTo>
                    <a:pt x="856" y="1077"/>
                  </a:lnTo>
                  <a:lnTo>
                    <a:pt x="860" y="1084"/>
                  </a:lnTo>
                  <a:lnTo>
                    <a:pt x="860" y="1090"/>
                  </a:lnTo>
                  <a:lnTo>
                    <a:pt x="859" y="1093"/>
                  </a:lnTo>
                  <a:lnTo>
                    <a:pt x="859" y="1099"/>
                  </a:lnTo>
                  <a:lnTo>
                    <a:pt x="858" y="1104"/>
                  </a:lnTo>
                  <a:lnTo>
                    <a:pt x="859" y="1106"/>
                  </a:lnTo>
                  <a:lnTo>
                    <a:pt x="861" y="1106"/>
                  </a:lnTo>
                  <a:lnTo>
                    <a:pt x="864" y="1109"/>
                  </a:lnTo>
                  <a:lnTo>
                    <a:pt x="866" y="1112"/>
                  </a:lnTo>
                  <a:lnTo>
                    <a:pt x="868" y="1115"/>
                  </a:lnTo>
                  <a:lnTo>
                    <a:pt x="868" y="1124"/>
                  </a:lnTo>
                  <a:lnTo>
                    <a:pt x="867" y="1131"/>
                  </a:lnTo>
                  <a:lnTo>
                    <a:pt x="868" y="1137"/>
                  </a:lnTo>
                  <a:lnTo>
                    <a:pt x="873" y="1144"/>
                  </a:lnTo>
                  <a:lnTo>
                    <a:pt x="878" y="1148"/>
                  </a:lnTo>
                  <a:lnTo>
                    <a:pt x="885" y="1152"/>
                  </a:lnTo>
                  <a:lnTo>
                    <a:pt x="894" y="1154"/>
                  </a:lnTo>
                  <a:lnTo>
                    <a:pt x="905" y="1154"/>
                  </a:lnTo>
                  <a:lnTo>
                    <a:pt x="909" y="1155"/>
                  </a:lnTo>
                  <a:lnTo>
                    <a:pt x="912" y="1157"/>
                  </a:lnTo>
                  <a:lnTo>
                    <a:pt x="916" y="1160"/>
                  </a:lnTo>
                  <a:lnTo>
                    <a:pt x="922" y="1165"/>
                  </a:lnTo>
                  <a:lnTo>
                    <a:pt x="924" y="1166"/>
                  </a:lnTo>
                  <a:lnTo>
                    <a:pt x="926" y="1166"/>
                  </a:lnTo>
                  <a:lnTo>
                    <a:pt x="935" y="1169"/>
                  </a:lnTo>
                  <a:lnTo>
                    <a:pt x="937" y="1170"/>
                  </a:lnTo>
                  <a:lnTo>
                    <a:pt x="939" y="1174"/>
                  </a:lnTo>
                  <a:lnTo>
                    <a:pt x="941" y="1179"/>
                  </a:lnTo>
                  <a:lnTo>
                    <a:pt x="944" y="1183"/>
                  </a:lnTo>
                  <a:lnTo>
                    <a:pt x="949" y="1184"/>
                  </a:lnTo>
                  <a:lnTo>
                    <a:pt x="954" y="1186"/>
                  </a:lnTo>
                  <a:lnTo>
                    <a:pt x="957" y="1193"/>
                  </a:lnTo>
                  <a:lnTo>
                    <a:pt x="959" y="1207"/>
                  </a:lnTo>
                  <a:lnTo>
                    <a:pt x="977" y="1241"/>
                  </a:lnTo>
                  <a:lnTo>
                    <a:pt x="983" y="1242"/>
                  </a:lnTo>
                  <a:lnTo>
                    <a:pt x="988" y="1247"/>
                  </a:lnTo>
                  <a:lnTo>
                    <a:pt x="993" y="1254"/>
                  </a:lnTo>
                  <a:lnTo>
                    <a:pt x="995" y="1263"/>
                  </a:lnTo>
                  <a:lnTo>
                    <a:pt x="995" y="1269"/>
                  </a:lnTo>
                  <a:lnTo>
                    <a:pt x="993" y="1275"/>
                  </a:lnTo>
                  <a:lnTo>
                    <a:pt x="993" y="1279"/>
                  </a:lnTo>
                  <a:lnTo>
                    <a:pt x="993" y="1284"/>
                  </a:lnTo>
                  <a:lnTo>
                    <a:pt x="996" y="1296"/>
                  </a:lnTo>
                  <a:lnTo>
                    <a:pt x="995" y="1299"/>
                  </a:lnTo>
                  <a:lnTo>
                    <a:pt x="993" y="1307"/>
                  </a:lnTo>
                  <a:lnTo>
                    <a:pt x="993" y="1312"/>
                  </a:lnTo>
                  <a:lnTo>
                    <a:pt x="995" y="1315"/>
                  </a:lnTo>
                  <a:lnTo>
                    <a:pt x="1004" y="1328"/>
                  </a:lnTo>
                  <a:lnTo>
                    <a:pt x="1004" y="1329"/>
                  </a:lnTo>
                  <a:lnTo>
                    <a:pt x="1003" y="1331"/>
                  </a:lnTo>
                  <a:lnTo>
                    <a:pt x="1004" y="1333"/>
                  </a:lnTo>
                  <a:lnTo>
                    <a:pt x="1005" y="1336"/>
                  </a:lnTo>
                  <a:lnTo>
                    <a:pt x="1007" y="1338"/>
                  </a:lnTo>
                  <a:lnTo>
                    <a:pt x="1012" y="1340"/>
                  </a:lnTo>
                  <a:lnTo>
                    <a:pt x="1014" y="1341"/>
                  </a:lnTo>
                  <a:lnTo>
                    <a:pt x="1027" y="1353"/>
                  </a:lnTo>
                  <a:lnTo>
                    <a:pt x="1031" y="1354"/>
                  </a:lnTo>
                  <a:lnTo>
                    <a:pt x="1052" y="1348"/>
                  </a:lnTo>
                  <a:lnTo>
                    <a:pt x="1061" y="1349"/>
                  </a:lnTo>
                  <a:lnTo>
                    <a:pt x="1077" y="1353"/>
                  </a:lnTo>
                  <a:lnTo>
                    <a:pt x="1080" y="1356"/>
                  </a:lnTo>
                  <a:lnTo>
                    <a:pt x="1084" y="1362"/>
                  </a:lnTo>
                  <a:lnTo>
                    <a:pt x="1090" y="1365"/>
                  </a:lnTo>
                  <a:lnTo>
                    <a:pt x="1097" y="1367"/>
                  </a:lnTo>
                  <a:lnTo>
                    <a:pt x="1105" y="1366"/>
                  </a:lnTo>
                  <a:lnTo>
                    <a:pt x="1105" y="1366"/>
                  </a:lnTo>
                  <a:lnTo>
                    <a:pt x="1102" y="1360"/>
                  </a:lnTo>
                  <a:lnTo>
                    <a:pt x="1102" y="1355"/>
                  </a:lnTo>
                  <a:lnTo>
                    <a:pt x="1103" y="1349"/>
                  </a:lnTo>
                  <a:lnTo>
                    <a:pt x="1117" y="1326"/>
                  </a:lnTo>
                  <a:lnTo>
                    <a:pt x="1119" y="1317"/>
                  </a:lnTo>
                  <a:lnTo>
                    <a:pt x="1119" y="1306"/>
                  </a:lnTo>
                  <a:lnTo>
                    <a:pt x="1120" y="1303"/>
                  </a:lnTo>
                  <a:lnTo>
                    <a:pt x="1127" y="1292"/>
                  </a:lnTo>
                  <a:lnTo>
                    <a:pt x="1129" y="1287"/>
                  </a:lnTo>
                  <a:lnTo>
                    <a:pt x="1129" y="1280"/>
                  </a:lnTo>
                  <a:lnTo>
                    <a:pt x="1128" y="1275"/>
                  </a:lnTo>
                  <a:lnTo>
                    <a:pt x="1128" y="1269"/>
                  </a:lnTo>
                  <a:lnTo>
                    <a:pt x="1130" y="1265"/>
                  </a:lnTo>
                  <a:lnTo>
                    <a:pt x="1134" y="1281"/>
                  </a:lnTo>
                  <a:lnTo>
                    <a:pt x="1126" y="1311"/>
                  </a:lnTo>
                  <a:lnTo>
                    <a:pt x="1125" y="1328"/>
                  </a:lnTo>
                  <a:lnTo>
                    <a:pt x="1153" y="1303"/>
                  </a:lnTo>
                  <a:lnTo>
                    <a:pt x="1163" y="1284"/>
                  </a:lnTo>
                  <a:lnTo>
                    <a:pt x="1171" y="1271"/>
                  </a:lnTo>
                  <a:lnTo>
                    <a:pt x="1170" y="1267"/>
                  </a:lnTo>
                  <a:lnTo>
                    <a:pt x="1163" y="1259"/>
                  </a:lnTo>
                  <a:lnTo>
                    <a:pt x="1159" y="1255"/>
                  </a:lnTo>
                  <a:lnTo>
                    <a:pt x="1154" y="1252"/>
                  </a:lnTo>
                  <a:lnTo>
                    <a:pt x="1148" y="1252"/>
                  </a:lnTo>
                  <a:lnTo>
                    <a:pt x="1142" y="1256"/>
                  </a:lnTo>
                  <a:lnTo>
                    <a:pt x="1127" y="1238"/>
                  </a:lnTo>
                  <a:lnTo>
                    <a:pt x="1123" y="1235"/>
                  </a:lnTo>
                  <a:lnTo>
                    <a:pt x="1117" y="1233"/>
                  </a:lnTo>
                  <a:lnTo>
                    <a:pt x="1116" y="1227"/>
                  </a:lnTo>
                  <a:lnTo>
                    <a:pt x="1119" y="1215"/>
                  </a:lnTo>
                  <a:lnTo>
                    <a:pt x="1113" y="1205"/>
                  </a:lnTo>
                  <a:lnTo>
                    <a:pt x="1103" y="1190"/>
                  </a:lnTo>
                  <a:lnTo>
                    <a:pt x="1096" y="1175"/>
                  </a:lnTo>
                  <a:lnTo>
                    <a:pt x="1097" y="1164"/>
                  </a:lnTo>
                  <a:lnTo>
                    <a:pt x="1096" y="1161"/>
                  </a:lnTo>
                  <a:lnTo>
                    <a:pt x="1093" y="1157"/>
                  </a:lnTo>
                  <a:lnTo>
                    <a:pt x="1085" y="1145"/>
                  </a:lnTo>
                  <a:lnTo>
                    <a:pt x="1080" y="1142"/>
                  </a:lnTo>
                  <a:lnTo>
                    <a:pt x="1079" y="1139"/>
                  </a:lnTo>
                  <a:lnTo>
                    <a:pt x="1086" y="1138"/>
                  </a:lnTo>
                  <a:lnTo>
                    <a:pt x="1090" y="1141"/>
                  </a:lnTo>
                  <a:lnTo>
                    <a:pt x="1093" y="1147"/>
                  </a:lnTo>
                  <a:lnTo>
                    <a:pt x="1097" y="1152"/>
                  </a:lnTo>
                  <a:lnTo>
                    <a:pt x="1104" y="1154"/>
                  </a:lnTo>
                  <a:lnTo>
                    <a:pt x="1109" y="1154"/>
                  </a:lnTo>
                  <a:lnTo>
                    <a:pt x="1110" y="1156"/>
                  </a:lnTo>
                  <a:lnTo>
                    <a:pt x="1106" y="1164"/>
                  </a:lnTo>
                  <a:lnTo>
                    <a:pt x="1108" y="1174"/>
                  </a:lnTo>
                  <a:lnTo>
                    <a:pt x="1115" y="1189"/>
                  </a:lnTo>
                  <a:lnTo>
                    <a:pt x="1129" y="1212"/>
                  </a:lnTo>
                  <a:lnTo>
                    <a:pt x="1158" y="1230"/>
                  </a:lnTo>
                  <a:lnTo>
                    <a:pt x="1164" y="1232"/>
                  </a:lnTo>
                  <a:lnTo>
                    <a:pt x="1167" y="1231"/>
                  </a:lnTo>
                  <a:lnTo>
                    <a:pt x="1168" y="1222"/>
                  </a:lnTo>
                  <a:lnTo>
                    <a:pt x="1166" y="1218"/>
                  </a:lnTo>
                  <a:lnTo>
                    <a:pt x="1161" y="1211"/>
                  </a:lnTo>
                  <a:lnTo>
                    <a:pt x="1160" y="1208"/>
                  </a:lnTo>
                  <a:lnTo>
                    <a:pt x="1155" y="1178"/>
                  </a:lnTo>
                  <a:lnTo>
                    <a:pt x="1155" y="1172"/>
                  </a:lnTo>
                  <a:lnTo>
                    <a:pt x="1158" y="1166"/>
                  </a:lnTo>
                  <a:lnTo>
                    <a:pt x="1155" y="1165"/>
                  </a:lnTo>
                  <a:lnTo>
                    <a:pt x="1155" y="1164"/>
                  </a:lnTo>
                  <a:lnTo>
                    <a:pt x="1152" y="1165"/>
                  </a:lnTo>
                  <a:lnTo>
                    <a:pt x="1151" y="1165"/>
                  </a:lnTo>
                  <a:lnTo>
                    <a:pt x="1151" y="1165"/>
                  </a:lnTo>
                  <a:lnTo>
                    <a:pt x="1149" y="1161"/>
                  </a:lnTo>
                  <a:lnTo>
                    <a:pt x="1159" y="1160"/>
                  </a:lnTo>
                  <a:lnTo>
                    <a:pt x="1163" y="1168"/>
                  </a:lnTo>
                  <a:lnTo>
                    <a:pt x="1161" y="1201"/>
                  </a:lnTo>
                  <a:lnTo>
                    <a:pt x="1164" y="1203"/>
                  </a:lnTo>
                  <a:lnTo>
                    <a:pt x="1176" y="1194"/>
                  </a:lnTo>
                  <a:lnTo>
                    <a:pt x="1176" y="1223"/>
                  </a:lnTo>
                  <a:lnTo>
                    <a:pt x="1178" y="1234"/>
                  </a:lnTo>
                  <a:lnTo>
                    <a:pt x="1182" y="1246"/>
                  </a:lnTo>
                  <a:lnTo>
                    <a:pt x="1186" y="1247"/>
                  </a:lnTo>
                  <a:lnTo>
                    <a:pt x="1200" y="1237"/>
                  </a:lnTo>
                  <a:lnTo>
                    <a:pt x="1202" y="1236"/>
                  </a:lnTo>
                  <a:lnTo>
                    <a:pt x="1208" y="1236"/>
                  </a:lnTo>
                  <a:lnTo>
                    <a:pt x="1212" y="1235"/>
                  </a:lnTo>
                  <a:lnTo>
                    <a:pt x="1240" y="1210"/>
                  </a:lnTo>
                  <a:lnTo>
                    <a:pt x="1243" y="1203"/>
                  </a:lnTo>
                  <a:lnTo>
                    <a:pt x="1235" y="1200"/>
                  </a:lnTo>
                  <a:lnTo>
                    <a:pt x="1236" y="1199"/>
                  </a:lnTo>
                  <a:lnTo>
                    <a:pt x="1237" y="1199"/>
                  </a:lnTo>
                  <a:lnTo>
                    <a:pt x="1238" y="1198"/>
                  </a:lnTo>
                  <a:lnTo>
                    <a:pt x="1237" y="1196"/>
                  </a:lnTo>
                  <a:lnTo>
                    <a:pt x="1240" y="1195"/>
                  </a:lnTo>
                  <a:lnTo>
                    <a:pt x="1245" y="1197"/>
                  </a:lnTo>
                  <a:lnTo>
                    <a:pt x="1247" y="1189"/>
                  </a:lnTo>
                  <a:lnTo>
                    <a:pt x="1248" y="1178"/>
                  </a:lnTo>
                  <a:lnTo>
                    <a:pt x="1248" y="1169"/>
                  </a:lnTo>
                  <a:lnTo>
                    <a:pt x="1245" y="1169"/>
                  </a:lnTo>
                  <a:lnTo>
                    <a:pt x="1244" y="1173"/>
                  </a:lnTo>
                  <a:lnTo>
                    <a:pt x="1242" y="1177"/>
                  </a:lnTo>
                  <a:lnTo>
                    <a:pt x="1237" y="1183"/>
                  </a:lnTo>
                  <a:lnTo>
                    <a:pt x="1234" y="1189"/>
                  </a:lnTo>
                  <a:lnTo>
                    <a:pt x="1225" y="1196"/>
                  </a:lnTo>
                  <a:lnTo>
                    <a:pt x="1216" y="1202"/>
                  </a:lnTo>
                  <a:lnTo>
                    <a:pt x="1209" y="1204"/>
                  </a:lnTo>
                  <a:lnTo>
                    <a:pt x="1208" y="1200"/>
                  </a:lnTo>
                  <a:lnTo>
                    <a:pt x="1213" y="1191"/>
                  </a:lnTo>
                  <a:lnTo>
                    <a:pt x="1221" y="1183"/>
                  </a:lnTo>
                  <a:lnTo>
                    <a:pt x="1236" y="1173"/>
                  </a:lnTo>
                  <a:lnTo>
                    <a:pt x="1236" y="1165"/>
                  </a:lnTo>
                  <a:lnTo>
                    <a:pt x="1231" y="1157"/>
                  </a:lnTo>
                  <a:lnTo>
                    <a:pt x="1221" y="1155"/>
                  </a:lnTo>
                  <a:lnTo>
                    <a:pt x="1186" y="1158"/>
                  </a:lnTo>
                  <a:lnTo>
                    <a:pt x="1194" y="1153"/>
                  </a:lnTo>
                  <a:lnTo>
                    <a:pt x="1204" y="1149"/>
                  </a:lnTo>
                  <a:lnTo>
                    <a:pt x="1215" y="1146"/>
                  </a:lnTo>
                  <a:lnTo>
                    <a:pt x="1225" y="1145"/>
                  </a:lnTo>
                  <a:lnTo>
                    <a:pt x="1225" y="1142"/>
                  </a:lnTo>
                  <a:lnTo>
                    <a:pt x="1219" y="1141"/>
                  </a:lnTo>
                  <a:lnTo>
                    <a:pt x="1209" y="1137"/>
                  </a:lnTo>
                  <a:lnTo>
                    <a:pt x="1204" y="1136"/>
                  </a:lnTo>
                  <a:lnTo>
                    <a:pt x="1200" y="1138"/>
                  </a:lnTo>
                  <a:lnTo>
                    <a:pt x="1193" y="1141"/>
                  </a:lnTo>
                  <a:lnTo>
                    <a:pt x="1189" y="1142"/>
                  </a:lnTo>
                  <a:lnTo>
                    <a:pt x="1155" y="1141"/>
                  </a:lnTo>
                  <a:lnTo>
                    <a:pt x="1149" y="1146"/>
                  </a:lnTo>
                  <a:lnTo>
                    <a:pt x="1148" y="1143"/>
                  </a:lnTo>
                  <a:lnTo>
                    <a:pt x="1148" y="1140"/>
                  </a:lnTo>
                  <a:lnTo>
                    <a:pt x="1150" y="1135"/>
                  </a:lnTo>
                  <a:lnTo>
                    <a:pt x="1153" y="1133"/>
                  </a:lnTo>
                  <a:lnTo>
                    <a:pt x="1165" y="1131"/>
                  </a:lnTo>
                  <a:lnTo>
                    <a:pt x="1192" y="1130"/>
                  </a:lnTo>
                  <a:lnTo>
                    <a:pt x="1201" y="1127"/>
                  </a:lnTo>
                  <a:lnTo>
                    <a:pt x="1198" y="1124"/>
                  </a:lnTo>
                  <a:lnTo>
                    <a:pt x="1195" y="1120"/>
                  </a:lnTo>
                  <a:lnTo>
                    <a:pt x="1193" y="1115"/>
                  </a:lnTo>
                  <a:lnTo>
                    <a:pt x="1193" y="1110"/>
                  </a:lnTo>
                  <a:lnTo>
                    <a:pt x="1195" y="1109"/>
                  </a:lnTo>
                  <a:lnTo>
                    <a:pt x="1199" y="1115"/>
                  </a:lnTo>
                  <a:lnTo>
                    <a:pt x="1202" y="1117"/>
                  </a:lnTo>
                  <a:lnTo>
                    <a:pt x="1218" y="1127"/>
                  </a:lnTo>
                  <a:lnTo>
                    <a:pt x="1223" y="1128"/>
                  </a:lnTo>
                  <a:lnTo>
                    <a:pt x="1228" y="1127"/>
                  </a:lnTo>
                  <a:lnTo>
                    <a:pt x="1236" y="1127"/>
                  </a:lnTo>
                  <a:lnTo>
                    <a:pt x="1242" y="1130"/>
                  </a:lnTo>
                  <a:lnTo>
                    <a:pt x="1246" y="1133"/>
                  </a:lnTo>
                  <a:lnTo>
                    <a:pt x="1250" y="1136"/>
                  </a:lnTo>
                  <a:lnTo>
                    <a:pt x="1257" y="1136"/>
                  </a:lnTo>
                  <a:lnTo>
                    <a:pt x="1262" y="1132"/>
                  </a:lnTo>
                  <a:lnTo>
                    <a:pt x="1264" y="1125"/>
                  </a:lnTo>
                  <a:lnTo>
                    <a:pt x="1263" y="1117"/>
                  </a:lnTo>
                  <a:lnTo>
                    <a:pt x="1261" y="1110"/>
                  </a:lnTo>
                  <a:lnTo>
                    <a:pt x="1267" y="1112"/>
                  </a:lnTo>
                  <a:lnTo>
                    <a:pt x="1269" y="1116"/>
                  </a:lnTo>
                  <a:lnTo>
                    <a:pt x="1270" y="1122"/>
                  </a:lnTo>
                  <a:lnTo>
                    <a:pt x="1273" y="1126"/>
                  </a:lnTo>
                  <a:lnTo>
                    <a:pt x="1279" y="1128"/>
                  </a:lnTo>
                  <a:lnTo>
                    <a:pt x="1282" y="1127"/>
                  </a:lnTo>
                  <a:lnTo>
                    <a:pt x="1284" y="1124"/>
                  </a:lnTo>
                  <a:lnTo>
                    <a:pt x="1288" y="1122"/>
                  </a:lnTo>
                  <a:lnTo>
                    <a:pt x="1312" y="1097"/>
                  </a:lnTo>
                  <a:lnTo>
                    <a:pt x="1315" y="1095"/>
                  </a:lnTo>
                  <a:lnTo>
                    <a:pt x="1318" y="1091"/>
                  </a:lnTo>
                  <a:lnTo>
                    <a:pt x="1320" y="1087"/>
                  </a:lnTo>
                  <a:lnTo>
                    <a:pt x="1321" y="1083"/>
                  </a:lnTo>
                  <a:lnTo>
                    <a:pt x="1320" y="1082"/>
                  </a:lnTo>
                  <a:lnTo>
                    <a:pt x="1318" y="1082"/>
                  </a:lnTo>
                  <a:lnTo>
                    <a:pt x="1298" y="1069"/>
                  </a:lnTo>
                  <a:lnTo>
                    <a:pt x="1292" y="1065"/>
                  </a:lnTo>
                  <a:lnTo>
                    <a:pt x="1298" y="1063"/>
                  </a:lnTo>
                  <a:lnTo>
                    <a:pt x="1306" y="1066"/>
                  </a:lnTo>
                  <a:lnTo>
                    <a:pt x="1320" y="1077"/>
                  </a:lnTo>
                  <a:lnTo>
                    <a:pt x="1330" y="1083"/>
                  </a:lnTo>
                  <a:lnTo>
                    <a:pt x="1335" y="1080"/>
                  </a:lnTo>
                  <a:lnTo>
                    <a:pt x="1339" y="1074"/>
                  </a:lnTo>
                  <a:lnTo>
                    <a:pt x="1347" y="1070"/>
                  </a:lnTo>
                  <a:lnTo>
                    <a:pt x="1355" y="1067"/>
                  </a:lnTo>
                  <a:lnTo>
                    <a:pt x="1371" y="1058"/>
                  </a:lnTo>
                  <a:lnTo>
                    <a:pt x="1390" y="1051"/>
                  </a:lnTo>
                  <a:lnTo>
                    <a:pt x="1393" y="1047"/>
                  </a:lnTo>
                  <a:lnTo>
                    <a:pt x="1390" y="1043"/>
                  </a:lnTo>
                  <a:lnTo>
                    <a:pt x="1380" y="1039"/>
                  </a:lnTo>
                  <a:lnTo>
                    <a:pt x="1380" y="1036"/>
                  </a:lnTo>
                  <a:lnTo>
                    <a:pt x="1383" y="1033"/>
                  </a:lnTo>
                  <a:lnTo>
                    <a:pt x="1387" y="1033"/>
                  </a:lnTo>
                  <a:lnTo>
                    <a:pt x="1396" y="1033"/>
                  </a:lnTo>
                  <a:lnTo>
                    <a:pt x="1406" y="1031"/>
                  </a:lnTo>
                  <a:lnTo>
                    <a:pt x="1409" y="1029"/>
                  </a:lnTo>
                  <a:lnTo>
                    <a:pt x="1428" y="1009"/>
                  </a:lnTo>
                  <a:lnTo>
                    <a:pt x="1432" y="1000"/>
                  </a:lnTo>
                  <a:lnTo>
                    <a:pt x="1431" y="986"/>
                  </a:lnTo>
                  <a:lnTo>
                    <a:pt x="1429" y="987"/>
                  </a:lnTo>
                  <a:lnTo>
                    <a:pt x="1429" y="989"/>
                  </a:lnTo>
                  <a:lnTo>
                    <a:pt x="1428" y="990"/>
                  </a:lnTo>
                  <a:lnTo>
                    <a:pt x="1422" y="987"/>
                  </a:lnTo>
                  <a:lnTo>
                    <a:pt x="1419" y="984"/>
                  </a:lnTo>
                  <a:lnTo>
                    <a:pt x="1415" y="981"/>
                  </a:lnTo>
                  <a:lnTo>
                    <a:pt x="1401" y="981"/>
                  </a:lnTo>
                  <a:lnTo>
                    <a:pt x="1395" y="977"/>
                  </a:lnTo>
                  <a:lnTo>
                    <a:pt x="1390" y="972"/>
                  </a:lnTo>
                  <a:lnTo>
                    <a:pt x="1388" y="966"/>
                  </a:lnTo>
                  <a:lnTo>
                    <a:pt x="1394" y="970"/>
                  </a:lnTo>
                  <a:lnTo>
                    <a:pt x="1399" y="972"/>
                  </a:lnTo>
                  <a:lnTo>
                    <a:pt x="1403" y="971"/>
                  </a:lnTo>
                  <a:lnTo>
                    <a:pt x="1403" y="965"/>
                  </a:lnTo>
                  <a:lnTo>
                    <a:pt x="1401" y="958"/>
                  </a:lnTo>
                  <a:lnTo>
                    <a:pt x="1396" y="947"/>
                  </a:lnTo>
                  <a:lnTo>
                    <a:pt x="1394" y="941"/>
                  </a:lnTo>
                  <a:lnTo>
                    <a:pt x="1396" y="940"/>
                  </a:lnTo>
                  <a:lnTo>
                    <a:pt x="1410" y="946"/>
                  </a:lnTo>
                  <a:lnTo>
                    <a:pt x="1409" y="945"/>
                  </a:lnTo>
                  <a:lnTo>
                    <a:pt x="1409" y="941"/>
                  </a:lnTo>
                  <a:lnTo>
                    <a:pt x="1410" y="938"/>
                  </a:lnTo>
                  <a:lnTo>
                    <a:pt x="1413" y="936"/>
                  </a:lnTo>
                  <a:lnTo>
                    <a:pt x="1420" y="941"/>
                  </a:lnTo>
                  <a:lnTo>
                    <a:pt x="1414" y="954"/>
                  </a:lnTo>
                  <a:lnTo>
                    <a:pt x="1412" y="961"/>
                  </a:lnTo>
                  <a:lnTo>
                    <a:pt x="1415" y="964"/>
                  </a:lnTo>
                  <a:lnTo>
                    <a:pt x="1422" y="965"/>
                  </a:lnTo>
                  <a:lnTo>
                    <a:pt x="1427" y="970"/>
                  </a:lnTo>
                  <a:lnTo>
                    <a:pt x="1431" y="974"/>
                  </a:lnTo>
                  <a:lnTo>
                    <a:pt x="1436" y="976"/>
                  </a:lnTo>
                  <a:lnTo>
                    <a:pt x="1444" y="973"/>
                  </a:lnTo>
                  <a:lnTo>
                    <a:pt x="1454" y="966"/>
                  </a:lnTo>
                  <a:lnTo>
                    <a:pt x="1472" y="950"/>
                  </a:lnTo>
                  <a:lnTo>
                    <a:pt x="1477" y="941"/>
                  </a:lnTo>
                  <a:lnTo>
                    <a:pt x="1481" y="930"/>
                  </a:lnTo>
                  <a:lnTo>
                    <a:pt x="1486" y="920"/>
                  </a:lnTo>
                  <a:lnTo>
                    <a:pt x="1495" y="915"/>
                  </a:lnTo>
                  <a:lnTo>
                    <a:pt x="1497" y="913"/>
                  </a:lnTo>
                  <a:lnTo>
                    <a:pt x="1498" y="910"/>
                  </a:lnTo>
                  <a:lnTo>
                    <a:pt x="1499" y="906"/>
                  </a:lnTo>
                  <a:lnTo>
                    <a:pt x="1501" y="904"/>
                  </a:lnTo>
                  <a:lnTo>
                    <a:pt x="1504" y="903"/>
                  </a:lnTo>
                  <a:lnTo>
                    <a:pt x="1520" y="889"/>
                  </a:lnTo>
                  <a:lnTo>
                    <a:pt x="1523" y="885"/>
                  </a:lnTo>
                  <a:lnTo>
                    <a:pt x="1524" y="878"/>
                  </a:lnTo>
                  <a:lnTo>
                    <a:pt x="1520" y="880"/>
                  </a:lnTo>
                  <a:lnTo>
                    <a:pt x="1517" y="883"/>
                  </a:lnTo>
                  <a:lnTo>
                    <a:pt x="1515" y="886"/>
                  </a:lnTo>
                  <a:lnTo>
                    <a:pt x="1513" y="890"/>
                  </a:lnTo>
                  <a:lnTo>
                    <a:pt x="1508" y="883"/>
                  </a:lnTo>
                  <a:lnTo>
                    <a:pt x="1505" y="879"/>
                  </a:lnTo>
                  <a:lnTo>
                    <a:pt x="1504" y="873"/>
                  </a:lnTo>
                  <a:lnTo>
                    <a:pt x="1510" y="852"/>
                  </a:lnTo>
                  <a:lnTo>
                    <a:pt x="1514" y="845"/>
                  </a:lnTo>
                  <a:lnTo>
                    <a:pt x="1519" y="842"/>
                  </a:lnTo>
                  <a:lnTo>
                    <a:pt x="1529" y="832"/>
                  </a:lnTo>
                  <a:lnTo>
                    <a:pt x="1535" y="828"/>
                  </a:lnTo>
                  <a:lnTo>
                    <a:pt x="1539" y="833"/>
                  </a:lnTo>
                  <a:lnTo>
                    <a:pt x="1541" y="836"/>
                  </a:lnTo>
                  <a:lnTo>
                    <a:pt x="1548" y="844"/>
                  </a:lnTo>
                  <a:lnTo>
                    <a:pt x="1550" y="848"/>
                  </a:lnTo>
                  <a:lnTo>
                    <a:pt x="1555" y="844"/>
                  </a:lnTo>
                  <a:lnTo>
                    <a:pt x="1561" y="839"/>
                  </a:lnTo>
                  <a:lnTo>
                    <a:pt x="1569" y="836"/>
                  </a:lnTo>
                  <a:lnTo>
                    <a:pt x="1578" y="834"/>
                  </a:lnTo>
                  <a:lnTo>
                    <a:pt x="1587" y="830"/>
                  </a:lnTo>
                  <a:lnTo>
                    <a:pt x="1588" y="824"/>
                  </a:lnTo>
                  <a:lnTo>
                    <a:pt x="1587" y="816"/>
                  </a:lnTo>
                  <a:lnTo>
                    <a:pt x="1589" y="808"/>
                  </a:lnTo>
                  <a:lnTo>
                    <a:pt x="1595" y="800"/>
                  </a:lnTo>
                  <a:lnTo>
                    <a:pt x="1609" y="790"/>
                  </a:lnTo>
                  <a:lnTo>
                    <a:pt x="1614" y="783"/>
                  </a:lnTo>
                  <a:lnTo>
                    <a:pt x="1613" y="773"/>
                  </a:lnTo>
                  <a:lnTo>
                    <a:pt x="1606" y="771"/>
                  </a:lnTo>
                  <a:lnTo>
                    <a:pt x="1597" y="771"/>
                  </a:lnTo>
                  <a:lnTo>
                    <a:pt x="1592" y="765"/>
                  </a:lnTo>
                  <a:lnTo>
                    <a:pt x="1600" y="765"/>
                  </a:lnTo>
                  <a:lnTo>
                    <a:pt x="1609" y="765"/>
                  </a:lnTo>
                  <a:lnTo>
                    <a:pt x="1616" y="768"/>
                  </a:lnTo>
                  <a:lnTo>
                    <a:pt x="1620" y="775"/>
                  </a:lnTo>
                  <a:lnTo>
                    <a:pt x="1623" y="774"/>
                  </a:lnTo>
                  <a:lnTo>
                    <a:pt x="1624" y="773"/>
                  </a:lnTo>
                  <a:lnTo>
                    <a:pt x="1625" y="771"/>
                  </a:lnTo>
                  <a:lnTo>
                    <a:pt x="1626" y="768"/>
                  </a:lnTo>
                  <a:lnTo>
                    <a:pt x="1622" y="765"/>
                  </a:lnTo>
                  <a:lnTo>
                    <a:pt x="1618" y="760"/>
                  </a:lnTo>
                  <a:lnTo>
                    <a:pt x="1618" y="756"/>
                  </a:lnTo>
                  <a:lnTo>
                    <a:pt x="1623" y="753"/>
                  </a:lnTo>
                  <a:lnTo>
                    <a:pt x="1626" y="754"/>
                  </a:lnTo>
                  <a:lnTo>
                    <a:pt x="1630" y="761"/>
                  </a:lnTo>
                  <a:lnTo>
                    <a:pt x="1634" y="764"/>
                  </a:lnTo>
                  <a:lnTo>
                    <a:pt x="1635" y="756"/>
                  </a:lnTo>
                  <a:lnTo>
                    <a:pt x="1639" y="751"/>
                  </a:lnTo>
                  <a:lnTo>
                    <a:pt x="1644" y="747"/>
                  </a:lnTo>
                  <a:lnTo>
                    <a:pt x="1648" y="742"/>
                  </a:lnTo>
                  <a:lnTo>
                    <a:pt x="1643" y="741"/>
                  </a:lnTo>
                  <a:lnTo>
                    <a:pt x="1640" y="739"/>
                  </a:lnTo>
                  <a:lnTo>
                    <a:pt x="1636" y="732"/>
                  </a:lnTo>
                  <a:lnTo>
                    <a:pt x="1634" y="727"/>
                  </a:lnTo>
                  <a:lnTo>
                    <a:pt x="1633" y="722"/>
                  </a:lnTo>
                  <a:lnTo>
                    <a:pt x="1632" y="718"/>
                  </a:lnTo>
                  <a:lnTo>
                    <a:pt x="1619" y="717"/>
                  </a:lnTo>
                  <a:lnTo>
                    <a:pt x="1609" y="714"/>
                  </a:lnTo>
                  <a:lnTo>
                    <a:pt x="1600" y="708"/>
                  </a:lnTo>
                  <a:lnTo>
                    <a:pt x="1595" y="700"/>
                  </a:lnTo>
                  <a:lnTo>
                    <a:pt x="1595" y="691"/>
                  </a:lnTo>
                  <a:lnTo>
                    <a:pt x="1596" y="681"/>
                  </a:lnTo>
                  <a:lnTo>
                    <a:pt x="1599" y="671"/>
                  </a:lnTo>
                  <a:lnTo>
                    <a:pt x="1611" y="645"/>
                  </a:lnTo>
                  <a:lnTo>
                    <a:pt x="1617" y="637"/>
                  </a:lnTo>
                  <a:lnTo>
                    <a:pt x="1624" y="632"/>
                  </a:lnTo>
                  <a:lnTo>
                    <a:pt x="1625" y="635"/>
                  </a:lnTo>
                  <a:lnTo>
                    <a:pt x="1622" y="639"/>
                  </a:lnTo>
                  <a:lnTo>
                    <a:pt x="1611" y="656"/>
                  </a:lnTo>
                  <a:lnTo>
                    <a:pt x="1605" y="679"/>
                  </a:lnTo>
                  <a:lnTo>
                    <a:pt x="1604" y="689"/>
                  </a:lnTo>
                  <a:lnTo>
                    <a:pt x="1606" y="694"/>
                  </a:lnTo>
                  <a:lnTo>
                    <a:pt x="1622" y="691"/>
                  </a:lnTo>
                  <a:lnTo>
                    <a:pt x="1627" y="693"/>
                  </a:lnTo>
                  <a:lnTo>
                    <a:pt x="1632" y="698"/>
                  </a:lnTo>
                  <a:lnTo>
                    <a:pt x="1635" y="706"/>
                  </a:lnTo>
                  <a:lnTo>
                    <a:pt x="1638" y="722"/>
                  </a:lnTo>
                  <a:lnTo>
                    <a:pt x="1643" y="727"/>
                  </a:lnTo>
                  <a:lnTo>
                    <a:pt x="1645" y="727"/>
                  </a:lnTo>
                  <a:lnTo>
                    <a:pt x="1643" y="717"/>
                  </a:lnTo>
                  <a:lnTo>
                    <a:pt x="1643" y="663"/>
                  </a:lnTo>
                  <a:lnTo>
                    <a:pt x="1645" y="658"/>
                  </a:lnTo>
                  <a:lnTo>
                    <a:pt x="1642" y="656"/>
                  </a:lnTo>
                  <a:lnTo>
                    <a:pt x="1647" y="637"/>
                  </a:lnTo>
                  <a:lnTo>
                    <a:pt x="1674" y="578"/>
                  </a:lnTo>
                  <a:lnTo>
                    <a:pt x="1700" y="524"/>
                  </a:lnTo>
                  <a:lnTo>
                    <a:pt x="1720" y="491"/>
                  </a:lnTo>
                  <a:lnTo>
                    <a:pt x="1752" y="452"/>
                  </a:lnTo>
                  <a:lnTo>
                    <a:pt x="1786" y="420"/>
                  </a:lnTo>
                  <a:lnTo>
                    <a:pt x="1801" y="411"/>
                  </a:lnTo>
                  <a:lnTo>
                    <a:pt x="1816" y="407"/>
                  </a:lnTo>
                  <a:lnTo>
                    <a:pt x="1814" y="40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xmlns="" id="{B63E7E4E-7FBA-4873-B72D-87C43A008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1740" y="3616458"/>
              <a:ext cx="2257" cy="7952"/>
            </a:xfrm>
            <a:custGeom>
              <a:avLst/>
              <a:gdLst>
                <a:gd name="T0" fmla="*/ 8 w 10"/>
                <a:gd name="T1" fmla="*/ 0 h 30"/>
                <a:gd name="T2" fmla="*/ 3 w 10"/>
                <a:gd name="T3" fmla="*/ 5 h 30"/>
                <a:gd name="T4" fmla="*/ 0 w 10"/>
                <a:gd name="T5" fmla="*/ 12 h 30"/>
                <a:gd name="T6" fmla="*/ 0 w 10"/>
                <a:gd name="T7" fmla="*/ 20 h 30"/>
                <a:gd name="T8" fmla="*/ 1 w 10"/>
                <a:gd name="T9" fmla="*/ 29 h 30"/>
                <a:gd name="T10" fmla="*/ 4 w 10"/>
                <a:gd name="T11" fmla="*/ 28 h 30"/>
                <a:gd name="T12" fmla="*/ 8 w 10"/>
                <a:gd name="T13" fmla="*/ 9 h 30"/>
                <a:gd name="T14" fmla="*/ 7 w 10"/>
                <a:gd name="T15" fmla="*/ 2 h 30"/>
                <a:gd name="T16" fmla="*/ 8 w 10"/>
                <a:gd name="T17" fmla="*/ 2 h 30"/>
                <a:gd name="T18" fmla="*/ 9 w 10"/>
                <a:gd name="T19" fmla="*/ 1 h 30"/>
                <a:gd name="T20" fmla="*/ 8 w 10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0">
                  <a:moveTo>
                    <a:pt x="8" y="0"/>
                  </a:moveTo>
                  <a:lnTo>
                    <a:pt x="3" y="5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1" y="29"/>
                  </a:lnTo>
                  <a:lnTo>
                    <a:pt x="4" y="28"/>
                  </a:lnTo>
                  <a:lnTo>
                    <a:pt x="8" y="9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xmlns="" id="{352806C4-A1C3-4406-BD00-A32087788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4435" y="3409686"/>
              <a:ext cx="464847" cy="352193"/>
            </a:xfrm>
            <a:custGeom>
              <a:avLst/>
              <a:gdLst>
                <a:gd name="T0" fmla="*/ 1669 w 1817"/>
                <a:gd name="T1" fmla="*/ 294 h 1368"/>
                <a:gd name="T2" fmla="*/ 1334 w 1817"/>
                <a:gd name="T3" fmla="*/ 64 h 1368"/>
                <a:gd name="T4" fmla="*/ 1094 w 1817"/>
                <a:gd name="T5" fmla="*/ 101 h 1368"/>
                <a:gd name="T6" fmla="*/ 925 w 1817"/>
                <a:gd name="T7" fmla="*/ 121 h 1368"/>
                <a:gd name="T8" fmla="*/ 849 w 1817"/>
                <a:gd name="T9" fmla="*/ 11 h 1368"/>
                <a:gd name="T10" fmla="*/ 811 w 1817"/>
                <a:gd name="T11" fmla="*/ 24 h 1368"/>
                <a:gd name="T12" fmla="*/ 799 w 1817"/>
                <a:gd name="T13" fmla="*/ 0 h 1368"/>
                <a:gd name="T14" fmla="*/ 483 w 1817"/>
                <a:gd name="T15" fmla="*/ 36 h 1368"/>
                <a:gd name="T16" fmla="*/ 323 w 1817"/>
                <a:gd name="T17" fmla="*/ 55 h 1368"/>
                <a:gd name="T18" fmla="*/ 300 w 1817"/>
                <a:gd name="T19" fmla="*/ 73 h 1368"/>
                <a:gd name="T20" fmla="*/ 229 w 1817"/>
                <a:gd name="T21" fmla="*/ 106 h 1368"/>
                <a:gd name="T22" fmla="*/ 195 w 1817"/>
                <a:gd name="T23" fmla="*/ 136 h 1368"/>
                <a:gd name="T24" fmla="*/ 65 w 1817"/>
                <a:gd name="T25" fmla="*/ 206 h 1368"/>
                <a:gd name="T26" fmla="*/ 9 w 1817"/>
                <a:gd name="T27" fmla="*/ 280 h 1368"/>
                <a:gd name="T28" fmla="*/ 63 w 1817"/>
                <a:gd name="T29" fmla="*/ 367 h 1368"/>
                <a:gd name="T30" fmla="*/ 157 w 1817"/>
                <a:gd name="T31" fmla="*/ 409 h 1368"/>
                <a:gd name="T32" fmla="*/ 269 w 1817"/>
                <a:gd name="T33" fmla="*/ 536 h 1368"/>
                <a:gd name="T34" fmla="*/ 334 w 1817"/>
                <a:gd name="T35" fmla="*/ 604 h 1368"/>
                <a:gd name="T36" fmla="*/ 441 w 1817"/>
                <a:gd name="T37" fmla="*/ 667 h 1368"/>
                <a:gd name="T38" fmla="*/ 554 w 1817"/>
                <a:gd name="T39" fmla="*/ 758 h 1368"/>
                <a:gd name="T40" fmla="*/ 619 w 1817"/>
                <a:gd name="T41" fmla="*/ 834 h 1368"/>
                <a:gd name="T42" fmla="*/ 650 w 1817"/>
                <a:gd name="T43" fmla="*/ 866 h 1368"/>
                <a:gd name="T44" fmla="*/ 697 w 1817"/>
                <a:gd name="T45" fmla="*/ 924 h 1368"/>
                <a:gd name="T46" fmla="*/ 808 w 1817"/>
                <a:gd name="T47" fmla="*/ 999 h 1368"/>
                <a:gd name="T48" fmla="*/ 859 w 1817"/>
                <a:gd name="T49" fmla="*/ 1093 h 1368"/>
                <a:gd name="T50" fmla="*/ 873 w 1817"/>
                <a:gd name="T51" fmla="*/ 1144 h 1368"/>
                <a:gd name="T52" fmla="*/ 935 w 1817"/>
                <a:gd name="T53" fmla="*/ 1169 h 1368"/>
                <a:gd name="T54" fmla="*/ 988 w 1817"/>
                <a:gd name="T55" fmla="*/ 1247 h 1368"/>
                <a:gd name="T56" fmla="*/ 995 w 1817"/>
                <a:gd name="T57" fmla="*/ 1315 h 1368"/>
                <a:gd name="T58" fmla="*/ 1052 w 1817"/>
                <a:gd name="T59" fmla="*/ 1348 h 1368"/>
                <a:gd name="T60" fmla="*/ 1103 w 1817"/>
                <a:gd name="T61" fmla="*/ 1349 h 1368"/>
                <a:gd name="T62" fmla="*/ 1134 w 1817"/>
                <a:gd name="T63" fmla="*/ 1281 h 1368"/>
                <a:gd name="T64" fmla="*/ 1142 w 1817"/>
                <a:gd name="T65" fmla="*/ 1256 h 1368"/>
                <a:gd name="T66" fmla="*/ 1093 w 1817"/>
                <a:gd name="T67" fmla="*/ 1157 h 1368"/>
                <a:gd name="T68" fmla="*/ 1106 w 1817"/>
                <a:gd name="T69" fmla="*/ 1164 h 1368"/>
                <a:gd name="T70" fmla="*/ 1155 w 1817"/>
                <a:gd name="T71" fmla="*/ 1178 h 1368"/>
                <a:gd name="T72" fmla="*/ 1161 w 1817"/>
                <a:gd name="T73" fmla="*/ 1201 h 1368"/>
                <a:gd name="T74" fmla="*/ 1240 w 1817"/>
                <a:gd name="T75" fmla="*/ 1210 h 1368"/>
                <a:gd name="T76" fmla="*/ 1248 w 1817"/>
                <a:gd name="T77" fmla="*/ 1169 h 1368"/>
                <a:gd name="T78" fmla="*/ 1221 w 1817"/>
                <a:gd name="T79" fmla="*/ 1183 h 1368"/>
                <a:gd name="T80" fmla="*/ 1219 w 1817"/>
                <a:gd name="T81" fmla="*/ 1141 h 1368"/>
                <a:gd name="T82" fmla="*/ 1153 w 1817"/>
                <a:gd name="T83" fmla="*/ 1133 h 1368"/>
                <a:gd name="T84" fmla="*/ 1218 w 1817"/>
                <a:gd name="T85" fmla="*/ 1127 h 1368"/>
                <a:gd name="T86" fmla="*/ 1261 w 1817"/>
                <a:gd name="T87" fmla="*/ 1110 h 1368"/>
                <a:gd name="T88" fmla="*/ 1318 w 1817"/>
                <a:gd name="T89" fmla="*/ 1091 h 1368"/>
                <a:gd name="T90" fmla="*/ 1335 w 1817"/>
                <a:gd name="T91" fmla="*/ 1080 h 1368"/>
                <a:gd name="T92" fmla="*/ 1387 w 1817"/>
                <a:gd name="T93" fmla="*/ 1033 h 1368"/>
                <a:gd name="T94" fmla="*/ 1419 w 1817"/>
                <a:gd name="T95" fmla="*/ 984 h 1368"/>
                <a:gd name="T96" fmla="*/ 1396 w 1817"/>
                <a:gd name="T97" fmla="*/ 947 h 1368"/>
                <a:gd name="T98" fmla="*/ 1415 w 1817"/>
                <a:gd name="T99" fmla="*/ 964 h 1368"/>
                <a:gd name="T100" fmla="*/ 1495 w 1817"/>
                <a:gd name="T101" fmla="*/ 915 h 1368"/>
                <a:gd name="T102" fmla="*/ 1515 w 1817"/>
                <a:gd name="T103" fmla="*/ 886 h 1368"/>
                <a:gd name="T104" fmla="*/ 1541 w 1817"/>
                <a:gd name="T105" fmla="*/ 836 h 1368"/>
                <a:gd name="T106" fmla="*/ 1595 w 1817"/>
                <a:gd name="T107" fmla="*/ 800 h 1368"/>
                <a:gd name="T108" fmla="*/ 1623 w 1817"/>
                <a:gd name="T109" fmla="*/ 774 h 1368"/>
                <a:gd name="T110" fmla="*/ 1635 w 1817"/>
                <a:gd name="T111" fmla="*/ 756 h 1368"/>
                <a:gd name="T112" fmla="*/ 1609 w 1817"/>
                <a:gd name="T113" fmla="*/ 714 h 1368"/>
                <a:gd name="T114" fmla="*/ 1611 w 1817"/>
                <a:gd name="T115" fmla="*/ 656 h 1368"/>
                <a:gd name="T116" fmla="*/ 1643 w 1817"/>
                <a:gd name="T117" fmla="*/ 717 h 1368"/>
                <a:gd name="T118" fmla="*/ 1816 w 1817"/>
                <a:gd name="T119" fmla="*/ 40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7" h="1368">
                  <a:moveTo>
                    <a:pt x="1814" y="404"/>
                  </a:moveTo>
                  <a:lnTo>
                    <a:pt x="1811" y="401"/>
                  </a:lnTo>
                  <a:lnTo>
                    <a:pt x="1808" y="400"/>
                  </a:lnTo>
                  <a:lnTo>
                    <a:pt x="1804" y="400"/>
                  </a:lnTo>
                  <a:lnTo>
                    <a:pt x="1804" y="397"/>
                  </a:lnTo>
                  <a:lnTo>
                    <a:pt x="1813" y="392"/>
                  </a:lnTo>
                  <a:lnTo>
                    <a:pt x="1784" y="372"/>
                  </a:lnTo>
                  <a:lnTo>
                    <a:pt x="1755" y="353"/>
                  </a:lnTo>
                  <a:lnTo>
                    <a:pt x="1726" y="333"/>
                  </a:lnTo>
                  <a:lnTo>
                    <a:pt x="1698" y="313"/>
                  </a:lnTo>
                  <a:lnTo>
                    <a:pt x="1669" y="294"/>
                  </a:lnTo>
                  <a:lnTo>
                    <a:pt x="1641" y="274"/>
                  </a:lnTo>
                  <a:lnTo>
                    <a:pt x="1612" y="254"/>
                  </a:lnTo>
                  <a:lnTo>
                    <a:pt x="1583" y="234"/>
                  </a:lnTo>
                  <a:lnTo>
                    <a:pt x="1555" y="214"/>
                  </a:lnTo>
                  <a:lnTo>
                    <a:pt x="1498" y="175"/>
                  </a:lnTo>
                  <a:lnTo>
                    <a:pt x="1441" y="135"/>
                  </a:lnTo>
                  <a:lnTo>
                    <a:pt x="1413" y="115"/>
                  </a:lnTo>
                  <a:lnTo>
                    <a:pt x="1384" y="95"/>
                  </a:lnTo>
                  <a:lnTo>
                    <a:pt x="1356" y="75"/>
                  </a:lnTo>
                  <a:lnTo>
                    <a:pt x="1342" y="65"/>
                  </a:lnTo>
                  <a:lnTo>
                    <a:pt x="1334" y="64"/>
                  </a:lnTo>
                  <a:lnTo>
                    <a:pt x="1323" y="64"/>
                  </a:lnTo>
                  <a:lnTo>
                    <a:pt x="1309" y="66"/>
                  </a:lnTo>
                  <a:lnTo>
                    <a:pt x="1305" y="67"/>
                  </a:lnTo>
                  <a:lnTo>
                    <a:pt x="1294" y="69"/>
                  </a:lnTo>
                  <a:lnTo>
                    <a:pt x="1276" y="72"/>
                  </a:lnTo>
                  <a:lnTo>
                    <a:pt x="1253" y="76"/>
                  </a:lnTo>
                  <a:lnTo>
                    <a:pt x="1225" y="80"/>
                  </a:lnTo>
                  <a:lnTo>
                    <a:pt x="1194" y="85"/>
                  </a:lnTo>
                  <a:lnTo>
                    <a:pt x="1162" y="90"/>
                  </a:lnTo>
                  <a:lnTo>
                    <a:pt x="1128" y="95"/>
                  </a:lnTo>
                  <a:lnTo>
                    <a:pt x="1094" y="101"/>
                  </a:lnTo>
                  <a:lnTo>
                    <a:pt x="1061" y="106"/>
                  </a:lnTo>
                  <a:lnTo>
                    <a:pt x="1030" y="111"/>
                  </a:lnTo>
                  <a:lnTo>
                    <a:pt x="1003" y="115"/>
                  </a:lnTo>
                  <a:lnTo>
                    <a:pt x="980" y="119"/>
                  </a:lnTo>
                  <a:lnTo>
                    <a:pt x="962" y="121"/>
                  </a:lnTo>
                  <a:lnTo>
                    <a:pt x="950" y="123"/>
                  </a:lnTo>
                  <a:lnTo>
                    <a:pt x="946" y="124"/>
                  </a:lnTo>
                  <a:lnTo>
                    <a:pt x="932" y="126"/>
                  </a:lnTo>
                  <a:lnTo>
                    <a:pt x="929" y="126"/>
                  </a:lnTo>
                  <a:lnTo>
                    <a:pt x="926" y="124"/>
                  </a:lnTo>
                  <a:lnTo>
                    <a:pt x="925" y="121"/>
                  </a:lnTo>
                  <a:lnTo>
                    <a:pt x="924" y="118"/>
                  </a:lnTo>
                  <a:lnTo>
                    <a:pt x="918" y="72"/>
                  </a:lnTo>
                  <a:lnTo>
                    <a:pt x="917" y="69"/>
                  </a:lnTo>
                  <a:lnTo>
                    <a:pt x="915" y="67"/>
                  </a:lnTo>
                  <a:lnTo>
                    <a:pt x="896" y="49"/>
                  </a:lnTo>
                  <a:lnTo>
                    <a:pt x="872" y="26"/>
                  </a:lnTo>
                  <a:lnTo>
                    <a:pt x="855" y="11"/>
                  </a:lnTo>
                  <a:lnTo>
                    <a:pt x="854" y="10"/>
                  </a:lnTo>
                  <a:lnTo>
                    <a:pt x="852" y="9"/>
                  </a:lnTo>
                  <a:lnTo>
                    <a:pt x="851" y="9"/>
                  </a:lnTo>
                  <a:lnTo>
                    <a:pt x="849" y="11"/>
                  </a:lnTo>
                  <a:lnTo>
                    <a:pt x="822" y="38"/>
                  </a:lnTo>
                  <a:lnTo>
                    <a:pt x="820" y="39"/>
                  </a:lnTo>
                  <a:lnTo>
                    <a:pt x="818" y="39"/>
                  </a:lnTo>
                  <a:lnTo>
                    <a:pt x="816" y="37"/>
                  </a:lnTo>
                  <a:lnTo>
                    <a:pt x="814" y="36"/>
                  </a:lnTo>
                  <a:lnTo>
                    <a:pt x="812" y="34"/>
                  </a:lnTo>
                  <a:lnTo>
                    <a:pt x="811" y="32"/>
                  </a:lnTo>
                  <a:lnTo>
                    <a:pt x="811" y="30"/>
                  </a:lnTo>
                  <a:lnTo>
                    <a:pt x="811" y="28"/>
                  </a:lnTo>
                  <a:lnTo>
                    <a:pt x="811" y="26"/>
                  </a:lnTo>
                  <a:lnTo>
                    <a:pt x="811" y="24"/>
                  </a:lnTo>
                  <a:lnTo>
                    <a:pt x="813" y="15"/>
                  </a:lnTo>
                  <a:lnTo>
                    <a:pt x="814" y="13"/>
                  </a:lnTo>
                  <a:lnTo>
                    <a:pt x="814" y="10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1" y="4"/>
                  </a:lnTo>
                  <a:lnTo>
                    <a:pt x="810" y="3"/>
                  </a:lnTo>
                  <a:lnTo>
                    <a:pt x="808" y="2"/>
                  </a:lnTo>
                  <a:lnTo>
                    <a:pt x="806" y="0"/>
                  </a:lnTo>
                  <a:lnTo>
                    <a:pt x="803" y="0"/>
                  </a:lnTo>
                  <a:lnTo>
                    <a:pt x="799" y="0"/>
                  </a:lnTo>
                  <a:lnTo>
                    <a:pt x="776" y="2"/>
                  </a:lnTo>
                  <a:lnTo>
                    <a:pt x="757" y="5"/>
                  </a:lnTo>
                  <a:lnTo>
                    <a:pt x="734" y="7"/>
                  </a:lnTo>
                  <a:lnTo>
                    <a:pt x="707" y="10"/>
                  </a:lnTo>
                  <a:lnTo>
                    <a:pt x="677" y="14"/>
                  </a:lnTo>
                  <a:lnTo>
                    <a:pt x="646" y="18"/>
                  </a:lnTo>
                  <a:lnTo>
                    <a:pt x="612" y="21"/>
                  </a:lnTo>
                  <a:lnTo>
                    <a:pt x="579" y="25"/>
                  </a:lnTo>
                  <a:lnTo>
                    <a:pt x="546" y="29"/>
                  </a:lnTo>
                  <a:lnTo>
                    <a:pt x="513" y="33"/>
                  </a:lnTo>
                  <a:lnTo>
                    <a:pt x="483" y="36"/>
                  </a:lnTo>
                  <a:lnTo>
                    <a:pt x="455" y="39"/>
                  </a:lnTo>
                  <a:lnTo>
                    <a:pt x="430" y="42"/>
                  </a:lnTo>
                  <a:lnTo>
                    <a:pt x="410" y="44"/>
                  </a:lnTo>
                  <a:lnTo>
                    <a:pt x="394" y="46"/>
                  </a:lnTo>
                  <a:lnTo>
                    <a:pt x="384" y="47"/>
                  </a:lnTo>
                  <a:lnTo>
                    <a:pt x="381" y="48"/>
                  </a:lnTo>
                  <a:lnTo>
                    <a:pt x="354" y="50"/>
                  </a:lnTo>
                  <a:lnTo>
                    <a:pt x="327" y="57"/>
                  </a:lnTo>
                  <a:lnTo>
                    <a:pt x="326" y="57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21" y="53"/>
                  </a:lnTo>
                  <a:lnTo>
                    <a:pt x="320" y="52"/>
                  </a:lnTo>
                  <a:lnTo>
                    <a:pt x="318" y="51"/>
                  </a:lnTo>
                  <a:lnTo>
                    <a:pt x="316" y="51"/>
                  </a:lnTo>
                  <a:lnTo>
                    <a:pt x="313" y="52"/>
                  </a:lnTo>
                  <a:lnTo>
                    <a:pt x="309" y="57"/>
                  </a:lnTo>
                  <a:lnTo>
                    <a:pt x="307" y="59"/>
                  </a:lnTo>
                  <a:lnTo>
                    <a:pt x="305" y="62"/>
                  </a:lnTo>
                  <a:lnTo>
                    <a:pt x="304" y="69"/>
                  </a:lnTo>
                  <a:lnTo>
                    <a:pt x="303" y="71"/>
                  </a:lnTo>
                  <a:lnTo>
                    <a:pt x="300" y="73"/>
                  </a:lnTo>
                  <a:lnTo>
                    <a:pt x="287" y="75"/>
                  </a:lnTo>
                  <a:lnTo>
                    <a:pt x="285" y="76"/>
                  </a:lnTo>
                  <a:lnTo>
                    <a:pt x="282" y="79"/>
                  </a:lnTo>
                  <a:lnTo>
                    <a:pt x="281" y="81"/>
                  </a:lnTo>
                  <a:lnTo>
                    <a:pt x="279" y="82"/>
                  </a:lnTo>
                  <a:lnTo>
                    <a:pt x="277" y="83"/>
                  </a:lnTo>
                  <a:lnTo>
                    <a:pt x="263" y="86"/>
                  </a:lnTo>
                  <a:lnTo>
                    <a:pt x="261" y="87"/>
                  </a:lnTo>
                  <a:lnTo>
                    <a:pt x="243" y="96"/>
                  </a:lnTo>
                  <a:lnTo>
                    <a:pt x="232" y="104"/>
                  </a:lnTo>
                  <a:lnTo>
                    <a:pt x="229" y="106"/>
                  </a:lnTo>
                  <a:lnTo>
                    <a:pt x="226" y="107"/>
                  </a:lnTo>
                  <a:lnTo>
                    <a:pt x="222" y="107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6" y="113"/>
                  </a:lnTo>
                  <a:lnTo>
                    <a:pt x="215" y="118"/>
                  </a:lnTo>
                  <a:lnTo>
                    <a:pt x="213" y="121"/>
                  </a:lnTo>
                  <a:lnTo>
                    <a:pt x="210" y="124"/>
                  </a:lnTo>
                  <a:lnTo>
                    <a:pt x="202" y="130"/>
                  </a:lnTo>
                  <a:lnTo>
                    <a:pt x="198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90" y="136"/>
                  </a:lnTo>
                  <a:lnTo>
                    <a:pt x="189" y="135"/>
                  </a:lnTo>
                  <a:lnTo>
                    <a:pt x="187" y="131"/>
                  </a:lnTo>
                  <a:lnTo>
                    <a:pt x="175" y="136"/>
                  </a:lnTo>
                  <a:lnTo>
                    <a:pt x="74" y="188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95"/>
                  </a:lnTo>
                  <a:lnTo>
                    <a:pt x="67" y="200"/>
                  </a:lnTo>
                  <a:lnTo>
                    <a:pt x="65" y="206"/>
                  </a:lnTo>
                  <a:lnTo>
                    <a:pt x="61" y="210"/>
                  </a:lnTo>
                  <a:lnTo>
                    <a:pt x="52" y="215"/>
                  </a:lnTo>
                  <a:lnTo>
                    <a:pt x="47" y="218"/>
                  </a:lnTo>
                  <a:lnTo>
                    <a:pt x="34" y="231"/>
                  </a:lnTo>
                  <a:lnTo>
                    <a:pt x="31" y="236"/>
                  </a:lnTo>
                  <a:lnTo>
                    <a:pt x="29" y="243"/>
                  </a:lnTo>
                  <a:lnTo>
                    <a:pt x="25" y="258"/>
                  </a:lnTo>
                  <a:lnTo>
                    <a:pt x="23" y="265"/>
                  </a:lnTo>
                  <a:lnTo>
                    <a:pt x="19" y="270"/>
                  </a:lnTo>
                  <a:lnTo>
                    <a:pt x="14" y="274"/>
                  </a:lnTo>
                  <a:lnTo>
                    <a:pt x="9" y="280"/>
                  </a:lnTo>
                  <a:lnTo>
                    <a:pt x="7" y="286"/>
                  </a:lnTo>
                  <a:lnTo>
                    <a:pt x="6" y="289"/>
                  </a:lnTo>
                  <a:lnTo>
                    <a:pt x="6" y="292"/>
                  </a:lnTo>
                  <a:lnTo>
                    <a:pt x="6" y="296"/>
                  </a:lnTo>
                  <a:lnTo>
                    <a:pt x="6" y="300"/>
                  </a:lnTo>
                  <a:lnTo>
                    <a:pt x="5" y="304"/>
                  </a:lnTo>
                  <a:lnTo>
                    <a:pt x="0" y="312"/>
                  </a:lnTo>
                  <a:lnTo>
                    <a:pt x="0" y="332"/>
                  </a:lnTo>
                  <a:lnTo>
                    <a:pt x="14" y="346"/>
                  </a:lnTo>
                  <a:lnTo>
                    <a:pt x="50" y="363"/>
                  </a:lnTo>
                  <a:lnTo>
                    <a:pt x="63" y="367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6" y="369"/>
                  </a:lnTo>
                  <a:lnTo>
                    <a:pt x="80" y="374"/>
                  </a:lnTo>
                  <a:lnTo>
                    <a:pt x="94" y="380"/>
                  </a:lnTo>
                  <a:lnTo>
                    <a:pt x="104" y="389"/>
                  </a:lnTo>
                  <a:lnTo>
                    <a:pt x="112" y="393"/>
                  </a:lnTo>
                  <a:lnTo>
                    <a:pt x="120" y="402"/>
                  </a:lnTo>
                  <a:lnTo>
                    <a:pt x="127" y="408"/>
                  </a:lnTo>
                  <a:lnTo>
                    <a:pt x="140" y="413"/>
                  </a:lnTo>
                  <a:lnTo>
                    <a:pt x="157" y="409"/>
                  </a:lnTo>
                  <a:lnTo>
                    <a:pt x="182" y="406"/>
                  </a:lnTo>
                  <a:lnTo>
                    <a:pt x="199" y="413"/>
                  </a:lnTo>
                  <a:lnTo>
                    <a:pt x="205" y="424"/>
                  </a:lnTo>
                  <a:lnTo>
                    <a:pt x="208" y="436"/>
                  </a:lnTo>
                  <a:lnTo>
                    <a:pt x="216" y="450"/>
                  </a:lnTo>
                  <a:lnTo>
                    <a:pt x="220" y="453"/>
                  </a:lnTo>
                  <a:lnTo>
                    <a:pt x="246" y="482"/>
                  </a:lnTo>
                  <a:lnTo>
                    <a:pt x="250" y="491"/>
                  </a:lnTo>
                  <a:lnTo>
                    <a:pt x="263" y="528"/>
                  </a:lnTo>
                  <a:lnTo>
                    <a:pt x="266" y="534"/>
                  </a:lnTo>
                  <a:lnTo>
                    <a:pt x="269" y="536"/>
                  </a:lnTo>
                  <a:lnTo>
                    <a:pt x="276" y="543"/>
                  </a:lnTo>
                  <a:lnTo>
                    <a:pt x="285" y="545"/>
                  </a:lnTo>
                  <a:lnTo>
                    <a:pt x="290" y="549"/>
                  </a:lnTo>
                  <a:lnTo>
                    <a:pt x="295" y="553"/>
                  </a:lnTo>
                  <a:lnTo>
                    <a:pt x="299" y="557"/>
                  </a:lnTo>
                  <a:lnTo>
                    <a:pt x="305" y="569"/>
                  </a:lnTo>
                  <a:lnTo>
                    <a:pt x="309" y="574"/>
                  </a:lnTo>
                  <a:lnTo>
                    <a:pt x="319" y="578"/>
                  </a:lnTo>
                  <a:lnTo>
                    <a:pt x="322" y="582"/>
                  </a:lnTo>
                  <a:lnTo>
                    <a:pt x="328" y="594"/>
                  </a:lnTo>
                  <a:lnTo>
                    <a:pt x="334" y="604"/>
                  </a:lnTo>
                  <a:lnTo>
                    <a:pt x="339" y="615"/>
                  </a:lnTo>
                  <a:lnTo>
                    <a:pt x="344" y="619"/>
                  </a:lnTo>
                  <a:lnTo>
                    <a:pt x="350" y="620"/>
                  </a:lnTo>
                  <a:lnTo>
                    <a:pt x="357" y="619"/>
                  </a:lnTo>
                  <a:lnTo>
                    <a:pt x="364" y="624"/>
                  </a:lnTo>
                  <a:lnTo>
                    <a:pt x="372" y="632"/>
                  </a:lnTo>
                  <a:lnTo>
                    <a:pt x="382" y="641"/>
                  </a:lnTo>
                  <a:lnTo>
                    <a:pt x="395" y="646"/>
                  </a:lnTo>
                  <a:lnTo>
                    <a:pt x="408" y="649"/>
                  </a:lnTo>
                  <a:lnTo>
                    <a:pt x="423" y="656"/>
                  </a:lnTo>
                  <a:lnTo>
                    <a:pt x="441" y="667"/>
                  </a:lnTo>
                  <a:lnTo>
                    <a:pt x="462" y="680"/>
                  </a:lnTo>
                  <a:lnTo>
                    <a:pt x="474" y="691"/>
                  </a:lnTo>
                  <a:lnTo>
                    <a:pt x="481" y="710"/>
                  </a:lnTo>
                  <a:lnTo>
                    <a:pt x="489" y="718"/>
                  </a:lnTo>
                  <a:lnTo>
                    <a:pt x="493" y="727"/>
                  </a:lnTo>
                  <a:lnTo>
                    <a:pt x="501" y="739"/>
                  </a:lnTo>
                  <a:lnTo>
                    <a:pt x="510" y="746"/>
                  </a:lnTo>
                  <a:lnTo>
                    <a:pt x="519" y="750"/>
                  </a:lnTo>
                  <a:lnTo>
                    <a:pt x="528" y="753"/>
                  </a:lnTo>
                  <a:lnTo>
                    <a:pt x="546" y="755"/>
                  </a:lnTo>
                  <a:lnTo>
                    <a:pt x="554" y="758"/>
                  </a:lnTo>
                  <a:lnTo>
                    <a:pt x="563" y="763"/>
                  </a:lnTo>
                  <a:lnTo>
                    <a:pt x="582" y="780"/>
                  </a:lnTo>
                  <a:lnTo>
                    <a:pt x="590" y="786"/>
                  </a:lnTo>
                  <a:lnTo>
                    <a:pt x="607" y="794"/>
                  </a:lnTo>
                  <a:lnTo>
                    <a:pt x="614" y="801"/>
                  </a:lnTo>
                  <a:lnTo>
                    <a:pt x="612" y="811"/>
                  </a:lnTo>
                  <a:lnTo>
                    <a:pt x="615" y="813"/>
                  </a:lnTo>
                  <a:lnTo>
                    <a:pt x="619" y="819"/>
                  </a:lnTo>
                  <a:lnTo>
                    <a:pt x="613" y="821"/>
                  </a:lnTo>
                  <a:lnTo>
                    <a:pt x="613" y="824"/>
                  </a:lnTo>
                  <a:lnTo>
                    <a:pt x="619" y="834"/>
                  </a:lnTo>
                  <a:lnTo>
                    <a:pt x="614" y="838"/>
                  </a:lnTo>
                  <a:lnTo>
                    <a:pt x="618" y="844"/>
                  </a:lnTo>
                  <a:lnTo>
                    <a:pt x="637" y="860"/>
                  </a:lnTo>
                  <a:lnTo>
                    <a:pt x="640" y="863"/>
                  </a:lnTo>
                  <a:lnTo>
                    <a:pt x="641" y="860"/>
                  </a:lnTo>
                  <a:lnTo>
                    <a:pt x="643" y="858"/>
                  </a:lnTo>
                  <a:lnTo>
                    <a:pt x="647" y="858"/>
                  </a:lnTo>
                  <a:lnTo>
                    <a:pt x="652" y="859"/>
                  </a:lnTo>
                  <a:lnTo>
                    <a:pt x="654" y="860"/>
                  </a:lnTo>
                  <a:lnTo>
                    <a:pt x="655" y="863"/>
                  </a:lnTo>
                  <a:lnTo>
                    <a:pt x="650" y="866"/>
                  </a:lnTo>
                  <a:lnTo>
                    <a:pt x="658" y="870"/>
                  </a:lnTo>
                  <a:lnTo>
                    <a:pt x="661" y="875"/>
                  </a:lnTo>
                  <a:lnTo>
                    <a:pt x="661" y="880"/>
                  </a:lnTo>
                  <a:lnTo>
                    <a:pt x="656" y="884"/>
                  </a:lnTo>
                  <a:lnTo>
                    <a:pt x="663" y="893"/>
                  </a:lnTo>
                  <a:lnTo>
                    <a:pt x="670" y="898"/>
                  </a:lnTo>
                  <a:lnTo>
                    <a:pt x="677" y="899"/>
                  </a:lnTo>
                  <a:lnTo>
                    <a:pt x="685" y="898"/>
                  </a:lnTo>
                  <a:lnTo>
                    <a:pt x="688" y="901"/>
                  </a:lnTo>
                  <a:lnTo>
                    <a:pt x="694" y="919"/>
                  </a:lnTo>
                  <a:lnTo>
                    <a:pt x="697" y="924"/>
                  </a:lnTo>
                  <a:lnTo>
                    <a:pt x="712" y="933"/>
                  </a:lnTo>
                  <a:lnTo>
                    <a:pt x="746" y="941"/>
                  </a:lnTo>
                  <a:lnTo>
                    <a:pt x="763" y="948"/>
                  </a:lnTo>
                  <a:lnTo>
                    <a:pt x="775" y="956"/>
                  </a:lnTo>
                  <a:lnTo>
                    <a:pt x="781" y="959"/>
                  </a:lnTo>
                  <a:lnTo>
                    <a:pt x="790" y="959"/>
                  </a:lnTo>
                  <a:lnTo>
                    <a:pt x="795" y="961"/>
                  </a:lnTo>
                  <a:lnTo>
                    <a:pt x="801" y="967"/>
                  </a:lnTo>
                  <a:lnTo>
                    <a:pt x="806" y="976"/>
                  </a:lnTo>
                  <a:lnTo>
                    <a:pt x="808" y="983"/>
                  </a:lnTo>
                  <a:lnTo>
                    <a:pt x="808" y="999"/>
                  </a:lnTo>
                  <a:lnTo>
                    <a:pt x="809" y="1007"/>
                  </a:lnTo>
                  <a:lnTo>
                    <a:pt x="814" y="1010"/>
                  </a:lnTo>
                  <a:lnTo>
                    <a:pt x="839" y="1040"/>
                  </a:lnTo>
                  <a:lnTo>
                    <a:pt x="845" y="1052"/>
                  </a:lnTo>
                  <a:lnTo>
                    <a:pt x="847" y="1059"/>
                  </a:lnTo>
                  <a:lnTo>
                    <a:pt x="848" y="1065"/>
                  </a:lnTo>
                  <a:lnTo>
                    <a:pt x="852" y="1072"/>
                  </a:lnTo>
                  <a:lnTo>
                    <a:pt x="856" y="1077"/>
                  </a:lnTo>
                  <a:lnTo>
                    <a:pt x="860" y="1084"/>
                  </a:lnTo>
                  <a:lnTo>
                    <a:pt x="860" y="1090"/>
                  </a:lnTo>
                  <a:lnTo>
                    <a:pt x="859" y="1093"/>
                  </a:lnTo>
                  <a:lnTo>
                    <a:pt x="859" y="1099"/>
                  </a:lnTo>
                  <a:lnTo>
                    <a:pt x="858" y="1104"/>
                  </a:lnTo>
                  <a:lnTo>
                    <a:pt x="859" y="1106"/>
                  </a:lnTo>
                  <a:lnTo>
                    <a:pt x="861" y="1106"/>
                  </a:lnTo>
                  <a:lnTo>
                    <a:pt x="864" y="1109"/>
                  </a:lnTo>
                  <a:lnTo>
                    <a:pt x="866" y="1112"/>
                  </a:lnTo>
                  <a:lnTo>
                    <a:pt x="868" y="1115"/>
                  </a:lnTo>
                  <a:lnTo>
                    <a:pt x="868" y="1124"/>
                  </a:lnTo>
                  <a:lnTo>
                    <a:pt x="867" y="1131"/>
                  </a:lnTo>
                  <a:lnTo>
                    <a:pt x="868" y="1137"/>
                  </a:lnTo>
                  <a:lnTo>
                    <a:pt x="873" y="1144"/>
                  </a:lnTo>
                  <a:lnTo>
                    <a:pt x="878" y="1148"/>
                  </a:lnTo>
                  <a:lnTo>
                    <a:pt x="885" y="1152"/>
                  </a:lnTo>
                  <a:lnTo>
                    <a:pt x="894" y="1154"/>
                  </a:lnTo>
                  <a:lnTo>
                    <a:pt x="905" y="1154"/>
                  </a:lnTo>
                  <a:lnTo>
                    <a:pt x="909" y="1155"/>
                  </a:lnTo>
                  <a:lnTo>
                    <a:pt x="912" y="1157"/>
                  </a:lnTo>
                  <a:lnTo>
                    <a:pt x="916" y="1160"/>
                  </a:lnTo>
                  <a:lnTo>
                    <a:pt x="922" y="1165"/>
                  </a:lnTo>
                  <a:lnTo>
                    <a:pt x="924" y="1166"/>
                  </a:lnTo>
                  <a:lnTo>
                    <a:pt x="926" y="1166"/>
                  </a:lnTo>
                  <a:lnTo>
                    <a:pt x="935" y="1169"/>
                  </a:lnTo>
                  <a:lnTo>
                    <a:pt x="937" y="1170"/>
                  </a:lnTo>
                  <a:lnTo>
                    <a:pt x="939" y="1174"/>
                  </a:lnTo>
                  <a:lnTo>
                    <a:pt x="941" y="1179"/>
                  </a:lnTo>
                  <a:lnTo>
                    <a:pt x="944" y="1183"/>
                  </a:lnTo>
                  <a:lnTo>
                    <a:pt x="949" y="1184"/>
                  </a:lnTo>
                  <a:lnTo>
                    <a:pt x="954" y="1186"/>
                  </a:lnTo>
                  <a:lnTo>
                    <a:pt x="957" y="1193"/>
                  </a:lnTo>
                  <a:lnTo>
                    <a:pt x="959" y="1207"/>
                  </a:lnTo>
                  <a:lnTo>
                    <a:pt x="977" y="1241"/>
                  </a:lnTo>
                  <a:lnTo>
                    <a:pt x="983" y="1242"/>
                  </a:lnTo>
                  <a:lnTo>
                    <a:pt x="988" y="1247"/>
                  </a:lnTo>
                  <a:lnTo>
                    <a:pt x="993" y="1254"/>
                  </a:lnTo>
                  <a:lnTo>
                    <a:pt x="995" y="1263"/>
                  </a:lnTo>
                  <a:lnTo>
                    <a:pt x="995" y="1269"/>
                  </a:lnTo>
                  <a:lnTo>
                    <a:pt x="993" y="1275"/>
                  </a:lnTo>
                  <a:lnTo>
                    <a:pt x="993" y="1279"/>
                  </a:lnTo>
                  <a:lnTo>
                    <a:pt x="993" y="1284"/>
                  </a:lnTo>
                  <a:lnTo>
                    <a:pt x="996" y="1296"/>
                  </a:lnTo>
                  <a:lnTo>
                    <a:pt x="995" y="1299"/>
                  </a:lnTo>
                  <a:lnTo>
                    <a:pt x="993" y="1307"/>
                  </a:lnTo>
                  <a:lnTo>
                    <a:pt x="993" y="1312"/>
                  </a:lnTo>
                  <a:lnTo>
                    <a:pt x="995" y="1315"/>
                  </a:lnTo>
                  <a:lnTo>
                    <a:pt x="1004" y="1328"/>
                  </a:lnTo>
                  <a:lnTo>
                    <a:pt x="1004" y="1329"/>
                  </a:lnTo>
                  <a:lnTo>
                    <a:pt x="1003" y="1331"/>
                  </a:lnTo>
                  <a:lnTo>
                    <a:pt x="1004" y="1333"/>
                  </a:lnTo>
                  <a:lnTo>
                    <a:pt x="1005" y="1336"/>
                  </a:lnTo>
                  <a:lnTo>
                    <a:pt x="1007" y="1338"/>
                  </a:lnTo>
                  <a:lnTo>
                    <a:pt x="1012" y="1340"/>
                  </a:lnTo>
                  <a:lnTo>
                    <a:pt x="1014" y="1341"/>
                  </a:lnTo>
                  <a:lnTo>
                    <a:pt x="1027" y="1353"/>
                  </a:lnTo>
                  <a:lnTo>
                    <a:pt x="1031" y="1354"/>
                  </a:lnTo>
                  <a:lnTo>
                    <a:pt x="1052" y="1348"/>
                  </a:lnTo>
                  <a:lnTo>
                    <a:pt x="1061" y="1349"/>
                  </a:lnTo>
                  <a:lnTo>
                    <a:pt x="1077" y="1353"/>
                  </a:lnTo>
                  <a:lnTo>
                    <a:pt x="1080" y="1356"/>
                  </a:lnTo>
                  <a:lnTo>
                    <a:pt x="1084" y="1362"/>
                  </a:lnTo>
                  <a:lnTo>
                    <a:pt x="1090" y="1365"/>
                  </a:lnTo>
                  <a:lnTo>
                    <a:pt x="1097" y="1367"/>
                  </a:lnTo>
                  <a:lnTo>
                    <a:pt x="1105" y="1366"/>
                  </a:lnTo>
                  <a:lnTo>
                    <a:pt x="1105" y="1366"/>
                  </a:lnTo>
                  <a:lnTo>
                    <a:pt x="1102" y="1360"/>
                  </a:lnTo>
                  <a:lnTo>
                    <a:pt x="1102" y="1355"/>
                  </a:lnTo>
                  <a:lnTo>
                    <a:pt x="1103" y="1349"/>
                  </a:lnTo>
                  <a:lnTo>
                    <a:pt x="1117" y="1326"/>
                  </a:lnTo>
                  <a:lnTo>
                    <a:pt x="1119" y="1317"/>
                  </a:lnTo>
                  <a:lnTo>
                    <a:pt x="1119" y="1306"/>
                  </a:lnTo>
                  <a:lnTo>
                    <a:pt x="1120" y="1303"/>
                  </a:lnTo>
                  <a:lnTo>
                    <a:pt x="1127" y="1292"/>
                  </a:lnTo>
                  <a:lnTo>
                    <a:pt x="1129" y="1287"/>
                  </a:lnTo>
                  <a:lnTo>
                    <a:pt x="1129" y="1280"/>
                  </a:lnTo>
                  <a:lnTo>
                    <a:pt x="1128" y="1275"/>
                  </a:lnTo>
                  <a:lnTo>
                    <a:pt x="1128" y="1269"/>
                  </a:lnTo>
                  <a:lnTo>
                    <a:pt x="1130" y="1265"/>
                  </a:lnTo>
                  <a:lnTo>
                    <a:pt x="1134" y="1281"/>
                  </a:lnTo>
                  <a:lnTo>
                    <a:pt x="1126" y="1311"/>
                  </a:lnTo>
                  <a:lnTo>
                    <a:pt x="1125" y="1328"/>
                  </a:lnTo>
                  <a:lnTo>
                    <a:pt x="1153" y="1303"/>
                  </a:lnTo>
                  <a:lnTo>
                    <a:pt x="1163" y="1284"/>
                  </a:lnTo>
                  <a:lnTo>
                    <a:pt x="1171" y="1271"/>
                  </a:lnTo>
                  <a:lnTo>
                    <a:pt x="1170" y="1267"/>
                  </a:lnTo>
                  <a:lnTo>
                    <a:pt x="1163" y="1259"/>
                  </a:lnTo>
                  <a:lnTo>
                    <a:pt x="1159" y="1255"/>
                  </a:lnTo>
                  <a:lnTo>
                    <a:pt x="1154" y="1252"/>
                  </a:lnTo>
                  <a:lnTo>
                    <a:pt x="1148" y="1252"/>
                  </a:lnTo>
                  <a:lnTo>
                    <a:pt x="1142" y="1256"/>
                  </a:lnTo>
                  <a:lnTo>
                    <a:pt x="1127" y="1238"/>
                  </a:lnTo>
                  <a:lnTo>
                    <a:pt x="1123" y="1235"/>
                  </a:lnTo>
                  <a:lnTo>
                    <a:pt x="1117" y="1233"/>
                  </a:lnTo>
                  <a:lnTo>
                    <a:pt x="1116" y="1227"/>
                  </a:lnTo>
                  <a:lnTo>
                    <a:pt x="1119" y="1215"/>
                  </a:lnTo>
                  <a:lnTo>
                    <a:pt x="1113" y="1205"/>
                  </a:lnTo>
                  <a:lnTo>
                    <a:pt x="1103" y="1190"/>
                  </a:lnTo>
                  <a:lnTo>
                    <a:pt x="1096" y="1175"/>
                  </a:lnTo>
                  <a:lnTo>
                    <a:pt x="1097" y="1164"/>
                  </a:lnTo>
                  <a:lnTo>
                    <a:pt x="1096" y="1161"/>
                  </a:lnTo>
                  <a:lnTo>
                    <a:pt x="1093" y="1157"/>
                  </a:lnTo>
                  <a:lnTo>
                    <a:pt x="1085" y="1145"/>
                  </a:lnTo>
                  <a:lnTo>
                    <a:pt x="1080" y="1142"/>
                  </a:lnTo>
                  <a:lnTo>
                    <a:pt x="1079" y="1139"/>
                  </a:lnTo>
                  <a:lnTo>
                    <a:pt x="1086" y="1138"/>
                  </a:lnTo>
                  <a:lnTo>
                    <a:pt x="1090" y="1141"/>
                  </a:lnTo>
                  <a:lnTo>
                    <a:pt x="1093" y="1147"/>
                  </a:lnTo>
                  <a:lnTo>
                    <a:pt x="1097" y="1152"/>
                  </a:lnTo>
                  <a:lnTo>
                    <a:pt x="1104" y="1154"/>
                  </a:lnTo>
                  <a:lnTo>
                    <a:pt x="1109" y="1154"/>
                  </a:lnTo>
                  <a:lnTo>
                    <a:pt x="1110" y="1156"/>
                  </a:lnTo>
                  <a:lnTo>
                    <a:pt x="1106" y="1164"/>
                  </a:lnTo>
                  <a:lnTo>
                    <a:pt x="1108" y="1174"/>
                  </a:lnTo>
                  <a:lnTo>
                    <a:pt x="1115" y="1189"/>
                  </a:lnTo>
                  <a:lnTo>
                    <a:pt x="1129" y="1212"/>
                  </a:lnTo>
                  <a:lnTo>
                    <a:pt x="1158" y="1230"/>
                  </a:lnTo>
                  <a:lnTo>
                    <a:pt x="1164" y="1232"/>
                  </a:lnTo>
                  <a:lnTo>
                    <a:pt x="1167" y="1231"/>
                  </a:lnTo>
                  <a:lnTo>
                    <a:pt x="1168" y="1222"/>
                  </a:lnTo>
                  <a:lnTo>
                    <a:pt x="1166" y="1218"/>
                  </a:lnTo>
                  <a:lnTo>
                    <a:pt x="1161" y="1211"/>
                  </a:lnTo>
                  <a:lnTo>
                    <a:pt x="1160" y="1208"/>
                  </a:lnTo>
                  <a:lnTo>
                    <a:pt x="1155" y="1178"/>
                  </a:lnTo>
                  <a:lnTo>
                    <a:pt x="1155" y="1172"/>
                  </a:lnTo>
                  <a:lnTo>
                    <a:pt x="1158" y="1166"/>
                  </a:lnTo>
                  <a:lnTo>
                    <a:pt x="1155" y="1165"/>
                  </a:lnTo>
                  <a:lnTo>
                    <a:pt x="1155" y="1164"/>
                  </a:lnTo>
                  <a:lnTo>
                    <a:pt x="1152" y="1165"/>
                  </a:lnTo>
                  <a:lnTo>
                    <a:pt x="1151" y="1165"/>
                  </a:lnTo>
                  <a:lnTo>
                    <a:pt x="1151" y="1165"/>
                  </a:lnTo>
                  <a:lnTo>
                    <a:pt x="1149" y="1161"/>
                  </a:lnTo>
                  <a:lnTo>
                    <a:pt x="1159" y="1160"/>
                  </a:lnTo>
                  <a:lnTo>
                    <a:pt x="1163" y="1168"/>
                  </a:lnTo>
                  <a:lnTo>
                    <a:pt x="1161" y="1201"/>
                  </a:lnTo>
                  <a:lnTo>
                    <a:pt x="1164" y="1203"/>
                  </a:lnTo>
                  <a:lnTo>
                    <a:pt x="1176" y="1194"/>
                  </a:lnTo>
                  <a:lnTo>
                    <a:pt x="1176" y="1223"/>
                  </a:lnTo>
                  <a:lnTo>
                    <a:pt x="1178" y="1234"/>
                  </a:lnTo>
                  <a:lnTo>
                    <a:pt x="1182" y="1246"/>
                  </a:lnTo>
                  <a:lnTo>
                    <a:pt x="1186" y="1247"/>
                  </a:lnTo>
                  <a:lnTo>
                    <a:pt x="1200" y="1237"/>
                  </a:lnTo>
                  <a:lnTo>
                    <a:pt x="1202" y="1236"/>
                  </a:lnTo>
                  <a:lnTo>
                    <a:pt x="1208" y="1236"/>
                  </a:lnTo>
                  <a:lnTo>
                    <a:pt x="1212" y="1235"/>
                  </a:lnTo>
                  <a:lnTo>
                    <a:pt x="1240" y="1210"/>
                  </a:lnTo>
                  <a:lnTo>
                    <a:pt x="1243" y="1203"/>
                  </a:lnTo>
                  <a:lnTo>
                    <a:pt x="1235" y="1200"/>
                  </a:lnTo>
                  <a:lnTo>
                    <a:pt x="1236" y="1199"/>
                  </a:lnTo>
                  <a:lnTo>
                    <a:pt x="1237" y="1199"/>
                  </a:lnTo>
                  <a:lnTo>
                    <a:pt x="1238" y="1198"/>
                  </a:lnTo>
                  <a:lnTo>
                    <a:pt x="1237" y="1196"/>
                  </a:lnTo>
                  <a:lnTo>
                    <a:pt x="1240" y="1195"/>
                  </a:lnTo>
                  <a:lnTo>
                    <a:pt x="1245" y="1197"/>
                  </a:lnTo>
                  <a:lnTo>
                    <a:pt x="1247" y="1189"/>
                  </a:lnTo>
                  <a:lnTo>
                    <a:pt x="1248" y="1178"/>
                  </a:lnTo>
                  <a:lnTo>
                    <a:pt x="1248" y="1169"/>
                  </a:lnTo>
                  <a:lnTo>
                    <a:pt x="1245" y="1169"/>
                  </a:lnTo>
                  <a:lnTo>
                    <a:pt x="1244" y="1173"/>
                  </a:lnTo>
                  <a:lnTo>
                    <a:pt x="1242" y="1177"/>
                  </a:lnTo>
                  <a:lnTo>
                    <a:pt x="1237" y="1183"/>
                  </a:lnTo>
                  <a:lnTo>
                    <a:pt x="1234" y="1189"/>
                  </a:lnTo>
                  <a:lnTo>
                    <a:pt x="1225" y="1196"/>
                  </a:lnTo>
                  <a:lnTo>
                    <a:pt x="1216" y="1202"/>
                  </a:lnTo>
                  <a:lnTo>
                    <a:pt x="1209" y="1204"/>
                  </a:lnTo>
                  <a:lnTo>
                    <a:pt x="1208" y="1200"/>
                  </a:lnTo>
                  <a:lnTo>
                    <a:pt x="1213" y="1191"/>
                  </a:lnTo>
                  <a:lnTo>
                    <a:pt x="1221" y="1183"/>
                  </a:lnTo>
                  <a:lnTo>
                    <a:pt x="1236" y="1173"/>
                  </a:lnTo>
                  <a:lnTo>
                    <a:pt x="1236" y="1165"/>
                  </a:lnTo>
                  <a:lnTo>
                    <a:pt x="1231" y="1157"/>
                  </a:lnTo>
                  <a:lnTo>
                    <a:pt x="1221" y="1155"/>
                  </a:lnTo>
                  <a:lnTo>
                    <a:pt x="1186" y="1158"/>
                  </a:lnTo>
                  <a:lnTo>
                    <a:pt x="1194" y="1153"/>
                  </a:lnTo>
                  <a:lnTo>
                    <a:pt x="1204" y="1149"/>
                  </a:lnTo>
                  <a:lnTo>
                    <a:pt x="1215" y="1146"/>
                  </a:lnTo>
                  <a:lnTo>
                    <a:pt x="1225" y="1145"/>
                  </a:lnTo>
                  <a:lnTo>
                    <a:pt x="1225" y="1142"/>
                  </a:lnTo>
                  <a:lnTo>
                    <a:pt x="1219" y="1141"/>
                  </a:lnTo>
                  <a:lnTo>
                    <a:pt x="1209" y="1137"/>
                  </a:lnTo>
                  <a:lnTo>
                    <a:pt x="1204" y="1136"/>
                  </a:lnTo>
                  <a:lnTo>
                    <a:pt x="1200" y="1138"/>
                  </a:lnTo>
                  <a:lnTo>
                    <a:pt x="1193" y="1141"/>
                  </a:lnTo>
                  <a:lnTo>
                    <a:pt x="1189" y="1142"/>
                  </a:lnTo>
                  <a:lnTo>
                    <a:pt x="1155" y="1141"/>
                  </a:lnTo>
                  <a:lnTo>
                    <a:pt x="1149" y="1146"/>
                  </a:lnTo>
                  <a:lnTo>
                    <a:pt x="1148" y="1143"/>
                  </a:lnTo>
                  <a:lnTo>
                    <a:pt x="1148" y="1140"/>
                  </a:lnTo>
                  <a:lnTo>
                    <a:pt x="1150" y="1135"/>
                  </a:lnTo>
                  <a:lnTo>
                    <a:pt x="1153" y="1133"/>
                  </a:lnTo>
                  <a:lnTo>
                    <a:pt x="1165" y="1131"/>
                  </a:lnTo>
                  <a:lnTo>
                    <a:pt x="1192" y="1130"/>
                  </a:lnTo>
                  <a:lnTo>
                    <a:pt x="1201" y="1127"/>
                  </a:lnTo>
                  <a:lnTo>
                    <a:pt x="1198" y="1124"/>
                  </a:lnTo>
                  <a:lnTo>
                    <a:pt x="1195" y="1120"/>
                  </a:lnTo>
                  <a:lnTo>
                    <a:pt x="1193" y="1115"/>
                  </a:lnTo>
                  <a:lnTo>
                    <a:pt x="1193" y="1110"/>
                  </a:lnTo>
                  <a:lnTo>
                    <a:pt x="1195" y="1109"/>
                  </a:lnTo>
                  <a:lnTo>
                    <a:pt x="1199" y="1115"/>
                  </a:lnTo>
                  <a:lnTo>
                    <a:pt x="1202" y="1117"/>
                  </a:lnTo>
                  <a:lnTo>
                    <a:pt x="1218" y="1127"/>
                  </a:lnTo>
                  <a:lnTo>
                    <a:pt x="1223" y="1128"/>
                  </a:lnTo>
                  <a:lnTo>
                    <a:pt x="1228" y="1127"/>
                  </a:lnTo>
                  <a:lnTo>
                    <a:pt x="1236" y="1127"/>
                  </a:lnTo>
                  <a:lnTo>
                    <a:pt x="1242" y="1130"/>
                  </a:lnTo>
                  <a:lnTo>
                    <a:pt x="1246" y="1133"/>
                  </a:lnTo>
                  <a:lnTo>
                    <a:pt x="1250" y="1136"/>
                  </a:lnTo>
                  <a:lnTo>
                    <a:pt x="1257" y="1136"/>
                  </a:lnTo>
                  <a:lnTo>
                    <a:pt x="1262" y="1132"/>
                  </a:lnTo>
                  <a:lnTo>
                    <a:pt x="1264" y="1125"/>
                  </a:lnTo>
                  <a:lnTo>
                    <a:pt x="1263" y="1117"/>
                  </a:lnTo>
                  <a:lnTo>
                    <a:pt x="1261" y="1110"/>
                  </a:lnTo>
                  <a:lnTo>
                    <a:pt x="1267" y="1112"/>
                  </a:lnTo>
                  <a:lnTo>
                    <a:pt x="1269" y="1116"/>
                  </a:lnTo>
                  <a:lnTo>
                    <a:pt x="1270" y="1122"/>
                  </a:lnTo>
                  <a:lnTo>
                    <a:pt x="1273" y="1126"/>
                  </a:lnTo>
                  <a:lnTo>
                    <a:pt x="1279" y="1128"/>
                  </a:lnTo>
                  <a:lnTo>
                    <a:pt x="1282" y="1127"/>
                  </a:lnTo>
                  <a:lnTo>
                    <a:pt x="1284" y="1124"/>
                  </a:lnTo>
                  <a:lnTo>
                    <a:pt x="1288" y="1122"/>
                  </a:lnTo>
                  <a:lnTo>
                    <a:pt x="1312" y="1097"/>
                  </a:lnTo>
                  <a:lnTo>
                    <a:pt x="1315" y="1095"/>
                  </a:lnTo>
                  <a:lnTo>
                    <a:pt x="1318" y="1091"/>
                  </a:lnTo>
                  <a:lnTo>
                    <a:pt x="1320" y="1087"/>
                  </a:lnTo>
                  <a:lnTo>
                    <a:pt x="1321" y="1083"/>
                  </a:lnTo>
                  <a:lnTo>
                    <a:pt x="1320" y="1082"/>
                  </a:lnTo>
                  <a:lnTo>
                    <a:pt x="1318" y="1082"/>
                  </a:lnTo>
                  <a:lnTo>
                    <a:pt x="1298" y="1069"/>
                  </a:lnTo>
                  <a:lnTo>
                    <a:pt x="1292" y="1065"/>
                  </a:lnTo>
                  <a:lnTo>
                    <a:pt x="1298" y="1063"/>
                  </a:lnTo>
                  <a:lnTo>
                    <a:pt x="1306" y="1066"/>
                  </a:lnTo>
                  <a:lnTo>
                    <a:pt x="1320" y="1077"/>
                  </a:lnTo>
                  <a:lnTo>
                    <a:pt x="1330" y="1083"/>
                  </a:lnTo>
                  <a:lnTo>
                    <a:pt x="1335" y="1080"/>
                  </a:lnTo>
                  <a:lnTo>
                    <a:pt x="1339" y="1074"/>
                  </a:lnTo>
                  <a:lnTo>
                    <a:pt x="1347" y="1070"/>
                  </a:lnTo>
                  <a:lnTo>
                    <a:pt x="1355" y="1067"/>
                  </a:lnTo>
                  <a:lnTo>
                    <a:pt x="1371" y="1058"/>
                  </a:lnTo>
                  <a:lnTo>
                    <a:pt x="1390" y="1051"/>
                  </a:lnTo>
                  <a:lnTo>
                    <a:pt x="1393" y="1047"/>
                  </a:lnTo>
                  <a:lnTo>
                    <a:pt x="1390" y="1043"/>
                  </a:lnTo>
                  <a:lnTo>
                    <a:pt x="1380" y="1039"/>
                  </a:lnTo>
                  <a:lnTo>
                    <a:pt x="1380" y="1036"/>
                  </a:lnTo>
                  <a:lnTo>
                    <a:pt x="1383" y="1033"/>
                  </a:lnTo>
                  <a:lnTo>
                    <a:pt x="1387" y="1033"/>
                  </a:lnTo>
                  <a:lnTo>
                    <a:pt x="1396" y="1033"/>
                  </a:lnTo>
                  <a:lnTo>
                    <a:pt x="1406" y="1031"/>
                  </a:lnTo>
                  <a:lnTo>
                    <a:pt x="1409" y="1029"/>
                  </a:lnTo>
                  <a:lnTo>
                    <a:pt x="1428" y="1009"/>
                  </a:lnTo>
                  <a:lnTo>
                    <a:pt x="1432" y="1000"/>
                  </a:lnTo>
                  <a:lnTo>
                    <a:pt x="1431" y="986"/>
                  </a:lnTo>
                  <a:lnTo>
                    <a:pt x="1429" y="987"/>
                  </a:lnTo>
                  <a:lnTo>
                    <a:pt x="1429" y="989"/>
                  </a:lnTo>
                  <a:lnTo>
                    <a:pt x="1428" y="990"/>
                  </a:lnTo>
                  <a:lnTo>
                    <a:pt x="1422" y="987"/>
                  </a:lnTo>
                  <a:lnTo>
                    <a:pt x="1419" y="984"/>
                  </a:lnTo>
                  <a:lnTo>
                    <a:pt x="1415" y="981"/>
                  </a:lnTo>
                  <a:lnTo>
                    <a:pt x="1401" y="981"/>
                  </a:lnTo>
                  <a:lnTo>
                    <a:pt x="1395" y="977"/>
                  </a:lnTo>
                  <a:lnTo>
                    <a:pt x="1390" y="972"/>
                  </a:lnTo>
                  <a:lnTo>
                    <a:pt x="1388" y="966"/>
                  </a:lnTo>
                  <a:lnTo>
                    <a:pt x="1394" y="970"/>
                  </a:lnTo>
                  <a:lnTo>
                    <a:pt x="1399" y="972"/>
                  </a:lnTo>
                  <a:lnTo>
                    <a:pt x="1403" y="971"/>
                  </a:lnTo>
                  <a:lnTo>
                    <a:pt x="1403" y="965"/>
                  </a:lnTo>
                  <a:lnTo>
                    <a:pt x="1401" y="958"/>
                  </a:lnTo>
                  <a:lnTo>
                    <a:pt x="1396" y="947"/>
                  </a:lnTo>
                  <a:lnTo>
                    <a:pt x="1394" y="941"/>
                  </a:lnTo>
                  <a:lnTo>
                    <a:pt x="1396" y="940"/>
                  </a:lnTo>
                  <a:lnTo>
                    <a:pt x="1410" y="946"/>
                  </a:lnTo>
                  <a:lnTo>
                    <a:pt x="1409" y="945"/>
                  </a:lnTo>
                  <a:lnTo>
                    <a:pt x="1409" y="941"/>
                  </a:lnTo>
                  <a:lnTo>
                    <a:pt x="1410" y="938"/>
                  </a:lnTo>
                  <a:lnTo>
                    <a:pt x="1413" y="936"/>
                  </a:lnTo>
                  <a:lnTo>
                    <a:pt x="1420" y="941"/>
                  </a:lnTo>
                  <a:lnTo>
                    <a:pt x="1414" y="954"/>
                  </a:lnTo>
                  <a:lnTo>
                    <a:pt x="1412" y="961"/>
                  </a:lnTo>
                  <a:lnTo>
                    <a:pt x="1415" y="964"/>
                  </a:lnTo>
                  <a:lnTo>
                    <a:pt x="1422" y="965"/>
                  </a:lnTo>
                  <a:lnTo>
                    <a:pt x="1427" y="970"/>
                  </a:lnTo>
                  <a:lnTo>
                    <a:pt x="1431" y="974"/>
                  </a:lnTo>
                  <a:lnTo>
                    <a:pt x="1436" y="976"/>
                  </a:lnTo>
                  <a:lnTo>
                    <a:pt x="1444" y="973"/>
                  </a:lnTo>
                  <a:lnTo>
                    <a:pt x="1454" y="966"/>
                  </a:lnTo>
                  <a:lnTo>
                    <a:pt x="1472" y="950"/>
                  </a:lnTo>
                  <a:lnTo>
                    <a:pt x="1477" y="941"/>
                  </a:lnTo>
                  <a:lnTo>
                    <a:pt x="1481" y="930"/>
                  </a:lnTo>
                  <a:lnTo>
                    <a:pt x="1486" y="920"/>
                  </a:lnTo>
                  <a:lnTo>
                    <a:pt x="1495" y="915"/>
                  </a:lnTo>
                  <a:lnTo>
                    <a:pt x="1497" y="913"/>
                  </a:lnTo>
                  <a:lnTo>
                    <a:pt x="1498" y="910"/>
                  </a:lnTo>
                  <a:lnTo>
                    <a:pt x="1499" y="906"/>
                  </a:lnTo>
                  <a:lnTo>
                    <a:pt x="1501" y="904"/>
                  </a:lnTo>
                  <a:lnTo>
                    <a:pt x="1504" y="903"/>
                  </a:lnTo>
                  <a:lnTo>
                    <a:pt x="1520" y="889"/>
                  </a:lnTo>
                  <a:lnTo>
                    <a:pt x="1523" y="885"/>
                  </a:lnTo>
                  <a:lnTo>
                    <a:pt x="1524" y="878"/>
                  </a:lnTo>
                  <a:lnTo>
                    <a:pt x="1520" y="880"/>
                  </a:lnTo>
                  <a:lnTo>
                    <a:pt x="1517" y="883"/>
                  </a:lnTo>
                  <a:lnTo>
                    <a:pt x="1515" y="886"/>
                  </a:lnTo>
                  <a:lnTo>
                    <a:pt x="1513" y="890"/>
                  </a:lnTo>
                  <a:lnTo>
                    <a:pt x="1508" y="883"/>
                  </a:lnTo>
                  <a:lnTo>
                    <a:pt x="1505" y="879"/>
                  </a:lnTo>
                  <a:lnTo>
                    <a:pt x="1504" y="873"/>
                  </a:lnTo>
                  <a:lnTo>
                    <a:pt x="1510" y="852"/>
                  </a:lnTo>
                  <a:lnTo>
                    <a:pt x="1514" y="845"/>
                  </a:lnTo>
                  <a:lnTo>
                    <a:pt x="1519" y="842"/>
                  </a:lnTo>
                  <a:lnTo>
                    <a:pt x="1529" y="832"/>
                  </a:lnTo>
                  <a:lnTo>
                    <a:pt x="1535" y="828"/>
                  </a:lnTo>
                  <a:lnTo>
                    <a:pt x="1539" y="833"/>
                  </a:lnTo>
                  <a:lnTo>
                    <a:pt x="1541" y="836"/>
                  </a:lnTo>
                  <a:lnTo>
                    <a:pt x="1548" y="844"/>
                  </a:lnTo>
                  <a:lnTo>
                    <a:pt x="1550" y="848"/>
                  </a:lnTo>
                  <a:lnTo>
                    <a:pt x="1555" y="844"/>
                  </a:lnTo>
                  <a:lnTo>
                    <a:pt x="1561" y="839"/>
                  </a:lnTo>
                  <a:lnTo>
                    <a:pt x="1569" y="836"/>
                  </a:lnTo>
                  <a:lnTo>
                    <a:pt x="1578" y="834"/>
                  </a:lnTo>
                  <a:lnTo>
                    <a:pt x="1587" y="830"/>
                  </a:lnTo>
                  <a:lnTo>
                    <a:pt x="1588" y="824"/>
                  </a:lnTo>
                  <a:lnTo>
                    <a:pt x="1587" y="816"/>
                  </a:lnTo>
                  <a:lnTo>
                    <a:pt x="1589" y="808"/>
                  </a:lnTo>
                  <a:lnTo>
                    <a:pt x="1595" y="800"/>
                  </a:lnTo>
                  <a:lnTo>
                    <a:pt x="1609" y="790"/>
                  </a:lnTo>
                  <a:lnTo>
                    <a:pt x="1614" y="783"/>
                  </a:lnTo>
                  <a:lnTo>
                    <a:pt x="1613" y="773"/>
                  </a:lnTo>
                  <a:lnTo>
                    <a:pt x="1606" y="771"/>
                  </a:lnTo>
                  <a:lnTo>
                    <a:pt x="1597" y="771"/>
                  </a:lnTo>
                  <a:lnTo>
                    <a:pt x="1592" y="765"/>
                  </a:lnTo>
                  <a:lnTo>
                    <a:pt x="1600" y="765"/>
                  </a:lnTo>
                  <a:lnTo>
                    <a:pt x="1609" y="765"/>
                  </a:lnTo>
                  <a:lnTo>
                    <a:pt x="1616" y="768"/>
                  </a:lnTo>
                  <a:lnTo>
                    <a:pt x="1620" y="775"/>
                  </a:lnTo>
                  <a:lnTo>
                    <a:pt x="1623" y="774"/>
                  </a:lnTo>
                  <a:lnTo>
                    <a:pt x="1624" y="773"/>
                  </a:lnTo>
                  <a:lnTo>
                    <a:pt x="1625" y="771"/>
                  </a:lnTo>
                  <a:lnTo>
                    <a:pt x="1626" y="768"/>
                  </a:lnTo>
                  <a:lnTo>
                    <a:pt x="1622" y="765"/>
                  </a:lnTo>
                  <a:lnTo>
                    <a:pt x="1618" y="760"/>
                  </a:lnTo>
                  <a:lnTo>
                    <a:pt x="1618" y="756"/>
                  </a:lnTo>
                  <a:lnTo>
                    <a:pt x="1623" y="753"/>
                  </a:lnTo>
                  <a:lnTo>
                    <a:pt x="1626" y="754"/>
                  </a:lnTo>
                  <a:lnTo>
                    <a:pt x="1630" y="761"/>
                  </a:lnTo>
                  <a:lnTo>
                    <a:pt x="1634" y="764"/>
                  </a:lnTo>
                  <a:lnTo>
                    <a:pt x="1635" y="756"/>
                  </a:lnTo>
                  <a:lnTo>
                    <a:pt x="1639" y="751"/>
                  </a:lnTo>
                  <a:lnTo>
                    <a:pt x="1644" y="747"/>
                  </a:lnTo>
                  <a:lnTo>
                    <a:pt x="1648" y="742"/>
                  </a:lnTo>
                  <a:lnTo>
                    <a:pt x="1643" y="741"/>
                  </a:lnTo>
                  <a:lnTo>
                    <a:pt x="1640" y="739"/>
                  </a:lnTo>
                  <a:lnTo>
                    <a:pt x="1636" y="732"/>
                  </a:lnTo>
                  <a:lnTo>
                    <a:pt x="1634" y="727"/>
                  </a:lnTo>
                  <a:lnTo>
                    <a:pt x="1633" y="722"/>
                  </a:lnTo>
                  <a:lnTo>
                    <a:pt x="1632" y="718"/>
                  </a:lnTo>
                  <a:lnTo>
                    <a:pt x="1619" y="717"/>
                  </a:lnTo>
                  <a:lnTo>
                    <a:pt x="1609" y="714"/>
                  </a:lnTo>
                  <a:lnTo>
                    <a:pt x="1600" y="708"/>
                  </a:lnTo>
                  <a:lnTo>
                    <a:pt x="1595" y="700"/>
                  </a:lnTo>
                  <a:lnTo>
                    <a:pt x="1595" y="691"/>
                  </a:lnTo>
                  <a:lnTo>
                    <a:pt x="1596" y="681"/>
                  </a:lnTo>
                  <a:lnTo>
                    <a:pt x="1599" y="671"/>
                  </a:lnTo>
                  <a:lnTo>
                    <a:pt x="1611" y="645"/>
                  </a:lnTo>
                  <a:lnTo>
                    <a:pt x="1617" y="637"/>
                  </a:lnTo>
                  <a:lnTo>
                    <a:pt x="1624" y="632"/>
                  </a:lnTo>
                  <a:lnTo>
                    <a:pt x="1625" y="635"/>
                  </a:lnTo>
                  <a:lnTo>
                    <a:pt x="1622" y="639"/>
                  </a:lnTo>
                  <a:lnTo>
                    <a:pt x="1611" y="656"/>
                  </a:lnTo>
                  <a:lnTo>
                    <a:pt x="1605" y="679"/>
                  </a:lnTo>
                  <a:lnTo>
                    <a:pt x="1604" y="689"/>
                  </a:lnTo>
                  <a:lnTo>
                    <a:pt x="1606" y="694"/>
                  </a:lnTo>
                  <a:lnTo>
                    <a:pt x="1622" y="691"/>
                  </a:lnTo>
                  <a:lnTo>
                    <a:pt x="1627" y="693"/>
                  </a:lnTo>
                  <a:lnTo>
                    <a:pt x="1632" y="698"/>
                  </a:lnTo>
                  <a:lnTo>
                    <a:pt x="1635" y="706"/>
                  </a:lnTo>
                  <a:lnTo>
                    <a:pt x="1638" y="722"/>
                  </a:lnTo>
                  <a:lnTo>
                    <a:pt x="1643" y="727"/>
                  </a:lnTo>
                  <a:lnTo>
                    <a:pt x="1645" y="727"/>
                  </a:lnTo>
                  <a:lnTo>
                    <a:pt x="1643" y="717"/>
                  </a:lnTo>
                  <a:lnTo>
                    <a:pt x="1643" y="663"/>
                  </a:lnTo>
                  <a:lnTo>
                    <a:pt x="1645" y="658"/>
                  </a:lnTo>
                  <a:lnTo>
                    <a:pt x="1642" y="656"/>
                  </a:lnTo>
                  <a:lnTo>
                    <a:pt x="1647" y="637"/>
                  </a:lnTo>
                  <a:lnTo>
                    <a:pt x="1674" y="578"/>
                  </a:lnTo>
                  <a:lnTo>
                    <a:pt x="1700" y="524"/>
                  </a:lnTo>
                  <a:lnTo>
                    <a:pt x="1720" y="491"/>
                  </a:lnTo>
                  <a:lnTo>
                    <a:pt x="1752" y="452"/>
                  </a:lnTo>
                  <a:lnTo>
                    <a:pt x="1786" y="420"/>
                  </a:lnTo>
                  <a:lnTo>
                    <a:pt x="1801" y="411"/>
                  </a:lnTo>
                  <a:lnTo>
                    <a:pt x="1816" y="407"/>
                  </a:lnTo>
                  <a:lnTo>
                    <a:pt x="1814" y="40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xmlns="" id="{410B9A91-2E0B-4A01-8790-6739D4FA4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176" y="2453087"/>
              <a:ext cx="63184" cy="99977"/>
            </a:xfrm>
            <a:custGeom>
              <a:avLst/>
              <a:gdLst>
                <a:gd name="T0" fmla="*/ 167 w 247"/>
                <a:gd name="T1" fmla="*/ 356 h 388"/>
                <a:gd name="T2" fmla="*/ 162 w 247"/>
                <a:gd name="T3" fmla="*/ 359 h 388"/>
                <a:gd name="T4" fmla="*/ 154 w 247"/>
                <a:gd name="T5" fmla="*/ 373 h 388"/>
                <a:gd name="T6" fmla="*/ 172 w 247"/>
                <a:gd name="T7" fmla="*/ 383 h 388"/>
                <a:gd name="T8" fmla="*/ 172 w 247"/>
                <a:gd name="T9" fmla="*/ 370 h 388"/>
                <a:gd name="T10" fmla="*/ 194 w 247"/>
                <a:gd name="T11" fmla="*/ 187 h 388"/>
                <a:gd name="T12" fmla="*/ 188 w 247"/>
                <a:gd name="T13" fmla="*/ 210 h 388"/>
                <a:gd name="T14" fmla="*/ 192 w 247"/>
                <a:gd name="T15" fmla="*/ 218 h 388"/>
                <a:gd name="T16" fmla="*/ 195 w 247"/>
                <a:gd name="T17" fmla="*/ 238 h 388"/>
                <a:gd name="T18" fmla="*/ 201 w 247"/>
                <a:gd name="T19" fmla="*/ 227 h 388"/>
                <a:gd name="T20" fmla="*/ 243 w 247"/>
                <a:gd name="T21" fmla="*/ 207 h 388"/>
                <a:gd name="T22" fmla="*/ 233 w 247"/>
                <a:gd name="T23" fmla="*/ 162 h 388"/>
                <a:gd name="T24" fmla="*/ 221 w 247"/>
                <a:gd name="T25" fmla="*/ 149 h 388"/>
                <a:gd name="T26" fmla="*/ 218 w 247"/>
                <a:gd name="T27" fmla="*/ 177 h 388"/>
                <a:gd name="T28" fmla="*/ 214 w 247"/>
                <a:gd name="T29" fmla="*/ 191 h 388"/>
                <a:gd name="T30" fmla="*/ 212 w 247"/>
                <a:gd name="T31" fmla="*/ 206 h 388"/>
                <a:gd name="T32" fmla="*/ 208 w 247"/>
                <a:gd name="T33" fmla="*/ 227 h 388"/>
                <a:gd name="T34" fmla="*/ 216 w 247"/>
                <a:gd name="T35" fmla="*/ 233 h 388"/>
                <a:gd name="T36" fmla="*/ 235 w 247"/>
                <a:gd name="T37" fmla="*/ 211 h 388"/>
                <a:gd name="T38" fmla="*/ 221 w 247"/>
                <a:gd name="T39" fmla="*/ 131 h 388"/>
                <a:gd name="T40" fmla="*/ 220 w 247"/>
                <a:gd name="T41" fmla="*/ 119 h 388"/>
                <a:gd name="T42" fmla="*/ 194 w 247"/>
                <a:gd name="T43" fmla="*/ 100 h 388"/>
                <a:gd name="T44" fmla="*/ 176 w 247"/>
                <a:gd name="T45" fmla="*/ 90 h 388"/>
                <a:gd name="T46" fmla="*/ 170 w 247"/>
                <a:gd name="T47" fmla="*/ 66 h 388"/>
                <a:gd name="T48" fmla="*/ 168 w 247"/>
                <a:gd name="T49" fmla="*/ 54 h 388"/>
                <a:gd name="T50" fmla="*/ 156 w 247"/>
                <a:gd name="T51" fmla="*/ 50 h 388"/>
                <a:gd name="T52" fmla="*/ 142 w 247"/>
                <a:gd name="T53" fmla="*/ 19 h 388"/>
                <a:gd name="T54" fmla="*/ 89 w 247"/>
                <a:gd name="T55" fmla="*/ 13 h 388"/>
                <a:gd name="T56" fmla="*/ 7 w 247"/>
                <a:gd name="T57" fmla="*/ 63 h 388"/>
                <a:gd name="T58" fmla="*/ 33 w 247"/>
                <a:gd name="T59" fmla="*/ 161 h 388"/>
                <a:gd name="T60" fmla="*/ 56 w 247"/>
                <a:gd name="T61" fmla="*/ 248 h 388"/>
                <a:gd name="T62" fmla="*/ 60 w 247"/>
                <a:gd name="T63" fmla="*/ 299 h 388"/>
                <a:gd name="T64" fmla="*/ 91 w 247"/>
                <a:gd name="T65" fmla="*/ 325 h 388"/>
                <a:gd name="T66" fmla="*/ 169 w 247"/>
                <a:gd name="T67" fmla="*/ 287 h 388"/>
                <a:gd name="T68" fmla="*/ 175 w 247"/>
                <a:gd name="T69" fmla="*/ 276 h 388"/>
                <a:gd name="T70" fmla="*/ 177 w 247"/>
                <a:gd name="T71" fmla="*/ 207 h 388"/>
                <a:gd name="T72" fmla="*/ 171 w 247"/>
                <a:gd name="T73" fmla="*/ 183 h 388"/>
                <a:gd name="T74" fmla="*/ 163 w 247"/>
                <a:gd name="T75" fmla="*/ 152 h 388"/>
                <a:gd name="T76" fmla="*/ 162 w 247"/>
                <a:gd name="T77" fmla="*/ 140 h 388"/>
                <a:gd name="T78" fmla="*/ 175 w 247"/>
                <a:gd name="T79" fmla="*/ 146 h 388"/>
                <a:gd name="T80" fmla="*/ 175 w 247"/>
                <a:gd name="T81" fmla="*/ 123 h 388"/>
                <a:gd name="T82" fmla="*/ 162 w 247"/>
                <a:gd name="T83" fmla="*/ 110 h 388"/>
                <a:gd name="T84" fmla="*/ 162 w 247"/>
                <a:gd name="T85" fmla="*/ 90 h 388"/>
                <a:gd name="T86" fmla="*/ 177 w 247"/>
                <a:gd name="T87" fmla="*/ 113 h 388"/>
                <a:gd name="T88" fmla="*/ 195 w 247"/>
                <a:gd name="T89" fmla="*/ 115 h 388"/>
                <a:gd name="T90" fmla="*/ 200 w 247"/>
                <a:gd name="T91" fmla="*/ 105 h 388"/>
                <a:gd name="T92" fmla="*/ 200 w 247"/>
                <a:gd name="T93" fmla="*/ 135 h 388"/>
                <a:gd name="T94" fmla="*/ 215 w 247"/>
                <a:gd name="T95" fmla="*/ 13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7" h="388">
                  <a:moveTo>
                    <a:pt x="172" y="370"/>
                  </a:moveTo>
                  <a:lnTo>
                    <a:pt x="169" y="367"/>
                  </a:lnTo>
                  <a:lnTo>
                    <a:pt x="168" y="360"/>
                  </a:lnTo>
                  <a:lnTo>
                    <a:pt x="167" y="356"/>
                  </a:lnTo>
                  <a:lnTo>
                    <a:pt x="165" y="354"/>
                  </a:lnTo>
                  <a:lnTo>
                    <a:pt x="163" y="352"/>
                  </a:lnTo>
                  <a:lnTo>
                    <a:pt x="160" y="353"/>
                  </a:lnTo>
                  <a:lnTo>
                    <a:pt x="162" y="359"/>
                  </a:lnTo>
                  <a:lnTo>
                    <a:pt x="162" y="364"/>
                  </a:lnTo>
                  <a:lnTo>
                    <a:pt x="160" y="367"/>
                  </a:lnTo>
                  <a:lnTo>
                    <a:pt x="155" y="370"/>
                  </a:lnTo>
                  <a:lnTo>
                    <a:pt x="154" y="373"/>
                  </a:lnTo>
                  <a:lnTo>
                    <a:pt x="154" y="380"/>
                  </a:lnTo>
                  <a:lnTo>
                    <a:pt x="157" y="385"/>
                  </a:lnTo>
                  <a:lnTo>
                    <a:pt x="162" y="387"/>
                  </a:lnTo>
                  <a:lnTo>
                    <a:pt x="172" y="383"/>
                  </a:lnTo>
                  <a:lnTo>
                    <a:pt x="176" y="380"/>
                  </a:lnTo>
                  <a:lnTo>
                    <a:pt x="178" y="377"/>
                  </a:lnTo>
                  <a:lnTo>
                    <a:pt x="176" y="373"/>
                  </a:lnTo>
                  <a:lnTo>
                    <a:pt x="172" y="370"/>
                  </a:lnTo>
                  <a:close/>
                  <a:moveTo>
                    <a:pt x="200" y="202"/>
                  </a:moveTo>
                  <a:lnTo>
                    <a:pt x="197" y="193"/>
                  </a:lnTo>
                  <a:lnTo>
                    <a:pt x="196" y="190"/>
                  </a:lnTo>
                  <a:lnTo>
                    <a:pt x="194" y="187"/>
                  </a:lnTo>
                  <a:lnTo>
                    <a:pt x="192" y="186"/>
                  </a:lnTo>
                  <a:lnTo>
                    <a:pt x="188" y="186"/>
                  </a:lnTo>
                  <a:lnTo>
                    <a:pt x="187" y="203"/>
                  </a:lnTo>
                  <a:lnTo>
                    <a:pt x="188" y="210"/>
                  </a:lnTo>
                  <a:lnTo>
                    <a:pt x="193" y="213"/>
                  </a:lnTo>
                  <a:lnTo>
                    <a:pt x="192" y="215"/>
                  </a:lnTo>
                  <a:lnTo>
                    <a:pt x="192" y="217"/>
                  </a:lnTo>
                  <a:lnTo>
                    <a:pt x="192" y="218"/>
                  </a:lnTo>
                  <a:lnTo>
                    <a:pt x="190" y="220"/>
                  </a:lnTo>
                  <a:lnTo>
                    <a:pt x="192" y="225"/>
                  </a:lnTo>
                  <a:lnTo>
                    <a:pt x="193" y="235"/>
                  </a:lnTo>
                  <a:lnTo>
                    <a:pt x="195" y="238"/>
                  </a:lnTo>
                  <a:lnTo>
                    <a:pt x="196" y="237"/>
                  </a:lnTo>
                  <a:lnTo>
                    <a:pt x="198" y="233"/>
                  </a:lnTo>
                  <a:lnTo>
                    <a:pt x="200" y="229"/>
                  </a:lnTo>
                  <a:lnTo>
                    <a:pt x="201" y="227"/>
                  </a:lnTo>
                  <a:lnTo>
                    <a:pt x="202" y="220"/>
                  </a:lnTo>
                  <a:lnTo>
                    <a:pt x="201" y="212"/>
                  </a:lnTo>
                  <a:lnTo>
                    <a:pt x="200" y="202"/>
                  </a:lnTo>
                  <a:close/>
                  <a:moveTo>
                    <a:pt x="243" y="207"/>
                  </a:moveTo>
                  <a:lnTo>
                    <a:pt x="243" y="203"/>
                  </a:lnTo>
                  <a:lnTo>
                    <a:pt x="242" y="199"/>
                  </a:lnTo>
                  <a:lnTo>
                    <a:pt x="241" y="194"/>
                  </a:lnTo>
                  <a:lnTo>
                    <a:pt x="233" y="162"/>
                  </a:lnTo>
                  <a:lnTo>
                    <a:pt x="233" y="146"/>
                  </a:lnTo>
                  <a:lnTo>
                    <a:pt x="231" y="137"/>
                  </a:lnTo>
                  <a:lnTo>
                    <a:pt x="228" y="142"/>
                  </a:lnTo>
                  <a:lnTo>
                    <a:pt x="221" y="149"/>
                  </a:lnTo>
                  <a:lnTo>
                    <a:pt x="219" y="153"/>
                  </a:lnTo>
                  <a:lnTo>
                    <a:pt x="218" y="159"/>
                  </a:lnTo>
                  <a:lnTo>
                    <a:pt x="219" y="171"/>
                  </a:lnTo>
                  <a:lnTo>
                    <a:pt x="218" y="177"/>
                  </a:lnTo>
                  <a:lnTo>
                    <a:pt x="217" y="179"/>
                  </a:lnTo>
                  <a:lnTo>
                    <a:pt x="213" y="183"/>
                  </a:lnTo>
                  <a:lnTo>
                    <a:pt x="212" y="185"/>
                  </a:lnTo>
                  <a:lnTo>
                    <a:pt x="214" y="191"/>
                  </a:lnTo>
                  <a:lnTo>
                    <a:pt x="215" y="194"/>
                  </a:lnTo>
                  <a:lnTo>
                    <a:pt x="214" y="196"/>
                  </a:lnTo>
                  <a:lnTo>
                    <a:pt x="212" y="202"/>
                  </a:lnTo>
                  <a:lnTo>
                    <a:pt x="212" y="206"/>
                  </a:lnTo>
                  <a:lnTo>
                    <a:pt x="215" y="211"/>
                  </a:lnTo>
                  <a:lnTo>
                    <a:pt x="220" y="215"/>
                  </a:lnTo>
                  <a:lnTo>
                    <a:pt x="218" y="219"/>
                  </a:lnTo>
                  <a:lnTo>
                    <a:pt x="208" y="227"/>
                  </a:lnTo>
                  <a:lnTo>
                    <a:pt x="207" y="230"/>
                  </a:lnTo>
                  <a:lnTo>
                    <a:pt x="210" y="235"/>
                  </a:lnTo>
                  <a:lnTo>
                    <a:pt x="213" y="236"/>
                  </a:lnTo>
                  <a:lnTo>
                    <a:pt x="216" y="233"/>
                  </a:lnTo>
                  <a:lnTo>
                    <a:pt x="219" y="228"/>
                  </a:lnTo>
                  <a:lnTo>
                    <a:pt x="226" y="227"/>
                  </a:lnTo>
                  <a:lnTo>
                    <a:pt x="230" y="219"/>
                  </a:lnTo>
                  <a:lnTo>
                    <a:pt x="235" y="211"/>
                  </a:lnTo>
                  <a:lnTo>
                    <a:pt x="246" y="211"/>
                  </a:lnTo>
                  <a:lnTo>
                    <a:pt x="243" y="207"/>
                  </a:lnTo>
                  <a:close/>
                  <a:moveTo>
                    <a:pt x="215" y="139"/>
                  </a:moveTo>
                  <a:lnTo>
                    <a:pt x="221" y="131"/>
                  </a:lnTo>
                  <a:lnTo>
                    <a:pt x="222" y="130"/>
                  </a:lnTo>
                  <a:lnTo>
                    <a:pt x="222" y="129"/>
                  </a:lnTo>
                  <a:lnTo>
                    <a:pt x="220" y="123"/>
                  </a:lnTo>
                  <a:lnTo>
                    <a:pt x="220" y="119"/>
                  </a:lnTo>
                  <a:lnTo>
                    <a:pt x="220" y="118"/>
                  </a:lnTo>
                  <a:lnTo>
                    <a:pt x="205" y="103"/>
                  </a:lnTo>
                  <a:lnTo>
                    <a:pt x="198" y="100"/>
                  </a:lnTo>
                  <a:lnTo>
                    <a:pt x="194" y="100"/>
                  </a:lnTo>
                  <a:lnTo>
                    <a:pt x="190" y="99"/>
                  </a:lnTo>
                  <a:lnTo>
                    <a:pt x="184" y="96"/>
                  </a:lnTo>
                  <a:lnTo>
                    <a:pt x="179" y="92"/>
                  </a:lnTo>
                  <a:lnTo>
                    <a:pt x="176" y="90"/>
                  </a:lnTo>
                  <a:lnTo>
                    <a:pt x="175" y="87"/>
                  </a:lnTo>
                  <a:lnTo>
                    <a:pt x="174" y="85"/>
                  </a:lnTo>
                  <a:lnTo>
                    <a:pt x="172" y="70"/>
                  </a:lnTo>
                  <a:lnTo>
                    <a:pt x="170" y="66"/>
                  </a:lnTo>
                  <a:lnTo>
                    <a:pt x="169" y="64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5" y="48"/>
                  </a:lnTo>
                  <a:lnTo>
                    <a:pt x="162" y="48"/>
                  </a:lnTo>
                  <a:lnTo>
                    <a:pt x="156" y="50"/>
                  </a:lnTo>
                  <a:lnTo>
                    <a:pt x="153" y="50"/>
                  </a:lnTo>
                  <a:lnTo>
                    <a:pt x="151" y="48"/>
                  </a:lnTo>
                  <a:lnTo>
                    <a:pt x="150" y="46"/>
                  </a:lnTo>
                  <a:lnTo>
                    <a:pt x="142" y="19"/>
                  </a:lnTo>
                  <a:lnTo>
                    <a:pt x="138" y="6"/>
                  </a:lnTo>
                  <a:lnTo>
                    <a:pt x="136" y="0"/>
                  </a:lnTo>
                  <a:lnTo>
                    <a:pt x="119" y="5"/>
                  </a:lnTo>
                  <a:lnTo>
                    <a:pt x="89" y="13"/>
                  </a:lnTo>
                  <a:lnTo>
                    <a:pt x="60" y="21"/>
                  </a:lnTo>
                  <a:lnTo>
                    <a:pt x="30" y="30"/>
                  </a:lnTo>
                  <a:lnTo>
                    <a:pt x="0" y="38"/>
                  </a:lnTo>
                  <a:lnTo>
                    <a:pt x="7" y="63"/>
                  </a:lnTo>
                  <a:lnTo>
                    <a:pt x="13" y="87"/>
                  </a:lnTo>
                  <a:lnTo>
                    <a:pt x="20" y="112"/>
                  </a:lnTo>
                  <a:lnTo>
                    <a:pt x="27" y="137"/>
                  </a:lnTo>
                  <a:lnTo>
                    <a:pt x="33" y="161"/>
                  </a:lnTo>
                  <a:lnTo>
                    <a:pt x="40" y="186"/>
                  </a:lnTo>
                  <a:lnTo>
                    <a:pt x="46" y="210"/>
                  </a:lnTo>
                  <a:lnTo>
                    <a:pt x="53" y="235"/>
                  </a:lnTo>
                  <a:lnTo>
                    <a:pt x="56" y="248"/>
                  </a:lnTo>
                  <a:lnTo>
                    <a:pt x="60" y="266"/>
                  </a:lnTo>
                  <a:lnTo>
                    <a:pt x="65" y="293"/>
                  </a:lnTo>
                  <a:lnTo>
                    <a:pt x="61" y="295"/>
                  </a:lnTo>
                  <a:lnTo>
                    <a:pt x="60" y="299"/>
                  </a:lnTo>
                  <a:lnTo>
                    <a:pt x="59" y="305"/>
                  </a:lnTo>
                  <a:lnTo>
                    <a:pt x="62" y="328"/>
                  </a:lnTo>
                  <a:lnTo>
                    <a:pt x="62" y="336"/>
                  </a:lnTo>
                  <a:lnTo>
                    <a:pt x="91" y="325"/>
                  </a:lnTo>
                  <a:lnTo>
                    <a:pt x="141" y="290"/>
                  </a:lnTo>
                  <a:lnTo>
                    <a:pt x="156" y="285"/>
                  </a:lnTo>
                  <a:lnTo>
                    <a:pt x="160" y="286"/>
                  </a:lnTo>
                  <a:lnTo>
                    <a:pt x="169" y="287"/>
                  </a:lnTo>
                  <a:lnTo>
                    <a:pt x="172" y="287"/>
                  </a:lnTo>
                  <a:lnTo>
                    <a:pt x="175" y="284"/>
                  </a:lnTo>
                  <a:lnTo>
                    <a:pt x="176" y="280"/>
                  </a:lnTo>
                  <a:lnTo>
                    <a:pt x="175" y="276"/>
                  </a:lnTo>
                  <a:lnTo>
                    <a:pt x="176" y="274"/>
                  </a:lnTo>
                  <a:lnTo>
                    <a:pt x="185" y="237"/>
                  </a:lnTo>
                  <a:lnTo>
                    <a:pt x="184" y="229"/>
                  </a:lnTo>
                  <a:lnTo>
                    <a:pt x="177" y="207"/>
                  </a:lnTo>
                  <a:lnTo>
                    <a:pt x="174" y="201"/>
                  </a:lnTo>
                  <a:lnTo>
                    <a:pt x="167" y="193"/>
                  </a:lnTo>
                  <a:lnTo>
                    <a:pt x="168" y="189"/>
                  </a:lnTo>
                  <a:lnTo>
                    <a:pt x="171" y="183"/>
                  </a:lnTo>
                  <a:lnTo>
                    <a:pt x="173" y="174"/>
                  </a:lnTo>
                  <a:lnTo>
                    <a:pt x="171" y="166"/>
                  </a:lnTo>
                  <a:lnTo>
                    <a:pt x="168" y="157"/>
                  </a:lnTo>
                  <a:lnTo>
                    <a:pt x="163" y="152"/>
                  </a:lnTo>
                  <a:lnTo>
                    <a:pt x="154" y="150"/>
                  </a:lnTo>
                  <a:lnTo>
                    <a:pt x="155" y="147"/>
                  </a:lnTo>
                  <a:lnTo>
                    <a:pt x="158" y="143"/>
                  </a:lnTo>
                  <a:lnTo>
                    <a:pt x="162" y="140"/>
                  </a:lnTo>
                  <a:lnTo>
                    <a:pt x="166" y="139"/>
                  </a:lnTo>
                  <a:lnTo>
                    <a:pt x="169" y="140"/>
                  </a:lnTo>
                  <a:lnTo>
                    <a:pt x="172" y="143"/>
                  </a:lnTo>
                  <a:lnTo>
                    <a:pt x="175" y="146"/>
                  </a:lnTo>
                  <a:lnTo>
                    <a:pt x="176" y="141"/>
                  </a:lnTo>
                  <a:lnTo>
                    <a:pt x="178" y="132"/>
                  </a:lnTo>
                  <a:lnTo>
                    <a:pt x="178" y="128"/>
                  </a:lnTo>
                  <a:lnTo>
                    <a:pt x="175" y="123"/>
                  </a:lnTo>
                  <a:lnTo>
                    <a:pt x="172" y="121"/>
                  </a:lnTo>
                  <a:lnTo>
                    <a:pt x="168" y="120"/>
                  </a:lnTo>
                  <a:lnTo>
                    <a:pt x="165" y="117"/>
                  </a:lnTo>
                  <a:lnTo>
                    <a:pt x="162" y="110"/>
                  </a:lnTo>
                  <a:lnTo>
                    <a:pt x="159" y="100"/>
                  </a:lnTo>
                  <a:lnTo>
                    <a:pt x="157" y="91"/>
                  </a:lnTo>
                  <a:lnTo>
                    <a:pt x="157" y="85"/>
                  </a:lnTo>
                  <a:lnTo>
                    <a:pt x="162" y="90"/>
                  </a:lnTo>
                  <a:lnTo>
                    <a:pt x="167" y="94"/>
                  </a:lnTo>
                  <a:lnTo>
                    <a:pt x="170" y="100"/>
                  </a:lnTo>
                  <a:lnTo>
                    <a:pt x="172" y="107"/>
                  </a:lnTo>
                  <a:lnTo>
                    <a:pt x="177" y="113"/>
                  </a:lnTo>
                  <a:lnTo>
                    <a:pt x="184" y="116"/>
                  </a:lnTo>
                  <a:lnTo>
                    <a:pt x="192" y="118"/>
                  </a:lnTo>
                  <a:lnTo>
                    <a:pt x="195" y="119"/>
                  </a:lnTo>
                  <a:lnTo>
                    <a:pt x="195" y="115"/>
                  </a:lnTo>
                  <a:lnTo>
                    <a:pt x="194" y="106"/>
                  </a:lnTo>
                  <a:lnTo>
                    <a:pt x="194" y="103"/>
                  </a:lnTo>
                  <a:lnTo>
                    <a:pt x="198" y="103"/>
                  </a:lnTo>
                  <a:lnTo>
                    <a:pt x="200" y="105"/>
                  </a:lnTo>
                  <a:lnTo>
                    <a:pt x="202" y="108"/>
                  </a:lnTo>
                  <a:lnTo>
                    <a:pt x="200" y="118"/>
                  </a:lnTo>
                  <a:lnTo>
                    <a:pt x="200" y="126"/>
                  </a:lnTo>
                  <a:lnTo>
                    <a:pt x="200" y="135"/>
                  </a:lnTo>
                  <a:lnTo>
                    <a:pt x="201" y="141"/>
                  </a:lnTo>
                  <a:lnTo>
                    <a:pt x="204" y="145"/>
                  </a:lnTo>
                  <a:lnTo>
                    <a:pt x="210" y="143"/>
                  </a:lnTo>
                  <a:lnTo>
                    <a:pt x="215" y="13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xmlns="" id="{BF7EF73A-8D1C-4BD0-819F-88A8B7331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3667" y="2543975"/>
              <a:ext cx="6770" cy="9089"/>
            </a:xfrm>
            <a:custGeom>
              <a:avLst/>
              <a:gdLst>
                <a:gd name="T0" fmla="*/ 18 w 25"/>
                <a:gd name="T1" fmla="*/ 18 h 36"/>
                <a:gd name="T2" fmla="*/ 15 w 25"/>
                <a:gd name="T3" fmla="*/ 15 h 36"/>
                <a:gd name="T4" fmla="*/ 14 w 25"/>
                <a:gd name="T5" fmla="*/ 8 h 36"/>
                <a:gd name="T6" fmla="*/ 13 w 25"/>
                <a:gd name="T7" fmla="*/ 4 h 36"/>
                <a:gd name="T8" fmla="*/ 11 w 25"/>
                <a:gd name="T9" fmla="*/ 2 h 36"/>
                <a:gd name="T10" fmla="*/ 9 w 25"/>
                <a:gd name="T11" fmla="*/ 0 h 36"/>
                <a:gd name="T12" fmla="*/ 6 w 25"/>
                <a:gd name="T13" fmla="*/ 1 h 36"/>
                <a:gd name="T14" fmla="*/ 8 w 25"/>
                <a:gd name="T15" fmla="*/ 7 h 36"/>
                <a:gd name="T16" fmla="*/ 8 w 25"/>
                <a:gd name="T17" fmla="*/ 12 h 36"/>
                <a:gd name="T18" fmla="*/ 6 w 25"/>
                <a:gd name="T19" fmla="*/ 15 h 36"/>
                <a:gd name="T20" fmla="*/ 1 w 25"/>
                <a:gd name="T21" fmla="*/ 18 h 36"/>
                <a:gd name="T22" fmla="*/ 0 w 25"/>
                <a:gd name="T23" fmla="*/ 21 h 36"/>
                <a:gd name="T24" fmla="*/ 0 w 25"/>
                <a:gd name="T25" fmla="*/ 28 h 36"/>
                <a:gd name="T26" fmla="*/ 3 w 25"/>
                <a:gd name="T27" fmla="*/ 33 h 36"/>
                <a:gd name="T28" fmla="*/ 8 w 25"/>
                <a:gd name="T29" fmla="*/ 35 h 36"/>
                <a:gd name="T30" fmla="*/ 18 w 25"/>
                <a:gd name="T31" fmla="*/ 31 h 36"/>
                <a:gd name="T32" fmla="*/ 22 w 25"/>
                <a:gd name="T33" fmla="*/ 28 h 36"/>
                <a:gd name="T34" fmla="*/ 24 w 25"/>
                <a:gd name="T35" fmla="*/ 25 h 36"/>
                <a:gd name="T36" fmla="*/ 22 w 25"/>
                <a:gd name="T37" fmla="*/ 21 h 36"/>
                <a:gd name="T38" fmla="*/ 18 w 25"/>
                <a:gd name="T3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36">
                  <a:moveTo>
                    <a:pt x="18" y="18"/>
                  </a:moveTo>
                  <a:lnTo>
                    <a:pt x="15" y="15"/>
                  </a:lnTo>
                  <a:lnTo>
                    <a:pt x="14" y="8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8" y="7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8" y="35"/>
                  </a:lnTo>
                  <a:lnTo>
                    <a:pt x="18" y="31"/>
                  </a:lnTo>
                  <a:lnTo>
                    <a:pt x="22" y="28"/>
                  </a:lnTo>
                  <a:lnTo>
                    <a:pt x="24" y="25"/>
                  </a:lnTo>
                  <a:lnTo>
                    <a:pt x="22" y="21"/>
                  </a:lnTo>
                  <a:lnTo>
                    <a:pt x="18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xmlns="" id="{E64D6AAE-5E40-473F-A407-CF90274C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2692" y="2500803"/>
              <a:ext cx="4513" cy="13633"/>
            </a:xfrm>
            <a:custGeom>
              <a:avLst/>
              <a:gdLst>
                <a:gd name="T0" fmla="*/ 13 w 16"/>
                <a:gd name="T1" fmla="*/ 16 h 53"/>
                <a:gd name="T2" fmla="*/ 10 w 16"/>
                <a:gd name="T3" fmla="*/ 7 h 53"/>
                <a:gd name="T4" fmla="*/ 9 w 16"/>
                <a:gd name="T5" fmla="*/ 4 h 53"/>
                <a:gd name="T6" fmla="*/ 7 w 16"/>
                <a:gd name="T7" fmla="*/ 1 h 53"/>
                <a:gd name="T8" fmla="*/ 5 w 16"/>
                <a:gd name="T9" fmla="*/ 0 h 53"/>
                <a:gd name="T10" fmla="*/ 1 w 16"/>
                <a:gd name="T11" fmla="*/ 0 h 53"/>
                <a:gd name="T12" fmla="*/ 0 w 16"/>
                <a:gd name="T13" fmla="*/ 17 h 53"/>
                <a:gd name="T14" fmla="*/ 1 w 16"/>
                <a:gd name="T15" fmla="*/ 24 h 53"/>
                <a:gd name="T16" fmla="*/ 6 w 16"/>
                <a:gd name="T17" fmla="*/ 27 h 53"/>
                <a:gd name="T18" fmla="*/ 5 w 16"/>
                <a:gd name="T19" fmla="*/ 29 h 53"/>
                <a:gd name="T20" fmla="*/ 5 w 16"/>
                <a:gd name="T21" fmla="*/ 31 h 53"/>
                <a:gd name="T22" fmla="*/ 5 w 16"/>
                <a:gd name="T23" fmla="*/ 32 h 53"/>
                <a:gd name="T24" fmla="*/ 3 w 16"/>
                <a:gd name="T25" fmla="*/ 34 h 53"/>
                <a:gd name="T26" fmla="*/ 5 w 16"/>
                <a:gd name="T27" fmla="*/ 39 h 53"/>
                <a:gd name="T28" fmla="*/ 6 w 16"/>
                <a:gd name="T29" fmla="*/ 49 h 53"/>
                <a:gd name="T30" fmla="*/ 8 w 16"/>
                <a:gd name="T31" fmla="*/ 52 h 53"/>
                <a:gd name="T32" fmla="*/ 9 w 16"/>
                <a:gd name="T33" fmla="*/ 51 h 53"/>
                <a:gd name="T34" fmla="*/ 11 w 16"/>
                <a:gd name="T35" fmla="*/ 47 h 53"/>
                <a:gd name="T36" fmla="*/ 13 w 16"/>
                <a:gd name="T37" fmla="*/ 43 h 53"/>
                <a:gd name="T38" fmla="*/ 14 w 16"/>
                <a:gd name="T39" fmla="*/ 41 h 53"/>
                <a:gd name="T40" fmla="*/ 15 w 16"/>
                <a:gd name="T41" fmla="*/ 34 h 53"/>
                <a:gd name="T42" fmla="*/ 14 w 16"/>
                <a:gd name="T43" fmla="*/ 26 h 53"/>
                <a:gd name="T44" fmla="*/ 13 w 16"/>
                <a:gd name="T45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53">
                  <a:moveTo>
                    <a:pt x="13" y="16"/>
                  </a:moveTo>
                  <a:lnTo>
                    <a:pt x="10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6" y="27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6" y="49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11" y="47"/>
                  </a:lnTo>
                  <a:lnTo>
                    <a:pt x="13" y="43"/>
                  </a:lnTo>
                  <a:lnTo>
                    <a:pt x="14" y="41"/>
                  </a:lnTo>
                  <a:lnTo>
                    <a:pt x="15" y="34"/>
                  </a:lnTo>
                  <a:lnTo>
                    <a:pt x="14" y="26"/>
                  </a:lnTo>
                  <a:lnTo>
                    <a:pt x="13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xmlns="" id="{7B1FAEE5-8D55-4837-91E0-3F4C9FC8B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7206" y="2488306"/>
              <a:ext cx="10154" cy="26130"/>
            </a:xfrm>
            <a:custGeom>
              <a:avLst/>
              <a:gdLst>
                <a:gd name="T0" fmla="*/ 36 w 40"/>
                <a:gd name="T1" fmla="*/ 70 h 100"/>
                <a:gd name="T2" fmla="*/ 36 w 40"/>
                <a:gd name="T3" fmla="*/ 66 h 100"/>
                <a:gd name="T4" fmla="*/ 35 w 40"/>
                <a:gd name="T5" fmla="*/ 62 h 100"/>
                <a:gd name="T6" fmla="*/ 34 w 40"/>
                <a:gd name="T7" fmla="*/ 57 h 100"/>
                <a:gd name="T8" fmla="*/ 26 w 40"/>
                <a:gd name="T9" fmla="*/ 25 h 100"/>
                <a:gd name="T10" fmla="*/ 26 w 40"/>
                <a:gd name="T11" fmla="*/ 9 h 100"/>
                <a:gd name="T12" fmla="*/ 24 w 40"/>
                <a:gd name="T13" fmla="*/ 0 h 100"/>
                <a:gd name="T14" fmla="*/ 21 w 40"/>
                <a:gd name="T15" fmla="*/ 5 h 100"/>
                <a:gd name="T16" fmla="*/ 14 w 40"/>
                <a:gd name="T17" fmla="*/ 12 h 100"/>
                <a:gd name="T18" fmla="*/ 12 w 40"/>
                <a:gd name="T19" fmla="*/ 16 h 100"/>
                <a:gd name="T20" fmla="*/ 11 w 40"/>
                <a:gd name="T21" fmla="*/ 22 h 100"/>
                <a:gd name="T22" fmla="*/ 12 w 40"/>
                <a:gd name="T23" fmla="*/ 34 h 100"/>
                <a:gd name="T24" fmla="*/ 11 w 40"/>
                <a:gd name="T25" fmla="*/ 40 h 100"/>
                <a:gd name="T26" fmla="*/ 10 w 40"/>
                <a:gd name="T27" fmla="*/ 42 h 100"/>
                <a:gd name="T28" fmla="*/ 6 w 40"/>
                <a:gd name="T29" fmla="*/ 46 h 100"/>
                <a:gd name="T30" fmla="*/ 5 w 40"/>
                <a:gd name="T31" fmla="*/ 48 h 100"/>
                <a:gd name="T32" fmla="*/ 7 w 40"/>
                <a:gd name="T33" fmla="*/ 54 h 100"/>
                <a:gd name="T34" fmla="*/ 8 w 40"/>
                <a:gd name="T35" fmla="*/ 57 h 100"/>
                <a:gd name="T36" fmla="*/ 7 w 40"/>
                <a:gd name="T37" fmla="*/ 59 h 100"/>
                <a:gd name="T38" fmla="*/ 5 w 40"/>
                <a:gd name="T39" fmla="*/ 65 h 100"/>
                <a:gd name="T40" fmla="*/ 5 w 40"/>
                <a:gd name="T41" fmla="*/ 69 h 100"/>
                <a:gd name="T42" fmla="*/ 8 w 40"/>
                <a:gd name="T43" fmla="*/ 74 h 100"/>
                <a:gd name="T44" fmla="*/ 13 w 40"/>
                <a:gd name="T45" fmla="*/ 78 h 100"/>
                <a:gd name="T46" fmla="*/ 11 w 40"/>
                <a:gd name="T47" fmla="*/ 82 h 100"/>
                <a:gd name="T48" fmla="*/ 1 w 40"/>
                <a:gd name="T49" fmla="*/ 90 h 100"/>
                <a:gd name="T50" fmla="*/ 0 w 40"/>
                <a:gd name="T51" fmla="*/ 93 h 100"/>
                <a:gd name="T52" fmla="*/ 3 w 40"/>
                <a:gd name="T53" fmla="*/ 98 h 100"/>
                <a:gd name="T54" fmla="*/ 6 w 40"/>
                <a:gd name="T55" fmla="*/ 99 h 100"/>
                <a:gd name="T56" fmla="*/ 9 w 40"/>
                <a:gd name="T57" fmla="*/ 96 h 100"/>
                <a:gd name="T58" fmla="*/ 12 w 40"/>
                <a:gd name="T59" fmla="*/ 91 h 100"/>
                <a:gd name="T60" fmla="*/ 19 w 40"/>
                <a:gd name="T61" fmla="*/ 90 h 100"/>
                <a:gd name="T62" fmla="*/ 23 w 40"/>
                <a:gd name="T63" fmla="*/ 82 h 100"/>
                <a:gd name="T64" fmla="*/ 28 w 40"/>
                <a:gd name="T65" fmla="*/ 74 h 100"/>
                <a:gd name="T66" fmla="*/ 39 w 40"/>
                <a:gd name="T67" fmla="*/ 74 h 100"/>
                <a:gd name="T68" fmla="*/ 36 w 40"/>
                <a:gd name="T69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100">
                  <a:moveTo>
                    <a:pt x="36" y="70"/>
                  </a:moveTo>
                  <a:lnTo>
                    <a:pt x="36" y="66"/>
                  </a:lnTo>
                  <a:lnTo>
                    <a:pt x="35" y="62"/>
                  </a:lnTo>
                  <a:lnTo>
                    <a:pt x="34" y="57"/>
                  </a:lnTo>
                  <a:lnTo>
                    <a:pt x="26" y="25"/>
                  </a:lnTo>
                  <a:lnTo>
                    <a:pt x="26" y="9"/>
                  </a:lnTo>
                  <a:lnTo>
                    <a:pt x="24" y="0"/>
                  </a:lnTo>
                  <a:lnTo>
                    <a:pt x="21" y="5"/>
                  </a:lnTo>
                  <a:lnTo>
                    <a:pt x="14" y="12"/>
                  </a:lnTo>
                  <a:lnTo>
                    <a:pt x="12" y="16"/>
                  </a:lnTo>
                  <a:lnTo>
                    <a:pt x="11" y="22"/>
                  </a:lnTo>
                  <a:lnTo>
                    <a:pt x="12" y="34"/>
                  </a:lnTo>
                  <a:lnTo>
                    <a:pt x="11" y="40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8" y="57"/>
                  </a:lnTo>
                  <a:lnTo>
                    <a:pt x="7" y="59"/>
                  </a:lnTo>
                  <a:lnTo>
                    <a:pt x="5" y="65"/>
                  </a:lnTo>
                  <a:lnTo>
                    <a:pt x="5" y="69"/>
                  </a:lnTo>
                  <a:lnTo>
                    <a:pt x="8" y="74"/>
                  </a:lnTo>
                  <a:lnTo>
                    <a:pt x="13" y="78"/>
                  </a:lnTo>
                  <a:lnTo>
                    <a:pt x="11" y="82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9" y="96"/>
                  </a:lnTo>
                  <a:lnTo>
                    <a:pt x="12" y="91"/>
                  </a:lnTo>
                  <a:lnTo>
                    <a:pt x="19" y="90"/>
                  </a:lnTo>
                  <a:lnTo>
                    <a:pt x="23" y="82"/>
                  </a:lnTo>
                  <a:lnTo>
                    <a:pt x="28" y="74"/>
                  </a:lnTo>
                  <a:lnTo>
                    <a:pt x="39" y="74"/>
                  </a:lnTo>
                  <a:lnTo>
                    <a:pt x="36" y="7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xmlns="" id="{40D72C6C-9056-4013-A8D4-A6902C1BB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176" y="2453087"/>
              <a:ext cx="57542" cy="86344"/>
            </a:xfrm>
            <a:custGeom>
              <a:avLst/>
              <a:gdLst>
                <a:gd name="T0" fmla="*/ 221 w 223"/>
                <a:gd name="T1" fmla="*/ 131 h 337"/>
                <a:gd name="T2" fmla="*/ 222 w 223"/>
                <a:gd name="T3" fmla="*/ 129 h 337"/>
                <a:gd name="T4" fmla="*/ 220 w 223"/>
                <a:gd name="T5" fmla="*/ 119 h 337"/>
                <a:gd name="T6" fmla="*/ 205 w 223"/>
                <a:gd name="T7" fmla="*/ 103 h 337"/>
                <a:gd name="T8" fmla="*/ 194 w 223"/>
                <a:gd name="T9" fmla="*/ 100 h 337"/>
                <a:gd name="T10" fmla="*/ 184 w 223"/>
                <a:gd name="T11" fmla="*/ 96 h 337"/>
                <a:gd name="T12" fmla="*/ 176 w 223"/>
                <a:gd name="T13" fmla="*/ 90 h 337"/>
                <a:gd name="T14" fmla="*/ 174 w 223"/>
                <a:gd name="T15" fmla="*/ 85 h 337"/>
                <a:gd name="T16" fmla="*/ 170 w 223"/>
                <a:gd name="T17" fmla="*/ 66 h 337"/>
                <a:gd name="T18" fmla="*/ 169 w 223"/>
                <a:gd name="T19" fmla="*/ 60 h 337"/>
                <a:gd name="T20" fmla="*/ 168 w 223"/>
                <a:gd name="T21" fmla="*/ 54 h 337"/>
                <a:gd name="T22" fmla="*/ 165 w 223"/>
                <a:gd name="T23" fmla="*/ 48 h 337"/>
                <a:gd name="T24" fmla="*/ 156 w 223"/>
                <a:gd name="T25" fmla="*/ 50 h 337"/>
                <a:gd name="T26" fmla="*/ 151 w 223"/>
                <a:gd name="T27" fmla="*/ 48 h 337"/>
                <a:gd name="T28" fmla="*/ 142 w 223"/>
                <a:gd name="T29" fmla="*/ 19 h 337"/>
                <a:gd name="T30" fmla="*/ 136 w 223"/>
                <a:gd name="T31" fmla="*/ 0 h 337"/>
                <a:gd name="T32" fmla="*/ 89 w 223"/>
                <a:gd name="T33" fmla="*/ 13 h 337"/>
                <a:gd name="T34" fmla="*/ 30 w 223"/>
                <a:gd name="T35" fmla="*/ 30 h 337"/>
                <a:gd name="T36" fmla="*/ 7 w 223"/>
                <a:gd name="T37" fmla="*/ 63 h 337"/>
                <a:gd name="T38" fmla="*/ 20 w 223"/>
                <a:gd name="T39" fmla="*/ 112 h 337"/>
                <a:gd name="T40" fmla="*/ 33 w 223"/>
                <a:gd name="T41" fmla="*/ 161 h 337"/>
                <a:gd name="T42" fmla="*/ 46 w 223"/>
                <a:gd name="T43" fmla="*/ 210 h 337"/>
                <a:gd name="T44" fmla="*/ 56 w 223"/>
                <a:gd name="T45" fmla="*/ 248 h 337"/>
                <a:gd name="T46" fmla="*/ 65 w 223"/>
                <a:gd name="T47" fmla="*/ 293 h 337"/>
                <a:gd name="T48" fmla="*/ 60 w 223"/>
                <a:gd name="T49" fmla="*/ 299 h 337"/>
                <a:gd name="T50" fmla="*/ 62 w 223"/>
                <a:gd name="T51" fmla="*/ 328 h 337"/>
                <a:gd name="T52" fmla="*/ 91 w 223"/>
                <a:gd name="T53" fmla="*/ 325 h 337"/>
                <a:gd name="T54" fmla="*/ 156 w 223"/>
                <a:gd name="T55" fmla="*/ 285 h 337"/>
                <a:gd name="T56" fmla="*/ 169 w 223"/>
                <a:gd name="T57" fmla="*/ 287 h 337"/>
                <a:gd name="T58" fmla="*/ 175 w 223"/>
                <a:gd name="T59" fmla="*/ 284 h 337"/>
                <a:gd name="T60" fmla="*/ 175 w 223"/>
                <a:gd name="T61" fmla="*/ 276 h 337"/>
                <a:gd name="T62" fmla="*/ 185 w 223"/>
                <a:gd name="T63" fmla="*/ 237 h 337"/>
                <a:gd name="T64" fmla="*/ 177 w 223"/>
                <a:gd name="T65" fmla="*/ 207 h 337"/>
                <a:gd name="T66" fmla="*/ 167 w 223"/>
                <a:gd name="T67" fmla="*/ 193 h 337"/>
                <a:gd name="T68" fmla="*/ 171 w 223"/>
                <a:gd name="T69" fmla="*/ 183 h 337"/>
                <a:gd name="T70" fmla="*/ 171 w 223"/>
                <a:gd name="T71" fmla="*/ 166 h 337"/>
                <a:gd name="T72" fmla="*/ 163 w 223"/>
                <a:gd name="T73" fmla="*/ 152 h 337"/>
                <a:gd name="T74" fmla="*/ 155 w 223"/>
                <a:gd name="T75" fmla="*/ 147 h 337"/>
                <a:gd name="T76" fmla="*/ 162 w 223"/>
                <a:gd name="T77" fmla="*/ 140 h 337"/>
                <a:gd name="T78" fmla="*/ 169 w 223"/>
                <a:gd name="T79" fmla="*/ 140 h 337"/>
                <a:gd name="T80" fmla="*/ 175 w 223"/>
                <a:gd name="T81" fmla="*/ 146 h 337"/>
                <a:gd name="T82" fmla="*/ 178 w 223"/>
                <a:gd name="T83" fmla="*/ 132 h 337"/>
                <a:gd name="T84" fmla="*/ 175 w 223"/>
                <a:gd name="T85" fmla="*/ 123 h 337"/>
                <a:gd name="T86" fmla="*/ 168 w 223"/>
                <a:gd name="T87" fmla="*/ 120 h 337"/>
                <a:gd name="T88" fmla="*/ 162 w 223"/>
                <a:gd name="T89" fmla="*/ 110 h 337"/>
                <a:gd name="T90" fmla="*/ 157 w 223"/>
                <a:gd name="T91" fmla="*/ 91 h 337"/>
                <a:gd name="T92" fmla="*/ 162 w 223"/>
                <a:gd name="T93" fmla="*/ 90 h 337"/>
                <a:gd name="T94" fmla="*/ 170 w 223"/>
                <a:gd name="T95" fmla="*/ 100 h 337"/>
                <a:gd name="T96" fmla="*/ 177 w 223"/>
                <a:gd name="T97" fmla="*/ 113 h 337"/>
                <a:gd name="T98" fmla="*/ 192 w 223"/>
                <a:gd name="T99" fmla="*/ 118 h 337"/>
                <a:gd name="T100" fmla="*/ 195 w 223"/>
                <a:gd name="T101" fmla="*/ 115 h 337"/>
                <a:gd name="T102" fmla="*/ 194 w 223"/>
                <a:gd name="T103" fmla="*/ 103 h 337"/>
                <a:gd name="T104" fmla="*/ 200 w 223"/>
                <a:gd name="T105" fmla="*/ 105 h 337"/>
                <a:gd name="T106" fmla="*/ 200 w 223"/>
                <a:gd name="T107" fmla="*/ 118 h 337"/>
                <a:gd name="T108" fmla="*/ 200 w 223"/>
                <a:gd name="T109" fmla="*/ 135 h 337"/>
                <a:gd name="T110" fmla="*/ 204 w 223"/>
                <a:gd name="T111" fmla="*/ 145 h 337"/>
                <a:gd name="T112" fmla="*/ 215 w 223"/>
                <a:gd name="T113" fmla="*/ 13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3" h="337">
                  <a:moveTo>
                    <a:pt x="215" y="139"/>
                  </a:moveTo>
                  <a:lnTo>
                    <a:pt x="221" y="131"/>
                  </a:lnTo>
                  <a:lnTo>
                    <a:pt x="222" y="130"/>
                  </a:lnTo>
                  <a:lnTo>
                    <a:pt x="222" y="129"/>
                  </a:lnTo>
                  <a:lnTo>
                    <a:pt x="220" y="123"/>
                  </a:lnTo>
                  <a:lnTo>
                    <a:pt x="220" y="119"/>
                  </a:lnTo>
                  <a:lnTo>
                    <a:pt x="220" y="118"/>
                  </a:lnTo>
                  <a:lnTo>
                    <a:pt x="205" y="103"/>
                  </a:lnTo>
                  <a:lnTo>
                    <a:pt x="198" y="100"/>
                  </a:lnTo>
                  <a:lnTo>
                    <a:pt x="194" y="100"/>
                  </a:lnTo>
                  <a:lnTo>
                    <a:pt x="190" y="99"/>
                  </a:lnTo>
                  <a:lnTo>
                    <a:pt x="184" y="96"/>
                  </a:lnTo>
                  <a:lnTo>
                    <a:pt x="179" y="92"/>
                  </a:lnTo>
                  <a:lnTo>
                    <a:pt x="176" y="90"/>
                  </a:lnTo>
                  <a:lnTo>
                    <a:pt x="175" y="87"/>
                  </a:lnTo>
                  <a:lnTo>
                    <a:pt x="174" y="85"/>
                  </a:lnTo>
                  <a:lnTo>
                    <a:pt x="172" y="70"/>
                  </a:lnTo>
                  <a:lnTo>
                    <a:pt x="170" y="66"/>
                  </a:lnTo>
                  <a:lnTo>
                    <a:pt x="169" y="64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5" y="48"/>
                  </a:lnTo>
                  <a:lnTo>
                    <a:pt x="162" y="48"/>
                  </a:lnTo>
                  <a:lnTo>
                    <a:pt x="156" y="50"/>
                  </a:lnTo>
                  <a:lnTo>
                    <a:pt x="153" y="50"/>
                  </a:lnTo>
                  <a:lnTo>
                    <a:pt x="151" y="48"/>
                  </a:lnTo>
                  <a:lnTo>
                    <a:pt x="150" y="46"/>
                  </a:lnTo>
                  <a:lnTo>
                    <a:pt x="142" y="19"/>
                  </a:lnTo>
                  <a:lnTo>
                    <a:pt x="138" y="6"/>
                  </a:lnTo>
                  <a:lnTo>
                    <a:pt x="136" y="0"/>
                  </a:lnTo>
                  <a:lnTo>
                    <a:pt x="119" y="5"/>
                  </a:lnTo>
                  <a:lnTo>
                    <a:pt x="89" y="13"/>
                  </a:lnTo>
                  <a:lnTo>
                    <a:pt x="60" y="21"/>
                  </a:lnTo>
                  <a:lnTo>
                    <a:pt x="30" y="30"/>
                  </a:lnTo>
                  <a:lnTo>
                    <a:pt x="0" y="38"/>
                  </a:lnTo>
                  <a:lnTo>
                    <a:pt x="7" y="63"/>
                  </a:lnTo>
                  <a:lnTo>
                    <a:pt x="13" y="87"/>
                  </a:lnTo>
                  <a:lnTo>
                    <a:pt x="20" y="112"/>
                  </a:lnTo>
                  <a:lnTo>
                    <a:pt x="27" y="137"/>
                  </a:lnTo>
                  <a:lnTo>
                    <a:pt x="33" y="161"/>
                  </a:lnTo>
                  <a:lnTo>
                    <a:pt x="40" y="186"/>
                  </a:lnTo>
                  <a:lnTo>
                    <a:pt x="46" y="210"/>
                  </a:lnTo>
                  <a:lnTo>
                    <a:pt x="53" y="235"/>
                  </a:lnTo>
                  <a:lnTo>
                    <a:pt x="56" y="248"/>
                  </a:lnTo>
                  <a:lnTo>
                    <a:pt x="60" y="266"/>
                  </a:lnTo>
                  <a:lnTo>
                    <a:pt x="65" y="293"/>
                  </a:lnTo>
                  <a:lnTo>
                    <a:pt x="61" y="295"/>
                  </a:lnTo>
                  <a:lnTo>
                    <a:pt x="60" y="299"/>
                  </a:lnTo>
                  <a:lnTo>
                    <a:pt x="59" y="305"/>
                  </a:lnTo>
                  <a:lnTo>
                    <a:pt x="62" y="328"/>
                  </a:lnTo>
                  <a:lnTo>
                    <a:pt x="62" y="336"/>
                  </a:lnTo>
                  <a:lnTo>
                    <a:pt x="91" y="325"/>
                  </a:lnTo>
                  <a:lnTo>
                    <a:pt x="141" y="290"/>
                  </a:lnTo>
                  <a:lnTo>
                    <a:pt x="156" y="285"/>
                  </a:lnTo>
                  <a:lnTo>
                    <a:pt x="160" y="286"/>
                  </a:lnTo>
                  <a:lnTo>
                    <a:pt x="169" y="287"/>
                  </a:lnTo>
                  <a:lnTo>
                    <a:pt x="172" y="287"/>
                  </a:lnTo>
                  <a:lnTo>
                    <a:pt x="175" y="284"/>
                  </a:lnTo>
                  <a:lnTo>
                    <a:pt x="176" y="280"/>
                  </a:lnTo>
                  <a:lnTo>
                    <a:pt x="175" y="276"/>
                  </a:lnTo>
                  <a:lnTo>
                    <a:pt x="176" y="274"/>
                  </a:lnTo>
                  <a:lnTo>
                    <a:pt x="185" y="237"/>
                  </a:lnTo>
                  <a:lnTo>
                    <a:pt x="184" y="229"/>
                  </a:lnTo>
                  <a:lnTo>
                    <a:pt x="177" y="207"/>
                  </a:lnTo>
                  <a:lnTo>
                    <a:pt x="174" y="201"/>
                  </a:lnTo>
                  <a:lnTo>
                    <a:pt x="167" y="193"/>
                  </a:lnTo>
                  <a:lnTo>
                    <a:pt x="168" y="189"/>
                  </a:lnTo>
                  <a:lnTo>
                    <a:pt x="171" y="183"/>
                  </a:lnTo>
                  <a:lnTo>
                    <a:pt x="173" y="174"/>
                  </a:lnTo>
                  <a:lnTo>
                    <a:pt x="171" y="166"/>
                  </a:lnTo>
                  <a:lnTo>
                    <a:pt x="168" y="157"/>
                  </a:lnTo>
                  <a:lnTo>
                    <a:pt x="163" y="152"/>
                  </a:lnTo>
                  <a:lnTo>
                    <a:pt x="154" y="150"/>
                  </a:lnTo>
                  <a:lnTo>
                    <a:pt x="155" y="147"/>
                  </a:lnTo>
                  <a:lnTo>
                    <a:pt x="158" y="143"/>
                  </a:lnTo>
                  <a:lnTo>
                    <a:pt x="162" y="140"/>
                  </a:lnTo>
                  <a:lnTo>
                    <a:pt x="166" y="139"/>
                  </a:lnTo>
                  <a:lnTo>
                    <a:pt x="169" y="140"/>
                  </a:lnTo>
                  <a:lnTo>
                    <a:pt x="172" y="143"/>
                  </a:lnTo>
                  <a:lnTo>
                    <a:pt x="175" y="146"/>
                  </a:lnTo>
                  <a:lnTo>
                    <a:pt x="176" y="141"/>
                  </a:lnTo>
                  <a:lnTo>
                    <a:pt x="178" y="132"/>
                  </a:lnTo>
                  <a:lnTo>
                    <a:pt x="178" y="128"/>
                  </a:lnTo>
                  <a:lnTo>
                    <a:pt x="175" y="123"/>
                  </a:lnTo>
                  <a:lnTo>
                    <a:pt x="172" y="121"/>
                  </a:lnTo>
                  <a:lnTo>
                    <a:pt x="168" y="120"/>
                  </a:lnTo>
                  <a:lnTo>
                    <a:pt x="165" y="117"/>
                  </a:lnTo>
                  <a:lnTo>
                    <a:pt x="162" y="110"/>
                  </a:lnTo>
                  <a:lnTo>
                    <a:pt x="159" y="100"/>
                  </a:lnTo>
                  <a:lnTo>
                    <a:pt x="157" y="91"/>
                  </a:lnTo>
                  <a:lnTo>
                    <a:pt x="157" y="85"/>
                  </a:lnTo>
                  <a:lnTo>
                    <a:pt x="162" y="90"/>
                  </a:lnTo>
                  <a:lnTo>
                    <a:pt x="167" y="94"/>
                  </a:lnTo>
                  <a:lnTo>
                    <a:pt x="170" y="100"/>
                  </a:lnTo>
                  <a:lnTo>
                    <a:pt x="172" y="107"/>
                  </a:lnTo>
                  <a:lnTo>
                    <a:pt x="177" y="113"/>
                  </a:lnTo>
                  <a:lnTo>
                    <a:pt x="184" y="116"/>
                  </a:lnTo>
                  <a:lnTo>
                    <a:pt x="192" y="118"/>
                  </a:lnTo>
                  <a:lnTo>
                    <a:pt x="195" y="119"/>
                  </a:lnTo>
                  <a:lnTo>
                    <a:pt x="195" y="115"/>
                  </a:lnTo>
                  <a:lnTo>
                    <a:pt x="194" y="106"/>
                  </a:lnTo>
                  <a:lnTo>
                    <a:pt x="194" y="103"/>
                  </a:lnTo>
                  <a:lnTo>
                    <a:pt x="198" y="103"/>
                  </a:lnTo>
                  <a:lnTo>
                    <a:pt x="200" y="105"/>
                  </a:lnTo>
                  <a:lnTo>
                    <a:pt x="202" y="108"/>
                  </a:lnTo>
                  <a:lnTo>
                    <a:pt x="200" y="118"/>
                  </a:lnTo>
                  <a:lnTo>
                    <a:pt x="200" y="126"/>
                  </a:lnTo>
                  <a:lnTo>
                    <a:pt x="200" y="135"/>
                  </a:lnTo>
                  <a:lnTo>
                    <a:pt x="201" y="141"/>
                  </a:lnTo>
                  <a:lnTo>
                    <a:pt x="204" y="145"/>
                  </a:lnTo>
                  <a:lnTo>
                    <a:pt x="210" y="143"/>
                  </a:lnTo>
                  <a:lnTo>
                    <a:pt x="215" y="13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xmlns="" id="{F85B831C-7D55-41B5-98AF-7A54A45BE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4031" y="2538294"/>
              <a:ext cx="541570" cy="345376"/>
            </a:xfrm>
            <a:custGeom>
              <a:avLst/>
              <a:gdLst>
                <a:gd name="T0" fmla="*/ 2041 w 2115"/>
                <a:gd name="T1" fmla="*/ 687 h 1341"/>
                <a:gd name="T2" fmla="*/ 1976 w 2115"/>
                <a:gd name="T3" fmla="*/ 651 h 1341"/>
                <a:gd name="T4" fmla="*/ 1920 w 2115"/>
                <a:gd name="T5" fmla="*/ 602 h 1341"/>
                <a:gd name="T6" fmla="*/ 1906 w 2115"/>
                <a:gd name="T7" fmla="*/ 560 h 1341"/>
                <a:gd name="T8" fmla="*/ 1902 w 2115"/>
                <a:gd name="T9" fmla="*/ 528 h 1341"/>
                <a:gd name="T10" fmla="*/ 1905 w 2115"/>
                <a:gd name="T11" fmla="*/ 506 h 1341"/>
                <a:gd name="T12" fmla="*/ 1926 w 2115"/>
                <a:gd name="T13" fmla="*/ 475 h 1341"/>
                <a:gd name="T14" fmla="*/ 1912 w 2115"/>
                <a:gd name="T15" fmla="*/ 441 h 1341"/>
                <a:gd name="T16" fmla="*/ 1904 w 2115"/>
                <a:gd name="T17" fmla="*/ 436 h 1341"/>
                <a:gd name="T18" fmla="*/ 1896 w 2115"/>
                <a:gd name="T19" fmla="*/ 414 h 1341"/>
                <a:gd name="T20" fmla="*/ 1935 w 2115"/>
                <a:gd name="T21" fmla="*/ 365 h 1341"/>
                <a:gd name="T22" fmla="*/ 1941 w 2115"/>
                <a:gd name="T23" fmla="*/ 350 h 1341"/>
                <a:gd name="T24" fmla="*/ 1962 w 2115"/>
                <a:gd name="T25" fmla="*/ 280 h 1341"/>
                <a:gd name="T26" fmla="*/ 1981 w 2115"/>
                <a:gd name="T27" fmla="*/ 243 h 1341"/>
                <a:gd name="T28" fmla="*/ 2004 w 2115"/>
                <a:gd name="T29" fmla="*/ 227 h 1341"/>
                <a:gd name="T30" fmla="*/ 1979 w 2115"/>
                <a:gd name="T31" fmla="*/ 197 h 1341"/>
                <a:gd name="T32" fmla="*/ 1941 w 2115"/>
                <a:gd name="T33" fmla="*/ 201 h 1341"/>
                <a:gd name="T34" fmla="*/ 1894 w 2115"/>
                <a:gd name="T35" fmla="*/ 187 h 1341"/>
                <a:gd name="T36" fmla="*/ 1851 w 2115"/>
                <a:gd name="T37" fmla="*/ 111 h 1341"/>
                <a:gd name="T38" fmla="*/ 1838 w 2115"/>
                <a:gd name="T39" fmla="*/ 71 h 1341"/>
                <a:gd name="T40" fmla="*/ 1822 w 2115"/>
                <a:gd name="T41" fmla="*/ 51 h 1341"/>
                <a:gd name="T42" fmla="*/ 1768 w 2115"/>
                <a:gd name="T43" fmla="*/ 42 h 1341"/>
                <a:gd name="T44" fmla="*/ 1729 w 2115"/>
                <a:gd name="T45" fmla="*/ 6 h 1341"/>
                <a:gd name="T46" fmla="*/ 1581 w 2115"/>
                <a:gd name="T47" fmla="*/ 33 h 1341"/>
                <a:gd name="T48" fmla="*/ 1309 w 2115"/>
                <a:gd name="T49" fmla="*/ 92 h 1341"/>
                <a:gd name="T50" fmla="*/ 1037 w 2115"/>
                <a:gd name="T51" fmla="*/ 149 h 1341"/>
                <a:gd name="T52" fmla="*/ 765 w 2115"/>
                <a:gd name="T53" fmla="*/ 204 h 1341"/>
                <a:gd name="T54" fmla="*/ 492 w 2115"/>
                <a:gd name="T55" fmla="*/ 257 h 1341"/>
                <a:gd name="T56" fmla="*/ 252 w 2115"/>
                <a:gd name="T57" fmla="*/ 302 h 1341"/>
                <a:gd name="T58" fmla="*/ 238 w 2115"/>
                <a:gd name="T59" fmla="*/ 224 h 1341"/>
                <a:gd name="T60" fmla="*/ 179 w 2115"/>
                <a:gd name="T61" fmla="*/ 223 h 1341"/>
                <a:gd name="T62" fmla="*/ 117 w 2115"/>
                <a:gd name="T63" fmla="*/ 267 h 1341"/>
                <a:gd name="T64" fmla="*/ 137 w 2115"/>
                <a:gd name="T65" fmla="*/ 248 h 1341"/>
                <a:gd name="T66" fmla="*/ 106 w 2115"/>
                <a:gd name="T67" fmla="*/ 278 h 1341"/>
                <a:gd name="T68" fmla="*/ 16 w 2115"/>
                <a:gd name="T69" fmla="*/ 347 h 1341"/>
                <a:gd name="T70" fmla="*/ 55 w 2115"/>
                <a:gd name="T71" fmla="*/ 663 h 1341"/>
                <a:gd name="T72" fmla="*/ 103 w 2115"/>
                <a:gd name="T73" fmla="*/ 937 h 1341"/>
                <a:gd name="T74" fmla="*/ 104 w 2115"/>
                <a:gd name="T75" fmla="*/ 938 h 1341"/>
                <a:gd name="T76" fmla="*/ 135 w 2115"/>
                <a:gd name="T77" fmla="*/ 1113 h 1341"/>
                <a:gd name="T78" fmla="*/ 170 w 2115"/>
                <a:gd name="T79" fmla="*/ 1310 h 1341"/>
                <a:gd name="T80" fmla="*/ 400 w 2115"/>
                <a:gd name="T81" fmla="*/ 1300 h 1341"/>
                <a:gd name="T82" fmla="*/ 652 w 2115"/>
                <a:gd name="T83" fmla="*/ 1252 h 1341"/>
                <a:gd name="T84" fmla="*/ 890 w 2115"/>
                <a:gd name="T85" fmla="*/ 1206 h 1341"/>
                <a:gd name="T86" fmla="*/ 1127 w 2115"/>
                <a:gd name="T87" fmla="*/ 1159 h 1341"/>
                <a:gd name="T88" fmla="*/ 1364 w 2115"/>
                <a:gd name="T89" fmla="*/ 1110 h 1341"/>
                <a:gd name="T90" fmla="*/ 1601 w 2115"/>
                <a:gd name="T91" fmla="*/ 1059 h 1341"/>
                <a:gd name="T92" fmla="*/ 1801 w 2115"/>
                <a:gd name="T93" fmla="*/ 1016 h 1341"/>
                <a:gd name="T94" fmla="*/ 1827 w 2115"/>
                <a:gd name="T95" fmla="*/ 958 h 1341"/>
                <a:gd name="T96" fmla="*/ 1896 w 2115"/>
                <a:gd name="T97" fmla="*/ 941 h 1341"/>
                <a:gd name="T98" fmla="*/ 1931 w 2115"/>
                <a:gd name="T99" fmla="*/ 928 h 1341"/>
                <a:gd name="T100" fmla="*/ 2001 w 2115"/>
                <a:gd name="T101" fmla="*/ 883 h 1341"/>
                <a:gd name="T102" fmla="*/ 2021 w 2115"/>
                <a:gd name="T103" fmla="*/ 835 h 1341"/>
                <a:gd name="T104" fmla="*/ 2069 w 2115"/>
                <a:gd name="T105" fmla="*/ 788 h 1341"/>
                <a:gd name="T106" fmla="*/ 2111 w 2115"/>
                <a:gd name="T107" fmla="*/ 753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5" h="1341">
                  <a:moveTo>
                    <a:pt x="2097" y="727"/>
                  </a:moveTo>
                  <a:lnTo>
                    <a:pt x="2076" y="716"/>
                  </a:lnTo>
                  <a:lnTo>
                    <a:pt x="2062" y="706"/>
                  </a:lnTo>
                  <a:lnTo>
                    <a:pt x="2047" y="693"/>
                  </a:lnTo>
                  <a:lnTo>
                    <a:pt x="2045" y="690"/>
                  </a:lnTo>
                  <a:lnTo>
                    <a:pt x="2041" y="687"/>
                  </a:lnTo>
                  <a:lnTo>
                    <a:pt x="2020" y="676"/>
                  </a:lnTo>
                  <a:lnTo>
                    <a:pt x="2011" y="660"/>
                  </a:lnTo>
                  <a:lnTo>
                    <a:pt x="2005" y="654"/>
                  </a:lnTo>
                  <a:lnTo>
                    <a:pt x="1993" y="662"/>
                  </a:lnTo>
                  <a:lnTo>
                    <a:pt x="1985" y="658"/>
                  </a:lnTo>
                  <a:lnTo>
                    <a:pt x="1976" y="651"/>
                  </a:lnTo>
                  <a:lnTo>
                    <a:pt x="1971" y="644"/>
                  </a:lnTo>
                  <a:lnTo>
                    <a:pt x="1961" y="611"/>
                  </a:lnTo>
                  <a:lnTo>
                    <a:pt x="1952" y="601"/>
                  </a:lnTo>
                  <a:lnTo>
                    <a:pt x="1934" y="599"/>
                  </a:lnTo>
                  <a:lnTo>
                    <a:pt x="1924" y="603"/>
                  </a:lnTo>
                  <a:lnTo>
                    <a:pt x="1920" y="602"/>
                  </a:lnTo>
                  <a:lnTo>
                    <a:pt x="1914" y="591"/>
                  </a:lnTo>
                  <a:lnTo>
                    <a:pt x="1912" y="587"/>
                  </a:lnTo>
                  <a:lnTo>
                    <a:pt x="1910" y="583"/>
                  </a:lnTo>
                  <a:lnTo>
                    <a:pt x="1911" y="578"/>
                  </a:lnTo>
                  <a:lnTo>
                    <a:pt x="1907" y="565"/>
                  </a:lnTo>
                  <a:lnTo>
                    <a:pt x="1906" y="560"/>
                  </a:lnTo>
                  <a:lnTo>
                    <a:pt x="1906" y="557"/>
                  </a:lnTo>
                  <a:lnTo>
                    <a:pt x="1904" y="553"/>
                  </a:lnTo>
                  <a:lnTo>
                    <a:pt x="1902" y="548"/>
                  </a:lnTo>
                  <a:lnTo>
                    <a:pt x="1902" y="542"/>
                  </a:lnTo>
                  <a:lnTo>
                    <a:pt x="1903" y="528"/>
                  </a:lnTo>
                  <a:lnTo>
                    <a:pt x="1902" y="528"/>
                  </a:lnTo>
                  <a:lnTo>
                    <a:pt x="1900" y="526"/>
                  </a:lnTo>
                  <a:lnTo>
                    <a:pt x="1899" y="522"/>
                  </a:lnTo>
                  <a:lnTo>
                    <a:pt x="1900" y="520"/>
                  </a:lnTo>
                  <a:lnTo>
                    <a:pt x="1902" y="518"/>
                  </a:lnTo>
                  <a:lnTo>
                    <a:pt x="1904" y="514"/>
                  </a:lnTo>
                  <a:lnTo>
                    <a:pt x="1905" y="506"/>
                  </a:lnTo>
                  <a:lnTo>
                    <a:pt x="1912" y="508"/>
                  </a:lnTo>
                  <a:lnTo>
                    <a:pt x="1919" y="505"/>
                  </a:lnTo>
                  <a:lnTo>
                    <a:pt x="1923" y="500"/>
                  </a:lnTo>
                  <a:lnTo>
                    <a:pt x="1924" y="491"/>
                  </a:lnTo>
                  <a:lnTo>
                    <a:pt x="1923" y="480"/>
                  </a:lnTo>
                  <a:lnTo>
                    <a:pt x="1926" y="475"/>
                  </a:lnTo>
                  <a:lnTo>
                    <a:pt x="1930" y="471"/>
                  </a:lnTo>
                  <a:lnTo>
                    <a:pt x="1932" y="463"/>
                  </a:lnTo>
                  <a:lnTo>
                    <a:pt x="1929" y="455"/>
                  </a:lnTo>
                  <a:lnTo>
                    <a:pt x="1922" y="449"/>
                  </a:lnTo>
                  <a:lnTo>
                    <a:pt x="1916" y="444"/>
                  </a:lnTo>
                  <a:lnTo>
                    <a:pt x="1912" y="441"/>
                  </a:lnTo>
                  <a:lnTo>
                    <a:pt x="1911" y="438"/>
                  </a:lnTo>
                  <a:lnTo>
                    <a:pt x="1910" y="437"/>
                  </a:lnTo>
                  <a:lnTo>
                    <a:pt x="1907" y="437"/>
                  </a:lnTo>
                  <a:lnTo>
                    <a:pt x="1905" y="438"/>
                  </a:lnTo>
                  <a:lnTo>
                    <a:pt x="1904" y="437"/>
                  </a:lnTo>
                  <a:lnTo>
                    <a:pt x="1904" y="436"/>
                  </a:lnTo>
                  <a:lnTo>
                    <a:pt x="1904" y="434"/>
                  </a:lnTo>
                  <a:lnTo>
                    <a:pt x="1903" y="432"/>
                  </a:lnTo>
                  <a:lnTo>
                    <a:pt x="1898" y="428"/>
                  </a:lnTo>
                  <a:lnTo>
                    <a:pt x="1895" y="425"/>
                  </a:lnTo>
                  <a:lnTo>
                    <a:pt x="1894" y="422"/>
                  </a:lnTo>
                  <a:lnTo>
                    <a:pt x="1896" y="414"/>
                  </a:lnTo>
                  <a:lnTo>
                    <a:pt x="1902" y="406"/>
                  </a:lnTo>
                  <a:lnTo>
                    <a:pt x="1908" y="399"/>
                  </a:lnTo>
                  <a:lnTo>
                    <a:pt x="1913" y="395"/>
                  </a:lnTo>
                  <a:lnTo>
                    <a:pt x="1920" y="392"/>
                  </a:lnTo>
                  <a:lnTo>
                    <a:pt x="1925" y="385"/>
                  </a:lnTo>
                  <a:lnTo>
                    <a:pt x="1935" y="365"/>
                  </a:lnTo>
                  <a:lnTo>
                    <a:pt x="1936" y="364"/>
                  </a:lnTo>
                  <a:lnTo>
                    <a:pt x="1936" y="363"/>
                  </a:lnTo>
                  <a:lnTo>
                    <a:pt x="1934" y="358"/>
                  </a:lnTo>
                  <a:lnTo>
                    <a:pt x="1935" y="356"/>
                  </a:lnTo>
                  <a:lnTo>
                    <a:pt x="1938" y="352"/>
                  </a:lnTo>
                  <a:lnTo>
                    <a:pt x="1941" y="350"/>
                  </a:lnTo>
                  <a:lnTo>
                    <a:pt x="1943" y="348"/>
                  </a:lnTo>
                  <a:lnTo>
                    <a:pt x="1947" y="344"/>
                  </a:lnTo>
                  <a:lnTo>
                    <a:pt x="1959" y="317"/>
                  </a:lnTo>
                  <a:lnTo>
                    <a:pt x="1962" y="296"/>
                  </a:lnTo>
                  <a:lnTo>
                    <a:pt x="1963" y="283"/>
                  </a:lnTo>
                  <a:lnTo>
                    <a:pt x="1962" y="280"/>
                  </a:lnTo>
                  <a:lnTo>
                    <a:pt x="1964" y="274"/>
                  </a:lnTo>
                  <a:lnTo>
                    <a:pt x="1978" y="253"/>
                  </a:lnTo>
                  <a:lnTo>
                    <a:pt x="1978" y="252"/>
                  </a:lnTo>
                  <a:lnTo>
                    <a:pt x="1979" y="247"/>
                  </a:lnTo>
                  <a:lnTo>
                    <a:pt x="1980" y="245"/>
                  </a:lnTo>
                  <a:lnTo>
                    <a:pt x="1981" y="243"/>
                  </a:lnTo>
                  <a:lnTo>
                    <a:pt x="1985" y="242"/>
                  </a:lnTo>
                  <a:lnTo>
                    <a:pt x="1988" y="237"/>
                  </a:lnTo>
                  <a:lnTo>
                    <a:pt x="1991" y="235"/>
                  </a:lnTo>
                  <a:lnTo>
                    <a:pt x="1999" y="233"/>
                  </a:lnTo>
                  <a:lnTo>
                    <a:pt x="2004" y="227"/>
                  </a:lnTo>
                  <a:lnTo>
                    <a:pt x="2004" y="227"/>
                  </a:lnTo>
                  <a:lnTo>
                    <a:pt x="2000" y="218"/>
                  </a:lnTo>
                  <a:lnTo>
                    <a:pt x="1993" y="210"/>
                  </a:lnTo>
                  <a:lnTo>
                    <a:pt x="1989" y="207"/>
                  </a:lnTo>
                  <a:lnTo>
                    <a:pt x="1985" y="201"/>
                  </a:lnTo>
                  <a:lnTo>
                    <a:pt x="1982" y="198"/>
                  </a:lnTo>
                  <a:lnTo>
                    <a:pt x="1979" y="197"/>
                  </a:lnTo>
                  <a:lnTo>
                    <a:pt x="1976" y="199"/>
                  </a:lnTo>
                  <a:lnTo>
                    <a:pt x="1973" y="201"/>
                  </a:lnTo>
                  <a:lnTo>
                    <a:pt x="1969" y="202"/>
                  </a:lnTo>
                  <a:lnTo>
                    <a:pt x="1964" y="199"/>
                  </a:lnTo>
                  <a:lnTo>
                    <a:pt x="1957" y="196"/>
                  </a:lnTo>
                  <a:lnTo>
                    <a:pt x="1941" y="201"/>
                  </a:lnTo>
                  <a:lnTo>
                    <a:pt x="1932" y="201"/>
                  </a:lnTo>
                  <a:lnTo>
                    <a:pt x="1927" y="198"/>
                  </a:lnTo>
                  <a:lnTo>
                    <a:pt x="1922" y="194"/>
                  </a:lnTo>
                  <a:lnTo>
                    <a:pt x="1917" y="191"/>
                  </a:lnTo>
                  <a:lnTo>
                    <a:pt x="1901" y="191"/>
                  </a:lnTo>
                  <a:lnTo>
                    <a:pt x="1894" y="187"/>
                  </a:lnTo>
                  <a:lnTo>
                    <a:pt x="1889" y="182"/>
                  </a:lnTo>
                  <a:lnTo>
                    <a:pt x="1864" y="150"/>
                  </a:lnTo>
                  <a:lnTo>
                    <a:pt x="1858" y="147"/>
                  </a:lnTo>
                  <a:lnTo>
                    <a:pt x="1856" y="143"/>
                  </a:lnTo>
                  <a:lnTo>
                    <a:pt x="1853" y="120"/>
                  </a:lnTo>
                  <a:lnTo>
                    <a:pt x="1851" y="111"/>
                  </a:lnTo>
                  <a:lnTo>
                    <a:pt x="1843" y="96"/>
                  </a:lnTo>
                  <a:lnTo>
                    <a:pt x="1843" y="92"/>
                  </a:lnTo>
                  <a:lnTo>
                    <a:pt x="1847" y="87"/>
                  </a:lnTo>
                  <a:lnTo>
                    <a:pt x="1847" y="83"/>
                  </a:lnTo>
                  <a:lnTo>
                    <a:pt x="1843" y="74"/>
                  </a:lnTo>
                  <a:lnTo>
                    <a:pt x="1838" y="71"/>
                  </a:lnTo>
                  <a:lnTo>
                    <a:pt x="1832" y="70"/>
                  </a:lnTo>
                  <a:lnTo>
                    <a:pt x="1824" y="68"/>
                  </a:lnTo>
                  <a:lnTo>
                    <a:pt x="1830" y="57"/>
                  </a:lnTo>
                  <a:lnTo>
                    <a:pt x="1830" y="53"/>
                  </a:lnTo>
                  <a:lnTo>
                    <a:pt x="1826" y="52"/>
                  </a:lnTo>
                  <a:lnTo>
                    <a:pt x="1822" y="51"/>
                  </a:lnTo>
                  <a:lnTo>
                    <a:pt x="1816" y="44"/>
                  </a:lnTo>
                  <a:lnTo>
                    <a:pt x="1806" y="43"/>
                  </a:lnTo>
                  <a:lnTo>
                    <a:pt x="1797" y="39"/>
                  </a:lnTo>
                  <a:lnTo>
                    <a:pt x="1793" y="38"/>
                  </a:lnTo>
                  <a:lnTo>
                    <a:pt x="1775" y="45"/>
                  </a:lnTo>
                  <a:lnTo>
                    <a:pt x="1768" y="42"/>
                  </a:lnTo>
                  <a:lnTo>
                    <a:pt x="1764" y="33"/>
                  </a:lnTo>
                  <a:lnTo>
                    <a:pt x="1761" y="23"/>
                  </a:lnTo>
                  <a:lnTo>
                    <a:pt x="1757" y="15"/>
                  </a:lnTo>
                  <a:lnTo>
                    <a:pt x="1749" y="12"/>
                  </a:lnTo>
                  <a:lnTo>
                    <a:pt x="1738" y="10"/>
                  </a:lnTo>
                  <a:lnTo>
                    <a:pt x="1729" y="6"/>
                  </a:lnTo>
                  <a:lnTo>
                    <a:pt x="1727" y="0"/>
                  </a:lnTo>
                  <a:lnTo>
                    <a:pt x="1723" y="1"/>
                  </a:lnTo>
                  <a:lnTo>
                    <a:pt x="1716" y="2"/>
                  </a:lnTo>
                  <a:lnTo>
                    <a:pt x="1671" y="13"/>
                  </a:lnTo>
                  <a:lnTo>
                    <a:pt x="1626" y="23"/>
                  </a:lnTo>
                  <a:lnTo>
                    <a:pt x="1581" y="33"/>
                  </a:lnTo>
                  <a:lnTo>
                    <a:pt x="1535" y="43"/>
                  </a:lnTo>
                  <a:lnTo>
                    <a:pt x="1490" y="53"/>
                  </a:lnTo>
                  <a:lnTo>
                    <a:pt x="1445" y="62"/>
                  </a:lnTo>
                  <a:lnTo>
                    <a:pt x="1400" y="72"/>
                  </a:lnTo>
                  <a:lnTo>
                    <a:pt x="1354" y="82"/>
                  </a:lnTo>
                  <a:lnTo>
                    <a:pt x="1309" y="92"/>
                  </a:lnTo>
                  <a:lnTo>
                    <a:pt x="1264" y="101"/>
                  </a:lnTo>
                  <a:lnTo>
                    <a:pt x="1218" y="111"/>
                  </a:lnTo>
                  <a:lnTo>
                    <a:pt x="1173" y="121"/>
                  </a:lnTo>
                  <a:lnTo>
                    <a:pt x="1128" y="130"/>
                  </a:lnTo>
                  <a:lnTo>
                    <a:pt x="1082" y="140"/>
                  </a:lnTo>
                  <a:lnTo>
                    <a:pt x="1037" y="149"/>
                  </a:lnTo>
                  <a:lnTo>
                    <a:pt x="992" y="158"/>
                  </a:lnTo>
                  <a:lnTo>
                    <a:pt x="946" y="168"/>
                  </a:lnTo>
                  <a:lnTo>
                    <a:pt x="901" y="177"/>
                  </a:lnTo>
                  <a:lnTo>
                    <a:pt x="856" y="186"/>
                  </a:lnTo>
                  <a:lnTo>
                    <a:pt x="810" y="195"/>
                  </a:lnTo>
                  <a:lnTo>
                    <a:pt x="765" y="204"/>
                  </a:lnTo>
                  <a:lnTo>
                    <a:pt x="719" y="213"/>
                  </a:lnTo>
                  <a:lnTo>
                    <a:pt x="674" y="222"/>
                  </a:lnTo>
                  <a:lnTo>
                    <a:pt x="628" y="231"/>
                  </a:lnTo>
                  <a:lnTo>
                    <a:pt x="583" y="240"/>
                  </a:lnTo>
                  <a:lnTo>
                    <a:pt x="537" y="248"/>
                  </a:lnTo>
                  <a:lnTo>
                    <a:pt x="492" y="257"/>
                  </a:lnTo>
                  <a:lnTo>
                    <a:pt x="447" y="266"/>
                  </a:lnTo>
                  <a:lnTo>
                    <a:pt x="401" y="274"/>
                  </a:lnTo>
                  <a:lnTo>
                    <a:pt x="356" y="283"/>
                  </a:lnTo>
                  <a:lnTo>
                    <a:pt x="310" y="291"/>
                  </a:lnTo>
                  <a:lnTo>
                    <a:pt x="265" y="300"/>
                  </a:lnTo>
                  <a:lnTo>
                    <a:pt x="252" y="302"/>
                  </a:lnTo>
                  <a:lnTo>
                    <a:pt x="250" y="287"/>
                  </a:lnTo>
                  <a:lnTo>
                    <a:pt x="247" y="275"/>
                  </a:lnTo>
                  <a:lnTo>
                    <a:pt x="245" y="262"/>
                  </a:lnTo>
                  <a:lnTo>
                    <a:pt x="243" y="250"/>
                  </a:lnTo>
                  <a:lnTo>
                    <a:pt x="240" y="237"/>
                  </a:lnTo>
                  <a:lnTo>
                    <a:pt x="238" y="224"/>
                  </a:lnTo>
                  <a:lnTo>
                    <a:pt x="236" y="212"/>
                  </a:lnTo>
                  <a:lnTo>
                    <a:pt x="233" y="199"/>
                  </a:lnTo>
                  <a:lnTo>
                    <a:pt x="231" y="187"/>
                  </a:lnTo>
                  <a:lnTo>
                    <a:pt x="231" y="186"/>
                  </a:lnTo>
                  <a:lnTo>
                    <a:pt x="192" y="210"/>
                  </a:lnTo>
                  <a:lnTo>
                    <a:pt x="179" y="223"/>
                  </a:lnTo>
                  <a:lnTo>
                    <a:pt x="166" y="230"/>
                  </a:lnTo>
                  <a:lnTo>
                    <a:pt x="153" y="245"/>
                  </a:lnTo>
                  <a:lnTo>
                    <a:pt x="140" y="253"/>
                  </a:lnTo>
                  <a:lnTo>
                    <a:pt x="125" y="266"/>
                  </a:lnTo>
                  <a:lnTo>
                    <a:pt x="118" y="270"/>
                  </a:lnTo>
                  <a:lnTo>
                    <a:pt x="117" y="267"/>
                  </a:lnTo>
                  <a:lnTo>
                    <a:pt x="119" y="265"/>
                  </a:lnTo>
                  <a:lnTo>
                    <a:pt x="122" y="258"/>
                  </a:lnTo>
                  <a:lnTo>
                    <a:pt x="123" y="257"/>
                  </a:lnTo>
                  <a:lnTo>
                    <a:pt x="132" y="255"/>
                  </a:lnTo>
                  <a:lnTo>
                    <a:pt x="135" y="253"/>
                  </a:lnTo>
                  <a:lnTo>
                    <a:pt x="137" y="248"/>
                  </a:lnTo>
                  <a:lnTo>
                    <a:pt x="129" y="247"/>
                  </a:lnTo>
                  <a:lnTo>
                    <a:pt x="124" y="251"/>
                  </a:lnTo>
                  <a:lnTo>
                    <a:pt x="119" y="258"/>
                  </a:lnTo>
                  <a:lnTo>
                    <a:pt x="112" y="265"/>
                  </a:lnTo>
                  <a:lnTo>
                    <a:pt x="109" y="275"/>
                  </a:lnTo>
                  <a:lnTo>
                    <a:pt x="106" y="278"/>
                  </a:lnTo>
                  <a:lnTo>
                    <a:pt x="103" y="280"/>
                  </a:lnTo>
                  <a:lnTo>
                    <a:pt x="95" y="289"/>
                  </a:lnTo>
                  <a:lnTo>
                    <a:pt x="45" y="329"/>
                  </a:lnTo>
                  <a:lnTo>
                    <a:pt x="25" y="337"/>
                  </a:lnTo>
                  <a:lnTo>
                    <a:pt x="20" y="341"/>
                  </a:lnTo>
                  <a:lnTo>
                    <a:pt x="16" y="347"/>
                  </a:lnTo>
                  <a:lnTo>
                    <a:pt x="0" y="355"/>
                  </a:lnTo>
                  <a:lnTo>
                    <a:pt x="6" y="389"/>
                  </a:lnTo>
                  <a:lnTo>
                    <a:pt x="22" y="481"/>
                  </a:lnTo>
                  <a:lnTo>
                    <a:pt x="38" y="572"/>
                  </a:lnTo>
                  <a:lnTo>
                    <a:pt x="46" y="617"/>
                  </a:lnTo>
                  <a:lnTo>
                    <a:pt x="55" y="663"/>
                  </a:lnTo>
                  <a:lnTo>
                    <a:pt x="63" y="708"/>
                  </a:lnTo>
                  <a:lnTo>
                    <a:pt x="71" y="754"/>
                  </a:lnTo>
                  <a:lnTo>
                    <a:pt x="79" y="799"/>
                  </a:lnTo>
                  <a:lnTo>
                    <a:pt x="87" y="845"/>
                  </a:lnTo>
                  <a:lnTo>
                    <a:pt x="95" y="891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8"/>
                  </a:lnTo>
                  <a:lnTo>
                    <a:pt x="103" y="938"/>
                  </a:lnTo>
                  <a:lnTo>
                    <a:pt x="104" y="938"/>
                  </a:lnTo>
                  <a:lnTo>
                    <a:pt x="104" y="938"/>
                  </a:lnTo>
                  <a:lnTo>
                    <a:pt x="104" y="939"/>
                  </a:lnTo>
                  <a:lnTo>
                    <a:pt x="116" y="1009"/>
                  </a:lnTo>
                  <a:lnTo>
                    <a:pt x="122" y="1044"/>
                  </a:lnTo>
                  <a:lnTo>
                    <a:pt x="129" y="1079"/>
                  </a:lnTo>
                  <a:lnTo>
                    <a:pt x="135" y="1113"/>
                  </a:lnTo>
                  <a:lnTo>
                    <a:pt x="141" y="1149"/>
                  </a:lnTo>
                  <a:lnTo>
                    <a:pt x="147" y="1183"/>
                  </a:lnTo>
                  <a:lnTo>
                    <a:pt x="154" y="1219"/>
                  </a:lnTo>
                  <a:lnTo>
                    <a:pt x="159" y="1249"/>
                  </a:lnTo>
                  <a:lnTo>
                    <a:pt x="165" y="1279"/>
                  </a:lnTo>
                  <a:lnTo>
                    <a:pt x="170" y="1310"/>
                  </a:lnTo>
                  <a:lnTo>
                    <a:pt x="175" y="1340"/>
                  </a:lnTo>
                  <a:lnTo>
                    <a:pt x="220" y="1332"/>
                  </a:lnTo>
                  <a:lnTo>
                    <a:pt x="265" y="1324"/>
                  </a:lnTo>
                  <a:lnTo>
                    <a:pt x="310" y="1316"/>
                  </a:lnTo>
                  <a:lnTo>
                    <a:pt x="355" y="1308"/>
                  </a:lnTo>
                  <a:lnTo>
                    <a:pt x="400" y="1300"/>
                  </a:lnTo>
                  <a:lnTo>
                    <a:pt x="444" y="1291"/>
                  </a:lnTo>
                  <a:lnTo>
                    <a:pt x="489" y="1283"/>
                  </a:lnTo>
                  <a:lnTo>
                    <a:pt x="534" y="1275"/>
                  </a:lnTo>
                  <a:lnTo>
                    <a:pt x="573" y="1267"/>
                  </a:lnTo>
                  <a:lnTo>
                    <a:pt x="613" y="1260"/>
                  </a:lnTo>
                  <a:lnTo>
                    <a:pt x="652" y="1252"/>
                  </a:lnTo>
                  <a:lnTo>
                    <a:pt x="692" y="1245"/>
                  </a:lnTo>
                  <a:lnTo>
                    <a:pt x="732" y="1237"/>
                  </a:lnTo>
                  <a:lnTo>
                    <a:pt x="771" y="1229"/>
                  </a:lnTo>
                  <a:lnTo>
                    <a:pt x="811" y="1222"/>
                  </a:lnTo>
                  <a:lnTo>
                    <a:pt x="851" y="1214"/>
                  </a:lnTo>
                  <a:lnTo>
                    <a:pt x="890" y="1206"/>
                  </a:lnTo>
                  <a:lnTo>
                    <a:pt x="930" y="1198"/>
                  </a:lnTo>
                  <a:lnTo>
                    <a:pt x="969" y="1190"/>
                  </a:lnTo>
                  <a:lnTo>
                    <a:pt x="1009" y="1183"/>
                  </a:lnTo>
                  <a:lnTo>
                    <a:pt x="1048" y="1175"/>
                  </a:lnTo>
                  <a:lnTo>
                    <a:pt x="1088" y="1167"/>
                  </a:lnTo>
                  <a:lnTo>
                    <a:pt x="1127" y="1159"/>
                  </a:lnTo>
                  <a:lnTo>
                    <a:pt x="1167" y="1151"/>
                  </a:lnTo>
                  <a:lnTo>
                    <a:pt x="1206" y="1142"/>
                  </a:lnTo>
                  <a:lnTo>
                    <a:pt x="1246" y="1134"/>
                  </a:lnTo>
                  <a:lnTo>
                    <a:pt x="1285" y="1126"/>
                  </a:lnTo>
                  <a:lnTo>
                    <a:pt x="1325" y="1118"/>
                  </a:lnTo>
                  <a:lnTo>
                    <a:pt x="1364" y="1110"/>
                  </a:lnTo>
                  <a:lnTo>
                    <a:pt x="1404" y="1102"/>
                  </a:lnTo>
                  <a:lnTo>
                    <a:pt x="1443" y="1093"/>
                  </a:lnTo>
                  <a:lnTo>
                    <a:pt x="1483" y="1085"/>
                  </a:lnTo>
                  <a:lnTo>
                    <a:pt x="1522" y="1076"/>
                  </a:lnTo>
                  <a:lnTo>
                    <a:pt x="1562" y="1068"/>
                  </a:lnTo>
                  <a:lnTo>
                    <a:pt x="1601" y="1059"/>
                  </a:lnTo>
                  <a:lnTo>
                    <a:pt x="1640" y="1051"/>
                  </a:lnTo>
                  <a:lnTo>
                    <a:pt x="1680" y="1042"/>
                  </a:lnTo>
                  <a:lnTo>
                    <a:pt x="1719" y="1033"/>
                  </a:lnTo>
                  <a:lnTo>
                    <a:pt x="1759" y="1025"/>
                  </a:lnTo>
                  <a:lnTo>
                    <a:pt x="1798" y="1016"/>
                  </a:lnTo>
                  <a:lnTo>
                    <a:pt x="1801" y="1016"/>
                  </a:lnTo>
                  <a:lnTo>
                    <a:pt x="1801" y="1015"/>
                  </a:lnTo>
                  <a:lnTo>
                    <a:pt x="1806" y="1001"/>
                  </a:lnTo>
                  <a:lnTo>
                    <a:pt x="1811" y="987"/>
                  </a:lnTo>
                  <a:lnTo>
                    <a:pt x="1816" y="972"/>
                  </a:lnTo>
                  <a:lnTo>
                    <a:pt x="1821" y="964"/>
                  </a:lnTo>
                  <a:lnTo>
                    <a:pt x="1827" y="958"/>
                  </a:lnTo>
                  <a:lnTo>
                    <a:pt x="1833" y="953"/>
                  </a:lnTo>
                  <a:lnTo>
                    <a:pt x="1843" y="948"/>
                  </a:lnTo>
                  <a:lnTo>
                    <a:pt x="1851" y="945"/>
                  </a:lnTo>
                  <a:lnTo>
                    <a:pt x="1866" y="941"/>
                  </a:lnTo>
                  <a:lnTo>
                    <a:pt x="1882" y="939"/>
                  </a:lnTo>
                  <a:lnTo>
                    <a:pt x="1896" y="941"/>
                  </a:lnTo>
                  <a:lnTo>
                    <a:pt x="1907" y="944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20" y="935"/>
                  </a:lnTo>
                  <a:lnTo>
                    <a:pt x="1925" y="931"/>
                  </a:lnTo>
                  <a:lnTo>
                    <a:pt x="1931" y="928"/>
                  </a:lnTo>
                  <a:lnTo>
                    <a:pt x="1950" y="913"/>
                  </a:lnTo>
                  <a:lnTo>
                    <a:pt x="1958" y="915"/>
                  </a:lnTo>
                  <a:lnTo>
                    <a:pt x="1966" y="912"/>
                  </a:lnTo>
                  <a:lnTo>
                    <a:pt x="1979" y="901"/>
                  </a:lnTo>
                  <a:lnTo>
                    <a:pt x="1997" y="889"/>
                  </a:lnTo>
                  <a:lnTo>
                    <a:pt x="2001" y="883"/>
                  </a:lnTo>
                  <a:lnTo>
                    <a:pt x="1997" y="874"/>
                  </a:lnTo>
                  <a:lnTo>
                    <a:pt x="1997" y="864"/>
                  </a:lnTo>
                  <a:lnTo>
                    <a:pt x="2000" y="855"/>
                  </a:lnTo>
                  <a:lnTo>
                    <a:pt x="2005" y="851"/>
                  </a:lnTo>
                  <a:lnTo>
                    <a:pt x="2012" y="847"/>
                  </a:lnTo>
                  <a:lnTo>
                    <a:pt x="2021" y="835"/>
                  </a:lnTo>
                  <a:lnTo>
                    <a:pt x="2028" y="830"/>
                  </a:lnTo>
                  <a:lnTo>
                    <a:pt x="2039" y="821"/>
                  </a:lnTo>
                  <a:lnTo>
                    <a:pt x="2043" y="817"/>
                  </a:lnTo>
                  <a:lnTo>
                    <a:pt x="2053" y="800"/>
                  </a:lnTo>
                  <a:lnTo>
                    <a:pt x="2057" y="795"/>
                  </a:lnTo>
                  <a:lnTo>
                    <a:pt x="2069" y="788"/>
                  </a:lnTo>
                  <a:lnTo>
                    <a:pt x="2072" y="786"/>
                  </a:lnTo>
                  <a:lnTo>
                    <a:pt x="2082" y="773"/>
                  </a:lnTo>
                  <a:lnTo>
                    <a:pt x="2084" y="770"/>
                  </a:lnTo>
                  <a:lnTo>
                    <a:pt x="2093" y="767"/>
                  </a:lnTo>
                  <a:lnTo>
                    <a:pt x="2103" y="761"/>
                  </a:lnTo>
                  <a:lnTo>
                    <a:pt x="2111" y="753"/>
                  </a:lnTo>
                  <a:lnTo>
                    <a:pt x="2114" y="743"/>
                  </a:lnTo>
                  <a:lnTo>
                    <a:pt x="2108" y="735"/>
                  </a:lnTo>
                  <a:lnTo>
                    <a:pt x="2097" y="72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xmlns="" id="{FC675A59-7BEB-467E-8509-39ECEE6BA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4031" y="2538294"/>
              <a:ext cx="541570" cy="345376"/>
            </a:xfrm>
            <a:custGeom>
              <a:avLst/>
              <a:gdLst>
                <a:gd name="T0" fmla="*/ 2041 w 2115"/>
                <a:gd name="T1" fmla="*/ 687 h 1341"/>
                <a:gd name="T2" fmla="*/ 1976 w 2115"/>
                <a:gd name="T3" fmla="*/ 651 h 1341"/>
                <a:gd name="T4" fmla="*/ 1920 w 2115"/>
                <a:gd name="T5" fmla="*/ 602 h 1341"/>
                <a:gd name="T6" fmla="*/ 1906 w 2115"/>
                <a:gd name="T7" fmla="*/ 560 h 1341"/>
                <a:gd name="T8" fmla="*/ 1902 w 2115"/>
                <a:gd name="T9" fmla="*/ 528 h 1341"/>
                <a:gd name="T10" fmla="*/ 1905 w 2115"/>
                <a:gd name="T11" fmla="*/ 506 h 1341"/>
                <a:gd name="T12" fmla="*/ 1926 w 2115"/>
                <a:gd name="T13" fmla="*/ 475 h 1341"/>
                <a:gd name="T14" fmla="*/ 1912 w 2115"/>
                <a:gd name="T15" fmla="*/ 441 h 1341"/>
                <a:gd name="T16" fmla="*/ 1904 w 2115"/>
                <a:gd name="T17" fmla="*/ 436 h 1341"/>
                <a:gd name="T18" fmla="*/ 1896 w 2115"/>
                <a:gd name="T19" fmla="*/ 414 h 1341"/>
                <a:gd name="T20" fmla="*/ 1935 w 2115"/>
                <a:gd name="T21" fmla="*/ 365 h 1341"/>
                <a:gd name="T22" fmla="*/ 1941 w 2115"/>
                <a:gd name="T23" fmla="*/ 350 h 1341"/>
                <a:gd name="T24" fmla="*/ 1962 w 2115"/>
                <a:gd name="T25" fmla="*/ 280 h 1341"/>
                <a:gd name="T26" fmla="*/ 1981 w 2115"/>
                <a:gd name="T27" fmla="*/ 243 h 1341"/>
                <a:gd name="T28" fmla="*/ 2004 w 2115"/>
                <a:gd name="T29" fmla="*/ 227 h 1341"/>
                <a:gd name="T30" fmla="*/ 1979 w 2115"/>
                <a:gd name="T31" fmla="*/ 197 h 1341"/>
                <a:gd name="T32" fmla="*/ 1941 w 2115"/>
                <a:gd name="T33" fmla="*/ 201 h 1341"/>
                <a:gd name="T34" fmla="*/ 1894 w 2115"/>
                <a:gd name="T35" fmla="*/ 187 h 1341"/>
                <a:gd name="T36" fmla="*/ 1851 w 2115"/>
                <a:gd name="T37" fmla="*/ 111 h 1341"/>
                <a:gd name="T38" fmla="*/ 1838 w 2115"/>
                <a:gd name="T39" fmla="*/ 71 h 1341"/>
                <a:gd name="T40" fmla="*/ 1822 w 2115"/>
                <a:gd name="T41" fmla="*/ 51 h 1341"/>
                <a:gd name="T42" fmla="*/ 1768 w 2115"/>
                <a:gd name="T43" fmla="*/ 42 h 1341"/>
                <a:gd name="T44" fmla="*/ 1729 w 2115"/>
                <a:gd name="T45" fmla="*/ 6 h 1341"/>
                <a:gd name="T46" fmla="*/ 1581 w 2115"/>
                <a:gd name="T47" fmla="*/ 33 h 1341"/>
                <a:gd name="T48" fmla="*/ 1309 w 2115"/>
                <a:gd name="T49" fmla="*/ 92 h 1341"/>
                <a:gd name="T50" fmla="*/ 1037 w 2115"/>
                <a:gd name="T51" fmla="*/ 149 h 1341"/>
                <a:gd name="T52" fmla="*/ 765 w 2115"/>
                <a:gd name="T53" fmla="*/ 204 h 1341"/>
                <a:gd name="T54" fmla="*/ 492 w 2115"/>
                <a:gd name="T55" fmla="*/ 257 h 1341"/>
                <a:gd name="T56" fmla="*/ 252 w 2115"/>
                <a:gd name="T57" fmla="*/ 302 h 1341"/>
                <a:gd name="T58" fmla="*/ 238 w 2115"/>
                <a:gd name="T59" fmla="*/ 224 h 1341"/>
                <a:gd name="T60" fmla="*/ 179 w 2115"/>
                <a:gd name="T61" fmla="*/ 223 h 1341"/>
                <a:gd name="T62" fmla="*/ 117 w 2115"/>
                <a:gd name="T63" fmla="*/ 267 h 1341"/>
                <a:gd name="T64" fmla="*/ 137 w 2115"/>
                <a:gd name="T65" fmla="*/ 248 h 1341"/>
                <a:gd name="T66" fmla="*/ 106 w 2115"/>
                <a:gd name="T67" fmla="*/ 278 h 1341"/>
                <a:gd name="T68" fmla="*/ 16 w 2115"/>
                <a:gd name="T69" fmla="*/ 347 h 1341"/>
                <a:gd name="T70" fmla="*/ 55 w 2115"/>
                <a:gd name="T71" fmla="*/ 663 h 1341"/>
                <a:gd name="T72" fmla="*/ 103 w 2115"/>
                <a:gd name="T73" fmla="*/ 937 h 1341"/>
                <a:gd name="T74" fmla="*/ 104 w 2115"/>
                <a:gd name="T75" fmla="*/ 938 h 1341"/>
                <a:gd name="T76" fmla="*/ 135 w 2115"/>
                <a:gd name="T77" fmla="*/ 1113 h 1341"/>
                <a:gd name="T78" fmla="*/ 170 w 2115"/>
                <a:gd name="T79" fmla="*/ 1310 h 1341"/>
                <a:gd name="T80" fmla="*/ 400 w 2115"/>
                <a:gd name="T81" fmla="*/ 1300 h 1341"/>
                <a:gd name="T82" fmla="*/ 652 w 2115"/>
                <a:gd name="T83" fmla="*/ 1252 h 1341"/>
                <a:gd name="T84" fmla="*/ 890 w 2115"/>
                <a:gd name="T85" fmla="*/ 1206 h 1341"/>
                <a:gd name="T86" fmla="*/ 1127 w 2115"/>
                <a:gd name="T87" fmla="*/ 1159 h 1341"/>
                <a:gd name="T88" fmla="*/ 1364 w 2115"/>
                <a:gd name="T89" fmla="*/ 1110 h 1341"/>
                <a:gd name="T90" fmla="*/ 1601 w 2115"/>
                <a:gd name="T91" fmla="*/ 1059 h 1341"/>
                <a:gd name="T92" fmla="*/ 1801 w 2115"/>
                <a:gd name="T93" fmla="*/ 1016 h 1341"/>
                <a:gd name="T94" fmla="*/ 1827 w 2115"/>
                <a:gd name="T95" fmla="*/ 958 h 1341"/>
                <a:gd name="T96" fmla="*/ 1896 w 2115"/>
                <a:gd name="T97" fmla="*/ 941 h 1341"/>
                <a:gd name="T98" fmla="*/ 1931 w 2115"/>
                <a:gd name="T99" fmla="*/ 928 h 1341"/>
                <a:gd name="T100" fmla="*/ 2001 w 2115"/>
                <a:gd name="T101" fmla="*/ 883 h 1341"/>
                <a:gd name="T102" fmla="*/ 2021 w 2115"/>
                <a:gd name="T103" fmla="*/ 835 h 1341"/>
                <a:gd name="T104" fmla="*/ 2069 w 2115"/>
                <a:gd name="T105" fmla="*/ 788 h 1341"/>
                <a:gd name="T106" fmla="*/ 2111 w 2115"/>
                <a:gd name="T107" fmla="*/ 753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5" h="1341">
                  <a:moveTo>
                    <a:pt x="2097" y="727"/>
                  </a:moveTo>
                  <a:lnTo>
                    <a:pt x="2076" y="716"/>
                  </a:lnTo>
                  <a:lnTo>
                    <a:pt x="2062" y="706"/>
                  </a:lnTo>
                  <a:lnTo>
                    <a:pt x="2047" y="693"/>
                  </a:lnTo>
                  <a:lnTo>
                    <a:pt x="2045" y="690"/>
                  </a:lnTo>
                  <a:lnTo>
                    <a:pt x="2041" y="687"/>
                  </a:lnTo>
                  <a:lnTo>
                    <a:pt x="2020" y="676"/>
                  </a:lnTo>
                  <a:lnTo>
                    <a:pt x="2011" y="660"/>
                  </a:lnTo>
                  <a:lnTo>
                    <a:pt x="2005" y="654"/>
                  </a:lnTo>
                  <a:lnTo>
                    <a:pt x="1993" y="662"/>
                  </a:lnTo>
                  <a:lnTo>
                    <a:pt x="1985" y="658"/>
                  </a:lnTo>
                  <a:lnTo>
                    <a:pt x="1976" y="651"/>
                  </a:lnTo>
                  <a:lnTo>
                    <a:pt x="1971" y="644"/>
                  </a:lnTo>
                  <a:lnTo>
                    <a:pt x="1961" y="611"/>
                  </a:lnTo>
                  <a:lnTo>
                    <a:pt x="1952" y="601"/>
                  </a:lnTo>
                  <a:lnTo>
                    <a:pt x="1934" y="599"/>
                  </a:lnTo>
                  <a:lnTo>
                    <a:pt x="1924" y="603"/>
                  </a:lnTo>
                  <a:lnTo>
                    <a:pt x="1920" y="602"/>
                  </a:lnTo>
                  <a:lnTo>
                    <a:pt x="1914" y="591"/>
                  </a:lnTo>
                  <a:lnTo>
                    <a:pt x="1912" y="587"/>
                  </a:lnTo>
                  <a:lnTo>
                    <a:pt x="1910" y="583"/>
                  </a:lnTo>
                  <a:lnTo>
                    <a:pt x="1911" y="578"/>
                  </a:lnTo>
                  <a:lnTo>
                    <a:pt x="1907" y="565"/>
                  </a:lnTo>
                  <a:lnTo>
                    <a:pt x="1906" y="560"/>
                  </a:lnTo>
                  <a:lnTo>
                    <a:pt x="1906" y="557"/>
                  </a:lnTo>
                  <a:lnTo>
                    <a:pt x="1904" y="553"/>
                  </a:lnTo>
                  <a:lnTo>
                    <a:pt x="1902" y="548"/>
                  </a:lnTo>
                  <a:lnTo>
                    <a:pt x="1902" y="542"/>
                  </a:lnTo>
                  <a:lnTo>
                    <a:pt x="1903" y="528"/>
                  </a:lnTo>
                  <a:lnTo>
                    <a:pt x="1902" y="528"/>
                  </a:lnTo>
                  <a:lnTo>
                    <a:pt x="1900" y="526"/>
                  </a:lnTo>
                  <a:lnTo>
                    <a:pt x="1899" y="522"/>
                  </a:lnTo>
                  <a:lnTo>
                    <a:pt x="1900" y="520"/>
                  </a:lnTo>
                  <a:lnTo>
                    <a:pt x="1902" y="518"/>
                  </a:lnTo>
                  <a:lnTo>
                    <a:pt x="1904" y="514"/>
                  </a:lnTo>
                  <a:lnTo>
                    <a:pt x="1905" y="506"/>
                  </a:lnTo>
                  <a:lnTo>
                    <a:pt x="1912" y="508"/>
                  </a:lnTo>
                  <a:lnTo>
                    <a:pt x="1919" y="505"/>
                  </a:lnTo>
                  <a:lnTo>
                    <a:pt x="1923" y="500"/>
                  </a:lnTo>
                  <a:lnTo>
                    <a:pt x="1924" y="491"/>
                  </a:lnTo>
                  <a:lnTo>
                    <a:pt x="1923" y="480"/>
                  </a:lnTo>
                  <a:lnTo>
                    <a:pt x="1926" y="475"/>
                  </a:lnTo>
                  <a:lnTo>
                    <a:pt x="1930" y="471"/>
                  </a:lnTo>
                  <a:lnTo>
                    <a:pt x="1932" y="463"/>
                  </a:lnTo>
                  <a:lnTo>
                    <a:pt x="1929" y="455"/>
                  </a:lnTo>
                  <a:lnTo>
                    <a:pt x="1922" y="449"/>
                  </a:lnTo>
                  <a:lnTo>
                    <a:pt x="1916" y="444"/>
                  </a:lnTo>
                  <a:lnTo>
                    <a:pt x="1912" y="441"/>
                  </a:lnTo>
                  <a:lnTo>
                    <a:pt x="1911" y="438"/>
                  </a:lnTo>
                  <a:lnTo>
                    <a:pt x="1910" y="437"/>
                  </a:lnTo>
                  <a:lnTo>
                    <a:pt x="1907" y="437"/>
                  </a:lnTo>
                  <a:lnTo>
                    <a:pt x="1905" y="438"/>
                  </a:lnTo>
                  <a:lnTo>
                    <a:pt x="1904" y="437"/>
                  </a:lnTo>
                  <a:lnTo>
                    <a:pt x="1904" y="436"/>
                  </a:lnTo>
                  <a:lnTo>
                    <a:pt x="1904" y="434"/>
                  </a:lnTo>
                  <a:lnTo>
                    <a:pt x="1903" y="432"/>
                  </a:lnTo>
                  <a:lnTo>
                    <a:pt x="1898" y="428"/>
                  </a:lnTo>
                  <a:lnTo>
                    <a:pt x="1895" y="425"/>
                  </a:lnTo>
                  <a:lnTo>
                    <a:pt x="1894" y="422"/>
                  </a:lnTo>
                  <a:lnTo>
                    <a:pt x="1896" y="414"/>
                  </a:lnTo>
                  <a:lnTo>
                    <a:pt x="1902" y="406"/>
                  </a:lnTo>
                  <a:lnTo>
                    <a:pt x="1908" y="399"/>
                  </a:lnTo>
                  <a:lnTo>
                    <a:pt x="1913" y="395"/>
                  </a:lnTo>
                  <a:lnTo>
                    <a:pt x="1920" y="392"/>
                  </a:lnTo>
                  <a:lnTo>
                    <a:pt x="1925" y="385"/>
                  </a:lnTo>
                  <a:lnTo>
                    <a:pt x="1935" y="365"/>
                  </a:lnTo>
                  <a:lnTo>
                    <a:pt x="1936" y="364"/>
                  </a:lnTo>
                  <a:lnTo>
                    <a:pt x="1936" y="363"/>
                  </a:lnTo>
                  <a:lnTo>
                    <a:pt x="1934" y="358"/>
                  </a:lnTo>
                  <a:lnTo>
                    <a:pt x="1935" y="356"/>
                  </a:lnTo>
                  <a:lnTo>
                    <a:pt x="1938" y="352"/>
                  </a:lnTo>
                  <a:lnTo>
                    <a:pt x="1941" y="350"/>
                  </a:lnTo>
                  <a:lnTo>
                    <a:pt x="1943" y="348"/>
                  </a:lnTo>
                  <a:lnTo>
                    <a:pt x="1947" y="344"/>
                  </a:lnTo>
                  <a:lnTo>
                    <a:pt x="1959" y="317"/>
                  </a:lnTo>
                  <a:lnTo>
                    <a:pt x="1962" y="296"/>
                  </a:lnTo>
                  <a:lnTo>
                    <a:pt x="1963" y="283"/>
                  </a:lnTo>
                  <a:lnTo>
                    <a:pt x="1962" y="280"/>
                  </a:lnTo>
                  <a:lnTo>
                    <a:pt x="1964" y="274"/>
                  </a:lnTo>
                  <a:lnTo>
                    <a:pt x="1978" y="253"/>
                  </a:lnTo>
                  <a:lnTo>
                    <a:pt x="1978" y="252"/>
                  </a:lnTo>
                  <a:lnTo>
                    <a:pt x="1979" y="247"/>
                  </a:lnTo>
                  <a:lnTo>
                    <a:pt x="1980" y="245"/>
                  </a:lnTo>
                  <a:lnTo>
                    <a:pt x="1981" y="243"/>
                  </a:lnTo>
                  <a:lnTo>
                    <a:pt x="1985" y="242"/>
                  </a:lnTo>
                  <a:lnTo>
                    <a:pt x="1988" y="237"/>
                  </a:lnTo>
                  <a:lnTo>
                    <a:pt x="1991" y="235"/>
                  </a:lnTo>
                  <a:lnTo>
                    <a:pt x="1999" y="233"/>
                  </a:lnTo>
                  <a:lnTo>
                    <a:pt x="2004" y="227"/>
                  </a:lnTo>
                  <a:lnTo>
                    <a:pt x="2004" y="227"/>
                  </a:lnTo>
                  <a:lnTo>
                    <a:pt x="2000" y="218"/>
                  </a:lnTo>
                  <a:lnTo>
                    <a:pt x="1993" y="210"/>
                  </a:lnTo>
                  <a:lnTo>
                    <a:pt x="1989" y="207"/>
                  </a:lnTo>
                  <a:lnTo>
                    <a:pt x="1985" y="201"/>
                  </a:lnTo>
                  <a:lnTo>
                    <a:pt x="1982" y="198"/>
                  </a:lnTo>
                  <a:lnTo>
                    <a:pt x="1979" y="197"/>
                  </a:lnTo>
                  <a:lnTo>
                    <a:pt x="1976" y="199"/>
                  </a:lnTo>
                  <a:lnTo>
                    <a:pt x="1973" y="201"/>
                  </a:lnTo>
                  <a:lnTo>
                    <a:pt x="1969" y="202"/>
                  </a:lnTo>
                  <a:lnTo>
                    <a:pt x="1964" y="199"/>
                  </a:lnTo>
                  <a:lnTo>
                    <a:pt x="1957" y="196"/>
                  </a:lnTo>
                  <a:lnTo>
                    <a:pt x="1941" y="201"/>
                  </a:lnTo>
                  <a:lnTo>
                    <a:pt x="1932" y="201"/>
                  </a:lnTo>
                  <a:lnTo>
                    <a:pt x="1927" y="198"/>
                  </a:lnTo>
                  <a:lnTo>
                    <a:pt x="1922" y="194"/>
                  </a:lnTo>
                  <a:lnTo>
                    <a:pt x="1917" y="191"/>
                  </a:lnTo>
                  <a:lnTo>
                    <a:pt x="1901" y="191"/>
                  </a:lnTo>
                  <a:lnTo>
                    <a:pt x="1894" y="187"/>
                  </a:lnTo>
                  <a:lnTo>
                    <a:pt x="1889" y="182"/>
                  </a:lnTo>
                  <a:lnTo>
                    <a:pt x="1864" y="150"/>
                  </a:lnTo>
                  <a:lnTo>
                    <a:pt x="1858" y="147"/>
                  </a:lnTo>
                  <a:lnTo>
                    <a:pt x="1856" y="143"/>
                  </a:lnTo>
                  <a:lnTo>
                    <a:pt x="1853" y="120"/>
                  </a:lnTo>
                  <a:lnTo>
                    <a:pt x="1851" y="111"/>
                  </a:lnTo>
                  <a:lnTo>
                    <a:pt x="1843" y="96"/>
                  </a:lnTo>
                  <a:lnTo>
                    <a:pt x="1843" y="92"/>
                  </a:lnTo>
                  <a:lnTo>
                    <a:pt x="1847" y="87"/>
                  </a:lnTo>
                  <a:lnTo>
                    <a:pt x="1847" y="83"/>
                  </a:lnTo>
                  <a:lnTo>
                    <a:pt x="1843" y="74"/>
                  </a:lnTo>
                  <a:lnTo>
                    <a:pt x="1838" y="71"/>
                  </a:lnTo>
                  <a:lnTo>
                    <a:pt x="1832" y="70"/>
                  </a:lnTo>
                  <a:lnTo>
                    <a:pt x="1824" y="68"/>
                  </a:lnTo>
                  <a:lnTo>
                    <a:pt x="1830" y="57"/>
                  </a:lnTo>
                  <a:lnTo>
                    <a:pt x="1830" y="53"/>
                  </a:lnTo>
                  <a:lnTo>
                    <a:pt x="1826" y="52"/>
                  </a:lnTo>
                  <a:lnTo>
                    <a:pt x="1822" y="51"/>
                  </a:lnTo>
                  <a:lnTo>
                    <a:pt x="1816" y="44"/>
                  </a:lnTo>
                  <a:lnTo>
                    <a:pt x="1806" y="43"/>
                  </a:lnTo>
                  <a:lnTo>
                    <a:pt x="1797" y="39"/>
                  </a:lnTo>
                  <a:lnTo>
                    <a:pt x="1793" y="38"/>
                  </a:lnTo>
                  <a:lnTo>
                    <a:pt x="1775" y="45"/>
                  </a:lnTo>
                  <a:lnTo>
                    <a:pt x="1768" y="42"/>
                  </a:lnTo>
                  <a:lnTo>
                    <a:pt x="1764" y="33"/>
                  </a:lnTo>
                  <a:lnTo>
                    <a:pt x="1761" y="23"/>
                  </a:lnTo>
                  <a:lnTo>
                    <a:pt x="1757" y="15"/>
                  </a:lnTo>
                  <a:lnTo>
                    <a:pt x="1749" y="12"/>
                  </a:lnTo>
                  <a:lnTo>
                    <a:pt x="1738" y="10"/>
                  </a:lnTo>
                  <a:lnTo>
                    <a:pt x="1729" y="6"/>
                  </a:lnTo>
                  <a:lnTo>
                    <a:pt x="1727" y="0"/>
                  </a:lnTo>
                  <a:lnTo>
                    <a:pt x="1723" y="1"/>
                  </a:lnTo>
                  <a:lnTo>
                    <a:pt x="1716" y="2"/>
                  </a:lnTo>
                  <a:lnTo>
                    <a:pt x="1671" y="13"/>
                  </a:lnTo>
                  <a:lnTo>
                    <a:pt x="1626" y="23"/>
                  </a:lnTo>
                  <a:lnTo>
                    <a:pt x="1581" y="33"/>
                  </a:lnTo>
                  <a:lnTo>
                    <a:pt x="1535" y="43"/>
                  </a:lnTo>
                  <a:lnTo>
                    <a:pt x="1490" y="53"/>
                  </a:lnTo>
                  <a:lnTo>
                    <a:pt x="1445" y="62"/>
                  </a:lnTo>
                  <a:lnTo>
                    <a:pt x="1400" y="72"/>
                  </a:lnTo>
                  <a:lnTo>
                    <a:pt x="1354" y="82"/>
                  </a:lnTo>
                  <a:lnTo>
                    <a:pt x="1309" y="92"/>
                  </a:lnTo>
                  <a:lnTo>
                    <a:pt x="1264" y="101"/>
                  </a:lnTo>
                  <a:lnTo>
                    <a:pt x="1218" y="111"/>
                  </a:lnTo>
                  <a:lnTo>
                    <a:pt x="1173" y="121"/>
                  </a:lnTo>
                  <a:lnTo>
                    <a:pt x="1128" y="130"/>
                  </a:lnTo>
                  <a:lnTo>
                    <a:pt x="1082" y="140"/>
                  </a:lnTo>
                  <a:lnTo>
                    <a:pt x="1037" y="149"/>
                  </a:lnTo>
                  <a:lnTo>
                    <a:pt x="992" y="158"/>
                  </a:lnTo>
                  <a:lnTo>
                    <a:pt x="946" y="168"/>
                  </a:lnTo>
                  <a:lnTo>
                    <a:pt x="901" y="177"/>
                  </a:lnTo>
                  <a:lnTo>
                    <a:pt x="856" y="186"/>
                  </a:lnTo>
                  <a:lnTo>
                    <a:pt x="810" y="195"/>
                  </a:lnTo>
                  <a:lnTo>
                    <a:pt x="765" y="204"/>
                  </a:lnTo>
                  <a:lnTo>
                    <a:pt x="719" y="213"/>
                  </a:lnTo>
                  <a:lnTo>
                    <a:pt x="674" y="222"/>
                  </a:lnTo>
                  <a:lnTo>
                    <a:pt x="628" y="231"/>
                  </a:lnTo>
                  <a:lnTo>
                    <a:pt x="583" y="240"/>
                  </a:lnTo>
                  <a:lnTo>
                    <a:pt x="537" y="248"/>
                  </a:lnTo>
                  <a:lnTo>
                    <a:pt x="492" y="257"/>
                  </a:lnTo>
                  <a:lnTo>
                    <a:pt x="447" y="266"/>
                  </a:lnTo>
                  <a:lnTo>
                    <a:pt x="401" y="274"/>
                  </a:lnTo>
                  <a:lnTo>
                    <a:pt x="356" y="283"/>
                  </a:lnTo>
                  <a:lnTo>
                    <a:pt x="310" y="291"/>
                  </a:lnTo>
                  <a:lnTo>
                    <a:pt x="265" y="300"/>
                  </a:lnTo>
                  <a:lnTo>
                    <a:pt x="252" y="302"/>
                  </a:lnTo>
                  <a:lnTo>
                    <a:pt x="250" y="287"/>
                  </a:lnTo>
                  <a:lnTo>
                    <a:pt x="247" y="275"/>
                  </a:lnTo>
                  <a:lnTo>
                    <a:pt x="245" y="262"/>
                  </a:lnTo>
                  <a:lnTo>
                    <a:pt x="243" y="250"/>
                  </a:lnTo>
                  <a:lnTo>
                    <a:pt x="240" y="237"/>
                  </a:lnTo>
                  <a:lnTo>
                    <a:pt x="238" y="224"/>
                  </a:lnTo>
                  <a:lnTo>
                    <a:pt x="236" y="212"/>
                  </a:lnTo>
                  <a:lnTo>
                    <a:pt x="233" y="199"/>
                  </a:lnTo>
                  <a:lnTo>
                    <a:pt x="231" y="187"/>
                  </a:lnTo>
                  <a:lnTo>
                    <a:pt x="231" y="186"/>
                  </a:lnTo>
                  <a:lnTo>
                    <a:pt x="192" y="210"/>
                  </a:lnTo>
                  <a:lnTo>
                    <a:pt x="179" y="223"/>
                  </a:lnTo>
                  <a:lnTo>
                    <a:pt x="166" y="230"/>
                  </a:lnTo>
                  <a:lnTo>
                    <a:pt x="153" y="245"/>
                  </a:lnTo>
                  <a:lnTo>
                    <a:pt x="140" y="253"/>
                  </a:lnTo>
                  <a:lnTo>
                    <a:pt x="125" y="266"/>
                  </a:lnTo>
                  <a:lnTo>
                    <a:pt x="118" y="270"/>
                  </a:lnTo>
                  <a:lnTo>
                    <a:pt x="117" y="267"/>
                  </a:lnTo>
                  <a:lnTo>
                    <a:pt x="119" y="265"/>
                  </a:lnTo>
                  <a:lnTo>
                    <a:pt x="122" y="258"/>
                  </a:lnTo>
                  <a:lnTo>
                    <a:pt x="123" y="257"/>
                  </a:lnTo>
                  <a:lnTo>
                    <a:pt x="132" y="255"/>
                  </a:lnTo>
                  <a:lnTo>
                    <a:pt x="135" y="253"/>
                  </a:lnTo>
                  <a:lnTo>
                    <a:pt x="137" y="248"/>
                  </a:lnTo>
                  <a:lnTo>
                    <a:pt x="129" y="247"/>
                  </a:lnTo>
                  <a:lnTo>
                    <a:pt x="124" y="251"/>
                  </a:lnTo>
                  <a:lnTo>
                    <a:pt x="119" y="258"/>
                  </a:lnTo>
                  <a:lnTo>
                    <a:pt x="112" y="265"/>
                  </a:lnTo>
                  <a:lnTo>
                    <a:pt x="109" y="275"/>
                  </a:lnTo>
                  <a:lnTo>
                    <a:pt x="106" y="278"/>
                  </a:lnTo>
                  <a:lnTo>
                    <a:pt x="103" y="280"/>
                  </a:lnTo>
                  <a:lnTo>
                    <a:pt x="95" y="289"/>
                  </a:lnTo>
                  <a:lnTo>
                    <a:pt x="45" y="329"/>
                  </a:lnTo>
                  <a:lnTo>
                    <a:pt x="25" y="337"/>
                  </a:lnTo>
                  <a:lnTo>
                    <a:pt x="20" y="341"/>
                  </a:lnTo>
                  <a:lnTo>
                    <a:pt x="16" y="347"/>
                  </a:lnTo>
                  <a:lnTo>
                    <a:pt x="0" y="355"/>
                  </a:lnTo>
                  <a:lnTo>
                    <a:pt x="6" y="389"/>
                  </a:lnTo>
                  <a:lnTo>
                    <a:pt x="22" y="481"/>
                  </a:lnTo>
                  <a:lnTo>
                    <a:pt x="38" y="572"/>
                  </a:lnTo>
                  <a:lnTo>
                    <a:pt x="46" y="617"/>
                  </a:lnTo>
                  <a:lnTo>
                    <a:pt x="55" y="663"/>
                  </a:lnTo>
                  <a:lnTo>
                    <a:pt x="63" y="708"/>
                  </a:lnTo>
                  <a:lnTo>
                    <a:pt x="71" y="754"/>
                  </a:lnTo>
                  <a:lnTo>
                    <a:pt x="79" y="799"/>
                  </a:lnTo>
                  <a:lnTo>
                    <a:pt x="87" y="845"/>
                  </a:lnTo>
                  <a:lnTo>
                    <a:pt x="95" y="891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8"/>
                  </a:lnTo>
                  <a:lnTo>
                    <a:pt x="103" y="938"/>
                  </a:lnTo>
                  <a:lnTo>
                    <a:pt x="104" y="938"/>
                  </a:lnTo>
                  <a:lnTo>
                    <a:pt x="104" y="938"/>
                  </a:lnTo>
                  <a:lnTo>
                    <a:pt x="104" y="939"/>
                  </a:lnTo>
                  <a:lnTo>
                    <a:pt x="116" y="1009"/>
                  </a:lnTo>
                  <a:lnTo>
                    <a:pt x="122" y="1044"/>
                  </a:lnTo>
                  <a:lnTo>
                    <a:pt x="129" y="1079"/>
                  </a:lnTo>
                  <a:lnTo>
                    <a:pt x="135" y="1113"/>
                  </a:lnTo>
                  <a:lnTo>
                    <a:pt x="141" y="1149"/>
                  </a:lnTo>
                  <a:lnTo>
                    <a:pt x="147" y="1183"/>
                  </a:lnTo>
                  <a:lnTo>
                    <a:pt x="154" y="1219"/>
                  </a:lnTo>
                  <a:lnTo>
                    <a:pt x="159" y="1249"/>
                  </a:lnTo>
                  <a:lnTo>
                    <a:pt x="165" y="1279"/>
                  </a:lnTo>
                  <a:lnTo>
                    <a:pt x="170" y="1310"/>
                  </a:lnTo>
                  <a:lnTo>
                    <a:pt x="175" y="1340"/>
                  </a:lnTo>
                  <a:lnTo>
                    <a:pt x="220" y="1332"/>
                  </a:lnTo>
                  <a:lnTo>
                    <a:pt x="265" y="1324"/>
                  </a:lnTo>
                  <a:lnTo>
                    <a:pt x="310" y="1316"/>
                  </a:lnTo>
                  <a:lnTo>
                    <a:pt x="355" y="1308"/>
                  </a:lnTo>
                  <a:lnTo>
                    <a:pt x="400" y="1300"/>
                  </a:lnTo>
                  <a:lnTo>
                    <a:pt x="444" y="1291"/>
                  </a:lnTo>
                  <a:lnTo>
                    <a:pt x="489" y="1283"/>
                  </a:lnTo>
                  <a:lnTo>
                    <a:pt x="534" y="1275"/>
                  </a:lnTo>
                  <a:lnTo>
                    <a:pt x="573" y="1267"/>
                  </a:lnTo>
                  <a:lnTo>
                    <a:pt x="613" y="1260"/>
                  </a:lnTo>
                  <a:lnTo>
                    <a:pt x="652" y="1252"/>
                  </a:lnTo>
                  <a:lnTo>
                    <a:pt x="692" y="1245"/>
                  </a:lnTo>
                  <a:lnTo>
                    <a:pt x="732" y="1237"/>
                  </a:lnTo>
                  <a:lnTo>
                    <a:pt x="771" y="1229"/>
                  </a:lnTo>
                  <a:lnTo>
                    <a:pt x="811" y="1222"/>
                  </a:lnTo>
                  <a:lnTo>
                    <a:pt x="851" y="1214"/>
                  </a:lnTo>
                  <a:lnTo>
                    <a:pt x="890" y="1206"/>
                  </a:lnTo>
                  <a:lnTo>
                    <a:pt x="930" y="1198"/>
                  </a:lnTo>
                  <a:lnTo>
                    <a:pt x="969" y="1190"/>
                  </a:lnTo>
                  <a:lnTo>
                    <a:pt x="1009" y="1183"/>
                  </a:lnTo>
                  <a:lnTo>
                    <a:pt x="1048" y="1175"/>
                  </a:lnTo>
                  <a:lnTo>
                    <a:pt x="1088" y="1167"/>
                  </a:lnTo>
                  <a:lnTo>
                    <a:pt x="1127" y="1159"/>
                  </a:lnTo>
                  <a:lnTo>
                    <a:pt x="1167" y="1151"/>
                  </a:lnTo>
                  <a:lnTo>
                    <a:pt x="1206" y="1142"/>
                  </a:lnTo>
                  <a:lnTo>
                    <a:pt x="1246" y="1134"/>
                  </a:lnTo>
                  <a:lnTo>
                    <a:pt x="1285" y="1126"/>
                  </a:lnTo>
                  <a:lnTo>
                    <a:pt x="1325" y="1118"/>
                  </a:lnTo>
                  <a:lnTo>
                    <a:pt x="1364" y="1110"/>
                  </a:lnTo>
                  <a:lnTo>
                    <a:pt x="1404" y="1102"/>
                  </a:lnTo>
                  <a:lnTo>
                    <a:pt x="1443" y="1093"/>
                  </a:lnTo>
                  <a:lnTo>
                    <a:pt x="1483" y="1085"/>
                  </a:lnTo>
                  <a:lnTo>
                    <a:pt x="1522" y="1076"/>
                  </a:lnTo>
                  <a:lnTo>
                    <a:pt x="1562" y="1068"/>
                  </a:lnTo>
                  <a:lnTo>
                    <a:pt x="1601" y="1059"/>
                  </a:lnTo>
                  <a:lnTo>
                    <a:pt x="1640" y="1051"/>
                  </a:lnTo>
                  <a:lnTo>
                    <a:pt x="1680" y="1042"/>
                  </a:lnTo>
                  <a:lnTo>
                    <a:pt x="1719" y="1033"/>
                  </a:lnTo>
                  <a:lnTo>
                    <a:pt x="1759" y="1025"/>
                  </a:lnTo>
                  <a:lnTo>
                    <a:pt x="1798" y="1016"/>
                  </a:lnTo>
                  <a:lnTo>
                    <a:pt x="1801" y="1016"/>
                  </a:lnTo>
                  <a:lnTo>
                    <a:pt x="1801" y="1015"/>
                  </a:lnTo>
                  <a:lnTo>
                    <a:pt x="1806" y="1001"/>
                  </a:lnTo>
                  <a:lnTo>
                    <a:pt x="1811" y="987"/>
                  </a:lnTo>
                  <a:lnTo>
                    <a:pt x="1816" y="972"/>
                  </a:lnTo>
                  <a:lnTo>
                    <a:pt x="1821" y="964"/>
                  </a:lnTo>
                  <a:lnTo>
                    <a:pt x="1827" y="958"/>
                  </a:lnTo>
                  <a:lnTo>
                    <a:pt x="1833" y="953"/>
                  </a:lnTo>
                  <a:lnTo>
                    <a:pt x="1843" y="948"/>
                  </a:lnTo>
                  <a:lnTo>
                    <a:pt x="1851" y="945"/>
                  </a:lnTo>
                  <a:lnTo>
                    <a:pt x="1866" y="941"/>
                  </a:lnTo>
                  <a:lnTo>
                    <a:pt x="1882" y="939"/>
                  </a:lnTo>
                  <a:lnTo>
                    <a:pt x="1896" y="941"/>
                  </a:lnTo>
                  <a:lnTo>
                    <a:pt x="1907" y="944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20" y="935"/>
                  </a:lnTo>
                  <a:lnTo>
                    <a:pt x="1925" y="931"/>
                  </a:lnTo>
                  <a:lnTo>
                    <a:pt x="1931" y="928"/>
                  </a:lnTo>
                  <a:lnTo>
                    <a:pt x="1950" y="913"/>
                  </a:lnTo>
                  <a:lnTo>
                    <a:pt x="1958" y="915"/>
                  </a:lnTo>
                  <a:lnTo>
                    <a:pt x="1966" y="912"/>
                  </a:lnTo>
                  <a:lnTo>
                    <a:pt x="1979" y="901"/>
                  </a:lnTo>
                  <a:lnTo>
                    <a:pt x="1997" y="889"/>
                  </a:lnTo>
                  <a:lnTo>
                    <a:pt x="2001" y="883"/>
                  </a:lnTo>
                  <a:lnTo>
                    <a:pt x="1997" y="874"/>
                  </a:lnTo>
                  <a:lnTo>
                    <a:pt x="1997" y="864"/>
                  </a:lnTo>
                  <a:lnTo>
                    <a:pt x="2000" y="855"/>
                  </a:lnTo>
                  <a:lnTo>
                    <a:pt x="2005" y="851"/>
                  </a:lnTo>
                  <a:lnTo>
                    <a:pt x="2012" y="847"/>
                  </a:lnTo>
                  <a:lnTo>
                    <a:pt x="2021" y="835"/>
                  </a:lnTo>
                  <a:lnTo>
                    <a:pt x="2028" y="830"/>
                  </a:lnTo>
                  <a:lnTo>
                    <a:pt x="2039" y="821"/>
                  </a:lnTo>
                  <a:lnTo>
                    <a:pt x="2043" y="817"/>
                  </a:lnTo>
                  <a:lnTo>
                    <a:pt x="2053" y="800"/>
                  </a:lnTo>
                  <a:lnTo>
                    <a:pt x="2057" y="795"/>
                  </a:lnTo>
                  <a:lnTo>
                    <a:pt x="2069" y="788"/>
                  </a:lnTo>
                  <a:lnTo>
                    <a:pt x="2072" y="786"/>
                  </a:lnTo>
                  <a:lnTo>
                    <a:pt x="2082" y="773"/>
                  </a:lnTo>
                  <a:lnTo>
                    <a:pt x="2084" y="770"/>
                  </a:lnTo>
                  <a:lnTo>
                    <a:pt x="2093" y="767"/>
                  </a:lnTo>
                  <a:lnTo>
                    <a:pt x="2103" y="761"/>
                  </a:lnTo>
                  <a:lnTo>
                    <a:pt x="2111" y="753"/>
                  </a:lnTo>
                  <a:lnTo>
                    <a:pt x="2114" y="743"/>
                  </a:lnTo>
                  <a:lnTo>
                    <a:pt x="2108" y="735"/>
                  </a:lnTo>
                  <a:lnTo>
                    <a:pt x="2097" y="7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xmlns="" id="{B8F52000-89C8-4C3B-BE83-24233E4A2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5" y="2086125"/>
              <a:ext cx="735633" cy="577141"/>
            </a:xfrm>
            <a:custGeom>
              <a:avLst/>
              <a:gdLst>
                <a:gd name="T0" fmla="*/ 852 w 2876"/>
                <a:gd name="T1" fmla="*/ 131 h 2239"/>
                <a:gd name="T2" fmla="*/ 865 w 2876"/>
                <a:gd name="T3" fmla="*/ 243 h 2239"/>
                <a:gd name="T4" fmla="*/ 873 w 2876"/>
                <a:gd name="T5" fmla="*/ 337 h 2239"/>
                <a:gd name="T6" fmla="*/ 1019 w 2876"/>
                <a:gd name="T7" fmla="*/ 392 h 2239"/>
                <a:gd name="T8" fmla="*/ 1354 w 2876"/>
                <a:gd name="T9" fmla="*/ 412 h 2239"/>
                <a:gd name="T10" fmla="*/ 1427 w 2876"/>
                <a:gd name="T11" fmla="*/ 441 h 2239"/>
                <a:gd name="T12" fmla="*/ 1529 w 2876"/>
                <a:gd name="T13" fmla="*/ 434 h 2239"/>
                <a:gd name="T14" fmla="*/ 1648 w 2876"/>
                <a:gd name="T15" fmla="*/ 444 h 2239"/>
                <a:gd name="T16" fmla="*/ 1863 w 2876"/>
                <a:gd name="T17" fmla="*/ 424 h 2239"/>
                <a:gd name="T18" fmla="*/ 2086 w 2876"/>
                <a:gd name="T19" fmla="*/ 408 h 2239"/>
                <a:gd name="T20" fmla="*/ 2514 w 2876"/>
                <a:gd name="T21" fmla="*/ 479 h 2239"/>
                <a:gd name="T22" fmla="*/ 2789 w 2876"/>
                <a:gd name="T23" fmla="*/ 587 h 2239"/>
                <a:gd name="T24" fmla="*/ 2874 w 2876"/>
                <a:gd name="T25" fmla="*/ 692 h 2239"/>
                <a:gd name="T26" fmla="*/ 2814 w 2876"/>
                <a:gd name="T27" fmla="*/ 791 h 2239"/>
                <a:gd name="T28" fmla="*/ 2713 w 2876"/>
                <a:gd name="T29" fmla="*/ 943 h 2239"/>
                <a:gd name="T30" fmla="*/ 2660 w 2876"/>
                <a:gd name="T31" fmla="*/ 1038 h 2239"/>
                <a:gd name="T32" fmla="*/ 2574 w 2876"/>
                <a:gd name="T33" fmla="*/ 1139 h 2239"/>
                <a:gd name="T34" fmla="*/ 2548 w 2876"/>
                <a:gd name="T35" fmla="*/ 1195 h 2239"/>
                <a:gd name="T36" fmla="*/ 2574 w 2876"/>
                <a:gd name="T37" fmla="*/ 1241 h 2239"/>
                <a:gd name="T38" fmla="*/ 2619 w 2876"/>
                <a:gd name="T39" fmla="*/ 1261 h 2239"/>
                <a:gd name="T40" fmla="*/ 2633 w 2876"/>
                <a:gd name="T41" fmla="*/ 1308 h 2239"/>
                <a:gd name="T42" fmla="*/ 2615 w 2876"/>
                <a:gd name="T43" fmla="*/ 1362 h 2239"/>
                <a:gd name="T44" fmla="*/ 2570 w 2876"/>
                <a:gd name="T45" fmla="*/ 1444 h 2239"/>
                <a:gd name="T46" fmla="*/ 2528 w 2876"/>
                <a:gd name="T47" fmla="*/ 1745 h 2239"/>
                <a:gd name="T48" fmla="*/ 2452 w 2876"/>
                <a:gd name="T49" fmla="*/ 2238 h 2239"/>
                <a:gd name="T50" fmla="*/ 1763 w 2876"/>
                <a:gd name="T51" fmla="*/ 2125 h 2239"/>
                <a:gd name="T52" fmla="*/ 926 w 2876"/>
                <a:gd name="T53" fmla="*/ 1969 h 2239"/>
                <a:gd name="T54" fmla="*/ 52 w 2876"/>
                <a:gd name="T55" fmla="*/ 1786 h 2239"/>
                <a:gd name="T56" fmla="*/ 5 w 2876"/>
                <a:gd name="T57" fmla="*/ 1649 h 2239"/>
                <a:gd name="T58" fmla="*/ 16 w 2876"/>
                <a:gd name="T59" fmla="*/ 1572 h 2239"/>
                <a:gd name="T60" fmla="*/ 31 w 2876"/>
                <a:gd name="T61" fmla="*/ 1471 h 2239"/>
                <a:gd name="T62" fmla="*/ 40 w 2876"/>
                <a:gd name="T63" fmla="*/ 1361 h 2239"/>
                <a:gd name="T64" fmla="*/ 118 w 2876"/>
                <a:gd name="T65" fmla="*/ 1203 h 2239"/>
                <a:gd name="T66" fmla="*/ 145 w 2876"/>
                <a:gd name="T67" fmla="*/ 1200 h 2239"/>
                <a:gd name="T68" fmla="*/ 179 w 2876"/>
                <a:gd name="T69" fmla="*/ 1182 h 2239"/>
                <a:gd name="T70" fmla="*/ 190 w 2876"/>
                <a:gd name="T71" fmla="*/ 1159 h 2239"/>
                <a:gd name="T72" fmla="*/ 199 w 2876"/>
                <a:gd name="T73" fmla="*/ 1086 h 2239"/>
                <a:gd name="T74" fmla="*/ 236 w 2876"/>
                <a:gd name="T75" fmla="*/ 1059 h 2239"/>
                <a:gd name="T76" fmla="*/ 214 w 2876"/>
                <a:gd name="T77" fmla="*/ 1058 h 2239"/>
                <a:gd name="T78" fmla="*/ 266 w 2876"/>
                <a:gd name="T79" fmla="*/ 916 h 2239"/>
                <a:gd name="T80" fmla="*/ 298 w 2876"/>
                <a:gd name="T81" fmla="*/ 801 h 2239"/>
                <a:gd name="T82" fmla="*/ 320 w 2876"/>
                <a:gd name="T83" fmla="*/ 749 h 2239"/>
                <a:gd name="T84" fmla="*/ 348 w 2876"/>
                <a:gd name="T85" fmla="*/ 674 h 2239"/>
                <a:gd name="T86" fmla="*/ 370 w 2876"/>
                <a:gd name="T87" fmla="*/ 574 h 2239"/>
                <a:gd name="T88" fmla="*/ 401 w 2876"/>
                <a:gd name="T89" fmla="*/ 498 h 2239"/>
                <a:gd name="T90" fmla="*/ 431 w 2876"/>
                <a:gd name="T91" fmla="*/ 411 h 2239"/>
                <a:gd name="T92" fmla="*/ 430 w 2876"/>
                <a:gd name="T93" fmla="*/ 371 h 2239"/>
                <a:gd name="T94" fmla="*/ 452 w 2876"/>
                <a:gd name="T95" fmla="*/ 356 h 2239"/>
                <a:gd name="T96" fmla="*/ 468 w 2876"/>
                <a:gd name="T97" fmla="*/ 316 h 2239"/>
                <a:gd name="T98" fmla="*/ 474 w 2876"/>
                <a:gd name="T99" fmla="*/ 287 h 2239"/>
                <a:gd name="T100" fmla="*/ 505 w 2876"/>
                <a:gd name="T101" fmla="*/ 230 h 2239"/>
                <a:gd name="T102" fmla="*/ 483 w 2876"/>
                <a:gd name="T103" fmla="*/ 213 h 2239"/>
                <a:gd name="T104" fmla="*/ 499 w 2876"/>
                <a:gd name="T105" fmla="*/ 115 h 2239"/>
                <a:gd name="T106" fmla="*/ 520 w 2876"/>
                <a:gd name="T107" fmla="*/ 0 h 2239"/>
                <a:gd name="T108" fmla="*/ 564 w 2876"/>
                <a:gd name="T109" fmla="*/ 47 h 2239"/>
                <a:gd name="T110" fmla="*/ 566 w 2876"/>
                <a:gd name="T111" fmla="*/ 34 h 2239"/>
                <a:gd name="T112" fmla="*/ 596 w 2876"/>
                <a:gd name="T113" fmla="*/ 40 h 2239"/>
                <a:gd name="T114" fmla="*/ 672 w 2876"/>
                <a:gd name="T115" fmla="*/ 30 h 2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76" h="2239">
                  <a:moveTo>
                    <a:pt x="769" y="75"/>
                  </a:moveTo>
                  <a:lnTo>
                    <a:pt x="790" y="76"/>
                  </a:lnTo>
                  <a:lnTo>
                    <a:pt x="796" y="79"/>
                  </a:lnTo>
                  <a:lnTo>
                    <a:pt x="800" y="84"/>
                  </a:lnTo>
                  <a:lnTo>
                    <a:pt x="809" y="94"/>
                  </a:lnTo>
                  <a:lnTo>
                    <a:pt x="813" y="97"/>
                  </a:lnTo>
                  <a:lnTo>
                    <a:pt x="822" y="101"/>
                  </a:lnTo>
                  <a:lnTo>
                    <a:pt x="832" y="107"/>
                  </a:lnTo>
                  <a:lnTo>
                    <a:pt x="840" y="115"/>
                  </a:lnTo>
                  <a:lnTo>
                    <a:pt x="847" y="123"/>
                  </a:lnTo>
                  <a:lnTo>
                    <a:pt x="852" y="131"/>
                  </a:lnTo>
                  <a:lnTo>
                    <a:pt x="855" y="140"/>
                  </a:lnTo>
                  <a:lnTo>
                    <a:pt x="858" y="151"/>
                  </a:lnTo>
                  <a:lnTo>
                    <a:pt x="858" y="167"/>
                  </a:lnTo>
                  <a:lnTo>
                    <a:pt x="861" y="173"/>
                  </a:lnTo>
                  <a:lnTo>
                    <a:pt x="865" y="178"/>
                  </a:lnTo>
                  <a:lnTo>
                    <a:pt x="869" y="184"/>
                  </a:lnTo>
                  <a:lnTo>
                    <a:pt x="869" y="192"/>
                  </a:lnTo>
                  <a:lnTo>
                    <a:pt x="868" y="211"/>
                  </a:lnTo>
                  <a:lnTo>
                    <a:pt x="870" y="227"/>
                  </a:lnTo>
                  <a:lnTo>
                    <a:pt x="868" y="235"/>
                  </a:lnTo>
                  <a:lnTo>
                    <a:pt x="865" y="243"/>
                  </a:lnTo>
                  <a:lnTo>
                    <a:pt x="863" y="253"/>
                  </a:lnTo>
                  <a:lnTo>
                    <a:pt x="868" y="266"/>
                  </a:lnTo>
                  <a:lnTo>
                    <a:pt x="868" y="271"/>
                  </a:lnTo>
                  <a:lnTo>
                    <a:pt x="867" y="275"/>
                  </a:lnTo>
                  <a:lnTo>
                    <a:pt x="864" y="283"/>
                  </a:lnTo>
                  <a:lnTo>
                    <a:pt x="863" y="288"/>
                  </a:lnTo>
                  <a:lnTo>
                    <a:pt x="861" y="305"/>
                  </a:lnTo>
                  <a:lnTo>
                    <a:pt x="861" y="315"/>
                  </a:lnTo>
                  <a:lnTo>
                    <a:pt x="862" y="322"/>
                  </a:lnTo>
                  <a:lnTo>
                    <a:pt x="867" y="329"/>
                  </a:lnTo>
                  <a:lnTo>
                    <a:pt x="873" y="337"/>
                  </a:lnTo>
                  <a:lnTo>
                    <a:pt x="880" y="343"/>
                  </a:lnTo>
                  <a:lnTo>
                    <a:pt x="904" y="352"/>
                  </a:lnTo>
                  <a:lnTo>
                    <a:pt x="918" y="352"/>
                  </a:lnTo>
                  <a:lnTo>
                    <a:pt x="922" y="353"/>
                  </a:lnTo>
                  <a:lnTo>
                    <a:pt x="932" y="360"/>
                  </a:lnTo>
                  <a:lnTo>
                    <a:pt x="947" y="368"/>
                  </a:lnTo>
                  <a:lnTo>
                    <a:pt x="956" y="375"/>
                  </a:lnTo>
                  <a:lnTo>
                    <a:pt x="983" y="381"/>
                  </a:lnTo>
                  <a:lnTo>
                    <a:pt x="1007" y="395"/>
                  </a:lnTo>
                  <a:lnTo>
                    <a:pt x="1013" y="395"/>
                  </a:lnTo>
                  <a:lnTo>
                    <a:pt x="1019" y="392"/>
                  </a:lnTo>
                  <a:lnTo>
                    <a:pt x="1045" y="390"/>
                  </a:lnTo>
                  <a:lnTo>
                    <a:pt x="1106" y="381"/>
                  </a:lnTo>
                  <a:lnTo>
                    <a:pt x="1120" y="376"/>
                  </a:lnTo>
                  <a:lnTo>
                    <a:pt x="1145" y="363"/>
                  </a:lnTo>
                  <a:lnTo>
                    <a:pt x="1160" y="359"/>
                  </a:lnTo>
                  <a:lnTo>
                    <a:pt x="1169" y="359"/>
                  </a:lnTo>
                  <a:lnTo>
                    <a:pt x="1192" y="369"/>
                  </a:lnTo>
                  <a:lnTo>
                    <a:pt x="1241" y="370"/>
                  </a:lnTo>
                  <a:lnTo>
                    <a:pt x="1335" y="397"/>
                  </a:lnTo>
                  <a:lnTo>
                    <a:pt x="1349" y="405"/>
                  </a:lnTo>
                  <a:lnTo>
                    <a:pt x="1354" y="412"/>
                  </a:lnTo>
                  <a:lnTo>
                    <a:pt x="1356" y="419"/>
                  </a:lnTo>
                  <a:lnTo>
                    <a:pt x="1358" y="427"/>
                  </a:lnTo>
                  <a:lnTo>
                    <a:pt x="1360" y="436"/>
                  </a:lnTo>
                  <a:lnTo>
                    <a:pt x="1365" y="441"/>
                  </a:lnTo>
                  <a:lnTo>
                    <a:pt x="1372" y="442"/>
                  </a:lnTo>
                  <a:lnTo>
                    <a:pt x="1403" y="435"/>
                  </a:lnTo>
                  <a:lnTo>
                    <a:pt x="1405" y="435"/>
                  </a:lnTo>
                  <a:lnTo>
                    <a:pt x="1412" y="437"/>
                  </a:lnTo>
                  <a:lnTo>
                    <a:pt x="1415" y="439"/>
                  </a:lnTo>
                  <a:lnTo>
                    <a:pt x="1417" y="439"/>
                  </a:lnTo>
                  <a:lnTo>
                    <a:pt x="1427" y="441"/>
                  </a:lnTo>
                  <a:lnTo>
                    <a:pt x="1431" y="442"/>
                  </a:lnTo>
                  <a:lnTo>
                    <a:pt x="1435" y="445"/>
                  </a:lnTo>
                  <a:lnTo>
                    <a:pt x="1448" y="449"/>
                  </a:lnTo>
                  <a:lnTo>
                    <a:pt x="1463" y="448"/>
                  </a:lnTo>
                  <a:lnTo>
                    <a:pt x="1467" y="448"/>
                  </a:lnTo>
                  <a:lnTo>
                    <a:pt x="1469" y="448"/>
                  </a:lnTo>
                  <a:lnTo>
                    <a:pt x="1485" y="440"/>
                  </a:lnTo>
                  <a:lnTo>
                    <a:pt x="1488" y="440"/>
                  </a:lnTo>
                  <a:lnTo>
                    <a:pt x="1511" y="440"/>
                  </a:lnTo>
                  <a:lnTo>
                    <a:pt x="1527" y="437"/>
                  </a:lnTo>
                  <a:lnTo>
                    <a:pt x="1529" y="434"/>
                  </a:lnTo>
                  <a:lnTo>
                    <a:pt x="1532" y="432"/>
                  </a:lnTo>
                  <a:lnTo>
                    <a:pt x="1541" y="428"/>
                  </a:lnTo>
                  <a:lnTo>
                    <a:pt x="1545" y="428"/>
                  </a:lnTo>
                  <a:lnTo>
                    <a:pt x="1592" y="446"/>
                  </a:lnTo>
                  <a:lnTo>
                    <a:pt x="1595" y="446"/>
                  </a:lnTo>
                  <a:lnTo>
                    <a:pt x="1604" y="444"/>
                  </a:lnTo>
                  <a:lnTo>
                    <a:pt x="1607" y="444"/>
                  </a:lnTo>
                  <a:lnTo>
                    <a:pt x="1623" y="450"/>
                  </a:lnTo>
                  <a:lnTo>
                    <a:pt x="1626" y="450"/>
                  </a:lnTo>
                  <a:lnTo>
                    <a:pt x="1634" y="449"/>
                  </a:lnTo>
                  <a:lnTo>
                    <a:pt x="1648" y="444"/>
                  </a:lnTo>
                  <a:lnTo>
                    <a:pt x="1652" y="444"/>
                  </a:lnTo>
                  <a:lnTo>
                    <a:pt x="1657" y="445"/>
                  </a:lnTo>
                  <a:lnTo>
                    <a:pt x="1666" y="448"/>
                  </a:lnTo>
                  <a:lnTo>
                    <a:pt x="1671" y="449"/>
                  </a:lnTo>
                  <a:lnTo>
                    <a:pt x="1680" y="447"/>
                  </a:lnTo>
                  <a:lnTo>
                    <a:pt x="1690" y="442"/>
                  </a:lnTo>
                  <a:lnTo>
                    <a:pt x="1701" y="435"/>
                  </a:lnTo>
                  <a:lnTo>
                    <a:pt x="1708" y="433"/>
                  </a:lnTo>
                  <a:lnTo>
                    <a:pt x="1723" y="433"/>
                  </a:lnTo>
                  <a:lnTo>
                    <a:pt x="1773" y="423"/>
                  </a:lnTo>
                  <a:lnTo>
                    <a:pt x="1863" y="424"/>
                  </a:lnTo>
                  <a:lnTo>
                    <a:pt x="1878" y="417"/>
                  </a:lnTo>
                  <a:lnTo>
                    <a:pt x="1889" y="407"/>
                  </a:lnTo>
                  <a:lnTo>
                    <a:pt x="1895" y="406"/>
                  </a:lnTo>
                  <a:lnTo>
                    <a:pt x="1903" y="406"/>
                  </a:lnTo>
                  <a:lnTo>
                    <a:pt x="1925" y="411"/>
                  </a:lnTo>
                  <a:lnTo>
                    <a:pt x="1942" y="411"/>
                  </a:lnTo>
                  <a:lnTo>
                    <a:pt x="1971" y="411"/>
                  </a:lnTo>
                  <a:lnTo>
                    <a:pt x="2051" y="424"/>
                  </a:lnTo>
                  <a:lnTo>
                    <a:pt x="2067" y="420"/>
                  </a:lnTo>
                  <a:lnTo>
                    <a:pt x="2083" y="407"/>
                  </a:lnTo>
                  <a:lnTo>
                    <a:pt x="2086" y="408"/>
                  </a:lnTo>
                  <a:lnTo>
                    <a:pt x="2101" y="410"/>
                  </a:lnTo>
                  <a:lnTo>
                    <a:pt x="2142" y="417"/>
                  </a:lnTo>
                  <a:lnTo>
                    <a:pt x="2184" y="424"/>
                  </a:lnTo>
                  <a:lnTo>
                    <a:pt x="2225" y="431"/>
                  </a:lnTo>
                  <a:lnTo>
                    <a:pt x="2266" y="438"/>
                  </a:lnTo>
                  <a:lnTo>
                    <a:pt x="2307" y="445"/>
                  </a:lnTo>
                  <a:lnTo>
                    <a:pt x="2348" y="452"/>
                  </a:lnTo>
                  <a:lnTo>
                    <a:pt x="2390" y="459"/>
                  </a:lnTo>
                  <a:lnTo>
                    <a:pt x="2431" y="465"/>
                  </a:lnTo>
                  <a:lnTo>
                    <a:pt x="2472" y="472"/>
                  </a:lnTo>
                  <a:lnTo>
                    <a:pt x="2514" y="479"/>
                  </a:lnTo>
                  <a:lnTo>
                    <a:pt x="2555" y="485"/>
                  </a:lnTo>
                  <a:lnTo>
                    <a:pt x="2596" y="492"/>
                  </a:lnTo>
                  <a:lnTo>
                    <a:pt x="2638" y="498"/>
                  </a:lnTo>
                  <a:lnTo>
                    <a:pt x="2679" y="505"/>
                  </a:lnTo>
                  <a:lnTo>
                    <a:pt x="2720" y="511"/>
                  </a:lnTo>
                  <a:lnTo>
                    <a:pt x="2764" y="518"/>
                  </a:lnTo>
                  <a:lnTo>
                    <a:pt x="2764" y="520"/>
                  </a:lnTo>
                  <a:lnTo>
                    <a:pt x="2765" y="533"/>
                  </a:lnTo>
                  <a:lnTo>
                    <a:pt x="2771" y="559"/>
                  </a:lnTo>
                  <a:lnTo>
                    <a:pt x="2787" y="580"/>
                  </a:lnTo>
                  <a:lnTo>
                    <a:pt x="2789" y="587"/>
                  </a:lnTo>
                  <a:lnTo>
                    <a:pt x="2792" y="593"/>
                  </a:lnTo>
                  <a:lnTo>
                    <a:pt x="2814" y="602"/>
                  </a:lnTo>
                  <a:lnTo>
                    <a:pt x="2817" y="605"/>
                  </a:lnTo>
                  <a:lnTo>
                    <a:pt x="2822" y="613"/>
                  </a:lnTo>
                  <a:lnTo>
                    <a:pt x="2839" y="627"/>
                  </a:lnTo>
                  <a:lnTo>
                    <a:pt x="2852" y="632"/>
                  </a:lnTo>
                  <a:lnTo>
                    <a:pt x="2856" y="636"/>
                  </a:lnTo>
                  <a:lnTo>
                    <a:pt x="2860" y="642"/>
                  </a:lnTo>
                  <a:lnTo>
                    <a:pt x="2863" y="651"/>
                  </a:lnTo>
                  <a:lnTo>
                    <a:pt x="2866" y="669"/>
                  </a:lnTo>
                  <a:lnTo>
                    <a:pt x="2874" y="692"/>
                  </a:lnTo>
                  <a:lnTo>
                    <a:pt x="2875" y="701"/>
                  </a:lnTo>
                  <a:lnTo>
                    <a:pt x="2874" y="710"/>
                  </a:lnTo>
                  <a:lnTo>
                    <a:pt x="2871" y="717"/>
                  </a:lnTo>
                  <a:lnTo>
                    <a:pt x="2865" y="724"/>
                  </a:lnTo>
                  <a:lnTo>
                    <a:pt x="2854" y="732"/>
                  </a:lnTo>
                  <a:lnTo>
                    <a:pt x="2852" y="735"/>
                  </a:lnTo>
                  <a:lnTo>
                    <a:pt x="2844" y="749"/>
                  </a:lnTo>
                  <a:lnTo>
                    <a:pt x="2841" y="757"/>
                  </a:lnTo>
                  <a:lnTo>
                    <a:pt x="2839" y="761"/>
                  </a:lnTo>
                  <a:lnTo>
                    <a:pt x="2821" y="777"/>
                  </a:lnTo>
                  <a:lnTo>
                    <a:pt x="2814" y="791"/>
                  </a:lnTo>
                  <a:lnTo>
                    <a:pt x="2801" y="802"/>
                  </a:lnTo>
                  <a:lnTo>
                    <a:pt x="2795" y="809"/>
                  </a:lnTo>
                  <a:lnTo>
                    <a:pt x="2793" y="818"/>
                  </a:lnTo>
                  <a:lnTo>
                    <a:pt x="2789" y="835"/>
                  </a:lnTo>
                  <a:lnTo>
                    <a:pt x="2785" y="842"/>
                  </a:lnTo>
                  <a:lnTo>
                    <a:pt x="2779" y="849"/>
                  </a:lnTo>
                  <a:lnTo>
                    <a:pt x="2770" y="874"/>
                  </a:lnTo>
                  <a:lnTo>
                    <a:pt x="2760" y="890"/>
                  </a:lnTo>
                  <a:lnTo>
                    <a:pt x="2718" y="934"/>
                  </a:lnTo>
                  <a:lnTo>
                    <a:pt x="2715" y="938"/>
                  </a:lnTo>
                  <a:lnTo>
                    <a:pt x="2713" y="943"/>
                  </a:lnTo>
                  <a:lnTo>
                    <a:pt x="2713" y="948"/>
                  </a:lnTo>
                  <a:lnTo>
                    <a:pt x="2714" y="951"/>
                  </a:lnTo>
                  <a:lnTo>
                    <a:pt x="2716" y="954"/>
                  </a:lnTo>
                  <a:lnTo>
                    <a:pt x="2716" y="955"/>
                  </a:lnTo>
                  <a:lnTo>
                    <a:pt x="2714" y="964"/>
                  </a:lnTo>
                  <a:lnTo>
                    <a:pt x="2708" y="983"/>
                  </a:lnTo>
                  <a:lnTo>
                    <a:pt x="2704" y="991"/>
                  </a:lnTo>
                  <a:lnTo>
                    <a:pt x="2694" y="1005"/>
                  </a:lnTo>
                  <a:lnTo>
                    <a:pt x="2672" y="1030"/>
                  </a:lnTo>
                  <a:lnTo>
                    <a:pt x="2667" y="1034"/>
                  </a:lnTo>
                  <a:lnTo>
                    <a:pt x="2660" y="1038"/>
                  </a:lnTo>
                  <a:lnTo>
                    <a:pt x="2638" y="1048"/>
                  </a:lnTo>
                  <a:lnTo>
                    <a:pt x="2631" y="1054"/>
                  </a:lnTo>
                  <a:lnTo>
                    <a:pt x="2627" y="1059"/>
                  </a:lnTo>
                  <a:lnTo>
                    <a:pt x="2615" y="1080"/>
                  </a:lnTo>
                  <a:lnTo>
                    <a:pt x="2604" y="1094"/>
                  </a:lnTo>
                  <a:lnTo>
                    <a:pt x="2599" y="1102"/>
                  </a:lnTo>
                  <a:lnTo>
                    <a:pt x="2594" y="1119"/>
                  </a:lnTo>
                  <a:lnTo>
                    <a:pt x="2589" y="1126"/>
                  </a:lnTo>
                  <a:lnTo>
                    <a:pt x="2583" y="1133"/>
                  </a:lnTo>
                  <a:lnTo>
                    <a:pt x="2578" y="1137"/>
                  </a:lnTo>
                  <a:lnTo>
                    <a:pt x="2574" y="1139"/>
                  </a:lnTo>
                  <a:lnTo>
                    <a:pt x="2571" y="1139"/>
                  </a:lnTo>
                  <a:lnTo>
                    <a:pt x="2567" y="1141"/>
                  </a:lnTo>
                  <a:lnTo>
                    <a:pt x="2565" y="1146"/>
                  </a:lnTo>
                  <a:lnTo>
                    <a:pt x="2564" y="1148"/>
                  </a:lnTo>
                  <a:lnTo>
                    <a:pt x="2560" y="1150"/>
                  </a:lnTo>
                  <a:lnTo>
                    <a:pt x="2558" y="1153"/>
                  </a:lnTo>
                  <a:lnTo>
                    <a:pt x="2559" y="1165"/>
                  </a:lnTo>
                  <a:lnTo>
                    <a:pt x="2555" y="1172"/>
                  </a:lnTo>
                  <a:lnTo>
                    <a:pt x="2550" y="1180"/>
                  </a:lnTo>
                  <a:lnTo>
                    <a:pt x="2548" y="1190"/>
                  </a:lnTo>
                  <a:lnTo>
                    <a:pt x="2548" y="1195"/>
                  </a:lnTo>
                  <a:lnTo>
                    <a:pt x="2551" y="1205"/>
                  </a:lnTo>
                  <a:lnTo>
                    <a:pt x="2552" y="1210"/>
                  </a:lnTo>
                  <a:lnTo>
                    <a:pt x="2550" y="1215"/>
                  </a:lnTo>
                  <a:lnTo>
                    <a:pt x="2548" y="1220"/>
                  </a:lnTo>
                  <a:lnTo>
                    <a:pt x="2547" y="1224"/>
                  </a:lnTo>
                  <a:lnTo>
                    <a:pt x="2548" y="1233"/>
                  </a:lnTo>
                  <a:lnTo>
                    <a:pt x="2552" y="1239"/>
                  </a:lnTo>
                  <a:lnTo>
                    <a:pt x="2564" y="1250"/>
                  </a:lnTo>
                  <a:lnTo>
                    <a:pt x="2567" y="1247"/>
                  </a:lnTo>
                  <a:lnTo>
                    <a:pt x="2571" y="1244"/>
                  </a:lnTo>
                  <a:lnTo>
                    <a:pt x="2574" y="1241"/>
                  </a:lnTo>
                  <a:lnTo>
                    <a:pt x="2579" y="1240"/>
                  </a:lnTo>
                  <a:lnTo>
                    <a:pt x="2583" y="1242"/>
                  </a:lnTo>
                  <a:lnTo>
                    <a:pt x="2585" y="1246"/>
                  </a:lnTo>
                  <a:lnTo>
                    <a:pt x="2586" y="1250"/>
                  </a:lnTo>
                  <a:lnTo>
                    <a:pt x="2588" y="1254"/>
                  </a:lnTo>
                  <a:lnTo>
                    <a:pt x="2595" y="1257"/>
                  </a:lnTo>
                  <a:lnTo>
                    <a:pt x="2601" y="1256"/>
                  </a:lnTo>
                  <a:lnTo>
                    <a:pt x="2607" y="1255"/>
                  </a:lnTo>
                  <a:lnTo>
                    <a:pt x="2615" y="1255"/>
                  </a:lnTo>
                  <a:lnTo>
                    <a:pt x="2618" y="1257"/>
                  </a:lnTo>
                  <a:lnTo>
                    <a:pt x="2619" y="1261"/>
                  </a:lnTo>
                  <a:lnTo>
                    <a:pt x="2618" y="1266"/>
                  </a:lnTo>
                  <a:lnTo>
                    <a:pt x="2618" y="1270"/>
                  </a:lnTo>
                  <a:lnTo>
                    <a:pt x="2620" y="1277"/>
                  </a:lnTo>
                  <a:lnTo>
                    <a:pt x="2621" y="1279"/>
                  </a:lnTo>
                  <a:lnTo>
                    <a:pt x="2628" y="1284"/>
                  </a:lnTo>
                  <a:lnTo>
                    <a:pt x="2633" y="1289"/>
                  </a:lnTo>
                  <a:lnTo>
                    <a:pt x="2638" y="1296"/>
                  </a:lnTo>
                  <a:lnTo>
                    <a:pt x="2639" y="1300"/>
                  </a:lnTo>
                  <a:lnTo>
                    <a:pt x="2637" y="1303"/>
                  </a:lnTo>
                  <a:lnTo>
                    <a:pt x="2635" y="1305"/>
                  </a:lnTo>
                  <a:lnTo>
                    <a:pt x="2633" y="1308"/>
                  </a:lnTo>
                  <a:lnTo>
                    <a:pt x="2632" y="1313"/>
                  </a:lnTo>
                  <a:lnTo>
                    <a:pt x="2631" y="1318"/>
                  </a:lnTo>
                  <a:lnTo>
                    <a:pt x="2629" y="1322"/>
                  </a:lnTo>
                  <a:lnTo>
                    <a:pt x="2626" y="1326"/>
                  </a:lnTo>
                  <a:lnTo>
                    <a:pt x="2622" y="1327"/>
                  </a:lnTo>
                  <a:lnTo>
                    <a:pt x="2617" y="1326"/>
                  </a:lnTo>
                  <a:lnTo>
                    <a:pt x="2613" y="1326"/>
                  </a:lnTo>
                  <a:lnTo>
                    <a:pt x="2609" y="1330"/>
                  </a:lnTo>
                  <a:lnTo>
                    <a:pt x="2608" y="1337"/>
                  </a:lnTo>
                  <a:lnTo>
                    <a:pt x="2614" y="1353"/>
                  </a:lnTo>
                  <a:lnTo>
                    <a:pt x="2615" y="1362"/>
                  </a:lnTo>
                  <a:lnTo>
                    <a:pt x="2614" y="1367"/>
                  </a:lnTo>
                  <a:lnTo>
                    <a:pt x="2613" y="1370"/>
                  </a:lnTo>
                  <a:lnTo>
                    <a:pt x="2611" y="1373"/>
                  </a:lnTo>
                  <a:lnTo>
                    <a:pt x="2608" y="1378"/>
                  </a:lnTo>
                  <a:lnTo>
                    <a:pt x="2603" y="1395"/>
                  </a:lnTo>
                  <a:lnTo>
                    <a:pt x="2597" y="1409"/>
                  </a:lnTo>
                  <a:lnTo>
                    <a:pt x="2594" y="1419"/>
                  </a:lnTo>
                  <a:lnTo>
                    <a:pt x="2589" y="1428"/>
                  </a:lnTo>
                  <a:lnTo>
                    <a:pt x="2584" y="1433"/>
                  </a:lnTo>
                  <a:lnTo>
                    <a:pt x="2576" y="1437"/>
                  </a:lnTo>
                  <a:lnTo>
                    <a:pt x="2570" y="1444"/>
                  </a:lnTo>
                  <a:lnTo>
                    <a:pt x="2571" y="1454"/>
                  </a:lnTo>
                  <a:lnTo>
                    <a:pt x="2571" y="1457"/>
                  </a:lnTo>
                  <a:lnTo>
                    <a:pt x="2571" y="1457"/>
                  </a:lnTo>
                  <a:lnTo>
                    <a:pt x="2571" y="1463"/>
                  </a:lnTo>
                  <a:lnTo>
                    <a:pt x="2565" y="1502"/>
                  </a:lnTo>
                  <a:lnTo>
                    <a:pt x="2562" y="1521"/>
                  </a:lnTo>
                  <a:lnTo>
                    <a:pt x="2555" y="1566"/>
                  </a:lnTo>
                  <a:lnTo>
                    <a:pt x="2548" y="1611"/>
                  </a:lnTo>
                  <a:lnTo>
                    <a:pt x="2541" y="1656"/>
                  </a:lnTo>
                  <a:lnTo>
                    <a:pt x="2534" y="1700"/>
                  </a:lnTo>
                  <a:lnTo>
                    <a:pt x="2528" y="1745"/>
                  </a:lnTo>
                  <a:lnTo>
                    <a:pt x="2521" y="1789"/>
                  </a:lnTo>
                  <a:lnTo>
                    <a:pt x="2514" y="1834"/>
                  </a:lnTo>
                  <a:lnTo>
                    <a:pt x="2507" y="1879"/>
                  </a:lnTo>
                  <a:lnTo>
                    <a:pt x="2500" y="1924"/>
                  </a:lnTo>
                  <a:lnTo>
                    <a:pt x="2493" y="1969"/>
                  </a:lnTo>
                  <a:lnTo>
                    <a:pt x="2486" y="2014"/>
                  </a:lnTo>
                  <a:lnTo>
                    <a:pt x="2479" y="2058"/>
                  </a:lnTo>
                  <a:lnTo>
                    <a:pt x="2473" y="2103"/>
                  </a:lnTo>
                  <a:lnTo>
                    <a:pt x="2466" y="2148"/>
                  </a:lnTo>
                  <a:lnTo>
                    <a:pt x="2459" y="2193"/>
                  </a:lnTo>
                  <a:lnTo>
                    <a:pt x="2452" y="2238"/>
                  </a:lnTo>
                  <a:lnTo>
                    <a:pt x="2389" y="2228"/>
                  </a:lnTo>
                  <a:lnTo>
                    <a:pt x="2326" y="2218"/>
                  </a:lnTo>
                  <a:lnTo>
                    <a:pt x="2264" y="2208"/>
                  </a:lnTo>
                  <a:lnTo>
                    <a:pt x="2201" y="2198"/>
                  </a:lnTo>
                  <a:lnTo>
                    <a:pt x="2139" y="2188"/>
                  </a:lnTo>
                  <a:lnTo>
                    <a:pt x="2076" y="2178"/>
                  </a:lnTo>
                  <a:lnTo>
                    <a:pt x="2013" y="2167"/>
                  </a:lnTo>
                  <a:lnTo>
                    <a:pt x="1951" y="2157"/>
                  </a:lnTo>
                  <a:lnTo>
                    <a:pt x="1888" y="2146"/>
                  </a:lnTo>
                  <a:lnTo>
                    <a:pt x="1825" y="2135"/>
                  </a:lnTo>
                  <a:lnTo>
                    <a:pt x="1763" y="2125"/>
                  </a:lnTo>
                  <a:lnTo>
                    <a:pt x="1701" y="2114"/>
                  </a:lnTo>
                  <a:lnTo>
                    <a:pt x="1638" y="2103"/>
                  </a:lnTo>
                  <a:lnTo>
                    <a:pt x="1576" y="2092"/>
                  </a:lnTo>
                  <a:lnTo>
                    <a:pt x="1513" y="2080"/>
                  </a:lnTo>
                  <a:lnTo>
                    <a:pt x="1450" y="2069"/>
                  </a:lnTo>
                  <a:lnTo>
                    <a:pt x="1363" y="2053"/>
                  </a:lnTo>
                  <a:lnTo>
                    <a:pt x="1275" y="2036"/>
                  </a:lnTo>
                  <a:lnTo>
                    <a:pt x="1188" y="2020"/>
                  </a:lnTo>
                  <a:lnTo>
                    <a:pt x="1101" y="2003"/>
                  </a:lnTo>
                  <a:lnTo>
                    <a:pt x="1013" y="1986"/>
                  </a:lnTo>
                  <a:lnTo>
                    <a:pt x="926" y="1969"/>
                  </a:lnTo>
                  <a:lnTo>
                    <a:pt x="838" y="1952"/>
                  </a:lnTo>
                  <a:lnTo>
                    <a:pt x="751" y="1934"/>
                  </a:lnTo>
                  <a:lnTo>
                    <a:pt x="664" y="1916"/>
                  </a:lnTo>
                  <a:lnTo>
                    <a:pt x="576" y="1898"/>
                  </a:lnTo>
                  <a:lnTo>
                    <a:pt x="489" y="1880"/>
                  </a:lnTo>
                  <a:lnTo>
                    <a:pt x="402" y="1862"/>
                  </a:lnTo>
                  <a:lnTo>
                    <a:pt x="315" y="1843"/>
                  </a:lnTo>
                  <a:lnTo>
                    <a:pt x="228" y="1824"/>
                  </a:lnTo>
                  <a:lnTo>
                    <a:pt x="141" y="1805"/>
                  </a:lnTo>
                  <a:lnTo>
                    <a:pt x="54" y="1786"/>
                  </a:lnTo>
                  <a:lnTo>
                    <a:pt x="52" y="1786"/>
                  </a:lnTo>
                  <a:lnTo>
                    <a:pt x="43" y="1784"/>
                  </a:lnTo>
                  <a:lnTo>
                    <a:pt x="40" y="1773"/>
                  </a:lnTo>
                  <a:lnTo>
                    <a:pt x="24" y="1755"/>
                  </a:lnTo>
                  <a:lnTo>
                    <a:pt x="13" y="1734"/>
                  </a:lnTo>
                  <a:lnTo>
                    <a:pt x="9" y="1730"/>
                  </a:lnTo>
                  <a:lnTo>
                    <a:pt x="7" y="1726"/>
                  </a:lnTo>
                  <a:lnTo>
                    <a:pt x="10" y="1678"/>
                  </a:lnTo>
                  <a:lnTo>
                    <a:pt x="8" y="1668"/>
                  </a:lnTo>
                  <a:lnTo>
                    <a:pt x="3" y="1663"/>
                  </a:lnTo>
                  <a:lnTo>
                    <a:pt x="4" y="1658"/>
                  </a:lnTo>
                  <a:lnTo>
                    <a:pt x="5" y="1649"/>
                  </a:lnTo>
                  <a:lnTo>
                    <a:pt x="6" y="1632"/>
                  </a:lnTo>
                  <a:lnTo>
                    <a:pt x="4" y="1631"/>
                  </a:lnTo>
                  <a:lnTo>
                    <a:pt x="2" y="1627"/>
                  </a:lnTo>
                  <a:lnTo>
                    <a:pt x="0" y="1623"/>
                  </a:lnTo>
                  <a:lnTo>
                    <a:pt x="4" y="1621"/>
                  </a:lnTo>
                  <a:lnTo>
                    <a:pt x="6" y="1618"/>
                  </a:lnTo>
                  <a:lnTo>
                    <a:pt x="10" y="1612"/>
                  </a:lnTo>
                  <a:lnTo>
                    <a:pt x="12" y="1607"/>
                  </a:lnTo>
                  <a:lnTo>
                    <a:pt x="14" y="1600"/>
                  </a:lnTo>
                  <a:lnTo>
                    <a:pt x="16" y="1585"/>
                  </a:lnTo>
                  <a:lnTo>
                    <a:pt x="16" y="1572"/>
                  </a:lnTo>
                  <a:lnTo>
                    <a:pt x="17" y="1567"/>
                  </a:lnTo>
                  <a:lnTo>
                    <a:pt x="20" y="1561"/>
                  </a:lnTo>
                  <a:lnTo>
                    <a:pt x="31" y="1547"/>
                  </a:lnTo>
                  <a:lnTo>
                    <a:pt x="33" y="1541"/>
                  </a:lnTo>
                  <a:lnTo>
                    <a:pt x="39" y="1527"/>
                  </a:lnTo>
                  <a:lnTo>
                    <a:pt x="40" y="1506"/>
                  </a:lnTo>
                  <a:lnTo>
                    <a:pt x="42" y="1492"/>
                  </a:lnTo>
                  <a:lnTo>
                    <a:pt x="42" y="1485"/>
                  </a:lnTo>
                  <a:lnTo>
                    <a:pt x="39" y="1480"/>
                  </a:lnTo>
                  <a:lnTo>
                    <a:pt x="35" y="1476"/>
                  </a:lnTo>
                  <a:lnTo>
                    <a:pt x="31" y="1471"/>
                  </a:lnTo>
                  <a:lnTo>
                    <a:pt x="28" y="1464"/>
                  </a:lnTo>
                  <a:lnTo>
                    <a:pt x="26" y="1450"/>
                  </a:lnTo>
                  <a:lnTo>
                    <a:pt x="24" y="1443"/>
                  </a:lnTo>
                  <a:lnTo>
                    <a:pt x="19" y="1446"/>
                  </a:lnTo>
                  <a:lnTo>
                    <a:pt x="17" y="1440"/>
                  </a:lnTo>
                  <a:lnTo>
                    <a:pt x="17" y="1415"/>
                  </a:lnTo>
                  <a:lnTo>
                    <a:pt x="16" y="1410"/>
                  </a:lnTo>
                  <a:lnTo>
                    <a:pt x="13" y="1405"/>
                  </a:lnTo>
                  <a:lnTo>
                    <a:pt x="8" y="1400"/>
                  </a:lnTo>
                  <a:lnTo>
                    <a:pt x="16" y="1396"/>
                  </a:lnTo>
                  <a:lnTo>
                    <a:pt x="40" y="1361"/>
                  </a:lnTo>
                  <a:lnTo>
                    <a:pt x="57" y="1338"/>
                  </a:lnTo>
                  <a:lnTo>
                    <a:pt x="62" y="1332"/>
                  </a:lnTo>
                  <a:lnTo>
                    <a:pt x="68" y="1327"/>
                  </a:lnTo>
                  <a:lnTo>
                    <a:pt x="73" y="1321"/>
                  </a:lnTo>
                  <a:lnTo>
                    <a:pt x="77" y="1313"/>
                  </a:lnTo>
                  <a:lnTo>
                    <a:pt x="79" y="1304"/>
                  </a:lnTo>
                  <a:lnTo>
                    <a:pt x="86" y="1286"/>
                  </a:lnTo>
                  <a:lnTo>
                    <a:pt x="111" y="1230"/>
                  </a:lnTo>
                  <a:lnTo>
                    <a:pt x="116" y="1212"/>
                  </a:lnTo>
                  <a:lnTo>
                    <a:pt x="117" y="1206"/>
                  </a:lnTo>
                  <a:lnTo>
                    <a:pt x="118" y="1203"/>
                  </a:lnTo>
                  <a:lnTo>
                    <a:pt x="121" y="1199"/>
                  </a:lnTo>
                  <a:lnTo>
                    <a:pt x="125" y="1195"/>
                  </a:lnTo>
                  <a:lnTo>
                    <a:pt x="132" y="1193"/>
                  </a:lnTo>
                  <a:lnTo>
                    <a:pt x="136" y="1191"/>
                  </a:lnTo>
                  <a:lnTo>
                    <a:pt x="140" y="1191"/>
                  </a:lnTo>
                  <a:lnTo>
                    <a:pt x="136" y="1215"/>
                  </a:lnTo>
                  <a:lnTo>
                    <a:pt x="140" y="1221"/>
                  </a:lnTo>
                  <a:lnTo>
                    <a:pt x="142" y="1222"/>
                  </a:lnTo>
                  <a:lnTo>
                    <a:pt x="145" y="1211"/>
                  </a:lnTo>
                  <a:lnTo>
                    <a:pt x="145" y="1205"/>
                  </a:lnTo>
                  <a:lnTo>
                    <a:pt x="145" y="1200"/>
                  </a:lnTo>
                  <a:lnTo>
                    <a:pt x="148" y="1201"/>
                  </a:lnTo>
                  <a:lnTo>
                    <a:pt x="151" y="1201"/>
                  </a:lnTo>
                  <a:lnTo>
                    <a:pt x="152" y="1199"/>
                  </a:lnTo>
                  <a:lnTo>
                    <a:pt x="155" y="1196"/>
                  </a:lnTo>
                  <a:lnTo>
                    <a:pt x="152" y="1191"/>
                  </a:lnTo>
                  <a:lnTo>
                    <a:pt x="157" y="1182"/>
                  </a:lnTo>
                  <a:lnTo>
                    <a:pt x="167" y="1173"/>
                  </a:lnTo>
                  <a:lnTo>
                    <a:pt x="176" y="1171"/>
                  </a:lnTo>
                  <a:lnTo>
                    <a:pt x="180" y="1173"/>
                  </a:lnTo>
                  <a:lnTo>
                    <a:pt x="180" y="1177"/>
                  </a:lnTo>
                  <a:lnTo>
                    <a:pt x="179" y="1182"/>
                  </a:lnTo>
                  <a:lnTo>
                    <a:pt x="180" y="1190"/>
                  </a:lnTo>
                  <a:lnTo>
                    <a:pt x="183" y="1195"/>
                  </a:lnTo>
                  <a:lnTo>
                    <a:pt x="189" y="1199"/>
                  </a:lnTo>
                  <a:lnTo>
                    <a:pt x="196" y="1201"/>
                  </a:lnTo>
                  <a:lnTo>
                    <a:pt x="201" y="1200"/>
                  </a:lnTo>
                  <a:lnTo>
                    <a:pt x="193" y="1182"/>
                  </a:lnTo>
                  <a:lnTo>
                    <a:pt x="192" y="1171"/>
                  </a:lnTo>
                  <a:lnTo>
                    <a:pt x="191" y="1167"/>
                  </a:lnTo>
                  <a:lnTo>
                    <a:pt x="189" y="1164"/>
                  </a:lnTo>
                  <a:lnTo>
                    <a:pt x="189" y="1162"/>
                  </a:lnTo>
                  <a:lnTo>
                    <a:pt x="190" y="1159"/>
                  </a:lnTo>
                  <a:lnTo>
                    <a:pt x="196" y="1150"/>
                  </a:lnTo>
                  <a:lnTo>
                    <a:pt x="184" y="1155"/>
                  </a:lnTo>
                  <a:lnTo>
                    <a:pt x="169" y="1164"/>
                  </a:lnTo>
                  <a:lnTo>
                    <a:pt x="156" y="1175"/>
                  </a:lnTo>
                  <a:lnTo>
                    <a:pt x="146" y="1186"/>
                  </a:lnTo>
                  <a:lnTo>
                    <a:pt x="144" y="1182"/>
                  </a:lnTo>
                  <a:lnTo>
                    <a:pt x="152" y="1172"/>
                  </a:lnTo>
                  <a:lnTo>
                    <a:pt x="185" y="1119"/>
                  </a:lnTo>
                  <a:lnTo>
                    <a:pt x="187" y="1114"/>
                  </a:lnTo>
                  <a:lnTo>
                    <a:pt x="192" y="1106"/>
                  </a:lnTo>
                  <a:lnTo>
                    <a:pt x="199" y="1086"/>
                  </a:lnTo>
                  <a:lnTo>
                    <a:pt x="203" y="1081"/>
                  </a:lnTo>
                  <a:lnTo>
                    <a:pt x="208" y="1076"/>
                  </a:lnTo>
                  <a:lnTo>
                    <a:pt x="218" y="1070"/>
                  </a:lnTo>
                  <a:lnTo>
                    <a:pt x="222" y="1066"/>
                  </a:lnTo>
                  <a:lnTo>
                    <a:pt x="226" y="1060"/>
                  </a:lnTo>
                  <a:lnTo>
                    <a:pt x="229" y="1055"/>
                  </a:lnTo>
                  <a:lnTo>
                    <a:pt x="232" y="1052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6" y="1056"/>
                  </a:lnTo>
                  <a:lnTo>
                    <a:pt x="236" y="1059"/>
                  </a:lnTo>
                  <a:lnTo>
                    <a:pt x="239" y="1060"/>
                  </a:lnTo>
                  <a:lnTo>
                    <a:pt x="253" y="1064"/>
                  </a:lnTo>
                  <a:lnTo>
                    <a:pt x="254" y="1061"/>
                  </a:lnTo>
                  <a:lnTo>
                    <a:pt x="251" y="1056"/>
                  </a:lnTo>
                  <a:lnTo>
                    <a:pt x="244" y="1049"/>
                  </a:lnTo>
                  <a:lnTo>
                    <a:pt x="237" y="1044"/>
                  </a:lnTo>
                  <a:lnTo>
                    <a:pt x="230" y="1045"/>
                  </a:lnTo>
                  <a:lnTo>
                    <a:pt x="226" y="1052"/>
                  </a:lnTo>
                  <a:lnTo>
                    <a:pt x="220" y="1061"/>
                  </a:lnTo>
                  <a:lnTo>
                    <a:pt x="216" y="1066"/>
                  </a:lnTo>
                  <a:lnTo>
                    <a:pt x="214" y="1058"/>
                  </a:lnTo>
                  <a:lnTo>
                    <a:pt x="216" y="1049"/>
                  </a:lnTo>
                  <a:lnTo>
                    <a:pt x="226" y="1032"/>
                  </a:lnTo>
                  <a:lnTo>
                    <a:pt x="244" y="982"/>
                  </a:lnTo>
                  <a:lnTo>
                    <a:pt x="251" y="965"/>
                  </a:lnTo>
                  <a:lnTo>
                    <a:pt x="254" y="958"/>
                  </a:lnTo>
                  <a:lnTo>
                    <a:pt x="258" y="940"/>
                  </a:lnTo>
                  <a:lnTo>
                    <a:pt x="259" y="937"/>
                  </a:lnTo>
                  <a:lnTo>
                    <a:pt x="264" y="935"/>
                  </a:lnTo>
                  <a:lnTo>
                    <a:pt x="267" y="931"/>
                  </a:lnTo>
                  <a:lnTo>
                    <a:pt x="267" y="929"/>
                  </a:lnTo>
                  <a:lnTo>
                    <a:pt x="266" y="916"/>
                  </a:lnTo>
                  <a:lnTo>
                    <a:pt x="266" y="911"/>
                  </a:lnTo>
                  <a:lnTo>
                    <a:pt x="267" y="907"/>
                  </a:lnTo>
                  <a:lnTo>
                    <a:pt x="268" y="904"/>
                  </a:lnTo>
                  <a:lnTo>
                    <a:pt x="273" y="891"/>
                  </a:lnTo>
                  <a:lnTo>
                    <a:pt x="286" y="856"/>
                  </a:lnTo>
                  <a:lnTo>
                    <a:pt x="291" y="828"/>
                  </a:lnTo>
                  <a:lnTo>
                    <a:pt x="297" y="813"/>
                  </a:lnTo>
                  <a:lnTo>
                    <a:pt x="297" y="810"/>
                  </a:lnTo>
                  <a:lnTo>
                    <a:pt x="296" y="806"/>
                  </a:lnTo>
                  <a:lnTo>
                    <a:pt x="297" y="803"/>
                  </a:lnTo>
                  <a:lnTo>
                    <a:pt x="298" y="801"/>
                  </a:lnTo>
                  <a:lnTo>
                    <a:pt x="302" y="798"/>
                  </a:lnTo>
                  <a:lnTo>
                    <a:pt x="303" y="796"/>
                  </a:lnTo>
                  <a:lnTo>
                    <a:pt x="315" y="772"/>
                  </a:lnTo>
                  <a:lnTo>
                    <a:pt x="317" y="764"/>
                  </a:lnTo>
                  <a:lnTo>
                    <a:pt x="321" y="758"/>
                  </a:lnTo>
                  <a:lnTo>
                    <a:pt x="327" y="759"/>
                  </a:lnTo>
                  <a:lnTo>
                    <a:pt x="338" y="767"/>
                  </a:lnTo>
                  <a:lnTo>
                    <a:pt x="336" y="755"/>
                  </a:lnTo>
                  <a:lnTo>
                    <a:pt x="331" y="753"/>
                  </a:lnTo>
                  <a:lnTo>
                    <a:pt x="325" y="754"/>
                  </a:lnTo>
                  <a:lnTo>
                    <a:pt x="320" y="749"/>
                  </a:lnTo>
                  <a:lnTo>
                    <a:pt x="319" y="741"/>
                  </a:lnTo>
                  <a:lnTo>
                    <a:pt x="322" y="731"/>
                  </a:lnTo>
                  <a:lnTo>
                    <a:pt x="343" y="678"/>
                  </a:lnTo>
                  <a:lnTo>
                    <a:pt x="347" y="678"/>
                  </a:lnTo>
                  <a:lnTo>
                    <a:pt x="353" y="684"/>
                  </a:lnTo>
                  <a:lnTo>
                    <a:pt x="359" y="687"/>
                  </a:lnTo>
                  <a:lnTo>
                    <a:pt x="361" y="680"/>
                  </a:lnTo>
                  <a:lnTo>
                    <a:pt x="360" y="674"/>
                  </a:lnTo>
                  <a:lnTo>
                    <a:pt x="356" y="674"/>
                  </a:lnTo>
                  <a:lnTo>
                    <a:pt x="352" y="676"/>
                  </a:lnTo>
                  <a:lnTo>
                    <a:pt x="348" y="674"/>
                  </a:lnTo>
                  <a:lnTo>
                    <a:pt x="346" y="669"/>
                  </a:lnTo>
                  <a:lnTo>
                    <a:pt x="347" y="664"/>
                  </a:lnTo>
                  <a:lnTo>
                    <a:pt x="348" y="660"/>
                  </a:lnTo>
                  <a:lnTo>
                    <a:pt x="347" y="654"/>
                  </a:lnTo>
                  <a:lnTo>
                    <a:pt x="348" y="648"/>
                  </a:lnTo>
                  <a:lnTo>
                    <a:pt x="354" y="629"/>
                  </a:lnTo>
                  <a:lnTo>
                    <a:pt x="356" y="621"/>
                  </a:lnTo>
                  <a:lnTo>
                    <a:pt x="356" y="613"/>
                  </a:lnTo>
                  <a:lnTo>
                    <a:pt x="361" y="587"/>
                  </a:lnTo>
                  <a:lnTo>
                    <a:pt x="365" y="580"/>
                  </a:lnTo>
                  <a:lnTo>
                    <a:pt x="370" y="574"/>
                  </a:lnTo>
                  <a:lnTo>
                    <a:pt x="376" y="566"/>
                  </a:lnTo>
                  <a:lnTo>
                    <a:pt x="378" y="558"/>
                  </a:lnTo>
                  <a:lnTo>
                    <a:pt x="379" y="555"/>
                  </a:lnTo>
                  <a:lnTo>
                    <a:pt x="382" y="554"/>
                  </a:lnTo>
                  <a:lnTo>
                    <a:pt x="385" y="551"/>
                  </a:lnTo>
                  <a:lnTo>
                    <a:pt x="387" y="544"/>
                  </a:lnTo>
                  <a:lnTo>
                    <a:pt x="387" y="541"/>
                  </a:lnTo>
                  <a:lnTo>
                    <a:pt x="386" y="539"/>
                  </a:lnTo>
                  <a:lnTo>
                    <a:pt x="391" y="530"/>
                  </a:lnTo>
                  <a:lnTo>
                    <a:pt x="395" y="517"/>
                  </a:lnTo>
                  <a:lnTo>
                    <a:pt x="401" y="498"/>
                  </a:lnTo>
                  <a:lnTo>
                    <a:pt x="399" y="493"/>
                  </a:lnTo>
                  <a:lnTo>
                    <a:pt x="400" y="489"/>
                  </a:lnTo>
                  <a:lnTo>
                    <a:pt x="405" y="482"/>
                  </a:lnTo>
                  <a:lnTo>
                    <a:pt x="413" y="474"/>
                  </a:lnTo>
                  <a:lnTo>
                    <a:pt x="418" y="464"/>
                  </a:lnTo>
                  <a:lnTo>
                    <a:pt x="422" y="454"/>
                  </a:lnTo>
                  <a:lnTo>
                    <a:pt x="423" y="448"/>
                  </a:lnTo>
                  <a:lnTo>
                    <a:pt x="424" y="438"/>
                  </a:lnTo>
                  <a:lnTo>
                    <a:pt x="425" y="433"/>
                  </a:lnTo>
                  <a:lnTo>
                    <a:pt x="426" y="427"/>
                  </a:lnTo>
                  <a:lnTo>
                    <a:pt x="431" y="411"/>
                  </a:lnTo>
                  <a:lnTo>
                    <a:pt x="432" y="410"/>
                  </a:lnTo>
                  <a:lnTo>
                    <a:pt x="434" y="410"/>
                  </a:lnTo>
                  <a:lnTo>
                    <a:pt x="436" y="409"/>
                  </a:lnTo>
                  <a:lnTo>
                    <a:pt x="437" y="407"/>
                  </a:lnTo>
                  <a:lnTo>
                    <a:pt x="437" y="405"/>
                  </a:lnTo>
                  <a:lnTo>
                    <a:pt x="439" y="393"/>
                  </a:lnTo>
                  <a:lnTo>
                    <a:pt x="441" y="382"/>
                  </a:lnTo>
                  <a:lnTo>
                    <a:pt x="439" y="379"/>
                  </a:lnTo>
                  <a:lnTo>
                    <a:pt x="434" y="375"/>
                  </a:lnTo>
                  <a:lnTo>
                    <a:pt x="430" y="374"/>
                  </a:lnTo>
                  <a:lnTo>
                    <a:pt x="430" y="371"/>
                  </a:lnTo>
                  <a:lnTo>
                    <a:pt x="437" y="370"/>
                  </a:lnTo>
                  <a:lnTo>
                    <a:pt x="441" y="366"/>
                  </a:lnTo>
                  <a:lnTo>
                    <a:pt x="443" y="359"/>
                  </a:lnTo>
                  <a:lnTo>
                    <a:pt x="446" y="353"/>
                  </a:lnTo>
                  <a:lnTo>
                    <a:pt x="448" y="349"/>
                  </a:lnTo>
                  <a:lnTo>
                    <a:pt x="449" y="346"/>
                  </a:lnTo>
                  <a:lnTo>
                    <a:pt x="451" y="344"/>
                  </a:lnTo>
                  <a:lnTo>
                    <a:pt x="452" y="345"/>
                  </a:lnTo>
                  <a:lnTo>
                    <a:pt x="451" y="347"/>
                  </a:lnTo>
                  <a:lnTo>
                    <a:pt x="446" y="359"/>
                  </a:lnTo>
                  <a:lnTo>
                    <a:pt x="452" y="356"/>
                  </a:lnTo>
                  <a:lnTo>
                    <a:pt x="458" y="350"/>
                  </a:lnTo>
                  <a:lnTo>
                    <a:pt x="463" y="346"/>
                  </a:lnTo>
                  <a:lnTo>
                    <a:pt x="453" y="337"/>
                  </a:lnTo>
                  <a:lnTo>
                    <a:pt x="450" y="328"/>
                  </a:lnTo>
                  <a:lnTo>
                    <a:pt x="454" y="310"/>
                  </a:lnTo>
                  <a:lnTo>
                    <a:pt x="460" y="301"/>
                  </a:lnTo>
                  <a:lnTo>
                    <a:pt x="464" y="288"/>
                  </a:lnTo>
                  <a:lnTo>
                    <a:pt x="467" y="285"/>
                  </a:lnTo>
                  <a:lnTo>
                    <a:pt x="465" y="298"/>
                  </a:lnTo>
                  <a:lnTo>
                    <a:pt x="464" y="310"/>
                  </a:lnTo>
                  <a:lnTo>
                    <a:pt x="468" y="316"/>
                  </a:lnTo>
                  <a:lnTo>
                    <a:pt x="473" y="318"/>
                  </a:lnTo>
                  <a:lnTo>
                    <a:pt x="478" y="323"/>
                  </a:lnTo>
                  <a:lnTo>
                    <a:pt x="480" y="322"/>
                  </a:lnTo>
                  <a:lnTo>
                    <a:pt x="483" y="319"/>
                  </a:lnTo>
                  <a:lnTo>
                    <a:pt x="489" y="316"/>
                  </a:lnTo>
                  <a:lnTo>
                    <a:pt x="489" y="313"/>
                  </a:lnTo>
                  <a:lnTo>
                    <a:pt x="482" y="310"/>
                  </a:lnTo>
                  <a:lnTo>
                    <a:pt x="479" y="304"/>
                  </a:lnTo>
                  <a:lnTo>
                    <a:pt x="480" y="296"/>
                  </a:lnTo>
                  <a:lnTo>
                    <a:pt x="484" y="287"/>
                  </a:lnTo>
                  <a:lnTo>
                    <a:pt x="474" y="287"/>
                  </a:lnTo>
                  <a:lnTo>
                    <a:pt x="468" y="280"/>
                  </a:lnTo>
                  <a:lnTo>
                    <a:pt x="465" y="276"/>
                  </a:lnTo>
                  <a:lnTo>
                    <a:pt x="467" y="271"/>
                  </a:lnTo>
                  <a:lnTo>
                    <a:pt x="473" y="258"/>
                  </a:lnTo>
                  <a:lnTo>
                    <a:pt x="477" y="248"/>
                  </a:lnTo>
                  <a:lnTo>
                    <a:pt x="486" y="243"/>
                  </a:lnTo>
                  <a:lnTo>
                    <a:pt x="489" y="239"/>
                  </a:lnTo>
                  <a:lnTo>
                    <a:pt x="493" y="237"/>
                  </a:lnTo>
                  <a:lnTo>
                    <a:pt x="497" y="236"/>
                  </a:lnTo>
                  <a:lnTo>
                    <a:pt x="501" y="235"/>
                  </a:lnTo>
                  <a:lnTo>
                    <a:pt x="505" y="230"/>
                  </a:lnTo>
                  <a:lnTo>
                    <a:pt x="502" y="231"/>
                  </a:lnTo>
                  <a:lnTo>
                    <a:pt x="501" y="231"/>
                  </a:lnTo>
                  <a:lnTo>
                    <a:pt x="499" y="231"/>
                  </a:lnTo>
                  <a:lnTo>
                    <a:pt x="497" y="232"/>
                  </a:lnTo>
                  <a:lnTo>
                    <a:pt x="493" y="228"/>
                  </a:lnTo>
                  <a:lnTo>
                    <a:pt x="489" y="228"/>
                  </a:lnTo>
                  <a:lnTo>
                    <a:pt x="486" y="232"/>
                  </a:lnTo>
                  <a:lnTo>
                    <a:pt x="483" y="234"/>
                  </a:lnTo>
                  <a:lnTo>
                    <a:pt x="480" y="238"/>
                  </a:lnTo>
                  <a:lnTo>
                    <a:pt x="483" y="225"/>
                  </a:lnTo>
                  <a:lnTo>
                    <a:pt x="483" y="213"/>
                  </a:lnTo>
                  <a:lnTo>
                    <a:pt x="479" y="202"/>
                  </a:lnTo>
                  <a:lnTo>
                    <a:pt x="472" y="196"/>
                  </a:lnTo>
                  <a:lnTo>
                    <a:pt x="483" y="182"/>
                  </a:lnTo>
                  <a:lnTo>
                    <a:pt x="487" y="174"/>
                  </a:lnTo>
                  <a:lnTo>
                    <a:pt x="494" y="150"/>
                  </a:lnTo>
                  <a:lnTo>
                    <a:pt x="495" y="140"/>
                  </a:lnTo>
                  <a:lnTo>
                    <a:pt x="494" y="130"/>
                  </a:lnTo>
                  <a:lnTo>
                    <a:pt x="489" y="121"/>
                  </a:lnTo>
                  <a:lnTo>
                    <a:pt x="492" y="117"/>
                  </a:lnTo>
                  <a:lnTo>
                    <a:pt x="496" y="116"/>
                  </a:lnTo>
                  <a:lnTo>
                    <a:pt x="499" y="115"/>
                  </a:lnTo>
                  <a:lnTo>
                    <a:pt x="509" y="109"/>
                  </a:lnTo>
                  <a:lnTo>
                    <a:pt x="511" y="107"/>
                  </a:lnTo>
                  <a:lnTo>
                    <a:pt x="514" y="102"/>
                  </a:lnTo>
                  <a:lnTo>
                    <a:pt x="517" y="93"/>
                  </a:lnTo>
                  <a:lnTo>
                    <a:pt x="520" y="83"/>
                  </a:lnTo>
                  <a:lnTo>
                    <a:pt x="521" y="73"/>
                  </a:lnTo>
                  <a:lnTo>
                    <a:pt x="522" y="64"/>
                  </a:lnTo>
                  <a:lnTo>
                    <a:pt x="521" y="47"/>
                  </a:lnTo>
                  <a:lnTo>
                    <a:pt x="513" y="10"/>
                  </a:lnTo>
                  <a:lnTo>
                    <a:pt x="514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8" y="2"/>
                  </a:lnTo>
                  <a:lnTo>
                    <a:pt x="517" y="5"/>
                  </a:lnTo>
                  <a:lnTo>
                    <a:pt x="525" y="8"/>
                  </a:lnTo>
                  <a:lnTo>
                    <a:pt x="533" y="15"/>
                  </a:lnTo>
                  <a:lnTo>
                    <a:pt x="539" y="23"/>
                  </a:lnTo>
                  <a:lnTo>
                    <a:pt x="544" y="31"/>
                  </a:lnTo>
                  <a:lnTo>
                    <a:pt x="549" y="35"/>
                  </a:lnTo>
                  <a:lnTo>
                    <a:pt x="560" y="37"/>
                  </a:lnTo>
                  <a:lnTo>
                    <a:pt x="563" y="40"/>
                  </a:lnTo>
                  <a:lnTo>
                    <a:pt x="564" y="47"/>
                  </a:lnTo>
                  <a:lnTo>
                    <a:pt x="563" y="53"/>
                  </a:lnTo>
                  <a:lnTo>
                    <a:pt x="562" y="58"/>
                  </a:lnTo>
                  <a:lnTo>
                    <a:pt x="565" y="64"/>
                  </a:lnTo>
                  <a:lnTo>
                    <a:pt x="566" y="59"/>
                  </a:lnTo>
                  <a:lnTo>
                    <a:pt x="567" y="54"/>
                  </a:lnTo>
                  <a:lnTo>
                    <a:pt x="570" y="51"/>
                  </a:lnTo>
                  <a:lnTo>
                    <a:pt x="575" y="51"/>
                  </a:lnTo>
                  <a:lnTo>
                    <a:pt x="575" y="49"/>
                  </a:lnTo>
                  <a:lnTo>
                    <a:pt x="573" y="45"/>
                  </a:lnTo>
                  <a:lnTo>
                    <a:pt x="568" y="36"/>
                  </a:lnTo>
                  <a:lnTo>
                    <a:pt x="566" y="34"/>
                  </a:lnTo>
                  <a:lnTo>
                    <a:pt x="562" y="33"/>
                  </a:lnTo>
                  <a:lnTo>
                    <a:pt x="559" y="31"/>
                  </a:lnTo>
                  <a:lnTo>
                    <a:pt x="557" y="29"/>
                  </a:lnTo>
                  <a:lnTo>
                    <a:pt x="555" y="25"/>
                  </a:lnTo>
                  <a:lnTo>
                    <a:pt x="561" y="24"/>
                  </a:lnTo>
                  <a:lnTo>
                    <a:pt x="573" y="26"/>
                  </a:lnTo>
                  <a:lnTo>
                    <a:pt x="579" y="24"/>
                  </a:lnTo>
                  <a:lnTo>
                    <a:pt x="584" y="23"/>
                  </a:lnTo>
                  <a:lnTo>
                    <a:pt x="587" y="27"/>
                  </a:lnTo>
                  <a:lnTo>
                    <a:pt x="592" y="37"/>
                  </a:lnTo>
                  <a:lnTo>
                    <a:pt x="596" y="40"/>
                  </a:lnTo>
                  <a:lnTo>
                    <a:pt x="601" y="41"/>
                  </a:lnTo>
                  <a:lnTo>
                    <a:pt x="631" y="42"/>
                  </a:lnTo>
                  <a:lnTo>
                    <a:pt x="636" y="40"/>
                  </a:lnTo>
                  <a:lnTo>
                    <a:pt x="633" y="35"/>
                  </a:lnTo>
                  <a:lnTo>
                    <a:pt x="631" y="33"/>
                  </a:lnTo>
                  <a:lnTo>
                    <a:pt x="635" y="33"/>
                  </a:lnTo>
                  <a:lnTo>
                    <a:pt x="645" y="35"/>
                  </a:lnTo>
                  <a:lnTo>
                    <a:pt x="651" y="35"/>
                  </a:lnTo>
                  <a:lnTo>
                    <a:pt x="661" y="31"/>
                  </a:lnTo>
                  <a:lnTo>
                    <a:pt x="666" y="30"/>
                  </a:lnTo>
                  <a:lnTo>
                    <a:pt x="672" y="30"/>
                  </a:lnTo>
                  <a:lnTo>
                    <a:pt x="676" y="32"/>
                  </a:lnTo>
                  <a:lnTo>
                    <a:pt x="679" y="36"/>
                  </a:lnTo>
                  <a:lnTo>
                    <a:pt x="691" y="62"/>
                  </a:lnTo>
                  <a:lnTo>
                    <a:pt x="692" y="66"/>
                  </a:lnTo>
                  <a:lnTo>
                    <a:pt x="696" y="71"/>
                  </a:lnTo>
                  <a:lnTo>
                    <a:pt x="729" y="84"/>
                  </a:lnTo>
                  <a:lnTo>
                    <a:pt x="747" y="88"/>
                  </a:lnTo>
                  <a:lnTo>
                    <a:pt x="752" y="87"/>
                  </a:lnTo>
                  <a:lnTo>
                    <a:pt x="763" y="78"/>
                  </a:lnTo>
                  <a:lnTo>
                    <a:pt x="769" y="7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xmlns="" id="{F5594F17-9DA3-466B-858A-B56CC03D6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5" y="2086125"/>
              <a:ext cx="735633" cy="577141"/>
            </a:xfrm>
            <a:custGeom>
              <a:avLst/>
              <a:gdLst>
                <a:gd name="T0" fmla="*/ 852 w 2876"/>
                <a:gd name="T1" fmla="*/ 131 h 2239"/>
                <a:gd name="T2" fmla="*/ 865 w 2876"/>
                <a:gd name="T3" fmla="*/ 243 h 2239"/>
                <a:gd name="T4" fmla="*/ 873 w 2876"/>
                <a:gd name="T5" fmla="*/ 337 h 2239"/>
                <a:gd name="T6" fmla="*/ 1019 w 2876"/>
                <a:gd name="T7" fmla="*/ 392 h 2239"/>
                <a:gd name="T8" fmla="*/ 1354 w 2876"/>
                <a:gd name="T9" fmla="*/ 412 h 2239"/>
                <a:gd name="T10" fmla="*/ 1427 w 2876"/>
                <a:gd name="T11" fmla="*/ 441 h 2239"/>
                <a:gd name="T12" fmla="*/ 1529 w 2876"/>
                <a:gd name="T13" fmla="*/ 434 h 2239"/>
                <a:gd name="T14" fmla="*/ 1648 w 2876"/>
                <a:gd name="T15" fmla="*/ 444 h 2239"/>
                <a:gd name="T16" fmla="*/ 1863 w 2876"/>
                <a:gd name="T17" fmla="*/ 424 h 2239"/>
                <a:gd name="T18" fmla="*/ 2086 w 2876"/>
                <a:gd name="T19" fmla="*/ 408 h 2239"/>
                <a:gd name="T20" fmla="*/ 2514 w 2876"/>
                <a:gd name="T21" fmla="*/ 479 h 2239"/>
                <a:gd name="T22" fmla="*/ 2789 w 2876"/>
                <a:gd name="T23" fmla="*/ 587 h 2239"/>
                <a:gd name="T24" fmla="*/ 2874 w 2876"/>
                <a:gd name="T25" fmla="*/ 692 h 2239"/>
                <a:gd name="T26" fmla="*/ 2814 w 2876"/>
                <a:gd name="T27" fmla="*/ 791 h 2239"/>
                <a:gd name="T28" fmla="*/ 2713 w 2876"/>
                <a:gd name="T29" fmla="*/ 943 h 2239"/>
                <a:gd name="T30" fmla="*/ 2660 w 2876"/>
                <a:gd name="T31" fmla="*/ 1038 h 2239"/>
                <a:gd name="T32" fmla="*/ 2574 w 2876"/>
                <a:gd name="T33" fmla="*/ 1139 h 2239"/>
                <a:gd name="T34" fmla="*/ 2548 w 2876"/>
                <a:gd name="T35" fmla="*/ 1195 h 2239"/>
                <a:gd name="T36" fmla="*/ 2574 w 2876"/>
                <a:gd name="T37" fmla="*/ 1241 h 2239"/>
                <a:gd name="T38" fmla="*/ 2619 w 2876"/>
                <a:gd name="T39" fmla="*/ 1261 h 2239"/>
                <a:gd name="T40" fmla="*/ 2633 w 2876"/>
                <a:gd name="T41" fmla="*/ 1308 h 2239"/>
                <a:gd name="T42" fmla="*/ 2615 w 2876"/>
                <a:gd name="T43" fmla="*/ 1362 h 2239"/>
                <a:gd name="T44" fmla="*/ 2570 w 2876"/>
                <a:gd name="T45" fmla="*/ 1444 h 2239"/>
                <a:gd name="T46" fmla="*/ 2528 w 2876"/>
                <a:gd name="T47" fmla="*/ 1745 h 2239"/>
                <a:gd name="T48" fmla="*/ 2452 w 2876"/>
                <a:gd name="T49" fmla="*/ 2238 h 2239"/>
                <a:gd name="T50" fmla="*/ 1763 w 2876"/>
                <a:gd name="T51" fmla="*/ 2125 h 2239"/>
                <a:gd name="T52" fmla="*/ 926 w 2876"/>
                <a:gd name="T53" fmla="*/ 1969 h 2239"/>
                <a:gd name="T54" fmla="*/ 52 w 2876"/>
                <a:gd name="T55" fmla="*/ 1786 h 2239"/>
                <a:gd name="T56" fmla="*/ 5 w 2876"/>
                <a:gd name="T57" fmla="*/ 1649 h 2239"/>
                <a:gd name="T58" fmla="*/ 16 w 2876"/>
                <a:gd name="T59" fmla="*/ 1572 h 2239"/>
                <a:gd name="T60" fmla="*/ 31 w 2876"/>
                <a:gd name="T61" fmla="*/ 1471 h 2239"/>
                <a:gd name="T62" fmla="*/ 40 w 2876"/>
                <a:gd name="T63" fmla="*/ 1361 h 2239"/>
                <a:gd name="T64" fmla="*/ 118 w 2876"/>
                <a:gd name="T65" fmla="*/ 1203 h 2239"/>
                <a:gd name="T66" fmla="*/ 145 w 2876"/>
                <a:gd name="T67" fmla="*/ 1200 h 2239"/>
                <a:gd name="T68" fmla="*/ 179 w 2876"/>
                <a:gd name="T69" fmla="*/ 1182 h 2239"/>
                <a:gd name="T70" fmla="*/ 190 w 2876"/>
                <a:gd name="T71" fmla="*/ 1159 h 2239"/>
                <a:gd name="T72" fmla="*/ 199 w 2876"/>
                <a:gd name="T73" fmla="*/ 1086 h 2239"/>
                <a:gd name="T74" fmla="*/ 236 w 2876"/>
                <a:gd name="T75" fmla="*/ 1059 h 2239"/>
                <a:gd name="T76" fmla="*/ 214 w 2876"/>
                <a:gd name="T77" fmla="*/ 1058 h 2239"/>
                <a:gd name="T78" fmla="*/ 266 w 2876"/>
                <a:gd name="T79" fmla="*/ 916 h 2239"/>
                <a:gd name="T80" fmla="*/ 298 w 2876"/>
                <a:gd name="T81" fmla="*/ 801 h 2239"/>
                <a:gd name="T82" fmla="*/ 320 w 2876"/>
                <a:gd name="T83" fmla="*/ 749 h 2239"/>
                <a:gd name="T84" fmla="*/ 348 w 2876"/>
                <a:gd name="T85" fmla="*/ 674 h 2239"/>
                <a:gd name="T86" fmla="*/ 370 w 2876"/>
                <a:gd name="T87" fmla="*/ 574 h 2239"/>
                <a:gd name="T88" fmla="*/ 401 w 2876"/>
                <a:gd name="T89" fmla="*/ 498 h 2239"/>
                <a:gd name="T90" fmla="*/ 431 w 2876"/>
                <a:gd name="T91" fmla="*/ 411 h 2239"/>
                <a:gd name="T92" fmla="*/ 430 w 2876"/>
                <a:gd name="T93" fmla="*/ 371 h 2239"/>
                <a:gd name="T94" fmla="*/ 452 w 2876"/>
                <a:gd name="T95" fmla="*/ 356 h 2239"/>
                <a:gd name="T96" fmla="*/ 468 w 2876"/>
                <a:gd name="T97" fmla="*/ 316 h 2239"/>
                <a:gd name="T98" fmla="*/ 474 w 2876"/>
                <a:gd name="T99" fmla="*/ 287 h 2239"/>
                <a:gd name="T100" fmla="*/ 505 w 2876"/>
                <a:gd name="T101" fmla="*/ 230 h 2239"/>
                <a:gd name="T102" fmla="*/ 483 w 2876"/>
                <a:gd name="T103" fmla="*/ 213 h 2239"/>
                <a:gd name="T104" fmla="*/ 499 w 2876"/>
                <a:gd name="T105" fmla="*/ 115 h 2239"/>
                <a:gd name="T106" fmla="*/ 520 w 2876"/>
                <a:gd name="T107" fmla="*/ 0 h 2239"/>
                <a:gd name="T108" fmla="*/ 564 w 2876"/>
                <a:gd name="T109" fmla="*/ 47 h 2239"/>
                <a:gd name="T110" fmla="*/ 566 w 2876"/>
                <a:gd name="T111" fmla="*/ 34 h 2239"/>
                <a:gd name="T112" fmla="*/ 596 w 2876"/>
                <a:gd name="T113" fmla="*/ 40 h 2239"/>
                <a:gd name="T114" fmla="*/ 672 w 2876"/>
                <a:gd name="T115" fmla="*/ 30 h 2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76" h="2239">
                  <a:moveTo>
                    <a:pt x="769" y="75"/>
                  </a:moveTo>
                  <a:lnTo>
                    <a:pt x="790" y="76"/>
                  </a:lnTo>
                  <a:lnTo>
                    <a:pt x="796" y="79"/>
                  </a:lnTo>
                  <a:lnTo>
                    <a:pt x="800" y="84"/>
                  </a:lnTo>
                  <a:lnTo>
                    <a:pt x="809" y="94"/>
                  </a:lnTo>
                  <a:lnTo>
                    <a:pt x="813" y="97"/>
                  </a:lnTo>
                  <a:lnTo>
                    <a:pt x="822" y="101"/>
                  </a:lnTo>
                  <a:lnTo>
                    <a:pt x="832" y="107"/>
                  </a:lnTo>
                  <a:lnTo>
                    <a:pt x="840" y="115"/>
                  </a:lnTo>
                  <a:lnTo>
                    <a:pt x="847" y="123"/>
                  </a:lnTo>
                  <a:lnTo>
                    <a:pt x="852" y="131"/>
                  </a:lnTo>
                  <a:lnTo>
                    <a:pt x="855" y="140"/>
                  </a:lnTo>
                  <a:lnTo>
                    <a:pt x="858" y="151"/>
                  </a:lnTo>
                  <a:lnTo>
                    <a:pt x="858" y="167"/>
                  </a:lnTo>
                  <a:lnTo>
                    <a:pt x="861" y="173"/>
                  </a:lnTo>
                  <a:lnTo>
                    <a:pt x="865" y="178"/>
                  </a:lnTo>
                  <a:lnTo>
                    <a:pt x="869" y="184"/>
                  </a:lnTo>
                  <a:lnTo>
                    <a:pt x="869" y="192"/>
                  </a:lnTo>
                  <a:lnTo>
                    <a:pt x="868" y="211"/>
                  </a:lnTo>
                  <a:lnTo>
                    <a:pt x="870" y="227"/>
                  </a:lnTo>
                  <a:lnTo>
                    <a:pt x="868" y="235"/>
                  </a:lnTo>
                  <a:lnTo>
                    <a:pt x="865" y="243"/>
                  </a:lnTo>
                  <a:lnTo>
                    <a:pt x="863" y="253"/>
                  </a:lnTo>
                  <a:lnTo>
                    <a:pt x="868" y="266"/>
                  </a:lnTo>
                  <a:lnTo>
                    <a:pt x="868" y="271"/>
                  </a:lnTo>
                  <a:lnTo>
                    <a:pt x="867" y="275"/>
                  </a:lnTo>
                  <a:lnTo>
                    <a:pt x="864" y="283"/>
                  </a:lnTo>
                  <a:lnTo>
                    <a:pt x="863" y="288"/>
                  </a:lnTo>
                  <a:lnTo>
                    <a:pt x="861" y="305"/>
                  </a:lnTo>
                  <a:lnTo>
                    <a:pt x="861" y="315"/>
                  </a:lnTo>
                  <a:lnTo>
                    <a:pt x="862" y="322"/>
                  </a:lnTo>
                  <a:lnTo>
                    <a:pt x="867" y="329"/>
                  </a:lnTo>
                  <a:lnTo>
                    <a:pt x="873" y="337"/>
                  </a:lnTo>
                  <a:lnTo>
                    <a:pt x="880" y="343"/>
                  </a:lnTo>
                  <a:lnTo>
                    <a:pt x="904" y="352"/>
                  </a:lnTo>
                  <a:lnTo>
                    <a:pt x="918" y="352"/>
                  </a:lnTo>
                  <a:lnTo>
                    <a:pt x="922" y="353"/>
                  </a:lnTo>
                  <a:lnTo>
                    <a:pt x="932" y="360"/>
                  </a:lnTo>
                  <a:lnTo>
                    <a:pt x="947" y="368"/>
                  </a:lnTo>
                  <a:lnTo>
                    <a:pt x="956" y="375"/>
                  </a:lnTo>
                  <a:lnTo>
                    <a:pt x="983" y="381"/>
                  </a:lnTo>
                  <a:lnTo>
                    <a:pt x="1007" y="395"/>
                  </a:lnTo>
                  <a:lnTo>
                    <a:pt x="1013" y="395"/>
                  </a:lnTo>
                  <a:lnTo>
                    <a:pt x="1019" y="392"/>
                  </a:lnTo>
                  <a:lnTo>
                    <a:pt x="1045" y="390"/>
                  </a:lnTo>
                  <a:lnTo>
                    <a:pt x="1106" y="381"/>
                  </a:lnTo>
                  <a:lnTo>
                    <a:pt x="1120" y="376"/>
                  </a:lnTo>
                  <a:lnTo>
                    <a:pt x="1145" y="363"/>
                  </a:lnTo>
                  <a:lnTo>
                    <a:pt x="1160" y="359"/>
                  </a:lnTo>
                  <a:lnTo>
                    <a:pt x="1169" y="359"/>
                  </a:lnTo>
                  <a:lnTo>
                    <a:pt x="1192" y="369"/>
                  </a:lnTo>
                  <a:lnTo>
                    <a:pt x="1241" y="370"/>
                  </a:lnTo>
                  <a:lnTo>
                    <a:pt x="1335" y="397"/>
                  </a:lnTo>
                  <a:lnTo>
                    <a:pt x="1349" y="405"/>
                  </a:lnTo>
                  <a:lnTo>
                    <a:pt x="1354" y="412"/>
                  </a:lnTo>
                  <a:lnTo>
                    <a:pt x="1356" y="419"/>
                  </a:lnTo>
                  <a:lnTo>
                    <a:pt x="1358" y="427"/>
                  </a:lnTo>
                  <a:lnTo>
                    <a:pt x="1360" y="436"/>
                  </a:lnTo>
                  <a:lnTo>
                    <a:pt x="1365" y="441"/>
                  </a:lnTo>
                  <a:lnTo>
                    <a:pt x="1372" y="442"/>
                  </a:lnTo>
                  <a:lnTo>
                    <a:pt x="1403" y="435"/>
                  </a:lnTo>
                  <a:lnTo>
                    <a:pt x="1405" y="435"/>
                  </a:lnTo>
                  <a:lnTo>
                    <a:pt x="1412" y="437"/>
                  </a:lnTo>
                  <a:lnTo>
                    <a:pt x="1415" y="439"/>
                  </a:lnTo>
                  <a:lnTo>
                    <a:pt x="1417" y="439"/>
                  </a:lnTo>
                  <a:lnTo>
                    <a:pt x="1427" y="441"/>
                  </a:lnTo>
                  <a:lnTo>
                    <a:pt x="1431" y="442"/>
                  </a:lnTo>
                  <a:lnTo>
                    <a:pt x="1435" y="445"/>
                  </a:lnTo>
                  <a:lnTo>
                    <a:pt x="1448" y="449"/>
                  </a:lnTo>
                  <a:lnTo>
                    <a:pt x="1463" y="448"/>
                  </a:lnTo>
                  <a:lnTo>
                    <a:pt x="1467" y="448"/>
                  </a:lnTo>
                  <a:lnTo>
                    <a:pt x="1469" y="448"/>
                  </a:lnTo>
                  <a:lnTo>
                    <a:pt x="1485" y="440"/>
                  </a:lnTo>
                  <a:lnTo>
                    <a:pt x="1488" y="440"/>
                  </a:lnTo>
                  <a:lnTo>
                    <a:pt x="1511" y="440"/>
                  </a:lnTo>
                  <a:lnTo>
                    <a:pt x="1527" y="437"/>
                  </a:lnTo>
                  <a:lnTo>
                    <a:pt x="1529" y="434"/>
                  </a:lnTo>
                  <a:lnTo>
                    <a:pt x="1532" y="432"/>
                  </a:lnTo>
                  <a:lnTo>
                    <a:pt x="1541" y="428"/>
                  </a:lnTo>
                  <a:lnTo>
                    <a:pt x="1545" y="428"/>
                  </a:lnTo>
                  <a:lnTo>
                    <a:pt x="1592" y="446"/>
                  </a:lnTo>
                  <a:lnTo>
                    <a:pt x="1595" y="446"/>
                  </a:lnTo>
                  <a:lnTo>
                    <a:pt x="1604" y="444"/>
                  </a:lnTo>
                  <a:lnTo>
                    <a:pt x="1607" y="444"/>
                  </a:lnTo>
                  <a:lnTo>
                    <a:pt x="1623" y="450"/>
                  </a:lnTo>
                  <a:lnTo>
                    <a:pt x="1626" y="450"/>
                  </a:lnTo>
                  <a:lnTo>
                    <a:pt x="1634" y="449"/>
                  </a:lnTo>
                  <a:lnTo>
                    <a:pt x="1648" y="444"/>
                  </a:lnTo>
                  <a:lnTo>
                    <a:pt x="1652" y="444"/>
                  </a:lnTo>
                  <a:lnTo>
                    <a:pt x="1657" y="445"/>
                  </a:lnTo>
                  <a:lnTo>
                    <a:pt x="1666" y="448"/>
                  </a:lnTo>
                  <a:lnTo>
                    <a:pt x="1671" y="449"/>
                  </a:lnTo>
                  <a:lnTo>
                    <a:pt x="1680" y="447"/>
                  </a:lnTo>
                  <a:lnTo>
                    <a:pt x="1690" y="442"/>
                  </a:lnTo>
                  <a:lnTo>
                    <a:pt x="1701" y="435"/>
                  </a:lnTo>
                  <a:lnTo>
                    <a:pt x="1708" y="433"/>
                  </a:lnTo>
                  <a:lnTo>
                    <a:pt x="1723" y="433"/>
                  </a:lnTo>
                  <a:lnTo>
                    <a:pt x="1773" y="423"/>
                  </a:lnTo>
                  <a:lnTo>
                    <a:pt x="1863" y="424"/>
                  </a:lnTo>
                  <a:lnTo>
                    <a:pt x="1878" y="417"/>
                  </a:lnTo>
                  <a:lnTo>
                    <a:pt x="1889" y="407"/>
                  </a:lnTo>
                  <a:lnTo>
                    <a:pt x="1895" y="406"/>
                  </a:lnTo>
                  <a:lnTo>
                    <a:pt x="1903" y="406"/>
                  </a:lnTo>
                  <a:lnTo>
                    <a:pt x="1925" y="411"/>
                  </a:lnTo>
                  <a:lnTo>
                    <a:pt x="1942" y="411"/>
                  </a:lnTo>
                  <a:lnTo>
                    <a:pt x="1971" y="411"/>
                  </a:lnTo>
                  <a:lnTo>
                    <a:pt x="2051" y="424"/>
                  </a:lnTo>
                  <a:lnTo>
                    <a:pt x="2067" y="420"/>
                  </a:lnTo>
                  <a:lnTo>
                    <a:pt x="2083" y="407"/>
                  </a:lnTo>
                  <a:lnTo>
                    <a:pt x="2086" y="408"/>
                  </a:lnTo>
                  <a:lnTo>
                    <a:pt x="2101" y="410"/>
                  </a:lnTo>
                  <a:lnTo>
                    <a:pt x="2142" y="417"/>
                  </a:lnTo>
                  <a:lnTo>
                    <a:pt x="2184" y="424"/>
                  </a:lnTo>
                  <a:lnTo>
                    <a:pt x="2225" y="431"/>
                  </a:lnTo>
                  <a:lnTo>
                    <a:pt x="2266" y="438"/>
                  </a:lnTo>
                  <a:lnTo>
                    <a:pt x="2307" y="445"/>
                  </a:lnTo>
                  <a:lnTo>
                    <a:pt x="2348" y="452"/>
                  </a:lnTo>
                  <a:lnTo>
                    <a:pt x="2390" y="459"/>
                  </a:lnTo>
                  <a:lnTo>
                    <a:pt x="2431" y="465"/>
                  </a:lnTo>
                  <a:lnTo>
                    <a:pt x="2472" y="472"/>
                  </a:lnTo>
                  <a:lnTo>
                    <a:pt x="2514" y="479"/>
                  </a:lnTo>
                  <a:lnTo>
                    <a:pt x="2555" y="485"/>
                  </a:lnTo>
                  <a:lnTo>
                    <a:pt x="2596" y="492"/>
                  </a:lnTo>
                  <a:lnTo>
                    <a:pt x="2638" y="498"/>
                  </a:lnTo>
                  <a:lnTo>
                    <a:pt x="2679" y="505"/>
                  </a:lnTo>
                  <a:lnTo>
                    <a:pt x="2720" y="511"/>
                  </a:lnTo>
                  <a:lnTo>
                    <a:pt x="2764" y="518"/>
                  </a:lnTo>
                  <a:lnTo>
                    <a:pt x="2764" y="520"/>
                  </a:lnTo>
                  <a:lnTo>
                    <a:pt x="2765" y="533"/>
                  </a:lnTo>
                  <a:lnTo>
                    <a:pt x="2771" y="559"/>
                  </a:lnTo>
                  <a:lnTo>
                    <a:pt x="2787" y="580"/>
                  </a:lnTo>
                  <a:lnTo>
                    <a:pt x="2789" y="587"/>
                  </a:lnTo>
                  <a:lnTo>
                    <a:pt x="2792" y="593"/>
                  </a:lnTo>
                  <a:lnTo>
                    <a:pt x="2814" y="602"/>
                  </a:lnTo>
                  <a:lnTo>
                    <a:pt x="2817" y="605"/>
                  </a:lnTo>
                  <a:lnTo>
                    <a:pt x="2822" y="613"/>
                  </a:lnTo>
                  <a:lnTo>
                    <a:pt x="2839" y="627"/>
                  </a:lnTo>
                  <a:lnTo>
                    <a:pt x="2852" y="632"/>
                  </a:lnTo>
                  <a:lnTo>
                    <a:pt x="2856" y="636"/>
                  </a:lnTo>
                  <a:lnTo>
                    <a:pt x="2860" y="642"/>
                  </a:lnTo>
                  <a:lnTo>
                    <a:pt x="2863" y="651"/>
                  </a:lnTo>
                  <a:lnTo>
                    <a:pt x="2866" y="669"/>
                  </a:lnTo>
                  <a:lnTo>
                    <a:pt x="2874" y="692"/>
                  </a:lnTo>
                  <a:lnTo>
                    <a:pt x="2875" y="701"/>
                  </a:lnTo>
                  <a:lnTo>
                    <a:pt x="2874" y="710"/>
                  </a:lnTo>
                  <a:lnTo>
                    <a:pt x="2871" y="717"/>
                  </a:lnTo>
                  <a:lnTo>
                    <a:pt x="2865" y="724"/>
                  </a:lnTo>
                  <a:lnTo>
                    <a:pt x="2854" y="732"/>
                  </a:lnTo>
                  <a:lnTo>
                    <a:pt x="2852" y="735"/>
                  </a:lnTo>
                  <a:lnTo>
                    <a:pt x="2844" y="749"/>
                  </a:lnTo>
                  <a:lnTo>
                    <a:pt x="2841" y="757"/>
                  </a:lnTo>
                  <a:lnTo>
                    <a:pt x="2839" y="761"/>
                  </a:lnTo>
                  <a:lnTo>
                    <a:pt x="2821" y="777"/>
                  </a:lnTo>
                  <a:lnTo>
                    <a:pt x="2814" y="791"/>
                  </a:lnTo>
                  <a:lnTo>
                    <a:pt x="2801" y="802"/>
                  </a:lnTo>
                  <a:lnTo>
                    <a:pt x="2795" y="809"/>
                  </a:lnTo>
                  <a:lnTo>
                    <a:pt x="2793" y="818"/>
                  </a:lnTo>
                  <a:lnTo>
                    <a:pt x="2789" y="835"/>
                  </a:lnTo>
                  <a:lnTo>
                    <a:pt x="2785" y="842"/>
                  </a:lnTo>
                  <a:lnTo>
                    <a:pt x="2779" y="849"/>
                  </a:lnTo>
                  <a:lnTo>
                    <a:pt x="2770" y="874"/>
                  </a:lnTo>
                  <a:lnTo>
                    <a:pt x="2760" y="890"/>
                  </a:lnTo>
                  <a:lnTo>
                    <a:pt x="2718" y="934"/>
                  </a:lnTo>
                  <a:lnTo>
                    <a:pt x="2715" y="938"/>
                  </a:lnTo>
                  <a:lnTo>
                    <a:pt x="2713" y="943"/>
                  </a:lnTo>
                  <a:lnTo>
                    <a:pt x="2713" y="948"/>
                  </a:lnTo>
                  <a:lnTo>
                    <a:pt x="2714" y="951"/>
                  </a:lnTo>
                  <a:lnTo>
                    <a:pt x="2716" y="954"/>
                  </a:lnTo>
                  <a:lnTo>
                    <a:pt x="2716" y="955"/>
                  </a:lnTo>
                  <a:lnTo>
                    <a:pt x="2714" y="964"/>
                  </a:lnTo>
                  <a:lnTo>
                    <a:pt x="2708" y="983"/>
                  </a:lnTo>
                  <a:lnTo>
                    <a:pt x="2704" y="991"/>
                  </a:lnTo>
                  <a:lnTo>
                    <a:pt x="2694" y="1005"/>
                  </a:lnTo>
                  <a:lnTo>
                    <a:pt x="2672" y="1030"/>
                  </a:lnTo>
                  <a:lnTo>
                    <a:pt x="2667" y="1034"/>
                  </a:lnTo>
                  <a:lnTo>
                    <a:pt x="2660" y="1038"/>
                  </a:lnTo>
                  <a:lnTo>
                    <a:pt x="2638" y="1048"/>
                  </a:lnTo>
                  <a:lnTo>
                    <a:pt x="2631" y="1054"/>
                  </a:lnTo>
                  <a:lnTo>
                    <a:pt x="2627" y="1059"/>
                  </a:lnTo>
                  <a:lnTo>
                    <a:pt x="2615" y="1080"/>
                  </a:lnTo>
                  <a:lnTo>
                    <a:pt x="2604" y="1094"/>
                  </a:lnTo>
                  <a:lnTo>
                    <a:pt x="2599" y="1102"/>
                  </a:lnTo>
                  <a:lnTo>
                    <a:pt x="2594" y="1119"/>
                  </a:lnTo>
                  <a:lnTo>
                    <a:pt x="2589" y="1126"/>
                  </a:lnTo>
                  <a:lnTo>
                    <a:pt x="2583" y="1133"/>
                  </a:lnTo>
                  <a:lnTo>
                    <a:pt x="2578" y="1137"/>
                  </a:lnTo>
                  <a:lnTo>
                    <a:pt x="2574" y="1139"/>
                  </a:lnTo>
                  <a:lnTo>
                    <a:pt x="2571" y="1139"/>
                  </a:lnTo>
                  <a:lnTo>
                    <a:pt x="2567" y="1141"/>
                  </a:lnTo>
                  <a:lnTo>
                    <a:pt x="2565" y="1146"/>
                  </a:lnTo>
                  <a:lnTo>
                    <a:pt x="2564" y="1148"/>
                  </a:lnTo>
                  <a:lnTo>
                    <a:pt x="2560" y="1150"/>
                  </a:lnTo>
                  <a:lnTo>
                    <a:pt x="2558" y="1153"/>
                  </a:lnTo>
                  <a:lnTo>
                    <a:pt x="2559" y="1165"/>
                  </a:lnTo>
                  <a:lnTo>
                    <a:pt x="2555" y="1172"/>
                  </a:lnTo>
                  <a:lnTo>
                    <a:pt x="2550" y="1180"/>
                  </a:lnTo>
                  <a:lnTo>
                    <a:pt x="2548" y="1190"/>
                  </a:lnTo>
                  <a:lnTo>
                    <a:pt x="2548" y="1195"/>
                  </a:lnTo>
                  <a:lnTo>
                    <a:pt x="2551" y="1205"/>
                  </a:lnTo>
                  <a:lnTo>
                    <a:pt x="2552" y="1210"/>
                  </a:lnTo>
                  <a:lnTo>
                    <a:pt x="2550" y="1215"/>
                  </a:lnTo>
                  <a:lnTo>
                    <a:pt x="2548" y="1220"/>
                  </a:lnTo>
                  <a:lnTo>
                    <a:pt x="2547" y="1224"/>
                  </a:lnTo>
                  <a:lnTo>
                    <a:pt x="2548" y="1233"/>
                  </a:lnTo>
                  <a:lnTo>
                    <a:pt x="2552" y="1239"/>
                  </a:lnTo>
                  <a:lnTo>
                    <a:pt x="2564" y="1250"/>
                  </a:lnTo>
                  <a:lnTo>
                    <a:pt x="2567" y="1247"/>
                  </a:lnTo>
                  <a:lnTo>
                    <a:pt x="2571" y="1244"/>
                  </a:lnTo>
                  <a:lnTo>
                    <a:pt x="2574" y="1241"/>
                  </a:lnTo>
                  <a:lnTo>
                    <a:pt x="2579" y="1240"/>
                  </a:lnTo>
                  <a:lnTo>
                    <a:pt x="2583" y="1242"/>
                  </a:lnTo>
                  <a:lnTo>
                    <a:pt x="2585" y="1246"/>
                  </a:lnTo>
                  <a:lnTo>
                    <a:pt x="2586" y="1250"/>
                  </a:lnTo>
                  <a:lnTo>
                    <a:pt x="2588" y="1254"/>
                  </a:lnTo>
                  <a:lnTo>
                    <a:pt x="2595" y="1257"/>
                  </a:lnTo>
                  <a:lnTo>
                    <a:pt x="2601" y="1256"/>
                  </a:lnTo>
                  <a:lnTo>
                    <a:pt x="2607" y="1255"/>
                  </a:lnTo>
                  <a:lnTo>
                    <a:pt x="2615" y="1255"/>
                  </a:lnTo>
                  <a:lnTo>
                    <a:pt x="2618" y="1257"/>
                  </a:lnTo>
                  <a:lnTo>
                    <a:pt x="2619" y="1261"/>
                  </a:lnTo>
                  <a:lnTo>
                    <a:pt x="2618" y="1266"/>
                  </a:lnTo>
                  <a:lnTo>
                    <a:pt x="2618" y="1270"/>
                  </a:lnTo>
                  <a:lnTo>
                    <a:pt x="2620" y="1277"/>
                  </a:lnTo>
                  <a:lnTo>
                    <a:pt x="2621" y="1279"/>
                  </a:lnTo>
                  <a:lnTo>
                    <a:pt x="2628" y="1284"/>
                  </a:lnTo>
                  <a:lnTo>
                    <a:pt x="2633" y="1289"/>
                  </a:lnTo>
                  <a:lnTo>
                    <a:pt x="2638" y="1296"/>
                  </a:lnTo>
                  <a:lnTo>
                    <a:pt x="2639" y="1300"/>
                  </a:lnTo>
                  <a:lnTo>
                    <a:pt x="2637" y="1303"/>
                  </a:lnTo>
                  <a:lnTo>
                    <a:pt x="2635" y="1305"/>
                  </a:lnTo>
                  <a:lnTo>
                    <a:pt x="2633" y="1308"/>
                  </a:lnTo>
                  <a:lnTo>
                    <a:pt x="2632" y="1313"/>
                  </a:lnTo>
                  <a:lnTo>
                    <a:pt x="2631" y="1318"/>
                  </a:lnTo>
                  <a:lnTo>
                    <a:pt x="2629" y="1322"/>
                  </a:lnTo>
                  <a:lnTo>
                    <a:pt x="2626" y="1326"/>
                  </a:lnTo>
                  <a:lnTo>
                    <a:pt x="2622" y="1327"/>
                  </a:lnTo>
                  <a:lnTo>
                    <a:pt x="2617" y="1326"/>
                  </a:lnTo>
                  <a:lnTo>
                    <a:pt x="2613" y="1326"/>
                  </a:lnTo>
                  <a:lnTo>
                    <a:pt x="2609" y="1330"/>
                  </a:lnTo>
                  <a:lnTo>
                    <a:pt x="2608" y="1337"/>
                  </a:lnTo>
                  <a:lnTo>
                    <a:pt x="2614" y="1353"/>
                  </a:lnTo>
                  <a:lnTo>
                    <a:pt x="2615" y="1362"/>
                  </a:lnTo>
                  <a:lnTo>
                    <a:pt x="2614" y="1367"/>
                  </a:lnTo>
                  <a:lnTo>
                    <a:pt x="2613" y="1370"/>
                  </a:lnTo>
                  <a:lnTo>
                    <a:pt x="2611" y="1373"/>
                  </a:lnTo>
                  <a:lnTo>
                    <a:pt x="2608" y="1378"/>
                  </a:lnTo>
                  <a:lnTo>
                    <a:pt x="2603" y="1395"/>
                  </a:lnTo>
                  <a:lnTo>
                    <a:pt x="2597" y="1409"/>
                  </a:lnTo>
                  <a:lnTo>
                    <a:pt x="2594" y="1419"/>
                  </a:lnTo>
                  <a:lnTo>
                    <a:pt x="2589" y="1428"/>
                  </a:lnTo>
                  <a:lnTo>
                    <a:pt x="2584" y="1433"/>
                  </a:lnTo>
                  <a:lnTo>
                    <a:pt x="2576" y="1437"/>
                  </a:lnTo>
                  <a:lnTo>
                    <a:pt x="2570" y="1444"/>
                  </a:lnTo>
                  <a:lnTo>
                    <a:pt x="2571" y="1454"/>
                  </a:lnTo>
                  <a:lnTo>
                    <a:pt x="2571" y="1457"/>
                  </a:lnTo>
                  <a:lnTo>
                    <a:pt x="2571" y="1457"/>
                  </a:lnTo>
                  <a:lnTo>
                    <a:pt x="2571" y="1463"/>
                  </a:lnTo>
                  <a:lnTo>
                    <a:pt x="2565" y="1502"/>
                  </a:lnTo>
                  <a:lnTo>
                    <a:pt x="2562" y="1521"/>
                  </a:lnTo>
                  <a:lnTo>
                    <a:pt x="2555" y="1566"/>
                  </a:lnTo>
                  <a:lnTo>
                    <a:pt x="2548" y="1611"/>
                  </a:lnTo>
                  <a:lnTo>
                    <a:pt x="2541" y="1656"/>
                  </a:lnTo>
                  <a:lnTo>
                    <a:pt x="2534" y="1700"/>
                  </a:lnTo>
                  <a:lnTo>
                    <a:pt x="2528" y="1745"/>
                  </a:lnTo>
                  <a:lnTo>
                    <a:pt x="2521" y="1789"/>
                  </a:lnTo>
                  <a:lnTo>
                    <a:pt x="2514" y="1834"/>
                  </a:lnTo>
                  <a:lnTo>
                    <a:pt x="2507" y="1879"/>
                  </a:lnTo>
                  <a:lnTo>
                    <a:pt x="2500" y="1924"/>
                  </a:lnTo>
                  <a:lnTo>
                    <a:pt x="2493" y="1969"/>
                  </a:lnTo>
                  <a:lnTo>
                    <a:pt x="2486" y="2014"/>
                  </a:lnTo>
                  <a:lnTo>
                    <a:pt x="2479" y="2058"/>
                  </a:lnTo>
                  <a:lnTo>
                    <a:pt x="2473" y="2103"/>
                  </a:lnTo>
                  <a:lnTo>
                    <a:pt x="2466" y="2148"/>
                  </a:lnTo>
                  <a:lnTo>
                    <a:pt x="2459" y="2193"/>
                  </a:lnTo>
                  <a:lnTo>
                    <a:pt x="2452" y="2238"/>
                  </a:lnTo>
                  <a:lnTo>
                    <a:pt x="2389" y="2228"/>
                  </a:lnTo>
                  <a:lnTo>
                    <a:pt x="2326" y="2218"/>
                  </a:lnTo>
                  <a:lnTo>
                    <a:pt x="2264" y="2208"/>
                  </a:lnTo>
                  <a:lnTo>
                    <a:pt x="2201" y="2198"/>
                  </a:lnTo>
                  <a:lnTo>
                    <a:pt x="2139" y="2188"/>
                  </a:lnTo>
                  <a:lnTo>
                    <a:pt x="2076" y="2178"/>
                  </a:lnTo>
                  <a:lnTo>
                    <a:pt x="2013" y="2167"/>
                  </a:lnTo>
                  <a:lnTo>
                    <a:pt x="1951" y="2157"/>
                  </a:lnTo>
                  <a:lnTo>
                    <a:pt x="1888" y="2146"/>
                  </a:lnTo>
                  <a:lnTo>
                    <a:pt x="1825" y="2135"/>
                  </a:lnTo>
                  <a:lnTo>
                    <a:pt x="1763" y="2125"/>
                  </a:lnTo>
                  <a:lnTo>
                    <a:pt x="1701" y="2114"/>
                  </a:lnTo>
                  <a:lnTo>
                    <a:pt x="1638" y="2103"/>
                  </a:lnTo>
                  <a:lnTo>
                    <a:pt x="1576" y="2092"/>
                  </a:lnTo>
                  <a:lnTo>
                    <a:pt x="1513" y="2080"/>
                  </a:lnTo>
                  <a:lnTo>
                    <a:pt x="1450" y="2069"/>
                  </a:lnTo>
                  <a:lnTo>
                    <a:pt x="1363" y="2053"/>
                  </a:lnTo>
                  <a:lnTo>
                    <a:pt x="1275" y="2036"/>
                  </a:lnTo>
                  <a:lnTo>
                    <a:pt x="1188" y="2020"/>
                  </a:lnTo>
                  <a:lnTo>
                    <a:pt x="1101" y="2003"/>
                  </a:lnTo>
                  <a:lnTo>
                    <a:pt x="1013" y="1986"/>
                  </a:lnTo>
                  <a:lnTo>
                    <a:pt x="926" y="1969"/>
                  </a:lnTo>
                  <a:lnTo>
                    <a:pt x="838" y="1952"/>
                  </a:lnTo>
                  <a:lnTo>
                    <a:pt x="751" y="1934"/>
                  </a:lnTo>
                  <a:lnTo>
                    <a:pt x="664" y="1916"/>
                  </a:lnTo>
                  <a:lnTo>
                    <a:pt x="576" y="1898"/>
                  </a:lnTo>
                  <a:lnTo>
                    <a:pt x="489" y="1880"/>
                  </a:lnTo>
                  <a:lnTo>
                    <a:pt x="402" y="1862"/>
                  </a:lnTo>
                  <a:lnTo>
                    <a:pt x="315" y="1843"/>
                  </a:lnTo>
                  <a:lnTo>
                    <a:pt x="228" y="1824"/>
                  </a:lnTo>
                  <a:lnTo>
                    <a:pt x="141" y="1805"/>
                  </a:lnTo>
                  <a:lnTo>
                    <a:pt x="54" y="1786"/>
                  </a:lnTo>
                  <a:lnTo>
                    <a:pt x="52" y="1786"/>
                  </a:lnTo>
                  <a:lnTo>
                    <a:pt x="43" y="1784"/>
                  </a:lnTo>
                  <a:lnTo>
                    <a:pt x="40" y="1773"/>
                  </a:lnTo>
                  <a:lnTo>
                    <a:pt x="24" y="1755"/>
                  </a:lnTo>
                  <a:lnTo>
                    <a:pt x="13" y="1734"/>
                  </a:lnTo>
                  <a:lnTo>
                    <a:pt x="9" y="1730"/>
                  </a:lnTo>
                  <a:lnTo>
                    <a:pt x="7" y="1726"/>
                  </a:lnTo>
                  <a:lnTo>
                    <a:pt x="10" y="1678"/>
                  </a:lnTo>
                  <a:lnTo>
                    <a:pt x="8" y="1668"/>
                  </a:lnTo>
                  <a:lnTo>
                    <a:pt x="3" y="1663"/>
                  </a:lnTo>
                  <a:lnTo>
                    <a:pt x="4" y="1658"/>
                  </a:lnTo>
                  <a:lnTo>
                    <a:pt x="5" y="1649"/>
                  </a:lnTo>
                  <a:lnTo>
                    <a:pt x="6" y="1632"/>
                  </a:lnTo>
                  <a:lnTo>
                    <a:pt x="4" y="1631"/>
                  </a:lnTo>
                  <a:lnTo>
                    <a:pt x="2" y="1627"/>
                  </a:lnTo>
                  <a:lnTo>
                    <a:pt x="0" y="1623"/>
                  </a:lnTo>
                  <a:lnTo>
                    <a:pt x="4" y="1621"/>
                  </a:lnTo>
                  <a:lnTo>
                    <a:pt x="6" y="1618"/>
                  </a:lnTo>
                  <a:lnTo>
                    <a:pt x="10" y="1612"/>
                  </a:lnTo>
                  <a:lnTo>
                    <a:pt x="12" y="1607"/>
                  </a:lnTo>
                  <a:lnTo>
                    <a:pt x="14" y="1600"/>
                  </a:lnTo>
                  <a:lnTo>
                    <a:pt x="16" y="1585"/>
                  </a:lnTo>
                  <a:lnTo>
                    <a:pt x="16" y="1572"/>
                  </a:lnTo>
                  <a:lnTo>
                    <a:pt x="17" y="1567"/>
                  </a:lnTo>
                  <a:lnTo>
                    <a:pt x="20" y="1561"/>
                  </a:lnTo>
                  <a:lnTo>
                    <a:pt x="31" y="1547"/>
                  </a:lnTo>
                  <a:lnTo>
                    <a:pt x="33" y="1541"/>
                  </a:lnTo>
                  <a:lnTo>
                    <a:pt x="39" y="1527"/>
                  </a:lnTo>
                  <a:lnTo>
                    <a:pt x="40" y="1506"/>
                  </a:lnTo>
                  <a:lnTo>
                    <a:pt x="42" y="1492"/>
                  </a:lnTo>
                  <a:lnTo>
                    <a:pt x="42" y="1485"/>
                  </a:lnTo>
                  <a:lnTo>
                    <a:pt x="39" y="1480"/>
                  </a:lnTo>
                  <a:lnTo>
                    <a:pt x="35" y="1476"/>
                  </a:lnTo>
                  <a:lnTo>
                    <a:pt x="31" y="1471"/>
                  </a:lnTo>
                  <a:lnTo>
                    <a:pt x="28" y="1464"/>
                  </a:lnTo>
                  <a:lnTo>
                    <a:pt x="26" y="1450"/>
                  </a:lnTo>
                  <a:lnTo>
                    <a:pt x="24" y="1443"/>
                  </a:lnTo>
                  <a:lnTo>
                    <a:pt x="19" y="1446"/>
                  </a:lnTo>
                  <a:lnTo>
                    <a:pt x="17" y="1440"/>
                  </a:lnTo>
                  <a:lnTo>
                    <a:pt x="17" y="1415"/>
                  </a:lnTo>
                  <a:lnTo>
                    <a:pt x="16" y="1410"/>
                  </a:lnTo>
                  <a:lnTo>
                    <a:pt x="13" y="1405"/>
                  </a:lnTo>
                  <a:lnTo>
                    <a:pt x="8" y="1400"/>
                  </a:lnTo>
                  <a:lnTo>
                    <a:pt x="16" y="1396"/>
                  </a:lnTo>
                  <a:lnTo>
                    <a:pt x="40" y="1361"/>
                  </a:lnTo>
                  <a:lnTo>
                    <a:pt x="57" y="1338"/>
                  </a:lnTo>
                  <a:lnTo>
                    <a:pt x="62" y="1332"/>
                  </a:lnTo>
                  <a:lnTo>
                    <a:pt x="68" y="1327"/>
                  </a:lnTo>
                  <a:lnTo>
                    <a:pt x="73" y="1321"/>
                  </a:lnTo>
                  <a:lnTo>
                    <a:pt x="77" y="1313"/>
                  </a:lnTo>
                  <a:lnTo>
                    <a:pt x="79" y="1304"/>
                  </a:lnTo>
                  <a:lnTo>
                    <a:pt x="86" y="1286"/>
                  </a:lnTo>
                  <a:lnTo>
                    <a:pt x="111" y="1230"/>
                  </a:lnTo>
                  <a:lnTo>
                    <a:pt x="116" y="1212"/>
                  </a:lnTo>
                  <a:lnTo>
                    <a:pt x="117" y="1206"/>
                  </a:lnTo>
                  <a:lnTo>
                    <a:pt x="118" y="1203"/>
                  </a:lnTo>
                  <a:lnTo>
                    <a:pt x="121" y="1199"/>
                  </a:lnTo>
                  <a:lnTo>
                    <a:pt x="125" y="1195"/>
                  </a:lnTo>
                  <a:lnTo>
                    <a:pt x="132" y="1193"/>
                  </a:lnTo>
                  <a:lnTo>
                    <a:pt x="136" y="1191"/>
                  </a:lnTo>
                  <a:lnTo>
                    <a:pt x="140" y="1191"/>
                  </a:lnTo>
                  <a:lnTo>
                    <a:pt x="136" y="1215"/>
                  </a:lnTo>
                  <a:lnTo>
                    <a:pt x="140" y="1221"/>
                  </a:lnTo>
                  <a:lnTo>
                    <a:pt x="142" y="1222"/>
                  </a:lnTo>
                  <a:lnTo>
                    <a:pt x="145" y="1211"/>
                  </a:lnTo>
                  <a:lnTo>
                    <a:pt x="145" y="1205"/>
                  </a:lnTo>
                  <a:lnTo>
                    <a:pt x="145" y="1200"/>
                  </a:lnTo>
                  <a:lnTo>
                    <a:pt x="148" y="1201"/>
                  </a:lnTo>
                  <a:lnTo>
                    <a:pt x="151" y="1201"/>
                  </a:lnTo>
                  <a:lnTo>
                    <a:pt x="152" y="1199"/>
                  </a:lnTo>
                  <a:lnTo>
                    <a:pt x="155" y="1196"/>
                  </a:lnTo>
                  <a:lnTo>
                    <a:pt x="152" y="1191"/>
                  </a:lnTo>
                  <a:lnTo>
                    <a:pt x="157" y="1182"/>
                  </a:lnTo>
                  <a:lnTo>
                    <a:pt x="167" y="1173"/>
                  </a:lnTo>
                  <a:lnTo>
                    <a:pt x="176" y="1171"/>
                  </a:lnTo>
                  <a:lnTo>
                    <a:pt x="180" y="1173"/>
                  </a:lnTo>
                  <a:lnTo>
                    <a:pt x="180" y="1177"/>
                  </a:lnTo>
                  <a:lnTo>
                    <a:pt x="179" y="1182"/>
                  </a:lnTo>
                  <a:lnTo>
                    <a:pt x="180" y="1190"/>
                  </a:lnTo>
                  <a:lnTo>
                    <a:pt x="183" y="1195"/>
                  </a:lnTo>
                  <a:lnTo>
                    <a:pt x="189" y="1199"/>
                  </a:lnTo>
                  <a:lnTo>
                    <a:pt x="196" y="1201"/>
                  </a:lnTo>
                  <a:lnTo>
                    <a:pt x="201" y="1200"/>
                  </a:lnTo>
                  <a:lnTo>
                    <a:pt x="193" y="1182"/>
                  </a:lnTo>
                  <a:lnTo>
                    <a:pt x="192" y="1171"/>
                  </a:lnTo>
                  <a:lnTo>
                    <a:pt x="191" y="1167"/>
                  </a:lnTo>
                  <a:lnTo>
                    <a:pt x="189" y="1164"/>
                  </a:lnTo>
                  <a:lnTo>
                    <a:pt x="189" y="1162"/>
                  </a:lnTo>
                  <a:lnTo>
                    <a:pt x="190" y="1159"/>
                  </a:lnTo>
                  <a:lnTo>
                    <a:pt x="196" y="1150"/>
                  </a:lnTo>
                  <a:lnTo>
                    <a:pt x="184" y="1155"/>
                  </a:lnTo>
                  <a:lnTo>
                    <a:pt x="169" y="1164"/>
                  </a:lnTo>
                  <a:lnTo>
                    <a:pt x="156" y="1175"/>
                  </a:lnTo>
                  <a:lnTo>
                    <a:pt x="146" y="1186"/>
                  </a:lnTo>
                  <a:lnTo>
                    <a:pt x="144" y="1182"/>
                  </a:lnTo>
                  <a:lnTo>
                    <a:pt x="152" y="1172"/>
                  </a:lnTo>
                  <a:lnTo>
                    <a:pt x="185" y="1119"/>
                  </a:lnTo>
                  <a:lnTo>
                    <a:pt x="187" y="1114"/>
                  </a:lnTo>
                  <a:lnTo>
                    <a:pt x="192" y="1106"/>
                  </a:lnTo>
                  <a:lnTo>
                    <a:pt x="199" y="1086"/>
                  </a:lnTo>
                  <a:lnTo>
                    <a:pt x="203" y="1081"/>
                  </a:lnTo>
                  <a:lnTo>
                    <a:pt x="208" y="1076"/>
                  </a:lnTo>
                  <a:lnTo>
                    <a:pt x="218" y="1070"/>
                  </a:lnTo>
                  <a:lnTo>
                    <a:pt x="222" y="1066"/>
                  </a:lnTo>
                  <a:lnTo>
                    <a:pt x="226" y="1060"/>
                  </a:lnTo>
                  <a:lnTo>
                    <a:pt x="229" y="1055"/>
                  </a:lnTo>
                  <a:lnTo>
                    <a:pt x="232" y="1052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6" y="1056"/>
                  </a:lnTo>
                  <a:lnTo>
                    <a:pt x="236" y="1059"/>
                  </a:lnTo>
                  <a:lnTo>
                    <a:pt x="239" y="1060"/>
                  </a:lnTo>
                  <a:lnTo>
                    <a:pt x="253" y="1064"/>
                  </a:lnTo>
                  <a:lnTo>
                    <a:pt x="254" y="1061"/>
                  </a:lnTo>
                  <a:lnTo>
                    <a:pt x="251" y="1056"/>
                  </a:lnTo>
                  <a:lnTo>
                    <a:pt x="244" y="1049"/>
                  </a:lnTo>
                  <a:lnTo>
                    <a:pt x="237" y="1044"/>
                  </a:lnTo>
                  <a:lnTo>
                    <a:pt x="230" y="1045"/>
                  </a:lnTo>
                  <a:lnTo>
                    <a:pt x="226" y="1052"/>
                  </a:lnTo>
                  <a:lnTo>
                    <a:pt x="220" y="1061"/>
                  </a:lnTo>
                  <a:lnTo>
                    <a:pt x="216" y="1066"/>
                  </a:lnTo>
                  <a:lnTo>
                    <a:pt x="214" y="1058"/>
                  </a:lnTo>
                  <a:lnTo>
                    <a:pt x="216" y="1049"/>
                  </a:lnTo>
                  <a:lnTo>
                    <a:pt x="226" y="1032"/>
                  </a:lnTo>
                  <a:lnTo>
                    <a:pt x="244" y="982"/>
                  </a:lnTo>
                  <a:lnTo>
                    <a:pt x="251" y="965"/>
                  </a:lnTo>
                  <a:lnTo>
                    <a:pt x="254" y="958"/>
                  </a:lnTo>
                  <a:lnTo>
                    <a:pt x="258" y="940"/>
                  </a:lnTo>
                  <a:lnTo>
                    <a:pt x="259" y="937"/>
                  </a:lnTo>
                  <a:lnTo>
                    <a:pt x="264" y="935"/>
                  </a:lnTo>
                  <a:lnTo>
                    <a:pt x="267" y="931"/>
                  </a:lnTo>
                  <a:lnTo>
                    <a:pt x="267" y="929"/>
                  </a:lnTo>
                  <a:lnTo>
                    <a:pt x="266" y="916"/>
                  </a:lnTo>
                  <a:lnTo>
                    <a:pt x="266" y="911"/>
                  </a:lnTo>
                  <a:lnTo>
                    <a:pt x="267" y="907"/>
                  </a:lnTo>
                  <a:lnTo>
                    <a:pt x="268" y="904"/>
                  </a:lnTo>
                  <a:lnTo>
                    <a:pt x="273" y="891"/>
                  </a:lnTo>
                  <a:lnTo>
                    <a:pt x="286" y="856"/>
                  </a:lnTo>
                  <a:lnTo>
                    <a:pt x="291" y="828"/>
                  </a:lnTo>
                  <a:lnTo>
                    <a:pt x="297" y="813"/>
                  </a:lnTo>
                  <a:lnTo>
                    <a:pt x="297" y="810"/>
                  </a:lnTo>
                  <a:lnTo>
                    <a:pt x="296" y="806"/>
                  </a:lnTo>
                  <a:lnTo>
                    <a:pt x="297" y="803"/>
                  </a:lnTo>
                  <a:lnTo>
                    <a:pt x="298" y="801"/>
                  </a:lnTo>
                  <a:lnTo>
                    <a:pt x="302" y="798"/>
                  </a:lnTo>
                  <a:lnTo>
                    <a:pt x="303" y="796"/>
                  </a:lnTo>
                  <a:lnTo>
                    <a:pt x="315" y="772"/>
                  </a:lnTo>
                  <a:lnTo>
                    <a:pt x="317" y="764"/>
                  </a:lnTo>
                  <a:lnTo>
                    <a:pt x="321" y="758"/>
                  </a:lnTo>
                  <a:lnTo>
                    <a:pt x="327" y="759"/>
                  </a:lnTo>
                  <a:lnTo>
                    <a:pt x="338" y="767"/>
                  </a:lnTo>
                  <a:lnTo>
                    <a:pt x="336" y="755"/>
                  </a:lnTo>
                  <a:lnTo>
                    <a:pt x="331" y="753"/>
                  </a:lnTo>
                  <a:lnTo>
                    <a:pt x="325" y="754"/>
                  </a:lnTo>
                  <a:lnTo>
                    <a:pt x="320" y="749"/>
                  </a:lnTo>
                  <a:lnTo>
                    <a:pt x="319" y="741"/>
                  </a:lnTo>
                  <a:lnTo>
                    <a:pt x="322" y="731"/>
                  </a:lnTo>
                  <a:lnTo>
                    <a:pt x="343" y="678"/>
                  </a:lnTo>
                  <a:lnTo>
                    <a:pt x="347" y="678"/>
                  </a:lnTo>
                  <a:lnTo>
                    <a:pt x="353" y="684"/>
                  </a:lnTo>
                  <a:lnTo>
                    <a:pt x="359" y="687"/>
                  </a:lnTo>
                  <a:lnTo>
                    <a:pt x="361" y="680"/>
                  </a:lnTo>
                  <a:lnTo>
                    <a:pt x="360" y="674"/>
                  </a:lnTo>
                  <a:lnTo>
                    <a:pt x="356" y="674"/>
                  </a:lnTo>
                  <a:lnTo>
                    <a:pt x="352" y="676"/>
                  </a:lnTo>
                  <a:lnTo>
                    <a:pt x="348" y="674"/>
                  </a:lnTo>
                  <a:lnTo>
                    <a:pt x="346" y="669"/>
                  </a:lnTo>
                  <a:lnTo>
                    <a:pt x="347" y="664"/>
                  </a:lnTo>
                  <a:lnTo>
                    <a:pt x="348" y="660"/>
                  </a:lnTo>
                  <a:lnTo>
                    <a:pt x="347" y="654"/>
                  </a:lnTo>
                  <a:lnTo>
                    <a:pt x="348" y="648"/>
                  </a:lnTo>
                  <a:lnTo>
                    <a:pt x="354" y="629"/>
                  </a:lnTo>
                  <a:lnTo>
                    <a:pt x="356" y="621"/>
                  </a:lnTo>
                  <a:lnTo>
                    <a:pt x="356" y="613"/>
                  </a:lnTo>
                  <a:lnTo>
                    <a:pt x="361" y="587"/>
                  </a:lnTo>
                  <a:lnTo>
                    <a:pt x="365" y="580"/>
                  </a:lnTo>
                  <a:lnTo>
                    <a:pt x="370" y="574"/>
                  </a:lnTo>
                  <a:lnTo>
                    <a:pt x="376" y="566"/>
                  </a:lnTo>
                  <a:lnTo>
                    <a:pt x="378" y="558"/>
                  </a:lnTo>
                  <a:lnTo>
                    <a:pt x="379" y="555"/>
                  </a:lnTo>
                  <a:lnTo>
                    <a:pt x="382" y="554"/>
                  </a:lnTo>
                  <a:lnTo>
                    <a:pt x="385" y="551"/>
                  </a:lnTo>
                  <a:lnTo>
                    <a:pt x="387" y="544"/>
                  </a:lnTo>
                  <a:lnTo>
                    <a:pt x="387" y="541"/>
                  </a:lnTo>
                  <a:lnTo>
                    <a:pt x="386" y="539"/>
                  </a:lnTo>
                  <a:lnTo>
                    <a:pt x="391" y="530"/>
                  </a:lnTo>
                  <a:lnTo>
                    <a:pt x="395" y="517"/>
                  </a:lnTo>
                  <a:lnTo>
                    <a:pt x="401" y="498"/>
                  </a:lnTo>
                  <a:lnTo>
                    <a:pt x="399" y="493"/>
                  </a:lnTo>
                  <a:lnTo>
                    <a:pt x="400" y="489"/>
                  </a:lnTo>
                  <a:lnTo>
                    <a:pt x="405" y="482"/>
                  </a:lnTo>
                  <a:lnTo>
                    <a:pt x="413" y="474"/>
                  </a:lnTo>
                  <a:lnTo>
                    <a:pt x="418" y="464"/>
                  </a:lnTo>
                  <a:lnTo>
                    <a:pt x="422" y="454"/>
                  </a:lnTo>
                  <a:lnTo>
                    <a:pt x="423" y="448"/>
                  </a:lnTo>
                  <a:lnTo>
                    <a:pt x="424" y="438"/>
                  </a:lnTo>
                  <a:lnTo>
                    <a:pt x="425" y="433"/>
                  </a:lnTo>
                  <a:lnTo>
                    <a:pt x="426" y="427"/>
                  </a:lnTo>
                  <a:lnTo>
                    <a:pt x="431" y="411"/>
                  </a:lnTo>
                  <a:lnTo>
                    <a:pt x="432" y="410"/>
                  </a:lnTo>
                  <a:lnTo>
                    <a:pt x="434" y="410"/>
                  </a:lnTo>
                  <a:lnTo>
                    <a:pt x="436" y="409"/>
                  </a:lnTo>
                  <a:lnTo>
                    <a:pt x="437" y="407"/>
                  </a:lnTo>
                  <a:lnTo>
                    <a:pt x="437" y="405"/>
                  </a:lnTo>
                  <a:lnTo>
                    <a:pt x="439" y="393"/>
                  </a:lnTo>
                  <a:lnTo>
                    <a:pt x="441" y="382"/>
                  </a:lnTo>
                  <a:lnTo>
                    <a:pt x="439" y="379"/>
                  </a:lnTo>
                  <a:lnTo>
                    <a:pt x="434" y="375"/>
                  </a:lnTo>
                  <a:lnTo>
                    <a:pt x="430" y="374"/>
                  </a:lnTo>
                  <a:lnTo>
                    <a:pt x="430" y="371"/>
                  </a:lnTo>
                  <a:lnTo>
                    <a:pt x="437" y="370"/>
                  </a:lnTo>
                  <a:lnTo>
                    <a:pt x="441" y="366"/>
                  </a:lnTo>
                  <a:lnTo>
                    <a:pt x="443" y="359"/>
                  </a:lnTo>
                  <a:lnTo>
                    <a:pt x="446" y="353"/>
                  </a:lnTo>
                  <a:lnTo>
                    <a:pt x="448" y="349"/>
                  </a:lnTo>
                  <a:lnTo>
                    <a:pt x="449" y="346"/>
                  </a:lnTo>
                  <a:lnTo>
                    <a:pt x="451" y="344"/>
                  </a:lnTo>
                  <a:lnTo>
                    <a:pt x="452" y="345"/>
                  </a:lnTo>
                  <a:lnTo>
                    <a:pt x="451" y="347"/>
                  </a:lnTo>
                  <a:lnTo>
                    <a:pt x="446" y="359"/>
                  </a:lnTo>
                  <a:lnTo>
                    <a:pt x="452" y="356"/>
                  </a:lnTo>
                  <a:lnTo>
                    <a:pt x="458" y="350"/>
                  </a:lnTo>
                  <a:lnTo>
                    <a:pt x="463" y="346"/>
                  </a:lnTo>
                  <a:lnTo>
                    <a:pt x="453" y="337"/>
                  </a:lnTo>
                  <a:lnTo>
                    <a:pt x="450" y="328"/>
                  </a:lnTo>
                  <a:lnTo>
                    <a:pt x="454" y="310"/>
                  </a:lnTo>
                  <a:lnTo>
                    <a:pt x="460" y="301"/>
                  </a:lnTo>
                  <a:lnTo>
                    <a:pt x="464" y="288"/>
                  </a:lnTo>
                  <a:lnTo>
                    <a:pt x="467" y="285"/>
                  </a:lnTo>
                  <a:lnTo>
                    <a:pt x="465" y="298"/>
                  </a:lnTo>
                  <a:lnTo>
                    <a:pt x="464" y="310"/>
                  </a:lnTo>
                  <a:lnTo>
                    <a:pt x="468" y="316"/>
                  </a:lnTo>
                  <a:lnTo>
                    <a:pt x="473" y="318"/>
                  </a:lnTo>
                  <a:lnTo>
                    <a:pt x="478" y="323"/>
                  </a:lnTo>
                  <a:lnTo>
                    <a:pt x="480" y="322"/>
                  </a:lnTo>
                  <a:lnTo>
                    <a:pt x="483" y="319"/>
                  </a:lnTo>
                  <a:lnTo>
                    <a:pt x="489" y="316"/>
                  </a:lnTo>
                  <a:lnTo>
                    <a:pt x="489" y="313"/>
                  </a:lnTo>
                  <a:lnTo>
                    <a:pt x="482" y="310"/>
                  </a:lnTo>
                  <a:lnTo>
                    <a:pt x="479" y="304"/>
                  </a:lnTo>
                  <a:lnTo>
                    <a:pt x="480" y="296"/>
                  </a:lnTo>
                  <a:lnTo>
                    <a:pt x="484" y="287"/>
                  </a:lnTo>
                  <a:lnTo>
                    <a:pt x="474" y="287"/>
                  </a:lnTo>
                  <a:lnTo>
                    <a:pt x="468" y="280"/>
                  </a:lnTo>
                  <a:lnTo>
                    <a:pt x="465" y="276"/>
                  </a:lnTo>
                  <a:lnTo>
                    <a:pt x="467" y="271"/>
                  </a:lnTo>
                  <a:lnTo>
                    <a:pt x="473" y="258"/>
                  </a:lnTo>
                  <a:lnTo>
                    <a:pt x="477" y="248"/>
                  </a:lnTo>
                  <a:lnTo>
                    <a:pt x="486" y="243"/>
                  </a:lnTo>
                  <a:lnTo>
                    <a:pt x="489" y="239"/>
                  </a:lnTo>
                  <a:lnTo>
                    <a:pt x="493" y="237"/>
                  </a:lnTo>
                  <a:lnTo>
                    <a:pt x="497" y="236"/>
                  </a:lnTo>
                  <a:lnTo>
                    <a:pt x="501" y="235"/>
                  </a:lnTo>
                  <a:lnTo>
                    <a:pt x="505" y="230"/>
                  </a:lnTo>
                  <a:lnTo>
                    <a:pt x="502" y="231"/>
                  </a:lnTo>
                  <a:lnTo>
                    <a:pt x="501" y="231"/>
                  </a:lnTo>
                  <a:lnTo>
                    <a:pt x="499" y="231"/>
                  </a:lnTo>
                  <a:lnTo>
                    <a:pt x="497" y="232"/>
                  </a:lnTo>
                  <a:lnTo>
                    <a:pt x="493" y="228"/>
                  </a:lnTo>
                  <a:lnTo>
                    <a:pt x="489" y="228"/>
                  </a:lnTo>
                  <a:lnTo>
                    <a:pt x="486" y="232"/>
                  </a:lnTo>
                  <a:lnTo>
                    <a:pt x="483" y="234"/>
                  </a:lnTo>
                  <a:lnTo>
                    <a:pt x="480" y="238"/>
                  </a:lnTo>
                  <a:lnTo>
                    <a:pt x="483" y="225"/>
                  </a:lnTo>
                  <a:lnTo>
                    <a:pt x="483" y="213"/>
                  </a:lnTo>
                  <a:lnTo>
                    <a:pt x="479" y="202"/>
                  </a:lnTo>
                  <a:lnTo>
                    <a:pt x="472" y="196"/>
                  </a:lnTo>
                  <a:lnTo>
                    <a:pt x="483" y="182"/>
                  </a:lnTo>
                  <a:lnTo>
                    <a:pt x="487" y="174"/>
                  </a:lnTo>
                  <a:lnTo>
                    <a:pt x="494" y="150"/>
                  </a:lnTo>
                  <a:lnTo>
                    <a:pt x="495" y="140"/>
                  </a:lnTo>
                  <a:lnTo>
                    <a:pt x="494" y="130"/>
                  </a:lnTo>
                  <a:lnTo>
                    <a:pt x="489" y="121"/>
                  </a:lnTo>
                  <a:lnTo>
                    <a:pt x="492" y="117"/>
                  </a:lnTo>
                  <a:lnTo>
                    <a:pt x="496" y="116"/>
                  </a:lnTo>
                  <a:lnTo>
                    <a:pt x="499" y="115"/>
                  </a:lnTo>
                  <a:lnTo>
                    <a:pt x="509" y="109"/>
                  </a:lnTo>
                  <a:lnTo>
                    <a:pt x="511" y="107"/>
                  </a:lnTo>
                  <a:lnTo>
                    <a:pt x="514" y="102"/>
                  </a:lnTo>
                  <a:lnTo>
                    <a:pt x="517" y="93"/>
                  </a:lnTo>
                  <a:lnTo>
                    <a:pt x="520" y="83"/>
                  </a:lnTo>
                  <a:lnTo>
                    <a:pt x="521" y="73"/>
                  </a:lnTo>
                  <a:lnTo>
                    <a:pt x="522" y="64"/>
                  </a:lnTo>
                  <a:lnTo>
                    <a:pt x="521" y="47"/>
                  </a:lnTo>
                  <a:lnTo>
                    <a:pt x="513" y="10"/>
                  </a:lnTo>
                  <a:lnTo>
                    <a:pt x="514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8" y="2"/>
                  </a:lnTo>
                  <a:lnTo>
                    <a:pt x="517" y="5"/>
                  </a:lnTo>
                  <a:lnTo>
                    <a:pt x="525" y="8"/>
                  </a:lnTo>
                  <a:lnTo>
                    <a:pt x="533" y="15"/>
                  </a:lnTo>
                  <a:lnTo>
                    <a:pt x="539" y="23"/>
                  </a:lnTo>
                  <a:lnTo>
                    <a:pt x="544" y="31"/>
                  </a:lnTo>
                  <a:lnTo>
                    <a:pt x="549" y="35"/>
                  </a:lnTo>
                  <a:lnTo>
                    <a:pt x="560" y="37"/>
                  </a:lnTo>
                  <a:lnTo>
                    <a:pt x="563" y="40"/>
                  </a:lnTo>
                  <a:lnTo>
                    <a:pt x="564" y="47"/>
                  </a:lnTo>
                  <a:lnTo>
                    <a:pt x="563" y="53"/>
                  </a:lnTo>
                  <a:lnTo>
                    <a:pt x="562" y="58"/>
                  </a:lnTo>
                  <a:lnTo>
                    <a:pt x="565" y="64"/>
                  </a:lnTo>
                  <a:lnTo>
                    <a:pt x="566" y="59"/>
                  </a:lnTo>
                  <a:lnTo>
                    <a:pt x="567" y="54"/>
                  </a:lnTo>
                  <a:lnTo>
                    <a:pt x="570" y="51"/>
                  </a:lnTo>
                  <a:lnTo>
                    <a:pt x="575" y="51"/>
                  </a:lnTo>
                  <a:lnTo>
                    <a:pt x="575" y="49"/>
                  </a:lnTo>
                  <a:lnTo>
                    <a:pt x="573" y="45"/>
                  </a:lnTo>
                  <a:lnTo>
                    <a:pt x="568" y="36"/>
                  </a:lnTo>
                  <a:lnTo>
                    <a:pt x="566" y="34"/>
                  </a:lnTo>
                  <a:lnTo>
                    <a:pt x="562" y="33"/>
                  </a:lnTo>
                  <a:lnTo>
                    <a:pt x="559" y="31"/>
                  </a:lnTo>
                  <a:lnTo>
                    <a:pt x="557" y="29"/>
                  </a:lnTo>
                  <a:lnTo>
                    <a:pt x="555" y="25"/>
                  </a:lnTo>
                  <a:lnTo>
                    <a:pt x="561" y="24"/>
                  </a:lnTo>
                  <a:lnTo>
                    <a:pt x="573" y="26"/>
                  </a:lnTo>
                  <a:lnTo>
                    <a:pt x="579" y="24"/>
                  </a:lnTo>
                  <a:lnTo>
                    <a:pt x="584" y="23"/>
                  </a:lnTo>
                  <a:lnTo>
                    <a:pt x="587" y="27"/>
                  </a:lnTo>
                  <a:lnTo>
                    <a:pt x="592" y="37"/>
                  </a:lnTo>
                  <a:lnTo>
                    <a:pt x="596" y="40"/>
                  </a:lnTo>
                  <a:lnTo>
                    <a:pt x="601" y="41"/>
                  </a:lnTo>
                  <a:lnTo>
                    <a:pt x="631" y="42"/>
                  </a:lnTo>
                  <a:lnTo>
                    <a:pt x="636" y="40"/>
                  </a:lnTo>
                  <a:lnTo>
                    <a:pt x="633" y="35"/>
                  </a:lnTo>
                  <a:lnTo>
                    <a:pt x="631" y="33"/>
                  </a:lnTo>
                  <a:lnTo>
                    <a:pt x="635" y="33"/>
                  </a:lnTo>
                  <a:lnTo>
                    <a:pt x="645" y="35"/>
                  </a:lnTo>
                  <a:lnTo>
                    <a:pt x="651" y="35"/>
                  </a:lnTo>
                  <a:lnTo>
                    <a:pt x="661" y="31"/>
                  </a:lnTo>
                  <a:lnTo>
                    <a:pt x="666" y="30"/>
                  </a:lnTo>
                  <a:lnTo>
                    <a:pt x="672" y="30"/>
                  </a:lnTo>
                  <a:lnTo>
                    <a:pt x="676" y="32"/>
                  </a:lnTo>
                  <a:lnTo>
                    <a:pt x="679" y="36"/>
                  </a:lnTo>
                  <a:lnTo>
                    <a:pt x="691" y="62"/>
                  </a:lnTo>
                  <a:lnTo>
                    <a:pt x="692" y="66"/>
                  </a:lnTo>
                  <a:lnTo>
                    <a:pt x="696" y="71"/>
                  </a:lnTo>
                  <a:lnTo>
                    <a:pt x="729" y="84"/>
                  </a:lnTo>
                  <a:lnTo>
                    <a:pt x="747" y="88"/>
                  </a:lnTo>
                  <a:lnTo>
                    <a:pt x="752" y="87"/>
                  </a:lnTo>
                  <a:lnTo>
                    <a:pt x="763" y="78"/>
                  </a:lnTo>
                  <a:lnTo>
                    <a:pt x="769" y="7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xmlns="" id="{91C1A164-B928-4F5E-B459-6B555ECF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7457" y="3336976"/>
              <a:ext cx="805585" cy="386276"/>
            </a:xfrm>
            <a:custGeom>
              <a:avLst/>
              <a:gdLst>
                <a:gd name="T0" fmla="*/ 3115 w 3150"/>
                <a:gd name="T1" fmla="*/ 656 h 1501"/>
                <a:gd name="T2" fmla="*/ 3146 w 3150"/>
                <a:gd name="T3" fmla="*/ 1398 h 1501"/>
                <a:gd name="T4" fmla="*/ 3108 w 3150"/>
                <a:gd name="T5" fmla="*/ 1485 h 1501"/>
                <a:gd name="T6" fmla="*/ 3071 w 3150"/>
                <a:gd name="T7" fmla="*/ 1477 h 1501"/>
                <a:gd name="T8" fmla="*/ 3036 w 3150"/>
                <a:gd name="T9" fmla="*/ 1460 h 1501"/>
                <a:gd name="T10" fmla="*/ 2969 w 3150"/>
                <a:gd name="T11" fmla="*/ 1422 h 1501"/>
                <a:gd name="T12" fmla="*/ 2934 w 3150"/>
                <a:gd name="T13" fmla="*/ 1403 h 1501"/>
                <a:gd name="T14" fmla="*/ 2868 w 3150"/>
                <a:gd name="T15" fmla="*/ 1367 h 1501"/>
                <a:gd name="T16" fmla="*/ 2842 w 3150"/>
                <a:gd name="T17" fmla="*/ 1397 h 1501"/>
                <a:gd name="T18" fmla="*/ 2824 w 3150"/>
                <a:gd name="T19" fmla="*/ 1410 h 1501"/>
                <a:gd name="T20" fmla="*/ 2772 w 3150"/>
                <a:gd name="T21" fmla="*/ 1407 h 1501"/>
                <a:gd name="T22" fmla="*/ 2751 w 3150"/>
                <a:gd name="T23" fmla="*/ 1404 h 1501"/>
                <a:gd name="T24" fmla="*/ 2723 w 3150"/>
                <a:gd name="T25" fmla="*/ 1382 h 1501"/>
                <a:gd name="T26" fmla="*/ 2688 w 3150"/>
                <a:gd name="T27" fmla="*/ 1401 h 1501"/>
                <a:gd name="T28" fmla="*/ 2657 w 3150"/>
                <a:gd name="T29" fmla="*/ 1423 h 1501"/>
                <a:gd name="T30" fmla="*/ 2610 w 3150"/>
                <a:gd name="T31" fmla="*/ 1413 h 1501"/>
                <a:gd name="T32" fmla="*/ 2577 w 3150"/>
                <a:gd name="T33" fmla="*/ 1427 h 1501"/>
                <a:gd name="T34" fmla="*/ 2515 w 3150"/>
                <a:gd name="T35" fmla="*/ 1460 h 1501"/>
                <a:gd name="T36" fmla="*/ 2469 w 3150"/>
                <a:gd name="T37" fmla="*/ 1492 h 1501"/>
                <a:gd name="T38" fmla="*/ 2391 w 3150"/>
                <a:gd name="T39" fmla="*/ 1459 h 1501"/>
                <a:gd name="T40" fmla="*/ 2356 w 3150"/>
                <a:gd name="T41" fmla="*/ 1435 h 1501"/>
                <a:gd name="T42" fmla="*/ 2345 w 3150"/>
                <a:gd name="T43" fmla="*/ 1408 h 1501"/>
                <a:gd name="T44" fmla="*/ 2324 w 3150"/>
                <a:gd name="T45" fmla="*/ 1432 h 1501"/>
                <a:gd name="T46" fmla="*/ 2298 w 3150"/>
                <a:gd name="T47" fmla="*/ 1438 h 1501"/>
                <a:gd name="T48" fmla="*/ 2255 w 3150"/>
                <a:gd name="T49" fmla="*/ 1424 h 1501"/>
                <a:gd name="T50" fmla="*/ 2233 w 3150"/>
                <a:gd name="T51" fmla="*/ 1392 h 1501"/>
                <a:gd name="T52" fmla="*/ 2205 w 3150"/>
                <a:gd name="T53" fmla="*/ 1429 h 1501"/>
                <a:gd name="T54" fmla="*/ 2185 w 3150"/>
                <a:gd name="T55" fmla="*/ 1456 h 1501"/>
                <a:gd name="T56" fmla="*/ 2138 w 3150"/>
                <a:gd name="T57" fmla="*/ 1483 h 1501"/>
                <a:gd name="T58" fmla="*/ 2131 w 3150"/>
                <a:gd name="T59" fmla="*/ 1419 h 1501"/>
                <a:gd name="T60" fmla="*/ 2107 w 3150"/>
                <a:gd name="T61" fmla="*/ 1441 h 1501"/>
                <a:gd name="T62" fmla="*/ 2076 w 3150"/>
                <a:gd name="T63" fmla="*/ 1448 h 1501"/>
                <a:gd name="T64" fmla="*/ 2031 w 3150"/>
                <a:gd name="T65" fmla="*/ 1426 h 1501"/>
                <a:gd name="T66" fmla="*/ 1966 w 3150"/>
                <a:gd name="T67" fmla="*/ 1382 h 1501"/>
                <a:gd name="T68" fmla="*/ 1848 w 3150"/>
                <a:gd name="T69" fmla="*/ 1430 h 1501"/>
                <a:gd name="T70" fmla="*/ 1851 w 3150"/>
                <a:gd name="T71" fmla="*/ 1387 h 1501"/>
                <a:gd name="T72" fmla="*/ 1797 w 3150"/>
                <a:gd name="T73" fmla="*/ 1333 h 1501"/>
                <a:gd name="T74" fmla="*/ 1688 w 3150"/>
                <a:gd name="T75" fmla="*/ 1330 h 1501"/>
                <a:gd name="T76" fmla="*/ 1626 w 3150"/>
                <a:gd name="T77" fmla="*/ 1330 h 1501"/>
                <a:gd name="T78" fmla="*/ 1560 w 3150"/>
                <a:gd name="T79" fmla="*/ 1322 h 1501"/>
                <a:gd name="T80" fmla="*/ 1442 w 3150"/>
                <a:gd name="T81" fmla="*/ 1295 h 1501"/>
                <a:gd name="T82" fmla="*/ 1386 w 3150"/>
                <a:gd name="T83" fmla="*/ 1247 h 1501"/>
                <a:gd name="T84" fmla="*/ 1346 w 3150"/>
                <a:gd name="T85" fmla="*/ 1200 h 1501"/>
                <a:gd name="T86" fmla="*/ 1319 w 3150"/>
                <a:gd name="T87" fmla="*/ 1181 h 1501"/>
                <a:gd name="T88" fmla="*/ 1256 w 3150"/>
                <a:gd name="T89" fmla="*/ 1204 h 1501"/>
                <a:gd name="T90" fmla="*/ 1202 w 3150"/>
                <a:gd name="T91" fmla="*/ 1207 h 1501"/>
                <a:gd name="T92" fmla="*/ 1088 w 3150"/>
                <a:gd name="T93" fmla="*/ 1131 h 1501"/>
                <a:gd name="T94" fmla="*/ 1088 w 3150"/>
                <a:gd name="T95" fmla="*/ 801 h 1501"/>
                <a:gd name="T96" fmla="*/ 1087 w 3150"/>
                <a:gd name="T97" fmla="*/ 394 h 1501"/>
                <a:gd name="T98" fmla="*/ 965 w 3150"/>
                <a:gd name="T99" fmla="*/ 270 h 1501"/>
                <a:gd name="T100" fmla="*/ 247 w 3150"/>
                <a:gd name="T101" fmla="*/ 262 h 1501"/>
                <a:gd name="T102" fmla="*/ 5 w 3150"/>
                <a:gd name="T103" fmla="*/ 88 h 1501"/>
                <a:gd name="T104" fmla="*/ 318 w 3150"/>
                <a:gd name="T105" fmla="*/ 40 h 1501"/>
                <a:gd name="T106" fmla="*/ 945 w 3150"/>
                <a:gd name="T107" fmla="*/ 47 h 1501"/>
                <a:gd name="T108" fmla="*/ 1611 w 3150"/>
                <a:gd name="T109" fmla="*/ 44 h 1501"/>
                <a:gd name="T110" fmla="*/ 2277 w 3150"/>
                <a:gd name="T111" fmla="*/ 29 h 1501"/>
                <a:gd name="T112" fmla="*/ 2943 w 3150"/>
                <a:gd name="T113" fmla="*/ 4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0" h="1501">
                  <a:moveTo>
                    <a:pt x="3037" y="223"/>
                  </a:moveTo>
                  <a:lnTo>
                    <a:pt x="3048" y="285"/>
                  </a:lnTo>
                  <a:lnTo>
                    <a:pt x="3059" y="347"/>
                  </a:lnTo>
                  <a:lnTo>
                    <a:pt x="3070" y="408"/>
                  </a:lnTo>
                  <a:lnTo>
                    <a:pt x="3082" y="470"/>
                  </a:lnTo>
                  <a:lnTo>
                    <a:pt x="3093" y="532"/>
                  </a:lnTo>
                  <a:lnTo>
                    <a:pt x="3104" y="594"/>
                  </a:lnTo>
                  <a:lnTo>
                    <a:pt x="3115" y="656"/>
                  </a:lnTo>
                  <a:lnTo>
                    <a:pt x="3127" y="718"/>
                  </a:lnTo>
                  <a:lnTo>
                    <a:pt x="3130" y="815"/>
                  </a:lnTo>
                  <a:lnTo>
                    <a:pt x="3132" y="912"/>
                  </a:lnTo>
                  <a:lnTo>
                    <a:pt x="3135" y="1008"/>
                  </a:lnTo>
                  <a:lnTo>
                    <a:pt x="3138" y="1106"/>
                  </a:lnTo>
                  <a:lnTo>
                    <a:pt x="3141" y="1203"/>
                  </a:lnTo>
                  <a:lnTo>
                    <a:pt x="3144" y="1301"/>
                  </a:lnTo>
                  <a:lnTo>
                    <a:pt x="3146" y="1398"/>
                  </a:lnTo>
                  <a:lnTo>
                    <a:pt x="3149" y="1495"/>
                  </a:lnTo>
                  <a:lnTo>
                    <a:pt x="3147" y="1495"/>
                  </a:lnTo>
                  <a:lnTo>
                    <a:pt x="3138" y="1495"/>
                  </a:lnTo>
                  <a:lnTo>
                    <a:pt x="3131" y="1492"/>
                  </a:lnTo>
                  <a:lnTo>
                    <a:pt x="3131" y="1495"/>
                  </a:lnTo>
                  <a:lnTo>
                    <a:pt x="3113" y="1490"/>
                  </a:lnTo>
                  <a:lnTo>
                    <a:pt x="3107" y="1487"/>
                  </a:lnTo>
                  <a:lnTo>
                    <a:pt x="3108" y="1485"/>
                  </a:lnTo>
                  <a:lnTo>
                    <a:pt x="3109" y="1483"/>
                  </a:lnTo>
                  <a:lnTo>
                    <a:pt x="3101" y="1483"/>
                  </a:lnTo>
                  <a:lnTo>
                    <a:pt x="3092" y="1485"/>
                  </a:lnTo>
                  <a:lnTo>
                    <a:pt x="3089" y="1481"/>
                  </a:lnTo>
                  <a:lnTo>
                    <a:pt x="3084" y="1479"/>
                  </a:lnTo>
                  <a:lnTo>
                    <a:pt x="3079" y="1477"/>
                  </a:lnTo>
                  <a:lnTo>
                    <a:pt x="3074" y="1477"/>
                  </a:lnTo>
                  <a:lnTo>
                    <a:pt x="3071" y="1477"/>
                  </a:lnTo>
                  <a:lnTo>
                    <a:pt x="3067" y="1479"/>
                  </a:lnTo>
                  <a:lnTo>
                    <a:pt x="3064" y="1480"/>
                  </a:lnTo>
                  <a:lnTo>
                    <a:pt x="3062" y="1479"/>
                  </a:lnTo>
                  <a:lnTo>
                    <a:pt x="3059" y="1475"/>
                  </a:lnTo>
                  <a:lnTo>
                    <a:pt x="3052" y="1472"/>
                  </a:lnTo>
                  <a:lnTo>
                    <a:pt x="3046" y="1462"/>
                  </a:lnTo>
                  <a:lnTo>
                    <a:pt x="3040" y="1460"/>
                  </a:lnTo>
                  <a:lnTo>
                    <a:pt x="3036" y="1460"/>
                  </a:lnTo>
                  <a:lnTo>
                    <a:pt x="3026" y="1457"/>
                  </a:lnTo>
                  <a:lnTo>
                    <a:pt x="3002" y="1454"/>
                  </a:lnTo>
                  <a:lnTo>
                    <a:pt x="2987" y="1441"/>
                  </a:lnTo>
                  <a:lnTo>
                    <a:pt x="2981" y="1431"/>
                  </a:lnTo>
                  <a:lnTo>
                    <a:pt x="2979" y="1428"/>
                  </a:lnTo>
                  <a:lnTo>
                    <a:pt x="2975" y="1426"/>
                  </a:lnTo>
                  <a:lnTo>
                    <a:pt x="2972" y="1425"/>
                  </a:lnTo>
                  <a:lnTo>
                    <a:pt x="2969" y="1422"/>
                  </a:lnTo>
                  <a:lnTo>
                    <a:pt x="2968" y="1415"/>
                  </a:lnTo>
                  <a:lnTo>
                    <a:pt x="2967" y="1413"/>
                  </a:lnTo>
                  <a:lnTo>
                    <a:pt x="2964" y="1411"/>
                  </a:lnTo>
                  <a:lnTo>
                    <a:pt x="2961" y="1409"/>
                  </a:lnTo>
                  <a:lnTo>
                    <a:pt x="2959" y="1408"/>
                  </a:lnTo>
                  <a:lnTo>
                    <a:pt x="2946" y="1408"/>
                  </a:lnTo>
                  <a:lnTo>
                    <a:pt x="2940" y="1407"/>
                  </a:lnTo>
                  <a:lnTo>
                    <a:pt x="2934" y="1403"/>
                  </a:lnTo>
                  <a:lnTo>
                    <a:pt x="2921" y="1391"/>
                  </a:lnTo>
                  <a:lnTo>
                    <a:pt x="2915" y="1387"/>
                  </a:lnTo>
                  <a:lnTo>
                    <a:pt x="2903" y="1385"/>
                  </a:lnTo>
                  <a:lnTo>
                    <a:pt x="2901" y="1382"/>
                  </a:lnTo>
                  <a:lnTo>
                    <a:pt x="2899" y="1379"/>
                  </a:lnTo>
                  <a:lnTo>
                    <a:pt x="2897" y="1377"/>
                  </a:lnTo>
                  <a:lnTo>
                    <a:pt x="2893" y="1374"/>
                  </a:lnTo>
                  <a:lnTo>
                    <a:pt x="2868" y="1367"/>
                  </a:lnTo>
                  <a:lnTo>
                    <a:pt x="2862" y="1368"/>
                  </a:lnTo>
                  <a:lnTo>
                    <a:pt x="2855" y="1374"/>
                  </a:lnTo>
                  <a:lnTo>
                    <a:pt x="2853" y="1381"/>
                  </a:lnTo>
                  <a:lnTo>
                    <a:pt x="2853" y="1389"/>
                  </a:lnTo>
                  <a:lnTo>
                    <a:pt x="2851" y="1394"/>
                  </a:lnTo>
                  <a:lnTo>
                    <a:pt x="2846" y="1391"/>
                  </a:lnTo>
                  <a:lnTo>
                    <a:pt x="2844" y="1395"/>
                  </a:lnTo>
                  <a:lnTo>
                    <a:pt x="2842" y="1397"/>
                  </a:lnTo>
                  <a:lnTo>
                    <a:pt x="2838" y="1399"/>
                  </a:lnTo>
                  <a:lnTo>
                    <a:pt x="2835" y="1401"/>
                  </a:lnTo>
                  <a:lnTo>
                    <a:pt x="2830" y="1399"/>
                  </a:lnTo>
                  <a:lnTo>
                    <a:pt x="2828" y="1399"/>
                  </a:lnTo>
                  <a:lnTo>
                    <a:pt x="2827" y="1403"/>
                  </a:lnTo>
                  <a:lnTo>
                    <a:pt x="2827" y="1406"/>
                  </a:lnTo>
                  <a:lnTo>
                    <a:pt x="2826" y="1408"/>
                  </a:lnTo>
                  <a:lnTo>
                    <a:pt x="2824" y="1410"/>
                  </a:lnTo>
                  <a:lnTo>
                    <a:pt x="2822" y="1411"/>
                  </a:lnTo>
                  <a:lnTo>
                    <a:pt x="2819" y="1411"/>
                  </a:lnTo>
                  <a:lnTo>
                    <a:pt x="2788" y="1412"/>
                  </a:lnTo>
                  <a:lnTo>
                    <a:pt x="2784" y="1413"/>
                  </a:lnTo>
                  <a:lnTo>
                    <a:pt x="2781" y="1409"/>
                  </a:lnTo>
                  <a:lnTo>
                    <a:pt x="2779" y="1408"/>
                  </a:lnTo>
                  <a:lnTo>
                    <a:pt x="2776" y="1407"/>
                  </a:lnTo>
                  <a:lnTo>
                    <a:pt x="2772" y="1407"/>
                  </a:lnTo>
                  <a:lnTo>
                    <a:pt x="2771" y="1408"/>
                  </a:lnTo>
                  <a:lnTo>
                    <a:pt x="2768" y="1409"/>
                  </a:lnTo>
                  <a:lnTo>
                    <a:pt x="2767" y="1410"/>
                  </a:lnTo>
                  <a:lnTo>
                    <a:pt x="2766" y="1409"/>
                  </a:lnTo>
                  <a:lnTo>
                    <a:pt x="2764" y="1406"/>
                  </a:lnTo>
                  <a:lnTo>
                    <a:pt x="2763" y="1405"/>
                  </a:lnTo>
                  <a:lnTo>
                    <a:pt x="2763" y="1404"/>
                  </a:lnTo>
                  <a:lnTo>
                    <a:pt x="2751" y="1404"/>
                  </a:lnTo>
                  <a:lnTo>
                    <a:pt x="2746" y="1402"/>
                  </a:lnTo>
                  <a:lnTo>
                    <a:pt x="2750" y="1395"/>
                  </a:lnTo>
                  <a:lnTo>
                    <a:pt x="2747" y="1389"/>
                  </a:lnTo>
                  <a:lnTo>
                    <a:pt x="2742" y="1385"/>
                  </a:lnTo>
                  <a:lnTo>
                    <a:pt x="2737" y="1383"/>
                  </a:lnTo>
                  <a:lnTo>
                    <a:pt x="2732" y="1379"/>
                  </a:lnTo>
                  <a:lnTo>
                    <a:pt x="2727" y="1378"/>
                  </a:lnTo>
                  <a:lnTo>
                    <a:pt x="2723" y="1382"/>
                  </a:lnTo>
                  <a:lnTo>
                    <a:pt x="2719" y="1390"/>
                  </a:lnTo>
                  <a:lnTo>
                    <a:pt x="2716" y="1390"/>
                  </a:lnTo>
                  <a:lnTo>
                    <a:pt x="2710" y="1388"/>
                  </a:lnTo>
                  <a:lnTo>
                    <a:pt x="2709" y="1389"/>
                  </a:lnTo>
                  <a:lnTo>
                    <a:pt x="2700" y="1394"/>
                  </a:lnTo>
                  <a:lnTo>
                    <a:pt x="2696" y="1395"/>
                  </a:lnTo>
                  <a:lnTo>
                    <a:pt x="2692" y="1398"/>
                  </a:lnTo>
                  <a:lnTo>
                    <a:pt x="2688" y="1401"/>
                  </a:lnTo>
                  <a:lnTo>
                    <a:pt x="2686" y="1404"/>
                  </a:lnTo>
                  <a:lnTo>
                    <a:pt x="2682" y="1404"/>
                  </a:lnTo>
                  <a:lnTo>
                    <a:pt x="2677" y="1405"/>
                  </a:lnTo>
                  <a:lnTo>
                    <a:pt x="2665" y="1405"/>
                  </a:lnTo>
                  <a:lnTo>
                    <a:pt x="2662" y="1408"/>
                  </a:lnTo>
                  <a:lnTo>
                    <a:pt x="2664" y="1420"/>
                  </a:lnTo>
                  <a:lnTo>
                    <a:pt x="2660" y="1424"/>
                  </a:lnTo>
                  <a:lnTo>
                    <a:pt x="2657" y="1423"/>
                  </a:lnTo>
                  <a:lnTo>
                    <a:pt x="2655" y="1421"/>
                  </a:lnTo>
                  <a:lnTo>
                    <a:pt x="2653" y="1418"/>
                  </a:lnTo>
                  <a:lnTo>
                    <a:pt x="2650" y="1419"/>
                  </a:lnTo>
                  <a:lnTo>
                    <a:pt x="2648" y="1421"/>
                  </a:lnTo>
                  <a:lnTo>
                    <a:pt x="2646" y="1424"/>
                  </a:lnTo>
                  <a:lnTo>
                    <a:pt x="2636" y="1426"/>
                  </a:lnTo>
                  <a:lnTo>
                    <a:pt x="2631" y="1425"/>
                  </a:lnTo>
                  <a:lnTo>
                    <a:pt x="2610" y="1413"/>
                  </a:lnTo>
                  <a:lnTo>
                    <a:pt x="2606" y="1409"/>
                  </a:lnTo>
                  <a:lnTo>
                    <a:pt x="2602" y="1408"/>
                  </a:lnTo>
                  <a:lnTo>
                    <a:pt x="2597" y="1411"/>
                  </a:lnTo>
                  <a:lnTo>
                    <a:pt x="2593" y="1415"/>
                  </a:lnTo>
                  <a:lnTo>
                    <a:pt x="2592" y="1418"/>
                  </a:lnTo>
                  <a:lnTo>
                    <a:pt x="2589" y="1418"/>
                  </a:lnTo>
                  <a:lnTo>
                    <a:pt x="2584" y="1422"/>
                  </a:lnTo>
                  <a:lnTo>
                    <a:pt x="2577" y="1427"/>
                  </a:lnTo>
                  <a:lnTo>
                    <a:pt x="2564" y="1433"/>
                  </a:lnTo>
                  <a:lnTo>
                    <a:pt x="2559" y="1433"/>
                  </a:lnTo>
                  <a:lnTo>
                    <a:pt x="2540" y="1434"/>
                  </a:lnTo>
                  <a:lnTo>
                    <a:pt x="2536" y="1435"/>
                  </a:lnTo>
                  <a:lnTo>
                    <a:pt x="2529" y="1440"/>
                  </a:lnTo>
                  <a:lnTo>
                    <a:pt x="2525" y="1441"/>
                  </a:lnTo>
                  <a:lnTo>
                    <a:pt x="2521" y="1444"/>
                  </a:lnTo>
                  <a:lnTo>
                    <a:pt x="2515" y="1460"/>
                  </a:lnTo>
                  <a:lnTo>
                    <a:pt x="2512" y="1466"/>
                  </a:lnTo>
                  <a:lnTo>
                    <a:pt x="2505" y="1470"/>
                  </a:lnTo>
                  <a:lnTo>
                    <a:pt x="2498" y="1471"/>
                  </a:lnTo>
                  <a:lnTo>
                    <a:pt x="2482" y="1470"/>
                  </a:lnTo>
                  <a:lnTo>
                    <a:pt x="2473" y="1472"/>
                  </a:lnTo>
                  <a:lnTo>
                    <a:pt x="2470" y="1476"/>
                  </a:lnTo>
                  <a:lnTo>
                    <a:pt x="2471" y="1483"/>
                  </a:lnTo>
                  <a:lnTo>
                    <a:pt x="2469" y="1492"/>
                  </a:lnTo>
                  <a:lnTo>
                    <a:pt x="2459" y="1500"/>
                  </a:lnTo>
                  <a:lnTo>
                    <a:pt x="2447" y="1489"/>
                  </a:lnTo>
                  <a:lnTo>
                    <a:pt x="2436" y="1473"/>
                  </a:lnTo>
                  <a:lnTo>
                    <a:pt x="2427" y="1463"/>
                  </a:lnTo>
                  <a:lnTo>
                    <a:pt x="2420" y="1461"/>
                  </a:lnTo>
                  <a:lnTo>
                    <a:pt x="2395" y="1464"/>
                  </a:lnTo>
                  <a:lnTo>
                    <a:pt x="2392" y="1462"/>
                  </a:lnTo>
                  <a:lnTo>
                    <a:pt x="2391" y="1459"/>
                  </a:lnTo>
                  <a:lnTo>
                    <a:pt x="2390" y="1455"/>
                  </a:lnTo>
                  <a:lnTo>
                    <a:pt x="2388" y="1451"/>
                  </a:lnTo>
                  <a:lnTo>
                    <a:pt x="2386" y="1450"/>
                  </a:lnTo>
                  <a:lnTo>
                    <a:pt x="2378" y="1446"/>
                  </a:lnTo>
                  <a:lnTo>
                    <a:pt x="2378" y="1446"/>
                  </a:lnTo>
                  <a:lnTo>
                    <a:pt x="2362" y="1441"/>
                  </a:lnTo>
                  <a:lnTo>
                    <a:pt x="2358" y="1437"/>
                  </a:lnTo>
                  <a:lnTo>
                    <a:pt x="2356" y="1435"/>
                  </a:lnTo>
                  <a:lnTo>
                    <a:pt x="2355" y="1433"/>
                  </a:lnTo>
                  <a:lnTo>
                    <a:pt x="2354" y="1431"/>
                  </a:lnTo>
                  <a:lnTo>
                    <a:pt x="2354" y="1428"/>
                  </a:lnTo>
                  <a:lnTo>
                    <a:pt x="2355" y="1426"/>
                  </a:lnTo>
                  <a:lnTo>
                    <a:pt x="2359" y="1418"/>
                  </a:lnTo>
                  <a:lnTo>
                    <a:pt x="2358" y="1415"/>
                  </a:lnTo>
                  <a:lnTo>
                    <a:pt x="2354" y="1412"/>
                  </a:lnTo>
                  <a:lnTo>
                    <a:pt x="2345" y="1408"/>
                  </a:lnTo>
                  <a:lnTo>
                    <a:pt x="2340" y="1407"/>
                  </a:lnTo>
                  <a:lnTo>
                    <a:pt x="2336" y="1407"/>
                  </a:lnTo>
                  <a:lnTo>
                    <a:pt x="2334" y="1409"/>
                  </a:lnTo>
                  <a:lnTo>
                    <a:pt x="2333" y="1410"/>
                  </a:lnTo>
                  <a:lnTo>
                    <a:pt x="2330" y="1414"/>
                  </a:lnTo>
                  <a:lnTo>
                    <a:pt x="2326" y="1428"/>
                  </a:lnTo>
                  <a:lnTo>
                    <a:pt x="2325" y="1430"/>
                  </a:lnTo>
                  <a:lnTo>
                    <a:pt x="2324" y="1432"/>
                  </a:lnTo>
                  <a:lnTo>
                    <a:pt x="2323" y="1434"/>
                  </a:lnTo>
                  <a:lnTo>
                    <a:pt x="2321" y="1435"/>
                  </a:lnTo>
                  <a:lnTo>
                    <a:pt x="2318" y="1437"/>
                  </a:lnTo>
                  <a:lnTo>
                    <a:pt x="2315" y="1438"/>
                  </a:lnTo>
                  <a:lnTo>
                    <a:pt x="2308" y="1439"/>
                  </a:lnTo>
                  <a:lnTo>
                    <a:pt x="2304" y="1439"/>
                  </a:lnTo>
                  <a:lnTo>
                    <a:pt x="2300" y="1439"/>
                  </a:lnTo>
                  <a:lnTo>
                    <a:pt x="2298" y="1438"/>
                  </a:lnTo>
                  <a:lnTo>
                    <a:pt x="2288" y="1430"/>
                  </a:lnTo>
                  <a:lnTo>
                    <a:pt x="2284" y="1429"/>
                  </a:lnTo>
                  <a:lnTo>
                    <a:pt x="2281" y="1428"/>
                  </a:lnTo>
                  <a:lnTo>
                    <a:pt x="2268" y="1430"/>
                  </a:lnTo>
                  <a:lnTo>
                    <a:pt x="2265" y="1430"/>
                  </a:lnTo>
                  <a:lnTo>
                    <a:pt x="2262" y="1429"/>
                  </a:lnTo>
                  <a:lnTo>
                    <a:pt x="2260" y="1428"/>
                  </a:lnTo>
                  <a:lnTo>
                    <a:pt x="2255" y="1424"/>
                  </a:lnTo>
                  <a:lnTo>
                    <a:pt x="2253" y="1420"/>
                  </a:lnTo>
                  <a:lnTo>
                    <a:pt x="2251" y="1416"/>
                  </a:lnTo>
                  <a:lnTo>
                    <a:pt x="2248" y="1403"/>
                  </a:lnTo>
                  <a:lnTo>
                    <a:pt x="2247" y="1399"/>
                  </a:lnTo>
                  <a:lnTo>
                    <a:pt x="2245" y="1396"/>
                  </a:lnTo>
                  <a:lnTo>
                    <a:pt x="2242" y="1395"/>
                  </a:lnTo>
                  <a:lnTo>
                    <a:pt x="2237" y="1392"/>
                  </a:lnTo>
                  <a:lnTo>
                    <a:pt x="2233" y="1392"/>
                  </a:lnTo>
                  <a:lnTo>
                    <a:pt x="2230" y="1392"/>
                  </a:lnTo>
                  <a:lnTo>
                    <a:pt x="2218" y="1395"/>
                  </a:lnTo>
                  <a:lnTo>
                    <a:pt x="2215" y="1396"/>
                  </a:lnTo>
                  <a:lnTo>
                    <a:pt x="2214" y="1397"/>
                  </a:lnTo>
                  <a:lnTo>
                    <a:pt x="2211" y="1400"/>
                  </a:lnTo>
                  <a:lnTo>
                    <a:pt x="2211" y="1406"/>
                  </a:lnTo>
                  <a:lnTo>
                    <a:pt x="2211" y="1417"/>
                  </a:lnTo>
                  <a:lnTo>
                    <a:pt x="2205" y="1429"/>
                  </a:lnTo>
                  <a:lnTo>
                    <a:pt x="2200" y="1437"/>
                  </a:lnTo>
                  <a:lnTo>
                    <a:pt x="2192" y="1440"/>
                  </a:lnTo>
                  <a:lnTo>
                    <a:pt x="2178" y="1436"/>
                  </a:lnTo>
                  <a:lnTo>
                    <a:pt x="2179" y="1443"/>
                  </a:lnTo>
                  <a:lnTo>
                    <a:pt x="2182" y="1446"/>
                  </a:lnTo>
                  <a:lnTo>
                    <a:pt x="2185" y="1448"/>
                  </a:lnTo>
                  <a:lnTo>
                    <a:pt x="2186" y="1453"/>
                  </a:lnTo>
                  <a:lnTo>
                    <a:pt x="2185" y="1456"/>
                  </a:lnTo>
                  <a:lnTo>
                    <a:pt x="2178" y="1460"/>
                  </a:lnTo>
                  <a:lnTo>
                    <a:pt x="2176" y="1465"/>
                  </a:lnTo>
                  <a:lnTo>
                    <a:pt x="2176" y="1478"/>
                  </a:lnTo>
                  <a:lnTo>
                    <a:pt x="2173" y="1490"/>
                  </a:lnTo>
                  <a:lnTo>
                    <a:pt x="2166" y="1497"/>
                  </a:lnTo>
                  <a:lnTo>
                    <a:pt x="2154" y="1498"/>
                  </a:lnTo>
                  <a:lnTo>
                    <a:pt x="2145" y="1493"/>
                  </a:lnTo>
                  <a:lnTo>
                    <a:pt x="2138" y="1483"/>
                  </a:lnTo>
                  <a:lnTo>
                    <a:pt x="2132" y="1471"/>
                  </a:lnTo>
                  <a:lnTo>
                    <a:pt x="2130" y="1460"/>
                  </a:lnTo>
                  <a:lnTo>
                    <a:pt x="2132" y="1453"/>
                  </a:lnTo>
                  <a:lnTo>
                    <a:pt x="2138" y="1441"/>
                  </a:lnTo>
                  <a:lnTo>
                    <a:pt x="2140" y="1434"/>
                  </a:lnTo>
                  <a:lnTo>
                    <a:pt x="2139" y="1428"/>
                  </a:lnTo>
                  <a:lnTo>
                    <a:pt x="2136" y="1423"/>
                  </a:lnTo>
                  <a:lnTo>
                    <a:pt x="2131" y="1419"/>
                  </a:lnTo>
                  <a:lnTo>
                    <a:pt x="2127" y="1416"/>
                  </a:lnTo>
                  <a:lnTo>
                    <a:pt x="2124" y="1417"/>
                  </a:lnTo>
                  <a:lnTo>
                    <a:pt x="2120" y="1419"/>
                  </a:lnTo>
                  <a:lnTo>
                    <a:pt x="2118" y="1421"/>
                  </a:lnTo>
                  <a:lnTo>
                    <a:pt x="2116" y="1423"/>
                  </a:lnTo>
                  <a:lnTo>
                    <a:pt x="2115" y="1426"/>
                  </a:lnTo>
                  <a:lnTo>
                    <a:pt x="2109" y="1438"/>
                  </a:lnTo>
                  <a:lnTo>
                    <a:pt x="2107" y="1441"/>
                  </a:lnTo>
                  <a:lnTo>
                    <a:pt x="2096" y="1432"/>
                  </a:lnTo>
                  <a:lnTo>
                    <a:pt x="2092" y="1431"/>
                  </a:lnTo>
                  <a:lnTo>
                    <a:pt x="2086" y="1435"/>
                  </a:lnTo>
                  <a:lnTo>
                    <a:pt x="2085" y="1437"/>
                  </a:lnTo>
                  <a:lnTo>
                    <a:pt x="2083" y="1441"/>
                  </a:lnTo>
                  <a:lnTo>
                    <a:pt x="2082" y="1443"/>
                  </a:lnTo>
                  <a:lnTo>
                    <a:pt x="2080" y="1445"/>
                  </a:lnTo>
                  <a:lnTo>
                    <a:pt x="2076" y="1448"/>
                  </a:lnTo>
                  <a:lnTo>
                    <a:pt x="2075" y="1449"/>
                  </a:lnTo>
                  <a:lnTo>
                    <a:pt x="2072" y="1452"/>
                  </a:lnTo>
                  <a:lnTo>
                    <a:pt x="2068" y="1453"/>
                  </a:lnTo>
                  <a:lnTo>
                    <a:pt x="2044" y="1455"/>
                  </a:lnTo>
                  <a:lnTo>
                    <a:pt x="2038" y="1452"/>
                  </a:lnTo>
                  <a:lnTo>
                    <a:pt x="2035" y="1441"/>
                  </a:lnTo>
                  <a:lnTo>
                    <a:pt x="2034" y="1432"/>
                  </a:lnTo>
                  <a:lnTo>
                    <a:pt x="2031" y="1426"/>
                  </a:lnTo>
                  <a:lnTo>
                    <a:pt x="2025" y="1423"/>
                  </a:lnTo>
                  <a:lnTo>
                    <a:pt x="2017" y="1422"/>
                  </a:lnTo>
                  <a:lnTo>
                    <a:pt x="1993" y="1424"/>
                  </a:lnTo>
                  <a:lnTo>
                    <a:pt x="1987" y="1421"/>
                  </a:lnTo>
                  <a:lnTo>
                    <a:pt x="1984" y="1413"/>
                  </a:lnTo>
                  <a:lnTo>
                    <a:pt x="1984" y="1396"/>
                  </a:lnTo>
                  <a:lnTo>
                    <a:pt x="1980" y="1388"/>
                  </a:lnTo>
                  <a:lnTo>
                    <a:pt x="1966" y="1382"/>
                  </a:lnTo>
                  <a:lnTo>
                    <a:pt x="1951" y="1387"/>
                  </a:lnTo>
                  <a:lnTo>
                    <a:pt x="1938" y="1398"/>
                  </a:lnTo>
                  <a:lnTo>
                    <a:pt x="1907" y="1431"/>
                  </a:lnTo>
                  <a:lnTo>
                    <a:pt x="1893" y="1440"/>
                  </a:lnTo>
                  <a:lnTo>
                    <a:pt x="1876" y="1443"/>
                  </a:lnTo>
                  <a:lnTo>
                    <a:pt x="1860" y="1438"/>
                  </a:lnTo>
                  <a:lnTo>
                    <a:pt x="1852" y="1434"/>
                  </a:lnTo>
                  <a:lnTo>
                    <a:pt x="1848" y="1430"/>
                  </a:lnTo>
                  <a:lnTo>
                    <a:pt x="1849" y="1423"/>
                  </a:lnTo>
                  <a:lnTo>
                    <a:pt x="1850" y="1420"/>
                  </a:lnTo>
                  <a:lnTo>
                    <a:pt x="1850" y="1416"/>
                  </a:lnTo>
                  <a:lnTo>
                    <a:pt x="1853" y="1406"/>
                  </a:lnTo>
                  <a:lnTo>
                    <a:pt x="1853" y="1402"/>
                  </a:lnTo>
                  <a:lnTo>
                    <a:pt x="1850" y="1397"/>
                  </a:lnTo>
                  <a:lnTo>
                    <a:pt x="1852" y="1392"/>
                  </a:lnTo>
                  <a:lnTo>
                    <a:pt x="1851" y="1387"/>
                  </a:lnTo>
                  <a:lnTo>
                    <a:pt x="1849" y="1384"/>
                  </a:lnTo>
                  <a:lnTo>
                    <a:pt x="1845" y="1385"/>
                  </a:lnTo>
                  <a:lnTo>
                    <a:pt x="1831" y="1380"/>
                  </a:lnTo>
                  <a:lnTo>
                    <a:pt x="1813" y="1377"/>
                  </a:lnTo>
                  <a:lnTo>
                    <a:pt x="1799" y="1370"/>
                  </a:lnTo>
                  <a:lnTo>
                    <a:pt x="1798" y="1355"/>
                  </a:lnTo>
                  <a:lnTo>
                    <a:pt x="1796" y="1346"/>
                  </a:lnTo>
                  <a:lnTo>
                    <a:pt x="1797" y="1333"/>
                  </a:lnTo>
                  <a:lnTo>
                    <a:pt x="1797" y="1321"/>
                  </a:lnTo>
                  <a:lnTo>
                    <a:pt x="1791" y="1316"/>
                  </a:lnTo>
                  <a:lnTo>
                    <a:pt x="1782" y="1317"/>
                  </a:lnTo>
                  <a:lnTo>
                    <a:pt x="1765" y="1324"/>
                  </a:lnTo>
                  <a:lnTo>
                    <a:pt x="1753" y="1326"/>
                  </a:lnTo>
                  <a:lnTo>
                    <a:pt x="1703" y="1320"/>
                  </a:lnTo>
                  <a:lnTo>
                    <a:pt x="1694" y="1323"/>
                  </a:lnTo>
                  <a:lnTo>
                    <a:pt x="1688" y="1330"/>
                  </a:lnTo>
                  <a:lnTo>
                    <a:pt x="1684" y="1337"/>
                  </a:lnTo>
                  <a:lnTo>
                    <a:pt x="1679" y="1345"/>
                  </a:lnTo>
                  <a:lnTo>
                    <a:pt x="1676" y="1349"/>
                  </a:lnTo>
                  <a:lnTo>
                    <a:pt x="1667" y="1351"/>
                  </a:lnTo>
                  <a:lnTo>
                    <a:pt x="1649" y="1351"/>
                  </a:lnTo>
                  <a:lnTo>
                    <a:pt x="1643" y="1348"/>
                  </a:lnTo>
                  <a:lnTo>
                    <a:pt x="1631" y="1334"/>
                  </a:lnTo>
                  <a:lnTo>
                    <a:pt x="1626" y="1330"/>
                  </a:lnTo>
                  <a:lnTo>
                    <a:pt x="1623" y="1328"/>
                  </a:lnTo>
                  <a:lnTo>
                    <a:pt x="1617" y="1317"/>
                  </a:lnTo>
                  <a:lnTo>
                    <a:pt x="1613" y="1315"/>
                  </a:lnTo>
                  <a:lnTo>
                    <a:pt x="1602" y="1313"/>
                  </a:lnTo>
                  <a:lnTo>
                    <a:pt x="1597" y="1313"/>
                  </a:lnTo>
                  <a:lnTo>
                    <a:pt x="1589" y="1314"/>
                  </a:lnTo>
                  <a:lnTo>
                    <a:pt x="1564" y="1325"/>
                  </a:lnTo>
                  <a:lnTo>
                    <a:pt x="1560" y="1322"/>
                  </a:lnTo>
                  <a:lnTo>
                    <a:pt x="1513" y="1313"/>
                  </a:lnTo>
                  <a:lnTo>
                    <a:pt x="1505" y="1310"/>
                  </a:lnTo>
                  <a:lnTo>
                    <a:pt x="1477" y="1292"/>
                  </a:lnTo>
                  <a:lnTo>
                    <a:pt x="1469" y="1290"/>
                  </a:lnTo>
                  <a:lnTo>
                    <a:pt x="1463" y="1292"/>
                  </a:lnTo>
                  <a:lnTo>
                    <a:pt x="1457" y="1294"/>
                  </a:lnTo>
                  <a:lnTo>
                    <a:pt x="1449" y="1296"/>
                  </a:lnTo>
                  <a:lnTo>
                    <a:pt x="1442" y="1295"/>
                  </a:lnTo>
                  <a:lnTo>
                    <a:pt x="1427" y="1290"/>
                  </a:lnTo>
                  <a:lnTo>
                    <a:pt x="1420" y="1290"/>
                  </a:lnTo>
                  <a:lnTo>
                    <a:pt x="1402" y="1290"/>
                  </a:lnTo>
                  <a:lnTo>
                    <a:pt x="1394" y="1289"/>
                  </a:lnTo>
                  <a:lnTo>
                    <a:pt x="1388" y="1283"/>
                  </a:lnTo>
                  <a:lnTo>
                    <a:pt x="1386" y="1277"/>
                  </a:lnTo>
                  <a:lnTo>
                    <a:pt x="1385" y="1252"/>
                  </a:lnTo>
                  <a:lnTo>
                    <a:pt x="1386" y="1247"/>
                  </a:lnTo>
                  <a:lnTo>
                    <a:pt x="1388" y="1243"/>
                  </a:lnTo>
                  <a:lnTo>
                    <a:pt x="1381" y="1236"/>
                  </a:lnTo>
                  <a:lnTo>
                    <a:pt x="1370" y="1225"/>
                  </a:lnTo>
                  <a:lnTo>
                    <a:pt x="1366" y="1218"/>
                  </a:lnTo>
                  <a:lnTo>
                    <a:pt x="1364" y="1210"/>
                  </a:lnTo>
                  <a:lnTo>
                    <a:pt x="1360" y="1204"/>
                  </a:lnTo>
                  <a:lnTo>
                    <a:pt x="1353" y="1201"/>
                  </a:lnTo>
                  <a:lnTo>
                    <a:pt x="1346" y="1200"/>
                  </a:lnTo>
                  <a:lnTo>
                    <a:pt x="1342" y="1199"/>
                  </a:lnTo>
                  <a:lnTo>
                    <a:pt x="1339" y="1198"/>
                  </a:lnTo>
                  <a:lnTo>
                    <a:pt x="1336" y="1195"/>
                  </a:lnTo>
                  <a:lnTo>
                    <a:pt x="1334" y="1192"/>
                  </a:lnTo>
                  <a:lnTo>
                    <a:pt x="1333" y="1189"/>
                  </a:lnTo>
                  <a:lnTo>
                    <a:pt x="1331" y="1186"/>
                  </a:lnTo>
                  <a:lnTo>
                    <a:pt x="1324" y="1181"/>
                  </a:lnTo>
                  <a:lnTo>
                    <a:pt x="1319" y="1181"/>
                  </a:lnTo>
                  <a:lnTo>
                    <a:pt x="1315" y="1186"/>
                  </a:lnTo>
                  <a:lnTo>
                    <a:pt x="1313" y="1208"/>
                  </a:lnTo>
                  <a:lnTo>
                    <a:pt x="1310" y="1215"/>
                  </a:lnTo>
                  <a:lnTo>
                    <a:pt x="1305" y="1218"/>
                  </a:lnTo>
                  <a:lnTo>
                    <a:pt x="1296" y="1217"/>
                  </a:lnTo>
                  <a:lnTo>
                    <a:pt x="1288" y="1214"/>
                  </a:lnTo>
                  <a:lnTo>
                    <a:pt x="1274" y="1206"/>
                  </a:lnTo>
                  <a:lnTo>
                    <a:pt x="1256" y="1204"/>
                  </a:lnTo>
                  <a:lnTo>
                    <a:pt x="1253" y="1205"/>
                  </a:lnTo>
                  <a:lnTo>
                    <a:pt x="1249" y="1207"/>
                  </a:lnTo>
                  <a:lnTo>
                    <a:pt x="1245" y="1212"/>
                  </a:lnTo>
                  <a:lnTo>
                    <a:pt x="1243" y="1214"/>
                  </a:lnTo>
                  <a:lnTo>
                    <a:pt x="1236" y="1216"/>
                  </a:lnTo>
                  <a:lnTo>
                    <a:pt x="1213" y="1214"/>
                  </a:lnTo>
                  <a:lnTo>
                    <a:pt x="1206" y="1212"/>
                  </a:lnTo>
                  <a:lnTo>
                    <a:pt x="1202" y="1207"/>
                  </a:lnTo>
                  <a:lnTo>
                    <a:pt x="1194" y="1196"/>
                  </a:lnTo>
                  <a:lnTo>
                    <a:pt x="1132" y="1136"/>
                  </a:lnTo>
                  <a:lnTo>
                    <a:pt x="1128" y="1133"/>
                  </a:lnTo>
                  <a:lnTo>
                    <a:pt x="1120" y="1132"/>
                  </a:lnTo>
                  <a:lnTo>
                    <a:pt x="1117" y="1130"/>
                  </a:lnTo>
                  <a:lnTo>
                    <a:pt x="1111" y="1128"/>
                  </a:lnTo>
                  <a:lnTo>
                    <a:pt x="1094" y="1130"/>
                  </a:lnTo>
                  <a:lnTo>
                    <a:pt x="1088" y="1131"/>
                  </a:lnTo>
                  <a:lnTo>
                    <a:pt x="1088" y="1126"/>
                  </a:lnTo>
                  <a:lnTo>
                    <a:pt x="1088" y="1106"/>
                  </a:lnTo>
                  <a:lnTo>
                    <a:pt x="1088" y="1055"/>
                  </a:lnTo>
                  <a:lnTo>
                    <a:pt x="1088" y="1004"/>
                  </a:lnTo>
                  <a:lnTo>
                    <a:pt x="1088" y="953"/>
                  </a:lnTo>
                  <a:lnTo>
                    <a:pt x="1088" y="903"/>
                  </a:lnTo>
                  <a:lnTo>
                    <a:pt x="1088" y="852"/>
                  </a:lnTo>
                  <a:lnTo>
                    <a:pt x="1088" y="801"/>
                  </a:lnTo>
                  <a:lnTo>
                    <a:pt x="1088" y="750"/>
                  </a:lnTo>
                  <a:lnTo>
                    <a:pt x="1088" y="699"/>
                  </a:lnTo>
                  <a:lnTo>
                    <a:pt x="1088" y="649"/>
                  </a:lnTo>
                  <a:lnTo>
                    <a:pt x="1088" y="598"/>
                  </a:lnTo>
                  <a:lnTo>
                    <a:pt x="1087" y="547"/>
                  </a:lnTo>
                  <a:lnTo>
                    <a:pt x="1087" y="496"/>
                  </a:lnTo>
                  <a:lnTo>
                    <a:pt x="1087" y="445"/>
                  </a:lnTo>
                  <a:lnTo>
                    <a:pt x="1087" y="394"/>
                  </a:lnTo>
                  <a:lnTo>
                    <a:pt x="1087" y="343"/>
                  </a:lnTo>
                  <a:lnTo>
                    <a:pt x="1087" y="293"/>
                  </a:lnTo>
                  <a:lnTo>
                    <a:pt x="1087" y="270"/>
                  </a:lnTo>
                  <a:lnTo>
                    <a:pt x="1083" y="270"/>
                  </a:lnTo>
                  <a:lnTo>
                    <a:pt x="1063" y="270"/>
                  </a:lnTo>
                  <a:lnTo>
                    <a:pt x="1051" y="270"/>
                  </a:lnTo>
                  <a:lnTo>
                    <a:pt x="1018" y="270"/>
                  </a:lnTo>
                  <a:lnTo>
                    <a:pt x="965" y="270"/>
                  </a:lnTo>
                  <a:lnTo>
                    <a:pt x="897" y="270"/>
                  </a:lnTo>
                  <a:lnTo>
                    <a:pt x="817" y="269"/>
                  </a:lnTo>
                  <a:lnTo>
                    <a:pt x="727" y="269"/>
                  </a:lnTo>
                  <a:lnTo>
                    <a:pt x="631" y="268"/>
                  </a:lnTo>
                  <a:lnTo>
                    <a:pt x="532" y="267"/>
                  </a:lnTo>
                  <a:lnTo>
                    <a:pt x="433" y="265"/>
                  </a:lnTo>
                  <a:lnTo>
                    <a:pt x="337" y="263"/>
                  </a:lnTo>
                  <a:lnTo>
                    <a:pt x="247" y="262"/>
                  </a:lnTo>
                  <a:lnTo>
                    <a:pt x="166" y="260"/>
                  </a:lnTo>
                  <a:lnTo>
                    <a:pt x="98" y="258"/>
                  </a:lnTo>
                  <a:lnTo>
                    <a:pt x="46" y="257"/>
                  </a:lnTo>
                  <a:lnTo>
                    <a:pt x="12" y="256"/>
                  </a:lnTo>
                  <a:lnTo>
                    <a:pt x="0" y="256"/>
                  </a:lnTo>
                  <a:lnTo>
                    <a:pt x="2" y="200"/>
                  </a:lnTo>
                  <a:lnTo>
                    <a:pt x="3" y="144"/>
                  </a:lnTo>
                  <a:lnTo>
                    <a:pt x="5" y="88"/>
                  </a:lnTo>
                  <a:lnTo>
                    <a:pt x="6" y="33"/>
                  </a:lnTo>
                  <a:lnTo>
                    <a:pt x="51" y="34"/>
                  </a:lnTo>
                  <a:lnTo>
                    <a:pt x="95" y="35"/>
                  </a:lnTo>
                  <a:lnTo>
                    <a:pt x="140" y="36"/>
                  </a:lnTo>
                  <a:lnTo>
                    <a:pt x="184" y="37"/>
                  </a:lnTo>
                  <a:lnTo>
                    <a:pt x="229" y="38"/>
                  </a:lnTo>
                  <a:lnTo>
                    <a:pt x="273" y="39"/>
                  </a:lnTo>
                  <a:lnTo>
                    <a:pt x="318" y="40"/>
                  </a:lnTo>
                  <a:lnTo>
                    <a:pt x="362" y="41"/>
                  </a:lnTo>
                  <a:lnTo>
                    <a:pt x="446" y="42"/>
                  </a:lnTo>
                  <a:lnTo>
                    <a:pt x="529" y="43"/>
                  </a:lnTo>
                  <a:lnTo>
                    <a:pt x="612" y="44"/>
                  </a:lnTo>
                  <a:lnTo>
                    <a:pt x="695" y="45"/>
                  </a:lnTo>
                  <a:lnTo>
                    <a:pt x="779" y="46"/>
                  </a:lnTo>
                  <a:lnTo>
                    <a:pt x="862" y="47"/>
                  </a:lnTo>
                  <a:lnTo>
                    <a:pt x="945" y="47"/>
                  </a:lnTo>
                  <a:lnTo>
                    <a:pt x="1029" y="47"/>
                  </a:lnTo>
                  <a:lnTo>
                    <a:pt x="1112" y="47"/>
                  </a:lnTo>
                  <a:lnTo>
                    <a:pt x="1195" y="47"/>
                  </a:lnTo>
                  <a:lnTo>
                    <a:pt x="1278" y="47"/>
                  </a:lnTo>
                  <a:lnTo>
                    <a:pt x="1362" y="46"/>
                  </a:lnTo>
                  <a:lnTo>
                    <a:pt x="1445" y="46"/>
                  </a:lnTo>
                  <a:lnTo>
                    <a:pt x="1529" y="45"/>
                  </a:lnTo>
                  <a:lnTo>
                    <a:pt x="1611" y="44"/>
                  </a:lnTo>
                  <a:lnTo>
                    <a:pt x="1694" y="43"/>
                  </a:lnTo>
                  <a:lnTo>
                    <a:pt x="1777" y="41"/>
                  </a:lnTo>
                  <a:lnTo>
                    <a:pt x="1860" y="40"/>
                  </a:lnTo>
                  <a:lnTo>
                    <a:pt x="1944" y="38"/>
                  </a:lnTo>
                  <a:lnTo>
                    <a:pt x="2027" y="36"/>
                  </a:lnTo>
                  <a:lnTo>
                    <a:pt x="2110" y="34"/>
                  </a:lnTo>
                  <a:lnTo>
                    <a:pt x="2194" y="32"/>
                  </a:lnTo>
                  <a:lnTo>
                    <a:pt x="2277" y="29"/>
                  </a:lnTo>
                  <a:lnTo>
                    <a:pt x="2360" y="27"/>
                  </a:lnTo>
                  <a:lnTo>
                    <a:pt x="2443" y="24"/>
                  </a:lnTo>
                  <a:lnTo>
                    <a:pt x="2527" y="21"/>
                  </a:lnTo>
                  <a:lnTo>
                    <a:pt x="2610" y="18"/>
                  </a:lnTo>
                  <a:lnTo>
                    <a:pt x="2693" y="15"/>
                  </a:lnTo>
                  <a:lnTo>
                    <a:pt x="2776" y="11"/>
                  </a:lnTo>
                  <a:lnTo>
                    <a:pt x="2860" y="8"/>
                  </a:lnTo>
                  <a:lnTo>
                    <a:pt x="2943" y="4"/>
                  </a:lnTo>
                  <a:lnTo>
                    <a:pt x="3026" y="0"/>
                  </a:lnTo>
                  <a:lnTo>
                    <a:pt x="3029" y="56"/>
                  </a:lnTo>
                  <a:lnTo>
                    <a:pt x="3031" y="112"/>
                  </a:lnTo>
                  <a:lnTo>
                    <a:pt x="3034" y="168"/>
                  </a:lnTo>
                  <a:lnTo>
                    <a:pt x="3037" y="22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xmlns="" id="{AE90CEE2-2F30-482F-B53D-934A1409A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7457" y="3336976"/>
              <a:ext cx="805585" cy="386276"/>
            </a:xfrm>
            <a:custGeom>
              <a:avLst/>
              <a:gdLst>
                <a:gd name="T0" fmla="*/ 3115 w 3150"/>
                <a:gd name="T1" fmla="*/ 656 h 1501"/>
                <a:gd name="T2" fmla="*/ 3146 w 3150"/>
                <a:gd name="T3" fmla="*/ 1398 h 1501"/>
                <a:gd name="T4" fmla="*/ 3108 w 3150"/>
                <a:gd name="T5" fmla="*/ 1485 h 1501"/>
                <a:gd name="T6" fmla="*/ 3071 w 3150"/>
                <a:gd name="T7" fmla="*/ 1477 h 1501"/>
                <a:gd name="T8" fmla="*/ 3036 w 3150"/>
                <a:gd name="T9" fmla="*/ 1460 h 1501"/>
                <a:gd name="T10" fmla="*/ 2969 w 3150"/>
                <a:gd name="T11" fmla="*/ 1422 h 1501"/>
                <a:gd name="T12" fmla="*/ 2934 w 3150"/>
                <a:gd name="T13" fmla="*/ 1403 h 1501"/>
                <a:gd name="T14" fmla="*/ 2868 w 3150"/>
                <a:gd name="T15" fmla="*/ 1367 h 1501"/>
                <a:gd name="T16" fmla="*/ 2842 w 3150"/>
                <a:gd name="T17" fmla="*/ 1397 h 1501"/>
                <a:gd name="T18" fmla="*/ 2824 w 3150"/>
                <a:gd name="T19" fmla="*/ 1410 h 1501"/>
                <a:gd name="T20" fmla="*/ 2772 w 3150"/>
                <a:gd name="T21" fmla="*/ 1407 h 1501"/>
                <a:gd name="T22" fmla="*/ 2751 w 3150"/>
                <a:gd name="T23" fmla="*/ 1404 h 1501"/>
                <a:gd name="T24" fmla="*/ 2723 w 3150"/>
                <a:gd name="T25" fmla="*/ 1382 h 1501"/>
                <a:gd name="T26" fmla="*/ 2688 w 3150"/>
                <a:gd name="T27" fmla="*/ 1401 h 1501"/>
                <a:gd name="T28" fmla="*/ 2657 w 3150"/>
                <a:gd name="T29" fmla="*/ 1423 h 1501"/>
                <a:gd name="T30" fmla="*/ 2610 w 3150"/>
                <a:gd name="T31" fmla="*/ 1413 h 1501"/>
                <a:gd name="T32" fmla="*/ 2577 w 3150"/>
                <a:gd name="T33" fmla="*/ 1427 h 1501"/>
                <a:gd name="T34" fmla="*/ 2515 w 3150"/>
                <a:gd name="T35" fmla="*/ 1460 h 1501"/>
                <a:gd name="T36" fmla="*/ 2469 w 3150"/>
                <a:gd name="T37" fmla="*/ 1492 h 1501"/>
                <a:gd name="T38" fmla="*/ 2391 w 3150"/>
                <a:gd name="T39" fmla="*/ 1459 h 1501"/>
                <a:gd name="T40" fmla="*/ 2356 w 3150"/>
                <a:gd name="T41" fmla="*/ 1435 h 1501"/>
                <a:gd name="T42" fmla="*/ 2345 w 3150"/>
                <a:gd name="T43" fmla="*/ 1408 h 1501"/>
                <a:gd name="T44" fmla="*/ 2324 w 3150"/>
                <a:gd name="T45" fmla="*/ 1432 h 1501"/>
                <a:gd name="T46" fmla="*/ 2298 w 3150"/>
                <a:gd name="T47" fmla="*/ 1438 h 1501"/>
                <a:gd name="T48" fmla="*/ 2255 w 3150"/>
                <a:gd name="T49" fmla="*/ 1424 h 1501"/>
                <a:gd name="T50" fmla="*/ 2233 w 3150"/>
                <a:gd name="T51" fmla="*/ 1392 h 1501"/>
                <a:gd name="T52" fmla="*/ 2205 w 3150"/>
                <a:gd name="T53" fmla="*/ 1429 h 1501"/>
                <a:gd name="T54" fmla="*/ 2185 w 3150"/>
                <a:gd name="T55" fmla="*/ 1456 h 1501"/>
                <a:gd name="T56" fmla="*/ 2138 w 3150"/>
                <a:gd name="T57" fmla="*/ 1483 h 1501"/>
                <a:gd name="T58" fmla="*/ 2131 w 3150"/>
                <a:gd name="T59" fmla="*/ 1419 h 1501"/>
                <a:gd name="T60" fmla="*/ 2107 w 3150"/>
                <a:gd name="T61" fmla="*/ 1441 h 1501"/>
                <a:gd name="T62" fmla="*/ 2076 w 3150"/>
                <a:gd name="T63" fmla="*/ 1448 h 1501"/>
                <a:gd name="T64" fmla="*/ 2031 w 3150"/>
                <a:gd name="T65" fmla="*/ 1426 h 1501"/>
                <a:gd name="T66" fmla="*/ 1966 w 3150"/>
                <a:gd name="T67" fmla="*/ 1382 h 1501"/>
                <a:gd name="T68" fmla="*/ 1848 w 3150"/>
                <a:gd name="T69" fmla="*/ 1430 h 1501"/>
                <a:gd name="T70" fmla="*/ 1851 w 3150"/>
                <a:gd name="T71" fmla="*/ 1387 h 1501"/>
                <a:gd name="T72" fmla="*/ 1797 w 3150"/>
                <a:gd name="T73" fmla="*/ 1333 h 1501"/>
                <a:gd name="T74" fmla="*/ 1688 w 3150"/>
                <a:gd name="T75" fmla="*/ 1330 h 1501"/>
                <a:gd name="T76" fmla="*/ 1626 w 3150"/>
                <a:gd name="T77" fmla="*/ 1330 h 1501"/>
                <a:gd name="T78" fmla="*/ 1560 w 3150"/>
                <a:gd name="T79" fmla="*/ 1322 h 1501"/>
                <a:gd name="T80" fmla="*/ 1442 w 3150"/>
                <a:gd name="T81" fmla="*/ 1295 h 1501"/>
                <a:gd name="T82" fmla="*/ 1386 w 3150"/>
                <a:gd name="T83" fmla="*/ 1247 h 1501"/>
                <a:gd name="T84" fmla="*/ 1346 w 3150"/>
                <a:gd name="T85" fmla="*/ 1200 h 1501"/>
                <a:gd name="T86" fmla="*/ 1319 w 3150"/>
                <a:gd name="T87" fmla="*/ 1181 h 1501"/>
                <a:gd name="T88" fmla="*/ 1256 w 3150"/>
                <a:gd name="T89" fmla="*/ 1204 h 1501"/>
                <a:gd name="T90" fmla="*/ 1202 w 3150"/>
                <a:gd name="T91" fmla="*/ 1207 h 1501"/>
                <a:gd name="T92" fmla="*/ 1088 w 3150"/>
                <a:gd name="T93" fmla="*/ 1131 h 1501"/>
                <a:gd name="T94" fmla="*/ 1088 w 3150"/>
                <a:gd name="T95" fmla="*/ 801 h 1501"/>
                <a:gd name="T96" fmla="*/ 1087 w 3150"/>
                <a:gd name="T97" fmla="*/ 394 h 1501"/>
                <a:gd name="T98" fmla="*/ 965 w 3150"/>
                <a:gd name="T99" fmla="*/ 270 h 1501"/>
                <a:gd name="T100" fmla="*/ 247 w 3150"/>
                <a:gd name="T101" fmla="*/ 262 h 1501"/>
                <a:gd name="T102" fmla="*/ 5 w 3150"/>
                <a:gd name="T103" fmla="*/ 88 h 1501"/>
                <a:gd name="T104" fmla="*/ 318 w 3150"/>
                <a:gd name="T105" fmla="*/ 40 h 1501"/>
                <a:gd name="T106" fmla="*/ 945 w 3150"/>
                <a:gd name="T107" fmla="*/ 47 h 1501"/>
                <a:gd name="T108" fmla="*/ 1611 w 3150"/>
                <a:gd name="T109" fmla="*/ 44 h 1501"/>
                <a:gd name="T110" fmla="*/ 2277 w 3150"/>
                <a:gd name="T111" fmla="*/ 29 h 1501"/>
                <a:gd name="T112" fmla="*/ 2943 w 3150"/>
                <a:gd name="T113" fmla="*/ 4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0" h="1501">
                  <a:moveTo>
                    <a:pt x="3037" y="223"/>
                  </a:moveTo>
                  <a:lnTo>
                    <a:pt x="3048" y="285"/>
                  </a:lnTo>
                  <a:lnTo>
                    <a:pt x="3059" y="347"/>
                  </a:lnTo>
                  <a:lnTo>
                    <a:pt x="3070" y="408"/>
                  </a:lnTo>
                  <a:lnTo>
                    <a:pt x="3082" y="470"/>
                  </a:lnTo>
                  <a:lnTo>
                    <a:pt x="3093" y="532"/>
                  </a:lnTo>
                  <a:lnTo>
                    <a:pt x="3104" y="594"/>
                  </a:lnTo>
                  <a:lnTo>
                    <a:pt x="3115" y="656"/>
                  </a:lnTo>
                  <a:lnTo>
                    <a:pt x="3127" y="718"/>
                  </a:lnTo>
                  <a:lnTo>
                    <a:pt x="3130" y="815"/>
                  </a:lnTo>
                  <a:lnTo>
                    <a:pt x="3132" y="912"/>
                  </a:lnTo>
                  <a:lnTo>
                    <a:pt x="3135" y="1008"/>
                  </a:lnTo>
                  <a:lnTo>
                    <a:pt x="3138" y="1106"/>
                  </a:lnTo>
                  <a:lnTo>
                    <a:pt x="3141" y="1203"/>
                  </a:lnTo>
                  <a:lnTo>
                    <a:pt x="3144" y="1301"/>
                  </a:lnTo>
                  <a:lnTo>
                    <a:pt x="3146" y="1398"/>
                  </a:lnTo>
                  <a:lnTo>
                    <a:pt x="3149" y="1495"/>
                  </a:lnTo>
                  <a:lnTo>
                    <a:pt x="3147" y="1495"/>
                  </a:lnTo>
                  <a:lnTo>
                    <a:pt x="3138" y="1495"/>
                  </a:lnTo>
                  <a:lnTo>
                    <a:pt x="3131" y="1492"/>
                  </a:lnTo>
                  <a:lnTo>
                    <a:pt x="3131" y="1495"/>
                  </a:lnTo>
                  <a:lnTo>
                    <a:pt x="3113" y="1490"/>
                  </a:lnTo>
                  <a:lnTo>
                    <a:pt x="3107" y="1487"/>
                  </a:lnTo>
                  <a:lnTo>
                    <a:pt x="3108" y="1485"/>
                  </a:lnTo>
                  <a:lnTo>
                    <a:pt x="3109" y="1483"/>
                  </a:lnTo>
                  <a:lnTo>
                    <a:pt x="3101" y="1483"/>
                  </a:lnTo>
                  <a:lnTo>
                    <a:pt x="3092" y="1485"/>
                  </a:lnTo>
                  <a:lnTo>
                    <a:pt x="3089" y="1481"/>
                  </a:lnTo>
                  <a:lnTo>
                    <a:pt x="3084" y="1479"/>
                  </a:lnTo>
                  <a:lnTo>
                    <a:pt x="3079" y="1477"/>
                  </a:lnTo>
                  <a:lnTo>
                    <a:pt x="3074" y="1477"/>
                  </a:lnTo>
                  <a:lnTo>
                    <a:pt x="3071" y="1477"/>
                  </a:lnTo>
                  <a:lnTo>
                    <a:pt x="3067" y="1479"/>
                  </a:lnTo>
                  <a:lnTo>
                    <a:pt x="3064" y="1480"/>
                  </a:lnTo>
                  <a:lnTo>
                    <a:pt x="3062" y="1479"/>
                  </a:lnTo>
                  <a:lnTo>
                    <a:pt x="3059" y="1475"/>
                  </a:lnTo>
                  <a:lnTo>
                    <a:pt x="3052" y="1472"/>
                  </a:lnTo>
                  <a:lnTo>
                    <a:pt x="3046" y="1462"/>
                  </a:lnTo>
                  <a:lnTo>
                    <a:pt x="3040" y="1460"/>
                  </a:lnTo>
                  <a:lnTo>
                    <a:pt x="3036" y="1460"/>
                  </a:lnTo>
                  <a:lnTo>
                    <a:pt x="3026" y="1457"/>
                  </a:lnTo>
                  <a:lnTo>
                    <a:pt x="3002" y="1454"/>
                  </a:lnTo>
                  <a:lnTo>
                    <a:pt x="2987" y="1441"/>
                  </a:lnTo>
                  <a:lnTo>
                    <a:pt x="2981" y="1431"/>
                  </a:lnTo>
                  <a:lnTo>
                    <a:pt x="2979" y="1428"/>
                  </a:lnTo>
                  <a:lnTo>
                    <a:pt x="2975" y="1426"/>
                  </a:lnTo>
                  <a:lnTo>
                    <a:pt x="2972" y="1425"/>
                  </a:lnTo>
                  <a:lnTo>
                    <a:pt x="2969" y="1422"/>
                  </a:lnTo>
                  <a:lnTo>
                    <a:pt x="2968" y="1415"/>
                  </a:lnTo>
                  <a:lnTo>
                    <a:pt x="2967" y="1413"/>
                  </a:lnTo>
                  <a:lnTo>
                    <a:pt x="2964" y="1411"/>
                  </a:lnTo>
                  <a:lnTo>
                    <a:pt x="2961" y="1409"/>
                  </a:lnTo>
                  <a:lnTo>
                    <a:pt x="2959" y="1408"/>
                  </a:lnTo>
                  <a:lnTo>
                    <a:pt x="2946" y="1408"/>
                  </a:lnTo>
                  <a:lnTo>
                    <a:pt x="2940" y="1407"/>
                  </a:lnTo>
                  <a:lnTo>
                    <a:pt x="2934" y="1403"/>
                  </a:lnTo>
                  <a:lnTo>
                    <a:pt x="2921" y="1391"/>
                  </a:lnTo>
                  <a:lnTo>
                    <a:pt x="2915" y="1387"/>
                  </a:lnTo>
                  <a:lnTo>
                    <a:pt x="2903" y="1385"/>
                  </a:lnTo>
                  <a:lnTo>
                    <a:pt x="2901" y="1382"/>
                  </a:lnTo>
                  <a:lnTo>
                    <a:pt x="2899" y="1379"/>
                  </a:lnTo>
                  <a:lnTo>
                    <a:pt x="2897" y="1377"/>
                  </a:lnTo>
                  <a:lnTo>
                    <a:pt x="2893" y="1374"/>
                  </a:lnTo>
                  <a:lnTo>
                    <a:pt x="2868" y="1367"/>
                  </a:lnTo>
                  <a:lnTo>
                    <a:pt x="2862" y="1368"/>
                  </a:lnTo>
                  <a:lnTo>
                    <a:pt x="2855" y="1374"/>
                  </a:lnTo>
                  <a:lnTo>
                    <a:pt x="2853" y="1381"/>
                  </a:lnTo>
                  <a:lnTo>
                    <a:pt x="2853" y="1389"/>
                  </a:lnTo>
                  <a:lnTo>
                    <a:pt x="2851" y="1394"/>
                  </a:lnTo>
                  <a:lnTo>
                    <a:pt x="2846" y="1391"/>
                  </a:lnTo>
                  <a:lnTo>
                    <a:pt x="2844" y="1395"/>
                  </a:lnTo>
                  <a:lnTo>
                    <a:pt x="2842" y="1397"/>
                  </a:lnTo>
                  <a:lnTo>
                    <a:pt x="2838" y="1399"/>
                  </a:lnTo>
                  <a:lnTo>
                    <a:pt x="2835" y="1401"/>
                  </a:lnTo>
                  <a:lnTo>
                    <a:pt x="2830" y="1399"/>
                  </a:lnTo>
                  <a:lnTo>
                    <a:pt x="2828" y="1399"/>
                  </a:lnTo>
                  <a:lnTo>
                    <a:pt x="2827" y="1403"/>
                  </a:lnTo>
                  <a:lnTo>
                    <a:pt x="2827" y="1406"/>
                  </a:lnTo>
                  <a:lnTo>
                    <a:pt x="2826" y="1408"/>
                  </a:lnTo>
                  <a:lnTo>
                    <a:pt x="2824" y="1410"/>
                  </a:lnTo>
                  <a:lnTo>
                    <a:pt x="2822" y="1411"/>
                  </a:lnTo>
                  <a:lnTo>
                    <a:pt x="2819" y="1411"/>
                  </a:lnTo>
                  <a:lnTo>
                    <a:pt x="2788" y="1412"/>
                  </a:lnTo>
                  <a:lnTo>
                    <a:pt x="2784" y="1413"/>
                  </a:lnTo>
                  <a:lnTo>
                    <a:pt x="2781" y="1409"/>
                  </a:lnTo>
                  <a:lnTo>
                    <a:pt x="2779" y="1408"/>
                  </a:lnTo>
                  <a:lnTo>
                    <a:pt x="2776" y="1407"/>
                  </a:lnTo>
                  <a:lnTo>
                    <a:pt x="2772" y="1407"/>
                  </a:lnTo>
                  <a:lnTo>
                    <a:pt x="2771" y="1408"/>
                  </a:lnTo>
                  <a:lnTo>
                    <a:pt x="2768" y="1409"/>
                  </a:lnTo>
                  <a:lnTo>
                    <a:pt x="2767" y="1410"/>
                  </a:lnTo>
                  <a:lnTo>
                    <a:pt x="2766" y="1409"/>
                  </a:lnTo>
                  <a:lnTo>
                    <a:pt x="2764" y="1406"/>
                  </a:lnTo>
                  <a:lnTo>
                    <a:pt x="2763" y="1405"/>
                  </a:lnTo>
                  <a:lnTo>
                    <a:pt x="2763" y="1404"/>
                  </a:lnTo>
                  <a:lnTo>
                    <a:pt x="2751" y="1404"/>
                  </a:lnTo>
                  <a:lnTo>
                    <a:pt x="2746" y="1402"/>
                  </a:lnTo>
                  <a:lnTo>
                    <a:pt x="2750" y="1395"/>
                  </a:lnTo>
                  <a:lnTo>
                    <a:pt x="2747" y="1389"/>
                  </a:lnTo>
                  <a:lnTo>
                    <a:pt x="2742" y="1385"/>
                  </a:lnTo>
                  <a:lnTo>
                    <a:pt x="2737" y="1383"/>
                  </a:lnTo>
                  <a:lnTo>
                    <a:pt x="2732" y="1379"/>
                  </a:lnTo>
                  <a:lnTo>
                    <a:pt x="2727" y="1378"/>
                  </a:lnTo>
                  <a:lnTo>
                    <a:pt x="2723" y="1382"/>
                  </a:lnTo>
                  <a:lnTo>
                    <a:pt x="2719" y="1390"/>
                  </a:lnTo>
                  <a:lnTo>
                    <a:pt x="2716" y="1390"/>
                  </a:lnTo>
                  <a:lnTo>
                    <a:pt x="2710" y="1388"/>
                  </a:lnTo>
                  <a:lnTo>
                    <a:pt x="2709" y="1389"/>
                  </a:lnTo>
                  <a:lnTo>
                    <a:pt x="2700" y="1394"/>
                  </a:lnTo>
                  <a:lnTo>
                    <a:pt x="2696" y="1395"/>
                  </a:lnTo>
                  <a:lnTo>
                    <a:pt x="2692" y="1398"/>
                  </a:lnTo>
                  <a:lnTo>
                    <a:pt x="2688" y="1401"/>
                  </a:lnTo>
                  <a:lnTo>
                    <a:pt x="2686" y="1404"/>
                  </a:lnTo>
                  <a:lnTo>
                    <a:pt x="2682" y="1404"/>
                  </a:lnTo>
                  <a:lnTo>
                    <a:pt x="2677" y="1405"/>
                  </a:lnTo>
                  <a:lnTo>
                    <a:pt x="2665" y="1405"/>
                  </a:lnTo>
                  <a:lnTo>
                    <a:pt x="2662" y="1408"/>
                  </a:lnTo>
                  <a:lnTo>
                    <a:pt x="2664" y="1420"/>
                  </a:lnTo>
                  <a:lnTo>
                    <a:pt x="2660" y="1424"/>
                  </a:lnTo>
                  <a:lnTo>
                    <a:pt x="2657" y="1423"/>
                  </a:lnTo>
                  <a:lnTo>
                    <a:pt x="2655" y="1421"/>
                  </a:lnTo>
                  <a:lnTo>
                    <a:pt x="2653" y="1418"/>
                  </a:lnTo>
                  <a:lnTo>
                    <a:pt x="2650" y="1419"/>
                  </a:lnTo>
                  <a:lnTo>
                    <a:pt x="2648" y="1421"/>
                  </a:lnTo>
                  <a:lnTo>
                    <a:pt x="2646" y="1424"/>
                  </a:lnTo>
                  <a:lnTo>
                    <a:pt x="2636" y="1426"/>
                  </a:lnTo>
                  <a:lnTo>
                    <a:pt x="2631" y="1425"/>
                  </a:lnTo>
                  <a:lnTo>
                    <a:pt x="2610" y="1413"/>
                  </a:lnTo>
                  <a:lnTo>
                    <a:pt x="2606" y="1409"/>
                  </a:lnTo>
                  <a:lnTo>
                    <a:pt x="2602" y="1408"/>
                  </a:lnTo>
                  <a:lnTo>
                    <a:pt x="2597" y="1411"/>
                  </a:lnTo>
                  <a:lnTo>
                    <a:pt x="2593" y="1415"/>
                  </a:lnTo>
                  <a:lnTo>
                    <a:pt x="2592" y="1418"/>
                  </a:lnTo>
                  <a:lnTo>
                    <a:pt x="2589" y="1418"/>
                  </a:lnTo>
                  <a:lnTo>
                    <a:pt x="2584" y="1422"/>
                  </a:lnTo>
                  <a:lnTo>
                    <a:pt x="2577" y="1427"/>
                  </a:lnTo>
                  <a:lnTo>
                    <a:pt x="2564" y="1433"/>
                  </a:lnTo>
                  <a:lnTo>
                    <a:pt x="2559" y="1433"/>
                  </a:lnTo>
                  <a:lnTo>
                    <a:pt x="2540" y="1434"/>
                  </a:lnTo>
                  <a:lnTo>
                    <a:pt x="2536" y="1435"/>
                  </a:lnTo>
                  <a:lnTo>
                    <a:pt x="2529" y="1440"/>
                  </a:lnTo>
                  <a:lnTo>
                    <a:pt x="2525" y="1441"/>
                  </a:lnTo>
                  <a:lnTo>
                    <a:pt x="2521" y="1444"/>
                  </a:lnTo>
                  <a:lnTo>
                    <a:pt x="2515" y="1460"/>
                  </a:lnTo>
                  <a:lnTo>
                    <a:pt x="2512" y="1466"/>
                  </a:lnTo>
                  <a:lnTo>
                    <a:pt x="2505" y="1470"/>
                  </a:lnTo>
                  <a:lnTo>
                    <a:pt x="2498" y="1471"/>
                  </a:lnTo>
                  <a:lnTo>
                    <a:pt x="2482" y="1470"/>
                  </a:lnTo>
                  <a:lnTo>
                    <a:pt x="2473" y="1472"/>
                  </a:lnTo>
                  <a:lnTo>
                    <a:pt x="2470" y="1476"/>
                  </a:lnTo>
                  <a:lnTo>
                    <a:pt x="2471" y="1483"/>
                  </a:lnTo>
                  <a:lnTo>
                    <a:pt x="2469" y="1492"/>
                  </a:lnTo>
                  <a:lnTo>
                    <a:pt x="2459" y="1500"/>
                  </a:lnTo>
                  <a:lnTo>
                    <a:pt x="2447" y="1489"/>
                  </a:lnTo>
                  <a:lnTo>
                    <a:pt x="2436" y="1473"/>
                  </a:lnTo>
                  <a:lnTo>
                    <a:pt x="2427" y="1463"/>
                  </a:lnTo>
                  <a:lnTo>
                    <a:pt x="2420" y="1461"/>
                  </a:lnTo>
                  <a:lnTo>
                    <a:pt x="2395" y="1464"/>
                  </a:lnTo>
                  <a:lnTo>
                    <a:pt x="2392" y="1462"/>
                  </a:lnTo>
                  <a:lnTo>
                    <a:pt x="2391" y="1459"/>
                  </a:lnTo>
                  <a:lnTo>
                    <a:pt x="2390" y="1455"/>
                  </a:lnTo>
                  <a:lnTo>
                    <a:pt x="2388" y="1451"/>
                  </a:lnTo>
                  <a:lnTo>
                    <a:pt x="2386" y="1450"/>
                  </a:lnTo>
                  <a:lnTo>
                    <a:pt x="2378" y="1446"/>
                  </a:lnTo>
                  <a:lnTo>
                    <a:pt x="2378" y="1446"/>
                  </a:lnTo>
                  <a:lnTo>
                    <a:pt x="2362" y="1441"/>
                  </a:lnTo>
                  <a:lnTo>
                    <a:pt x="2358" y="1437"/>
                  </a:lnTo>
                  <a:lnTo>
                    <a:pt x="2356" y="1435"/>
                  </a:lnTo>
                  <a:lnTo>
                    <a:pt x="2355" y="1433"/>
                  </a:lnTo>
                  <a:lnTo>
                    <a:pt x="2354" y="1431"/>
                  </a:lnTo>
                  <a:lnTo>
                    <a:pt x="2354" y="1428"/>
                  </a:lnTo>
                  <a:lnTo>
                    <a:pt x="2355" y="1426"/>
                  </a:lnTo>
                  <a:lnTo>
                    <a:pt x="2359" y="1418"/>
                  </a:lnTo>
                  <a:lnTo>
                    <a:pt x="2358" y="1415"/>
                  </a:lnTo>
                  <a:lnTo>
                    <a:pt x="2354" y="1412"/>
                  </a:lnTo>
                  <a:lnTo>
                    <a:pt x="2345" y="1408"/>
                  </a:lnTo>
                  <a:lnTo>
                    <a:pt x="2340" y="1407"/>
                  </a:lnTo>
                  <a:lnTo>
                    <a:pt x="2336" y="1407"/>
                  </a:lnTo>
                  <a:lnTo>
                    <a:pt x="2334" y="1409"/>
                  </a:lnTo>
                  <a:lnTo>
                    <a:pt x="2333" y="1410"/>
                  </a:lnTo>
                  <a:lnTo>
                    <a:pt x="2330" y="1414"/>
                  </a:lnTo>
                  <a:lnTo>
                    <a:pt x="2326" y="1428"/>
                  </a:lnTo>
                  <a:lnTo>
                    <a:pt x="2325" y="1430"/>
                  </a:lnTo>
                  <a:lnTo>
                    <a:pt x="2324" y="1432"/>
                  </a:lnTo>
                  <a:lnTo>
                    <a:pt x="2323" y="1434"/>
                  </a:lnTo>
                  <a:lnTo>
                    <a:pt x="2321" y="1435"/>
                  </a:lnTo>
                  <a:lnTo>
                    <a:pt x="2318" y="1437"/>
                  </a:lnTo>
                  <a:lnTo>
                    <a:pt x="2315" y="1438"/>
                  </a:lnTo>
                  <a:lnTo>
                    <a:pt x="2308" y="1439"/>
                  </a:lnTo>
                  <a:lnTo>
                    <a:pt x="2304" y="1439"/>
                  </a:lnTo>
                  <a:lnTo>
                    <a:pt x="2300" y="1439"/>
                  </a:lnTo>
                  <a:lnTo>
                    <a:pt x="2298" y="1438"/>
                  </a:lnTo>
                  <a:lnTo>
                    <a:pt x="2288" y="1430"/>
                  </a:lnTo>
                  <a:lnTo>
                    <a:pt x="2284" y="1429"/>
                  </a:lnTo>
                  <a:lnTo>
                    <a:pt x="2281" y="1428"/>
                  </a:lnTo>
                  <a:lnTo>
                    <a:pt x="2268" y="1430"/>
                  </a:lnTo>
                  <a:lnTo>
                    <a:pt x="2265" y="1430"/>
                  </a:lnTo>
                  <a:lnTo>
                    <a:pt x="2262" y="1429"/>
                  </a:lnTo>
                  <a:lnTo>
                    <a:pt x="2260" y="1428"/>
                  </a:lnTo>
                  <a:lnTo>
                    <a:pt x="2255" y="1424"/>
                  </a:lnTo>
                  <a:lnTo>
                    <a:pt x="2253" y="1420"/>
                  </a:lnTo>
                  <a:lnTo>
                    <a:pt x="2251" y="1416"/>
                  </a:lnTo>
                  <a:lnTo>
                    <a:pt x="2248" y="1403"/>
                  </a:lnTo>
                  <a:lnTo>
                    <a:pt x="2247" y="1399"/>
                  </a:lnTo>
                  <a:lnTo>
                    <a:pt x="2245" y="1396"/>
                  </a:lnTo>
                  <a:lnTo>
                    <a:pt x="2242" y="1395"/>
                  </a:lnTo>
                  <a:lnTo>
                    <a:pt x="2237" y="1392"/>
                  </a:lnTo>
                  <a:lnTo>
                    <a:pt x="2233" y="1392"/>
                  </a:lnTo>
                  <a:lnTo>
                    <a:pt x="2230" y="1392"/>
                  </a:lnTo>
                  <a:lnTo>
                    <a:pt x="2218" y="1395"/>
                  </a:lnTo>
                  <a:lnTo>
                    <a:pt x="2215" y="1396"/>
                  </a:lnTo>
                  <a:lnTo>
                    <a:pt x="2214" y="1397"/>
                  </a:lnTo>
                  <a:lnTo>
                    <a:pt x="2211" y="1400"/>
                  </a:lnTo>
                  <a:lnTo>
                    <a:pt x="2211" y="1406"/>
                  </a:lnTo>
                  <a:lnTo>
                    <a:pt x="2211" y="1417"/>
                  </a:lnTo>
                  <a:lnTo>
                    <a:pt x="2205" y="1429"/>
                  </a:lnTo>
                  <a:lnTo>
                    <a:pt x="2200" y="1437"/>
                  </a:lnTo>
                  <a:lnTo>
                    <a:pt x="2192" y="1440"/>
                  </a:lnTo>
                  <a:lnTo>
                    <a:pt x="2178" y="1436"/>
                  </a:lnTo>
                  <a:lnTo>
                    <a:pt x="2179" y="1443"/>
                  </a:lnTo>
                  <a:lnTo>
                    <a:pt x="2182" y="1446"/>
                  </a:lnTo>
                  <a:lnTo>
                    <a:pt x="2185" y="1448"/>
                  </a:lnTo>
                  <a:lnTo>
                    <a:pt x="2186" y="1453"/>
                  </a:lnTo>
                  <a:lnTo>
                    <a:pt x="2185" y="1456"/>
                  </a:lnTo>
                  <a:lnTo>
                    <a:pt x="2178" y="1460"/>
                  </a:lnTo>
                  <a:lnTo>
                    <a:pt x="2176" y="1465"/>
                  </a:lnTo>
                  <a:lnTo>
                    <a:pt x="2176" y="1478"/>
                  </a:lnTo>
                  <a:lnTo>
                    <a:pt x="2173" y="1490"/>
                  </a:lnTo>
                  <a:lnTo>
                    <a:pt x="2166" y="1497"/>
                  </a:lnTo>
                  <a:lnTo>
                    <a:pt x="2154" y="1498"/>
                  </a:lnTo>
                  <a:lnTo>
                    <a:pt x="2145" y="1493"/>
                  </a:lnTo>
                  <a:lnTo>
                    <a:pt x="2138" y="1483"/>
                  </a:lnTo>
                  <a:lnTo>
                    <a:pt x="2132" y="1471"/>
                  </a:lnTo>
                  <a:lnTo>
                    <a:pt x="2130" y="1460"/>
                  </a:lnTo>
                  <a:lnTo>
                    <a:pt x="2132" y="1453"/>
                  </a:lnTo>
                  <a:lnTo>
                    <a:pt x="2138" y="1441"/>
                  </a:lnTo>
                  <a:lnTo>
                    <a:pt x="2140" y="1434"/>
                  </a:lnTo>
                  <a:lnTo>
                    <a:pt x="2139" y="1428"/>
                  </a:lnTo>
                  <a:lnTo>
                    <a:pt x="2136" y="1423"/>
                  </a:lnTo>
                  <a:lnTo>
                    <a:pt x="2131" y="1419"/>
                  </a:lnTo>
                  <a:lnTo>
                    <a:pt x="2127" y="1416"/>
                  </a:lnTo>
                  <a:lnTo>
                    <a:pt x="2124" y="1417"/>
                  </a:lnTo>
                  <a:lnTo>
                    <a:pt x="2120" y="1419"/>
                  </a:lnTo>
                  <a:lnTo>
                    <a:pt x="2118" y="1421"/>
                  </a:lnTo>
                  <a:lnTo>
                    <a:pt x="2116" y="1423"/>
                  </a:lnTo>
                  <a:lnTo>
                    <a:pt x="2115" y="1426"/>
                  </a:lnTo>
                  <a:lnTo>
                    <a:pt x="2109" y="1438"/>
                  </a:lnTo>
                  <a:lnTo>
                    <a:pt x="2107" y="1441"/>
                  </a:lnTo>
                  <a:lnTo>
                    <a:pt x="2096" y="1432"/>
                  </a:lnTo>
                  <a:lnTo>
                    <a:pt x="2092" y="1431"/>
                  </a:lnTo>
                  <a:lnTo>
                    <a:pt x="2086" y="1435"/>
                  </a:lnTo>
                  <a:lnTo>
                    <a:pt x="2085" y="1437"/>
                  </a:lnTo>
                  <a:lnTo>
                    <a:pt x="2083" y="1441"/>
                  </a:lnTo>
                  <a:lnTo>
                    <a:pt x="2082" y="1443"/>
                  </a:lnTo>
                  <a:lnTo>
                    <a:pt x="2080" y="1445"/>
                  </a:lnTo>
                  <a:lnTo>
                    <a:pt x="2076" y="1448"/>
                  </a:lnTo>
                  <a:lnTo>
                    <a:pt x="2075" y="1449"/>
                  </a:lnTo>
                  <a:lnTo>
                    <a:pt x="2072" y="1452"/>
                  </a:lnTo>
                  <a:lnTo>
                    <a:pt x="2068" y="1453"/>
                  </a:lnTo>
                  <a:lnTo>
                    <a:pt x="2044" y="1455"/>
                  </a:lnTo>
                  <a:lnTo>
                    <a:pt x="2038" y="1452"/>
                  </a:lnTo>
                  <a:lnTo>
                    <a:pt x="2035" y="1441"/>
                  </a:lnTo>
                  <a:lnTo>
                    <a:pt x="2034" y="1432"/>
                  </a:lnTo>
                  <a:lnTo>
                    <a:pt x="2031" y="1426"/>
                  </a:lnTo>
                  <a:lnTo>
                    <a:pt x="2025" y="1423"/>
                  </a:lnTo>
                  <a:lnTo>
                    <a:pt x="2017" y="1422"/>
                  </a:lnTo>
                  <a:lnTo>
                    <a:pt x="1993" y="1424"/>
                  </a:lnTo>
                  <a:lnTo>
                    <a:pt x="1987" y="1421"/>
                  </a:lnTo>
                  <a:lnTo>
                    <a:pt x="1984" y="1413"/>
                  </a:lnTo>
                  <a:lnTo>
                    <a:pt x="1984" y="1396"/>
                  </a:lnTo>
                  <a:lnTo>
                    <a:pt x="1980" y="1388"/>
                  </a:lnTo>
                  <a:lnTo>
                    <a:pt x="1966" y="1382"/>
                  </a:lnTo>
                  <a:lnTo>
                    <a:pt x="1951" y="1387"/>
                  </a:lnTo>
                  <a:lnTo>
                    <a:pt x="1938" y="1398"/>
                  </a:lnTo>
                  <a:lnTo>
                    <a:pt x="1907" y="1431"/>
                  </a:lnTo>
                  <a:lnTo>
                    <a:pt x="1893" y="1440"/>
                  </a:lnTo>
                  <a:lnTo>
                    <a:pt x="1876" y="1443"/>
                  </a:lnTo>
                  <a:lnTo>
                    <a:pt x="1860" y="1438"/>
                  </a:lnTo>
                  <a:lnTo>
                    <a:pt x="1852" y="1434"/>
                  </a:lnTo>
                  <a:lnTo>
                    <a:pt x="1848" y="1430"/>
                  </a:lnTo>
                  <a:lnTo>
                    <a:pt x="1849" y="1423"/>
                  </a:lnTo>
                  <a:lnTo>
                    <a:pt x="1850" y="1420"/>
                  </a:lnTo>
                  <a:lnTo>
                    <a:pt x="1850" y="1416"/>
                  </a:lnTo>
                  <a:lnTo>
                    <a:pt x="1853" y="1406"/>
                  </a:lnTo>
                  <a:lnTo>
                    <a:pt x="1853" y="1402"/>
                  </a:lnTo>
                  <a:lnTo>
                    <a:pt x="1850" y="1397"/>
                  </a:lnTo>
                  <a:lnTo>
                    <a:pt x="1852" y="1392"/>
                  </a:lnTo>
                  <a:lnTo>
                    <a:pt x="1851" y="1387"/>
                  </a:lnTo>
                  <a:lnTo>
                    <a:pt x="1849" y="1384"/>
                  </a:lnTo>
                  <a:lnTo>
                    <a:pt x="1845" y="1385"/>
                  </a:lnTo>
                  <a:lnTo>
                    <a:pt x="1831" y="1380"/>
                  </a:lnTo>
                  <a:lnTo>
                    <a:pt x="1813" y="1377"/>
                  </a:lnTo>
                  <a:lnTo>
                    <a:pt x="1799" y="1370"/>
                  </a:lnTo>
                  <a:lnTo>
                    <a:pt x="1798" y="1355"/>
                  </a:lnTo>
                  <a:lnTo>
                    <a:pt x="1796" y="1346"/>
                  </a:lnTo>
                  <a:lnTo>
                    <a:pt x="1797" y="1333"/>
                  </a:lnTo>
                  <a:lnTo>
                    <a:pt x="1797" y="1321"/>
                  </a:lnTo>
                  <a:lnTo>
                    <a:pt x="1791" y="1316"/>
                  </a:lnTo>
                  <a:lnTo>
                    <a:pt x="1782" y="1317"/>
                  </a:lnTo>
                  <a:lnTo>
                    <a:pt x="1765" y="1324"/>
                  </a:lnTo>
                  <a:lnTo>
                    <a:pt x="1753" y="1326"/>
                  </a:lnTo>
                  <a:lnTo>
                    <a:pt x="1703" y="1320"/>
                  </a:lnTo>
                  <a:lnTo>
                    <a:pt x="1694" y="1323"/>
                  </a:lnTo>
                  <a:lnTo>
                    <a:pt x="1688" y="1330"/>
                  </a:lnTo>
                  <a:lnTo>
                    <a:pt x="1684" y="1337"/>
                  </a:lnTo>
                  <a:lnTo>
                    <a:pt x="1679" y="1345"/>
                  </a:lnTo>
                  <a:lnTo>
                    <a:pt x="1676" y="1349"/>
                  </a:lnTo>
                  <a:lnTo>
                    <a:pt x="1667" y="1351"/>
                  </a:lnTo>
                  <a:lnTo>
                    <a:pt x="1649" y="1351"/>
                  </a:lnTo>
                  <a:lnTo>
                    <a:pt x="1643" y="1348"/>
                  </a:lnTo>
                  <a:lnTo>
                    <a:pt x="1631" y="1334"/>
                  </a:lnTo>
                  <a:lnTo>
                    <a:pt x="1626" y="1330"/>
                  </a:lnTo>
                  <a:lnTo>
                    <a:pt x="1623" y="1328"/>
                  </a:lnTo>
                  <a:lnTo>
                    <a:pt x="1617" y="1317"/>
                  </a:lnTo>
                  <a:lnTo>
                    <a:pt x="1613" y="1315"/>
                  </a:lnTo>
                  <a:lnTo>
                    <a:pt x="1602" y="1313"/>
                  </a:lnTo>
                  <a:lnTo>
                    <a:pt x="1597" y="1313"/>
                  </a:lnTo>
                  <a:lnTo>
                    <a:pt x="1589" y="1314"/>
                  </a:lnTo>
                  <a:lnTo>
                    <a:pt x="1564" y="1325"/>
                  </a:lnTo>
                  <a:lnTo>
                    <a:pt x="1560" y="1322"/>
                  </a:lnTo>
                  <a:lnTo>
                    <a:pt x="1513" y="1313"/>
                  </a:lnTo>
                  <a:lnTo>
                    <a:pt x="1505" y="1310"/>
                  </a:lnTo>
                  <a:lnTo>
                    <a:pt x="1477" y="1292"/>
                  </a:lnTo>
                  <a:lnTo>
                    <a:pt x="1469" y="1290"/>
                  </a:lnTo>
                  <a:lnTo>
                    <a:pt x="1463" y="1292"/>
                  </a:lnTo>
                  <a:lnTo>
                    <a:pt x="1457" y="1294"/>
                  </a:lnTo>
                  <a:lnTo>
                    <a:pt x="1449" y="1296"/>
                  </a:lnTo>
                  <a:lnTo>
                    <a:pt x="1442" y="1295"/>
                  </a:lnTo>
                  <a:lnTo>
                    <a:pt x="1427" y="1290"/>
                  </a:lnTo>
                  <a:lnTo>
                    <a:pt x="1420" y="1290"/>
                  </a:lnTo>
                  <a:lnTo>
                    <a:pt x="1402" y="1290"/>
                  </a:lnTo>
                  <a:lnTo>
                    <a:pt x="1394" y="1289"/>
                  </a:lnTo>
                  <a:lnTo>
                    <a:pt x="1388" y="1283"/>
                  </a:lnTo>
                  <a:lnTo>
                    <a:pt x="1386" y="1277"/>
                  </a:lnTo>
                  <a:lnTo>
                    <a:pt x="1385" y="1252"/>
                  </a:lnTo>
                  <a:lnTo>
                    <a:pt x="1386" y="1247"/>
                  </a:lnTo>
                  <a:lnTo>
                    <a:pt x="1388" y="1243"/>
                  </a:lnTo>
                  <a:lnTo>
                    <a:pt x="1381" y="1236"/>
                  </a:lnTo>
                  <a:lnTo>
                    <a:pt x="1370" y="1225"/>
                  </a:lnTo>
                  <a:lnTo>
                    <a:pt x="1366" y="1218"/>
                  </a:lnTo>
                  <a:lnTo>
                    <a:pt x="1364" y="1210"/>
                  </a:lnTo>
                  <a:lnTo>
                    <a:pt x="1360" y="1204"/>
                  </a:lnTo>
                  <a:lnTo>
                    <a:pt x="1353" y="1201"/>
                  </a:lnTo>
                  <a:lnTo>
                    <a:pt x="1346" y="1200"/>
                  </a:lnTo>
                  <a:lnTo>
                    <a:pt x="1342" y="1199"/>
                  </a:lnTo>
                  <a:lnTo>
                    <a:pt x="1339" y="1198"/>
                  </a:lnTo>
                  <a:lnTo>
                    <a:pt x="1336" y="1195"/>
                  </a:lnTo>
                  <a:lnTo>
                    <a:pt x="1334" y="1192"/>
                  </a:lnTo>
                  <a:lnTo>
                    <a:pt x="1333" y="1189"/>
                  </a:lnTo>
                  <a:lnTo>
                    <a:pt x="1331" y="1186"/>
                  </a:lnTo>
                  <a:lnTo>
                    <a:pt x="1324" y="1181"/>
                  </a:lnTo>
                  <a:lnTo>
                    <a:pt x="1319" y="1181"/>
                  </a:lnTo>
                  <a:lnTo>
                    <a:pt x="1315" y="1186"/>
                  </a:lnTo>
                  <a:lnTo>
                    <a:pt x="1313" y="1208"/>
                  </a:lnTo>
                  <a:lnTo>
                    <a:pt x="1310" y="1215"/>
                  </a:lnTo>
                  <a:lnTo>
                    <a:pt x="1305" y="1218"/>
                  </a:lnTo>
                  <a:lnTo>
                    <a:pt x="1296" y="1217"/>
                  </a:lnTo>
                  <a:lnTo>
                    <a:pt x="1288" y="1214"/>
                  </a:lnTo>
                  <a:lnTo>
                    <a:pt x="1274" y="1206"/>
                  </a:lnTo>
                  <a:lnTo>
                    <a:pt x="1256" y="1204"/>
                  </a:lnTo>
                  <a:lnTo>
                    <a:pt x="1253" y="1205"/>
                  </a:lnTo>
                  <a:lnTo>
                    <a:pt x="1249" y="1207"/>
                  </a:lnTo>
                  <a:lnTo>
                    <a:pt x="1245" y="1212"/>
                  </a:lnTo>
                  <a:lnTo>
                    <a:pt x="1243" y="1214"/>
                  </a:lnTo>
                  <a:lnTo>
                    <a:pt x="1236" y="1216"/>
                  </a:lnTo>
                  <a:lnTo>
                    <a:pt x="1213" y="1214"/>
                  </a:lnTo>
                  <a:lnTo>
                    <a:pt x="1206" y="1212"/>
                  </a:lnTo>
                  <a:lnTo>
                    <a:pt x="1202" y="1207"/>
                  </a:lnTo>
                  <a:lnTo>
                    <a:pt x="1194" y="1196"/>
                  </a:lnTo>
                  <a:lnTo>
                    <a:pt x="1132" y="1136"/>
                  </a:lnTo>
                  <a:lnTo>
                    <a:pt x="1128" y="1133"/>
                  </a:lnTo>
                  <a:lnTo>
                    <a:pt x="1120" y="1132"/>
                  </a:lnTo>
                  <a:lnTo>
                    <a:pt x="1117" y="1130"/>
                  </a:lnTo>
                  <a:lnTo>
                    <a:pt x="1111" y="1128"/>
                  </a:lnTo>
                  <a:lnTo>
                    <a:pt x="1094" y="1130"/>
                  </a:lnTo>
                  <a:lnTo>
                    <a:pt x="1088" y="1131"/>
                  </a:lnTo>
                  <a:lnTo>
                    <a:pt x="1088" y="1126"/>
                  </a:lnTo>
                  <a:lnTo>
                    <a:pt x="1088" y="1106"/>
                  </a:lnTo>
                  <a:lnTo>
                    <a:pt x="1088" y="1055"/>
                  </a:lnTo>
                  <a:lnTo>
                    <a:pt x="1088" y="1004"/>
                  </a:lnTo>
                  <a:lnTo>
                    <a:pt x="1088" y="953"/>
                  </a:lnTo>
                  <a:lnTo>
                    <a:pt x="1088" y="903"/>
                  </a:lnTo>
                  <a:lnTo>
                    <a:pt x="1088" y="852"/>
                  </a:lnTo>
                  <a:lnTo>
                    <a:pt x="1088" y="801"/>
                  </a:lnTo>
                  <a:lnTo>
                    <a:pt x="1088" y="750"/>
                  </a:lnTo>
                  <a:lnTo>
                    <a:pt x="1088" y="699"/>
                  </a:lnTo>
                  <a:lnTo>
                    <a:pt x="1088" y="649"/>
                  </a:lnTo>
                  <a:lnTo>
                    <a:pt x="1088" y="598"/>
                  </a:lnTo>
                  <a:lnTo>
                    <a:pt x="1087" y="547"/>
                  </a:lnTo>
                  <a:lnTo>
                    <a:pt x="1087" y="496"/>
                  </a:lnTo>
                  <a:lnTo>
                    <a:pt x="1087" y="445"/>
                  </a:lnTo>
                  <a:lnTo>
                    <a:pt x="1087" y="394"/>
                  </a:lnTo>
                  <a:lnTo>
                    <a:pt x="1087" y="343"/>
                  </a:lnTo>
                  <a:lnTo>
                    <a:pt x="1087" y="293"/>
                  </a:lnTo>
                  <a:lnTo>
                    <a:pt x="1087" y="270"/>
                  </a:lnTo>
                  <a:lnTo>
                    <a:pt x="1083" y="270"/>
                  </a:lnTo>
                  <a:lnTo>
                    <a:pt x="1063" y="270"/>
                  </a:lnTo>
                  <a:lnTo>
                    <a:pt x="1051" y="270"/>
                  </a:lnTo>
                  <a:lnTo>
                    <a:pt x="1018" y="270"/>
                  </a:lnTo>
                  <a:lnTo>
                    <a:pt x="965" y="270"/>
                  </a:lnTo>
                  <a:lnTo>
                    <a:pt x="897" y="270"/>
                  </a:lnTo>
                  <a:lnTo>
                    <a:pt x="817" y="269"/>
                  </a:lnTo>
                  <a:lnTo>
                    <a:pt x="727" y="269"/>
                  </a:lnTo>
                  <a:lnTo>
                    <a:pt x="631" y="268"/>
                  </a:lnTo>
                  <a:lnTo>
                    <a:pt x="532" y="267"/>
                  </a:lnTo>
                  <a:lnTo>
                    <a:pt x="433" y="265"/>
                  </a:lnTo>
                  <a:lnTo>
                    <a:pt x="337" y="263"/>
                  </a:lnTo>
                  <a:lnTo>
                    <a:pt x="247" y="262"/>
                  </a:lnTo>
                  <a:lnTo>
                    <a:pt x="166" y="260"/>
                  </a:lnTo>
                  <a:lnTo>
                    <a:pt x="98" y="258"/>
                  </a:lnTo>
                  <a:lnTo>
                    <a:pt x="46" y="257"/>
                  </a:lnTo>
                  <a:lnTo>
                    <a:pt x="12" y="256"/>
                  </a:lnTo>
                  <a:lnTo>
                    <a:pt x="0" y="256"/>
                  </a:lnTo>
                  <a:lnTo>
                    <a:pt x="2" y="200"/>
                  </a:lnTo>
                  <a:lnTo>
                    <a:pt x="3" y="144"/>
                  </a:lnTo>
                  <a:lnTo>
                    <a:pt x="5" y="88"/>
                  </a:lnTo>
                  <a:lnTo>
                    <a:pt x="6" y="33"/>
                  </a:lnTo>
                  <a:lnTo>
                    <a:pt x="51" y="34"/>
                  </a:lnTo>
                  <a:lnTo>
                    <a:pt x="95" y="35"/>
                  </a:lnTo>
                  <a:lnTo>
                    <a:pt x="140" y="36"/>
                  </a:lnTo>
                  <a:lnTo>
                    <a:pt x="184" y="37"/>
                  </a:lnTo>
                  <a:lnTo>
                    <a:pt x="229" y="38"/>
                  </a:lnTo>
                  <a:lnTo>
                    <a:pt x="273" y="39"/>
                  </a:lnTo>
                  <a:lnTo>
                    <a:pt x="318" y="40"/>
                  </a:lnTo>
                  <a:lnTo>
                    <a:pt x="362" y="41"/>
                  </a:lnTo>
                  <a:lnTo>
                    <a:pt x="446" y="42"/>
                  </a:lnTo>
                  <a:lnTo>
                    <a:pt x="529" y="43"/>
                  </a:lnTo>
                  <a:lnTo>
                    <a:pt x="612" y="44"/>
                  </a:lnTo>
                  <a:lnTo>
                    <a:pt x="695" y="45"/>
                  </a:lnTo>
                  <a:lnTo>
                    <a:pt x="779" y="46"/>
                  </a:lnTo>
                  <a:lnTo>
                    <a:pt x="862" y="47"/>
                  </a:lnTo>
                  <a:lnTo>
                    <a:pt x="945" y="47"/>
                  </a:lnTo>
                  <a:lnTo>
                    <a:pt x="1029" y="47"/>
                  </a:lnTo>
                  <a:lnTo>
                    <a:pt x="1112" y="47"/>
                  </a:lnTo>
                  <a:lnTo>
                    <a:pt x="1195" y="47"/>
                  </a:lnTo>
                  <a:lnTo>
                    <a:pt x="1278" y="47"/>
                  </a:lnTo>
                  <a:lnTo>
                    <a:pt x="1362" y="46"/>
                  </a:lnTo>
                  <a:lnTo>
                    <a:pt x="1445" y="46"/>
                  </a:lnTo>
                  <a:lnTo>
                    <a:pt x="1529" y="45"/>
                  </a:lnTo>
                  <a:lnTo>
                    <a:pt x="1611" y="44"/>
                  </a:lnTo>
                  <a:lnTo>
                    <a:pt x="1694" y="43"/>
                  </a:lnTo>
                  <a:lnTo>
                    <a:pt x="1777" y="41"/>
                  </a:lnTo>
                  <a:lnTo>
                    <a:pt x="1860" y="40"/>
                  </a:lnTo>
                  <a:lnTo>
                    <a:pt x="1944" y="38"/>
                  </a:lnTo>
                  <a:lnTo>
                    <a:pt x="2027" y="36"/>
                  </a:lnTo>
                  <a:lnTo>
                    <a:pt x="2110" y="34"/>
                  </a:lnTo>
                  <a:lnTo>
                    <a:pt x="2194" y="32"/>
                  </a:lnTo>
                  <a:lnTo>
                    <a:pt x="2277" y="29"/>
                  </a:lnTo>
                  <a:lnTo>
                    <a:pt x="2360" y="27"/>
                  </a:lnTo>
                  <a:lnTo>
                    <a:pt x="2443" y="24"/>
                  </a:lnTo>
                  <a:lnTo>
                    <a:pt x="2527" y="21"/>
                  </a:lnTo>
                  <a:lnTo>
                    <a:pt x="2610" y="18"/>
                  </a:lnTo>
                  <a:lnTo>
                    <a:pt x="2693" y="15"/>
                  </a:lnTo>
                  <a:lnTo>
                    <a:pt x="2776" y="11"/>
                  </a:lnTo>
                  <a:lnTo>
                    <a:pt x="2860" y="8"/>
                  </a:lnTo>
                  <a:lnTo>
                    <a:pt x="2943" y="4"/>
                  </a:lnTo>
                  <a:lnTo>
                    <a:pt x="3026" y="0"/>
                  </a:lnTo>
                  <a:lnTo>
                    <a:pt x="3029" y="56"/>
                  </a:lnTo>
                  <a:lnTo>
                    <a:pt x="3031" y="112"/>
                  </a:lnTo>
                  <a:lnTo>
                    <a:pt x="3034" y="168"/>
                  </a:lnTo>
                  <a:lnTo>
                    <a:pt x="3037" y="2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xmlns="" id="{3E6B08FF-B71F-4C30-9B60-F6B00A7B2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9600" y="2629183"/>
              <a:ext cx="390382" cy="432856"/>
            </a:xfrm>
            <a:custGeom>
              <a:avLst/>
              <a:gdLst>
                <a:gd name="T0" fmla="*/ 1508 w 1525"/>
                <a:gd name="T1" fmla="*/ 490 h 1682"/>
                <a:gd name="T2" fmla="*/ 1427 w 1525"/>
                <a:gd name="T3" fmla="*/ 34 h 1682"/>
                <a:gd name="T4" fmla="*/ 1304 w 1525"/>
                <a:gd name="T5" fmla="*/ 71 h 1682"/>
                <a:gd name="T6" fmla="*/ 1038 w 1525"/>
                <a:gd name="T7" fmla="*/ 284 h 1682"/>
                <a:gd name="T8" fmla="*/ 944 w 1525"/>
                <a:gd name="T9" fmla="*/ 293 h 1682"/>
                <a:gd name="T10" fmla="*/ 811 w 1525"/>
                <a:gd name="T11" fmla="*/ 367 h 1682"/>
                <a:gd name="T12" fmla="*/ 735 w 1525"/>
                <a:gd name="T13" fmla="*/ 338 h 1682"/>
                <a:gd name="T14" fmla="*/ 721 w 1525"/>
                <a:gd name="T15" fmla="*/ 348 h 1682"/>
                <a:gd name="T16" fmla="*/ 666 w 1525"/>
                <a:gd name="T17" fmla="*/ 366 h 1682"/>
                <a:gd name="T18" fmla="*/ 603 w 1525"/>
                <a:gd name="T19" fmla="*/ 369 h 1682"/>
                <a:gd name="T20" fmla="*/ 638 w 1525"/>
                <a:gd name="T21" fmla="*/ 350 h 1682"/>
                <a:gd name="T22" fmla="*/ 721 w 1525"/>
                <a:gd name="T23" fmla="*/ 326 h 1682"/>
                <a:gd name="T24" fmla="*/ 685 w 1525"/>
                <a:gd name="T25" fmla="*/ 315 h 1682"/>
                <a:gd name="T26" fmla="*/ 666 w 1525"/>
                <a:gd name="T27" fmla="*/ 320 h 1682"/>
                <a:gd name="T28" fmla="*/ 590 w 1525"/>
                <a:gd name="T29" fmla="*/ 309 h 1682"/>
                <a:gd name="T30" fmla="*/ 497 w 1525"/>
                <a:gd name="T31" fmla="*/ 275 h 1682"/>
                <a:gd name="T32" fmla="*/ 392 w 1525"/>
                <a:gd name="T33" fmla="*/ 280 h 1682"/>
                <a:gd name="T34" fmla="*/ 168 w 1525"/>
                <a:gd name="T35" fmla="*/ 321 h 1682"/>
                <a:gd name="T36" fmla="*/ 9 w 1525"/>
                <a:gd name="T37" fmla="*/ 422 h 1682"/>
                <a:gd name="T38" fmla="*/ 51 w 1525"/>
                <a:gd name="T39" fmla="*/ 743 h 1682"/>
                <a:gd name="T40" fmla="*/ 88 w 1525"/>
                <a:gd name="T41" fmla="*/ 1029 h 1682"/>
                <a:gd name="T42" fmla="*/ 125 w 1525"/>
                <a:gd name="T43" fmla="*/ 1315 h 1682"/>
                <a:gd name="T44" fmla="*/ 174 w 1525"/>
                <a:gd name="T45" fmla="*/ 1470 h 1682"/>
                <a:gd name="T46" fmla="*/ 258 w 1525"/>
                <a:gd name="T47" fmla="*/ 1476 h 1682"/>
                <a:gd name="T48" fmla="*/ 328 w 1525"/>
                <a:gd name="T49" fmla="*/ 1500 h 1682"/>
                <a:gd name="T50" fmla="*/ 360 w 1525"/>
                <a:gd name="T51" fmla="*/ 1545 h 1682"/>
                <a:gd name="T52" fmla="*/ 435 w 1525"/>
                <a:gd name="T53" fmla="*/ 1599 h 1682"/>
                <a:gd name="T54" fmla="*/ 550 w 1525"/>
                <a:gd name="T55" fmla="*/ 1634 h 1682"/>
                <a:gd name="T56" fmla="*/ 624 w 1525"/>
                <a:gd name="T57" fmla="*/ 1602 h 1682"/>
                <a:gd name="T58" fmla="*/ 684 w 1525"/>
                <a:gd name="T59" fmla="*/ 1614 h 1682"/>
                <a:gd name="T60" fmla="*/ 732 w 1525"/>
                <a:gd name="T61" fmla="*/ 1623 h 1682"/>
                <a:gd name="T62" fmla="*/ 777 w 1525"/>
                <a:gd name="T63" fmla="*/ 1594 h 1682"/>
                <a:gd name="T64" fmla="*/ 843 w 1525"/>
                <a:gd name="T65" fmla="*/ 1548 h 1682"/>
                <a:gd name="T66" fmla="*/ 913 w 1525"/>
                <a:gd name="T67" fmla="*/ 1626 h 1682"/>
                <a:gd name="T68" fmla="*/ 1003 w 1525"/>
                <a:gd name="T69" fmla="*/ 1677 h 1682"/>
                <a:gd name="T70" fmla="*/ 1075 w 1525"/>
                <a:gd name="T71" fmla="*/ 1581 h 1682"/>
                <a:gd name="T72" fmla="*/ 1095 w 1525"/>
                <a:gd name="T73" fmla="*/ 1542 h 1682"/>
                <a:gd name="T74" fmla="*/ 1092 w 1525"/>
                <a:gd name="T75" fmla="*/ 1483 h 1682"/>
                <a:gd name="T76" fmla="*/ 1127 w 1525"/>
                <a:gd name="T77" fmla="*/ 1381 h 1682"/>
                <a:gd name="T78" fmla="*/ 1175 w 1525"/>
                <a:gd name="T79" fmla="*/ 1409 h 1682"/>
                <a:gd name="T80" fmla="*/ 1172 w 1525"/>
                <a:gd name="T81" fmla="*/ 1430 h 1682"/>
                <a:gd name="T82" fmla="*/ 1199 w 1525"/>
                <a:gd name="T83" fmla="*/ 1402 h 1682"/>
                <a:gd name="T84" fmla="*/ 1216 w 1525"/>
                <a:gd name="T85" fmla="*/ 1384 h 1682"/>
                <a:gd name="T86" fmla="*/ 1196 w 1525"/>
                <a:gd name="T87" fmla="*/ 1345 h 1682"/>
                <a:gd name="T88" fmla="*/ 1213 w 1525"/>
                <a:gd name="T89" fmla="*/ 1290 h 1682"/>
                <a:gd name="T90" fmla="*/ 1258 w 1525"/>
                <a:gd name="T91" fmla="*/ 1242 h 1682"/>
                <a:gd name="T92" fmla="*/ 1309 w 1525"/>
                <a:gd name="T93" fmla="*/ 1177 h 1682"/>
                <a:gd name="T94" fmla="*/ 1363 w 1525"/>
                <a:gd name="T95" fmla="*/ 1177 h 1682"/>
                <a:gd name="T96" fmla="*/ 1417 w 1525"/>
                <a:gd name="T97" fmla="*/ 1116 h 1682"/>
                <a:gd name="T98" fmla="*/ 1481 w 1525"/>
                <a:gd name="T99" fmla="*/ 1021 h 1682"/>
                <a:gd name="T100" fmla="*/ 1474 w 1525"/>
                <a:gd name="T101" fmla="*/ 981 h 1682"/>
                <a:gd name="T102" fmla="*/ 1490 w 1525"/>
                <a:gd name="T103" fmla="*/ 934 h 1682"/>
                <a:gd name="T104" fmla="*/ 1498 w 1525"/>
                <a:gd name="T105" fmla="*/ 909 h 1682"/>
                <a:gd name="T106" fmla="*/ 1495 w 1525"/>
                <a:gd name="T107" fmla="*/ 850 h 1682"/>
                <a:gd name="T108" fmla="*/ 1511 w 1525"/>
                <a:gd name="T109" fmla="*/ 757 h 1682"/>
                <a:gd name="T110" fmla="*/ 1516 w 1525"/>
                <a:gd name="T111" fmla="*/ 706 h 1682"/>
                <a:gd name="T112" fmla="*/ 1510 w 1525"/>
                <a:gd name="T113" fmla="*/ 663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5" h="1682">
                  <a:moveTo>
                    <a:pt x="1483" y="601"/>
                  </a:moveTo>
                  <a:lnTo>
                    <a:pt x="1491" y="597"/>
                  </a:lnTo>
                  <a:lnTo>
                    <a:pt x="1500" y="595"/>
                  </a:lnTo>
                  <a:lnTo>
                    <a:pt x="1506" y="597"/>
                  </a:lnTo>
                  <a:lnTo>
                    <a:pt x="1519" y="584"/>
                  </a:lnTo>
                  <a:lnTo>
                    <a:pt x="1524" y="582"/>
                  </a:lnTo>
                  <a:lnTo>
                    <a:pt x="1516" y="536"/>
                  </a:lnTo>
                  <a:lnTo>
                    <a:pt x="1508" y="490"/>
                  </a:lnTo>
                  <a:lnTo>
                    <a:pt x="1500" y="444"/>
                  </a:lnTo>
                  <a:lnTo>
                    <a:pt x="1492" y="399"/>
                  </a:lnTo>
                  <a:lnTo>
                    <a:pt x="1484" y="353"/>
                  </a:lnTo>
                  <a:lnTo>
                    <a:pt x="1476" y="308"/>
                  </a:lnTo>
                  <a:lnTo>
                    <a:pt x="1467" y="262"/>
                  </a:lnTo>
                  <a:lnTo>
                    <a:pt x="1459" y="217"/>
                  </a:lnTo>
                  <a:lnTo>
                    <a:pt x="1443" y="126"/>
                  </a:lnTo>
                  <a:lnTo>
                    <a:pt x="1427" y="34"/>
                  </a:lnTo>
                  <a:lnTo>
                    <a:pt x="1421" y="0"/>
                  </a:lnTo>
                  <a:lnTo>
                    <a:pt x="1338" y="44"/>
                  </a:lnTo>
                  <a:lnTo>
                    <a:pt x="1329" y="53"/>
                  </a:lnTo>
                  <a:lnTo>
                    <a:pt x="1316" y="57"/>
                  </a:lnTo>
                  <a:lnTo>
                    <a:pt x="1311" y="60"/>
                  </a:lnTo>
                  <a:lnTo>
                    <a:pt x="1308" y="63"/>
                  </a:lnTo>
                  <a:lnTo>
                    <a:pt x="1305" y="69"/>
                  </a:lnTo>
                  <a:lnTo>
                    <a:pt x="1304" y="71"/>
                  </a:lnTo>
                  <a:lnTo>
                    <a:pt x="1292" y="75"/>
                  </a:lnTo>
                  <a:lnTo>
                    <a:pt x="1284" y="82"/>
                  </a:lnTo>
                  <a:lnTo>
                    <a:pt x="1262" y="90"/>
                  </a:lnTo>
                  <a:lnTo>
                    <a:pt x="1162" y="159"/>
                  </a:lnTo>
                  <a:lnTo>
                    <a:pt x="1068" y="267"/>
                  </a:lnTo>
                  <a:lnTo>
                    <a:pt x="1056" y="273"/>
                  </a:lnTo>
                  <a:lnTo>
                    <a:pt x="1046" y="282"/>
                  </a:lnTo>
                  <a:lnTo>
                    <a:pt x="1038" y="284"/>
                  </a:lnTo>
                  <a:lnTo>
                    <a:pt x="1026" y="281"/>
                  </a:lnTo>
                  <a:lnTo>
                    <a:pt x="1023" y="281"/>
                  </a:lnTo>
                  <a:lnTo>
                    <a:pt x="1020" y="283"/>
                  </a:lnTo>
                  <a:lnTo>
                    <a:pt x="1014" y="290"/>
                  </a:lnTo>
                  <a:lnTo>
                    <a:pt x="1010" y="292"/>
                  </a:lnTo>
                  <a:lnTo>
                    <a:pt x="1001" y="293"/>
                  </a:lnTo>
                  <a:lnTo>
                    <a:pt x="959" y="290"/>
                  </a:lnTo>
                  <a:lnTo>
                    <a:pt x="944" y="293"/>
                  </a:lnTo>
                  <a:lnTo>
                    <a:pt x="901" y="313"/>
                  </a:lnTo>
                  <a:lnTo>
                    <a:pt x="877" y="331"/>
                  </a:lnTo>
                  <a:lnTo>
                    <a:pt x="863" y="337"/>
                  </a:lnTo>
                  <a:lnTo>
                    <a:pt x="840" y="342"/>
                  </a:lnTo>
                  <a:lnTo>
                    <a:pt x="835" y="346"/>
                  </a:lnTo>
                  <a:lnTo>
                    <a:pt x="831" y="352"/>
                  </a:lnTo>
                  <a:lnTo>
                    <a:pt x="818" y="363"/>
                  </a:lnTo>
                  <a:lnTo>
                    <a:pt x="811" y="367"/>
                  </a:lnTo>
                  <a:lnTo>
                    <a:pt x="795" y="369"/>
                  </a:lnTo>
                  <a:lnTo>
                    <a:pt x="780" y="364"/>
                  </a:lnTo>
                  <a:lnTo>
                    <a:pt x="753" y="349"/>
                  </a:lnTo>
                  <a:lnTo>
                    <a:pt x="750" y="348"/>
                  </a:lnTo>
                  <a:lnTo>
                    <a:pt x="743" y="346"/>
                  </a:lnTo>
                  <a:lnTo>
                    <a:pt x="741" y="345"/>
                  </a:lnTo>
                  <a:lnTo>
                    <a:pt x="737" y="341"/>
                  </a:lnTo>
                  <a:lnTo>
                    <a:pt x="735" y="338"/>
                  </a:lnTo>
                  <a:lnTo>
                    <a:pt x="732" y="335"/>
                  </a:lnTo>
                  <a:lnTo>
                    <a:pt x="728" y="335"/>
                  </a:lnTo>
                  <a:lnTo>
                    <a:pt x="733" y="343"/>
                  </a:lnTo>
                  <a:lnTo>
                    <a:pt x="750" y="353"/>
                  </a:lnTo>
                  <a:lnTo>
                    <a:pt x="758" y="360"/>
                  </a:lnTo>
                  <a:lnTo>
                    <a:pt x="740" y="351"/>
                  </a:lnTo>
                  <a:lnTo>
                    <a:pt x="730" y="348"/>
                  </a:lnTo>
                  <a:lnTo>
                    <a:pt x="721" y="348"/>
                  </a:lnTo>
                  <a:lnTo>
                    <a:pt x="717" y="349"/>
                  </a:lnTo>
                  <a:lnTo>
                    <a:pt x="712" y="352"/>
                  </a:lnTo>
                  <a:lnTo>
                    <a:pt x="709" y="353"/>
                  </a:lnTo>
                  <a:lnTo>
                    <a:pt x="705" y="353"/>
                  </a:lnTo>
                  <a:lnTo>
                    <a:pt x="702" y="352"/>
                  </a:lnTo>
                  <a:lnTo>
                    <a:pt x="694" y="349"/>
                  </a:lnTo>
                  <a:lnTo>
                    <a:pt x="681" y="353"/>
                  </a:lnTo>
                  <a:lnTo>
                    <a:pt x="666" y="366"/>
                  </a:lnTo>
                  <a:lnTo>
                    <a:pt x="651" y="375"/>
                  </a:lnTo>
                  <a:lnTo>
                    <a:pt x="638" y="367"/>
                  </a:lnTo>
                  <a:lnTo>
                    <a:pt x="635" y="371"/>
                  </a:lnTo>
                  <a:lnTo>
                    <a:pt x="632" y="373"/>
                  </a:lnTo>
                  <a:lnTo>
                    <a:pt x="628" y="372"/>
                  </a:lnTo>
                  <a:lnTo>
                    <a:pt x="626" y="367"/>
                  </a:lnTo>
                  <a:lnTo>
                    <a:pt x="623" y="367"/>
                  </a:lnTo>
                  <a:lnTo>
                    <a:pt x="603" y="369"/>
                  </a:lnTo>
                  <a:lnTo>
                    <a:pt x="608" y="366"/>
                  </a:lnTo>
                  <a:lnTo>
                    <a:pt x="620" y="363"/>
                  </a:lnTo>
                  <a:lnTo>
                    <a:pt x="625" y="359"/>
                  </a:lnTo>
                  <a:lnTo>
                    <a:pt x="630" y="362"/>
                  </a:lnTo>
                  <a:lnTo>
                    <a:pt x="632" y="360"/>
                  </a:lnTo>
                  <a:lnTo>
                    <a:pt x="633" y="356"/>
                  </a:lnTo>
                  <a:lnTo>
                    <a:pt x="635" y="352"/>
                  </a:lnTo>
                  <a:lnTo>
                    <a:pt x="638" y="350"/>
                  </a:lnTo>
                  <a:lnTo>
                    <a:pt x="642" y="349"/>
                  </a:lnTo>
                  <a:lnTo>
                    <a:pt x="650" y="347"/>
                  </a:lnTo>
                  <a:lnTo>
                    <a:pt x="665" y="341"/>
                  </a:lnTo>
                  <a:lnTo>
                    <a:pt x="673" y="339"/>
                  </a:lnTo>
                  <a:lnTo>
                    <a:pt x="681" y="342"/>
                  </a:lnTo>
                  <a:lnTo>
                    <a:pt x="688" y="335"/>
                  </a:lnTo>
                  <a:lnTo>
                    <a:pt x="699" y="331"/>
                  </a:lnTo>
                  <a:lnTo>
                    <a:pt x="721" y="326"/>
                  </a:lnTo>
                  <a:lnTo>
                    <a:pt x="718" y="319"/>
                  </a:lnTo>
                  <a:lnTo>
                    <a:pt x="715" y="315"/>
                  </a:lnTo>
                  <a:lnTo>
                    <a:pt x="712" y="314"/>
                  </a:lnTo>
                  <a:lnTo>
                    <a:pt x="699" y="314"/>
                  </a:lnTo>
                  <a:lnTo>
                    <a:pt x="695" y="315"/>
                  </a:lnTo>
                  <a:lnTo>
                    <a:pt x="690" y="319"/>
                  </a:lnTo>
                  <a:lnTo>
                    <a:pt x="687" y="318"/>
                  </a:lnTo>
                  <a:lnTo>
                    <a:pt x="685" y="315"/>
                  </a:lnTo>
                  <a:lnTo>
                    <a:pt x="683" y="314"/>
                  </a:lnTo>
                  <a:lnTo>
                    <a:pt x="678" y="307"/>
                  </a:lnTo>
                  <a:lnTo>
                    <a:pt x="673" y="303"/>
                  </a:lnTo>
                  <a:lnTo>
                    <a:pt x="667" y="301"/>
                  </a:lnTo>
                  <a:lnTo>
                    <a:pt x="668" y="304"/>
                  </a:lnTo>
                  <a:lnTo>
                    <a:pt x="668" y="309"/>
                  </a:lnTo>
                  <a:lnTo>
                    <a:pt x="667" y="316"/>
                  </a:lnTo>
                  <a:lnTo>
                    <a:pt x="666" y="320"/>
                  </a:lnTo>
                  <a:lnTo>
                    <a:pt x="662" y="324"/>
                  </a:lnTo>
                  <a:lnTo>
                    <a:pt x="657" y="327"/>
                  </a:lnTo>
                  <a:lnTo>
                    <a:pt x="646" y="332"/>
                  </a:lnTo>
                  <a:lnTo>
                    <a:pt x="640" y="332"/>
                  </a:lnTo>
                  <a:lnTo>
                    <a:pt x="627" y="330"/>
                  </a:lnTo>
                  <a:lnTo>
                    <a:pt x="621" y="330"/>
                  </a:lnTo>
                  <a:lnTo>
                    <a:pt x="611" y="327"/>
                  </a:lnTo>
                  <a:lnTo>
                    <a:pt x="590" y="309"/>
                  </a:lnTo>
                  <a:lnTo>
                    <a:pt x="580" y="302"/>
                  </a:lnTo>
                  <a:lnTo>
                    <a:pt x="571" y="303"/>
                  </a:lnTo>
                  <a:lnTo>
                    <a:pt x="560" y="302"/>
                  </a:lnTo>
                  <a:lnTo>
                    <a:pt x="537" y="297"/>
                  </a:lnTo>
                  <a:lnTo>
                    <a:pt x="527" y="292"/>
                  </a:lnTo>
                  <a:lnTo>
                    <a:pt x="509" y="278"/>
                  </a:lnTo>
                  <a:lnTo>
                    <a:pt x="500" y="275"/>
                  </a:lnTo>
                  <a:lnTo>
                    <a:pt x="497" y="275"/>
                  </a:lnTo>
                  <a:lnTo>
                    <a:pt x="489" y="279"/>
                  </a:lnTo>
                  <a:lnTo>
                    <a:pt x="484" y="280"/>
                  </a:lnTo>
                  <a:lnTo>
                    <a:pt x="478" y="281"/>
                  </a:lnTo>
                  <a:lnTo>
                    <a:pt x="451" y="276"/>
                  </a:lnTo>
                  <a:lnTo>
                    <a:pt x="448" y="273"/>
                  </a:lnTo>
                  <a:lnTo>
                    <a:pt x="448" y="269"/>
                  </a:lnTo>
                  <a:lnTo>
                    <a:pt x="420" y="275"/>
                  </a:lnTo>
                  <a:lnTo>
                    <a:pt x="392" y="280"/>
                  </a:lnTo>
                  <a:lnTo>
                    <a:pt x="364" y="285"/>
                  </a:lnTo>
                  <a:lnTo>
                    <a:pt x="336" y="290"/>
                  </a:lnTo>
                  <a:lnTo>
                    <a:pt x="308" y="295"/>
                  </a:lnTo>
                  <a:lnTo>
                    <a:pt x="280" y="301"/>
                  </a:lnTo>
                  <a:lnTo>
                    <a:pt x="252" y="306"/>
                  </a:lnTo>
                  <a:lnTo>
                    <a:pt x="224" y="311"/>
                  </a:lnTo>
                  <a:lnTo>
                    <a:pt x="196" y="316"/>
                  </a:lnTo>
                  <a:lnTo>
                    <a:pt x="168" y="321"/>
                  </a:lnTo>
                  <a:lnTo>
                    <a:pt x="140" y="326"/>
                  </a:lnTo>
                  <a:lnTo>
                    <a:pt x="112" y="331"/>
                  </a:lnTo>
                  <a:lnTo>
                    <a:pt x="84" y="336"/>
                  </a:lnTo>
                  <a:lnTo>
                    <a:pt x="56" y="341"/>
                  </a:lnTo>
                  <a:lnTo>
                    <a:pt x="28" y="346"/>
                  </a:lnTo>
                  <a:lnTo>
                    <a:pt x="0" y="351"/>
                  </a:lnTo>
                  <a:lnTo>
                    <a:pt x="5" y="387"/>
                  </a:lnTo>
                  <a:lnTo>
                    <a:pt x="9" y="422"/>
                  </a:lnTo>
                  <a:lnTo>
                    <a:pt x="19" y="493"/>
                  </a:lnTo>
                  <a:lnTo>
                    <a:pt x="23" y="529"/>
                  </a:lnTo>
                  <a:lnTo>
                    <a:pt x="28" y="565"/>
                  </a:lnTo>
                  <a:lnTo>
                    <a:pt x="33" y="600"/>
                  </a:lnTo>
                  <a:lnTo>
                    <a:pt x="37" y="636"/>
                  </a:lnTo>
                  <a:lnTo>
                    <a:pt x="42" y="672"/>
                  </a:lnTo>
                  <a:lnTo>
                    <a:pt x="47" y="708"/>
                  </a:lnTo>
                  <a:lnTo>
                    <a:pt x="51" y="743"/>
                  </a:lnTo>
                  <a:lnTo>
                    <a:pt x="56" y="779"/>
                  </a:lnTo>
                  <a:lnTo>
                    <a:pt x="60" y="814"/>
                  </a:lnTo>
                  <a:lnTo>
                    <a:pt x="65" y="850"/>
                  </a:lnTo>
                  <a:lnTo>
                    <a:pt x="70" y="886"/>
                  </a:lnTo>
                  <a:lnTo>
                    <a:pt x="74" y="922"/>
                  </a:lnTo>
                  <a:lnTo>
                    <a:pt x="79" y="957"/>
                  </a:lnTo>
                  <a:lnTo>
                    <a:pt x="84" y="993"/>
                  </a:lnTo>
                  <a:lnTo>
                    <a:pt x="88" y="1029"/>
                  </a:lnTo>
                  <a:lnTo>
                    <a:pt x="93" y="1065"/>
                  </a:lnTo>
                  <a:lnTo>
                    <a:pt x="98" y="1101"/>
                  </a:lnTo>
                  <a:lnTo>
                    <a:pt x="102" y="1136"/>
                  </a:lnTo>
                  <a:lnTo>
                    <a:pt x="107" y="1172"/>
                  </a:lnTo>
                  <a:lnTo>
                    <a:pt x="111" y="1208"/>
                  </a:lnTo>
                  <a:lnTo>
                    <a:pt x="116" y="1244"/>
                  </a:lnTo>
                  <a:lnTo>
                    <a:pt x="120" y="1280"/>
                  </a:lnTo>
                  <a:lnTo>
                    <a:pt x="125" y="1315"/>
                  </a:lnTo>
                  <a:lnTo>
                    <a:pt x="130" y="1351"/>
                  </a:lnTo>
                  <a:lnTo>
                    <a:pt x="135" y="1387"/>
                  </a:lnTo>
                  <a:lnTo>
                    <a:pt x="139" y="1423"/>
                  </a:lnTo>
                  <a:lnTo>
                    <a:pt x="144" y="1459"/>
                  </a:lnTo>
                  <a:lnTo>
                    <a:pt x="148" y="1495"/>
                  </a:lnTo>
                  <a:lnTo>
                    <a:pt x="166" y="1480"/>
                  </a:lnTo>
                  <a:lnTo>
                    <a:pt x="171" y="1473"/>
                  </a:lnTo>
                  <a:lnTo>
                    <a:pt x="174" y="1470"/>
                  </a:lnTo>
                  <a:lnTo>
                    <a:pt x="178" y="1469"/>
                  </a:lnTo>
                  <a:lnTo>
                    <a:pt x="181" y="1470"/>
                  </a:lnTo>
                  <a:lnTo>
                    <a:pt x="187" y="1476"/>
                  </a:lnTo>
                  <a:lnTo>
                    <a:pt x="189" y="1477"/>
                  </a:lnTo>
                  <a:lnTo>
                    <a:pt x="194" y="1479"/>
                  </a:lnTo>
                  <a:lnTo>
                    <a:pt x="215" y="1494"/>
                  </a:lnTo>
                  <a:lnTo>
                    <a:pt x="230" y="1494"/>
                  </a:lnTo>
                  <a:lnTo>
                    <a:pt x="258" y="1476"/>
                  </a:lnTo>
                  <a:lnTo>
                    <a:pt x="272" y="1471"/>
                  </a:lnTo>
                  <a:lnTo>
                    <a:pt x="280" y="1474"/>
                  </a:lnTo>
                  <a:lnTo>
                    <a:pt x="286" y="1482"/>
                  </a:lnTo>
                  <a:lnTo>
                    <a:pt x="291" y="1489"/>
                  </a:lnTo>
                  <a:lnTo>
                    <a:pt x="296" y="1492"/>
                  </a:lnTo>
                  <a:lnTo>
                    <a:pt x="303" y="1492"/>
                  </a:lnTo>
                  <a:lnTo>
                    <a:pt x="312" y="1494"/>
                  </a:lnTo>
                  <a:lnTo>
                    <a:pt x="328" y="1500"/>
                  </a:lnTo>
                  <a:lnTo>
                    <a:pt x="334" y="1505"/>
                  </a:lnTo>
                  <a:lnTo>
                    <a:pt x="338" y="1512"/>
                  </a:lnTo>
                  <a:lnTo>
                    <a:pt x="342" y="1519"/>
                  </a:lnTo>
                  <a:lnTo>
                    <a:pt x="343" y="1527"/>
                  </a:lnTo>
                  <a:lnTo>
                    <a:pt x="346" y="1533"/>
                  </a:lnTo>
                  <a:lnTo>
                    <a:pt x="351" y="1537"/>
                  </a:lnTo>
                  <a:lnTo>
                    <a:pt x="356" y="1541"/>
                  </a:lnTo>
                  <a:lnTo>
                    <a:pt x="360" y="1545"/>
                  </a:lnTo>
                  <a:lnTo>
                    <a:pt x="365" y="1551"/>
                  </a:lnTo>
                  <a:lnTo>
                    <a:pt x="368" y="1559"/>
                  </a:lnTo>
                  <a:lnTo>
                    <a:pt x="371" y="1568"/>
                  </a:lnTo>
                  <a:lnTo>
                    <a:pt x="373" y="1578"/>
                  </a:lnTo>
                  <a:lnTo>
                    <a:pt x="377" y="1585"/>
                  </a:lnTo>
                  <a:lnTo>
                    <a:pt x="385" y="1590"/>
                  </a:lnTo>
                  <a:lnTo>
                    <a:pt x="427" y="1599"/>
                  </a:lnTo>
                  <a:lnTo>
                    <a:pt x="435" y="1599"/>
                  </a:lnTo>
                  <a:lnTo>
                    <a:pt x="465" y="1588"/>
                  </a:lnTo>
                  <a:lnTo>
                    <a:pt x="473" y="1588"/>
                  </a:lnTo>
                  <a:lnTo>
                    <a:pt x="488" y="1593"/>
                  </a:lnTo>
                  <a:lnTo>
                    <a:pt x="504" y="1595"/>
                  </a:lnTo>
                  <a:lnTo>
                    <a:pt x="510" y="1600"/>
                  </a:lnTo>
                  <a:lnTo>
                    <a:pt x="516" y="1607"/>
                  </a:lnTo>
                  <a:lnTo>
                    <a:pt x="523" y="1614"/>
                  </a:lnTo>
                  <a:lnTo>
                    <a:pt x="550" y="1634"/>
                  </a:lnTo>
                  <a:lnTo>
                    <a:pt x="565" y="1641"/>
                  </a:lnTo>
                  <a:lnTo>
                    <a:pt x="581" y="1642"/>
                  </a:lnTo>
                  <a:lnTo>
                    <a:pt x="587" y="1639"/>
                  </a:lnTo>
                  <a:lnTo>
                    <a:pt x="593" y="1633"/>
                  </a:lnTo>
                  <a:lnTo>
                    <a:pt x="596" y="1625"/>
                  </a:lnTo>
                  <a:lnTo>
                    <a:pt x="596" y="1617"/>
                  </a:lnTo>
                  <a:lnTo>
                    <a:pt x="600" y="1613"/>
                  </a:lnTo>
                  <a:lnTo>
                    <a:pt x="624" y="1602"/>
                  </a:lnTo>
                  <a:lnTo>
                    <a:pt x="631" y="1601"/>
                  </a:lnTo>
                  <a:lnTo>
                    <a:pt x="639" y="1603"/>
                  </a:lnTo>
                  <a:lnTo>
                    <a:pt x="646" y="1606"/>
                  </a:lnTo>
                  <a:lnTo>
                    <a:pt x="653" y="1611"/>
                  </a:lnTo>
                  <a:lnTo>
                    <a:pt x="656" y="1612"/>
                  </a:lnTo>
                  <a:lnTo>
                    <a:pt x="669" y="1610"/>
                  </a:lnTo>
                  <a:lnTo>
                    <a:pt x="674" y="1611"/>
                  </a:lnTo>
                  <a:lnTo>
                    <a:pt x="684" y="1614"/>
                  </a:lnTo>
                  <a:lnTo>
                    <a:pt x="689" y="1616"/>
                  </a:lnTo>
                  <a:lnTo>
                    <a:pt x="692" y="1619"/>
                  </a:lnTo>
                  <a:lnTo>
                    <a:pt x="703" y="1631"/>
                  </a:lnTo>
                  <a:lnTo>
                    <a:pt x="708" y="1635"/>
                  </a:lnTo>
                  <a:lnTo>
                    <a:pt x="711" y="1636"/>
                  </a:lnTo>
                  <a:lnTo>
                    <a:pt x="723" y="1631"/>
                  </a:lnTo>
                  <a:lnTo>
                    <a:pt x="726" y="1627"/>
                  </a:lnTo>
                  <a:lnTo>
                    <a:pt x="732" y="1623"/>
                  </a:lnTo>
                  <a:lnTo>
                    <a:pt x="739" y="1621"/>
                  </a:lnTo>
                  <a:lnTo>
                    <a:pt x="756" y="1622"/>
                  </a:lnTo>
                  <a:lnTo>
                    <a:pt x="763" y="1620"/>
                  </a:lnTo>
                  <a:lnTo>
                    <a:pt x="769" y="1615"/>
                  </a:lnTo>
                  <a:lnTo>
                    <a:pt x="771" y="1610"/>
                  </a:lnTo>
                  <a:lnTo>
                    <a:pt x="773" y="1601"/>
                  </a:lnTo>
                  <a:lnTo>
                    <a:pt x="774" y="1597"/>
                  </a:lnTo>
                  <a:lnTo>
                    <a:pt x="777" y="1594"/>
                  </a:lnTo>
                  <a:lnTo>
                    <a:pt x="786" y="1589"/>
                  </a:lnTo>
                  <a:lnTo>
                    <a:pt x="790" y="1584"/>
                  </a:lnTo>
                  <a:lnTo>
                    <a:pt x="794" y="1577"/>
                  </a:lnTo>
                  <a:lnTo>
                    <a:pt x="799" y="1571"/>
                  </a:lnTo>
                  <a:lnTo>
                    <a:pt x="805" y="1568"/>
                  </a:lnTo>
                  <a:lnTo>
                    <a:pt x="814" y="1565"/>
                  </a:lnTo>
                  <a:lnTo>
                    <a:pt x="834" y="1551"/>
                  </a:lnTo>
                  <a:lnTo>
                    <a:pt x="843" y="1548"/>
                  </a:lnTo>
                  <a:lnTo>
                    <a:pt x="847" y="1550"/>
                  </a:lnTo>
                  <a:lnTo>
                    <a:pt x="849" y="1557"/>
                  </a:lnTo>
                  <a:lnTo>
                    <a:pt x="851" y="1565"/>
                  </a:lnTo>
                  <a:lnTo>
                    <a:pt x="853" y="1574"/>
                  </a:lnTo>
                  <a:lnTo>
                    <a:pt x="866" y="1602"/>
                  </a:lnTo>
                  <a:lnTo>
                    <a:pt x="879" y="1617"/>
                  </a:lnTo>
                  <a:lnTo>
                    <a:pt x="896" y="1623"/>
                  </a:lnTo>
                  <a:lnTo>
                    <a:pt x="913" y="1626"/>
                  </a:lnTo>
                  <a:lnTo>
                    <a:pt x="927" y="1632"/>
                  </a:lnTo>
                  <a:lnTo>
                    <a:pt x="957" y="1654"/>
                  </a:lnTo>
                  <a:lnTo>
                    <a:pt x="961" y="1659"/>
                  </a:lnTo>
                  <a:lnTo>
                    <a:pt x="969" y="1673"/>
                  </a:lnTo>
                  <a:lnTo>
                    <a:pt x="974" y="1677"/>
                  </a:lnTo>
                  <a:lnTo>
                    <a:pt x="974" y="1678"/>
                  </a:lnTo>
                  <a:lnTo>
                    <a:pt x="987" y="1681"/>
                  </a:lnTo>
                  <a:lnTo>
                    <a:pt x="1003" y="1677"/>
                  </a:lnTo>
                  <a:lnTo>
                    <a:pt x="1031" y="1662"/>
                  </a:lnTo>
                  <a:lnTo>
                    <a:pt x="1056" y="1656"/>
                  </a:lnTo>
                  <a:lnTo>
                    <a:pt x="1062" y="1652"/>
                  </a:lnTo>
                  <a:lnTo>
                    <a:pt x="1066" y="1644"/>
                  </a:lnTo>
                  <a:lnTo>
                    <a:pt x="1067" y="1636"/>
                  </a:lnTo>
                  <a:lnTo>
                    <a:pt x="1069" y="1596"/>
                  </a:lnTo>
                  <a:lnTo>
                    <a:pt x="1071" y="1585"/>
                  </a:lnTo>
                  <a:lnTo>
                    <a:pt x="1075" y="1581"/>
                  </a:lnTo>
                  <a:lnTo>
                    <a:pt x="1093" y="1580"/>
                  </a:lnTo>
                  <a:lnTo>
                    <a:pt x="1100" y="1578"/>
                  </a:lnTo>
                  <a:lnTo>
                    <a:pt x="1104" y="1570"/>
                  </a:lnTo>
                  <a:lnTo>
                    <a:pt x="1104" y="1565"/>
                  </a:lnTo>
                  <a:lnTo>
                    <a:pt x="1102" y="1559"/>
                  </a:lnTo>
                  <a:lnTo>
                    <a:pt x="1100" y="1554"/>
                  </a:lnTo>
                  <a:lnTo>
                    <a:pt x="1095" y="1547"/>
                  </a:lnTo>
                  <a:lnTo>
                    <a:pt x="1095" y="1542"/>
                  </a:lnTo>
                  <a:lnTo>
                    <a:pt x="1096" y="1535"/>
                  </a:lnTo>
                  <a:lnTo>
                    <a:pt x="1093" y="1525"/>
                  </a:lnTo>
                  <a:lnTo>
                    <a:pt x="1089" y="1518"/>
                  </a:lnTo>
                  <a:lnTo>
                    <a:pt x="1085" y="1512"/>
                  </a:lnTo>
                  <a:lnTo>
                    <a:pt x="1082" y="1505"/>
                  </a:lnTo>
                  <a:lnTo>
                    <a:pt x="1081" y="1495"/>
                  </a:lnTo>
                  <a:lnTo>
                    <a:pt x="1086" y="1488"/>
                  </a:lnTo>
                  <a:lnTo>
                    <a:pt x="1092" y="1483"/>
                  </a:lnTo>
                  <a:lnTo>
                    <a:pt x="1094" y="1472"/>
                  </a:lnTo>
                  <a:lnTo>
                    <a:pt x="1098" y="1464"/>
                  </a:lnTo>
                  <a:lnTo>
                    <a:pt x="1099" y="1459"/>
                  </a:lnTo>
                  <a:lnTo>
                    <a:pt x="1098" y="1441"/>
                  </a:lnTo>
                  <a:lnTo>
                    <a:pt x="1101" y="1426"/>
                  </a:lnTo>
                  <a:lnTo>
                    <a:pt x="1109" y="1408"/>
                  </a:lnTo>
                  <a:lnTo>
                    <a:pt x="1118" y="1391"/>
                  </a:lnTo>
                  <a:lnTo>
                    <a:pt x="1127" y="1381"/>
                  </a:lnTo>
                  <a:lnTo>
                    <a:pt x="1136" y="1379"/>
                  </a:lnTo>
                  <a:lnTo>
                    <a:pt x="1143" y="1383"/>
                  </a:lnTo>
                  <a:lnTo>
                    <a:pt x="1149" y="1387"/>
                  </a:lnTo>
                  <a:lnTo>
                    <a:pt x="1161" y="1389"/>
                  </a:lnTo>
                  <a:lnTo>
                    <a:pt x="1166" y="1394"/>
                  </a:lnTo>
                  <a:lnTo>
                    <a:pt x="1171" y="1400"/>
                  </a:lnTo>
                  <a:lnTo>
                    <a:pt x="1173" y="1407"/>
                  </a:lnTo>
                  <a:lnTo>
                    <a:pt x="1175" y="1409"/>
                  </a:lnTo>
                  <a:lnTo>
                    <a:pt x="1176" y="1411"/>
                  </a:lnTo>
                  <a:lnTo>
                    <a:pt x="1177" y="1414"/>
                  </a:lnTo>
                  <a:lnTo>
                    <a:pt x="1177" y="1417"/>
                  </a:lnTo>
                  <a:lnTo>
                    <a:pt x="1175" y="1418"/>
                  </a:lnTo>
                  <a:lnTo>
                    <a:pt x="1174" y="1419"/>
                  </a:lnTo>
                  <a:lnTo>
                    <a:pt x="1173" y="1421"/>
                  </a:lnTo>
                  <a:lnTo>
                    <a:pt x="1173" y="1427"/>
                  </a:lnTo>
                  <a:lnTo>
                    <a:pt x="1172" y="1430"/>
                  </a:lnTo>
                  <a:lnTo>
                    <a:pt x="1171" y="1432"/>
                  </a:lnTo>
                  <a:lnTo>
                    <a:pt x="1175" y="1436"/>
                  </a:lnTo>
                  <a:lnTo>
                    <a:pt x="1182" y="1438"/>
                  </a:lnTo>
                  <a:lnTo>
                    <a:pt x="1189" y="1433"/>
                  </a:lnTo>
                  <a:lnTo>
                    <a:pt x="1194" y="1425"/>
                  </a:lnTo>
                  <a:lnTo>
                    <a:pt x="1197" y="1418"/>
                  </a:lnTo>
                  <a:lnTo>
                    <a:pt x="1198" y="1407"/>
                  </a:lnTo>
                  <a:lnTo>
                    <a:pt x="1199" y="1402"/>
                  </a:lnTo>
                  <a:lnTo>
                    <a:pt x="1203" y="1399"/>
                  </a:lnTo>
                  <a:lnTo>
                    <a:pt x="1207" y="1400"/>
                  </a:lnTo>
                  <a:lnTo>
                    <a:pt x="1214" y="1405"/>
                  </a:lnTo>
                  <a:lnTo>
                    <a:pt x="1219" y="1406"/>
                  </a:lnTo>
                  <a:lnTo>
                    <a:pt x="1225" y="1403"/>
                  </a:lnTo>
                  <a:lnTo>
                    <a:pt x="1224" y="1398"/>
                  </a:lnTo>
                  <a:lnTo>
                    <a:pt x="1220" y="1391"/>
                  </a:lnTo>
                  <a:lnTo>
                    <a:pt x="1216" y="1384"/>
                  </a:lnTo>
                  <a:lnTo>
                    <a:pt x="1215" y="1368"/>
                  </a:lnTo>
                  <a:lnTo>
                    <a:pt x="1213" y="1361"/>
                  </a:lnTo>
                  <a:lnTo>
                    <a:pt x="1208" y="1358"/>
                  </a:lnTo>
                  <a:lnTo>
                    <a:pt x="1206" y="1357"/>
                  </a:lnTo>
                  <a:lnTo>
                    <a:pt x="1203" y="1356"/>
                  </a:lnTo>
                  <a:lnTo>
                    <a:pt x="1200" y="1353"/>
                  </a:lnTo>
                  <a:lnTo>
                    <a:pt x="1198" y="1350"/>
                  </a:lnTo>
                  <a:lnTo>
                    <a:pt x="1196" y="1345"/>
                  </a:lnTo>
                  <a:lnTo>
                    <a:pt x="1196" y="1343"/>
                  </a:lnTo>
                  <a:lnTo>
                    <a:pt x="1198" y="1343"/>
                  </a:lnTo>
                  <a:lnTo>
                    <a:pt x="1214" y="1333"/>
                  </a:lnTo>
                  <a:lnTo>
                    <a:pt x="1216" y="1328"/>
                  </a:lnTo>
                  <a:lnTo>
                    <a:pt x="1215" y="1318"/>
                  </a:lnTo>
                  <a:lnTo>
                    <a:pt x="1211" y="1303"/>
                  </a:lnTo>
                  <a:lnTo>
                    <a:pt x="1211" y="1297"/>
                  </a:lnTo>
                  <a:lnTo>
                    <a:pt x="1213" y="1290"/>
                  </a:lnTo>
                  <a:lnTo>
                    <a:pt x="1226" y="1268"/>
                  </a:lnTo>
                  <a:lnTo>
                    <a:pt x="1229" y="1252"/>
                  </a:lnTo>
                  <a:lnTo>
                    <a:pt x="1236" y="1249"/>
                  </a:lnTo>
                  <a:lnTo>
                    <a:pt x="1244" y="1247"/>
                  </a:lnTo>
                  <a:lnTo>
                    <a:pt x="1251" y="1243"/>
                  </a:lnTo>
                  <a:lnTo>
                    <a:pt x="1254" y="1246"/>
                  </a:lnTo>
                  <a:lnTo>
                    <a:pt x="1257" y="1243"/>
                  </a:lnTo>
                  <a:lnTo>
                    <a:pt x="1258" y="1242"/>
                  </a:lnTo>
                  <a:lnTo>
                    <a:pt x="1261" y="1242"/>
                  </a:lnTo>
                  <a:lnTo>
                    <a:pt x="1264" y="1244"/>
                  </a:lnTo>
                  <a:lnTo>
                    <a:pt x="1267" y="1238"/>
                  </a:lnTo>
                  <a:lnTo>
                    <a:pt x="1266" y="1221"/>
                  </a:lnTo>
                  <a:lnTo>
                    <a:pt x="1268" y="1212"/>
                  </a:lnTo>
                  <a:lnTo>
                    <a:pt x="1290" y="1183"/>
                  </a:lnTo>
                  <a:lnTo>
                    <a:pt x="1295" y="1180"/>
                  </a:lnTo>
                  <a:lnTo>
                    <a:pt x="1309" y="1177"/>
                  </a:lnTo>
                  <a:lnTo>
                    <a:pt x="1313" y="1180"/>
                  </a:lnTo>
                  <a:lnTo>
                    <a:pt x="1318" y="1187"/>
                  </a:lnTo>
                  <a:lnTo>
                    <a:pt x="1324" y="1195"/>
                  </a:lnTo>
                  <a:lnTo>
                    <a:pt x="1332" y="1199"/>
                  </a:lnTo>
                  <a:lnTo>
                    <a:pt x="1339" y="1196"/>
                  </a:lnTo>
                  <a:lnTo>
                    <a:pt x="1350" y="1183"/>
                  </a:lnTo>
                  <a:lnTo>
                    <a:pt x="1356" y="1179"/>
                  </a:lnTo>
                  <a:lnTo>
                    <a:pt x="1363" y="1177"/>
                  </a:lnTo>
                  <a:lnTo>
                    <a:pt x="1370" y="1174"/>
                  </a:lnTo>
                  <a:lnTo>
                    <a:pt x="1377" y="1169"/>
                  </a:lnTo>
                  <a:lnTo>
                    <a:pt x="1382" y="1165"/>
                  </a:lnTo>
                  <a:lnTo>
                    <a:pt x="1390" y="1153"/>
                  </a:lnTo>
                  <a:lnTo>
                    <a:pt x="1395" y="1147"/>
                  </a:lnTo>
                  <a:lnTo>
                    <a:pt x="1408" y="1139"/>
                  </a:lnTo>
                  <a:lnTo>
                    <a:pt x="1412" y="1132"/>
                  </a:lnTo>
                  <a:lnTo>
                    <a:pt x="1417" y="1116"/>
                  </a:lnTo>
                  <a:lnTo>
                    <a:pt x="1426" y="1102"/>
                  </a:lnTo>
                  <a:lnTo>
                    <a:pt x="1460" y="1065"/>
                  </a:lnTo>
                  <a:lnTo>
                    <a:pt x="1481" y="1047"/>
                  </a:lnTo>
                  <a:lnTo>
                    <a:pt x="1481" y="1043"/>
                  </a:lnTo>
                  <a:lnTo>
                    <a:pt x="1483" y="1030"/>
                  </a:lnTo>
                  <a:lnTo>
                    <a:pt x="1483" y="1028"/>
                  </a:lnTo>
                  <a:lnTo>
                    <a:pt x="1481" y="1023"/>
                  </a:lnTo>
                  <a:lnTo>
                    <a:pt x="1481" y="1021"/>
                  </a:lnTo>
                  <a:lnTo>
                    <a:pt x="1482" y="1019"/>
                  </a:lnTo>
                  <a:lnTo>
                    <a:pt x="1487" y="1014"/>
                  </a:lnTo>
                  <a:lnTo>
                    <a:pt x="1488" y="1005"/>
                  </a:lnTo>
                  <a:lnTo>
                    <a:pt x="1485" y="999"/>
                  </a:lnTo>
                  <a:lnTo>
                    <a:pt x="1481" y="995"/>
                  </a:lnTo>
                  <a:lnTo>
                    <a:pt x="1474" y="990"/>
                  </a:lnTo>
                  <a:lnTo>
                    <a:pt x="1472" y="985"/>
                  </a:lnTo>
                  <a:lnTo>
                    <a:pt x="1474" y="981"/>
                  </a:lnTo>
                  <a:lnTo>
                    <a:pt x="1480" y="975"/>
                  </a:lnTo>
                  <a:lnTo>
                    <a:pt x="1481" y="970"/>
                  </a:lnTo>
                  <a:lnTo>
                    <a:pt x="1481" y="961"/>
                  </a:lnTo>
                  <a:lnTo>
                    <a:pt x="1482" y="956"/>
                  </a:lnTo>
                  <a:lnTo>
                    <a:pt x="1483" y="951"/>
                  </a:lnTo>
                  <a:lnTo>
                    <a:pt x="1485" y="947"/>
                  </a:lnTo>
                  <a:lnTo>
                    <a:pt x="1490" y="938"/>
                  </a:lnTo>
                  <a:lnTo>
                    <a:pt x="1490" y="934"/>
                  </a:lnTo>
                  <a:lnTo>
                    <a:pt x="1488" y="930"/>
                  </a:lnTo>
                  <a:lnTo>
                    <a:pt x="1485" y="925"/>
                  </a:lnTo>
                  <a:lnTo>
                    <a:pt x="1483" y="920"/>
                  </a:lnTo>
                  <a:lnTo>
                    <a:pt x="1484" y="913"/>
                  </a:lnTo>
                  <a:lnTo>
                    <a:pt x="1487" y="913"/>
                  </a:lnTo>
                  <a:lnTo>
                    <a:pt x="1492" y="915"/>
                  </a:lnTo>
                  <a:lnTo>
                    <a:pt x="1497" y="914"/>
                  </a:lnTo>
                  <a:lnTo>
                    <a:pt x="1498" y="909"/>
                  </a:lnTo>
                  <a:lnTo>
                    <a:pt x="1497" y="905"/>
                  </a:lnTo>
                  <a:lnTo>
                    <a:pt x="1495" y="902"/>
                  </a:lnTo>
                  <a:lnTo>
                    <a:pt x="1494" y="899"/>
                  </a:lnTo>
                  <a:lnTo>
                    <a:pt x="1495" y="891"/>
                  </a:lnTo>
                  <a:lnTo>
                    <a:pt x="1497" y="885"/>
                  </a:lnTo>
                  <a:lnTo>
                    <a:pt x="1499" y="878"/>
                  </a:lnTo>
                  <a:lnTo>
                    <a:pt x="1498" y="868"/>
                  </a:lnTo>
                  <a:lnTo>
                    <a:pt x="1495" y="850"/>
                  </a:lnTo>
                  <a:lnTo>
                    <a:pt x="1494" y="842"/>
                  </a:lnTo>
                  <a:lnTo>
                    <a:pt x="1496" y="830"/>
                  </a:lnTo>
                  <a:lnTo>
                    <a:pt x="1501" y="814"/>
                  </a:lnTo>
                  <a:lnTo>
                    <a:pt x="1503" y="805"/>
                  </a:lnTo>
                  <a:lnTo>
                    <a:pt x="1502" y="789"/>
                  </a:lnTo>
                  <a:lnTo>
                    <a:pt x="1504" y="779"/>
                  </a:lnTo>
                  <a:lnTo>
                    <a:pt x="1508" y="760"/>
                  </a:lnTo>
                  <a:lnTo>
                    <a:pt x="1511" y="757"/>
                  </a:lnTo>
                  <a:lnTo>
                    <a:pt x="1518" y="748"/>
                  </a:lnTo>
                  <a:lnTo>
                    <a:pt x="1520" y="745"/>
                  </a:lnTo>
                  <a:lnTo>
                    <a:pt x="1521" y="730"/>
                  </a:lnTo>
                  <a:lnTo>
                    <a:pt x="1522" y="728"/>
                  </a:lnTo>
                  <a:lnTo>
                    <a:pt x="1520" y="722"/>
                  </a:lnTo>
                  <a:lnTo>
                    <a:pt x="1516" y="712"/>
                  </a:lnTo>
                  <a:lnTo>
                    <a:pt x="1516" y="710"/>
                  </a:lnTo>
                  <a:lnTo>
                    <a:pt x="1516" y="706"/>
                  </a:lnTo>
                  <a:lnTo>
                    <a:pt x="1515" y="704"/>
                  </a:lnTo>
                  <a:lnTo>
                    <a:pt x="1513" y="702"/>
                  </a:lnTo>
                  <a:lnTo>
                    <a:pt x="1511" y="702"/>
                  </a:lnTo>
                  <a:lnTo>
                    <a:pt x="1508" y="702"/>
                  </a:lnTo>
                  <a:lnTo>
                    <a:pt x="1507" y="702"/>
                  </a:lnTo>
                  <a:lnTo>
                    <a:pt x="1506" y="692"/>
                  </a:lnTo>
                  <a:lnTo>
                    <a:pt x="1510" y="673"/>
                  </a:lnTo>
                  <a:lnTo>
                    <a:pt x="1510" y="663"/>
                  </a:lnTo>
                  <a:lnTo>
                    <a:pt x="1508" y="657"/>
                  </a:lnTo>
                  <a:lnTo>
                    <a:pt x="1503" y="650"/>
                  </a:lnTo>
                  <a:lnTo>
                    <a:pt x="1493" y="636"/>
                  </a:lnTo>
                  <a:lnTo>
                    <a:pt x="1479" y="623"/>
                  </a:lnTo>
                  <a:lnTo>
                    <a:pt x="1475" y="616"/>
                  </a:lnTo>
                  <a:lnTo>
                    <a:pt x="1477" y="607"/>
                  </a:lnTo>
                  <a:lnTo>
                    <a:pt x="1483" y="60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xmlns="" id="{7C662992-CA66-48BF-A497-531CE5B26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9600" y="2629183"/>
              <a:ext cx="390382" cy="432856"/>
            </a:xfrm>
            <a:custGeom>
              <a:avLst/>
              <a:gdLst>
                <a:gd name="T0" fmla="*/ 1508 w 1525"/>
                <a:gd name="T1" fmla="*/ 490 h 1682"/>
                <a:gd name="T2" fmla="*/ 1427 w 1525"/>
                <a:gd name="T3" fmla="*/ 34 h 1682"/>
                <a:gd name="T4" fmla="*/ 1304 w 1525"/>
                <a:gd name="T5" fmla="*/ 71 h 1682"/>
                <a:gd name="T6" fmla="*/ 1038 w 1525"/>
                <a:gd name="T7" fmla="*/ 284 h 1682"/>
                <a:gd name="T8" fmla="*/ 944 w 1525"/>
                <a:gd name="T9" fmla="*/ 293 h 1682"/>
                <a:gd name="T10" fmla="*/ 811 w 1525"/>
                <a:gd name="T11" fmla="*/ 367 h 1682"/>
                <a:gd name="T12" fmla="*/ 735 w 1525"/>
                <a:gd name="T13" fmla="*/ 338 h 1682"/>
                <a:gd name="T14" fmla="*/ 721 w 1525"/>
                <a:gd name="T15" fmla="*/ 348 h 1682"/>
                <a:gd name="T16" fmla="*/ 666 w 1525"/>
                <a:gd name="T17" fmla="*/ 366 h 1682"/>
                <a:gd name="T18" fmla="*/ 603 w 1525"/>
                <a:gd name="T19" fmla="*/ 369 h 1682"/>
                <a:gd name="T20" fmla="*/ 638 w 1525"/>
                <a:gd name="T21" fmla="*/ 350 h 1682"/>
                <a:gd name="T22" fmla="*/ 721 w 1525"/>
                <a:gd name="T23" fmla="*/ 326 h 1682"/>
                <a:gd name="T24" fmla="*/ 685 w 1525"/>
                <a:gd name="T25" fmla="*/ 315 h 1682"/>
                <a:gd name="T26" fmla="*/ 666 w 1525"/>
                <a:gd name="T27" fmla="*/ 320 h 1682"/>
                <a:gd name="T28" fmla="*/ 590 w 1525"/>
                <a:gd name="T29" fmla="*/ 309 h 1682"/>
                <a:gd name="T30" fmla="*/ 497 w 1525"/>
                <a:gd name="T31" fmla="*/ 275 h 1682"/>
                <a:gd name="T32" fmla="*/ 392 w 1525"/>
                <a:gd name="T33" fmla="*/ 280 h 1682"/>
                <a:gd name="T34" fmla="*/ 168 w 1525"/>
                <a:gd name="T35" fmla="*/ 321 h 1682"/>
                <a:gd name="T36" fmla="*/ 9 w 1525"/>
                <a:gd name="T37" fmla="*/ 422 h 1682"/>
                <a:gd name="T38" fmla="*/ 51 w 1525"/>
                <a:gd name="T39" fmla="*/ 743 h 1682"/>
                <a:gd name="T40" fmla="*/ 88 w 1525"/>
                <a:gd name="T41" fmla="*/ 1029 h 1682"/>
                <a:gd name="T42" fmla="*/ 125 w 1525"/>
                <a:gd name="T43" fmla="*/ 1315 h 1682"/>
                <a:gd name="T44" fmla="*/ 174 w 1525"/>
                <a:gd name="T45" fmla="*/ 1470 h 1682"/>
                <a:gd name="T46" fmla="*/ 258 w 1525"/>
                <a:gd name="T47" fmla="*/ 1476 h 1682"/>
                <a:gd name="T48" fmla="*/ 328 w 1525"/>
                <a:gd name="T49" fmla="*/ 1500 h 1682"/>
                <a:gd name="T50" fmla="*/ 360 w 1525"/>
                <a:gd name="T51" fmla="*/ 1545 h 1682"/>
                <a:gd name="T52" fmla="*/ 435 w 1525"/>
                <a:gd name="T53" fmla="*/ 1599 h 1682"/>
                <a:gd name="T54" fmla="*/ 550 w 1525"/>
                <a:gd name="T55" fmla="*/ 1634 h 1682"/>
                <a:gd name="T56" fmla="*/ 624 w 1525"/>
                <a:gd name="T57" fmla="*/ 1602 h 1682"/>
                <a:gd name="T58" fmla="*/ 684 w 1525"/>
                <a:gd name="T59" fmla="*/ 1614 h 1682"/>
                <a:gd name="T60" fmla="*/ 732 w 1525"/>
                <a:gd name="T61" fmla="*/ 1623 h 1682"/>
                <a:gd name="T62" fmla="*/ 777 w 1525"/>
                <a:gd name="T63" fmla="*/ 1594 h 1682"/>
                <a:gd name="T64" fmla="*/ 843 w 1525"/>
                <a:gd name="T65" fmla="*/ 1548 h 1682"/>
                <a:gd name="T66" fmla="*/ 913 w 1525"/>
                <a:gd name="T67" fmla="*/ 1626 h 1682"/>
                <a:gd name="T68" fmla="*/ 1003 w 1525"/>
                <a:gd name="T69" fmla="*/ 1677 h 1682"/>
                <a:gd name="T70" fmla="*/ 1075 w 1525"/>
                <a:gd name="T71" fmla="*/ 1581 h 1682"/>
                <a:gd name="T72" fmla="*/ 1095 w 1525"/>
                <a:gd name="T73" fmla="*/ 1542 h 1682"/>
                <a:gd name="T74" fmla="*/ 1092 w 1525"/>
                <a:gd name="T75" fmla="*/ 1483 h 1682"/>
                <a:gd name="T76" fmla="*/ 1127 w 1525"/>
                <a:gd name="T77" fmla="*/ 1381 h 1682"/>
                <a:gd name="T78" fmla="*/ 1175 w 1525"/>
                <a:gd name="T79" fmla="*/ 1409 h 1682"/>
                <a:gd name="T80" fmla="*/ 1172 w 1525"/>
                <a:gd name="T81" fmla="*/ 1430 h 1682"/>
                <a:gd name="T82" fmla="*/ 1199 w 1525"/>
                <a:gd name="T83" fmla="*/ 1402 h 1682"/>
                <a:gd name="T84" fmla="*/ 1216 w 1525"/>
                <a:gd name="T85" fmla="*/ 1384 h 1682"/>
                <a:gd name="T86" fmla="*/ 1196 w 1525"/>
                <a:gd name="T87" fmla="*/ 1345 h 1682"/>
                <a:gd name="T88" fmla="*/ 1213 w 1525"/>
                <a:gd name="T89" fmla="*/ 1290 h 1682"/>
                <a:gd name="T90" fmla="*/ 1258 w 1525"/>
                <a:gd name="T91" fmla="*/ 1242 h 1682"/>
                <a:gd name="T92" fmla="*/ 1309 w 1525"/>
                <a:gd name="T93" fmla="*/ 1177 h 1682"/>
                <a:gd name="T94" fmla="*/ 1363 w 1525"/>
                <a:gd name="T95" fmla="*/ 1177 h 1682"/>
                <a:gd name="T96" fmla="*/ 1417 w 1525"/>
                <a:gd name="T97" fmla="*/ 1116 h 1682"/>
                <a:gd name="T98" fmla="*/ 1481 w 1525"/>
                <a:gd name="T99" fmla="*/ 1021 h 1682"/>
                <a:gd name="T100" fmla="*/ 1474 w 1525"/>
                <a:gd name="T101" fmla="*/ 981 h 1682"/>
                <a:gd name="T102" fmla="*/ 1490 w 1525"/>
                <a:gd name="T103" fmla="*/ 934 h 1682"/>
                <a:gd name="T104" fmla="*/ 1498 w 1525"/>
                <a:gd name="T105" fmla="*/ 909 h 1682"/>
                <a:gd name="T106" fmla="*/ 1495 w 1525"/>
                <a:gd name="T107" fmla="*/ 850 h 1682"/>
                <a:gd name="T108" fmla="*/ 1511 w 1525"/>
                <a:gd name="T109" fmla="*/ 757 h 1682"/>
                <a:gd name="T110" fmla="*/ 1516 w 1525"/>
                <a:gd name="T111" fmla="*/ 706 h 1682"/>
                <a:gd name="T112" fmla="*/ 1510 w 1525"/>
                <a:gd name="T113" fmla="*/ 663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5" h="1682">
                  <a:moveTo>
                    <a:pt x="1483" y="601"/>
                  </a:moveTo>
                  <a:lnTo>
                    <a:pt x="1491" y="597"/>
                  </a:lnTo>
                  <a:lnTo>
                    <a:pt x="1500" y="595"/>
                  </a:lnTo>
                  <a:lnTo>
                    <a:pt x="1506" y="597"/>
                  </a:lnTo>
                  <a:lnTo>
                    <a:pt x="1519" y="584"/>
                  </a:lnTo>
                  <a:lnTo>
                    <a:pt x="1524" y="582"/>
                  </a:lnTo>
                  <a:lnTo>
                    <a:pt x="1516" y="536"/>
                  </a:lnTo>
                  <a:lnTo>
                    <a:pt x="1508" y="490"/>
                  </a:lnTo>
                  <a:lnTo>
                    <a:pt x="1500" y="444"/>
                  </a:lnTo>
                  <a:lnTo>
                    <a:pt x="1492" y="399"/>
                  </a:lnTo>
                  <a:lnTo>
                    <a:pt x="1484" y="353"/>
                  </a:lnTo>
                  <a:lnTo>
                    <a:pt x="1476" y="308"/>
                  </a:lnTo>
                  <a:lnTo>
                    <a:pt x="1467" y="262"/>
                  </a:lnTo>
                  <a:lnTo>
                    <a:pt x="1459" y="217"/>
                  </a:lnTo>
                  <a:lnTo>
                    <a:pt x="1443" y="126"/>
                  </a:lnTo>
                  <a:lnTo>
                    <a:pt x="1427" y="34"/>
                  </a:lnTo>
                  <a:lnTo>
                    <a:pt x="1421" y="0"/>
                  </a:lnTo>
                  <a:lnTo>
                    <a:pt x="1338" y="44"/>
                  </a:lnTo>
                  <a:lnTo>
                    <a:pt x="1329" y="53"/>
                  </a:lnTo>
                  <a:lnTo>
                    <a:pt x="1316" y="57"/>
                  </a:lnTo>
                  <a:lnTo>
                    <a:pt x="1311" y="60"/>
                  </a:lnTo>
                  <a:lnTo>
                    <a:pt x="1308" y="63"/>
                  </a:lnTo>
                  <a:lnTo>
                    <a:pt x="1305" y="69"/>
                  </a:lnTo>
                  <a:lnTo>
                    <a:pt x="1304" y="71"/>
                  </a:lnTo>
                  <a:lnTo>
                    <a:pt x="1292" y="75"/>
                  </a:lnTo>
                  <a:lnTo>
                    <a:pt x="1284" y="82"/>
                  </a:lnTo>
                  <a:lnTo>
                    <a:pt x="1262" y="90"/>
                  </a:lnTo>
                  <a:lnTo>
                    <a:pt x="1162" y="159"/>
                  </a:lnTo>
                  <a:lnTo>
                    <a:pt x="1068" y="267"/>
                  </a:lnTo>
                  <a:lnTo>
                    <a:pt x="1056" y="273"/>
                  </a:lnTo>
                  <a:lnTo>
                    <a:pt x="1046" y="282"/>
                  </a:lnTo>
                  <a:lnTo>
                    <a:pt x="1038" y="284"/>
                  </a:lnTo>
                  <a:lnTo>
                    <a:pt x="1026" y="281"/>
                  </a:lnTo>
                  <a:lnTo>
                    <a:pt x="1023" y="281"/>
                  </a:lnTo>
                  <a:lnTo>
                    <a:pt x="1020" y="283"/>
                  </a:lnTo>
                  <a:lnTo>
                    <a:pt x="1014" y="290"/>
                  </a:lnTo>
                  <a:lnTo>
                    <a:pt x="1010" y="292"/>
                  </a:lnTo>
                  <a:lnTo>
                    <a:pt x="1001" y="293"/>
                  </a:lnTo>
                  <a:lnTo>
                    <a:pt x="959" y="290"/>
                  </a:lnTo>
                  <a:lnTo>
                    <a:pt x="944" y="293"/>
                  </a:lnTo>
                  <a:lnTo>
                    <a:pt x="901" y="313"/>
                  </a:lnTo>
                  <a:lnTo>
                    <a:pt x="877" y="331"/>
                  </a:lnTo>
                  <a:lnTo>
                    <a:pt x="863" y="337"/>
                  </a:lnTo>
                  <a:lnTo>
                    <a:pt x="840" y="342"/>
                  </a:lnTo>
                  <a:lnTo>
                    <a:pt x="835" y="346"/>
                  </a:lnTo>
                  <a:lnTo>
                    <a:pt x="831" y="352"/>
                  </a:lnTo>
                  <a:lnTo>
                    <a:pt x="818" y="363"/>
                  </a:lnTo>
                  <a:lnTo>
                    <a:pt x="811" y="367"/>
                  </a:lnTo>
                  <a:lnTo>
                    <a:pt x="795" y="369"/>
                  </a:lnTo>
                  <a:lnTo>
                    <a:pt x="780" y="364"/>
                  </a:lnTo>
                  <a:lnTo>
                    <a:pt x="753" y="349"/>
                  </a:lnTo>
                  <a:lnTo>
                    <a:pt x="750" y="348"/>
                  </a:lnTo>
                  <a:lnTo>
                    <a:pt x="743" y="346"/>
                  </a:lnTo>
                  <a:lnTo>
                    <a:pt x="741" y="345"/>
                  </a:lnTo>
                  <a:lnTo>
                    <a:pt x="737" y="341"/>
                  </a:lnTo>
                  <a:lnTo>
                    <a:pt x="735" y="338"/>
                  </a:lnTo>
                  <a:lnTo>
                    <a:pt x="732" y="335"/>
                  </a:lnTo>
                  <a:lnTo>
                    <a:pt x="728" y="335"/>
                  </a:lnTo>
                  <a:lnTo>
                    <a:pt x="733" y="343"/>
                  </a:lnTo>
                  <a:lnTo>
                    <a:pt x="750" y="353"/>
                  </a:lnTo>
                  <a:lnTo>
                    <a:pt x="758" y="360"/>
                  </a:lnTo>
                  <a:lnTo>
                    <a:pt x="740" y="351"/>
                  </a:lnTo>
                  <a:lnTo>
                    <a:pt x="730" y="348"/>
                  </a:lnTo>
                  <a:lnTo>
                    <a:pt x="721" y="348"/>
                  </a:lnTo>
                  <a:lnTo>
                    <a:pt x="717" y="349"/>
                  </a:lnTo>
                  <a:lnTo>
                    <a:pt x="712" y="352"/>
                  </a:lnTo>
                  <a:lnTo>
                    <a:pt x="709" y="353"/>
                  </a:lnTo>
                  <a:lnTo>
                    <a:pt x="705" y="353"/>
                  </a:lnTo>
                  <a:lnTo>
                    <a:pt x="702" y="352"/>
                  </a:lnTo>
                  <a:lnTo>
                    <a:pt x="694" y="349"/>
                  </a:lnTo>
                  <a:lnTo>
                    <a:pt x="681" y="353"/>
                  </a:lnTo>
                  <a:lnTo>
                    <a:pt x="666" y="366"/>
                  </a:lnTo>
                  <a:lnTo>
                    <a:pt x="651" y="375"/>
                  </a:lnTo>
                  <a:lnTo>
                    <a:pt x="638" y="367"/>
                  </a:lnTo>
                  <a:lnTo>
                    <a:pt x="635" y="371"/>
                  </a:lnTo>
                  <a:lnTo>
                    <a:pt x="632" y="373"/>
                  </a:lnTo>
                  <a:lnTo>
                    <a:pt x="628" y="372"/>
                  </a:lnTo>
                  <a:lnTo>
                    <a:pt x="626" y="367"/>
                  </a:lnTo>
                  <a:lnTo>
                    <a:pt x="623" y="367"/>
                  </a:lnTo>
                  <a:lnTo>
                    <a:pt x="603" y="369"/>
                  </a:lnTo>
                  <a:lnTo>
                    <a:pt x="608" y="366"/>
                  </a:lnTo>
                  <a:lnTo>
                    <a:pt x="620" y="363"/>
                  </a:lnTo>
                  <a:lnTo>
                    <a:pt x="625" y="359"/>
                  </a:lnTo>
                  <a:lnTo>
                    <a:pt x="630" y="362"/>
                  </a:lnTo>
                  <a:lnTo>
                    <a:pt x="632" y="360"/>
                  </a:lnTo>
                  <a:lnTo>
                    <a:pt x="633" y="356"/>
                  </a:lnTo>
                  <a:lnTo>
                    <a:pt x="635" y="352"/>
                  </a:lnTo>
                  <a:lnTo>
                    <a:pt x="638" y="350"/>
                  </a:lnTo>
                  <a:lnTo>
                    <a:pt x="642" y="349"/>
                  </a:lnTo>
                  <a:lnTo>
                    <a:pt x="650" y="347"/>
                  </a:lnTo>
                  <a:lnTo>
                    <a:pt x="665" y="341"/>
                  </a:lnTo>
                  <a:lnTo>
                    <a:pt x="673" y="339"/>
                  </a:lnTo>
                  <a:lnTo>
                    <a:pt x="681" y="342"/>
                  </a:lnTo>
                  <a:lnTo>
                    <a:pt x="688" y="335"/>
                  </a:lnTo>
                  <a:lnTo>
                    <a:pt x="699" y="331"/>
                  </a:lnTo>
                  <a:lnTo>
                    <a:pt x="721" y="326"/>
                  </a:lnTo>
                  <a:lnTo>
                    <a:pt x="718" y="319"/>
                  </a:lnTo>
                  <a:lnTo>
                    <a:pt x="715" y="315"/>
                  </a:lnTo>
                  <a:lnTo>
                    <a:pt x="712" y="314"/>
                  </a:lnTo>
                  <a:lnTo>
                    <a:pt x="699" y="314"/>
                  </a:lnTo>
                  <a:lnTo>
                    <a:pt x="695" y="315"/>
                  </a:lnTo>
                  <a:lnTo>
                    <a:pt x="690" y="319"/>
                  </a:lnTo>
                  <a:lnTo>
                    <a:pt x="687" y="318"/>
                  </a:lnTo>
                  <a:lnTo>
                    <a:pt x="685" y="315"/>
                  </a:lnTo>
                  <a:lnTo>
                    <a:pt x="683" y="314"/>
                  </a:lnTo>
                  <a:lnTo>
                    <a:pt x="678" y="307"/>
                  </a:lnTo>
                  <a:lnTo>
                    <a:pt x="673" y="303"/>
                  </a:lnTo>
                  <a:lnTo>
                    <a:pt x="667" y="301"/>
                  </a:lnTo>
                  <a:lnTo>
                    <a:pt x="668" y="304"/>
                  </a:lnTo>
                  <a:lnTo>
                    <a:pt x="668" y="309"/>
                  </a:lnTo>
                  <a:lnTo>
                    <a:pt x="667" y="316"/>
                  </a:lnTo>
                  <a:lnTo>
                    <a:pt x="666" y="320"/>
                  </a:lnTo>
                  <a:lnTo>
                    <a:pt x="662" y="324"/>
                  </a:lnTo>
                  <a:lnTo>
                    <a:pt x="657" y="327"/>
                  </a:lnTo>
                  <a:lnTo>
                    <a:pt x="646" y="332"/>
                  </a:lnTo>
                  <a:lnTo>
                    <a:pt x="640" y="332"/>
                  </a:lnTo>
                  <a:lnTo>
                    <a:pt x="627" y="330"/>
                  </a:lnTo>
                  <a:lnTo>
                    <a:pt x="621" y="330"/>
                  </a:lnTo>
                  <a:lnTo>
                    <a:pt x="611" y="327"/>
                  </a:lnTo>
                  <a:lnTo>
                    <a:pt x="590" y="309"/>
                  </a:lnTo>
                  <a:lnTo>
                    <a:pt x="580" y="302"/>
                  </a:lnTo>
                  <a:lnTo>
                    <a:pt x="571" y="303"/>
                  </a:lnTo>
                  <a:lnTo>
                    <a:pt x="560" y="302"/>
                  </a:lnTo>
                  <a:lnTo>
                    <a:pt x="537" y="297"/>
                  </a:lnTo>
                  <a:lnTo>
                    <a:pt x="527" y="292"/>
                  </a:lnTo>
                  <a:lnTo>
                    <a:pt x="509" y="278"/>
                  </a:lnTo>
                  <a:lnTo>
                    <a:pt x="500" y="275"/>
                  </a:lnTo>
                  <a:lnTo>
                    <a:pt x="497" y="275"/>
                  </a:lnTo>
                  <a:lnTo>
                    <a:pt x="489" y="279"/>
                  </a:lnTo>
                  <a:lnTo>
                    <a:pt x="484" y="280"/>
                  </a:lnTo>
                  <a:lnTo>
                    <a:pt x="478" y="281"/>
                  </a:lnTo>
                  <a:lnTo>
                    <a:pt x="451" y="276"/>
                  </a:lnTo>
                  <a:lnTo>
                    <a:pt x="448" y="273"/>
                  </a:lnTo>
                  <a:lnTo>
                    <a:pt x="448" y="269"/>
                  </a:lnTo>
                  <a:lnTo>
                    <a:pt x="420" y="275"/>
                  </a:lnTo>
                  <a:lnTo>
                    <a:pt x="392" y="280"/>
                  </a:lnTo>
                  <a:lnTo>
                    <a:pt x="364" y="285"/>
                  </a:lnTo>
                  <a:lnTo>
                    <a:pt x="336" y="290"/>
                  </a:lnTo>
                  <a:lnTo>
                    <a:pt x="308" y="295"/>
                  </a:lnTo>
                  <a:lnTo>
                    <a:pt x="280" y="301"/>
                  </a:lnTo>
                  <a:lnTo>
                    <a:pt x="252" y="306"/>
                  </a:lnTo>
                  <a:lnTo>
                    <a:pt x="224" y="311"/>
                  </a:lnTo>
                  <a:lnTo>
                    <a:pt x="196" y="316"/>
                  </a:lnTo>
                  <a:lnTo>
                    <a:pt x="168" y="321"/>
                  </a:lnTo>
                  <a:lnTo>
                    <a:pt x="140" y="326"/>
                  </a:lnTo>
                  <a:lnTo>
                    <a:pt x="112" y="331"/>
                  </a:lnTo>
                  <a:lnTo>
                    <a:pt x="84" y="336"/>
                  </a:lnTo>
                  <a:lnTo>
                    <a:pt x="56" y="341"/>
                  </a:lnTo>
                  <a:lnTo>
                    <a:pt x="28" y="346"/>
                  </a:lnTo>
                  <a:lnTo>
                    <a:pt x="0" y="351"/>
                  </a:lnTo>
                  <a:lnTo>
                    <a:pt x="5" y="387"/>
                  </a:lnTo>
                  <a:lnTo>
                    <a:pt x="9" y="422"/>
                  </a:lnTo>
                  <a:lnTo>
                    <a:pt x="19" y="493"/>
                  </a:lnTo>
                  <a:lnTo>
                    <a:pt x="23" y="529"/>
                  </a:lnTo>
                  <a:lnTo>
                    <a:pt x="28" y="565"/>
                  </a:lnTo>
                  <a:lnTo>
                    <a:pt x="33" y="600"/>
                  </a:lnTo>
                  <a:lnTo>
                    <a:pt x="37" y="636"/>
                  </a:lnTo>
                  <a:lnTo>
                    <a:pt x="42" y="672"/>
                  </a:lnTo>
                  <a:lnTo>
                    <a:pt x="47" y="708"/>
                  </a:lnTo>
                  <a:lnTo>
                    <a:pt x="51" y="743"/>
                  </a:lnTo>
                  <a:lnTo>
                    <a:pt x="56" y="779"/>
                  </a:lnTo>
                  <a:lnTo>
                    <a:pt x="60" y="814"/>
                  </a:lnTo>
                  <a:lnTo>
                    <a:pt x="65" y="850"/>
                  </a:lnTo>
                  <a:lnTo>
                    <a:pt x="70" y="886"/>
                  </a:lnTo>
                  <a:lnTo>
                    <a:pt x="74" y="922"/>
                  </a:lnTo>
                  <a:lnTo>
                    <a:pt x="79" y="957"/>
                  </a:lnTo>
                  <a:lnTo>
                    <a:pt x="84" y="993"/>
                  </a:lnTo>
                  <a:lnTo>
                    <a:pt x="88" y="1029"/>
                  </a:lnTo>
                  <a:lnTo>
                    <a:pt x="93" y="1065"/>
                  </a:lnTo>
                  <a:lnTo>
                    <a:pt x="98" y="1101"/>
                  </a:lnTo>
                  <a:lnTo>
                    <a:pt x="102" y="1136"/>
                  </a:lnTo>
                  <a:lnTo>
                    <a:pt x="107" y="1172"/>
                  </a:lnTo>
                  <a:lnTo>
                    <a:pt x="111" y="1208"/>
                  </a:lnTo>
                  <a:lnTo>
                    <a:pt x="116" y="1244"/>
                  </a:lnTo>
                  <a:lnTo>
                    <a:pt x="120" y="1280"/>
                  </a:lnTo>
                  <a:lnTo>
                    <a:pt x="125" y="1315"/>
                  </a:lnTo>
                  <a:lnTo>
                    <a:pt x="130" y="1351"/>
                  </a:lnTo>
                  <a:lnTo>
                    <a:pt x="135" y="1387"/>
                  </a:lnTo>
                  <a:lnTo>
                    <a:pt x="139" y="1423"/>
                  </a:lnTo>
                  <a:lnTo>
                    <a:pt x="144" y="1459"/>
                  </a:lnTo>
                  <a:lnTo>
                    <a:pt x="148" y="1495"/>
                  </a:lnTo>
                  <a:lnTo>
                    <a:pt x="166" y="1480"/>
                  </a:lnTo>
                  <a:lnTo>
                    <a:pt x="171" y="1473"/>
                  </a:lnTo>
                  <a:lnTo>
                    <a:pt x="174" y="1470"/>
                  </a:lnTo>
                  <a:lnTo>
                    <a:pt x="178" y="1469"/>
                  </a:lnTo>
                  <a:lnTo>
                    <a:pt x="181" y="1470"/>
                  </a:lnTo>
                  <a:lnTo>
                    <a:pt x="187" y="1476"/>
                  </a:lnTo>
                  <a:lnTo>
                    <a:pt x="189" y="1477"/>
                  </a:lnTo>
                  <a:lnTo>
                    <a:pt x="194" y="1479"/>
                  </a:lnTo>
                  <a:lnTo>
                    <a:pt x="215" y="1494"/>
                  </a:lnTo>
                  <a:lnTo>
                    <a:pt x="230" y="1494"/>
                  </a:lnTo>
                  <a:lnTo>
                    <a:pt x="258" y="1476"/>
                  </a:lnTo>
                  <a:lnTo>
                    <a:pt x="272" y="1471"/>
                  </a:lnTo>
                  <a:lnTo>
                    <a:pt x="280" y="1474"/>
                  </a:lnTo>
                  <a:lnTo>
                    <a:pt x="286" y="1482"/>
                  </a:lnTo>
                  <a:lnTo>
                    <a:pt x="291" y="1489"/>
                  </a:lnTo>
                  <a:lnTo>
                    <a:pt x="296" y="1492"/>
                  </a:lnTo>
                  <a:lnTo>
                    <a:pt x="303" y="1492"/>
                  </a:lnTo>
                  <a:lnTo>
                    <a:pt x="312" y="1494"/>
                  </a:lnTo>
                  <a:lnTo>
                    <a:pt x="328" y="1500"/>
                  </a:lnTo>
                  <a:lnTo>
                    <a:pt x="334" y="1505"/>
                  </a:lnTo>
                  <a:lnTo>
                    <a:pt x="338" y="1512"/>
                  </a:lnTo>
                  <a:lnTo>
                    <a:pt x="342" y="1519"/>
                  </a:lnTo>
                  <a:lnTo>
                    <a:pt x="343" y="1527"/>
                  </a:lnTo>
                  <a:lnTo>
                    <a:pt x="346" y="1533"/>
                  </a:lnTo>
                  <a:lnTo>
                    <a:pt x="351" y="1537"/>
                  </a:lnTo>
                  <a:lnTo>
                    <a:pt x="356" y="1541"/>
                  </a:lnTo>
                  <a:lnTo>
                    <a:pt x="360" y="1545"/>
                  </a:lnTo>
                  <a:lnTo>
                    <a:pt x="365" y="1551"/>
                  </a:lnTo>
                  <a:lnTo>
                    <a:pt x="368" y="1559"/>
                  </a:lnTo>
                  <a:lnTo>
                    <a:pt x="371" y="1568"/>
                  </a:lnTo>
                  <a:lnTo>
                    <a:pt x="373" y="1578"/>
                  </a:lnTo>
                  <a:lnTo>
                    <a:pt x="377" y="1585"/>
                  </a:lnTo>
                  <a:lnTo>
                    <a:pt x="385" y="1590"/>
                  </a:lnTo>
                  <a:lnTo>
                    <a:pt x="427" y="1599"/>
                  </a:lnTo>
                  <a:lnTo>
                    <a:pt x="435" y="1599"/>
                  </a:lnTo>
                  <a:lnTo>
                    <a:pt x="465" y="1588"/>
                  </a:lnTo>
                  <a:lnTo>
                    <a:pt x="473" y="1588"/>
                  </a:lnTo>
                  <a:lnTo>
                    <a:pt x="488" y="1593"/>
                  </a:lnTo>
                  <a:lnTo>
                    <a:pt x="504" y="1595"/>
                  </a:lnTo>
                  <a:lnTo>
                    <a:pt x="510" y="1600"/>
                  </a:lnTo>
                  <a:lnTo>
                    <a:pt x="516" y="1607"/>
                  </a:lnTo>
                  <a:lnTo>
                    <a:pt x="523" y="1614"/>
                  </a:lnTo>
                  <a:lnTo>
                    <a:pt x="550" y="1634"/>
                  </a:lnTo>
                  <a:lnTo>
                    <a:pt x="565" y="1641"/>
                  </a:lnTo>
                  <a:lnTo>
                    <a:pt x="581" y="1642"/>
                  </a:lnTo>
                  <a:lnTo>
                    <a:pt x="587" y="1639"/>
                  </a:lnTo>
                  <a:lnTo>
                    <a:pt x="593" y="1633"/>
                  </a:lnTo>
                  <a:lnTo>
                    <a:pt x="596" y="1625"/>
                  </a:lnTo>
                  <a:lnTo>
                    <a:pt x="596" y="1617"/>
                  </a:lnTo>
                  <a:lnTo>
                    <a:pt x="600" y="1613"/>
                  </a:lnTo>
                  <a:lnTo>
                    <a:pt x="624" y="1602"/>
                  </a:lnTo>
                  <a:lnTo>
                    <a:pt x="631" y="1601"/>
                  </a:lnTo>
                  <a:lnTo>
                    <a:pt x="639" y="1603"/>
                  </a:lnTo>
                  <a:lnTo>
                    <a:pt x="646" y="1606"/>
                  </a:lnTo>
                  <a:lnTo>
                    <a:pt x="653" y="1611"/>
                  </a:lnTo>
                  <a:lnTo>
                    <a:pt x="656" y="1612"/>
                  </a:lnTo>
                  <a:lnTo>
                    <a:pt x="669" y="1610"/>
                  </a:lnTo>
                  <a:lnTo>
                    <a:pt x="674" y="1611"/>
                  </a:lnTo>
                  <a:lnTo>
                    <a:pt x="684" y="1614"/>
                  </a:lnTo>
                  <a:lnTo>
                    <a:pt x="689" y="1616"/>
                  </a:lnTo>
                  <a:lnTo>
                    <a:pt x="692" y="1619"/>
                  </a:lnTo>
                  <a:lnTo>
                    <a:pt x="703" y="1631"/>
                  </a:lnTo>
                  <a:lnTo>
                    <a:pt x="708" y="1635"/>
                  </a:lnTo>
                  <a:lnTo>
                    <a:pt x="711" y="1636"/>
                  </a:lnTo>
                  <a:lnTo>
                    <a:pt x="723" y="1631"/>
                  </a:lnTo>
                  <a:lnTo>
                    <a:pt x="726" y="1627"/>
                  </a:lnTo>
                  <a:lnTo>
                    <a:pt x="732" y="1623"/>
                  </a:lnTo>
                  <a:lnTo>
                    <a:pt x="739" y="1621"/>
                  </a:lnTo>
                  <a:lnTo>
                    <a:pt x="756" y="1622"/>
                  </a:lnTo>
                  <a:lnTo>
                    <a:pt x="763" y="1620"/>
                  </a:lnTo>
                  <a:lnTo>
                    <a:pt x="769" y="1615"/>
                  </a:lnTo>
                  <a:lnTo>
                    <a:pt x="771" y="1610"/>
                  </a:lnTo>
                  <a:lnTo>
                    <a:pt x="773" y="1601"/>
                  </a:lnTo>
                  <a:lnTo>
                    <a:pt x="774" y="1597"/>
                  </a:lnTo>
                  <a:lnTo>
                    <a:pt x="777" y="1594"/>
                  </a:lnTo>
                  <a:lnTo>
                    <a:pt x="786" y="1589"/>
                  </a:lnTo>
                  <a:lnTo>
                    <a:pt x="790" y="1584"/>
                  </a:lnTo>
                  <a:lnTo>
                    <a:pt x="794" y="1577"/>
                  </a:lnTo>
                  <a:lnTo>
                    <a:pt x="799" y="1571"/>
                  </a:lnTo>
                  <a:lnTo>
                    <a:pt x="805" y="1568"/>
                  </a:lnTo>
                  <a:lnTo>
                    <a:pt x="814" y="1565"/>
                  </a:lnTo>
                  <a:lnTo>
                    <a:pt x="834" y="1551"/>
                  </a:lnTo>
                  <a:lnTo>
                    <a:pt x="843" y="1548"/>
                  </a:lnTo>
                  <a:lnTo>
                    <a:pt x="847" y="1550"/>
                  </a:lnTo>
                  <a:lnTo>
                    <a:pt x="849" y="1557"/>
                  </a:lnTo>
                  <a:lnTo>
                    <a:pt x="851" y="1565"/>
                  </a:lnTo>
                  <a:lnTo>
                    <a:pt x="853" y="1574"/>
                  </a:lnTo>
                  <a:lnTo>
                    <a:pt x="866" y="1602"/>
                  </a:lnTo>
                  <a:lnTo>
                    <a:pt x="879" y="1617"/>
                  </a:lnTo>
                  <a:lnTo>
                    <a:pt x="896" y="1623"/>
                  </a:lnTo>
                  <a:lnTo>
                    <a:pt x="913" y="1626"/>
                  </a:lnTo>
                  <a:lnTo>
                    <a:pt x="927" y="1632"/>
                  </a:lnTo>
                  <a:lnTo>
                    <a:pt x="957" y="1654"/>
                  </a:lnTo>
                  <a:lnTo>
                    <a:pt x="961" y="1659"/>
                  </a:lnTo>
                  <a:lnTo>
                    <a:pt x="969" y="1673"/>
                  </a:lnTo>
                  <a:lnTo>
                    <a:pt x="974" y="1677"/>
                  </a:lnTo>
                  <a:lnTo>
                    <a:pt x="974" y="1678"/>
                  </a:lnTo>
                  <a:lnTo>
                    <a:pt x="987" y="1681"/>
                  </a:lnTo>
                  <a:lnTo>
                    <a:pt x="1003" y="1677"/>
                  </a:lnTo>
                  <a:lnTo>
                    <a:pt x="1031" y="1662"/>
                  </a:lnTo>
                  <a:lnTo>
                    <a:pt x="1056" y="1656"/>
                  </a:lnTo>
                  <a:lnTo>
                    <a:pt x="1062" y="1652"/>
                  </a:lnTo>
                  <a:lnTo>
                    <a:pt x="1066" y="1644"/>
                  </a:lnTo>
                  <a:lnTo>
                    <a:pt x="1067" y="1636"/>
                  </a:lnTo>
                  <a:lnTo>
                    <a:pt x="1069" y="1596"/>
                  </a:lnTo>
                  <a:lnTo>
                    <a:pt x="1071" y="1585"/>
                  </a:lnTo>
                  <a:lnTo>
                    <a:pt x="1075" y="1581"/>
                  </a:lnTo>
                  <a:lnTo>
                    <a:pt x="1093" y="1580"/>
                  </a:lnTo>
                  <a:lnTo>
                    <a:pt x="1100" y="1578"/>
                  </a:lnTo>
                  <a:lnTo>
                    <a:pt x="1104" y="1570"/>
                  </a:lnTo>
                  <a:lnTo>
                    <a:pt x="1104" y="1565"/>
                  </a:lnTo>
                  <a:lnTo>
                    <a:pt x="1102" y="1559"/>
                  </a:lnTo>
                  <a:lnTo>
                    <a:pt x="1100" y="1554"/>
                  </a:lnTo>
                  <a:lnTo>
                    <a:pt x="1095" y="1547"/>
                  </a:lnTo>
                  <a:lnTo>
                    <a:pt x="1095" y="1542"/>
                  </a:lnTo>
                  <a:lnTo>
                    <a:pt x="1096" y="1535"/>
                  </a:lnTo>
                  <a:lnTo>
                    <a:pt x="1093" y="1525"/>
                  </a:lnTo>
                  <a:lnTo>
                    <a:pt x="1089" y="1518"/>
                  </a:lnTo>
                  <a:lnTo>
                    <a:pt x="1085" y="1512"/>
                  </a:lnTo>
                  <a:lnTo>
                    <a:pt x="1082" y="1505"/>
                  </a:lnTo>
                  <a:lnTo>
                    <a:pt x="1081" y="1495"/>
                  </a:lnTo>
                  <a:lnTo>
                    <a:pt x="1086" y="1488"/>
                  </a:lnTo>
                  <a:lnTo>
                    <a:pt x="1092" y="1483"/>
                  </a:lnTo>
                  <a:lnTo>
                    <a:pt x="1094" y="1472"/>
                  </a:lnTo>
                  <a:lnTo>
                    <a:pt x="1098" y="1464"/>
                  </a:lnTo>
                  <a:lnTo>
                    <a:pt x="1099" y="1459"/>
                  </a:lnTo>
                  <a:lnTo>
                    <a:pt x="1098" y="1441"/>
                  </a:lnTo>
                  <a:lnTo>
                    <a:pt x="1101" y="1426"/>
                  </a:lnTo>
                  <a:lnTo>
                    <a:pt x="1109" y="1408"/>
                  </a:lnTo>
                  <a:lnTo>
                    <a:pt x="1118" y="1391"/>
                  </a:lnTo>
                  <a:lnTo>
                    <a:pt x="1127" y="1381"/>
                  </a:lnTo>
                  <a:lnTo>
                    <a:pt x="1136" y="1379"/>
                  </a:lnTo>
                  <a:lnTo>
                    <a:pt x="1143" y="1383"/>
                  </a:lnTo>
                  <a:lnTo>
                    <a:pt x="1149" y="1387"/>
                  </a:lnTo>
                  <a:lnTo>
                    <a:pt x="1161" y="1389"/>
                  </a:lnTo>
                  <a:lnTo>
                    <a:pt x="1166" y="1394"/>
                  </a:lnTo>
                  <a:lnTo>
                    <a:pt x="1171" y="1400"/>
                  </a:lnTo>
                  <a:lnTo>
                    <a:pt x="1173" y="1407"/>
                  </a:lnTo>
                  <a:lnTo>
                    <a:pt x="1175" y="1409"/>
                  </a:lnTo>
                  <a:lnTo>
                    <a:pt x="1176" y="1411"/>
                  </a:lnTo>
                  <a:lnTo>
                    <a:pt x="1177" y="1414"/>
                  </a:lnTo>
                  <a:lnTo>
                    <a:pt x="1177" y="1417"/>
                  </a:lnTo>
                  <a:lnTo>
                    <a:pt x="1175" y="1418"/>
                  </a:lnTo>
                  <a:lnTo>
                    <a:pt x="1174" y="1419"/>
                  </a:lnTo>
                  <a:lnTo>
                    <a:pt x="1173" y="1421"/>
                  </a:lnTo>
                  <a:lnTo>
                    <a:pt x="1173" y="1427"/>
                  </a:lnTo>
                  <a:lnTo>
                    <a:pt x="1172" y="1430"/>
                  </a:lnTo>
                  <a:lnTo>
                    <a:pt x="1171" y="1432"/>
                  </a:lnTo>
                  <a:lnTo>
                    <a:pt x="1175" y="1436"/>
                  </a:lnTo>
                  <a:lnTo>
                    <a:pt x="1182" y="1438"/>
                  </a:lnTo>
                  <a:lnTo>
                    <a:pt x="1189" y="1433"/>
                  </a:lnTo>
                  <a:lnTo>
                    <a:pt x="1194" y="1425"/>
                  </a:lnTo>
                  <a:lnTo>
                    <a:pt x="1197" y="1418"/>
                  </a:lnTo>
                  <a:lnTo>
                    <a:pt x="1198" y="1407"/>
                  </a:lnTo>
                  <a:lnTo>
                    <a:pt x="1199" y="1402"/>
                  </a:lnTo>
                  <a:lnTo>
                    <a:pt x="1203" y="1399"/>
                  </a:lnTo>
                  <a:lnTo>
                    <a:pt x="1207" y="1400"/>
                  </a:lnTo>
                  <a:lnTo>
                    <a:pt x="1214" y="1405"/>
                  </a:lnTo>
                  <a:lnTo>
                    <a:pt x="1219" y="1406"/>
                  </a:lnTo>
                  <a:lnTo>
                    <a:pt x="1225" y="1403"/>
                  </a:lnTo>
                  <a:lnTo>
                    <a:pt x="1224" y="1398"/>
                  </a:lnTo>
                  <a:lnTo>
                    <a:pt x="1220" y="1391"/>
                  </a:lnTo>
                  <a:lnTo>
                    <a:pt x="1216" y="1384"/>
                  </a:lnTo>
                  <a:lnTo>
                    <a:pt x="1215" y="1368"/>
                  </a:lnTo>
                  <a:lnTo>
                    <a:pt x="1213" y="1361"/>
                  </a:lnTo>
                  <a:lnTo>
                    <a:pt x="1208" y="1358"/>
                  </a:lnTo>
                  <a:lnTo>
                    <a:pt x="1206" y="1357"/>
                  </a:lnTo>
                  <a:lnTo>
                    <a:pt x="1203" y="1356"/>
                  </a:lnTo>
                  <a:lnTo>
                    <a:pt x="1200" y="1353"/>
                  </a:lnTo>
                  <a:lnTo>
                    <a:pt x="1198" y="1350"/>
                  </a:lnTo>
                  <a:lnTo>
                    <a:pt x="1196" y="1345"/>
                  </a:lnTo>
                  <a:lnTo>
                    <a:pt x="1196" y="1343"/>
                  </a:lnTo>
                  <a:lnTo>
                    <a:pt x="1198" y="1343"/>
                  </a:lnTo>
                  <a:lnTo>
                    <a:pt x="1214" y="1333"/>
                  </a:lnTo>
                  <a:lnTo>
                    <a:pt x="1216" y="1328"/>
                  </a:lnTo>
                  <a:lnTo>
                    <a:pt x="1215" y="1318"/>
                  </a:lnTo>
                  <a:lnTo>
                    <a:pt x="1211" y="1303"/>
                  </a:lnTo>
                  <a:lnTo>
                    <a:pt x="1211" y="1297"/>
                  </a:lnTo>
                  <a:lnTo>
                    <a:pt x="1213" y="1290"/>
                  </a:lnTo>
                  <a:lnTo>
                    <a:pt x="1226" y="1268"/>
                  </a:lnTo>
                  <a:lnTo>
                    <a:pt x="1229" y="1252"/>
                  </a:lnTo>
                  <a:lnTo>
                    <a:pt x="1236" y="1249"/>
                  </a:lnTo>
                  <a:lnTo>
                    <a:pt x="1244" y="1247"/>
                  </a:lnTo>
                  <a:lnTo>
                    <a:pt x="1251" y="1243"/>
                  </a:lnTo>
                  <a:lnTo>
                    <a:pt x="1254" y="1246"/>
                  </a:lnTo>
                  <a:lnTo>
                    <a:pt x="1257" y="1243"/>
                  </a:lnTo>
                  <a:lnTo>
                    <a:pt x="1258" y="1242"/>
                  </a:lnTo>
                  <a:lnTo>
                    <a:pt x="1261" y="1242"/>
                  </a:lnTo>
                  <a:lnTo>
                    <a:pt x="1264" y="1244"/>
                  </a:lnTo>
                  <a:lnTo>
                    <a:pt x="1267" y="1238"/>
                  </a:lnTo>
                  <a:lnTo>
                    <a:pt x="1266" y="1221"/>
                  </a:lnTo>
                  <a:lnTo>
                    <a:pt x="1268" y="1212"/>
                  </a:lnTo>
                  <a:lnTo>
                    <a:pt x="1290" y="1183"/>
                  </a:lnTo>
                  <a:lnTo>
                    <a:pt x="1295" y="1180"/>
                  </a:lnTo>
                  <a:lnTo>
                    <a:pt x="1309" y="1177"/>
                  </a:lnTo>
                  <a:lnTo>
                    <a:pt x="1313" y="1180"/>
                  </a:lnTo>
                  <a:lnTo>
                    <a:pt x="1318" y="1187"/>
                  </a:lnTo>
                  <a:lnTo>
                    <a:pt x="1324" y="1195"/>
                  </a:lnTo>
                  <a:lnTo>
                    <a:pt x="1332" y="1199"/>
                  </a:lnTo>
                  <a:lnTo>
                    <a:pt x="1339" y="1196"/>
                  </a:lnTo>
                  <a:lnTo>
                    <a:pt x="1350" y="1183"/>
                  </a:lnTo>
                  <a:lnTo>
                    <a:pt x="1356" y="1179"/>
                  </a:lnTo>
                  <a:lnTo>
                    <a:pt x="1363" y="1177"/>
                  </a:lnTo>
                  <a:lnTo>
                    <a:pt x="1370" y="1174"/>
                  </a:lnTo>
                  <a:lnTo>
                    <a:pt x="1377" y="1169"/>
                  </a:lnTo>
                  <a:lnTo>
                    <a:pt x="1382" y="1165"/>
                  </a:lnTo>
                  <a:lnTo>
                    <a:pt x="1390" y="1153"/>
                  </a:lnTo>
                  <a:lnTo>
                    <a:pt x="1395" y="1147"/>
                  </a:lnTo>
                  <a:lnTo>
                    <a:pt x="1408" y="1139"/>
                  </a:lnTo>
                  <a:lnTo>
                    <a:pt x="1412" y="1132"/>
                  </a:lnTo>
                  <a:lnTo>
                    <a:pt x="1417" y="1116"/>
                  </a:lnTo>
                  <a:lnTo>
                    <a:pt x="1426" y="1102"/>
                  </a:lnTo>
                  <a:lnTo>
                    <a:pt x="1460" y="1065"/>
                  </a:lnTo>
                  <a:lnTo>
                    <a:pt x="1481" y="1047"/>
                  </a:lnTo>
                  <a:lnTo>
                    <a:pt x="1481" y="1043"/>
                  </a:lnTo>
                  <a:lnTo>
                    <a:pt x="1483" y="1030"/>
                  </a:lnTo>
                  <a:lnTo>
                    <a:pt x="1483" y="1028"/>
                  </a:lnTo>
                  <a:lnTo>
                    <a:pt x="1481" y="1023"/>
                  </a:lnTo>
                  <a:lnTo>
                    <a:pt x="1481" y="1021"/>
                  </a:lnTo>
                  <a:lnTo>
                    <a:pt x="1482" y="1019"/>
                  </a:lnTo>
                  <a:lnTo>
                    <a:pt x="1487" y="1014"/>
                  </a:lnTo>
                  <a:lnTo>
                    <a:pt x="1488" y="1005"/>
                  </a:lnTo>
                  <a:lnTo>
                    <a:pt x="1485" y="999"/>
                  </a:lnTo>
                  <a:lnTo>
                    <a:pt x="1481" y="995"/>
                  </a:lnTo>
                  <a:lnTo>
                    <a:pt x="1474" y="990"/>
                  </a:lnTo>
                  <a:lnTo>
                    <a:pt x="1472" y="985"/>
                  </a:lnTo>
                  <a:lnTo>
                    <a:pt x="1474" y="981"/>
                  </a:lnTo>
                  <a:lnTo>
                    <a:pt x="1480" y="975"/>
                  </a:lnTo>
                  <a:lnTo>
                    <a:pt x="1481" y="970"/>
                  </a:lnTo>
                  <a:lnTo>
                    <a:pt x="1481" y="961"/>
                  </a:lnTo>
                  <a:lnTo>
                    <a:pt x="1482" y="956"/>
                  </a:lnTo>
                  <a:lnTo>
                    <a:pt x="1483" y="951"/>
                  </a:lnTo>
                  <a:lnTo>
                    <a:pt x="1485" y="947"/>
                  </a:lnTo>
                  <a:lnTo>
                    <a:pt x="1490" y="938"/>
                  </a:lnTo>
                  <a:lnTo>
                    <a:pt x="1490" y="934"/>
                  </a:lnTo>
                  <a:lnTo>
                    <a:pt x="1488" y="930"/>
                  </a:lnTo>
                  <a:lnTo>
                    <a:pt x="1485" y="925"/>
                  </a:lnTo>
                  <a:lnTo>
                    <a:pt x="1483" y="920"/>
                  </a:lnTo>
                  <a:lnTo>
                    <a:pt x="1484" y="913"/>
                  </a:lnTo>
                  <a:lnTo>
                    <a:pt x="1487" y="913"/>
                  </a:lnTo>
                  <a:lnTo>
                    <a:pt x="1492" y="915"/>
                  </a:lnTo>
                  <a:lnTo>
                    <a:pt x="1497" y="914"/>
                  </a:lnTo>
                  <a:lnTo>
                    <a:pt x="1498" y="909"/>
                  </a:lnTo>
                  <a:lnTo>
                    <a:pt x="1497" y="905"/>
                  </a:lnTo>
                  <a:lnTo>
                    <a:pt x="1495" y="902"/>
                  </a:lnTo>
                  <a:lnTo>
                    <a:pt x="1494" y="899"/>
                  </a:lnTo>
                  <a:lnTo>
                    <a:pt x="1495" y="891"/>
                  </a:lnTo>
                  <a:lnTo>
                    <a:pt x="1497" y="885"/>
                  </a:lnTo>
                  <a:lnTo>
                    <a:pt x="1499" y="878"/>
                  </a:lnTo>
                  <a:lnTo>
                    <a:pt x="1498" y="868"/>
                  </a:lnTo>
                  <a:lnTo>
                    <a:pt x="1495" y="850"/>
                  </a:lnTo>
                  <a:lnTo>
                    <a:pt x="1494" y="842"/>
                  </a:lnTo>
                  <a:lnTo>
                    <a:pt x="1496" y="830"/>
                  </a:lnTo>
                  <a:lnTo>
                    <a:pt x="1501" y="814"/>
                  </a:lnTo>
                  <a:lnTo>
                    <a:pt x="1503" y="805"/>
                  </a:lnTo>
                  <a:lnTo>
                    <a:pt x="1502" y="789"/>
                  </a:lnTo>
                  <a:lnTo>
                    <a:pt x="1504" y="779"/>
                  </a:lnTo>
                  <a:lnTo>
                    <a:pt x="1508" y="760"/>
                  </a:lnTo>
                  <a:lnTo>
                    <a:pt x="1511" y="757"/>
                  </a:lnTo>
                  <a:lnTo>
                    <a:pt x="1518" y="748"/>
                  </a:lnTo>
                  <a:lnTo>
                    <a:pt x="1520" y="745"/>
                  </a:lnTo>
                  <a:lnTo>
                    <a:pt x="1521" y="730"/>
                  </a:lnTo>
                  <a:lnTo>
                    <a:pt x="1522" y="728"/>
                  </a:lnTo>
                  <a:lnTo>
                    <a:pt x="1520" y="722"/>
                  </a:lnTo>
                  <a:lnTo>
                    <a:pt x="1516" y="712"/>
                  </a:lnTo>
                  <a:lnTo>
                    <a:pt x="1516" y="710"/>
                  </a:lnTo>
                  <a:lnTo>
                    <a:pt x="1516" y="706"/>
                  </a:lnTo>
                  <a:lnTo>
                    <a:pt x="1515" y="704"/>
                  </a:lnTo>
                  <a:lnTo>
                    <a:pt x="1513" y="702"/>
                  </a:lnTo>
                  <a:lnTo>
                    <a:pt x="1511" y="702"/>
                  </a:lnTo>
                  <a:lnTo>
                    <a:pt x="1508" y="702"/>
                  </a:lnTo>
                  <a:lnTo>
                    <a:pt x="1507" y="702"/>
                  </a:lnTo>
                  <a:lnTo>
                    <a:pt x="1506" y="692"/>
                  </a:lnTo>
                  <a:lnTo>
                    <a:pt x="1510" y="673"/>
                  </a:lnTo>
                  <a:lnTo>
                    <a:pt x="1510" y="663"/>
                  </a:lnTo>
                  <a:lnTo>
                    <a:pt x="1508" y="657"/>
                  </a:lnTo>
                  <a:lnTo>
                    <a:pt x="1503" y="650"/>
                  </a:lnTo>
                  <a:lnTo>
                    <a:pt x="1493" y="636"/>
                  </a:lnTo>
                  <a:lnTo>
                    <a:pt x="1479" y="623"/>
                  </a:lnTo>
                  <a:lnTo>
                    <a:pt x="1475" y="616"/>
                  </a:lnTo>
                  <a:lnTo>
                    <a:pt x="1477" y="607"/>
                  </a:lnTo>
                  <a:lnTo>
                    <a:pt x="1483" y="60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xmlns="" id="{4F5935D4-8AE4-4FCE-91C6-8A845C9EA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2190" y="2620094"/>
              <a:ext cx="574290" cy="867984"/>
            </a:xfrm>
            <a:custGeom>
              <a:avLst/>
              <a:gdLst>
                <a:gd name="T0" fmla="*/ 1886 w 2244"/>
                <a:gd name="T1" fmla="*/ 2913 h 3371"/>
                <a:gd name="T2" fmla="*/ 1837 w 2244"/>
                <a:gd name="T3" fmla="*/ 2936 h 3371"/>
                <a:gd name="T4" fmla="*/ 1817 w 2244"/>
                <a:gd name="T5" fmla="*/ 2913 h 3371"/>
                <a:gd name="T6" fmla="*/ 1803 w 2244"/>
                <a:gd name="T7" fmla="*/ 2880 h 3371"/>
                <a:gd name="T8" fmla="*/ 1792 w 2244"/>
                <a:gd name="T9" fmla="*/ 2875 h 3371"/>
                <a:gd name="T10" fmla="*/ 1775 w 2244"/>
                <a:gd name="T11" fmla="*/ 2880 h 3371"/>
                <a:gd name="T12" fmla="*/ 1765 w 2244"/>
                <a:gd name="T13" fmla="*/ 2880 h 3371"/>
                <a:gd name="T14" fmla="*/ 1752 w 2244"/>
                <a:gd name="T15" fmla="*/ 2871 h 3371"/>
                <a:gd name="T16" fmla="*/ 1726 w 2244"/>
                <a:gd name="T17" fmla="*/ 2861 h 3371"/>
                <a:gd name="T18" fmla="*/ 1673 w 2244"/>
                <a:gd name="T19" fmla="*/ 2875 h 3371"/>
                <a:gd name="T20" fmla="*/ 1665 w 2244"/>
                <a:gd name="T21" fmla="*/ 2883 h 3371"/>
                <a:gd name="T22" fmla="*/ 1663 w 2244"/>
                <a:gd name="T23" fmla="*/ 2907 h 3371"/>
                <a:gd name="T24" fmla="*/ 1654 w 2244"/>
                <a:gd name="T25" fmla="*/ 2942 h 3371"/>
                <a:gd name="T26" fmla="*/ 1672 w 2244"/>
                <a:gd name="T27" fmla="*/ 2982 h 3371"/>
                <a:gd name="T28" fmla="*/ 1656 w 2244"/>
                <a:gd name="T29" fmla="*/ 3028 h 3371"/>
                <a:gd name="T30" fmla="*/ 1666 w 2244"/>
                <a:gd name="T31" fmla="*/ 3091 h 3371"/>
                <a:gd name="T32" fmla="*/ 1654 w 2244"/>
                <a:gd name="T33" fmla="*/ 3159 h 3371"/>
                <a:gd name="T34" fmla="*/ 1667 w 2244"/>
                <a:gd name="T35" fmla="*/ 3229 h 3371"/>
                <a:gd name="T36" fmla="*/ 1666 w 2244"/>
                <a:gd name="T37" fmla="*/ 3290 h 3371"/>
                <a:gd name="T38" fmla="*/ 1649 w 2244"/>
                <a:gd name="T39" fmla="*/ 3310 h 3371"/>
                <a:gd name="T40" fmla="*/ 1639 w 2244"/>
                <a:gd name="T41" fmla="*/ 3321 h 3371"/>
                <a:gd name="T42" fmla="*/ 1633 w 2244"/>
                <a:gd name="T43" fmla="*/ 3350 h 3371"/>
                <a:gd name="T44" fmla="*/ 1575 w 2244"/>
                <a:gd name="T45" fmla="*/ 3298 h 3371"/>
                <a:gd name="T46" fmla="*/ 1347 w 2244"/>
                <a:gd name="T47" fmla="*/ 3014 h 3371"/>
                <a:gd name="T48" fmla="*/ 1148 w 2244"/>
                <a:gd name="T49" fmla="*/ 2757 h 3371"/>
                <a:gd name="T50" fmla="*/ 943 w 2244"/>
                <a:gd name="T51" fmla="*/ 2493 h 3371"/>
                <a:gd name="T52" fmla="*/ 720 w 2244"/>
                <a:gd name="T53" fmla="*/ 2209 h 3371"/>
                <a:gd name="T54" fmla="*/ 485 w 2244"/>
                <a:gd name="T55" fmla="*/ 1909 h 3371"/>
                <a:gd name="T56" fmla="*/ 206 w 2244"/>
                <a:gd name="T57" fmla="*/ 1566 h 3371"/>
                <a:gd name="T58" fmla="*/ 1 w 2244"/>
                <a:gd name="T59" fmla="*/ 1301 h 3371"/>
                <a:gd name="T60" fmla="*/ 49 w 2244"/>
                <a:gd name="T61" fmla="*/ 1036 h 3371"/>
                <a:gd name="T62" fmla="*/ 108 w 2244"/>
                <a:gd name="T63" fmla="*/ 717 h 3371"/>
                <a:gd name="T64" fmla="*/ 166 w 2244"/>
                <a:gd name="T65" fmla="*/ 397 h 3371"/>
                <a:gd name="T66" fmla="*/ 224 w 2244"/>
                <a:gd name="T67" fmla="*/ 79 h 3371"/>
                <a:gd name="T68" fmla="*/ 426 w 2244"/>
                <a:gd name="T69" fmla="*/ 34 h 3371"/>
                <a:gd name="T70" fmla="*/ 676 w 2244"/>
                <a:gd name="T71" fmla="*/ 77 h 3371"/>
                <a:gd name="T72" fmla="*/ 927 w 2244"/>
                <a:gd name="T73" fmla="*/ 119 h 3371"/>
                <a:gd name="T74" fmla="*/ 1177 w 2244"/>
                <a:gd name="T75" fmla="*/ 159 h 3371"/>
                <a:gd name="T76" fmla="*/ 1428 w 2244"/>
                <a:gd name="T77" fmla="*/ 198 h 3371"/>
                <a:gd name="T78" fmla="*/ 1678 w 2244"/>
                <a:gd name="T79" fmla="*/ 234 h 3371"/>
                <a:gd name="T80" fmla="*/ 1929 w 2244"/>
                <a:gd name="T81" fmla="*/ 269 h 3371"/>
                <a:gd name="T82" fmla="*/ 2180 w 2244"/>
                <a:gd name="T83" fmla="*/ 302 h 3371"/>
                <a:gd name="T84" fmla="*/ 2217 w 2244"/>
                <a:gd name="T85" fmla="*/ 515 h 3371"/>
                <a:gd name="T86" fmla="*/ 2182 w 2244"/>
                <a:gd name="T87" fmla="*/ 789 h 3371"/>
                <a:gd name="T88" fmla="*/ 2147 w 2244"/>
                <a:gd name="T89" fmla="*/ 1063 h 3371"/>
                <a:gd name="T90" fmla="*/ 2112 w 2244"/>
                <a:gd name="T91" fmla="*/ 1338 h 3371"/>
                <a:gd name="T92" fmla="*/ 2077 w 2244"/>
                <a:gd name="T93" fmla="*/ 1614 h 3371"/>
                <a:gd name="T94" fmla="*/ 2042 w 2244"/>
                <a:gd name="T95" fmla="*/ 1889 h 3371"/>
                <a:gd name="T96" fmla="*/ 2007 w 2244"/>
                <a:gd name="T97" fmla="*/ 2165 h 3371"/>
                <a:gd name="T98" fmla="*/ 1971 w 2244"/>
                <a:gd name="T99" fmla="*/ 2442 h 3371"/>
                <a:gd name="T100" fmla="*/ 1959 w 2244"/>
                <a:gd name="T101" fmla="*/ 2541 h 3371"/>
                <a:gd name="T102" fmla="*/ 1945 w 2244"/>
                <a:gd name="T103" fmla="*/ 2645 h 3371"/>
                <a:gd name="T104" fmla="*/ 1930 w 2244"/>
                <a:gd name="T105" fmla="*/ 2763 h 3371"/>
                <a:gd name="T106" fmla="*/ 1921 w 2244"/>
                <a:gd name="T107" fmla="*/ 2836 h 3371"/>
                <a:gd name="T108" fmla="*/ 1915 w 2244"/>
                <a:gd name="T109" fmla="*/ 2867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4" h="3371">
                  <a:moveTo>
                    <a:pt x="1907" y="2876"/>
                  </a:moveTo>
                  <a:lnTo>
                    <a:pt x="1899" y="2884"/>
                  </a:lnTo>
                  <a:lnTo>
                    <a:pt x="1893" y="2897"/>
                  </a:lnTo>
                  <a:lnTo>
                    <a:pt x="1886" y="2913"/>
                  </a:lnTo>
                  <a:lnTo>
                    <a:pt x="1878" y="2932"/>
                  </a:lnTo>
                  <a:lnTo>
                    <a:pt x="1865" y="2937"/>
                  </a:lnTo>
                  <a:lnTo>
                    <a:pt x="1846" y="2938"/>
                  </a:lnTo>
                  <a:lnTo>
                    <a:pt x="1837" y="2936"/>
                  </a:lnTo>
                  <a:lnTo>
                    <a:pt x="1829" y="2932"/>
                  </a:lnTo>
                  <a:lnTo>
                    <a:pt x="1823" y="2925"/>
                  </a:lnTo>
                  <a:lnTo>
                    <a:pt x="1820" y="2919"/>
                  </a:lnTo>
                  <a:lnTo>
                    <a:pt x="1817" y="2913"/>
                  </a:lnTo>
                  <a:lnTo>
                    <a:pt x="1811" y="2894"/>
                  </a:lnTo>
                  <a:lnTo>
                    <a:pt x="1809" y="2889"/>
                  </a:lnTo>
                  <a:lnTo>
                    <a:pt x="1806" y="2884"/>
                  </a:lnTo>
                  <a:lnTo>
                    <a:pt x="1803" y="2880"/>
                  </a:lnTo>
                  <a:lnTo>
                    <a:pt x="1800" y="2877"/>
                  </a:lnTo>
                  <a:lnTo>
                    <a:pt x="1797" y="2876"/>
                  </a:lnTo>
                  <a:lnTo>
                    <a:pt x="1794" y="2875"/>
                  </a:lnTo>
                  <a:lnTo>
                    <a:pt x="1792" y="2875"/>
                  </a:lnTo>
                  <a:lnTo>
                    <a:pt x="1789" y="2875"/>
                  </a:lnTo>
                  <a:lnTo>
                    <a:pt x="1787" y="2875"/>
                  </a:lnTo>
                  <a:lnTo>
                    <a:pt x="1785" y="2876"/>
                  </a:lnTo>
                  <a:lnTo>
                    <a:pt x="1775" y="2880"/>
                  </a:lnTo>
                  <a:lnTo>
                    <a:pt x="1773" y="2881"/>
                  </a:lnTo>
                  <a:lnTo>
                    <a:pt x="1770" y="2881"/>
                  </a:lnTo>
                  <a:lnTo>
                    <a:pt x="1768" y="2881"/>
                  </a:lnTo>
                  <a:lnTo>
                    <a:pt x="1765" y="2880"/>
                  </a:lnTo>
                  <a:lnTo>
                    <a:pt x="1760" y="2878"/>
                  </a:lnTo>
                  <a:lnTo>
                    <a:pt x="1757" y="2875"/>
                  </a:lnTo>
                  <a:lnTo>
                    <a:pt x="1754" y="2872"/>
                  </a:lnTo>
                  <a:lnTo>
                    <a:pt x="1752" y="2871"/>
                  </a:lnTo>
                  <a:lnTo>
                    <a:pt x="1751" y="2870"/>
                  </a:lnTo>
                  <a:lnTo>
                    <a:pt x="1732" y="2861"/>
                  </a:lnTo>
                  <a:lnTo>
                    <a:pt x="1729" y="2861"/>
                  </a:lnTo>
                  <a:lnTo>
                    <a:pt x="1726" y="2861"/>
                  </a:lnTo>
                  <a:lnTo>
                    <a:pt x="1720" y="2863"/>
                  </a:lnTo>
                  <a:lnTo>
                    <a:pt x="1698" y="2865"/>
                  </a:lnTo>
                  <a:lnTo>
                    <a:pt x="1686" y="2871"/>
                  </a:lnTo>
                  <a:lnTo>
                    <a:pt x="1673" y="2875"/>
                  </a:lnTo>
                  <a:lnTo>
                    <a:pt x="1671" y="2876"/>
                  </a:lnTo>
                  <a:lnTo>
                    <a:pt x="1670" y="2878"/>
                  </a:lnTo>
                  <a:lnTo>
                    <a:pt x="1667" y="2881"/>
                  </a:lnTo>
                  <a:lnTo>
                    <a:pt x="1665" y="2883"/>
                  </a:lnTo>
                  <a:lnTo>
                    <a:pt x="1664" y="2886"/>
                  </a:lnTo>
                  <a:lnTo>
                    <a:pt x="1664" y="2891"/>
                  </a:lnTo>
                  <a:lnTo>
                    <a:pt x="1663" y="2902"/>
                  </a:lnTo>
                  <a:lnTo>
                    <a:pt x="1663" y="2907"/>
                  </a:lnTo>
                  <a:lnTo>
                    <a:pt x="1660" y="2911"/>
                  </a:lnTo>
                  <a:lnTo>
                    <a:pt x="1653" y="2917"/>
                  </a:lnTo>
                  <a:lnTo>
                    <a:pt x="1652" y="2929"/>
                  </a:lnTo>
                  <a:lnTo>
                    <a:pt x="1654" y="2942"/>
                  </a:lnTo>
                  <a:lnTo>
                    <a:pt x="1658" y="2953"/>
                  </a:lnTo>
                  <a:lnTo>
                    <a:pt x="1670" y="2973"/>
                  </a:lnTo>
                  <a:lnTo>
                    <a:pt x="1672" y="2977"/>
                  </a:lnTo>
                  <a:lnTo>
                    <a:pt x="1672" y="2982"/>
                  </a:lnTo>
                  <a:lnTo>
                    <a:pt x="1670" y="2987"/>
                  </a:lnTo>
                  <a:lnTo>
                    <a:pt x="1662" y="2998"/>
                  </a:lnTo>
                  <a:lnTo>
                    <a:pt x="1659" y="3004"/>
                  </a:lnTo>
                  <a:lnTo>
                    <a:pt x="1656" y="3028"/>
                  </a:lnTo>
                  <a:lnTo>
                    <a:pt x="1655" y="3041"/>
                  </a:lnTo>
                  <a:lnTo>
                    <a:pt x="1656" y="3050"/>
                  </a:lnTo>
                  <a:lnTo>
                    <a:pt x="1664" y="3084"/>
                  </a:lnTo>
                  <a:lnTo>
                    <a:pt x="1666" y="3091"/>
                  </a:lnTo>
                  <a:lnTo>
                    <a:pt x="1661" y="3100"/>
                  </a:lnTo>
                  <a:lnTo>
                    <a:pt x="1661" y="3120"/>
                  </a:lnTo>
                  <a:lnTo>
                    <a:pt x="1651" y="3141"/>
                  </a:lnTo>
                  <a:lnTo>
                    <a:pt x="1654" y="3159"/>
                  </a:lnTo>
                  <a:lnTo>
                    <a:pt x="1658" y="3181"/>
                  </a:lnTo>
                  <a:lnTo>
                    <a:pt x="1667" y="3206"/>
                  </a:lnTo>
                  <a:lnTo>
                    <a:pt x="1669" y="3217"/>
                  </a:lnTo>
                  <a:lnTo>
                    <a:pt x="1667" y="3229"/>
                  </a:lnTo>
                  <a:lnTo>
                    <a:pt x="1666" y="3240"/>
                  </a:lnTo>
                  <a:lnTo>
                    <a:pt x="1668" y="3262"/>
                  </a:lnTo>
                  <a:lnTo>
                    <a:pt x="1668" y="3280"/>
                  </a:lnTo>
                  <a:lnTo>
                    <a:pt x="1666" y="3290"/>
                  </a:lnTo>
                  <a:lnTo>
                    <a:pt x="1660" y="3307"/>
                  </a:lnTo>
                  <a:lnTo>
                    <a:pt x="1659" y="3308"/>
                  </a:lnTo>
                  <a:lnTo>
                    <a:pt x="1654" y="3310"/>
                  </a:lnTo>
                  <a:lnTo>
                    <a:pt x="1649" y="3310"/>
                  </a:lnTo>
                  <a:lnTo>
                    <a:pt x="1644" y="3310"/>
                  </a:lnTo>
                  <a:lnTo>
                    <a:pt x="1640" y="3311"/>
                  </a:lnTo>
                  <a:lnTo>
                    <a:pt x="1638" y="3317"/>
                  </a:lnTo>
                  <a:lnTo>
                    <a:pt x="1639" y="3321"/>
                  </a:lnTo>
                  <a:lnTo>
                    <a:pt x="1645" y="3330"/>
                  </a:lnTo>
                  <a:lnTo>
                    <a:pt x="1645" y="3336"/>
                  </a:lnTo>
                  <a:lnTo>
                    <a:pt x="1643" y="3340"/>
                  </a:lnTo>
                  <a:lnTo>
                    <a:pt x="1633" y="3350"/>
                  </a:lnTo>
                  <a:lnTo>
                    <a:pt x="1635" y="3365"/>
                  </a:lnTo>
                  <a:lnTo>
                    <a:pt x="1635" y="3370"/>
                  </a:lnTo>
                  <a:lnTo>
                    <a:pt x="1635" y="3370"/>
                  </a:lnTo>
                  <a:lnTo>
                    <a:pt x="1575" y="3298"/>
                  </a:lnTo>
                  <a:lnTo>
                    <a:pt x="1516" y="3225"/>
                  </a:lnTo>
                  <a:lnTo>
                    <a:pt x="1455" y="3150"/>
                  </a:lnTo>
                  <a:lnTo>
                    <a:pt x="1398" y="3078"/>
                  </a:lnTo>
                  <a:lnTo>
                    <a:pt x="1347" y="3014"/>
                  </a:lnTo>
                  <a:lnTo>
                    <a:pt x="1297" y="2950"/>
                  </a:lnTo>
                  <a:lnTo>
                    <a:pt x="1247" y="2885"/>
                  </a:lnTo>
                  <a:lnTo>
                    <a:pt x="1198" y="2821"/>
                  </a:lnTo>
                  <a:lnTo>
                    <a:pt x="1148" y="2757"/>
                  </a:lnTo>
                  <a:lnTo>
                    <a:pt x="1098" y="2692"/>
                  </a:lnTo>
                  <a:lnTo>
                    <a:pt x="1049" y="2628"/>
                  </a:lnTo>
                  <a:lnTo>
                    <a:pt x="1000" y="2564"/>
                  </a:lnTo>
                  <a:lnTo>
                    <a:pt x="943" y="2493"/>
                  </a:lnTo>
                  <a:lnTo>
                    <a:pt x="887" y="2422"/>
                  </a:lnTo>
                  <a:lnTo>
                    <a:pt x="831" y="2351"/>
                  </a:lnTo>
                  <a:lnTo>
                    <a:pt x="776" y="2280"/>
                  </a:lnTo>
                  <a:lnTo>
                    <a:pt x="720" y="2209"/>
                  </a:lnTo>
                  <a:lnTo>
                    <a:pt x="665" y="2137"/>
                  </a:lnTo>
                  <a:lnTo>
                    <a:pt x="610" y="2066"/>
                  </a:lnTo>
                  <a:lnTo>
                    <a:pt x="556" y="1995"/>
                  </a:lnTo>
                  <a:lnTo>
                    <a:pt x="485" y="1909"/>
                  </a:lnTo>
                  <a:lnTo>
                    <a:pt x="415" y="1824"/>
                  </a:lnTo>
                  <a:lnTo>
                    <a:pt x="345" y="1738"/>
                  </a:lnTo>
                  <a:lnTo>
                    <a:pt x="275" y="1652"/>
                  </a:lnTo>
                  <a:lnTo>
                    <a:pt x="206" y="1566"/>
                  </a:lnTo>
                  <a:lnTo>
                    <a:pt x="137" y="1479"/>
                  </a:lnTo>
                  <a:lnTo>
                    <a:pt x="68" y="1393"/>
                  </a:lnTo>
                  <a:lnTo>
                    <a:pt x="0" y="1307"/>
                  </a:lnTo>
                  <a:lnTo>
                    <a:pt x="1" y="1301"/>
                  </a:lnTo>
                  <a:lnTo>
                    <a:pt x="6" y="1277"/>
                  </a:lnTo>
                  <a:lnTo>
                    <a:pt x="20" y="1196"/>
                  </a:lnTo>
                  <a:lnTo>
                    <a:pt x="34" y="1116"/>
                  </a:lnTo>
                  <a:lnTo>
                    <a:pt x="49" y="1036"/>
                  </a:lnTo>
                  <a:lnTo>
                    <a:pt x="64" y="956"/>
                  </a:lnTo>
                  <a:lnTo>
                    <a:pt x="78" y="876"/>
                  </a:lnTo>
                  <a:lnTo>
                    <a:pt x="93" y="796"/>
                  </a:lnTo>
                  <a:lnTo>
                    <a:pt x="108" y="717"/>
                  </a:lnTo>
                  <a:lnTo>
                    <a:pt x="122" y="637"/>
                  </a:lnTo>
                  <a:lnTo>
                    <a:pt x="137" y="557"/>
                  </a:lnTo>
                  <a:lnTo>
                    <a:pt x="151" y="477"/>
                  </a:lnTo>
                  <a:lnTo>
                    <a:pt x="166" y="397"/>
                  </a:lnTo>
                  <a:lnTo>
                    <a:pt x="180" y="318"/>
                  </a:lnTo>
                  <a:lnTo>
                    <a:pt x="195" y="238"/>
                  </a:lnTo>
                  <a:lnTo>
                    <a:pt x="209" y="159"/>
                  </a:lnTo>
                  <a:lnTo>
                    <a:pt x="224" y="79"/>
                  </a:lnTo>
                  <a:lnTo>
                    <a:pt x="238" y="0"/>
                  </a:lnTo>
                  <a:lnTo>
                    <a:pt x="301" y="11"/>
                  </a:lnTo>
                  <a:lnTo>
                    <a:pt x="364" y="23"/>
                  </a:lnTo>
                  <a:lnTo>
                    <a:pt x="426" y="34"/>
                  </a:lnTo>
                  <a:lnTo>
                    <a:pt x="489" y="45"/>
                  </a:lnTo>
                  <a:lnTo>
                    <a:pt x="551" y="56"/>
                  </a:lnTo>
                  <a:lnTo>
                    <a:pt x="613" y="66"/>
                  </a:lnTo>
                  <a:lnTo>
                    <a:pt x="676" y="77"/>
                  </a:lnTo>
                  <a:lnTo>
                    <a:pt x="739" y="88"/>
                  </a:lnTo>
                  <a:lnTo>
                    <a:pt x="801" y="98"/>
                  </a:lnTo>
                  <a:lnTo>
                    <a:pt x="864" y="109"/>
                  </a:lnTo>
                  <a:lnTo>
                    <a:pt x="927" y="119"/>
                  </a:lnTo>
                  <a:lnTo>
                    <a:pt x="989" y="129"/>
                  </a:lnTo>
                  <a:lnTo>
                    <a:pt x="1052" y="139"/>
                  </a:lnTo>
                  <a:lnTo>
                    <a:pt x="1114" y="149"/>
                  </a:lnTo>
                  <a:lnTo>
                    <a:pt x="1177" y="159"/>
                  </a:lnTo>
                  <a:lnTo>
                    <a:pt x="1240" y="169"/>
                  </a:lnTo>
                  <a:lnTo>
                    <a:pt x="1302" y="179"/>
                  </a:lnTo>
                  <a:lnTo>
                    <a:pt x="1365" y="188"/>
                  </a:lnTo>
                  <a:lnTo>
                    <a:pt x="1428" y="198"/>
                  </a:lnTo>
                  <a:lnTo>
                    <a:pt x="1490" y="207"/>
                  </a:lnTo>
                  <a:lnTo>
                    <a:pt x="1553" y="216"/>
                  </a:lnTo>
                  <a:lnTo>
                    <a:pt x="1616" y="225"/>
                  </a:lnTo>
                  <a:lnTo>
                    <a:pt x="1678" y="234"/>
                  </a:lnTo>
                  <a:lnTo>
                    <a:pt x="1741" y="243"/>
                  </a:lnTo>
                  <a:lnTo>
                    <a:pt x="1803" y="252"/>
                  </a:lnTo>
                  <a:lnTo>
                    <a:pt x="1866" y="260"/>
                  </a:lnTo>
                  <a:lnTo>
                    <a:pt x="1929" y="269"/>
                  </a:lnTo>
                  <a:lnTo>
                    <a:pt x="1991" y="277"/>
                  </a:lnTo>
                  <a:lnTo>
                    <a:pt x="2054" y="286"/>
                  </a:lnTo>
                  <a:lnTo>
                    <a:pt x="2117" y="294"/>
                  </a:lnTo>
                  <a:lnTo>
                    <a:pt x="2180" y="302"/>
                  </a:lnTo>
                  <a:lnTo>
                    <a:pt x="2243" y="310"/>
                  </a:lnTo>
                  <a:lnTo>
                    <a:pt x="2234" y="378"/>
                  </a:lnTo>
                  <a:lnTo>
                    <a:pt x="2225" y="447"/>
                  </a:lnTo>
                  <a:lnTo>
                    <a:pt x="2217" y="515"/>
                  </a:lnTo>
                  <a:lnTo>
                    <a:pt x="2208" y="584"/>
                  </a:lnTo>
                  <a:lnTo>
                    <a:pt x="2199" y="652"/>
                  </a:lnTo>
                  <a:lnTo>
                    <a:pt x="2190" y="721"/>
                  </a:lnTo>
                  <a:lnTo>
                    <a:pt x="2182" y="789"/>
                  </a:lnTo>
                  <a:lnTo>
                    <a:pt x="2173" y="857"/>
                  </a:lnTo>
                  <a:lnTo>
                    <a:pt x="2164" y="926"/>
                  </a:lnTo>
                  <a:lnTo>
                    <a:pt x="2155" y="995"/>
                  </a:lnTo>
                  <a:lnTo>
                    <a:pt x="2147" y="1063"/>
                  </a:lnTo>
                  <a:lnTo>
                    <a:pt x="2138" y="1132"/>
                  </a:lnTo>
                  <a:lnTo>
                    <a:pt x="2129" y="1201"/>
                  </a:lnTo>
                  <a:lnTo>
                    <a:pt x="2121" y="1270"/>
                  </a:lnTo>
                  <a:lnTo>
                    <a:pt x="2112" y="1338"/>
                  </a:lnTo>
                  <a:lnTo>
                    <a:pt x="2103" y="1407"/>
                  </a:lnTo>
                  <a:lnTo>
                    <a:pt x="2094" y="1476"/>
                  </a:lnTo>
                  <a:lnTo>
                    <a:pt x="2085" y="1545"/>
                  </a:lnTo>
                  <a:lnTo>
                    <a:pt x="2077" y="1614"/>
                  </a:lnTo>
                  <a:lnTo>
                    <a:pt x="2068" y="1682"/>
                  </a:lnTo>
                  <a:lnTo>
                    <a:pt x="2059" y="1751"/>
                  </a:lnTo>
                  <a:lnTo>
                    <a:pt x="2050" y="1820"/>
                  </a:lnTo>
                  <a:lnTo>
                    <a:pt x="2042" y="1889"/>
                  </a:lnTo>
                  <a:lnTo>
                    <a:pt x="2033" y="1958"/>
                  </a:lnTo>
                  <a:lnTo>
                    <a:pt x="2024" y="2027"/>
                  </a:lnTo>
                  <a:lnTo>
                    <a:pt x="2015" y="2096"/>
                  </a:lnTo>
                  <a:lnTo>
                    <a:pt x="2007" y="2165"/>
                  </a:lnTo>
                  <a:lnTo>
                    <a:pt x="1998" y="2235"/>
                  </a:lnTo>
                  <a:lnTo>
                    <a:pt x="1989" y="2304"/>
                  </a:lnTo>
                  <a:lnTo>
                    <a:pt x="1980" y="2373"/>
                  </a:lnTo>
                  <a:lnTo>
                    <a:pt x="1971" y="2442"/>
                  </a:lnTo>
                  <a:lnTo>
                    <a:pt x="1963" y="2511"/>
                  </a:lnTo>
                  <a:lnTo>
                    <a:pt x="1962" y="2515"/>
                  </a:lnTo>
                  <a:lnTo>
                    <a:pt x="1961" y="2525"/>
                  </a:lnTo>
                  <a:lnTo>
                    <a:pt x="1959" y="2541"/>
                  </a:lnTo>
                  <a:lnTo>
                    <a:pt x="1956" y="2562"/>
                  </a:lnTo>
                  <a:lnTo>
                    <a:pt x="1953" y="2587"/>
                  </a:lnTo>
                  <a:lnTo>
                    <a:pt x="1949" y="2615"/>
                  </a:lnTo>
                  <a:lnTo>
                    <a:pt x="1945" y="2645"/>
                  </a:lnTo>
                  <a:lnTo>
                    <a:pt x="1941" y="2675"/>
                  </a:lnTo>
                  <a:lnTo>
                    <a:pt x="1937" y="2706"/>
                  </a:lnTo>
                  <a:lnTo>
                    <a:pt x="1933" y="2736"/>
                  </a:lnTo>
                  <a:lnTo>
                    <a:pt x="1930" y="2763"/>
                  </a:lnTo>
                  <a:lnTo>
                    <a:pt x="1927" y="2788"/>
                  </a:lnTo>
                  <a:lnTo>
                    <a:pt x="1924" y="2809"/>
                  </a:lnTo>
                  <a:lnTo>
                    <a:pt x="1922" y="2826"/>
                  </a:lnTo>
                  <a:lnTo>
                    <a:pt x="1921" y="2836"/>
                  </a:lnTo>
                  <a:lnTo>
                    <a:pt x="1920" y="2840"/>
                  </a:lnTo>
                  <a:lnTo>
                    <a:pt x="1918" y="2858"/>
                  </a:lnTo>
                  <a:lnTo>
                    <a:pt x="1917" y="2863"/>
                  </a:lnTo>
                  <a:lnTo>
                    <a:pt x="1915" y="2867"/>
                  </a:lnTo>
                  <a:lnTo>
                    <a:pt x="1907" y="287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xmlns="" id="{1B7912A9-DD63-4766-887B-F66F5B86B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2190" y="2620094"/>
              <a:ext cx="574290" cy="867984"/>
            </a:xfrm>
            <a:custGeom>
              <a:avLst/>
              <a:gdLst>
                <a:gd name="T0" fmla="*/ 1886 w 2244"/>
                <a:gd name="T1" fmla="*/ 2913 h 3371"/>
                <a:gd name="T2" fmla="*/ 1837 w 2244"/>
                <a:gd name="T3" fmla="*/ 2936 h 3371"/>
                <a:gd name="T4" fmla="*/ 1817 w 2244"/>
                <a:gd name="T5" fmla="*/ 2913 h 3371"/>
                <a:gd name="T6" fmla="*/ 1803 w 2244"/>
                <a:gd name="T7" fmla="*/ 2880 h 3371"/>
                <a:gd name="T8" fmla="*/ 1792 w 2244"/>
                <a:gd name="T9" fmla="*/ 2875 h 3371"/>
                <a:gd name="T10" fmla="*/ 1775 w 2244"/>
                <a:gd name="T11" fmla="*/ 2880 h 3371"/>
                <a:gd name="T12" fmla="*/ 1765 w 2244"/>
                <a:gd name="T13" fmla="*/ 2880 h 3371"/>
                <a:gd name="T14" fmla="*/ 1752 w 2244"/>
                <a:gd name="T15" fmla="*/ 2871 h 3371"/>
                <a:gd name="T16" fmla="*/ 1726 w 2244"/>
                <a:gd name="T17" fmla="*/ 2861 h 3371"/>
                <a:gd name="T18" fmla="*/ 1673 w 2244"/>
                <a:gd name="T19" fmla="*/ 2875 h 3371"/>
                <a:gd name="T20" fmla="*/ 1665 w 2244"/>
                <a:gd name="T21" fmla="*/ 2883 h 3371"/>
                <a:gd name="T22" fmla="*/ 1663 w 2244"/>
                <a:gd name="T23" fmla="*/ 2907 h 3371"/>
                <a:gd name="T24" fmla="*/ 1654 w 2244"/>
                <a:gd name="T25" fmla="*/ 2942 h 3371"/>
                <a:gd name="T26" fmla="*/ 1672 w 2244"/>
                <a:gd name="T27" fmla="*/ 2982 h 3371"/>
                <a:gd name="T28" fmla="*/ 1656 w 2244"/>
                <a:gd name="T29" fmla="*/ 3028 h 3371"/>
                <a:gd name="T30" fmla="*/ 1666 w 2244"/>
                <a:gd name="T31" fmla="*/ 3091 h 3371"/>
                <a:gd name="T32" fmla="*/ 1654 w 2244"/>
                <a:gd name="T33" fmla="*/ 3159 h 3371"/>
                <a:gd name="T34" fmla="*/ 1667 w 2244"/>
                <a:gd name="T35" fmla="*/ 3229 h 3371"/>
                <a:gd name="T36" fmla="*/ 1666 w 2244"/>
                <a:gd name="T37" fmla="*/ 3290 h 3371"/>
                <a:gd name="T38" fmla="*/ 1649 w 2244"/>
                <a:gd name="T39" fmla="*/ 3310 h 3371"/>
                <a:gd name="T40" fmla="*/ 1639 w 2244"/>
                <a:gd name="T41" fmla="*/ 3321 h 3371"/>
                <a:gd name="T42" fmla="*/ 1633 w 2244"/>
                <a:gd name="T43" fmla="*/ 3350 h 3371"/>
                <a:gd name="T44" fmla="*/ 1575 w 2244"/>
                <a:gd name="T45" fmla="*/ 3298 h 3371"/>
                <a:gd name="T46" fmla="*/ 1347 w 2244"/>
                <a:gd name="T47" fmla="*/ 3014 h 3371"/>
                <a:gd name="T48" fmla="*/ 1148 w 2244"/>
                <a:gd name="T49" fmla="*/ 2757 h 3371"/>
                <a:gd name="T50" fmla="*/ 943 w 2244"/>
                <a:gd name="T51" fmla="*/ 2493 h 3371"/>
                <a:gd name="T52" fmla="*/ 720 w 2244"/>
                <a:gd name="T53" fmla="*/ 2209 h 3371"/>
                <a:gd name="T54" fmla="*/ 485 w 2244"/>
                <a:gd name="T55" fmla="*/ 1909 h 3371"/>
                <a:gd name="T56" fmla="*/ 206 w 2244"/>
                <a:gd name="T57" fmla="*/ 1566 h 3371"/>
                <a:gd name="T58" fmla="*/ 1 w 2244"/>
                <a:gd name="T59" fmla="*/ 1301 h 3371"/>
                <a:gd name="T60" fmla="*/ 49 w 2244"/>
                <a:gd name="T61" fmla="*/ 1036 h 3371"/>
                <a:gd name="T62" fmla="*/ 108 w 2244"/>
                <a:gd name="T63" fmla="*/ 717 h 3371"/>
                <a:gd name="T64" fmla="*/ 166 w 2244"/>
                <a:gd name="T65" fmla="*/ 397 h 3371"/>
                <a:gd name="T66" fmla="*/ 224 w 2244"/>
                <a:gd name="T67" fmla="*/ 79 h 3371"/>
                <a:gd name="T68" fmla="*/ 426 w 2244"/>
                <a:gd name="T69" fmla="*/ 34 h 3371"/>
                <a:gd name="T70" fmla="*/ 676 w 2244"/>
                <a:gd name="T71" fmla="*/ 77 h 3371"/>
                <a:gd name="T72" fmla="*/ 927 w 2244"/>
                <a:gd name="T73" fmla="*/ 119 h 3371"/>
                <a:gd name="T74" fmla="*/ 1177 w 2244"/>
                <a:gd name="T75" fmla="*/ 159 h 3371"/>
                <a:gd name="T76" fmla="*/ 1428 w 2244"/>
                <a:gd name="T77" fmla="*/ 198 h 3371"/>
                <a:gd name="T78" fmla="*/ 1678 w 2244"/>
                <a:gd name="T79" fmla="*/ 234 h 3371"/>
                <a:gd name="T80" fmla="*/ 1929 w 2244"/>
                <a:gd name="T81" fmla="*/ 269 h 3371"/>
                <a:gd name="T82" fmla="*/ 2180 w 2244"/>
                <a:gd name="T83" fmla="*/ 302 h 3371"/>
                <a:gd name="T84" fmla="*/ 2217 w 2244"/>
                <a:gd name="T85" fmla="*/ 515 h 3371"/>
                <a:gd name="T86" fmla="*/ 2182 w 2244"/>
                <a:gd name="T87" fmla="*/ 789 h 3371"/>
                <a:gd name="T88" fmla="*/ 2147 w 2244"/>
                <a:gd name="T89" fmla="*/ 1063 h 3371"/>
                <a:gd name="T90" fmla="*/ 2112 w 2244"/>
                <a:gd name="T91" fmla="*/ 1338 h 3371"/>
                <a:gd name="T92" fmla="*/ 2077 w 2244"/>
                <a:gd name="T93" fmla="*/ 1614 h 3371"/>
                <a:gd name="T94" fmla="*/ 2042 w 2244"/>
                <a:gd name="T95" fmla="*/ 1889 h 3371"/>
                <a:gd name="T96" fmla="*/ 2007 w 2244"/>
                <a:gd name="T97" fmla="*/ 2165 h 3371"/>
                <a:gd name="T98" fmla="*/ 1971 w 2244"/>
                <a:gd name="T99" fmla="*/ 2442 h 3371"/>
                <a:gd name="T100" fmla="*/ 1959 w 2244"/>
                <a:gd name="T101" fmla="*/ 2541 h 3371"/>
                <a:gd name="T102" fmla="*/ 1945 w 2244"/>
                <a:gd name="T103" fmla="*/ 2645 h 3371"/>
                <a:gd name="T104" fmla="*/ 1930 w 2244"/>
                <a:gd name="T105" fmla="*/ 2763 h 3371"/>
                <a:gd name="T106" fmla="*/ 1921 w 2244"/>
                <a:gd name="T107" fmla="*/ 2836 h 3371"/>
                <a:gd name="T108" fmla="*/ 1915 w 2244"/>
                <a:gd name="T109" fmla="*/ 2867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4" h="3371">
                  <a:moveTo>
                    <a:pt x="1907" y="2876"/>
                  </a:moveTo>
                  <a:lnTo>
                    <a:pt x="1899" y="2884"/>
                  </a:lnTo>
                  <a:lnTo>
                    <a:pt x="1893" y="2897"/>
                  </a:lnTo>
                  <a:lnTo>
                    <a:pt x="1886" y="2913"/>
                  </a:lnTo>
                  <a:lnTo>
                    <a:pt x="1878" y="2932"/>
                  </a:lnTo>
                  <a:lnTo>
                    <a:pt x="1865" y="2937"/>
                  </a:lnTo>
                  <a:lnTo>
                    <a:pt x="1846" y="2938"/>
                  </a:lnTo>
                  <a:lnTo>
                    <a:pt x="1837" y="2936"/>
                  </a:lnTo>
                  <a:lnTo>
                    <a:pt x="1829" y="2932"/>
                  </a:lnTo>
                  <a:lnTo>
                    <a:pt x="1823" y="2925"/>
                  </a:lnTo>
                  <a:lnTo>
                    <a:pt x="1820" y="2919"/>
                  </a:lnTo>
                  <a:lnTo>
                    <a:pt x="1817" y="2913"/>
                  </a:lnTo>
                  <a:lnTo>
                    <a:pt x="1811" y="2894"/>
                  </a:lnTo>
                  <a:lnTo>
                    <a:pt x="1809" y="2889"/>
                  </a:lnTo>
                  <a:lnTo>
                    <a:pt x="1806" y="2884"/>
                  </a:lnTo>
                  <a:lnTo>
                    <a:pt x="1803" y="2880"/>
                  </a:lnTo>
                  <a:lnTo>
                    <a:pt x="1800" y="2877"/>
                  </a:lnTo>
                  <a:lnTo>
                    <a:pt x="1797" y="2876"/>
                  </a:lnTo>
                  <a:lnTo>
                    <a:pt x="1794" y="2875"/>
                  </a:lnTo>
                  <a:lnTo>
                    <a:pt x="1792" y="2875"/>
                  </a:lnTo>
                  <a:lnTo>
                    <a:pt x="1789" y="2875"/>
                  </a:lnTo>
                  <a:lnTo>
                    <a:pt x="1787" y="2875"/>
                  </a:lnTo>
                  <a:lnTo>
                    <a:pt x="1785" y="2876"/>
                  </a:lnTo>
                  <a:lnTo>
                    <a:pt x="1775" y="2880"/>
                  </a:lnTo>
                  <a:lnTo>
                    <a:pt x="1773" y="2881"/>
                  </a:lnTo>
                  <a:lnTo>
                    <a:pt x="1770" y="2881"/>
                  </a:lnTo>
                  <a:lnTo>
                    <a:pt x="1768" y="2881"/>
                  </a:lnTo>
                  <a:lnTo>
                    <a:pt x="1765" y="2880"/>
                  </a:lnTo>
                  <a:lnTo>
                    <a:pt x="1760" y="2878"/>
                  </a:lnTo>
                  <a:lnTo>
                    <a:pt x="1757" y="2875"/>
                  </a:lnTo>
                  <a:lnTo>
                    <a:pt x="1754" y="2872"/>
                  </a:lnTo>
                  <a:lnTo>
                    <a:pt x="1752" y="2871"/>
                  </a:lnTo>
                  <a:lnTo>
                    <a:pt x="1751" y="2870"/>
                  </a:lnTo>
                  <a:lnTo>
                    <a:pt x="1732" y="2861"/>
                  </a:lnTo>
                  <a:lnTo>
                    <a:pt x="1729" y="2861"/>
                  </a:lnTo>
                  <a:lnTo>
                    <a:pt x="1726" y="2861"/>
                  </a:lnTo>
                  <a:lnTo>
                    <a:pt x="1720" y="2863"/>
                  </a:lnTo>
                  <a:lnTo>
                    <a:pt x="1698" y="2865"/>
                  </a:lnTo>
                  <a:lnTo>
                    <a:pt x="1686" y="2871"/>
                  </a:lnTo>
                  <a:lnTo>
                    <a:pt x="1673" y="2875"/>
                  </a:lnTo>
                  <a:lnTo>
                    <a:pt x="1671" y="2876"/>
                  </a:lnTo>
                  <a:lnTo>
                    <a:pt x="1670" y="2878"/>
                  </a:lnTo>
                  <a:lnTo>
                    <a:pt x="1667" y="2881"/>
                  </a:lnTo>
                  <a:lnTo>
                    <a:pt x="1665" y="2883"/>
                  </a:lnTo>
                  <a:lnTo>
                    <a:pt x="1664" y="2886"/>
                  </a:lnTo>
                  <a:lnTo>
                    <a:pt x="1664" y="2891"/>
                  </a:lnTo>
                  <a:lnTo>
                    <a:pt x="1663" y="2902"/>
                  </a:lnTo>
                  <a:lnTo>
                    <a:pt x="1663" y="2907"/>
                  </a:lnTo>
                  <a:lnTo>
                    <a:pt x="1660" y="2911"/>
                  </a:lnTo>
                  <a:lnTo>
                    <a:pt x="1653" y="2917"/>
                  </a:lnTo>
                  <a:lnTo>
                    <a:pt x="1652" y="2929"/>
                  </a:lnTo>
                  <a:lnTo>
                    <a:pt x="1654" y="2942"/>
                  </a:lnTo>
                  <a:lnTo>
                    <a:pt x="1658" y="2953"/>
                  </a:lnTo>
                  <a:lnTo>
                    <a:pt x="1670" y="2973"/>
                  </a:lnTo>
                  <a:lnTo>
                    <a:pt x="1672" y="2977"/>
                  </a:lnTo>
                  <a:lnTo>
                    <a:pt x="1672" y="2982"/>
                  </a:lnTo>
                  <a:lnTo>
                    <a:pt x="1670" y="2987"/>
                  </a:lnTo>
                  <a:lnTo>
                    <a:pt x="1662" y="2998"/>
                  </a:lnTo>
                  <a:lnTo>
                    <a:pt x="1659" y="3004"/>
                  </a:lnTo>
                  <a:lnTo>
                    <a:pt x="1656" y="3028"/>
                  </a:lnTo>
                  <a:lnTo>
                    <a:pt x="1655" y="3041"/>
                  </a:lnTo>
                  <a:lnTo>
                    <a:pt x="1656" y="3050"/>
                  </a:lnTo>
                  <a:lnTo>
                    <a:pt x="1664" y="3084"/>
                  </a:lnTo>
                  <a:lnTo>
                    <a:pt x="1666" y="3091"/>
                  </a:lnTo>
                  <a:lnTo>
                    <a:pt x="1661" y="3100"/>
                  </a:lnTo>
                  <a:lnTo>
                    <a:pt x="1661" y="3120"/>
                  </a:lnTo>
                  <a:lnTo>
                    <a:pt x="1651" y="3141"/>
                  </a:lnTo>
                  <a:lnTo>
                    <a:pt x="1654" y="3159"/>
                  </a:lnTo>
                  <a:lnTo>
                    <a:pt x="1658" y="3181"/>
                  </a:lnTo>
                  <a:lnTo>
                    <a:pt x="1667" y="3206"/>
                  </a:lnTo>
                  <a:lnTo>
                    <a:pt x="1669" y="3217"/>
                  </a:lnTo>
                  <a:lnTo>
                    <a:pt x="1667" y="3229"/>
                  </a:lnTo>
                  <a:lnTo>
                    <a:pt x="1666" y="3240"/>
                  </a:lnTo>
                  <a:lnTo>
                    <a:pt x="1668" y="3262"/>
                  </a:lnTo>
                  <a:lnTo>
                    <a:pt x="1668" y="3280"/>
                  </a:lnTo>
                  <a:lnTo>
                    <a:pt x="1666" y="3290"/>
                  </a:lnTo>
                  <a:lnTo>
                    <a:pt x="1660" y="3307"/>
                  </a:lnTo>
                  <a:lnTo>
                    <a:pt x="1659" y="3308"/>
                  </a:lnTo>
                  <a:lnTo>
                    <a:pt x="1654" y="3310"/>
                  </a:lnTo>
                  <a:lnTo>
                    <a:pt x="1649" y="3310"/>
                  </a:lnTo>
                  <a:lnTo>
                    <a:pt x="1644" y="3310"/>
                  </a:lnTo>
                  <a:lnTo>
                    <a:pt x="1640" y="3311"/>
                  </a:lnTo>
                  <a:lnTo>
                    <a:pt x="1638" y="3317"/>
                  </a:lnTo>
                  <a:lnTo>
                    <a:pt x="1639" y="3321"/>
                  </a:lnTo>
                  <a:lnTo>
                    <a:pt x="1645" y="3330"/>
                  </a:lnTo>
                  <a:lnTo>
                    <a:pt x="1645" y="3336"/>
                  </a:lnTo>
                  <a:lnTo>
                    <a:pt x="1643" y="3340"/>
                  </a:lnTo>
                  <a:lnTo>
                    <a:pt x="1633" y="3350"/>
                  </a:lnTo>
                  <a:lnTo>
                    <a:pt x="1635" y="3365"/>
                  </a:lnTo>
                  <a:lnTo>
                    <a:pt x="1635" y="3370"/>
                  </a:lnTo>
                  <a:lnTo>
                    <a:pt x="1635" y="3370"/>
                  </a:lnTo>
                  <a:lnTo>
                    <a:pt x="1575" y="3298"/>
                  </a:lnTo>
                  <a:lnTo>
                    <a:pt x="1516" y="3225"/>
                  </a:lnTo>
                  <a:lnTo>
                    <a:pt x="1455" y="3150"/>
                  </a:lnTo>
                  <a:lnTo>
                    <a:pt x="1398" y="3078"/>
                  </a:lnTo>
                  <a:lnTo>
                    <a:pt x="1347" y="3014"/>
                  </a:lnTo>
                  <a:lnTo>
                    <a:pt x="1297" y="2950"/>
                  </a:lnTo>
                  <a:lnTo>
                    <a:pt x="1247" y="2885"/>
                  </a:lnTo>
                  <a:lnTo>
                    <a:pt x="1198" y="2821"/>
                  </a:lnTo>
                  <a:lnTo>
                    <a:pt x="1148" y="2757"/>
                  </a:lnTo>
                  <a:lnTo>
                    <a:pt x="1098" y="2692"/>
                  </a:lnTo>
                  <a:lnTo>
                    <a:pt x="1049" y="2628"/>
                  </a:lnTo>
                  <a:lnTo>
                    <a:pt x="1000" y="2564"/>
                  </a:lnTo>
                  <a:lnTo>
                    <a:pt x="943" y="2493"/>
                  </a:lnTo>
                  <a:lnTo>
                    <a:pt x="887" y="2422"/>
                  </a:lnTo>
                  <a:lnTo>
                    <a:pt x="831" y="2351"/>
                  </a:lnTo>
                  <a:lnTo>
                    <a:pt x="776" y="2280"/>
                  </a:lnTo>
                  <a:lnTo>
                    <a:pt x="720" y="2209"/>
                  </a:lnTo>
                  <a:lnTo>
                    <a:pt x="665" y="2137"/>
                  </a:lnTo>
                  <a:lnTo>
                    <a:pt x="610" y="2066"/>
                  </a:lnTo>
                  <a:lnTo>
                    <a:pt x="556" y="1995"/>
                  </a:lnTo>
                  <a:lnTo>
                    <a:pt x="485" y="1909"/>
                  </a:lnTo>
                  <a:lnTo>
                    <a:pt x="415" y="1824"/>
                  </a:lnTo>
                  <a:lnTo>
                    <a:pt x="345" y="1738"/>
                  </a:lnTo>
                  <a:lnTo>
                    <a:pt x="275" y="1652"/>
                  </a:lnTo>
                  <a:lnTo>
                    <a:pt x="206" y="1566"/>
                  </a:lnTo>
                  <a:lnTo>
                    <a:pt x="137" y="1479"/>
                  </a:lnTo>
                  <a:lnTo>
                    <a:pt x="68" y="1393"/>
                  </a:lnTo>
                  <a:lnTo>
                    <a:pt x="0" y="1307"/>
                  </a:lnTo>
                  <a:lnTo>
                    <a:pt x="1" y="1301"/>
                  </a:lnTo>
                  <a:lnTo>
                    <a:pt x="6" y="1277"/>
                  </a:lnTo>
                  <a:lnTo>
                    <a:pt x="20" y="1196"/>
                  </a:lnTo>
                  <a:lnTo>
                    <a:pt x="34" y="1116"/>
                  </a:lnTo>
                  <a:lnTo>
                    <a:pt x="49" y="1036"/>
                  </a:lnTo>
                  <a:lnTo>
                    <a:pt x="64" y="956"/>
                  </a:lnTo>
                  <a:lnTo>
                    <a:pt x="78" y="876"/>
                  </a:lnTo>
                  <a:lnTo>
                    <a:pt x="93" y="796"/>
                  </a:lnTo>
                  <a:lnTo>
                    <a:pt x="108" y="717"/>
                  </a:lnTo>
                  <a:lnTo>
                    <a:pt x="122" y="637"/>
                  </a:lnTo>
                  <a:lnTo>
                    <a:pt x="137" y="557"/>
                  </a:lnTo>
                  <a:lnTo>
                    <a:pt x="151" y="477"/>
                  </a:lnTo>
                  <a:lnTo>
                    <a:pt x="166" y="397"/>
                  </a:lnTo>
                  <a:lnTo>
                    <a:pt x="180" y="318"/>
                  </a:lnTo>
                  <a:lnTo>
                    <a:pt x="195" y="238"/>
                  </a:lnTo>
                  <a:lnTo>
                    <a:pt x="209" y="159"/>
                  </a:lnTo>
                  <a:lnTo>
                    <a:pt x="224" y="79"/>
                  </a:lnTo>
                  <a:lnTo>
                    <a:pt x="238" y="0"/>
                  </a:lnTo>
                  <a:lnTo>
                    <a:pt x="301" y="11"/>
                  </a:lnTo>
                  <a:lnTo>
                    <a:pt x="364" y="23"/>
                  </a:lnTo>
                  <a:lnTo>
                    <a:pt x="426" y="34"/>
                  </a:lnTo>
                  <a:lnTo>
                    <a:pt x="489" y="45"/>
                  </a:lnTo>
                  <a:lnTo>
                    <a:pt x="551" y="56"/>
                  </a:lnTo>
                  <a:lnTo>
                    <a:pt x="613" y="66"/>
                  </a:lnTo>
                  <a:lnTo>
                    <a:pt x="676" y="77"/>
                  </a:lnTo>
                  <a:lnTo>
                    <a:pt x="739" y="88"/>
                  </a:lnTo>
                  <a:lnTo>
                    <a:pt x="801" y="98"/>
                  </a:lnTo>
                  <a:lnTo>
                    <a:pt x="864" y="109"/>
                  </a:lnTo>
                  <a:lnTo>
                    <a:pt x="927" y="119"/>
                  </a:lnTo>
                  <a:lnTo>
                    <a:pt x="989" y="129"/>
                  </a:lnTo>
                  <a:lnTo>
                    <a:pt x="1052" y="139"/>
                  </a:lnTo>
                  <a:lnTo>
                    <a:pt x="1114" y="149"/>
                  </a:lnTo>
                  <a:lnTo>
                    <a:pt x="1177" y="159"/>
                  </a:lnTo>
                  <a:lnTo>
                    <a:pt x="1240" y="169"/>
                  </a:lnTo>
                  <a:lnTo>
                    <a:pt x="1302" y="179"/>
                  </a:lnTo>
                  <a:lnTo>
                    <a:pt x="1365" y="188"/>
                  </a:lnTo>
                  <a:lnTo>
                    <a:pt x="1428" y="198"/>
                  </a:lnTo>
                  <a:lnTo>
                    <a:pt x="1490" y="207"/>
                  </a:lnTo>
                  <a:lnTo>
                    <a:pt x="1553" y="216"/>
                  </a:lnTo>
                  <a:lnTo>
                    <a:pt x="1616" y="225"/>
                  </a:lnTo>
                  <a:lnTo>
                    <a:pt x="1678" y="234"/>
                  </a:lnTo>
                  <a:lnTo>
                    <a:pt x="1741" y="243"/>
                  </a:lnTo>
                  <a:lnTo>
                    <a:pt x="1803" y="252"/>
                  </a:lnTo>
                  <a:lnTo>
                    <a:pt x="1866" y="260"/>
                  </a:lnTo>
                  <a:lnTo>
                    <a:pt x="1929" y="269"/>
                  </a:lnTo>
                  <a:lnTo>
                    <a:pt x="1991" y="277"/>
                  </a:lnTo>
                  <a:lnTo>
                    <a:pt x="2054" y="286"/>
                  </a:lnTo>
                  <a:lnTo>
                    <a:pt x="2117" y="294"/>
                  </a:lnTo>
                  <a:lnTo>
                    <a:pt x="2180" y="302"/>
                  </a:lnTo>
                  <a:lnTo>
                    <a:pt x="2243" y="310"/>
                  </a:lnTo>
                  <a:lnTo>
                    <a:pt x="2234" y="378"/>
                  </a:lnTo>
                  <a:lnTo>
                    <a:pt x="2225" y="447"/>
                  </a:lnTo>
                  <a:lnTo>
                    <a:pt x="2217" y="515"/>
                  </a:lnTo>
                  <a:lnTo>
                    <a:pt x="2208" y="584"/>
                  </a:lnTo>
                  <a:lnTo>
                    <a:pt x="2199" y="652"/>
                  </a:lnTo>
                  <a:lnTo>
                    <a:pt x="2190" y="721"/>
                  </a:lnTo>
                  <a:lnTo>
                    <a:pt x="2182" y="789"/>
                  </a:lnTo>
                  <a:lnTo>
                    <a:pt x="2173" y="857"/>
                  </a:lnTo>
                  <a:lnTo>
                    <a:pt x="2164" y="926"/>
                  </a:lnTo>
                  <a:lnTo>
                    <a:pt x="2155" y="995"/>
                  </a:lnTo>
                  <a:lnTo>
                    <a:pt x="2147" y="1063"/>
                  </a:lnTo>
                  <a:lnTo>
                    <a:pt x="2138" y="1132"/>
                  </a:lnTo>
                  <a:lnTo>
                    <a:pt x="2129" y="1201"/>
                  </a:lnTo>
                  <a:lnTo>
                    <a:pt x="2121" y="1270"/>
                  </a:lnTo>
                  <a:lnTo>
                    <a:pt x="2112" y="1338"/>
                  </a:lnTo>
                  <a:lnTo>
                    <a:pt x="2103" y="1407"/>
                  </a:lnTo>
                  <a:lnTo>
                    <a:pt x="2094" y="1476"/>
                  </a:lnTo>
                  <a:lnTo>
                    <a:pt x="2085" y="1545"/>
                  </a:lnTo>
                  <a:lnTo>
                    <a:pt x="2077" y="1614"/>
                  </a:lnTo>
                  <a:lnTo>
                    <a:pt x="2068" y="1682"/>
                  </a:lnTo>
                  <a:lnTo>
                    <a:pt x="2059" y="1751"/>
                  </a:lnTo>
                  <a:lnTo>
                    <a:pt x="2050" y="1820"/>
                  </a:lnTo>
                  <a:lnTo>
                    <a:pt x="2042" y="1889"/>
                  </a:lnTo>
                  <a:lnTo>
                    <a:pt x="2033" y="1958"/>
                  </a:lnTo>
                  <a:lnTo>
                    <a:pt x="2024" y="2027"/>
                  </a:lnTo>
                  <a:lnTo>
                    <a:pt x="2015" y="2096"/>
                  </a:lnTo>
                  <a:lnTo>
                    <a:pt x="2007" y="2165"/>
                  </a:lnTo>
                  <a:lnTo>
                    <a:pt x="1998" y="2235"/>
                  </a:lnTo>
                  <a:lnTo>
                    <a:pt x="1989" y="2304"/>
                  </a:lnTo>
                  <a:lnTo>
                    <a:pt x="1980" y="2373"/>
                  </a:lnTo>
                  <a:lnTo>
                    <a:pt x="1971" y="2442"/>
                  </a:lnTo>
                  <a:lnTo>
                    <a:pt x="1963" y="2511"/>
                  </a:lnTo>
                  <a:lnTo>
                    <a:pt x="1962" y="2515"/>
                  </a:lnTo>
                  <a:lnTo>
                    <a:pt x="1961" y="2525"/>
                  </a:lnTo>
                  <a:lnTo>
                    <a:pt x="1959" y="2541"/>
                  </a:lnTo>
                  <a:lnTo>
                    <a:pt x="1956" y="2562"/>
                  </a:lnTo>
                  <a:lnTo>
                    <a:pt x="1953" y="2587"/>
                  </a:lnTo>
                  <a:lnTo>
                    <a:pt x="1949" y="2615"/>
                  </a:lnTo>
                  <a:lnTo>
                    <a:pt x="1945" y="2645"/>
                  </a:lnTo>
                  <a:lnTo>
                    <a:pt x="1941" y="2675"/>
                  </a:lnTo>
                  <a:lnTo>
                    <a:pt x="1937" y="2706"/>
                  </a:lnTo>
                  <a:lnTo>
                    <a:pt x="1933" y="2736"/>
                  </a:lnTo>
                  <a:lnTo>
                    <a:pt x="1930" y="2763"/>
                  </a:lnTo>
                  <a:lnTo>
                    <a:pt x="1927" y="2788"/>
                  </a:lnTo>
                  <a:lnTo>
                    <a:pt x="1924" y="2809"/>
                  </a:lnTo>
                  <a:lnTo>
                    <a:pt x="1922" y="2826"/>
                  </a:lnTo>
                  <a:lnTo>
                    <a:pt x="1921" y="2836"/>
                  </a:lnTo>
                  <a:lnTo>
                    <a:pt x="1920" y="2840"/>
                  </a:lnTo>
                  <a:lnTo>
                    <a:pt x="1918" y="2858"/>
                  </a:lnTo>
                  <a:lnTo>
                    <a:pt x="1917" y="2863"/>
                  </a:lnTo>
                  <a:lnTo>
                    <a:pt x="1915" y="2867"/>
                  </a:lnTo>
                  <a:lnTo>
                    <a:pt x="1907" y="287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xmlns="" id="{492E672E-71FD-4646-A673-695112A7E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9318" y="3315389"/>
              <a:ext cx="610395" cy="658940"/>
            </a:xfrm>
            <a:custGeom>
              <a:avLst/>
              <a:gdLst>
                <a:gd name="T0" fmla="*/ 953 w 2384"/>
                <a:gd name="T1" fmla="*/ 2398 h 2558"/>
                <a:gd name="T2" fmla="*/ 894 w 2384"/>
                <a:gd name="T3" fmla="*/ 2395 h 2558"/>
                <a:gd name="T4" fmla="*/ 835 w 2384"/>
                <a:gd name="T5" fmla="*/ 2391 h 2558"/>
                <a:gd name="T6" fmla="*/ 776 w 2384"/>
                <a:gd name="T7" fmla="*/ 2387 h 2558"/>
                <a:gd name="T8" fmla="*/ 717 w 2384"/>
                <a:gd name="T9" fmla="*/ 2383 h 2558"/>
                <a:gd name="T10" fmla="*/ 657 w 2384"/>
                <a:gd name="T11" fmla="*/ 2379 h 2558"/>
                <a:gd name="T12" fmla="*/ 598 w 2384"/>
                <a:gd name="T13" fmla="*/ 2375 h 2558"/>
                <a:gd name="T14" fmla="*/ 539 w 2384"/>
                <a:gd name="T15" fmla="*/ 2370 h 2558"/>
                <a:gd name="T16" fmla="*/ 480 w 2384"/>
                <a:gd name="T17" fmla="*/ 2366 h 2558"/>
                <a:gd name="T18" fmla="*/ 421 w 2384"/>
                <a:gd name="T19" fmla="*/ 2362 h 2558"/>
                <a:gd name="T20" fmla="*/ 362 w 2384"/>
                <a:gd name="T21" fmla="*/ 2357 h 2558"/>
                <a:gd name="T22" fmla="*/ 332 w 2384"/>
                <a:gd name="T23" fmla="*/ 2361 h 2558"/>
                <a:gd name="T24" fmla="*/ 330 w 2384"/>
                <a:gd name="T25" fmla="*/ 2380 h 2558"/>
                <a:gd name="T26" fmla="*/ 329 w 2384"/>
                <a:gd name="T27" fmla="*/ 2399 h 2558"/>
                <a:gd name="T28" fmla="*/ 328 w 2384"/>
                <a:gd name="T29" fmla="*/ 2418 h 2558"/>
                <a:gd name="T30" fmla="*/ 326 w 2384"/>
                <a:gd name="T31" fmla="*/ 2437 h 2558"/>
                <a:gd name="T32" fmla="*/ 325 w 2384"/>
                <a:gd name="T33" fmla="*/ 2456 h 2558"/>
                <a:gd name="T34" fmla="*/ 323 w 2384"/>
                <a:gd name="T35" fmla="*/ 2475 h 2558"/>
                <a:gd name="T36" fmla="*/ 322 w 2384"/>
                <a:gd name="T37" fmla="*/ 2494 h 2558"/>
                <a:gd name="T38" fmla="*/ 321 w 2384"/>
                <a:gd name="T39" fmla="*/ 2513 h 2558"/>
                <a:gd name="T40" fmla="*/ 319 w 2384"/>
                <a:gd name="T41" fmla="*/ 2531 h 2558"/>
                <a:gd name="T42" fmla="*/ 318 w 2384"/>
                <a:gd name="T43" fmla="*/ 2550 h 2558"/>
                <a:gd name="T44" fmla="*/ 268 w 2384"/>
                <a:gd name="T45" fmla="*/ 2553 h 2558"/>
                <a:gd name="T46" fmla="*/ 171 w 2384"/>
                <a:gd name="T47" fmla="*/ 2545 h 2558"/>
                <a:gd name="T48" fmla="*/ 73 w 2384"/>
                <a:gd name="T49" fmla="*/ 2538 h 2558"/>
                <a:gd name="T50" fmla="*/ 0 w 2384"/>
                <a:gd name="T51" fmla="*/ 2531 h 2558"/>
                <a:gd name="T52" fmla="*/ 0 w 2384"/>
                <a:gd name="T53" fmla="*/ 2531 h 2558"/>
                <a:gd name="T54" fmla="*/ 0 w 2384"/>
                <a:gd name="T55" fmla="*/ 2531 h 2558"/>
                <a:gd name="T56" fmla="*/ 0 w 2384"/>
                <a:gd name="T57" fmla="*/ 2530 h 2558"/>
                <a:gd name="T58" fmla="*/ 0 w 2384"/>
                <a:gd name="T59" fmla="*/ 2530 h 2558"/>
                <a:gd name="T60" fmla="*/ 0 w 2384"/>
                <a:gd name="T61" fmla="*/ 2530 h 2558"/>
                <a:gd name="T62" fmla="*/ 32 w 2384"/>
                <a:gd name="T63" fmla="*/ 2133 h 2558"/>
                <a:gd name="T64" fmla="*/ 71 w 2384"/>
                <a:gd name="T65" fmla="*/ 1659 h 2558"/>
                <a:gd name="T66" fmla="*/ 110 w 2384"/>
                <a:gd name="T67" fmla="*/ 1184 h 2558"/>
                <a:gd name="T68" fmla="*/ 149 w 2384"/>
                <a:gd name="T69" fmla="*/ 710 h 2558"/>
                <a:gd name="T70" fmla="*/ 188 w 2384"/>
                <a:gd name="T71" fmla="*/ 237 h 2558"/>
                <a:gd name="T72" fmla="*/ 411 w 2384"/>
                <a:gd name="T73" fmla="*/ 16 h 2558"/>
                <a:gd name="T74" fmla="*/ 819 w 2384"/>
                <a:gd name="T75" fmla="*/ 45 h 2558"/>
                <a:gd name="T76" fmla="*/ 1227 w 2384"/>
                <a:gd name="T77" fmla="*/ 70 h 2558"/>
                <a:gd name="T78" fmla="*/ 1635 w 2384"/>
                <a:gd name="T79" fmla="*/ 91 h 2558"/>
                <a:gd name="T80" fmla="*/ 2043 w 2384"/>
                <a:gd name="T81" fmla="*/ 108 h 2558"/>
                <a:gd name="T82" fmla="*/ 2382 w 2384"/>
                <a:gd name="T83" fmla="*/ 174 h 2558"/>
                <a:gd name="T84" fmla="*/ 2362 w 2384"/>
                <a:gd name="T85" fmla="*/ 364 h 2558"/>
                <a:gd name="T86" fmla="*/ 2350 w 2384"/>
                <a:gd name="T87" fmla="*/ 737 h 2558"/>
                <a:gd name="T88" fmla="*/ 2338 w 2384"/>
                <a:gd name="T89" fmla="*/ 1109 h 2558"/>
                <a:gd name="T90" fmla="*/ 2326 w 2384"/>
                <a:gd name="T91" fmla="*/ 1482 h 2558"/>
                <a:gd name="T92" fmla="*/ 2314 w 2384"/>
                <a:gd name="T93" fmla="*/ 1856 h 2558"/>
                <a:gd name="T94" fmla="*/ 2302 w 2384"/>
                <a:gd name="T95" fmla="*/ 2230 h 2558"/>
                <a:gd name="T96" fmla="*/ 1960 w 2384"/>
                <a:gd name="T97" fmla="*/ 2344 h 2558"/>
                <a:gd name="T98" fmla="*/ 1453 w 2384"/>
                <a:gd name="T99" fmla="*/ 2323 h 2558"/>
                <a:gd name="T100" fmla="*/ 946 w 2384"/>
                <a:gd name="T101" fmla="*/ 2296 h 2558"/>
                <a:gd name="T102" fmla="*/ 939 w 2384"/>
                <a:gd name="T103" fmla="*/ 2340 h 2558"/>
                <a:gd name="T104" fmla="*/ 957 w 2384"/>
                <a:gd name="T105" fmla="*/ 2377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4" h="2558">
                  <a:moveTo>
                    <a:pt x="967" y="2382"/>
                  </a:moveTo>
                  <a:lnTo>
                    <a:pt x="988" y="2407"/>
                  </a:lnTo>
                  <a:lnTo>
                    <a:pt x="983" y="2402"/>
                  </a:lnTo>
                  <a:lnTo>
                    <a:pt x="979" y="2400"/>
                  </a:lnTo>
                  <a:lnTo>
                    <a:pt x="963" y="2399"/>
                  </a:lnTo>
                  <a:lnTo>
                    <a:pt x="953" y="2398"/>
                  </a:lnTo>
                  <a:lnTo>
                    <a:pt x="943" y="2398"/>
                  </a:lnTo>
                  <a:lnTo>
                    <a:pt x="933" y="2397"/>
                  </a:lnTo>
                  <a:lnTo>
                    <a:pt x="924" y="2397"/>
                  </a:lnTo>
                  <a:lnTo>
                    <a:pt x="914" y="2396"/>
                  </a:lnTo>
                  <a:lnTo>
                    <a:pt x="904" y="2395"/>
                  </a:lnTo>
                  <a:lnTo>
                    <a:pt x="894" y="2395"/>
                  </a:lnTo>
                  <a:lnTo>
                    <a:pt x="884" y="2394"/>
                  </a:lnTo>
                  <a:lnTo>
                    <a:pt x="874" y="2393"/>
                  </a:lnTo>
                  <a:lnTo>
                    <a:pt x="864" y="2393"/>
                  </a:lnTo>
                  <a:lnTo>
                    <a:pt x="855" y="2392"/>
                  </a:lnTo>
                  <a:lnTo>
                    <a:pt x="845" y="2391"/>
                  </a:lnTo>
                  <a:lnTo>
                    <a:pt x="835" y="2391"/>
                  </a:lnTo>
                  <a:lnTo>
                    <a:pt x="825" y="2390"/>
                  </a:lnTo>
                  <a:lnTo>
                    <a:pt x="815" y="2390"/>
                  </a:lnTo>
                  <a:lnTo>
                    <a:pt x="805" y="2389"/>
                  </a:lnTo>
                  <a:lnTo>
                    <a:pt x="795" y="2388"/>
                  </a:lnTo>
                  <a:lnTo>
                    <a:pt x="786" y="2388"/>
                  </a:lnTo>
                  <a:lnTo>
                    <a:pt x="776" y="2387"/>
                  </a:lnTo>
                  <a:lnTo>
                    <a:pt x="766" y="2386"/>
                  </a:lnTo>
                  <a:lnTo>
                    <a:pt x="756" y="2386"/>
                  </a:lnTo>
                  <a:lnTo>
                    <a:pt x="746" y="2385"/>
                  </a:lnTo>
                  <a:lnTo>
                    <a:pt x="736" y="2384"/>
                  </a:lnTo>
                  <a:lnTo>
                    <a:pt x="726" y="2384"/>
                  </a:lnTo>
                  <a:lnTo>
                    <a:pt x="717" y="2383"/>
                  </a:lnTo>
                  <a:lnTo>
                    <a:pt x="707" y="2382"/>
                  </a:lnTo>
                  <a:lnTo>
                    <a:pt x="697" y="2382"/>
                  </a:lnTo>
                  <a:lnTo>
                    <a:pt x="687" y="2381"/>
                  </a:lnTo>
                  <a:lnTo>
                    <a:pt x="677" y="2380"/>
                  </a:lnTo>
                  <a:lnTo>
                    <a:pt x="667" y="2380"/>
                  </a:lnTo>
                  <a:lnTo>
                    <a:pt x="657" y="2379"/>
                  </a:lnTo>
                  <a:lnTo>
                    <a:pt x="648" y="2378"/>
                  </a:lnTo>
                  <a:lnTo>
                    <a:pt x="638" y="2378"/>
                  </a:lnTo>
                  <a:lnTo>
                    <a:pt x="628" y="2377"/>
                  </a:lnTo>
                  <a:lnTo>
                    <a:pt x="618" y="2376"/>
                  </a:lnTo>
                  <a:lnTo>
                    <a:pt x="608" y="2375"/>
                  </a:lnTo>
                  <a:lnTo>
                    <a:pt x="598" y="2375"/>
                  </a:lnTo>
                  <a:lnTo>
                    <a:pt x="588" y="2374"/>
                  </a:lnTo>
                  <a:lnTo>
                    <a:pt x="579" y="2373"/>
                  </a:lnTo>
                  <a:lnTo>
                    <a:pt x="569" y="2373"/>
                  </a:lnTo>
                  <a:lnTo>
                    <a:pt x="559" y="2372"/>
                  </a:lnTo>
                  <a:lnTo>
                    <a:pt x="549" y="2371"/>
                  </a:lnTo>
                  <a:lnTo>
                    <a:pt x="539" y="2370"/>
                  </a:lnTo>
                  <a:lnTo>
                    <a:pt x="529" y="2370"/>
                  </a:lnTo>
                  <a:lnTo>
                    <a:pt x="519" y="2369"/>
                  </a:lnTo>
                  <a:lnTo>
                    <a:pt x="510" y="2368"/>
                  </a:lnTo>
                  <a:lnTo>
                    <a:pt x="500" y="2368"/>
                  </a:lnTo>
                  <a:lnTo>
                    <a:pt x="490" y="2367"/>
                  </a:lnTo>
                  <a:lnTo>
                    <a:pt x="480" y="2366"/>
                  </a:lnTo>
                  <a:lnTo>
                    <a:pt x="470" y="2365"/>
                  </a:lnTo>
                  <a:lnTo>
                    <a:pt x="460" y="2365"/>
                  </a:lnTo>
                  <a:lnTo>
                    <a:pt x="450" y="2364"/>
                  </a:lnTo>
                  <a:lnTo>
                    <a:pt x="441" y="2363"/>
                  </a:lnTo>
                  <a:lnTo>
                    <a:pt x="431" y="2363"/>
                  </a:lnTo>
                  <a:lnTo>
                    <a:pt x="421" y="2362"/>
                  </a:lnTo>
                  <a:lnTo>
                    <a:pt x="411" y="2361"/>
                  </a:lnTo>
                  <a:lnTo>
                    <a:pt x="401" y="2360"/>
                  </a:lnTo>
                  <a:lnTo>
                    <a:pt x="391" y="2360"/>
                  </a:lnTo>
                  <a:lnTo>
                    <a:pt x="382" y="2359"/>
                  </a:lnTo>
                  <a:lnTo>
                    <a:pt x="372" y="2358"/>
                  </a:lnTo>
                  <a:lnTo>
                    <a:pt x="362" y="2357"/>
                  </a:lnTo>
                  <a:lnTo>
                    <a:pt x="352" y="2357"/>
                  </a:lnTo>
                  <a:lnTo>
                    <a:pt x="342" y="2356"/>
                  </a:lnTo>
                  <a:lnTo>
                    <a:pt x="332" y="2355"/>
                  </a:lnTo>
                  <a:lnTo>
                    <a:pt x="332" y="2355"/>
                  </a:lnTo>
                  <a:lnTo>
                    <a:pt x="332" y="2358"/>
                  </a:lnTo>
                  <a:lnTo>
                    <a:pt x="332" y="2361"/>
                  </a:lnTo>
                  <a:lnTo>
                    <a:pt x="332" y="2364"/>
                  </a:lnTo>
                  <a:lnTo>
                    <a:pt x="331" y="2368"/>
                  </a:lnTo>
                  <a:lnTo>
                    <a:pt x="331" y="2371"/>
                  </a:lnTo>
                  <a:lnTo>
                    <a:pt x="331" y="2374"/>
                  </a:lnTo>
                  <a:lnTo>
                    <a:pt x="331" y="2377"/>
                  </a:lnTo>
                  <a:lnTo>
                    <a:pt x="330" y="2380"/>
                  </a:lnTo>
                  <a:lnTo>
                    <a:pt x="330" y="2383"/>
                  </a:lnTo>
                  <a:lnTo>
                    <a:pt x="330" y="2387"/>
                  </a:lnTo>
                  <a:lnTo>
                    <a:pt x="330" y="2390"/>
                  </a:lnTo>
                  <a:lnTo>
                    <a:pt x="329" y="2393"/>
                  </a:lnTo>
                  <a:lnTo>
                    <a:pt x="329" y="2396"/>
                  </a:lnTo>
                  <a:lnTo>
                    <a:pt x="329" y="2399"/>
                  </a:lnTo>
                  <a:lnTo>
                    <a:pt x="329" y="2402"/>
                  </a:lnTo>
                  <a:lnTo>
                    <a:pt x="328" y="2405"/>
                  </a:lnTo>
                  <a:lnTo>
                    <a:pt x="328" y="2409"/>
                  </a:lnTo>
                  <a:lnTo>
                    <a:pt x="328" y="2412"/>
                  </a:lnTo>
                  <a:lnTo>
                    <a:pt x="328" y="2415"/>
                  </a:lnTo>
                  <a:lnTo>
                    <a:pt x="328" y="2418"/>
                  </a:lnTo>
                  <a:lnTo>
                    <a:pt x="327" y="2421"/>
                  </a:lnTo>
                  <a:lnTo>
                    <a:pt x="327" y="2424"/>
                  </a:lnTo>
                  <a:lnTo>
                    <a:pt x="327" y="2427"/>
                  </a:lnTo>
                  <a:lnTo>
                    <a:pt x="327" y="2431"/>
                  </a:lnTo>
                  <a:lnTo>
                    <a:pt x="326" y="2434"/>
                  </a:lnTo>
                  <a:lnTo>
                    <a:pt x="326" y="2437"/>
                  </a:lnTo>
                  <a:lnTo>
                    <a:pt x="326" y="2440"/>
                  </a:lnTo>
                  <a:lnTo>
                    <a:pt x="326" y="2443"/>
                  </a:lnTo>
                  <a:lnTo>
                    <a:pt x="325" y="2446"/>
                  </a:lnTo>
                  <a:lnTo>
                    <a:pt x="325" y="2450"/>
                  </a:lnTo>
                  <a:lnTo>
                    <a:pt x="325" y="2453"/>
                  </a:lnTo>
                  <a:lnTo>
                    <a:pt x="325" y="2456"/>
                  </a:lnTo>
                  <a:lnTo>
                    <a:pt x="325" y="2459"/>
                  </a:lnTo>
                  <a:lnTo>
                    <a:pt x="324" y="2462"/>
                  </a:lnTo>
                  <a:lnTo>
                    <a:pt x="324" y="2465"/>
                  </a:lnTo>
                  <a:lnTo>
                    <a:pt x="324" y="2468"/>
                  </a:lnTo>
                  <a:lnTo>
                    <a:pt x="324" y="2472"/>
                  </a:lnTo>
                  <a:lnTo>
                    <a:pt x="323" y="2475"/>
                  </a:lnTo>
                  <a:lnTo>
                    <a:pt x="323" y="2478"/>
                  </a:lnTo>
                  <a:lnTo>
                    <a:pt x="323" y="2481"/>
                  </a:lnTo>
                  <a:lnTo>
                    <a:pt x="323" y="2484"/>
                  </a:lnTo>
                  <a:lnTo>
                    <a:pt x="322" y="2487"/>
                  </a:lnTo>
                  <a:lnTo>
                    <a:pt x="322" y="2490"/>
                  </a:lnTo>
                  <a:lnTo>
                    <a:pt x="322" y="2494"/>
                  </a:lnTo>
                  <a:lnTo>
                    <a:pt x="322" y="2497"/>
                  </a:lnTo>
                  <a:lnTo>
                    <a:pt x="322" y="2500"/>
                  </a:lnTo>
                  <a:lnTo>
                    <a:pt x="321" y="2503"/>
                  </a:lnTo>
                  <a:lnTo>
                    <a:pt x="321" y="2506"/>
                  </a:lnTo>
                  <a:lnTo>
                    <a:pt x="321" y="2509"/>
                  </a:lnTo>
                  <a:lnTo>
                    <a:pt x="321" y="2513"/>
                  </a:lnTo>
                  <a:lnTo>
                    <a:pt x="320" y="2516"/>
                  </a:lnTo>
                  <a:lnTo>
                    <a:pt x="320" y="2519"/>
                  </a:lnTo>
                  <a:lnTo>
                    <a:pt x="320" y="2522"/>
                  </a:lnTo>
                  <a:lnTo>
                    <a:pt x="320" y="2525"/>
                  </a:lnTo>
                  <a:lnTo>
                    <a:pt x="319" y="2528"/>
                  </a:lnTo>
                  <a:lnTo>
                    <a:pt x="319" y="2531"/>
                  </a:lnTo>
                  <a:lnTo>
                    <a:pt x="319" y="2535"/>
                  </a:lnTo>
                  <a:lnTo>
                    <a:pt x="319" y="2538"/>
                  </a:lnTo>
                  <a:lnTo>
                    <a:pt x="318" y="2541"/>
                  </a:lnTo>
                  <a:lnTo>
                    <a:pt x="318" y="2544"/>
                  </a:lnTo>
                  <a:lnTo>
                    <a:pt x="318" y="2547"/>
                  </a:lnTo>
                  <a:lnTo>
                    <a:pt x="318" y="2550"/>
                  </a:lnTo>
                  <a:lnTo>
                    <a:pt x="318" y="2553"/>
                  </a:lnTo>
                  <a:lnTo>
                    <a:pt x="317" y="2557"/>
                  </a:lnTo>
                  <a:lnTo>
                    <a:pt x="317" y="2557"/>
                  </a:lnTo>
                  <a:lnTo>
                    <a:pt x="301" y="2555"/>
                  </a:lnTo>
                  <a:lnTo>
                    <a:pt x="285" y="2554"/>
                  </a:lnTo>
                  <a:lnTo>
                    <a:pt x="268" y="2553"/>
                  </a:lnTo>
                  <a:lnTo>
                    <a:pt x="252" y="2552"/>
                  </a:lnTo>
                  <a:lnTo>
                    <a:pt x="236" y="2551"/>
                  </a:lnTo>
                  <a:lnTo>
                    <a:pt x="220" y="2549"/>
                  </a:lnTo>
                  <a:lnTo>
                    <a:pt x="203" y="2548"/>
                  </a:lnTo>
                  <a:lnTo>
                    <a:pt x="187" y="2547"/>
                  </a:lnTo>
                  <a:lnTo>
                    <a:pt x="171" y="2545"/>
                  </a:lnTo>
                  <a:lnTo>
                    <a:pt x="154" y="2544"/>
                  </a:lnTo>
                  <a:lnTo>
                    <a:pt x="138" y="2543"/>
                  </a:lnTo>
                  <a:lnTo>
                    <a:pt x="122" y="2542"/>
                  </a:lnTo>
                  <a:lnTo>
                    <a:pt x="105" y="2540"/>
                  </a:lnTo>
                  <a:lnTo>
                    <a:pt x="89" y="2539"/>
                  </a:lnTo>
                  <a:lnTo>
                    <a:pt x="73" y="2538"/>
                  </a:lnTo>
                  <a:lnTo>
                    <a:pt x="56" y="2536"/>
                  </a:lnTo>
                  <a:lnTo>
                    <a:pt x="40" y="2535"/>
                  </a:lnTo>
                  <a:lnTo>
                    <a:pt x="24" y="2533"/>
                  </a:lnTo>
                  <a:lnTo>
                    <a:pt x="7" y="2532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6" y="2450"/>
                  </a:lnTo>
                  <a:lnTo>
                    <a:pt x="13" y="2371"/>
                  </a:lnTo>
                  <a:lnTo>
                    <a:pt x="19" y="2292"/>
                  </a:lnTo>
                  <a:lnTo>
                    <a:pt x="26" y="2213"/>
                  </a:lnTo>
                  <a:lnTo>
                    <a:pt x="32" y="2133"/>
                  </a:lnTo>
                  <a:lnTo>
                    <a:pt x="39" y="2054"/>
                  </a:lnTo>
                  <a:lnTo>
                    <a:pt x="45" y="1975"/>
                  </a:lnTo>
                  <a:lnTo>
                    <a:pt x="52" y="1896"/>
                  </a:lnTo>
                  <a:lnTo>
                    <a:pt x="58" y="1817"/>
                  </a:lnTo>
                  <a:lnTo>
                    <a:pt x="65" y="1738"/>
                  </a:lnTo>
                  <a:lnTo>
                    <a:pt x="71" y="1659"/>
                  </a:lnTo>
                  <a:lnTo>
                    <a:pt x="78" y="1579"/>
                  </a:lnTo>
                  <a:lnTo>
                    <a:pt x="84" y="1500"/>
                  </a:lnTo>
                  <a:lnTo>
                    <a:pt x="91" y="1421"/>
                  </a:lnTo>
                  <a:lnTo>
                    <a:pt x="97" y="1342"/>
                  </a:lnTo>
                  <a:lnTo>
                    <a:pt x="104" y="1263"/>
                  </a:lnTo>
                  <a:lnTo>
                    <a:pt x="110" y="1184"/>
                  </a:lnTo>
                  <a:lnTo>
                    <a:pt x="117" y="1105"/>
                  </a:lnTo>
                  <a:lnTo>
                    <a:pt x="123" y="1026"/>
                  </a:lnTo>
                  <a:lnTo>
                    <a:pt x="130" y="948"/>
                  </a:lnTo>
                  <a:lnTo>
                    <a:pt x="136" y="869"/>
                  </a:lnTo>
                  <a:lnTo>
                    <a:pt x="143" y="790"/>
                  </a:lnTo>
                  <a:lnTo>
                    <a:pt x="149" y="710"/>
                  </a:lnTo>
                  <a:lnTo>
                    <a:pt x="156" y="631"/>
                  </a:lnTo>
                  <a:lnTo>
                    <a:pt x="162" y="552"/>
                  </a:lnTo>
                  <a:lnTo>
                    <a:pt x="169" y="474"/>
                  </a:lnTo>
                  <a:lnTo>
                    <a:pt x="175" y="395"/>
                  </a:lnTo>
                  <a:lnTo>
                    <a:pt x="181" y="316"/>
                  </a:lnTo>
                  <a:lnTo>
                    <a:pt x="188" y="237"/>
                  </a:lnTo>
                  <a:lnTo>
                    <a:pt x="195" y="158"/>
                  </a:lnTo>
                  <a:lnTo>
                    <a:pt x="201" y="79"/>
                  </a:lnTo>
                  <a:lnTo>
                    <a:pt x="207" y="0"/>
                  </a:lnTo>
                  <a:lnTo>
                    <a:pt x="275" y="6"/>
                  </a:lnTo>
                  <a:lnTo>
                    <a:pt x="343" y="11"/>
                  </a:lnTo>
                  <a:lnTo>
                    <a:pt x="411" y="16"/>
                  </a:lnTo>
                  <a:lnTo>
                    <a:pt x="479" y="21"/>
                  </a:lnTo>
                  <a:lnTo>
                    <a:pt x="547" y="26"/>
                  </a:lnTo>
                  <a:lnTo>
                    <a:pt x="615" y="31"/>
                  </a:lnTo>
                  <a:lnTo>
                    <a:pt x="683" y="36"/>
                  </a:lnTo>
                  <a:lnTo>
                    <a:pt x="751" y="41"/>
                  </a:lnTo>
                  <a:lnTo>
                    <a:pt x="819" y="45"/>
                  </a:lnTo>
                  <a:lnTo>
                    <a:pt x="887" y="50"/>
                  </a:lnTo>
                  <a:lnTo>
                    <a:pt x="955" y="54"/>
                  </a:lnTo>
                  <a:lnTo>
                    <a:pt x="1023" y="58"/>
                  </a:lnTo>
                  <a:lnTo>
                    <a:pt x="1091" y="62"/>
                  </a:lnTo>
                  <a:lnTo>
                    <a:pt x="1159" y="66"/>
                  </a:lnTo>
                  <a:lnTo>
                    <a:pt x="1227" y="70"/>
                  </a:lnTo>
                  <a:lnTo>
                    <a:pt x="1295" y="74"/>
                  </a:lnTo>
                  <a:lnTo>
                    <a:pt x="1363" y="78"/>
                  </a:lnTo>
                  <a:lnTo>
                    <a:pt x="1431" y="81"/>
                  </a:lnTo>
                  <a:lnTo>
                    <a:pt x="1499" y="85"/>
                  </a:lnTo>
                  <a:lnTo>
                    <a:pt x="1567" y="88"/>
                  </a:lnTo>
                  <a:lnTo>
                    <a:pt x="1635" y="91"/>
                  </a:lnTo>
                  <a:lnTo>
                    <a:pt x="1703" y="94"/>
                  </a:lnTo>
                  <a:lnTo>
                    <a:pt x="1771" y="97"/>
                  </a:lnTo>
                  <a:lnTo>
                    <a:pt x="1839" y="100"/>
                  </a:lnTo>
                  <a:lnTo>
                    <a:pt x="1907" y="103"/>
                  </a:lnTo>
                  <a:lnTo>
                    <a:pt x="1975" y="105"/>
                  </a:lnTo>
                  <a:lnTo>
                    <a:pt x="2043" y="108"/>
                  </a:lnTo>
                  <a:lnTo>
                    <a:pt x="2111" y="110"/>
                  </a:lnTo>
                  <a:lnTo>
                    <a:pt x="2179" y="113"/>
                  </a:lnTo>
                  <a:lnTo>
                    <a:pt x="2247" y="115"/>
                  </a:lnTo>
                  <a:lnTo>
                    <a:pt x="2315" y="117"/>
                  </a:lnTo>
                  <a:lnTo>
                    <a:pt x="2383" y="119"/>
                  </a:lnTo>
                  <a:lnTo>
                    <a:pt x="2382" y="174"/>
                  </a:lnTo>
                  <a:lnTo>
                    <a:pt x="2381" y="230"/>
                  </a:lnTo>
                  <a:lnTo>
                    <a:pt x="2379" y="286"/>
                  </a:lnTo>
                  <a:lnTo>
                    <a:pt x="2378" y="342"/>
                  </a:lnTo>
                  <a:lnTo>
                    <a:pt x="2362" y="342"/>
                  </a:lnTo>
                  <a:lnTo>
                    <a:pt x="2362" y="350"/>
                  </a:lnTo>
                  <a:lnTo>
                    <a:pt x="2362" y="364"/>
                  </a:lnTo>
                  <a:lnTo>
                    <a:pt x="2360" y="426"/>
                  </a:lnTo>
                  <a:lnTo>
                    <a:pt x="2358" y="488"/>
                  </a:lnTo>
                  <a:lnTo>
                    <a:pt x="2356" y="550"/>
                  </a:lnTo>
                  <a:lnTo>
                    <a:pt x="2354" y="612"/>
                  </a:lnTo>
                  <a:lnTo>
                    <a:pt x="2352" y="674"/>
                  </a:lnTo>
                  <a:lnTo>
                    <a:pt x="2350" y="737"/>
                  </a:lnTo>
                  <a:lnTo>
                    <a:pt x="2348" y="799"/>
                  </a:lnTo>
                  <a:lnTo>
                    <a:pt x="2346" y="861"/>
                  </a:lnTo>
                  <a:lnTo>
                    <a:pt x="2344" y="923"/>
                  </a:lnTo>
                  <a:lnTo>
                    <a:pt x="2342" y="986"/>
                  </a:lnTo>
                  <a:lnTo>
                    <a:pt x="2340" y="1047"/>
                  </a:lnTo>
                  <a:lnTo>
                    <a:pt x="2338" y="1109"/>
                  </a:lnTo>
                  <a:lnTo>
                    <a:pt x="2336" y="1171"/>
                  </a:lnTo>
                  <a:lnTo>
                    <a:pt x="2334" y="1233"/>
                  </a:lnTo>
                  <a:lnTo>
                    <a:pt x="2332" y="1296"/>
                  </a:lnTo>
                  <a:lnTo>
                    <a:pt x="2330" y="1358"/>
                  </a:lnTo>
                  <a:lnTo>
                    <a:pt x="2328" y="1420"/>
                  </a:lnTo>
                  <a:lnTo>
                    <a:pt x="2326" y="1482"/>
                  </a:lnTo>
                  <a:lnTo>
                    <a:pt x="2324" y="1545"/>
                  </a:lnTo>
                  <a:lnTo>
                    <a:pt x="2322" y="1607"/>
                  </a:lnTo>
                  <a:lnTo>
                    <a:pt x="2320" y="1669"/>
                  </a:lnTo>
                  <a:lnTo>
                    <a:pt x="2318" y="1732"/>
                  </a:lnTo>
                  <a:lnTo>
                    <a:pt x="2316" y="1794"/>
                  </a:lnTo>
                  <a:lnTo>
                    <a:pt x="2314" y="1856"/>
                  </a:lnTo>
                  <a:lnTo>
                    <a:pt x="2312" y="1918"/>
                  </a:lnTo>
                  <a:lnTo>
                    <a:pt x="2310" y="1981"/>
                  </a:lnTo>
                  <a:lnTo>
                    <a:pt x="2308" y="2043"/>
                  </a:lnTo>
                  <a:lnTo>
                    <a:pt x="2306" y="2105"/>
                  </a:lnTo>
                  <a:lnTo>
                    <a:pt x="2304" y="2168"/>
                  </a:lnTo>
                  <a:lnTo>
                    <a:pt x="2302" y="2230"/>
                  </a:lnTo>
                  <a:lnTo>
                    <a:pt x="2300" y="2292"/>
                  </a:lnTo>
                  <a:lnTo>
                    <a:pt x="2298" y="2355"/>
                  </a:lnTo>
                  <a:lnTo>
                    <a:pt x="2214" y="2353"/>
                  </a:lnTo>
                  <a:lnTo>
                    <a:pt x="2129" y="2350"/>
                  </a:lnTo>
                  <a:lnTo>
                    <a:pt x="2044" y="2347"/>
                  </a:lnTo>
                  <a:lnTo>
                    <a:pt x="1960" y="2344"/>
                  </a:lnTo>
                  <a:lnTo>
                    <a:pt x="1876" y="2341"/>
                  </a:lnTo>
                  <a:lnTo>
                    <a:pt x="1791" y="2338"/>
                  </a:lnTo>
                  <a:lnTo>
                    <a:pt x="1706" y="2335"/>
                  </a:lnTo>
                  <a:lnTo>
                    <a:pt x="1622" y="2331"/>
                  </a:lnTo>
                  <a:lnTo>
                    <a:pt x="1537" y="2327"/>
                  </a:lnTo>
                  <a:lnTo>
                    <a:pt x="1453" y="2323"/>
                  </a:lnTo>
                  <a:lnTo>
                    <a:pt x="1368" y="2319"/>
                  </a:lnTo>
                  <a:lnTo>
                    <a:pt x="1284" y="2315"/>
                  </a:lnTo>
                  <a:lnTo>
                    <a:pt x="1200" y="2311"/>
                  </a:lnTo>
                  <a:lnTo>
                    <a:pt x="1115" y="2306"/>
                  </a:lnTo>
                  <a:lnTo>
                    <a:pt x="1031" y="2301"/>
                  </a:lnTo>
                  <a:lnTo>
                    <a:pt x="946" y="2296"/>
                  </a:lnTo>
                  <a:lnTo>
                    <a:pt x="936" y="2296"/>
                  </a:lnTo>
                  <a:lnTo>
                    <a:pt x="930" y="2295"/>
                  </a:lnTo>
                  <a:lnTo>
                    <a:pt x="930" y="2303"/>
                  </a:lnTo>
                  <a:lnTo>
                    <a:pt x="937" y="2320"/>
                  </a:lnTo>
                  <a:lnTo>
                    <a:pt x="938" y="2329"/>
                  </a:lnTo>
                  <a:lnTo>
                    <a:pt x="939" y="2340"/>
                  </a:lnTo>
                  <a:lnTo>
                    <a:pt x="941" y="2348"/>
                  </a:lnTo>
                  <a:lnTo>
                    <a:pt x="950" y="2362"/>
                  </a:lnTo>
                  <a:lnTo>
                    <a:pt x="947" y="2365"/>
                  </a:lnTo>
                  <a:lnTo>
                    <a:pt x="949" y="2370"/>
                  </a:lnTo>
                  <a:lnTo>
                    <a:pt x="952" y="2374"/>
                  </a:lnTo>
                  <a:lnTo>
                    <a:pt x="957" y="2377"/>
                  </a:lnTo>
                  <a:lnTo>
                    <a:pt x="962" y="2378"/>
                  </a:lnTo>
                  <a:lnTo>
                    <a:pt x="962" y="2378"/>
                  </a:lnTo>
                  <a:lnTo>
                    <a:pt x="967" y="238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xmlns="" id="{FB603149-6D0C-4FE2-AEA0-51A6733BD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9318" y="3315389"/>
              <a:ext cx="610395" cy="658940"/>
            </a:xfrm>
            <a:custGeom>
              <a:avLst/>
              <a:gdLst>
                <a:gd name="T0" fmla="*/ 953 w 2384"/>
                <a:gd name="T1" fmla="*/ 2398 h 2558"/>
                <a:gd name="T2" fmla="*/ 894 w 2384"/>
                <a:gd name="T3" fmla="*/ 2395 h 2558"/>
                <a:gd name="T4" fmla="*/ 835 w 2384"/>
                <a:gd name="T5" fmla="*/ 2391 h 2558"/>
                <a:gd name="T6" fmla="*/ 776 w 2384"/>
                <a:gd name="T7" fmla="*/ 2387 h 2558"/>
                <a:gd name="T8" fmla="*/ 717 w 2384"/>
                <a:gd name="T9" fmla="*/ 2383 h 2558"/>
                <a:gd name="T10" fmla="*/ 657 w 2384"/>
                <a:gd name="T11" fmla="*/ 2379 h 2558"/>
                <a:gd name="T12" fmla="*/ 598 w 2384"/>
                <a:gd name="T13" fmla="*/ 2375 h 2558"/>
                <a:gd name="T14" fmla="*/ 539 w 2384"/>
                <a:gd name="T15" fmla="*/ 2370 h 2558"/>
                <a:gd name="T16" fmla="*/ 480 w 2384"/>
                <a:gd name="T17" fmla="*/ 2366 h 2558"/>
                <a:gd name="T18" fmla="*/ 421 w 2384"/>
                <a:gd name="T19" fmla="*/ 2362 h 2558"/>
                <a:gd name="T20" fmla="*/ 362 w 2384"/>
                <a:gd name="T21" fmla="*/ 2357 h 2558"/>
                <a:gd name="T22" fmla="*/ 332 w 2384"/>
                <a:gd name="T23" fmla="*/ 2361 h 2558"/>
                <a:gd name="T24" fmla="*/ 330 w 2384"/>
                <a:gd name="T25" fmla="*/ 2380 h 2558"/>
                <a:gd name="T26" fmla="*/ 329 w 2384"/>
                <a:gd name="T27" fmla="*/ 2399 h 2558"/>
                <a:gd name="T28" fmla="*/ 328 w 2384"/>
                <a:gd name="T29" fmla="*/ 2418 h 2558"/>
                <a:gd name="T30" fmla="*/ 326 w 2384"/>
                <a:gd name="T31" fmla="*/ 2437 h 2558"/>
                <a:gd name="T32" fmla="*/ 325 w 2384"/>
                <a:gd name="T33" fmla="*/ 2456 h 2558"/>
                <a:gd name="T34" fmla="*/ 323 w 2384"/>
                <a:gd name="T35" fmla="*/ 2475 h 2558"/>
                <a:gd name="T36" fmla="*/ 322 w 2384"/>
                <a:gd name="T37" fmla="*/ 2494 h 2558"/>
                <a:gd name="T38" fmla="*/ 321 w 2384"/>
                <a:gd name="T39" fmla="*/ 2513 h 2558"/>
                <a:gd name="T40" fmla="*/ 319 w 2384"/>
                <a:gd name="T41" fmla="*/ 2531 h 2558"/>
                <a:gd name="T42" fmla="*/ 318 w 2384"/>
                <a:gd name="T43" fmla="*/ 2550 h 2558"/>
                <a:gd name="T44" fmla="*/ 268 w 2384"/>
                <a:gd name="T45" fmla="*/ 2553 h 2558"/>
                <a:gd name="T46" fmla="*/ 171 w 2384"/>
                <a:gd name="T47" fmla="*/ 2545 h 2558"/>
                <a:gd name="T48" fmla="*/ 73 w 2384"/>
                <a:gd name="T49" fmla="*/ 2538 h 2558"/>
                <a:gd name="T50" fmla="*/ 0 w 2384"/>
                <a:gd name="T51" fmla="*/ 2531 h 2558"/>
                <a:gd name="T52" fmla="*/ 0 w 2384"/>
                <a:gd name="T53" fmla="*/ 2531 h 2558"/>
                <a:gd name="T54" fmla="*/ 0 w 2384"/>
                <a:gd name="T55" fmla="*/ 2531 h 2558"/>
                <a:gd name="T56" fmla="*/ 0 w 2384"/>
                <a:gd name="T57" fmla="*/ 2530 h 2558"/>
                <a:gd name="T58" fmla="*/ 0 w 2384"/>
                <a:gd name="T59" fmla="*/ 2530 h 2558"/>
                <a:gd name="T60" fmla="*/ 0 w 2384"/>
                <a:gd name="T61" fmla="*/ 2530 h 2558"/>
                <a:gd name="T62" fmla="*/ 32 w 2384"/>
                <a:gd name="T63" fmla="*/ 2133 h 2558"/>
                <a:gd name="T64" fmla="*/ 71 w 2384"/>
                <a:gd name="T65" fmla="*/ 1659 h 2558"/>
                <a:gd name="T66" fmla="*/ 110 w 2384"/>
                <a:gd name="T67" fmla="*/ 1184 h 2558"/>
                <a:gd name="T68" fmla="*/ 149 w 2384"/>
                <a:gd name="T69" fmla="*/ 710 h 2558"/>
                <a:gd name="T70" fmla="*/ 188 w 2384"/>
                <a:gd name="T71" fmla="*/ 237 h 2558"/>
                <a:gd name="T72" fmla="*/ 411 w 2384"/>
                <a:gd name="T73" fmla="*/ 16 h 2558"/>
                <a:gd name="T74" fmla="*/ 819 w 2384"/>
                <a:gd name="T75" fmla="*/ 45 h 2558"/>
                <a:gd name="T76" fmla="*/ 1227 w 2384"/>
                <a:gd name="T77" fmla="*/ 70 h 2558"/>
                <a:gd name="T78" fmla="*/ 1635 w 2384"/>
                <a:gd name="T79" fmla="*/ 91 h 2558"/>
                <a:gd name="T80" fmla="*/ 2043 w 2384"/>
                <a:gd name="T81" fmla="*/ 108 h 2558"/>
                <a:gd name="T82" fmla="*/ 2382 w 2384"/>
                <a:gd name="T83" fmla="*/ 174 h 2558"/>
                <a:gd name="T84" fmla="*/ 2362 w 2384"/>
                <a:gd name="T85" fmla="*/ 364 h 2558"/>
                <a:gd name="T86" fmla="*/ 2350 w 2384"/>
                <a:gd name="T87" fmla="*/ 737 h 2558"/>
                <a:gd name="T88" fmla="*/ 2338 w 2384"/>
                <a:gd name="T89" fmla="*/ 1109 h 2558"/>
                <a:gd name="T90" fmla="*/ 2326 w 2384"/>
                <a:gd name="T91" fmla="*/ 1482 h 2558"/>
                <a:gd name="T92" fmla="*/ 2314 w 2384"/>
                <a:gd name="T93" fmla="*/ 1856 h 2558"/>
                <a:gd name="T94" fmla="*/ 2302 w 2384"/>
                <a:gd name="T95" fmla="*/ 2230 h 2558"/>
                <a:gd name="T96" fmla="*/ 1960 w 2384"/>
                <a:gd name="T97" fmla="*/ 2344 h 2558"/>
                <a:gd name="T98" fmla="*/ 1453 w 2384"/>
                <a:gd name="T99" fmla="*/ 2323 h 2558"/>
                <a:gd name="T100" fmla="*/ 946 w 2384"/>
                <a:gd name="T101" fmla="*/ 2296 h 2558"/>
                <a:gd name="T102" fmla="*/ 939 w 2384"/>
                <a:gd name="T103" fmla="*/ 2340 h 2558"/>
                <a:gd name="T104" fmla="*/ 957 w 2384"/>
                <a:gd name="T105" fmla="*/ 2377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4" h="2558">
                  <a:moveTo>
                    <a:pt x="967" y="2382"/>
                  </a:moveTo>
                  <a:lnTo>
                    <a:pt x="988" y="2407"/>
                  </a:lnTo>
                  <a:lnTo>
                    <a:pt x="983" y="2402"/>
                  </a:lnTo>
                  <a:lnTo>
                    <a:pt x="979" y="2400"/>
                  </a:lnTo>
                  <a:lnTo>
                    <a:pt x="963" y="2399"/>
                  </a:lnTo>
                  <a:lnTo>
                    <a:pt x="953" y="2398"/>
                  </a:lnTo>
                  <a:lnTo>
                    <a:pt x="943" y="2398"/>
                  </a:lnTo>
                  <a:lnTo>
                    <a:pt x="933" y="2397"/>
                  </a:lnTo>
                  <a:lnTo>
                    <a:pt x="924" y="2397"/>
                  </a:lnTo>
                  <a:lnTo>
                    <a:pt x="914" y="2396"/>
                  </a:lnTo>
                  <a:lnTo>
                    <a:pt x="904" y="2395"/>
                  </a:lnTo>
                  <a:lnTo>
                    <a:pt x="894" y="2395"/>
                  </a:lnTo>
                  <a:lnTo>
                    <a:pt x="884" y="2394"/>
                  </a:lnTo>
                  <a:lnTo>
                    <a:pt x="874" y="2393"/>
                  </a:lnTo>
                  <a:lnTo>
                    <a:pt x="864" y="2393"/>
                  </a:lnTo>
                  <a:lnTo>
                    <a:pt x="855" y="2392"/>
                  </a:lnTo>
                  <a:lnTo>
                    <a:pt x="845" y="2391"/>
                  </a:lnTo>
                  <a:lnTo>
                    <a:pt x="835" y="2391"/>
                  </a:lnTo>
                  <a:lnTo>
                    <a:pt x="825" y="2390"/>
                  </a:lnTo>
                  <a:lnTo>
                    <a:pt x="815" y="2390"/>
                  </a:lnTo>
                  <a:lnTo>
                    <a:pt x="805" y="2389"/>
                  </a:lnTo>
                  <a:lnTo>
                    <a:pt x="795" y="2388"/>
                  </a:lnTo>
                  <a:lnTo>
                    <a:pt x="786" y="2388"/>
                  </a:lnTo>
                  <a:lnTo>
                    <a:pt x="776" y="2387"/>
                  </a:lnTo>
                  <a:lnTo>
                    <a:pt x="766" y="2386"/>
                  </a:lnTo>
                  <a:lnTo>
                    <a:pt x="756" y="2386"/>
                  </a:lnTo>
                  <a:lnTo>
                    <a:pt x="746" y="2385"/>
                  </a:lnTo>
                  <a:lnTo>
                    <a:pt x="736" y="2384"/>
                  </a:lnTo>
                  <a:lnTo>
                    <a:pt x="726" y="2384"/>
                  </a:lnTo>
                  <a:lnTo>
                    <a:pt x="717" y="2383"/>
                  </a:lnTo>
                  <a:lnTo>
                    <a:pt x="707" y="2382"/>
                  </a:lnTo>
                  <a:lnTo>
                    <a:pt x="697" y="2382"/>
                  </a:lnTo>
                  <a:lnTo>
                    <a:pt x="687" y="2381"/>
                  </a:lnTo>
                  <a:lnTo>
                    <a:pt x="677" y="2380"/>
                  </a:lnTo>
                  <a:lnTo>
                    <a:pt x="667" y="2380"/>
                  </a:lnTo>
                  <a:lnTo>
                    <a:pt x="657" y="2379"/>
                  </a:lnTo>
                  <a:lnTo>
                    <a:pt x="648" y="2378"/>
                  </a:lnTo>
                  <a:lnTo>
                    <a:pt x="638" y="2378"/>
                  </a:lnTo>
                  <a:lnTo>
                    <a:pt x="628" y="2377"/>
                  </a:lnTo>
                  <a:lnTo>
                    <a:pt x="618" y="2376"/>
                  </a:lnTo>
                  <a:lnTo>
                    <a:pt x="608" y="2375"/>
                  </a:lnTo>
                  <a:lnTo>
                    <a:pt x="598" y="2375"/>
                  </a:lnTo>
                  <a:lnTo>
                    <a:pt x="588" y="2374"/>
                  </a:lnTo>
                  <a:lnTo>
                    <a:pt x="579" y="2373"/>
                  </a:lnTo>
                  <a:lnTo>
                    <a:pt x="569" y="2373"/>
                  </a:lnTo>
                  <a:lnTo>
                    <a:pt x="559" y="2372"/>
                  </a:lnTo>
                  <a:lnTo>
                    <a:pt x="549" y="2371"/>
                  </a:lnTo>
                  <a:lnTo>
                    <a:pt x="539" y="2370"/>
                  </a:lnTo>
                  <a:lnTo>
                    <a:pt x="529" y="2370"/>
                  </a:lnTo>
                  <a:lnTo>
                    <a:pt x="519" y="2369"/>
                  </a:lnTo>
                  <a:lnTo>
                    <a:pt x="510" y="2368"/>
                  </a:lnTo>
                  <a:lnTo>
                    <a:pt x="500" y="2368"/>
                  </a:lnTo>
                  <a:lnTo>
                    <a:pt x="490" y="2367"/>
                  </a:lnTo>
                  <a:lnTo>
                    <a:pt x="480" y="2366"/>
                  </a:lnTo>
                  <a:lnTo>
                    <a:pt x="470" y="2365"/>
                  </a:lnTo>
                  <a:lnTo>
                    <a:pt x="460" y="2365"/>
                  </a:lnTo>
                  <a:lnTo>
                    <a:pt x="450" y="2364"/>
                  </a:lnTo>
                  <a:lnTo>
                    <a:pt x="441" y="2363"/>
                  </a:lnTo>
                  <a:lnTo>
                    <a:pt x="431" y="2363"/>
                  </a:lnTo>
                  <a:lnTo>
                    <a:pt x="421" y="2362"/>
                  </a:lnTo>
                  <a:lnTo>
                    <a:pt x="411" y="2361"/>
                  </a:lnTo>
                  <a:lnTo>
                    <a:pt x="401" y="2360"/>
                  </a:lnTo>
                  <a:lnTo>
                    <a:pt x="391" y="2360"/>
                  </a:lnTo>
                  <a:lnTo>
                    <a:pt x="382" y="2359"/>
                  </a:lnTo>
                  <a:lnTo>
                    <a:pt x="372" y="2358"/>
                  </a:lnTo>
                  <a:lnTo>
                    <a:pt x="362" y="2357"/>
                  </a:lnTo>
                  <a:lnTo>
                    <a:pt x="352" y="2357"/>
                  </a:lnTo>
                  <a:lnTo>
                    <a:pt x="342" y="2356"/>
                  </a:lnTo>
                  <a:lnTo>
                    <a:pt x="332" y="2355"/>
                  </a:lnTo>
                  <a:lnTo>
                    <a:pt x="332" y="2355"/>
                  </a:lnTo>
                  <a:lnTo>
                    <a:pt x="332" y="2358"/>
                  </a:lnTo>
                  <a:lnTo>
                    <a:pt x="332" y="2361"/>
                  </a:lnTo>
                  <a:lnTo>
                    <a:pt x="332" y="2364"/>
                  </a:lnTo>
                  <a:lnTo>
                    <a:pt x="331" y="2368"/>
                  </a:lnTo>
                  <a:lnTo>
                    <a:pt x="331" y="2371"/>
                  </a:lnTo>
                  <a:lnTo>
                    <a:pt x="331" y="2374"/>
                  </a:lnTo>
                  <a:lnTo>
                    <a:pt x="331" y="2377"/>
                  </a:lnTo>
                  <a:lnTo>
                    <a:pt x="330" y="2380"/>
                  </a:lnTo>
                  <a:lnTo>
                    <a:pt x="330" y="2383"/>
                  </a:lnTo>
                  <a:lnTo>
                    <a:pt x="330" y="2387"/>
                  </a:lnTo>
                  <a:lnTo>
                    <a:pt x="330" y="2390"/>
                  </a:lnTo>
                  <a:lnTo>
                    <a:pt x="329" y="2393"/>
                  </a:lnTo>
                  <a:lnTo>
                    <a:pt x="329" y="2396"/>
                  </a:lnTo>
                  <a:lnTo>
                    <a:pt x="329" y="2399"/>
                  </a:lnTo>
                  <a:lnTo>
                    <a:pt x="329" y="2402"/>
                  </a:lnTo>
                  <a:lnTo>
                    <a:pt x="328" y="2405"/>
                  </a:lnTo>
                  <a:lnTo>
                    <a:pt x="328" y="2409"/>
                  </a:lnTo>
                  <a:lnTo>
                    <a:pt x="328" y="2412"/>
                  </a:lnTo>
                  <a:lnTo>
                    <a:pt x="328" y="2415"/>
                  </a:lnTo>
                  <a:lnTo>
                    <a:pt x="328" y="2418"/>
                  </a:lnTo>
                  <a:lnTo>
                    <a:pt x="327" y="2421"/>
                  </a:lnTo>
                  <a:lnTo>
                    <a:pt x="327" y="2424"/>
                  </a:lnTo>
                  <a:lnTo>
                    <a:pt x="327" y="2427"/>
                  </a:lnTo>
                  <a:lnTo>
                    <a:pt x="327" y="2431"/>
                  </a:lnTo>
                  <a:lnTo>
                    <a:pt x="326" y="2434"/>
                  </a:lnTo>
                  <a:lnTo>
                    <a:pt x="326" y="2437"/>
                  </a:lnTo>
                  <a:lnTo>
                    <a:pt x="326" y="2440"/>
                  </a:lnTo>
                  <a:lnTo>
                    <a:pt x="326" y="2443"/>
                  </a:lnTo>
                  <a:lnTo>
                    <a:pt x="325" y="2446"/>
                  </a:lnTo>
                  <a:lnTo>
                    <a:pt x="325" y="2450"/>
                  </a:lnTo>
                  <a:lnTo>
                    <a:pt x="325" y="2453"/>
                  </a:lnTo>
                  <a:lnTo>
                    <a:pt x="325" y="2456"/>
                  </a:lnTo>
                  <a:lnTo>
                    <a:pt x="325" y="2459"/>
                  </a:lnTo>
                  <a:lnTo>
                    <a:pt x="324" y="2462"/>
                  </a:lnTo>
                  <a:lnTo>
                    <a:pt x="324" y="2465"/>
                  </a:lnTo>
                  <a:lnTo>
                    <a:pt x="324" y="2468"/>
                  </a:lnTo>
                  <a:lnTo>
                    <a:pt x="324" y="2472"/>
                  </a:lnTo>
                  <a:lnTo>
                    <a:pt x="323" y="2475"/>
                  </a:lnTo>
                  <a:lnTo>
                    <a:pt x="323" y="2478"/>
                  </a:lnTo>
                  <a:lnTo>
                    <a:pt x="323" y="2481"/>
                  </a:lnTo>
                  <a:lnTo>
                    <a:pt x="323" y="2484"/>
                  </a:lnTo>
                  <a:lnTo>
                    <a:pt x="322" y="2487"/>
                  </a:lnTo>
                  <a:lnTo>
                    <a:pt x="322" y="2490"/>
                  </a:lnTo>
                  <a:lnTo>
                    <a:pt x="322" y="2494"/>
                  </a:lnTo>
                  <a:lnTo>
                    <a:pt x="322" y="2497"/>
                  </a:lnTo>
                  <a:lnTo>
                    <a:pt x="322" y="2500"/>
                  </a:lnTo>
                  <a:lnTo>
                    <a:pt x="321" y="2503"/>
                  </a:lnTo>
                  <a:lnTo>
                    <a:pt x="321" y="2506"/>
                  </a:lnTo>
                  <a:lnTo>
                    <a:pt x="321" y="2509"/>
                  </a:lnTo>
                  <a:lnTo>
                    <a:pt x="321" y="2513"/>
                  </a:lnTo>
                  <a:lnTo>
                    <a:pt x="320" y="2516"/>
                  </a:lnTo>
                  <a:lnTo>
                    <a:pt x="320" y="2519"/>
                  </a:lnTo>
                  <a:lnTo>
                    <a:pt x="320" y="2522"/>
                  </a:lnTo>
                  <a:lnTo>
                    <a:pt x="320" y="2525"/>
                  </a:lnTo>
                  <a:lnTo>
                    <a:pt x="319" y="2528"/>
                  </a:lnTo>
                  <a:lnTo>
                    <a:pt x="319" y="2531"/>
                  </a:lnTo>
                  <a:lnTo>
                    <a:pt x="319" y="2535"/>
                  </a:lnTo>
                  <a:lnTo>
                    <a:pt x="319" y="2538"/>
                  </a:lnTo>
                  <a:lnTo>
                    <a:pt x="318" y="2541"/>
                  </a:lnTo>
                  <a:lnTo>
                    <a:pt x="318" y="2544"/>
                  </a:lnTo>
                  <a:lnTo>
                    <a:pt x="318" y="2547"/>
                  </a:lnTo>
                  <a:lnTo>
                    <a:pt x="318" y="2550"/>
                  </a:lnTo>
                  <a:lnTo>
                    <a:pt x="318" y="2553"/>
                  </a:lnTo>
                  <a:lnTo>
                    <a:pt x="317" y="2557"/>
                  </a:lnTo>
                  <a:lnTo>
                    <a:pt x="317" y="2557"/>
                  </a:lnTo>
                  <a:lnTo>
                    <a:pt x="301" y="2555"/>
                  </a:lnTo>
                  <a:lnTo>
                    <a:pt x="285" y="2554"/>
                  </a:lnTo>
                  <a:lnTo>
                    <a:pt x="268" y="2553"/>
                  </a:lnTo>
                  <a:lnTo>
                    <a:pt x="252" y="2552"/>
                  </a:lnTo>
                  <a:lnTo>
                    <a:pt x="236" y="2551"/>
                  </a:lnTo>
                  <a:lnTo>
                    <a:pt x="220" y="2549"/>
                  </a:lnTo>
                  <a:lnTo>
                    <a:pt x="203" y="2548"/>
                  </a:lnTo>
                  <a:lnTo>
                    <a:pt x="187" y="2547"/>
                  </a:lnTo>
                  <a:lnTo>
                    <a:pt x="171" y="2545"/>
                  </a:lnTo>
                  <a:lnTo>
                    <a:pt x="154" y="2544"/>
                  </a:lnTo>
                  <a:lnTo>
                    <a:pt x="138" y="2543"/>
                  </a:lnTo>
                  <a:lnTo>
                    <a:pt x="122" y="2542"/>
                  </a:lnTo>
                  <a:lnTo>
                    <a:pt x="105" y="2540"/>
                  </a:lnTo>
                  <a:lnTo>
                    <a:pt x="89" y="2539"/>
                  </a:lnTo>
                  <a:lnTo>
                    <a:pt x="73" y="2538"/>
                  </a:lnTo>
                  <a:lnTo>
                    <a:pt x="56" y="2536"/>
                  </a:lnTo>
                  <a:lnTo>
                    <a:pt x="40" y="2535"/>
                  </a:lnTo>
                  <a:lnTo>
                    <a:pt x="24" y="2533"/>
                  </a:lnTo>
                  <a:lnTo>
                    <a:pt x="7" y="2532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6" y="2450"/>
                  </a:lnTo>
                  <a:lnTo>
                    <a:pt x="13" y="2371"/>
                  </a:lnTo>
                  <a:lnTo>
                    <a:pt x="19" y="2292"/>
                  </a:lnTo>
                  <a:lnTo>
                    <a:pt x="26" y="2213"/>
                  </a:lnTo>
                  <a:lnTo>
                    <a:pt x="32" y="2133"/>
                  </a:lnTo>
                  <a:lnTo>
                    <a:pt x="39" y="2054"/>
                  </a:lnTo>
                  <a:lnTo>
                    <a:pt x="45" y="1975"/>
                  </a:lnTo>
                  <a:lnTo>
                    <a:pt x="52" y="1896"/>
                  </a:lnTo>
                  <a:lnTo>
                    <a:pt x="58" y="1817"/>
                  </a:lnTo>
                  <a:lnTo>
                    <a:pt x="65" y="1738"/>
                  </a:lnTo>
                  <a:lnTo>
                    <a:pt x="71" y="1659"/>
                  </a:lnTo>
                  <a:lnTo>
                    <a:pt x="78" y="1579"/>
                  </a:lnTo>
                  <a:lnTo>
                    <a:pt x="84" y="1500"/>
                  </a:lnTo>
                  <a:lnTo>
                    <a:pt x="91" y="1421"/>
                  </a:lnTo>
                  <a:lnTo>
                    <a:pt x="97" y="1342"/>
                  </a:lnTo>
                  <a:lnTo>
                    <a:pt x="104" y="1263"/>
                  </a:lnTo>
                  <a:lnTo>
                    <a:pt x="110" y="1184"/>
                  </a:lnTo>
                  <a:lnTo>
                    <a:pt x="117" y="1105"/>
                  </a:lnTo>
                  <a:lnTo>
                    <a:pt x="123" y="1026"/>
                  </a:lnTo>
                  <a:lnTo>
                    <a:pt x="130" y="948"/>
                  </a:lnTo>
                  <a:lnTo>
                    <a:pt x="136" y="869"/>
                  </a:lnTo>
                  <a:lnTo>
                    <a:pt x="143" y="790"/>
                  </a:lnTo>
                  <a:lnTo>
                    <a:pt x="149" y="710"/>
                  </a:lnTo>
                  <a:lnTo>
                    <a:pt x="156" y="631"/>
                  </a:lnTo>
                  <a:lnTo>
                    <a:pt x="162" y="552"/>
                  </a:lnTo>
                  <a:lnTo>
                    <a:pt x="169" y="474"/>
                  </a:lnTo>
                  <a:lnTo>
                    <a:pt x="175" y="395"/>
                  </a:lnTo>
                  <a:lnTo>
                    <a:pt x="181" y="316"/>
                  </a:lnTo>
                  <a:lnTo>
                    <a:pt x="188" y="237"/>
                  </a:lnTo>
                  <a:lnTo>
                    <a:pt x="195" y="158"/>
                  </a:lnTo>
                  <a:lnTo>
                    <a:pt x="201" y="79"/>
                  </a:lnTo>
                  <a:lnTo>
                    <a:pt x="207" y="0"/>
                  </a:lnTo>
                  <a:lnTo>
                    <a:pt x="275" y="6"/>
                  </a:lnTo>
                  <a:lnTo>
                    <a:pt x="343" y="11"/>
                  </a:lnTo>
                  <a:lnTo>
                    <a:pt x="411" y="16"/>
                  </a:lnTo>
                  <a:lnTo>
                    <a:pt x="479" y="21"/>
                  </a:lnTo>
                  <a:lnTo>
                    <a:pt x="547" y="26"/>
                  </a:lnTo>
                  <a:lnTo>
                    <a:pt x="615" y="31"/>
                  </a:lnTo>
                  <a:lnTo>
                    <a:pt x="683" y="36"/>
                  </a:lnTo>
                  <a:lnTo>
                    <a:pt x="751" y="41"/>
                  </a:lnTo>
                  <a:lnTo>
                    <a:pt x="819" y="45"/>
                  </a:lnTo>
                  <a:lnTo>
                    <a:pt x="887" y="50"/>
                  </a:lnTo>
                  <a:lnTo>
                    <a:pt x="955" y="54"/>
                  </a:lnTo>
                  <a:lnTo>
                    <a:pt x="1023" y="58"/>
                  </a:lnTo>
                  <a:lnTo>
                    <a:pt x="1091" y="62"/>
                  </a:lnTo>
                  <a:lnTo>
                    <a:pt x="1159" y="66"/>
                  </a:lnTo>
                  <a:lnTo>
                    <a:pt x="1227" y="70"/>
                  </a:lnTo>
                  <a:lnTo>
                    <a:pt x="1295" y="74"/>
                  </a:lnTo>
                  <a:lnTo>
                    <a:pt x="1363" y="78"/>
                  </a:lnTo>
                  <a:lnTo>
                    <a:pt x="1431" y="81"/>
                  </a:lnTo>
                  <a:lnTo>
                    <a:pt x="1499" y="85"/>
                  </a:lnTo>
                  <a:lnTo>
                    <a:pt x="1567" y="88"/>
                  </a:lnTo>
                  <a:lnTo>
                    <a:pt x="1635" y="91"/>
                  </a:lnTo>
                  <a:lnTo>
                    <a:pt x="1703" y="94"/>
                  </a:lnTo>
                  <a:lnTo>
                    <a:pt x="1771" y="97"/>
                  </a:lnTo>
                  <a:lnTo>
                    <a:pt x="1839" y="100"/>
                  </a:lnTo>
                  <a:lnTo>
                    <a:pt x="1907" y="103"/>
                  </a:lnTo>
                  <a:lnTo>
                    <a:pt x="1975" y="105"/>
                  </a:lnTo>
                  <a:lnTo>
                    <a:pt x="2043" y="108"/>
                  </a:lnTo>
                  <a:lnTo>
                    <a:pt x="2111" y="110"/>
                  </a:lnTo>
                  <a:lnTo>
                    <a:pt x="2179" y="113"/>
                  </a:lnTo>
                  <a:lnTo>
                    <a:pt x="2247" y="115"/>
                  </a:lnTo>
                  <a:lnTo>
                    <a:pt x="2315" y="117"/>
                  </a:lnTo>
                  <a:lnTo>
                    <a:pt x="2383" y="119"/>
                  </a:lnTo>
                  <a:lnTo>
                    <a:pt x="2382" y="174"/>
                  </a:lnTo>
                  <a:lnTo>
                    <a:pt x="2381" y="230"/>
                  </a:lnTo>
                  <a:lnTo>
                    <a:pt x="2379" y="286"/>
                  </a:lnTo>
                  <a:lnTo>
                    <a:pt x="2378" y="342"/>
                  </a:lnTo>
                  <a:lnTo>
                    <a:pt x="2362" y="342"/>
                  </a:lnTo>
                  <a:lnTo>
                    <a:pt x="2362" y="350"/>
                  </a:lnTo>
                  <a:lnTo>
                    <a:pt x="2362" y="364"/>
                  </a:lnTo>
                  <a:lnTo>
                    <a:pt x="2360" y="426"/>
                  </a:lnTo>
                  <a:lnTo>
                    <a:pt x="2358" y="488"/>
                  </a:lnTo>
                  <a:lnTo>
                    <a:pt x="2356" y="550"/>
                  </a:lnTo>
                  <a:lnTo>
                    <a:pt x="2354" y="612"/>
                  </a:lnTo>
                  <a:lnTo>
                    <a:pt x="2352" y="674"/>
                  </a:lnTo>
                  <a:lnTo>
                    <a:pt x="2350" y="737"/>
                  </a:lnTo>
                  <a:lnTo>
                    <a:pt x="2348" y="799"/>
                  </a:lnTo>
                  <a:lnTo>
                    <a:pt x="2346" y="861"/>
                  </a:lnTo>
                  <a:lnTo>
                    <a:pt x="2344" y="923"/>
                  </a:lnTo>
                  <a:lnTo>
                    <a:pt x="2342" y="986"/>
                  </a:lnTo>
                  <a:lnTo>
                    <a:pt x="2340" y="1047"/>
                  </a:lnTo>
                  <a:lnTo>
                    <a:pt x="2338" y="1109"/>
                  </a:lnTo>
                  <a:lnTo>
                    <a:pt x="2336" y="1171"/>
                  </a:lnTo>
                  <a:lnTo>
                    <a:pt x="2334" y="1233"/>
                  </a:lnTo>
                  <a:lnTo>
                    <a:pt x="2332" y="1296"/>
                  </a:lnTo>
                  <a:lnTo>
                    <a:pt x="2330" y="1358"/>
                  </a:lnTo>
                  <a:lnTo>
                    <a:pt x="2328" y="1420"/>
                  </a:lnTo>
                  <a:lnTo>
                    <a:pt x="2326" y="1482"/>
                  </a:lnTo>
                  <a:lnTo>
                    <a:pt x="2324" y="1545"/>
                  </a:lnTo>
                  <a:lnTo>
                    <a:pt x="2322" y="1607"/>
                  </a:lnTo>
                  <a:lnTo>
                    <a:pt x="2320" y="1669"/>
                  </a:lnTo>
                  <a:lnTo>
                    <a:pt x="2318" y="1732"/>
                  </a:lnTo>
                  <a:lnTo>
                    <a:pt x="2316" y="1794"/>
                  </a:lnTo>
                  <a:lnTo>
                    <a:pt x="2314" y="1856"/>
                  </a:lnTo>
                  <a:lnTo>
                    <a:pt x="2312" y="1918"/>
                  </a:lnTo>
                  <a:lnTo>
                    <a:pt x="2310" y="1981"/>
                  </a:lnTo>
                  <a:lnTo>
                    <a:pt x="2308" y="2043"/>
                  </a:lnTo>
                  <a:lnTo>
                    <a:pt x="2306" y="2105"/>
                  </a:lnTo>
                  <a:lnTo>
                    <a:pt x="2304" y="2168"/>
                  </a:lnTo>
                  <a:lnTo>
                    <a:pt x="2302" y="2230"/>
                  </a:lnTo>
                  <a:lnTo>
                    <a:pt x="2300" y="2292"/>
                  </a:lnTo>
                  <a:lnTo>
                    <a:pt x="2298" y="2355"/>
                  </a:lnTo>
                  <a:lnTo>
                    <a:pt x="2214" y="2353"/>
                  </a:lnTo>
                  <a:lnTo>
                    <a:pt x="2129" y="2350"/>
                  </a:lnTo>
                  <a:lnTo>
                    <a:pt x="2044" y="2347"/>
                  </a:lnTo>
                  <a:lnTo>
                    <a:pt x="1960" y="2344"/>
                  </a:lnTo>
                  <a:lnTo>
                    <a:pt x="1876" y="2341"/>
                  </a:lnTo>
                  <a:lnTo>
                    <a:pt x="1791" y="2338"/>
                  </a:lnTo>
                  <a:lnTo>
                    <a:pt x="1706" y="2335"/>
                  </a:lnTo>
                  <a:lnTo>
                    <a:pt x="1622" y="2331"/>
                  </a:lnTo>
                  <a:lnTo>
                    <a:pt x="1537" y="2327"/>
                  </a:lnTo>
                  <a:lnTo>
                    <a:pt x="1453" y="2323"/>
                  </a:lnTo>
                  <a:lnTo>
                    <a:pt x="1368" y="2319"/>
                  </a:lnTo>
                  <a:lnTo>
                    <a:pt x="1284" y="2315"/>
                  </a:lnTo>
                  <a:lnTo>
                    <a:pt x="1200" y="2311"/>
                  </a:lnTo>
                  <a:lnTo>
                    <a:pt x="1115" y="2306"/>
                  </a:lnTo>
                  <a:lnTo>
                    <a:pt x="1031" y="2301"/>
                  </a:lnTo>
                  <a:lnTo>
                    <a:pt x="946" y="2296"/>
                  </a:lnTo>
                  <a:lnTo>
                    <a:pt x="936" y="2296"/>
                  </a:lnTo>
                  <a:lnTo>
                    <a:pt x="930" y="2295"/>
                  </a:lnTo>
                  <a:lnTo>
                    <a:pt x="930" y="2303"/>
                  </a:lnTo>
                  <a:lnTo>
                    <a:pt x="937" y="2320"/>
                  </a:lnTo>
                  <a:lnTo>
                    <a:pt x="938" y="2329"/>
                  </a:lnTo>
                  <a:lnTo>
                    <a:pt x="939" y="2340"/>
                  </a:lnTo>
                  <a:lnTo>
                    <a:pt x="941" y="2348"/>
                  </a:lnTo>
                  <a:lnTo>
                    <a:pt x="950" y="2362"/>
                  </a:lnTo>
                  <a:lnTo>
                    <a:pt x="947" y="2365"/>
                  </a:lnTo>
                  <a:lnTo>
                    <a:pt x="949" y="2370"/>
                  </a:lnTo>
                  <a:lnTo>
                    <a:pt x="952" y="2374"/>
                  </a:lnTo>
                  <a:lnTo>
                    <a:pt x="957" y="2377"/>
                  </a:lnTo>
                  <a:lnTo>
                    <a:pt x="962" y="2378"/>
                  </a:lnTo>
                  <a:lnTo>
                    <a:pt x="962" y="2378"/>
                  </a:lnTo>
                  <a:lnTo>
                    <a:pt x="967" y="238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xmlns="" id="{A3E702FC-0715-4287-BEA5-2A5F877B9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2701" y="2167924"/>
              <a:ext cx="704040" cy="512383"/>
            </a:xfrm>
            <a:custGeom>
              <a:avLst/>
              <a:gdLst>
                <a:gd name="T0" fmla="*/ 2014 w 2751"/>
                <a:gd name="T1" fmla="*/ 1989 h 1990"/>
                <a:gd name="T2" fmla="*/ 2279 w 2751"/>
                <a:gd name="T3" fmla="*/ 1869 h 1990"/>
                <a:gd name="T4" fmla="*/ 2381 w 2751"/>
                <a:gd name="T5" fmla="*/ 1827 h 1990"/>
                <a:gd name="T6" fmla="*/ 2474 w 2751"/>
                <a:gd name="T7" fmla="*/ 1756 h 1990"/>
                <a:gd name="T8" fmla="*/ 2653 w 2751"/>
                <a:gd name="T9" fmla="*/ 1579 h 1990"/>
                <a:gd name="T10" fmla="*/ 2601 w 2751"/>
                <a:gd name="T11" fmla="*/ 1613 h 1990"/>
                <a:gd name="T12" fmla="*/ 2512 w 2751"/>
                <a:gd name="T13" fmla="*/ 1682 h 1990"/>
                <a:gd name="T14" fmla="*/ 2567 w 2751"/>
                <a:gd name="T15" fmla="*/ 1634 h 1990"/>
                <a:gd name="T16" fmla="*/ 2610 w 2751"/>
                <a:gd name="T17" fmla="*/ 1558 h 1990"/>
                <a:gd name="T18" fmla="*/ 2462 w 2751"/>
                <a:gd name="T19" fmla="*/ 1670 h 1990"/>
                <a:gd name="T20" fmla="*/ 2297 w 2751"/>
                <a:gd name="T21" fmla="*/ 1731 h 1990"/>
                <a:gd name="T22" fmla="*/ 2240 w 2751"/>
                <a:gd name="T23" fmla="*/ 1739 h 1990"/>
                <a:gd name="T24" fmla="*/ 2170 w 2751"/>
                <a:gd name="T25" fmla="*/ 1799 h 1990"/>
                <a:gd name="T26" fmla="*/ 2135 w 2751"/>
                <a:gd name="T27" fmla="*/ 1826 h 1990"/>
                <a:gd name="T28" fmla="*/ 2083 w 2751"/>
                <a:gd name="T29" fmla="*/ 1938 h 1990"/>
                <a:gd name="T30" fmla="*/ 2141 w 2751"/>
                <a:gd name="T31" fmla="*/ 1891 h 1990"/>
                <a:gd name="T32" fmla="*/ 2184 w 2751"/>
                <a:gd name="T33" fmla="*/ 1894 h 1990"/>
                <a:gd name="T34" fmla="*/ 2358 w 2751"/>
                <a:gd name="T35" fmla="*/ 1799 h 1990"/>
                <a:gd name="T36" fmla="*/ 2463 w 2751"/>
                <a:gd name="T37" fmla="*/ 1753 h 1990"/>
                <a:gd name="T38" fmla="*/ 2550 w 2751"/>
                <a:gd name="T39" fmla="*/ 1713 h 1990"/>
                <a:gd name="T40" fmla="*/ 2662 w 2751"/>
                <a:gd name="T41" fmla="*/ 1623 h 1990"/>
                <a:gd name="T42" fmla="*/ 2668 w 2751"/>
                <a:gd name="T43" fmla="*/ 1474 h 1990"/>
                <a:gd name="T44" fmla="*/ 1013 w 2751"/>
                <a:gd name="T45" fmla="*/ 507 h 1990"/>
                <a:gd name="T46" fmla="*/ 1080 w 2751"/>
                <a:gd name="T47" fmla="*/ 456 h 1990"/>
                <a:gd name="T48" fmla="*/ 1044 w 2751"/>
                <a:gd name="T49" fmla="*/ 482 h 1990"/>
                <a:gd name="T50" fmla="*/ 2073 w 2751"/>
                <a:gd name="T51" fmla="*/ 1744 h 1990"/>
                <a:gd name="T52" fmla="*/ 2031 w 2751"/>
                <a:gd name="T53" fmla="*/ 1644 h 1990"/>
                <a:gd name="T54" fmla="*/ 2072 w 2751"/>
                <a:gd name="T55" fmla="*/ 1881 h 1990"/>
                <a:gd name="T56" fmla="*/ 2142 w 2751"/>
                <a:gd name="T57" fmla="*/ 1759 h 1990"/>
                <a:gd name="T58" fmla="*/ 2138 w 2751"/>
                <a:gd name="T59" fmla="*/ 1705 h 1990"/>
                <a:gd name="T60" fmla="*/ 2149 w 2751"/>
                <a:gd name="T61" fmla="*/ 1506 h 1990"/>
                <a:gd name="T62" fmla="*/ 2099 w 2751"/>
                <a:gd name="T63" fmla="*/ 1132 h 1990"/>
                <a:gd name="T64" fmla="*/ 2076 w 2751"/>
                <a:gd name="T65" fmla="*/ 832 h 1990"/>
                <a:gd name="T66" fmla="*/ 2003 w 2751"/>
                <a:gd name="T67" fmla="*/ 582 h 1990"/>
                <a:gd name="T68" fmla="*/ 1973 w 2751"/>
                <a:gd name="T69" fmla="*/ 612 h 1990"/>
                <a:gd name="T70" fmla="*/ 1945 w 2751"/>
                <a:gd name="T71" fmla="*/ 497 h 1990"/>
                <a:gd name="T72" fmla="*/ 1905 w 2751"/>
                <a:gd name="T73" fmla="*/ 363 h 1990"/>
                <a:gd name="T74" fmla="*/ 1887 w 2751"/>
                <a:gd name="T75" fmla="*/ 262 h 1990"/>
                <a:gd name="T76" fmla="*/ 1852 w 2751"/>
                <a:gd name="T77" fmla="*/ 172 h 1990"/>
                <a:gd name="T78" fmla="*/ 1851 w 2751"/>
                <a:gd name="T79" fmla="*/ 117 h 1990"/>
                <a:gd name="T80" fmla="*/ 1838 w 2751"/>
                <a:gd name="T81" fmla="*/ 25 h 1990"/>
                <a:gd name="T82" fmla="*/ 1571 w 2751"/>
                <a:gd name="T83" fmla="*/ 67 h 1990"/>
                <a:gd name="T84" fmla="*/ 1241 w 2751"/>
                <a:gd name="T85" fmla="*/ 205 h 1990"/>
                <a:gd name="T86" fmla="*/ 1100 w 2751"/>
                <a:gd name="T87" fmla="*/ 452 h 1990"/>
                <a:gd name="T88" fmla="*/ 986 w 2751"/>
                <a:gd name="T89" fmla="*/ 632 h 1990"/>
                <a:gd name="T90" fmla="*/ 1038 w 2751"/>
                <a:gd name="T91" fmla="*/ 621 h 1990"/>
                <a:gd name="T92" fmla="*/ 1048 w 2751"/>
                <a:gd name="T93" fmla="*/ 660 h 1990"/>
                <a:gd name="T94" fmla="*/ 1026 w 2751"/>
                <a:gd name="T95" fmla="*/ 719 h 1990"/>
                <a:gd name="T96" fmla="*/ 1065 w 2751"/>
                <a:gd name="T97" fmla="*/ 815 h 1990"/>
                <a:gd name="T98" fmla="*/ 901 w 2751"/>
                <a:gd name="T99" fmla="*/ 961 h 1990"/>
                <a:gd name="T100" fmla="*/ 833 w 2751"/>
                <a:gd name="T101" fmla="*/ 1000 h 1990"/>
                <a:gd name="T102" fmla="*/ 173 w 2751"/>
                <a:gd name="T103" fmla="*/ 1132 h 1990"/>
                <a:gd name="T104" fmla="*/ 219 w 2751"/>
                <a:gd name="T105" fmla="*/ 1265 h 1990"/>
                <a:gd name="T106" fmla="*/ 192 w 2751"/>
                <a:gd name="T107" fmla="*/ 1420 h 1990"/>
                <a:gd name="T108" fmla="*/ 69 w 2751"/>
                <a:gd name="T109" fmla="*/ 1555 h 1990"/>
                <a:gd name="T110" fmla="*/ 21 w 2751"/>
                <a:gd name="T111" fmla="*/ 1736 h 1990"/>
                <a:gd name="T112" fmla="*/ 761 w 2751"/>
                <a:gd name="T113" fmla="*/ 1592 h 1990"/>
                <a:gd name="T114" fmla="*/ 1492 w 2751"/>
                <a:gd name="T115" fmla="*/ 1435 h 1990"/>
                <a:gd name="T116" fmla="*/ 1599 w 2751"/>
                <a:gd name="T117" fmla="*/ 1491 h 1990"/>
                <a:gd name="T118" fmla="*/ 1686 w 2751"/>
                <a:gd name="T119" fmla="*/ 1625 h 1990"/>
                <a:gd name="T120" fmla="*/ 1811 w 2751"/>
                <a:gd name="T121" fmla="*/ 1673 h 1990"/>
                <a:gd name="T122" fmla="*/ 201 w 2751"/>
                <a:gd name="T123" fmla="*/ 1223 h 1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51" h="1990">
                  <a:moveTo>
                    <a:pt x="2051" y="1915"/>
                  </a:moveTo>
                  <a:lnTo>
                    <a:pt x="2046" y="1917"/>
                  </a:lnTo>
                  <a:lnTo>
                    <a:pt x="2042" y="1921"/>
                  </a:lnTo>
                  <a:lnTo>
                    <a:pt x="2038" y="1924"/>
                  </a:lnTo>
                  <a:lnTo>
                    <a:pt x="2030" y="1925"/>
                  </a:lnTo>
                  <a:lnTo>
                    <a:pt x="2025" y="1925"/>
                  </a:lnTo>
                  <a:lnTo>
                    <a:pt x="2021" y="1927"/>
                  </a:lnTo>
                  <a:lnTo>
                    <a:pt x="2018" y="1935"/>
                  </a:lnTo>
                  <a:lnTo>
                    <a:pt x="2019" y="1942"/>
                  </a:lnTo>
                  <a:lnTo>
                    <a:pt x="2021" y="1956"/>
                  </a:lnTo>
                  <a:lnTo>
                    <a:pt x="2020" y="1963"/>
                  </a:lnTo>
                  <a:lnTo>
                    <a:pt x="2018" y="1965"/>
                  </a:lnTo>
                  <a:lnTo>
                    <a:pt x="2015" y="1967"/>
                  </a:lnTo>
                  <a:lnTo>
                    <a:pt x="2012" y="1970"/>
                  </a:lnTo>
                  <a:lnTo>
                    <a:pt x="2010" y="1974"/>
                  </a:lnTo>
                  <a:lnTo>
                    <a:pt x="2011" y="1977"/>
                  </a:lnTo>
                  <a:lnTo>
                    <a:pt x="2014" y="1989"/>
                  </a:lnTo>
                  <a:lnTo>
                    <a:pt x="2049" y="1959"/>
                  </a:lnTo>
                  <a:lnTo>
                    <a:pt x="2062" y="1938"/>
                  </a:lnTo>
                  <a:lnTo>
                    <a:pt x="2058" y="1916"/>
                  </a:lnTo>
                  <a:lnTo>
                    <a:pt x="2051" y="1915"/>
                  </a:lnTo>
                  <a:close/>
                  <a:moveTo>
                    <a:pt x="2329" y="1846"/>
                  </a:moveTo>
                  <a:lnTo>
                    <a:pt x="2328" y="1844"/>
                  </a:lnTo>
                  <a:lnTo>
                    <a:pt x="2329" y="1844"/>
                  </a:lnTo>
                  <a:lnTo>
                    <a:pt x="2330" y="1843"/>
                  </a:lnTo>
                  <a:lnTo>
                    <a:pt x="2330" y="1841"/>
                  </a:lnTo>
                  <a:lnTo>
                    <a:pt x="2324" y="1845"/>
                  </a:lnTo>
                  <a:lnTo>
                    <a:pt x="2303" y="1850"/>
                  </a:lnTo>
                  <a:lnTo>
                    <a:pt x="2299" y="1852"/>
                  </a:lnTo>
                  <a:lnTo>
                    <a:pt x="2297" y="1853"/>
                  </a:lnTo>
                  <a:lnTo>
                    <a:pt x="2293" y="1859"/>
                  </a:lnTo>
                  <a:lnTo>
                    <a:pt x="2285" y="1864"/>
                  </a:lnTo>
                  <a:lnTo>
                    <a:pt x="2283" y="1866"/>
                  </a:lnTo>
                  <a:lnTo>
                    <a:pt x="2279" y="1869"/>
                  </a:lnTo>
                  <a:lnTo>
                    <a:pt x="2232" y="1890"/>
                  </a:lnTo>
                  <a:lnTo>
                    <a:pt x="2241" y="1893"/>
                  </a:lnTo>
                  <a:lnTo>
                    <a:pt x="2287" y="1871"/>
                  </a:lnTo>
                  <a:lnTo>
                    <a:pt x="2304" y="1856"/>
                  </a:lnTo>
                  <a:lnTo>
                    <a:pt x="2329" y="1847"/>
                  </a:lnTo>
                  <a:lnTo>
                    <a:pt x="2329" y="1846"/>
                  </a:lnTo>
                  <a:close/>
                  <a:moveTo>
                    <a:pt x="2474" y="1756"/>
                  </a:moveTo>
                  <a:lnTo>
                    <a:pt x="2458" y="1768"/>
                  </a:lnTo>
                  <a:lnTo>
                    <a:pt x="2442" y="1777"/>
                  </a:lnTo>
                  <a:lnTo>
                    <a:pt x="2438" y="1781"/>
                  </a:lnTo>
                  <a:lnTo>
                    <a:pt x="2435" y="1785"/>
                  </a:lnTo>
                  <a:lnTo>
                    <a:pt x="2422" y="1792"/>
                  </a:lnTo>
                  <a:lnTo>
                    <a:pt x="2417" y="1794"/>
                  </a:lnTo>
                  <a:lnTo>
                    <a:pt x="2413" y="1797"/>
                  </a:lnTo>
                  <a:lnTo>
                    <a:pt x="2405" y="1808"/>
                  </a:lnTo>
                  <a:lnTo>
                    <a:pt x="2401" y="1813"/>
                  </a:lnTo>
                  <a:lnTo>
                    <a:pt x="2381" y="1827"/>
                  </a:lnTo>
                  <a:lnTo>
                    <a:pt x="2350" y="1841"/>
                  </a:lnTo>
                  <a:lnTo>
                    <a:pt x="2340" y="1849"/>
                  </a:lnTo>
                  <a:lnTo>
                    <a:pt x="2329" y="1853"/>
                  </a:lnTo>
                  <a:lnTo>
                    <a:pt x="2319" y="1853"/>
                  </a:lnTo>
                  <a:lnTo>
                    <a:pt x="2323" y="1857"/>
                  </a:lnTo>
                  <a:lnTo>
                    <a:pt x="2334" y="1854"/>
                  </a:lnTo>
                  <a:lnTo>
                    <a:pt x="2365" y="1839"/>
                  </a:lnTo>
                  <a:lnTo>
                    <a:pt x="2398" y="1818"/>
                  </a:lnTo>
                  <a:lnTo>
                    <a:pt x="2408" y="1810"/>
                  </a:lnTo>
                  <a:lnTo>
                    <a:pt x="2413" y="1808"/>
                  </a:lnTo>
                  <a:lnTo>
                    <a:pt x="2432" y="1789"/>
                  </a:lnTo>
                  <a:lnTo>
                    <a:pt x="2461" y="1771"/>
                  </a:lnTo>
                  <a:lnTo>
                    <a:pt x="2466" y="1769"/>
                  </a:lnTo>
                  <a:lnTo>
                    <a:pt x="2469" y="1765"/>
                  </a:lnTo>
                  <a:lnTo>
                    <a:pt x="2480" y="1756"/>
                  </a:lnTo>
                  <a:lnTo>
                    <a:pt x="2479" y="1754"/>
                  </a:lnTo>
                  <a:lnTo>
                    <a:pt x="2474" y="1756"/>
                  </a:lnTo>
                  <a:close/>
                  <a:moveTo>
                    <a:pt x="2744" y="1546"/>
                  </a:moveTo>
                  <a:lnTo>
                    <a:pt x="2735" y="1548"/>
                  </a:lnTo>
                  <a:lnTo>
                    <a:pt x="2728" y="1551"/>
                  </a:lnTo>
                  <a:lnTo>
                    <a:pt x="2730" y="1555"/>
                  </a:lnTo>
                  <a:lnTo>
                    <a:pt x="2731" y="1557"/>
                  </a:lnTo>
                  <a:lnTo>
                    <a:pt x="2724" y="1558"/>
                  </a:lnTo>
                  <a:lnTo>
                    <a:pt x="2719" y="1557"/>
                  </a:lnTo>
                  <a:lnTo>
                    <a:pt x="2715" y="1559"/>
                  </a:lnTo>
                  <a:lnTo>
                    <a:pt x="2715" y="1568"/>
                  </a:lnTo>
                  <a:lnTo>
                    <a:pt x="2708" y="1568"/>
                  </a:lnTo>
                  <a:lnTo>
                    <a:pt x="2702" y="1573"/>
                  </a:lnTo>
                  <a:lnTo>
                    <a:pt x="2692" y="1586"/>
                  </a:lnTo>
                  <a:lnTo>
                    <a:pt x="2681" y="1595"/>
                  </a:lnTo>
                  <a:lnTo>
                    <a:pt x="2674" y="1598"/>
                  </a:lnTo>
                  <a:lnTo>
                    <a:pt x="2670" y="1597"/>
                  </a:lnTo>
                  <a:lnTo>
                    <a:pt x="2668" y="1593"/>
                  </a:lnTo>
                  <a:lnTo>
                    <a:pt x="2653" y="1579"/>
                  </a:lnTo>
                  <a:lnTo>
                    <a:pt x="2648" y="1579"/>
                  </a:lnTo>
                  <a:lnTo>
                    <a:pt x="2645" y="1585"/>
                  </a:lnTo>
                  <a:lnTo>
                    <a:pt x="2645" y="1594"/>
                  </a:lnTo>
                  <a:lnTo>
                    <a:pt x="2647" y="1601"/>
                  </a:lnTo>
                  <a:lnTo>
                    <a:pt x="2631" y="1591"/>
                  </a:lnTo>
                  <a:lnTo>
                    <a:pt x="2626" y="1590"/>
                  </a:lnTo>
                  <a:lnTo>
                    <a:pt x="2624" y="1593"/>
                  </a:lnTo>
                  <a:lnTo>
                    <a:pt x="2624" y="1598"/>
                  </a:lnTo>
                  <a:lnTo>
                    <a:pt x="2624" y="1601"/>
                  </a:lnTo>
                  <a:lnTo>
                    <a:pt x="2621" y="1603"/>
                  </a:lnTo>
                  <a:lnTo>
                    <a:pt x="2613" y="1610"/>
                  </a:lnTo>
                  <a:lnTo>
                    <a:pt x="2608" y="1611"/>
                  </a:lnTo>
                  <a:lnTo>
                    <a:pt x="2606" y="1609"/>
                  </a:lnTo>
                  <a:lnTo>
                    <a:pt x="2603" y="1604"/>
                  </a:lnTo>
                  <a:lnTo>
                    <a:pt x="2600" y="1602"/>
                  </a:lnTo>
                  <a:lnTo>
                    <a:pt x="2595" y="1605"/>
                  </a:lnTo>
                  <a:lnTo>
                    <a:pt x="2601" y="1613"/>
                  </a:lnTo>
                  <a:lnTo>
                    <a:pt x="2597" y="1619"/>
                  </a:lnTo>
                  <a:lnTo>
                    <a:pt x="2589" y="1625"/>
                  </a:lnTo>
                  <a:lnTo>
                    <a:pt x="2574" y="1644"/>
                  </a:lnTo>
                  <a:lnTo>
                    <a:pt x="2570" y="1652"/>
                  </a:lnTo>
                  <a:lnTo>
                    <a:pt x="2570" y="1657"/>
                  </a:lnTo>
                  <a:lnTo>
                    <a:pt x="2572" y="1662"/>
                  </a:lnTo>
                  <a:lnTo>
                    <a:pt x="2568" y="1667"/>
                  </a:lnTo>
                  <a:lnTo>
                    <a:pt x="2561" y="1672"/>
                  </a:lnTo>
                  <a:lnTo>
                    <a:pt x="2554" y="1675"/>
                  </a:lnTo>
                  <a:lnTo>
                    <a:pt x="2547" y="1676"/>
                  </a:lnTo>
                  <a:lnTo>
                    <a:pt x="2539" y="1675"/>
                  </a:lnTo>
                  <a:lnTo>
                    <a:pt x="2532" y="1675"/>
                  </a:lnTo>
                  <a:lnTo>
                    <a:pt x="2527" y="1682"/>
                  </a:lnTo>
                  <a:lnTo>
                    <a:pt x="2523" y="1681"/>
                  </a:lnTo>
                  <a:lnTo>
                    <a:pt x="2520" y="1680"/>
                  </a:lnTo>
                  <a:lnTo>
                    <a:pt x="2516" y="1681"/>
                  </a:lnTo>
                  <a:lnTo>
                    <a:pt x="2512" y="1682"/>
                  </a:lnTo>
                  <a:lnTo>
                    <a:pt x="2514" y="1676"/>
                  </a:lnTo>
                  <a:lnTo>
                    <a:pt x="2519" y="1669"/>
                  </a:lnTo>
                  <a:lnTo>
                    <a:pt x="2525" y="1663"/>
                  </a:lnTo>
                  <a:lnTo>
                    <a:pt x="2532" y="1658"/>
                  </a:lnTo>
                  <a:lnTo>
                    <a:pt x="2534" y="1655"/>
                  </a:lnTo>
                  <a:lnTo>
                    <a:pt x="2537" y="1648"/>
                  </a:lnTo>
                  <a:lnTo>
                    <a:pt x="2538" y="1646"/>
                  </a:lnTo>
                  <a:lnTo>
                    <a:pt x="2539" y="1640"/>
                  </a:lnTo>
                  <a:lnTo>
                    <a:pt x="2540" y="1638"/>
                  </a:lnTo>
                  <a:lnTo>
                    <a:pt x="2541" y="1637"/>
                  </a:lnTo>
                  <a:lnTo>
                    <a:pt x="2545" y="1637"/>
                  </a:lnTo>
                  <a:lnTo>
                    <a:pt x="2547" y="1636"/>
                  </a:lnTo>
                  <a:lnTo>
                    <a:pt x="2554" y="1626"/>
                  </a:lnTo>
                  <a:lnTo>
                    <a:pt x="2557" y="1624"/>
                  </a:lnTo>
                  <a:lnTo>
                    <a:pt x="2559" y="1627"/>
                  </a:lnTo>
                  <a:lnTo>
                    <a:pt x="2563" y="1631"/>
                  </a:lnTo>
                  <a:lnTo>
                    <a:pt x="2567" y="1634"/>
                  </a:lnTo>
                  <a:lnTo>
                    <a:pt x="2567" y="1630"/>
                  </a:lnTo>
                  <a:lnTo>
                    <a:pt x="2565" y="1624"/>
                  </a:lnTo>
                  <a:lnTo>
                    <a:pt x="2563" y="1620"/>
                  </a:lnTo>
                  <a:lnTo>
                    <a:pt x="2562" y="1616"/>
                  </a:lnTo>
                  <a:lnTo>
                    <a:pt x="2565" y="1610"/>
                  </a:lnTo>
                  <a:lnTo>
                    <a:pt x="2567" y="1608"/>
                  </a:lnTo>
                  <a:lnTo>
                    <a:pt x="2575" y="1606"/>
                  </a:lnTo>
                  <a:lnTo>
                    <a:pt x="2577" y="1604"/>
                  </a:lnTo>
                  <a:lnTo>
                    <a:pt x="2575" y="1603"/>
                  </a:lnTo>
                  <a:lnTo>
                    <a:pt x="2571" y="1602"/>
                  </a:lnTo>
                  <a:lnTo>
                    <a:pt x="2569" y="1600"/>
                  </a:lnTo>
                  <a:lnTo>
                    <a:pt x="2566" y="1597"/>
                  </a:lnTo>
                  <a:lnTo>
                    <a:pt x="2584" y="1570"/>
                  </a:lnTo>
                  <a:lnTo>
                    <a:pt x="2595" y="1559"/>
                  </a:lnTo>
                  <a:lnTo>
                    <a:pt x="2602" y="1566"/>
                  </a:lnTo>
                  <a:lnTo>
                    <a:pt x="2606" y="1563"/>
                  </a:lnTo>
                  <a:lnTo>
                    <a:pt x="2610" y="1558"/>
                  </a:lnTo>
                  <a:lnTo>
                    <a:pt x="2613" y="1553"/>
                  </a:lnTo>
                  <a:lnTo>
                    <a:pt x="2614" y="1547"/>
                  </a:lnTo>
                  <a:lnTo>
                    <a:pt x="2611" y="1544"/>
                  </a:lnTo>
                  <a:lnTo>
                    <a:pt x="2606" y="1543"/>
                  </a:lnTo>
                  <a:lnTo>
                    <a:pt x="2601" y="1544"/>
                  </a:lnTo>
                  <a:lnTo>
                    <a:pt x="2597" y="1545"/>
                  </a:lnTo>
                  <a:lnTo>
                    <a:pt x="2581" y="1559"/>
                  </a:lnTo>
                  <a:lnTo>
                    <a:pt x="2577" y="1564"/>
                  </a:lnTo>
                  <a:lnTo>
                    <a:pt x="2571" y="1576"/>
                  </a:lnTo>
                  <a:lnTo>
                    <a:pt x="2567" y="1581"/>
                  </a:lnTo>
                  <a:lnTo>
                    <a:pt x="2553" y="1589"/>
                  </a:lnTo>
                  <a:lnTo>
                    <a:pt x="2547" y="1594"/>
                  </a:lnTo>
                  <a:lnTo>
                    <a:pt x="2543" y="1607"/>
                  </a:lnTo>
                  <a:lnTo>
                    <a:pt x="2526" y="1620"/>
                  </a:lnTo>
                  <a:lnTo>
                    <a:pt x="2510" y="1646"/>
                  </a:lnTo>
                  <a:lnTo>
                    <a:pt x="2503" y="1650"/>
                  </a:lnTo>
                  <a:lnTo>
                    <a:pt x="2462" y="1670"/>
                  </a:lnTo>
                  <a:lnTo>
                    <a:pt x="2409" y="1680"/>
                  </a:lnTo>
                  <a:lnTo>
                    <a:pt x="2352" y="1695"/>
                  </a:lnTo>
                  <a:lnTo>
                    <a:pt x="2355" y="1699"/>
                  </a:lnTo>
                  <a:lnTo>
                    <a:pt x="2355" y="1702"/>
                  </a:lnTo>
                  <a:lnTo>
                    <a:pt x="2352" y="1704"/>
                  </a:lnTo>
                  <a:lnTo>
                    <a:pt x="2348" y="1705"/>
                  </a:lnTo>
                  <a:lnTo>
                    <a:pt x="2347" y="1696"/>
                  </a:lnTo>
                  <a:lnTo>
                    <a:pt x="2342" y="1695"/>
                  </a:lnTo>
                  <a:lnTo>
                    <a:pt x="2335" y="1699"/>
                  </a:lnTo>
                  <a:lnTo>
                    <a:pt x="2330" y="1703"/>
                  </a:lnTo>
                  <a:lnTo>
                    <a:pt x="2333" y="1710"/>
                  </a:lnTo>
                  <a:lnTo>
                    <a:pt x="2331" y="1718"/>
                  </a:lnTo>
                  <a:lnTo>
                    <a:pt x="2326" y="1724"/>
                  </a:lnTo>
                  <a:lnTo>
                    <a:pt x="2312" y="1732"/>
                  </a:lnTo>
                  <a:lnTo>
                    <a:pt x="2308" y="1733"/>
                  </a:lnTo>
                  <a:lnTo>
                    <a:pt x="2305" y="1733"/>
                  </a:lnTo>
                  <a:lnTo>
                    <a:pt x="2297" y="1731"/>
                  </a:lnTo>
                  <a:lnTo>
                    <a:pt x="2294" y="1731"/>
                  </a:lnTo>
                  <a:lnTo>
                    <a:pt x="2287" y="1732"/>
                  </a:lnTo>
                  <a:lnTo>
                    <a:pt x="2255" y="1728"/>
                  </a:lnTo>
                  <a:lnTo>
                    <a:pt x="2248" y="1730"/>
                  </a:lnTo>
                  <a:lnTo>
                    <a:pt x="2246" y="1734"/>
                  </a:lnTo>
                  <a:lnTo>
                    <a:pt x="2254" y="1741"/>
                  </a:lnTo>
                  <a:lnTo>
                    <a:pt x="2257" y="1734"/>
                  </a:lnTo>
                  <a:lnTo>
                    <a:pt x="2263" y="1735"/>
                  </a:lnTo>
                  <a:lnTo>
                    <a:pt x="2267" y="1741"/>
                  </a:lnTo>
                  <a:lnTo>
                    <a:pt x="2268" y="1747"/>
                  </a:lnTo>
                  <a:lnTo>
                    <a:pt x="2263" y="1748"/>
                  </a:lnTo>
                  <a:lnTo>
                    <a:pt x="2257" y="1747"/>
                  </a:lnTo>
                  <a:lnTo>
                    <a:pt x="2250" y="1747"/>
                  </a:lnTo>
                  <a:lnTo>
                    <a:pt x="2247" y="1752"/>
                  </a:lnTo>
                  <a:lnTo>
                    <a:pt x="2242" y="1750"/>
                  </a:lnTo>
                  <a:lnTo>
                    <a:pt x="2238" y="1747"/>
                  </a:lnTo>
                  <a:lnTo>
                    <a:pt x="2240" y="1739"/>
                  </a:lnTo>
                  <a:lnTo>
                    <a:pt x="2233" y="1735"/>
                  </a:lnTo>
                  <a:lnTo>
                    <a:pt x="2224" y="1737"/>
                  </a:lnTo>
                  <a:lnTo>
                    <a:pt x="2221" y="1745"/>
                  </a:lnTo>
                  <a:lnTo>
                    <a:pt x="2223" y="1750"/>
                  </a:lnTo>
                  <a:lnTo>
                    <a:pt x="2230" y="1755"/>
                  </a:lnTo>
                  <a:lnTo>
                    <a:pt x="2232" y="1759"/>
                  </a:lnTo>
                  <a:lnTo>
                    <a:pt x="2229" y="1761"/>
                  </a:lnTo>
                  <a:lnTo>
                    <a:pt x="2220" y="1759"/>
                  </a:lnTo>
                  <a:lnTo>
                    <a:pt x="2215" y="1760"/>
                  </a:lnTo>
                  <a:lnTo>
                    <a:pt x="2215" y="1757"/>
                  </a:lnTo>
                  <a:lnTo>
                    <a:pt x="2216" y="1756"/>
                  </a:lnTo>
                  <a:lnTo>
                    <a:pt x="2197" y="1756"/>
                  </a:lnTo>
                  <a:lnTo>
                    <a:pt x="2180" y="1765"/>
                  </a:lnTo>
                  <a:lnTo>
                    <a:pt x="2172" y="1782"/>
                  </a:lnTo>
                  <a:lnTo>
                    <a:pt x="2181" y="1802"/>
                  </a:lnTo>
                  <a:lnTo>
                    <a:pt x="2177" y="1804"/>
                  </a:lnTo>
                  <a:lnTo>
                    <a:pt x="2170" y="1799"/>
                  </a:lnTo>
                  <a:lnTo>
                    <a:pt x="2161" y="1792"/>
                  </a:lnTo>
                  <a:lnTo>
                    <a:pt x="2153" y="1787"/>
                  </a:lnTo>
                  <a:lnTo>
                    <a:pt x="2150" y="1791"/>
                  </a:lnTo>
                  <a:lnTo>
                    <a:pt x="2147" y="1797"/>
                  </a:lnTo>
                  <a:lnTo>
                    <a:pt x="2148" y="1802"/>
                  </a:lnTo>
                  <a:lnTo>
                    <a:pt x="2160" y="1803"/>
                  </a:lnTo>
                  <a:lnTo>
                    <a:pt x="2162" y="1808"/>
                  </a:lnTo>
                  <a:lnTo>
                    <a:pt x="2161" y="1814"/>
                  </a:lnTo>
                  <a:lnTo>
                    <a:pt x="2158" y="1817"/>
                  </a:lnTo>
                  <a:lnTo>
                    <a:pt x="2155" y="1815"/>
                  </a:lnTo>
                  <a:lnTo>
                    <a:pt x="2151" y="1810"/>
                  </a:lnTo>
                  <a:lnTo>
                    <a:pt x="2147" y="1806"/>
                  </a:lnTo>
                  <a:lnTo>
                    <a:pt x="2142" y="1808"/>
                  </a:lnTo>
                  <a:lnTo>
                    <a:pt x="2140" y="1813"/>
                  </a:lnTo>
                  <a:lnTo>
                    <a:pt x="2144" y="1824"/>
                  </a:lnTo>
                  <a:lnTo>
                    <a:pt x="2144" y="1830"/>
                  </a:lnTo>
                  <a:lnTo>
                    <a:pt x="2135" y="1826"/>
                  </a:lnTo>
                  <a:lnTo>
                    <a:pt x="2123" y="1826"/>
                  </a:lnTo>
                  <a:lnTo>
                    <a:pt x="2114" y="1830"/>
                  </a:lnTo>
                  <a:lnTo>
                    <a:pt x="2113" y="1840"/>
                  </a:lnTo>
                  <a:lnTo>
                    <a:pt x="2096" y="1840"/>
                  </a:lnTo>
                  <a:lnTo>
                    <a:pt x="2088" y="1848"/>
                  </a:lnTo>
                  <a:lnTo>
                    <a:pt x="2080" y="1879"/>
                  </a:lnTo>
                  <a:lnTo>
                    <a:pt x="2079" y="1882"/>
                  </a:lnTo>
                  <a:lnTo>
                    <a:pt x="2077" y="1885"/>
                  </a:lnTo>
                  <a:lnTo>
                    <a:pt x="2075" y="1886"/>
                  </a:lnTo>
                  <a:lnTo>
                    <a:pt x="2075" y="1888"/>
                  </a:lnTo>
                  <a:lnTo>
                    <a:pt x="2075" y="1892"/>
                  </a:lnTo>
                  <a:lnTo>
                    <a:pt x="2075" y="1893"/>
                  </a:lnTo>
                  <a:lnTo>
                    <a:pt x="2068" y="1907"/>
                  </a:lnTo>
                  <a:lnTo>
                    <a:pt x="2067" y="1911"/>
                  </a:lnTo>
                  <a:lnTo>
                    <a:pt x="2070" y="1920"/>
                  </a:lnTo>
                  <a:lnTo>
                    <a:pt x="2082" y="1929"/>
                  </a:lnTo>
                  <a:lnTo>
                    <a:pt x="2083" y="1938"/>
                  </a:lnTo>
                  <a:lnTo>
                    <a:pt x="2088" y="1937"/>
                  </a:lnTo>
                  <a:lnTo>
                    <a:pt x="2105" y="1930"/>
                  </a:lnTo>
                  <a:lnTo>
                    <a:pt x="2107" y="1928"/>
                  </a:lnTo>
                  <a:lnTo>
                    <a:pt x="2110" y="1924"/>
                  </a:lnTo>
                  <a:lnTo>
                    <a:pt x="2113" y="1922"/>
                  </a:lnTo>
                  <a:lnTo>
                    <a:pt x="2117" y="1921"/>
                  </a:lnTo>
                  <a:lnTo>
                    <a:pt x="2120" y="1921"/>
                  </a:lnTo>
                  <a:lnTo>
                    <a:pt x="2123" y="1921"/>
                  </a:lnTo>
                  <a:lnTo>
                    <a:pt x="2126" y="1915"/>
                  </a:lnTo>
                  <a:lnTo>
                    <a:pt x="2120" y="1911"/>
                  </a:lnTo>
                  <a:lnTo>
                    <a:pt x="2118" y="1909"/>
                  </a:lnTo>
                  <a:lnTo>
                    <a:pt x="2115" y="1909"/>
                  </a:lnTo>
                  <a:lnTo>
                    <a:pt x="2114" y="1906"/>
                  </a:lnTo>
                  <a:lnTo>
                    <a:pt x="2122" y="1897"/>
                  </a:lnTo>
                  <a:lnTo>
                    <a:pt x="2126" y="1894"/>
                  </a:lnTo>
                  <a:lnTo>
                    <a:pt x="2134" y="1891"/>
                  </a:lnTo>
                  <a:lnTo>
                    <a:pt x="2141" y="1891"/>
                  </a:lnTo>
                  <a:lnTo>
                    <a:pt x="2150" y="1891"/>
                  </a:lnTo>
                  <a:lnTo>
                    <a:pt x="2158" y="1894"/>
                  </a:lnTo>
                  <a:lnTo>
                    <a:pt x="2158" y="1898"/>
                  </a:lnTo>
                  <a:lnTo>
                    <a:pt x="2161" y="1900"/>
                  </a:lnTo>
                  <a:lnTo>
                    <a:pt x="2161" y="1902"/>
                  </a:lnTo>
                  <a:lnTo>
                    <a:pt x="2162" y="1903"/>
                  </a:lnTo>
                  <a:lnTo>
                    <a:pt x="2156" y="1905"/>
                  </a:lnTo>
                  <a:lnTo>
                    <a:pt x="2114" y="1933"/>
                  </a:lnTo>
                  <a:lnTo>
                    <a:pt x="2109" y="1938"/>
                  </a:lnTo>
                  <a:lnTo>
                    <a:pt x="2121" y="1938"/>
                  </a:lnTo>
                  <a:lnTo>
                    <a:pt x="2165" y="1912"/>
                  </a:lnTo>
                  <a:lnTo>
                    <a:pt x="2226" y="1897"/>
                  </a:lnTo>
                  <a:lnTo>
                    <a:pt x="2226" y="1894"/>
                  </a:lnTo>
                  <a:lnTo>
                    <a:pt x="2216" y="1895"/>
                  </a:lnTo>
                  <a:lnTo>
                    <a:pt x="2191" y="1904"/>
                  </a:lnTo>
                  <a:lnTo>
                    <a:pt x="2183" y="1901"/>
                  </a:lnTo>
                  <a:lnTo>
                    <a:pt x="2184" y="1894"/>
                  </a:lnTo>
                  <a:lnTo>
                    <a:pt x="2192" y="1890"/>
                  </a:lnTo>
                  <a:lnTo>
                    <a:pt x="2211" y="1885"/>
                  </a:lnTo>
                  <a:lnTo>
                    <a:pt x="2245" y="1864"/>
                  </a:lnTo>
                  <a:lnTo>
                    <a:pt x="2279" y="1853"/>
                  </a:lnTo>
                  <a:lnTo>
                    <a:pt x="2286" y="1849"/>
                  </a:lnTo>
                  <a:lnTo>
                    <a:pt x="2296" y="1838"/>
                  </a:lnTo>
                  <a:lnTo>
                    <a:pt x="2317" y="1828"/>
                  </a:lnTo>
                  <a:lnTo>
                    <a:pt x="2320" y="1825"/>
                  </a:lnTo>
                  <a:lnTo>
                    <a:pt x="2324" y="1819"/>
                  </a:lnTo>
                  <a:lnTo>
                    <a:pt x="2326" y="1817"/>
                  </a:lnTo>
                  <a:lnTo>
                    <a:pt x="2332" y="1815"/>
                  </a:lnTo>
                  <a:lnTo>
                    <a:pt x="2348" y="1816"/>
                  </a:lnTo>
                  <a:lnTo>
                    <a:pt x="2356" y="1815"/>
                  </a:lnTo>
                  <a:lnTo>
                    <a:pt x="2361" y="1812"/>
                  </a:lnTo>
                  <a:lnTo>
                    <a:pt x="2360" y="1808"/>
                  </a:lnTo>
                  <a:lnTo>
                    <a:pt x="2357" y="1803"/>
                  </a:lnTo>
                  <a:lnTo>
                    <a:pt x="2358" y="1799"/>
                  </a:lnTo>
                  <a:lnTo>
                    <a:pt x="2362" y="1797"/>
                  </a:lnTo>
                  <a:lnTo>
                    <a:pt x="2367" y="1797"/>
                  </a:lnTo>
                  <a:lnTo>
                    <a:pt x="2371" y="1798"/>
                  </a:lnTo>
                  <a:lnTo>
                    <a:pt x="2375" y="1798"/>
                  </a:lnTo>
                  <a:lnTo>
                    <a:pt x="2379" y="1797"/>
                  </a:lnTo>
                  <a:lnTo>
                    <a:pt x="2393" y="1790"/>
                  </a:lnTo>
                  <a:lnTo>
                    <a:pt x="2396" y="1785"/>
                  </a:lnTo>
                  <a:lnTo>
                    <a:pt x="2400" y="1783"/>
                  </a:lnTo>
                  <a:lnTo>
                    <a:pt x="2421" y="1777"/>
                  </a:lnTo>
                  <a:lnTo>
                    <a:pt x="2428" y="1773"/>
                  </a:lnTo>
                  <a:lnTo>
                    <a:pt x="2435" y="1766"/>
                  </a:lnTo>
                  <a:lnTo>
                    <a:pt x="2439" y="1764"/>
                  </a:lnTo>
                  <a:lnTo>
                    <a:pt x="2448" y="1767"/>
                  </a:lnTo>
                  <a:lnTo>
                    <a:pt x="2452" y="1767"/>
                  </a:lnTo>
                  <a:lnTo>
                    <a:pt x="2459" y="1764"/>
                  </a:lnTo>
                  <a:lnTo>
                    <a:pt x="2463" y="1759"/>
                  </a:lnTo>
                  <a:lnTo>
                    <a:pt x="2463" y="1753"/>
                  </a:lnTo>
                  <a:lnTo>
                    <a:pt x="2458" y="1746"/>
                  </a:lnTo>
                  <a:lnTo>
                    <a:pt x="2470" y="1744"/>
                  </a:lnTo>
                  <a:lnTo>
                    <a:pt x="2506" y="1729"/>
                  </a:lnTo>
                  <a:lnTo>
                    <a:pt x="2514" y="1728"/>
                  </a:lnTo>
                  <a:lnTo>
                    <a:pt x="2512" y="1732"/>
                  </a:lnTo>
                  <a:lnTo>
                    <a:pt x="2506" y="1736"/>
                  </a:lnTo>
                  <a:lnTo>
                    <a:pt x="2490" y="1745"/>
                  </a:lnTo>
                  <a:lnTo>
                    <a:pt x="2488" y="1746"/>
                  </a:lnTo>
                  <a:lnTo>
                    <a:pt x="2488" y="1747"/>
                  </a:lnTo>
                  <a:lnTo>
                    <a:pt x="2489" y="1750"/>
                  </a:lnTo>
                  <a:lnTo>
                    <a:pt x="2491" y="1751"/>
                  </a:lnTo>
                  <a:lnTo>
                    <a:pt x="2493" y="1750"/>
                  </a:lnTo>
                  <a:lnTo>
                    <a:pt x="2494" y="1748"/>
                  </a:lnTo>
                  <a:lnTo>
                    <a:pt x="2495" y="1746"/>
                  </a:lnTo>
                  <a:lnTo>
                    <a:pt x="2499" y="1745"/>
                  </a:lnTo>
                  <a:lnTo>
                    <a:pt x="2530" y="1722"/>
                  </a:lnTo>
                  <a:lnTo>
                    <a:pt x="2550" y="1713"/>
                  </a:lnTo>
                  <a:lnTo>
                    <a:pt x="2561" y="1702"/>
                  </a:lnTo>
                  <a:lnTo>
                    <a:pt x="2564" y="1697"/>
                  </a:lnTo>
                  <a:lnTo>
                    <a:pt x="2563" y="1693"/>
                  </a:lnTo>
                  <a:lnTo>
                    <a:pt x="2559" y="1690"/>
                  </a:lnTo>
                  <a:lnTo>
                    <a:pt x="2557" y="1686"/>
                  </a:lnTo>
                  <a:lnTo>
                    <a:pt x="2558" y="1682"/>
                  </a:lnTo>
                  <a:lnTo>
                    <a:pt x="2561" y="1679"/>
                  </a:lnTo>
                  <a:lnTo>
                    <a:pt x="2570" y="1678"/>
                  </a:lnTo>
                  <a:lnTo>
                    <a:pt x="2575" y="1680"/>
                  </a:lnTo>
                  <a:lnTo>
                    <a:pt x="2575" y="1684"/>
                  </a:lnTo>
                  <a:lnTo>
                    <a:pt x="2573" y="1692"/>
                  </a:lnTo>
                  <a:lnTo>
                    <a:pt x="2579" y="1690"/>
                  </a:lnTo>
                  <a:lnTo>
                    <a:pt x="2590" y="1680"/>
                  </a:lnTo>
                  <a:lnTo>
                    <a:pt x="2600" y="1675"/>
                  </a:lnTo>
                  <a:lnTo>
                    <a:pt x="2617" y="1662"/>
                  </a:lnTo>
                  <a:lnTo>
                    <a:pt x="2643" y="1634"/>
                  </a:lnTo>
                  <a:lnTo>
                    <a:pt x="2662" y="1623"/>
                  </a:lnTo>
                  <a:lnTo>
                    <a:pt x="2683" y="1604"/>
                  </a:lnTo>
                  <a:lnTo>
                    <a:pt x="2705" y="1593"/>
                  </a:lnTo>
                  <a:lnTo>
                    <a:pt x="2739" y="1559"/>
                  </a:lnTo>
                  <a:lnTo>
                    <a:pt x="2745" y="1555"/>
                  </a:lnTo>
                  <a:lnTo>
                    <a:pt x="2749" y="1552"/>
                  </a:lnTo>
                  <a:lnTo>
                    <a:pt x="2750" y="1547"/>
                  </a:lnTo>
                  <a:lnTo>
                    <a:pt x="2744" y="1546"/>
                  </a:lnTo>
                  <a:close/>
                  <a:moveTo>
                    <a:pt x="2675" y="1482"/>
                  </a:moveTo>
                  <a:lnTo>
                    <a:pt x="2679" y="1480"/>
                  </a:lnTo>
                  <a:lnTo>
                    <a:pt x="2684" y="1477"/>
                  </a:lnTo>
                  <a:lnTo>
                    <a:pt x="2691" y="1468"/>
                  </a:lnTo>
                  <a:lnTo>
                    <a:pt x="2696" y="1463"/>
                  </a:lnTo>
                  <a:lnTo>
                    <a:pt x="2697" y="1463"/>
                  </a:lnTo>
                  <a:lnTo>
                    <a:pt x="2698" y="1462"/>
                  </a:lnTo>
                  <a:lnTo>
                    <a:pt x="2698" y="1460"/>
                  </a:lnTo>
                  <a:lnTo>
                    <a:pt x="2673" y="1470"/>
                  </a:lnTo>
                  <a:lnTo>
                    <a:pt x="2668" y="1474"/>
                  </a:lnTo>
                  <a:lnTo>
                    <a:pt x="2667" y="1479"/>
                  </a:lnTo>
                  <a:lnTo>
                    <a:pt x="2670" y="1482"/>
                  </a:lnTo>
                  <a:lnTo>
                    <a:pt x="2675" y="1482"/>
                  </a:lnTo>
                  <a:close/>
                  <a:moveTo>
                    <a:pt x="1012" y="522"/>
                  </a:moveTo>
                  <a:lnTo>
                    <a:pt x="1014" y="523"/>
                  </a:lnTo>
                  <a:lnTo>
                    <a:pt x="1022" y="519"/>
                  </a:lnTo>
                  <a:lnTo>
                    <a:pt x="1032" y="507"/>
                  </a:lnTo>
                  <a:lnTo>
                    <a:pt x="1039" y="502"/>
                  </a:lnTo>
                  <a:lnTo>
                    <a:pt x="1038" y="500"/>
                  </a:lnTo>
                  <a:lnTo>
                    <a:pt x="1037" y="499"/>
                  </a:lnTo>
                  <a:lnTo>
                    <a:pt x="1035" y="497"/>
                  </a:lnTo>
                  <a:lnTo>
                    <a:pt x="1033" y="497"/>
                  </a:lnTo>
                  <a:lnTo>
                    <a:pt x="1031" y="499"/>
                  </a:lnTo>
                  <a:lnTo>
                    <a:pt x="1028" y="500"/>
                  </a:lnTo>
                  <a:lnTo>
                    <a:pt x="1024" y="499"/>
                  </a:lnTo>
                  <a:lnTo>
                    <a:pt x="1021" y="503"/>
                  </a:lnTo>
                  <a:lnTo>
                    <a:pt x="1013" y="507"/>
                  </a:lnTo>
                  <a:lnTo>
                    <a:pt x="1010" y="511"/>
                  </a:lnTo>
                  <a:lnTo>
                    <a:pt x="1010" y="514"/>
                  </a:lnTo>
                  <a:lnTo>
                    <a:pt x="1010" y="518"/>
                  </a:lnTo>
                  <a:lnTo>
                    <a:pt x="1012" y="522"/>
                  </a:lnTo>
                  <a:close/>
                  <a:moveTo>
                    <a:pt x="1044" y="487"/>
                  </a:moveTo>
                  <a:lnTo>
                    <a:pt x="1046" y="491"/>
                  </a:lnTo>
                  <a:lnTo>
                    <a:pt x="1046" y="496"/>
                  </a:lnTo>
                  <a:lnTo>
                    <a:pt x="1050" y="499"/>
                  </a:lnTo>
                  <a:lnTo>
                    <a:pt x="1052" y="498"/>
                  </a:lnTo>
                  <a:lnTo>
                    <a:pt x="1060" y="488"/>
                  </a:lnTo>
                  <a:lnTo>
                    <a:pt x="1065" y="484"/>
                  </a:lnTo>
                  <a:lnTo>
                    <a:pt x="1071" y="478"/>
                  </a:lnTo>
                  <a:lnTo>
                    <a:pt x="1076" y="469"/>
                  </a:lnTo>
                  <a:lnTo>
                    <a:pt x="1079" y="461"/>
                  </a:lnTo>
                  <a:lnTo>
                    <a:pt x="1080" y="460"/>
                  </a:lnTo>
                  <a:lnTo>
                    <a:pt x="1080" y="458"/>
                  </a:lnTo>
                  <a:lnTo>
                    <a:pt x="1080" y="456"/>
                  </a:lnTo>
                  <a:lnTo>
                    <a:pt x="1075" y="457"/>
                  </a:lnTo>
                  <a:lnTo>
                    <a:pt x="1073" y="460"/>
                  </a:lnTo>
                  <a:lnTo>
                    <a:pt x="1068" y="468"/>
                  </a:lnTo>
                  <a:lnTo>
                    <a:pt x="1065" y="462"/>
                  </a:lnTo>
                  <a:lnTo>
                    <a:pt x="1062" y="465"/>
                  </a:lnTo>
                  <a:lnTo>
                    <a:pt x="1057" y="479"/>
                  </a:lnTo>
                  <a:lnTo>
                    <a:pt x="1054" y="477"/>
                  </a:lnTo>
                  <a:lnTo>
                    <a:pt x="1055" y="476"/>
                  </a:lnTo>
                  <a:lnTo>
                    <a:pt x="1055" y="476"/>
                  </a:lnTo>
                  <a:lnTo>
                    <a:pt x="1056" y="476"/>
                  </a:lnTo>
                  <a:lnTo>
                    <a:pt x="1056" y="474"/>
                  </a:lnTo>
                  <a:lnTo>
                    <a:pt x="1052" y="475"/>
                  </a:lnTo>
                  <a:lnTo>
                    <a:pt x="1049" y="476"/>
                  </a:lnTo>
                  <a:lnTo>
                    <a:pt x="1047" y="479"/>
                  </a:lnTo>
                  <a:lnTo>
                    <a:pt x="1046" y="482"/>
                  </a:lnTo>
                  <a:lnTo>
                    <a:pt x="1045" y="482"/>
                  </a:lnTo>
                  <a:lnTo>
                    <a:pt x="1044" y="482"/>
                  </a:lnTo>
                  <a:lnTo>
                    <a:pt x="1042" y="482"/>
                  </a:lnTo>
                  <a:lnTo>
                    <a:pt x="1039" y="483"/>
                  </a:lnTo>
                  <a:lnTo>
                    <a:pt x="1040" y="487"/>
                  </a:lnTo>
                  <a:lnTo>
                    <a:pt x="1044" y="487"/>
                  </a:lnTo>
                  <a:close/>
                  <a:moveTo>
                    <a:pt x="1013" y="637"/>
                  </a:moveTo>
                  <a:lnTo>
                    <a:pt x="1015" y="627"/>
                  </a:lnTo>
                  <a:lnTo>
                    <a:pt x="1015" y="622"/>
                  </a:lnTo>
                  <a:lnTo>
                    <a:pt x="1011" y="622"/>
                  </a:lnTo>
                  <a:lnTo>
                    <a:pt x="1006" y="626"/>
                  </a:lnTo>
                  <a:lnTo>
                    <a:pt x="1002" y="630"/>
                  </a:lnTo>
                  <a:lnTo>
                    <a:pt x="997" y="636"/>
                  </a:lnTo>
                  <a:lnTo>
                    <a:pt x="996" y="641"/>
                  </a:lnTo>
                  <a:lnTo>
                    <a:pt x="1000" y="655"/>
                  </a:lnTo>
                  <a:lnTo>
                    <a:pt x="1010" y="643"/>
                  </a:lnTo>
                  <a:lnTo>
                    <a:pt x="1013" y="637"/>
                  </a:lnTo>
                  <a:close/>
                  <a:moveTo>
                    <a:pt x="2075" y="1755"/>
                  </a:moveTo>
                  <a:lnTo>
                    <a:pt x="2073" y="1744"/>
                  </a:lnTo>
                  <a:lnTo>
                    <a:pt x="2059" y="1708"/>
                  </a:lnTo>
                  <a:lnTo>
                    <a:pt x="2056" y="1689"/>
                  </a:lnTo>
                  <a:lnTo>
                    <a:pt x="2053" y="1682"/>
                  </a:lnTo>
                  <a:lnTo>
                    <a:pt x="2049" y="1675"/>
                  </a:lnTo>
                  <a:lnTo>
                    <a:pt x="2042" y="1670"/>
                  </a:lnTo>
                  <a:lnTo>
                    <a:pt x="2036" y="1667"/>
                  </a:lnTo>
                  <a:lnTo>
                    <a:pt x="2031" y="1662"/>
                  </a:lnTo>
                  <a:lnTo>
                    <a:pt x="2025" y="1648"/>
                  </a:lnTo>
                  <a:lnTo>
                    <a:pt x="2022" y="1645"/>
                  </a:lnTo>
                  <a:lnTo>
                    <a:pt x="2020" y="1641"/>
                  </a:lnTo>
                  <a:lnTo>
                    <a:pt x="2020" y="1635"/>
                  </a:lnTo>
                  <a:lnTo>
                    <a:pt x="2021" y="1631"/>
                  </a:lnTo>
                  <a:lnTo>
                    <a:pt x="2023" y="1627"/>
                  </a:lnTo>
                  <a:lnTo>
                    <a:pt x="2029" y="1621"/>
                  </a:lnTo>
                  <a:lnTo>
                    <a:pt x="2031" y="1629"/>
                  </a:lnTo>
                  <a:lnTo>
                    <a:pt x="2030" y="1637"/>
                  </a:lnTo>
                  <a:lnTo>
                    <a:pt x="2031" y="1644"/>
                  </a:lnTo>
                  <a:lnTo>
                    <a:pt x="2039" y="1652"/>
                  </a:lnTo>
                  <a:lnTo>
                    <a:pt x="2052" y="1659"/>
                  </a:lnTo>
                  <a:lnTo>
                    <a:pt x="2057" y="1663"/>
                  </a:lnTo>
                  <a:lnTo>
                    <a:pt x="2062" y="1669"/>
                  </a:lnTo>
                  <a:lnTo>
                    <a:pt x="2069" y="1683"/>
                  </a:lnTo>
                  <a:lnTo>
                    <a:pt x="2074" y="1699"/>
                  </a:lnTo>
                  <a:lnTo>
                    <a:pt x="2082" y="1734"/>
                  </a:lnTo>
                  <a:lnTo>
                    <a:pt x="2083" y="1743"/>
                  </a:lnTo>
                  <a:lnTo>
                    <a:pt x="2083" y="1762"/>
                  </a:lnTo>
                  <a:lnTo>
                    <a:pt x="2084" y="1780"/>
                  </a:lnTo>
                  <a:lnTo>
                    <a:pt x="2080" y="1800"/>
                  </a:lnTo>
                  <a:lnTo>
                    <a:pt x="2081" y="1809"/>
                  </a:lnTo>
                  <a:lnTo>
                    <a:pt x="2080" y="1816"/>
                  </a:lnTo>
                  <a:lnTo>
                    <a:pt x="2069" y="1854"/>
                  </a:lnTo>
                  <a:lnTo>
                    <a:pt x="2069" y="1863"/>
                  </a:lnTo>
                  <a:lnTo>
                    <a:pt x="2069" y="1872"/>
                  </a:lnTo>
                  <a:lnTo>
                    <a:pt x="2072" y="1881"/>
                  </a:lnTo>
                  <a:lnTo>
                    <a:pt x="2078" y="1874"/>
                  </a:lnTo>
                  <a:lnTo>
                    <a:pt x="2083" y="1846"/>
                  </a:lnTo>
                  <a:lnTo>
                    <a:pt x="2087" y="1834"/>
                  </a:lnTo>
                  <a:lnTo>
                    <a:pt x="2095" y="1827"/>
                  </a:lnTo>
                  <a:lnTo>
                    <a:pt x="2107" y="1822"/>
                  </a:lnTo>
                  <a:lnTo>
                    <a:pt x="2119" y="1818"/>
                  </a:lnTo>
                  <a:lnTo>
                    <a:pt x="2129" y="1818"/>
                  </a:lnTo>
                  <a:lnTo>
                    <a:pt x="2127" y="1814"/>
                  </a:lnTo>
                  <a:lnTo>
                    <a:pt x="2120" y="1807"/>
                  </a:lnTo>
                  <a:lnTo>
                    <a:pt x="2118" y="1803"/>
                  </a:lnTo>
                  <a:lnTo>
                    <a:pt x="2119" y="1799"/>
                  </a:lnTo>
                  <a:lnTo>
                    <a:pt x="2123" y="1797"/>
                  </a:lnTo>
                  <a:lnTo>
                    <a:pt x="2127" y="1797"/>
                  </a:lnTo>
                  <a:lnTo>
                    <a:pt x="2128" y="1794"/>
                  </a:lnTo>
                  <a:lnTo>
                    <a:pt x="2128" y="1786"/>
                  </a:lnTo>
                  <a:lnTo>
                    <a:pt x="2131" y="1778"/>
                  </a:lnTo>
                  <a:lnTo>
                    <a:pt x="2142" y="1759"/>
                  </a:lnTo>
                  <a:lnTo>
                    <a:pt x="2145" y="1756"/>
                  </a:lnTo>
                  <a:lnTo>
                    <a:pt x="2148" y="1754"/>
                  </a:lnTo>
                  <a:lnTo>
                    <a:pt x="2156" y="1752"/>
                  </a:lnTo>
                  <a:lnTo>
                    <a:pt x="2156" y="1750"/>
                  </a:lnTo>
                  <a:lnTo>
                    <a:pt x="2161" y="1738"/>
                  </a:lnTo>
                  <a:lnTo>
                    <a:pt x="2162" y="1734"/>
                  </a:lnTo>
                  <a:lnTo>
                    <a:pt x="2160" y="1732"/>
                  </a:lnTo>
                  <a:lnTo>
                    <a:pt x="2156" y="1730"/>
                  </a:lnTo>
                  <a:lnTo>
                    <a:pt x="2159" y="1726"/>
                  </a:lnTo>
                  <a:lnTo>
                    <a:pt x="2160" y="1725"/>
                  </a:lnTo>
                  <a:lnTo>
                    <a:pt x="2158" y="1722"/>
                  </a:lnTo>
                  <a:lnTo>
                    <a:pt x="2155" y="1719"/>
                  </a:lnTo>
                  <a:lnTo>
                    <a:pt x="2154" y="1718"/>
                  </a:lnTo>
                  <a:lnTo>
                    <a:pt x="2153" y="1717"/>
                  </a:lnTo>
                  <a:lnTo>
                    <a:pt x="2151" y="1717"/>
                  </a:lnTo>
                  <a:lnTo>
                    <a:pt x="2150" y="1716"/>
                  </a:lnTo>
                  <a:lnTo>
                    <a:pt x="2138" y="1705"/>
                  </a:lnTo>
                  <a:lnTo>
                    <a:pt x="2128" y="1694"/>
                  </a:lnTo>
                  <a:lnTo>
                    <a:pt x="2125" y="1692"/>
                  </a:lnTo>
                  <a:lnTo>
                    <a:pt x="2129" y="1688"/>
                  </a:lnTo>
                  <a:lnTo>
                    <a:pt x="2141" y="1675"/>
                  </a:lnTo>
                  <a:lnTo>
                    <a:pt x="2157" y="1659"/>
                  </a:lnTo>
                  <a:lnTo>
                    <a:pt x="2174" y="1642"/>
                  </a:lnTo>
                  <a:lnTo>
                    <a:pt x="2188" y="1628"/>
                  </a:lnTo>
                  <a:lnTo>
                    <a:pt x="2193" y="1623"/>
                  </a:lnTo>
                  <a:lnTo>
                    <a:pt x="2186" y="1617"/>
                  </a:lnTo>
                  <a:lnTo>
                    <a:pt x="2180" y="1611"/>
                  </a:lnTo>
                  <a:lnTo>
                    <a:pt x="2173" y="1604"/>
                  </a:lnTo>
                  <a:lnTo>
                    <a:pt x="2164" y="1595"/>
                  </a:lnTo>
                  <a:lnTo>
                    <a:pt x="2163" y="1587"/>
                  </a:lnTo>
                  <a:lnTo>
                    <a:pt x="2159" y="1567"/>
                  </a:lnTo>
                  <a:lnTo>
                    <a:pt x="2156" y="1546"/>
                  </a:lnTo>
                  <a:lnTo>
                    <a:pt x="2152" y="1526"/>
                  </a:lnTo>
                  <a:lnTo>
                    <a:pt x="2149" y="1506"/>
                  </a:lnTo>
                  <a:lnTo>
                    <a:pt x="2145" y="1486"/>
                  </a:lnTo>
                  <a:lnTo>
                    <a:pt x="2142" y="1466"/>
                  </a:lnTo>
                  <a:lnTo>
                    <a:pt x="2138" y="1446"/>
                  </a:lnTo>
                  <a:lnTo>
                    <a:pt x="2135" y="1426"/>
                  </a:lnTo>
                  <a:lnTo>
                    <a:pt x="2131" y="1406"/>
                  </a:lnTo>
                  <a:lnTo>
                    <a:pt x="2128" y="1385"/>
                  </a:lnTo>
                  <a:lnTo>
                    <a:pt x="2124" y="1365"/>
                  </a:lnTo>
                  <a:lnTo>
                    <a:pt x="2120" y="1345"/>
                  </a:lnTo>
                  <a:lnTo>
                    <a:pt x="2117" y="1325"/>
                  </a:lnTo>
                  <a:lnTo>
                    <a:pt x="2113" y="1305"/>
                  </a:lnTo>
                  <a:lnTo>
                    <a:pt x="2110" y="1285"/>
                  </a:lnTo>
                  <a:lnTo>
                    <a:pt x="2106" y="1265"/>
                  </a:lnTo>
                  <a:lnTo>
                    <a:pt x="2095" y="1256"/>
                  </a:lnTo>
                  <a:lnTo>
                    <a:pt x="2095" y="1248"/>
                  </a:lnTo>
                  <a:lnTo>
                    <a:pt x="2096" y="1231"/>
                  </a:lnTo>
                  <a:lnTo>
                    <a:pt x="2097" y="1198"/>
                  </a:lnTo>
                  <a:lnTo>
                    <a:pt x="2099" y="1132"/>
                  </a:lnTo>
                  <a:lnTo>
                    <a:pt x="2100" y="1099"/>
                  </a:lnTo>
                  <a:lnTo>
                    <a:pt x="2101" y="1066"/>
                  </a:lnTo>
                  <a:lnTo>
                    <a:pt x="2102" y="1033"/>
                  </a:lnTo>
                  <a:lnTo>
                    <a:pt x="2103" y="1000"/>
                  </a:lnTo>
                  <a:lnTo>
                    <a:pt x="2104" y="967"/>
                  </a:lnTo>
                  <a:lnTo>
                    <a:pt x="2104" y="957"/>
                  </a:lnTo>
                  <a:lnTo>
                    <a:pt x="2108" y="948"/>
                  </a:lnTo>
                  <a:lnTo>
                    <a:pt x="2101" y="938"/>
                  </a:lnTo>
                  <a:lnTo>
                    <a:pt x="2093" y="925"/>
                  </a:lnTo>
                  <a:lnTo>
                    <a:pt x="2093" y="909"/>
                  </a:lnTo>
                  <a:lnTo>
                    <a:pt x="2092" y="901"/>
                  </a:lnTo>
                  <a:lnTo>
                    <a:pt x="2091" y="897"/>
                  </a:lnTo>
                  <a:lnTo>
                    <a:pt x="2090" y="894"/>
                  </a:lnTo>
                  <a:lnTo>
                    <a:pt x="2088" y="885"/>
                  </a:lnTo>
                  <a:lnTo>
                    <a:pt x="2085" y="871"/>
                  </a:lnTo>
                  <a:lnTo>
                    <a:pt x="2081" y="853"/>
                  </a:lnTo>
                  <a:lnTo>
                    <a:pt x="2076" y="832"/>
                  </a:lnTo>
                  <a:lnTo>
                    <a:pt x="2071" y="808"/>
                  </a:lnTo>
                  <a:lnTo>
                    <a:pt x="2065" y="783"/>
                  </a:lnTo>
                  <a:lnTo>
                    <a:pt x="2054" y="730"/>
                  </a:lnTo>
                  <a:lnTo>
                    <a:pt x="2048" y="705"/>
                  </a:lnTo>
                  <a:lnTo>
                    <a:pt x="2043" y="681"/>
                  </a:lnTo>
                  <a:lnTo>
                    <a:pt x="2038" y="660"/>
                  </a:lnTo>
                  <a:lnTo>
                    <a:pt x="2034" y="642"/>
                  </a:lnTo>
                  <a:lnTo>
                    <a:pt x="2031" y="628"/>
                  </a:lnTo>
                  <a:lnTo>
                    <a:pt x="2029" y="620"/>
                  </a:lnTo>
                  <a:lnTo>
                    <a:pt x="2028" y="616"/>
                  </a:lnTo>
                  <a:lnTo>
                    <a:pt x="2026" y="607"/>
                  </a:lnTo>
                  <a:lnTo>
                    <a:pt x="2023" y="604"/>
                  </a:lnTo>
                  <a:lnTo>
                    <a:pt x="2019" y="602"/>
                  </a:lnTo>
                  <a:lnTo>
                    <a:pt x="2017" y="601"/>
                  </a:lnTo>
                  <a:lnTo>
                    <a:pt x="2013" y="598"/>
                  </a:lnTo>
                  <a:lnTo>
                    <a:pt x="2005" y="584"/>
                  </a:lnTo>
                  <a:lnTo>
                    <a:pt x="2003" y="582"/>
                  </a:lnTo>
                  <a:lnTo>
                    <a:pt x="2001" y="581"/>
                  </a:lnTo>
                  <a:lnTo>
                    <a:pt x="1998" y="580"/>
                  </a:lnTo>
                  <a:lnTo>
                    <a:pt x="1993" y="580"/>
                  </a:lnTo>
                  <a:lnTo>
                    <a:pt x="1991" y="581"/>
                  </a:lnTo>
                  <a:lnTo>
                    <a:pt x="1988" y="582"/>
                  </a:lnTo>
                  <a:lnTo>
                    <a:pt x="1986" y="583"/>
                  </a:lnTo>
                  <a:lnTo>
                    <a:pt x="1984" y="584"/>
                  </a:lnTo>
                  <a:lnTo>
                    <a:pt x="1983" y="586"/>
                  </a:lnTo>
                  <a:lnTo>
                    <a:pt x="1982" y="588"/>
                  </a:lnTo>
                  <a:lnTo>
                    <a:pt x="1982" y="591"/>
                  </a:lnTo>
                  <a:lnTo>
                    <a:pt x="1982" y="599"/>
                  </a:lnTo>
                  <a:lnTo>
                    <a:pt x="1982" y="601"/>
                  </a:lnTo>
                  <a:lnTo>
                    <a:pt x="1981" y="603"/>
                  </a:lnTo>
                  <a:lnTo>
                    <a:pt x="1980" y="605"/>
                  </a:lnTo>
                  <a:lnTo>
                    <a:pt x="1977" y="609"/>
                  </a:lnTo>
                  <a:lnTo>
                    <a:pt x="1973" y="611"/>
                  </a:lnTo>
                  <a:lnTo>
                    <a:pt x="1973" y="612"/>
                  </a:lnTo>
                  <a:lnTo>
                    <a:pt x="1972" y="612"/>
                  </a:lnTo>
                  <a:lnTo>
                    <a:pt x="1971" y="611"/>
                  </a:lnTo>
                  <a:lnTo>
                    <a:pt x="1967" y="607"/>
                  </a:lnTo>
                  <a:lnTo>
                    <a:pt x="1965" y="603"/>
                  </a:lnTo>
                  <a:lnTo>
                    <a:pt x="1963" y="598"/>
                  </a:lnTo>
                  <a:lnTo>
                    <a:pt x="1960" y="589"/>
                  </a:lnTo>
                  <a:lnTo>
                    <a:pt x="1960" y="584"/>
                  </a:lnTo>
                  <a:lnTo>
                    <a:pt x="1960" y="580"/>
                  </a:lnTo>
                  <a:lnTo>
                    <a:pt x="1966" y="533"/>
                  </a:lnTo>
                  <a:lnTo>
                    <a:pt x="1966" y="530"/>
                  </a:lnTo>
                  <a:lnTo>
                    <a:pt x="1965" y="532"/>
                  </a:lnTo>
                  <a:lnTo>
                    <a:pt x="1962" y="519"/>
                  </a:lnTo>
                  <a:lnTo>
                    <a:pt x="1961" y="515"/>
                  </a:lnTo>
                  <a:lnTo>
                    <a:pt x="1957" y="512"/>
                  </a:lnTo>
                  <a:lnTo>
                    <a:pt x="1948" y="506"/>
                  </a:lnTo>
                  <a:lnTo>
                    <a:pt x="1945" y="502"/>
                  </a:lnTo>
                  <a:lnTo>
                    <a:pt x="1945" y="497"/>
                  </a:lnTo>
                  <a:lnTo>
                    <a:pt x="1946" y="488"/>
                  </a:lnTo>
                  <a:lnTo>
                    <a:pt x="1946" y="483"/>
                  </a:lnTo>
                  <a:lnTo>
                    <a:pt x="1944" y="478"/>
                  </a:lnTo>
                  <a:lnTo>
                    <a:pt x="1941" y="474"/>
                  </a:lnTo>
                  <a:lnTo>
                    <a:pt x="1935" y="469"/>
                  </a:lnTo>
                  <a:lnTo>
                    <a:pt x="1931" y="462"/>
                  </a:lnTo>
                  <a:lnTo>
                    <a:pt x="1927" y="454"/>
                  </a:lnTo>
                  <a:lnTo>
                    <a:pt x="1922" y="432"/>
                  </a:lnTo>
                  <a:lnTo>
                    <a:pt x="1921" y="423"/>
                  </a:lnTo>
                  <a:lnTo>
                    <a:pt x="1920" y="418"/>
                  </a:lnTo>
                  <a:lnTo>
                    <a:pt x="1920" y="418"/>
                  </a:lnTo>
                  <a:lnTo>
                    <a:pt x="1917" y="416"/>
                  </a:lnTo>
                  <a:lnTo>
                    <a:pt x="1915" y="416"/>
                  </a:lnTo>
                  <a:lnTo>
                    <a:pt x="1912" y="421"/>
                  </a:lnTo>
                  <a:lnTo>
                    <a:pt x="1911" y="425"/>
                  </a:lnTo>
                  <a:lnTo>
                    <a:pt x="1905" y="408"/>
                  </a:lnTo>
                  <a:lnTo>
                    <a:pt x="1905" y="363"/>
                  </a:lnTo>
                  <a:lnTo>
                    <a:pt x="1899" y="349"/>
                  </a:lnTo>
                  <a:lnTo>
                    <a:pt x="1906" y="342"/>
                  </a:lnTo>
                  <a:lnTo>
                    <a:pt x="1923" y="312"/>
                  </a:lnTo>
                  <a:lnTo>
                    <a:pt x="1918" y="307"/>
                  </a:lnTo>
                  <a:lnTo>
                    <a:pt x="1915" y="303"/>
                  </a:lnTo>
                  <a:lnTo>
                    <a:pt x="1912" y="297"/>
                  </a:lnTo>
                  <a:lnTo>
                    <a:pt x="1908" y="285"/>
                  </a:lnTo>
                  <a:lnTo>
                    <a:pt x="1902" y="271"/>
                  </a:lnTo>
                  <a:lnTo>
                    <a:pt x="1900" y="268"/>
                  </a:lnTo>
                  <a:lnTo>
                    <a:pt x="1898" y="266"/>
                  </a:lnTo>
                  <a:lnTo>
                    <a:pt x="1897" y="265"/>
                  </a:lnTo>
                  <a:lnTo>
                    <a:pt x="1892" y="241"/>
                  </a:lnTo>
                  <a:lnTo>
                    <a:pt x="1890" y="237"/>
                  </a:lnTo>
                  <a:lnTo>
                    <a:pt x="1886" y="238"/>
                  </a:lnTo>
                  <a:lnTo>
                    <a:pt x="1885" y="245"/>
                  </a:lnTo>
                  <a:lnTo>
                    <a:pt x="1885" y="255"/>
                  </a:lnTo>
                  <a:lnTo>
                    <a:pt x="1887" y="262"/>
                  </a:lnTo>
                  <a:lnTo>
                    <a:pt x="1884" y="257"/>
                  </a:lnTo>
                  <a:lnTo>
                    <a:pt x="1882" y="252"/>
                  </a:lnTo>
                  <a:lnTo>
                    <a:pt x="1882" y="246"/>
                  </a:lnTo>
                  <a:lnTo>
                    <a:pt x="1883" y="240"/>
                  </a:lnTo>
                  <a:lnTo>
                    <a:pt x="1883" y="234"/>
                  </a:lnTo>
                  <a:lnTo>
                    <a:pt x="1880" y="229"/>
                  </a:lnTo>
                  <a:lnTo>
                    <a:pt x="1872" y="220"/>
                  </a:lnTo>
                  <a:lnTo>
                    <a:pt x="1876" y="214"/>
                  </a:lnTo>
                  <a:lnTo>
                    <a:pt x="1877" y="206"/>
                  </a:lnTo>
                  <a:lnTo>
                    <a:pt x="1873" y="201"/>
                  </a:lnTo>
                  <a:lnTo>
                    <a:pt x="1866" y="200"/>
                  </a:lnTo>
                  <a:lnTo>
                    <a:pt x="1862" y="197"/>
                  </a:lnTo>
                  <a:lnTo>
                    <a:pt x="1858" y="189"/>
                  </a:lnTo>
                  <a:lnTo>
                    <a:pt x="1855" y="181"/>
                  </a:lnTo>
                  <a:lnTo>
                    <a:pt x="1854" y="175"/>
                  </a:lnTo>
                  <a:lnTo>
                    <a:pt x="1852" y="175"/>
                  </a:lnTo>
                  <a:lnTo>
                    <a:pt x="1852" y="172"/>
                  </a:lnTo>
                  <a:lnTo>
                    <a:pt x="1851" y="168"/>
                  </a:lnTo>
                  <a:lnTo>
                    <a:pt x="1849" y="165"/>
                  </a:lnTo>
                  <a:lnTo>
                    <a:pt x="1846" y="161"/>
                  </a:lnTo>
                  <a:lnTo>
                    <a:pt x="1850" y="156"/>
                  </a:lnTo>
                  <a:lnTo>
                    <a:pt x="1849" y="150"/>
                  </a:lnTo>
                  <a:lnTo>
                    <a:pt x="1845" y="139"/>
                  </a:lnTo>
                  <a:lnTo>
                    <a:pt x="1845" y="130"/>
                  </a:lnTo>
                  <a:lnTo>
                    <a:pt x="1847" y="125"/>
                  </a:lnTo>
                  <a:lnTo>
                    <a:pt x="1851" y="125"/>
                  </a:lnTo>
                  <a:lnTo>
                    <a:pt x="1856" y="132"/>
                  </a:lnTo>
                  <a:lnTo>
                    <a:pt x="1858" y="133"/>
                  </a:lnTo>
                  <a:lnTo>
                    <a:pt x="1860" y="133"/>
                  </a:lnTo>
                  <a:lnTo>
                    <a:pt x="1861" y="130"/>
                  </a:lnTo>
                  <a:lnTo>
                    <a:pt x="1860" y="126"/>
                  </a:lnTo>
                  <a:lnTo>
                    <a:pt x="1858" y="123"/>
                  </a:lnTo>
                  <a:lnTo>
                    <a:pt x="1856" y="121"/>
                  </a:lnTo>
                  <a:lnTo>
                    <a:pt x="1851" y="117"/>
                  </a:lnTo>
                  <a:lnTo>
                    <a:pt x="1848" y="116"/>
                  </a:lnTo>
                  <a:lnTo>
                    <a:pt x="1847" y="114"/>
                  </a:lnTo>
                  <a:lnTo>
                    <a:pt x="1847" y="109"/>
                  </a:lnTo>
                  <a:lnTo>
                    <a:pt x="1848" y="105"/>
                  </a:lnTo>
                  <a:lnTo>
                    <a:pt x="1850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6" y="92"/>
                  </a:lnTo>
                  <a:lnTo>
                    <a:pt x="1855" y="87"/>
                  </a:lnTo>
                  <a:lnTo>
                    <a:pt x="1851" y="83"/>
                  </a:lnTo>
                  <a:lnTo>
                    <a:pt x="1846" y="80"/>
                  </a:lnTo>
                  <a:lnTo>
                    <a:pt x="1843" y="75"/>
                  </a:lnTo>
                  <a:lnTo>
                    <a:pt x="1841" y="68"/>
                  </a:lnTo>
                  <a:lnTo>
                    <a:pt x="1841" y="60"/>
                  </a:lnTo>
                  <a:lnTo>
                    <a:pt x="1842" y="47"/>
                  </a:lnTo>
                  <a:lnTo>
                    <a:pt x="1839" y="32"/>
                  </a:lnTo>
                  <a:lnTo>
                    <a:pt x="1838" y="25"/>
                  </a:lnTo>
                  <a:lnTo>
                    <a:pt x="1839" y="24"/>
                  </a:lnTo>
                  <a:lnTo>
                    <a:pt x="1841" y="24"/>
                  </a:lnTo>
                  <a:lnTo>
                    <a:pt x="1842" y="22"/>
                  </a:lnTo>
                  <a:lnTo>
                    <a:pt x="1843" y="18"/>
                  </a:lnTo>
                  <a:lnTo>
                    <a:pt x="1843" y="14"/>
                  </a:lnTo>
                  <a:lnTo>
                    <a:pt x="1841" y="10"/>
                  </a:lnTo>
                  <a:lnTo>
                    <a:pt x="1837" y="4"/>
                  </a:lnTo>
                  <a:lnTo>
                    <a:pt x="1838" y="0"/>
                  </a:lnTo>
                  <a:lnTo>
                    <a:pt x="1826" y="4"/>
                  </a:lnTo>
                  <a:lnTo>
                    <a:pt x="1794" y="12"/>
                  </a:lnTo>
                  <a:lnTo>
                    <a:pt x="1762" y="20"/>
                  </a:lnTo>
                  <a:lnTo>
                    <a:pt x="1730" y="27"/>
                  </a:lnTo>
                  <a:lnTo>
                    <a:pt x="1698" y="35"/>
                  </a:lnTo>
                  <a:lnTo>
                    <a:pt x="1667" y="43"/>
                  </a:lnTo>
                  <a:lnTo>
                    <a:pt x="1635" y="51"/>
                  </a:lnTo>
                  <a:lnTo>
                    <a:pt x="1603" y="59"/>
                  </a:lnTo>
                  <a:lnTo>
                    <a:pt x="1571" y="67"/>
                  </a:lnTo>
                  <a:lnTo>
                    <a:pt x="1540" y="75"/>
                  </a:lnTo>
                  <a:lnTo>
                    <a:pt x="1508" y="82"/>
                  </a:lnTo>
                  <a:lnTo>
                    <a:pt x="1476" y="90"/>
                  </a:lnTo>
                  <a:lnTo>
                    <a:pt x="1444" y="98"/>
                  </a:lnTo>
                  <a:lnTo>
                    <a:pt x="1412" y="105"/>
                  </a:lnTo>
                  <a:lnTo>
                    <a:pt x="1407" y="106"/>
                  </a:lnTo>
                  <a:lnTo>
                    <a:pt x="1397" y="108"/>
                  </a:lnTo>
                  <a:lnTo>
                    <a:pt x="1356" y="113"/>
                  </a:lnTo>
                  <a:lnTo>
                    <a:pt x="1350" y="115"/>
                  </a:lnTo>
                  <a:lnTo>
                    <a:pt x="1345" y="118"/>
                  </a:lnTo>
                  <a:lnTo>
                    <a:pt x="1335" y="128"/>
                  </a:lnTo>
                  <a:lnTo>
                    <a:pt x="1318" y="139"/>
                  </a:lnTo>
                  <a:lnTo>
                    <a:pt x="1313" y="143"/>
                  </a:lnTo>
                  <a:lnTo>
                    <a:pt x="1301" y="156"/>
                  </a:lnTo>
                  <a:lnTo>
                    <a:pt x="1296" y="160"/>
                  </a:lnTo>
                  <a:lnTo>
                    <a:pt x="1280" y="168"/>
                  </a:lnTo>
                  <a:lnTo>
                    <a:pt x="1241" y="205"/>
                  </a:lnTo>
                  <a:lnTo>
                    <a:pt x="1223" y="230"/>
                  </a:lnTo>
                  <a:lnTo>
                    <a:pt x="1193" y="270"/>
                  </a:lnTo>
                  <a:lnTo>
                    <a:pt x="1161" y="313"/>
                  </a:lnTo>
                  <a:lnTo>
                    <a:pt x="1130" y="355"/>
                  </a:lnTo>
                  <a:lnTo>
                    <a:pt x="1117" y="382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14" y="403"/>
                  </a:lnTo>
                  <a:lnTo>
                    <a:pt x="1118" y="411"/>
                  </a:lnTo>
                  <a:lnTo>
                    <a:pt x="1120" y="418"/>
                  </a:lnTo>
                  <a:lnTo>
                    <a:pt x="1118" y="425"/>
                  </a:lnTo>
                  <a:lnTo>
                    <a:pt x="1100" y="442"/>
                  </a:lnTo>
                  <a:lnTo>
                    <a:pt x="1100" y="444"/>
                  </a:lnTo>
                  <a:lnTo>
                    <a:pt x="1100" y="447"/>
                  </a:lnTo>
                  <a:lnTo>
                    <a:pt x="1100" y="449"/>
                  </a:lnTo>
                  <a:lnTo>
                    <a:pt x="1100" y="452"/>
                  </a:lnTo>
                  <a:lnTo>
                    <a:pt x="1099" y="453"/>
                  </a:lnTo>
                  <a:lnTo>
                    <a:pt x="1083" y="463"/>
                  </a:lnTo>
                  <a:lnTo>
                    <a:pt x="1082" y="466"/>
                  </a:lnTo>
                  <a:lnTo>
                    <a:pt x="1080" y="471"/>
                  </a:lnTo>
                  <a:lnTo>
                    <a:pt x="1045" y="515"/>
                  </a:lnTo>
                  <a:lnTo>
                    <a:pt x="1007" y="543"/>
                  </a:lnTo>
                  <a:lnTo>
                    <a:pt x="960" y="594"/>
                  </a:lnTo>
                  <a:lnTo>
                    <a:pt x="958" y="601"/>
                  </a:lnTo>
                  <a:lnTo>
                    <a:pt x="962" y="610"/>
                  </a:lnTo>
                  <a:lnTo>
                    <a:pt x="967" y="612"/>
                  </a:lnTo>
                  <a:lnTo>
                    <a:pt x="973" y="612"/>
                  </a:lnTo>
                  <a:lnTo>
                    <a:pt x="980" y="616"/>
                  </a:lnTo>
                  <a:lnTo>
                    <a:pt x="983" y="620"/>
                  </a:lnTo>
                  <a:lnTo>
                    <a:pt x="983" y="624"/>
                  </a:lnTo>
                  <a:lnTo>
                    <a:pt x="982" y="627"/>
                  </a:lnTo>
                  <a:lnTo>
                    <a:pt x="983" y="630"/>
                  </a:lnTo>
                  <a:lnTo>
                    <a:pt x="986" y="632"/>
                  </a:lnTo>
                  <a:lnTo>
                    <a:pt x="989" y="632"/>
                  </a:lnTo>
                  <a:lnTo>
                    <a:pt x="991" y="629"/>
                  </a:lnTo>
                  <a:lnTo>
                    <a:pt x="991" y="624"/>
                  </a:lnTo>
                  <a:lnTo>
                    <a:pt x="993" y="618"/>
                  </a:lnTo>
                  <a:lnTo>
                    <a:pt x="1012" y="603"/>
                  </a:lnTo>
                  <a:lnTo>
                    <a:pt x="1016" y="608"/>
                  </a:lnTo>
                  <a:lnTo>
                    <a:pt x="1028" y="603"/>
                  </a:lnTo>
                  <a:lnTo>
                    <a:pt x="1034" y="607"/>
                  </a:lnTo>
                  <a:lnTo>
                    <a:pt x="1032" y="610"/>
                  </a:lnTo>
                  <a:lnTo>
                    <a:pt x="1031" y="611"/>
                  </a:lnTo>
                  <a:lnTo>
                    <a:pt x="1031" y="617"/>
                  </a:lnTo>
                  <a:lnTo>
                    <a:pt x="1033" y="614"/>
                  </a:lnTo>
                  <a:lnTo>
                    <a:pt x="1035" y="611"/>
                  </a:lnTo>
                  <a:lnTo>
                    <a:pt x="1038" y="610"/>
                  </a:lnTo>
                  <a:lnTo>
                    <a:pt x="1041" y="609"/>
                  </a:lnTo>
                  <a:lnTo>
                    <a:pt x="1040" y="615"/>
                  </a:lnTo>
                  <a:lnTo>
                    <a:pt x="1038" y="621"/>
                  </a:lnTo>
                  <a:lnTo>
                    <a:pt x="1034" y="627"/>
                  </a:lnTo>
                  <a:lnTo>
                    <a:pt x="1027" y="633"/>
                  </a:lnTo>
                  <a:lnTo>
                    <a:pt x="1022" y="639"/>
                  </a:lnTo>
                  <a:lnTo>
                    <a:pt x="1020" y="645"/>
                  </a:lnTo>
                  <a:lnTo>
                    <a:pt x="1022" y="646"/>
                  </a:lnTo>
                  <a:lnTo>
                    <a:pt x="1043" y="642"/>
                  </a:lnTo>
                  <a:lnTo>
                    <a:pt x="1048" y="639"/>
                  </a:lnTo>
                  <a:lnTo>
                    <a:pt x="1055" y="629"/>
                  </a:lnTo>
                  <a:lnTo>
                    <a:pt x="1060" y="626"/>
                  </a:lnTo>
                  <a:lnTo>
                    <a:pt x="1066" y="626"/>
                  </a:lnTo>
                  <a:lnTo>
                    <a:pt x="1069" y="629"/>
                  </a:lnTo>
                  <a:lnTo>
                    <a:pt x="1069" y="634"/>
                  </a:lnTo>
                  <a:lnTo>
                    <a:pt x="1067" y="640"/>
                  </a:lnTo>
                  <a:lnTo>
                    <a:pt x="1062" y="644"/>
                  </a:lnTo>
                  <a:lnTo>
                    <a:pt x="1052" y="648"/>
                  </a:lnTo>
                  <a:lnTo>
                    <a:pt x="1049" y="653"/>
                  </a:lnTo>
                  <a:lnTo>
                    <a:pt x="1048" y="660"/>
                  </a:lnTo>
                  <a:lnTo>
                    <a:pt x="1048" y="665"/>
                  </a:lnTo>
                  <a:lnTo>
                    <a:pt x="1048" y="671"/>
                  </a:lnTo>
                  <a:lnTo>
                    <a:pt x="1045" y="678"/>
                  </a:lnTo>
                  <a:lnTo>
                    <a:pt x="1033" y="693"/>
                  </a:lnTo>
                  <a:lnTo>
                    <a:pt x="1031" y="700"/>
                  </a:lnTo>
                  <a:lnTo>
                    <a:pt x="1020" y="696"/>
                  </a:lnTo>
                  <a:lnTo>
                    <a:pt x="1022" y="693"/>
                  </a:lnTo>
                  <a:lnTo>
                    <a:pt x="1023" y="683"/>
                  </a:lnTo>
                  <a:lnTo>
                    <a:pt x="1008" y="694"/>
                  </a:lnTo>
                  <a:lnTo>
                    <a:pt x="1005" y="699"/>
                  </a:lnTo>
                  <a:lnTo>
                    <a:pt x="1002" y="707"/>
                  </a:lnTo>
                  <a:lnTo>
                    <a:pt x="1005" y="709"/>
                  </a:lnTo>
                  <a:lnTo>
                    <a:pt x="1010" y="710"/>
                  </a:lnTo>
                  <a:lnTo>
                    <a:pt x="1016" y="714"/>
                  </a:lnTo>
                  <a:lnTo>
                    <a:pt x="1019" y="716"/>
                  </a:lnTo>
                  <a:lnTo>
                    <a:pt x="1024" y="718"/>
                  </a:lnTo>
                  <a:lnTo>
                    <a:pt x="1026" y="719"/>
                  </a:lnTo>
                  <a:lnTo>
                    <a:pt x="1027" y="722"/>
                  </a:lnTo>
                  <a:lnTo>
                    <a:pt x="1028" y="726"/>
                  </a:lnTo>
                  <a:lnTo>
                    <a:pt x="1029" y="729"/>
                  </a:lnTo>
                  <a:lnTo>
                    <a:pt x="1035" y="736"/>
                  </a:lnTo>
                  <a:lnTo>
                    <a:pt x="1041" y="747"/>
                  </a:lnTo>
                  <a:lnTo>
                    <a:pt x="1044" y="752"/>
                  </a:lnTo>
                  <a:lnTo>
                    <a:pt x="1043" y="761"/>
                  </a:lnTo>
                  <a:lnTo>
                    <a:pt x="1045" y="771"/>
                  </a:lnTo>
                  <a:lnTo>
                    <a:pt x="1048" y="781"/>
                  </a:lnTo>
                  <a:lnTo>
                    <a:pt x="1053" y="790"/>
                  </a:lnTo>
                  <a:lnTo>
                    <a:pt x="1054" y="784"/>
                  </a:lnTo>
                  <a:lnTo>
                    <a:pt x="1056" y="779"/>
                  </a:lnTo>
                  <a:lnTo>
                    <a:pt x="1060" y="777"/>
                  </a:lnTo>
                  <a:lnTo>
                    <a:pt x="1064" y="778"/>
                  </a:lnTo>
                  <a:lnTo>
                    <a:pt x="1055" y="801"/>
                  </a:lnTo>
                  <a:lnTo>
                    <a:pt x="1055" y="811"/>
                  </a:lnTo>
                  <a:lnTo>
                    <a:pt x="1065" y="815"/>
                  </a:lnTo>
                  <a:lnTo>
                    <a:pt x="1060" y="822"/>
                  </a:lnTo>
                  <a:lnTo>
                    <a:pt x="1051" y="840"/>
                  </a:lnTo>
                  <a:lnTo>
                    <a:pt x="1045" y="844"/>
                  </a:lnTo>
                  <a:lnTo>
                    <a:pt x="1024" y="853"/>
                  </a:lnTo>
                  <a:lnTo>
                    <a:pt x="1015" y="854"/>
                  </a:lnTo>
                  <a:lnTo>
                    <a:pt x="1000" y="852"/>
                  </a:lnTo>
                  <a:lnTo>
                    <a:pt x="995" y="854"/>
                  </a:lnTo>
                  <a:lnTo>
                    <a:pt x="981" y="874"/>
                  </a:lnTo>
                  <a:lnTo>
                    <a:pt x="976" y="880"/>
                  </a:lnTo>
                  <a:lnTo>
                    <a:pt x="946" y="903"/>
                  </a:lnTo>
                  <a:lnTo>
                    <a:pt x="935" y="914"/>
                  </a:lnTo>
                  <a:lnTo>
                    <a:pt x="926" y="928"/>
                  </a:lnTo>
                  <a:lnTo>
                    <a:pt x="917" y="958"/>
                  </a:lnTo>
                  <a:lnTo>
                    <a:pt x="908" y="954"/>
                  </a:lnTo>
                  <a:lnTo>
                    <a:pt x="903" y="954"/>
                  </a:lnTo>
                  <a:lnTo>
                    <a:pt x="902" y="959"/>
                  </a:lnTo>
                  <a:lnTo>
                    <a:pt x="901" y="961"/>
                  </a:lnTo>
                  <a:lnTo>
                    <a:pt x="881" y="975"/>
                  </a:lnTo>
                  <a:lnTo>
                    <a:pt x="849" y="989"/>
                  </a:lnTo>
                  <a:lnTo>
                    <a:pt x="848" y="991"/>
                  </a:lnTo>
                  <a:lnTo>
                    <a:pt x="847" y="995"/>
                  </a:lnTo>
                  <a:lnTo>
                    <a:pt x="847" y="998"/>
                  </a:lnTo>
                  <a:lnTo>
                    <a:pt x="848" y="1001"/>
                  </a:lnTo>
                  <a:lnTo>
                    <a:pt x="848" y="1003"/>
                  </a:lnTo>
                  <a:lnTo>
                    <a:pt x="847" y="1006"/>
                  </a:lnTo>
                  <a:lnTo>
                    <a:pt x="848" y="1007"/>
                  </a:lnTo>
                  <a:lnTo>
                    <a:pt x="847" y="1008"/>
                  </a:lnTo>
                  <a:lnTo>
                    <a:pt x="844" y="1010"/>
                  </a:lnTo>
                  <a:lnTo>
                    <a:pt x="841" y="1011"/>
                  </a:lnTo>
                  <a:lnTo>
                    <a:pt x="838" y="1011"/>
                  </a:lnTo>
                  <a:lnTo>
                    <a:pt x="835" y="1009"/>
                  </a:lnTo>
                  <a:lnTo>
                    <a:pt x="832" y="1006"/>
                  </a:lnTo>
                  <a:lnTo>
                    <a:pt x="832" y="1005"/>
                  </a:lnTo>
                  <a:lnTo>
                    <a:pt x="833" y="1000"/>
                  </a:lnTo>
                  <a:lnTo>
                    <a:pt x="706" y="1021"/>
                  </a:lnTo>
                  <a:lnTo>
                    <a:pt x="692" y="1027"/>
                  </a:lnTo>
                  <a:lnTo>
                    <a:pt x="653" y="1050"/>
                  </a:lnTo>
                  <a:lnTo>
                    <a:pt x="638" y="1053"/>
                  </a:lnTo>
                  <a:lnTo>
                    <a:pt x="624" y="1049"/>
                  </a:lnTo>
                  <a:lnTo>
                    <a:pt x="596" y="1034"/>
                  </a:lnTo>
                  <a:lnTo>
                    <a:pt x="594" y="1033"/>
                  </a:lnTo>
                  <a:lnTo>
                    <a:pt x="586" y="1033"/>
                  </a:lnTo>
                  <a:lnTo>
                    <a:pt x="585" y="1028"/>
                  </a:lnTo>
                  <a:lnTo>
                    <a:pt x="576" y="1026"/>
                  </a:lnTo>
                  <a:lnTo>
                    <a:pt x="455" y="1029"/>
                  </a:lnTo>
                  <a:lnTo>
                    <a:pt x="416" y="1043"/>
                  </a:lnTo>
                  <a:lnTo>
                    <a:pt x="365" y="1046"/>
                  </a:lnTo>
                  <a:lnTo>
                    <a:pt x="266" y="1081"/>
                  </a:lnTo>
                  <a:lnTo>
                    <a:pt x="247" y="1095"/>
                  </a:lnTo>
                  <a:lnTo>
                    <a:pt x="212" y="1108"/>
                  </a:lnTo>
                  <a:lnTo>
                    <a:pt x="173" y="1132"/>
                  </a:lnTo>
                  <a:lnTo>
                    <a:pt x="151" y="1140"/>
                  </a:lnTo>
                  <a:lnTo>
                    <a:pt x="154" y="1147"/>
                  </a:lnTo>
                  <a:lnTo>
                    <a:pt x="163" y="1186"/>
                  </a:lnTo>
                  <a:lnTo>
                    <a:pt x="164" y="1190"/>
                  </a:lnTo>
                  <a:lnTo>
                    <a:pt x="164" y="1196"/>
                  </a:lnTo>
                  <a:lnTo>
                    <a:pt x="164" y="1200"/>
                  </a:lnTo>
                  <a:lnTo>
                    <a:pt x="162" y="1204"/>
                  </a:lnTo>
                  <a:lnTo>
                    <a:pt x="162" y="1208"/>
                  </a:lnTo>
                  <a:lnTo>
                    <a:pt x="163" y="1215"/>
                  </a:lnTo>
                  <a:lnTo>
                    <a:pt x="163" y="1215"/>
                  </a:lnTo>
                  <a:lnTo>
                    <a:pt x="178" y="1221"/>
                  </a:lnTo>
                  <a:lnTo>
                    <a:pt x="216" y="1218"/>
                  </a:lnTo>
                  <a:lnTo>
                    <a:pt x="226" y="1227"/>
                  </a:lnTo>
                  <a:lnTo>
                    <a:pt x="227" y="1237"/>
                  </a:lnTo>
                  <a:lnTo>
                    <a:pt x="217" y="1251"/>
                  </a:lnTo>
                  <a:lnTo>
                    <a:pt x="216" y="1261"/>
                  </a:lnTo>
                  <a:lnTo>
                    <a:pt x="219" y="1265"/>
                  </a:lnTo>
                  <a:lnTo>
                    <a:pt x="226" y="1269"/>
                  </a:lnTo>
                  <a:lnTo>
                    <a:pt x="228" y="1271"/>
                  </a:lnTo>
                  <a:lnTo>
                    <a:pt x="234" y="1290"/>
                  </a:lnTo>
                  <a:lnTo>
                    <a:pt x="237" y="1294"/>
                  </a:lnTo>
                  <a:lnTo>
                    <a:pt x="246" y="1306"/>
                  </a:lnTo>
                  <a:lnTo>
                    <a:pt x="249" y="1311"/>
                  </a:lnTo>
                  <a:lnTo>
                    <a:pt x="250" y="1314"/>
                  </a:lnTo>
                  <a:lnTo>
                    <a:pt x="252" y="1324"/>
                  </a:lnTo>
                  <a:lnTo>
                    <a:pt x="253" y="1335"/>
                  </a:lnTo>
                  <a:lnTo>
                    <a:pt x="252" y="1343"/>
                  </a:lnTo>
                  <a:lnTo>
                    <a:pt x="247" y="1350"/>
                  </a:lnTo>
                  <a:lnTo>
                    <a:pt x="242" y="1356"/>
                  </a:lnTo>
                  <a:lnTo>
                    <a:pt x="218" y="1372"/>
                  </a:lnTo>
                  <a:lnTo>
                    <a:pt x="207" y="1382"/>
                  </a:lnTo>
                  <a:lnTo>
                    <a:pt x="200" y="1394"/>
                  </a:lnTo>
                  <a:lnTo>
                    <a:pt x="196" y="1412"/>
                  </a:lnTo>
                  <a:lnTo>
                    <a:pt x="192" y="1420"/>
                  </a:lnTo>
                  <a:lnTo>
                    <a:pt x="186" y="1425"/>
                  </a:lnTo>
                  <a:lnTo>
                    <a:pt x="184" y="1427"/>
                  </a:lnTo>
                  <a:lnTo>
                    <a:pt x="181" y="1439"/>
                  </a:lnTo>
                  <a:lnTo>
                    <a:pt x="178" y="1447"/>
                  </a:lnTo>
                  <a:lnTo>
                    <a:pt x="177" y="1449"/>
                  </a:lnTo>
                  <a:lnTo>
                    <a:pt x="173" y="1451"/>
                  </a:lnTo>
                  <a:lnTo>
                    <a:pt x="152" y="1462"/>
                  </a:lnTo>
                  <a:lnTo>
                    <a:pt x="147" y="1473"/>
                  </a:lnTo>
                  <a:lnTo>
                    <a:pt x="132" y="1487"/>
                  </a:lnTo>
                  <a:lnTo>
                    <a:pt x="117" y="1497"/>
                  </a:lnTo>
                  <a:lnTo>
                    <a:pt x="113" y="1499"/>
                  </a:lnTo>
                  <a:lnTo>
                    <a:pt x="112" y="1503"/>
                  </a:lnTo>
                  <a:lnTo>
                    <a:pt x="110" y="1507"/>
                  </a:lnTo>
                  <a:lnTo>
                    <a:pt x="107" y="1512"/>
                  </a:lnTo>
                  <a:lnTo>
                    <a:pt x="98" y="1518"/>
                  </a:lnTo>
                  <a:lnTo>
                    <a:pt x="86" y="1542"/>
                  </a:lnTo>
                  <a:lnTo>
                    <a:pt x="69" y="1555"/>
                  </a:lnTo>
                  <a:lnTo>
                    <a:pt x="65" y="1562"/>
                  </a:lnTo>
                  <a:lnTo>
                    <a:pt x="60" y="1568"/>
                  </a:lnTo>
                  <a:lnTo>
                    <a:pt x="39" y="1581"/>
                  </a:lnTo>
                  <a:lnTo>
                    <a:pt x="18" y="1605"/>
                  </a:lnTo>
                  <a:lnTo>
                    <a:pt x="9" y="1611"/>
                  </a:lnTo>
                  <a:lnTo>
                    <a:pt x="3" y="1618"/>
                  </a:lnTo>
                  <a:lnTo>
                    <a:pt x="0" y="1620"/>
                  </a:lnTo>
                  <a:lnTo>
                    <a:pt x="0" y="1621"/>
                  </a:lnTo>
                  <a:lnTo>
                    <a:pt x="2" y="1633"/>
                  </a:lnTo>
                  <a:lnTo>
                    <a:pt x="5" y="1646"/>
                  </a:lnTo>
                  <a:lnTo>
                    <a:pt x="7" y="1658"/>
                  </a:lnTo>
                  <a:lnTo>
                    <a:pt x="9" y="1671"/>
                  </a:lnTo>
                  <a:lnTo>
                    <a:pt x="12" y="1684"/>
                  </a:lnTo>
                  <a:lnTo>
                    <a:pt x="14" y="1696"/>
                  </a:lnTo>
                  <a:lnTo>
                    <a:pt x="16" y="1709"/>
                  </a:lnTo>
                  <a:lnTo>
                    <a:pt x="19" y="1721"/>
                  </a:lnTo>
                  <a:lnTo>
                    <a:pt x="21" y="1736"/>
                  </a:lnTo>
                  <a:lnTo>
                    <a:pt x="34" y="1734"/>
                  </a:lnTo>
                  <a:lnTo>
                    <a:pt x="79" y="1725"/>
                  </a:lnTo>
                  <a:lnTo>
                    <a:pt x="125" y="1717"/>
                  </a:lnTo>
                  <a:lnTo>
                    <a:pt x="170" y="1708"/>
                  </a:lnTo>
                  <a:lnTo>
                    <a:pt x="215" y="1700"/>
                  </a:lnTo>
                  <a:lnTo>
                    <a:pt x="261" y="1691"/>
                  </a:lnTo>
                  <a:lnTo>
                    <a:pt x="306" y="1682"/>
                  </a:lnTo>
                  <a:lnTo>
                    <a:pt x="352" y="1674"/>
                  </a:lnTo>
                  <a:lnTo>
                    <a:pt x="397" y="1665"/>
                  </a:lnTo>
                  <a:lnTo>
                    <a:pt x="443" y="1656"/>
                  </a:lnTo>
                  <a:lnTo>
                    <a:pt x="488" y="1647"/>
                  </a:lnTo>
                  <a:lnTo>
                    <a:pt x="534" y="1638"/>
                  </a:lnTo>
                  <a:lnTo>
                    <a:pt x="579" y="1629"/>
                  </a:lnTo>
                  <a:lnTo>
                    <a:pt x="625" y="1620"/>
                  </a:lnTo>
                  <a:lnTo>
                    <a:pt x="670" y="1611"/>
                  </a:lnTo>
                  <a:lnTo>
                    <a:pt x="715" y="1602"/>
                  </a:lnTo>
                  <a:lnTo>
                    <a:pt x="761" y="1592"/>
                  </a:lnTo>
                  <a:lnTo>
                    <a:pt x="806" y="1583"/>
                  </a:lnTo>
                  <a:lnTo>
                    <a:pt x="851" y="1574"/>
                  </a:lnTo>
                  <a:lnTo>
                    <a:pt x="897" y="1564"/>
                  </a:lnTo>
                  <a:lnTo>
                    <a:pt x="942" y="1555"/>
                  </a:lnTo>
                  <a:lnTo>
                    <a:pt x="987" y="1545"/>
                  </a:lnTo>
                  <a:lnTo>
                    <a:pt x="1033" y="1535"/>
                  </a:lnTo>
                  <a:lnTo>
                    <a:pt x="1078" y="1526"/>
                  </a:lnTo>
                  <a:lnTo>
                    <a:pt x="1123" y="1516"/>
                  </a:lnTo>
                  <a:lnTo>
                    <a:pt x="1169" y="1506"/>
                  </a:lnTo>
                  <a:lnTo>
                    <a:pt x="1214" y="1496"/>
                  </a:lnTo>
                  <a:lnTo>
                    <a:pt x="1259" y="1487"/>
                  </a:lnTo>
                  <a:lnTo>
                    <a:pt x="1304" y="1477"/>
                  </a:lnTo>
                  <a:lnTo>
                    <a:pt x="1349" y="1467"/>
                  </a:lnTo>
                  <a:lnTo>
                    <a:pt x="1395" y="1457"/>
                  </a:lnTo>
                  <a:lnTo>
                    <a:pt x="1440" y="1446"/>
                  </a:lnTo>
                  <a:lnTo>
                    <a:pt x="1485" y="1436"/>
                  </a:lnTo>
                  <a:lnTo>
                    <a:pt x="1492" y="1435"/>
                  </a:lnTo>
                  <a:lnTo>
                    <a:pt x="1496" y="1434"/>
                  </a:lnTo>
                  <a:lnTo>
                    <a:pt x="1498" y="1440"/>
                  </a:lnTo>
                  <a:lnTo>
                    <a:pt x="1507" y="1444"/>
                  </a:lnTo>
                  <a:lnTo>
                    <a:pt x="1518" y="1446"/>
                  </a:lnTo>
                  <a:lnTo>
                    <a:pt x="1526" y="1449"/>
                  </a:lnTo>
                  <a:lnTo>
                    <a:pt x="1530" y="1457"/>
                  </a:lnTo>
                  <a:lnTo>
                    <a:pt x="1533" y="1467"/>
                  </a:lnTo>
                  <a:lnTo>
                    <a:pt x="1537" y="1476"/>
                  </a:lnTo>
                  <a:lnTo>
                    <a:pt x="1544" y="1479"/>
                  </a:lnTo>
                  <a:lnTo>
                    <a:pt x="1562" y="1472"/>
                  </a:lnTo>
                  <a:lnTo>
                    <a:pt x="1566" y="1473"/>
                  </a:lnTo>
                  <a:lnTo>
                    <a:pt x="1575" y="1477"/>
                  </a:lnTo>
                  <a:lnTo>
                    <a:pt x="1585" y="1478"/>
                  </a:lnTo>
                  <a:lnTo>
                    <a:pt x="1591" y="1485"/>
                  </a:lnTo>
                  <a:lnTo>
                    <a:pt x="1595" y="1486"/>
                  </a:lnTo>
                  <a:lnTo>
                    <a:pt x="1599" y="1487"/>
                  </a:lnTo>
                  <a:lnTo>
                    <a:pt x="1599" y="1491"/>
                  </a:lnTo>
                  <a:lnTo>
                    <a:pt x="1593" y="1502"/>
                  </a:lnTo>
                  <a:lnTo>
                    <a:pt x="1601" y="1504"/>
                  </a:lnTo>
                  <a:lnTo>
                    <a:pt x="1607" y="1505"/>
                  </a:lnTo>
                  <a:lnTo>
                    <a:pt x="1612" y="1508"/>
                  </a:lnTo>
                  <a:lnTo>
                    <a:pt x="1616" y="1517"/>
                  </a:lnTo>
                  <a:lnTo>
                    <a:pt x="1616" y="1521"/>
                  </a:lnTo>
                  <a:lnTo>
                    <a:pt x="1612" y="1526"/>
                  </a:lnTo>
                  <a:lnTo>
                    <a:pt x="1612" y="1530"/>
                  </a:lnTo>
                  <a:lnTo>
                    <a:pt x="1620" y="1545"/>
                  </a:lnTo>
                  <a:lnTo>
                    <a:pt x="1622" y="1554"/>
                  </a:lnTo>
                  <a:lnTo>
                    <a:pt x="1625" y="1577"/>
                  </a:lnTo>
                  <a:lnTo>
                    <a:pt x="1627" y="1581"/>
                  </a:lnTo>
                  <a:lnTo>
                    <a:pt x="1633" y="1584"/>
                  </a:lnTo>
                  <a:lnTo>
                    <a:pt x="1658" y="1616"/>
                  </a:lnTo>
                  <a:lnTo>
                    <a:pt x="1663" y="1621"/>
                  </a:lnTo>
                  <a:lnTo>
                    <a:pt x="1670" y="1625"/>
                  </a:lnTo>
                  <a:lnTo>
                    <a:pt x="1686" y="1625"/>
                  </a:lnTo>
                  <a:lnTo>
                    <a:pt x="1691" y="1628"/>
                  </a:lnTo>
                  <a:lnTo>
                    <a:pt x="1696" y="1632"/>
                  </a:lnTo>
                  <a:lnTo>
                    <a:pt x="1701" y="1635"/>
                  </a:lnTo>
                  <a:lnTo>
                    <a:pt x="1710" y="1635"/>
                  </a:lnTo>
                  <a:lnTo>
                    <a:pt x="1726" y="1630"/>
                  </a:lnTo>
                  <a:lnTo>
                    <a:pt x="1733" y="1633"/>
                  </a:lnTo>
                  <a:lnTo>
                    <a:pt x="1738" y="1636"/>
                  </a:lnTo>
                  <a:lnTo>
                    <a:pt x="1742" y="1635"/>
                  </a:lnTo>
                  <a:lnTo>
                    <a:pt x="1745" y="1633"/>
                  </a:lnTo>
                  <a:lnTo>
                    <a:pt x="1748" y="1631"/>
                  </a:lnTo>
                  <a:lnTo>
                    <a:pt x="1751" y="1632"/>
                  </a:lnTo>
                  <a:lnTo>
                    <a:pt x="1754" y="1635"/>
                  </a:lnTo>
                  <a:lnTo>
                    <a:pt x="1758" y="1641"/>
                  </a:lnTo>
                  <a:lnTo>
                    <a:pt x="1762" y="1644"/>
                  </a:lnTo>
                  <a:lnTo>
                    <a:pt x="1769" y="1652"/>
                  </a:lnTo>
                  <a:lnTo>
                    <a:pt x="1773" y="1661"/>
                  </a:lnTo>
                  <a:lnTo>
                    <a:pt x="1811" y="1673"/>
                  </a:lnTo>
                  <a:lnTo>
                    <a:pt x="1848" y="1684"/>
                  </a:lnTo>
                  <a:lnTo>
                    <a:pt x="1886" y="1696"/>
                  </a:lnTo>
                  <a:lnTo>
                    <a:pt x="1924" y="1708"/>
                  </a:lnTo>
                  <a:lnTo>
                    <a:pt x="1961" y="1720"/>
                  </a:lnTo>
                  <a:lnTo>
                    <a:pt x="1999" y="1732"/>
                  </a:lnTo>
                  <a:lnTo>
                    <a:pt x="2037" y="1743"/>
                  </a:lnTo>
                  <a:lnTo>
                    <a:pt x="2075" y="1755"/>
                  </a:lnTo>
                  <a:close/>
                  <a:moveTo>
                    <a:pt x="186" y="1253"/>
                  </a:moveTo>
                  <a:lnTo>
                    <a:pt x="189" y="1255"/>
                  </a:lnTo>
                  <a:lnTo>
                    <a:pt x="195" y="1260"/>
                  </a:lnTo>
                  <a:lnTo>
                    <a:pt x="202" y="1264"/>
                  </a:lnTo>
                  <a:lnTo>
                    <a:pt x="207" y="1264"/>
                  </a:lnTo>
                  <a:lnTo>
                    <a:pt x="220" y="1235"/>
                  </a:lnTo>
                  <a:lnTo>
                    <a:pt x="220" y="1229"/>
                  </a:lnTo>
                  <a:lnTo>
                    <a:pt x="216" y="1226"/>
                  </a:lnTo>
                  <a:lnTo>
                    <a:pt x="207" y="1224"/>
                  </a:lnTo>
                  <a:lnTo>
                    <a:pt x="201" y="1223"/>
                  </a:lnTo>
                  <a:lnTo>
                    <a:pt x="196" y="1225"/>
                  </a:lnTo>
                  <a:lnTo>
                    <a:pt x="191" y="1227"/>
                  </a:lnTo>
                  <a:lnTo>
                    <a:pt x="185" y="1229"/>
                  </a:lnTo>
                  <a:lnTo>
                    <a:pt x="186" y="1235"/>
                  </a:lnTo>
                  <a:lnTo>
                    <a:pt x="185" y="1250"/>
                  </a:lnTo>
                  <a:lnTo>
                    <a:pt x="186" y="125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xmlns="" id="{ED7E0B6C-DC66-40B1-A8D3-0B8C50C08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7193" y="2662130"/>
              <a:ext cx="13539" cy="19313"/>
            </a:xfrm>
            <a:custGeom>
              <a:avLst/>
              <a:gdLst>
                <a:gd name="T0" fmla="*/ 41 w 53"/>
                <a:gd name="T1" fmla="*/ 0 h 75"/>
                <a:gd name="T2" fmla="*/ 36 w 53"/>
                <a:gd name="T3" fmla="*/ 2 h 75"/>
                <a:gd name="T4" fmla="*/ 32 w 53"/>
                <a:gd name="T5" fmla="*/ 6 h 75"/>
                <a:gd name="T6" fmla="*/ 28 w 53"/>
                <a:gd name="T7" fmla="*/ 9 h 75"/>
                <a:gd name="T8" fmla="*/ 20 w 53"/>
                <a:gd name="T9" fmla="*/ 10 h 75"/>
                <a:gd name="T10" fmla="*/ 15 w 53"/>
                <a:gd name="T11" fmla="*/ 10 h 75"/>
                <a:gd name="T12" fmla="*/ 11 w 53"/>
                <a:gd name="T13" fmla="*/ 12 h 75"/>
                <a:gd name="T14" fmla="*/ 8 w 53"/>
                <a:gd name="T15" fmla="*/ 20 h 75"/>
                <a:gd name="T16" fmla="*/ 9 w 53"/>
                <a:gd name="T17" fmla="*/ 27 h 75"/>
                <a:gd name="T18" fmla="*/ 11 w 53"/>
                <a:gd name="T19" fmla="*/ 41 h 75"/>
                <a:gd name="T20" fmla="*/ 10 w 53"/>
                <a:gd name="T21" fmla="*/ 48 h 75"/>
                <a:gd name="T22" fmla="*/ 8 w 53"/>
                <a:gd name="T23" fmla="*/ 50 h 75"/>
                <a:gd name="T24" fmla="*/ 5 w 53"/>
                <a:gd name="T25" fmla="*/ 52 h 75"/>
                <a:gd name="T26" fmla="*/ 2 w 53"/>
                <a:gd name="T27" fmla="*/ 55 h 75"/>
                <a:gd name="T28" fmla="*/ 0 w 53"/>
                <a:gd name="T29" fmla="*/ 59 h 75"/>
                <a:gd name="T30" fmla="*/ 1 w 53"/>
                <a:gd name="T31" fmla="*/ 62 h 75"/>
                <a:gd name="T32" fmla="*/ 4 w 53"/>
                <a:gd name="T33" fmla="*/ 74 h 75"/>
                <a:gd name="T34" fmla="*/ 39 w 53"/>
                <a:gd name="T35" fmla="*/ 44 h 75"/>
                <a:gd name="T36" fmla="*/ 52 w 53"/>
                <a:gd name="T37" fmla="*/ 23 h 75"/>
                <a:gd name="T38" fmla="*/ 48 w 53"/>
                <a:gd name="T39" fmla="*/ 1 h 75"/>
                <a:gd name="T40" fmla="*/ 41 w 53"/>
                <a:gd name="T4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75">
                  <a:moveTo>
                    <a:pt x="41" y="0"/>
                  </a:moveTo>
                  <a:lnTo>
                    <a:pt x="36" y="2"/>
                  </a:lnTo>
                  <a:lnTo>
                    <a:pt x="32" y="6"/>
                  </a:lnTo>
                  <a:lnTo>
                    <a:pt x="28" y="9"/>
                  </a:lnTo>
                  <a:lnTo>
                    <a:pt x="20" y="10"/>
                  </a:lnTo>
                  <a:lnTo>
                    <a:pt x="15" y="10"/>
                  </a:lnTo>
                  <a:lnTo>
                    <a:pt x="11" y="12"/>
                  </a:lnTo>
                  <a:lnTo>
                    <a:pt x="8" y="20"/>
                  </a:lnTo>
                  <a:lnTo>
                    <a:pt x="9" y="27"/>
                  </a:lnTo>
                  <a:lnTo>
                    <a:pt x="11" y="41"/>
                  </a:lnTo>
                  <a:lnTo>
                    <a:pt x="10" y="48"/>
                  </a:lnTo>
                  <a:lnTo>
                    <a:pt x="8" y="50"/>
                  </a:lnTo>
                  <a:lnTo>
                    <a:pt x="5" y="52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74"/>
                  </a:lnTo>
                  <a:lnTo>
                    <a:pt x="39" y="44"/>
                  </a:lnTo>
                  <a:lnTo>
                    <a:pt x="52" y="23"/>
                  </a:lnTo>
                  <a:lnTo>
                    <a:pt x="48" y="1"/>
                  </a:lnTo>
                  <a:lnTo>
                    <a:pt x="4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xmlns="" id="{161A12AB-B5F9-4C45-9F29-8BDEC1E46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3606" y="2642816"/>
              <a:ext cx="24822" cy="13633"/>
            </a:xfrm>
            <a:custGeom>
              <a:avLst/>
              <a:gdLst>
                <a:gd name="T0" fmla="*/ 97 w 99"/>
                <a:gd name="T1" fmla="*/ 5 h 53"/>
                <a:gd name="T2" fmla="*/ 96 w 99"/>
                <a:gd name="T3" fmla="*/ 3 h 53"/>
                <a:gd name="T4" fmla="*/ 97 w 99"/>
                <a:gd name="T5" fmla="*/ 3 h 53"/>
                <a:gd name="T6" fmla="*/ 98 w 99"/>
                <a:gd name="T7" fmla="*/ 2 h 53"/>
                <a:gd name="T8" fmla="*/ 98 w 99"/>
                <a:gd name="T9" fmla="*/ 0 h 53"/>
                <a:gd name="T10" fmla="*/ 92 w 99"/>
                <a:gd name="T11" fmla="*/ 4 h 53"/>
                <a:gd name="T12" fmla="*/ 71 w 99"/>
                <a:gd name="T13" fmla="*/ 9 h 53"/>
                <a:gd name="T14" fmla="*/ 67 w 99"/>
                <a:gd name="T15" fmla="*/ 11 h 53"/>
                <a:gd name="T16" fmla="*/ 65 w 99"/>
                <a:gd name="T17" fmla="*/ 12 h 53"/>
                <a:gd name="T18" fmla="*/ 61 w 99"/>
                <a:gd name="T19" fmla="*/ 18 h 53"/>
                <a:gd name="T20" fmla="*/ 53 w 99"/>
                <a:gd name="T21" fmla="*/ 23 h 53"/>
                <a:gd name="T22" fmla="*/ 51 w 99"/>
                <a:gd name="T23" fmla="*/ 25 h 53"/>
                <a:gd name="T24" fmla="*/ 47 w 99"/>
                <a:gd name="T25" fmla="*/ 28 h 53"/>
                <a:gd name="T26" fmla="*/ 0 w 99"/>
                <a:gd name="T27" fmla="*/ 49 h 53"/>
                <a:gd name="T28" fmla="*/ 9 w 99"/>
                <a:gd name="T29" fmla="*/ 52 h 53"/>
                <a:gd name="T30" fmla="*/ 55 w 99"/>
                <a:gd name="T31" fmla="*/ 30 h 53"/>
                <a:gd name="T32" fmla="*/ 72 w 99"/>
                <a:gd name="T33" fmla="*/ 15 h 53"/>
                <a:gd name="T34" fmla="*/ 97 w 99"/>
                <a:gd name="T35" fmla="*/ 6 h 53"/>
                <a:gd name="T36" fmla="*/ 97 w 99"/>
                <a:gd name="T37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53">
                  <a:moveTo>
                    <a:pt x="97" y="5"/>
                  </a:moveTo>
                  <a:lnTo>
                    <a:pt x="96" y="3"/>
                  </a:lnTo>
                  <a:lnTo>
                    <a:pt x="97" y="3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2" y="4"/>
                  </a:lnTo>
                  <a:lnTo>
                    <a:pt x="71" y="9"/>
                  </a:lnTo>
                  <a:lnTo>
                    <a:pt x="67" y="11"/>
                  </a:lnTo>
                  <a:lnTo>
                    <a:pt x="65" y="12"/>
                  </a:lnTo>
                  <a:lnTo>
                    <a:pt x="61" y="18"/>
                  </a:lnTo>
                  <a:lnTo>
                    <a:pt x="53" y="23"/>
                  </a:lnTo>
                  <a:lnTo>
                    <a:pt x="51" y="25"/>
                  </a:lnTo>
                  <a:lnTo>
                    <a:pt x="47" y="28"/>
                  </a:lnTo>
                  <a:lnTo>
                    <a:pt x="0" y="49"/>
                  </a:lnTo>
                  <a:lnTo>
                    <a:pt x="9" y="52"/>
                  </a:lnTo>
                  <a:lnTo>
                    <a:pt x="55" y="30"/>
                  </a:lnTo>
                  <a:lnTo>
                    <a:pt x="72" y="15"/>
                  </a:lnTo>
                  <a:lnTo>
                    <a:pt x="97" y="6"/>
                  </a:lnTo>
                  <a:lnTo>
                    <a:pt x="97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xmlns="" id="{24CB1433-5F65-489F-91F1-49022ED1C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6172" y="2620094"/>
              <a:ext cx="41746" cy="27266"/>
            </a:xfrm>
            <a:custGeom>
              <a:avLst/>
              <a:gdLst>
                <a:gd name="T0" fmla="*/ 155 w 162"/>
                <a:gd name="T1" fmla="*/ 2 h 104"/>
                <a:gd name="T2" fmla="*/ 139 w 162"/>
                <a:gd name="T3" fmla="*/ 14 h 104"/>
                <a:gd name="T4" fmla="*/ 123 w 162"/>
                <a:gd name="T5" fmla="*/ 23 h 104"/>
                <a:gd name="T6" fmla="*/ 119 w 162"/>
                <a:gd name="T7" fmla="*/ 27 h 104"/>
                <a:gd name="T8" fmla="*/ 116 w 162"/>
                <a:gd name="T9" fmla="*/ 31 h 104"/>
                <a:gd name="T10" fmla="*/ 103 w 162"/>
                <a:gd name="T11" fmla="*/ 38 h 104"/>
                <a:gd name="T12" fmla="*/ 98 w 162"/>
                <a:gd name="T13" fmla="*/ 40 h 104"/>
                <a:gd name="T14" fmla="*/ 94 w 162"/>
                <a:gd name="T15" fmla="*/ 43 h 104"/>
                <a:gd name="T16" fmla="*/ 86 w 162"/>
                <a:gd name="T17" fmla="*/ 54 h 104"/>
                <a:gd name="T18" fmla="*/ 82 w 162"/>
                <a:gd name="T19" fmla="*/ 59 h 104"/>
                <a:gd name="T20" fmla="*/ 62 w 162"/>
                <a:gd name="T21" fmla="*/ 73 h 104"/>
                <a:gd name="T22" fmla="*/ 31 w 162"/>
                <a:gd name="T23" fmla="*/ 87 h 104"/>
                <a:gd name="T24" fmla="*/ 21 w 162"/>
                <a:gd name="T25" fmla="*/ 95 h 104"/>
                <a:gd name="T26" fmla="*/ 10 w 162"/>
                <a:gd name="T27" fmla="*/ 99 h 104"/>
                <a:gd name="T28" fmla="*/ 0 w 162"/>
                <a:gd name="T29" fmla="*/ 99 h 104"/>
                <a:gd name="T30" fmla="*/ 4 w 162"/>
                <a:gd name="T31" fmla="*/ 103 h 104"/>
                <a:gd name="T32" fmla="*/ 15 w 162"/>
                <a:gd name="T33" fmla="*/ 100 h 104"/>
                <a:gd name="T34" fmla="*/ 46 w 162"/>
                <a:gd name="T35" fmla="*/ 85 h 104"/>
                <a:gd name="T36" fmla="*/ 79 w 162"/>
                <a:gd name="T37" fmla="*/ 64 h 104"/>
                <a:gd name="T38" fmla="*/ 89 w 162"/>
                <a:gd name="T39" fmla="*/ 56 h 104"/>
                <a:gd name="T40" fmla="*/ 94 w 162"/>
                <a:gd name="T41" fmla="*/ 54 h 104"/>
                <a:gd name="T42" fmla="*/ 113 w 162"/>
                <a:gd name="T43" fmla="*/ 35 h 104"/>
                <a:gd name="T44" fmla="*/ 142 w 162"/>
                <a:gd name="T45" fmla="*/ 17 h 104"/>
                <a:gd name="T46" fmla="*/ 147 w 162"/>
                <a:gd name="T47" fmla="*/ 15 h 104"/>
                <a:gd name="T48" fmla="*/ 150 w 162"/>
                <a:gd name="T49" fmla="*/ 11 h 104"/>
                <a:gd name="T50" fmla="*/ 161 w 162"/>
                <a:gd name="T51" fmla="*/ 2 h 104"/>
                <a:gd name="T52" fmla="*/ 160 w 162"/>
                <a:gd name="T53" fmla="*/ 0 h 104"/>
                <a:gd name="T54" fmla="*/ 155 w 162"/>
                <a:gd name="T5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" h="104">
                  <a:moveTo>
                    <a:pt x="155" y="2"/>
                  </a:moveTo>
                  <a:lnTo>
                    <a:pt x="139" y="14"/>
                  </a:lnTo>
                  <a:lnTo>
                    <a:pt x="123" y="23"/>
                  </a:lnTo>
                  <a:lnTo>
                    <a:pt x="119" y="27"/>
                  </a:lnTo>
                  <a:lnTo>
                    <a:pt x="116" y="31"/>
                  </a:lnTo>
                  <a:lnTo>
                    <a:pt x="103" y="38"/>
                  </a:lnTo>
                  <a:lnTo>
                    <a:pt x="98" y="40"/>
                  </a:lnTo>
                  <a:lnTo>
                    <a:pt x="94" y="43"/>
                  </a:lnTo>
                  <a:lnTo>
                    <a:pt x="86" y="54"/>
                  </a:lnTo>
                  <a:lnTo>
                    <a:pt x="82" y="59"/>
                  </a:lnTo>
                  <a:lnTo>
                    <a:pt x="62" y="73"/>
                  </a:lnTo>
                  <a:lnTo>
                    <a:pt x="31" y="87"/>
                  </a:lnTo>
                  <a:lnTo>
                    <a:pt x="21" y="95"/>
                  </a:lnTo>
                  <a:lnTo>
                    <a:pt x="10" y="99"/>
                  </a:lnTo>
                  <a:lnTo>
                    <a:pt x="0" y="99"/>
                  </a:lnTo>
                  <a:lnTo>
                    <a:pt x="4" y="103"/>
                  </a:lnTo>
                  <a:lnTo>
                    <a:pt x="15" y="100"/>
                  </a:lnTo>
                  <a:lnTo>
                    <a:pt x="46" y="85"/>
                  </a:lnTo>
                  <a:lnTo>
                    <a:pt x="79" y="64"/>
                  </a:lnTo>
                  <a:lnTo>
                    <a:pt x="89" y="56"/>
                  </a:lnTo>
                  <a:lnTo>
                    <a:pt x="94" y="54"/>
                  </a:lnTo>
                  <a:lnTo>
                    <a:pt x="113" y="35"/>
                  </a:lnTo>
                  <a:lnTo>
                    <a:pt x="142" y="17"/>
                  </a:lnTo>
                  <a:lnTo>
                    <a:pt x="147" y="15"/>
                  </a:lnTo>
                  <a:lnTo>
                    <a:pt x="150" y="11"/>
                  </a:lnTo>
                  <a:lnTo>
                    <a:pt x="161" y="2"/>
                  </a:lnTo>
                  <a:lnTo>
                    <a:pt x="160" y="0"/>
                  </a:lnTo>
                  <a:lnTo>
                    <a:pt x="15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xmlns="" id="{F90146A7-E75D-44B7-BFCB-92716225D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1860" y="2565560"/>
              <a:ext cx="174881" cy="102249"/>
            </a:xfrm>
            <a:custGeom>
              <a:avLst/>
              <a:gdLst>
                <a:gd name="T0" fmla="*/ 664 w 684"/>
                <a:gd name="T1" fmla="*/ 14 h 396"/>
                <a:gd name="T2" fmla="*/ 641 w 684"/>
                <a:gd name="T3" fmla="*/ 25 h 396"/>
                <a:gd name="T4" fmla="*/ 603 w 684"/>
                <a:gd name="T5" fmla="*/ 54 h 396"/>
                <a:gd name="T6" fmla="*/ 578 w 684"/>
                <a:gd name="T7" fmla="*/ 51 h 396"/>
                <a:gd name="T8" fmla="*/ 557 w 684"/>
                <a:gd name="T9" fmla="*/ 55 h 396"/>
                <a:gd name="T10" fmla="*/ 539 w 684"/>
                <a:gd name="T11" fmla="*/ 66 h 396"/>
                <a:gd name="T12" fmla="*/ 530 w 684"/>
                <a:gd name="T13" fmla="*/ 76 h 396"/>
                <a:gd name="T14" fmla="*/ 505 w 684"/>
                <a:gd name="T15" fmla="*/ 119 h 396"/>
                <a:gd name="T16" fmla="*/ 472 w 684"/>
                <a:gd name="T17" fmla="*/ 132 h 396"/>
                <a:gd name="T18" fmla="*/ 449 w 684"/>
                <a:gd name="T19" fmla="*/ 138 h 396"/>
                <a:gd name="T20" fmla="*/ 465 w 684"/>
                <a:gd name="T21" fmla="*/ 115 h 396"/>
                <a:gd name="T22" fmla="*/ 473 w 684"/>
                <a:gd name="T23" fmla="*/ 95 h 396"/>
                <a:gd name="T24" fmla="*/ 490 w 684"/>
                <a:gd name="T25" fmla="*/ 81 h 396"/>
                <a:gd name="T26" fmla="*/ 498 w 684"/>
                <a:gd name="T27" fmla="*/ 81 h 396"/>
                <a:gd name="T28" fmla="*/ 508 w 684"/>
                <a:gd name="T29" fmla="*/ 63 h 396"/>
                <a:gd name="T30" fmla="*/ 499 w 684"/>
                <a:gd name="T31" fmla="*/ 54 h 396"/>
                <a:gd name="T32" fmla="*/ 543 w 684"/>
                <a:gd name="T33" fmla="*/ 15 h 396"/>
                <a:gd name="T34" fmla="*/ 534 w 684"/>
                <a:gd name="T35" fmla="*/ 1 h 396"/>
                <a:gd name="T36" fmla="*/ 500 w 684"/>
                <a:gd name="T37" fmla="*/ 38 h 396"/>
                <a:gd name="T38" fmla="*/ 443 w 684"/>
                <a:gd name="T39" fmla="*/ 103 h 396"/>
                <a:gd name="T40" fmla="*/ 288 w 684"/>
                <a:gd name="T41" fmla="*/ 156 h 396"/>
                <a:gd name="T42" fmla="*/ 275 w 684"/>
                <a:gd name="T43" fmla="*/ 152 h 396"/>
                <a:gd name="T44" fmla="*/ 259 w 684"/>
                <a:gd name="T45" fmla="*/ 181 h 396"/>
                <a:gd name="T46" fmla="*/ 227 w 684"/>
                <a:gd name="T47" fmla="*/ 188 h 396"/>
                <a:gd name="T48" fmla="*/ 187 w 684"/>
                <a:gd name="T49" fmla="*/ 198 h 396"/>
                <a:gd name="T50" fmla="*/ 196 w 684"/>
                <a:gd name="T51" fmla="*/ 205 h 396"/>
                <a:gd name="T52" fmla="*/ 171 w 684"/>
                <a:gd name="T53" fmla="*/ 204 h 396"/>
                <a:gd name="T54" fmla="*/ 156 w 684"/>
                <a:gd name="T55" fmla="*/ 207 h 396"/>
                <a:gd name="T56" fmla="*/ 148 w 684"/>
                <a:gd name="T57" fmla="*/ 217 h 396"/>
                <a:gd name="T58" fmla="*/ 105 w 684"/>
                <a:gd name="T59" fmla="*/ 239 h 396"/>
                <a:gd name="T60" fmla="*/ 86 w 684"/>
                <a:gd name="T61" fmla="*/ 244 h 396"/>
                <a:gd name="T62" fmla="*/ 95 w 684"/>
                <a:gd name="T63" fmla="*/ 265 h 396"/>
                <a:gd name="T64" fmla="*/ 80 w 684"/>
                <a:gd name="T65" fmla="*/ 263 h 396"/>
                <a:gd name="T66" fmla="*/ 68 w 684"/>
                <a:gd name="T67" fmla="*/ 283 h 396"/>
                <a:gd name="T68" fmla="*/ 21 w 684"/>
                <a:gd name="T69" fmla="*/ 305 h 396"/>
                <a:gd name="T70" fmla="*/ 8 w 684"/>
                <a:gd name="T71" fmla="*/ 345 h 396"/>
                <a:gd name="T72" fmla="*/ 3 w 684"/>
                <a:gd name="T73" fmla="*/ 377 h 396"/>
                <a:gd name="T74" fmla="*/ 40 w 684"/>
                <a:gd name="T75" fmla="*/ 385 h 396"/>
                <a:gd name="T76" fmla="*/ 56 w 684"/>
                <a:gd name="T77" fmla="*/ 378 h 396"/>
                <a:gd name="T78" fmla="*/ 47 w 684"/>
                <a:gd name="T79" fmla="*/ 363 h 396"/>
                <a:gd name="T80" fmla="*/ 83 w 684"/>
                <a:gd name="T81" fmla="*/ 348 h 396"/>
                <a:gd name="T82" fmla="*/ 95 w 684"/>
                <a:gd name="T83" fmla="*/ 360 h 396"/>
                <a:gd name="T84" fmla="*/ 98 w 684"/>
                <a:gd name="T85" fmla="*/ 369 h 396"/>
                <a:gd name="T86" fmla="*/ 116 w 684"/>
                <a:gd name="T87" fmla="*/ 358 h 396"/>
                <a:gd name="T88" fmla="*/ 212 w 684"/>
                <a:gd name="T89" fmla="*/ 310 h 396"/>
                <a:gd name="T90" fmla="*/ 257 w 684"/>
                <a:gd name="T91" fmla="*/ 276 h 396"/>
                <a:gd name="T92" fmla="*/ 294 w 684"/>
                <a:gd name="T93" fmla="*/ 269 h 396"/>
                <a:gd name="T94" fmla="*/ 300 w 684"/>
                <a:gd name="T95" fmla="*/ 254 h 396"/>
                <a:gd name="T96" fmla="*/ 329 w 684"/>
                <a:gd name="T97" fmla="*/ 242 h 396"/>
                <a:gd name="T98" fmla="*/ 372 w 684"/>
                <a:gd name="T99" fmla="*/ 221 h 396"/>
                <a:gd name="T100" fmla="*/ 396 w 684"/>
                <a:gd name="T101" fmla="*/ 210 h 396"/>
                <a:gd name="T102" fmla="*/ 445 w 684"/>
                <a:gd name="T103" fmla="*/ 189 h 396"/>
                <a:gd name="T104" fmla="*/ 422 w 684"/>
                <a:gd name="T105" fmla="*/ 207 h 396"/>
                <a:gd name="T106" fmla="*/ 432 w 684"/>
                <a:gd name="T107" fmla="*/ 202 h 396"/>
                <a:gd name="T108" fmla="*/ 496 w 684"/>
                <a:gd name="T109" fmla="*/ 150 h 396"/>
                <a:gd name="T110" fmla="*/ 503 w 684"/>
                <a:gd name="T111" fmla="*/ 135 h 396"/>
                <a:gd name="T112" fmla="*/ 523 w 684"/>
                <a:gd name="T113" fmla="*/ 137 h 396"/>
                <a:gd name="T114" fmla="*/ 616 w 684"/>
                <a:gd name="T115" fmla="*/ 61 h 396"/>
                <a:gd name="T116" fmla="*/ 683 w 684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4" h="396">
                  <a:moveTo>
                    <a:pt x="677" y="3"/>
                  </a:moveTo>
                  <a:lnTo>
                    <a:pt x="668" y="5"/>
                  </a:lnTo>
                  <a:lnTo>
                    <a:pt x="661" y="8"/>
                  </a:lnTo>
                  <a:lnTo>
                    <a:pt x="663" y="12"/>
                  </a:lnTo>
                  <a:lnTo>
                    <a:pt x="664" y="14"/>
                  </a:lnTo>
                  <a:lnTo>
                    <a:pt x="657" y="15"/>
                  </a:lnTo>
                  <a:lnTo>
                    <a:pt x="652" y="14"/>
                  </a:lnTo>
                  <a:lnTo>
                    <a:pt x="648" y="16"/>
                  </a:lnTo>
                  <a:lnTo>
                    <a:pt x="648" y="25"/>
                  </a:lnTo>
                  <a:lnTo>
                    <a:pt x="641" y="25"/>
                  </a:lnTo>
                  <a:lnTo>
                    <a:pt x="635" y="30"/>
                  </a:lnTo>
                  <a:lnTo>
                    <a:pt x="625" y="43"/>
                  </a:lnTo>
                  <a:lnTo>
                    <a:pt x="614" y="52"/>
                  </a:lnTo>
                  <a:lnTo>
                    <a:pt x="607" y="55"/>
                  </a:lnTo>
                  <a:lnTo>
                    <a:pt x="603" y="54"/>
                  </a:lnTo>
                  <a:lnTo>
                    <a:pt x="601" y="50"/>
                  </a:lnTo>
                  <a:lnTo>
                    <a:pt x="586" y="36"/>
                  </a:lnTo>
                  <a:lnTo>
                    <a:pt x="581" y="36"/>
                  </a:lnTo>
                  <a:lnTo>
                    <a:pt x="578" y="42"/>
                  </a:lnTo>
                  <a:lnTo>
                    <a:pt x="578" y="51"/>
                  </a:lnTo>
                  <a:lnTo>
                    <a:pt x="580" y="58"/>
                  </a:lnTo>
                  <a:lnTo>
                    <a:pt x="564" y="48"/>
                  </a:lnTo>
                  <a:lnTo>
                    <a:pt x="559" y="47"/>
                  </a:lnTo>
                  <a:lnTo>
                    <a:pt x="557" y="50"/>
                  </a:lnTo>
                  <a:lnTo>
                    <a:pt x="557" y="55"/>
                  </a:lnTo>
                  <a:lnTo>
                    <a:pt x="557" y="58"/>
                  </a:lnTo>
                  <a:lnTo>
                    <a:pt x="554" y="60"/>
                  </a:lnTo>
                  <a:lnTo>
                    <a:pt x="546" y="67"/>
                  </a:lnTo>
                  <a:lnTo>
                    <a:pt x="541" y="68"/>
                  </a:lnTo>
                  <a:lnTo>
                    <a:pt x="539" y="66"/>
                  </a:lnTo>
                  <a:lnTo>
                    <a:pt x="536" y="61"/>
                  </a:lnTo>
                  <a:lnTo>
                    <a:pt x="533" y="59"/>
                  </a:lnTo>
                  <a:lnTo>
                    <a:pt x="528" y="62"/>
                  </a:lnTo>
                  <a:lnTo>
                    <a:pt x="534" y="70"/>
                  </a:lnTo>
                  <a:lnTo>
                    <a:pt x="530" y="76"/>
                  </a:lnTo>
                  <a:lnTo>
                    <a:pt x="522" y="82"/>
                  </a:lnTo>
                  <a:lnTo>
                    <a:pt x="507" y="101"/>
                  </a:lnTo>
                  <a:lnTo>
                    <a:pt x="503" y="109"/>
                  </a:lnTo>
                  <a:lnTo>
                    <a:pt x="503" y="114"/>
                  </a:lnTo>
                  <a:lnTo>
                    <a:pt x="505" y="119"/>
                  </a:lnTo>
                  <a:lnTo>
                    <a:pt x="501" y="124"/>
                  </a:lnTo>
                  <a:lnTo>
                    <a:pt x="494" y="129"/>
                  </a:lnTo>
                  <a:lnTo>
                    <a:pt x="487" y="132"/>
                  </a:lnTo>
                  <a:lnTo>
                    <a:pt x="480" y="133"/>
                  </a:lnTo>
                  <a:lnTo>
                    <a:pt x="472" y="132"/>
                  </a:lnTo>
                  <a:lnTo>
                    <a:pt x="465" y="132"/>
                  </a:lnTo>
                  <a:lnTo>
                    <a:pt x="460" y="139"/>
                  </a:lnTo>
                  <a:lnTo>
                    <a:pt x="456" y="138"/>
                  </a:lnTo>
                  <a:lnTo>
                    <a:pt x="453" y="137"/>
                  </a:lnTo>
                  <a:lnTo>
                    <a:pt x="449" y="138"/>
                  </a:lnTo>
                  <a:lnTo>
                    <a:pt x="445" y="139"/>
                  </a:lnTo>
                  <a:lnTo>
                    <a:pt x="447" y="133"/>
                  </a:lnTo>
                  <a:lnTo>
                    <a:pt x="452" y="126"/>
                  </a:lnTo>
                  <a:lnTo>
                    <a:pt x="458" y="120"/>
                  </a:lnTo>
                  <a:lnTo>
                    <a:pt x="465" y="115"/>
                  </a:lnTo>
                  <a:lnTo>
                    <a:pt x="467" y="112"/>
                  </a:lnTo>
                  <a:lnTo>
                    <a:pt x="470" y="105"/>
                  </a:lnTo>
                  <a:lnTo>
                    <a:pt x="471" y="103"/>
                  </a:lnTo>
                  <a:lnTo>
                    <a:pt x="472" y="97"/>
                  </a:lnTo>
                  <a:lnTo>
                    <a:pt x="473" y="95"/>
                  </a:lnTo>
                  <a:lnTo>
                    <a:pt x="474" y="94"/>
                  </a:lnTo>
                  <a:lnTo>
                    <a:pt x="478" y="94"/>
                  </a:lnTo>
                  <a:lnTo>
                    <a:pt x="480" y="93"/>
                  </a:lnTo>
                  <a:lnTo>
                    <a:pt x="487" y="83"/>
                  </a:lnTo>
                  <a:lnTo>
                    <a:pt x="490" y="81"/>
                  </a:lnTo>
                  <a:lnTo>
                    <a:pt x="492" y="84"/>
                  </a:lnTo>
                  <a:lnTo>
                    <a:pt x="496" y="88"/>
                  </a:lnTo>
                  <a:lnTo>
                    <a:pt x="500" y="91"/>
                  </a:lnTo>
                  <a:lnTo>
                    <a:pt x="500" y="87"/>
                  </a:lnTo>
                  <a:lnTo>
                    <a:pt x="498" y="81"/>
                  </a:lnTo>
                  <a:lnTo>
                    <a:pt x="496" y="77"/>
                  </a:lnTo>
                  <a:lnTo>
                    <a:pt x="495" y="73"/>
                  </a:lnTo>
                  <a:lnTo>
                    <a:pt x="498" y="67"/>
                  </a:lnTo>
                  <a:lnTo>
                    <a:pt x="500" y="65"/>
                  </a:lnTo>
                  <a:lnTo>
                    <a:pt x="508" y="63"/>
                  </a:lnTo>
                  <a:lnTo>
                    <a:pt x="510" y="61"/>
                  </a:lnTo>
                  <a:lnTo>
                    <a:pt x="508" y="60"/>
                  </a:lnTo>
                  <a:lnTo>
                    <a:pt x="504" y="59"/>
                  </a:lnTo>
                  <a:lnTo>
                    <a:pt x="502" y="57"/>
                  </a:lnTo>
                  <a:lnTo>
                    <a:pt x="499" y="54"/>
                  </a:lnTo>
                  <a:lnTo>
                    <a:pt x="517" y="27"/>
                  </a:lnTo>
                  <a:lnTo>
                    <a:pt x="528" y="16"/>
                  </a:lnTo>
                  <a:lnTo>
                    <a:pt x="535" y="23"/>
                  </a:lnTo>
                  <a:lnTo>
                    <a:pt x="539" y="20"/>
                  </a:lnTo>
                  <a:lnTo>
                    <a:pt x="543" y="15"/>
                  </a:lnTo>
                  <a:lnTo>
                    <a:pt x="546" y="10"/>
                  </a:lnTo>
                  <a:lnTo>
                    <a:pt x="547" y="4"/>
                  </a:lnTo>
                  <a:lnTo>
                    <a:pt x="544" y="1"/>
                  </a:lnTo>
                  <a:lnTo>
                    <a:pt x="539" y="0"/>
                  </a:lnTo>
                  <a:lnTo>
                    <a:pt x="534" y="1"/>
                  </a:lnTo>
                  <a:lnTo>
                    <a:pt x="530" y="2"/>
                  </a:lnTo>
                  <a:lnTo>
                    <a:pt x="514" y="16"/>
                  </a:lnTo>
                  <a:lnTo>
                    <a:pt x="510" y="21"/>
                  </a:lnTo>
                  <a:lnTo>
                    <a:pt x="504" y="33"/>
                  </a:lnTo>
                  <a:lnTo>
                    <a:pt x="500" y="38"/>
                  </a:lnTo>
                  <a:lnTo>
                    <a:pt x="486" y="46"/>
                  </a:lnTo>
                  <a:lnTo>
                    <a:pt x="480" y="51"/>
                  </a:lnTo>
                  <a:lnTo>
                    <a:pt x="476" y="64"/>
                  </a:lnTo>
                  <a:lnTo>
                    <a:pt x="459" y="77"/>
                  </a:lnTo>
                  <a:lnTo>
                    <a:pt x="443" y="103"/>
                  </a:lnTo>
                  <a:lnTo>
                    <a:pt x="436" y="107"/>
                  </a:lnTo>
                  <a:lnTo>
                    <a:pt x="395" y="127"/>
                  </a:lnTo>
                  <a:lnTo>
                    <a:pt x="342" y="137"/>
                  </a:lnTo>
                  <a:lnTo>
                    <a:pt x="285" y="152"/>
                  </a:lnTo>
                  <a:lnTo>
                    <a:pt x="288" y="156"/>
                  </a:lnTo>
                  <a:lnTo>
                    <a:pt x="288" y="159"/>
                  </a:lnTo>
                  <a:lnTo>
                    <a:pt x="285" y="161"/>
                  </a:lnTo>
                  <a:lnTo>
                    <a:pt x="281" y="162"/>
                  </a:lnTo>
                  <a:lnTo>
                    <a:pt x="280" y="153"/>
                  </a:lnTo>
                  <a:lnTo>
                    <a:pt x="275" y="152"/>
                  </a:lnTo>
                  <a:lnTo>
                    <a:pt x="268" y="156"/>
                  </a:lnTo>
                  <a:lnTo>
                    <a:pt x="263" y="160"/>
                  </a:lnTo>
                  <a:lnTo>
                    <a:pt x="266" y="167"/>
                  </a:lnTo>
                  <a:lnTo>
                    <a:pt x="264" y="175"/>
                  </a:lnTo>
                  <a:lnTo>
                    <a:pt x="259" y="181"/>
                  </a:lnTo>
                  <a:lnTo>
                    <a:pt x="245" y="189"/>
                  </a:lnTo>
                  <a:lnTo>
                    <a:pt x="241" y="190"/>
                  </a:lnTo>
                  <a:lnTo>
                    <a:pt x="238" y="190"/>
                  </a:lnTo>
                  <a:lnTo>
                    <a:pt x="230" y="188"/>
                  </a:lnTo>
                  <a:lnTo>
                    <a:pt x="227" y="188"/>
                  </a:lnTo>
                  <a:lnTo>
                    <a:pt x="220" y="189"/>
                  </a:lnTo>
                  <a:lnTo>
                    <a:pt x="188" y="185"/>
                  </a:lnTo>
                  <a:lnTo>
                    <a:pt x="181" y="187"/>
                  </a:lnTo>
                  <a:lnTo>
                    <a:pt x="179" y="191"/>
                  </a:lnTo>
                  <a:lnTo>
                    <a:pt x="187" y="198"/>
                  </a:lnTo>
                  <a:lnTo>
                    <a:pt x="190" y="191"/>
                  </a:lnTo>
                  <a:lnTo>
                    <a:pt x="196" y="192"/>
                  </a:lnTo>
                  <a:lnTo>
                    <a:pt x="200" y="198"/>
                  </a:lnTo>
                  <a:lnTo>
                    <a:pt x="201" y="204"/>
                  </a:lnTo>
                  <a:lnTo>
                    <a:pt x="196" y="205"/>
                  </a:lnTo>
                  <a:lnTo>
                    <a:pt x="190" y="204"/>
                  </a:lnTo>
                  <a:lnTo>
                    <a:pt x="183" y="204"/>
                  </a:lnTo>
                  <a:lnTo>
                    <a:pt x="180" y="209"/>
                  </a:lnTo>
                  <a:lnTo>
                    <a:pt x="175" y="207"/>
                  </a:lnTo>
                  <a:lnTo>
                    <a:pt x="171" y="204"/>
                  </a:lnTo>
                  <a:lnTo>
                    <a:pt x="173" y="196"/>
                  </a:lnTo>
                  <a:lnTo>
                    <a:pt x="166" y="192"/>
                  </a:lnTo>
                  <a:lnTo>
                    <a:pt x="157" y="194"/>
                  </a:lnTo>
                  <a:lnTo>
                    <a:pt x="154" y="202"/>
                  </a:lnTo>
                  <a:lnTo>
                    <a:pt x="156" y="207"/>
                  </a:lnTo>
                  <a:lnTo>
                    <a:pt x="163" y="212"/>
                  </a:lnTo>
                  <a:lnTo>
                    <a:pt x="165" y="216"/>
                  </a:lnTo>
                  <a:lnTo>
                    <a:pt x="162" y="218"/>
                  </a:lnTo>
                  <a:lnTo>
                    <a:pt x="153" y="216"/>
                  </a:lnTo>
                  <a:lnTo>
                    <a:pt x="148" y="217"/>
                  </a:lnTo>
                  <a:lnTo>
                    <a:pt x="148" y="214"/>
                  </a:lnTo>
                  <a:lnTo>
                    <a:pt x="149" y="213"/>
                  </a:lnTo>
                  <a:lnTo>
                    <a:pt x="130" y="213"/>
                  </a:lnTo>
                  <a:lnTo>
                    <a:pt x="113" y="222"/>
                  </a:lnTo>
                  <a:lnTo>
                    <a:pt x="105" y="239"/>
                  </a:lnTo>
                  <a:lnTo>
                    <a:pt x="114" y="259"/>
                  </a:lnTo>
                  <a:lnTo>
                    <a:pt x="110" y="261"/>
                  </a:lnTo>
                  <a:lnTo>
                    <a:pt x="103" y="256"/>
                  </a:lnTo>
                  <a:lnTo>
                    <a:pt x="94" y="249"/>
                  </a:lnTo>
                  <a:lnTo>
                    <a:pt x="86" y="244"/>
                  </a:lnTo>
                  <a:lnTo>
                    <a:pt x="83" y="248"/>
                  </a:lnTo>
                  <a:lnTo>
                    <a:pt x="80" y="254"/>
                  </a:lnTo>
                  <a:lnTo>
                    <a:pt x="81" y="259"/>
                  </a:lnTo>
                  <a:lnTo>
                    <a:pt x="93" y="260"/>
                  </a:lnTo>
                  <a:lnTo>
                    <a:pt x="95" y="265"/>
                  </a:lnTo>
                  <a:lnTo>
                    <a:pt x="94" y="271"/>
                  </a:lnTo>
                  <a:lnTo>
                    <a:pt x="91" y="274"/>
                  </a:lnTo>
                  <a:lnTo>
                    <a:pt x="88" y="272"/>
                  </a:lnTo>
                  <a:lnTo>
                    <a:pt x="84" y="267"/>
                  </a:lnTo>
                  <a:lnTo>
                    <a:pt x="80" y="263"/>
                  </a:lnTo>
                  <a:lnTo>
                    <a:pt x="75" y="265"/>
                  </a:lnTo>
                  <a:lnTo>
                    <a:pt x="73" y="270"/>
                  </a:lnTo>
                  <a:lnTo>
                    <a:pt x="77" y="281"/>
                  </a:lnTo>
                  <a:lnTo>
                    <a:pt x="77" y="287"/>
                  </a:lnTo>
                  <a:lnTo>
                    <a:pt x="68" y="283"/>
                  </a:lnTo>
                  <a:lnTo>
                    <a:pt x="56" y="283"/>
                  </a:lnTo>
                  <a:lnTo>
                    <a:pt x="47" y="287"/>
                  </a:lnTo>
                  <a:lnTo>
                    <a:pt x="46" y="297"/>
                  </a:lnTo>
                  <a:lnTo>
                    <a:pt x="29" y="297"/>
                  </a:lnTo>
                  <a:lnTo>
                    <a:pt x="21" y="305"/>
                  </a:lnTo>
                  <a:lnTo>
                    <a:pt x="13" y="336"/>
                  </a:lnTo>
                  <a:lnTo>
                    <a:pt x="12" y="339"/>
                  </a:lnTo>
                  <a:lnTo>
                    <a:pt x="10" y="342"/>
                  </a:lnTo>
                  <a:lnTo>
                    <a:pt x="8" y="343"/>
                  </a:lnTo>
                  <a:lnTo>
                    <a:pt x="8" y="345"/>
                  </a:lnTo>
                  <a:lnTo>
                    <a:pt x="8" y="349"/>
                  </a:lnTo>
                  <a:lnTo>
                    <a:pt x="8" y="350"/>
                  </a:lnTo>
                  <a:lnTo>
                    <a:pt x="1" y="364"/>
                  </a:lnTo>
                  <a:lnTo>
                    <a:pt x="0" y="368"/>
                  </a:lnTo>
                  <a:lnTo>
                    <a:pt x="3" y="377"/>
                  </a:lnTo>
                  <a:lnTo>
                    <a:pt x="15" y="386"/>
                  </a:lnTo>
                  <a:lnTo>
                    <a:pt x="16" y="395"/>
                  </a:lnTo>
                  <a:lnTo>
                    <a:pt x="21" y="394"/>
                  </a:lnTo>
                  <a:lnTo>
                    <a:pt x="38" y="387"/>
                  </a:lnTo>
                  <a:lnTo>
                    <a:pt x="40" y="385"/>
                  </a:lnTo>
                  <a:lnTo>
                    <a:pt x="43" y="381"/>
                  </a:lnTo>
                  <a:lnTo>
                    <a:pt x="46" y="379"/>
                  </a:lnTo>
                  <a:lnTo>
                    <a:pt x="50" y="378"/>
                  </a:lnTo>
                  <a:lnTo>
                    <a:pt x="53" y="378"/>
                  </a:lnTo>
                  <a:lnTo>
                    <a:pt x="56" y="378"/>
                  </a:lnTo>
                  <a:lnTo>
                    <a:pt x="59" y="372"/>
                  </a:lnTo>
                  <a:lnTo>
                    <a:pt x="53" y="368"/>
                  </a:lnTo>
                  <a:lnTo>
                    <a:pt x="51" y="366"/>
                  </a:lnTo>
                  <a:lnTo>
                    <a:pt x="48" y="366"/>
                  </a:lnTo>
                  <a:lnTo>
                    <a:pt x="47" y="363"/>
                  </a:lnTo>
                  <a:lnTo>
                    <a:pt x="55" y="354"/>
                  </a:lnTo>
                  <a:lnTo>
                    <a:pt x="59" y="351"/>
                  </a:lnTo>
                  <a:lnTo>
                    <a:pt x="67" y="348"/>
                  </a:lnTo>
                  <a:lnTo>
                    <a:pt x="74" y="348"/>
                  </a:lnTo>
                  <a:lnTo>
                    <a:pt x="83" y="348"/>
                  </a:lnTo>
                  <a:lnTo>
                    <a:pt x="91" y="351"/>
                  </a:lnTo>
                  <a:lnTo>
                    <a:pt x="91" y="355"/>
                  </a:lnTo>
                  <a:lnTo>
                    <a:pt x="94" y="357"/>
                  </a:lnTo>
                  <a:lnTo>
                    <a:pt x="94" y="359"/>
                  </a:lnTo>
                  <a:lnTo>
                    <a:pt x="95" y="360"/>
                  </a:lnTo>
                  <a:lnTo>
                    <a:pt x="89" y="362"/>
                  </a:lnTo>
                  <a:lnTo>
                    <a:pt x="47" y="390"/>
                  </a:lnTo>
                  <a:lnTo>
                    <a:pt x="42" y="395"/>
                  </a:lnTo>
                  <a:lnTo>
                    <a:pt x="54" y="395"/>
                  </a:lnTo>
                  <a:lnTo>
                    <a:pt x="98" y="369"/>
                  </a:lnTo>
                  <a:lnTo>
                    <a:pt x="159" y="354"/>
                  </a:lnTo>
                  <a:lnTo>
                    <a:pt x="159" y="351"/>
                  </a:lnTo>
                  <a:lnTo>
                    <a:pt x="149" y="352"/>
                  </a:lnTo>
                  <a:lnTo>
                    <a:pt x="124" y="361"/>
                  </a:lnTo>
                  <a:lnTo>
                    <a:pt x="116" y="358"/>
                  </a:lnTo>
                  <a:lnTo>
                    <a:pt x="117" y="351"/>
                  </a:lnTo>
                  <a:lnTo>
                    <a:pt x="125" y="347"/>
                  </a:lnTo>
                  <a:lnTo>
                    <a:pt x="144" y="342"/>
                  </a:lnTo>
                  <a:lnTo>
                    <a:pt x="178" y="321"/>
                  </a:lnTo>
                  <a:lnTo>
                    <a:pt x="212" y="310"/>
                  </a:lnTo>
                  <a:lnTo>
                    <a:pt x="219" y="306"/>
                  </a:lnTo>
                  <a:lnTo>
                    <a:pt x="229" y="295"/>
                  </a:lnTo>
                  <a:lnTo>
                    <a:pt x="250" y="285"/>
                  </a:lnTo>
                  <a:lnTo>
                    <a:pt x="253" y="282"/>
                  </a:lnTo>
                  <a:lnTo>
                    <a:pt x="257" y="276"/>
                  </a:lnTo>
                  <a:lnTo>
                    <a:pt x="259" y="274"/>
                  </a:lnTo>
                  <a:lnTo>
                    <a:pt x="265" y="272"/>
                  </a:lnTo>
                  <a:lnTo>
                    <a:pt x="281" y="273"/>
                  </a:lnTo>
                  <a:lnTo>
                    <a:pt x="289" y="272"/>
                  </a:lnTo>
                  <a:lnTo>
                    <a:pt x="294" y="269"/>
                  </a:lnTo>
                  <a:lnTo>
                    <a:pt x="293" y="265"/>
                  </a:lnTo>
                  <a:lnTo>
                    <a:pt x="290" y="260"/>
                  </a:lnTo>
                  <a:lnTo>
                    <a:pt x="291" y="256"/>
                  </a:lnTo>
                  <a:lnTo>
                    <a:pt x="295" y="254"/>
                  </a:lnTo>
                  <a:lnTo>
                    <a:pt x="300" y="254"/>
                  </a:lnTo>
                  <a:lnTo>
                    <a:pt x="304" y="255"/>
                  </a:lnTo>
                  <a:lnTo>
                    <a:pt x="308" y="255"/>
                  </a:lnTo>
                  <a:lnTo>
                    <a:pt x="312" y="254"/>
                  </a:lnTo>
                  <a:lnTo>
                    <a:pt x="326" y="247"/>
                  </a:lnTo>
                  <a:lnTo>
                    <a:pt x="329" y="242"/>
                  </a:lnTo>
                  <a:lnTo>
                    <a:pt x="333" y="240"/>
                  </a:lnTo>
                  <a:lnTo>
                    <a:pt x="354" y="234"/>
                  </a:lnTo>
                  <a:lnTo>
                    <a:pt x="361" y="230"/>
                  </a:lnTo>
                  <a:lnTo>
                    <a:pt x="368" y="223"/>
                  </a:lnTo>
                  <a:lnTo>
                    <a:pt x="372" y="221"/>
                  </a:lnTo>
                  <a:lnTo>
                    <a:pt x="381" y="224"/>
                  </a:lnTo>
                  <a:lnTo>
                    <a:pt x="385" y="224"/>
                  </a:lnTo>
                  <a:lnTo>
                    <a:pt x="392" y="221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91" y="203"/>
                  </a:lnTo>
                  <a:lnTo>
                    <a:pt x="403" y="201"/>
                  </a:lnTo>
                  <a:lnTo>
                    <a:pt x="439" y="186"/>
                  </a:lnTo>
                  <a:lnTo>
                    <a:pt x="447" y="185"/>
                  </a:lnTo>
                  <a:lnTo>
                    <a:pt x="445" y="189"/>
                  </a:lnTo>
                  <a:lnTo>
                    <a:pt x="439" y="193"/>
                  </a:lnTo>
                  <a:lnTo>
                    <a:pt x="423" y="202"/>
                  </a:lnTo>
                  <a:lnTo>
                    <a:pt x="421" y="203"/>
                  </a:lnTo>
                  <a:lnTo>
                    <a:pt x="421" y="204"/>
                  </a:lnTo>
                  <a:lnTo>
                    <a:pt x="422" y="207"/>
                  </a:lnTo>
                  <a:lnTo>
                    <a:pt x="424" y="208"/>
                  </a:lnTo>
                  <a:lnTo>
                    <a:pt x="426" y="207"/>
                  </a:lnTo>
                  <a:lnTo>
                    <a:pt x="427" y="205"/>
                  </a:lnTo>
                  <a:lnTo>
                    <a:pt x="428" y="203"/>
                  </a:lnTo>
                  <a:lnTo>
                    <a:pt x="432" y="202"/>
                  </a:lnTo>
                  <a:lnTo>
                    <a:pt x="463" y="179"/>
                  </a:lnTo>
                  <a:lnTo>
                    <a:pt x="483" y="170"/>
                  </a:lnTo>
                  <a:lnTo>
                    <a:pt x="494" y="159"/>
                  </a:lnTo>
                  <a:lnTo>
                    <a:pt x="497" y="154"/>
                  </a:lnTo>
                  <a:lnTo>
                    <a:pt x="496" y="150"/>
                  </a:lnTo>
                  <a:lnTo>
                    <a:pt x="492" y="147"/>
                  </a:lnTo>
                  <a:lnTo>
                    <a:pt x="490" y="143"/>
                  </a:lnTo>
                  <a:lnTo>
                    <a:pt x="491" y="139"/>
                  </a:lnTo>
                  <a:lnTo>
                    <a:pt x="494" y="136"/>
                  </a:lnTo>
                  <a:lnTo>
                    <a:pt x="503" y="135"/>
                  </a:lnTo>
                  <a:lnTo>
                    <a:pt x="508" y="137"/>
                  </a:lnTo>
                  <a:lnTo>
                    <a:pt x="508" y="141"/>
                  </a:lnTo>
                  <a:lnTo>
                    <a:pt x="506" y="149"/>
                  </a:lnTo>
                  <a:lnTo>
                    <a:pt x="512" y="147"/>
                  </a:lnTo>
                  <a:lnTo>
                    <a:pt x="523" y="137"/>
                  </a:lnTo>
                  <a:lnTo>
                    <a:pt x="533" y="132"/>
                  </a:lnTo>
                  <a:lnTo>
                    <a:pt x="550" y="119"/>
                  </a:lnTo>
                  <a:lnTo>
                    <a:pt x="576" y="91"/>
                  </a:lnTo>
                  <a:lnTo>
                    <a:pt x="595" y="80"/>
                  </a:lnTo>
                  <a:lnTo>
                    <a:pt x="616" y="61"/>
                  </a:lnTo>
                  <a:lnTo>
                    <a:pt x="638" y="50"/>
                  </a:lnTo>
                  <a:lnTo>
                    <a:pt x="672" y="16"/>
                  </a:lnTo>
                  <a:lnTo>
                    <a:pt x="678" y="12"/>
                  </a:lnTo>
                  <a:lnTo>
                    <a:pt x="682" y="9"/>
                  </a:lnTo>
                  <a:lnTo>
                    <a:pt x="683" y="4"/>
                  </a:lnTo>
                  <a:lnTo>
                    <a:pt x="677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xmlns="" id="{6BC3D595-8DBD-41D3-BE0D-BC80F5B8A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5306" y="2545111"/>
              <a:ext cx="7897" cy="5681"/>
            </a:xfrm>
            <a:custGeom>
              <a:avLst/>
              <a:gdLst>
                <a:gd name="T0" fmla="*/ 8 w 32"/>
                <a:gd name="T1" fmla="*/ 22 h 23"/>
                <a:gd name="T2" fmla="*/ 12 w 32"/>
                <a:gd name="T3" fmla="*/ 20 h 23"/>
                <a:gd name="T4" fmla="*/ 17 w 32"/>
                <a:gd name="T5" fmla="*/ 17 h 23"/>
                <a:gd name="T6" fmla="*/ 24 w 32"/>
                <a:gd name="T7" fmla="*/ 8 h 23"/>
                <a:gd name="T8" fmla="*/ 29 w 32"/>
                <a:gd name="T9" fmla="*/ 3 h 23"/>
                <a:gd name="T10" fmla="*/ 30 w 32"/>
                <a:gd name="T11" fmla="*/ 3 h 23"/>
                <a:gd name="T12" fmla="*/ 31 w 32"/>
                <a:gd name="T13" fmla="*/ 2 h 23"/>
                <a:gd name="T14" fmla="*/ 31 w 32"/>
                <a:gd name="T15" fmla="*/ 0 h 23"/>
                <a:gd name="T16" fmla="*/ 6 w 32"/>
                <a:gd name="T17" fmla="*/ 10 h 23"/>
                <a:gd name="T18" fmla="*/ 1 w 32"/>
                <a:gd name="T19" fmla="*/ 14 h 23"/>
                <a:gd name="T20" fmla="*/ 0 w 32"/>
                <a:gd name="T21" fmla="*/ 19 h 23"/>
                <a:gd name="T22" fmla="*/ 3 w 32"/>
                <a:gd name="T23" fmla="*/ 22 h 23"/>
                <a:gd name="T24" fmla="*/ 8 w 32"/>
                <a:gd name="T2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22"/>
                  </a:moveTo>
                  <a:lnTo>
                    <a:pt x="12" y="20"/>
                  </a:lnTo>
                  <a:lnTo>
                    <a:pt x="17" y="17"/>
                  </a:lnTo>
                  <a:lnTo>
                    <a:pt x="24" y="8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6" y="10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xmlns="" id="{82BB66BC-6924-4A7E-B889-619CFAD20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756" y="2251996"/>
              <a:ext cx="1128" cy="113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xmlns="" id="{37735345-81D4-4D76-860A-F4F3876DE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1076" y="2296304"/>
              <a:ext cx="7897" cy="6817"/>
            </a:xfrm>
            <a:custGeom>
              <a:avLst/>
              <a:gdLst>
                <a:gd name="T0" fmla="*/ 2 w 30"/>
                <a:gd name="T1" fmla="*/ 25 h 27"/>
                <a:gd name="T2" fmla="*/ 4 w 30"/>
                <a:gd name="T3" fmla="*/ 26 h 27"/>
                <a:gd name="T4" fmla="*/ 12 w 30"/>
                <a:gd name="T5" fmla="*/ 22 h 27"/>
                <a:gd name="T6" fmla="*/ 22 w 30"/>
                <a:gd name="T7" fmla="*/ 10 h 27"/>
                <a:gd name="T8" fmla="*/ 29 w 30"/>
                <a:gd name="T9" fmla="*/ 5 h 27"/>
                <a:gd name="T10" fmla="*/ 28 w 30"/>
                <a:gd name="T11" fmla="*/ 3 h 27"/>
                <a:gd name="T12" fmla="*/ 27 w 30"/>
                <a:gd name="T13" fmla="*/ 2 h 27"/>
                <a:gd name="T14" fmla="*/ 25 w 30"/>
                <a:gd name="T15" fmla="*/ 0 h 27"/>
                <a:gd name="T16" fmla="*/ 23 w 30"/>
                <a:gd name="T17" fmla="*/ 0 h 27"/>
                <a:gd name="T18" fmla="*/ 21 w 30"/>
                <a:gd name="T19" fmla="*/ 2 h 27"/>
                <a:gd name="T20" fmla="*/ 18 w 30"/>
                <a:gd name="T21" fmla="*/ 3 h 27"/>
                <a:gd name="T22" fmla="*/ 14 w 30"/>
                <a:gd name="T23" fmla="*/ 2 h 27"/>
                <a:gd name="T24" fmla="*/ 11 w 30"/>
                <a:gd name="T25" fmla="*/ 6 h 27"/>
                <a:gd name="T26" fmla="*/ 3 w 30"/>
                <a:gd name="T27" fmla="*/ 10 h 27"/>
                <a:gd name="T28" fmla="*/ 0 w 30"/>
                <a:gd name="T29" fmla="*/ 14 h 27"/>
                <a:gd name="T30" fmla="*/ 0 w 30"/>
                <a:gd name="T31" fmla="*/ 17 h 27"/>
                <a:gd name="T32" fmla="*/ 0 w 30"/>
                <a:gd name="T33" fmla="*/ 21 h 27"/>
                <a:gd name="T34" fmla="*/ 2 w 30"/>
                <a:gd name="T3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2" y="25"/>
                  </a:moveTo>
                  <a:lnTo>
                    <a:pt x="4" y="26"/>
                  </a:lnTo>
                  <a:lnTo>
                    <a:pt x="12" y="22"/>
                  </a:lnTo>
                  <a:lnTo>
                    <a:pt x="22" y="10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1" y="6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xmlns="" id="{D68240A7-83A2-4F23-A50C-6577EE4BB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8973" y="2286079"/>
              <a:ext cx="11283" cy="11361"/>
            </a:xfrm>
            <a:custGeom>
              <a:avLst/>
              <a:gdLst>
                <a:gd name="T0" fmla="*/ 5 w 42"/>
                <a:gd name="T1" fmla="*/ 31 h 44"/>
                <a:gd name="T2" fmla="*/ 7 w 42"/>
                <a:gd name="T3" fmla="*/ 35 h 44"/>
                <a:gd name="T4" fmla="*/ 7 w 42"/>
                <a:gd name="T5" fmla="*/ 40 h 44"/>
                <a:gd name="T6" fmla="*/ 11 w 42"/>
                <a:gd name="T7" fmla="*/ 43 h 44"/>
                <a:gd name="T8" fmla="*/ 13 w 42"/>
                <a:gd name="T9" fmla="*/ 42 h 44"/>
                <a:gd name="T10" fmla="*/ 21 w 42"/>
                <a:gd name="T11" fmla="*/ 32 h 44"/>
                <a:gd name="T12" fmla="*/ 26 w 42"/>
                <a:gd name="T13" fmla="*/ 28 h 44"/>
                <a:gd name="T14" fmla="*/ 32 w 42"/>
                <a:gd name="T15" fmla="*/ 22 h 44"/>
                <a:gd name="T16" fmla="*/ 37 w 42"/>
                <a:gd name="T17" fmla="*/ 13 h 44"/>
                <a:gd name="T18" fmla="*/ 40 w 42"/>
                <a:gd name="T19" fmla="*/ 5 h 44"/>
                <a:gd name="T20" fmla="*/ 41 w 42"/>
                <a:gd name="T21" fmla="*/ 4 h 44"/>
                <a:gd name="T22" fmla="*/ 41 w 42"/>
                <a:gd name="T23" fmla="*/ 2 h 44"/>
                <a:gd name="T24" fmla="*/ 41 w 42"/>
                <a:gd name="T25" fmla="*/ 0 h 44"/>
                <a:gd name="T26" fmla="*/ 36 w 42"/>
                <a:gd name="T27" fmla="*/ 1 h 44"/>
                <a:gd name="T28" fmla="*/ 34 w 42"/>
                <a:gd name="T29" fmla="*/ 4 h 44"/>
                <a:gd name="T30" fmla="*/ 29 w 42"/>
                <a:gd name="T31" fmla="*/ 12 h 44"/>
                <a:gd name="T32" fmla="*/ 26 w 42"/>
                <a:gd name="T33" fmla="*/ 6 h 44"/>
                <a:gd name="T34" fmla="*/ 23 w 42"/>
                <a:gd name="T35" fmla="*/ 9 h 44"/>
                <a:gd name="T36" fmla="*/ 18 w 42"/>
                <a:gd name="T37" fmla="*/ 23 h 44"/>
                <a:gd name="T38" fmla="*/ 15 w 42"/>
                <a:gd name="T39" fmla="*/ 21 h 44"/>
                <a:gd name="T40" fmla="*/ 16 w 42"/>
                <a:gd name="T41" fmla="*/ 20 h 44"/>
                <a:gd name="T42" fmla="*/ 16 w 42"/>
                <a:gd name="T43" fmla="*/ 20 h 44"/>
                <a:gd name="T44" fmla="*/ 17 w 42"/>
                <a:gd name="T45" fmla="*/ 20 h 44"/>
                <a:gd name="T46" fmla="*/ 17 w 42"/>
                <a:gd name="T47" fmla="*/ 18 h 44"/>
                <a:gd name="T48" fmla="*/ 13 w 42"/>
                <a:gd name="T49" fmla="*/ 19 h 44"/>
                <a:gd name="T50" fmla="*/ 10 w 42"/>
                <a:gd name="T51" fmla="*/ 20 h 44"/>
                <a:gd name="T52" fmla="*/ 8 w 42"/>
                <a:gd name="T53" fmla="*/ 23 h 44"/>
                <a:gd name="T54" fmla="*/ 7 w 42"/>
                <a:gd name="T55" fmla="*/ 26 h 44"/>
                <a:gd name="T56" fmla="*/ 6 w 42"/>
                <a:gd name="T57" fmla="*/ 26 h 44"/>
                <a:gd name="T58" fmla="*/ 5 w 42"/>
                <a:gd name="T59" fmla="*/ 26 h 44"/>
                <a:gd name="T60" fmla="*/ 3 w 42"/>
                <a:gd name="T61" fmla="*/ 26 h 44"/>
                <a:gd name="T62" fmla="*/ 0 w 42"/>
                <a:gd name="T63" fmla="*/ 27 h 44"/>
                <a:gd name="T64" fmla="*/ 1 w 42"/>
                <a:gd name="T65" fmla="*/ 31 h 44"/>
                <a:gd name="T66" fmla="*/ 5 w 42"/>
                <a:gd name="T6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44">
                  <a:moveTo>
                    <a:pt x="5" y="31"/>
                  </a:moveTo>
                  <a:lnTo>
                    <a:pt x="7" y="35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3" y="42"/>
                  </a:lnTo>
                  <a:lnTo>
                    <a:pt x="21" y="32"/>
                  </a:lnTo>
                  <a:lnTo>
                    <a:pt x="26" y="28"/>
                  </a:lnTo>
                  <a:lnTo>
                    <a:pt x="32" y="22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29" y="12"/>
                  </a:lnTo>
                  <a:lnTo>
                    <a:pt x="26" y="6"/>
                  </a:lnTo>
                  <a:lnTo>
                    <a:pt x="23" y="9"/>
                  </a:lnTo>
                  <a:lnTo>
                    <a:pt x="18" y="23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3" y="19"/>
                  </a:lnTo>
                  <a:lnTo>
                    <a:pt x="10" y="20"/>
                  </a:lnTo>
                  <a:lnTo>
                    <a:pt x="8" y="23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xmlns="" id="{6D0504FD-710C-4ACE-92A8-57C1C7279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691" y="2329251"/>
              <a:ext cx="5642" cy="9089"/>
            </a:xfrm>
            <a:custGeom>
              <a:avLst/>
              <a:gdLst>
                <a:gd name="T0" fmla="*/ 17 w 20"/>
                <a:gd name="T1" fmla="*/ 15 h 34"/>
                <a:gd name="T2" fmla="*/ 19 w 20"/>
                <a:gd name="T3" fmla="*/ 5 h 34"/>
                <a:gd name="T4" fmla="*/ 19 w 20"/>
                <a:gd name="T5" fmla="*/ 0 h 34"/>
                <a:gd name="T6" fmla="*/ 15 w 20"/>
                <a:gd name="T7" fmla="*/ 0 h 34"/>
                <a:gd name="T8" fmla="*/ 10 w 20"/>
                <a:gd name="T9" fmla="*/ 4 h 34"/>
                <a:gd name="T10" fmla="*/ 6 w 20"/>
                <a:gd name="T11" fmla="*/ 8 h 34"/>
                <a:gd name="T12" fmla="*/ 1 w 20"/>
                <a:gd name="T13" fmla="*/ 14 h 34"/>
                <a:gd name="T14" fmla="*/ 0 w 20"/>
                <a:gd name="T15" fmla="*/ 19 h 34"/>
                <a:gd name="T16" fmla="*/ 4 w 20"/>
                <a:gd name="T17" fmla="*/ 33 h 34"/>
                <a:gd name="T18" fmla="*/ 14 w 20"/>
                <a:gd name="T19" fmla="*/ 21 h 34"/>
                <a:gd name="T20" fmla="*/ 17 w 20"/>
                <a:gd name="T21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4">
                  <a:moveTo>
                    <a:pt x="17" y="15"/>
                  </a:moveTo>
                  <a:lnTo>
                    <a:pt x="19" y="5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4" y="33"/>
                  </a:lnTo>
                  <a:lnTo>
                    <a:pt x="14" y="21"/>
                  </a:lnTo>
                  <a:lnTo>
                    <a:pt x="17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xmlns="" id="{0BAD2788-32A2-4BED-BE98-1E2BE3EC5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2701" y="2167924"/>
              <a:ext cx="561879" cy="485117"/>
            </a:xfrm>
            <a:custGeom>
              <a:avLst/>
              <a:gdLst>
                <a:gd name="T0" fmla="*/ 2025 w 2194"/>
                <a:gd name="T1" fmla="*/ 1648 h 1882"/>
                <a:gd name="T2" fmla="*/ 2039 w 2194"/>
                <a:gd name="T3" fmla="*/ 1652 h 1882"/>
                <a:gd name="T4" fmla="*/ 2080 w 2194"/>
                <a:gd name="T5" fmla="*/ 1800 h 1882"/>
                <a:gd name="T6" fmla="*/ 2095 w 2194"/>
                <a:gd name="T7" fmla="*/ 1827 h 1882"/>
                <a:gd name="T8" fmla="*/ 2128 w 2194"/>
                <a:gd name="T9" fmla="*/ 1794 h 1882"/>
                <a:gd name="T10" fmla="*/ 2160 w 2194"/>
                <a:gd name="T11" fmla="*/ 1732 h 1882"/>
                <a:gd name="T12" fmla="*/ 2138 w 2194"/>
                <a:gd name="T13" fmla="*/ 1705 h 1882"/>
                <a:gd name="T14" fmla="*/ 2180 w 2194"/>
                <a:gd name="T15" fmla="*/ 1611 h 1882"/>
                <a:gd name="T16" fmla="*/ 2138 w 2194"/>
                <a:gd name="T17" fmla="*/ 1446 h 1882"/>
                <a:gd name="T18" fmla="*/ 2095 w 2194"/>
                <a:gd name="T19" fmla="*/ 1256 h 1882"/>
                <a:gd name="T20" fmla="*/ 2104 w 2194"/>
                <a:gd name="T21" fmla="*/ 957 h 1882"/>
                <a:gd name="T22" fmla="*/ 2081 w 2194"/>
                <a:gd name="T23" fmla="*/ 853 h 1882"/>
                <a:gd name="T24" fmla="*/ 2029 w 2194"/>
                <a:gd name="T25" fmla="*/ 620 h 1882"/>
                <a:gd name="T26" fmla="*/ 1998 w 2194"/>
                <a:gd name="T27" fmla="*/ 580 h 1882"/>
                <a:gd name="T28" fmla="*/ 1982 w 2194"/>
                <a:gd name="T29" fmla="*/ 601 h 1882"/>
                <a:gd name="T30" fmla="*/ 1963 w 2194"/>
                <a:gd name="T31" fmla="*/ 598 h 1882"/>
                <a:gd name="T32" fmla="*/ 1948 w 2194"/>
                <a:gd name="T33" fmla="*/ 506 h 1882"/>
                <a:gd name="T34" fmla="*/ 1922 w 2194"/>
                <a:gd name="T35" fmla="*/ 432 h 1882"/>
                <a:gd name="T36" fmla="*/ 1899 w 2194"/>
                <a:gd name="T37" fmla="*/ 349 h 1882"/>
                <a:gd name="T38" fmla="*/ 1897 w 2194"/>
                <a:gd name="T39" fmla="*/ 265 h 1882"/>
                <a:gd name="T40" fmla="*/ 1883 w 2194"/>
                <a:gd name="T41" fmla="*/ 240 h 1882"/>
                <a:gd name="T42" fmla="*/ 1855 w 2194"/>
                <a:gd name="T43" fmla="*/ 181 h 1882"/>
                <a:gd name="T44" fmla="*/ 1845 w 2194"/>
                <a:gd name="T45" fmla="*/ 130 h 1882"/>
                <a:gd name="T46" fmla="*/ 1851 w 2194"/>
                <a:gd name="T47" fmla="*/ 117 h 1882"/>
                <a:gd name="T48" fmla="*/ 1851 w 2194"/>
                <a:gd name="T49" fmla="*/ 83 h 1882"/>
                <a:gd name="T50" fmla="*/ 1842 w 2194"/>
                <a:gd name="T51" fmla="*/ 22 h 1882"/>
                <a:gd name="T52" fmla="*/ 1698 w 2194"/>
                <a:gd name="T53" fmla="*/ 35 h 1882"/>
                <a:gd name="T54" fmla="*/ 1407 w 2194"/>
                <a:gd name="T55" fmla="*/ 106 h 1882"/>
                <a:gd name="T56" fmla="*/ 1280 w 2194"/>
                <a:gd name="T57" fmla="*/ 168 h 1882"/>
                <a:gd name="T58" fmla="*/ 1114 w 2194"/>
                <a:gd name="T59" fmla="*/ 403 h 1882"/>
                <a:gd name="T60" fmla="*/ 1083 w 2194"/>
                <a:gd name="T61" fmla="*/ 463 h 1882"/>
                <a:gd name="T62" fmla="*/ 980 w 2194"/>
                <a:gd name="T63" fmla="*/ 616 h 1882"/>
                <a:gd name="T64" fmla="*/ 1012 w 2194"/>
                <a:gd name="T65" fmla="*/ 603 h 1882"/>
                <a:gd name="T66" fmla="*/ 1041 w 2194"/>
                <a:gd name="T67" fmla="*/ 609 h 1882"/>
                <a:gd name="T68" fmla="*/ 1055 w 2194"/>
                <a:gd name="T69" fmla="*/ 629 h 1882"/>
                <a:gd name="T70" fmla="*/ 1048 w 2194"/>
                <a:gd name="T71" fmla="*/ 665 h 1882"/>
                <a:gd name="T72" fmla="*/ 1002 w 2194"/>
                <a:gd name="T73" fmla="*/ 707 h 1882"/>
                <a:gd name="T74" fmla="*/ 1035 w 2194"/>
                <a:gd name="T75" fmla="*/ 736 h 1882"/>
                <a:gd name="T76" fmla="*/ 1064 w 2194"/>
                <a:gd name="T77" fmla="*/ 778 h 1882"/>
                <a:gd name="T78" fmla="*/ 995 w 2194"/>
                <a:gd name="T79" fmla="*/ 854 h 1882"/>
                <a:gd name="T80" fmla="*/ 901 w 2194"/>
                <a:gd name="T81" fmla="*/ 961 h 1882"/>
                <a:gd name="T82" fmla="*/ 847 w 2194"/>
                <a:gd name="T83" fmla="*/ 1008 h 1882"/>
                <a:gd name="T84" fmla="*/ 653 w 2194"/>
                <a:gd name="T85" fmla="*/ 1050 h 1882"/>
                <a:gd name="T86" fmla="*/ 365 w 2194"/>
                <a:gd name="T87" fmla="*/ 1046 h 1882"/>
                <a:gd name="T88" fmla="*/ 164 w 2194"/>
                <a:gd name="T89" fmla="*/ 1200 h 1882"/>
                <a:gd name="T90" fmla="*/ 216 w 2194"/>
                <a:gd name="T91" fmla="*/ 1261 h 1882"/>
                <a:gd name="T92" fmla="*/ 253 w 2194"/>
                <a:gd name="T93" fmla="*/ 1335 h 1882"/>
                <a:gd name="T94" fmla="*/ 184 w 2194"/>
                <a:gd name="T95" fmla="*/ 1427 h 1882"/>
                <a:gd name="T96" fmla="*/ 112 w 2194"/>
                <a:gd name="T97" fmla="*/ 1503 h 1882"/>
                <a:gd name="T98" fmla="*/ 9 w 2194"/>
                <a:gd name="T99" fmla="*/ 1611 h 1882"/>
                <a:gd name="T100" fmla="*/ 16 w 2194"/>
                <a:gd name="T101" fmla="*/ 1709 h 1882"/>
                <a:gd name="T102" fmla="*/ 352 w 2194"/>
                <a:gd name="T103" fmla="*/ 1674 h 1882"/>
                <a:gd name="T104" fmla="*/ 806 w 2194"/>
                <a:gd name="T105" fmla="*/ 1583 h 1882"/>
                <a:gd name="T106" fmla="*/ 1259 w 2194"/>
                <a:gd name="T107" fmla="*/ 1487 h 1882"/>
                <a:gd name="T108" fmla="*/ 1518 w 2194"/>
                <a:gd name="T109" fmla="*/ 1446 h 1882"/>
                <a:gd name="T110" fmla="*/ 1591 w 2194"/>
                <a:gd name="T111" fmla="*/ 1485 h 1882"/>
                <a:gd name="T112" fmla="*/ 1612 w 2194"/>
                <a:gd name="T113" fmla="*/ 1526 h 1882"/>
                <a:gd name="T114" fmla="*/ 1686 w 2194"/>
                <a:gd name="T115" fmla="*/ 1625 h 1882"/>
                <a:gd name="T116" fmla="*/ 1748 w 2194"/>
                <a:gd name="T117" fmla="*/ 1631 h 1882"/>
                <a:gd name="T118" fmla="*/ 1924 w 2194"/>
                <a:gd name="T119" fmla="*/ 1708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94" h="1882">
                  <a:moveTo>
                    <a:pt x="2075" y="1755"/>
                  </a:moveTo>
                  <a:lnTo>
                    <a:pt x="2073" y="1744"/>
                  </a:lnTo>
                  <a:lnTo>
                    <a:pt x="2059" y="1708"/>
                  </a:lnTo>
                  <a:lnTo>
                    <a:pt x="2056" y="1689"/>
                  </a:lnTo>
                  <a:lnTo>
                    <a:pt x="2053" y="1682"/>
                  </a:lnTo>
                  <a:lnTo>
                    <a:pt x="2049" y="1675"/>
                  </a:lnTo>
                  <a:lnTo>
                    <a:pt x="2042" y="1670"/>
                  </a:lnTo>
                  <a:lnTo>
                    <a:pt x="2036" y="1667"/>
                  </a:lnTo>
                  <a:lnTo>
                    <a:pt x="2031" y="1662"/>
                  </a:lnTo>
                  <a:lnTo>
                    <a:pt x="2025" y="1648"/>
                  </a:lnTo>
                  <a:lnTo>
                    <a:pt x="2022" y="1645"/>
                  </a:lnTo>
                  <a:lnTo>
                    <a:pt x="2020" y="1641"/>
                  </a:lnTo>
                  <a:lnTo>
                    <a:pt x="2020" y="1635"/>
                  </a:lnTo>
                  <a:lnTo>
                    <a:pt x="2021" y="1631"/>
                  </a:lnTo>
                  <a:lnTo>
                    <a:pt x="2023" y="1627"/>
                  </a:lnTo>
                  <a:lnTo>
                    <a:pt x="2029" y="1621"/>
                  </a:lnTo>
                  <a:lnTo>
                    <a:pt x="2031" y="1629"/>
                  </a:lnTo>
                  <a:lnTo>
                    <a:pt x="2030" y="1637"/>
                  </a:lnTo>
                  <a:lnTo>
                    <a:pt x="2031" y="1644"/>
                  </a:lnTo>
                  <a:lnTo>
                    <a:pt x="2039" y="1652"/>
                  </a:lnTo>
                  <a:lnTo>
                    <a:pt x="2052" y="1659"/>
                  </a:lnTo>
                  <a:lnTo>
                    <a:pt x="2057" y="1663"/>
                  </a:lnTo>
                  <a:lnTo>
                    <a:pt x="2062" y="1669"/>
                  </a:lnTo>
                  <a:lnTo>
                    <a:pt x="2069" y="1683"/>
                  </a:lnTo>
                  <a:lnTo>
                    <a:pt x="2074" y="1699"/>
                  </a:lnTo>
                  <a:lnTo>
                    <a:pt x="2082" y="1734"/>
                  </a:lnTo>
                  <a:lnTo>
                    <a:pt x="2083" y="1743"/>
                  </a:lnTo>
                  <a:lnTo>
                    <a:pt x="2083" y="1762"/>
                  </a:lnTo>
                  <a:lnTo>
                    <a:pt x="2084" y="1780"/>
                  </a:lnTo>
                  <a:lnTo>
                    <a:pt x="2080" y="1800"/>
                  </a:lnTo>
                  <a:lnTo>
                    <a:pt x="2081" y="1809"/>
                  </a:lnTo>
                  <a:lnTo>
                    <a:pt x="2080" y="1816"/>
                  </a:lnTo>
                  <a:lnTo>
                    <a:pt x="2069" y="1854"/>
                  </a:lnTo>
                  <a:lnTo>
                    <a:pt x="2069" y="1863"/>
                  </a:lnTo>
                  <a:lnTo>
                    <a:pt x="2069" y="1872"/>
                  </a:lnTo>
                  <a:lnTo>
                    <a:pt x="2072" y="1881"/>
                  </a:lnTo>
                  <a:lnTo>
                    <a:pt x="2078" y="1874"/>
                  </a:lnTo>
                  <a:lnTo>
                    <a:pt x="2083" y="1846"/>
                  </a:lnTo>
                  <a:lnTo>
                    <a:pt x="2087" y="1834"/>
                  </a:lnTo>
                  <a:lnTo>
                    <a:pt x="2095" y="1827"/>
                  </a:lnTo>
                  <a:lnTo>
                    <a:pt x="2107" y="1822"/>
                  </a:lnTo>
                  <a:lnTo>
                    <a:pt x="2119" y="1818"/>
                  </a:lnTo>
                  <a:lnTo>
                    <a:pt x="2129" y="1818"/>
                  </a:lnTo>
                  <a:lnTo>
                    <a:pt x="2127" y="1814"/>
                  </a:lnTo>
                  <a:lnTo>
                    <a:pt x="2120" y="1807"/>
                  </a:lnTo>
                  <a:lnTo>
                    <a:pt x="2118" y="1803"/>
                  </a:lnTo>
                  <a:lnTo>
                    <a:pt x="2119" y="1799"/>
                  </a:lnTo>
                  <a:lnTo>
                    <a:pt x="2123" y="1797"/>
                  </a:lnTo>
                  <a:lnTo>
                    <a:pt x="2127" y="1797"/>
                  </a:lnTo>
                  <a:lnTo>
                    <a:pt x="2128" y="1794"/>
                  </a:lnTo>
                  <a:lnTo>
                    <a:pt x="2128" y="1786"/>
                  </a:lnTo>
                  <a:lnTo>
                    <a:pt x="2131" y="1778"/>
                  </a:lnTo>
                  <a:lnTo>
                    <a:pt x="2142" y="1759"/>
                  </a:lnTo>
                  <a:lnTo>
                    <a:pt x="2145" y="1756"/>
                  </a:lnTo>
                  <a:lnTo>
                    <a:pt x="2148" y="1754"/>
                  </a:lnTo>
                  <a:lnTo>
                    <a:pt x="2156" y="1752"/>
                  </a:lnTo>
                  <a:lnTo>
                    <a:pt x="2156" y="1750"/>
                  </a:lnTo>
                  <a:lnTo>
                    <a:pt x="2161" y="1738"/>
                  </a:lnTo>
                  <a:lnTo>
                    <a:pt x="2162" y="1734"/>
                  </a:lnTo>
                  <a:lnTo>
                    <a:pt x="2160" y="1732"/>
                  </a:lnTo>
                  <a:lnTo>
                    <a:pt x="2156" y="1730"/>
                  </a:lnTo>
                  <a:lnTo>
                    <a:pt x="2159" y="1726"/>
                  </a:lnTo>
                  <a:lnTo>
                    <a:pt x="2160" y="1725"/>
                  </a:lnTo>
                  <a:lnTo>
                    <a:pt x="2158" y="1722"/>
                  </a:lnTo>
                  <a:lnTo>
                    <a:pt x="2155" y="1719"/>
                  </a:lnTo>
                  <a:lnTo>
                    <a:pt x="2154" y="1718"/>
                  </a:lnTo>
                  <a:lnTo>
                    <a:pt x="2153" y="1717"/>
                  </a:lnTo>
                  <a:lnTo>
                    <a:pt x="2151" y="1717"/>
                  </a:lnTo>
                  <a:lnTo>
                    <a:pt x="2150" y="1716"/>
                  </a:lnTo>
                  <a:lnTo>
                    <a:pt x="2138" y="1705"/>
                  </a:lnTo>
                  <a:lnTo>
                    <a:pt x="2128" y="1694"/>
                  </a:lnTo>
                  <a:lnTo>
                    <a:pt x="2125" y="1692"/>
                  </a:lnTo>
                  <a:lnTo>
                    <a:pt x="2129" y="1688"/>
                  </a:lnTo>
                  <a:lnTo>
                    <a:pt x="2141" y="1675"/>
                  </a:lnTo>
                  <a:lnTo>
                    <a:pt x="2157" y="1659"/>
                  </a:lnTo>
                  <a:lnTo>
                    <a:pt x="2174" y="1642"/>
                  </a:lnTo>
                  <a:lnTo>
                    <a:pt x="2188" y="1628"/>
                  </a:lnTo>
                  <a:lnTo>
                    <a:pt x="2193" y="1623"/>
                  </a:lnTo>
                  <a:lnTo>
                    <a:pt x="2186" y="1617"/>
                  </a:lnTo>
                  <a:lnTo>
                    <a:pt x="2180" y="1611"/>
                  </a:lnTo>
                  <a:lnTo>
                    <a:pt x="2173" y="1604"/>
                  </a:lnTo>
                  <a:lnTo>
                    <a:pt x="2164" y="1595"/>
                  </a:lnTo>
                  <a:lnTo>
                    <a:pt x="2163" y="1587"/>
                  </a:lnTo>
                  <a:lnTo>
                    <a:pt x="2159" y="1567"/>
                  </a:lnTo>
                  <a:lnTo>
                    <a:pt x="2156" y="1546"/>
                  </a:lnTo>
                  <a:lnTo>
                    <a:pt x="2152" y="1526"/>
                  </a:lnTo>
                  <a:lnTo>
                    <a:pt x="2149" y="1506"/>
                  </a:lnTo>
                  <a:lnTo>
                    <a:pt x="2145" y="1486"/>
                  </a:lnTo>
                  <a:lnTo>
                    <a:pt x="2142" y="1466"/>
                  </a:lnTo>
                  <a:lnTo>
                    <a:pt x="2138" y="1446"/>
                  </a:lnTo>
                  <a:lnTo>
                    <a:pt x="2135" y="1426"/>
                  </a:lnTo>
                  <a:lnTo>
                    <a:pt x="2131" y="1406"/>
                  </a:lnTo>
                  <a:lnTo>
                    <a:pt x="2128" y="1385"/>
                  </a:lnTo>
                  <a:lnTo>
                    <a:pt x="2124" y="1365"/>
                  </a:lnTo>
                  <a:lnTo>
                    <a:pt x="2120" y="1345"/>
                  </a:lnTo>
                  <a:lnTo>
                    <a:pt x="2117" y="1325"/>
                  </a:lnTo>
                  <a:lnTo>
                    <a:pt x="2113" y="1305"/>
                  </a:lnTo>
                  <a:lnTo>
                    <a:pt x="2110" y="1285"/>
                  </a:lnTo>
                  <a:lnTo>
                    <a:pt x="2106" y="1265"/>
                  </a:lnTo>
                  <a:lnTo>
                    <a:pt x="2095" y="1256"/>
                  </a:lnTo>
                  <a:lnTo>
                    <a:pt x="2095" y="1248"/>
                  </a:lnTo>
                  <a:lnTo>
                    <a:pt x="2096" y="1231"/>
                  </a:lnTo>
                  <a:lnTo>
                    <a:pt x="2097" y="1198"/>
                  </a:lnTo>
                  <a:lnTo>
                    <a:pt x="2099" y="1132"/>
                  </a:lnTo>
                  <a:lnTo>
                    <a:pt x="2100" y="1099"/>
                  </a:lnTo>
                  <a:lnTo>
                    <a:pt x="2101" y="1066"/>
                  </a:lnTo>
                  <a:lnTo>
                    <a:pt x="2102" y="1033"/>
                  </a:lnTo>
                  <a:lnTo>
                    <a:pt x="2103" y="1000"/>
                  </a:lnTo>
                  <a:lnTo>
                    <a:pt x="2104" y="967"/>
                  </a:lnTo>
                  <a:lnTo>
                    <a:pt x="2104" y="957"/>
                  </a:lnTo>
                  <a:lnTo>
                    <a:pt x="2108" y="948"/>
                  </a:lnTo>
                  <a:lnTo>
                    <a:pt x="2101" y="938"/>
                  </a:lnTo>
                  <a:lnTo>
                    <a:pt x="2093" y="925"/>
                  </a:lnTo>
                  <a:lnTo>
                    <a:pt x="2093" y="909"/>
                  </a:lnTo>
                  <a:lnTo>
                    <a:pt x="2092" y="901"/>
                  </a:lnTo>
                  <a:lnTo>
                    <a:pt x="2091" y="897"/>
                  </a:lnTo>
                  <a:lnTo>
                    <a:pt x="2090" y="894"/>
                  </a:lnTo>
                  <a:lnTo>
                    <a:pt x="2088" y="885"/>
                  </a:lnTo>
                  <a:lnTo>
                    <a:pt x="2085" y="871"/>
                  </a:lnTo>
                  <a:lnTo>
                    <a:pt x="2081" y="853"/>
                  </a:lnTo>
                  <a:lnTo>
                    <a:pt x="2076" y="832"/>
                  </a:lnTo>
                  <a:lnTo>
                    <a:pt x="2071" y="808"/>
                  </a:lnTo>
                  <a:lnTo>
                    <a:pt x="2065" y="783"/>
                  </a:lnTo>
                  <a:lnTo>
                    <a:pt x="2054" y="730"/>
                  </a:lnTo>
                  <a:lnTo>
                    <a:pt x="2048" y="705"/>
                  </a:lnTo>
                  <a:lnTo>
                    <a:pt x="2043" y="681"/>
                  </a:lnTo>
                  <a:lnTo>
                    <a:pt x="2038" y="660"/>
                  </a:lnTo>
                  <a:lnTo>
                    <a:pt x="2034" y="642"/>
                  </a:lnTo>
                  <a:lnTo>
                    <a:pt x="2031" y="628"/>
                  </a:lnTo>
                  <a:lnTo>
                    <a:pt x="2029" y="620"/>
                  </a:lnTo>
                  <a:lnTo>
                    <a:pt x="2028" y="616"/>
                  </a:lnTo>
                  <a:lnTo>
                    <a:pt x="2026" y="607"/>
                  </a:lnTo>
                  <a:lnTo>
                    <a:pt x="2023" y="604"/>
                  </a:lnTo>
                  <a:lnTo>
                    <a:pt x="2019" y="602"/>
                  </a:lnTo>
                  <a:lnTo>
                    <a:pt x="2017" y="601"/>
                  </a:lnTo>
                  <a:lnTo>
                    <a:pt x="2013" y="598"/>
                  </a:lnTo>
                  <a:lnTo>
                    <a:pt x="2005" y="584"/>
                  </a:lnTo>
                  <a:lnTo>
                    <a:pt x="2003" y="582"/>
                  </a:lnTo>
                  <a:lnTo>
                    <a:pt x="2001" y="581"/>
                  </a:lnTo>
                  <a:lnTo>
                    <a:pt x="1998" y="580"/>
                  </a:lnTo>
                  <a:lnTo>
                    <a:pt x="1993" y="580"/>
                  </a:lnTo>
                  <a:lnTo>
                    <a:pt x="1991" y="581"/>
                  </a:lnTo>
                  <a:lnTo>
                    <a:pt x="1988" y="582"/>
                  </a:lnTo>
                  <a:lnTo>
                    <a:pt x="1986" y="583"/>
                  </a:lnTo>
                  <a:lnTo>
                    <a:pt x="1984" y="584"/>
                  </a:lnTo>
                  <a:lnTo>
                    <a:pt x="1983" y="586"/>
                  </a:lnTo>
                  <a:lnTo>
                    <a:pt x="1982" y="588"/>
                  </a:lnTo>
                  <a:lnTo>
                    <a:pt x="1982" y="591"/>
                  </a:lnTo>
                  <a:lnTo>
                    <a:pt x="1982" y="599"/>
                  </a:lnTo>
                  <a:lnTo>
                    <a:pt x="1982" y="601"/>
                  </a:lnTo>
                  <a:lnTo>
                    <a:pt x="1981" y="603"/>
                  </a:lnTo>
                  <a:lnTo>
                    <a:pt x="1980" y="605"/>
                  </a:lnTo>
                  <a:lnTo>
                    <a:pt x="1977" y="609"/>
                  </a:lnTo>
                  <a:lnTo>
                    <a:pt x="1973" y="611"/>
                  </a:lnTo>
                  <a:lnTo>
                    <a:pt x="1973" y="612"/>
                  </a:lnTo>
                  <a:lnTo>
                    <a:pt x="1972" y="612"/>
                  </a:lnTo>
                  <a:lnTo>
                    <a:pt x="1971" y="611"/>
                  </a:lnTo>
                  <a:lnTo>
                    <a:pt x="1967" y="607"/>
                  </a:lnTo>
                  <a:lnTo>
                    <a:pt x="1965" y="603"/>
                  </a:lnTo>
                  <a:lnTo>
                    <a:pt x="1963" y="598"/>
                  </a:lnTo>
                  <a:lnTo>
                    <a:pt x="1960" y="589"/>
                  </a:lnTo>
                  <a:lnTo>
                    <a:pt x="1960" y="584"/>
                  </a:lnTo>
                  <a:lnTo>
                    <a:pt x="1960" y="580"/>
                  </a:lnTo>
                  <a:lnTo>
                    <a:pt x="1966" y="533"/>
                  </a:lnTo>
                  <a:lnTo>
                    <a:pt x="1966" y="530"/>
                  </a:lnTo>
                  <a:lnTo>
                    <a:pt x="1965" y="532"/>
                  </a:lnTo>
                  <a:lnTo>
                    <a:pt x="1962" y="519"/>
                  </a:lnTo>
                  <a:lnTo>
                    <a:pt x="1961" y="515"/>
                  </a:lnTo>
                  <a:lnTo>
                    <a:pt x="1957" y="512"/>
                  </a:lnTo>
                  <a:lnTo>
                    <a:pt x="1948" y="506"/>
                  </a:lnTo>
                  <a:lnTo>
                    <a:pt x="1945" y="502"/>
                  </a:lnTo>
                  <a:lnTo>
                    <a:pt x="1945" y="497"/>
                  </a:lnTo>
                  <a:lnTo>
                    <a:pt x="1946" y="488"/>
                  </a:lnTo>
                  <a:lnTo>
                    <a:pt x="1946" y="483"/>
                  </a:lnTo>
                  <a:lnTo>
                    <a:pt x="1944" y="478"/>
                  </a:lnTo>
                  <a:lnTo>
                    <a:pt x="1941" y="474"/>
                  </a:lnTo>
                  <a:lnTo>
                    <a:pt x="1935" y="469"/>
                  </a:lnTo>
                  <a:lnTo>
                    <a:pt x="1931" y="462"/>
                  </a:lnTo>
                  <a:lnTo>
                    <a:pt x="1927" y="454"/>
                  </a:lnTo>
                  <a:lnTo>
                    <a:pt x="1922" y="432"/>
                  </a:lnTo>
                  <a:lnTo>
                    <a:pt x="1921" y="423"/>
                  </a:lnTo>
                  <a:lnTo>
                    <a:pt x="1920" y="418"/>
                  </a:lnTo>
                  <a:lnTo>
                    <a:pt x="1920" y="418"/>
                  </a:lnTo>
                  <a:lnTo>
                    <a:pt x="1917" y="416"/>
                  </a:lnTo>
                  <a:lnTo>
                    <a:pt x="1915" y="416"/>
                  </a:lnTo>
                  <a:lnTo>
                    <a:pt x="1912" y="421"/>
                  </a:lnTo>
                  <a:lnTo>
                    <a:pt x="1911" y="425"/>
                  </a:lnTo>
                  <a:lnTo>
                    <a:pt x="1905" y="408"/>
                  </a:lnTo>
                  <a:lnTo>
                    <a:pt x="1905" y="363"/>
                  </a:lnTo>
                  <a:lnTo>
                    <a:pt x="1899" y="349"/>
                  </a:lnTo>
                  <a:lnTo>
                    <a:pt x="1906" y="342"/>
                  </a:lnTo>
                  <a:lnTo>
                    <a:pt x="1923" y="312"/>
                  </a:lnTo>
                  <a:lnTo>
                    <a:pt x="1918" y="307"/>
                  </a:lnTo>
                  <a:lnTo>
                    <a:pt x="1915" y="303"/>
                  </a:lnTo>
                  <a:lnTo>
                    <a:pt x="1912" y="297"/>
                  </a:lnTo>
                  <a:lnTo>
                    <a:pt x="1908" y="285"/>
                  </a:lnTo>
                  <a:lnTo>
                    <a:pt x="1902" y="271"/>
                  </a:lnTo>
                  <a:lnTo>
                    <a:pt x="1900" y="268"/>
                  </a:lnTo>
                  <a:lnTo>
                    <a:pt x="1898" y="266"/>
                  </a:lnTo>
                  <a:lnTo>
                    <a:pt x="1897" y="265"/>
                  </a:lnTo>
                  <a:lnTo>
                    <a:pt x="1892" y="241"/>
                  </a:lnTo>
                  <a:lnTo>
                    <a:pt x="1890" y="237"/>
                  </a:lnTo>
                  <a:lnTo>
                    <a:pt x="1886" y="238"/>
                  </a:lnTo>
                  <a:lnTo>
                    <a:pt x="1885" y="245"/>
                  </a:lnTo>
                  <a:lnTo>
                    <a:pt x="1885" y="255"/>
                  </a:lnTo>
                  <a:lnTo>
                    <a:pt x="1887" y="262"/>
                  </a:lnTo>
                  <a:lnTo>
                    <a:pt x="1884" y="257"/>
                  </a:lnTo>
                  <a:lnTo>
                    <a:pt x="1882" y="252"/>
                  </a:lnTo>
                  <a:lnTo>
                    <a:pt x="1882" y="246"/>
                  </a:lnTo>
                  <a:lnTo>
                    <a:pt x="1883" y="240"/>
                  </a:lnTo>
                  <a:lnTo>
                    <a:pt x="1883" y="234"/>
                  </a:lnTo>
                  <a:lnTo>
                    <a:pt x="1880" y="229"/>
                  </a:lnTo>
                  <a:lnTo>
                    <a:pt x="1872" y="220"/>
                  </a:lnTo>
                  <a:lnTo>
                    <a:pt x="1876" y="214"/>
                  </a:lnTo>
                  <a:lnTo>
                    <a:pt x="1877" y="206"/>
                  </a:lnTo>
                  <a:lnTo>
                    <a:pt x="1873" y="201"/>
                  </a:lnTo>
                  <a:lnTo>
                    <a:pt x="1866" y="200"/>
                  </a:lnTo>
                  <a:lnTo>
                    <a:pt x="1862" y="197"/>
                  </a:lnTo>
                  <a:lnTo>
                    <a:pt x="1858" y="189"/>
                  </a:lnTo>
                  <a:lnTo>
                    <a:pt x="1855" y="181"/>
                  </a:lnTo>
                  <a:lnTo>
                    <a:pt x="1854" y="175"/>
                  </a:lnTo>
                  <a:lnTo>
                    <a:pt x="1852" y="175"/>
                  </a:lnTo>
                  <a:lnTo>
                    <a:pt x="1852" y="172"/>
                  </a:lnTo>
                  <a:lnTo>
                    <a:pt x="1851" y="168"/>
                  </a:lnTo>
                  <a:lnTo>
                    <a:pt x="1849" y="165"/>
                  </a:lnTo>
                  <a:lnTo>
                    <a:pt x="1846" y="161"/>
                  </a:lnTo>
                  <a:lnTo>
                    <a:pt x="1850" y="156"/>
                  </a:lnTo>
                  <a:lnTo>
                    <a:pt x="1849" y="150"/>
                  </a:lnTo>
                  <a:lnTo>
                    <a:pt x="1845" y="139"/>
                  </a:lnTo>
                  <a:lnTo>
                    <a:pt x="1845" y="130"/>
                  </a:lnTo>
                  <a:lnTo>
                    <a:pt x="1847" y="125"/>
                  </a:lnTo>
                  <a:lnTo>
                    <a:pt x="1851" y="125"/>
                  </a:lnTo>
                  <a:lnTo>
                    <a:pt x="1856" y="132"/>
                  </a:lnTo>
                  <a:lnTo>
                    <a:pt x="1858" y="133"/>
                  </a:lnTo>
                  <a:lnTo>
                    <a:pt x="1860" y="133"/>
                  </a:lnTo>
                  <a:lnTo>
                    <a:pt x="1861" y="130"/>
                  </a:lnTo>
                  <a:lnTo>
                    <a:pt x="1860" y="126"/>
                  </a:lnTo>
                  <a:lnTo>
                    <a:pt x="1858" y="123"/>
                  </a:lnTo>
                  <a:lnTo>
                    <a:pt x="1856" y="121"/>
                  </a:lnTo>
                  <a:lnTo>
                    <a:pt x="1851" y="117"/>
                  </a:lnTo>
                  <a:lnTo>
                    <a:pt x="1848" y="116"/>
                  </a:lnTo>
                  <a:lnTo>
                    <a:pt x="1847" y="114"/>
                  </a:lnTo>
                  <a:lnTo>
                    <a:pt x="1847" y="109"/>
                  </a:lnTo>
                  <a:lnTo>
                    <a:pt x="1848" y="105"/>
                  </a:lnTo>
                  <a:lnTo>
                    <a:pt x="1850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6" y="92"/>
                  </a:lnTo>
                  <a:lnTo>
                    <a:pt x="1855" y="87"/>
                  </a:lnTo>
                  <a:lnTo>
                    <a:pt x="1851" y="83"/>
                  </a:lnTo>
                  <a:lnTo>
                    <a:pt x="1846" y="80"/>
                  </a:lnTo>
                  <a:lnTo>
                    <a:pt x="1843" y="75"/>
                  </a:lnTo>
                  <a:lnTo>
                    <a:pt x="1841" y="68"/>
                  </a:lnTo>
                  <a:lnTo>
                    <a:pt x="1841" y="60"/>
                  </a:lnTo>
                  <a:lnTo>
                    <a:pt x="1842" y="47"/>
                  </a:lnTo>
                  <a:lnTo>
                    <a:pt x="1839" y="32"/>
                  </a:lnTo>
                  <a:lnTo>
                    <a:pt x="1838" y="25"/>
                  </a:lnTo>
                  <a:lnTo>
                    <a:pt x="1839" y="24"/>
                  </a:lnTo>
                  <a:lnTo>
                    <a:pt x="1841" y="24"/>
                  </a:lnTo>
                  <a:lnTo>
                    <a:pt x="1842" y="22"/>
                  </a:lnTo>
                  <a:lnTo>
                    <a:pt x="1843" y="18"/>
                  </a:lnTo>
                  <a:lnTo>
                    <a:pt x="1843" y="14"/>
                  </a:lnTo>
                  <a:lnTo>
                    <a:pt x="1841" y="10"/>
                  </a:lnTo>
                  <a:lnTo>
                    <a:pt x="1837" y="4"/>
                  </a:lnTo>
                  <a:lnTo>
                    <a:pt x="1838" y="0"/>
                  </a:lnTo>
                  <a:lnTo>
                    <a:pt x="1826" y="4"/>
                  </a:lnTo>
                  <a:lnTo>
                    <a:pt x="1794" y="12"/>
                  </a:lnTo>
                  <a:lnTo>
                    <a:pt x="1762" y="20"/>
                  </a:lnTo>
                  <a:lnTo>
                    <a:pt x="1730" y="27"/>
                  </a:lnTo>
                  <a:lnTo>
                    <a:pt x="1698" y="35"/>
                  </a:lnTo>
                  <a:lnTo>
                    <a:pt x="1667" y="43"/>
                  </a:lnTo>
                  <a:lnTo>
                    <a:pt x="1635" y="51"/>
                  </a:lnTo>
                  <a:lnTo>
                    <a:pt x="1603" y="59"/>
                  </a:lnTo>
                  <a:lnTo>
                    <a:pt x="1571" y="67"/>
                  </a:lnTo>
                  <a:lnTo>
                    <a:pt x="1540" y="75"/>
                  </a:lnTo>
                  <a:lnTo>
                    <a:pt x="1508" y="82"/>
                  </a:lnTo>
                  <a:lnTo>
                    <a:pt x="1476" y="90"/>
                  </a:lnTo>
                  <a:lnTo>
                    <a:pt x="1444" y="98"/>
                  </a:lnTo>
                  <a:lnTo>
                    <a:pt x="1412" y="105"/>
                  </a:lnTo>
                  <a:lnTo>
                    <a:pt x="1407" y="106"/>
                  </a:lnTo>
                  <a:lnTo>
                    <a:pt x="1397" y="108"/>
                  </a:lnTo>
                  <a:lnTo>
                    <a:pt x="1356" y="113"/>
                  </a:lnTo>
                  <a:lnTo>
                    <a:pt x="1350" y="115"/>
                  </a:lnTo>
                  <a:lnTo>
                    <a:pt x="1345" y="118"/>
                  </a:lnTo>
                  <a:lnTo>
                    <a:pt x="1335" y="128"/>
                  </a:lnTo>
                  <a:lnTo>
                    <a:pt x="1318" y="139"/>
                  </a:lnTo>
                  <a:lnTo>
                    <a:pt x="1313" y="143"/>
                  </a:lnTo>
                  <a:lnTo>
                    <a:pt x="1301" y="156"/>
                  </a:lnTo>
                  <a:lnTo>
                    <a:pt x="1296" y="160"/>
                  </a:lnTo>
                  <a:lnTo>
                    <a:pt x="1280" y="168"/>
                  </a:lnTo>
                  <a:lnTo>
                    <a:pt x="1241" y="205"/>
                  </a:lnTo>
                  <a:lnTo>
                    <a:pt x="1223" y="230"/>
                  </a:lnTo>
                  <a:lnTo>
                    <a:pt x="1193" y="270"/>
                  </a:lnTo>
                  <a:lnTo>
                    <a:pt x="1161" y="313"/>
                  </a:lnTo>
                  <a:lnTo>
                    <a:pt x="1130" y="355"/>
                  </a:lnTo>
                  <a:lnTo>
                    <a:pt x="1117" y="382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14" y="403"/>
                  </a:lnTo>
                  <a:lnTo>
                    <a:pt x="1118" y="411"/>
                  </a:lnTo>
                  <a:lnTo>
                    <a:pt x="1120" y="418"/>
                  </a:lnTo>
                  <a:lnTo>
                    <a:pt x="1118" y="425"/>
                  </a:lnTo>
                  <a:lnTo>
                    <a:pt x="1100" y="442"/>
                  </a:lnTo>
                  <a:lnTo>
                    <a:pt x="1100" y="444"/>
                  </a:lnTo>
                  <a:lnTo>
                    <a:pt x="1100" y="447"/>
                  </a:lnTo>
                  <a:lnTo>
                    <a:pt x="1100" y="449"/>
                  </a:lnTo>
                  <a:lnTo>
                    <a:pt x="1100" y="452"/>
                  </a:lnTo>
                  <a:lnTo>
                    <a:pt x="1099" y="453"/>
                  </a:lnTo>
                  <a:lnTo>
                    <a:pt x="1083" y="463"/>
                  </a:lnTo>
                  <a:lnTo>
                    <a:pt x="1082" y="466"/>
                  </a:lnTo>
                  <a:lnTo>
                    <a:pt x="1080" y="471"/>
                  </a:lnTo>
                  <a:lnTo>
                    <a:pt x="1045" y="515"/>
                  </a:lnTo>
                  <a:lnTo>
                    <a:pt x="1007" y="543"/>
                  </a:lnTo>
                  <a:lnTo>
                    <a:pt x="960" y="594"/>
                  </a:lnTo>
                  <a:lnTo>
                    <a:pt x="958" y="601"/>
                  </a:lnTo>
                  <a:lnTo>
                    <a:pt x="962" y="610"/>
                  </a:lnTo>
                  <a:lnTo>
                    <a:pt x="967" y="612"/>
                  </a:lnTo>
                  <a:lnTo>
                    <a:pt x="973" y="612"/>
                  </a:lnTo>
                  <a:lnTo>
                    <a:pt x="980" y="616"/>
                  </a:lnTo>
                  <a:lnTo>
                    <a:pt x="983" y="620"/>
                  </a:lnTo>
                  <a:lnTo>
                    <a:pt x="983" y="624"/>
                  </a:lnTo>
                  <a:lnTo>
                    <a:pt x="982" y="627"/>
                  </a:lnTo>
                  <a:lnTo>
                    <a:pt x="983" y="630"/>
                  </a:lnTo>
                  <a:lnTo>
                    <a:pt x="986" y="632"/>
                  </a:lnTo>
                  <a:lnTo>
                    <a:pt x="989" y="632"/>
                  </a:lnTo>
                  <a:lnTo>
                    <a:pt x="991" y="629"/>
                  </a:lnTo>
                  <a:lnTo>
                    <a:pt x="991" y="624"/>
                  </a:lnTo>
                  <a:lnTo>
                    <a:pt x="993" y="618"/>
                  </a:lnTo>
                  <a:lnTo>
                    <a:pt x="1012" y="603"/>
                  </a:lnTo>
                  <a:lnTo>
                    <a:pt x="1016" y="608"/>
                  </a:lnTo>
                  <a:lnTo>
                    <a:pt x="1028" y="603"/>
                  </a:lnTo>
                  <a:lnTo>
                    <a:pt x="1034" y="607"/>
                  </a:lnTo>
                  <a:lnTo>
                    <a:pt x="1032" y="610"/>
                  </a:lnTo>
                  <a:lnTo>
                    <a:pt x="1031" y="611"/>
                  </a:lnTo>
                  <a:lnTo>
                    <a:pt x="1031" y="617"/>
                  </a:lnTo>
                  <a:lnTo>
                    <a:pt x="1033" y="614"/>
                  </a:lnTo>
                  <a:lnTo>
                    <a:pt x="1035" y="611"/>
                  </a:lnTo>
                  <a:lnTo>
                    <a:pt x="1038" y="610"/>
                  </a:lnTo>
                  <a:lnTo>
                    <a:pt x="1041" y="609"/>
                  </a:lnTo>
                  <a:lnTo>
                    <a:pt x="1040" y="615"/>
                  </a:lnTo>
                  <a:lnTo>
                    <a:pt x="1038" y="621"/>
                  </a:lnTo>
                  <a:lnTo>
                    <a:pt x="1034" y="627"/>
                  </a:lnTo>
                  <a:lnTo>
                    <a:pt x="1027" y="633"/>
                  </a:lnTo>
                  <a:lnTo>
                    <a:pt x="1022" y="639"/>
                  </a:lnTo>
                  <a:lnTo>
                    <a:pt x="1020" y="645"/>
                  </a:lnTo>
                  <a:lnTo>
                    <a:pt x="1022" y="646"/>
                  </a:lnTo>
                  <a:lnTo>
                    <a:pt x="1043" y="642"/>
                  </a:lnTo>
                  <a:lnTo>
                    <a:pt x="1048" y="639"/>
                  </a:lnTo>
                  <a:lnTo>
                    <a:pt x="1055" y="629"/>
                  </a:lnTo>
                  <a:lnTo>
                    <a:pt x="1060" y="626"/>
                  </a:lnTo>
                  <a:lnTo>
                    <a:pt x="1066" y="626"/>
                  </a:lnTo>
                  <a:lnTo>
                    <a:pt x="1069" y="629"/>
                  </a:lnTo>
                  <a:lnTo>
                    <a:pt x="1069" y="634"/>
                  </a:lnTo>
                  <a:lnTo>
                    <a:pt x="1067" y="640"/>
                  </a:lnTo>
                  <a:lnTo>
                    <a:pt x="1062" y="644"/>
                  </a:lnTo>
                  <a:lnTo>
                    <a:pt x="1052" y="648"/>
                  </a:lnTo>
                  <a:lnTo>
                    <a:pt x="1049" y="653"/>
                  </a:lnTo>
                  <a:lnTo>
                    <a:pt x="1048" y="660"/>
                  </a:lnTo>
                  <a:lnTo>
                    <a:pt x="1048" y="665"/>
                  </a:lnTo>
                  <a:lnTo>
                    <a:pt x="1048" y="671"/>
                  </a:lnTo>
                  <a:lnTo>
                    <a:pt x="1045" y="678"/>
                  </a:lnTo>
                  <a:lnTo>
                    <a:pt x="1033" y="693"/>
                  </a:lnTo>
                  <a:lnTo>
                    <a:pt x="1031" y="700"/>
                  </a:lnTo>
                  <a:lnTo>
                    <a:pt x="1020" y="696"/>
                  </a:lnTo>
                  <a:lnTo>
                    <a:pt x="1022" y="693"/>
                  </a:lnTo>
                  <a:lnTo>
                    <a:pt x="1023" y="683"/>
                  </a:lnTo>
                  <a:lnTo>
                    <a:pt x="1008" y="694"/>
                  </a:lnTo>
                  <a:lnTo>
                    <a:pt x="1005" y="699"/>
                  </a:lnTo>
                  <a:lnTo>
                    <a:pt x="1002" y="707"/>
                  </a:lnTo>
                  <a:lnTo>
                    <a:pt x="1005" y="709"/>
                  </a:lnTo>
                  <a:lnTo>
                    <a:pt x="1010" y="710"/>
                  </a:lnTo>
                  <a:lnTo>
                    <a:pt x="1016" y="714"/>
                  </a:lnTo>
                  <a:lnTo>
                    <a:pt x="1019" y="716"/>
                  </a:lnTo>
                  <a:lnTo>
                    <a:pt x="1024" y="718"/>
                  </a:lnTo>
                  <a:lnTo>
                    <a:pt x="1026" y="719"/>
                  </a:lnTo>
                  <a:lnTo>
                    <a:pt x="1027" y="722"/>
                  </a:lnTo>
                  <a:lnTo>
                    <a:pt x="1028" y="726"/>
                  </a:lnTo>
                  <a:lnTo>
                    <a:pt x="1029" y="729"/>
                  </a:lnTo>
                  <a:lnTo>
                    <a:pt x="1035" y="736"/>
                  </a:lnTo>
                  <a:lnTo>
                    <a:pt x="1041" y="747"/>
                  </a:lnTo>
                  <a:lnTo>
                    <a:pt x="1044" y="752"/>
                  </a:lnTo>
                  <a:lnTo>
                    <a:pt x="1043" y="761"/>
                  </a:lnTo>
                  <a:lnTo>
                    <a:pt x="1045" y="771"/>
                  </a:lnTo>
                  <a:lnTo>
                    <a:pt x="1048" y="781"/>
                  </a:lnTo>
                  <a:lnTo>
                    <a:pt x="1053" y="790"/>
                  </a:lnTo>
                  <a:lnTo>
                    <a:pt x="1054" y="784"/>
                  </a:lnTo>
                  <a:lnTo>
                    <a:pt x="1056" y="779"/>
                  </a:lnTo>
                  <a:lnTo>
                    <a:pt x="1060" y="777"/>
                  </a:lnTo>
                  <a:lnTo>
                    <a:pt x="1064" y="778"/>
                  </a:lnTo>
                  <a:lnTo>
                    <a:pt x="1055" y="801"/>
                  </a:lnTo>
                  <a:lnTo>
                    <a:pt x="1055" y="811"/>
                  </a:lnTo>
                  <a:lnTo>
                    <a:pt x="1065" y="815"/>
                  </a:lnTo>
                  <a:lnTo>
                    <a:pt x="1060" y="822"/>
                  </a:lnTo>
                  <a:lnTo>
                    <a:pt x="1051" y="840"/>
                  </a:lnTo>
                  <a:lnTo>
                    <a:pt x="1045" y="844"/>
                  </a:lnTo>
                  <a:lnTo>
                    <a:pt x="1024" y="853"/>
                  </a:lnTo>
                  <a:lnTo>
                    <a:pt x="1015" y="854"/>
                  </a:lnTo>
                  <a:lnTo>
                    <a:pt x="1000" y="852"/>
                  </a:lnTo>
                  <a:lnTo>
                    <a:pt x="995" y="854"/>
                  </a:lnTo>
                  <a:lnTo>
                    <a:pt x="981" y="874"/>
                  </a:lnTo>
                  <a:lnTo>
                    <a:pt x="976" y="880"/>
                  </a:lnTo>
                  <a:lnTo>
                    <a:pt x="946" y="903"/>
                  </a:lnTo>
                  <a:lnTo>
                    <a:pt x="935" y="914"/>
                  </a:lnTo>
                  <a:lnTo>
                    <a:pt x="926" y="928"/>
                  </a:lnTo>
                  <a:lnTo>
                    <a:pt x="917" y="958"/>
                  </a:lnTo>
                  <a:lnTo>
                    <a:pt x="908" y="954"/>
                  </a:lnTo>
                  <a:lnTo>
                    <a:pt x="903" y="954"/>
                  </a:lnTo>
                  <a:lnTo>
                    <a:pt x="902" y="959"/>
                  </a:lnTo>
                  <a:lnTo>
                    <a:pt x="901" y="961"/>
                  </a:lnTo>
                  <a:lnTo>
                    <a:pt x="881" y="975"/>
                  </a:lnTo>
                  <a:lnTo>
                    <a:pt x="849" y="989"/>
                  </a:lnTo>
                  <a:lnTo>
                    <a:pt x="848" y="991"/>
                  </a:lnTo>
                  <a:lnTo>
                    <a:pt x="847" y="995"/>
                  </a:lnTo>
                  <a:lnTo>
                    <a:pt x="847" y="998"/>
                  </a:lnTo>
                  <a:lnTo>
                    <a:pt x="848" y="1001"/>
                  </a:lnTo>
                  <a:lnTo>
                    <a:pt x="848" y="1003"/>
                  </a:lnTo>
                  <a:lnTo>
                    <a:pt x="847" y="1006"/>
                  </a:lnTo>
                  <a:lnTo>
                    <a:pt x="848" y="1007"/>
                  </a:lnTo>
                  <a:lnTo>
                    <a:pt x="847" y="1008"/>
                  </a:lnTo>
                  <a:lnTo>
                    <a:pt x="844" y="1010"/>
                  </a:lnTo>
                  <a:lnTo>
                    <a:pt x="841" y="1011"/>
                  </a:lnTo>
                  <a:lnTo>
                    <a:pt x="838" y="1011"/>
                  </a:lnTo>
                  <a:lnTo>
                    <a:pt x="835" y="1009"/>
                  </a:lnTo>
                  <a:lnTo>
                    <a:pt x="832" y="1006"/>
                  </a:lnTo>
                  <a:lnTo>
                    <a:pt x="832" y="1005"/>
                  </a:lnTo>
                  <a:lnTo>
                    <a:pt x="833" y="1000"/>
                  </a:lnTo>
                  <a:lnTo>
                    <a:pt x="706" y="1021"/>
                  </a:lnTo>
                  <a:lnTo>
                    <a:pt x="692" y="1027"/>
                  </a:lnTo>
                  <a:lnTo>
                    <a:pt x="653" y="1050"/>
                  </a:lnTo>
                  <a:lnTo>
                    <a:pt x="638" y="1053"/>
                  </a:lnTo>
                  <a:lnTo>
                    <a:pt x="624" y="1049"/>
                  </a:lnTo>
                  <a:lnTo>
                    <a:pt x="596" y="1034"/>
                  </a:lnTo>
                  <a:lnTo>
                    <a:pt x="594" y="1033"/>
                  </a:lnTo>
                  <a:lnTo>
                    <a:pt x="586" y="1033"/>
                  </a:lnTo>
                  <a:lnTo>
                    <a:pt x="585" y="1028"/>
                  </a:lnTo>
                  <a:lnTo>
                    <a:pt x="576" y="1026"/>
                  </a:lnTo>
                  <a:lnTo>
                    <a:pt x="455" y="1029"/>
                  </a:lnTo>
                  <a:lnTo>
                    <a:pt x="416" y="1043"/>
                  </a:lnTo>
                  <a:lnTo>
                    <a:pt x="365" y="1046"/>
                  </a:lnTo>
                  <a:lnTo>
                    <a:pt x="266" y="1081"/>
                  </a:lnTo>
                  <a:lnTo>
                    <a:pt x="247" y="1095"/>
                  </a:lnTo>
                  <a:lnTo>
                    <a:pt x="212" y="1108"/>
                  </a:lnTo>
                  <a:lnTo>
                    <a:pt x="173" y="1132"/>
                  </a:lnTo>
                  <a:lnTo>
                    <a:pt x="151" y="1140"/>
                  </a:lnTo>
                  <a:lnTo>
                    <a:pt x="154" y="1147"/>
                  </a:lnTo>
                  <a:lnTo>
                    <a:pt x="163" y="1186"/>
                  </a:lnTo>
                  <a:lnTo>
                    <a:pt x="164" y="1190"/>
                  </a:lnTo>
                  <a:lnTo>
                    <a:pt x="164" y="1196"/>
                  </a:lnTo>
                  <a:lnTo>
                    <a:pt x="164" y="1200"/>
                  </a:lnTo>
                  <a:lnTo>
                    <a:pt x="162" y="1204"/>
                  </a:lnTo>
                  <a:lnTo>
                    <a:pt x="162" y="1208"/>
                  </a:lnTo>
                  <a:lnTo>
                    <a:pt x="163" y="1215"/>
                  </a:lnTo>
                  <a:lnTo>
                    <a:pt x="163" y="1215"/>
                  </a:lnTo>
                  <a:lnTo>
                    <a:pt x="178" y="1221"/>
                  </a:lnTo>
                  <a:lnTo>
                    <a:pt x="216" y="1218"/>
                  </a:lnTo>
                  <a:lnTo>
                    <a:pt x="226" y="1227"/>
                  </a:lnTo>
                  <a:lnTo>
                    <a:pt x="227" y="1237"/>
                  </a:lnTo>
                  <a:lnTo>
                    <a:pt x="217" y="1251"/>
                  </a:lnTo>
                  <a:lnTo>
                    <a:pt x="216" y="1261"/>
                  </a:lnTo>
                  <a:lnTo>
                    <a:pt x="219" y="1265"/>
                  </a:lnTo>
                  <a:lnTo>
                    <a:pt x="226" y="1269"/>
                  </a:lnTo>
                  <a:lnTo>
                    <a:pt x="228" y="1271"/>
                  </a:lnTo>
                  <a:lnTo>
                    <a:pt x="234" y="1290"/>
                  </a:lnTo>
                  <a:lnTo>
                    <a:pt x="237" y="1294"/>
                  </a:lnTo>
                  <a:lnTo>
                    <a:pt x="246" y="1306"/>
                  </a:lnTo>
                  <a:lnTo>
                    <a:pt x="249" y="1311"/>
                  </a:lnTo>
                  <a:lnTo>
                    <a:pt x="250" y="1314"/>
                  </a:lnTo>
                  <a:lnTo>
                    <a:pt x="252" y="1324"/>
                  </a:lnTo>
                  <a:lnTo>
                    <a:pt x="253" y="1335"/>
                  </a:lnTo>
                  <a:lnTo>
                    <a:pt x="252" y="1343"/>
                  </a:lnTo>
                  <a:lnTo>
                    <a:pt x="247" y="1350"/>
                  </a:lnTo>
                  <a:lnTo>
                    <a:pt x="242" y="1356"/>
                  </a:lnTo>
                  <a:lnTo>
                    <a:pt x="218" y="1372"/>
                  </a:lnTo>
                  <a:lnTo>
                    <a:pt x="207" y="1382"/>
                  </a:lnTo>
                  <a:lnTo>
                    <a:pt x="200" y="1394"/>
                  </a:lnTo>
                  <a:lnTo>
                    <a:pt x="196" y="1412"/>
                  </a:lnTo>
                  <a:lnTo>
                    <a:pt x="192" y="1420"/>
                  </a:lnTo>
                  <a:lnTo>
                    <a:pt x="186" y="1425"/>
                  </a:lnTo>
                  <a:lnTo>
                    <a:pt x="184" y="1427"/>
                  </a:lnTo>
                  <a:lnTo>
                    <a:pt x="181" y="1439"/>
                  </a:lnTo>
                  <a:lnTo>
                    <a:pt x="178" y="1447"/>
                  </a:lnTo>
                  <a:lnTo>
                    <a:pt x="177" y="1449"/>
                  </a:lnTo>
                  <a:lnTo>
                    <a:pt x="173" y="1451"/>
                  </a:lnTo>
                  <a:lnTo>
                    <a:pt x="152" y="1462"/>
                  </a:lnTo>
                  <a:lnTo>
                    <a:pt x="147" y="1473"/>
                  </a:lnTo>
                  <a:lnTo>
                    <a:pt x="132" y="1487"/>
                  </a:lnTo>
                  <a:lnTo>
                    <a:pt x="117" y="1497"/>
                  </a:lnTo>
                  <a:lnTo>
                    <a:pt x="113" y="1499"/>
                  </a:lnTo>
                  <a:lnTo>
                    <a:pt x="112" y="1503"/>
                  </a:lnTo>
                  <a:lnTo>
                    <a:pt x="110" y="1507"/>
                  </a:lnTo>
                  <a:lnTo>
                    <a:pt x="107" y="1512"/>
                  </a:lnTo>
                  <a:lnTo>
                    <a:pt x="98" y="1518"/>
                  </a:lnTo>
                  <a:lnTo>
                    <a:pt x="86" y="1542"/>
                  </a:lnTo>
                  <a:lnTo>
                    <a:pt x="69" y="1555"/>
                  </a:lnTo>
                  <a:lnTo>
                    <a:pt x="65" y="1562"/>
                  </a:lnTo>
                  <a:lnTo>
                    <a:pt x="60" y="1568"/>
                  </a:lnTo>
                  <a:lnTo>
                    <a:pt x="39" y="1581"/>
                  </a:lnTo>
                  <a:lnTo>
                    <a:pt x="18" y="1605"/>
                  </a:lnTo>
                  <a:lnTo>
                    <a:pt x="9" y="1611"/>
                  </a:lnTo>
                  <a:lnTo>
                    <a:pt x="3" y="1618"/>
                  </a:lnTo>
                  <a:lnTo>
                    <a:pt x="0" y="1620"/>
                  </a:lnTo>
                  <a:lnTo>
                    <a:pt x="0" y="1621"/>
                  </a:lnTo>
                  <a:lnTo>
                    <a:pt x="2" y="1633"/>
                  </a:lnTo>
                  <a:lnTo>
                    <a:pt x="5" y="1646"/>
                  </a:lnTo>
                  <a:lnTo>
                    <a:pt x="7" y="1658"/>
                  </a:lnTo>
                  <a:lnTo>
                    <a:pt x="9" y="1671"/>
                  </a:lnTo>
                  <a:lnTo>
                    <a:pt x="12" y="1684"/>
                  </a:lnTo>
                  <a:lnTo>
                    <a:pt x="14" y="1696"/>
                  </a:lnTo>
                  <a:lnTo>
                    <a:pt x="16" y="1709"/>
                  </a:lnTo>
                  <a:lnTo>
                    <a:pt x="19" y="1721"/>
                  </a:lnTo>
                  <a:lnTo>
                    <a:pt x="21" y="1736"/>
                  </a:lnTo>
                  <a:lnTo>
                    <a:pt x="34" y="1734"/>
                  </a:lnTo>
                  <a:lnTo>
                    <a:pt x="79" y="1725"/>
                  </a:lnTo>
                  <a:lnTo>
                    <a:pt x="125" y="1717"/>
                  </a:lnTo>
                  <a:lnTo>
                    <a:pt x="170" y="1708"/>
                  </a:lnTo>
                  <a:lnTo>
                    <a:pt x="215" y="1700"/>
                  </a:lnTo>
                  <a:lnTo>
                    <a:pt x="261" y="1691"/>
                  </a:lnTo>
                  <a:lnTo>
                    <a:pt x="306" y="1682"/>
                  </a:lnTo>
                  <a:lnTo>
                    <a:pt x="352" y="1674"/>
                  </a:lnTo>
                  <a:lnTo>
                    <a:pt x="397" y="1665"/>
                  </a:lnTo>
                  <a:lnTo>
                    <a:pt x="443" y="1656"/>
                  </a:lnTo>
                  <a:lnTo>
                    <a:pt x="488" y="1647"/>
                  </a:lnTo>
                  <a:lnTo>
                    <a:pt x="534" y="1638"/>
                  </a:lnTo>
                  <a:lnTo>
                    <a:pt x="579" y="1629"/>
                  </a:lnTo>
                  <a:lnTo>
                    <a:pt x="625" y="1620"/>
                  </a:lnTo>
                  <a:lnTo>
                    <a:pt x="670" y="1611"/>
                  </a:lnTo>
                  <a:lnTo>
                    <a:pt x="715" y="1602"/>
                  </a:lnTo>
                  <a:lnTo>
                    <a:pt x="761" y="1592"/>
                  </a:lnTo>
                  <a:lnTo>
                    <a:pt x="806" y="1583"/>
                  </a:lnTo>
                  <a:lnTo>
                    <a:pt x="851" y="1574"/>
                  </a:lnTo>
                  <a:lnTo>
                    <a:pt x="897" y="1564"/>
                  </a:lnTo>
                  <a:lnTo>
                    <a:pt x="942" y="1555"/>
                  </a:lnTo>
                  <a:lnTo>
                    <a:pt x="987" y="1545"/>
                  </a:lnTo>
                  <a:lnTo>
                    <a:pt x="1033" y="1535"/>
                  </a:lnTo>
                  <a:lnTo>
                    <a:pt x="1078" y="1526"/>
                  </a:lnTo>
                  <a:lnTo>
                    <a:pt x="1123" y="1516"/>
                  </a:lnTo>
                  <a:lnTo>
                    <a:pt x="1169" y="1506"/>
                  </a:lnTo>
                  <a:lnTo>
                    <a:pt x="1214" y="1496"/>
                  </a:lnTo>
                  <a:lnTo>
                    <a:pt x="1259" y="1487"/>
                  </a:lnTo>
                  <a:lnTo>
                    <a:pt x="1304" y="1477"/>
                  </a:lnTo>
                  <a:lnTo>
                    <a:pt x="1349" y="1467"/>
                  </a:lnTo>
                  <a:lnTo>
                    <a:pt x="1395" y="1457"/>
                  </a:lnTo>
                  <a:lnTo>
                    <a:pt x="1440" y="1446"/>
                  </a:lnTo>
                  <a:lnTo>
                    <a:pt x="1485" y="1436"/>
                  </a:lnTo>
                  <a:lnTo>
                    <a:pt x="1492" y="1435"/>
                  </a:lnTo>
                  <a:lnTo>
                    <a:pt x="1496" y="1434"/>
                  </a:lnTo>
                  <a:lnTo>
                    <a:pt x="1498" y="1440"/>
                  </a:lnTo>
                  <a:lnTo>
                    <a:pt x="1507" y="1444"/>
                  </a:lnTo>
                  <a:lnTo>
                    <a:pt x="1518" y="1446"/>
                  </a:lnTo>
                  <a:lnTo>
                    <a:pt x="1526" y="1449"/>
                  </a:lnTo>
                  <a:lnTo>
                    <a:pt x="1530" y="1457"/>
                  </a:lnTo>
                  <a:lnTo>
                    <a:pt x="1533" y="1467"/>
                  </a:lnTo>
                  <a:lnTo>
                    <a:pt x="1537" y="1476"/>
                  </a:lnTo>
                  <a:lnTo>
                    <a:pt x="1544" y="1479"/>
                  </a:lnTo>
                  <a:lnTo>
                    <a:pt x="1562" y="1472"/>
                  </a:lnTo>
                  <a:lnTo>
                    <a:pt x="1566" y="1473"/>
                  </a:lnTo>
                  <a:lnTo>
                    <a:pt x="1575" y="1477"/>
                  </a:lnTo>
                  <a:lnTo>
                    <a:pt x="1585" y="1478"/>
                  </a:lnTo>
                  <a:lnTo>
                    <a:pt x="1591" y="1485"/>
                  </a:lnTo>
                  <a:lnTo>
                    <a:pt x="1595" y="1486"/>
                  </a:lnTo>
                  <a:lnTo>
                    <a:pt x="1599" y="1487"/>
                  </a:lnTo>
                  <a:lnTo>
                    <a:pt x="1599" y="1491"/>
                  </a:lnTo>
                  <a:lnTo>
                    <a:pt x="1593" y="1502"/>
                  </a:lnTo>
                  <a:lnTo>
                    <a:pt x="1601" y="1504"/>
                  </a:lnTo>
                  <a:lnTo>
                    <a:pt x="1607" y="1505"/>
                  </a:lnTo>
                  <a:lnTo>
                    <a:pt x="1612" y="1508"/>
                  </a:lnTo>
                  <a:lnTo>
                    <a:pt x="1616" y="1517"/>
                  </a:lnTo>
                  <a:lnTo>
                    <a:pt x="1616" y="1521"/>
                  </a:lnTo>
                  <a:lnTo>
                    <a:pt x="1612" y="1526"/>
                  </a:lnTo>
                  <a:lnTo>
                    <a:pt x="1612" y="1530"/>
                  </a:lnTo>
                  <a:lnTo>
                    <a:pt x="1620" y="1545"/>
                  </a:lnTo>
                  <a:lnTo>
                    <a:pt x="1622" y="1554"/>
                  </a:lnTo>
                  <a:lnTo>
                    <a:pt x="1625" y="1577"/>
                  </a:lnTo>
                  <a:lnTo>
                    <a:pt x="1627" y="1581"/>
                  </a:lnTo>
                  <a:lnTo>
                    <a:pt x="1633" y="1584"/>
                  </a:lnTo>
                  <a:lnTo>
                    <a:pt x="1658" y="1616"/>
                  </a:lnTo>
                  <a:lnTo>
                    <a:pt x="1663" y="1621"/>
                  </a:lnTo>
                  <a:lnTo>
                    <a:pt x="1670" y="1625"/>
                  </a:lnTo>
                  <a:lnTo>
                    <a:pt x="1686" y="1625"/>
                  </a:lnTo>
                  <a:lnTo>
                    <a:pt x="1691" y="1628"/>
                  </a:lnTo>
                  <a:lnTo>
                    <a:pt x="1696" y="1632"/>
                  </a:lnTo>
                  <a:lnTo>
                    <a:pt x="1701" y="1635"/>
                  </a:lnTo>
                  <a:lnTo>
                    <a:pt x="1710" y="1635"/>
                  </a:lnTo>
                  <a:lnTo>
                    <a:pt x="1726" y="1630"/>
                  </a:lnTo>
                  <a:lnTo>
                    <a:pt x="1733" y="1633"/>
                  </a:lnTo>
                  <a:lnTo>
                    <a:pt x="1738" y="1636"/>
                  </a:lnTo>
                  <a:lnTo>
                    <a:pt x="1742" y="1635"/>
                  </a:lnTo>
                  <a:lnTo>
                    <a:pt x="1745" y="1633"/>
                  </a:lnTo>
                  <a:lnTo>
                    <a:pt x="1748" y="1631"/>
                  </a:lnTo>
                  <a:lnTo>
                    <a:pt x="1751" y="1632"/>
                  </a:lnTo>
                  <a:lnTo>
                    <a:pt x="1754" y="1635"/>
                  </a:lnTo>
                  <a:lnTo>
                    <a:pt x="1758" y="1641"/>
                  </a:lnTo>
                  <a:lnTo>
                    <a:pt x="1762" y="1644"/>
                  </a:lnTo>
                  <a:lnTo>
                    <a:pt x="1769" y="1652"/>
                  </a:lnTo>
                  <a:lnTo>
                    <a:pt x="1773" y="1661"/>
                  </a:lnTo>
                  <a:lnTo>
                    <a:pt x="1811" y="1673"/>
                  </a:lnTo>
                  <a:lnTo>
                    <a:pt x="1848" y="1684"/>
                  </a:lnTo>
                  <a:lnTo>
                    <a:pt x="1886" y="1696"/>
                  </a:lnTo>
                  <a:lnTo>
                    <a:pt x="1924" y="1708"/>
                  </a:lnTo>
                  <a:lnTo>
                    <a:pt x="1961" y="1720"/>
                  </a:lnTo>
                  <a:lnTo>
                    <a:pt x="1999" y="1732"/>
                  </a:lnTo>
                  <a:lnTo>
                    <a:pt x="2037" y="1743"/>
                  </a:lnTo>
                  <a:lnTo>
                    <a:pt x="2075" y="175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xmlns="" id="{67B6C0BC-BEF1-4648-87E2-83C9D000B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0088" y="2483762"/>
              <a:ext cx="9027" cy="11361"/>
            </a:xfrm>
            <a:custGeom>
              <a:avLst/>
              <a:gdLst>
                <a:gd name="T0" fmla="*/ 1 w 36"/>
                <a:gd name="T1" fmla="*/ 30 h 42"/>
                <a:gd name="T2" fmla="*/ 4 w 36"/>
                <a:gd name="T3" fmla="*/ 32 h 42"/>
                <a:gd name="T4" fmla="*/ 10 w 36"/>
                <a:gd name="T5" fmla="*/ 37 h 42"/>
                <a:gd name="T6" fmla="*/ 17 w 36"/>
                <a:gd name="T7" fmla="*/ 41 h 42"/>
                <a:gd name="T8" fmla="*/ 22 w 36"/>
                <a:gd name="T9" fmla="*/ 41 h 42"/>
                <a:gd name="T10" fmla="*/ 35 w 36"/>
                <a:gd name="T11" fmla="*/ 12 h 42"/>
                <a:gd name="T12" fmla="*/ 35 w 36"/>
                <a:gd name="T13" fmla="*/ 6 h 42"/>
                <a:gd name="T14" fmla="*/ 31 w 36"/>
                <a:gd name="T15" fmla="*/ 3 h 42"/>
                <a:gd name="T16" fmla="*/ 22 w 36"/>
                <a:gd name="T17" fmla="*/ 1 h 42"/>
                <a:gd name="T18" fmla="*/ 16 w 36"/>
                <a:gd name="T19" fmla="*/ 0 h 42"/>
                <a:gd name="T20" fmla="*/ 11 w 36"/>
                <a:gd name="T21" fmla="*/ 2 h 42"/>
                <a:gd name="T22" fmla="*/ 6 w 36"/>
                <a:gd name="T23" fmla="*/ 4 h 42"/>
                <a:gd name="T24" fmla="*/ 0 w 36"/>
                <a:gd name="T25" fmla="*/ 6 h 42"/>
                <a:gd name="T26" fmla="*/ 1 w 36"/>
                <a:gd name="T27" fmla="*/ 12 h 42"/>
                <a:gd name="T28" fmla="*/ 0 w 36"/>
                <a:gd name="T29" fmla="*/ 27 h 42"/>
                <a:gd name="T30" fmla="*/ 1 w 36"/>
                <a:gd name="T31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42">
                  <a:moveTo>
                    <a:pt x="1" y="30"/>
                  </a:moveTo>
                  <a:lnTo>
                    <a:pt x="4" y="32"/>
                  </a:lnTo>
                  <a:lnTo>
                    <a:pt x="10" y="37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6" y="4"/>
                  </a:lnTo>
                  <a:lnTo>
                    <a:pt x="0" y="6"/>
                  </a:lnTo>
                  <a:lnTo>
                    <a:pt x="1" y="12"/>
                  </a:lnTo>
                  <a:lnTo>
                    <a:pt x="0" y="27"/>
                  </a:lnTo>
                  <a:lnTo>
                    <a:pt x="1" y="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xmlns="" id="{1C4E1858-35D4-4FD9-8B7A-93B71771F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5803" y="2596236"/>
              <a:ext cx="125238" cy="276073"/>
            </a:xfrm>
            <a:custGeom>
              <a:avLst/>
              <a:gdLst>
                <a:gd name="T0" fmla="*/ 408 w 489"/>
                <a:gd name="T1" fmla="*/ 814 h 1070"/>
                <a:gd name="T2" fmla="*/ 440 w 489"/>
                <a:gd name="T3" fmla="*/ 790 h 1070"/>
                <a:gd name="T4" fmla="*/ 479 w 489"/>
                <a:gd name="T5" fmla="*/ 651 h 1070"/>
                <a:gd name="T6" fmla="*/ 454 w 489"/>
                <a:gd name="T7" fmla="*/ 755 h 1070"/>
                <a:gd name="T8" fmla="*/ 481 w 489"/>
                <a:gd name="T9" fmla="*/ 646 h 1070"/>
                <a:gd name="T10" fmla="*/ 480 w 489"/>
                <a:gd name="T11" fmla="*/ 502 h 1070"/>
                <a:gd name="T12" fmla="*/ 476 w 489"/>
                <a:gd name="T13" fmla="*/ 408 h 1070"/>
                <a:gd name="T14" fmla="*/ 453 w 489"/>
                <a:gd name="T15" fmla="*/ 347 h 1070"/>
                <a:gd name="T16" fmla="*/ 377 w 489"/>
                <a:gd name="T17" fmla="*/ 354 h 1070"/>
                <a:gd name="T18" fmla="*/ 349 w 489"/>
                <a:gd name="T19" fmla="*/ 313 h 1070"/>
                <a:gd name="T20" fmla="*/ 361 w 489"/>
                <a:gd name="T21" fmla="*/ 262 h 1070"/>
                <a:gd name="T22" fmla="*/ 380 w 489"/>
                <a:gd name="T23" fmla="*/ 228 h 1070"/>
                <a:gd name="T24" fmla="*/ 403 w 489"/>
                <a:gd name="T25" fmla="*/ 228 h 1070"/>
                <a:gd name="T26" fmla="*/ 410 w 489"/>
                <a:gd name="T27" fmla="*/ 180 h 1070"/>
                <a:gd name="T28" fmla="*/ 308 w 489"/>
                <a:gd name="T29" fmla="*/ 59 h 1070"/>
                <a:gd name="T30" fmla="*/ 114 w 489"/>
                <a:gd name="T31" fmla="*/ 6 h 1070"/>
                <a:gd name="T32" fmla="*/ 93 w 489"/>
                <a:gd name="T33" fmla="*/ 25 h 1070"/>
                <a:gd name="T34" fmla="*/ 62 w 489"/>
                <a:gd name="T35" fmla="*/ 117 h 1070"/>
                <a:gd name="T36" fmla="*/ 51 w 489"/>
                <a:gd name="T37" fmla="*/ 137 h 1070"/>
                <a:gd name="T38" fmla="*/ 11 w 489"/>
                <a:gd name="T39" fmla="*/ 187 h 1070"/>
                <a:gd name="T40" fmla="*/ 19 w 489"/>
                <a:gd name="T41" fmla="*/ 210 h 1070"/>
                <a:gd name="T42" fmla="*/ 37 w 489"/>
                <a:gd name="T43" fmla="*/ 222 h 1070"/>
                <a:gd name="T44" fmla="*/ 38 w 489"/>
                <a:gd name="T45" fmla="*/ 273 h 1070"/>
                <a:gd name="T46" fmla="*/ 14 w 489"/>
                <a:gd name="T47" fmla="*/ 295 h 1070"/>
                <a:gd name="T48" fmla="*/ 21 w 489"/>
                <a:gd name="T49" fmla="*/ 330 h 1070"/>
                <a:gd name="T50" fmla="*/ 35 w 489"/>
                <a:gd name="T51" fmla="*/ 375 h 1070"/>
                <a:gd name="T52" fmla="*/ 100 w 489"/>
                <a:gd name="T53" fmla="*/ 431 h 1070"/>
                <a:gd name="T54" fmla="*/ 162 w 489"/>
                <a:gd name="T55" fmla="*/ 466 h 1070"/>
                <a:gd name="T56" fmla="*/ 218 w 489"/>
                <a:gd name="T57" fmla="*/ 534 h 1070"/>
                <a:gd name="T58" fmla="*/ 168 w 489"/>
                <a:gd name="T59" fmla="*/ 573 h 1070"/>
                <a:gd name="T60" fmla="*/ 125 w 489"/>
                <a:gd name="T61" fmla="*/ 638 h 1070"/>
                <a:gd name="T62" fmla="*/ 116 w 489"/>
                <a:gd name="T63" fmla="*/ 673 h 1070"/>
                <a:gd name="T64" fmla="*/ 84 w 489"/>
                <a:gd name="T65" fmla="*/ 691 h 1070"/>
                <a:gd name="T66" fmla="*/ 23 w 489"/>
                <a:gd name="T67" fmla="*/ 765 h 1070"/>
                <a:gd name="T68" fmla="*/ 13 w 489"/>
                <a:gd name="T69" fmla="*/ 793 h 1070"/>
                <a:gd name="T70" fmla="*/ 20 w 489"/>
                <a:gd name="T71" fmla="*/ 832 h 1070"/>
                <a:gd name="T72" fmla="*/ 23 w 489"/>
                <a:gd name="T73" fmla="*/ 875 h 1070"/>
                <a:gd name="T74" fmla="*/ 97 w 489"/>
                <a:gd name="T75" fmla="*/ 922 h 1070"/>
                <a:gd name="T76" fmla="*/ 124 w 489"/>
                <a:gd name="T77" fmla="*/ 935 h 1070"/>
                <a:gd name="T78" fmla="*/ 172 w 489"/>
                <a:gd name="T79" fmla="*/ 953 h 1070"/>
                <a:gd name="T80" fmla="*/ 190 w 489"/>
                <a:gd name="T81" fmla="*/ 970 h 1070"/>
                <a:gd name="T82" fmla="*/ 224 w 489"/>
                <a:gd name="T83" fmla="*/ 955 h 1070"/>
                <a:gd name="T84" fmla="*/ 254 w 489"/>
                <a:gd name="T85" fmla="*/ 953 h 1070"/>
                <a:gd name="T86" fmla="*/ 270 w 489"/>
                <a:gd name="T87" fmla="*/ 1044 h 1070"/>
                <a:gd name="T88" fmla="*/ 282 w 489"/>
                <a:gd name="T89" fmla="*/ 1067 h 1070"/>
                <a:gd name="T90" fmla="*/ 321 w 489"/>
                <a:gd name="T91" fmla="*/ 1007 h 1070"/>
                <a:gd name="T92" fmla="*/ 341 w 489"/>
                <a:gd name="T93" fmla="*/ 971 h 1070"/>
                <a:gd name="T94" fmla="*/ 329 w 489"/>
                <a:gd name="T95" fmla="*/ 969 h 1070"/>
                <a:gd name="T96" fmla="*/ 360 w 489"/>
                <a:gd name="T97" fmla="*/ 914 h 1070"/>
                <a:gd name="T98" fmla="*/ 346 w 489"/>
                <a:gd name="T99" fmla="*/ 887 h 1070"/>
                <a:gd name="T100" fmla="*/ 374 w 489"/>
                <a:gd name="T101" fmla="*/ 854 h 1070"/>
                <a:gd name="T102" fmla="*/ 391 w 489"/>
                <a:gd name="T103" fmla="*/ 864 h 1070"/>
                <a:gd name="T104" fmla="*/ 393 w 489"/>
                <a:gd name="T105" fmla="*/ 820 h 1070"/>
                <a:gd name="T106" fmla="*/ 414 w 489"/>
                <a:gd name="T107" fmla="*/ 799 h 1070"/>
                <a:gd name="T108" fmla="*/ 403 w 489"/>
                <a:gd name="T109" fmla="*/ 755 h 1070"/>
                <a:gd name="T110" fmla="*/ 437 w 489"/>
                <a:gd name="T111" fmla="*/ 767 h 1070"/>
                <a:gd name="T112" fmla="*/ 437 w 489"/>
                <a:gd name="T113" fmla="*/ 724 h 1070"/>
                <a:gd name="T114" fmla="*/ 461 w 489"/>
                <a:gd name="T115" fmla="*/ 688 h 1070"/>
                <a:gd name="T116" fmla="*/ 456 w 489"/>
                <a:gd name="T117" fmla="*/ 638 h 1070"/>
                <a:gd name="T118" fmla="*/ 463 w 489"/>
                <a:gd name="T119" fmla="*/ 580 h 1070"/>
                <a:gd name="T120" fmla="*/ 451 w 489"/>
                <a:gd name="T121" fmla="*/ 546 h 1070"/>
                <a:gd name="T122" fmla="*/ 467 w 489"/>
                <a:gd name="T123" fmla="*/ 515 h 1070"/>
                <a:gd name="T124" fmla="*/ 477 w 489"/>
                <a:gd name="T125" fmla="*/ 536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9" h="1070">
                  <a:moveTo>
                    <a:pt x="422" y="789"/>
                  </a:moveTo>
                  <a:lnTo>
                    <a:pt x="427" y="796"/>
                  </a:lnTo>
                  <a:lnTo>
                    <a:pt x="423" y="802"/>
                  </a:lnTo>
                  <a:lnTo>
                    <a:pt x="421" y="816"/>
                  </a:lnTo>
                  <a:lnTo>
                    <a:pt x="418" y="820"/>
                  </a:lnTo>
                  <a:lnTo>
                    <a:pt x="412" y="819"/>
                  </a:lnTo>
                  <a:lnTo>
                    <a:pt x="408" y="814"/>
                  </a:lnTo>
                  <a:lnTo>
                    <a:pt x="404" y="811"/>
                  </a:lnTo>
                  <a:lnTo>
                    <a:pt x="399" y="815"/>
                  </a:lnTo>
                  <a:lnTo>
                    <a:pt x="410" y="825"/>
                  </a:lnTo>
                  <a:lnTo>
                    <a:pt x="421" y="824"/>
                  </a:lnTo>
                  <a:lnTo>
                    <a:pt x="431" y="816"/>
                  </a:lnTo>
                  <a:lnTo>
                    <a:pt x="438" y="803"/>
                  </a:lnTo>
                  <a:lnTo>
                    <a:pt x="440" y="790"/>
                  </a:lnTo>
                  <a:lnTo>
                    <a:pt x="441" y="789"/>
                  </a:lnTo>
                  <a:lnTo>
                    <a:pt x="444" y="786"/>
                  </a:lnTo>
                  <a:lnTo>
                    <a:pt x="444" y="784"/>
                  </a:lnTo>
                  <a:lnTo>
                    <a:pt x="427" y="786"/>
                  </a:lnTo>
                  <a:lnTo>
                    <a:pt x="422" y="789"/>
                  </a:lnTo>
                  <a:close/>
                  <a:moveTo>
                    <a:pt x="481" y="646"/>
                  </a:moveTo>
                  <a:lnTo>
                    <a:pt x="479" y="651"/>
                  </a:lnTo>
                  <a:lnTo>
                    <a:pt x="476" y="662"/>
                  </a:lnTo>
                  <a:lnTo>
                    <a:pt x="477" y="673"/>
                  </a:lnTo>
                  <a:lnTo>
                    <a:pt x="455" y="734"/>
                  </a:lnTo>
                  <a:lnTo>
                    <a:pt x="454" y="746"/>
                  </a:lnTo>
                  <a:lnTo>
                    <a:pt x="453" y="750"/>
                  </a:lnTo>
                  <a:lnTo>
                    <a:pt x="453" y="752"/>
                  </a:lnTo>
                  <a:lnTo>
                    <a:pt x="454" y="755"/>
                  </a:lnTo>
                  <a:lnTo>
                    <a:pt x="459" y="743"/>
                  </a:lnTo>
                  <a:lnTo>
                    <a:pt x="467" y="706"/>
                  </a:lnTo>
                  <a:lnTo>
                    <a:pt x="478" y="689"/>
                  </a:lnTo>
                  <a:lnTo>
                    <a:pt x="482" y="672"/>
                  </a:lnTo>
                  <a:lnTo>
                    <a:pt x="484" y="654"/>
                  </a:lnTo>
                  <a:lnTo>
                    <a:pt x="484" y="642"/>
                  </a:lnTo>
                  <a:lnTo>
                    <a:pt x="481" y="646"/>
                  </a:lnTo>
                  <a:close/>
                  <a:moveTo>
                    <a:pt x="483" y="576"/>
                  </a:moveTo>
                  <a:lnTo>
                    <a:pt x="484" y="560"/>
                  </a:lnTo>
                  <a:lnTo>
                    <a:pt x="481" y="558"/>
                  </a:lnTo>
                  <a:lnTo>
                    <a:pt x="482" y="551"/>
                  </a:lnTo>
                  <a:lnTo>
                    <a:pt x="479" y="531"/>
                  </a:lnTo>
                  <a:lnTo>
                    <a:pt x="483" y="513"/>
                  </a:lnTo>
                  <a:lnTo>
                    <a:pt x="480" y="502"/>
                  </a:lnTo>
                  <a:lnTo>
                    <a:pt x="475" y="495"/>
                  </a:lnTo>
                  <a:lnTo>
                    <a:pt x="468" y="493"/>
                  </a:lnTo>
                  <a:lnTo>
                    <a:pt x="472" y="479"/>
                  </a:lnTo>
                  <a:lnTo>
                    <a:pt x="475" y="441"/>
                  </a:lnTo>
                  <a:lnTo>
                    <a:pt x="471" y="430"/>
                  </a:lnTo>
                  <a:lnTo>
                    <a:pt x="473" y="419"/>
                  </a:lnTo>
                  <a:lnTo>
                    <a:pt x="476" y="408"/>
                  </a:lnTo>
                  <a:lnTo>
                    <a:pt x="477" y="398"/>
                  </a:lnTo>
                  <a:lnTo>
                    <a:pt x="459" y="341"/>
                  </a:lnTo>
                  <a:lnTo>
                    <a:pt x="454" y="330"/>
                  </a:lnTo>
                  <a:lnTo>
                    <a:pt x="447" y="326"/>
                  </a:lnTo>
                  <a:lnTo>
                    <a:pt x="444" y="329"/>
                  </a:lnTo>
                  <a:lnTo>
                    <a:pt x="447" y="338"/>
                  </a:lnTo>
                  <a:lnTo>
                    <a:pt x="453" y="347"/>
                  </a:lnTo>
                  <a:lnTo>
                    <a:pt x="458" y="351"/>
                  </a:lnTo>
                  <a:lnTo>
                    <a:pt x="453" y="354"/>
                  </a:lnTo>
                  <a:lnTo>
                    <a:pt x="438" y="349"/>
                  </a:lnTo>
                  <a:lnTo>
                    <a:pt x="406" y="346"/>
                  </a:lnTo>
                  <a:lnTo>
                    <a:pt x="396" y="347"/>
                  </a:lnTo>
                  <a:lnTo>
                    <a:pt x="380" y="354"/>
                  </a:lnTo>
                  <a:lnTo>
                    <a:pt x="377" y="354"/>
                  </a:lnTo>
                  <a:lnTo>
                    <a:pt x="370" y="352"/>
                  </a:lnTo>
                  <a:lnTo>
                    <a:pt x="358" y="351"/>
                  </a:lnTo>
                  <a:lnTo>
                    <a:pt x="353" y="345"/>
                  </a:lnTo>
                  <a:lnTo>
                    <a:pt x="352" y="337"/>
                  </a:lnTo>
                  <a:lnTo>
                    <a:pt x="355" y="329"/>
                  </a:lnTo>
                  <a:lnTo>
                    <a:pt x="352" y="327"/>
                  </a:lnTo>
                  <a:lnTo>
                    <a:pt x="349" y="313"/>
                  </a:lnTo>
                  <a:lnTo>
                    <a:pt x="349" y="312"/>
                  </a:lnTo>
                  <a:lnTo>
                    <a:pt x="351" y="308"/>
                  </a:lnTo>
                  <a:lnTo>
                    <a:pt x="355" y="301"/>
                  </a:lnTo>
                  <a:lnTo>
                    <a:pt x="358" y="297"/>
                  </a:lnTo>
                  <a:lnTo>
                    <a:pt x="359" y="288"/>
                  </a:lnTo>
                  <a:lnTo>
                    <a:pt x="359" y="270"/>
                  </a:lnTo>
                  <a:lnTo>
                    <a:pt x="361" y="262"/>
                  </a:lnTo>
                  <a:lnTo>
                    <a:pt x="364" y="259"/>
                  </a:lnTo>
                  <a:lnTo>
                    <a:pt x="369" y="253"/>
                  </a:lnTo>
                  <a:lnTo>
                    <a:pt x="371" y="250"/>
                  </a:lnTo>
                  <a:lnTo>
                    <a:pt x="372" y="246"/>
                  </a:lnTo>
                  <a:lnTo>
                    <a:pt x="373" y="238"/>
                  </a:lnTo>
                  <a:lnTo>
                    <a:pt x="374" y="234"/>
                  </a:lnTo>
                  <a:lnTo>
                    <a:pt x="380" y="228"/>
                  </a:lnTo>
                  <a:lnTo>
                    <a:pt x="382" y="232"/>
                  </a:lnTo>
                  <a:lnTo>
                    <a:pt x="381" y="251"/>
                  </a:lnTo>
                  <a:lnTo>
                    <a:pt x="386" y="250"/>
                  </a:lnTo>
                  <a:lnTo>
                    <a:pt x="390" y="248"/>
                  </a:lnTo>
                  <a:lnTo>
                    <a:pt x="392" y="245"/>
                  </a:lnTo>
                  <a:lnTo>
                    <a:pt x="397" y="235"/>
                  </a:lnTo>
                  <a:lnTo>
                    <a:pt x="403" y="228"/>
                  </a:lnTo>
                  <a:lnTo>
                    <a:pt x="408" y="219"/>
                  </a:lnTo>
                  <a:lnTo>
                    <a:pt x="410" y="216"/>
                  </a:lnTo>
                  <a:lnTo>
                    <a:pt x="410" y="212"/>
                  </a:lnTo>
                  <a:lnTo>
                    <a:pt x="409" y="206"/>
                  </a:lnTo>
                  <a:lnTo>
                    <a:pt x="408" y="201"/>
                  </a:lnTo>
                  <a:lnTo>
                    <a:pt x="410" y="192"/>
                  </a:lnTo>
                  <a:lnTo>
                    <a:pt x="410" y="180"/>
                  </a:lnTo>
                  <a:lnTo>
                    <a:pt x="419" y="155"/>
                  </a:lnTo>
                  <a:lnTo>
                    <a:pt x="423" y="121"/>
                  </a:lnTo>
                  <a:lnTo>
                    <a:pt x="423" y="102"/>
                  </a:lnTo>
                  <a:lnTo>
                    <a:pt x="421" y="94"/>
                  </a:lnTo>
                  <a:lnTo>
                    <a:pt x="383" y="82"/>
                  </a:lnTo>
                  <a:lnTo>
                    <a:pt x="345" y="71"/>
                  </a:lnTo>
                  <a:lnTo>
                    <a:pt x="308" y="59"/>
                  </a:lnTo>
                  <a:lnTo>
                    <a:pt x="270" y="47"/>
                  </a:lnTo>
                  <a:lnTo>
                    <a:pt x="232" y="35"/>
                  </a:lnTo>
                  <a:lnTo>
                    <a:pt x="194" y="23"/>
                  </a:lnTo>
                  <a:lnTo>
                    <a:pt x="157" y="1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4" y="6"/>
                  </a:lnTo>
                  <a:lnTo>
                    <a:pt x="106" y="8"/>
                  </a:lnTo>
                  <a:lnTo>
                    <a:pt x="103" y="10"/>
                  </a:lnTo>
                  <a:lnTo>
                    <a:pt x="100" y="15"/>
                  </a:lnTo>
                  <a:lnTo>
                    <a:pt x="96" y="16"/>
                  </a:lnTo>
                  <a:lnTo>
                    <a:pt x="95" y="18"/>
                  </a:lnTo>
                  <a:lnTo>
                    <a:pt x="94" y="20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79" y="47"/>
                  </a:lnTo>
                  <a:lnTo>
                    <a:pt x="77" y="53"/>
                  </a:lnTo>
                  <a:lnTo>
                    <a:pt x="78" y="56"/>
                  </a:lnTo>
                  <a:lnTo>
                    <a:pt x="77" y="69"/>
                  </a:lnTo>
                  <a:lnTo>
                    <a:pt x="74" y="90"/>
                  </a:lnTo>
                  <a:lnTo>
                    <a:pt x="62" y="117"/>
                  </a:lnTo>
                  <a:lnTo>
                    <a:pt x="58" y="121"/>
                  </a:lnTo>
                  <a:lnTo>
                    <a:pt x="56" y="123"/>
                  </a:lnTo>
                  <a:lnTo>
                    <a:pt x="53" y="125"/>
                  </a:lnTo>
                  <a:lnTo>
                    <a:pt x="50" y="129"/>
                  </a:lnTo>
                  <a:lnTo>
                    <a:pt x="49" y="131"/>
                  </a:lnTo>
                  <a:lnTo>
                    <a:pt x="51" y="136"/>
                  </a:lnTo>
                  <a:lnTo>
                    <a:pt x="51" y="137"/>
                  </a:lnTo>
                  <a:lnTo>
                    <a:pt x="50" y="138"/>
                  </a:lnTo>
                  <a:lnTo>
                    <a:pt x="40" y="158"/>
                  </a:lnTo>
                  <a:lnTo>
                    <a:pt x="35" y="165"/>
                  </a:lnTo>
                  <a:lnTo>
                    <a:pt x="28" y="168"/>
                  </a:lnTo>
                  <a:lnTo>
                    <a:pt x="23" y="172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9" y="195"/>
                  </a:lnTo>
                  <a:lnTo>
                    <a:pt x="10" y="198"/>
                  </a:lnTo>
                  <a:lnTo>
                    <a:pt x="13" y="201"/>
                  </a:lnTo>
                  <a:lnTo>
                    <a:pt x="18" y="205"/>
                  </a:lnTo>
                  <a:lnTo>
                    <a:pt x="19" y="207"/>
                  </a:lnTo>
                  <a:lnTo>
                    <a:pt x="19" y="209"/>
                  </a:lnTo>
                  <a:lnTo>
                    <a:pt x="19" y="210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5" y="210"/>
                  </a:lnTo>
                  <a:lnTo>
                    <a:pt x="26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7" y="222"/>
                  </a:lnTo>
                  <a:lnTo>
                    <a:pt x="44" y="228"/>
                  </a:lnTo>
                  <a:lnTo>
                    <a:pt x="47" y="236"/>
                  </a:lnTo>
                  <a:lnTo>
                    <a:pt x="45" y="244"/>
                  </a:lnTo>
                  <a:lnTo>
                    <a:pt x="41" y="248"/>
                  </a:lnTo>
                  <a:lnTo>
                    <a:pt x="38" y="253"/>
                  </a:lnTo>
                  <a:lnTo>
                    <a:pt x="39" y="264"/>
                  </a:lnTo>
                  <a:lnTo>
                    <a:pt x="38" y="273"/>
                  </a:lnTo>
                  <a:lnTo>
                    <a:pt x="34" y="278"/>
                  </a:lnTo>
                  <a:lnTo>
                    <a:pt x="27" y="281"/>
                  </a:lnTo>
                  <a:lnTo>
                    <a:pt x="20" y="279"/>
                  </a:lnTo>
                  <a:lnTo>
                    <a:pt x="19" y="287"/>
                  </a:lnTo>
                  <a:lnTo>
                    <a:pt x="17" y="291"/>
                  </a:lnTo>
                  <a:lnTo>
                    <a:pt x="15" y="293"/>
                  </a:lnTo>
                  <a:lnTo>
                    <a:pt x="14" y="295"/>
                  </a:lnTo>
                  <a:lnTo>
                    <a:pt x="15" y="299"/>
                  </a:lnTo>
                  <a:lnTo>
                    <a:pt x="17" y="301"/>
                  </a:lnTo>
                  <a:lnTo>
                    <a:pt x="18" y="301"/>
                  </a:lnTo>
                  <a:lnTo>
                    <a:pt x="17" y="315"/>
                  </a:lnTo>
                  <a:lnTo>
                    <a:pt x="17" y="321"/>
                  </a:lnTo>
                  <a:lnTo>
                    <a:pt x="19" y="326"/>
                  </a:lnTo>
                  <a:lnTo>
                    <a:pt x="21" y="330"/>
                  </a:lnTo>
                  <a:lnTo>
                    <a:pt x="21" y="334"/>
                  </a:lnTo>
                  <a:lnTo>
                    <a:pt x="22" y="338"/>
                  </a:lnTo>
                  <a:lnTo>
                    <a:pt x="26" y="351"/>
                  </a:lnTo>
                  <a:lnTo>
                    <a:pt x="25" y="356"/>
                  </a:lnTo>
                  <a:lnTo>
                    <a:pt x="27" y="360"/>
                  </a:lnTo>
                  <a:lnTo>
                    <a:pt x="29" y="364"/>
                  </a:lnTo>
                  <a:lnTo>
                    <a:pt x="35" y="375"/>
                  </a:lnTo>
                  <a:lnTo>
                    <a:pt x="39" y="376"/>
                  </a:lnTo>
                  <a:lnTo>
                    <a:pt x="49" y="372"/>
                  </a:lnTo>
                  <a:lnTo>
                    <a:pt x="67" y="374"/>
                  </a:lnTo>
                  <a:lnTo>
                    <a:pt x="76" y="384"/>
                  </a:lnTo>
                  <a:lnTo>
                    <a:pt x="86" y="417"/>
                  </a:lnTo>
                  <a:lnTo>
                    <a:pt x="91" y="424"/>
                  </a:lnTo>
                  <a:lnTo>
                    <a:pt x="100" y="431"/>
                  </a:lnTo>
                  <a:lnTo>
                    <a:pt x="108" y="435"/>
                  </a:lnTo>
                  <a:lnTo>
                    <a:pt x="120" y="427"/>
                  </a:lnTo>
                  <a:lnTo>
                    <a:pt x="126" y="433"/>
                  </a:lnTo>
                  <a:lnTo>
                    <a:pt x="135" y="449"/>
                  </a:lnTo>
                  <a:lnTo>
                    <a:pt x="156" y="460"/>
                  </a:lnTo>
                  <a:lnTo>
                    <a:pt x="160" y="463"/>
                  </a:lnTo>
                  <a:lnTo>
                    <a:pt x="162" y="466"/>
                  </a:lnTo>
                  <a:lnTo>
                    <a:pt x="177" y="479"/>
                  </a:lnTo>
                  <a:lnTo>
                    <a:pt x="191" y="489"/>
                  </a:lnTo>
                  <a:lnTo>
                    <a:pt x="212" y="500"/>
                  </a:lnTo>
                  <a:lnTo>
                    <a:pt x="223" y="508"/>
                  </a:lnTo>
                  <a:lnTo>
                    <a:pt x="229" y="516"/>
                  </a:lnTo>
                  <a:lnTo>
                    <a:pt x="226" y="526"/>
                  </a:lnTo>
                  <a:lnTo>
                    <a:pt x="218" y="534"/>
                  </a:lnTo>
                  <a:lnTo>
                    <a:pt x="208" y="540"/>
                  </a:lnTo>
                  <a:lnTo>
                    <a:pt x="199" y="543"/>
                  </a:lnTo>
                  <a:lnTo>
                    <a:pt x="197" y="546"/>
                  </a:lnTo>
                  <a:lnTo>
                    <a:pt x="187" y="559"/>
                  </a:lnTo>
                  <a:lnTo>
                    <a:pt x="184" y="561"/>
                  </a:lnTo>
                  <a:lnTo>
                    <a:pt x="172" y="568"/>
                  </a:lnTo>
                  <a:lnTo>
                    <a:pt x="168" y="573"/>
                  </a:lnTo>
                  <a:lnTo>
                    <a:pt x="158" y="590"/>
                  </a:lnTo>
                  <a:lnTo>
                    <a:pt x="154" y="594"/>
                  </a:lnTo>
                  <a:lnTo>
                    <a:pt x="143" y="603"/>
                  </a:lnTo>
                  <a:lnTo>
                    <a:pt x="139" y="610"/>
                  </a:lnTo>
                  <a:lnTo>
                    <a:pt x="131" y="634"/>
                  </a:lnTo>
                  <a:lnTo>
                    <a:pt x="128" y="631"/>
                  </a:lnTo>
                  <a:lnTo>
                    <a:pt x="125" y="638"/>
                  </a:lnTo>
                  <a:lnTo>
                    <a:pt x="118" y="637"/>
                  </a:lnTo>
                  <a:lnTo>
                    <a:pt x="118" y="643"/>
                  </a:lnTo>
                  <a:lnTo>
                    <a:pt x="122" y="650"/>
                  </a:lnTo>
                  <a:lnTo>
                    <a:pt x="129" y="656"/>
                  </a:lnTo>
                  <a:lnTo>
                    <a:pt x="124" y="661"/>
                  </a:lnTo>
                  <a:lnTo>
                    <a:pt x="120" y="668"/>
                  </a:lnTo>
                  <a:lnTo>
                    <a:pt x="116" y="673"/>
                  </a:lnTo>
                  <a:lnTo>
                    <a:pt x="110" y="673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108" y="676"/>
                  </a:lnTo>
                  <a:lnTo>
                    <a:pt x="100" y="680"/>
                  </a:lnTo>
                  <a:lnTo>
                    <a:pt x="89" y="689"/>
                  </a:lnTo>
                  <a:lnTo>
                    <a:pt x="84" y="691"/>
                  </a:lnTo>
                  <a:lnTo>
                    <a:pt x="76" y="693"/>
                  </a:lnTo>
                  <a:lnTo>
                    <a:pt x="63" y="700"/>
                  </a:lnTo>
                  <a:lnTo>
                    <a:pt x="45" y="713"/>
                  </a:lnTo>
                  <a:lnTo>
                    <a:pt x="34" y="725"/>
                  </a:lnTo>
                  <a:lnTo>
                    <a:pt x="25" y="739"/>
                  </a:lnTo>
                  <a:lnTo>
                    <a:pt x="21" y="753"/>
                  </a:lnTo>
                  <a:lnTo>
                    <a:pt x="23" y="765"/>
                  </a:lnTo>
                  <a:lnTo>
                    <a:pt x="23" y="767"/>
                  </a:lnTo>
                  <a:lnTo>
                    <a:pt x="19" y="770"/>
                  </a:lnTo>
                  <a:lnTo>
                    <a:pt x="18" y="773"/>
                  </a:lnTo>
                  <a:lnTo>
                    <a:pt x="17" y="777"/>
                  </a:lnTo>
                  <a:lnTo>
                    <a:pt x="13" y="782"/>
                  </a:lnTo>
                  <a:lnTo>
                    <a:pt x="13" y="787"/>
                  </a:lnTo>
                  <a:lnTo>
                    <a:pt x="13" y="793"/>
                  </a:lnTo>
                  <a:lnTo>
                    <a:pt x="13" y="798"/>
                  </a:lnTo>
                  <a:lnTo>
                    <a:pt x="12" y="800"/>
                  </a:lnTo>
                  <a:lnTo>
                    <a:pt x="6" y="806"/>
                  </a:lnTo>
                  <a:lnTo>
                    <a:pt x="0" y="815"/>
                  </a:lnTo>
                  <a:lnTo>
                    <a:pt x="1" y="818"/>
                  </a:lnTo>
                  <a:lnTo>
                    <a:pt x="6" y="823"/>
                  </a:lnTo>
                  <a:lnTo>
                    <a:pt x="20" y="832"/>
                  </a:lnTo>
                  <a:lnTo>
                    <a:pt x="22" y="838"/>
                  </a:lnTo>
                  <a:lnTo>
                    <a:pt x="23" y="859"/>
                  </a:lnTo>
                  <a:lnTo>
                    <a:pt x="24" y="867"/>
                  </a:lnTo>
                  <a:lnTo>
                    <a:pt x="21" y="866"/>
                  </a:lnTo>
                  <a:lnTo>
                    <a:pt x="19" y="865"/>
                  </a:lnTo>
                  <a:lnTo>
                    <a:pt x="17" y="863"/>
                  </a:lnTo>
                  <a:lnTo>
                    <a:pt x="23" y="875"/>
                  </a:lnTo>
                  <a:lnTo>
                    <a:pt x="33" y="882"/>
                  </a:lnTo>
                  <a:lnTo>
                    <a:pt x="45" y="887"/>
                  </a:lnTo>
                  <a:lnTo>
                    <a:pt x="89" y="917"/>
                  </a:lnTo>
                  <a:lnTo>
                    <a:pt x="90" y="919"/>
                  </a:lnTo>
                  <a:lnTo>
                    <a:pt x="93" y="921"/>
                  </a:lnTo>
                  <a:lnTo>
                    <a:pt x="96" y="923"/>
                  </a:lnTo>
                  <a:lnTo>
                    <a:pt x="97" y="922"/>
                  </a:lnTo>
                  <a:lnTo>
                    <a:pt x="99" y="920"/>
                  </a:lnTo>
                  <a:lnTo>
                    <a:pt x="101" y="918"/>
                  </a:lnTo>
                  <a:lnTo>
                    <a:pt x="105" y="918"/>
                  </a:lnTo>
                  <a:lnTo>
                    <a:pt x="109" y="921"/>
                  </a:lnTo>
                  <a:lnTo>
                    <a:pt x="113" y="928"/>
                  </a:lnTo>
                  <a:lnTo>
                    <a:pt x="118" y="933"/>
                  </a:lnTo>
                  <a:lnTo>
                    <a:pt x="124" y="935"/>
                  </a:lnTo>
                  <a:lnTo>
                    <a:pt x="137" y="932"/>
                  </a:lnTo>
                  <a:lnTo>
                    <a:pt x="140" y="933"/>
                  </a:lnTo>
                  <a:lnTo>
                    <a:pt x="145" y="941"/>
                  </a:lnTo>
                  <a:lnTo>
                    <a:pt x="148" y="942"/>
                  </a:lnTo>
                  <a:lnTo>
                    <a:pt x="154" y="943"/>
                  </a:lnTo>
                  <a:lnTo>
                    <a:pt x="168" y="950"/>
                  </a:lnTo>
                  <a:lnTo>
                    <a:pt x="172" y="953"/>
                  </a:lnTo>
                  <a:lnTo>
                    <a:pt x="173" y="955"/>
                  </a:lnTo>
                  <a:lnTo>
                    <a:pt x="173" y="961"/>
                  </a:lnTo>
                  <a:lnTo>
                    <a:pt x="174" y="964"/>
                  </a:lnTo>
                  <a:lnTo>
                    <a:pt x="178" y="967"/>
                  </a:lnTo>
                  <a:lnTo>
                    <a:pt x="184" y="969"/>
                  </a:lnTo>
                  <a:lnTo>
                    <a:pt x="184" y="971"/>
                  </a:lnTo>
                  <a:lnTo>
                    <a:pt x="190" y="970"/>
                  </a:lnTo>
                  <a:lnTo>
                    <a:pt x="193" y="966"/>
                  </a:lnTo>
                  <a:lnTo>
                    <a:pt x="196" y="963"/>
                  </a:lnTo>
                  <a:lnTo>
                    <a:pt x="200" y="958"/>
                  </a:lnTo>
                  <a:lnTo>
                    <a:pt x="210" y="953"/>
                  </a:lnTo>
                  <a:lnTo>
                    <a:pt x="217" y="951"/>
                  </a:lnTo>
                  <a:lnTo>
                    <a:pt x="222" y="952"/>
                  </a:lnTo>
                  <a:lnTo>
                    <a:pt x="224" y="955"/>
                  </a:lnTo>
                  <a:lnTo>
                    <a:pt x="225" y="958"/>
                  </a:lnTo>
                  <a:lnTo>
                    <a:pt x="226" y="961"/>
                  </a:lnTo>
                  <a:lnTo>
                    <a:pt x="229" y="961"/>
                  </a:lnTo>
                  <a:lnTo>
                    <a:pt x="232" y="960"/>
                  </a:lnTo>
                  <a:lnTo>
                    <a:pt x="238" y="957"/>
                  </a:lnTo>
                  <a:lnTo>
                    <a:pt x="240" y="956"/>
                  </a:lnTo>
                  <a:lnTo>
                    <a:pt x="254" y="953"/>
                  </a:lnTo>
                  <a:lnTo>
                    <a:pt x="260" y="953"/>
                  </a:lnTo>
                  <a:lnTo>
                    <a:pt x="267" y="956"/>
                  </a:lnTo>
                  <a:lnTo>
                    <a:pt x="277" y="968"/>
                  </a:lnTo>
                  <a:lnTo>
                    <a:pt x="278" y="986"/>
                  </a:lnTo>
                  <a:lnTo>
                    <a:pt x="269" y="1026"/>
                  </a:lnTo>
                  <a:lnTo>
                    <a:pt x="269" y="1035"/>
                  </a:lnTo>
                  <a:lnTo>
                    <a:pt x="270" y="1044"/>
                  </a:lnTo>
                  <a:lnTo>
                    <a:pt x="271" y="1053"/>
                  </a:lnTo>
                  <a:lnTo>
                    <a:pt x="271" y="1058"/>
                  </a:lnTo>
                  <a:lnTo>
                    <a:pt x="270" y="1063"/>
                  </a:lnTo>
                  <a:lnTo>
                    <a:pt x="270" y="1066"/>
                  </a:lnTo>
                  <a:lnTo>
                    <a:pt x="275" y="1069"/>
                  </a:lnTo>
                  <a:lnTo>
                    <a:pt x="279" y="1069"/>
                  </a:lnTo>
                  <a:lnTo>
                    <a:pt x="282" y="1067"/>
                  </a:lnTo>
                  <a:lnTo>
                    <a:pt x="301" y="1055"/>
                  </a:lnTo>
                  <a:lnTo>
                    <a:pt x="312" y="1044"/>
                  </a:lnTo>
                  <a:lnTo>
                    <a:pt x="321" y="1030"/>
                  </a:lnTo>
                  <a:lnTo>
                    <a:pt x="325" y="1017"/>
                  </a:lnTo>
                  <a:lnTo>
                    <a:pt x="324" y="1014"/>
                  </a:lnTo>
                  <a:lnTo>
                    <a:pt x="321" y="1011"/>
                  </a:lnTo>
                  <a:lnTo>
                    <a:pt x="321" y="1007"/>
                  </a:lnTo>
                  <a:lnTo>
                    <a:pt x="329" y="1003"/>
                  </a:lnTo>
                  <a:lnTo>
                    <a:pt x="332" y="1000"/>
                  </a:lnTo>
                  <a:lnTo>
                    <a:pt x="334" y="997"/>
                  </a:lnTo>
                  <a:lnTo>
                    <a:pt x="335" y="989"/>
                  </a:lnTo>
                  <a:lnTo>
                    <a:pt x="341" y="979"/>
                  </a:lnTo>
                  <a:lnTo>
                    <a:pt x="342" y="975"/>
                  </a:lnTo>
                  <a:lnTo>
                    <a:pt x="341" y="971"/>
                  </a:lnTo>
                  <a:lnTo>
                    <a:pt x="338" y="969"/>
                  </a:lnTo>
                  <a:lnTo>
                    <a:pt x="335" y="969"/>
                  </a:lnTo>
                  <a:lnTo>
                    <a:pt x="332" y="971"/>
                  </a:lnTo>
                  <a:lnTo>
                    <a:pt x="331" y="970"/>
                  </a:lnTo>
                  <a:lnTo>
                    <a:pt x="331" y="969"/>
                  </a:lnTo>
                  <a:lnTo>
                    <a:pt x="330" y="969"/>
                  </a:lnTo>
                  <a:lnTo>
                    <a:pt x="329" y="969"/>
                  </a:lnTo>
                  <a:lnTo>
                    <a:pt x="331" y="964"/>
                  </a:lnTo>
                  <a:lnTo>
                    <a:pt x="334" y="962"/>
                  </a:lnTo>
                  <a:lnTo>
                    <a:pt x="338" y="961"/>
                  </a:lnTo>
                  <a:lnTo>
                    <a:pt x="342" y="963"/>
                  </a:lnTo>
                  <a:lnTo>
                    <a:pt x="351" y="926"/>
                  </a:lnTo>
                  <a:lnTo>
                    <a:pt x="353" y="920"/>
                  </a:lnTo>
                  <a:lnTo>
                    <a:pt x="360" y="914"/>
                  </a:lnTo>
                  <a:lnTo>
                    <a:pt x="370" y="892"/>
                  </a:lnTo>
                  <a:lnTo>
                    <a:pt x="378" y="883"/>
                  </a:lnTo>
                  <a:lnTo>
                    <a:pt x="377" y="880"/>
                  </a:lnTo>
                  <a:lnTo>
                    <a:pt x="360" y="890"/>
                  </a:lnTo>
                  <a:lnTo>
                    <a:pt x="355" y="890"/>
                  </a:lnTo>
                  <a:lnTo>
                    <a:pt x="351" y="888"/>
                  </a:lnTo>
                  <a:lnTo>
                    <a:pt x="346" y="887"/>
                  </a:lnTo>
                  <a:lnTo>
                    <a:pt x="340" y="889"/>
                  </a:lnTo>
                  <a:lnTo>
                    <a:pt x="344" y="880"/>
                  </a:lnTo>
                  <a:lnTo>
                    <a:pt x="353" y="875"/>
                  </a:lnTo>
                  <a:lnTo>
                    <a:pt x="375" y="871"/>
                  </a:lnTo>
                  <a:lnTo>
                    <a:pt x="374" y="868"/>
                  </a:lnTo>
                  <a:lnTo>
                    <a:pt x="372" y="863"/>
                  </a:lnTo>
                  <a:lnTo>
                    <a:pt x="374" y="854"/>
                  </a:lnTo>
                  <a:lnTo>
                    <a:pt x="382" y="838"/>
                  </a:lnTo>
                  <a:lnTo>
                    <a:pt x="393" y="842"/>
                  </a:lnTo>
                  <a:lnTo>
                    <a:pt x="386" y="853"/>
                  </a:lnTo>
                  <a:lnTo>
                    <a:pt x="383" y="860"/>
                  </a:lnTo>
                  <a:lnTo>
                    <a:pt x="381" y="867"/>
                  </a:lnTo>
                  <a:lnTo>
                    <a:pt x="382" y="869"/>
                  </a:lnTo>
                  <a:lnTo>
                    <a:pt x="391" y="864"/>
                  </a:lnTo>
                  <a:lnTo>
                    <a:pt x="408" y="846"/>
                  </a:lnTo>
                  <a:lnTo>
                    <a:pt x="417" y="840"/>
                  </a:lnTo>
                  <a:lnTo>
                    <a:pt x="412" y="832"/>
                  </a:lnTo>
                  <a:lnTo>
                    <a:pt x="406" y="825"/>
                  </a:lnTo>
                  <a:lnTo>
                    <a:pt x="400" y="821"/>
                  </a:lnTo>
                  <a:lnTo>
                    <a:pt x="394" y="826"/>
                  </a:lnTo>
                  <a:lnTo>
                    <a:pt x="393" y="820"/>
                  </a:lnTo>
                  <a:lnTo>
                    <a:pt x="394" y="813"/>
                  </a:lnTo>
                  <a:lnTo>
                    <a:pt x="395" y="807"/>
                  </a:lnTo>
                  <a:lnTo>
                    <a:pt x="396" y="803"/>
                  </a:lnTo>
                  <a:lnTo>
                    <a:pt x="400" y="798"/>
                  </a:lnTo>
                  <a:lnTo>
                    <a:pt x="404" y="798"/>
                  </a:lnTo>
                  <a:lnTo>
                    <a:pt x="408" y="799"/>
                  </a:lnTo>
                  <a:lnTo>
                    <a:pt x="414" y="799"/>
                  </a:lnTo>
                  <a:lnTo>
                    <a:pt x="416" y="788"/>
                  </a:lnTo>
                  <a:lnTo>
                    <a:pt x="415" y="780"/>
                  </a:lnTo>
                  <a:lnTo>
                    <a:pt x="411" y="778"/>
                  </a:lnTo>
                  <a:lnTo>
                    <a:pt x="407" y="776"/>
                  </a:lnTo>
                  <a:lnTo>
                    <a:pt x="403" y="768"/>
                  </a:lnTo>
                  <a:lnTo>
                    <a:pt x="399" y="753"/>
                  </a:lnTo>
                  <a:lnTo>
                    <a:pt x="403" y="755"/>
                  </a:lnTo>
                  <a:lnTo>
                    <a:pt x="407" y="756"/>
                  </a:lnTo>
                  <a:lnTo>
                    <a:pt x="412" y="756"/>
                  </a:lnTo>
                  <a:lnTo>
                    <a:pt x="416" y="752"/>
                  </a:lnTo>
                  <a:lnTo>
                    <a:pt x="431" y="757"/>
                  </a:lnTo>
                  <a:lnTo>
                    <a:pt x="433" y="759"/>
                  </a:lnTo>
                  <a:lnTo>
                    <a:pt x="434" y="764"/>
                  </a:lnTo>
                  <a:lnTo>
                    <a:pt x="437" y="767"/>
                  </a:lnTo>
                  <a:lnTo>
                    <a:pt x="441" y="765"/>
                  </a:lnTo>
                  <a:lnTo>
                    <a:pt x="442" y="758"/>
                  </a:lnTo>
                  <a:lnTo>
                    <a:pt x="436" y="751"/>
                  </a:lnTo>
                  <a:lnTo>
                    <a:pt x="430" y="743"/>
                  </a:lnTo>
                  <a:lnTo>
                    <a:pt x="432" y="736"/>
                  </a:lnTo>
                  <a:lnTo>
                    <a:pt x="434" y="728"/>
                  </a:lnTo>
                  <a:lnTo>
                    <a:pt x="437" y="724"/>
                  </a:lnTo>
                  <a:lnTo>
                    <a:pt x="441" y="721"/>
                  </a:lnTo>
                  <a:lnTo>
                    <a:pt x="445" y="717"/>
                  </a:lnTo>
                  <a:lnTo>
                    <a:pt x="447" y="712"/>
                  </a:lnTo>
                  <a:lnTo>
                    <a:pt x="448" y="706"/>
                  </a:lnTo>
                  <a:lnTo>
                    <a:pt x="451" y="702"/>
                  </a:lnTo>
                  <a:lnTo>
                    <a:pt x="459" y="695"/>
                  </a:lnTo>
                  <a:lnTo>
                    <a:pt x="461" y="688"/>
                  </a:lnTo>
                  <a:lnTo>
                    <a:pt x="464" y="675"/>
                  </a:lnTo>
                  <a:lnTo>
                    <a:pt x="466" y="672"/>
                  </a:lnTo>
                  <a:lnTo>
                    <a:pt x="469" y="664"/>
                  </a:lnTo>
                  <a:lnTo>
                    <a:pt x="469" y="658"/>
                  </a:lnTo>
                  <a:lnTo>
                    <a:pt x="464" y="656"/>
                  </a:lnTo>
                  <a:lnTo>
                    <a:pt x="457" y="652"/>
                  </a:lnTo>
                  <a:lnTo>
                    <a:pt x="456" y="638"/>
                  </a:lnTo>
                  <a:lnTo>
                    <a:pt x="458" y="623"/>
                  </a:lnTo>
                  <a:lnTo>
                    <a:pt x="460" y="613"/>
                  </a:lnTo>
                  <a:lnTo>
                    <a:pt x="464" y="604"/>
                  </a:lnTo>
                  <a:lnTo>
                    <a:pt x="464" y="601"/>
                  </a:lnTo>
                  <a:lnTo>
                    <a:pt x="462" y="592"/>
                  </a:lnTo>
                  <a:lnTo>
                    <a:pt x="462" y="585"/>
                  </a:lnTo>
                  <a:lnTo>
                    <a:pt x="463" y="580"/>
                  </a:lnTo>
                  <a:lnTo>
                    <a:pt x="470" y="570"/>
                  </a:lnTo>
                  <a:lnTo>
                    <a:pt x="466" y="569"/>
                  </a:lnTo>
                  <a:lnTo>
                    <a:pt x="454" y="568"/>
                  </a:lnTo>
                  <a:lnTo>
                    <a:pt x="459" y="559"/>
                  </a:lnTo>
                  <a:lnTo>
                    <a:pt x="460" y="549"/>
                  </a:lnTo>
                  <a:lnTo>
                    <a:pt x="458" y="543"/>
                  </a:lnTo>
                  <a:lnTo>
                    <a:pt x="451" y="546"/>
                  </a:lnTo>
                  <a:lnTo>
                    <a:pt x="451" y="539"/>
                  </a:lnTo>
                  <a:lnTo>
                    <a:pt x="455" y="536"/>
                  </a:lnTo>
                  <a:lnTo>
                    <a:pt x="460" y="534"/>
                  </a:lnTo>
                  <a:lnTo>
                    <a:pt x="465" y="531"/>
                  </a:lnTo>
                  <a:lnTo>
                    <a:pt x="468" y="525"/>
                  </a:lnTo>
                  <a:lnTo>
                    <a:pt x="469" y="519"/>
                  </a:lnTo>
                  <a:lnTo>
                    <a:pt x="467" y="515"/>
                  </a:lnTo>
                  <a:lnTo>
                    <a:pt x="461" y="516"/>
                  </a:lnTo>
                  <a:lnTo>
                    <a:pt x="460" y="513"/>
                  </a:lnTo>
                  <a:lnTo>
                    <a:pt x="465" y="506"/>
                  </a:lnTo>
                  <a:lnTo>
                    <a:pt x="469" y="509"/>
                  </a:lnTo>
                  <a:lnTo>
                    <a:pt x="473" y="516"/>
                  </a:lnTo>
                  <a:lnTo>
                    <a:pt x="476" y="526"/>
                  </a:lnTo>
                  <a:lnTo>
                    <a:pt x="477" y="536"/>
                  </a:lnTo>
                  <a:lnTo>
                    <a:pt x="477" y="543"/>
                  </a:lnTo>
                  <a:lnTo>
                    <a:pt x="474" y="560"/>
                  </a:lnTo>
                  <a:lnTo>
                    <a:pt x="485" y="632"/>
                  </a:lnTo>
                  <a:lnTo>
                    <a:pt x="488" y="621"/>
                  </a:lnTo>
                  <a:lnTo>
                    <a:pt x="483" y="57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xmlns="" id="{E6FB18B1-DDFA-4D16-8CB9-C0DFE7B98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7347" y="2798462"/>
              <a:ext cx="11283" cy="11361"/>
            </a:xfrm>
            <a:custGeom>
              <a:avLst/>
              <a:gdLst>
                <a:gd name="T0" fmla="*/ 23 w 46"/>
                <a:gd name="T1" fmla="*/ 5 h 42"/>
                <a:gd name="T2" fmla="*/ 28 w 46"/>
                <a:gd name="T3" fmla="*/ 12 h 42"/>
                <a:gd name="T4" fmla="*/ 24 w 46"/>
                <a:gd name="T5" fmla="*/ 18 h 42"/>
                <a:gd name="T6" fmla="*/ 22 w 46"/>
                <a:gd name="T7" fmla="*/ 32 h 42"/>
                <a:gd name="T8" fmla="*/ 19 w 46"/>
                <a:gd name="T9" fmla="*/ 36 h 42"/>
                <a:gd name="T10" fmla="*/ 13 w 46"/>
                <a:gd name="T11" fmla="*/ 35 h 42"/>
                <a:gd name="T12" fmla="*/ 9 w 46"/>
                <a:gd name="T13" fmla="*/ 30 h 42"/>
                <a:gd name="T14" fmla="*/ 5 w 46"/>
                <a:gd name="T15" fmla="*/ 27 h 42"/>
                <a:gd name="T16" fmla="*/ 0 w 46"/>
                <a:gd name="T17" fmla="*/ 31 h 42"/>
                <a:gd name="T18" fmla="*/ 11 w 46"/>
                <a:gd name="T19" fmla="*/ 41 h 42"/>
                <a:gd name="T20" fmla="*/ 22 w 46"/>
                <a:gd name="T21" fmla="*/ 40 h 42"/>
                <a:gd name="T22" fmla="*/ 32 w 46"/>
                <a:gd name="T23" fmla="*/ 32 h 42"/>
                <a:gd name="T24" fmla="*/ 39 w 46"/>
                <a:gd name="T25" fmla="*/ 19 h 42"/>
                <a:gd name="T26" fmla="*/ 41 w 46"/>
                <a:gd name="T27" fmla="*/ 6 h 42"/>
                <a:gd name="T28" fmla="*/ 42 w 46"/>
                <a:gd name="T29" fmla="*/ 5 h 42"/>
                <a:gd name="T30" fmla="*/ 45 w 46"/>
                <a:gd name="T31" fmla="*/ 2 h 42"/>
                <a:gd name="T32" fmla="*/ 45 w 46"/>
                <a:gd name="T33" fmla="*/ 0 h 42"/>
                <a:gd name="T34" fmla="*/ 28 w 46"/>
                <a:gd name="T35" fmla="*/ 2 h 42"/>
                <a:gd name="T36" fmla="*/ 23 w 46"/>
                <a:gd name="T37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42">
                  <a:moveTo>
                    <a:pt x="23" y="5"/>
                  </a:moveTo>
                  <a:lnTo>
                    <a:pt x="28" y="12"/>
                  </a:lnTo>
                  <a:lnTo>
                    <a:pt x="24" y="18"/>
                  </a:lnTo>
                  <a:lnTo>
                    <a:pt x="22" y="32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9" y="30"/>
                  </a:lnTo>
                  <a:lnTo>
                    <a:pt x="5" y="27"/>
                  </a:lnTo>
                  <a:lnTo>
                    <a:pt x="0" y="31"/>
                  </a:lnTo>
                  <a:lnTo>
                    <a:pt x="11" y="41"/>
                  </a:lnTo>
                  <a:lnTo>
                    <a:pt x="22" y="40"/>
                  </a:lnTo>
                  <a:lnTo>
                    <a:pt x="32" y="32"/>
                  </a:lnTo>
                  <a:lnTo>
                    <a:pt x="39" y="19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28" y="2"/>
                  </a:lnTo>
                  <a:lnTo>
                    <a:pt x="23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xmlns="" id="{7E6C9D17-7139-41D5-8937-3978382DB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2014" y="2762107"/>
              <a:ext cx="7898" cy="29539"/>
            </a:xfrm>
            <a:custGeom>
              <a:avLst/>
              <a:gdLst>
                <a:gd name="T0" fmla="*/ 28 w 32"/>
                <a:gd name="T1" fmla="*/ 4 h 114"/>
                <a:gd name="T2" fmla="*/ 26 w 32"/>
                <a:gd name="T3" fmla="*/ 9 h 114"/>
                <a:gd name="T4" fmla="*/ 23 w 32"/>
                <a:gd name="T5" fmla="*/ 20 h 114"/>
                <a:gd name="T6" fmla="*/ 24 w 32"/>
                <a:gd name="T7" fmla="*/ 31 h 114"/>
                <a:gd name="T8" fmla="*/ 2 w 32"/>
                <a:gd name="T9" fmla="*/ 92 h 114"/>
                <a:gd name="T10" fmla="*/ 1 w 32"/>
                <a:gd name="T11" fmla="*/ 104 h 114"/>
                <a:gd name="T12" fmla="*/ 0 w 32"/>
                <a:gd name="T13" fmla="*/ 108 h 114"/>
                <a:gd name="T14" fmla="*/ 0 w 32"/>
                <a:gd name="T15" fmla="*/ 110 h 114"/>
                <a:gd name="T16" fmla="*/ 1 w 32"/>
                <a:gd name="T17" fmla="*/ 113 h 114"/>
                <a:gd name="T18" fmla="*/ 6 w 32"/>
                <a:gd name="T19" fmla="*/ 101 h 114"/>
                <a:gd name="T20" fmla="*/ 14 w 32"/>
                <a:gd name="T21" fmla="*/ 64 h 114"/>
                <a:gd name="T22" fmla="*/ 25 w 32"/>
                <a:gd name="T23" fmla="*/ 47 h 114"/>
                <a:gd name="T24" fmla="*/ 29 w 32"/>
                <a:gd name="T25" fmla="*/ 30 h 114"/>
                <a:gd name="T26" fmla="*/ 31 w 32"/>
                <a:gd name="T27" fmla="*/ 12 h 114"/>
                <a:gd name="T28" fmla="*/ 31 w 32"/>
                <a:gd name="T29" fmla="*/ 0 h 114"/>
                <a:gd name="T30" fmla="*/ 28 w 32"/>
                <a:gd name="T3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114">
                  <a:moveTo>
                    <a:pt x="28" y="4"/>
                  </a:moveTo>
                  <a:lnTo>
                    <a:pt x="26" y="9"/>
                  </a:lnTo>
                  <a:lnTo>
                    <a:pt x="23" y="20"/>
                  </a:lnTo>
                  <a:lnTo>
                    <a:pt x="24" y="31"/>
                  </a:lnTo>
                  <a:lnTo>
                    <a:pt x="2" y="92"/>
                  </a:lnTo>
                  <a:lnTo>
                    <a:pt x="1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6" y="101"/>
                  </a:lnTo>
                  <a:lnTo>
                    <a:pt x="14" y="64"/>
                  </a:lnTo>
                  <a:lnTo>
                    <a:pt x="25" y="47"/>
                  </a:lnTo>
                  <a:lnTo>
                    <a:pt x="29" y="30"/>
                  </a:lnTo>
                  <a:lnTo>
                    <a:pt x="31" y="12"/>
                  </a:lnTo>
                  <a:lnTo>
                    <a:pt x="31" y="0"/>
                  </a:lnTo>
                  <a:lnTo>
                    <a:pt x="28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xmlns="" id="{A27BE447-889F-4E80-8193-927D20797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5803" y="2596236"/>
              <a:ext cx="125238" cy="276073"/>
            </a:xfrm>
            <a:custGeom>
              <a:avLst/>
              <a:gdLst>
                <a:gd name="T0" fmla="*/ 480 w 489"/>
                <a:gd name="T1" fmla="*/ 502 h 1070"/>
                <a:gd name="T2" fmla="*/ 476 w 489"/>
                <a:gd name="T3" fmla="*/ 408 h 1070"/>
                <a:gd name="T4" fmla="*/ 453 w 489"/>
                <a:gd name="T5" fmla="*/ 347 h 1070"/>
                <a:gd name="T6" fmla="*/ 377 w 489"/>
                <a:gd name="T7" fmla="*/ 354 h 1070"/>
                <a:gd name="T8" fmla="*/ 349 w 489"/>
                <a:gd name="T9" fmla="*/ 313 h 1070"/>
                <a:gd name="T10" fmla="*/ 361 w 489"/>
                <a:gd name="T11" fmla="*/ 262 h 1070"/>
                <a:gd name="T12" fmla="*/ 380 w 489"/>
                <a:gd name="T13" fmla="*/ 228 h 1070"/>
                <a:gd name="T14" fmla="*/ 403 w 489"/>
                <a:gd name="T15" fmla="*/ 228 h 1070"/>
                <a:gd name="T16" fmla="*/ 410 w 489"/>
                <a:gd name="T17" fmla="*/ 180 h 1070"/>
                <a:gd name="T18" fmla="*/ 308 w 489"/>
                <a:gd name="T19" fmla="*/ 59 h 1070"/>
                <a:gd name="T20" fmla="*/ 114 w 489"/>
                <a:gd name="T21" fmla="*/ 6 h 1070"/>
                <a:gd name="T22" fmla="*/ 93 w 489"/>
                <a:gd name="T23" fmla="*/ 25 h 1070"/>
                <a:gd name="T24" fmla="*/ 62 w 489"/>
                <a:gd name="T25" fmla="*/ 117 h 1070"/>
                <a:gd name="T26" fmla="*/ 51 w 489"/>
                <a:gd name="T27" fmla="*/ 137 h 1070"/>
                <a:gd name="T28" fmla="*/ 11 w 489"/>
                <a:gd name="T29" fmla="*/ 187 h 1070"/>
                <a:gd name="T30" fmla="*/ 19 w 489"/>
                <a:gd name="T31" fmla="*/ 210 h 1070"/>
                <a:gd name="T32" fmla="*/ 37 w 489"/>
                <a:gd name="T33" fmla="*/ 222 h 1070"/>
                <a:gd name="T34" fmla="*/ 38 w 489"/>
                <a:gd name="T35" fmla="*/ 273 h 1070"/>
                <a:gd name="T36" fmla="*/ 14 w 489"/>
                <a:gd name="T37" fmla="*/ 295 h 1070"/>
                <a:gd name="T38" fmla="*/ 21 w 489"/>
                <a:gd name="T39" fmla="*/ 330 h 1070"/>
                <a:gd name="T40" fmla="*/ 35 w 489"/>
                <a:gd name="T41" fmla="*/ 375 h 1070"/>
                <a:gd name="T42" fmla="*/ 100 w 489"/>
                <a:gd name="T43" fmla="*/ 431 h 1070"/>
                <a:gd name="T44" fmla="*/ 162 w 489"/>
                <a:gd name="T45" fmla="*/ 466 h 1070"/>
                <a:gd name="T46" fmla="*/ 218 w 489"/>
                <a:gd name="T47" fmla="*/ 534 h 1070"/>
                <a:gd name="T48" fmla="*/ 168 w 489"/>
                <a:gd name="T49" fmla="*/ 573 h 1070"/>
                <a:gd name="T50" fmla="*/ 125 w 489"/>
                <a:gd name="T51" fmla="*/ 638 h 1070"/>
                <a:gd name="T52" fmla="*/ 116 w 489"/>
                <a:gd name="T53" fmla="*/ 673 h 1070"/>
                <a:gd name="T54" fmla="*/ 84 w 489"/>
                <a:gd name="T55" fmla="*/ 691 h 1070"/>
                <a:gd name="T56" fmla="*/ 23 w 489"/>
                <a:gd name="T57" fmla="*/ 765 h 1070"/>
                <a:gd name="T58" fmla="*/ 13 w 489"/>
                <a:gd name="T59" fmla="*/ 793 h 1070"/>
                <a:gd name="T60" fmla="*/ 20 w 489"/>
                <a:gd name="T61" fmla="*/ 832 h 1070"/>
                <a:gd name="T62" fmla="*/ 23 w 489"/>
                <a:gd name="T63" fmla="*/ 875 h 1070"/>
                <a:gd name="T64" fmla="*/ 97 w 489"/>
                <a:gd name="T65" fmla="*/ 922 h 1070"/>
                <a:gd name="T66" fmla="*/ 124 w 489"/>
                <a:gd name="T67" fmla="*/ 935 h 1070"/>
                <a:gd name="T68" fmla="*/ 172 w 489"/>
                <a:gd name="T69" fmla="*/ 953 h 1070"/>
                <a:gd name="T70" fmla="*/ 190 w 489"/>
                <a:gd name="T71" fmla="*/ 970 h 1070"/>
                <a:gd name="T72" fmla="*/ 224 w 489"/>
                <a:gd name="T73" fmla="*/ 955 h 1070"/>
                <a:gd name="T74" fmla="*/ 254 w 489"/>
                <a:gd name="T75" fmla="*/ 953 h 1070"/>
                <a:gd name="T76" fmla="*/ 270 w 489"/>
                <a:gd name="T77" fmla="*/ 1044 h 1070"/>
                <a:gd name="T78" fmla="*/ 282 w 489"/>
                <a:gd name="T79" fmla="*/ 1067 h 1070"/>
                <a:gd name="T80" fmla="*/ 321 w 489"/>
                <a:gd name="T81" fmla="*/ 1007 h 1070"/>
                <a:gd name="T82" fmla="*/ 341 w 489"/>
                <a:gd name="T83" fmla="*/ 971 h 1070"/>
                <a:gd name="T84" fmla="*/ 329 w 489"/>
                <a:gd name="T85" fmla="*/ 969 h 1070"/>
                <a:gd name="T86" fmla="*/ 360 w 489"/>
                <a:gd name="T87" fmla="*/ 914 h 1070"/>
                <a:gd name="T88" fmla="*/ 346 w 489"/>
                <a:gd name="T89" fmla="*/ 887 h 1070"/>
                <a:gd name="T90" fmla="*/ 374 w 489"/>
                <a:gd name="T91" fmla="*/ 854 h 1070"/>
                <a:gd name="T92" fmla="*/ 391 w 489"/>
                <a:gd name="T93" fmla="*/ 864 h 1070"/>
                <a:gd name="T94" fmla="*/ 393 w 489"/>
                <a:gd name="T95" fmla="*/ 820 h 1070"/>
                <a:gd name="T96" fmla="*/ 414 w 489"/>
                <a:gd name="T97" fmla="*/ 799 h 1070"/>
                <a:gd name="T98" fmla="*/ 403 w 489"/>
                <a:gd name="T99" fmla="*/ 755 h 1070"/>
                <a:gd name="T100" fmla="*/ 437 w 489"/>
                <a:gd name="T101" fmla="*/ 767 h 1070"/>
                <a:gd name="T102" fmla="*/ 437 w 489"/>
                <a:gd name="T103" fmla="*/ 724 h 1070"/>
                <a:gd name="T104" fmla="*/ 461 w 489"/>
                <a:gd name="T105" fmla="*/ 688 h 1070"/>
                <a:gd name="T106" fmla="*/ 456 w 489"/>
                <a:gd name="T107" fmla="*/ 638 h 1070"/>
                <a:gd name="T108" fmla="*/ 463 w 489"/>
                <a:gd name="T109" fmla="*/ 580 h 1070"/>
                <a:gd name="T110" fmla="*/ 451 w 489"/>
                <a:gd name="T111" fmla="*/ 546 h 1070"/>
                <a:gd name="T112" fmla="*/ 467 w 489"/>
                <a:gd name="T113" fmla="*/ 515 h 1070"/>
                <a:gd name="T114" fmla="*/ 477 w 489"/>
                <a:gd name="T115" fmla="*/ 536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9" h="1070">
                  <a:moveTo>
                    <a:pt x="483" y="576"/>
                  </a:moveTo>
                  <a:lnTo>
                    <a:pt x="484" y="560"/>
                  </a:lnTo>
                  <a:lnTo>
                    <a:pt x="481" y="558"/>
                  </a:lnTo>
                  <a:lnTo>
                    <a:pt x="482" y="551"/>
                  </a:lnTo>
                  <a:lnTo>
                    <a:pt x="479" y="531"/>
                  </a:lnTo>
                  <a:lnTo>
                    <a:pt x="483" y="513"/>
                  </a:lnTo>
                  <a:lnTo>
                    <a:pt x="480" y="502"/>
                  </a:lnTo>
                  <a:lnTo>
                    <a:pt x="475" y="495"/>
                  </a:lnTo>
                  <a:lnTo>
                    <a:pt x="468" y="493"/>
                  </a:lnTo>
                  <a:lnTo>
                    <a:pt x="472" y="479"/>
                  </a:lnTo>
                  <a:lnTo>
                    <a:pt x="475" y="441"/>
                  </a:lnTo>
                  <a:lnTo>
                    <a:pt x="471" y="430"/>
                  </a:lnTo>
                  <a:lnTo>
                    <a:pt x="473" y="419"/>
                  </a:lnTo>
                  <a:lnTo>
                    <a:pt x="476" y="408"/>
                  </a:lnTo>
                  <a:lnTo>
                    <a:pt x="477" y="398"/>
                  </a:lnTo>
                  <a:lnTo>
                    <a:pt x="459" y="341"/>
                  </a:lnTo>
                  <a:lnTo>
                    <a:pt x="454" y="330"/>
                  </a:lnTo>
                  <a:lnTo>
                    <a:pt x="447" y="326"/>
                  </a:lnTo>
                  <a:lnTo>
                    <a:pt x="444" y="329"/>
                  </a:lnTo>
                  <a:lnTo>
                    <a:pt x="447" y="338"/>
                  </a:lnTo>
                  <a:lnTo>
                    <a:pt x="453" y="347"/>
                  </a:lnTo>
                  <a:lnTo>
                    <a:pt x="458" y="351"/>
                  </a:lnTo>
                  <a:lnTo>
                    <a:pt x="453" y="354"/>
                  </a:lnTo>
                  <a:lnTo>
                    <a:pt x="438" y="349"/>
                  </a:lnTo>
                  <a:lnTo>
                    <a:pt x="406" y="346"/>
                  </a:lnTo>
                  <a:lnTo>
                    <a:pt x="396" y="347"/>
                  </a:lnTo>
                  <a:lnTo>
                    <a:pt x="380" y="354"/>
                  </a:lnTo>
                  <a:lnTo>
                    <a:pt x="377" y="354"/>
                  </a:lnTo>
                  <a:lnTo>
                    <a:pt x="370" y="352"/>
                  </a:lnTo>
                  <a:lnTo>
                    <a:pt x="358" y="351"/>
                  </a:lnTo>
                  <a:lnTo>
                    <a:pt x="353" y="345"/>
                  </a:lnTo>
                  <a:lnTo>
                    <a:pt x="352" y="337"/>
                  </a:lnTo>
                  <a:lnTo>
                    <a:pt x="355" y="329"/>
                  </a:lnTo>
                  <a:lnTo>
                    <a:pt x="352" y="327"/>
                  </a:lnTo>
                  <a:lnTo>
                    <a:pt x="349" y="313"/>
                  </a:lnTo>
                  <a:lnTo>
                    <a:pt x="349" y="312"/>
                  </a:lnTo>
                  <a:lnTo>
                    <a:pt x="351" y="308"/>
                  </a:lnTo>
                  <a:lnTo>
                    <a:pt x="355" y="301"/>
                  </a:lnTo>
                  <a:lnTo>
                    <a:pt x="358" y="297"/>
                  </a:lnTo>
                  <a:lnTo>
                    <a:pt x="359" y="288"/>
                  </a:lnTo>
                  <a:lnTo>
                    <a:pt x="359" y="270"/>
                  </a:lnTo>
                  <a:lnTo>
                    <a:pt x="361" y="262"/>
                  </a:lnTo>
                  <a:lnTo>
                    <a:pt x="364" y="259"/>
                  </a:lnTo>
                  <a:lnTo>
                    <a:pt x="369" y="253"/>
                  </a:lnTo>
                  <a:lnTo>
                    <a:pt x="371" y="250"/>
                  </a:lnTo>
                  <a:lnTo>
                    <a:pt x="372" y="246"/>
                  </a:lnTo>
                  <a:lnTo>
                    <a:pt x="373" y="238"/>
                  </a:lnTo>
                  <a:lnTo>
                    <a:pt x="374" y="234"/>
                  </a:lnTo>
                  <a:lnTo>
                    <a:pt x="380" y="228"/>
                  </a:lnTo>
                  <a:lnTo>
                    <a:pt x="382" y="232"/>
                  </a:lnTo>
                  <a:lnTo>
                    <a:pt x="381" y="251"/>
                  </a:lnTo>
                  <a:lnTo>
                    <a:pt x="386" y="250"/>
                  </a:lnTo>
                  <a:lnTo>
                    <a:pt x="390" y="248"/>
                  </a:lnTo>
                  <a:lnTo>
                    <a:pt x="392" y="245"/>
                  </a:lnTo>
                  <a:lnTo>
                    <a:pt x="397" y="235"/>
                  </a:lnTo>
                  <a:lnTo>
                    <a:pt x="403" y="228"/>
                  </a:lnTo>
                  <a:lnTo>
                    <a:pt x="408" y="219"/>
                  </a:lnTo>
                  <a:lnTo>
                    <a:pt x="410" y="216"/>
                  </a:lnTo>
                  <a:lnTo>
                    <a:pt x="410" y="212"/>
                  </a:lnTo>
                  <a:lnTo>
                    <a:pt x="409" y="206"/>
                  </a:lnTo>
                  <a:lnTo>
                    <a:pt x="408" y="201"/>
                  </a:lnTo>
                  <a:lnTo>
                    <a:pt x="410" y="192"/>
                  </a:lnTo>
                  <a:lnTo>
                    <a:pt x="410" y="180"/>
                  </a:lnTo>
                  <a:lnTo>
                    <a:pt x="419" y="155"/>
                  </a:lnTo>
                  <a:lnTo>
                    <a:pt x="423" y="121"/>
                  </a:lnTo>
                  <a:lnTo>
                    <a:pt x="423" y="102"/>
                  </a:lnTo>
                  <a:lnTo>
                    <a:pt x="421" y="94"/>
                  </a:lnTo>
                  <a:lnTo>
                    <a:pt x="383" y="82"/>
                  </a:lnTo>
                  <a:lnTo>
                    <a:pt x="345" y="71"/>
                  </a:lnTo>
                  <a:lnTo>
                    <a:pt x="308" y="59"/>
                  </a:lnTo>
                  <a:lnTo>
                    <a:pt x="270" y="47"/>
                  </a:lnTo>
                  <a:lnTo>
                    <a:pt x="232" y="35"/>
                  </a:lnTo>
                  <a:lnTo>
                    <a:pt x="194" y="23"/>
                  </a:lnTo>
                  <a:lnTo>
                    <a:pt x="157" y="1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4" y="6"/>
                  </a:lnTo>
                  <a:lnTo>
                    <a:pt x="106" y="8"/>
                  </a:lnTo>
                  <a:lnTo>
                    <a:pt x="103" y="10"/>
                  </a:lnTo>
                  <a:lnTo>
                    <a:pt x="100" y="15"/>
                  </a:lnTo>
                  <a:lnTo>
                    <a:pt x="96" y="16"/>
                  </a:lnTo>
                  <a:lnTo>
                    <a:pt x="95" y="18"/>
                  </a:lnTo>
                  <a:lnTo>
                    <a:pt x="94" y="20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79" y="47"/>
                  </a:lnTo>
                  <a:lnTo>
                    <a:pt x="77" y="53"/>
                  </a:lnTo>
                  <a:lnTo>
                    <a:pt x="78" y="56"/>
                  </a:lnTo>
                  <a:lnTo>
                    <a:pt x="77" y="69"/>
                  </a:lnTo>
                  <a:lnTo>
                    <a:pt x="74" y="90"/>
                  </a:lnTo>
                  <a:lnTo>
                    <a:pt x="62" y="117"/>
                  </a:lnTo>
                  <a:lnTo>
                    <a:pt x="58" y="121"/>
                  </a:lnTo>
                  <a:lnTo>
                    <a:pt x="56" y="123"/>
                  </a:lnTo>
                  <a:lnTo>
                    <a:pt x="53" y="125"/>
                  </a:lnTo>
                  <a:lnTo>
                    <a:pt x="50" y="129"/>
                  </a:lnTo>
                  <a:lnTo>
                    <a:pt x="49" y="131"/>
                  </a:lnTo>
                  <a:lnTo>
                    <a:pt x="51" y="136"/>
                  </a:lnTo>
                  <a:lnTo>
                    <a:pt x="51" y="137"/>
                  </a:lnTo>
                  <a:lnTo>
                    <a:pt x="50" y="138"/>
                  </a:lnTo>
                  <a:lnTo>
                    <a:pt x="40" y="158"/>
                  </a:lnTo>
                  <a:lnTo>
                    <a:pt x="35" y="165"/>
                  </a:lnTo>
                  <a:lnTo>
                    <a:pt x="28" y="168"/>
                  </a:lnTo>
                  <a:lnTo>
                    <a:pt x="23" y="172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9" y="195"/>
                  </a:lnTo>
                  <a:lnTo>
                    <a:pt x="10" y="198"/>
                  </a:lnTo>
                  <a:lnTo>
                    <a:pt x="13" y="201"/>
                  </a:lnTo>
                  <a:lnTo>
                    <a:pt x="18" y="205"/>
                  </a:lnTo>
                  <a:lnTo>
                    <a:pt x="19" y="207"/>
                  </a:lnTo>
                  <a:lnTo>
                    <a:pt x="19" y="209"/>
                  </a:lnTo>
                  <a:lnTo>
                    <a:pt x="19" y="210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5" y="210"/>
                  </a:lnTo>
                  <a:lnTo>
                    <a:pt x="26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7" y="222"/>
                  </a:lnTo>
                  <a:lnTo>
                    <a:pt x="44" y="228"/>
                  </a:lnTo>
                  <a:lnTo>
                    <a:pt x="47" y="236"/>
                  </a:lnTo>
                  <a:lnTo>
                    <a:pt x="45" y="244"/>
                  </a:lnTo>
                  <a:lnTo>
                    <a:pt x="41" y="248"/>
                  </a:lnTo>
                  <a:lnTo>
                    <a:pt x="38" y="253"/>
                  </a:lnTo>
                  <a:lnTo>
                    <a:pt x="39" y="264"/>
                  </a:lnTo>
                  <a:lnTo>
                    <a:pt x="38" y="273"/>
                  </a:lnTo>
                  <a:lnTo>
                    <a:pt x="34" y="278"/>
                  </a:lnTo>
                  <a:lnTo>
                    <a:pt x="27" y="281"/>
                  </a:lnTo>
                  <a:lnTo>
                    <a:pt x="20" y="279"/>
                  </a:lnTo>
                  <a:lnTo>
                    <a:pt x="19" y="287"/>
                  </a:lnTo>
                  <a:lnTo>
                    <a:pt x="17" y="291"/>
                  </a:lnTo>
                  <a:lnTo>
                    <a:pt x="15" y="293"/>
                  </a:lnTo>
                  <a:lnTo>
                    <a:pt x="14" y="295"/>
                  </a:lnTo>
                  <a:lnTo>
                    <a:pt x="15" y="299"/>
                  </a:lnTo>
                  <a:lnTo>
                    <a:pt x="17" y="301"/>
                  </a:lnTo>
                  <a:lnTo>
                    <a:pt x="18" y="301"/>
                  </a:lnTo>
                  <a:lnTo>
                    <a:pt x="17" y="315"/>
                  </a:lnTo>
                  <a:lnTo>
                    <a:pt x="17" y="321"/>
                  </a:lnTo>
                  <a:lnTo>
                    <a:pt x="19" y="326"/>
                  </a:lnTo>
                  <a:lnTo>
                    <a:pt x="21" y="330"/>
                  </a:lnTo>
                  <a:lnTo>
                    <a:pt x="21" y="334"/>
                  </a:lnTo>
                  <a:lnTo>
                    <a:pt x="22" y="338"/>
                  </a:lnTo>
                  <a:lnTo>
                    <a:pt x="26" y="351"/>
                  </a:lnTo>
                  <a:lnTo>
                    <a:pt x="25" y="356"/>
                  </a:lnTo>
                  <a:lnTo>
                    <a:pt x="27" y="360"/>
                  </a:lnTo>
                  <a:lnTo>
                    <a:pt x="29" y="364"/>
                  </a:lnTo>
                  <a:lnTo>
                    <a:pt x="35" y="375"/>
                  </a:lnTo>
                  <a:lnTo>
                    <a:pt x="39" y="376"/>
                  </a:lnTo>
                  <a:lnTo>
                    <a:pt x="49" y="372"/>
                  </a:lnTo>
                  <a:lnTo>
                    <a:pt x="67" y="374"/>
                  </a:lnTo>
                  <a:lnTo>
                    <a:pt x="76" y="384"/>
                  </a:lnTo>
                  <a:lnTo>
                    <a:pt x="86" y="417"/>
                  </a:lnTo>
                  <a:lnTo>
                    <a:pt x="91" y="424"/>
                  </a:lnTo>
                  <a:lnTo>
                    <a:pt x="100" y="431"/>
                  </a:lnTo>
                  <a:lnTo>
                    <a:pt x="108" y="435"/>
                  </a:lnTo>
                  <a:lnTo>
                    <a:pt x="120" y="427"/>
                  </a:lnTo>
                  <a:lnTo>
                    <a:pt x="126" y="433"/>
                  </a:lnTo>
                  <a:lnTo>
                    <a:pt x="135" y="449"/>
                  </a:lnTo>
                  <a:lnTo>
                    <a:pt x="156" y="460"/>
                  </a:lnTo>
                  <a:lnTo>
                    <a:pt x="160" y="463"/>
                  </a:lnTo>
                  <a:lnTo>
                    <a:pt x="162" y="466"/>
                  </a:lnTo>
                  <a:lnTo>
                    <a:pt x="177" y="479"/>
                  </a:lnTo>
                  <a:lnTo>
                    <a:pt x="191" y="489"/>
                  </a:lnTo>
                  <a:lnTo>
                    <a:pt x="212" y="500"/>
                  </a:lnTo>
                  <a:lnTo>
                    <a:pt x="223" y="508"/>
                  </a:lnTo>
                  <a:lnTo>
                    <a:pt x="229" y="516"/>
                  </a:lnTo>
                  <a:lnTo>
                    <a:pt x="226" y="526"/>
                  </a:lnTo>
                  <a:lnTo>
                    <a:pt x="218" y="534"/>
                  </a:lnTo>
                  <a:lnTo>
                    <a:pt x="208" y="540"/>
                  </a:lnTo>
                  <a:lnTo>
                    <a:pt x="199" y="543"/>
                  </a:lnTo>
                  <a:lnTo>
                    <a:pt x="197" y="546"/>
                  </a:lnTo>
                  <a:lnTo>
                    <a:pt x="187" y="559"/>
                  </a:lnTo>
                  <a:lnTo>
                    <a:pt x="184" y="561"/>
                  </a:lnTo>
                  <a:lnTo>
                    <a:pt x="172" y="568"/>
                  </a:lnTo>
                  <a:lnTo>
                    <a:pt x="168" y="573"/>
                  </a:lnTo>
                  <a:lnTo>
                    <a:pt x="158" y="590"/>
                  </a:lnTo>
                  <a:lnTo>
                    <a:pt x="154" y="594"/>
                  </a:lnTo>
                  <a:lnTo>
                    <a:pt x="143" y="603"/>
                  </a:lnTo>
                  <a:lnTo>
                    <a:pt x="139" y="610"/>
                  </a:lnTo>
                  <a:lnTo>
                    <a:pt x="131" y="634"/>
                  </a:lnTo>
                  <a:lnTo>
                    <a:pt x="128" y="631"/>
                  </a:lnTo>
                  <a:lnTo>
                    <a:pt x="125" y="638"/>
                  </a:lnTo>
                  <a:lnTo>
                    <a:pt x="118" y="637"/>
                  </a:lnTo>
                  <a:lnTo>
                    <a:pt x="118" y="643"/>
                  </a:lnTo>
                  <a:lnTo>
                    <a:pt x="122" y="650"/>
                  </a:lnTo>
                  <a:lnTo>
                    <a:pt x="129" y="656"/>
                  </a:lnTo>
                  <a:lnTo>
                    <a:pt x="124" y="661"/>
                  </a:lnTo>
                  <a:lnTo>
                    <a:pt x="120" y="668"/>
                  </a:lnTo>
                  <a:lnTo>
                    <a:pt x="116" y="673"/>
                  </a:lnTo>
                  <a:lnTo>
                    <a:pt x="110" y="673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108" y="676"/>
                  </a:lnTo>
                  <a:lnTo>
                    <a:pt x="100" y="680"/>
                  </a:lnTo>
                  <a:lnTo>
                    <a:pt x="89" y="689"/>
                  </a:lnTo>
                  <a:lnTo>
                    <a:pt x="84" y="691"/>
                  </a:lnTo>
                  <a:lnTo>
                    <a:pt x="76" y="693"/>
                  </a:lnTo>
                  <a:lnTo>
                    <a:pt x="63" y="700"/>
                  </a:lnTo>
                  <a:lnTo>
                    <a:pt x="45" y="713"/>
                  </a:lnTo>
                  <a:lnTo>
                    <a:pt x="34" y="725"/>
                  </a:lnTo>
                  <a:lnTo>
                    <a:pt x="25" y="739"/>
                  </a:lnTo>
                  <a:lnTo>
                    <a:pt x="21" y="753"/>
                  </a:lnTo>
                  <a:lnTo>
                    <a:pt x="23" y="765"/>
                  </a:lnTo>
                  <a:lnTo>
                    <a:pt x="23" y="767"/>
                  </a:lnTo>
                  <a:lnTo>
                    <a:pt x="19" y="770"/>
                  </a:lnTo>
                  <a:lnTo>
                    <a:pt x="18" y="773"/>
                  </a:lnTo>
                  <a:lnTo>
                    <a:pt x="17" y="777"/>
                  </a:lnTo>
                  <a:lnTo>
                    <a:pt x="13" y="782"/>
                  </a:lnTo>
                  <a:lnTo>
                    <a:pt x="13" y="787"/>
                  </a:lnTo>
                  <a:lnTo>
                    <a:pt x="13" y="793"/>
                  </a:lnTo>
                  <a:lnTo>
                    <a:pt x="13" y="798"/>
                  </a:lnTo>
                  <a:lnTo>
                    <a:pt x="12" y="800"/>
                  </a:lnTo>
                  <a:lnTo>
                    <a:pt x="6" y="806"/>
                  </a:lnTo>
                  <a:lnTo>
                    <a:pt x="0" y="815"/>
                  </a:lnTo>
                  <a:lnTo>
                    <a:pt x="1" y="818"/>
                  </a:lnTo>
                  <a:lnTo>
                    <a:pt x="6" y="823"/>
                  </a:lnTo>
                  <a:lnTo>
                    <a:pt x="20" y="832"/>
                  </a:lnTo>
                  <a:lnTo>
                    <a:pt x="22" y="838"/>
                  </a:lnTo>
                  <a:lnTo>
                    <a:pt x="23" y="859"/>
                  </a:lnTo>
                  <a:lnTo>
                    <a:pt x="24" y="867"/>
                  </a:lnTo>
                  <a:lnTo>
                    <a:pt x="21" y="866"/>
                  </a:lnTo>
                  <a:lnTo>
                    <a:pt x="19" y="865"/>
                  </a:lnTo>
                  <a:lnTo>
                    <a:pt x="17" y="863"/>
                  </a:lnTo>
                  <a:lnTo>
                    <a:pt x="23" y="875"/>
                  </a:lnTo>
                  <a:lnTo>
                    <a:pt x="33" y="882"/>
                  </a:lnTo>
                  <a:lnTo>
                    <a:pt x="45" y="887"/>
                  </a:lnTo>
                  <a:lnTo>
                    <a:pt x="89" y="917"/>
                  </a:lnTo>
                  <a:lnTo>
                    <a:pt x="90" y="919"/>
                  </a:lnTo>
                  <a:lnTo>
                    <a:pt x="93" y="921"/>
                  </a:lnTo>
                  <a:lnTo>
                    <a:pt x="96" y="923"/>
                  </a:lnTo>
                  <a:lnTo>
                    <a:pt x="97" y="922"/>
                  </a:lnTo>
                  <a:lnTo>
                    <a:pt x="99" y="920"/>
                  </a:lnTo>
                  <a:lnTo>
                    <a:pt x="101" y="918"/>
                  </a:lnTo>
                  <a:lnTo>
                    <a:pt x="105" y="918"/>
                  </a:lnTo>
                  <a:lnTo>
                    <a:pt x="109" y="921"/>
                  </a:lnTo>
                  <a:lnTo>
                    <a:pt x="113" y="928"/>
                  </a:lnTo>
                  <a:lnTo>
                    <a:pt x="118" y="933"/>
                  </a:lnTo>
                  <a:lnTo>
                    <a:pt x="124" y="935"/>
                  </a:lnTo>
                  <a:lnTo>
                    <a:pt x="137" y="932"/>
                  </a:lnTo>
                  <a:lnTo>
                    <a:pt x="140" y="933"/>
                  </a:lnTo>
                  <a:lnTo>
                    <a:pt x="145" y="941"/>
                  </a:lnTo>
                  <a:lnTo>
                    <a:pt x="148" y="942"/>
                  </a:lnTo>
                  <a:lnTo>
                    <a:pt x="154" y="943"/>
                  </a:lnTo>
                  <a:lnTo>
                    <a:pt x="168" y="950"/>
                  </a:lnTo>
                  <a:lnTo>
                    <a:pt x="172" y="953"/>
                  </a:lnTo>
                  <a:lnTo>
                    <a:pt x="173" y="955"/>
                  </a:lnTo>
                  <a:lnTo>
                    <a:pt x="173" y="961"/>
                  </a:lnTo>
                  <a:lnTo>
                    <a:pt x="174" y="964"/>
                  </a:lnTo>
                  <a:lnTo>
                    <a:pt x="178" y="967"/>
                  </a:lnTo>
                  <a:lnTo>
                    <a:pt x="184" y="969"/>
                  </a:lnTo>
                  <a:lnTo>
                    <a:pt x="184" y="971"/>
                  </a:lnTo>
                  <a:lnTo>
                    <a:pt x="190" y="970"/>
                  </a:lnTo>
                  <a:lnTo>
                    <a:pt x="193" y="966"/>
                  </a:lnTo>
                  <a:lnTo>
                    <a:pt x="196" y="963"/>
                  </a:lnTo>
                  <a:lnTo>
                    <a:pt x="200" y="958"/>
                  </a:lnTo>
                  <a:lnTo>
                    <a:pt x="210" y="953"/>
                  </a:lnTo>
                  <a:lnTo>
                    <a:pt x="217" y="951"/>
                  </a:lnTo>
                  <a:lnTo>
                    <a:pt x="222" y="952"/>
                  </a:lnTo>
                  <a:lnTo>
                    <a:pt x="224" y="955"/>
                  </a:lnTo>
                  <a:lnTo>
                    <a:pt x="225" y="958"/>
                  </a:lnTo>
                  <a:lnTo>
                    <a:pt x="226" y="961"/>
                  </a:lnTo>
                  <a:lnTo>
                    <a:pt x="229" y="961"/>
                  </a:lnTo>
                  <a:lnTo>
                    <a:pt x="232" y="960"/>
                  </a:lnTo>
                  <a:lnTo>
                    <a:pt x="238" y="957"/>
                  </a:lnTo>
                  <a:lnTo>
                    <a:pt x="240" y="956"/>
                  </a:lnTo>
                  <a:lnTo>
                    <a:pt x="254" y="953"/>
                  </a:lnTo>
                  <a:lnTo>
                    <a:pt x="260" y="953"/>
                  </a:lnTo>
                  <a:lnTo>
                    <a:pt x="267" y="956"/>
                  </a:lnTo>
                  <a:lnTo>
                    <a:pt x="277" y="968"/>
                  </a:lnTo>
                  <a:lnTo>
                    <a:pt x="278" y="986"/>
                  </a:lnTo>
                  <a:lnTo>
                    <a:pt x="269" y="1026"/>
                  </a:lnTo>
                  <a:lnTo>
                    <a:pt x="269" y="1035"/>
                  </a:lnTo>
                  <a:lnTo>
                    <a:pt x="270" y="1044"/>
                  </a:lnTo>
                  <a:lnTo>
                    <a:pt x="271" y="1053"/>
                  </a:lnTo>
                  <a:lnTo>
                    <a:pt x="271" y="1058"/>
                  </a:lnTo>
                  <a:lnTo>
                    <a:pt x="270" y="1063"/>
                  </a:lnTo>
                  <a:lnTo>
                    <a:pt x="270" y="1066"/>
                  </a:lnTo>
                  <a:lnTo>
                    <a:pt x="275" y="1069"/>
                  </a:lnTo>
                  <a:lnTo>
                    <a:pt x="279" y="1069"/>
                  </a:lnTo>
                  <a:lnTo>
                    <a:pt x="282" y="1067"/>
                  </a:lnTo>
                  <a:lnTo>
                    <a:pt x="301" y="1055"/>
                  </a:lnTo>
                  <a:lnTo>
                    <a:pt x="312" y="1044"/>
                  </a:lnTo>
                  <a:lnTo>
                    <a:pt x="321" y="1030"/>
                  </a:lnTo>
                  <a:lnTo>
                    <a:pt x="325" y="1017"/>
                  </a:lnTo>
                  <a:lnTo>
                    <a:pt x="324" y="1014"/>
                  </a:lnTo>
                  <a:lnTo>
                    <a:pt x="321" y="1011"/>
                  </a:lnTo>
                  <a:lnTo>
                    <a:pt x="321" y="1007"/>
                  </a:lnTo>
                  <a:lnTo>
                    <a:pt x="329" y="1003"/>
                  </a:lnTo>
                  <a:lnTo>
                    <a:pt x="332" y="1000"/>
                  </a:lnTo>
                  <a:lnTo>
                    <a:pt x="334" y="997"/>
                  </a:lnTo>
                  <a:lnTo>
                    <a:pt x="335" y="989"/>
                  </a:lnTo>
                  <a:lnTo>
                    <a:pt x="341" y="979"/>
                  </a:lnTo>
                  <a:lnTo>
                    <a:pt x="342" y="975"/>
                  </a:lnTo>
                  <a:lnTo>
                    <a:pt x="341" y="971"/>
                  </a:lnTo>
                  <a:lnTo>
                    <a:pt x="338" y="969"/>
                  </a:lnTo>
                  <a:lnTo>
                    <a:pt x="335" y="969"/>
                  </a:lnTo>
                  <a:lnTo>
                    <a:pt x="332" y="971"/>
                  </a:lnTo>
                  <a:lnTo>
                    <a:pt x="331" y="970"/>
                  </a:lnTo>
                  <a:lnTo>
                    <a:pt x="331" y="969"/>
                  </a:lnTo>
                  <a:lnTo>
                    <a:pt x="330" y="969"/>
                  </a:lnTo>
                  <a:lnTo>
                    <a:pt x="329" y="969"/>
                  </a:lnTo>
                  <a:lnTo>
                    <a:pt x="331" y="964"/>
                  </a:lnTo>
                  <a:lnTo>
                    <a:pt x="334" y="962"/>
                  </a:lnTo>
                  <a:lnTo>
                    <a:pt x="338" y="961"/>
                  </a:lnTo>
                  <a:lnTo>
                    <a:pt x="342" y="963"/>
                  </a:lnTo>
                  <a:lnTo>
                    <a:pt x="351" y="926"/>
                  </a:lnTo>
                  <a:lnTo>
                    <a:pt x="353" y="920"/>
                  </a:lnTo>
                  <a:lnTo>
                    <a:pt x="360" y="914"/>
                  </a:lnTo>
                  <a:lnTo>
                    <a:pt x="370" y="892"/>
                  </a:lnTo>
                  <a:lnTo>
                    <a:pt x="378" y="883"/>
                  </a:lnTo>
                  <a:lnTo>
                    <a:pt x="377" y="880"/>
                  </a:lnTo>
                  <a:lnTo>
                    <a:pt x="360" y="890"/>
                  </a:lnTo>
                  <a:lnTo>
                    <a:pt x="355" y="890"/>
                  </a:lnTo>
                  <a:lnTo>
                    <a:pt x="351" y="888"/>
                  </a:lnTo>
                  <a:lnTo>
                    <a:pt x="346" y="887"/>
                  </a:lnTo>
                  <a:lnTo>
                    <a:pt x="340" y="889"/>
                  </a:lnTo>
                  <a:lnTo>
                    <a:pt x="344" y="880"/>
                  </a:lnTo>
                  <a:lnTo>
                    <a:pt x="353" y="875"/>
                  </a:lnTo>
                  <a:lnTo>
                    <a:pt x="375" y="871"/>
                  </a:lnTo>
                  <a:lnTo>
                    <a:pt x="374" y="868"/>
                  </a:lnTo>
                  <a:lnTo>
                    <a:pt x="372" y="863"/>
                  </a:lnTo>
                  <a:lnTo>
                    <a:pt x="374" y="854"/>
                  </a:lnTo>
                  <a:lnTo>
                    <a:pt x="382" y="838"/>
                  </a:lnTo>
                  <a:lnTo>
                    <a:pt x="393" y="842"/>
                  </a:lnTo>
                  <a:lnTo>
                    <a:pt x="386" y="853"/>
                  </a:lnTo>
                  <a:lnTo>
                    <a:pt x="383" y="860"/>
                  </a:lnTo>
                  <a:lnTo>
                    <a:pt x="381" y="867"/>
                  </a:lnTo>
                  <a:lnTo>
                    <a:pt x="382" y="869"/>
                  </a:lnTo>
                  <a:lnTo>
                    <a:pt x="391" y="864"/>
                  </a:lnTo>
                  <a:lnTo>
                    <a:pt x="408" y="846"/>
                  </a:lnTo>
                  <a:lnTo>
                    <a:pt x="417" y="840"/>
                  </a:lnTo>
                  <a:lnTo>
                    <a:pt x="412" y="832"/>
                  </a:lnTo>
                  <a:lnTo>
                    <a:pt x="406" y="825"/>
                  </a:lnTo>
                  <a:lnTo>
                    <a:pt x="400" y="821"/>
                  </a:lnTo>
                  <a:lnTo>
                    <a:pt x="394" y="826"/>
                  </a:lnTo>
                  <a:lnTo>
                    <a:pt x="393" y="820"/>
                  </a:lnTo>
                  <a:lnTo>
                    <a:pt x="394" y="813"/>
                  </a:lnTo>
                  <a:lnTo>
                    <a:pt x="395" y="807"/>
                  </a:lnTo>
                  <a:lnTo>
                    <a:pt x="396" y="803"/>
                  </a:lnTo>
                  <a:lnTo>
                    <a:pt x="400" y="798"/>
                  </a:lnTo>
                  <a:lnTo>
                    <a:pt x="404" y="798"/>
                  </a:lnTo>
                  <a:lnTo>
                    <a:pt x="408" y="799"/>
                  </a:lnTo>
                  <a:lnTo>
                    <a:pt x="414" y="799"/>
                  </a:lnTo>
                  <a:lnTo>
                    <a:pt x="416" y="788"/>
                  </a:lnTo>
                  <a:lnTo>
                    <a:pt x="415" y="780"/>
                  </a:lnTo>
                  <a:lnTo>
                    <a:pt x="411" y="778"/>
                  </a:lnTo>
                  <a:lnTo>
                    <a:pt x="407" y="776"/>
                  </a:lnTo>
                  <a:lnTo>
                    <a:pt x="403" y="768"/>
                  </a:lnTo>
                  <a:lnTo>
                    <a:pt x="399" y="753"/>
                  </a:lnTo>
                  <a:lnTo>
                    <a:pt x="403" y="755"/>
                  </a:lnTo>
                  <a:lnTo>
                    <a:pt x="407" y="756"/>
                  </a:lnTo>
                  <a:lnTo>
                    <a:pt x="412" y="756"/>
                  </a:lnTo>
                  <a:lnTo>
                    <a:pt x="416" y="752"/>
                  </a:lnTo>
                  <a:lnTo>
                    <a:pt x="431" y="757"/>
                  </a:lnTo>
                  <a:lnTo>
                    <a:pt x="433" y="759"/>
                  </a:lnTo>
                  <a:lnTo>
                    <a:pt x="434" y="764"/>
                  </a:lnTo>
                  <a:lnTo>
                    <a:pt x="437" y="767"/>
                  </a:lnTo>
                  <a:lnTo>
                    <a:pt x="441" y="765"/>
                  </a:lnTo>
                  <a:lnTo>
                    <a:pt x="442" y="758"/>
                  </a:lnTo>
                  <a:lnTo>
                    <a:pt x="436" y="751"/>
                  </a:lnTo>
                  <a:lnTo>
                    <a:pt x="430" y="743"/>
                  </a:lnTo>
                  <a:lnTo>
                    <a:pt x="432" y="736"/>
                  </a:lnTo>
                  <a:lnTo>
                    <a:pt x="434" y="728"/>
                  </a:lnTo>
                  <a:lnTo>
                    <a:pt x="437" y="724"/>
                  </a:lnTo>
                  <a:lnTo>
                    <a:pt x="441" y="721"/>
                  </a:lnTo>
                  <a:lnTo>
                    <a:pt x="445" y="717"/>
                  </a:lnTo>
                  <a:lnTo>
                    <a:pt x="447" y="712"/>
                  </a:lnTo>
                  <a:lnTo>
                    <a:pt x="448" y="706"/>
                  </a:lnTo>
                  <a:lnTo>
                    <a:pt x="451" y="702"/>
                  </a:lnTo>
                  <a:lnTo>
                    <a:pt x="459" y="695"/>
                  </a:lnTo>
                  <a:lnTo>
                    <a:pt x="461" y="688"/>
                  </a:lnTo>
                  <a:lnTo>
                    <a:pt x="464" y="675"/>
                  </a:lnTo>
                  <a:lnTo>
                    <a:pt x="466" y="672"/>
                  </a:lnTo>
                  <a:lnTo>
                    <a:pt x="469" y="664"/>
                  </a:lnTo>
                  <a:lnTo>
                    <a:pt x="469" y="658"/>
                  </a:lnTo>
                  <a:lnTo>
                    <a:pt x="464" y="656"/>
                  </a:lnTo>
                  <a:lnTo>
                    <a:pt x="457" y="652"/>
                  </a:lnTo>
                  <a:lnTo>
                    <a:pt x="456" y="638"/>
                  </a:lnTo>
                  <a:lnTo>
                    <a:pt x="458" y="623"/>
                  </a:lnTo>
                  <a:lnTo>
                    <a:pt x="460" y="613"/>
                  </a:lnTo>
                  <a:lnTo>
                    <a:pt x="464" y="604"/>
                  </a:lnTo>
                  <a:lnTo>
                    <a:pt x="464" y="601"/>
                  </a:lnTo>
                  <a:lnTo>
                    <a:pt x="462" y="592"/>
                  </a:lnTo>
                  <a:lnTo>
                    <a:pt x="462" y="585"/>
                  </a:lnTo>
                  <a:lnTo>
                    <a:pt x="463" y="580"/>
                  </a:lnTo>
                  <a:lnTo>
                    <a:pt x="470" y="570"/>
                  </a:lnTo>
                  <a:lnTo>
                    <a:pt x="466" y="569"/>
                  </a:lnTo>
                  <a:lnTo>
                    <a:pt x="454" y="568"/>
                  </a:lnTo>
                  <a:lnTo>
                    <a:pt x="459" y="559"/>
                  </a:lnTo>
                  <a:lnTo>
                    <a:pt x="460" y="549"/>
                  </a:lnTo>
                  <a:lnTo>
                    <a:pt x="458" y="543"/>
                  </a:lnTo>
                  <a:lnTo>
                    <a:pt x="451" y="546"/>
                  </a:lnTo>
                  <a:lnTo>
                    <a:pt x="451" y="539"/>
                  </a:lnTo>
                  <a:lnTo>
                    <a:pt x="455" y="536"/>
                  </a:lnTo>
                  <a:lnTo>
                    <a:pt x="460" y="534"/>
                  </a:lnTo>
                  <a:lnTo>
                    <a:pt x="465" y="531"/>
                  </a:lnTo>
                  <a:lnTo>
                    <a:pt x="468" y="525"/>
                  </a:lnTo>
                  <a:lnTo>
                    <a:pt x="469" y="519"/>
                  </a:lnTo>
                  <a:lnTo>
                    <a:pt x="467" y="515"/>
                  </a:lnTo>
                  <a:lnTo>
                    <a:pt x="461" y="516"/>
                  </a:lnTo>
                  <a:lnTo>
                    <a:pt x="460" y="513"/>
                  </a:lnTo>
                  <a:lnTo>
                    <a:pt x="465" y="506"/>
                  </a:lnTo>
                  <a:lnTo>
                    <a:pt x="469" y="509"/>
                  </a:lnTo>
                  <a:lnTo>
                    <a:pt x="473" y="516"/>
                  </a:lnTo>
                  <a:lnTo>
                    <a:pt x="476" y="526"/>
                  </a:lnTo>
                  <a:lnTo>
                    <a:pt x="477" y="536"/>
                  </a:lnTo>
                  <a:lnTo>
                    <a:pt x="477" y="543"/>
                  </a:lnTo>
                  <a:lnTo>
                    <a:pt x="474" y="560"/>
                  </a:lnTo>
                  <a:lnTo>
                    <a:pt x="485" y="632"/>
                  </a:lnTo>
                  <a:lnTo>
                    <a:pt x="488" y="621"/>
                  </a:lnTo>
                  <a:lnTo>
                    <a:pt x="483" y="57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xmlns="" id="{62638AE0-F0C8-4CE0-B272-3B16A5B6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1658" y="2088397"/>
              <a:ext cx="154573" cy="310156"/>
            </a:xfrm>
            <a:custGeom>
              <a:avLst/>
              <a:gdLst>
                <a:gd name="T0" fmla="*/ 602 w 604"/>
                <a:gd name="T1" fmla="*/ 914 h 1205"/>
                <a:gd name="T2" fmla="*/ 590 w 604"/>
                <a:gd name="T3" fmla="*/ 967 h 1205"/>
                <a:gd name="T4" fmla="*/ 569 w 604"/>
                <a:gd name="T5" fmla="*/ 1006 h 1205"/>
                <a:gd name="T6" fmla="*/ 519 w 604"/>
                <a:gd name="T7" fmla="*/ 1032 h 1205"/>
                <a:gd name="T8" fmla="*/ 507 w 604"/>
                <a:gd name="T9" fmla="*/ 1049 h 1205"/>
                <a:gd name="T10" fmla="*/ 488 w 604"/>
                <a:gd name="T11" fmla="*/ 1055 h 1205"/>
                <a:gd name="T12" fmla="*/ 481 w 604"/>
                <a:gd name="T13" fmla="*/ 1070 h 1205"/>
                <a:gd name="T14" fmla="*/ 468 w 604"/>
                <a:gd name="T15" fmla="*/ 1093 h 1205"/>
                <a:gd name="T16" fmla="*/ 453 w 604"/>
                <a:gd name="T17" fmla="*/ 1115 h 1205"/>
                <a:gd name="T18" fmla="*/ 393 w 604"/>
                <a:gd name="T19" fmla="*/ 1131 h 1205"/>
                <a:gd name="T20" fmla="*/ 276 w 604"/>
                <a:gd name="T21" fmla="*/ 1157 h 1205"/>
                <a:gd name="T22" fmla="*/ 159 w 604"/>
                <a:gd name="T23" fmla="*/ 1183 h 1205"/>
                <a:gd name="T24" fmla="*/ 65 w 604"/>
                <a:gd name="T25" fmla="*/ 1204 h 1205"/>
                <a:gd name="T26" fmla="*/ 65 w 604"/>
                <a:gd name="T27" fmla="*/ 1204 h 1205"/>
                <a:gd name="T28" fmla="*/ 65 w 604"/>
                <a:gd name="T29" fmla="*/ 1204 h 1205"/>
                <a:gd name="T30" fmla="*/ 65 w 604"/>
                <a:gd name="T31" fmla="*/ 1204 h 1205"/>
                <a:gd name="T32" fmla="*/ 29 w 604"/>
                <a:gd name="T33" fmla="*/ 1171 h 1205"/>
                <a:gd name="T34" fmla="*/ 20 w 604"/>
                <a:gd name="T35" fmla="*/ 1143 h 1205"/>
                <a:gd name="T36" fmla="*/ 25 w 604"/>
                <a:gd name="T37" fmla="*/ 1100 h 1205"/>
                <a:gd name="T38" fmla="*/ 28 w 604"/>
                <a:gd name="T39" fmla="*/ 1032 h 1205"/>
                <a:gd name="T40" fmla="*/ 22 w 604"/>
                <a:gd name="T41" fmla="*/ 993 h 1205"/>
                <a:gd name="T42" fmla="*/ 18 w 604"/>
                <a:gd name="T43" fmla="*/ 985 h 1205"/>
                <a:gd name="T44" fmla="*/ 24 w 604"/>
                <a:gd name="T45" fmla="*/ 956 h 1205"/>
                <a:gd name="T46" fmla="*/ 1 w 604"/>
                <a:gd name="T47" fmla="*/ 839 h 1205"/>
                <a:gd name="T48" fmla="*/ 9 w 604"/>
                <a:gd name="T49" fmla="*/ 775 h 1205"/>
                <a:gd name="T50" fmla="*/ 35 w 604"/>
                <a:gd name="T51" fmla="*/ 727 h 1205"/>
                <a:gd name="T52" fmla="*/ 35 w 604"/>
                <a:gd name="T53" fmla="*/ 680 h 1205"/>
                <a:gd name="T54" fmla="*/ 40 w 604"/>
                <a:gd name="T55" fmla="*/ 635 h 1205"/>
                <a:gd name="T56" fmla="*/ 37 w 604"/>
                <a:gd name="T57" fmla="*/ 533 h 1205"/>
                <a:gd name="T58" fmla="*/ 78 w 604"/>
                <a:gd name="T59" fmla="*/ 471 h 1205"/>
                <a:gd name="T60" fmla="*/ 125 w 604"/>
                <a:gd name="T61" fmla="*/ 416 h 1205"/>
                <a:gd name="T62" fmla="*/ 150 w 604"/>
                <a:gd name="T63" fmla="*/ 375 h 1205"/>
                <a:gd name="T64" fmla="*/ 152 w 604"/>
                <a:gd name="T65" fmla="*/ 348 h 1205"/>
                <a:gd name="T66" fmla="*/ 148 w 604"/>
                <a:gd name="T67" fmla="*/ 328 h 1205"/>
                <a:gd name="T68" fmla="*/ 114 w 604"/>
                <a:gd name="T69" fmla="*/ 283 h 1205"/>
                <a:gd name="T70" fmla="*/ 135 w 604"/>
                <a:gd name="T71" fmla="*/ 197 h 1205"/>
                <a:gd name="T72" fmla="*/ 120 w 604"/>
                <a:gd name="T73" fmla="*/ 160 h 1205"/>
                <a:gd name="T74" fmla="*/ 121 w 604"/>
                <a:gd name="T75" fmla="*/ 134 h 1205"/>
                <a:gd name="T76" fmla="*/ 135 w 604"/>
                <a:gd name="T77" fmla="*/ 77 h 1205"/>
                <a:gd name="T78" fmla="*/ 134 w 604"/>
                <a:gd name="T79" fmla="*/ 53 h 1205"/>
                <a:gd name="T80" fmla="*/ 161 w 604"/>
                <a:gd name="T81" fmla="*/ 23 h 1205"/>
                <a:gd name="T82" fmla="*/ 219 w 604"/>
                <a:gd name="T83" fmla="*/ 10 h 1205"/>
                <a:gd name="T84" fmla="*/ 240 w 604"/>
                <a:gd name="T85" fmla="*/ 44 h 1205"/>
                <a:gd name="T86" fmla="*/ 276 w 604"/>
                <a:gd name="T87" fmla="*/ 155 h 1205"/>
                <a:gd name="T88" fmla="*/ 313 w 604"/>
                <a:gd name="T89" fmla="*/ 266 h 1205"/>
                <a:gd name="T90" fmla="*/ 349 w 604"/>
                <a:gd name="T91" fmla="*/ 377 h 1205"/>
                <a:gd name="T92" fmla="*/ 386 w 604"/>
                <a:gd name="T93" fmla="*/ 488 h 1205"/>
                <a:gd name="T94" fmla="*/ 422 w 604"/>
                <a:gd name="T95" fmla="*/ 599 h 1205"/>
                <a:gd name="T96" fmla="*/ 459 w 604"/>
                <a:gd name="T97" fmla="*/ 710 h 1205"/>
                <a:gd name="T98" fmla="*/ 467 w 604"/>
                <a:gd name="T99" fmla="*/ 751 h 1205"/>
                <a:gd name="T100" fmla="*/ 474 w 604"/>
                <a:gd name="T101" fmla="*/ 775 h 1205"/>
                <a:gd name="T102" fmla="*/ 478 w 604"/>
                <a:gd name="T103" fmla="*/ 800 h 1205"/>
                <a:gd name="T104" fmla="*/ 525 w 604"/>
                <a:gd name="T105" fmla="*/ 838 h 1205"/>
                <a:gd name="T106" fmla="*/ 549 w 604"/>
                <a:gd name="T107" fmla="*/ 856 h 1205"/>
                <a:gd name="T108" fmla="*/ 560 w 604"/>
                <a:gd name="T109" fmla="*/ 89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1205">
                  <a:moveTo>
                    <a:pt x="587" y="907"/>
                  </a:moveTo>
                  <a:lnTo>
                    <a:pt x="586" y="918"/>
                  </a:lnTo>
                  <a:lnTo>
                    <a:pt x="593" y="914"/>
                  </a:lnTo>
                  <a:lnTo>
                    <a:pt x="600" y="911"/>
                  </a:lnTo>
                  <a:lnTo>
                    <a:pt x="602" y="914"/>
                  </a:lnTo>
                  <a:lnTo>
                    <a:pt x="603" y="920"/>
                  </a:lnTo>
                  <a:lnTo>
                    <a:pt x="602" y="926"/>
                  </a:lnTo>
                  <a:lnTo>
                    <a:pt x="601" y="928"/>
                  </a:lnTo>
                  <a:lnTo>
                    <a:pt x="600" y="936"/>
                  </a:lnTo>
                  <a:lnTo>
                    <a:pt x="590" y="967"/>
                  </a:lnTo>
                  <a:lnTo>
                    <a:pt x="587" y="984"/>
                  </a:lnTo>
                  <a:lnTo>
                    <a:pt x="586" y="993"/>
                  </a:lnTo>
                  <a:lnTo>
                    <a:pt x="588" y="1000"/>
                  </a:lnTo>
                  <a:lnTo>
                    <a:pt x="577" y="1006"/>
                  </a:lnTo>
                  <a:lnTo>
                    <a:pt x="569" y="1006"/>
                  </a:lnTo>
                  <a:lnTo>
                    <a:pt x="557" y="1005"/>
                  </a:lnTo>
                  <a:lnTo>
                    <a:pt x="553" y="1005"/>
                  </a:lnTo>
                  <a:lnTo>
                    <a:pt x="550" y="1006"/>
                  </a:lnTo>
                  <a:lnTo>
                    <a:pt x="522" y="1028"/>
                  </a:lnTo>
                  <a:lnTo>
                    <a:pt x="519" y="1032"/>
                  </a:lnTo>
                  <a:lnTo>
                    <a:pt x="518" y="1034"/>
                  </a:lnTo>
                  <a:lnTo>
                    <a:pt x="515" y="1040"/>
                  </a:lnTo>
                  <a:lnTo>
                    <a:pt x="513" y="1043"/>
                  </a:lnTo>
                  <a:lnTo>
                    <a:pt x="510" y="1048"/>
                  </a:lnTo>
                  <a:lnTo>
                    <a:pt x="507" y="1049"/>
                  </a:lnTo>
                  <a:lnTo>
                    <a:pt x="503" y="1050"/>
                  </a:lnTo>
                  <a:lnTo>
                    <a:pt x="499" y="1051"/>
                  </a:lnTo>
                  <a:lnTo>
                    <a:pt x="494" y="1052"/>
                  </a:lnTo>
                  <a:lnTo>
                    <a:pt x="490" y="1053"/>
                  </a:lnTo>
                  <a:lnTo>
                    <a:pt x="488" y="1055"/>
                  </a:lnTo>
                  <a:lnTo>
                    <a:pt x="487" y="1057"/>
                  </a:lnTo>
                  <a:lnTo>
                    <a:pt x="485" y="1058"/>
                  </a:lnTo>
                  <a:lnTo>
                    <a:pt x="483" y="1063"/>
                  </a:lnTo>
                  <a:lnTo>
                    <a:pt x="482" y="1065"/>
                  </a:lnTo>
                  <a:lnTo>
                    <a:pt x="481" y="1070"/>
                  </a:lnTo>
                  <a:lnTo>
                    <a:pt x="480" y="1079"/>
                  </a:lnTo>
                  <a:lnTo>
                    <a:pt x="480" y="1082"/>
                  </a:lnTo>
                  <a:lnTo>
                    <a:pt x="477" y="1087"/>
                  </a:lnTo>
                  <a:lnTo>
                    <a:pt x="474" y="1090"/>
                  </a:lnTo>
                  <a:lnTo>
                    <a:pt x="468" y="1093"/>
                  </a:lnTo>
                  <a:lnTo>
                    <a:pt x="465" y="1095"/>
                  </a:lnTo>
                  <a:lnTo>
                    <a:pt x="463" y="1098"/>
                  </a:lnTo>
                  <a:lnTo>
                    <a:pt x="460" y="1104"/>
                  </a:lnTo>
                  <a:lnTo>
                    <a:pt x="456" y="1110"/>
                  </a:lnTo>
                  <a:lnTo>
                    <a:pt x="453" y="1115"/>
                  </a:lnTo>
                  <a:lnTo>
                    <a:pt x="450" y="1117"/>
                  </a:lnTo>
                  <a:lnTo>
                    <a:pt x="447" y="1118"/>
                  </a:lnTo>
                  <a:lnTo>
                    <a:pt x="440" y="1120"/>
                  </a:lnTo>
                  <a:lnTo>
                    <a:pt x="416" y="1125"/>
                  </a:lnTo>
                  <a:lnTo>
                    <a:pt x="393" y="1131"/>
                  </a:lnTo>
                  <a:lnTo>
                    <a:pt x="369" y="1136"/>
                  </a:lnTo>
                  <a:lnTo>
                    <a:pt x="346" y="1141"/>
                  </a:lnTo>
                  <a:lnTo>
                    <a:pt x="323" y="1147"/>
                  </a:lnTo>
                  <a:lnTo>
                    <a:pt x="299" y="1152"/>
                  </a:lnTo>
                  <a:lnTo>
                    <a:pt x="276" y="1157"/>
                  </a:lnTo>
                  <a:lnTo>
                    <a:pt x="252" y="1163"/>
                  </a:lnTo>
                  <a:lnTo>
                    <a:pt x="229" y="1168"/>
                  </a:lnTo>
                  <a:lnTo>
                    <a:pt x="206" y="1173"/>
                  </a:lnTo>
                  <a:lnTo>
                    <a:pt x="183" y="1178"/>
                  </a:lnTo>
                  <a:lnTo>
                    <a:pt x="159" y="1183"/>
                  </a:lnTo>
                  <a:lnTo>
                    <a:pt x="136" y="1189"/>
                  </a:lnTo>
                  <a:lnTo>
                    <a:pt x="112" y="1194"/>
                  </a:lnTo>
                  <a:lnTo>
                    <a:pt x="89" y="1199"/>
                  </a:lnTo>
                  <a:lnTo>
                    <a:pt x="66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0" y="1193"/>
                  </a:lnTo>
                  <a:lnTo>
                    <a:pt x="51" y="1185"/>
                  </a:lnTo>
                  <a:lnTo>
                    <a:pt x="33" y="1175"/>
                  </a:lnTo>
                  <a:lnTo>
                    <a:pt x="29" y="1171"/>
                  </a:lnTo>
                  <a:lnTo>
                    <a:pt x="27" y="1167"/>
                  </a:lnTo>
                  <a:lnTo>
                    <a:pt x="24" y="1163"/>
                  </a:lnTo>
                  <a:lnTo>
                    <a:pt x="22" y="1156"/>
                  </a:lnTo>
                  <a:lnTo>
                    <a:pt x="20" y="1149"/>
                  </a:lnTo>
                  <a:lnTo>
                    <a:pt x="20" y="1143"/>
                  </a:lnTo>
                  <a:lnTo>
                    <a:pt x="21" y="1138"/>
                  </a:lnTo>
                  <a:lnTo>
                    <a:pt x="22" y="1131"/>
                  </a:lnTo>
                  <a:lnTo>
                    <a:pt x="20" y="1112"/>
                  </a:lnTo>
                  <a:lnTo>
                    <a:pt x="20" y="1104"/>
                  </a:lnTo>
                  <a:lnTo>
                    <a:pt x="25" y="1100"/>
                  </a:lnTo>
                  <a:lnTo>
                    <a:pt x="32" y="1095"/>
                  </a:lnTo>
                  <a:lnTo>
                    <a:pt x="34" y="1087"/>
                  </a:lnTo>
                  <a:lnTo>
                    <a:pt x="30" y="1067"/>
                  </a:lnTo>
                  <a:lnTo>
                    <a:pt x="30" y="1042"/>
                  </a:lnTo>
                  <a:lnTo>
                    <a:pt x="28" y="1032"/>
                  </a:lnTo>
                  <a:lnTo>
                    <a:pt x="23" y="1021"/>
                  </a:lnTo>
                  <a:lnTo>
                    <a:pt x="22" y="1016"/>
                  </a:lnTo>
                  <a:lnTo>
                    <a:pt x="19" y="998"/>
                  </a:lnTo>
                  <a:lnTo>
                    <a:pt x="21" y="995"/>
                  </a:lnTo>
                  <a:lnTo>
                    <a:pt x="22" y="993"/>
                  </a:lnTo>
                  <a:lnTo>
                    <a:pt x="22" y="990"/>
                  </a:lnTo>
                  <a:lnTo>
                    <a:pt x="21" y="988"/>
                  </a:lnTo>
                  <a:lnTo>
                    <a:pt x="20" y="987"/>
                  </a:lnTo>
                  <a:lnTo>
                    <a:pt x="19" y="986"/>
                  </a:lnTo>
                  <a:lnTo>
                    <a:pt x="18" y="985"/>
                  </a:lnTo>
                  <a:lnTo>
                    <a:pt x="18" y="979"/>
                  </a:lnTo>
                  <a:lnTo>
                    <a:pt x="18" y="975"/>
                  </a:lnTo>
                  <a:lnTo>
                    <a:pt x="19" y="970"/>
                  </a:lnTo>
                  <a:lnTo>
                    <a:pt x="22" y="965"/>
                  </a:lnTo>
                  <a:lnTo>
                    <a:pt x="24" y="956"/>
                  </a:lnTo>
                  <a:lnTo>
                    <a:pt x="22" y="947"/>
                  </a:lnTo>
                  <a:lnTo>
                    <a:pt x="17" y="931"/>
                  </a:lnTo>
                  <a:lnTo>
                    <a:pt x="1" y="858"/>
                  </a:lnTo>
                  <a:lnTo>
                    <a:pt x="0" y="846"/>
                  </a:lnTo>
                  <a:lnTo>
                    <a:pt x="1" y="839"/>
                  </a:lnTo>
                  <a:lnTo>
                    <a:pt x="10" y="826"/>
                  </a:lnTo>
                  <a:lnTo>
                    <a:pt x="13" y="817"/>
                  </a:lnTo>
                  <a:lnTo>
                    <a:pt x="13" y="808"/>
                  </a:lnTo>
                  <a:lnTo>
                    <a:pt x="12" y="790"/>
                  </a:lnTo>
                  <a:lnTo>
                    <a:pt x="9" y="775"/>
                  </a:lnTo>
                  <a:lnTo>
                    <a:pt x="10" y="770"/>
                  </a:lnTo>
                  <a:lnTo>
                    <a:pt x="17" y="761"/>
                  </a:lnTo>
                  <a:lnTo>
                    <a:pt x="20" y="754"/>
                  </a:lnTo>
                  <a:lnTo>
                    <a:pt x="33" y="735"/>
                  </a:lnTo>
                  <a:lnTo>
                    <a:pt x="35" y="727"/>
                  </a:lnTo>
                  <a:lnTo>
                    <a:pt x="35" y="718"/>
                  </a:lnTo>
                  <a:lnTo>
                    <a:pt x="35" y="709"/>
                  </a:lnTo>
                  <a:lnTo>
                    <a:pt x="33" y="699"/>
                  </a:lnTo>
                  <a:lnTo>
                    <a:pt x="33" y="690"/>
                  </a:lnTo>
                  <a:lnTo>
                    <a:pt x="35" y="680"/>
                  </a:lnTo>
                  <a:lnTo>
                    <a:pt x="49" y="646"/>
                  </a:lnTo>
                  <a:lnTo>
                    <a:pt x="49" y="643"/>
                  </a:lnTo>
                  <a:lnTo>
                    <a:pt x="46" y="641"/>
                  </a:lnTo>
                  <a:lnTo>
                    <a:pt x="42" y="639"/>
                  </a:lnTo>
                  <a:lnTo>
                    <a:pt x="40" y="635"/>
                  </a:lnTo>
                  <a:lnTo>
                    <a:pt x="40" y="629"/>
                  </a:lnTo>
                  <a:lnTo>
                    <a:pt x="48" y="601"/>
                  </a:lnTo>
                  <a:lnTo>
                    <a:pt x="49" y="587"/>
                  </a:lnTo>
                  <a:lnTo>
                    <a:pt x="47" y="570"/>
                  </a:lnTo>
                  <a:lnTo>
                    <a:pt x="37" y="533"/>
                  </a:lnTo>
                  <a:lnTo>
                    <a:pt x="34" y="511"/>
                  </a:lnTo>
                  <a:lnTo>
                    <a:pt x="37" y="494"/>
                  </a:lnTo>
                  <a:lnTo>
                    <a:pt x="47" y="482"/>
                  </a:lnTo>
                  <a:lnTo>
                    <a:pt x="62" y="474"/>
                  </a:lnTo>
                  <a:lnTo>
                    <a:pt x="78" y="471"/>
                  </a:lnTo>
                  <a:lnTo>
                    <a:pt x="85" y="468"/>
                  </a:lnTo>
                  <a:lnTo>
                    <a:pt x="90" y="462"/>
                  </a:lnTo>
                  <a:lnTo>
                    <a:pt x="98" y="446"/>
                  </a:lnTo>
                  <a:lnTo>
                    <a:pt x="101" y="441"/>
                  </a:lnTo>
                  <a:lnTo>
                    <a:pt x="125" y="416"/>
                  </a:lnTo>
                  <a:lnTo>
                    <a:pt x="133" y="411"/>
                  </a:lnTo>
                  <a:lnTo>
                    <a:pt x="134" y="406"/>
                  </a:lnTo>
                  <a:lnTo>
                    <a:pt x="138" y="396"/>
                  </a:lnTo>
                  <a:lnTo>
                    <a:pt x="146" y="384"/>
                  </a:lnTo>
                  <a:lnTo>
                    <a:pt x="150" y="375"/>
                  </a:lnTo>
                  <a:lnTo>
                    <a:pt x="149" y="368"/>
                  </a:lnTo>
                  <a:lnTo>
                    <a:pt x="146" y="360"/>
                  </a:lnTo>
                  <a:lnTo>
                    <a:pt x="146" y="352"/>
                  </a:lnTo>
                  <a:lnTo>
                    <a:pt x="149" y="349"/>
                  </a:lnTo>
                  <a:lnTo>
                    <a:pt x="152" y="348"/>
                  </a:lnTo>
                  <a:lnTo>
                    <a:pt x="156" y="346"/>
                  </a:lnTo>
                  <a:lnTo>
                    <a:pt x="158" y="341"/>
                  </a:lnTo>
                  <a:lnTo>
                    <a:pt x="157" y="337"/>
                  </a:lnTo>
                  <a:lnTo>
                    <a:pt x="153" y="333"/>
                  </a:lnTo>
                  <a:lnTo>
                    <a:pt x="148" y="328"/>
                  </a:lnTo>
                  <a:lnTo>
                    <a:pt x="132" y="307"/>
                  </a:lnTo>
                  <a:lnTo>
                    <a:pt x="129" y="301"/>
                  </a:lnTo>
                  <a:lnTo>
                    <a:pt x="124" y="294"/>
                  </a:lnTo>
                  <a:lnTo>
                    <a:pt x="118" y="289"/>
                  </a:lnTo>
                  <a:lnTo>
                    <a:pt x="114" y="283"/>
                  </a:lnTo>
                  <a:lnTo>
                    <a:pt x="112" y="272"/>
                  </a:lnTo>
                  <a:lnTo>
                    <a:pt x="116" y="255"/>
                  </a:lnTo>
                  <a:lnTo>
                    <a:pt x="126" y="231"/>
                  </a:lnTo>
                  <a:lnTo>
                    <a:pt x="135" y="208"/>
                  </a:lnTo>
                  <a:lnTo>
                    <a:pt x="135" y="197"/>
                  </a:lnTo>
                  <a:lnTo>
                    <a:pt x="130" y="191"/>
                  </a:lnTo>
                  <a:lnTo>
                    <a:pt x="124" y="186"/>
                  </a:lnTo>
                  <a:lnTo>
                    <a:pt x="120" y="177"/>
                  </a:lnTo>
                  <a:lnTo>
                    <a:pt x="118" y="165"/>
                  </a:lnTo>
                  <a:lnTo>
                    <a:pt x="120" y="160"/>
                  </a:lnTo>
                  <a:lnTo>
                    <a:pt x="125" y="157"/>
                  </a:lnTo>
                  <a:lnTo>
                    <a:pt x="125" y="157"/>
                  </a:lnTo>
                  <a:lnTo>
                    <a:pt x="121" y="148"/>
                  </a:lnTo>
                  <a:lnTo>
                    <a:pt x="120" y="141"/>
                  </a:lnTo>
                  <a:lnTo>
                    <a:pt x="121" y="134"/>
                  </a:lnTo>
                  <a:lnTo>
                    <a:pt x="129" y="112"/>
                  </a:lnTo>
                  <a:lnTo>
                    <a:pt x="130" y="108"/>
                  </a:lnTo>
                  <a:lnTo>
                    <a:pt x="129" y="99"/>
                  </a:lnTo>
                  <a:lnTo>
                    <a:pt x="129" y="95"/>
                  </a:lnTo>
                  <a:lnTo>
                    <a:pt x="135" y="77"/>
                  </a:lnTo>
                  <a:lnTo>
                    <a:pt x="135" y="69"/>
                  </a:lnTo>
                  <a:lnTo>
                    <a:pt x="128" y="65"/>
                  </a:lnTo>
                  <a:lnTo>
                    <a:pt x="119" y="63"/>
                  </a:lnTo>
                  <a:lnTo>
                    <a:pt x="121" y="60"/>
                  </a:lnTo>
                  <a:lnTo>
                    <a:pt x="134" y="53"/>
                  </a:lnTo>
                  <a:lnTo>
                    <a:pt x="138" y="48"/>
                  </a:lnTo>
                  <a:lnTo>
                    <a:pt x="144" y="34"/>
                  </a:lnTo>
                  <a:lnTo>
                    <a:pt x="148" y="28"/>
                  </a:lnTo>
                  <a:lnTo>
                    <a:pt x="155" y="24"/>
                  </a:lnTo>
                  <a:lnTo>
                    <a:pt x="161" y="23"/>
                  </a:lnTo>
                  <a:lnTo>
                    <a:pt x="191" y="32"/>
                  </a:lnTo>
                  <a:lnTo>
                    <a:pt x="200" y="32"/>
                  </a:lnTo>
                  <a:lnTo>
                    <a:pt x="208" y="31"/>
                  </a:lnTo>
                  <a:lnTo>
                    <a:pt x="213" y="27"/>
                  </a:lnTo>
                  <a:lnTo>
                    <a:pt x="219" y="10"/>
                  </a:lnTo>
                  <a:lnTo>
                    <a:pt x="222" y="2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3" y="22"/>
                  </a:lnTo>
                  <a:lnTo>
                    <a:pt x="240" y="44"/>
                  </a:lnTo>
                  <a:lnTo>
                    <a:pt x="247" y="67"/>
                  </a:lnTo>
                  <a:lnTo>
                    <a:pt x="254" y="89"/>
                  </a:lnTo>
                  <a:lnTo>
                    <a:pt x="262" y="111"/>
                  </a:lnTo>
                  <a:lnTo>
                    <a:pt x="269" y="133"/>
                  </a:lnTo>
                  <a:lnTo>
                    <a:pt x="276" y="155"/>
                  </a:lnTo>
                  <a:lnTo>
                    <a:pt x="283" y="177"/>
                  </a:lnTo>
                  <a:lnTo>
                    <a:pt x="291" y="199"/>
                  </a:lnTo>
                  <a:lnTo>
                    <a:pt x="298" y="221"/>
                  </a:lnTo>
                  <a:lnTo>
                    <a:pt x="305" y="243"/>
                  </a:lnTo>
                  <a:lnTo>
                    <a:pt x="313" y="266"/>
                  </a:lnTo>
                  <a:lnTo>
                    <a:pt x="320" y="288"/>
                  </a:lnTo>
                  <a:lnTo>
                    <a:pt x="327" y="310"/>
                  </a:lnTo>
                  <a:lnTo>
                    <a:pt x="334" y="332"/>
                  </a:lnTo>
                  <a:lnTo>
                    <a:pt x="342" y="354"/>
                  </a:lnTo>
                  <a:lnTo>
                    <a:pt x="349" y="377"/>
                  </a:lnTo>
                  <a:lnTo>
                    <a:pt x="356" y="399"/>
                  </a:lnTo>
                  <a:lnTo>
                    <a:pt x="364" y="421"/>
                  </a:lnTo>
                  <a:lnTo>
                    <a:pt x="371" y="443"/>
                  </a:lnTo>
                  <a:lnTo>
                    <a:pt x="378" y="466"/>
                  </a:lnTo>
                  <a:lnTo>
                    <a:pt x="386" y="488"/>
                  </a:lnTo>
                  <a:lnTo>
                    <a:pt x="393" y="510"/>
                  </a:lnTo>
                  <a:lnTo>
                    <a:pt x="400" y="532"/>
                  </a:lnTo>
                  <a:lnTo>
                    <a:pt x="407" y="555"/>
                  </a:lnTo>
                  <a:lnTo>
                    <a:pt x="415" y="577"/>
                  </a:lnTo>
                  <a:lnTo>
                    <a:pt x="422" y="599"/>
                  </a:lnTo>
                  <a:lnTo>
                    <a:pt x="429" y="621"/>
                  </a:lnTo>
                  <a:lnTo>
                    <a:pt x="437" y="644"/>
                  </a:lnTo>
                  <a:lnTo>
                    <a:pt x="444" y="666"/>
                  </a:lnTo>
                  <a:lnTo>
                    <a:pt x="451" y="688"/>
                  </a:lnTo>
                  <a:lnTo>
                    <a:pt x="459" y="710"/>
                  </a:lnTo>
                  <a:lnTo>
                    <a:pt x="463" y="723"/>
                  </a:lnTo>
                  <a:lnTo>
                    <a:pt x="465" y="736"/>
                  </a:lnTo>
                  <a:lnTo>
                    <a:pt x="467" y="743"/>
                  </a:lnTo>
                  <a:lnTo>
                    <a:pt x="467" y="749"/>
                  </a:lnTo>
                  <a:lnTo>
                    <a:pt x="467" y="751"/>
                  </a:lnTo>
                  <a:lnTo>
                    <a:pt x="468" y="754"/>
                  </a:lnTo>
                  <a:lnTo>
                    <a:pt x="469" y="758"/>
                  </a:lnTo>
                  <a:lnTo>
                    <a:pt x="471" y="764"/>
                  </a:lnTo>
                  <a:lnTo>
                    <a:pt x="474" y="770"/>
                  </a:lnTo>
                  <a:lnTo>
                    <a:pt x="474" y="775"/>
                  </a:lnTo>
                  <a:lnTo>
                    <a:pt x="474" y="787"/>
                  </a:lnTo>
                  <a:lnTo>
                    <a:pt x="474" y="789"/>
                  </a:lnTo>
                  <a:lnTo>
                    <a:pt x="475" y="792"/>
                  </a:lnTo>
                  <a:lnTo>
                    <a:pt x="476" y="795"/>
                  </a:lnTo>
                  <a:lnTo>
                    <a:pt x="478" y="800"/>
                  </a:lnTo>
                  <a:lnTo>
                    <a:pt x="481" y="803"/>
                  </a:lnTo>
                  <a:lnTo>
                    <a:pt x="484" y="806"/>
                  </a:lnTo>
                  <a:lnTo>
                    <a:pt x="497" y="814"/>
                  </a:lnTo>
                  <a:lnTo>
                    <a:pt x="512" y="826"/>
                  </a:lnTo>
                  <a:lnTo>
                    <a:pt x="525" y="838"/>
                  </a:lnTo>
                  <a:lnTo>
                    <a:pt x="540" y="843"/>
                  </a:lnTo>
                  <a:lnTo>
                    <a:pt x="543" y="844"/>
                  </a:lnTo>
                  <a:lnTo>
                    <a:pt x="545" y="847"/>
                  </a:lnTo>
                  <a:lnTo>
                    <a:pt x="548" y="853"/>
                  </a:lnTo>
                  <a:lnTo>
                    <a:pt x="549" y="856"/>
                  </a:lnTo>
                  <a:lnTo>
                    <a:pt x="550" y="860"/>
                  </a:lnTo>
                  <a:lnTo>
                    <a:pt x="550" y="874"/>
                  </a:lnTo>
                  <a:lnTo>
                    <a:pt x="550" y="878"/>
                  </a:lnTo>
                  <a:lnTo>
                    <a:pt x="552" y="881"/>
                  </a:lnTo>
                  <a:lnTo>
                    <a:pt x="560" y="890"/>
                  </a:lnTo>
                  <a:lnTo>
                    <a:pt x="575" y="899"/>
                  </a:lnTo>
                  <a:lnTo>
                    <a:pt x="587" y="90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xmlns="" id="{8502C0D3-D2BF-47AD-B279-BD22A8E0D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1658" y="2088397"/>
              <a:ext cx="154573" cy="310156"/>
            </a:xfrm>
            <a:custGeom>
              <a:avLst/>
              <a:gdLst>
                <a:gd name="T0" fmla="*/ 602 w 604"/>
                <a:gd name="T1" fmla="*/ 914 h 1205"/>
                <a:gd name="T2" fmla="*/ 590 w 604"/>
                <a:gd name="T3" fmla="*/ 967 h 1205"/>
                <a:gd name="T4" fmla="*/ 569 w 604"/>
                <a:gd name="T5" fmla="*/ 1006 h 1205"/>
                <a:gd name="T6" fmla="*/ 519 w 604"/>
                <a:gd name="T7" fmla="*/ 1032 h 1205"/>
                <a:gd name="T8" fmla="*/ 507 w 604"/>
                <a:gd name="T9" fmla="*/ 1049 h 1205"/>
                <a:gd name="T10" fmla="*/ 488 w 604"/>
                <a:gd name="T11" fmla="*/ 1055 h 1205"/>
                <a:gd name="T12" fmla="*/ 481 w 604"/>
                <a:gd name="T13" fmla="*/ 1070 h 1205"/>
                <a:gd name="T14" fmla="*/ 468 w 604"/>
                <a:gd name="T15" fmla="*/ 1093 h 1205"/>
                <a:gd name="T16" fmla="*/ 453 w 604"/>
                <a:gd name="T17" fmla="*/ 1115 h 1205"/>
                <a:gd name="T18" fmla="*/ 393 w 604"/>
                <a:gd name="T19" fmla="*/ 1131 h 1205"/>
                <a:gd name="T20" fmla="*/ 276 w 604"/>
                <a:gd name="T21" fmla="*/ 1157 h 1205"/>
                <a:gd name="T22" fmla="*/ 159 w 604"/>
                <a:gd name="T23" fmla="*/ 1183 h 1205"/>
                <a:gd name="T24" fmla="*/ 65 w 604"/>
                <a:gd name="T25" fmla="*/ 1204 h 1205"/>
                <a:gd name="T26" fmla="*/ 65 w 604"/>
                <a:gd name="T27" fmla="*/ 1204 h 1205"/>
                <a:gd name="T28" fmla="*/ 65 w 604"/>
                <a:gd name="T29" fmla="*/ 1204 h 1205"/>
                <a:gd name="T30" fmla="*/ 65 w 604"/>
                <a:gd name="T31" fmla="*/ 1204 h 1205"/>
                <a:gd name="T32" fmla="*/ 29 w 604"/>
                <a:gd name="T33" fmla="*/ 1171 h 1205"/>
                <a:gd name="T34" fmla="*/ 20 w 604"/>
                <a:gd name="T35" fmla="*/ 1143 h 1205"/>
                <a:gd name="T36" fmla="*/ 25 w 604"/>
                <a:gd name="T37" fmla="*/ 1100 h 1205"/>
                <a:gd name="T38" fmla="*/ 28 w 604"/>
                <a:gd name="T39" fmla="*/ 1032 h 1205"/>
                <a:gd name="T40" fmla="*/ 22 w 604"/>
                <a:gd name="T41" fmla="*/ 993 h 1205"/>
                <a:gd name="T42" fmla="*/ 18 w 604"/>
                <a:gd name="T43" fmla="*/ 985 h 1205"/>
                <a:gd name="T44" fmla="*/ 24 w 604"/>
                <a:gd name="T45" fmla="*/ 956 h 1205"/>
                <a:gd name="T46" fmla="*/ 1 w 604"/>
                <a:gd name="T47" fmla="*/ 839 h 1205"/>
                <a:gd name="T48" fmla="*/ 9 w 604"/>
                <a:gd name="T49" fmla="*/ 775 h 1205"/>
                <a:gd name="T50" fmla="*/ 35 w 604"/>
                <a:gd name="T51" fmla="*/ 727 h 1205"/>
                <a:gd name="T52" fmla="*/ 35 w 604"/>
                <a:gd name="T53" fmla="*/ 680 h 1205"/>
                <a:gd name="T54" fmla="*/ 40 w 604"/>
                <a:gd name="T55" fmla="*/ 635 h 1205"/>
                <a:gd name="T56" fmla="*/ 37 w 604"/>
                <a:gd name="T57" fmla="*/ 533 h 1205"/>
                <a:gd name="T58" fmla="*/ 78 w 604"/>
                <a:gd name="T59" fmla="*/ 471 h 1205"/>
                <a:gd name="T60" fmla="*/ 125 w 604"/>
                <a:gd name="T61" fmla="*/ 416 h 1205"/>
                <a:gd name="T62" fmla="*/ 150 w 604"/>
                <a:gd name="T63" fmla="*/ 375 h 1205"/>
                <a:gd name="T64" fmla="*/ 152 w 604"/>
                <a:gd name="T65" fmla="*/ 348 h 1205"/>
                <a:gd name="T66" fmla="*/ 148 w 604"/>
                <a:gd name="T67" fmla="*/ 328 h 1205"/>
                <a:gd name="T68" fmla="*/ 114 w 604"/>
                <a:gd name="T69" fmla="*/ 283 h 1205"/>
                <a:gd name="T70" fmla="*/ 135 w 604"/>
                <a:gd name="T71" fmla="*/ 197 h 1205"/>
                <a:gd name="T72" fmla="*/ 120 w 604"/>
                <a:gd name="T73" fmla="*/ 160 h 1205"/>
                <a:gd name="T74" fmla="*/ 121 w 604"/>
                <a:gd name="T75" fmla="*/ 134 h 1205"/>
                <a:gd name="T76" fmla="*/ 135 w 604"/>
                <a:gd name="T77" fmla="*/ 77 h 1205"/>
                <a:gd name="T78" fmla="*/ 134 w 604"/>
                <a:gd name="T79" fmla="*/ 53 h 1205"/>
                <a:gd name="T80" fmla="*/ 161 w 604"/>
                <a:gd name="T81" fmla="*/ 23 h 1205"/>
                <a:gd name="T82" fmla="*/ 219 w 604"/>
                <a:gd name="T83" fmla="*/ 10 h 1205"/>
                <a:gd name="T84" fmla="*/ 240 w 604"/>
                <a:gd name="T85" fmla="*/ 44 h 1205"/>
                <a:gd name="T86" fmla="*/ 276 w 604"/>
                <a:gd name="T87" fmla="*/ 155 h 1205"/>
                <a:gd name="T88" fmla="*/ 313 w 604"/>
                <a:gd name="T89" fmla="*/ 266 h 1205"/>
                <a:gd name="T90" fmla="*/ 349 w 604"/>
                <a:gd name="T91" fmla="*/ 377 h 1205"/>
                <a:gd name="T92" fmla="*/ 386 w 604"/>
                <a:gd name="T93" fmla="*/ 488 h 1205"/>
                <a:gd name="T94" fmla="*/ 422 w 604"/>
                <a:gd name="T95" fmla="*/ 599 h 1205"/>
                <a:gd name="T96" fmla="*/ 459 w 604"/>
                <a:gd name="T97" fmla="*/ 710 h 1205"/>
                <a:gd name="T98" fmla="*/ 467 w 604"/>
                <a:gd name="T99" fmla="*/ 751 h 1205"/>
                <a:gd name="T100" fmla="*/ 474 w 604"/>
                <a:gd name="T101" fmla="*/ 775 h 1205"/>
                <a:gd name="T102" fmla="*/ 478 w 604"/>
                <a:gd name="T103" fmla="*/ 800 h 1205"/>
                <a:gd name="T104" fmla="*/ 525 w 604"/>
                <a:gd name="T105" fmla="*/ 838 h 1205"/>
                <a:gd name="T106" fmla="*/ 549 w 604"/>
                <a:gd name="T107" fmla="*/ 856 h 1205"/>
                <a:gd name="T108" fmla="*/ 560 w 604"/>
                <a:gd name="T109" fmla="*/ 89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1205">
                  <a:moveTo>
                    <a:pt x="587" y="907"/>
                  </a:moveTo>
                  <a:lnTo>
                    <a:pt x="586" y="918"/>
                  </a:lnTo>
                  <a:lnTo>
                    <a:pt x="593" y="914"/>
                  </a:lnTo>
                  <a:lnTo>
                    <a:pt x="600" y="911"/>
                  </a:lnTo>
                  <a:lnTo>
                    <a:pt x="602" y="914"/>
                  </a:lnTo>
                  <a:lnTo>
                    <a:pt x="603" y="920"/>
                  </a:lnTo>
                  <a:lnTo>
                    <a:pt x="602" y="926"/>
                  </a:lnTo>
                  <a:lnTo>
                    <a:pt x="601" y="928"/>
                  </a:lnTo>
                  <a:lnTo>
                    <a:pt x="600" y="936"/>
                  </a:lnTo>
                  <a:lnTo>
                    <a:pt x="590" y="967"/>
                  </a:lnTo>
                  <a:lnTo>
                    <a:pt x="587" y="984"/>
                  </a:lnTo>
                  <a:lnTo>
                    <a:pt x="586" y="993"/>
                  </a:lnTo>
                  <a:lnTo>
                    <a:pt x="588" y="1000"/>
                  </a:lnTo>
                  <a:lnTo>
                    <a:pt x="577" y="1006"/>
                  </a:lnTo>
                  <a:lnTo>
                    <a:pt x="569" y="1006"/>
                  </a:lnTo>
                  <a:lnTo>
                    <a:pt x="557" y="1005"/>
                  </a:lnTo>
                  <a:lnTo>
                    <a:pt x="553" y="1005"/>
                  </a:lnTo>
                  <a:lnTo>
                    <a:pt x="550" y="1006"/>
                  </a:lnTo>
                  <a:lnTo>
                    <a:pt x="522" y="1028"/>
                  </a:lnTo>
                  <a:lnTo>
                    <a:pt x="519" y="1032"/>
                  </a:lnTo>
                  <a:lnTo>
                    <a:pt x="518" y="1034"/>
                  </a:lnTo>
                  <a:lnTo>
                    <a:pt x="515" y="1040"/>
                  </a:lnTo>
                  <a:lnTo>
                    <a:pt x="513" y="1043"/>
                  </a:lnTo>
                  <a:lnTo>
                    <a:pt x="510" y="1048"/>
                  </a:lnTo>
                  <a:lnTo>
                    <a:pt x="507" y="1049"/>
                  </a:lnTo>
                  <a:lnTo>
                    <a:pt x="503" y="1050"/>
                  </a:lnTo>
                  <a:lnTo>
                    <a:pt x="499" y="1051"/>
                  </a:lnTo>
                  <a:lnTo>
                    <a:pt x="494" y="1052"/>
                  </a:lnTo>
                  <a:lnTo>
                    <a:pt x="490" y="1053"/>
                  </a:lnTo>
                  <a:lnTo>
                    <a:pt x="488" y="1055"/>
                  </a:lnTo>
                  <a:lnTo>
                    <a:pt x="487" y="1057"/>
                  </a:lnTo>
                  <a:lnTo>
                    <a:pt x="485" y="1058"/>
                  </a:lnTo>
                  <a:lnTo>
                    <a:pt x="483" y="1063"/>
                  </a:lnTo>
                  <a:lnTo>
                    <a:pt x="482" y="1065"/>
                  </a:lnTo>
                  <a:lnTo>
                    <a:pt x="481" y="1070"/>
                  </a:lnTo>
                  <a:lnTo>
                    <a:pt x="480" y="1079"/>
                  </a:lnTo>
                  <a:lnTo>
                    <a:pt x="480" y="1082"/>
                  </a:lnTo>
                  <a:lnTo>
                    <a:pt x="477" y="1087"/>
                  </a:lnTo>
                  <a:lnTo>
                    <a:pt x="474" y="1090"/>
                  </a:lnTo>
                  <a:lnTo>
                    <a:pt x="468" y="1093"/>
                  </a:lnTo>
                  <a:lnTo>
                    <a:pt x="465" y="1095"/>
                  </a:lnTo>
                  <a:lnTo>
                    <a:pt x="463" y="1098"/>
                  </a:lnTo>
                  <a:lnTo>
                    <a:pt x="460" y="1104"/>
                  </a:lnTo>
                  <a:lnTo>
                    <a:pt x="456" y="1110"/>
                  </a:lnTo>
                  <a:lnTo>
                    <a:pt x="453" y="1115"/>
                  </a:lnTo>
                  <a:lnTo>
                    <a:pt x="450" y="1117"/>
                  </a:lnTo>
                  <a:lnTo>
                    <a:pt x="447" y="1118"/>
                  </a:lnTo>
                  <a:lnTo>
                    <a:pt x="440" y="1120"/>
                  </a:lnTo>
                  <a:lnTo>
                    <a:pt x="416" y="1125"/>
                  </a:lnTo>
                  <a:lnTo>
                    <a:pt x="393" y="1131"/>
                  </a:lnTo>
                  <a:lnTo>
                    <a:pt x="369" y="1136"/>
                  </a:lnTo>
                  <a:lnTo>
                    <a:pt x="346" y="1141"/>
                  </a:lnTo>
                  <a:lnTo>
                    <a:pt x="323" y="1147"/>
                  </a:lnTo>
                  <a:lnTo>
                    <a:pt x="299" y="1152"/>
                  </a:lnTo>
                  <a:lnTo>
                    <a:pt x="276" y="1157"/>
                  </a:lnTo>
                  <a:lnTo>
                    <a:pt x="252" y="1163"/>
                  </a:lnTo>
                  <a:lnTo>
                    <a:pt x="229" y="1168"/>
                  </a:lnTo>
                  <a:lnTo>
                    <a:pt x="206" y="1173"/>
                  </a:lnTo>
                  <a:lnTo>
                    <a:pt x="183" y="1178"/>
                  </a:lnTo>
                  <a:lnTo>
                    <a:pt x="159" y="1183"/>
                  </a:lnTo>
                  <a:lnTo>
                    <a:pt x="136" y="1189"/>
                  </a:lnTo>
                  <a:lnTo>
                    <a:pt x="112" y="1194"/>
                  </a:lnTo>
                  <a:lnTo>
                    <a:pt x="89" y="1199"/>
                  </a:lnTo>
                  <a:lnTo>
                    <a:pt x="66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0" y="1193"/>
                  </a:lnTo>
                  <a:lnTo>
                    <a:pt x="51" y="1185"/>
                  </a:lnTo>
                  <a:lnTo>
                    <a:pt x="33" y="1175"/>
                  </a:lnTo>
                  <a:lnTo>
                    <a:pt x="29" y="1171"/>
                  </a:lnTo>
                  <a:lnTo>
                    <a:pt x="27" y="1167"/>
                  </a:lnTo>
                  <a:lnTo>
                    <a:pt x="24" y="1163"/>
                  </a:lnTo>
                  <a:lnTo>
                    <a:pt x="22" y="1156"/>
                  </a:lnTo>
                  <a:lnTo>
                    <a:pt x="20" y="1149"/>
                  </a:lnTo>
                  <a:lnTo>
                    <a:pt x="20" y="1143"/>
                  </a:lnTo>
                  <a:lnTo>
                    <a:pt x="21" y="1138"/>
                  </a:lnTo>
                  <a:lnTo>
                    <a:pt x="22" y="1131"/>
                  </a:lnTo>
                  <a:lnTo>
                    <a:pt x="20" y="1112"/>
                  </a:lnTo>
                  <a:lnTo>
                    <a:pt x="20" y="1104"/>
                  </a:lnTo>
                  <a:lnTo>
                    <a:pt x="25" y="1100"/>
                  </a:lnTo>
                  <a:lnTo>
                    <a:pt x="32" y="1095"/>
                  </a:lnTo>
                  <a:lnTo>
                    <a:pt x="34" y="1087"/>
                  </a:lnTo>
                  <a:lnTo>
                    <a:pt x="30" y="1067"/>
                  </a:lnTo>
                  <a:lnTo>
                    <a:pt x="30" y="1042"/>
                  </a:lnTo>
                  <a:lnTo>
                    <a:pt x="28" y="1032"/>
                  </a:lnTo>
                  <a:lnTo>
                    <a:pt x="23" y="1021"/>
                  </a:lnTo>
                  <a:lnTo>
                    <a:pt x="22" y="1016"/>
                  </a:lnTo>
                  <a:lnTo>
                    <a:pt x="19" y="998"/>
                  </a:lnTo>
                  <a:lnTo>
                    <a:pt x="21" y="995"/>
                  </a:lnTo>
                  <a:lnTo>
                    <a:pt x="22" y="993"/>
                  </a:lnTo>
                  <a:lnTo>
                    <a:pt x="22" y="990"/>
                  </a:lnTo>
                  <a:lnTo>
                    <a:pt x="21" y="988"/>
                  </a:lnTo>
                  <a:lnTo>
                    <a:pt x="20" y="987"/>
                  </a:lnTo>
                  <a:lnTo>
                    <a:pt x="19" y="986"/>
                  </a:lnTo>
                  <a:lnTo>
                    <a:pt x="18" y="985"/>
                  </a:lnTo>
                  <a:lnTo>
                    <a:pt x="18" y="979"/>
                  </a:lnTo>
                  <a:lnTo>
                    <a:pt x="18" y="975"/>
                  </a:lnTo>
                  <a:lnTo>
                    <a:pt x="19" y="970"/>
                  </a:lnTo>
                  <a:lnTo>
                    <a:pt x="22" y="965"/>
                  </a:lnTo>
                  <a:lnTo>
                    <a:pt x="24" y="956"/>
                  </a:lnTo>
                  <a:lnTo>
                    <a:pt x="22" y="947"/>
                  </a:lnTo>
                  <a:lnTo>
                    <a:pt x="17" y="931"/>
                  </a:lnTo>
                  <a:lnTo>
                    <a:pt x="1" y="858"/>
                  </a:lnTo>
                  <a:lnTo>
                    <a:pt x="0" y="846"/>
                  </a:lnTo>
                  <a:lnTo>
                    <a:pt x="1" y="839"/>
                  </a:lnTo>
                  <a:lnTo>
                    <a:pt x="10" y="826"/>
                  </a:lnTo>
                  <a:lnTo>
                    <a:pt x="13" y="817"/>
                  </a:lnTo>
                  <a:lnTo>
                    <a:pt x="13" y="808"/>
                  </a:lnTo>
                  <a:lnTo>
                    <a:pt x="12" y="790"/>
                  </a:lnTo>
                  <a:lnTo>
                    <a:pt x="9" y="775"/>
                  </a:lnTo>
                  <a:lnTo>
                    <a:pt x="10" y="770"/>
                  </a:lnTo>
                  <a:lnTo>
                    <a:pt x="17" y="761"/>
                  </a:lnTo>
                  <a:lnTo>
                    <a:pt x="20" y="754"/>
                  </a:lnTo>
                  <a:lnTo>
                    <a:pt x="33" y="735"/>
                  </a:lnTo>
                  <a:lnTo>
                    <a:pt x="35" y="727"/>
                  </a:lnTo>
                  <a:lnTo>
                    <a:pt x="35" y="718"/>
                  </a:lnTo>
                  <a:lnTo>
                    <a:pt x="35" y="709"/>
                  </a:lnTo>
                  <a:lnTo>
                    <a:pt x="33" y="699"/>
                  </a:lnTo>
                  <a:lnTo>
                    <a:pt x="33" y="690"/>
                  </a:lnTo>
                  <a:lnTo>
                    <a:pt x="35" y="680"/>
                  </a:lnTo>
                  <a:lnTo>
                    <a:pt x="49" y="646"/>
                  </a:lnTo>
                  <a:lnTo>
                    <a:pt x="49" y="643"/>
                  </a:lnTo>
                  <a:lnTo>
                    <a:pt x="46" y="641"/>
                  </a:lnTo>
                  <a:lnTo>
                    <a:pt x="42" y="639"/>
                  </a:lnTo>
                  <a:lnTo>
                    <a:pt x="40" y="635"/>
                  </a:lnTo>
                  <a:lnTo>
                    <a:pt x="40" y="629"/>
                  </a:lnTo>
                  <a:lnTo>
                    <a:pt x="48" y="601"/>
                  </a:lnTo>
                  <a:lnTo>
                    <a:pt x="49" y="587"/>
                  </a:lnTo>
                  <a:lnTo>
                    <a:pt x="47" y="570"/>
                  </a:lnTo>
                  <a:lnTo>
                    <a:pt x="37" y="533"/>
                  </a:lnTo>
                  <a:lnTo>
                    <a:pt x="34" y="511"/>
                  </a:lnTo>
                  <a:lnTo>
                    <a:pt x="37" y="494"/>
                  </a:lnTo>
                  <a:lnTo>
                    <a:pt x="47" y="482"/>
                  </a:lnTo>
                  <a:lnTo>
                    <a:pt x="62" y="474"/>
                  </a:lnTo>
                  <a:lnTo>
                    <a:pt x="78" y="471"/>
                  </a:lnTo>
                  <a:lnTo>
                    <a:pt x="85" y="468"/>
                  </a:lnTo>
                  <a:lnTo>
                    <a:pt x="90" y="462"/>
                  </a:lnTo>
                  <a:lnTo>
                    <a:pt x="98" y="446"/>
                  </a:lnTo>
                  <a:lnTo>
                    <a:pt x="101" y="441"/>
                  </a:lnTo>
                  <a:lnTo>
                    <a:pt x="125" y="416"/>
                  </a:lnTo>
                  <a:lnTo>
                    <a:pt x="133" y="411"/>
                  </a:lnTo>
                  <a:lnTo>
                    <a:pt x="134" y="406"/>
                  </a:lnTo>
                  <a:lnTo>
                    <a:pt x="138" y="396"/>
                  </a:lnTo>
                  <a:lnTo>
                    <a:pt x="146" y="384"/>
                  </a:lnTo>
                  <a:lnTo>
                    <a:pt x="150" y="375"/>
                  </a:lnTo>
                  <a:lnTo>
                    <a:pt x="149" y="368"/>
                  </a:lnTo>
                  <a:lnTo>
                    <a:pt x="146" y="360"/>
                  </a:lnTo>
                  <a:lnTo>
                    <a:pt x="146" y="352"/>
                  </a:lnTo>
                  <a:lnTo>
                    <a:pt x="149" y="349"/>
                  </a:lnTo>
                  <a:lnTo>
                    <a:pt x="152" y="348"/>
                  </a:lnTo>
                  <a:lnTo>
                    <a:pt x="156" y="346"/>
                  </a:lnTo>
                  <a:lnTo>
                    <a:pt x="158" y="341"/>
                  </a:lnTo>
                  <a:lnTo>
                    <a:pt x="157" y="337"/>
                  </a:lnTo>
                  <a:lnTo>
                    <a:pt x="153" y="333"/>
                  </a:lnTo>
                  <a:lnTo>
                    <a:pt x="148" y="328"/>
                  </a:lnTo>
                  <a:lnTo>
                    <a:pt x="132" y="307"/>
                  </a:lnTo>
                  <a:lnTo>
                    <a:pt x="129" y="301"/>
                  </a:lnTo>
                  <a:lnTo>
                    <a:pt x="124" y="294"/>
                  </a:lnTo>
                  <a:lnTo>
                    <a:pt x="118" y="289"/>
                  </a:lnTo>
                  <a:lnTo>
                    <a:pt x="114" y="283"/>
                  </a:lnTo>
                  <a:lnTo>
                    <a:pt x="112" y="272"/>
                  </a:lnTo>
                  <a:lnTo>
                    <a:pt x="116" y="255"/>
                  </a:lnTo>
                  <a:lnTo>
                    <a:pt x="126" y="231"/>
                  </a:lnTo>
                  <a:lnTo>
                    <a:pt x="135" y="208"/>
                  </a:lnTo>
                  <a:lnTo>
                    <a:pt x="135" y="197"/>
                  </a:lnTo>
                  <a:lnTo>
                    <a:pt x="130" y="191"/>
                  </a:lnTo>
                  <a:lnTo>
                    <a:pt x="124" y="186"/>
                  </a:lnTo>
                  <a:lnTo>
                    <a:pt x="120" y="177"/>
                  </a:lnTo>
                  <a:lnTo>
                    <a:pt x="118" y="165"/>
                  </a:lnTo>
                  <a:lnTo>
                    <a:pt x="120" y="160"/>
                  </a:lnTo>
                  <a:lnTo>
                    <a:pt x="125" y="157"/>
                  </a:lnTo>
                  <a:lnTo>
                    <a:pt x="125" y="157"/>
                  </a:lnTo>
                  <a:lnTo>
                    <a:pt x="121" y="148"/>
                  </a:lnTo>
                  <a:lnTo>
                    <a:pt x="120" y="141"/>
                  </a:lnTo>
                  <a:lnTo>
                    <a:pt x="121" y="134"/>
                  </a:lnTo>
                  <a:lnTo>
                    <a:pt x="129" y="112"/>
                  </a:lnTo>
                  <a:lnTo>
                    <a:pt x="130" y="108"/>
                  </a:lnTo>
                  <a:lnTo>
                    <a:pt x="129" y="99"/>
                  </a:lnTo>
                  <a:lnTo>
                    <a:pt x="129" y="95"/>
                  </a:lnTo>
                  <a:lnTo>
                    <a:pt x="135" y="77"/>
                  </a:lnTo>
                  <a:lnTo>
                    <a:pt x="135" y="69"/>
                  </a:lnTo>
                  <a:lnTo>
                    <a:pt x="128" y="65"/>
                  </a:lnTo>
                  <a:lnTo>
                    <a:pt x="119" y="63"/>
                  </a:lnTo>
                  <a:lnTo>
                    <a:pt x="121" y="60"/>
                  </a:lnTo>
                  <a:lnTo>
                    <a:pt x="134" y="53"/>
                  </a:lnTo>
                  <a:lnTo>
                    <a:pt x="138" y="48"/>
                  </a:lnTo>
                  <a:lnTo>
                    <a:pt x="144" y="34"/>
                  </a:lnTo>
                  <a:lnTo>
                    <a:pt x="148" y="28"/>
                  </a:lnTo>
                  <a:lnTo>
                    <a:pt x="155" y="24"/>
                  </a:lnTo>
                  <a:lnTo>
                    <a:pt x="161" y="23"/>
                  </a:lnTo>
                  <a:lnTo>
                    <a:pt x="191" y="32"/>
                  </a:lnTo>
                  <a:lnTo>
                    <a:pt x="200" y="32"/>
                  </a:lnTo>
                  <a:lnTo>
                    <a:pt x="208" y="31"/>
                  </a:lnTo>
                  <a:lnTo>
                    <a:pt x="213" y="27"/>
                  </a:lnTo>
                  <a:lnTo>
                    <a:pt x="219" y="10"/>
                  </a:lnTo>
                  <a:lnTo>
                    <a:pt x="222" y="2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3" y="22"/>
                  </a:lnTo>
                  <a:lnTo>
                    <a:pt x="240" y="44"/>
                  </a:lnTo>
                  <a:lnTo>
                    <a:pt x="247" y="67"/>
                  </a:lnTo>
                  <a:lnTo>
                    <a:pt x="254" y="89"/>
                  </a:lnTo>
                  <a:lnTo>
                    <a:pt x="262" y="111"/>
                  </a:lnTo>
                  <a:lnTo>
                    <a:pt x="269" y="133"/>
                  </a:lnTo>
                  <a:lnTo>
                    <a:pt x="276" y="155"/>
                  </a:lnTo>
                  <a:lnTo>
                    <a:pt x="283" y="177"/>
                  </a:lnTo>
                  <a:lnTo>
                    <a:pt x="291" y="199"/>
                  </a:lnTo>
                  <a:lnTo>
                    <a:pt x="298" y="221"/>
                  </a:lnTo>
                  <a:lnTo>
                    <a:pt x="305" y="243"/>
                  </a:lnTo>
                  <a:lnTo>
                    <a:pt x="313" y="266"/>
                  </a:lnTo>
                  <a:lnTo>
                    <a:pt x="320" y="288"/>
                  </a:lnTo>
                  <a:lnTo>
                    <a:pt x="327" y="310"/>
                  </a:lnTo>
                  <a:lnTo>
                    <a:pt x="334" y="332"/>
                  </a:lnTo>
                  <a:lnTo>
                    <a:pt x="342" y="354"/>
                  </a:lnTo>
                  <a:lnTo>
                    <a:pt x="349" y="377"/>
                  </a:lnTo>
                  <a:lnTo>
                    <a:pt x="356" y="399"/>
                  </a:lnTo>
                  <a:lnTo>
                    <a:pt x="364" y="421"/>
                  </a:lnTo>
                  <a:lnTo>
                    <a:pt x="371" y="443"/>
                  </a:lnTo>
                  <a:lnTo>
                    <a:pt x="378" y="466"/>
                  </a:lnTo>
                  <a:lnTo>
                    <a:pt x="386" y="488"/>
                  </a:lnTo>
                  <a:lnTo>
                    <a:pt x="393" y="510"/>
                  </a:lnTo>
                  <a:lnTo>
                    <a:pt x="400" y="532"/>
                  </a:lnTo>
                  <a:lnTo>
                    <a:pt x="407" y="555"/>
                  </a:lnTo>
                  <a:lnTo>
                    <a:pt x="415" y="577"/>
                  </a:lnTo>
                  <a:lnTo>
                    <a:pt x="422" y="599"/>
                  </a:lnTo>
                  <a:lnTo>
                    <a:pt x="429" y="621"/>
                  </a:lnTo>
                  <a:lnTo>
                    <a:pt x="437" y="644"/>
                  </a:lnTo>
                  <a:lnTo>
                    <a:pt x="444" y="666"/>
                  </a:lnTo>
                  <a:lnTo>
                    <a:pt x="451" y="688"/>
                  </a:lnTo>
                  <a:lnTo>
                    <a:pt x="459" y="710"/>
                  </a:lnTo>
                  <a:lnTo>
                    <a:pt x="463" y="723"/>
                  </a:lnTo>
                  <a:lnTo>
                    <a:pt x="465" y="736"/>
                  </a:lnTo>
                  <a:lnTo>
                    <a:pt x="467" y="743"/>
                  </a:lnTo>
                  <a:lnTo>
                    <a:pt x="467" y="749"/>
                  </a:lnTo>
                  <a:lnTo>
                    <a:pt x="467" y="751"/>
                  </a:lnTo>
                  <a:lnTo>
                    <a:pt x="468" y="754"/>
                  </a:lnTo>
                  <a:lnTo>
                    <a:pt x="469" y="758"/>
                  </a:lnTo>
                  <a:lnTo>
                    <a:pt x="471" y="764"/>
                  </a:lnTo>
                  <a:lnTo>
                    <a:pt x="474" y="770"/>
                  </a:lnTo>
                  <a:lnTo>
                    <a:pt x="474" y="775"/>
                  </a:lnTo>
                  <a:lnTo>
                    <a:pt x="474" y="787"/>
                  </a:lnTo>
                  <a:lnTo>
                    <a:pt x="474" y="789"/>
                  </a:lnTo>
                  <a:lnTo>
                    <a:pt x="475" y="792"/>
                  </a:lnTo>
                  <a:lnTo>
                    <a:pt x="476" y="795"/>
                  </a:lnTo>
                  <a:lnTo>
                    <a:pt x="478" y="800"/>
                  </a:lnTo>
                  <a:lnTo>
                    <a:pt x="481" y="803"/>
                  </a:lnTo>
                  <a:lnTo>
                    <a:pt x="484" y="806"/>
                  </a:lnTo>
                  <a:lnTo>
                    <a:pt x="497" y="814"/>
                  </a:lnTo>
                  <a:lnTo>
                    <a:pt x="512" y="826"/>
                  </a:lnTo>
                  <a:lnTo>
                    <a:pt x="525" y="838"/>
                  </a:lnTo>
                  <a:lnTo>
                    <a:pt x="540" y="843"/>
                  </a:lnTo>
                  <a:lnTo>
                    <a:pt x="543" y="844"/>
                  </a:lnTo>
                  <a:lnTo>
                    <a:pt x="545" y="847"/>
                  </a:lnTo>
                  <a:lnTo>
                    <a:pt x="548" y="853"/>
                  </a:lnTo>
                  <a:lnTo>
                    <a:pt x="549" y="856"/>
                  </a:lnTo>
                  <a:lnTo>
                    <a:pt x="550" y="860"/>
                  </a:lnTo>
                  <a:lnTo>
                    <a:pt x="550" y="874"/>
                  </a:lnTo>
                  <a:lnTo>
                    <a:pt x="550" y="878"/>
                  </a:lnTo>
                  <a:lnTo>
                    <a:pt x="552" y="881"/>
                  </a:lnTo>
                  <a:lnTo>
                    <a:pt x="560" y="890"/>
                  </a:lnTo>
                  <a:lnTo>
                    <a:pt x="575" y="899"/>
                  </a:lnTo>
                  <a:lnTo>
                    <a:pt x="587" y="90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xmlns="" id="{8113ABE2-2862-4585-9B0E-FF7BD2A89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0734" y="2657586"/>
              <a:ext cx="771737" cy="347648"/>
            </a:xfrm>
            <a:custGeom>
              <a:avLst/>
              <a:gdLst>
                <a:gd name="T0" fmla="*/ 2604 w 3016"/>
                <a:gd name="T1" fmla="*/ 263 h 1349"/>
                <a:gd name="T2" fmla="*/ 2626 w 3016"/>
                <a:gd name="T3" fmla="*/ 319 h 1349"/>
                <a:gd name="T4" fmla="*/ 2631 w 3016"/>
                <a:gd name="T5" fmla="*/ 370 h 1349"/>
                <a:gd name="T6" fmla="*/ 2656 w 3016"/>
                <a:gd name="T7" fmla="*/ 417 h 1349"/>
                <a:gd name="T8" fmla="*/ 2693 w 3016"/>
                <a:gd name="T9" fmla="*/ 477 h 1349"/>
                <a:gd name="T10" fmla="*/ 2726 w 3016"/>
                <a:gd name="T11" fmla="*/ 530 h 1349"/>
                <a:gd name="T12" fmla="*/ 2722 w 3016"/>
                <a:gd name="T13" fmla="*/ 566 h 1349"/>
                <a:gd name="T14" fmla="*/ 2720 w 3016"/>
                <a:gd name="T15" fmla="*/ 614 h 1349"/>
                <a:gd name="T16" fmla="*/ 2736 w 3016"/>
                <a:gd name="T17" fmla="*/ 643 h 1349"/>
                <a:gd name="T18" fmla="*/ 2756 w 3016"/>
                <a:gd name="T19" fmla="*/ 646 h 1349"/>
                <a:gd name="T20" fmla="*/ 2758 w 3016"/>
                <a:gd name="T21" fmla="*/ 671 h 1349"/>
                <a:gd name="T22" fmla="*/ 2777 w 3016"/>
                <a:gd name="T23" fmla="*/ 702 h 1349"/>
                <a:gd name="T24" fmla="*/ 2796 w 3016"/>
                <a:gd name="T25" fmla="*/ 751 h 1349"/>
                <a:gd name="T26" fmla="*/ 2804 w 3016"/>
                <a:gd name="T27" fmla="*/ 798 h 1349"/>
                <a:gd name="T28" fmla="*/ 2802 w 3016"/>
                <a:gd name="T29" fmla="*/ 845 h 1349"/>
                <a:gd name="T30" fmla="*/ 2805 w 3016"/>
                <a:gd name="T31" fmla="*/ 857 h 1349"/>
                <a:gd name="T32" fmla="*/ 2808 w 3016"/>
                <a:gd name="T33" fmla="*/ 877 h 1349"/>
                <a:gd name="T34" fmla="*/ 2822 w 3016"/>
                <a:gd name="T35" fmla="*/ 916 h 1349"/>
                <a:gd name="T36" fmla="*/ 2823 w 3016"/>
                <a:gd name="T37" fmla="*/ 966 h 1349"/>
                <a:gd name="T38" fmla="*/ 2811 w 3016"/>
                <a:gd name="T39" fmla="*/ 999 h 1349"/>
                <a:gd name="T40" fmla="*/ 2845 w 3016"/>
                <a:gd name="T41" fmla="*/ 1028 h 1349"/>
                <a:gd name="T42" fmla="*/ 2853 w 3016"/>
                <a:gd name="T43" fmla="*/ 1081 h 1349"/>
                <a:gd name="T44" fmla="*/ 2874 w 3016"/>
                <a:gd name="T45" fmla="*/ 1106 h 1349"/>
                <a:gd name="T46" fmla="*/ 2887 w 3016"/>
                <a:gd name="T47" fmla="*/ 1139 h 1349"/>
                <a:gd name="T48" fmla="*/ 2895 w 3016"/>
                <a:gd name="T49" fmla="*/ 1172 h 1349"/>
                <a:gd name="T50" fmla="*/ 2919 w 3016"/>
                <a:gd name="T51" fmla="*/ 1184 h 1349"/>
                <a:gd name="T52" fmla="*/ 2954 w 3016"/>
                <a:gd name="T53" fmla="*/ 1206 h 1349"/>
                <a:gd name="T54" fmla="*/ 2970 w 3016"/>
                <a:gd name="T55" fmla="*/ 1252 h 1349"/>
                <a:gd name="T56" fmla="*/ 2978 w 3016"/>
                <a:gd name="T57" fmla="*/ 1295 h 1349"/>
                <a:gd name="T58" fmla="*/ 2869 w 3016"/>
                <a:gd name="T59" fmla="*/ 1320 h 1349"/>
                <a:gd name="T60" fmla="*/ 2431 w 3016"/>
                <a:gd name="T61" fmla="*/ 1334 h 1349"/>
                <a:gd name="T62" fmla="*/ 1993 w 3016"/>
                <a:gd name="T63" fmla="*/ 1343 h 1349"/>
                <a:gd name="T64" fmla="*/ 1556 w 3016"/>
                <a:gd name="T65" fmla="*/ 1348 h 1349"/>
                <a:gd name="T66" fmla="*/ 1118 w 3016"/>
                <a:gd name="T67" fmla="*/ 1347 h 1349"/>
                <a:gd name="T68" fmla="*/ 680 w 3016"/>
                <a:gd name="T69" fmla="*/ 1342 h 1349"/>
                <a:gd name="T70" fmla="*/ 683 w 3016"/>
                <a:gd name="T71" fmla="*/ 1176 h 1349"/>
                <a:gd name="T72" fmla="*/ 686 w 3016"/>
                <a:gd name="T73" fmla="*/ 1010 h 1349"/>
                <a:gd name="T74" fmla="*/ 615 w 3016"/>
                <a:gd name="T75" fmla="*/ 898 h 1349"/>
                <a:gd name="T76" fmla="*/ 369 w 3016"/>
                <a:gd name="T77" fmla="*/ 892 h 1349"/>
                <a:gd name="T78" fmla="*/ 123 w 3016"/>
                <a:gd name="T79" fmla="*/ 885 h 1349"/>
                <a:gd name="T80" fmla="*/ 6 w 3016"/>
                <a:gd name="T81" fmla="*/ 715 h 1349"/>
                <a:gd name="T82" fmla="*/ 17 w 3016"/>
                <a:gd name="T83" fmla="*/ 384 h 1349"/>
                <a:gd name="T84" fmla="*/ 28 w 3016"/>
                <a:gd name="T85" fmla="*/ 55 h 1349"/>
                <a:gd name="T86" fmla="*/ 316 w 3016"/>
                <a:gd name="T87" fmla="*/ 9 h 1349"/>
                <a:gd name="T88" fmla="*/ 660 w 3016"/>
                <a:gd name="T89" fmla="*/ 17 h 1349"/>
                <a:gd name="T90" fmla="*/ 1004 w 3016"/>
                <a:gd name="T91" fmla="*/ 22 h 1349"/>
                <a:gd name="T92" fmla="*/ 1348 w 3016"/>
                <a:gd name="T93" fmla="*/ 24 h 1349"/>
                <a:gd name="T94" fmla="*/ 1692 w 3016"/>
                <a:gd name="T95" fmla="*/ 23 h 1349"/>
                <a:gd name="T96" fmla="*/ 1896 w 3016"/>
                <a:gd name="T97" fmla="*/ 22 h 1349"/>
                <a:gd name="T98" fmla="*/ 1948 w 3016"/>
                <a:gd name="T99" fmla="*/ 55 h 1349"/>
                <a:gd name="T100" fmla="*/ 2032 w 3016"/>
                <a:gd name="T101" fmla="*/ 106 h 1349"/>
                <a:gd name="T102" fmla="*/ 2087 w 3016"/>
                <a:gd name="T103" fmla="*/ 104 h 1349"/>
                <a:gd name="T104" fmla="*/ 2104 w 3016"/>
                <a:gd name="T105" fmla="*/ 76 h 1349"/>
                <a:gd name="T106" fmla="*/ 2164 w 3016"/>
                <a:gd name="T107" fmla="*/ 81 h 1349"/>
                <a:gd name="T108" fmla="*/ 2293 w 3016"/>
                <a:gd name="T109" fmla="*/ 63 h 1349"/>
                <a:gd name="T110" fmla="*/ 2345 w 3016"/>
                <a:gd name="T111" fmla="*/ 101 h 1349"/>
                <a:gd name="T112" fmla="*/ 2398 w 3016"/>
                <a:gd name="T113" fmla="*/ 112 h 1349"/>
                <a:gd name="T114" fmla="*/ 2451 w 3016"/>
                <a:gd name="T115" fmla="*/ 127 h 1349"/>
                <a:gd name="T116" fmla="*/ 2468 w 3016"/>
                <a:gd name="T117" fmla="*/ 149 h 1349"/>
                <a:gd name="T118" fmla="*/ 2501 w 3016"/>
                <a:gd name="T119" fmla="*/ 155 h 1349"/>
                <a:gd name="T120" fmla="*/ 2515 w 3016"/>
                <a:gd name="T121" fmla="*/ 187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6" h="1349">
                  <a:moveTo>
                    <a:pt x="2574" y="217"/>
                  </a:moveTo>
                  <a:lnTo>
                    <a:pt x="2589" y="219"/>
                  </a:lnTo>
                  <a:lnTo>
                    <a:pt x="2597" y="221"/>
                  </a:lnTo>
                  <a:lnTo>
                    <a:pt x="2603" y="226"/>
                  </a:lnTo>
                  <a:lnTo>
                    <a:pt x="2608" y="244"/>
                  </a:lnTo>
                  <a:lnTo>
                    <a:pt x="2604" y="263"/>
                  </a:lnTo>
                  <a:lnTo>
                    <a:pt x="2603" y="282"/>
                  </a:lnTo>
                  <a:lnTo>
                    <a:pt x="2615" y="295"/>
                  </a:lnTo>
                  <a:lnTo>
                    <a:pt x="2615" y="302"/>
                  </a:lnTo>
                  <a:lnTo>
                    <a:pt x="2620" y="306"/>
                  </a:lnTo>
                  <a:lnTo>
                    <a:pt x="2624" y="311"/>
                  </a:lnTo>
                  <a:lnTo>
                    <a:pt x="2626" y="319"/>
                  </a:lnTo>
                  <a:lnTo>
                    <a:pt x="2627" y="329"/>
                  </a:lnTo>
                  <a:lnTo>
                    <a:pt x="2626" y="337"/>
                  </a:lnTo>
                  <a:lnTo>
                    <a:pt x="2623" y="345"/>
                  </a:lnTo>
                  <a:lnTo>
                    <a:pt x="2622" y="353"/>
                  </a:lnTo>
                  <a:lnTo>
                    <a:pt x="2626" y="364"/>
                  </a:lnTo>
                  <a:lnTo>
                    <a:pt x="2631" y="370"/>
                  </a:lnTo>
                  <a:lnTo>
                    <a:pt x="2643" y="377"/>
                  </a:lnTo>
                  <a:lnTo>
                    <a:pt x="2649" y="383"/>
                  </a:lnTo>
                  <a:lnTo>
                    <a:pt x="2653" y="390"/>
                  </a:lnTo>
                  <a:lnTo>
                    <a:pt x="2654" y="398"/>
                  </a:lnTo>
                  <a:lnTo>
                    <a:pt x="2654" y="407"/>
                  </a:lnTo>
                  <a:lnTo>
                    <a:pt x="2656" y="417"/>
                  </a:lnTo>
                  <a:lnTo>
                    <a:pt x="2666" y="430"/>
                  </a:lnTo>
                  <a:lnTo>
                    <a:pt x="2680" y="437"/>
                  </a:lnTo>
                  <a:lnTo>
                    <a:pt x="2693" y="447"/>
                  </a:lnTo>
                  <a:lnTo>
                    <a:pt x="2697" y="464"/>
                  </a:lnTo>
                  <a:lnTo>
                    <a:pt x="2696" y="468"/>
                  </a:lnTo>
                  <a:lnTo>
                    <a:pt x="2693" y="477"/>
                  </a:lnTo>
                  <a:lnTo>
                    <a:pt x="2693" y="482"/>
                  </a:lnTo>
                  <a:lnTo>
                    <a:pt x="2694" y="486"/>
                  </a:lnTo>
                  <a:lnTo>
                    <a:pt x="2700" y="498"/>
                  </a:lnTo>
                  <a:lnTo>
                    <a:pt x="2702" y="500"/>
                  </a:lnTo>
                  <a:lnTo>
                    <a:pt x="2723" y="520"/>
                  </a:lnTo>
                  <a:lnTo>
                    <a:pt x="2726" y="530"/>
                  </a:lnTo>
                  <a:lnTo>
                    <a:pt x="2725" y="539"/>
                  </a:lnTo>
                  <a:lnTo>
                    <a:pt x="2723" y="547"/>
                  </a:lnTo>
                  <a:lnTo>
                    <a:pt x="2721" y="555"/>
                  </a:lnTo>
                  <a:lnTo>
                    <a:pt x="2722" y="561"/>
                  </a:lnTo>
                  <a:lnTo>
                    <a:pt x="2723" y="564"/>
                  </a:lnTo>
                  <a:lnTo>
                    <a:pt x="2722" y="566"/>
                  </a:lnTo>
                  <a:lnTo>
                    <a:pt x="2718" y="570"/>
                  </a:lnTo>
                  <a:lnTo>
                    <a:pt x="2716" y="574"/>
                  </a:lnTo>
                  <a:lnTo>
                    <a:pt x="2715" y="577"/>
                  </a:lnTo>
                  <a:lnTo>
                    <a:pt x="2716" y="596"/>
                  </a:lnTo>
                  <a:lnTo>
                    <a:pt x="2717" y="606"/>
                  </a:lnTo>
                  <a:lnTo>
                    <a:pt x="2720" y="614"/>
                  </a:lnTo>
                  <a:lnTo>
                    <a:pt x="2725" y="617"/>
                  </a:lnTo>
                  <a:lnTo>
                    <a:pt x="2725" y="621"/>
                  </a:lnTo>
                  <a:lnTo>
                    <a:pt x="2723" y="630"/>
                  </a:lnTo>
                  <a:lnTo>
                    <a:pt x="2724" y="639"/>
                  </a:lnTo>
                  <a:lnTo>
                    <a:pt x="2732" y="644"/>
                  </a:lnTo>
                  <a:lnTo>
                    <a:pt x="2736" y="643"/>
                  </a:lnTo>
                  <a:lnTo>
                    <a:pt x="2742" y="639"/>
                  </a:lnTo>
                  <a:lnTo>
                    <a:pt x="2745" y="638"/>
                  </a:lnTo>
                  <a:lnTo>
                    <a:pt x="2750" y="639"/>
                  </a:lnTo>
                  <a:lnTo>
                    <a:pt x="2754" y="642"/>
                  </a:lnTo>
                  <a:lnTo>
                    <a:pt x="2757" y="645"/>
                  </a:lnTo>
                  <a:lnTo>
                    <a:pt x="2756" y="646"/>
                  </a:lnTo>
                  <a:lnTo>
                    <a:pt x="2755" y="648"/>
                  </a:lnTo>
                  <a:lnTo>
                    <a:pt x="2753" y="653"/>
                  </a:lnTo>
                  <a:lnTo>
                    <a:pt x="2752" y="659"/>
                  </a:lnTo>
                  <a:lnTo>
                    <a:pt x="2751" y="663"/>
                  </a:lnTo>
                  <a:lnTo>
                    <a:pt x="2753" y="668"/>
                  </a:lnTo>
                  <a:lnTo>
                    <a:pt x="2758" y="671"/>
                  </a:lnTo>
                  <a:lnTo>
                    <a:pt x="2772" y="674"/>
                  </a:lnTo>
                  <a:lnTo>
                    <a:pt x="2775" y="673"/>
                  </a:lnTo>
                  <a:lnTo>
                    <a:pt x="2777" y="674"/>
                  </a:lnTo>
                  <a:lnTo>
                    <a:pt x="2780" y="679"/>
                  </a:lnTo>
                  <a:lnTo>
                    <a:pt x="2777" y="697"/>
                  </a:lnTo>
                  <a:lnTo>
                    <a:pt x="2777" y="702"/>
                  </a:lnTo>
                  <a:lnTo>
                    <a:pt x="2770" y="730"/>
                  </a:lnTo>
                  <a:lnTo>
                    <a:pt x="2776" y="733"/>
                  </a:lnTo>
                  <a:lnTo>
                    <a:pt x="2791" y="738"/>
                  </a:lnTo>
                  <a:lnTo>
                    <a:pt x="2797" y="739"/>
                  </a:lnTo>
                  <a:lnTo>
                    <a:pt x="2801" y="742"/>
                  </a:lnTo>
                  <a:lnTo>
                    <a:pt x="2796" y="751"/>
                  </a:lnTo>
                  <a:lnTo>
                    <a:pt x="2789" y="760"/>
                  </a:lnTo>
                  <a:lnTo>
                    <a:pt x="2785" y="762"/>
                  </a:lnTo>
                  <a:lnTo>
                    <a:pt x="2783" y="781"/>
                  </a:lnTo>
                  <a:lnTo>
                    <a:pt x="2784" y="788"/>
                  </a:lnTo>
                  <a:lnTo>
                    <a:pt x="2789" y="793"/>
                  </a:lnTo>
                  <a:lnTo>
                    <a:pt x="2804" y="798"/>
                  </a:lnTo>
                  <a:lnTo>
                    <a:pt x="2809" y="801"/>
                  </a:lnTo>
                  <a:lnTo>
                    <a:pt x="2801" y="805"/>
                  </a:lnTo>
                  <a:lnTo>
                    <a:pt x="2803" y="812"/>
                  </a:lnTo>
                  <a:lnTo>
                    <a:pt x="2804" y="826"/>
                  </a:lnTo>
                  <a:lnTo>
                    <a:pt x="2807" y="832"/>
                  </a:lnTo>
                  <a:lnTo>
                    <a:pt x="2802" y="845"/>
                  </a:lnTo>
                  <a:lnTo>
                    <a:pt x="2800" y="848"/>
                  </a:lnTo>
                  <a:lnTo>
                    <a:pt x="2800" y="850"/>
                  </a:lnTo>
                  <a:lnTo>
                    <a:pt x="2802" y="851"/>
                  </a:lnTo>
                  <a:lnTo>
                    <a:pt x="2803" y="853"/>
                  </a:lnTo>
                  <a:lnTo>
                    <a:pt x="2804" y="854"/>
                  </a:lnTo>
                  <a:lnTo>
                    <a:pt x="2805" y="857"/>
                  </a:lnTo>
                  <a:lnTo>
                    <a:pt x="2807" y="860"/>
                  </a:lnTo>
                  <a:lnTo>
                    <a:pt x="2806" y="862"/>
                  </a:lnTo>
                  <a:lnTo>
                    <a:pt x="2804" y="865"/>
                  </a:lnTo>
                  <a:lnTo>
                    <a:pt x="2803" y="869"/>
                  </a:lnTo>
                  <a:lnTo>
                    <a:pt x="2805" y="874"/>
                  </a:lnTo>
                  <a:lnTo>
                    <a:pt x="2808" y="877"/>
                  </a:lnTo>
                  <a:lnTo>
                    <a:pt x="2815" y="882"/>
                  </a:lnTo>
                  <a:lnTo>
                    <a:pt x="2817" y="886"/>
                  </a:lnTo>
                  <a:lnTo>
                    <a:pt x="2817" y="891"/>
                  </a:lnTo>
                  <a:lnTo>
                    <a:pt x="2816" y="900"/>
                  </a:lnTo>
                  <a:lnTo>
                    <a:pt x="2817" y="906"/>
                  </a:lnTo>
                  <a:lnTo>
                    <a:pt x="2822" y="916"/>
                  </a:lnTo>
                  <a:lnTo>
                    <a:pt x="2823" y="927"/>
                  </a:lnTo>
                  <a:lnTo>
                    <a:pt x="2822" y="936"/>
                  </a:lnTo>
                  <a:lnTo>
                    <a:pt x="2819" y="944"/>
                  </a:lnTo>
                  <a:lnTo>
                    <a:pt x="2818" y="955"/>
                  </a:lnTo>
                  <a:lnTo>
                    <a:pt x="2819" y="960"/>
                  </a:lnTo>
                  <a:lnTo>
                    <a:pt x="2823" y="966"/>
                  </a:lnTo>
                  <a:lnTo>
                    <a:pt x="2824" y="969"/>
                  </a:lnTo>
                  <a:lnTo>
                    <a:pt x="2817" y="980"/>
                  </a:lnTo>
                  <a:lnTo>
                    <a:pt x="2812" y="986"/>
                  </a:lnTo>
                  <a:lnTo>
                    <a:pt x="2811" y="988"/>
                  </a:lnTo>
                  <a:lnTo>
                    <a:pt x="2810" y="993"/>
                  </a:lnTo>
                  <a:lnTo>
                    <a:pt x="2811" y="999"/>
                  </a:lnTo>
                  <a:lnTo>
                    <a:pt x="2812" y="1002"/>
                  </a:lnTo>
                  <a:lnTo>
                    <a:pt x="2815" y="1005"/>
                  </a:lnTo>
                  <a:lnTo>
                    <a:pt x="2816" y="1009"/>
                  </a:lnTo>
                  <a:lnTo>
                    <a:pt x="2820" y="1017"/>
                  </a:lnTo>
                  <a:lnTo>
                    <a:pt x="2838" y="1023"/>
                  </a:lnTo>
                  <a:lnTo>
                    <a:pt x="2845" y="1028"/>
                  </a:lnTo>
                  <a:lnTo>
                    <a:pt x="2849" y="1037"/>
                  </a:lnTo>
                  <a:lnTo>
                    <a:pt x="2849" y="1047"/>
                  </a:lnTo>
                  <a:lnTo>
                    <a:pt x="2848" y="1054"/>
                  </a:lnTo>
                  <a:lnTo>
                    <a:pt x="2846" y="1066"/>
                  </a:lnTo>
                  <a:lnTo>
                    <a:pt x="2848" y="1077"/>
                  </a:lnTo>
                  <a:lnTo>
                    <a:pt x="2853" y="1081"/>
                  </a:lnTo>
                  <a:lnTo>
                    <a:pt x="2860" y="1082"/>
                  </a:lnTo>
                  <a:lnTo>
                    <a:pt x="2868" y="1085"/>
                  </a:lnTo>
                  <a:lnTo>
                    <a:pt x="2874" y="1089"/>
                  </a:lnTo>
                  <a:lnTo>
                    <a:pt x="2874" y="1094"/>
                  </a:lnTo>
                  <a:lnTo>
                    <a:pt x="2873" y="1099"/>
                  </a:lnTo>
                  <a:lnTo>
                    <a:pt x="2874" y="1106"/>
                  </a:lnTo>
                  <a:lnTo>
                    <a:pt x="2877" y="1112"/>
                  </a:lnTo>
                  <a:lnTo>
                    <a:pt x="2884" y="1119"/>
                  </a:lnTo>
                  <a:lnTo>
                    <a:pt x="2887" y="1126"/>
                  </a:lnTo>
                  <a:lnTo>
                    <a:pt x="2887" y="1129"/>
                  </a:lnTo>
                  <a:lnTo>
                    <a:pt x="2887" y="1136"/>
                  </a:lnTo>
                  <a:lnTo>
                    <a:pt x="2887" y="1139"/>
                  </a:lnTo>
                  <a:lnTo>
                    <a:pt x="2889" y="1142"/>
                  </a:lnTo>
                  <a:lnTo>
                    <a:pt x="2895" y="1150"/>
                  </a:lnTo>
                  <a:lnTo>
                    <a:pt x="2899" y="1163"/>
                  </a:lnTo>
                  <a:lnTo>
                    <a:pt x="2900" y="1165"/>
                  </a:lnTo>
                  <a:lnTo>
                    <a:pt x="2899" y="1168"/>
                  </a:lnTo>
                  <a:lnTo>
                    <a:pt x="2895" y="1172"/>
                  </a:lnTo>
                  <a:lnTo>
                    <a:pt x="2891" y="1175"/>
                  </a:lnTo>
                  <a:lnTo>
                    <a:pt x="2894" y="1181"/>
                  </a:lnTo>
                  <a:lnTo>
                    <a:pt x="2899" y="1181"/>
                  </a:lnTo>
                  <a:lnTo>
                    <a:pt x="2906" y="1180"/>
                  </a:lnTo>
                  <a:lnTo>
                    <a:pt x="2913" y="1180"/>
                  </a:lnTo>
                  <a:lnTo>
                    <a:pt x="2919" y="1184"/>
                  </a:lnTo>
                  <a:lnTo>
                    <a:pt x="2923" y="1189"/>
                  </a:lnTo>
                  <a:lnTo>
                    <a:pt x="2926" y="1195"/>
                  </a:lnTo>
                  <a:lnTo>
                    <a:pt x="2930" y="1201"/>
                  </a:lnTo>
                  <a:lnTo>
                    <a:pt x="2936" y="1203"/>
                  </a:lnTo>
                  <a:lnTo>
                    <a:pt x="2948" y="1204"/>
                  </a:lnTo>
                  <a:lnTo>
                    <a:pt x="2954" y="1206"/>
                  </a:lnTo>
                  <a:lnTo>
                    <a:pt x="2958" y="1210"/>
                  </a:lnTo>
                  <a:lnTo>
                    <a:pt x="2958" y="1216"/>
                  </a:lnTo>
                  <a:lnTo>
                    <a:pt x="2953" y="1227"/>
                  </a:lnTo>
                  <a:lnTo>
                    <a:pt x="2963" y="1239"/>
                  </a:lnTo>
                  <a:lnTo>
                    <a:pt x="2968" y="1246"/>
                  </a:lnTo>
                  <a:lnTo>
                    <a:pt x="2970" y="1252"/>
                  </a:lnTo>
                  <a:lnTo>
                    <a:pt x="2982" y="1262"/>
                  </a:lnTo>
                  <a:lnTo>
                    <a:pt x="2983" y="1264"/>
                  </a:lnTo>
                  <a:lnTo>
                    <a:pt x="2982" y="1269"/>
                  </a:lnTo>
                  <a:lnTo>
                    <a:pt x="2978" y="1278"/>
                  </a:lnTo>
                  <a:lnTo>
                    <a:pt x="2977" y="1288"/>
                  </a:lnTo>
                  <a:lnTo>
                    <a:pt x="2978" y="1295"/>
                  </a:lnTo>
                  <a:lnTo>
                    <a:pt x="2983" y="1300"/>
                  </a:lnTo>
                  <a:lnTo>
                    <a:pt x="2999" y="1303"/>
                  </a:lnTo>
                  <a:lnTo>
                    <a:pt x="3005" y="1306"/>
                  </a:lnTo>
                  <a:lnTo>
                    <a:pt x="3015" y="1314"/>
                  </a:lnTo>
                  <a:lnTo>
                    <a:pt x="2942" y="1317"/>
                  </a:lnTo>
                  <a:lnTo>
                    <a:pt x="2869" y="1320"/>
                  </a:lnTo>
                  <a:lnTo>
                    <a:pt x="2796" y="1322"/>
                  </a:lnTo>
                  <a:lnTo>
                    <a:pt x="2723" y="1325"/>
                  </a:lnTo>
                  <a:lnTo>
                    <a:pt x="2650" y="1327"/>
                  </a:lnTo>
                  <a:lnTo>
                    <a:pt x="2577" y="1330"/>
                  </a:lnTo>
                  <a:lnTo>
                    <a:pt x="2504" y="1332"/>
                  </a:lnTo>
                  <a:lnTo>
                    <a:pt x="2431" y="1334"/>
                  </a:lnTo>
                  <a:lnTo>
                    <a:pt x="2358" y="1336"/>
                  </a:lnTo>
                  <a:lnTo>
                    <a:pt x="2285" y="1338"/>
                  </a:lnTo>
                  <a:lnTo>
                    <a:pt x="2212" y="1339"/>
                  </a:lnTo>
                  <a:lnTo>
                    <a:pt x="2139" y="1341"/>
                  </a:lnTo>
                  <a:lnTo>
                    <a:pt x="2066" y="1342"/>
                  </a:lnTo>
                  <a:lnTo>
                    <a:pt x="1993" y="1343"/>
                  </a:lnTo>
                  <a:lnTo>
                    <a:pt x="1920" y="1345"/>
                  </a:lnTo>
                  <a:lnTo>
                    <a:pt x="1848" y="1346"/>
                  </a:lnTo>
                  <a:lnTo>
                    <a:pt x="1775" y="1346"/>
                  </a:lnTo>
                  <a:lnTo>
                    <a:pt x="1702" y="1347"/>
                  </a:lnTo>
                  <a:lnTo>
                    <a:pt x="1629" y="1348"/>
                  </a:lnTo>
                  <a:lnTo>
                    <a:pt x="1556" y="1348"/>
                  </a:lnTo>
                  <a:lnTo>
                    <a:pt x="1483" y="1348"/>
                  </a:lnTo>
                  <a:lnTo>
                    <a:pt x="1410" y="1348"/>
                  </a:lnTo>
                  <a:lnTo>
                    <a:pt x="1337" y="1348"/>
                  </a:lnTo>
                  <a:lnTo>
                    <a:pt x="1264" y="1348"/>
                  </a:lnTo>
                  <a:lnTo>
                    <a:pt x="1191" y="1348"/>
                  </a:lnTo>
                  <a:lnTo>
                    <a:pt x="1118" y="1347"/>
                  </a:lnTo>
                  <a:lnTo>
                    <a:pt x="1045" y="1347"/>
                  </a:lnTo>
                  <a:lnTo>
                    <a:pt x="972" y="1346"/>
                  </a:lnTo>
                  <a:lnTo>
                    <a:pt x="898" y="1345"/>
                  </a:lnTo>
                  <a:lnTo>
                    <a:pt x="825" y="1344"/>
                  </a:lnTo>
                  <a:lnTo>
                    <a:pt x="753" y="1343"/>
                  </a:lnTo>
                  <a:lnTo>
                    <a:pt x="680" y="1342"/>
                  </a:lnTo>
                  <a:lnTo>
                    <a:pt x="680" y="1314"/>
                  </a:lnTo>
                  <a:lnTo>
                    <a:pt x="681" y="1286"/>
                  </a:lnTo>
                  <a:lnTo>
                    <a:pt x="681" y="1259"/>
                  </a:lnTo>
                  <a:lnTo>
                    <a:pt x="682" y="1231"/>
                  </a:lnTo>
                  <a:lnTo>
                    <a:pt x="682" y="1203"/>
                  </a:lnTo>
                  <a:lnTo>
                    <a:pt x="683" y="1176"/>
                  </a:lnTo>
                  <a:lnTo>
                    <a:pt x="683" y="1148"/>
                  </a:lnTo>
                  <a:lnTo>
                    <a:pt x="684" y="1121"/>
                  </a:lnTo>
                  <a:lnTo>
                    <a:pt x="684" y="1093"/>
                  </a:lnTo>
                  <a:lnTo>
                    <a:pt x="685" y="1065"/>
                  </a:lnTo>
                  <a:lnTo>
                    <a:pt x="685" y="1038"/>
                  </a:lnTo>
                  <a:lnTo>
                    <a:pt x="686" y="1010"/>
                  </a:lnTo>
                  <a:lnTo>
                    <a:pt x="686" y="982"/>
                  </a:lnTo>
                  <a:lnTo>
                    <a:pt x="687" y="955"/>
                  </a:lnTo>
                  <a:lnTo>
                    <a:pt x="687" y="927"/>
                  </a:lnTo>
                  <a:lnTo>
                    <a:pt x="688" y="899"/>
                  </a:lnTo>
                  <a:lnTo>
                    <a:pt x="656" y="899"/>
                  </a:lnTo>
                  <a:lnTo>
                    <a:pt x="615" y="898"/>
                  </a:lnTo>
                  <a:lnTo>
                    <a:pt x="574" y="897"/>
                  </a:lnTo>
                  <a:lnTo>
                    <a:pt x="533" y="896"/>
                  </a:lnTo>
                  <a:lnTo>
                    <a:pt x="492" y="895"/>
                  </a:lnTo>
                  <a:lnTo>
                    <a:pt x="451" y="894"/>
                  </a:lnTo>
                  <a:lnTo>
                    <a:pt x="410" y="893"/>
                  </a:lnTo>
                  <a:lnTo>
                    <a:pt x="369" y="892"/>
                  </a:lnTo>
                  <a:lnTo>
                    <a:pt x="328" y="891"/>
                  </a:lnTo>
                  <a:lnTo>
                    <a:pt x="287" y="890"/>
                  </a:lnTo>
                  <a:lnTo>
                    <a:pt x="246" y="889"/>
                  </a:lnTo>
                  <a:lnTo>
                    <a:pt x="205" y="887"/>
                  </a:lnTo>
                  <a:lnTo>
                    <a:pt x="164" y="886"/>
                  </a:lnTo>
                  <a:lnTo>
                    <a:pt x="123" y="885"/>
                  </a:lnTo>
                  <a:lnTo>
                    <a:pt x="82" y="883"/>
                  </a:lnTo>
                  <a:lnTo>
                    <a:pt x="41" y="882"/>
                  </a:lnTo>
                  <a:lnTo>
                    <a:pt x="0" y="880"/>
                  </a:lnTo>
                  <a:lnTo>
                    <a:pt x="2" y="825"/>
                  </a:lnTo>
                  <a:lnTo>
                    <a:pt x="4" y="770"/>
                  </a:lnTo>
                  <a:lnTo>
                    <a:pt x="6" y="715"/>
                  </a:lnTo>
                  <a:lnTo>
                    <a:pt x="8" y="660"/>
                  </a:lnTo>
                  <a:lnTo>
                    <a:pt x="9" y="605"/>
                  </a:lnTo>
                  <a:lnTo>
                    <a:pt x="11" y="549"/>
                  </a:lnTo>
                  <a:lnTo>
                    <a:pt x="13" y="494"/>
                  </a:lnTo>
                  <a:lnTo>
                    <a:pt x="15" y="439"/>
                  </a:lnTo>
                  <a:lnTo>
                    <a:pt x="17" y="384"/>
                  </a:lnTo>
                  <a:lnTo>
                    <a:pt x="19" y="329"/>
                  </a:lnTo>
                  <a:lnTo>
                    <a:pt x="20" y="274"/>
                  </a:lnTo>
                  <a:lnTo>
                    <a:pt x="22" y="219"/>
                  </a:lnTo>
                  <a:lnTo>
                    <a:pt x="24" y="164"/>
                  </a:lnTo>
                  <a:lnTo>
                    <a:pt x="26" y="109"/>
                  </a:lnTo>
                  <a:lnTo>
                    <a:pt x="28" y="55"/>
                  </a:lnTo>
                  <a:lnTo>
                    <a:pt x="30" y="0"/>
                  </a:lnTo>
                  <a:lnTo>
                    <a:pt x="87" y="2"/>
                  </a:lnTo>
                  <a:lnTo>
                    <a:pt x="144" y="4"/>
                  </a:lnTo>
                  <a:lnTo>
                    <a:pt x="201" y="6"/>
                  </a:lnTo>
                  <a:lnTo>
                    <a:pt x="259" y="7"/>
                  </a:lnTo>
                  <a:lnTo>
                    <a:pt x="316" y="9"/>
                  </a:lnTo>
                  <a:lnTo>
                    <a:pt x="373" y="11"/>
                  </a:lnTo>
                  <a:lnTo>
                    <a:pt x="431" y="12"/>
                  </a:lnTo>
                  <a:lnTo>
                    <a:pt x="488" y="14"/>
                  </a:lnTo>
                  <a:lnTo>
                    <a:pt x="545" y="15"/>
                  </a:lnTo>
                  <a:lnTo>
                    <a:pt x="603" y="16"/>
                  </a:lnTo>
                  <a:lnTo>
                    <a:pt x="660" y="17"/>
                  </a:lnTo>
                  <a:lnTo>
                    <a:pt x="717" y="18"/>
                  </a:lnTo>
                  <a:lnTo>
                    <a:pt x="774" y="19"/>
                  </a:lnTo>
                  <a:lnTo>
                    <a:pt x="832" y="20"/>
                  </a:lnTo>
                  <a:lnTo>
                    <a:pt x="889" y="21"/>
                  </a:lnTo>
                  <a:lnTo>
                    <a:pt x="946" y="22"/>
                  </a:lnTo>
                  <a:lnTo>
                    <a:pt x="1004" y="22"/>
                  </a:lnTo>
                  <a:lnTo>
                    <a:pt x="1061" y="23"/>
                  </a:lnTo>
                  <a:lnTo>
                    <a:pt x="1118" y="23"/>
                  </a:lnTo>
                  <a:lnTo>
                    <a:pt x="1176" y="24"/>
                  </a:lnTo>
                  <a:lnTo>
                    <a:pt x="1233" y="24"/>
                  </a:lnTo>
                  <a:lnTo>
                    <a:pt x="1290" y="24"/>
                  </a:lnTo>
                  <a:lnTo>
                    <a:pt x="1348" y="24"/>
                  </a:lnTo>
                  <a:lnTo>
                    <a:pt x="1405" y="24"/>
                  </a:lnTo>
                  <a:lnTo>
                    <a:pt x="1462" y="24"/>
                  </a:lnTo>
                  <a:lnTo>
                    <a:pt x="1520" y="24"/>
                  </a:lnTo>
                  <a:lnTo>
                    <a:pt x="1577" y="24"/>
                  </a:lnTo>
                  <a:lnTo>
                    <a:pt x="1634" y="24"/>
                  </a:lnTo>
                  <a:lnTo>
                    <a:pt x="1692" y="23"/>
                  </a:lnTo>
                  <a:lnTo>
                    <a:pt x="1749" y="23"/>
                  </a:lnTo>
                  <a:lnTo>
                    <a:pt x="1806" y="22"/>
                  </a:lnTo>
                  <a:lnTo>
                    <a:pt x="1864" y="21"/>
                  </a:lnTo>
                  <a:lnTo>
                    <a:pt x="1893" y="21"/>
                  </a:lnTo>
                  <a:lnTo>
                    <a:pt x="1895" y="21"/>
                  </a:lnTo>
                  <a:lnTo>
                    <a:pt x="1896" y="22"/>
                  </a:lnTo>
                  <a:lnTo>
                    <a:pt x="1903" y="30"/>
                  </a:lnTo>
                  <a:lnTo>
                    <a:pt x="1905" y="32"/>
                  </a:lnTo>
                  <a:lnTo>
                    <a:pt x="1940" y="54"/>
                  </a:lnTo>
                  <a:lnTo>
                    <a:pt x="1942" y="54"/>
                  </a:lnTo>
                  <a:lnTo>
                    <a:pt x="1946" y="55"/>
                  </a:lnTo>
                  <a:lnTo>
                    <a:pt x="1948" y="55"/>
                  </a:lnTo>
                  <a:lnTo>
                    <a:pt x="1962" y="64"/>
                  </a:lnTo>
                  <a:lnTo>
                    <a:pt x="1976" y="76"/>
                  </a:lnTo>
                  <a:lnTo>
                    <a:pt x="2023" y="94"/>
                  </a:lnTo>
                  <a:lnTo>
                    <a:pt x="2026" y="98"/>
                  </a:lnTo>
                  <a:lnTo>
                    <a:pt x="2028" y="103"/>
                  </a:lnTo>
                  <a:lnTo>
                    <a:pt x="2032" y="106"/>
                  </a:lnTo>
                  <a:lnTo>
                    <a:pt x="2056" y="113"/>
                  </a:lnTo>
                  <a:lnTo>
                    <a:pt x="2065" y="114"/>
                  </a:lnTo>
                  <a:lnTo>
                    <a:pt x="2074" y="113"/>
                  </a:lnTo>
                  <a:lnTo>
                    <a:pt x="2078" y="111"/>
                  </a:lnTo>
                  <a:lnTo>
                    <a:pt x="2085" y="105"/>
                  </a:lnTo>
                  <a:lnTo>
                    <a:pt x="2087" y="104"/>
                  </a:lnTo>
                  <a:lnTo>
                    <a:pt x="2088" y="102"/>
                  </a:lnTo>
                  <a:lnTo>
                    <a:pt x="2092" y="90"/>
                  </a:lnTo>
                  <a:lnTo>
                    <a:pt x="2093" y="84"/>
                  </a:lnTo>
                  <a:lnTo>
                    <a:pt x="2096" y="80"/>
                  </a:lnTo>
                  <a:lnTo>
                    <a:pt x="2100" y="78"/>
                  </a:lnTo>
                  <a:lnTo>
                    <a:pt x="2104" y="76"/>
                  </a:lnTo>
                  <a:lnTo>
                    <a:pt x="2112" y="74"/>
                  </a:lnTo>
                  <a:lnTo>
                    <a:pt x="2135" y="79"/>
                  </a:lnTo>
                  <a:lnTo>
                    <a:pt x="2149" y="75"/>
                  </a:lnTo>
                  <a:lnTo>
                    <a:pt x="2153" y="76"/>
                  </a:lnTo>
                  <a:lnTo>
                    <a:pt x="2160" y="80"/>
                  </a:lnTo>
                  <a:lnTo>
                    <a:pt x="2164" y="81"/>
                  </a:lnTo>
                  <a:lnTo>
                    <a:pt x="2172" y="80"/>
                  </a:lnTo>
                  <a:lnTo>
                    <a:pt x="2185" y="73"/>
                  </a:lnTo>
                  <a:lnTo>
                    <a:pt x="2192" y="71"/>
                  </a:lnTo>
                  <a:lnTo>
                    <a:pt x="2217" y="77"/>
                  </a:lnTo>
                  <a:lnTo>
                    <a:pt x="2226" y="77"/>
                  </a:lnTo>
                  <a:lnTo>
                    <a:pt x="2293" y="63"/>
                  </a:lnTo>
                  <a:lnTo>
                    <a:pt x="2301" y="64"/>
                  </a:lnTo>
                  <a:lnTo>
                    <a:pt x="2308" y="67"/>
                  </a:lnTo>
                  <a:lnTo>
                    <a:pt x="2314" y="72"/>
                  </a:lnTo>
                  <a:lnTo>
                    <a:pt x="2325" y="85"/>
                  </a:lnTo>
                  <a:lnTo>
                    <a:pt x="2337" y="96"/>
                  </a:lnTo>
                  <a:lnTo>
                    <a:pt x="2345" y="101"/>
                  </a:lnTo>
                  <a:lnTo>
                    <a:pt x="2353" y="104"/>
                  </a:lnTo>
                  <a:lnTo>
                    <a:pt x="2361" y="106"/>
                  </a:lnTo>
                  <a:lnTo>
                    <a:pt x="2378" y="106"/>
                  </a:lnTo>
                  <a:lnTo>
                    <a:pt x="2382" y="107"/>
                  </a:lnTo>
                  <a:lnTo>
                    <a:pt x="2389" y="111"/>
                  </a:lnTo>
                  <a:lnTo>
                    <a:pt x="2398" y="112"/>
                  </a:lnTo>
                  <a:lnTo>
                    <a:pt x="2402" y="114"/>
                  </a:lnTo>
                  <a:lnTo>
                    <a:pt x="2404" y="117"/>
                  </a:lnTo>
                  <a:lnTo>
                    <a:pt x="2408" y="120"/>
                  </a:lnTo>
                  <a:lnTo>
                    <a:pt x="2414" y="122"/>
                  </a:lnTo>
                  <a:lnTo>
                    <a:pt x="2444" y="124"/>
                  </a:lnTo>
                  <a:lnTo>
                    <a:pt x="2451" y="127"/>
                  </a:lnTo>
                  <a:lnTo>
                    <a:pt x="2455" y="132"/>
                  </a:lnTo>
                  <a:lnTo>
                    <a:pt x="2459" y="137"/>
                  </a:lnTo>
                  <a:lnTo>
                    <a:pt x="2461" y="141"/>
                  </a:lnTo>
                  <a:lnTo>
                    <a:pt x="2463" y="144"/>
                  </a:lnTo>
                  <a:lnTo>
                    <a:pt x="2465" y="146"/>
                  </a:lnTo>
                  <a:lnTo>
                    <a:pt x="2468" y="149"/>
                  </a:lnTo>
                  <a:lnTo>
                    <a:pt x="2473" y="149"/>
                  </a:lnTo>
                  <a:lnTo>
                    <a:pt x="2487" y="148"/>
                  </a:lnTo>
                  <a:lnTo>
                    <a:pt x="2491" y="148"/>
                  </a:lnTo>
                  <a:lnTo>
                    <a:pt x="2495" y="150"/>
                  </a:lnTo>
                  <a:lnTo>
                    <a:pt x="2499" y="152"/>
                  </a:lnTo>
                  <a:lnTo>
                    <a:pt x="2501" y="155"/>
                  </a:lnTo>
                  <a:lnTo>
                    <a:pt x="2500" y="159"/>
                  </a:lnTo>
                  <a:lnTo>
                    <a:pt x="2498" y="162"/>
                  </a:lnTo>
                  <a:lnTo>
                    <a:pt x="2496" y="166"/>
                  </a:lnTo>
                  <a:lnTo>
                    <a:pt x="2497" y="172"/>
                  </a:lnTo>
                  <a:lnTo>
                    <a:pt x="2501" y="177"/>
                  </a:lnTo>
                  <a:lnTo>
                    <a:pt x="2515" y="187"/>
                  </a:lnTo>
                  <a:lnTo>
                    <a:pt x="2519" y="194"/>
                  </a:lnTo>
                  <a:lnTo>
                    <a:pt x="2520" y="202"/>
                  </a:lnTo>
                  <a:lnTo>
                    <a:pt x="2524" y="208"/>
                  </a:lnTo>
                  <a:lnTo>
                    <a:pt x="2530" y="211"/>
                  </a:lnTo>
                  <a:lnTo>
                    <a:pt x="2574" y="21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xmlns="" id="{BEC107A9-9810-4A95-B354-6C9ECEBC7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0734" y="2657586"/>
              <a:ext cx="771737" cy="347648"/>
            </a:xfrm>
            <a:custGeom>
              <a:avLst/>
              <a:gdLst>
                <a:gd name="T0" fmla="*/ 2604 w 3016"/>
                <a:gd name="T1" fmla="*/ 263 h 1349"/>
                <a:gd name="T2" fmla="*/ 2626 w 3016"/>
                <a:gd name="T3" fmla="*/ 319 h 1349"/>
                <a:gd name="T4" fmla="*/ 2631 w 3016"/>
                <a:gd name="T5" fmla="*/ 370 h 1349"/>
                <a:gd name="T6" fmla="*/ 2656 w 3016"/>
                <a:gd name="T7" fmla="*/ 417 h 1349"/>
                <a:gd name="T8" fmla="*/ 2693 w 3016"/>
                <a:gd name="T9" fmla="*/ 477 h 1349"/>
                <a:gd name="T10" fmla="*/ 2726 w 3016"/>
                <a:gd name="T11" fmla="*/ 530 h 1349"/>
                <a:gd name="T12" fmla="*/ 2722 w 3016"/>
                <a:gd name="T13" fmla="*/ 566 h 1349"/>
                <a:gd name="T14" fmla="*/ 2720 w 3016"/>
                <a:gd name="T15" fmla="*/ 614 h 1349"/>
                <a:gd name="T16" fmla="*/ 2736 w 3016"/>
                <a:gd name="T17" fmla="*/ 643 h 1349"/>
                <a:gd name="T18" fmla="*/ 2756 w 3016"/>
                <a:gd name="T19" fmla="*/ 646 h 1349"/>
                <a:gd name="T20" fmla="*/ 2758 w 3016"/>
                <a:gd name="T21" fmla="*/ 671 h 1349"/>
                <a:gd name="T22" fmla="*/ 2777 w 3016"/>
                <a:gd name="T23" fmla="*/ 702 h 1349"/>
                <a:gd name="T24" fmla="*/ 2796 w 3016"/>
                <a:gd name="T25" fmla="*/ 751 h 1349"/>
                <a:gd name="T26" fmla="*/ 2804 w 3016"/>
                <a:gd name="T27" fmla="*/ 798 h 1349"/>
                <a:gd name="T28" fmla="*/ 2802 w 3016"/>
                <a:gd name="T29" fmla="*/ 845 h 1349"/>
                <a:gd name="T30" fmla="*/ 2805 w 3016"/>
                <a:gd name="T31" fmla="*/ 857 h 1349"/>
                <a:gd name="T32" fmla="*/ 2808 w 3016"/>
                <a:gd name="T33" fmla="*/ 877 h 1349"/>
                <a:gd name="T34" fmla="*/ 2822 w 3016"/>
                <a:gd name="T35" fmla="*/ 916 h 1349"/>
                <a:gd name="T36" fmla="*/ 2823 w 3016"/>
                <a:gd name="T37" fmla="*/ 966 h 1349"/>
                <a:gd name="T38" fmla="*/ 2811 w 3016"/>
                <a:gd name="T39" fmla="*/ 999 h 1349"/>
                <a:gd name="T40" fmla="*/ 2845 w 3016"/>
                <a:gd name="T41" fmla="*/ 1028 h 1349"/>
                <a:gd name="T42" fmla="*/ 2853 w 3016"/>
                <a:gd name="T43" fmla="*/ 1081 h 1349"/>
                <a:gd name="T44" fmla="*/ 2874 w 3016"/>
                <a:gd name="T45" fmla="*/ 1106 h 1349"/>
                <a:gd name="T46" fmla="*/ 2887 w 3016"/>
                <a:gd name="T47" fmla="*/ 1139 h 1349"/>
                <a:gd name="T48" fmla="*/ 2895 w 3016"/>
                <a:gd name="T49" fmla="*/ 1172 h 1349"/>
                <a:gd name="T50" fmla="*/ 2919 w 3016"/>
                <a:gd name="T51" fmla="*/ 1184 h 1349"/>
                <a:gd name="T52" fmla="*/ 2954 w 3016"/>
                <a:gd name="T53" fmla="*/ 1206 h 1349"/>
                <a:gd name="T54" fmla="*/ 2970 w 3016"/>
                <a:gd name="T55" fmla="*/ 1252 h 1349"/>
                <a:gd name="T56" fmla="*/ 2978 w 3016"/>
                <a:gd name="T57" fmla="*/ 1295 h 1349"/>
                <a:gd name="T58" fmla="*/ 2869 w 3016"/>
                <a:gd name="T59" fmla="*/ 1320 h 1349"/>
                <a:gd name="T60" fmla="*/ 2431 w 3016"/>
                <a:gd name="T61" fmla="*/ 1334 h 1349"/>
                <a:gd name="T62" fmla="*/ 1993 w 3016"/>
                <a:gd name="T63" fmla="*/ 1343 h 1349"/>
                <a:gd name="T64" fmla="*/ 1556 w 3016"/>
                <a:gd name="T65" fmla="*/ 1348 h 1349"/>
                <a:gd name="T66" fmla="*/ 1118 w 3016"/>
                <a:gd name="T67" fmla="*/ 1347 h 1349"/>
                <a:gd name="T68" fmla="*/ 680 w 3016"/>
                <a:gd name="T69" fmla="*/ 1342 h 1349"/>
                <a:gd name="T70" fmla="*/ 683 w 3016"/>
                <a:gd name="T71" fmla="*/ 1176 h 1349"/>
                <a:gd name="T72" fmla="*/ 686 w 3016"/>
                <a:gd name="T73" fmla="*/ 1010 h 1349"/>
                <a:gd name="T74" fmla="*/ 615 w 3016"/>
                <a:gd name="T75" fmla="*/ 898 h 1349"/>
                <a:gd name="T76" fmla="*/ 369 w 3016"/>
                <a:gd name="T77" fmla="*/ 892 h 1349"/>
                <a:gd name="T78" fmla="*/ 123 w 3016"/>
                <a:gd name="T79" fmla="*/ 885 h 1349"/>
                <a:gd name="T80" fmla="*/ 6 w 3016"/>
                <a:gd name="T81" fmla="*/ 715 h 1349"/>
                <a:gd name="T82" fmla="*/ 17 w 3016"/>
                <a:gd name="T83" fmla="*/ 384 h 1349"/>
                <a:gd name="T84" fmla="*/ 28 w 3016"/>
                <a:gd name="T85" fmla="*/ 55 h 1349"/>
                <a:gd name="T86" fmla="*/ 316 w 3016"/>
                <a:gd name="T87" fmla="*/ 9 h 1349"/>
                <a:gd name="T88" fmla="*/ 660 w 3016"/>
                <a:gd name="T89" fmla="*/ 17 h 1349"/>
                <a:gd name="T90" fmla="*/ 1004 w 3016"/>
                <a:gd name="T91" fmla="*/ 22 h 1349"/>
                <a:gd name="T92" fmla="*/ 1348 w 3016"/>
                <a:gd name="T93" fmla="*/ 24 h 1349"/>
                <a:gd name="T94" fmla="*/ 1692 w 3016"/>
                <a:gd name="T95" fmla="*/ 23 h 1349"/>
                <a:gd name="T96" fmla="*/ 1896 w 3016"/>
                <a:gd name="T97" fmla="*/ 22 h 1349"/>
                <a:gd name="T98" fmla="*/ 1948 w 3016"/>
                <a:gd name="T99" fmla="*/ 55 h 1349"/>
                <a:gd name="T100" fmla="*/ 2032 w 3016"/>
                <a:gd name="T101" fmla="*/ 106 h 1349"/>
                <a:gd name="T102" fmla="*/ 2087 w 3016"/>
                <a:gd name="T103" fmla="*/ 104 h 1349"/>
                <a:gd name="T104" fmla="*/ 2104 w 3016"/>
                <a:gd name="T105" fmla="*/ 76 h 1349"/>
                <a:gd name="T106" fmla="*/ 2164 w 3016"/>
                <a:gd name="T107" fmla="*/ 81 h 1349"/>
                <a:gd name="T108" fmla="*/ 2293 w 3016"/>
                <a:gd name="T109" fmla="*/ 63 h 1349"/>
                <a:gd name="T110" fmla="*/ 2345 w 3016"/>
                <a:gd name="T111" fmla="*/ 101 h 1349"/>
                <a:gd name="T112" fmla="*/ 2398 w 3016"/>
                <a:gd name="T113" fmla="*/ 112 h 1349"/>
                <a:gd name="T114" fmla="*/ 2451 w 3016"/>
                <a:gd name="T115" fmla="*/ 127 h 1349"/>
                <a:gd name="T116" fmla="*/ 2468 w 3016"/>
                <a:gd name="T117" fmla="*/ 149 h 1349"/>
                <a:gd name="T118" fmla="*/ 2501 w 3016"/>
                <a:gd name="T119" fmla="*/ 155 h 1349"/>
                <a:gd name="T120" fmla="*/ 2515 w 3016"/>
                <a:gd name="T121" fmla="*/ 187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6" h="1349">
                  <a:moveTo>
                    <a:pt x="2574" y="217"/>
                  </a:moveTo>
                  <a:lnTo>
                    <a:pt x="2589" y="219"/>
                  </a:lnTo>
                  <a:lnTo>
                    <a:pt x="2597" y="221"/>
                  </a:lnTo>
                  <a:lnTo>
                    <a:pt x="2603" y="226"/>
                  </a:lnTo>
                  <a:lnTo>
                    <a:pt x="2608" y="244"/>
                  </a:lnTo>
                  <a:lnTo>
                    <a:pt x="2604" y="263"/>
                  </a:lnTo>
                  <a:lnTo>
                    <a:pt x="2603" y="282"/>
                  </a:lnTo>
                  <a:lnTo>
                    <a:pt x="2615" y="295"/>
                  </a:lnTo>
                  <a:lnTo>
                    <a:pt x="2615" y="302"/>
                  </a:lnTo>
                  <a:lnTo>
                    <a:pt x="2620" y="306"/>
                  </a:lnTo>
                  <a:lnTo>
                    <a:pt x="2624" y="311"/>
                  </a:lnTo>
                  <a:lnTo>
                    <a:pt x="2626" y="319"/>
                  </a:lnTo>
                  <a:lnTo>
                    <a:pt x="2627" y="329"/>
                  </a:lnTo>
                  <a:lnTo>
                    <a:pt x="2626" y="337"/>
                  </a:lnTo>
                  <a:lnTo>
                    <a:pt x="2623" y="345"/>
                  </a:lnTo>
                  <a:lnTo>
                    <a:pt x="2622" y="353"/>
                  </a:lnTo>
                  <a:lnTo>
                    <a:pt x="2626" y="364"/>
                  </a:lnTo>
                  <a:lnTo>
                    <a:pt x="2631" y="370"/>
                  </a:lnTo>
                  <a:lnTo>
                    <a:pt x="2643" y="377"/>
                  </a:lnTo>
                  <a:lnTo>
                    <a:pt x="2649" y="383"/>
                  </a:lnTo>
                  <a:lnTo>
                    <a:pt x="2653" y="390"/>
                  </a:lnTo>
                  <a:lnTo>
                    <a:pt x="2654" y="398"/>
                  </a:lnTo>
                  <a:lnTo>
                    <a:pt x="2654" y="407"/>
                  </a:lnTo>
                  <a:lnTo>
                    <a:pt x="2656" y="417"/>
                  </a:lnTo>
                  <a:lnTo>
                    <a:pt x="2666" y="430"/>
                  </a:lnTo>
                  <a:lnTo>
                    <a:pt x="2680" y="437"/>
                  </a:lnTo>
                  <a:lnTo>
                    <a:pt x="2693" y="447"/>
                  </a:lnTo>
                  <a:lnTo>
                    <a:pt x="2697" y="464"/>
                  </a:lnTo>
                  <a:lnTo>
                    <a:pt x="2696" y="468"/>
                  </a:lnTo>
                  <a:lnTo>
                    <a:pt x="2693" y="477"/>
                  </a:lnTo>
                  <a:lnTo>
                    <a:pt x="2693" y="482"/>
                  </a:lnTo>
                  <a:lnTo>
                    <a:pt x="2694" y="486"/>
                  </a:lnTo>
                  <a:lnTo>
                    <a:pt x="2700" y="498"/>
                  </a:lnTo>
                  <a:lnTo>
                    <a:pt x="2702" y="500"/>
                  </a:lnTo>
                  <a:lnTo>
                    <a:pt x="2723" y="520"/>
                  </a:lnTo>
                  <a:lnTo>
                    <a:pt x="2726" y="530"/>
                  </a:lnTo>
                  <a:lnTo>
                    <a:pt x="2725" y="539"/>
                  </a:lnTo>
                  <a:lnTo>
                    <a:pt x="2723" y="547"/>
                  </a:lnTo>
                  <a:lnTo>
                    <a:pt x="2721" y="555"/>
                  </a:lnTo>
                  <a:lnTo>
                    <a:pt x="2722" y="561"/>
                  </a:lnTo>
                  <a:lnTo>
                    <a:pt x="2723" y="564"/>
                  </a:lnTo>
                  <a:lnTo>
                    <a:pt x="2722" y="566"/>
                  </a:lnTo>
                  <a:lnTo>
                    <a:pt x="2718" y="570"/>
                  </a:lnTo>
                  <a:lnTo>
                    <a:pt x="2716" y="574"/>
                  </a:lnTo>
                  <a:lnTo>
                    <a:pt x="2715" y="577"/>
                  </a:lnTo>
                  <a:lnTo>
                    <a:pt x="2716" y="596"/>
                  </a:lnTo>
                  <a:lnTo>
                    <a:pt x="2717" y="606"/>
                  </a:lnTo>
                  <a:lnTo>
                    <a:pt x="2720" y="614"/>
                  </a:lnTo>
                  <a:lnTo>
                    <a:pt x="2725" y="617"/>
                  </a:lnTo>
                  <a:lnTo>
                    <a:pt x="2725" y="621"/>
                  </a:lnTo>
                  <a:lnTo>
                    <a:pt x="2723" y="630"/>
                  </a:lnTo>
                  <a:lnTo>
                    <a:pt x="2724" y="639"/>
                  </a:lnTo>
                  <a:lnTo>
                    <a:pt x="2732" y="644"/>
                  </a:lnTo>
                  <a:lnTo>
                    <a:pt x="2736" y="643"/>
                  </a:lnTo>
                  <a:lnTo>
                    <a:pt x="2742" y="639"/>
                  </a:lnTo>
                  <a:lnTo>
                    <a:pt x="2745" y="638"/>
                  </a:lnTo>
                  <a:lnTo>
                    <a:pt x="2750" y="639"/>
                  </a:lnTo>
                  <a:lnTo>
                    <a:pt x="2754" y="642"/>
                  </a:lnTo>
                  <a:lnTo>
                    <a:pt x="2757" y="645"/>
                  </a:lnTo>
                  <a:lnTo>
                    <a:pt x="2756" y="646"/>
                  </a:lnTo>
                  <a:lnTo>
                    <a:pt x="2755" y="648"/>
                  </a:lnTo>
                  <a:lnTo>
                    <a:pt x="2753" y="653"/>
                  </a:lnTo>
                  <a:lnTo>
                    <a:pt x="2752" y="659"/>
                  </a:lnTo>
                  <a:lnTo>
                    <a:pt x="2751" y="663"/>
                  </a:lnTo>
                  <a:lnTo>
                    <a:pt x="2753" y="668"/>
                  </a:lnTo>
                  <a:lnTo>
                    <a:pt x="2758" y="671"/>
                  </a:lnTo>
                  <a:lnTo>
                    <a:pt x="2772" y="674"/>
                  </a:lnTo>
                  <a:lnTo>
                    <a:pt x="2775" y="673"/>
                  </a:lnTo>
                  <a:lnTo>
                    <a:pt x="2777" y="674"/>
                  </a:lnTo>
                  <a:lnTo>
                    <a:pt x="2780" y="679"/>
                  </a:lnTo>
                  <a:lnTo>
                    <a:pt x="2777" y="697"/>
                  </a:lnTo>
                  <a:lnTo>
                    <a:pt x="2777" y="702"/>
                  </a:lnTo>
                  <a:lnTo>
                    <a:pt x="2770" y="730"/>
                  </a:lnTo>
                  <a:lnTo>
                    <a:pt x="2776" y="733"/>
                  </a:lnTo>
                  <a:lnTo>
                    <a:pt x="2791" y="738"/>
                  </a:lnTo>
                  <a:lnTo>
                    <a:pt x="2797" y="739"/>
                  </a:lnTo>
                  <a:lnTo>
                    <a:pt x="2801" y="742"/>
                  </a:lnTo>
                  <a:lnTo>
                    <a:pt x="2796" y="751"/>
                  </a:lnTo>
                  <a:lnTo>
                    <a:pt x="2789" y="760"/>
                  </a:lnTo>
                  <a:lnTo>
                    <a:pt x="2785" y="762"/>
                  </a:lnTo>
                  <a:lnTo>
                    <a:pt x="2783" y="781"/>
                  </a:lnTo>
                  <a:lnTo>
                    <a:pt x="2784" y="788"/>
                  </a:lnTo>
                  <a:lnTo>
                    <a:pt x="2789" y="793"/>
                  </a:lnTo>
                  <a:lnTo>
                    <a:pt x="2804" y="798"/>
                  </a:lnTo>
                  <a:lnTo>
                    <a:pt x="2809" y="801"/>
                  </a:lnTo>
                  <a:lnTo>
                    <a:pt x="2801" y="805"/>
                  </a:lnTo>
                  <a:lnTo>
                    <a:pt x="2803" y="812"/>
                  </a:lnTo>
                  <a:lnTo>
                    <a:pt x="2804" y="826"/>
                  </a:lnTo>
                  <a:lnTo>
                    <a:pt x="2807" y="832"/>
                  </a:lnTo>
                  <a:lnTo>
                    <a:pt x="2802" y="845"/>
                  </a:lnTo>
                  <a:lnTo>
                    <a:pt x="2800" y="848"/>
                  </a:lnTo>
                  <a:lnTo>
                    <a:pt x="2800" y="850"/>
                  </a:lnTo>
                  <a:lnTo>
                    <a:pt x="2802" y="851"/>
                  </a:lnTo>
                  <a:lnTo>
                    <a:pt x="2803" y="853"/>
                  </a:lnTo>
                  <a:lnTo>
                    <a:pt x="2804" y="854"/>
                  </a:lnTo>
                  <a:lnTo>
                    <a:pt x="2805" y="857"/>
                  </a:lnTo>
                  <a:lnTo>
                    <a:pt x="2807" y="860"/>
                  </a:lnTo>
                  <a:lnTo>
                    <a:pt x="2806" y="862"/>
                  </a:lnTo>
                  <a:lnTo>
                    <a:pt x="2804" y="865"/>
                  </a:lnTo>
                  <a:lnTo>
                    <a:pt x="2803" y="869"/>
                  </a:lnTo>
                  <a:lnTo>
                    <a:pt x="2805" y="874"/>
                  </a:lnTo>
                  <a:lnTo>
                    <a:pt x="2808" y="877"/>
                  </a:lnTo>
                  <a:lnTo>
                    <a:pt x="2815" y="882"/>
                  </a:lnTo>
                  <a:lnTo>
                    <a:pt x="2817" y="886"/>
                  </a:lnTo>
                  <a:lnTo>
                    <a:pt x="2817" y="891"/>
                  </a:lnTo>
                  <a:lnTo>
                    <a:pt x="2816" y="900"/>
                  </a:lnTo>
                  <a:lnTo>
                    <a:pt x="2817" y="906"/>
                  </a:lnTo>
                  <a:lnTo>
                    <a:pt x="2822" y="916"/>
                  </a:lnTo>
                  <a:lnTo>
                    <a:pt x="2823" y="927"/>
                  </a:lnTo>
                  <a:lnTo>
                    <a:pt x="2822" y="936"/>
                  </a:lnTo>
                  <a:lnTo>
                    <a:pt x="2819" y="944"/>
                  </a:lnTo>
                  <a:lnTo>
                    <a:pt x="2818" y="955"/>
                  </a:lnTo>
                  <a:lnTo>
                    <a:pt x="2819" y="960"/>
                  </a:lnTo>
                  <a:lnTo>
                    <a:pt x="2823" y="966"/>
                  </a:lnTo>
                  <a:lnTo>
                    <a:pt x="2824" y="969"/>
                  </a:lnTo>
                  <a:lnTo>
                    <a:pt x="2817" y="980"/>
                  </a:lnTo>
                  <a:lnTo>
                    <a:pt x="2812" y="986"/>
                  </a:lnTo>
                  <a:lnTo>
                    <a:pt x="2811" y="988"/>
                  </a:lnTo>
                  <a:lnTo>
                    <a:pt x="2810" y="993"/>
                  </a:lnTo>
                  <a:lnTo>
                    <a:pt x="2811" y="999"/>
                  </a:lnTo>
                  <a:lnTo>
                    <a:pt x="2812" y="1002"/>
                  </a:lnTo>
                  <a:lnTo>
                    <a:pt x="2815" y="1005"/>
                  </a:lnTo>
                  <a:lnTo>
                    <a:pt x="2816" y="1009"/>
                  </a:lnTo>
                  <a:lnTo>
                    <a:pt x="2820" y="1017"/>
                  </a:lnTo>
                  <a:lnTo>
                    <a:pt x="2838" y="1023"/>
                  </a:lnTo>
                  <a:lnTo>
                    <a:pt x="2845" y="1028"/>
                  </a:lnTo>
                  <a:lnTo>
                    <a:pt x="2849" y="1037"/>
                  </a:lnTo>
                  <a:lnTo>
                    <a:pt x="2849" y="1047"/>
                  </a:lnTo>
                  <a:lnTo>
                    <a:pt x="2848" y="1054"/>
                  </a:lnTo>
                  <a:lnTo>
                    <a:pt x="2846" y="1066"/>
                  </a:lnTo>
                  <a:lnTo>
                    <a:pt x="2848" y="1077"/>
                  </a:lnTo>
                  <a:lnTo>
                    <a:pt x="2853" y="1081"/>
                  </a:lnTo>
                  <a:lnTo>
                    <a:pt x="2860" y="1082"/>
                  </a:lnTo>
                  <a:lnTo>
                    <a:pt x="2868" y="1085"/>
                  </a:lnTo>
                  <a:lnTo>
                    <a:pt x="2874" y="1089"/>
                  </a:lnTo>
                  <a:lnTo>
                    <a:pt x="2874" y="1094"/>
                  </a:lnTo>
                  <a:lnTo>
                    <a:pt x="2873" y="1099"/>
                  </a:lnTo>
                  <a:lnTo>
                    <a:pt x="2874" y="1106"/>
                  </a:lnTo>
                  <a:lnTo>
                    <a:pt x="2877" y="1112"/>
                  </a:lnTo>
                  <a:lnTo>
                    <a:pt x="2884" y="1119"/>
                  </a:lnTo>
                  <a:lnTo>
                    <a:pt x="2887" y="1126"/>
                  </a:lnTo>
                  <a:lnTo>
                    <a:pt x="2887" y="1129"/>
                  </a:lnTo>
                  <a:lnTo>
                    <a:pt x="2887" y="1136"/>
                  </a:lnTo>
                  <a:lnTo>
                    <a:pt x="2887" y="1139"/>
                  </a:lnTo>
                  <a:lnTo>
                    <a:pt x="2889" y="1142"/>
                  </a:lnTo>
                  <a:lnTo>
                    <a:pt x="2895" y="1150"/>
                  </a:lnTo>
                  <a:lnTo>
                    <a:pt x="2899" y="1163"/>
                  </a:lnTo>
                  <a:lnTo>
                    <a:pt x="2900" y="1165"/>
                  </a:lnTo>
                  <a:lnTo>
                    <a:pt x="2899" y="1168"/>
                  </a:lnTo>
                  <a:lnTo>
                    <a:pt x="2895" y="1172"/>
                  </a:lnTo>
                  <a:lnTo>
                    <a:pt x="2891" y="1175"/>
                  </a:lnTo>
                  <a:lnTo>
                    <a:pt x="2894" y="1181"/>
                  </a:lnTo>
                  <a:lnTo>
                    <a:pt x="2899" y="1181"/>
                  </a:lnTo>
                  <a:lnTo>
                    <a:pt x="2906" y="1180"/>
                  </a:lnTo>
                  <a:lnTo>
                    <a:pt x="2913" y="1180"/>
                  </a:lnTo>
                  <a:lnTo>
                    <a:pt x="2919" y="1184"/>
                  </a:lnTo>
                  <a:lnTo>
                    <a:pt x="2923" y="1189"/>
                  </a:lnTo>
                  <a:lnTo>
                    <a:pt x="2926" y="1195"/>
                  </a:lnTo>
                  <a:lnTo>
                    <a:pt x="2930" y="1201"/>
                  </a:lnTo>
                  <a:lnTo>
                    <a:pt x="2936" y="1203"/>
                  </a:lnTo>
                  <a:lnTo>
                    <a:pt x="2948" y="1204"/>
                  </a:lnTo>
                  <a:lnTo>
                    <a:pt x="2954" y="1206"/>
                  </a:lnTo>
                  <a:lnTo>
                    <a:pt x="2958" y="1210"/>
                  </a:lnTo>
                  <a:lnTo>
                    <a:pt x="2958" y="1216"/>
                  </a:lnTo>
                  <a:lnTo>
                    <a:pt x="2953" y="1227"/>
                  </a:lnTo>
                  <a:lnTo>
                    <a:pt x="2963" y="1239"/>
                  </a:lnTo>
                  <a:lnTo>
                    <a:pt x="2968" y="1246"/>
                  </a:lnTo>
                  <a:lnTo>
                    <a:pt x="2970" y="1252"/>
                  </a:lnTo>
                  <a:lnTo>
                    <a:pt x="2982" y="1262"/>
                  </a:lnTo>
                  <a:lnTo>
                    <a:pt x="2983" y="1264"/>
                  </a:lnTo>
                  <a:lnTo>
                    <a:pt x="2982" y="1269"/>
                  </a:lnTo>
                  <a:lnTo>
                    <a:pt x="2978" y="1278"/>
                  </a:lnTo>
                  <a:lnTo>
                    <a:pt x="2977" y="1288"/>
                  </a:lnTo>
                  <a:lnTo>
                    <a:pt x="2978" y="1295"/>
                  </a:lnTo>
                  <a:lnTo>
                    <a:pt x="2983" y="1300"/>
                  </a:lnTo>
                  <a:lnTo>
                    <a:pt x="2999" y="1303"/>
                  </a:lnTo>
                  <a:lnTo>
                    <a:pt x="3005" y="1306"/>
                  </a:lnTo>
                  <a:lnTo>
                    <a:pt x="3015" y="1314"/>
                  </a:lnTo>
                  <a:lnTo>
                    <a:pt x="2942" y="1317"/>
                  </a:lnTo>
                  <a:lnTo>
                    <a:pt x="2869" y="1320"/>
                  </a:lnTo>
                  <a:lnTo>
                    <a:pt x="2796" y="1322"/>
                  </a:lnTo>
                  <a:lnTo>
                    <a:pt x="2723" y="1325"/>
                  </a:lnTo>
                  <a:lnTo>
                    <a:pt x="2650" y="1327"/>
                  </a:lnTo>
                  <a:lnTo>
                    <a:pt x="2577" y="1330"/>
                  </a:lnTo>
                  <a:lnTo>
                    <a:pt x="2504" y="1332"/>
                  </a:lnTo>
                  <a:lnTo>
                    <a:pt x="2431" y="1334"/>
                  </a:lnTo>
                  <a:lnTo>
                    <a:pt x="2358" y="1336"/>
                  </a:lnTo>
                  <a:lnTo>
                    <a:pt x="2285" y="1338"/>
                  </a:lnTo>
                  <a:lnTo>
                    <a:pt x="2212" y="1339"/>
                  </a:lnTo>
                  <a:lnTo>
                    <a:pt x="2139" y="1341"/>
                  </a:lnTo>
                  <a:lnTo>
                    <a:pt x="2066" y="1342"/>
                  </a:lnTo>
                  <a:lnTo>
                    <a:pt x="1993" y="1343"/>
                  </a:lnTo>
                  <a:lnTo>
                    <a:pt x="1920" y="1345"/>
                  </a:lnTo>
                  <a:lnTo>
                    <a:pt x="1848" y="1346"/>
                  </a:lnTo>
                  <a:lnTo>
                    <a:pt x="1775" y="1346"/>
                  </a:lnTo>
                  <a:lnTo>
                    <a:pt x="1702" y="1347"/>
                  </a:lnTo>
                  <a:lnTo>
                    <a:pt x="1629" y="1348"/>
                  </a:lnTo>
                  <a:lnTo>
                    <a:pt x="1556" y="1348"/>
                  </a:lnTo>
                  <a:lnTo>
                    <a:pt x="1483" y="1348"/>
                  </a:lnTo>
                  <a:lnTo>
                    <a:pt x="1410" y="1348"/>
                  </a:lnTo>
                  <a:lnTo>
                    <a:pt x="1337" y="1348"/>
                  </a:lnTo>
                  <a:lnTo>
                    <a:pt x="1264" y="1348"/>
                  </a:lnTo>
                  <a:lnTo>
                    <a:pt x="1191" y="1348"/>
                  </a:lnTo>
                  <a:lnTo>
                    <a:pt x="1118" y="1347"/>
                  </a:lnTo>
                  <a:lnTo>
                    <a:pt x="1045" y="1347"/>
                  </a:lnTo>
                  <a:lnTo>
                    <a:pt x="972" y="1346"/>
                  </a:lnTo>
                  <a:lnTo>
                    <a:pt x="898" y="1345"/>
                  </a:lnTo>
                  <a:lnTo>
                    <a:pt x="825" y="1344"/>
                  </a:lnTo>
                  <a:lnTo>
                    <a:pt x="753" y="1343"/>
                  </a:lnTo>
                  <a:lnTo>
                    <a:pt x="680" y="1342"/>
                  </a:lnTo>
                  <a:lnTo>
                    <a:pt x="680" y="1314"/>
                  </a:lnTo>
                  <a:lnTo>
                    <a:pt x="681" y="1286"/>
                  </a:lnTo>
                  <a:lnTo>
                    <a:pt x="681" y="1259"/>
                  </a:lnTo>
                  <a:lnTo>
                    <a:pt x="682" y="1231"/>
                  </a:lnTo>
                  <a:lnTo>
                    <a:pt x="682" y="1203"/>
                  </a:lnTo>
                  <a:lnTo>
                    <a:pt x="683" y="1176"/>
                  </a:lnTo>
                  <a:lnTo>
                    <a:pt x="683" y="1148"/>
                  </a:lnTo>
                  <a:lnTo>
                    <a:pt x="684" y="1121"/>
                  </a:lnTo>
                  <a:lnTo>
                    <a:pt x="684" y="1093"/>
                  </a:lnTo>
                  <a:lnTo>
                    <a:pt x="685" y="1065"/>
                  </a:lnTo>
                  <a:lnTo>
                    <a:pt x="685" y="1038"/>
                  </a:lnTo>
                  <a:lnTo>
                    <a:pt x="686" y="1010"/>
                  </a:lnTo>
                  <a:lnTo>
                    <a:pt x="686" y="982"/>
                  </a:lnTo>
                  <a:lnTo>
                    <a:pt x="687" y="955"/>
                  </a:lnTo>
                  <a:lnTo>
                    <a:pt x="687" y="927"/>
                  </a:lnTo>
                  <a:lnTo>
                    <a:pt x="688" y="899"/>
                  </a:lnTo>
                  <a:lnTo>
                    <a:pt x="656" y="899"/>
                  </a:lnTo>
                  <a:lnTo>
                    <a:pt x="615" y="898"/>
                  </a:lnTo>
                  <a:lnTo>
                    <a:pt x="574" y="897"/>
                  </a:lnTo>
                  <a:lnTo>
                    <a:pt x="533" y="896"/>
                  </a:lnTo>
                  <a:lnTo>
                    <a:pt x="492" y="895"/>
                  </a:lnTo>
                  <a:lnTo>
                    <a:pt x="451" y="894"/>
                  </a:lnTo>
                  <a:lnTo>
                    <a:pt x="410" y="893"/>
                  </a:lnTo>
                  <a:lnTo>
                    <a:pt x="369" y="892"/>
                  </a:lnTo>
                  <a:lnTo>
                    <a:pt x="328" y="891"/>
                  </a:lnTo>
                  <a:lnTo>
                    <a:pt x="287" y="890"/>
                  </a:lnTo>
                  <a:lnTo>
                    <a:pt x="246" y="889"/>
                  </a:lnTo>
                  <a:lnTo>
                    <a:pt x="205" y="887"/>
                  </a:lnTo>
                  <a:lnTo>
                    <a:pt x="164" y="886"/>
                  </a:lnTo>
                  <a:lnTo>
                    <a:pt x="123" y="885"/>
                  </a:lnTo>
                  <a:lnTo>
                    <a:pt x="82" y="883"/>
                  </a:lnTo>
                  <a:lnTo>
                    <a:pt x="41" y="882"/>
                  </a:lnTo>
                  <a:lnTo>
                    <a:pt x="0" y="880"/>
                  </a:lnTo>
                  <a:lnTo>
                    <a:pt x="2" y="825"/>
                  </a:lnTo>
                  <a:lnTo>
                    <a:pt x="4" y="770"/>
                  </a:lnTo>
                  <a:lnTo>
                    <a:pt x="6" y="715"/>
                  </a:lnTo>
                  <a:lnTo>
                    <a:pt x="8" y="660"/>
                  </a:lnTo>
                  <a:lnTo>
                    <a:pt x="9" y="605"/>
                  </a:lnTo>
                  <a:lnTo>
                    <a:pt x="11" y="549"/>
                  </a:lnTo>
                  <a:lnTo>
                    <a:pt x="13" y="494"/>
                  </a:lnTo>
                  <a:lnTo>
                    <a:pt x="15" y="439"/>
                  </a:lnTo>
                  <a:lnTo>
                    <a:pt x="17" y="384"/>
                  </a:lnTo>
                  <a:lnTo>
                    <a:pt x="19" y="329"/>
                  </a:lnTo>
                  <a:lnTo>
                    <a:pt x="20" y="274"/>
                  </a:lnTo>
                  <a:lnTo>
                    <a:pt x="22" y="219"/>
                  </a:lnTo>
                  <a:lnTo>
                    <a:pt x="24" y="164"/>
                  </a:lnTo>
                  <a:lnTo>
                    <a:pt x="26" y="109"/>
                  </a:lnTo>
                  <a:lnTo>
                    <a:pt x="28" y="55"/>
                  </a:lnTo>
                  <a:lnTo>
                    <a:pt x="30" y="0"/>
                  </a:lnTo>
                  <a:lnTo>
                    <a:pt x="87" y="2"/>
                  </a:lnTo>
                  <a:lnTo>
                    <a:pt x="144" y="4"/>
                  </a:lnTo>
                  <a:lnTo>
                    <a:pt x="201" y="6"/>
                  </a:lnTo>
                  <a:lnTo>
                    <a:pt x="259" y="7"/>
                  </a:lnTo>
                  <a:lnTo>
                    <a:pt x="316" y="9"/>
                  </a:lnTo>
                  <a:lnTo>
                    <a:pt x="373" y="11"/>
                  </a:lnTo>
                  <a:lnTo>
                    <a:pt x="431" y="12"/>
                  </a:lnTo>
                  <a:lnTo>
                    <a:pt x="488" y="14"/>
                  </a:lnTo>
                  <a:lnTo>
                    <a:pt x="545" y="15"/>
                  </a:lnTo>
                  <a:lnTo>
                    <a:pt x="603" y="16"/>
                  </a:lnTo>
                  <a:lnTo>
                    <a:pt x="660" y="17"/>
                  </a:lnTo>
                  <a:lnTo>
                    <a:pt x="717" y="18"/>
                  </a:lnTo>
                  <a:lnTo>
                    <a:pt x="774" y="19"/>
                  </a:lnTo>
                  <a:lnTo>
                    <a:pt x="832" y="20"/>
                  </a:lnTo>
                  <a:lnTo>
                    <a:pt x="889" y="21"/>
                  </a:lnTo>
                  <a:lnTo>
                    <a:pt x="946" y="22"/>
                  </a:lnTo>
                  <a:lnTo>
                    <a:pt x="1004" y="22"/>
                  </a:lnTo>
                  <a:lnTo>
                    <a:pt x="1061" y="23"/>
                  </a:lnTo>
                  <a:lnTo>
                    <a:pt x="1118" y="23"/>
                  </a:lnTo>
                  <a:lnTo>
                    <a:pt x="1176" y="24"/>
                  </a:lnTo>
                  <a:lnTo>
                    <a:pt x="1233" y="24"/>
                  </a:lnTo>
                  <a:lnTo>
                    <a:pt x="1290" y="24"/>
                  </a:lnTo>
                  <a:lnTo>
                    <a:pt x="1348" y="24"/>
                  </a:lnTo>
                  <a:lnTo>
                    <a:pt x="1405" y="24"/>
                  </a:lnTo>
                  <a:lnTo>
                    <a:pt x="1462" y="24"/>
                  </a:lnTo>
                  <a:lnTo>
                    <a:pt x="1520" y="24"/>
                  </a:lnTo>
                  <a:lnTo>
                    <a:pt x="1577" y="24"/>
                  </a:lnTo>
                  <a:lnTo>
                    <a:pt x="1634" y="24"/>
                  </a:lnTo>
                  <a:lnTo>
                    <a:pt x="1692" y="23"/>
                  </a:lnTo>
                  <a:lnTo>
                    <a:pt x="1749" y="23"/>
                  </a:lnTo>
                  <a:lnTo>
                    <a:pt x="1806" y="22"/>
                  </a:lnTo>
                  <a:lnTo>
                    <a:pt x="1864" y="21"/>
                  </a:lnTo>
                  <a:lnTo>
                    <a:pt x="1893" y="21"/>
                  </a:lnTo>
                  <a:lnTo>
                    <a:pt x="1895" y="21"/>
                  </a:lnTo>
                  <a:lnTo>
                    <a:pt x="1896" y="22"/>
                  </a:lnTo>
                  <a:lnTo>
                    <a:pt x="1903" y="30"/>
                  </a:lnTo>
                  <a:lnTo>
                    <a:pt x="1905" y="32"/>
                  </a:lnTo>
                  <a:lnTo>
                    <a:pt x="1940" y="54"/>
                  </a:lnTo>
                  <a:lnTo>
                    <a:pt x="1942" y="54"/>
                  </a:lnTo>
                  <a:lnTo>
                    <a:pt x="1946" y="55"/>
                  </a:lnTo>
                  <a:lnTo>
                    <a:pt x="1948" y="55"/>
                  </a:lnTo>
                  <a:lnTo>
                    <a:pt x="1962" y="64"/>
                  </a:lnTo>
                  <a:lnTo>
                    <a:pt x="1976" y="76"/>
                  </a:lnTo>
                  <a:lnTo>
                    <a:pt x="2023" y="94"/>
                  </a:lnTo>
                  <a:lnTo>
                    <a:pt x="2026" y="98"/>
                  </a:lnTo>
                  <a:lnTo>
                    <a:pt x="2028" y="103"/>
                  </a:lnTo>
                  <a:lnTo>
                    <a:pt x="2032" y="106"/>
                  </a:lnTo>
                  <a:lnTo>
                    <a:pt x="2056" y="113"/>
                  </a:lnTo>
                  <a:lnTo>
                    <a:pt x="2065" y="114"/>
                  </a:lnTo>
                  <a:lnTo>
                    <a:pt x="2074" y="113"/>
                  </a:lnTo>
                  <a:lnTo>
                    <a:pt x="2078" y="111"/>
                  </a:lnTo>
                  <a:lnTo>
                    <a:pt x="2085" y="105"/>
                  </a:lnTo>
                  <a:lnTo>
                    <a:pt x="2087" y="104"/>
                  </a:lnTo>
                  <a:lnTo>
                    <a:pt x="2088" y="102"/>
                  </a:lnTo>
                  <a:lnTo>
                    <a:pt x="2092" y="90"/>
                  </a:lnTo>
                  <a:lnTo>
                    <a:pt x="2093" y="84"/>
                  </a:lnTo>
                  <a:lnTo>
                    <a:pt x="2096" y="80"/>
                  </a:lnTo>
                  <a:lnTo>
                    <a:pt x="2100" y="78"/>
                  </a:lnTo>
                  <a:lnTo>
                    <a:pt x="2104" y="76"/>
                  </a:lnTo>
                  <a:lnTo>
                    <a:pt x="2112" y="74"/>
                  </a:lnTo>
                  <a:lnTo>
                    <a:pt x="2135" y="79"/>
                  </a:lnTo>
                  <a:lnTo>
                    <a:pt x="2149" y="75"/>
                  </a:lnTo>
                  <a:lnTo>
                    <a:pt x="2153" y="76"/>
                  </a:lnTo>
                  <a:lnTo>
                    <a:pt x="2160" y="80"/>
                  </a:lnTo>
                  <a:lnTo>
                    <a:pt x="2164" y="81"/>
                  </a:lnTo>
                  <a:lnTo>
                    <a:pt x="2172" y="80"/>
                  </a:lnTo>
                  <a:lnTo>
                    <a:pt x="2185" y="73"/>
                  </a:lnTo>
                  <a:lnTo>
                    <a:pt x="2192" y="71"/>
                  </a:lnTo>
                  <a:lnTo>
                    <a:pt x="2217" y="77"/>
                  </a:lnTo>
                  <a:lnTo>
                    <a:pt x="2226" y="77"/>
                  </a:lnTo>
                  <a:lnTo>
                    <a:pt x="2293" y="63"/>
                  </a:lnTo>
                  <a:lnTo>
                    <a:pt x="2301" y="64"/>
                  </a:lnTo>
                  <a:lnTo>
                    <a:pt x="2308" y="67"/>
                  </a:lnTo>
                  <a:lnTo>
                    <a:pt x="2314" y="72"/>
                  </a:lnTo>
                  <a:lnTo>
                    <a:pt x="2325" y="85"/>
                  </a:lnTo>
                  <a:lnTo>
                    <a:pt x="2337" y="96"/>
                  </a:lnTo>
                  <a:lnTo>
                    <a:pt x="2345" y="101"/>
                  </a:lnTo>
                  <a:lnTo>
                    <a:pt x="2353" y="104"/>
                  </a:lnTo>
                  <a:lnTo>
                    <a:pt x="2361" y="106"/>
                  </a:lnTo>
                  <a:lnTo>
                    <a:pt x="2378" y="106"/>
                  </a:lnTo>
                  <a:lnTo>
                    <a:pt x="2382" y="107"/>
                  </a:lnTo>
                  <a:lnTo>
                    <a:pt x="2389" y="111"/>
                  </a:lnTo>
                  <a:lnTo>
                    <a:pt x="2398" y="112"/>
                  </a:lnTo>
                  <a:lnTo>
                    <a:pt x="2402" y="114"/>
                  </a:lnTo>
                  <a:lnTo>
                    <a:pt x="2404" y="117"/>
                  </a:lnTo>
                  <a:lnTo>
                    <a:pt x="2408" y="120"/>
                  </a:lnTo>
                  <a:lnTo>
                    <a:pt x="2414" y="122"/>
                  </a:lnTo>
                  <a:lnTo>
                    <a:pt x="2444" y="124"/>
                  </a:lnTo>
                  <a:lnTo>
                    <a:pt x="2451" y="127"/>
                  </a:lnTo>
                  <a:lnTo>
                    <a:pt x="2455" y="132"/>
                  </a:lnTo>
                  <a:lnTo>
                    <a:pt x="2459" y="137"/>
                  </a:lnTo>
                  <a:lnTo>
                    <a:pt x="2461" y="141"/>
                  </a:lnTo>
                  <a:lnTo>
                    <a:pt x="2463" y="144"/>
                  </a:lnTo>
                  <a:lnTo>
                    <a:pt x="2465" y="146"/>
                  </a:lnTo>
                  <a:lnTo>
                    <a:pt x="2468" y="149"/>
                  </a:lnTo>
                  <a:lnTo>
                    <a:pt x="2473" y="149"/>
                  </a:lnTo>
                  <a:lnTo>
                    <a:pt x="2487" y="148"/>
                  </a:lnTo>
                  <a:lnTo>
                    <a:pt x="2491" y="148"/>
                  </a:lnTo>
                  <a:lnTo>
                    <a:pt x="2495" y="150"/>
                  </a:lnTo>
                  <a:lnTo>
                    <a:pt x="2499" y="152"/>
                  </a:lnTo>
                  <a:lnTo>
                    <a:pt x="2501" y="155"/>
                  </a:lnTo>
                  <a:lnTo>
                    <a:pt x="2500" y="159"/>
                  </a:lnTo>
                  <a:lnTo>
                    <a:pt x="2498" y="162"/>
                  </a:lnTo>
                  <a:lnTo>
                    <a:pt x="2496" y="166"/>
                  </a:lnTo>
                  <a:lnTo>
                    <a:pt x="2497" y="172"/>
                  </a:lnTo>
                  <a:lnTo>
                    <a:pt x="2501" y="177"/>
                  </a:lnTo>
                  <a:lnTo>
                    <a:pt x="2515" y="187"/>
                  </a:lnTo>
                  <a:lnTo>
                    <a:pt x="2519" y="194"/>
                  </a:lnTo>
                  <a:lnTo>
                    <a:pt x="2520" y="202"/>
                  </a:lnTo>
                  <a:lnTo>
                    <a:pt x="2524" y="208"/>
                  </a:lnTo>
                  <a:lnTo>
                    <a:pt x="2530" y="211"/>
                  </a:lnTo>
                  <a:lnTo>
                    <a:pt x="2574" y="2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xmlns="" id="{62A7FDEF-DD57-4E58-BA76-01DED5208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2172" y="1991828"/>
              <a:ext cx="619420" cy="343104"/>
            </a:xfrm>
            <a:custGeom>
              <a:avLst/>
              <a:gdLst>
                <a:gd name="T0" fmla="*/ 2193 w 2421"/>
                <a:gd name="T1" fmla="*/ 1318 h 1330"/>
                <a:gd name="T2" fmla="*/ 1891 w 2421"/>
                <a:gd name="T3" fmla="*/ 1325 h 1330"/>
                <a:gd name="T4" fmla="*/ 1589 w 2421"/>
                <a:gd name="T5" fmla="*/ 1328 h 1330"/>
                <a:gd name="T6" fmla="*/ 1286 w 2421"/>
                <a:gd name="T7" fmla="*/ 1329 h 1330"/>
                <a:gd name="T8" fmla="*/ 984 w 2421"/>
                <a:gd name="T9" fmla="*/ 1328 h 1330"/>
                <a:gd name="T10" fmla="*/ 681 w 2421"/>
                <a:gd name="T11" fmla="*/ 1324 h 1330"/>
                <a:gd name="T12" fmla="*/ 378 w 2421"/>
                <a:gd name="T13" fmla="*/ 1317 h 1330"/>
                <a:gd name="T14" fmla="*/ 76 w 2421"/>
                <a:gd name="T15" fmla="*/ 1308 h 1330"/>
                <a:gd name="T16" fmla="*/ 8 w 2421"/>
                <a:gd name="T17" fmla="*/ 1059 h 1330"/>
                <a:gd name="T18" fmla="*/ 18 w 2421"/>
                <a:gd name="T19" fmla="*/ 731 h 1330"/>
                <a:gd name="T20" fmla="*/ 28 w 2421"/>
                <a:gd name="T21" fmla="*/ 405 h 1330"/>
                <a:gd name="T22" fmla="*/ 38 w 2421"/>
                <a:gd name="T23" fmla="*/ 80 h 1330"/>
                <a:gd name="T24" fmla="*/ 198 w 2421"/>
                <a:gd name="T25" fmla="*/ 5 h 1330"/>
                <a:gd name="T26" fmla="*/ 473 w 2421"/>
                <a:gd name="T27" fmla="*/ 13 h 1330"/>
                <a:gd name="T28" fmla="*/ 748 w 2421"/>
                <a:gd name="T29" fmla="*/ 18 h 1330"/>
                <a:gd name="T30" fmla="*/ 954 w 2421"/>
                <a:gd name="T31" fmla="*/ 21 h 1330"/>
                <a:gd name="T32" fmla="*/ 1230 w 2421"/>
                <a:gd name="T33" fmla="*/ 22 h 1330"/>
                <a:gd name="T34" fmla="*/ 1505 w 2421"/>
                <a:gd name="T35" fmla="*/ 22 h 1330"/>
                <a:gd name="T36" fmla="*/ 1780 w 2421"/>
                <a:gd name="T37" fmla="*/ 19 h 1330"/>
                <a:gd name="T38" fmla="*/ 2054 w 2421"/>
                <a:gd name="T39" fmla="*/ 14 h 1330"/>
                <a:gd name="T40" fmla="*/ 2169 w 2421"/>
                <a:gd name="T41" fmla="*/ 22 h 1330"/>
                <a:gd name="T42" fmla="*/ 2178 w 2421"/>
                <a:gd name="T43" fmla="*/ 49 h 1330"/>
                <a:gd name="T44" fmla="*/ 2187 w 2421"/>
                <a:gd name="T45" fmla="*/ 75 h 1330"/>
                <a:gd name="T46" fmla="*/ 2210 w 2421"/>
                <a:gd name="T47" fmla="*/ 136 h 1330"/>
                <a:gd name="T48" fmla="*/ 2197 w 2421"/>
                <a:gd name="T49" fmla="*/ 206 h 1330"/>
                <a:gd name="T50" fmla="*/ 2209 w 2421"/>
                <a:gd name="T51" fmla="*/ 255 h 1330"/>
                <a:gd name="T52" fmla="*/ 2209 w 2421"/>
                <a:gd name="T53" fmla="*/ 301 h 1330"/>
                <a:gd name="T54" fmla="*/ 2209 w 2421"/>
                <a:gd name="T55" fmla="*/ 361 h 1330"/>
                <a:gd name="T56" fmla="*/ 2236 w 2421"/>
                <a:gd name="T57" fmla="*/ 438 h 1330"/>
                <a:gd name="T58" fmla="*/ 2250 w 2421"/>
                <a:gd name="T59" fmla="*/ 484 h 1330"/>
                <a:gd name="T60" fmla="*/ 2258 w 2421"/>
                <a:gd name="T61" fmla="*/ 513 h 1330"/>
                <a:gd name="T62" fmla="*/ 2261 w 2421"/>
                <a:gd name="T63" fmla="*/ 515 h 1330"/>
                <a:gd name="T64" fmla="*/ 2277 w 2421"/>
                <a:gd name="T65" fmla="*/ 546 h 1330"/>
                <a:gd name="T66" fmla="*/ 2292 w 2421"/>
                <a:gd name="T67" fmla="*/ 583 h 1330"/>
                <a:gd name="T68" fmla="*/ 2303 w 2421"/>
                <a:gd name="T69" fmla="*/ 604 h 1330"/>
                <a:gd name="T70" fmla="*/ 2301 w 2421"/>
                <a:gd name="T71" fmla="*/ 620 h 1330"/>
                <a:gd name="T72" fmla="*/ 2305 w 2421"/>
                <a:gd name="T73" fmla="*/ 649 h 1330"/>
                <a:gd name="T74" fmla="*/ 2305 w 2421"/>
                <a:gd name="T75" fmla="*/ 685 h 1330"/>
                <a:gd name="T76" fmla="*/ 2310 w 2421"/>
                <a:gd name="T77" fmla="*/ 757 h 1330"/>
                <a:gd name="T78" fmla="*/ 2316 w 2421"/>
                <a:gd name="T79" fmla="*/ 794 h 1330"/>
                <a:gd name="T80" fmla="*/ 2321 w 2421"/>
                <a:gd name="T81" fmla="*/ 829 h 1330"/>
                <a:gd name="T82" fmla="*/ 2326 w 2421"/>
                <a:gd name="T83" fmla="*/ 874 h 1330"/>
                <a:gd name="T84" fmla="*/ 2328 w 2421"/>
                <a:gd name="T85" fmla="*/ 884 h 1330"/>
                <a:gd name="T86" fmla="*/ 2341 w 2421"/>
                <a:gd name="T87" fmla="*/ 889 h 1330"/>
                <a:gd name="T88" fmla="*/ 2339 w 2421"/>
                <a:gd name="T89" fmla="*/ 903 h 1330"/>
                <a:gd name="T90" fmla="*/ 2334 w 2421"/>
                <a:gd name="T91" fmla="*/ 932 h 1330"/>
                <a:gd name="T92" fmla="*/ 2331 w 2421"/>
                <a:gd name="T93" fmla="*/ 954 h 1330"/>
                <a:gd name="T94" fmla="*/ 2333 w 2421"/>
                <a:gd name="T95" fmla="*/ 1003 h 1330"/>
                <a:gd name="T96" fmla="*/ 2351 w 2421"/>
                <a:gd name="T97" fmla="*/ 1039 h 1330"/>
                <a:gd name="T98" fmla="*/ 2354 w 2421"/>
                <a:gd name="T99" fmla="*/ 1076 h 1330"/>
                <a:gd name="T100" fmla="*/ 2362 w 2421"/>
                <a:gd name="T101" fmla="*/ 1092 h 1330"/>
                <a:gd name="T102" fmla="*/ 2395 w 2421"/>
                <a:gd name="T103" fmla="*/ 1140 h 1330"/>
                <a:gd name="T104" fmla="*/ 2404 w 2421"/>
                <a:gd name="T105" fmla="*/ 1193 h 1330"/>
                <a:gd name="T106" fmla="*/ 2415 w 2421"/>
                <a:gd name="T107" fmla="*/ 1216 h 1330"/>
                <a:gd name="T108" fmla="*/ 2418 w 2421"/>
                <a:gd name="T109" fmla="*/ 1242 h 1330"/>
                <a:gd name="T110" fmla="*/ 2413 w 2421"/>
                <a:gd name="T111" fmla="*/ 128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21" h="1330">
                  <a:moveTo>
                    <a:pt x="2420" y="1312"/>
                  </a:moveTo>
                  <a:lnTo>
                    <a:pt x="2345" y="1314"/>
                  </a:lnTo>
                  <a:lnTo>
                    <a:pt x="2269" y="1316"/>
                  </a:lnTo>
                  <a:lnTo>
                    <a:pt x="2193" y="1318"/>
                  </a:lnTo>
                  <a:lnTo>
                    <a:pt x="2118" y="1320"/>
                  </a:lnTo>
                  <a:lnTo>
                    <a:pt x="2042" y="1322"/>
                  </a:lnTo>
                  <a:lnTo>
                    <a:pt x="1966" y="1323"/>
                  </a:lnTo>
                  <a:lnTo>
                    <a:pt x="1891" y="1325"/>
                  </a:lnTo>
                  <a:lnTo>
                    <a:pt x="1816" y="1326"/>
                  </a:lnTo>
                  <a:lnTo>
                    <a:pt x="1741" y="1327"/>
                  </a:lnTo>
                  <a:lnTo>
                    <a:pt x="1665" y="1328"/>
                  </a:lnTo>
                  <a:lnTo>
                    <a:pt x="1589" y="1328"/>
                  </a:lnTo>
                  <a:lnTo>
                    <a:pt x="1513" y="1329"/>
                  </a:lnTo>
                  <a:lnTo>
                    <a:pt x="1438" y="1329"/>
                  </a:lnTo>
                  <a:lnTo>
                    <a:pt x="1362" y="1329"/>
                  </a:lnTo>
                  <a:lnTo>
                    <a:pt x="1286" y="1329"/>
                  </a:lnTo>
                  <a:lnTo>
                    <a:pt x="1211" y="1329"/>
                  </a:lnTo>
                  <a:lnTo>
                    <a:pt x="1135" y="1329"/>
                  </a:lnTo>
                  <a:lnTo>
                    <a:pt x="1059" y="1329"/>
                  </a:lnTo>
                  <a:lnTo>
                    <a:pt x="984" y="1328"/>
                  </a:lnTo>
                  <a:lnTo>
                    <a:pt x="908" y="1327"/>
                  </a:lnTo>
                  <a:lnTo>
                    <a:pt x="832" y="1326"/>
                  </a:lnTo>
                  <a:lnTo>
                    <a:pt x="756" y="1325"/>
                  </a:lnTo>
                  <a:lnTo>
                    <a:pt x="681" y="1324"/>
                  </a:lnTo>
                  <a:lnTo>
                    <a:pt x="605" y="1323"/>
                  </a:lnTo>
                  <a:lnTo>
                    <a:pt x="530" y="1321"/>
                  </a:lnTo>
                  <a:lnTo>
                    <a:pt x="454" y="1319"/>
                  </a:lnTo>
                  <a:lnTo>
                    <a:pt x="378" y="1317"/>
                  </a:lnTo>
                  <a:lnTo>
                    <a:pt x="303" y="1315"/>
                  </a:lnTo>
                  <a:lnTo>
                    <a:pt x="227" y="1313"/>
                  </a:lnTo>
                  <a:lnTo>
                    <a:pt x="151" y="1311"/>
                  </a:lnTo>
                  <a:lnTo>
                    <a:pt x="76" y="1308"/>
                  </a:lnTo>
                  <a:lnTo>
                    <a:pt x="0" y="1306"/>
                  </a:lnTo>
                  <a:lnTo>
                    <a:pt x="3" y="1223"/>
                  </a:lnTo>
                  <a:lnTo>
                    <a:pt x="5" y="1141"/>
                  </a:lnTo>
                  <a:lnTo>
                    <a:pt x="8" y="1059"/>
                  </a:lnTo>
                  <a:lnTo>
                    <a:pt x="10" y="977"/>
                  </a:lnTo>
                  <a:lnTo>
                    <a:pt x="13" y="895"/>
                  </a:lnTo>
                  <a:lnTo>
                    <a:pt x="15" y="813"/>
                  </a:lnTo>
                  <a:lnTo>
                    <a:pt x="18" y="731"/>
                  </a:lnTo>
                  <a:lnTo>
                    <a:pt x="20" y="649"/>
                  </a:lnTo>
                  <a:lnTo>
                    <a:pt x="23" y="568"/>
                  </a:lnTo>
                  <a:lnTo>
                    <a:pt x="26" y="486"/>
                  </a:lnTo>
                  <a:lnTo>
                    <a:pt x="28" y="405"/>
                  </a:lnTo>
                  <a:lnTo>
                    <a:pt x="31" y="324"/>
                  </a:lnTo>
                  <a:lnTo>
                    <a:pt x="33" y="242"/>
                  </a:lnTo>
                  <a:lnTo>
                    <a:pt x="36" y="161"/>
                  </a:lnTo>
                  <a:lnTo>
                    <a:pt x="38" y="80"/>
                  </a:lnTo>
                  <a:lnTo>
                    <a:pt x="41" y="0"/>
                  </a:lnTo>
                  <a:lnTo>
                    <a:pt x="60" y="0"/>
                  </a:lnTo>
                  <a:lnTo>
                    <a:pt x="129" y="3"/>
                  </a:lnTo>
                  <a:lnTo>
                    <a:pt x="198" y="5"/>
                  </a:lnTo>
                  <a:lnTo>
                    <a:pt x="266" y="7"/>
                  </a:lnTo>
                  <a:lnTo>
                    <a:pt x="335" y="9"/>
                  </a:lnTo>
                  <a:lnTo>
                    <a:pt x="404" y="11"/>
                  </a:lnTo>
                  <a:lnTo>
                    <a:pt x="473" y="13"/>
                  </a:lnTo>
                  <a:lnTo>
                    <a:pt x="542" y="14"/>
                  </a:lnTo>
                  <a:lnTo>
                    <a:pt x="611" y="16"/>
                  </a:lnTo>
                  <a:lnTo>
                    <a:pt x="679" y="17"/>
                  </a:lnTo>
                  <a:lnTo>
                    <a:pt x="748" y="18"/>
                  </a:lnTo>
                  <a:lnTo>
                    <a:pt x="817" y="19"/>
                  </a:lnTo>
                  <a:lnTo>
                    <a:pt x="876" y="20"/>
                  </a:lnTo>
                  <a:lnTo>
                    <a:pt x="886" y="20"/>
                  </a:lnTo>
                  <a:lnTo>
                    <a:pt x="954" y="21"/>
                  </a:lnTo>
                  <a:lnTo>
                    <a:pt x="1023" y="21"/>
                  </a:lnTo>
                  <a:lnTo>
                    <a:pt x="1092" y="22"/>
                  </a:lnTo>
                  <a:lnTo>
                    <a:pt x="1161" y="22"/>
                  </a:lnTo>
                  <a:lnTo>
                    <a:pt x="1230" y="22"/>
                  </a:lnTo>
                  <a:lnTo>
                    <a:pt x="1298" y="23"/>
                  </a:lnTo>
                  <a:lnTo>
                    <a:pt x="1367" y="22"/>
                  </a:lnTo>
                  <a:lnTo>
                    <a:pt x="1436" y="22"/>
                  </a:lnTo>
                  <a:lnTo>
                    <a:pt x="1505" y="22"/>
                  </a:lnTo>
                  <a:lnTo>
                    <a:pt x="1574" y="21"/>
                  </a:lnTo>
                  <a:lnTo>
                    <a:pt x="1643" y="21"/>
                  </a:lnTo>
                  <a:lnTo>
                    <a:pt x="1711" y="20"/>
                  </a:lnTo>
                  <a:lnTo>
                    <a:pt x="1780" y="19"/>
                  </a:lnTo>
                  <a:lnTo>
                    <a:pt x="1848" y="18"/>
                  </a:lnTo>
                  <a:lnTo>
                    <a:pt x="1917" y="17"/>
                  </a:lnTo>
                  <a:lnTo>
                    <a:pt x="1985" y="16"/>
                  </a:lnTo>
                  <a:lnTo>
                    <a:pt x="2054" y="14"/>
                  </a:lnTo>
                  <a:lnTo>
                    <a:pt x="2123" y="13"/>
                  </a:lnTo>
                  <a:lnTo>
                    <a:pt x="2170" y="12"/>
                  </a:lnTo>
                  <a:lnTo>
                    <a:pt x="2170" y="12"/>
                  </a:lnTo>
                  <a:lnTo>
                    <a:pt x="2169" y="22"/>
                  </a:lnTo>
                  <a:lnTo>
                    <a:pt x="2172" y="29"/>
                  </a:lnTo>
                  <a:lnTo>
                    <a:pt x="2175" y="35"/>
                  </a:lnTo>
                  <a:lnTo>
                    <a:pt x="2177" y="41"/>
                  </a:lnTo>
                  <a:lnTo>
                    <a:pt x="2178" y="49"/>
                  </a:lnTo>
                  <a:lnTo>
                    <a:pt x="2180" y="53"/>
                  </a:lnTo>
                  <a:lnTo>
                    <a:pt x="2182" y="57"/>
                  </a:lnTo>
                  <a:lnTo>
                    <a:pt x="2184" y="61"/>
                  </a:lnTo>
                  <a:lnTo>
                    <a:pt x="2187" y="75"/>
                  </a:lnTo>
                  <a:lnTo>
                    <a:pt x="2197" y="98"/>
                  </a:lnTo>
                  <a:lnTo>
                    <a:pt x="2199" y="114"/>
                  </a:lnTo>
                  <a:lnTo>
                    <a:pt x="2202" y="121"/>
                  </a:lnTo>
                  <a:lnTo>
                    <a:pt x="2210" y="136"/>
                  </a:lnTo>
                  <a:lnTo>
                    <a:pt x="2213" y="156"/>
                  </a:lnTo>
                  <a:lnTo>
                    <a:pt x="2207" y="172"/>
                  </a:lnTo>
                  <a:lnTo>
                    <a:pt x="2199" y="188"/>
                  </a:lnTo>
                  <a:lnTo>
                    <a:pt x="2197" y="206"/>
                  </a:lnTo>
                  <a:lnTo>
                    <a:pt x="2205" y="230"/>
                  </a:lnTo>
                  <a:lnTo>
                    <a:pt x="2207" y="244"/>
                  </a:lnTo>
                  <a:lnTo>
                    <a:pt x="2209" y="251"/>
                  </a:lnTo>
                  <a:lnTo>
                    <a:pt x="2209" y="255"/>
                  </a:lnTo>
                  <a:lnTo>
                    <a:pt x="2207" y="260"/>
                  </a:lnTo>
                  <a:lnTo>
                    <a:pt x="2204" y="268"/>
                  </a:lnTo>
                  <a:lnTo>
                    <a:pt x="2202" y="273"/>
                  </a:lnTo>
                  <a:lnTo>
                    <a:pt x="2209" y="301"/>
                  </a:lnTo>
                  <a:lnTo>
                    <a:pt x="2211" y="307"/>
                  </a:lnTo>
                  <a:lnTo>
                    <a:pt x="2213" y="313"/>
                  </a:lnTo>
                  <a:lnTo>
                    <a:pt x="2209" y="343"/>
                  </a:lnTo>
                  <a:lnTo>
                    <a:pt x="2209" y="361"/>
                  </a:lnTo>
                  <a:lnTo>
                    <a:pt x="2212" y="377"/>
                  </a:lnTo>
                  <a:lnTo>
                    <a:pt x="2218" y="391"/>
                  </a:lnTo>
                  <a:lnTo>
                    <a:pt x="2232" y="423"/>
                  </a:lnTo>
                  <a:lnTo>
                    <a:pt x="2236" y="438"/>
                  </a:lnTo>
                  <a:lnTo>
                    <a:pt x="2242" y="453"/>
                  </a:lnTo>
                  <a:lnTo>
                    <a:pt x="2253" y="464"/>
                  </a:lnTo>
                  <a:lnTo>
                    <a:pt x="2249" y="475"/>
                  </a:lnTo>
                  <a:lnTo>
                    <a:pt x="2250" y="484"/>
                  </a:lnTo>
                  <a:lnTo>
                    <a:pt x="2259" y="505"/>
                  </a:lnTo>
                  <a:lnTo>
                    <a:pt x="2259" y="508"/>
                  </a:lnTo>
                  <a:lnTo>
                    <a:pt x="2257" y="511"/>
                  </a:lnTo>
                  <a:lnTo>
                    <a:pt x="2258" y="513"/>
                  </a:lnTo>
                  <a:lnTo>
                    <a:pt x="2259" y="513"/>
                  </a:lnTo>
                  <a:lnTo>
                    <a:pt x="2260" y="514"/>
                  </a:lnTo>
                  <a:lnTo>
                    <a:pt x="2261" y="514"/>
                  </a:lnTo>
                  <a:lnTo>
                    <a:pt x="2261" y="515"/>
                  </a:lnTo>
                  <a:lnTo>
                    <a:pt x="2262" y="517"/>
                  </a:lnTo>
                  <a:lnTo>
                    <a:pt x="2270" y="525"/>
                  </a:lnTo>
                  <a:lnTo>
                    <a:pt x="2273" y="531"/>
                  </a:lnTo>
                  <a:lnTo>
                    <a:pt x="2277" y="546"/>
                  </a:lnTo>
                  <a:lnTo>
                    <a:pt x="2282" y="554"/>
                  </a:lnTo>
                  <a:lnTo>
                    <a:pt x="2286" y="561"/>
                  </a:lnTo>
                  <a:lnTo>
                    <a:pt x="2290" y="568"/>
                  </a:lnTo>
                  <a:lnTo>
                    <a:pt x="2292" y="583"/>
                  </a:lnTo>
                  <a:lnTo>
                    <a:pt x="2296" y="595"/>
                  </a:lnTo>
                  <a:lnTo>
                    <a:pt x="2301" y="599"/>
                  </a:lnTo>
                  <a:lnTo>
                    <a:pt x="2303" y="601"/>
                  </a:lnTo>
                  <a:lnTo>
                    <a:pt x="2303" y="604"/>
                  </a:lnTo>
                  <a:lnTo>
                    <a:pt x="2302" y="606"/>
                  </a:lnTo>
                  <a:lnTo>
                    <a:pt x="2301" y="608"/>
                  </a:lnTo>
                  <a:lnTo>
                    <a:pt x="2301" y="610"/>
                  </a:lnTo>
                  <a:lnTo>
                    <a:pt x="2301" y="620"/>
                  </a:lnTo>
                  <a:lnTo>
                    <a:pt x="2301" y="628"/>
                  </a:lnTo>
                  <a:lnTo>
                    <a:pt x="2302" y="636"/>
                  </a:lnTo>
                  <a:lnTo>
                    <a:pt x="2305" y="643"/>
                  </a:lnTo>
                  <a:lnTo>
                    <a:pt x="2305" y="649"/>
                  </a:lnTo>
                  <a:lnTo>
                    <a:pt x="2301" y="671"/>
                  </a:lnTo>
                  <a:lnTo>
                    <a:pt x="2301" y="680"/>
                  </a:lnTo>
                  <a:lnTo>
                    <a:pt x="2303" y="682"/>
                  </a:lnTo>
                  <a:lnTo>
                    <a:pt x="2305" y="685"/>
                  </a:lnTo>
                  <a:lnTo>
                    <a:pt x="2308" y="689"/>
                  </a:lnTo>
                  <a:lnTo>
                    <a:pt x="2310" y="693"/>
                  </a:lnTo>
                  <a:lnTo>
                    <a:pt x="2309" y="748"/>
                  </a:lnTo>
                  <a:lnTo>
                    <a:pt x="2310" y="757"/>
                  </a:lnTo>
                  <a:lnTo>
                    <a:pt x="2316" y="778"/>
                  </a:lnTo>
                  <a:lnTo>
                    <a:pt x="2317" y="787"/>
                  </a:lnTo>
                  <a:lnTo>
                    <a:pt x="2316" y="790"/>
                  </a:lnTo>
                  <a:lnTo>
                    <a:pt x="2316" y="794"/>
                  </a:lnTo>
                  <a:lnTo>
                    <a:pt x="2315" y="798"/>
                  </a:lnTo>
                  <a:lnTo>
                    <a:pt x="2315" y="803"/>
                  </a:lnTo>
                  <a:lnTo>
                    <a:pt x="2320" y="821"/>
                  </a:lnTo>
                  <a:lnTo>
                    <a:pt x="2321" y="829"/>
                  </a:lnTo>
                  <a:lnTo>
                    <a:pt x="2319" y="858"/>
                  </a:lnTo>
                  <a:lnTo>
                    <a:pt x="2320" y="863"/>
                  </a:lnTo>
                  <a:lnTo>
                    <a:pt x="2322" y="867"/>
                  </a:lnTo>
                  <a:lnTo>
                    <a:pt x="2326" y="874"/>
                  </a:lnTo>
                  <a:lnTo>
                    <a:pt x="2327" y="879"/>
                  </a:lnTo>
                  <a:lnTo>
                    <a:pt x="2327" y="883"/>
                  </a:lnTo>
                  <a:lnTo>
                    <a:pt x="2326" y="883"/>
                  </a:lnTo>
                  <a:lnTo>
                    <a:pt x="2328" y="884"/>
                  </a:lnTo>
                  <a:lnTo>
                    <a:pt x="2332" y="885"/>
                  </a:lnTo>
                  <a:lnTo>
                    <a:pt x="2335" y="887"/>
                  </a:lnTo>
                  <a:lnTo>
                    <a:pt x="2339" y="888"/>
                  </a:lnTo>
                  <a:lnTo>
                    <a:pt x="2341" y="889"/>
                  </a:lnTo>
                  <a:lnTo>
                    <a:pt x="2342" y="892"/>
                  </a:lnTo>
                  <a:lnTo>
                    <a:pt x="2342" y="894"/>
                  </a:lnTo>
                  <a:lnTo>
                    <a:pt x="2341" y="896"/>
                  </a:lnTo>
                  <a:lnTo>
                    <a:pt x="2339" y="903"/>
                  </a:lnTo>
                  <a:lnTo>
                    <a:pt x="2335" y="909"/>
                  </a:lnTo>
                  <a:lnTo>
                    <a:pt x="2334" y="913"/>
                  </a:lnTo>
                  <a:lnTo>
                    <a:pt x="2335" y="928"/>
                  </a:lnTo>
                  <a:lnTo>
                    <a:pt x="2334" y="932"/>
                  </a:lnTo>
                  <a:lnTo>
                    <a:pt x="2333" y="935"/>
                  </a:lnTo>
                  <a:lnTo>
                    <a:pt x="2331" y="942"/>
                  </a:lnTo>
                  <a:lnTo>
                    <a:pt x="2330" y="947"/>
                  </a:lnTo>
                  <a:lnTo>
                    <a:pt x="2331" y="954"/>
                  </a:lnTo>
                  <a:lnTo>
                    <a:pt x="2336" y="968"/>
                  </a:lnTo>
                  <a:lnTo>
                    <a:pt x="2338" y="978"/>
                  </a:lnTo>
                  <a:lnTo>
                    <a:pt x="2337" y="988"/>
                  </a:lnTo>
                  <a:lnTo>
                    <a:pt x="2333" y="1003"/>
                  </a:lnTo>
                  <a:lnTo>
                    <a:pt x="2334" y="1012"/>
                  </a:lnTo>
                  <a:lnTo>
                    <a:pt x="2338" y="1018"/>
                  </a:lnTo>
                  <a:lnTo>
                    <a:pt x="2348" y="1031"/>
                  </a:lnTo>
                  <a:lnTo>
                    <a:pt x="2351" y="1039"/>
                  </a:lnTo>
                  <a:lnTo>
                    <a:pt x="2353" y="1055"/>
                  </a:lnTo>
                  <a:lnTo>
                    <a:pt x="2354" y="1064"/>
                  </a:lnTo>
                  <a:lnTo>
                    <a:pt x="2352" y="1073"/>
                  </a:lnTo>
                  <a:lnTo>
                    <a:pt x="2354" y="1076"/>
                  </a:lnTo>
                  <a:lnTo>
                    <a:pt x="2359" y="1082"/>
                  </a:lnTo>
                  <a:lnTo>
                    <a:pt x="2361" y="1085"/>
                  </a:lnTo>
                  <a:lnTo>
                    <a:pt x="2362" y="1088"/>
                  </a:lnTo>
                  <a:lnTo>
                    <a:pt x="2362" y="1092"/>
                  </a:lnTo>
                  <a:lnTo>
                    <a:pt x="2362" y="1096"/>
                  </a:lnTo>
                  <a:lnTo>
                    <a:pt x="2365" y="1101"/>
                  </a:lnTo>
                  <a:lnTo>
                    <a:pt x="2384" y="1129"/>
                  </a:lnTo>
                  <a:lnTo>
                    <a:pt x="2395" y="1140"/>
                  </a:lnTo>
                  <a:lnTo>
                    <a:pt x="2401" y="1147"/>
                  </a:lnTo>
                  <a:lnTo>
                    <a:pt x="2403" y="1156"/>
                  </a:lnTo>
                  <a:lnTo>
                    <a:pt x="2403" y="1184"/>
                  </a:lnTo>
                  <a:lnTo>
                    <a:pt x="2404" y="1193"/>
                  </a:lnTo>
                  <a:lnTo>
                    <a:pt x="2405" y="1198"/>
                  </a:lnTo>
                  <a:lnTo>
                    <a:pt x="2407" y="1201"/>
                  </a:lnTo>
                  <a:lnTo>
                    <a:pt x="2415" y="1213"/>
                  </a:lnTo>
                  <a:lnTo>
                    <a:pt x="2415" y="1216"/>
                  </a:lnTo>
                  <a:lnTo>
                    <a:pt x="2414" y="1219"/>
                  </a:lnTo>
                  <a:lnTo>
                    <a:pt x="2414" y="1224"/>
                  </a:lnTo>
                  <a:lnTo>
                    <a:pt x="2415" y="1226"/>
                  </a:lnTo>
                  <a:lnTo>
                    <a:pt x="2418" y="1242"/>
                  </a:lnTo>
                  <a:lnTo>
                    <a:pt x="2418" y="1248"/>
                  </a:lnTo>
                  <a:lnTo>
                    <a:pt x="2416" y="1260"/>
                  </a:lnTo>
                  <a:lnTo>
                    <a:pt x="2413" y="1270"/>
                  </a:lnTo>
                  <a:lnTo>
                    <a:pt x="2413" y="1280"/>
                  </a:lnTo>
                  <a:lnTo>
                    <a:pt x="2420" y="131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xmlns="" id="{1C6BACE8-541E-46A3-AC4E-32DBF3FBE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2172" y="1991828"/>
              <a:ext cx="619420" cy="343104"/>
            </a:xfrm>
            <a:custGeom>
              <a:avLst/>
              <a:gdLst>
                <a:gd name="T0" fmla="*/ 2193 w 2421"/>
                <a:gd name="T1" fmla="*/ 1318 h 1330"/>
                <a:gd name="T2" fmla="*/ 1891 w 2421"/>
                <a:gd name="T3" fmla="*/ 1325 h 1330"/>
                <a:gd name="T4" fmla="*/ 1589 w 2421"/>
                <a:gd name="T5" fmla="*/ 1328 h 1330"/>
                <a:gd name="T6" fmla="*/ 1286 w 2421"/>
                <a:gd name="T7" fmla="*/ 1329 h 1330"/>
                <a:gd name="T8" fmla="*/ 984 w 2421"/>
                <a:gd name="T9" fmla="*/ 1328 h 1330"/>
                <a:gd name="T10" fmla="*/ 681 w 2421"/>
                <a:gd name="T11" fmla="*/ 1324 h 1330"/>
                <a:gd name="T12" fmla="*/ 378 w 2421"/>
                <a:gd name="T13" fmla="*/ 1317 h 1330"/>
                <a:gd name="T14" fmla="*/ 76 w 2421"/>
                <a:gd name="T15" fmla="*/ 1308 h 1330"/>
                <a:gd name="T16" fmla="*/ 8 w 2421"/>
                <a:gd name="T17" fmla="*/ 1059 h 1330"/>
                <a:gd name="T18" fmla="*/ 18 w 2421"/>
                <a:gd name="T19" fmla="*/ 731 h 1330"/>
                <a:gd name="T20" fmla="*/ 28 w 2421"/>
                <a:gd name="T21" fmla="*/ 405 h 1330"/>
                <a:gd name="T22" fmla="*/ 38 w 2421"/>
                <a:gd name="T23" fmla="*/ 80 h 1330"/>
                <a:gd name="T24" fmla="*/ 198 w 2421"/>
                <a:gd name="T25" fmla="*/ 5 h 1330"/>
                <a:gd name="T26" fmla="*/ 473 w 2421"/>
                <a:gd name="T27" fmla="*/ 13 h 1330"/>
                <a:gd name="T28" fmla="*/ 748 w 2421"/>
                <a:gd name="T29" fmla="*/ 18 h 1330"/>
                <a:gd name="T30" fmla="*/ 954 w 2421"/>
                <a:gd name="T31" fmla="*/ 21 h 1330"/>
                <a:gd name="T32" fmla="*/ 1230 w 2421"/>
                <a:gd name="T33" fmla="*/ 22 h 1330"/>
                <a:gd name="T34" fmla="*/ 1505 w 2421"/>
                <a:gd name="T35" fmla="*/ 22 h 1330"/>
                <a:gd name="T36" fmla="*/ 1780 w 2421"/>
                <a:gd name="T37" fmla="*/ 19 h 1330"/>
                <a:gd name="T38" fmla="*/ 2054 w 2421"/>
                <a:gd name="T39" fmla="*/ 14 h 1330"/>
                <a:gd name="T40" fmla="*/ 2169 w 2421"/>
                <a:gd name="T41" fmla="*/ 22 h 1330"/>
                <a:gd name="T42" fmla="*/ 2178 w 2421"/>
                <a:gd name="T43" fmla="*/ 49 h 1330"/>
                <a:gd name="T44" fmla="*/ 2187 w 2421"/>
                <a:gd name="T45" fmla="*/ 75 h 1330"/>
                <a:gd name="T46" fmla="*/ 2210 w 2421"/>
                <a:gd name="T47" fmla="*/ 136 h 1330"/>
                <a:gd name="T48" fmla="*/ 2197 w 2421"/>
                <a:gd name="T49" fmla="*/ 206 h 1330"/>
                <a:gd name="T50" fmla="*/ 2209 w 2421"/>
                <a:gd name="T51" fmla="*/ 255 h 1330"/>
                <a:gd name="T52" fmla="*/ 2209 w 2421"/>
                <a:gd name="T53" fmla="*/ 301 h 1330"/>
                <a:gd name="T54" fmla="*/ 2209 w 2421"/>
                <a:gd name="T55" fmla="*/ 361 h 1330"/>
                <a:gd name="T56" fmla="*/ 2236 w 2421"/>
                <a:gd name="T57" fmla="*/ 438 h 1330"/>
                <a:gd name="T58" fmla="*/ 2250 w 2421"/>
                <a:gd name="T59" fmla="*/ 484 h 1330"/>
                <a:gd name="T60" fmla="*/ 2258 w 2421"/>
                <a:gd name="T61" fmla="*/ 513 h 1330"/>
                <a:gd name="T62" fmla="*/ 2261 w 2421"/>
                <a:gd name="T63" fmla="*/ 515 h 1330"/>
                <a:gd name="T64" fmla="*/ 2277 w 2421"/>
                <a:gd name="T65" fmla="*/ 546 h 1330"/>
                <a:gd name="T66" fmla="*/ 2292 w 2421"/>
                <a:gd name="T67" fmla="*/ 583 h 1330"/>
                <a:gd name="T68" fmla="*/ 2303 w 2421"/>
                <a:gd name="T69" fmla="*/ 604 h 1330"/>
                <a:gd name="T70" fmla="*/ 2301 w 2421"/>
                <a:gd name="T71" fmla="*/ 620 h 1330"/>
                <a:gd name="T72" fmla="*/ 2305 w 2421"/>
                <a:gd name="T73" fmla="*/ 649 h 1330"/>
                <a:gd name="T74" fmla="*/ 2305 w 2421"/>
                <a:gd name="T75" fmla="*/ 685 h 1330"/>
                <a:gd name="T76" fmla="*/ 2310 w 2421"/>
                <a:gd name="T77" fmla="*/ 757 h 1330"/>
                <a:gd name="T78" fmla="*/ 2316 w 2421"/>
                <a:gd name="T79" fmla="*/ 794 h 1330"/>
                <a:gd name="T80" fmla="*/ 2321 w 2421"/>
                <a:gd name="T81" fmla="*/ 829 h 1330"/>
                <a:gd name="T82" fmla="*/ 2326 w 2421"/>
                <a:gd name="T83" fmla="*/ 874 h 1330"/>
                <a:gd name="T84" fmla="*/ 2328 w 2421"/>
                <a:gd name="T85" fmla="*/ 884 h 1330"/>
                <a:gd name="T86" fmla="*/ 2341 w 2421"/>
                <a:gd name="T87" fmla="*/ 889 h 1330"/>
                <a:gd name="T88" fmla="*/ 2339 w 2421"/>
                <a:gd name="T89" fmla="*/ 903 h 1330"/>
                <a:gd name="T90" fmla="*/ 2334 w 2421"/>
                <a:gd name="T91" fmla="*/ 932 h 1330"/>
                <a:gd name="T92" fmla="*/ 2331 w 2421"/>
                <a:gd name="T93" fmla="*/ 954 h 1330"/>
                <a:gd name="T94" fmla="*/ 2333 w 2421"/>
                <a:gd name="T95" fmla="*/ 1003 h 1330"/>
                <a:gd name="T96" fmla="*/ 2351 w 2421"/>
                <a:gd name="T97" fmla="*/ 1039 h 1330"/>
                <a:gd name="T98" fmla="*/ 2354 w 2421"/>
                <a:gd name="T99" fmla="*/ 1076 h 1330"/>
                <a:gd name="T100" fmla="*/ 2362 w 2421"/>
                <a:gd name="T101" fmla="*/ 1092 h 1330"/>
                <a:gd name="T102" fmla="*/ 2395 w 2421"/>
                <a:gd name="T103" fmla="*/ 1140 h 1330"/>
                <a:gd name="T104" fmla="*/ 2404 w 2421"/>
                <a:gd name="T105" fmla="*/ 1193 h 1330"/>
                <a:gd name="T106" fmla="*/ 2415 w 2421"/>
                <a:gd name="T107" fmla="*/ 1216 h 1330"/>
                <a:gd name="T108" fmla="*/ 2418 w 2421"/>
                <a:gd name="T109" fmla="*/ 1242 h 1330"/>
                <a:gd name="T110" fmla="*/ 2413 w 2421"/>
                <a:gd name="T111" fmla="*/ 128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21" h="1330">
                  <a:moveTo>
                    <a:pt x="2420" y="1312"/>
                  </a:moveTo>
                  <a:lnTo>
                    <a:pt x="2345" y="1314"/>
                  </a:lnTo>
                  <a:lnTo>
                    <a:pt x="2269" y="1316"/>
                  </a:lnTo>
                  <a:lnTo>
                    <a:pt x="2193" y="1318"/>
                  </a:lnTo>
                  <a:lnTo>
                    <a:pt x="2118" y="1320"/>
                  </a:lnTo>
                  <a:lnTo>
                    <a:pt x="2042" y="1322"/>
                  </a:lnTo>
                  <a:lnTo>
                    <a:pt x="1966" y="1323"/>
                  </a:lnTo>
                  <a:lnTo>
                    <a:pt x="1891" y="1325"/>
                  </a:lnTo>
                  <a:lnTo>
                    <a:pt x="1816" y="1326"/>
                  </a:lnTo>
                  <a:lnTo>
                    <a:pt x="1741" y="1327"/>
                  </a:lnTo>
                  <a:lnTo>
                    <a:pt x="1665" y="1328"/>
                  </a:lnTo>
                  <a:lnTo>
                    <a:pt x="1589" y="1328"/>
                  </a:lnTo>
                  <a:lnTo>
                    <a:pt x="1513" y="1329"/>
                  </a:lnTo>
                  <a:lnTo>
                    <a:pt x="1438" y="1329"/>
                  </a:lnTo>
                  <a:lnTo>
                    <a:pt x="1362" y="1329"/>
                  </a:lnTo>
                  <a:lnTo>
                    <a:pt x="1286" y="1329"/>
                  </a:lnTo>
                  <a:lnTo>
                    <a:pt x="1211" y="1329"/>
                  </a:lnTo>
                  <a:lnTo>
                    <a:pt x="1135" y="1329"/>
                  </a:lnTo>
                  <a:lnTo>
                    <a:pt x="1059" y="1329"/>
                  </a:lnTo>
                  <a:lnTo>
                    <a:pt x="984" y="1328"/>
                  </a:lnTo>
                  <a:lnTo>
                    <a:pt x="908" y="1327"/>
                  </a:lnTo>
                  <a:lnTo>
                    <a:pt x="832" y="1326"/>
                  </a:lnTo>
                  <a:lnTo>
                    <a:pt x="756" y="1325"/>
                  </a:lnTo>
                  <a:lnTo>
                    <a:pt x="681" y="1324"/>
                  </a:lnTo>
                  <a:lnTo>
                    <a:pt x="605" y="1323"/>
                  </a:lnTo>
                  <a:lnTo>
                    <a:pt x="530" y="1321"/>
                  </a:lnTo>
                  <a:lnTo>
                    <a:pt x="454" y="1319"/>
                  </a:lnTo>
                  <a:lnTo>
                    <a:pt x="378" y="1317"/>
                  </a:lnTo>
                  <a:lnTo>
                    <a:pt x="303" y="1315"/>
                  </a:lnTo>
                  <a:lnTo>
                    <a:pt x="227" y="1313"/>
                  </a:lnTo>
                  <a:lnTo>
                    <a:pt x="151" y="1311"/>
                  </a:lnTo>
                  <a:lnTo>
                    <a:pt x="76" y="1308"/>
                  </a:lnTo>
                  <a:lnTo>
                    <a:pt x="0" y="1306"/>
                  </a:lnTo>
                  <a:lnTo>
                    <a:pt x="3" y="1223"/>
                  </a:lnTo>
                  <a:lnTo>
                    <a:pt x="5" y="1141"/>
                  </a:lnTo>
                  <a:lnTo>
                    <a:pt x="8" y="1059"/>
                  </a:lnTo>
                  <a:lnTo>
                    <a:pt x="10" y="977"/>
                  </a:lnTo>
                  <a:lnTo>
                    <a:pt x="13" y="895"/>
                  </a:lnTo>
                  <a:lnTo>
                    <a:pt x="15" y="813"/>
                  </a:lnTo>
                  <a:lnTo>
                    <a:pt x="18" y="731"/>
                  </a:lnTo>
                  <a:lnTo>
                    <a:pt x="20" y="649"/>
                  </a:lnTo>
                  <a:lnTo>
                    <a:pt x="23" y="568"/>
                  </a:lnTo>
                  <a:lnTo>
                    <a:pt x="26" y="486"/>
                  </a:lnTo>
                  <a:lnTo>
                    <a:pt x="28" y="405"/>
                  </a:lnTo>
                  <a:lnTo>
                    <a:pt x="31" y="324"/>
                  </a:lnTo>
                  <a:lnTo>
                    <a:pt x="33" y="242"/>
                  </a:lnTo>
                  <a:lnTo>
                    <a:pt x="36" y="161"/>
                  </a:lnTo>
                  <a:lnTo>
                    <a:pt x="38" y="80"/>
                  </a:lnTo>
                  <a:lnTo>
                    <a:pt x="41" y="0"/>
                  </a:lnTo>
                  <a:lnTo>
                    <a:pt x="60" y="0"/>
                  </a:lnTo>
                  <a:lnTo>
                    <a:pt x="129" y="3"/>
                  </a:lnTo>
                  <a:lnTo>
                    <a:pt x="198" y="5"/>
                  </a:lnTo>
                  <a:lnTo>
                    <a:pt x="266" y="7"/>
                  </a:lnTo>
                  <a:lnTo>
                    <a:pt x="335" y="9"/>
                  </a:lnTo>
                  <a:lnTo>
                    <a:pt x="404" y="11"/>
                  </a:lnTo>
                  <a:lnTo>
                    <a:pt x="473" y="13"/>
                  </a:lnTo>
                  <a:lnTo>
                    <a:pt x="542" y="14"/>
                  </a:lnTo>
                  <a:lnTo>
                    <a:pt x="611" y="16"/>
                  </a:lnTo>
                  <a:lnTo>
                    <a:pt x="679" y="17"/>
                  </a:lnTo>
                  <a:lnTo>
                    <a:pt x="748" y="18"/>
                  </a:lnTo>
                  <a:lnTo>
                    <a:pt x="817" y="19"/>
                  </a:lnTo>
                  <a:lnTo>
                    <a:pt x="876" y="20"/>
                  </a:lnTo>
                  <a:lnTo>
                    <a:pt x="886" y="20"/>
                  </a:lnTo>
                  <a:lnTo>
                    <a:pt x="954" y="21"/>
                  </a:lnTo>
                  <a:lnTo>
                    <a:pt x="1023" y="21"/>
                  </a:lnTo>
                  <a:lnTo>
                    <a:pt x="1092" y="22"/>
                  </a:lnTo>
                  <a:lnTo>
                    <a:pt x="1161" y="22"/>
                  </a:lnTo>
                  <a:lnTo>
                    <a:pt x="1230" y="22"/>
                  </a:lnTo>
                  <a:lnTo>
                    <a:pt x="1298" y="23"/>
                  </a:lnTo>
                  <a:lnTo>
                    <a:pt x="1367" y="22"/>
                  </a:lnTo>
                  <a:lnTo>
                    <a:pt x="1436" y="22"/>
                  </a:lnTo>
                  <a:lnTo>
                    <a:pt x="1505" y="22"/>
                  </a:lnTo>
                  <a:lnTo>
                    <a:pt x="1574" y="21"/>
                  </a:lnTo>
                  <a:lnTo>
                    <a:pt x="1643" y="21"/>
                  </a:lnTo>
                  <a:lnTo>
                    <a:pt x="1711" y="20"/>
                  </a:lnTo>
                  <a:lnTo>
                    <a:pt x="1780" y="19"/>
                  </a:lnTo>
                  <a:lnTo>
                    <a:pt x="1848" y="18"/>
                  </a:lnTo>
                  <a:lnTo>
                    <a:pt x="1917" y="17"/>
                  </a:lnTo>
                  <a:lnTo>
                    <a:pt x="1985" y="16"/>
                  </a:lnTo>
                  <a:lnTo>
                    <a:pt x="2054" y="14"/>
                  </a:lnTo>
                  <a:lnTo>
                    <a:pt x="2123" y="13"/>
                  </a:lnTo>
                  <a:lnTo>
                    <a:pt x="2170" y="12"/>
                  </a:lnTo>
                  <a:lnTo>
                    <a:pt x="2170" y="12"/>
                  </a:lnTo>
                  <a:lnTo>
                    <a:pt x="2169" y="22"/>
                  </a:lnTo>
                  <a:lnTo>
                    <a:pt x="2172" y="29"/>
                  </a:lnTo>
                  <a:lnTo>
                    <a:pt x="2175" y="35"/>
                  </a:lnTo>
                  <a:lnTo>
                    <a:pt x="2177" y="41"/>
                  </a:lnTo>
                  <a:lnTo>
                    <a:pt x="2178" y="49"/>
                  </a:lnTo>
                  <a:lnTo>
                    <a:pt x="2180" y="53"/>
                  </a:lnTo>
                  <a:lnTo>
                    <a:pt x="2182" y="57"/>
                  </a:lnTo>
                  <a:lnTo>
                    <a:pt x="2184" y="61"/>
                  </a:lnTo>
                  <a:lnTo>
                    <a:pt x="2187" y="75"/>
                  </a:lnTo>
                  <a:lnTo>
                    <a:pt x="2197" y="98"/>
                  </a:lnTo>
                  <a:lnTo>
                    <a:pt x="2199" y="114"/>
                  </a:lnTo>
                  <a:lnTo>
                    <a:pt x="2202" y="121"/>
                  </a:lnTo>
                  <a:lnTo>
                    <a:pt x="2210" y="136"/>
                  </a:lnTo>
                  <a:lnTo>
                    <a:pt x="2213" y="156"/>
                  </a:lnTo>
                  <a:lnTo>
                    <a:pt x="2207" y="172"/>
                  </a:lnTo>
                  <a:lnTo>
                    <a:pt x="2199" y="188"/>
                  </a:lnTo>
                  <a:lnTo>
                    <a:pt x="2197" y="206"/>
                  </a:lnTo>
                  <a:lnTo>
                    <a:pt x="2205" y="230"/>
                  </a:lnTo>
                  <a:lnTo>
                    <a:pt x="2207" y="244"/>
                  </a:lnTo>
                  <a:lnTo>
                    <a:pt x="2209" y="251"/>
                  </a:lnTo>
                  <a:lnTo>
                    <a:pt x="2209" y="255"/>
                  </a:lnTo>
                  <a:lnTo>
                    <a:pt x="2207" y="260"/>
                  </a:lnTo>
                  <a:lnTo>
                    <a:pt x="2204" y="268"/>
                  </a:lnTo>
                  <a:lnTo>
                    <a:pt x="2202" y="273"/>
                  </a:lnTo>
                  <a:lnTo>
                    <a:pt x="2209" y="301"/>
                  </a:lnTo>
                  <a:lnTo>
                    <a:pt x="2211" y="307"/>
                  </a:lnTo>
                  <a:lnTo>
                    <a:pt x="2213" y="313"/>
                  </a:lnTo>
                  <a:lnTo>
                    <a:pt x="2209" y="343"/>
                  </a:lnTo>
                  <a:lnTo>
                    <a:pt x="2209" y="361"/>
                  </a:lnTo>
                  <a:lnTo>
                    <a:pt x="2212" y="377"/>
                  </a:lnTo>
                  <a:lnTo>
                    <a:pt x="2218" y="391"/>
                  </a:lnTo>
                  <a:lnTo>
                    <a:pt x="2232" y="423"/>
                  </a:lnTo>
                  <a:lnTo>
                    <a:pt x="2236" y="438"/>
                  </a:lnTo>
                  <a:lnTo>
                    <a:pt x="2242" y="453"/>
                  </a:lnTo>
                  <a:lnTo>
                    <a:pt x="2253" y="464"/>
                  </a:lnTo>
                  <a:lnTo>
                    <a:pt x="2249" y="475"/>
                  </a:lnTo>
                  <a:lnTo>
                    <a:pt x="2250" y="484"/>
                  </a:lnTo>
                  <a:lnTo>
                    <a:pt x="2259" y="505"/>
                  </a:lnTo>
                  <a:lnTo>
                    <a:pt x="2259" y="508"/>
                  </a:lnTo>
                  <a:lnTo>
                    <a:pt x="2257" y="511"/>
                  </a:lnTo>
                  <a:lnTo>
                    <a:pt x="2258" y="513"/>
                  </a:lnTo>
                  <a:lnTo>
                    <a:pt x="2259" y="513"/>
                  </a:lnTo>
                  <a:lnTo>
                    <a:pt x="2260" y="514"/>
                  </a:lnTo>
                  <a:lnTo>
                    <a:pt x="2261" y="514"/>
                  </a:lnTo>
                  <a:lnTo>
                    <a:pt x="2261" y="515"/>
                  </a:lnTo>
                  <a:lnTo>
                    <a:pt x="2262" y="517"/>
                  </a:lnTo>
                  <a:lnTo>
                    <a:pt x="2270" y="525"/>
                  </a:lnTo>
                  <a:lnTo>
                    <a:pt x="2273" y="531"/>
                  </a:lnTo>
                  <a:lnTo>
                    <a:pt x="2277" y="546"/>
                  </a:lnTo>
                  <a:lnTo>
                    <a:pt x="2282" y="554"/>
                  </a:lnTo>
                  <a:lnTo>
                    <a:pt x="2286" y="561"/>
                  </a:lnTo>
                  <a:lnTo>
                    <a:pt x="2290" y="568"/>
                  </a:lnTo>
                  <a:lnTo>
                    <a:pt x="2292" y="583"/>
                  </a:lnTo>
                  <a:lnTo>
                    <a:pt x="2296" y="595"/>
                  </a:lnTo>
                  <a:lnTo>
                    <a:pt x="2301" y="599"/>
                  </a:lnTo>
                  <a:lnTo>
                    <a:pt x="2303" y="601"/>
                  </a:lnTo>
                  <a:lnTo>
                    <a:pt x="2303" y="604"/>
                  </a:lnTo>
                  <a:lnTo>
                    <a:pt x="2302" y="606"/>
                  </a:lnTo>
                  <a:lnTo>
                    <a:pt x="2301" y="608"/>
                  </a:lnTo>
                  <a:lnTo>
                    <a:pt x="2301" y="610"/>
                  </a:lnTo>
                  <a:lnTo>
                    <a:pt x="2301" y="620"/>
                  </a:lnTo>
                  <a:lnTo>
                    <a:pt x="2301" y="628"/>
                  </a:lnTo>
                  <a:lnTo>
                    <a:pt x="2302" y="636"/>
                  </a:lnTo>
                  <a:lnTo>
                    <a:pt x="2305" y="643"/>
                  </a:lnTo>
                  <a:lnTo>
                    <a:pt x="2305" y="649"/>
                  </a:lnTo>
                  <a:lnTo>
                    <a:pt x="2301" y="671"/>
                  </a:lnTo>
                  <a:lnTo>
                    <a:pt x="2301" y="680"/>
                  </a:lnTo>
                  <a:lnTo>
                    <a:pt x="2303" y="682"/>
                  </a:lnTo>
                  <a:lnTo>
                    <a:pt x="2305" y="685"/>
                  </a:lnTo>
                  <a:lnTo>
                    <a:pt x="2308" y="689"/>
                  </a:lnTo>
                  <a:lnTo>
                    <a:pt x="2310" y="693"/>
                  </a:lnTo>
                  <a:lnTo>
                    <a:pt x="2309" y="748"/>
                  </a:lnTo>
                  <a:lnTo>
                    <a:pt x="2310" y="757"/>
                  </a:lnTo>
                  <a:lnTo>
                    <a:pt x="2316" y="778"/>
                  </a:lnTo>
                  <a:lnTo>
                    <a:pt x="2317" y="787"/>
                  </a:lnTo>
                  <a:lnTo>
                    <a:pt x="2316" y="790"/>
                  </a:lnTo>
                  <a:lnTo>
                    <a:pt x="2316" y="794"/>
                  </a:lnTo>
                  <a:lnTo>
                    <a:pt x="2315" y="798"/>
                  </a:lnTo>
                  <a:lnTo>
                    <a:pt x="2315" y="803"/>
                  </a:lnTo>
                  <a:lnTo>
                    <a:pt x="2320" y="821"/>
                  </a:lnTo>
                  <a:lnTo>
                    <a:pt x="2321" y="829"/>
                  </a:lnTo>
                  <a:lnTo>
                    <a:pt x="2319" y="858"/>
                  </a:lnTo>
                  <a:lnTo>
                    <a:pt x="2320" y="863"/>
                  </a:lnTo>
                  <a:lnTo>
                    <a:pt x="2322" y="867"/>
                  </a:lnTo>
                  <a:lnTo>
                    <a:pt x="2326" y="874"/>
                  </a:lnTo>
                  <a:lnTo>
                    <a:pt x="2327" y="879"/>
                  </a:lnTo>
                  <a:lnTo>
                    <a:pt x="2327" y="883"/>
                  </a:lnTo>
                  <a:lnTo>
                    <a:pt x="2326" y="883"/>
                  </a:lnTo>
                  <a:lnTo>
                    <a:pt x="2328" y="884"/>
                  </a:lnTo>
                  <a:lnTo>
                    <a:pt x="2332" y="885"/>
                  </a:lnTo>
                  <a:lnTo>
                    <a:pt x="2335" y="887"/>
                  </a:lnTo>
                  <a:lnTo>
                    <a:pt x="2339" y="888"/>
                  </a:lnTo>
                  <a:lnTo>
                    <a:pt x="2341" y="889"/>
                  </a:lnTo>
                  <a:lnTo>
                    <a:pt x="2342" y="892"/>
                  </a:lnTo>
                  <a:lnTo>
                    <a:pt x="2342" y="894"/>
                  </a:lnTo>
                  <a:lnTo>
                    <a:pt x="2341" y="896"/>
                  </a:lnTo>
                  <a:lnTo>
                    <a:pt x="2339" y="903"/>
                  </a:lnTo>
                  <a:lnTo>
                    <a:pt x="2335" y="909"/>
                  </a:lnTo>
                  <a:lnTo>
                    <a:pt x="2334" y="913"/>
                  </a:lnTo>
                  <a:lnTo>
                    <a:pt x="2335" y="928"/>
                  </a:lnTo>
                  <a:lnTo>
                    <a:pt x="2334" y="932"/>
                  </a:lnTo>
                  <a:lnTo>
                    <a:pt x="2333" y="935"/>
                  </a:lnTo>
                  <a:lnTo>
                    <a:pt x="2331" y="942"/>
                  </a:lnTo>
                  <a:lnTo>
                    <a:pt x="2330" y="947"/>
                  </a:lnTo>
                  <a:lnTo>
                    <a:pt x="2331" y="954"/>
                  </a:lnTo>
                  <a:lnTo>
                    <a:pt x="2336" y="968"/>
                  </a:lnTo>
                  <a:lnTo>
                    <a:pt x="2338" y="978"/>
                  </a:lnTo>
                  <a:lnTo>
                    <a:pt x="2337" y="988"/>
                  </a:lnTo>
                  <a:lnTo>
                    <a:pt x="2333" y="1003"/>
                  </a:lnTo>
                  <a:lnTo>
                    <a:pt x="2334" y="1012"/>
                  </a:lnTo>
                  <a:lnTo>
                    <a:pt x="2338" y="1018"/>
                  </a:lnTo>
                  <a:lnTo>
                    <a:pt x="2348" y="1031"/>
                  </a:lnTo>
                  <a:lnTo>
                    <a:pt x="2351" y="1039"/>
                  </a:lnTo>
                  <a:lnTo>
                    <a:pt x="2353" y="1055"/>
                  </a:lnTo>
                  <a:lnTo>
                    <a:pt x="2354" y="1064"/>
                  </a:lnTo>
                  <a:lnTo>
                    <a:pt x="2352" y="1073"/>
                  </a:lnTo>
                  <a:lnTo>
                    <a:pt x="2354" y="1076"/>
                  </a:lnTo>
                  <a:lnTo>
                    <a:pt x="2359" y="1082"/>
                  </a:lnTo>
                  <a:lnTo>
                    <a:pt x="2361" y="1085"/>
                  </a:lnTo>
                  <a:lnTo>
                    <a:pt x="2362" y="1088"/>
                  </a:lnTo>
                  <a:lnTo>
                    <a:pt x="2362" y="1092"/>
                  </a:lnTo>
                  <a:lnTo>
                    <a:pt x="2362" y="1096"/>
                  </a:lnTo>
                  <a:lnTo>
                    <a:pt x="2365" y="1101"/>
                  </a:lnTo>
                  <a:lnTo>
                    <a:pt x="2384" y="1129"/>
                  </a:lnTo>
                  <a:lnTo>
                    <a:pt x="2395" y="1140"/>
                  </a:lnTo>
                  <a:lnTo>
                    <a:pt x="2401" y="1147"/>
                  </a:lnTo>
                  <a:lnTo>
                    <a:pt x="2403" y="1156"/>
                  </a:lnTo>
                  <a:lnTo>
                    <a:pt x="2403" y="1184"/>
                  </a:lnTo>
                  <a:lnTo>
                    <a:pt x="2404" y="1193"/>
                  </a:lnTo>
                  <a:lnTo>
                    <a:pt x="2405" y="1198"/>
                  </a:lnTo>
                  <a:lnTo>
                    <a:pt x="2407" y="1201"/>
                  </a:lnTo>
                  <a:lnTo>
                    <a:pt x="2415" y="1213"/>
                  </a:lnTo>
                  <a:lnTo>
                    <a:pt x="2415" y="1216"/>
                  </a:lnTo>
                  <a:lnTo>
                    <a:pt x="2414" y="1219"/>
                  </a:lnTo>
                  <a:lnTo>
                    <a:pt x="2414" y="1224"/>
                  </a:lnTo>
                  <a:lnTo>
                    <a:pt x="2415" y="1226"/>
                  </a:lnTo>
                  <a:lnTo>
                    <a:pt x="2418" y="1242"/>
                  </a:lnTo>
                  <a:lnTo>
                    <a:pt x="2418" y="1248"/>
                  </a:lnTo>
                  <a:lnTo>
                    <a:pt x="2416" y="1260"/>
                  </a:lnTo>
                  <a:lnTo>
                    <a:pt x="2413" y="1270"/>
                  </a:lnTo>
                  <a:lnTo>
                    <a:pt x="2413" y="1280"/>
                  </a:lnTo>
                  <a:lnTo>
                    <a:pt x="2420" y="131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xmlns="" id="{AAB4CB9B-7B29-4E1B-AEED-AAD01FD14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7403" y="3156335"/>
              <a:ext cx="812355" cy="355601"/>
            </a:xfrm>
            <a:custGeom>
              <a:avLst/>
              <a:gdLst>
                <a:gd name="T0" fmla="*/ 2440 w 3174"/>
                <a:gd name="T1" fmla="*/ 1188 h 1379"/>
                <a:gd name="T2" fmla="*/ 2817 w 3174"/>
                <a:gd name="T3" fmla="*/ 878 h 1379"/>
                <a:gd name="T4" fmla="*/ 2868 w 3174"/>
                <a:gd name="T5" fmla="*/ 888 h 1379"/>
                <a:gd name="T6" fmla="*/ 2999 w 3174"/>
                <a:gd name="T7" fmla="*/ 669 h 1379"/>
                <a:gd name="T8" fmla="*/ 3157 w 3174"/>
                <a:gd name="T9" fmla="*/ 372 h 1379"/>
                <a:gd name="T10" fmla="*/ 3165 w 3174"/>
                <a:gd name="T11" fmla="*/ 509 h 1379"/>
                <a:gd name="T12" fmla="*/ 3118 w 3174"/>
                <a:gd name="T13" fmla="*/ 575 h 1379"/>
                <a:gd name="T14" fmla="*/ 3039 w 3174"/>
                <a:gd name="T15" fmla="*/ 266 h 1379"/>
                <a:gd name="T16" fmla="*/ 2956 w 3174"/>
                <a:gd name="T17" fmla="*/ 69 h 1379"/>
                <a:gd name="T18" fmla="*/ 3007 w 3174"/>
                <a:gd name="T19" fmla="*/ 180 h 1379"/>
                <a:gd name="T20" fmla="*/ 3101 w 3174"/>
                <a:gd name="T21" fmla="*/ 297 h 1379"/>
                <a:gd name="T22" fmla="*/ 3029 w 3174"/>
                <a:gd name="T23" fmla="*/ 415 h 1379"/>
                <a:gd name="T24" fmla="*/ 3054 w 3174"/>
                <a:gd name="T25" fmla="*/ 358 h 1379"/>
                <a:gd name="T26" fmla="*/ 2981 w 3174"/>
                <a:gd name="T27" fmla="*/ 273 h 1379"/>
                <a:gd name="T28" fmla="*/ 2942 w 3174"/>
                <a:gd name="T29" fmla="*/ 400 h 1379"/>
                <a:gd name="T30" fmla="*/ 2906 w 3174"/>
                <a:gd name="T31" fmla="*/ 350 h 1379"/>
                <a:gd name="T32" fmla="*/ 2834 w 3174"/>
                <a:gd name="T33" fmla="*/ 300 h 1379"/>
                <a:gd name="T34" fmla="*/ 2673 w 3174"/>
                <a:gd name="T35" fmla="*/ 299 h 1379"/>
                <a:gd name="T36" fmla="*/ 2651 w 3174"/>
                <a:gd name="T37" fmla="*/ 203 h 1379"/>
                <a:gd name="T38" fmla="*/ 2799 w 3174"/>
                <a:gd name="T39" fmla="*/ 230 h 1379"/>
                <a:gd name="T40" fmla="*/ 2806 w 3174"/>
                <a:gd name="T41" fmla="*/ 191 h 1379"/>
                <a:gd name="T42" fmla="*/ 2861 w 3174"/>
                <a:gd name="T43" fmla="*/ 164 h 1379"/>
                <a:gd name="T44" fmla="*/ 2917 w 3174"/>
                <a:gd name="T45" fmla="*/ 170 h 1379"/>
                <a:gd name="T46" fmla="*/ 2950 w 3174"/>
                <a:gd name="T47" fmla="*/ 155 h 1379"/>
                <a:gd name="T48" fmla="*/ 2909 w 3174"/>
                <a:gd name="T49" fmla="*/ 68 h 1379"/>
                <a:gd name="T50" fmla="*/ 2552 w 3174"/>
                <a:gd name="T51" fmla="*/ 77 h 1379"/>
                <a:gd name="T52" fmla="*/ 1059 w 3174"/>
                <a:gd name="T53" fmla="*/ 349 h 1379"/>
                <a:gd name="T54" fmla="*/ 843 w 3174"/>
                <a:gd name="T55" fmla="*/ 496 h 1379"/>
                <a:gd name="T56" fmla="*/ 718 w 3174"/>
                <a:gd name="T57" fmla="*/ 612 h 1379"/>
                <a:gd name="T58" fmla="*/ 617 w 3174"/>
                <a:gd name="T59" fmla="*/ 665 h 1379"/>
                <a:gd name="T60" fmla="*/ 564 w 3174"/>
                <a:gd name="T61" fmla="*/ 684 h 1379"/>
                <a:gd name="T62" fmla="*/ 473 w 3174"/>
                <a:gd name="T63" fmla="*/ 734 h 1379"/>
                <a:gd name="T64" fmla="*/ 435 w 3174"/>
                <a:gd name="T65" fmla="*/ 817 h 1379"/>
                <a:gd name="T66" fmla="*/ 313 w 3174"/>
                <a:gd name="T67" fmla="*/ 895 h 1379"/>
                <a:gd name="T68" fmla="*/ 204 w 3174"/>
                <a:gd name="T69" fmla="*/ 950 h 1379"/>
                <a:gd name="T70" fmla="*/ 91 w 3174"/>
                <a:gd name="T71" fmla="*/ 1033 h 1379"/>
                <a:gd name="T72" fmla="*/ 32 w 3174"/>
                <a:gd name="T73" fmla="*/ 1116 h 1379"/>
                <a:gd name="T74" fmla="*/ 226 w 3174"/>
                <a:gd name="T75" fmla="*/ 1206 h 1379"/>
                <a:gd name="T76" fmla="*/ 600 w 3174"/>
                <a:gd name="T77" fmla="*/ 1088 h 1379"/>
                <a:gd name="T78" fmla="*/ 701 w 3174"/>
                <a:gd name="T79" fmla="*/ 1036 h 1379"/>
                <a:gd name="T80" fmla="*/ 1184 w 3174"/>
                <a:gd name="T81" fmla="*/ 981 h 1379"/>
                <a:gd name="T82" fmla="*/ 1233 w 3174"/>
                <a:gd name="T83" fmla="*/ 992 h 1379"/>
                <a:gd name="T84" fmla="*/ 1654 w 3174"/>
                <a:gd name="T85" fmla="*/ 1053 h 1379"/>
                <a:gd name="T86" fmla="*/ 2200 w 3174"/>
                <a:gd name="T87" fmla="*/ 1373 h 1379"/>
                <a:gd name="T88" fmla="*/ 2404 w 3174"/>
                <a:gd name="T89" fmla="*/ 1252 h 1379"/>
                <a:gd name="T90" fmla="*/ 2477 w 3174"/>
                <a:gd name="T91" fmla="*/ 1090 h 1379"/>
                <a:gd name="T92" fmla="*/ 2556 w 3174"/>
                <a:gd name="T93" fmla="*/ 946 h 1379"/>
                <a:gd name="T94" fmla="*/ 2572 w 3174"/>
                <a:gd name="T95" fmla="*/ 979 h 1379"/>
                <a:gd name="T96" fmla="*/ 2648 w 3174"/>
                <a:gd name="T97" fmla="*/ 892 h 1379"/>
                <a:gd name="T98" fmla="*/ 2822 w 3174"/>
                <a:gd name="T99" fmla="*/ 865 h 1379"/>
                <a:gd name="T100" fmla="*/ 2888 w 3174"/>
                <a:gd name="T101" fmla="*/ 787 h 1379"/>
                <a:gd name="T102" fmla="*/ 2905 w 3174"/>
                <a:gd name="T103" fmla="*/ 705 h 1379"/>
                <a:gd name="T104" fmla="*/ 2862 w 3174"/>
                <a:gd name="T105" fmla="*/ 705 h 1379"/>
                <a:gd name="T106" fmla="*/ 2811 w 3174"/>
                <a:gd name="T107" fmla="*/ 752 h 1379"/>
                <a:gd name="T108" fmla="*/ 2640 w 3174"/>
                <a:gd name="T109" fmla="*/ 725 h 1379"/>
                <a:gd name="T110" fmla="*/ 2800 w 3174"/>
                <a:gd name="T111" fmla="*/ 664 h 1379"/>
                <a:gd name="T112" fmla="*/ 2824 w 3174"/>
                <a:gd name="T113" fmla="*/ 626 h 1379"/>
                <a:gd name="T114" fmla="*/ 2610 w 3174"/>
                <a:gd name="T115" fmla="*/ 545 h 1379"/>
                <a:gd name="T116" fmla="*/ 2766 w 3174"/>
                <a:gd name="T117" fmla="*/ 546 h 1379"/>
                <a:gd name="T118" fmla="*/ 2774 w 3174"/>
                <a:gd name="T119" fmla="*/ 521 h 1379"/>
                <a:gd name="T120" fmla="*/ 2835 w 3174"/>
                <a:gd name="T121" fmla="*/ 519 h 1379"/>
                <a:gd name="T122" fmla="*/ 2893 w 3174"/>
                <a:gd name="T123" fmla="*/ 557 h 1379"/>
                <a:gd name="T124" fmla="*/ 2976 w 3174"/>
                <a:gd name="T125" fmla="*/ 49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4" h="1379">
                  <a:moveTo>
                    <a:pt x="2411" y="1326"/>
                  </a:moveTo>
                  <a:lnTo>
                    <a:pt x="2407" y="1323"/>
                  </a:lnTo>
                  <a:lnTo>
                    <a:pt x="2401" y="1324"/>
                  </a:lnTo>
                  <a:lnTo>
                    <a:pt x="2396" y="1328"/>
                  </a:lnTo>
                  <a:lnTo>
                    <a:pt x="2395" y="1336"/>
                  </a:lnTo>
                  <a:lnTo>
                    <a:pt x="2398" y="1340"/>
                  </a:lnTo>
                  <a:lnTo>
                    <a:pt x="2404" y="1342"/>
                  </a:lnTo>
                  <a:lnTo>
                    <a:pt x="2410" y="1343"/>
                  </a:lnTo>
                  <a:lnTo>
                    <a:pt x="2415" y="1345"/>
                  </a:lnTo>
                  <a:lnTo>
                    <a:pt x="2417" y="1340"/>
                  </a:lnTo>
                  <a:lnTo>
                    <a:pt x="2419" y="1312"/>
                  </a:lnTo>
                  <a:lnTo>
                    <a:pt x="2413" y="1324"/>
                  </a:lnTo>
                  <a:lnTo>
                    <a:pt x="2411" y="1326"/>
                  </a:lnTo>
                  <a:close/>
                  <a:moveTo>
                    <a:pt x="2432" y="1195"/>
                  </a:moveTo>
                  <a:lnTo>
                    <a:pt x="2430" y="1207"/>
                  </a:lnTo>
                  <a:lnTo>
                    <a:pt x="2430" y="1220"/>
                  </a:lnTo>
                  <a:lnTo>
                    <a:pt x="2428" y="1232"/>
                  </a:lnTo>
                  <a:lnTo>
                    <a:pt x="2432" y="1225"/>
                  </a:lnTo>
                  <a:lnTo>
                    <a:pt x="2436" y="1214"/>
                  </a:lnTo>
                  <a:lnTo>
                    <a:pt x="2439" y="1192"/>
                  </a:lnTo>
                  <a:lnTo>
                    <a:pt x="2439" y="1191"/>
                  </a:lnTo>
                  <a:lnTo>
                    <a:pt x="2440" y="1191"/>
                  </a:lnTo>
                  <a:lnTo>
                    <a:pt x="2441" y="1191"/>
                  </a:lnTo>
                  <a:lnTo>
                    <a:pt x="2440" y="1188"/>
                  </a:lnTo>
                  <a:lnTo>
                    <a:pt x="2432" y="1195"/>
                  </a:lnTo>
                  <a:close/>
                  <a:moveTo>
                    <a:pt x="2571" y="1003"/>
                  </a:moveTo>
                  <a:lnTo>
                    <a:pt x="2558" y="1015"/>
                  </a:lnTo>
                  <a:lnTo>
                    <a:pt x="2552" y="1018"/>
                  </a:lnTo>
                  <a:lnTo>
                    <a:pt x="2546" y="1021"/>
                  </a:lnTo>
                  <a:lnTo>
                    <a:pt x="2506" y="1062"/>
                  </a:lnTo>
                  <a:lnTo>
                    <a:pt x="2495" y="1078"/>
                  </a:lnTo>
                  <a:lnTo>
                    <a:pt x="2491" y="1093"/>
                  </a:lnTo>
                  <a:lnTo>
                    <a:pt x="2496" y="1086"/>
                  </a:lnTo>
                  <a:lnTo>
                    <a:pt x="2526" y="1044"/>
                  </a:lnTo>
                  <a:lnTo>
                    <a:pt x="2531" y="1041"/>
                  </a:lnTo>
                  <a:lnTo>
                    <a:pt x="2542" y="1036"/>
                  </a:lnTo>
                  <a:lnTo>
                    <a:pt x="2568" y="1014"/>
                  </a:lnTo>
                  <a:lnTo>
                    <a:pt x="2576" y="1004"/>
                  </a:lnTo>
                  <a:lnTo>
                    <a:pt x="2577" y="1003"/>
                  </a:lnTo>
                  <a:lnTo>
                    <a:pt x="2578" y="1003"/>
                  </a:lnTo>
                  <a:lnTo>
                    <a:pt x="2579" y="1002"/>
                  </a:lnTo>
                  <a:lnTo>
                    <a:pt x="2578" y="1000"/>
                  </a:lnTo>
                  <a:lnTo>
                    <a:pt x="2571" y="1003"/>
                  </a:lnTo>
                  <a:close/>
                  <a:moveTo>
                    <a:pt x="2855" y="879"/>
                  </a:moveTo>
                  <a:lnTo>
                    <a:pt x="2850" y="877"/>
                  </a:lnTo>
                  <a:lnTo>
                    <a:pt x="2823" y="873"/>
                  </a:lnTo>
                  <a:lnTo>
                    <a:pt x="2816" y="875"/>
                  </a:lnTo>
                  <a:lnTo>
                    <a:pt x="2817" y="878"/>
                  </a:lnTo>
                  <a:lnTo>
                    <a:pt x="2821" y="880"/>
                  </a:lnTo>
                  <a:lnTo>
                    <a:pt x="2841" y="882"/>
                  </a:lnTo>
                  <a:lnTo>
                    <a:pt x="2857" y="890"/>
                  </a:lnTo>
                  <a:lnTo>
                    <a:pt x="2858" y="891"/>
                  </a:lnTo>
                  <a:lnTo>
                    <a:pt x="2863" y="887"/>
                  </a:lnTo>
                  <a:lnTo>
                    <a:pt x="2860" y="883"/>
                  </a:lnTo>
                  <a:lnTo>
                    <a:pt x="2855" y="879"/>
                  </a:lnTo>
                  <a:close/>
                  <a:moveTo>
                    <a:pt x="2785" y="870"/>
                  </a:moveTo>
                  <a:lnTo>
                    <a:pt x="2727" y="891"/>
                  </a:lnTo>
                  <a:lnTo>
                    <a:pt x="2673" y="913"/>
                  </a:lnTo>
                  <a:lnTo>
                    <a:pt x="2664" y="919"/>
                  </a:lnTo>
                  <a:lnTo>
                    <a:pt x="2659" y="927"/>
                  </a:lnTo>
                  <a:lnTo>
                    <a:pt x="2752" y="883"/>
                  </a:lnTo>
                  <a:lnTo>
                    <a:pt x="2761" y="880"/>
                  </a:lnTo>
                  <a:lnTo>
                    <a:pt x="2806" y="874"/>
                  </a:lnTo>
                  <a:lnTo>
                    <a:pt x="2805" y="871"/>
                  </a:lnTo>
                  <a:lnTo>
                    <a:pt x="2785" y="870"/>
                  </a:lnTo>
                  <a:close/>
                  <a:moveTo>
                    <a:pt x="2945" y="737"/>
                  </a:moveTo>
                  <a:lnTo>
                    <a:pt x="2941" y="742"/>
                  </a:lnTo>
                  <a:lnTo>
                    <a:pt x="2939" y="747"/>
                  </a:lnTo>
                  <a:lnTo>
                    <a:pt x="2937" y="750"/>
                  </a:lnTo>
                  <a:lnTo>
                    <a:pt x="2924" y="764"/>
                  </a:lnTo>
                  <a:lnTo>
                    <a:pt x="2896" y="811"/>
                  </a:lnTo>
                  <a:lnTo>
                    <a:pt x="2868" y="888"/>
                  </a:lnTo>
                  <a:lnTo>
                    <a:pt x="2866" y="902"/>
                  </a:lnTo>
                  <a:lnTo>
                    <a:pt x="2871" y="910"/>
                  </a:lnTo>
                  <a:lnTo>
                    <a:pt x="2872" y="898"/>
                  </a:lnTo>
                  <a:lnTo>
                    <a:pt x="2901" y="813"/>
                  </a:lnTo>
                  <a:lnTo>
                    <a:pt x="2916" y="786"/>
                  </a:lnTo>
                  <a:lnTo>
                    <a:pt x="2921" y="780"/>
                  </a:lnTo>
                  <a:lnTo>
                    <a:pt x="2928" y="774"/>
                  </a:lnTo>
                  <a:lnTo>
                    <a:pt x="2942" y="751"/>
                  </a:lnTo>
                  <a:lnTo>
                    <a:pt x="2951" y="742"/>
                  </a:lnTo>
                  <a:lnTo>
                    <a:pt x="2955" y="729"/>
                  </a:lnTo>
                  <a:lnTo>
                    <a:pt x="2951" y="732"/>
                  </a:lnTo>
                  <a:lnTo>
                    <a:pt x="2945" y="737"/>
                  </a:lnTo>
                  <a:close/>
                  <a:moveTo>
                    <a:pt x="2990" y="662"/>
                  </a:moveTo>
                  <a:lnTo>
                    <a:pt x="2988" y="663"/>
                  </a:lnTo>
                  <a:lnTo>
                    <a:pt x="2988" y="668"/>
                  </a:lnTo>
                  <a:lnTo>
                    <a:pt x="2986" y="671"/>
                  </a:lnTo>
                  <a:lnTo>
                    <a:pt x="2983" y="674"/>
                  </a:lnTo>
                  <a:lnTo>
                    <a:pt x="2983" y="677"/>
                  </a:lnTo>
                  <a:lnTo>
                    <a:pt x="2982" y="684"/>
                  </a:lnTo>
                  <a:lnTo>
                    <a:pt x="2973" y="698"/>
                  </a:lnTo>
                  <a:lnTo>
                    <a:pt x="2971" y="703"/>
                  </a:lnTo>
                  <a:lnTo>
                    <a:pt x="2973" y="703"/>
                  </a:lnTo>
                  <a:lnTo>
                    <a:pt x="2977" y="693"/>
                  </a:lnTo>
                  <a:lnTo>
                    <a:pt x="2999" y="669"/>
                  </a:lnTo>
                  <a:lnTo>
                    <a:pt x="3001" y="668"/>
                  </a:lnTo>
                  <a:lnTo>
                    <a:pt x="3002" y="667"/>
                  </a:lnTo>
                  <a:lnTo>
                    <a:pt x="3003" y="666"/>
                  </a:lnTo>
                  <a:lnTo>
                    <a:pt x="3004" y="665"/>
                  </a:lnTo>
                  <a:lnTo>
                    <a:pt x="2995" y="662"/>
                  </a:lnTo>
                  <a:lnTo>
                    <a:pt x="2990" y="662"/>
                  </a:lnTo>
                  <a:close/>
                  <a:moveTo>
                    <a:pt x="3049" y="611"/>
                  </a:moveTo>
                  <a:lnTo>
                    <a:pt x="3032" y="628"/>
                  </a:lnTo>
                  <a:lnTo>
                    <a:pt x="3023" y="634"/>
                  </a:lnTo>
                  <a:lnTo>
                    <a:pt x="3015" y="634"/>
                  </a:lnTo>
                  <a:lnTo>
                    <a:pt x="3014" y="646"/>
                  </a:lnTo>
                  <a:lnTo>
                    <a:pt x="3013" y="652"/>
                  </a:lnTo>
                  <a:lnTo>
                    <a:pt x="3009" y="657"/>
                  </a:lnTo>
                  <a:lnTo>
                    <a:pt x="3043" y="622"/>
                  </a:lnTo>
                  <a:lnTo>
                    <a:pt x="3073" y="603"/>
                  </a:lnTo>
                  <a:lnTo>
                    <a:pt x="3078" y="594"/>
                  </a:lnTo>
                  <a:lnTo>
                    <a:pt x="3083" y="590"/>
                  </a:lnTo>
                  <a:lnTo>
                    <a:pt x="3085" y="587"/>
                  </a:lnTo>
                  <a:lnTo>
                    <a:pt x="3086" y="584"/>
                  </a:lnTo>
                  <a:lnTo>
                    <a:pt x="3077" y="592"/>
                  </a:lnTo>
                  <a:lnTo>
                    <a:pt x="3049" y="611"/>
                  </a:lnTo>
                  <a:close/>
                  <a:moveTo>
                    <a:pt x="3163" y="425"/>
                  </a:moveTo>
                  <a:lnTo>
                    <a:pt x="3163" y="390"/>
                  </a:lnTo>
                  <a:lnTo>
                    <a:pt x="3157" y="372"/>
                  </a:lnTo>
                  <a:lnTo>
                    <a:pt x="3146" y="352"/>
                  </a:lnTo>
                  <a:lnTo>
                    <a:pt x="3143" y="343"/>
                  </a:lnTo>
                  <a:lnTo>
                    <a:pt x="3140" y="334"/>
                  </a:lnTo>
                  <a:lnTo>
                    <a:pt x="3134" y="323"/>
                  </a:lnTo>
                  <a:lnTo>
                    <a:pt x="3127" y="313"/>
                  </a:lnTo>
                  <a:lnTo>
                    <a:pt x="3120" y="309"/>
                  </a:lnTo>
                  <a:lnTo>
                    <a:pt x="3117" y="312"/>
                  </a:lnTo>
                  <a:lnTo>
                    <a:pt x="3121" y="320"/>
                  </a:lnTo>
                  <a:lnTo>
                    <a:pt x="3130" y="333"/>
                  </a:lnTo>
                  <a:lnTo>
                    <a:pt x="3133" y="341"/>
                  </a:lnTo>
                  <a:lnTo>
                    <a:pt x="3149" y="371"/>
                  </a:lnTo>
                  <a:lnTo>
                    <a:pt x="3156" y="389"/>
                  </a:lnTo>
                  <a:lnTo>
                    <a:pt x="3158" y="399"/>
                  </a:lnTo>
                  <a:lnTo>
                    <a:pt x="3158" y="404"/>
                  </a:lnTo>
                  <a:lnTo>
                    <a:pt x="3156" y="415"/>
                  </a:lnTo>
                  <a:lnTo>
                    <a:pt x="3155" y="420"/>
                  </a:lnTo>
                  <a:lnTo>
                    <a:pt x="3157" y="425"/>
                  </a:lnTo>
                  <a:lnTo>
                    <a:pt x="3160" y="433"/>
                  </a:lnTo>
                  <a:lnTo>
                    <a:pt x="3162" y="438"/>
                  </a:lnTo>
                  <a:lnTo>
                    <a:pt x="3163" y="448"/>
                  </a:lnTo>
                  <a:lnTo>
                    <a:pt x="3163" y="464"/>
                  </a:lnTo>
                  <a:lnTo>
                    <a:pt x="3165" y="481"/>
                  </a:lnTo>
                  <a:lnTo>
                    <a:pt x="3166" y="503"/>
                  </a:lnTo>
                  <a:lnTo>
                    <a:pt x="3165" y="509"/>
                  </a:lnTo>
                  <a:lnTo>
                    <a:pt x="3168" y="523"/>
                  </a:lnTo>
                  <a:lnTo>
                    <a:pt x="3160" y="533"/>
                  </a:lnTo>
                  <a:lnTo>
                    <a:pt x="3138" y="547"/>
                  </a:lnTo>
                  <a:lnTo>
                    <a:pt x="3118" y="564"/>
                  </a:lnTo>
                  <a:lnTo>
                    <a:pt x="3116" y="564"/>
                  </a:lnTo>
                  <a:lnTo>
                    <a:pt x="3116" y="563"/>
                  </a:lnTo>
                  <a:lnTo>
                    <a:pt x="3115" y="562"/>
                  </a:lnTo>
                  <a:lnTo>
                    <a:pt x="3114" y="561"/>
                  </a:lnTo>
                  <a:lnTo>
                    <a:pt x="3112" y="563"/>
                  </a:lnTo>
                  <a:lnTo>
                    <a:pt x="3112" y="565"/>
                  </a:lnTo>
                  <a:lnTo>
                    <a:pt x="3112" y="567"/>
                  </a:lnTo>
                  <a:lnTo>
                    <a:pt x="3112" y="568"/>
                  </a:lnTo>
                  <a:lnTo>
                    <a:pt x="3110" y="571"/>
                  </a:lnTo>
                  <a:lnTo>
                    <a:pt x="3110" y="573"/>
                  </a:lnTo>
                  <a:lnTo>
                    <a:pt x="3109" y="575"/>
                  </a:lnTo>
                  <a:lnTo>
                    <a:pt x="3105" y="576"/>
                  </a:lnTo>
                  <a:lnTo>
                    <a:pt x="3103" y="579"/>
                  </a:lnTo>
                  <a:lnTo>
                    <a:pt x="3100" y="582"/>
                  </a:lnTo>
                  <a:lnTo>
                    <a:pt x="3100" y="585"/>
                  </a:lnTo>
                  <a:lnTo>
                    <a:pt x="3104" y="586"/>
                  </a:lnTo>
                  <a:lnTo>
                    <a:pt x="3107" y="584"/>
                  </a:lnTo>
                  <a:lnTo>
                    <a:pt x="3110" y="579"/>
                  </a:lnTo>
                  <a:lnTo>
                    <a:pt x="3112" y="578"/>
                  </a:lnTo>
                  <a:lnTo>
                    <a:pt x="3118" y="575"/>
                  </a:lnTo>
                  <a:lnTo>
                    <a:pt x="3130" y="566"/>
                  </a:lnTo>
                  <a:lnTo>
                    <a:pt x="3137" y="563"/>
                  </a:lnTo>
                  <a:lnTo>
                    <a:pt x="3149" y="553"/>
                  </a:lnTo>
                  <a:lnTo>
                    <a:pt x="3160" y="551"/>
                  </a:lnTo>
                  <a:lnTo>
                    <a:pt x="3164" y="550"/>
                  </a:lnTo>
                  <a:lnTo>
                    <a:pt x="3169" y="544"/>
                  </a:lnTo>
                  <a:lnTo>
                    <a:pt x="3171" y="536"/>
                  </a:lnTo>
                  <a:lnTo>
                    <a:pt x="3173" y="501"/>
                  </a:lnTo>
                  <a:lnTo>
                    <a:pt x="3163" y="425"/>
                  </a:lnTo>
                  <a:close/>
                  <a:moveTo>
                    <a:pt x="3062" y="268"/>
                  </a:moveTo>
                  <a:lnTo>
                    <a:pt x="3056" y="261"/>
                  </a:lnTo>
                  <a:lnTo>
                    <a:pt x="3054" y="258"/>
                  </a:lnTo>
                  <a:lnTo>
                    <a:pt x="3052" y="256"/>
                  </a:lnTo>
                  <a:lnTo>
                    <a:pt x="3049" y="255"/>
                  </a:lnTo>
                  <a:lnTo>
                    <a:pt x="3043" y="254"/>
                  </a:lnTo>
                  <a:lnTo>
                    <a:pt x="3041" y="253"/>
                  </a:lnTo>
                  <a:lnTo>
                    <a:pt x="3037" y="252"/>
                  </a:lnTo>
                  <a:lnTo>
                    <a:pt x="3034" y="252"/>
                  </a:lnTo>
                  <a:lnTo>
                    <a:pt x="3031" y="253"/>
                  </a:lnTo>
                  <a:lnTo>
                    <a:pt x="3029" y="257"/>
                  </a:lnTo>
                  <a:lnTo>
                    <a:pt x="3030" y="259"/>
                  </a:lnTo>
                  <a:lnTo>
                    <a:pt x="3033" y="260"/>
                  </a:lnTo>
                  <a:lnTo>
                    <a:pt x="3035" y="262"/>
                  </a:lnTo>
                  <a:lnTo>
                    <a:pt x="3039" y="266"/>
                  </a:lnTo>
                  <a:lnTo>
                    <a:pt x="3052" y="275"/>
                  </a:lnTo>
                  <a:lnTo>
                    <a:pt x="3056" y="282"/>
                  </a:lnTo>
                  <a:lnTo>
                    <a:pt x="3060" y="290"/>
                  </a:lnTo>
                  <a:lnTo>
                    <a:pt x="3064" y="296"/>
                  </a:lnTo>
                  <a:lnTo>
                    <a:pt x="3070" y="298"/>
                  </a:lnTo>
                  <a:lnTo>
                    <a:pt x="3076" y="296"/>
                  </a:lnTo>
                  <a:lnTo>
                    <a:pt x="3077" y="294"/>
                  </a:lnTo>
                  <a:lnTo>
                    <a:pt x="3076" y="289"/>
                  </a:lnTo>
                  <a:lnTo>
                    <a:pt x="3078" y="281"/>
                  </a:lnTo>
                  <a:lnTo>
                    <a:pt x="3062" y="268"/>
                  </a:lnTo>
                  <a:close/>
                  <a:moveTo>
                    <a:pt x="3101" y="297"/>
                  </a:moveTo>
                  <a:lnTo>
                    <a:pt x="3103" y="300"/>
                  </a:lnTo>
                  <a:lnTo>
                    <a:pt x="3105" y="301"/>
                  </a:lnTo>
                  <a:lnTo>
                    <a:pt x="3113" y="302"/>
                  </a:lnTo>
                  <a:lnTo>
                    <a:pt x="3116" y="304"/>
                  </a:lnTo>
                  <a:lnTo>
                    <a:pt x="3099" y="280"/>
                  </a:lnTo>
                  <a:lnTo>
                    <a:pt x="3092" y="263"/>
                  </a:lnTo>
                  <a:lnTo>
                    <a:pt x="3016" y="172"/>
                  </a:lnTo>
                  <a:lnTo>
                    <a:pt x="2990" y="131"/>
                  </a:lnTo>
                  <a:lnTo>
                    <a:pt x="2975" y="111"/>
                  </a:lnTo>
                  <a:lnTo>
                    <a:pt x="2972" y="105"/>
                  </a:lnTo>
                  <a:lnTo>
                    <a:pt x="2969" y="94"/>
                  </a:lnTo>
                  <a:lnTo>
                    <a:pt x="2966" y="86"/>
                  </a:lnTo>
                  <a:lnTo>
                    <a:pt x="2956" y="69"/>
                  </a:lnTo>
                  <a:lnTo>
                    <a:pt x="2926" y="0"/>
                  </a:lnTo>
                  <a:lnTo>
                    <a:pt x="2926" y="0"/>
                  </a:lnTo>
                  <a:lnTo>
                    <a:pt x="2921" y="1"/>
                  </a:lnTo>
                  <a:lnTo>
                    <a:pt x="2916" y="2"/>
                  </a:lnTo>
                  <a:lnTo>
                    <a:pt x="2916" y="3"/>
                  </a:lnTo>
                  <a:lnTo>
                    <a:pt x="2917" y="5"/>
                  </a:lnTo>
                  <a:lnTo>
                    <a:pt x="2925" y="19"/>
                  </a:lnTo>
                  <a:lnTo>
                    <a:pt x="2931" y="34"/>
                  </a:lnTo>
                  <a:lnTo>
                    <a:pt x="2938" y="43"/>
                  </a:lnTo>
                  <a:lnTo>
                    <a:pt x="2941" y="50"/>
                  </a:lnTo>
                  <a:lnTo>
                    <a:pt x="2948" y="60"/>
                  </a:lnTo>
                  <a:lnTo>
                    <a:pt x="2951" y="65"/>
                  </a:lnTo>
                  <a:lnTo>
                    <a:pt x="2959" y="93"/>
                  </a:lnTo>
                  <a:lnTo>
                    <a:pt x="2964" y="105"/>
                  </a:lnTo>
                  <a:lnTo>
                    <a:pt x="2964" y="105"/>
                  </a:lnTo>
                  <a:lnTo>
                    <a:pt x="2963" y="106"/>
                  </a:lnTo>
                  <a:lnTo>
                    <a:pt x="2962" y="108"/>
                  </a:lnTo>
                  <a:lnTo>
                    <a:pt x="2964" y="110"/>
                  </a:lnTo>
                  <a:lnTo>
                    <a:pt x="2970" y="114"/>
                  </a:lnTo>
                  <a:lnTo>
                    <a:pt x="2985" y="131"/>
                  </a:lnTo>
                  <a:lnTo>
                    <a:pt x="2991" y="145"/>
                  </a:lnTo>
                  <a:lnTo>
                    <a:pt x="2999" y="157"/>
                  </a:lnTo>
                  <a:lnTo>
                    <a:pt x="3006" y="169"/>
                  </a:lnTo>
                  <a:lnTo>
                    <a:pt x="3007" y="180"/>
                  </a:lnTo>
                  <a:lnTo>
                    <a:pt x="3007" y="183"/>
                  </a:lnTo>
                  <a:lnTo>
                    <a:pt x="3012" y="190"/>
                  </a:lnTo>
                  <a:lnTo>
                    <a:pt x="3015" y="197"/>
                  </a:lnTo>
                  <a:lnTo>
                    <a:pt x="3019" y="204"/>
                  </a:lnTo>
                  <a:lnTo>
                    <a:pt x="3026" y="207"/>
                  </a:lnTo>
                  <a:lnTo>
                    <a:pt x="3029" y="203"/>
                  </a:lnTo>
                  <a:lnTo>
                    <a:pt x="3033" y="205"/>
                  </a:lnTo>
                  <a:lnTo>
                    <a:pt x="3037" y="210"/>
                  </a:lnTo>
                  <a:lnTo>
                    <a:pt x="3040" y="217"/>
                  </a:lnTo>
                  <a:lnTo>
                    <a:pt x="3032" y="221"/>
                  </a:lnTo>
                  <a:lnTo>
                    <a:pt x="3029" y="221"/>
                  </a:lnTo>
                  <a:lnTo>
                    <a:pt x="3025" y="217"/>
                  </a:lnTo>
                  <a:lnTo>
                    <a:pt x="3025" y="225"/>
                  </a:lnTo>
                  <a:lnTo>
                    <a:pt x="3030" y="229"/>
                  </a:lnTo>
                  <a:lnTo>
                    <a:pt x="3036" y="230"/>
                  </a:lnTo>
                  <a:lnTo>
                    <a:pt x="3040" y="226"/>
                  </a:lnTo>
                  <a:lnTo>
                    <a:pt x="3042" y="226"/>
                  </a:lnTo>
                  <a:lnTo>
                    <a:pt x="3074" y="254"/>
                  </a:lnTo>
                  <a:lnTo>
                    <a:pt x="3082" y="264"/>
                  </a:lnTo>
                  <a:lnTo>
                    <a:pt x="3086" y="279"/>
                  </a:lnTo>
                  <a:lnTo>
                    <a:pt x="3090" y="287"/>
                  </a:lnTo>
                  <a:lnTo>
                    <a:pt x="3099" y="290"/>
                  </a:lnTo>
                  <a:lnTo>
                    <a:pt x="3100" y="293"/>
                  </a:lnTo>
                  <a:lnTo>
                    <a:pt x="3101" y="297"/>
                  </a:lnTo>
                  <a:close/>
                  <a:moveTo>
                    <a:pt x="2883" y="19"/>
                  </a:moveTo>
                  <a:lnTo>
                    <a:pt x="2885" y="25"/>
                  </a:lnTo>
                  <a:lnTo>
                    <a:pt x="2888" y="31"/>
                  </a:lnTo>
                  <a:lnTo>
                    <a:pt x="2896" y="32"/>
                  </a:lnTo>
                  <a:lnTo>
                    <a:pt x="2911" y="29"/>
                  </a:lnTo>
                  <a:lnTo>
                    <a:pt x="2914" y="27"/>
                  </a:lnTo>
                  <a:lnTo>
                    <a:pt x="2913" y="24"/>
                  </a:lnTo>
                  <a:lnTo>
                    <a:pt x="2911" y="20"/>
                  </a:lnTo>
                  <a:lnTo>
                    <a:pt x="2909" y="16"/>
                  </a:lnTo>
                  <a:lnTo>
                    <a:pt x="2906" y="5"/>
                  </a:lnTo>
                  <a:lnTo>
                    <a:pt x="2906" y="4"/>
                  </a:lnTo>
                  <a:lnTo>
                    <a:pt x="2900" y="6"/>
                  </a:lnTo>
                  <a:lnTo>
                    <a:pt x="2894" y="7"/>
                  </a:lnTo>
                  <a:lnTo>
                    <a:pt x="2892" y="10"/>
                  </a:lnTo>
                  <a:lnTo>
                    <a:pt x="2888" y="11"/>
                  </a:lnTo>
                  <a:lnTo>
                    <a:pt x="2885" y="9"/>
                  </a:lnTo>
                  <a:lnTo>
                    <a:pt x="2869" y="12"/>
                  </a:lnTo>
                  <a:lnTo>
                    <a:pt x="2872" y="15"/>
                  </a:lnTo>
                  <a:lnTo>
                    <a:pt x="2883" y="19"/>
                  </a:lnTo>
                  <a:close/>
                  <a:moveTo>
                    <a:pt x="3007" y="410"/>
                  </a:moveTo>
                  <a:lnTo>
                    <a:pt x="3013" y="417"/>
                  </a:lnTo>
                  <a:lnTo>
                    <a:pt x="3020" y="420"/>
                  </a:lnTo>
                  <a:lnTo>
                    <a:pt x="3028" y="414"/>
                  </a:lnTo>
                  <a:lnTo>
                    <a:pt x="3029" y="415"/>
                  </a:lnTo>
                  <a:lnTo>
                    <a:pt x="3030" y="416"/>
                  </a:lnTo>
                  <a:lnTo>
                    <a:pt x="3031" y="418"/>
                  </a:lnTo>
                  <a:lnTo>
                    <a:pt x="3032" y="419"/>
                  </a:lnTo>
                  <a:lnTo>
                    <a:pt x="3029" y="421"/>
                  </a:lnTo>
                  <a:lnTo>
                    <a:pt x="3025" y="424"/>
                  </a:lnTo>
                  <a:lnTo>
                    <a:pt x="3026" y="427"/>
                  </a:lnTo>
                  <a:lnTo>
                    <a:pt x="3037" y="424"/>
                  </a:lnTo>
                  <a:lnTo>
                    <a:pt x="3041" y="422"/>
                  </a:lnTo>
                  <a:lnTo>
                    <a:pt x="3045" y="419"/>
                  </a:lnTo>
                  <a:lnTo>
                    <a:pt x="3045" y="417"/>
                  </a:lnTo>
                  <a:lnTo>
                    <a:pt x="3043" y="413"/>
                  </a:lnTo>
                  <a:lnTo>
                    <a:pt x="3043" y="409"/>
                  </a:lnTo>
                  <a:lnTo>
                    <a:pt x="3046" y="407"/>
                  </a:lnTo>
                  <a:lnTo>
                    <a:pt x="3049" y="406"/>
                  </a:lnTo>
                  <a:lnTo>
                    <a:pt x="3050" y="404"/>
                  </a:lnTo>
                  <a:lnTo>
                    <a:pt x="3052" y="401"/>
                  </a:lnTo>
                  <a:lnTo>
                    <a:pt x="3055" y="391"/>
                  </a:lnTo>
                  <a:lnTo>
                    <a:pt x="3053" y="387"/>
                  </a:lnTo>
                  <a:lnTo>
                    <a:pt x="3043" y="376"/>
                  </a:lnTo>
                  <a:lnTo>
                    <a:pt x="3037" y="369"/>
                  </a:lnTo>
                  <a:lnTo>
                    <a:pt x="3037" y="366"/>
                  </a:lnTo>
                  <a:lnTo>
                    <a:pt x="3045" y="363"/>
                  </a:lnTo>
                  <a:lnTo>
                    <a:pt x="3054" y="362"/>
                  </a:lnTo>
                  <a:lnTo>
                    <a:pt x="3054" y="358"/>
                  </a:lnTo>
                  <a:lnTo>
                    <a:pt x="3052" y="349"/>
                  </a:lnTo>
                  <a:lnTo>
                    <a:pt x="3049" y="343"/>
                  </a:lnTo>
                  <a:lnTo>
                    <a:pt x="3043" y="337"/>
                  </a:lnTo>
                  <a:lnTo>
                    <a:pt x="3041" y="333"/>
                  </a:lnTo>
                  <a:lnTo>
                    <a:pt x="3041" y="326"/>
                  </a:lnTo>
                  <a:lnTo>
                    <a:pt x="3043" y="319"/>
                  </a:lnTo>
                  <a:lnTo>
                    <a:pt x="3044" y="312"/>
                  </a:lnTo>
                  <a:lnTo>
                    <a:pt x="3042" y="304"/>
                  </a:lnTo>
                  <a:lnTo>
                    <a:pt x="3040" y="301"/>
                  </a:lnTo>
                  <a:lnTo>
                    <a:pt x="3032" y="294"/>
                  </a:lnTo>
                  <a:lnTo>
                    <a:pt x="3031" y="288"/>
                  </a:lnTo>
                  <a:lnTo>
                    <a:pt x="3008" y="264"/>
                  </a:lnTo>
                  <a:lnTo>
                    <a:pt x="2995" y="254"/>
                  </a:lnTo>
                  <a:lnTo>
                    <a:pt x="2981" y="249"/>
                  </a:lnTo>
                  <a:lnTo>
                    <a:pt x="2982" y="253"/>
                  </a:lnTo>
                  <a:lnTo>
                    <a:pt x="2981" y="257"/>
                  </a:lnTo>
                  <a:lnTo>
                    <a:pt x="2981" y="261"/>
                  </a:lnTo>
                  <a:lnTo>
                    <a:pt x="2979" y="265"/>
                  </a:lnTo>
                  <a:lnTo>
                    <a:pt x="2984" y="264"/>
                  </a:lnTo>
                  <a:lnTo>
                    <a:pt x="2987" y="264"/>
                  </a:lnTo>
                  <a:lnTo>
                    <a:pt x="2992" y="265"/>
                  </a:lnTo>
                  <a:lnTo>
                    <a:pt x="2996" y="268"/>
                  </a:lnTo>
                  <a:lnTo>
                    <a:pt x="2989" y="273"/>
                  </a:lnTo>
                  <a:lnTo>
                    <a:pt x="2981" y="273"/>
                  </a:lnTo>
                  <a:lnTo>
                    <a:pt x="2973" y="271"/>
                  </a:lnTo>
                  <a:lnTo>
                    <a:pt x="2965" y="271"/>
                  </a:lnTo>
                  <a:lnTo>
                    <a:pt x="2968" y="276"/>
                  </a:lnTo>
                  <a:lnTo>
                    <a:pt x="2973" y="281"/>
                  </a:lnTo>
                  <a:lnTo>
                    <a:pt x="2978" y="285"/>
                  </a:lnTo>
                  <a:lnTo>
                    <a:pt x="2986" y="287"/>
                  </a:lnTo>
                  <a:lnTo>
                    <a:pt x="2987" y="290"/>
                  </a:lnTo>
                  <a:lnTo>
                    <a:pt x="2987" y="293"/>
                  </a:lnTo>
                  <a:lnTo>
                    <a:pt x="2985" y="295"/>
                  </a:lnTo>
                  <a:lnTo>
                    <a:pt x="2982" y="295"/>
                  </a:lnTo>
                  <a:lnTo>
                    <a:pt x="2973" y="292"/>
                  </a:lnTo>
                  <a:lnTo>
                    <a:pt x="2963" y="283"/>
                  </a:lnTo>
                  <a:lnTo>
                    <a:pt x="2957" y="279"/>
                  </a:lnTo>
                  <a:lnTo>
                    <a:pt x="2955" y="281"/>
                  </a:lnTo>
                  <a:lnTo>
                    <a:pt x="2953" y="285"/>
                  </a:lnTo>
                  <a:lnTo>
                    <a:pt x="2943" y="296"/>
                  </a:lnTo>
                  <a:lnTo>
                    <a:pt x="2941" y="300"/>
                  </a:lnTo>
                  <a:lnTo>
                    <a:pt x="2953" y="354"/>
                  </a:lnTo>
                  <a:lnTo>
                    <a:pt x="2954" y="369"/>
                  </a:lnTo>
                  <a:lnTo>
                    <a:pt x="2949" y="406"/>
                  </a:lnTo>
                  <a:lnTo>
                    <a:pt x="2947" y="407"/>
                  </a:lnTo>
                  <a:lnTo>
                    <a:pt x="2945" y="404"/>
                  </a:lnTo>
                  <a:lnTo>
                    <a:pt x="2943" y="401"/>
                  </a:lnTo>
                  <a:lnTo>
                    <a:pt x="2942" y="400"/>
                  </a:lnTo>
                  <a:lnTo>
                    <a:pt x="2942" y="398"/>
                  </a:lnTo>
                  <a:lnTo>
                    <a:pt x="2933" y="403"/>
                  </a:lnTo>
                  <a:lnTo>
                    <a:pt x="2923" y="405"/>
                  </a:lnTo>
                  <a:lnTo>
                    <a:pt x="2914" y="404"/>
                  </a:lnTo>
                  <a:lnTo>
                    <a:pt x="2905" y="394"/>
                  </a:lnTo>
                  <a:lnTo>
                    <a:pt x="2914" y="392"/>
                  </a:lnTo>
                  <a:lnTo>
                    <a:pt x="2926" y="394"/>
                  </a:lnTo>
                  <a:lnTo>
                    <a:pt x="2937" y="394"/>
                  </a:lnTo>
                  <a:lnTo>
                    <a:pt x="2942" y="386"/>
                  </a:lnTo>
                  <a:lnTo>
                    <a:pt x="2940" y="385"/>
                  </a:lnTo>
                  <a:lnTo>
                    <a:pt x="2935" y="380"/>
                  </a:lnTo>
                  <a:lnTo>
                    <a:pt x="2932" y="375"/>
                  </a:lnTo>
                  <a:lnTo>
                    <a:pt x="2935" y="372"/>
                  </a:lnTo>
                  <a:lnTo>
                    <a:pt x="2937" y="369"/>
                  </a:lnTo>
                  <a:lnTo>
                    <a:pt x="2934" y="364"/>
                  </a:lnTo>
                  <a:lnTo>
                    <a:pt x="2929" y="360"/>
                  </a:lnTo>
                  <a:lnTo>
                    <a:pt x="2926" y="358"/>
                  </a:lnTo>
                  <a:lnTo>
                    <a:pt x="2928" y="358"/>
                  </a:lnTo>
                  <a:lnTo>
                    <a:pt x="2923" y="358"/>
                  </a:lnTo>
                  <a:lnTo>
                    <a:pt x="2917" y="358"/>
                  </a:lnTo>
                  <a:lnTo>
                    <a:pt x="2910" y="357"/>
                  </a:lnTo>
                  <a:lnTo>
                    <a:pt x="2906" y="355"/>
                  </a:lnTo>
                  <a:lnTo>
                    <a:pt x="2902" y="351"/>
                  </a:lnTo>
                  <a:lnTo>
                    <a:pt x="2906" y="350"/>
                  </a:lnTo>
                  <a:lnTo>
                    <a:pt x="2917" y="351"/>
                  </a:lnTo>
                  <a:lnTo>
                    <a:pt x="2926" y="346"/>
                  </a:lnTo>
                  <a:lnTo>
                    <a:pt x="2926" y="334"/>
                  </a:lnTo>
                  <a:lnTo>
                    <a:pt x="2919" y="323"/>
                  </a:lnTo>
                  <a:lnTo>
                    <a:pt x="2909" y="318"/>
                  </a:lnTo>
                  <a:lnTo>
                    <a:pt x="2908" y="315"/>
                  </a:lnTo>
                  <a:lnTo>
                    <a:pt x="2916" y="311"/>
                  </a:lnTo>
                  <a:lnTo>
                    <a:pt x="2921" y="303"/>
                  </a:lnTo>
                  <a:lnTo>
                    <a:pt x="2924" y="293"/>
                  </a:lnTo>
                  <a:lnTo>
                    <a:pt x="2925" y="283"/>
                  </a:lnTo>
                  <a:lnTo>
                    <a:pt x="2920" y="285"/>
                  </a:lnTo>
                  <a:lnTo>
                    <a:pt x="2908" y="292"/>
                  </a:lnTo>
                  <a:lnTo>
                    <a:pt x="2908" y="277"/>
                  </a:lnTo>
                  <a:lnTo>
                    <a:pt x="2911" y="272"/>
                  </a:lnTo>
                  <a:lnTo>
                    <a:pt x="2920" y="275"/>
                  </a:lnTo>
                  <a:lnTo>
                    <a:pt x="2919" y="267"/>
                  </a:lnTo>
                  <a:lnTo>
                    <a:pt x="2911" y="262"/>
                  </a:lnTo>
                  <a:lnTo>
                    <a:pt x="2900" y="260"/>
                  </a:lnTo>
                  <a:lnTo>
                    <a:pt x="2891" y="259"/>
                  </a:lnTo>
                  <a:lnTo>
                    <a:pt x="2858" y="269"/>
                  </a:lnTo>
                  <a:lnTo>
                    <a:pt x="2828" y="285"/>
                  </a:lnTo>
                  <a:lnTo>
                    <a:pt x="2821" y="294"/>
                  </a:lnTo>
                  <a:lnTo>
                    <a:pt x="2826" y="298"/>
                  </a:lnTo>
                  <a:lnTo>
                    <a:pt x="2834" y="300"/>
                  </a:lnTo>
                  <a:lnTo>
                    <a:pt x="2840" y="305"/>
                  </a:lnTo>
                  <a:lnTo>
                    <a:pt x="2831" y="306"/>
                  </a:lnTo>
                  <a:lnTo>
                    <a:pt x="2814" y="302"/>
                  </a:lnTo>
                  <a:lnTo>
                    <a:pt x="2806" y="303"/>
                  </a:lnTo>
                  <a:lnTo>
                    <a:pt x="2802" y="305"/>
                  </a:lnTo>
                  <a:lnTo>
                    <a:pt x="2800" y="309"/>
                  </a:lnTo>
                  <a:lnTo>
                    <a:pt x="2798" y="311"/>
                  </a:lnTo>
                  <a:lnTo>
                    <a:pt x="2795" y="308"/>
                  </a:lnTo>
                  <a:lnTo>
                    <a:pt x="2794" y="306"/>
                  </a:lnTo>
                  <a:lnTo>
                    <a:pt x="2794" y="302"/>
                  </a:lnTo>
                  <a:lnTo>
                    <a:pt x="2794" y="297"/>
                  </a:lnTo>
                  <a:lnTo>
                    <a:pt x="2791" y="293"/>
                  </a:lnTo>
                  <a:lnTo>
                    <a:pt x="2779" y="292"/>
                  </a:lnTo>
                  <a:lnTo>
                    <a:pt x="2761" y="300"/>
                  </a:lnTo>
                  <a:lnTo>
                    <a:pt x="2743" y="312"/>
                  </a:lnTo>
                  <a:lnTo>
                    <a:pt x="2734" y="322"/>
                  </a:lnTo>
                  <a:lnTo>
                    <a:pt x="2731" y="322"/>
                  </a:lnTo>
                  <a:lnTo>
                    <a:pt x="2721" y="321"/>
                  </a:lnTo>
                  <a:lnTo>
                    <a:pt x="2672" y="332"/>
                  </a:lnTo>
                  <a:lnTo>
                    <a:pt x="2671" y="329"/>
                  </a:lnTo>
                  <a:lnTo>
                    <a:pt x="2680" y="308"/>
                  </a:lnTo>
                  <a:lnTo>
                    <a:pt x="2680" y="302"/>
                  </a:lnTo>
                  <a:lnTo>
                    <a:pt x="2675" y="302"/>
                  </a:lnTo>
                  <a:lnTo>
                    <a:pt x="2673" y="299"/>
                  </a:lnTo>
                  <a:lnTo>
                    <a:pt x="2672" y="293"/>
                  </a:lnTo>
                  <a:lnTo>
                    <a:pt x="2670" y="288"/>
                  </a:lnTo>
                  <a:lnTo>
                    <a:pt x="2666" y="285"/>
                  </a:lnTo>
                  <a:lnTo>
                    <a:pt x="2663" y="283"/>
                  </a:lnTo>
                  <a:lnTo>
                    <a:pt x="2659" y="280"/>
                  </a:lnTo>
                  <a:lnTo>
                    <a:pt x="2654" y="268"/>
                  </a:lnTo>
                  <a:lnTo>
                    <a:pt x="2647" y="259"/>
                  </a:lnTo>
                  <a:lnTo>
                    <a:pt x="2645" y="254"/>
                  </a:lnTo>
                  <a:lnTo>
                    <a:pt x="2639" y="225"/>
                  </a:lnTo>
                  <a:lnTo>
                    <a:pt x="2639" y="216"/>
                  </a:lnTo>
                  <a:lnTo>
                    <a:pt x="2640" y="207"/>
                  </a:lnTo>
                  <a:lnTo>
                    <a:pt x="2644" y="198"/>
                  </a:lnTo>
                  <a:lnTo>
                    <a:pt x="2649" y="191"/>
                  </a:lnTo>
                  <a:lnTo>
                    <a:pt x="2650" y="187"/>
                  </a:lnTo>
                  <a:lnTo>
                    <a:pt x="2650" y="181"/>
                  </a:lnTo>
                  <a:lnTo>
                    <a:pt x="2648" y="177"/>
                  </a:lnTo>
                  <a:lnTo>
                    <a:pt x="2640" y="171"/>
                  </a:lnTo>
                  <a:lnTo>
                    <a:pt x="2636" y="167"/>
                  </a:lnTo>
                  <a:lnTo>
                    <a:pt x="2645" y="168"/>
                  </a:lnTo>
                  <a:lnTo>
                    <a:pt x="2653" y="171"/>
                  </a:lnTo>
                  <a:lnTo>
                    <a:pt x="2657" y="178"/>
                  </a:lnTo>
                  <a:lnTo>
                    <a:pt x="2657" y="191"/>
                  </a:lnTo>
                  <a:lnTo>
                    <a:pt x="2655" y="196"/>
                  </a:lnTo>
                  <a:lnTo>
                    <a:pt x="2651" y="203"/>
                  </a:lnTo>
                  <a:lnTo>
                    <a:pt x="2650" y="208"/>
                  </a:lnTo>
                  <a:lnTo>
                    <a:pt x="2649" y="228"/>
                  </a:lnTo>
                  <a:lnTo>
                    <a:pt x="2654" y="239"/>
                  </a:lnTo>
                  <a:lnTo>
                    <a:pt x="2666" y="257"/>
                  </a:lnTo>
                  <a:lnTo>
                    <a:pt x="2677" y="280"/>
                  </a:lnTo>
                  <a:lnTo>
                    <a:pt x="2685" y="286"/>
                  </a:lnTo>
                  <a:lnTo>
                    <a:pt x="2694" y="284"/>
                  </a:lnTo>
                  <a:lnTo>
                    <a:pt x="2697" y="273"/>
                  </a:lnTo>
                  <a:lnTo>
                    <a:pt x="2702" y="276"/>
                  </a:lnTo>
                  <a:lnTo>
                    <a:pt x="2715" y="290"/>
                  </a:lnTo>
                  <a:lnTo>
                    <a:pt x="2720" y="291"/>
                  </a:lnTo>
                  <a:lnTo>
                    <a:pt x="2726" y="290"/>
                  </a:lnTo>
                  <a:lnTo>
                    <a:pt x="2738" y="286"/>
                  </a:lnTo>
                  <a:lnTo>
                    <a:pt x="2747" y="282"/>
                  </a:lnTo>
                  <a:lnTo>
                    <a:pt x="2757" y="274"/>
                  </a:lnTo>
                  <a:lnTo>
                    <a:pt x="2767" y="264"/>
                  </a:lnTo>
                  <a:lnTo>
                    <a:pt x="2772" y="254"/>
                  </a:lnTo>
                  <a:lnTo>
                    <a:pt x="2769" y="255"/>
                  </a:lnTo>
                  <a:lnTo>
                    <a:pt x="2768" y="255"/>
                  </a:lnTo>
                  <a:lnTo>
                    <a:pt x="2767" y="252"/>
                  </a:lnTo>
                  <a:lnTo>
                    <a:pt x="2772" y="247"/>
                  </a:lnTo>
                  <a:lnTo>
                    <a:pt x="2807" y="234"/>
                  </a:lnTo>
                  <a:lnTo>
                    <a:pt x="2806" y="230"/>
                  </a:lnTo>
                  <a:lnTo>
                    <a:pt x="2799" y="230"/>
                  </a:lnTo>
                  <a:lnTo>
                    <a:pt x="2788" y="228"/>
                  </a:lnTo>
                  <a:lnTo>
                    <a:pt x="2778" y="224"/>
                  </a:lnTo>
                  <a:lnTo>
                    <a:pt x="2773" y="221"/>
                  </a:lnTo>
                  <a:lnTo>
                    <a:pt x="2770" y="217"/>
                  </a:lnTo>
                  <a:lnTo>
                    <a:pt x="2756" y="213"/>
                  </a:lnTo>
                  <a:lnTo>
                    <a:pt x="2753" y="210"/>
                  </a:lnTo>
                  <a:lnTo>
                    <a:pt x="2749" y="207"/>
                  </a:lnTo>
                  <a:lnTo>
                    <a:pt x="2742" y="197"/>
                  </a:lnTo>
                  <a:lnTo>
                    <a:pt x="2749" y="200"/>
                  </a:lnTo>
                  <a:lnTo>
                    <a:pt x="2757" y="205"/>
                  </a:lnTo>
                  <a:lnTo>
                    <a:pt x="2764" y="207"/>
                  </a:lnTo>
                  <a:lnTo>
                    <a:pt x="2769" y="204"/>
                  </a:lnTo>
                  <a:lnTo>
                    <a:pt x="2777" y="212"/>
                  </a:lnTo>
                  <a:lnTo>
                    <a:pt x="2789" y="217"/>
                  </a:lnTo>
                  <a:lnTo>
                    <a:pt x="2830" y="225"/>
                  </a:lnTo>
                  <a:lnTo>
                    <a:pt x="2839" y="225"/>
                  </a:lnTo>
                  <a:lnTo>
                    <a:pt x="2847" y="221"/>
                  </a:lnTo>
                  <a:lnTo>
                    <a:pt x="2847" y="219"/>
                  </a:lnTo>
                  <a:lnTo>
                    <a:pt x="2839" y="214"/>
                  </a:lnTo>
                  <a:lnTo>
                    <a:pt x="2822" y="199"/>
                  </a:lnTo>
                  <a:lnTo>
                    <a:pt x="2818" y="197"/>
                  </a:lnTo>
                  <a:lnTo>
                    <a:pt x="2814" y="196"/>
                  </a:lnTo>
                  <a:lnTo>
                    <a:pt x="2810" y="194"/>
                  </a:lnTo>
                  <a:lnTo>
                    <a:pt x="2806" y="191"/>
                  </a:lnTo>
                  <a:lnTo>
                    <a:pt x="2804" y="187"/>
                  </a:lnTo>
                  <a:lnTo>
                    <a:pt x="2802" y="181"/>
                  </a:lnTo>
                  <a:lnTo>
                    <a:pt x="2805" y="181"/>
                  </a:lnTo>
                  <a:lnTo>
                    <a:pt x="2811" y="185"/>
                  </a:lnTo>
                  <a:lnTo>
                    <a:pt x="2823" y="191"/>
                  </a:lnTo>
                  <a:lnTo>
                    <a:pt x="2827" y="192"/>
                  </a:lnTo>
                  <a:lnTo>
                    <a:pt x="2830" y="194"/>
                  </a:lnTo>
                  <a:lnTo>
                    <a:pt x="2838" y="202"/>
                  </a:lnTo>
                  <a:lnTo>
                    <a:pt x="2850" y="207"/>
                  </a:lnTo>
                  <a:lnTo>
                    <a:pt x="2854" y="207"/>
                  </a:lnTo>
                  <a:lnTo>
                    <a:pt x="2858" y="207"/>
                  </a:lnTo>
                  <a:lnTo>
                    <a:pt x="2869" y="204"/>
                  </a:lnTo>
                  <a:lnTo>
                    <a:pt x="2868" y="201"/>
                  </a:lnTo>
                  <a:lnTo>
                    <a:pt x="2866" y="202"/>
                  </a:lnTo>
                  <a:lnTo>
                    <a:pt x="2865" y="199"/>
                  </a:lnTo>
                  <a:lnTo>
                    <a:pt x="2878" y="195"/>
                  </a:lnTo>
                  <a:lnTo>
                    <a:pt x="2882" y="192"/>
                  </a:lnTo>
                  <a:lnTo>
                    <a:pt x="2888" y="186"/>
                  </a:lnTo>
                  <a:lnTo>
                    <a:pt x="2890" y="182"/>
                  </a:lnTo>
                  <a:lnTo>
                    <a:pt x="2886" y="182"/>
                  </a:lnTo>
                  <a:lnTo>
                    <a:pt x="2881" y="180"/>
                  </a:lnTo>
                  <a:lnTo>
                    <a:pt x="2875" y="171"/>
                  </a:lnTo>
                  <a:lnTo>
                    <a:pt x="2866" y="168"/>
                  </a:lnTo>
                  <a:lnTo>
                    <a:pt x="2861" y="164"/>
                  </a:lnTo>
                  <a:lnTo>
                    <a:pt x="2853" y="154"/>
                  </a:lnTo>
                  <a:lnTo>
                    <a:pt x="2847" y="150"/>
                  </a:lnTo>
                  <a:lnTo>
                    <a:pt x="2838" y="146"/>
                  </a:lnTo>
                  <a:lnTo>
                    <a:pt x="2829" y="143"/>
                  </a:lnTo>
                  <a:lnTo>
                    <a:pt x="2821" y="143"/>
                  </a:lnTo>
                  <a:lnTo>
                    <a:pt x="2819" y="141"/>
                  </a:lnTo>
                  <a:lnTo>
                    <a:pt x="2820" y="135"/>
                  </a:lnTo>
                  <a:lnTo>
                    <a:pt x="2822" y="129"/>
                  </a:lnTo>
                  <a:lnTo>
                    <a:pt x="2825" y="126"/>
                  </a:lnTo>
                  <a:lnTo>
                    <a:pt x="2830" y="126"/>
                  </a:lnTo>
                  <a:lnTo>
                    <a:pt x="2830" y="129"/>
                  </a:lnTo>
                  <a:lnTo>
                    <a:pt x="2829" y="133"/>
                  </a:lnTo>
                  <a:lnTo>
                    <a:pt x="2826" y="135"/>
                  </a:lnTo>
                  <a:lnTo>
                    <a:pt x="2846" y="137"/>
                  </a:lnTo>
                  <a:lnTo>
                    <a:pt x="2852" y="139"/>
                  </a:lnTo>
                  <a:lnTo>
                    <a:pt x="2861" y="143"/>
                  </a:lnTo>
                  <a:lnTo>
                    <a:pt x="2868" y="149"/>
                  </a:lnTo>
                  <a:lnTo>
                    <a:pt x="2872" y="151"/>
                  </a:lnTo>
                  <a:lnTo>
                    <a:pt x="2879" y="151"/>
                  </a:lnTo>
                  <a:lnTo>
                    <a:pt x="2882" y="153"/>
                  </a:lnTo>
                  <a:lnTo>
                    <a:pt x="2893" y="164"/>
                  </a:lnTo>
                  <a:lnTo>
                    <a:pt x="2901" y="169"/>
                  </a:lnTo>
                  <a:lnTo>
                    <a:pt x="2909" y="170"/>
                  </a:lnTo>
                  <a:lnTo>
                    <a:pt x="2917" y="170"/>
                  </a:lnTo>
                  <a:lnTo>
                    <a:pt x="2943" y="172"/>
                  </a:lnTo>
                  <a:lnTo>
                    <a:pt x="2943" y="169"/>
                  </a:lnTo>
                  <a:lnTo>
                    <a:pt x="2937" y="168"/>
                  </a:lnTo>
                  <a:lnTo>
                    <a:pt x="2931" y="166"/>
                  </a:lnTo>
                  <a:lnTo>
                    <a:pt x="2920" y="159"/>
                  </a:lnTo>
                  <a:lnTo>
                    <a:pt x="2924" y="155"/>
                  </a:lnTo>
                  <a:lnTo>
                    <a:pt x="2922" y="148"/>
                  </a:lnTo>
                  <a:lnTo>
                    <a:pt x="2918" y="140"/>
                  </a:lnTo>
                  <a:lnTo>
                    <a:pt x="2911" y="125"/>
                  </a:lnTo>
                  <a:lnTo>
                    <a:pt x="2907" y="121"/>
                  </a:lnTo>
                  <a:lnTo>
                    <a:pt x="2902" y="119"/>
                  </a:lnTo>
                  <a:lnTo>
                    <a:pt x="2898" y="113"/>
                  </a:lnTo>
                  <a:lnTo>
                    <a:pt x="2905" y="112"/>
                  </a:lnTo>
                  <a:lnTo>
                    <a:pt x="2911" y="114"/>
                  </a:lnTo>
                  <a:lnTo>
                    <a:pt x="2922" y="121"/>
                  </a:lnTo>
                  <a:lnTo>
                    <a:pt x="2919" y="130"/>
                  </a:lnTo>
                  <a:lnTo>
                    <a:pt x="2922" y="133"/>
                  </a:lnTo>
                  <a:lnTo>
                    <a:pt x="2927" y="134"/>
                  </a:lnTo>
                  <a:lnTo>
                    <a:pt x="2933" y="137"/>
                  </a:lnTo>
                  <a:lnTo>
                    <a:pt x="2935" y="139"/>
                  </a:lnTo>
                  <a:lnTo>
                    <a:pt x="2937" y="146"/>
                  </a:lnTo>
                  <a:lnTo>
                    <a:pt x="2938" y="148"/>
                  </a:lnTo>
                  <a:lnTo>
                    <a:pt x="2941" y="150"/>
                  </a:lnTo>
                  <a:lnTo>
                    <a:pt x="2950" y="155"/>
                  </a:lnTo>
                  <a:lnTo>
                    <a:pt x="2956" y="161"/>
                  </a:lnTo>
                  <a:lnTo>
                    <a:pt x="2959" y="166"/>
                  </a:lnTo>
                  <a:lnTo>
                    <a:pt x="2961" y="170"/>
                  </a:lnTo>
                  <a:lnTo>
                    <a:pt x="2961" y="173"/>
                  </a:lnTo>
                  <a:lnTo>
                    <a:pt x="2960" y="177"/>
                  </a:lnTo>
                  <a:lnTo>
                    <a:pt x="2960" y="181"/>
                  </a:lnTo>
                  <a:lnTo>
                    <a:pt x="2963" y="185"/>
                  </a:lnTo>
                  <a:lnTo>
                    <a:pt x="2975" y="196"/>
                  </a:lnTo>
                  <a:lnTo>
                    <a:pt x="2982" y="201"/>
                  </a:lnTo>
                  <a:lnTo>
                    <a:pt x="2989" y="203"/>
                  </a:lnTo>
                  <a:lnTo>
                    <a:pt x="2995" y="199"/>
                  </a:lnTo>
                  <a:lnTo>
                    <a:pt x="2992" y="192"/>
                  </a:lnTo>
                  <a:lnTo>
                    <a:pt x="2985" y="183"/>
                  </a:lnTo>
                  <a:lnTo>
                    <a:pt x="2980" y="175"/>
                  </a:lnTo>
                  <a:lnTo>
                    <a:pt x="2977" y="169"/>
                  </a:lnTo>
                  <a:lnTo>
                    <a:pt x="2947" y="122"/>
                  </a:lnTo>
                  <a:lnTo>
                    <a:pt x="2944" y="117"/>
                  </a:lnTo>
                  <a:lnTo>
                    <a:pt x="2940" y="111"/>
                  </a:lnTo>
                  <a:lnTo>
                    <a:pt x="2925" y="95"/>
                  </a:lnTo>
                  <a:lnTo>
                    <a:pt x="2920" y="89"/>
                  </a:lnTo>
                  <a:lnTo>
                    <a:pt x="2917" y="69"/>
                  </a:lnTo>
                  <a:lnTo>
                    <a:pt x="2914" y="57"/>
                  </a:lnTo>
                  <a:lnTo>
                    <a:pt x="2910" y="59"/>
                  </a:lnTo>
                  <a:lnTo>
                    <a:pt x="2909" y="68"/>
                  </a:lnTo>
                  <a:lnTo>
                    <a:pt x="2908" y="74"/>
                  </a:lnTo>
                  <a:lnTo>
                    <a:pt x="2906" y="74"/>
                  </a:lnTo>
                  <a:lnTo>
                    <a:pt x="2908" y="78"/>
                  </a:lnTo>
                  <a:lnTo>
                    <a:pt x="2910" y="81"/>
                  </a:lnTo>
                  <a:lnTo>
                    <a:pt x="2913" y="84"/>
                  </a:lnTo>
                  <a:lnTo>
                    <a:pt x="2917" y="87"/>
                  </a:lnTo>
                  <a:lnTo>
                    <a:pt x="2909" y="83"/>
                  </a:lnTo>
                  <a:lnTo>
                    <a:pt x="2897" y="74"/>
                  </a:lnTo>
                  <a:lnTo>
                    <a:pt x="2891" y="64"/>
                  </a:lnTo>
                  <a:lnTo>
                    <a:pt x="2896" y="60"/>
                  </a:lnTo>
                  <a:lnTo>
                    <a:pt x="2887" y="57"/>
                  </a:lnTo>
                  <a:lnTo>
                    <a:pt x="2878" y="51"/>
                  </a:lnTo>
                  <a:lnTo>
                    <a:pt x="2870" y="44"/>
                  </a:lnTo>
                  <a:lnTo>
                    <a:pt x="2865" y="36"/>
                  </a:lnTo>
                  <a:lnTo>
                    <a:pt x="2864" y="28"/>
                  </a:lnTo>
                  <a:lnTo>
                    <a:pt x="2864" y="20"/>
                  </a:lnTo>
                  <a:lnTo>
                    <a:pt x="2863" y="14"/>
                  </a:lnTo>
                  <a:lnTo>
                    <a:pt x="2862" y="13"/>
                  </a:lnTo>
                  <a:lnTo>
                    <a:pt x="2853" y="15"/>
                  </a:lnTo>
                  <a:lnTo>
                    <a:pt x="2801" y="27"/>
                  </a:lnTo>
                  <a:lnTo>
                    <a:pt x="2739" y="39"/>
                  </a:lnTo>
                  <a:lnTo>
                    <a:pt x="2677" y="52"/>
                  </a:lnTo>
                  <a:lnTo>
                    <a:pt x="2615" y="65"/>
                  </a:lnTo>
                  <a:lnTo>
                    <a:pt x="2552" y="77"/>
                  </a:lnTo>
                  <a:lnTo>
                    <a:pt x="2490" y="90"/>
                  </a:lnTo>
                  <a:lnTo>
                    <a:pt x="2429" y="102"/>
                  </a:lnTo>
                  <a:lnTo>
                    <a:pt x="2367" y="114"/>
                  </a:lnTo>
                  <a:lnTo>
                    <a:pt x="2304" y="127"/>
                  </a:lnTo>
                  <a:lnTo>
                    <a:pt x="2242" y="139"/>
                  </a:lnTo>
                  <a:lnTo>
                    <a:pt x="2180" y="151"/>
                  </a:lnTo>
                  <a:lnTo>
                    <a:pt x="2118" y="163"/>
                  </a:lnTo>
                  <a:lnTo>
                    <a:pt x="2056" y="174"/>
                  </a:lnTo>
                  <a:lnTo>
                    <a:pt x="1994" y="186"/>
                  </a:lnTo>
                  <a:lnTo>
                    <a:pt x="1931" y="198"/>
                  </a:lnTo>
                  <a:lnTo>
                    <a:pt x="1870" y="209"/>
                  </a:lnTo>
                  <a:lnTo>
                    <a:pt x="1807" y="220"/>
                  </a:lnTo>
                  <a:lnTo>
                    <a:pt x="1745" y="232"/>
                  </a:lnTo>
                  <a:lnTo>
                    <a:pt x="1683" y="243"/>
                  </a:lnTo>
                  <a:lnTo>
                    <a:pt x="1620" y="254"/>
                  </a:lnTo>
                  <a:lnTo>
                    <a:pt x="1558" y="265"/>
                  </a:lnTo>
                  <a:lnTo>
                    <a:pt x="1496" y="276"/>
                  </a:lnTo>
                  <a:lnTo>
                    <a:pt x="1433" y="287"/>
                  </a:lnTo>
                  <a:lnTo>
                    <a:pt x="1371" y="297"/>
                  </a:lnTo>
                  <a:lnTo>
                    <a:pt x="1309" y="308"/>
                  </a:lnTo>
                  <a:lnTo>
                    <a:pt x="1247" y="319"/>
                  </a:lnTo>
                  <a:lnTo>
                    <a:pt x="1184" y="329"/>
                  </a:lnTo>
                  <a:lnTo>
                    <a:pt x="1122" y="339"/>
                  </a:lnTo>
                  <a:lnTo>
                    <a:pt x="1059" y="349"/>
                  </a:lnTo>
                  <a:lnTo>
                    <a:pt x="997" y="360"/>
                  </a:lnTo>
                  <a:lnTo>
                    <a:pt x="934" y="369"/>
                  </a:lnTo>
                  <a:lnTo>
                    <a:pt x="872" y="379"/>
                  </a:lnTo>
                  <a:lnTo>
                    <a:pt x="864" y="380"/>
                  </a:lnTo>
                  <a:lnTo>
                    <a:pt x="861" y="380"/>
                  </a:lnTo>
                  <a:lnTo>
                    <a:pt x="860" y="379"/>
                  </a:lnTo>
                  <a:lnTo>
                    <a:pt x="857" y="375"/>
                  </a:lnTo>
                  <a:lnTo>
                    <a:pt x="844" y="405"/>
                  </a:lnTo>
                  <a:lnTo>
                    <a:pt x="843" y="415"/>
                  </a:lnTo>
                  <a:lnTo>
                    <a:pt x="844" y="417"/>
                  </a:lnTo>
                  <a:lnTo>
                    <a:pt x="851" y="427"/>
                  </a:lnTo>
                  <a:lnTo>
                    <a:pt x="851" y="430"/>
                  </a:lnTo>
                  <a:lnTo>
                    <a:pt x="848" y="448"/>
                  </a:lnTo>
                  <a:lnTo>
                    <a:pt x="842" y="468"/>
                  </a:lnTo>
                  <a:lnTo>
                    <a:pt x="842" y="472"/>
                  </a:lnTo>
                  <a:lnTo>
                    <a:pt x="842" y="475"/>
                  </a:lnTo>
                  <a:lnTo>
                    <a:pt x="843" y="477"/>
                  </a:lnTo>
                  <a:lnTo>
                    <a:pt x="848" y="484"/>
                  </a:lnTo>
                  <a:lnTo>
                    <a:pt x="854" y="490"/>
                  </a:lnTo>
                  <a:lnTo>
                    <a:pt x="855" y="492"/>
                  </a:lnTo>
                  <a:lnTo>
                    <a:pt x="856" y="494"/>
                  </a:lnTo>
                  <a:lnTo>
                    <a:pt x="856" y="495"/>
                  </a:lnTo>
                  <a:lnTo>
                    <a:pt x="854" y="496"/>
                  </a:lnTo>
                  <a:lnTo>
                    <a:pt x="843" y="496"/>
                  </a:lnTo>
                  <a:lnTo>
                    <a:pt x="823" y="493"/>
                  </a:lnTo>
                  <a:lnTo>
                    <a:pt x="821" y="493"/>
                  </a:lnTo>
                  <a:lnTo>
                    <a:pt x="819" y="494"/>
                  </a:lnTo>
                  <a:lnTo>
                    <a:pt x="795" y="518"/>
                  </a:lnTo>
                  <a:lnTo>
                    <a:pt x="786" y="527"/>
                  </a:lnTo>
                  <a:lnTo>
                    <a:pt x="785" y="529"/>
                  </a:lnTo>
                  <a:lnTo>
                    <a:pt x="760" y="603"/>
                  </a:lnTo>
                  <a:lnTo>
                    <a:pt x="758" y="608"/>
                  </a:lnTo>
                  <a:lnTo>
                    <a:pt x="755" y="611"/>
                  </a:lnTo>
                  <a:lnTo>
                    <a:pt x="752" y="614"/>
                  </a:lnTo>
                  <a:lnTo>
                    <a:pt x="746" y="620"/>
                  </a:lnTo>
                  <a:lnTo>
                    <a:pt x="744" y="623"/>
                  </a:lnTo>
                  <a:lnTo>
                    <a:pt x="741" y="624"/>
                  </a:lnTo>
                  <a:lnTo>
                    <a:pt x="738" y="625"/>
                  </a:lnTo>
                  <a:lnTo>
                    <a:pt x="735" y="625"/>
                  </a:lnTo>
                  <a:lnTo>
                    <a:pt x="730" y="624"/>
                  </a:lnTo>
                  <a:lnTo>
                    <a:pt x="727" y="624"/>
                  </a:lnTo>
                  <a:lnTo>
                    <a:pt x="725" y="623"/>
                  </a:lnTo>
                  <a:lnTo>
                    <a:pt x="723" y="622"/>
                  </a:lnTo>
                  <a:lnTo>
                    <a:pt x="721" y="620"/>
                  </a:lnTo>
                  <a:lnTo>
                    <a:pt x="720" y="618"/>
                  </a:lnTo>
                  <a:lnTo>
                    <a:pt x="720" y="616"/>
                  </a:lnTo>
                  <a:lnTo>
                    <a:pt x="719" y="614"/>
                  </a:lnTo>
                  <a:lnTo>
                    <a:pt x="718" y="612"/>
                  </a:lnTo>
                  <a:lnTo>
                    <a:pt x="717" y="610"/>
                  </a:lnTo>
                  <a:lnTo>
                    <a:pt x="716" y="609"/>
                  </a:lnTo>
                  <a:lnTo>
                    <a:pt x="714" y="608"/>
                  </a:lnTo>
                  <a:lnTo>
                    <a:pt x="712" y="607"/>
                  </a:lnTo>
                  <a:lnTo>
                    <a:pt x="710" y="607"/>
                  </a:lnTo>
                  <a:lnTo>
                    <a:pt x="705" y="608"/>
                  </a:lnTo>
                  <a:lnTo>
                    <a:pt x="702" y="608"/>
                  </a:lnTo>
                  <a:lnTo>
                    <a:pt x="700" y="607"/>
                  </a:lnTo>
                  <a:lnTo>
                    <a:pt x="696" y="605"/>
                  </a:lnTo>
                  <a:lnTo>
                    <a:pt x="694" y="605"/>
                  </a:lnTo>
                  <a:lnTo>
                    <a:pt x="693" y="605"/>
                  </a:lnTo>
                  <a:lnTo>
                    <a:pt x="691" y="606"/>
                  </a:lnTo>
                  <a:lnTo>
                    <a:pt x="687" y="608"/>
                  </a:lnTo>
                  <a:lnTo>
                    <a:pt x="677" y="618"/>
                  </a:lnTo>
                  <a:lnTo>
                    <a:pt x="676" y="620"/>
                  </a:lnTo>
                  <a:lnTo>
                    <a:pt x="668" y="621"/>
                  </a:lnTo>
                  <a:lnTo>
                    <a:pt x="665" y="621"/>
                  </a:lnTo>
                  <a:lnTo>
                    <a:pt x="657" y="627"/>
                  </a:lnTo>
                  <a:lnTo>
                    <a:pt x="645" y="633"/>
                  </a:lnTo>
                  <a:lnTo>
                    <a:pt x="641" y="635"/>
                  </a:lnTo>
                  <a:lnTo>
                    <a:pt x="636" y="639"/>
                  </a:lnTo>
                  <a:lnTo>
                    <a:pt x="630" y="645"/>
                  </a:lnTo>
                  <a:lnTo>
                    <a:pt x="620" y="660"/>
                  </a:lnTo>
                  <a:lnTo>
                    <a:pt x="617" y="665"/>
                  </a:lnTo>
                  <a:lnTo>
                    <a:pt x="614" y="677"/>
                  </a:lnTo>
                  <a:lnTo>
                    <a:pt x="613" y="680"/>
                  </a:lnTo>
                  <a:lnTo>
                    <a:pt x="608" y="689"/>
                  </a:lnTo>
                  <a:lnTo>
                    <a:pt x="605" y="693"/>
                  </a:lnTo>
                  <a:lnTo>
                    <a:pt x="603" y="695"/>
                  </a:lnTo>
                  <a:lnTo>
                    <a:pt x="602" y="696"/>
                  </a:lnTo>
                  <a:lnTo>
                    <a:pt x="601" y="697"/>
                  </a:lnTo>
                  <a:lnTo>
                    <a:pt x="586" y="710"/>
                  </a:lnTo>
                  <a:lnTo>
                    <a:pt x="583" y="712"/>
                  </a:lnTo>
                  <a:lnTo>
                    <a:pt x="580" y="713"/>
                  </a:lnTo>
                  <a:lnTo>
                    <a:pt x="578" y="714"/>
                  </a:lnTo>
                  <a:lnTo>
                    <a:pt x="576" y="713"/>
                  </a:lnTo>
                  <a:lnTo>
                    <a:pt x="573" y="713"/>
                  </a:lnTo>
                  <a:lnTo>
                    <a:pt x="571" y="712"/>
                  </a:lnTo>
                  <a:lnTo>
                    <a:pt x="569" y="710"/>
                  </a:lnTo>
                  <a:lnTo>
                    <a:pt x="568" y="709"/>
                  </a:lnTo>
                  <a:lnTo>
                    <a:pt x="567" y="707"/>
                  </a:lnTo>
                  <a:lnTo>
                    <a:pt x="564" y="701"/>
                  </a:lnTo>
                  <a:lnTo>
                    <a:pt x="563" y="699"/>
                  </a:lnTo>
                  <a:lnTo>
                    <a:pt x="563" y="696"/>
                  </a:lnTo>
                  <a:lnTo>
                    <a:pt x="563" y="693"/>
                  </a:lnTo>
                  <a:lnTo>
                    <a:pt x="564" y="687"/>
                  </a:lnTo>
                  <a:lnTo>
                    <a:pt x="564" y="685"/>
                  </a:lnTo>
                  <a:lnTo>
                    <a:pt x="564" y="684"/>
                  </a:lnTo>
                  <a:lnTo>
                    <a:pt x="563" y="683"/>
                  </a:lnTo>
                  <a:lnTo>
                    <a:pt x="556" y="675"/>
                  </a:lnTo>
                  <a:lnTo>
                    <a:pt x="554" y="674"/>
                  </a:lnTo>
                  <a:lnTo>
                    <a:pt x="552" y="674"/>
                  </a:lnTo>
                  <a:lnTo>
                    <a:pt x="548" y="675"/>
                  </a:lnTo>
                  <a:lnTo>
                    <a:pt x="533" y="686"/>
                  </a:lnTo>
                  <a:lnTo>
                    <a:pt x="524" y="691"/>
                  </a:lnTo>
                  <a:lnTo>
                    <a:pt x="502" y="708"/>
                  </a:lnTo>
                  <a:lnTo>
                    <a:pt x="501" y="709"/>
                  </a:lnTo>
                  <a:lnTo>
                    <a:pt x="501" y="710"/>
                  </a:lnTo>
                  <a:lnTo>
                    <a:pt x="501" y="712"/>
                  </a:lnTo>
                  <a:lnTo>
                    <a:pt x="502" y="718"/>
                  </a:lnTo>
                  <a:lnTo>
                    <a:pt x="501" y="721"/>
                  </a:lnTo>
                  <a:lnTo>
                    <a:pt x="501" y="723"/>
                  </a:lnTo>
                  <a:lnTo>
                    <a:pt x="497" y="728"/>
                  </a:lnTo>
                  <a:lnTo>
                    <a:pt x="496" y="732"/>
                  </a:lnTo>
                  <a:lnTo>
                    <a:pt x="496" y="735"/>
                  </a:lnTo>
                  <a:lnTo>
                    <a:pt x="494" y="738"/>
                  </a:lnTo>
                  <a:lnTo>
                    <a:pt x="492" y="740"/>
                  </a:lnTo>
                  <a:lnTo>
                    <a:pt x="490" y="741"/>
                  </a:lnTo>
                  <a:lnTo>
                    <a:pt x="488" y="741"/>
                  </a:lnTo>
                  <a:lnTo>
                    <a:pt x="483" y="738"/>
                  </a:lnTo>
                  <a:lnTo>
                    <a:pt x="478" y="735"/>
                  </a:lnTo>
                  <a:lnTo>
                    <a:pt x="473" y="734"/>
                  </a:lnTo>
                  <a:lnTo>
                    <a:pt x="470" y="733"/>
                  </a:lnTo>
                  <a:lnTo>
                    <a:pt x="466" y="734"/>
                  </a:lnTo>
                  <a:lnTo>
                    <a:pt x="461" y="736"/>
                  </a:lnTo>
                  <a:lnTo>
                    <a:pt x="458" y="738"/>
                  </a:lnTo>
                  <a:lnTo>
                    <a:pt x="456" y="740"/>
                  </a:lnTo>
                  <a:lnTo>
                    <a:pt x="455" y="742"/>
                  </a:lnTo>
                  <a:lnTo>
                    <a:pt x="455" y="744"/>
                  </a:lnTo>
                  <a:lnTo>
                    <a:pt x="454" y="747"/>
                  </a:lnTo>
                  <a:lnTo>
                    <a:pt x="454" y="749"/>
                  </a:lnTo>
                  <a:lnTo>
                    <a:pt x="454" y="752"/>
                  </a:lnTo>
                  <a:lnTo>
                    <a:pt x="455" y="754"/>
                  </a:lnTo>
                  <a:lnTo>
                    <a:pt x="456" y="756"/>
                  </a:lnTo>
                  <a:lnTo>
                    <a:pt x="460" y="763"/>
                  </a:lnTo>
                  <a:lnTo>
                    <a:pt x="461" y="765"/>
                  </a:lnTo>
                  <a:lnTo>
                    <a:pt x="460" y="768"/>
                  </a:lnTo>
                  <a:lnTo>
                    <a:pt x="457" y="774"/>
                  </a:lnTo>
                  <a:lnTo>
                    <a:pt x="456" y="776"/>
                  </a:lnTo>
                  <a:lnTo>
                    <a:pt x="456" y="780"/>
                  </a:lnTo>
                  <a:lnTo>
                    <a:pt x="456" y="783"/>
                  </a:lnTo>
                  <a:lnTo>
                    <a:pt x="454" y="787"/>
                  </a:lnTo>
                  <a:lnTo>
                    <a:pt x="447" y="802"/>
                  </a:lnTo>
                  <a:lnTo>
                    <a:pt x="440" y="814"/>
                  </a:lnTo>
                  <a:lnTo>
                    <a:pt x="437" y="816"/>
                  </a:lnTo>
                  <a:lnTo>
                    <a:pt x="435" y="817"/>
                  </a:lnTo>
                  <a:lnTo>
                    <a:pt x="430" y="817"/>
                  </a:lnTo>
                  <a:lnTo>
                    <a:pt x="414" y="818"/>
                  </a:lnTo>
                  <a:lnTo>
                    <a:pt x="410" y="817"/>
                  </a:lnTo>
                  <a:lnTo>
                    <a:pt x="408" y="818"/>
                  </a:lnTo>
                  <a:lnTo>
                    <a:pt x="406" y="819"/>
                  </a:lnTo>
                  <a:lnTo>
                    <a:pt x="389" y="831"/>
                  </a:lnTo>
                  <a:lnTo>
                    <a:pt x="377" y="837"/>
                  </a:lnTo>
                  <a:lnTo>
                    <a:pt x="374" y="839"/>
                  </a:lnTo>
                  <a:lnTo>
                    <a:pt x="372" y="840"/>
                  </a:lnTo>
                  <a:lnTo>
                    <a:pt x="365" y="851"/>
                  </a:lnTo>
                  <a:lnTo>
                    <a:pt x="361" y="853"/>
                  </a:lnTo>
                  <a:lnTo>
                    <a:pt x="353" y="858"/>
                  </a:lnTo>
                  <a:lnTo>
                    <a:pt x="350" y="860"/>
                  </a:lnTo>
                  <a:lnTo>
                    <a:pt x="348" y="862"/>
                  </a:lnTo>
                  <a:lnTo>
                    <a:pt x="347" y="864"/>
                  </a:lnTo>
                  <a:lnTo>
                    <a:pt x="341" y="873"/>
                  </a:lnTo>
                  <a:lnTo>
                    <a:pt x="335" y="884"/>
                  </a:lnTo>
                  <a:lnTo>
                    <a:pt x="333" y="885"/>
                  </a:lnTo>
                  <a:lnTo>
                    <a:pt x="330" y="886"/>
                  </a:lnTo>
                  <a:lnTo>
                    <a:pt x="327" y="886"/>
                  </a:lnTo>
                  <a:lnTo>
                    <a:pt x="324" y="886"/>
                  </a:lnTo>
                  <a:lnTo>
                    <a:pt x="320" y="887"/>
                  </a:lnTo>
                  <a:lnTo>
                    <a:pt x="317" y="889"/>
                  </a:lnTo>
                  <a:lnTo>
                    <a:pt x="313" y="895"/>
                  </a:lnTo>
                  <a:lnTo>
                    <a:pt x="309" y="900"/>
                  </a:lnTo>
                  <a:lnTo>
                    <a:pt x="305" y="905"/>
                  </a:lnTo>
                  <a:lnTo>
                    <a:pt x="287" y="916"/>
                  </a:lnTo>
                  <a:lnTo>
                    <a:pt x="284" y="919"/>
                  </a:lnTo>
                  <a:lnTo>
                    <a:pt x="282" y="921"/>
                  </a:lnTo>
                  <a:lnTo>
                    <a:pt x="279" y="926"/>
                  </a:lnTo>
                  <a:lnTo>
                    <a:pt x="272" y="935"/>
                  </a:lnTo>
                  <a:lnTo>
                    <a:pt x="270" y="937"/>
                  </a:lnTo>
                  <a:lnTo>
                    <a:pt x="268" y="939"/>
                  </a:lnTo>
                  <a:lnTo>
                    <a:pt x="245" y="947"/>
                  </a:lnTo>
                  <a:lnTo>
                    <a:pt x="242" y="947"/>
                  </a:lnTo>
                  <a:lnTo>
                    <a:pt x="239" y="947"/>
                  </a:lnTo>
                  <a:lnTo>
                    <a:pt x="237" y="946"/>
                  </a:lnTo>
                  <a:lnTo>
                    <a:pt x="235" y="945"/>
                  </a:lnTo>
                  <a:lnTo>
                    <a:pt x="233" y="943"/>
                  </a:lnTo>
                  <a:lnTo>
                    <a:pt x="231" y="943"/>
                  </a:lnTo>
                  <a:lnTo>
                    <a:pt x="227" y="943"/>
                  </a:lnTo>
                  <a:lnTo>
                    <a:pt x="220" y="947"/>
                  </a:lnTo>
                  <a:lnTo>
                    <a:pt x="216" y="948"/>
                  </a:lnTo>
                  <a:lnTo>
                    <a:pt x="213" y="948"/>
                  </a:lnTo>
                  <a:lnTo>
                    <a:pt x="211" y="948"/>
                  </a:lnTo>
                  <a:lnTo>
                    <a:pt x="209" y="948"/>
                  </a:lnTo>
                  <a:lnTo>
                    <a:pt x="206" y="949"/>
                  </a:lnTo>
                  <a:lnTo>
                    <a:pt x="204" y="950"/>
                  </a:lnTo>
                  <a:lnTo>
                    <a:pt x="201" y="951"/>
                  </a:lnTo>
                  <a:lnTo>
                    <a:pt x="199" y="952"/>
                  </a:lnTo>
                  <a:lnTo>
                    <a:pt x="198" y="952"/>
                  </a:lnTo>
                  <a:lnTo>
                    <a:pt x="185" y="953"/>
                  </a:lnTo>
                  <a:lnTo>
                    <a:pt x="183" y="953"/>
                  </a:lnTo>
                  <a:lnTo>
                    <a:pt x="176" y="956"/>
                  </a:lnTo>
                  <a:lnTo>
                    <a:pt x="169" y="960"/>
                  </a:lnTo>
                  <a:lnTo>
                    <a:pt x="161" y="966"/>
                  </a:lnTo>
                  <a:lnTo>
                    <a:pt x="156" y="972"/>
                  </a:lnTo>
                  <a:lnTo>
                    <a:pt x="153" y="974"/>
                  </a:lnTo>
                  <a:lnTo>
                    <a:pt x="150" y="976"/>
                  </a:lnTo>
                  <a:lnTo>
                    <a:pt x="139" y="980"/>
                  </a:lnTo>
                  <a:lnTo>
                    <a:pt x="133" y="983"/>
                  </a:lnTo>
                  <a:lnTo>
                    <a:pt x="130" y="985"/>
                  </a:lnTo>
                  <a:lnTo>
                    <a:pt x="128" y="987"/>
                  </a:lnTo>
                  <a:lnTo>
                    <a:pt x="124" y="1000"/>
                  </a:lnTo>
                  <a:lnTo>
                    <a:pt x="123" y="1003"/>
                  </a:lnTo>
                  <a:lnTo>
                    <a:pt x="120" y="1006"/>
                  </a:lnTo>
                  <a:lnTo>
                    <a:pt x="118" y="1008"/>
                  </a:lnTo>
                  <a:lnTo>
                    <a:pt x="104" y="1016"/>
                  </a:lnTo>
                  <a:lnTo>
                    <a:pt x="101" y="1018"/>
                  </a:lnTo>
                  <a:lnTo>
                    <a:pt x="98" y="1021"/>
                  </a:lnTo>
                  <a:lnTo>
                    <a:pt x="92" y="1031"/>
                  </a:lnTo>
                  <a:lnTo>
                    <a:pt x="91" y="1033"/>
                  </a:lnTo>
                  <a:lnTo>
                    <a:pt x="90" y="1035"/>
                  </a:lnTo>
                  <a:lnTo>
                    <a:pt x="90" y="1036"/>
                  </a:lnTo>
                  <a:lnTo>
                    <a:pt x="90" y="1038"/>
                  </a:lnTo>
                  <a:lnTo>
                    <a:pt x="93" y="1044"/>
                  </a:lnTo>
                  <a:lnTo>
                    <a:pt x="93" y="1046"/>
                  </a:lnTo>
                  <a:lnTo>
                    <a:pt x="93" y="1048"/>
                  </a:lnTo>
                  <a:lnTo>
                    <a:pt x="93" y="1051"/>
                  </a:lnTo>
                  <a:lnTo>
                    <a:pt x="92" y="1053"/>
                  </a:lnTo>
                  <a:lnTo>
                    <a:pt x="87" y="1063"/>
                  </a:lnTo>
                  <a:lnTo>
                    <a:pt x="86" y="1066"/>
                  </a:lnTo>
                  <a:lnTo>
                    <a:pt x="86" y="1070"/>
                  </a:lnTo>
                  <a:lnTo>
                    <a:pt x="86" y="1073"/>
                  </a:lnTo>
                  <a:lnTo>
                    <a:pt x="87" y="1087"/>
                  </a:lnTo>
                  <a:lnTo>
                    <a:pt x="86" y="1091"/>
                  </a:lnTo>
                  <a:lnTo>
                    <a:pt x="83" y="1095"/>
                  </a:lnTo>
                  <a:lnTo>
                    <a:pt x="77" y="1103"/>
                  </a:lnTo>
                  <a:lnTo>
                    <a:pt x="74" y="1107"/>
                  </a:lnTo>
                  <a:lnTo>
                    <a:pt x="72" y="1109"/>
                  </a:lnTo>
                  <a:lnTo>
                    <a:pt x="70" y="1109"/>
                  </a:lnTo>
                  <a:lnTo>
                    <a:pt x="61" y="1111"/>
                  </a:lnTo>
                  <a:lnTo>
                    <a:pt x="42" y="1116"/>
                  </a:lnTo>
                  <a:lnTo>
                    <a:pt x="36" y="1116"/>
                  </a:lnTo>
                  <a:lnTo>
                    <a:pt x="34" y="1116"/>
                  </a:lnTo>
                  <a:lnTo>
                    <a:pt x="32" y="1116"/>
                  </a:lnTo>
                  <a:lnTo>
                    <a:pt x="30" y="1115"/>
                  </a:lnTo>
                  <a:lnTo>
                    <a:pt x="27" y="1112"/>
                  </a:lnTo>
                  <a:lnTo>
                    <a:pt x="24" y="1112"/>
                  </a:lnTo>
                  <a:lnTo>
                    <a:pt x="22" y="1112"/>
                  </a:lnTo>
                  <a:lnTo>
                    <a:pt x="16" y="1115"/>
                  </a:lnTo>
                  <a:lnTo>
                    <a:pt x="14" y="1117"/>
                  </a:lnTo>
                  <a:lnTo>
                    <a:pt x="12" y="1119"/>
                  </a:lnTo>
                  <a:lnTo>
                    <a:pt x="6" y="1126"/>
                  </a:lnTo>
                  <a:lnTo>
                    <a:pt x="2" y="1132"/>
                  </a:lnTo>
                  <a:lnTo>
                    <a:pt x="1" y="1136"/>
                  </a:lnTo>
                  <a:lnTo>
                    <a:pt x="0" y="1138"/>
                  </a:lnTo>
                  <a:lnTo>
                    <a:pt x="0" y="1142"/>
                  </a:lnTo>
                  <a:lnTo>
                    <a:pt x="1" y="1157"/>
                  </a:lnTo>
                  <a:lnTo>
                    <a:pt x="2" y="1174"/>
                  </a:lnTo>
                  <a:lnTo>
                    <a:pt x="3" y="1199"/>
                  </a:lnTo>
                  <a:lnTo>
                    <a:pt x="4" y="1220"/>
                  </a:lnTo>
                  <a:lnTo>
                    <a:pt x="6" y="1241"/>
                  </a:lnTo>
                  <a:lnTo>
                    <a:pt x="33" y="1237"/>
                  </a:lnTo>
                  <a:lnTo>
                    <a:pt x="60" y="1232"/>
                  </a:lnTo>
                  <a:lnTo>
                    <a:pt x="88" y="1228"/>
                  </a:lnTo>
                  <a:lnTo>
                    <a:pt x="115" y="1224"/>
                  </a:lnTo>
                  <a:lnTo>
                    <a:pt x="143" y="1219"/>
                  </a:lnTo>
                  <a:lnTo>
                    <a:pt x="198" y="1210"/>
                  </a:lnTo>
                  <a:lnTo>
                    <a:pt x="226" y="1206"/>
                  </a:lnTo>
                  <a:lnTo>
                    <a:pt x="253" y="1202"/>
                  </a:lnTo>
                  <a:lnTo>
                    <a:pt x="281" y="1197"/>
                  </a:lnTo>
                  <a:lnTo>
                    <a:pt x="308" y="1193"/>
                  </a:lnTo>
                  <a:lnTo>
                    <a:pt x="336" y="1188"/>
                  </a:lnTo>
                  <a:lnTo>
                    <a:pt x="363" y="1183"/>
                  </a:lnTo>
                  <a:lnTo>
                    <a:pt x="391" y="1179"/>
                  </a:lnTo>
                  <a:lnTo>
                    <a:pt x="418" y="1174"/>
                  </a:lnTo>
                  <a:lnTo>
                    <a:pt x="446" y="1170"/>
                  </a:lnTo>
                  <a:lnTo>
                    <a:pt x="452" y="1169"/>
                  </a:lnTo>
                  <a:lnTo>
                    <a:pt x="553" y="1117"/>
                  </a:lnTo>
                  <a:lnTo>
                    <a:pt x="565" y="1112"/>
                  </a:lnTo>
                  <a:lnTo>
                    <a:pt x="567" y="1116"/>
                  </a:lnTo>
                  <a:lnTo>
                    <a:pt x="568" y="1117"/>
                  </a:lnTo>
                  <a:lnTo>
                    <a:pt x="571" y="1118"/>
                  </a:lnTo>
                  <a:lnTo>
                    <a:pt x="573" y="1117"/>
                  </a:lnTo>
                  <a:lnTo>
                    <a:pt x="576" y="1115"/>
                  </a:lnTo>
                  <a:lnTo>
                    <a:pt x="579" y="1111"/>
                  </a:lnTo>
                  <a:lnTo>
                    <a:pt x="587" y="1105"/>
                  </a:lnTo>
                  <a:lnTo>
                    <a:pt x="591" y="1102"/>
                  </a:lnTo>
                  <a:lnTo>
                    <a:pt x="593" y="1099"/>
                  </a:lnTo>
                  <a:lnTo>
                    <a:pt x="594" y="1094"/>
                  </a:lnTo>
                  <a:lnTo>
                    <a:pt x="594" y="1091"/>
                  </a:lnTo>
                  <a:lnTo>
                    <a:pt x="596" y="1089"/>
                  </a:lnTo>
                  <a:lnTo>
                    <a:pt x="600" y="1088"/>
                  </a:lnTo>
                  <a:lnTo>
                    <a:pt x="604" y="1088"/>
                  </a:lnTo>
                  <a:lnTo>
                    <a:pt x="607" y="1087"/>
                  </a:lnTo>
                  <a:lnTo>
                    <a:pt x="610" y="1085"/>
                  </a:lnTo>
                  <a:lnTo>
                    <a:pt x="621" y="1077"/>
                  </a:lnTo>
                  <a:lnTo>
                    <a:pt x="639" y="1068"/>
                  </a:lnTo>
                  <a:lnTo>
                    <a:pt x="641" y="1067"/>
                  </a:lnTo>
                  <a:lnTo>
                    <a:pt x="654" y="1064"/>
                  </a:lnTo>
                  <a:lnTo>
                    <a:pt x="657" y="1063"/>
                  </a:lnTo>
                  <a:lnTo>
                    <a:pt x="659" y="1062"/>
                  </a:lnTo>
                  <a:lnTo>
                    <a:pt x="660" y="1060"/>
                  </a:lnTo>
                  <a:lnTo>
                    <a:pt x="662" y="1057"/>
                  </a:lnTo>
                  <a:lnTo>
                    <a:pt x="665" y="1056"/>
                  </a:lnTo>
                  <a:lnTo>
                    <a:pt x="678" y="1054"/>
                  </a:lnTo>
                  <a:lnTo>
                    <a:pt x="680" y="1052"/>
                  </a:lnTo>
                  <a:lnTo>
                    <a:pt x="682" y="1050"/>
                  </a:lnTo>
                  <a:lnTo>
                    <a:pt x="683" y="1043"/>
                  </a:lnTo>
                  <a:lnTo>
                    <a:pt x="684" y="1040"/>
                  </a:lnTo>
                  <a:lnTo>
                    <a:pt x="686" y="1038"/>
                  </a:lnTo>
                  <a:lnTo>
                    <a:pt x="691" y="1033"/>
                  </a:lnTo>
                  <a:lnTo>
                    <a:pt x="694" y="1032"/>
                  </a:lnTo>
                  <a:lnTo>
                    <a:pt x="696" y="1032"/>
                  </a:lnTo>
                  <a:lnTo>
                    <a:pt x="698" y="1033"/>
                  </a:lnTo>
                  <a:lnTo>
                    <a:pt x="699" y="1034"/>
                  </a:lnTo>
                  <a:lnTo>
                    <a:pt x="701" y="1036"/>
                  </a:lnTo>
                  <a:lnTo>
                    <a:pt x="702" y="1037"/>
                  </a:lnTo>
                  <a:lnTo>
                    <a:pt x="703" y="1038"/>
                  </a:lnTo>
                  <a:lnTo>
                    <a:pt x="705" y="1038"/>
                  </a:lnTo>
                  <a:lnTo>
                    <a:pt x="732" y="1031"/>
                  </a:lnTo>
                  <a:lnTo>
                    <a:pt x="758" y="1029"/>
                  </a:lnTo>
                  <a:lnTo>
                    <a:pt x="762" y="1028"/>
                  </a:lnTo>
                  <a:lnTo>
                    <a:pt x="772" y="1027"/>
                  </a:lnTo>
                  <a:lnTo>
                    <a:pt x="787" y="1025"/>
                  </a:lnTo>
                  <a:lnTo>
                    <a:pt x="808" y="1023"/>
                  </a:lnTo>
                  <a:lnTo>
                    <a:pt x="833" y="1020"/>
                  </a:lnTo>
                  <a:lnTo>
                    <a:pt x="861" y="1017"/>
                  </a:lnTo>
                  <a:lnTo>
                    <a:pt x="891" y="1014"/>
                  </a:lnTo>
                  <a:lnTo>
                    <a:pt x="924" y="1010"/>
                  </a:lnTo>
                  <a:lnTo>
                    <a:pt x="957" y="1006"/>
                  </a:lnTo>
                  <a:lnTo>
                    <a:pt x="990" y="1002"/>
                  </a:lnTo>
                  <a:lnTo>
                    <a:pt x="1024" y="999"/>
                  </a:lnTo>
                  <a:lnTo>
                    <a:pt x="1055" y="995"/>
                  </a:lnTo>
                  <a:lnTo>
                    <a:pt x="1085" y="991"/>
                  </a:lnTo>
                  <a:lnTo>
                    <a:pt x="1112" y="988"/>
                  </a:lnTo>
                  <a:lnTo>
                    <a:pt x="1135" y="986"/>
                  </a:lnTo>
                  <a:lnTo>
                    <a:pt x="1154" y="983"/>
                  </a:lnTo>
                  <a:lnTo>
                    <a:pt x="1177" y="981"/>
                  </a:lnTo>
                  <a:lnTo>
                    <a:pt x="1181" y="981"/>
                  </a:lnTo>
                  <a:lnTo>
                    <a:pt x="1184" y="981"/>
                  </a:lnTo>
                  <a:lnTo>
                    <a:pt x="1186" y="983"/>
                  </a:lnTo>
                  <a:lnTo>
                    <a:pt x="1188" y="984"/>
                  </a:lnTo>
                  <a:lnTo>
                    <a:pt x="1189" y="985"/>
                  </a:lnTo>
                  <a:lnTo>
                    <a:pt x="1190" y="987"/>
                  </a:lnTo>
                  <a:lnTo>
                    <a:pt x="1191" y="989"/>
                  </a:lnTo>
                  <a:lnTo>
                    <a:pt x="1191" y="991"/>
                  </a:lnTo>
                  <a:lnTo>
                    <a:pt x="1192" y="994"/>
                  </a:lnTo>
                  <a:lnTo>
                    <a:pt x="1191" y="996"/>
                  </a:lnTo>
                  <a:lnTo>
                    <a:pt x="1189" y="1005"/>
                  </a:lnTo>
                  <a:lnTo>
                    <a:pt x="1188" y="1007"/>
                  </a:lnTo>
                  <a:lnTo>
                    <a:pt x="1188" y="1009"/>
                  </a:lnTo>
                  <a:lnTo>
                    <a:pt x="1188" y="1011"/>
                  </a:lnTo>
                  <a:lnTo>
                    <a:pt x="1189" y="1013"/>
                  </a:lnTo>
                  <a:lnTo>
                    <a:pt x="1190" y="1015"/>
                  </a:lnTo>
                  <a:lnTo>
                    <a:pt x="1192" y="1017"/>
                  </a:lnTo>
                  <a:lnTo>
                    <a:pt x="1193" y="1018"/>
                  </a:lnTo>
                  <a:lnTo>
                    <a:pt x="1196" y="1020"/>
                  </a:lnTo>
                  <a:lnTo>
                    <a:pt x="1198" y="1020"/>
                  </a:lnTo>
                  <a:lnTo>
                    <a:pt x="1200" y="1019"/>
                  </a:lnTo>
                  <a:lnTo>
                    <a:pt x="1226" y="992"/>
                  </a:lnTo>
                  <a:lnTo>
                    <a:pt x="1228" y="990"/>
                  </a:lnTo>
                  <a:lnTo>
                    <a:pt x="1230" y="990"/>
                  </a:lnTo>
                  <a:lnTo>
                    <a:pt x="1231" y="991"/>
                  </a:lnTo>
                  <a:lnTo>
                    <a:pt x="1233" y="992"/>
                  </a:lnTo>
                  <a:lnTo>
                    <a:pt x="1249" y="1007"/>
                  </a:lnTo>
                  <a:lnTo>
                    <a:pt x="1273" y="1030"/>
                  </a:lnTo>
                  <a:lnTo>
                    <a:pt x="1293" y="1048"/>
                  </a:lnTo>
                  <a:lnTo>
                    <a:pt x="1295" y="1050"/>
                  </a:lnTo>
                  <a:lnTo>
                    <a:pt x="1295" y="1053"/>
                  </a:lnTo>
                  <a:lnTo>
                    <a:pt x="1302" y="1099"/>
                  </a:lnTo>
                  <a:lnTo>
                    <a:pt x="1303" y="1102"/>
                  </a:lnTo>
                  <a:lnTo>
                    <a:pt x="1304" y="1105"/>
                  </a:lnTo>
                  <a:lnTo>
                    <a:pt x="1306" y="1107"/>
                  </a:lnTo>
                  <a:lnTo>
                    <a:pt x="1309" y="1107"/>
                  </a:lnTo>
                  <a:lnTo>
                    <a:pt x="1324" y="1105"/>
                  </a:lnTo>
                  <a:lnTo>
                    <a:pt x="1328" y="1104"/>
                  </a:lnTo>
                  <a:lnTo>
                    <a:pt x="1339" y="1102"/>
                  </a:lnTo>
                  <a:lnTo>
                    <a:pt x="1357" y="1100"/>
                  </a:lnTo>
                  <a:lnTo>
                    <a:pt x="1381" y="1096"/>
                  </a:lnTo>
                  <a:lnTo>
                    <a:pt x="1408" y="1092"/>
                  </a:lnTo>
                  <a:lnTo>
                    <a:pt x="1439" y="1087"/>
                  </a:lnTo>
                  <a:lnTo>
                    <a:pt x="1472" y="1082"/>
                  </a:lnTo>
                  <a:lnTo>
                    <a:pt x="1506" y="1076"/>
                  </a:lnTo>
                  <a:lnTo>
                    <a:pt x="1540" y="1071"/>
                  </a:lnTo>
                  <a:lnTo>
                    <a:pt x="1572" y="1066"/>
                  </a:lnTo>
                  <a:lnTo>
                    <a:pt x="1603" y="1061"/>
                  </a:lnTo>
                  <a:lnTo>
                    <a:pt x="1631" y="1057"/>
                  </a:lnTo>
                  <a:lnTo>
                    <a:pt x="1654" y="1053"/>
                  </a:lnTo>
                  <a:lnTo>
                    <a:pt x="1672" y="1050"/>
                  </a:lnTo>
                  <a:lnTo>
                    <a:pt x="1683" y="1048"/>
                  </a:lnTo>
                  <a:lnTo>
                    <a:pt x="1687" y="1047"/>
                  </a:lnTo>
                  <a:lnTo>
                    <a:pt x="1701" y="1045"/>
                  </a:lnTo>
                  <a:lnTo>
                    <a:pt x="1712" y="1045"/>
                  </a:lnTo>
                  <a:lnTo>
                    <a:pt x="1720" y="1046"/>
                  </a:lnTo>
                  <a:lnTo>
                    <a:pt x="1734" y="1056"/>
                  </a:lnTo>
                  <a:lnTo>
                    <a:pt x="1762" y="1076"/>
                  </a:lnTo>
                  <a:lnTo>
                    <a:pt x="1790" y="1096"/>
                  </a:lnTo>
                  <a:lnTo>
                    <a:pt x="1819" y="1116"/>
                  </a:lnTo>
                  <a:lnTo>
                    <a:pt x="1876" y="1156"/>
                  </a:lnTo>
                  <a:lnTo>
                    <a:pt x="1933" y="1195"/>
                  </a:lnTo>
                  <a:lnTo>
                    <a:pt x="1961" y="1215"/>
                  </a:lnTo>
                  <a:lnTo>
                    <a:pt x="1990" y="1235"/>
                  </a:lnTo>
                  <a:lnTo>
                    <a:pt x="2019" y="1255"/>
                  </a:lnTo>
                  <a:lnTo>
                    <a:pt x="2047" y="1275"/>
                  </a:lnTo>
                  <a:lnTo>
                    <a:pt x="2076" y="1294"/>
                  </a:lnTo>
                  <a:lnTo>
                    <a:pt x="2104" y="1314"/>
                  </a:lnTo>
                  <a:lnTo>
                    <a:pt x="2133" y="1334"/>
                  </a:lnTo>
                  <a:lnTo>
                    <a:pt x="2162" y="1353"/>
                  </a:lnTo>
                  <a:lnTo>
                    <a:pt x="2191" y="1373"/>
                  </a:lnTo>
                  <a:lnTo>
                    <a:pt x="2200" y="1368"/>
                  </a:lnTo>
                  <a:lnTo>
                    <a:pt x="2201" y="1371"/>
                  </a:lnTo>
                  <a:lnTo>
                    <a:pt x="2200" y="1373"/>
                  </a:lnTo>
                  <a:lnTo>
                    <a:pt x="2197" y="1378"/>
                  </a:lnTo>
                  <a:lnTo>
                    <a:pt x="2227" y="1360"/>
                  </a:lnTo>
                  <a:lnTo>
                    <a:pt x="2249" y="1349"/>
                  </a:lnTo>
                  <a:lnTo>
                    <a:pt x="2256" y="1342"/>
                  </a:lnTo>
                  <a:lnTo>
                    <a:pt x="2258" y="1329"/>
                  </a:lnTo>
                  <a:lnTo>
                    <a:pt x="2260" y="1328"/>
                  </a:lnTo>
                  <a:lnTo>
                    <a:pt x="2264" y="1336"/>
                  </a:lnTo>
                  <a:lnTo>
                    <a:pt x="2264" y="1340"/>
                  </a:lnTo>
                  <a:lnTo>
                    <a:pt x="2263" y="1343"/>
                  </a:lnTo>
                  <a:lnTo>
                    <a:pt x="2276" y="1344"/>
                  </a:lnTo>
                  <a:lnTo>
                    <a:pt x="2304" y="1331"/>
                  </a:lnTo>
                  <a:lnTo>
                    <a:pt x="2314" y="1331"/>
                  </a:lnTo>
                  <a:lnTo>
                    <a:pt x="2319" y="1333"/>
                  </a:lnTo>
                  <a:lnTo>
                    <a:pt x="2339" y="1328"/>
                  </a:lnTo>
                  <a:lnTo>
                    <a:pt x="2346" y="1327"/>
                  </a:lnTo>
                  <a:lnTo>
                    <a:pt x="2381" y="1330"/>
                  </a:lnTo>
                  <a:lnTo>
                    <a:pt x="2388" y="1330"/>
                  </a:lnTo>
                  <a:lnTo>
                    <a:pt x="2393" y="1327"/>
                  </a:lnTo>
                  <a:lnTo>
                    <a:pt x="2395" y="1322"/>
                  </a:lnTo>
                  <a:lnTo>
                    <a:pt x="2404" y="1299"/>
                  </a:lnTo>
                  <a:lnTo>
                    <a:pt x="2408" y="1281"/>
                  </a:lnTo>
                  <a:lnTo>
                    <a:pt x="2408" y="1275"/>
                  </a:lnTo>
                  <a:lnTo>
                    <a:pt x="2405" y="1260"/>
                  </a:lnTo>
                  <a:lnTo>
                    <a:pt x="2404" y="1252"/>
                  </a:lnTo>
                  <a:lnTo>
                    <a:pt x="2405" y="1246"/>
                  </a:lnTo>
                  <a:lnTo>
                    <a:pt x="2399" y="1236"/>
                  </a:lnTo>
                  <a:lnTo>
                    <a:pt x="2389" y="1205"/>
                  </a:lnTo>
                  <a:lnTo>
                    <a:pt x="2387" y="1193"/>
                  </a:lnTo>
                  <a:lnTo>
                    <a:pt x="2389" y="1193"/>
                  </a:lnTo>
                  <a:lnTo>
                    <a:pt x="2398" y="1211"/>
                  </a:lnTo>
                  <a:lnTo>
                    <a:pt x="2409" y="1226"/>
                  </a:lnTo>
                  <a:lnTo>
                    <a:pt x="2409" y="1240"/>
                  </a:lnTo>
                  <a:lnTo>
                    <a:pt x="2419" y="1274"/>
                  </a:lnTo>
                  <a:lnTo>
                    <a:pt x="2416" y="1288"/>
                  </a:lnTo>
                  <a:lnTo>
                    <a:pt x="2416" y="1290"/>
                  </a:lnTo>
                  <a:lnTo>
                    <a:pt x="2418" y="1293"/>
                  </a:lnTo>
                  <a:lnTo>
                    <a:pt x="2419" y="1297"/>
                  </a:lnTo>
                  <a:lnTo>
                    <a:pt x="2417" y="1306"/>
                  </a:lnTo>
                  <a:lnTo>
                    <a:pt x="2426" y="1292"/>
                  </a:lnTo>
                  <a:lnTo>
                    <a:pt x="2428" y="1267"/>
                  </a:lnTo>
                  <a:lnTo>
                    <a:pt x="2425" y="1217"/>
                  </a:lnTo>
                  <a:lnTo>
                    <a:pt x="2426" y="1209"/>
                  </a:lnTo>
                  <a:lnTo>
                    <a:pt x="2431" y="1191"/>
                  </a:lnTo>
                  <a:lnTo>
                    <a:pt x="2433" y="1177"/>
                  </a:lnTo>
                  <a:lnTo>
                    <a:pt x="2437" y="1169"/>
                  </a:lnTo>
                  <a:lnTo>
                    <a:pt x="2446" y="1156"/>
                  </a:lnTo>
                  <a:lnTo>
                    <a:pt x="2460" y="1121"/>
                  </a:lnTo>
                  <a:lnTo>
                    <a:pt x="2477" y="1090"/>
                  </a:lnTo>
                  <a:lnTo>
                    <a:pt x="2517" y="1040"/>
                  </a:lnTo>
                  <a:lnTo>
                    <a:pt x="2543" y="1018"/>
                  </a:lnTo>
                  <a:lnTo>
                    <a:pt x="2561" y="1008"/>
                  </a:lnTo>
                  <a:lnTo>
                    <a:pt x="2566" y="1005"/>
                  </a:lnTo>
                  <a:lnTo>
                    <a:pt x="2569" y="1002"/>
                  </a:lnTo>
                  <a:lnTo>
                    <a:pt x="2567" y="1001"/>
                  </a:lnTo>
                  <a:lnTo>
                    <a:pt x="2565" y="1000"/>
                  </a:lnTo>
                  <a:lnTo>
                    <a:pt x="2565" y="997"/>
                  </a:lnTo>
                  <a:lnTo>
                    <a:pt x="2568" y="992"/>
                  </a:lnTo>
                  <a:lnTo>
                    <a:pt x="2564" y="987"/>
                  </a:lnTo>
                  <a:lnTo>
                    <a:pt x="2557" y="985"/>
                  </a:lnTo>
                  <a:lnTo>
                    <a:pt x="2550" y="984"/>
                  </a:lnTo>
                  <a:lnTo>
                    <a:pt x="2547" y="983"/>
                  </a:lnTo>
                  <a:lnTo>
                    <a:pt x="2542" y="979"/>
                  </a:lnTo>
                  <a:lnTo>
                    <a:pt x="2538" y="975"/>
                  </a:lnTo>
                  <a:lnTo>
                    <a:pt x="2536" y="972"/>
                  </a:lnTo>
                  <a:lnTo>
                    <a:pt x="2537" y="968"/>
                  </a:lnTo>
                  <a:lnTo>
                    <a:pt x="2540" y="965"/>
                  </a:lnTo>
                  <a:lnTo>
                    <a:pt x="2543" y="964"/>
                  </a:lnTo>
                  <a:lnTo>
                    <a:pt x="2545" y="965"/>
                  </a:lnTo>
                  <a:lnTo>
                    <a:pt x="2548" y="966"/>
                  </a:lnTo>
                  <a:lnTo>
                    <a:pt x="2554" y="963"/>
                  </a:lnTo>
                  <a:lnTo>
                    <a:pt x="2558" y="957"/>
                  </a:lnTo>
                  <a:lnTo>
                    <a:pt x="2556" y="946"/>
                  </a:lnTo>
                  <a:lnTo>
                    <a:pt x="2553" y="940"/>
                  </a:lnTo>
                  <a:lnTo>
                    <a:pt x="2548" y="935"/>
                  </a:lnTo>
                  <a:lnTo>
                    <a:pt x="2543" y="933"/>
                  </a:lnTo>
                  <a:lnTo>
                    <a:pt x="2539" y="936"/>
                  </a:lnTo>
                  <a:lnTo>
                    <a:pt x="2535" y="930"/>
                  </a:lnTo>
                  <a:lnTo>
                    <a:pt x="2528" y="907"/>
                  </a:lnTo>
                  <a:lnTo>
                    <a:pt x="2533" y="912"/>
                  </a:lnTo>
                  <a:lnTo>
                    <a:pt x="2537" y="912"/>
                  </a:lnTo>
                  <a:lnTo>
                    <a:pt x="2541" y="911"/>
                  </a:lnTo>
                  <a:lnTo>
                    <a:pt x="2544" y="910"/>
                  </a:lnTo>
                  <a:lnTo>
                    <a:pt x="2549" y="912"/>
                  </a:lnTo>
                  <a:lnTo>
                    <a:pt x="2552" y="916"/>
                  </a:lnTo>
                  <a:lnTo>
                    <a:pt x="2552" y="918"/>
                  </a:lnTo>
                  <a:lnTo>
                    <a:pt x="2546" y="920"/>
                  </a:lnTo>
                  <a:lnTo>
                    <a:pt x="2546" y="922"/>
                  </a:lnTo>
                  <a:lnTo>
                    <a:pt x="2553" y="926"/>
                  </a:lnTo>
                  <a:lnTo>
                    <a:pt x="2571" y="941"/>
                  </a:lnTo>
                  <a:lnTo>
                    <a:pt x="2574" y="945"/>
                  </a:lnTo>
                  <a:lnTo>
                    <a:pt x="2572" y="954"/>
                  </a:lnTo>
                  <a:lnTo>
                    <a:pt x="2559" y="969"/>
                  </a:lnTo>
                  <a:lnTo>
                    <a:pt x="2555" y="977"/>
                  </a:lnTo>
                  <a:lnTo>
                    <a:pt x="2569" y="977"/>
                  </a:lnTo>
                  <a:lnTo>
                    <a:pt x="2571" y="979"/>
                  </a:lnTo>
                  <a:lnTo>
                    <a:pt x="2572" y="979"/>
                  </a:lnTo>
                  <a:lnTo>
                    <a:pt x="2581" y="984"/>
                  </a:lnTo>
                  <a:lnTo>
                    <a:pt x="2587" y="981"/>
                  </a:lnTo>
                  <a:lnTo>
                    <a:pt x="2595" y="973"/>
                  </a:lnTo>
                  <a:lnTo>
                    <a:pt x="2599" y="971"/>
                  </a:lnTo>
                  <a:lnTo>
                    <a:pt x="2608" y="963"/>
                  </a:lnTo>
                  <a:lnTo>
                    <a:pt x="2622" y="935"/>
                  </a:lnTo>
                  <a:lnTo>
                    <a:pt x="2632" y="927"/>
                  </a:lnTo>
                  <a:lnTo>
                    <a:pt x="2633" y="925"/>
                  </a:lnTo>
                  <a:lnTo>
                    <a:pt x="2628" y="918"/>
                  </a:lnTo>
                  <a:lnTo>
                    <a:pt x="2628" y="915"/>
                  </a:lnTo>
                  <a:lnTo>
                    <a:pt x="2631" y="914"/>
                  </a:lnTo>
                  <a:lnTo>
                    <a:pt x="2633" y="916"/>
                  </a:lnTo>
                  <a:lnTo>
                    <a:pt x="2636" y="918"/>
                  </a:lnTo>
                  <a:lnTo>
                    <a:pt x="2639" y="919"/>
                  </a:lnTo>
                  <a:lnTo>
                    <a:pt x="2642" y="916"/>
                  </a:lnTo>
                  <a:lnTo>
                    <a:pt x="2645" y="910"/>
                  </a:lnTo>
                  <a:lnTo>
                    <a:pt x="2645" y="903"/>
                  </a:lnTo>
                  <a:lnTo>
                    <a:pt x="2644" y="896"/>
                  </a:lnTo>
                  <a:lnTo>
                    <a:pt x="2642" y="894"/>
                  </a:lnTo>
                  <a:lnTo>
                    <a:pt x="2638" y="887"/>
                  </a:lnTo>
                  <a:lnTo>
                    <a:pt x="2637" y="880"/>
                  </a:lnTo>
                  <a:lnTo>
                    <a:pt x="2644" y="880"/>
                  </a:lnTo>
                  <a:lnTo>
                    <a:pt x="2644" y="882"/>
                  </a:lnTo>
                  <a:lnTo>
                    <a:pt x="2648" y="892"/>
                  </a:lnTo>
                  <a:lnTo>
                    <a:pt x="2659" y="902"/>
                  </a:lnTo>
                  <a:lnTo>
                    <a:pt x="2654" y="908"/>
                  </a:lnTo>
                  <a:lnTo>
                    <a:pt x="2655" y="913"/>
                  </a:lnTo>
                  <a:lnTo>
                    <a:pt x="2659" y="915"/>
                  </a:lnTo>
                  <a:lnTo>
                    <a:pt x="2662" y="912"/>
                  </a:lnTo>
                  <a:lnTo>
                    <a:pt x="2665" y="909"/>
                  </a:lnTo>
                  <a:lnTo>
                    <a:pt x="2714" y="883"/>
                  </a:lnTo>
                  <a:lnTo>
                    <a:pt x="2724" y="873"/>
                  </a:lnTo>
                  <a:lnTo>
                    <a:pt x="2796" y="864"/>
                  </a:lnTo>
                  <a:lnTo>
                    <a:pt x="2792" y="859"/>
                  </a:lnTo>
                  <a:lnTo>
                    <a:pt x="2782" y="848"/>
                  </a:lnTo>
                  <a:lnTo>
                    <a:pt x="2780" y="851"/>
                  </a:lnTo>
                  <a:lnTo>
                    <a:pt x="2777" y="853"/>
                  </a:lnTo>
                  <a:lnTo>
                    <a:pt x="2774" y="855"/>
                  </a:lnTo>
                  <a:lnTo>
                    <a:pt x="2768" y="857"/>
                  </a:lnTo>
                  <a:lnTo>
                    <a:pt x="2772" y="848"/>
                  </a:lnTo>
                  <a:lnTo>
                    <a:pt x="2778" y="840"/>
                  </a:lnTo>
                  <a:lnTo>
                    <a:pt x="2786" y="833"/>
                  </a:lnTo>
                  <a:lnTo>
                    <a:pt x="2795" y="829"/>
                  </a:lnTo>
                  <a:lnTo>
                    <a:pt x="2801" y="833"/>
                  </a:lnTo>
                  <a:lnTo>
                    <a:pt x="2804" y="842"/>
                  </a:lnTo>
                  <a:lnTo>
                    <a:pt x="2808" y="854"/>
                  </a:lnTo>
                  <a:lnTo>
                    <a:pt x="2812" y="862"/>
                  </a:lnTo>
                  <a:lnTo>
                    <a:pt x="2822" y="865"/>
                  </a:lnTo>
                  <a:lnTo>
                    <a:pt x="2824" y="855"/>
                  </a:lnTo>
                  <a:lnTo>
                    <a:pt x="2818" y="817"/>
                  </a:lnTo>
                  <a:lnTo>
                    <a:pt x="2821" y="818"/>
                  </a:lnTo>
                  <a:lnTo>
                    <a:pt x="2828" y="824"/>
                  </a:lnTo>
                  <a:lnTo>
                    <a:pt x="2838" y="829"/>
                  </a:lnTo>
                  <a:lnTo>
                    <a:pt x="2833" y="837"/>
                  </a:lnTo>
                  <a:lnTo>
                    <a:pt x="2836" y="843"/>
                  </a:lnTo>
                  <a:lnTo>
                    <a:pt x="2844" y="847"/>
                  </a:lnTo>
                  <a:lnTo>
                    <a:pt x="2852" y="849"/>
                  </a:lnTo>
                  <a:lnTo>
                    <a:pt x="2860" y="847"/>
                  </a:lnTo>
                  <a:lnTo>
                    <a:pt x="2863" y="845"/>
                  </a:lnTo>
                  <a:lnTo>
                    <a:pt x="2866" y="842"/>
                  </a:lnTo>
                  <a:lnTo>
                    <a:pt x="2867" y="838"/>
                  </a:lnTo>
                  <a:lnTo>
                    <a:pt x="2866" y="835"/>
                  </a:lnTo>
                  <a:lnTo>
                    <a:pt x="2864" y="833"/>
                  </a:lnTo>
                  <a:lnTo>
                    <a:pt x="2863" y="830"/>
                  </a:lnTo>
                  <a:lnTo>
                    <a:pt x="2865" y="826"/>
                  </a:lnTo>
                  <a:lnTo>
                    <a:pt x="2867" y="824"/>
                  </a:lnTo>
                  <a:lnTo>
                    <a:pt x="2869" y="822"/>
                  </a:lnTo>
                  <a:lnTo>
                    <a:pt x="2872" y="819"/>
                  </a:lnTo>
                  <a:lnTo>
                    <a:pt x="2880" y="801"/>
                  </a:lnTo>
                  <a:lnTo>
                    <a:pt x="2885" y="795"/>
                  </a:lnTo>
                  <a:lnTo>
                    <a:pt x="2887" y="792"/>
                  </a:lnTo>
                  <a:lnTo>
                    <a:pt x="2888" y="787"/>
                  </a:lnTo>
                  <a:lnTo>
                    <a:pt x="2888" y="783"/>
                  </a:lnTo>
                  <a:lnTo>
                    <a:pt x="2887" y="775"/>
                  </a:lnTo>
                  <a:lnTo>
                    <a:pt x="2887" y="772"/>
                  </a:lnTo>
                  <a:lnTo>
                    <a:pt x="2889" y="771"/>
                  </a:lnTo>
                  <a:lnTo>
                    <a:pt x="2890" y="774"/>
                  </a:lnTo>
                  <a:lnTo>
                    <a:pt x="2893" y="777"/>
                  </a:lnTo>
                  <a:lnTo>
                    <a:pt x="2894" y="780"/>
                  </a:lnTo>
                  <a:lnTo>
                    <a:pt x="2907" y="770"/>
                  </a:lnTo>
                  <a:lnTo>
                    <a:pt x="2909" y="767"/>
                  </a:lnTo>
                  <a:lnTo>
                    <a:pt x="2912" y="759"/>
                  </a:lnTo>
                  <a:lnTo>
                    <a:pt x="2910" y="755"/>
                  </a:lnTo>
                  <a:lnTo>
                    <a:pt x="2907" y="753"/>
                  </a:lnTo>
                  <a:lnTo>
                    <a:pt x="2905" y="749"/>
                  </a:lnTo>
                  <a:lnTo>
                    <a:pt x="2906" y="742"/>
                  </a:lnTo>
                  <a:lnTo>
                    <a:pt x="2909" y="740"/>
                  </a:lnTo>
                  <a:lnTo>
                    <a:pt x="2913" y="741"/>
                  </a:lnTo>
                  <a:lnTo>
                    <a:pt x="2919" y="740"/>
                  </a:lnTo>
                  <a:lnTo>
                    <a:pt x="2923" y="736"/>
                  </a:lnTo>
                  <a:lnTo>
                    <a:pt x="2926" y="728"/>
                  </a:lnTo>
                  <a:lnTo>
                    <a:pt x="2929" y="725"/>
                  </a:lnTo>
                  <a:lnTo>
                    <a:pt x="2928" y="722"/>
                  </a:lnTo>
                  <a:lnTo>
                    <a:pt x="2919" y="718"/>
                  </a:lnTo>
                  <a:lnTo>
                    <a:pt x="2912" y="711"/>
                  </a:lnTo>
                  <a:lnTo>
                    <a:pt x="2905" y="705"/>
                  </a:lnTo>
                  <a:lnTo>
                    <a:pt x="2893" y="704"/>
                  </a:lnTo>
                  <a:lnTo>
                    <a:pt x="2897" y="710"/>
                  </a:lnTo>
                  <a:lnTo>
                    <a:pt x="2906" y="718"/>
                  </a:lnTo>
                  <a:lnTo>
                    <a:pt x="2908" y="725"/>
                  </a:lnTo>
                  <a:lnTo>
                    <a:pt x="2905" y="727"/>
                  </a:lnTo>
                  <a:lnTo>
                    <a:pt x="2897" y="729"/>
                  </a:lnTo>
                  <a:lnTo>
                    <a:pt x="2890" y="733"/>
                  </a:lnTo>
                  <a:lnTo>
                    <a:pt x="2888" y="742"/>
                  </a:lnTo>
                  <a:lnTo>
                    <a:pt x="2885" y="742"/>
                  </a:lnTo>
                  <a:lnTo>
                    <a:pt x="2870" y="750"/>
                  </a:lnTo>
                  <a:lnTo>
                    <a:pt x="2865" y="752"/>
                  </a:lnTo>
                  <a:lnTo>
                    <a:pt x="2862" y="751"/>
                  </a:lnTo>
                  <a:lnTo>
                    <a:pt x="2860" y="750"/>
                  </a:lnTo>
                  <a:lnTo>
                    <a:pt x="2859" y="747"/>
                  </a:lnTo>
                  <a:lnTo>
                    <a:pt x="2858" y="744"/>
                  </a:lnTo>
                  <a:lnTo>
                    <a:pt x="2859" y="739"/>
                  </a:lnTo>
                  <a:lnTo>
                    <a:pt x="2861" y="738"/>
                  </a:lnTo>
                  <a:lnTo>
                    <a:pt x="2864" y="737"/>
                  </a:lnTo>
                  <a:lnTo>
                    <a:pt x="2872" y="730"/>
                  </a:lnTo>
                  <a:lnTo>
                    <a:pt x="2873" y="727"/>
                  </a:lnTo>
                  <a:lnTo>
                    <a:pt x="2870" y="724"/>
                  </a:lnTo>
                  <a:lnTo>
                    <a:pt x="2862" y="716"/>
                  </a:lnTo>
                  <a:lnTo>
                    <a:pt x="2862" y="712"/>
                  </a:lnTo>
                  <a:lnTo>
                    <a:pt x="2862" y="705"/>
                  </a:lnTo>
                  <a:lnTo>
                    <a:pt x="2861" y="700"/>
                  </a:lnTo>
                  <a:lnTo>
                    <a:pt x="2860" y="699"/>
                  </a:lnTo>
                  <a:lnTo>
                    <a:pt x="2856" y="694"/>
                  </a:lnTo>
                  <a:lnTo>
                    <a:pt x="2855" y="692"/>
                  </a:lnTo>
                  <a:lnTo>
                    <a:pt x="2853" y="692"/>
                  </a:lnTo>
                  <a:lnTo>
                    <a:pt x="2850" y="699"/>
                  </a:lnTo>
                  <a:lnTo>
                    <a:pt x="2847" y="708"/>
                  </a:lnTo>
                  <a:lnTo>
                    <a:pt x="2846" y="715"/>
                  </a:lnTo>
                  <a:lnTo>
                    <a:pt x="2847" y="720"/>
                  </a:lnTo>
                  <a:lnTo>
                    <a:pt x="2849" y="726"/>
                  </a:lnTo>
                  <a:lnTo>
                    <a:pt x="2850" y="732"/>
                  </a:lnTo>
                  <a:lnTo>
                    <a:pt x="2849" y="739"/>
                  </a:lnTo>
                  <a:lnTo>
                    <a:pt x="2843" y="733"/>
                  </a:lnTo>
                  <a:lnTo>
                    <a:pt x="2837" y="730"/>
                  </a:lnTo>
                  <a:lnTo>
                    <a:pt x="2831" y="731"/>
                  </a:lnTo>
                  <a:lnTo>
                    <a:pt x="2825" y="732"/>
                  </a:lnTo>
                  <a:lnTo>
                    <a:pt x="2819" y="736"/>
                  </a:lnTo>
                  <a:lnTo>
                    <a:pt x="2821" y="742"/>
                  </a:lnTo>
                  <a:lnTo>
                    <a:pt x="2831" y="752"/>
                  </a:lnTo>
                  <a:lnTo>
                    <a:pt x="2835" y="761"/>
                  </a:lnTo>
                  <a:lnTo>
                    <a:pt x="2829" y="760"/>
                  </a:lnTo>
                  <a:lnTo>
                    <a:pt x="2819" y="756"/>
                  </a:lnTo>
                  <a:lnTo>
                    <a:pt x="2812" y="753"/>
                  </a:lnTo>
                  <a:lnTo>
                    <a:pt x="2811" y="752"/>
                  </a:lnTo>
                  <a:lnTo>
                    <a:pt x="2809" y="748"/>
                  </a:lnTo>
                  <a:lnTo>
                    <a:pt x="2805" y="745"/>
                  </a:lnTo>
                  <a:lnTo>
                    <a:pt x="2801" y="743"/>
                  </a:lnTo>
                  <a:lnTo>
                    <a:pt x="2797" y="744"/>
                  </a:lnTo>
                  <a:lnTo>
                    <a:pt x="2793" y="746"/>
                  </a:lnTo>
                  <a:lnTo>
                    <a:pt x="2787" y="752"/>
                  </a:lnTo>
                  <a:lnTo>
                    <a:pt x="2782" y="759"/>
                  </a:lnTo>
                  <a:lnTo>
                    <a:pt x="2778" y="768"/>
                  </a:lnTo>
                  <a:lnTo>
                    <a:pt x="2772" y="775"/>
                  </a:lnTo>
                  <a:lnTo>
                    <a:pt x="2764" y="781"/>
                  </a:lnTo>
                  <a:lnTo>
                    <a:pt x="2761" y="786"/>
                  </a:lnTo>
                  <a:lnTo>
                    <a:pt x="2759" y="787"/>
                  </a:lnTo>
                  <a:lnTo>
                    <a:pt x="2757" y="786"/>
                  </a:lnTo>
                  <a:lnTo>
                    <a:pt x="2755" y="785"/>
                  </a:lnTo>
                  <a:lnTo>
                    <a:pt x="2752" y="782"/>
                  </a:lnTo>
                  <a:lnTo>
                    <a:pt x="2738" y="776"/>
                  </a:lnTo>
                  <a:lnTo>
                    <a:pt x="2719" y="774"/>
                  </a:lnTo>
                  <a:lnTo>
                    <a:pt x="2702" y="774"/>
                  </a:lnTo>
                  <a:lnTo>
                    <a:pt x="2686" y="771"/>
                  </a:lnTo>
                  <a:lnTo>
                    <a:pt x="2669" y="756"/>
                  </a:lnTo>
                  <a:lnTo>
                    <a:pt x="2657" y="739"/>
                  </a:lnTo>
                  <a:lnTo>
                    <a:pt x="2649" y="732"/>
                  </a:lnTo>
                  <a:lnTo>
                    <a:pt x="2642" y="730"/>
                  </a:lnTo>
                  <a:lnTo>
                    <a:pt x="2640" y="725"/>
                  </a:lnTo>
                  <a:lnTo>
                    <a:pt x="2619" y="703"/>
                  </a:lnTo>
                  <a:lnTo>
                    <a:pt x="2634" y="706"/>
                  </a:lnTo>
                  <a:lnTo>
                    <a:pt x="2656" y="727"/>
                  </a:lnTo>
                  <a:lnTo>
                    <a:pt x="2670" y="730"/>
                  </a:lnTo>
                  <a:lnTo>
                    <a:pt x="2676" y="732"/>
                  </a:lnTo>
                  <a:lnTo>
                    <a:pt x="2696" y="747"/>
                  </a:lnTo>
                  <a:lnTo>
                    <a:pt x="2707" y="753"/>
                  </a:lnTo>
                  <a:lnTo>
                    <a:pt x="2721" y="757"/>
                  </a:lnTo>
                  <a:lnTo>
                    <a:pt x="2733" y="757"/>
                  </a:lnTo>
                  <a:lnTo>
                    <a:pt x="2749" y="753"/>
                  </a:lnTo>
                  <a:lnTo>
                    <a:pt x="2761" y="745"/>
                  </a:lnTo>
                  <a:lnTo>
                    <a:pt x="2765" y="734"/>
                  </a:lnTo>
                  <a:lnTo>
                    <a:pt x="2772" y="726"/>
                  </a:lnTo>
                  <a:lnTo>
                    <a:pt x="2786" y="713"/>
                  </a:lnTo>
                  <a:lnTo>
                    <a:pt x="2796" y="701"/>
                  </a:lnTo>
                  <a:lnTo>
                    <a:pt x="2793" y="694"/>
                  </a:lnTo>
                  <a:lnTo>
                    <a:pt x="2803" y="688"/>
                  </a:lnTo>
                  <a:lnTo>
                    <a:pt x="2809" y="678"/>
                  </a:lnTo>
                  <a:lnTo>
                    <a:pt x="2809" y="666"/>
                  </a:lnTo>
                  <a:lnTo>
                    <a:pt x="2800" y="655"/>
                  </a:lnTo>
                  <a:lnTo>
                    <a:pt x="2796" y="660"/>
                  </a:lnTo>
                  <a:lnTo>
                    <a:pt x="2796" y="662"/>
                  </a:lnTo>
                  <a:lnTo>
                    <a:pt x="2798" y="663"/>
                  </a:lnTo>
                  <a:lnTo>
                    <a:pt x="2800" y="664"/>
                  </a:lnTo>
                  <a:lnTo>
                    <a:pt x="2802" y="665"/>
                  </a:lnTo>
                  <a:lnTo>
                    <a:pt x="2797" y="669"/>
                  </a:lnTo>
                  <a:lnTo>
                    <a:pt x="2793" y="669"/>
                  </a:lnTo>
                  <a:lnTo>
                    <a:pt x="2789" y="666"/>
                  </a:lnTo>
                  <a:lnTo>
                    <a:pt x="2784" y="665"/>
                  </a:lnTo>
                  <a:lnTo>
                    <a:pt x="2769" y="667"/>
                  </a:lnTo>
                  <a:lnTo>
                    <a:pt x="2764" y="667"/>
                  </a:lnTo>
                  <a:lnTo>
                    <a:pt x="2767" y="661"/>
                  </a:lnTo>
                  <a:lnTo>
                    <a:pt x="2772" y="657"/>
                  </a:lnTo>
                  <a:lnTo>
                    <a:pt x="2777" y="655"/>
                  </a:lnTo>
                  <a:lnTo>
                    <a:pt x="2783" y="653"/>
                  </a:lnTo>
                  <a:lnTo>
                    <a:pt x="2785" y="651"/>
                  </a:lnTo>
                  <a:lnTo>
                    <a:pt x="2788" y="647"/>
                  </a:lnTo>
                  <a:lnTo>
                    <a:pt x="2791" y="643"/>
                  </a:lnTo>
                  <a:lnTo>
                    <a:pt x="2797" y="641"/>
                  </a:lnTo>
                  <a:lnTo>
                    <a:pt x="2808" y="643"/>
                  </a:lnTo>
                  <a:lnTo>
                    <a:pt x="2813" y="642"/>
                  </a:lnTo>
                  <a:lnTo>
                    <a:pt x="2814" y="638"/>
                  </a:lnTo>
                  <a:lnTo>
                    <a:pt x="2812" y="635"/>
                  </a:lnTo>
                  <a:lnTo>
                    <a:pt x="2807" y="633"/>
                  </a:lnTo>
                  <a:lnTo>
                    <a:pt x="2797" y="631"/>
                  </a:lnTo>
                  <a:lnTo>
                    <a:pt x="2797" y="628"/>
                  </a:lnTo>
                  <a:lnTo>
                    <a:pt x="2816" y="628"/>
                  </a:lnTo>
                  <a:lnTo>
                    <a:pt x="2824" y="626"/>
                  </a:lnTo>
                  <a:lnTo>
                    <a:pt x="2826" y="620"/>
                  </a:lnTo>
                  <a:lnTo>
                    <a:pt x="2826" y="615"/>
                  </a:lnTo>
                  <a:lnTo>
                    <a:pt x="2828" y="607"/>
                  </a:lnTo>
                  <a:lnTo>
                    <a:pt x="2827" y="604"/>
                  </a:lnTo>
                  <a:lnTo>
                    <a:pt x="2820" y="599"/>
                  </a:lnTo>
                  <a:lnTo>
                    <a:pt x="2816" y="595"/>
                  </a:lnTo>
                  <a:lnTo>
                    <a:pt x="2814" y="591"/>
                  </a:lnTo>
                  <a:lnTo>
                    <a:pt x="2806" y="592"/>
                  </a:lnTo>
                  <a:lnTo>
                    <a:pt x="2771" y="588"/>
                  </a:lnTo>
                  <a:lnTo>
                    <a:pt x="2740" y="588"/>
                  </a:lnTo>
                  <a:lnTo>
                    <a:pt x="2714" y="579"/>
                  </a:lnTo>
                  <a:lnTo>
                    <a:pt x="2692" y="579"/>
                  </a:lnTo>
                  <a:lnTo>
                    <a:pt x="2685" y="576"/>
                  </a:lnTo>
                  <a:lnTo>
                    <a:pt x="2673" y="570"/>
                  </a:lnTo>
                  <a:lnTo>
                    <a:pt x="2656" y="564"/>
                  </a:lnTo>
                  <a:lnTo>
                    <a:pt x="2640" y="564"/>
                  </a:lnTo>
                  <a:lnTo>
                    <a:pt x="2631" y="572"/>
                  </a:lnTo>
                  <a:lnTo>
                    <a:pt x="2625" y="559"/>
                  </a:lnTo>
                  <a:lnTo>
                    <a:pt x="2620" y="555"/>
                  </a:lnTo>
                  <a:lnTo>
                    <a:pt x="2612" y="554"/>
                  </a:lnTo>
                  <a:lnTo>
                    <a:pt x="2608" y="553"/>
                  </a:lnTo>
                  <a:lnTo>
                    <a:pt x="2603" y="548"/>
                  </a:lnTo>
                  <a:lnTo>
                    <a:pt x="2594" y="536"/>
                  </a:lnTo>
                  <a:lnTo>
                    <a:pt x="2610" y="545"/>
                  </a:lnTo>
                  <a:lnTo>
                    <a:pt x="2619" y="548"/>
                  </a:lnTo>
                  <a:lnTo>
                    <a:pt x="2636" y="548"/>
                  </a:lnTo>
                  <a:lnTo>
                    <a:pt x="2655" y="555"/>
                  </a:lnTo>
                  <a:lnTo>
                    <a:pt x="2666" y="556"/>
                  </a:lnTo>
                  <a:lnTo>
                    <a:pt x="2685" y="554"/>
                  </a:lnTo>
                  <a:lnTo>
                    <a:pt x="2692" y="556"/>
                  </a:lnTo>
                  <a:lnTo>
                    <a:pt x="2702" y="562"/>
                  </a:lnTo>
                  <a:lnTo>
                    <a:pt x="2711" y="564"/>
                  </a:lnTo>
                  <a:lnTo>
                    <a:pt x="2729" y="555"/>
                  </a:lnTo>
                  <a:lnTo>
                    <a:pt x="2740" y="555"/>
                  </a:lnTo>
                  <a:lnTo>
                    <a:pt x="2741" y="552"/>
                  </a:lnTo>
                  <a:lnTo>
                    <a:pt x="2743" y="550"/>
                  </a:lnTo>
                  <a:lnTo>
                    <a:pt x="2745" y="549"/>
                  </a:lnTo>
                  <a:lnTo>
                    <a:pt x="2749" y="547"/>
                  </a:lnTo>
                  <a:lnTo>
                    <a:pt x="2750" y="557"/>
                  </a:lnTo>
                  <a:lnTo>
                    <a:pt x="2759" y="562"/>
                  </a:lnTo>
                  <a:lnTo>
                    <a:pt x="2770" y="562"/>
                  </a:lnTo>
                  <a:lnTo>
                    <a:pt x="2776" y="557"/>
                  </a:lnTo>
                  <a:lnTo>
                    <a:pt x="2774" y="554"/>
                  </a:lnTo>
                  <a:lnTo>
                    <a:pt x="2772" y="552"/>
                  </a:lnTo>
                  <a:lnTo>
                    <a:pt x="2769" y="551"/>
                  </a:lnTo>
                  <a:lnTo>
                    <a:pt x="2765" y="550"/>
                  </a:lnTo>
                  <a:lnTo>
                    <a:pt x="2765" y="548"/>
                  </a:lnTo>
                  <a:lnTo>
                    <a:pt x="2766" y="546"/>
                  </a:lnTo>
                  <a:lnTo>
                    <a:pt x="2766" y="545"/>
                  </a:lnTo>
                  <a:lnTo>
                    <a:pt x="2768" y="543"/>
                  </a:lnTo>
                  <a:lnTo>
                    <a:pt x="2768" y="540"/>
                  </a:lnTo>
                  <a:lnTo>
                    <a:pt x="2765" y="539"/>
                  </a:lnTo>
                  <a:lnTo>
                    <a:pt x="2762" y="538"/>
                  </a:lnTo>
                  <a:lnTo>
                    <a:pt x="2756" y="533"/>
                  </a:lnTo>
                  <a:lnTo>
                    <a:pt x="2757" y="530"/>
                  </a:lnTo>
                  <a:lnTo>
                    <a:pt x="2758" y="520"/>
                  </a:lnTo>
                  <a:lnTo>
                    <a:pt x="2755" y="517"/>
                  </a:lnTo>
                  <a:lnTo>
                    <a:pt x="2751" y="513"/>
                  </a:lnTo>
                  <a:lnTo>
                    <a:pt x="2747" y="511"/>
                  </a:lnTo>
                  <a:lnTo>
                    <a:pt x="2741" y="511"/>
                  </a:lnTo>
                  <a:lnTo>
                    <a:pt x="2754" y="498"/>
                  </a:lnTo>
                  <a:lnTo>
                    <a:pt x="2761" y="494"/>
                  </a:lnTo>
                  <a:lnTo>
                    <a:pt x="2770" y="492"/>
                  </a:lnTo>
                  <a:lnTo>
                    <a:pt x="2788" y="493"/>
                  </a:lnTo>
                  <a:lnTo>
                    <a:pt x="2796" y="492"/>
                  </a:lnTo>
                  <a:lnTo>
                    <a:pt x="2805" y="488"/>
                  </a:lnTo>
                  <a:lnTo>
                    <a:pt x="2802" y="501"/>
                  </a:lnTo>
                  <a:lnTo>
                    <a:pt x="2797" y="505"/>
                  </a:lnTo>
                  <a:lnTo>
                    <a:pt x="2778" y="506"/>
                  </a:lnTo>
                  <a:lnTo>
                    <a:pt x="2769" y="510"/>
                  </a:lnTo>
                  <a:lnTo>
                    <a:pt x="2769" y="516"/>
                  </a:lnTo>
                  <a:lnTo>
                    <a:pt x="2774" y="521"/>
                  </a:lnTo>
                  <a:lnTo>
                    <a:pt x="2782" y="524"/>
                  </a:lnTo>
                  <a:lnTo>
                    <a:pt x="2783" y="527"/>
                  </a:lnTo>
                  <a:lnTo>
                    <a:pt x="2778" y="533"/>
                  </a:lnTo>
                  <a:lnTo>
                    <a:pt x="2784" y="536"/>
                  </a:lnTo>
                  <a:lnTo>
                    <a:pt x="2801" y="539"/>
                  </a:lnTo>
                  <a:lnTo>
                    <a:pt x="2800" y="542"/>
                  </a:lnTo>
                  <a:lnTo>
                    <a:pt x="2799" y="544"/>
                  </a:lnTo>
                  <a:lnTo>
                    <a:pt x="2798" y="545"/>
                  </a:lnTo>
                  <a:lnTo>
                    <a:pt x="2795" y="547"/>
                  </a:lnTo>
                  <a:lnTo>
                    <a:pt x="2801" y="553"/>
                  </a:lnTo>
                  <a:lnTo>
                    <a:pt x="2806" y="556"/>
                  </a:lnTo>
                  <a:lnTo>
                    <a:pt x="2821" y="560"/>
                  </a:lnTo>
                  <a:lnTo>
                    <a:pt x="2819" y="557"/>
                  </a:lnTo>
                  <a:lnTo>
                    <a:pt x="2817" y="555"/>
                  </a:lnTo>
                  <a:lnTo>
                    <a:pt x="2814" y="553"/>
                  </a:lnTo>
                  <a:lnTo>
                    <a:pt x="2811" y="552"/>
                  </a:lnTo>
                  <a:lnTo>
                    <a:pt x="2813" y="548"/>
                  </a:lnTo>
                  <a:lnTo>
                    <a:pt x="2816" y="545"/>
                  </a:lnTo>
                  <a:lnTo>
                    <a:pt x="2821" y="545"/>
                  </a:lnTo>
                  <a:lnTo>
                    <a:pt x="2825" y="546"/>
                  </a:lnTo>
                  <a:lnTo>
                    <a:pt x="2830" y="530"/>
                  </a:lnTo>
                  <a:lnTo>
                    <a:pt x="2825" y="522"/>
                  </a:lnTo>
                  <a:lnTo>
                    <a:pt x="2828" y="518"/>
                  </a:lnTo>
                  <a:lnTo>
                    <a:pt x="2835" y="519"/>
                  </a:lnTo>
                  <a:lnTo>
                    <a:pt x="2839" y="526"/>
                  </a:lnTo>
                  <a:lnTo>
                    <a:pt x="2843" y="540"/>
                  </a:lnTo>
                  <a:lnTo>
                    <a:pt x="2846" y="547"/>
                  </a:lnTo>
                  <a:lnTo>
                    <a:pt x="2850" y="550"/>
                  </a:lnTo>
                  <a:lnTo>
                    <a:pt x="2850" y="553"/>
                  </a:lnTo>
                  <a:lnTo>
                    <a:pt x="2836" y="557"/>
                  </a:lnTo>
                  <a:lnTo>
                    <a:pt x="2838" y="561"/>
                  </a:lnTo>
                  <a:lnTo>
                    <a:pt x="2841" y="561"/>
                  </a:lnTo>
                  <a:lnTo>
                    <a:pt x="2843" y="560"/>
                  </a:lnTo>
                  <a:lnTo>
                    <a:pt x="2847" y="561"/>
                  </a:lnTo>
                  <a:lnTo>
                    <a:pt x="2853" y="564"/>
                  </a:lnTo>
                  <a:lnTo>
                    <a:pt x="2856" y="568"/>
                  </a:lnTo>
                  <a:lnTo>
                    <a:pt x="2861" y="564"/>
                  </a:lnTo>
                  <a:lnTo>
                    <a:pt x="2861" y="557"/>
                  </a:lnTo>
                  <a:lnTo>
                    <a:pt x="2859" y="551"/>
                  </a:lnTo>
                  <a:lnTo>
                    <a:pt x="2856" y="549"/>
                  </a:lnTo>
                  <a:lnTo>
                    <a:pt x="2855" y="546"/>
                  </a:lnTo>
                  <a:lnTo>
                    <a:pt x="2854" y="540"/>
                  </a:lnTo>
                  <a:lnTo>
                    <a:pt x="2856" y="535"/>
                  </a:lnTo>
                  <a:lnTo>
                    <a:pt x="2865" y="538"/>
                  </a:lnTo>
                  <a:lnTo>
                    <a:pt x="2869" y="542"/>
                  </a:lnTo>
                  <a:lnTo>
                    <a:pt x="2876" y="552"/>
                  </a:lnTo>
                  <a:lnTo>
                    <a:pt x="2889" y="557"/>
                  </a:lnTo>
                  <a:lnTo>
                    <a:pt x="2893" y="557"/>
                  </a:lnTo>
                  <a:lnTo>
                    <a:pt x="2894" y="552"/>
                  </a:lnTo>
                  <a:lnTo>
                    <a:pt x="2894" y="547"/>
                  </a:lnTo>
                  <a:lnTo>
                    <a:pt x="2896" y="545"/>
                  </a:lnTo>
                  <a:lnTo>
                    <a:pt x="2899" y="545"/>
                  </a:lnTo>
                  <a:lnTo>
                    <a:pt x="2904" y="552"/>
                  </a:lnTo>
                  <a:lnTo>
                    <a:pt x="2911" y="553"/>
                  </a:lnTo>
                  <a:lnTo>
                    <a:pt x="2936" y="548"/>
                  </a:lnTo>
                  <a:lnTo>
                    <a:pt x="2938" y="546"/>
                  </a:lnTo>
                  <a:lnTo>
                    <a:pt x="2941" y="539"/>
                  </a:lnTo>
                  <a:lnTo>
                    <a:pt x="2945" y="535"/>
                  </a:lnTo>
                  <a:lnTo>
                    <a:pt x="2957" y="527"/>
                  </a:lnTo>
                  <a:lnTo>
                    <a:pt x="2963" y="526"/>
                  </a:lnTo>
                  <a:lnTo>
                    <a:pt x="2962" y="523"/>
                  </a:lnTo>
                  <a:lnTo>
                    <a:pt x="2957" y="517"/>
                  </a:lnTo>
                  <a:lnTo>
                    <a:pt x="2956" y="507"/>
                  </a:lnTo>
                  <a:lnTo>
                    <a:pt x="2960" y="500"/>
                  </a:lnTo>
                  <a:lnTo>
                    <a:pt x="2968" y="503"/>
                  </a:lnTo>
                  <a:lnTo>
                    <a:pt x="2966" y="506"/>
                  </a:lnTo>
                  <a:lnTo>
                    <a:pt x="2970" y="508"/>
                  </a:lnTo>
                  <a:lnTo>
                    <a:pt x="2972" y="507"/>
                  </a:lnTo>
                  <a:lnTo>
                    <a:pt x="2973" y="504"/>
                  </a:lnTo>
                  <a:lnTo>
                    <a:pt x="2972" y="497"/>
                  </a:lnTo>
                  <a:lnTo>
                    <a:pt x="2973" y="493"/>
                  </a:lnTo>
                  <a:lnTo>
                    <a:pt x="2976" y="490"/>
                  </a:lnTo>
                  <a:lnTo>
                    <a:pt x="2977" y="485"/>
                  </a:lnTo>
                  <a:lnTo>
                    <a:pt x="2973" y="480"/>
                  </a:lnTo>
                  <a:lnTo>
                    <a:pt x="2981" y="475"/>
                  </a:lnTo>
                  <a:lnTo>
                    <a:pt x="2983" y="473"/>
                  </a:lnTo>
                  <a:lnTo>
                    <a:pt x="2985" y="469"/>
                  </a:lnTo>
                  <a:lnTo>
                    <a:pt x="2984" y="467"/>
                  </a:lnTo>
                  <a:lnTo>
                    <a:pt x="2983" y="465"/>
                  </a:lnTo>
                  <a:lnTo>
                    <a:pt x="2982" y="462"/>
                  </a:lnTo>
                  <a:lnTo>
                    <a:pt x="2980" y="460"/>
                  </a:lnTo>
                  <a:lnTo>
                    <a:pt x="2980" y="457"/>
                  </a:lnTo>
                  <a:lnTo>
                    <a:pt x="2987" y="454"/>
                  </a:lnTo>
                  <a:lnTo>
                    <a:pt x="2988" y="453"/>
                  </a:lnTo>
                  <a:lnTo>
                    <a:pt x="3004" y="427"/>
                  </a:lnTo>
                  <a:lnTo>
                    <a:pt x="3004" y="423"/>
                  </a:lnTo>
                  <a:lnTo>
                    <a:pt x="3002" y="416"/>
                  </a:lnTo>
                  <a:lnTo>
                    <a:pt x="3001" y="408"/>
                  </a:lnTo>
                  <a:lnTo>
                    <a:pt x="3002" y="401"/>
                  </a:lnTo>
                  <a:lnTo>
                    <a:pt x="3007" y="4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xmlns="" id="{9560400E-5F64-4A50-879D-7BE3DD86F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0055" y="3494893"/>
              <a:ext cx="6770" cy="9089"/>
            </a:xfrm>
            <a:custGeom>
              <a:avLst/>
              <a:gdLst>
                <a:gd name="T0" fmla="*/ 16 w 25"/>
                <a:gd name="T1" fmla="*/ 14 h 34"/>
                <a:gd name="T2" fmla="*/ 12 w 25"/>
                <a:gd name="T3" fmla="*/ 11 h 34"/>
                <a:gd name="T4" fmla="*/ 6 w 25"/>
                <a:gd name="T5" fmla="*/ 12 h 34"/>
                <a:gd name="T6" fmla="*/ 1 w 25"/>
                <a:gd name="T7" fmla="*/ 16 h 34"/>
                <a:gd name="T8" fmla="*/ 0 w 25"/>
                <a:gd name="T9" fmla="*/ 24 h 34"/>
                <a:gd name="T10" fmla="*/ 3 w 25"/>
                <a:gd name="T11" fmla="*/ 28 h 34"/>
                <a:gd name="T12" fmla="*/ 9 w 25"/>
                <a:gd name="T13" fmla="*/ 30 h 34"/>
                <a:gd name="T14" fmla="*/ 15 w 25"/>
                <a:gd name="T15" fmla="*/ 31 h 34"/>
                <a:gd name="T16" fmla="*/ 20 w 25"/>
                <a:gd name="T17" fmla="*/ 33 h 34"/>
                <a:gd name="T18" fmla="*/ 22 w 25"/>
                <a:gd name="T19" fmla="*/ 28 h 34"/>
                <a:gd name="T20" fmla="*/ 24 w 25"/>
                <a:gd name="T21" fmla="*/ 0 h 34"/>
                <a:gd name="T22" fmla="*/ 18 w 25"/>
                <a:gd name="T23" fmla="*/ 12 h 34"/>
                <a:gd name="T24" fmla="*/ 16 w 25"/>
                <a:gd name="T25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4">
                  <a:moveTo>
                    <a:pt x="16" y="14"/>
                  </a:moveTo>
                  <a:lnTo>
                    <a:pt x="12" y="11"/>
                  </a:lnTo>
                  <a:lnTo>
                    <a:pt x="6" y="12"/>
                  </a:lnTo>
                  <a:lnTo>
                    <a:pt x="1" y="16"/>
                  </a:lnTo>
                  <a:lnTo>
                    <a:pt x="0" y="24"/>
                  </a:lnTo>
                  <a:lnTo>
                    <a:pt x="3" y="28"/>
                  </a:lnTo>
                  <a:lnTo>
                    <a:pt x="9" y="30"/>
                  </a:lnTo>
                  <a:lnTo>
                    <a:pt x="15" y="31"/>
                  </a:lnTo>
                  <a:lnTo>
                    <a:pt x="20" y="33"/>
                  </a:lnTo>
                  <a:lnTo>
                    <a:pt x="22" y="28"/>
                  </a:lnTo>
                  <a:lnTo>
                    <a:pt x="24" y="0"/>
                  </a:lnTo>
                  <a:lnTo>
                    <a:pt x="18" y="12"/>
                  </a:lnTo>
                  <a:lnTo>
                    <a:pt x="16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xmlns="" id="{0DDE5E8E-3BFB-49E6-B76A-E3615137D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9080" y="3463083"/>
              <a:ext cx="3384" cy="11361"/>
            </a:xfrm>
            <a:custGeom>
              <a:avLst/>
              <a:gdLst>
                <a:gd name="T0" fmla="*/ 4 w 14"/>
                <a:gd name="T1" fmla="*/ 7 h 45"/>
                <a:gd name="T2" fmla="*/ 2 w 14"/>
                <a:gd name="T3" fmla="*/ 19 h 45"/>
                <a:gd name="T4" fmla="*/ 2 w 14"/>
                <a:gd name="T5" fmla="*/ 32 h 45"/>
                <a:gd name="T6" fmla="*/ 0 w 14"/>
                <a:gd name="T7" fmla="*/ 44 h 45"/>
                <a:gd name="T8" fmla="*/ 4 w 14"/>
                <a:gd name="T9" fmla="*/ 37 h 45"/>
                <a:gd name="T10" fmla="*/ 8 w 14"/>
                <a:gd name="T11" fmla="*/ 26 h 45"/>
                <a:gd name="T12" fmla="*/ 11 w 14"/>
                <a:gd name="T13" fmla="*/ 4 h 45"/>
                <a:gd name="T14" fmla="*/ 11 w 14"/>
                <a:gd name="T15" fmla="*/ 3 h 45"/>
                <a:gd name="T16" fmla="*/ 12 w 14"/>
                <a:gd name="T17" fmla="*/ 3 h 45"/>
                <a:gd name="T18" fmla="*/ 13 w 14"/>
                <a:gd name="T19" fmla="*/ 3 h 45"/>
                <a:gd name="T20" fmla="*/ 12 w 14"/>
                <a:gd name="T21" fmla="*/ 0 h 45"/>
                <a:gd name="T22" fmla="*/ 4 w 14"/>
                <a:gd name="T23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45">
                  <a:moveTo>
                    <a:pt x="4" y="7"/>
                  </a:moveTo>
                  <a:lnTo>
                    <a:pt x="2" y="19"/>
                  </a:lnTo>
                  <a:lnTo>
                    <a:pt x="2" y="32"/>
                  </a:lnTo>
                  <a:lnTo>
                    <a:pt x="0" y="44"/>
                  </a:lnTo>
                  <a:lnTo>
                    <a:pt x="4" y="37"/>
                  </a:lnTo>
                  <a:lnTo>
                    <a:pt x="8" y="2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2" y="0"/>
                  </a:lnTo>
                  <a:lnTo>
                    <a:pt x="4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xmlns="" id="{7FEE09D2-FEF6-4EA5-B97B-4F9D53E42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4876" y="3414231"/>
              <a:ext cx="22565" cy="23858"/>
            </a:xfrm>
            <a:custGeom>
              <a:avLst/>
              <a:gdLst>
                <a:gd name="T0" fmla="*/ 80 w 89"/>
                <a:gd name="T1" fmla="*/ 3 h 94"/>
                <a:gd name="T2" fmla="*/ 67 w 89"/>
                <a:gd name="T3" fmla="*/ 15 h 94"/>
                <a:gd name="T4" fmla="*/ 61 w 89"/>
                <a:gd name="T5" fmla="*/ 18 h 94"/>
                <a:gd name="T6" fmla="*/ 55 w 89"/>
                <a:gd name="T7" fmla="*/ 21 h 94"/>
                <a:gd name="T8" fmla="*/ 15 w 89"/>
                <a:gd name="T9" fmla="*/ 62 h 94"/>
                <a:gd name="T10" fmla="*/ 4 w 89"/>
                <a:gd name="T11" fmla="*/ 78 h 94"/>
                <a:gd name="T12" fmla="*/ 0 w 89"/>
                <a:gd name="T13" fmla="*/ 93 h 94"/>
                <a:gd name="T14" fmla="*/ 5 w 89"/>
                <a:gd name="T15" fmla="*/ 86 h 94"/>
                <a:gd name="T16" fmla="*/ 35 w 89"/>
                <a:gd name="T17" fmla="*/ 44 h 94"/>
                <a:gd name="T18" fmla="*/ 40 w 89"/>
                <a:gd name="T19" fmla="*/ 41 h 94"/>
                <a:gd name="T20" fmla="*/ 51 w 89"/>
                <a:gd name="T21" fmla="*/ 36 h 94"/>
                <a:gd name="T22" fmla="*/ 77 w 89"/>
                <a:gd name="T23" fmla="*/ 14 h 94"/>
                <a:gd name="T24" fmla="*/ 85 w 89"/>
                <a:gd name="T25" fmla="*/ 4 h 94"/>
                <a:gd name="T26" fmla="*/ 86 w 89"/>
                <a:gd name="T27" fmla="*/ 3 h 94"/>
                <a:gd name="T28" fmla="*/ 87 w 89"/>
                <a:gd name="T29" fmla="*/ 3 h 94"/>
                <a:gd name="T30" fmla="*/ 88 w 89"/>
                <a:gd name="T31" fmla="*/ 2 h 94"/>
                <a:gd name="T32" fmla="*/ 87 w 89"/>
                <a:gd name="T33" fmla="*/ 0 h 94"/>
                <a:gd name="T34" fmla="*/ 80 w 89"/>
                <a:gd name="T35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4">
                  <a:moveTo>
                    <a:pt x="80" y="3"/>
                  </a:moveTo>
                  <a:lnTo>
                    <a:pt x="67" y="15"/>
                  </a:lnTo>
                  <a:lnTo>
                    <a:pt x="61" y="18"/>
                  </a:lnTo>
                  <a:lnTo>
                    <a:pt x="55" y="21"/>
                  </a:lnTo>
                  <a:lnTo>
                    <a:pt x="15" y="62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5" y="86"/>
                  </a:lnTo>
                  <a:lnTo>
                    <a:pt x="35" y="44"/>
                  </a:lnTo>
                  <a:lnTo>
                    <a:pt x="40" y="41"/>
                  </a:lnTo>
                  <a:lnTo>
                    <a:pt x="51" y="36"/>
                  </a:lnTo>
                  <a:lnTo>
                    <a:pt x="77" y="14"/>
                  </a:lnTo>
                  <a:lnTo>
                    <a:pt x="85" y="4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8" y="2"/>
                  </a:lnTo>
                  <a:lnTo>
                    <a:pt x="87" y="0"/>
                  </a:lnTo>
                  <a:lnTo>
                    <a:pt x="8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xmlns="" id="{FC9DD8C4-9675-426F-A763-31A70A70B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8368" y="3381283"/>
              <a:ext cx="12410" cy="4544"/>
            </a:xfrm>
            <a:custGeom>
              <a:avLst/>
              <a:gdLst>
                <a:gd name="T0" fmla="*/ 39 w 48"/>
                <a:gd name="T1" fmla="*/ 6 h 19"/>
                <a:gd name="T2" fmla="*/ 34 w 48"/>
                <a:gd name="T3" fmla="*/ 4 h 19"/>
                <a:gd name="T4" fmla="*/ 7 w 48"/>
                <a:gd name="T5" fmla="*/ 0 h 19"/>
                <a:gd name="T6" fmla="*/ 0 w 48"/>
                <a:gd name="T7" fmla="*/ 2 h 19"/>
                <a:gd name="T8" fmla="*/ 1 w 48"/>
                <a:gd name="T9" fmla="*/ 5 h 19"/>
                <a:gd name="T10" fmla="*/ 5 w 48"/>
                <a:gd name="T11" fmla="*/ 7 h 19"/>
                <a:gd name="T12" fmla="*/ 25 w 48"/>
                <a:gd name="T13" fmla="*/ 9 h 19"/>
                <a:gd name="T14" fmla="*/ 41 w 48"/>
                <a:gd name="T15" fmla="*/ 17 h 19"/>
                <a:gd name="T16" fmla="*/ 42 w 48"/>
                <a:gd name="T17" fmla="*/ 18 h 19"/>
                <a:gd name="T18" fmla="*/ 47 w 48"/>
                <a:gd name="T19" fmla="*/ 14 h 19"/>
                <a:gd name="T20" fmla="*/ 44 w 48"/>
                <a:gd name="T21" fmla="*/ 10 h 19"/>
                <a:gd name="T22" fmla="*/ 39 w 48"/>
                <a:gd name="T2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9">
                  <a:moveTo>
                    <a:pt x="39" y="6"/>
                  </a:moveTo>
                  <a:lnTo>
                    <a:pt x="34" y="4"/>
                  </a:lnTo>
                  <a:lnTo>
                    <a:pt x="7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5" y="7"/>
                  </a:lnTo>
                  <a:lnTo>
                    <a:pt x="25" y="9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7" y="14"/>
                  </a:lnTo>
                  <a:lnTo>
                    <a:pt x="44" y="10"/>
                  </a:lnTo>
                  <a:lnTo>
                    <a:pt x="39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xmlns="" id="{845AA7A3-45AA-4A39-A648-5FE8C5FFF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7751" y="3380147"/>
              <a:ext cx="38361" cy="14769"/>
            </a:xfrm>
            <a:custGeom>
              <a:avLst/>
              <a:gdLst>
                <a:gd name="T0" fmla="*/ 126 w 148"/>
                <a:gd name="T1" fmla="*/ 0 h 58"/>
                <a:gd name="T2" fmla="*/ 68 w 148"/>
                <a:gd name="T3" fmla="*/ 21 h 58"/>
                <a:gd name="T4" fmla="*/ 14 w 148"/>
                <a:gd name="T5" fmla="*/ 43 h 58"/>
                <a:gd name="T6" fmla="*/ 5 w 148"/>
                <a:gd name="T7" fmla="*/ 49 h 58"/>
                <a:gd name="T8" fmla="*/ 0 w 148"/>
                <a:gd name="T9" fmla="*/ 57 h 58"/>
                <a:gd name="T10" fmla="*/ 93 w 148"/>
                <a:gd name="T11" fmla="*/ 13 h 58"/>
                <a:gd name="T12" fmla="*/ 102 w 148"/>
                <a:gd name="T13" fmla="*/ 10 h 58"/>
                <a:gd name="T14" fmla="*/ 147 w 148"/>
                <a:gd name="T15" fmla="*/ 4 h 58"/>
                <a:gd name="T16" fmla="*/ 146 w 148"/>
                <a:gd name="T17" fmla="*/ 1 h 58"/>
                <a:gd name="T18" fmla="*/ 126 w 148"/>
                <a:gd name="T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58">
                  <a:moveTo>
                    <a:pt x="126" y="0"/>
                  </a:moveTo>
                  <a:lnTo>
                    <a:pt x="68" y="21"/>
                  </a:lnTo>
                  <a:lnTo>
                    <a:pt x="14" y="43"/>
                  </a:lnTo>
                  <a:lnTo>
                    <a:pt x="5" y="49"/>
                  </a:lnTo>
                  <a:lnTo>
                    <a:pt x="0" y="57"/>
                  </a:lnTo>
                  <a:lnTo>
                    <a:pt x="93" y="13"/>
                  </a:lnTo>
                  <a:lnTo>
                    <a:pt x="102" y="10"/>
                  </a:lnTo>
                  <a:lnTo>
                    <a:pt x="147" y="4"/>
                  </a:lnTo>
                  <a:lnTo>
                    <a:pt x="146" y="1"/>
                  </a:lnTo>
                  <a:lnTo>
                    <a:pt x="12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xmlns="" id="{E6AA26DB-7067-4F9D-985D-D3697606A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0779" y="3343792"/>
              <a:ext cx="22565" cy="46580"/>
            </a:xfrm>
            <a:custGeom>
              <a:avLst/>
              <a:gdLst>
                <a:gd name="T0" fmla="*/ 79 w 90"/>
                <a:gd name="T1" fmla="*/ 8 h 182"/>
                <a:gd name="T2" fmla="*/ 75 w 90"/>
                <a:gd name="T3" fmla="*/ 13 h 182"/>
                <a:gd name="T4" fmla="*/ 73 w 90"/>
                <a:gd name="T5" fmla="*/ 18 h 182"/>
                <a:gd name="T6" fmla="*/ 71 w 90"/>
                <a:gd name="T7" fmla="*/ 21 h 182"/>
                <a:gd name="T8" fmla="*/ 58 w 90"/>
                <a:gd name="T9" fmla="*/ 35 h 182"/>
                <a:gd name="T10" fmla="*/ 30 w 90"/>
                <a:gd name="T11" fmla="*/ 82 h 182"/>
                <a:gd name="T12" fmla="*/ 2 w 90"/>
                <a:gd name="T13" fmla="*/ 159 h 182"/>
                <a:gd name="T14" fmla="*/ 0 w 90"/>
                <a:gd name="T15" fmla="*/ 173 h 182"/>
                <a:gd name="T16" fmla="*/ 5 w 90"/>
                <a:gd name="T17" fmla="*/ 181 h 182"/>
                <a:gd name="T18" fmla="*/ 6 w 90"/>
                <a:gd name="T19" fmla="*/ 169 h 182"/>
                <a:gd name="T20" fmla="*/ 35 w 90"/>
                <a:gd name="T21" fmla="*/ 84 h 182"/>
                <a:gd name="T22" fmla="*/ 50 w 90"/>
                <a:gd name="T23" fmla="*/ 57 h 182"/>
                <a:gd name="T24" fmla="*/ 55 w 90"/>
                <a:gd name="T25" fmla="*/ 51 h 182"/>
                <a:gd name="T26" fmla="*/ 62 w 90"/>
                <a:gd name="T27" fmla="*/ 45 h 182"/>
                <a:gd name="T28" fmla="*/ 76 w 90"/>
                <a:gd name="T29" fmla="*/ 22 h 182"/>
                <a:gd name="T30" fmla="*/ 85 w 90"/>
                <a:gd name="T31" fmla="*/ 13 h 182"/>
                <a:gd name="T32" fmla="*/ 89 w 90"/>
                <a:gd name="T33" fmla="*/ 0 h 182"/>
                <a:gd name="T34" fmla="*/ 85 w 90"/>
                <a:gd name="T35" fmla="*/ 3 h 182"/>
                <a:gd name="T36" fmla="*/ 79 w 90"/>
                <a:gd name="T37" fmla="*/ 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182">
                  <a:moveTo>
                    <a:pt x="79" y="8"/>
                  </a:moveTo>
                  <a:lnTo>
                    <a:pt x="75" y="13"/>
                  </a:lnTo>
                  <a:lnTo>
                    <a:pt x="73" y="18"/>
                  </a:lnTo>
                  <a:lnTo>
                    <a:pt x="71" y="21"/>
                  </a:lnTo>
                  <a:lnTo>
                    <a:pt x="58" y="35"/>
                  </a:lnTo>
                  <a:lnTo>
                    <a:pt x="30" y="82"/>
                  </a:lnTo>
                  <a:lnTo>
                    <a:pt x="2" y="159"/>
                  </a:lnTo>
                  <a:lnTo>
                    <a:pt x="0" y="173"/>
                  </a:lnTo>
                  <a:lnTo>
                    <a:pt x="5" y="181"/>
                  </a:lnTo>
                  <a:lnTo>
                    <a:pt x="6" y="169"/>
                  </a:lnTo>
                  <a:lnTo>
                    <a:pt x="35" y="84"/>
                  </a:lnTo>
                  <a:lnTo>
                    <a:pt x="50" y="57"/>
                  </a:lnTo>
                  <a:lnTo>
                    <a:pt x="55" y="51"/>
                  </a:lnTo>
                  <a:lnTo>
                    <a:pt x="62" y="45"/>
                  </a:lnTo>
                  <a:lnTo>
                    <a:pt x="76" y="22"/>
                  </a:lnTo>
                  <a:lnTo>
                    <a:pt x="85" y="13"/>
                  </a:lnTo>
                  <a:lnTo>
                    <a:pt x="89" y="0"/>
                  </a:lnTo>
                  <a:lnTo>
                    <a:pt x="85" y="3"/>
                  </a:lnTo>
                  <a:lnTo>
                    <a:pt x="79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xmlns="" id="{C75FF6FF-CFE4-4B30-BCD4-2CE8C1AC6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7858" y="3326751"/>
              <a:ext cx="9027" cy="11361"/>
            </a:xfrm>
            <a:custGeom>
              <a:avLst/>
              <a:gdLst>
                <a:gd name="T0" fmla="*/ 19 w 34"/>
                <a:gd name="T1" fmla="*/ 0 h 42"/>
                <a:gd name="T2" fmla="*/ 17 w 34"/>
                <a:gd name="T3" fmla="*/ 1 h 42"/>
                <a:gd name="T4" fmla="*/ 17 w 34"/>
                <a:gd name="T5" fmla="*/ 6 h 42"/>
                <a:gd name="T6" fmla="*/ 15 w 34"/>
                <a:gd name="T7" fmla="*/ 9 h 42"/>
                <a:gd name="T8" fmla="*/ 12 w 34"/>
                <a:gd name="T9" fmla="*/ 12 h 42"/>
                <a:gd name="T10" fmla="*/ 12 w 34"/>
                <a:gd name="T11" fmla="*/ 15 h 42"/>
                <a:gd name="T12" fmla="*/ 11 w 34"/>
                <a:gd name="T13" fmla="*/ 22 h 42"/>
                <a:gd name="T14" fmla="*/ 2 w 34"/>
                <a:gd name="T15" fmla="*/ 36 h 42"/>
                <a:gd name="T16" fmla="*/ 0 w 34"/>
                <a:gd name="T17" fmla="*/ 41 h 42"/>
                <a:gd name="T18" fmla="*/ 2 w 34"/>
                <a:gd name="T19" fmla="*/ 41 h 42"/>
                <a:gd name="T20" fmla="*/ 6 w 34"/>
                <a:gd name="T21" fmla="*/ 31 h 42"/>
                <a:gd name="T22" fmla="*/ 28 w 34"/>
                <a:gd name="T23" fmla="*/ 7 h 42"/>
                <a:gd name="T24" fmla="*/ 30 w 34"/>
                <a:gd name="T25" fmla="*/ 6 h 42"/>
                <a:gd name="T26" fmla="*/ 31 w 34"/>
                <a:gd name="T27" fmla="*/ 5 h 42"/>
                <a:gd name="T28" fmla="*/ 32 w 34"/>
                <a:gd name="T29" fmla="*/ 4 h 42"/>
                <a:gd name="T30" fmla="*/ 33 w 34"/>
                <a:gd name="T31" fmla="*/ 3 h 42"/>
                <a:gd name="T32" fmla="*/ 24 w 34"/>
                <a:gd name="T33" fmla="*/ 0 h 42"/>
                <a:gd name="T34" fmla="*/ 19 w 34"/>
                <a:gd name="T3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42">
                  <a:moveTo>
                    <a:pt x="19" y="0"/>
                  </a:moveTo>
                  <a:lnTo>
                    <a:pt x="17" y="1"/>
                  </a:lnTo>
                  <a:lnTo>
                    <a:pt x="17" y="6"/>
                  </a:lnTo>
                  <a:lnTo>
                    <a:pt x="15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1" y="22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6" y="31"/>
                  </a:lnTo>
                  <a:lnTo>
                    <a:pt x="28" y="7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24" y="0"/>
                  </a:lnTo>
                  <a:lnTo>
                    <a:pt x="19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xmlns="" id="{6917FE70-042F-4950-AAA0-63187E3B1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6884" y="3307437"/>
              <a:ext cx="20309" cy="19313"/>
            </a:xfrm>
            <a:custGeom>
              <a:avLst/>
              <a:gdLst>
                <a:gd name="T0" fmla="*/ 40 w 78"/>
                <a:gd name="T1" fmla="*/ 27 h 74"/>
                <a:gd name="T2" fmla="*/ 23 w 78"/>
                <a:gd name="T3" fmla="*/ 44 h 74"/>
                <a:gd name="T4" fmla="*/ 14 w 78"/>
                <a:gd name="T5" fmla="*/ 50 h 74"/>
                <a:gd name="T6" fmla="*/ 6 w 78"/>
                <a:gd name="T7" fmla="*/ 50 h 74"/>
                <a:gd name="T8" fmla="*/ 5 w 78"/>
                <a:gd name="T9" fmla="*/ 62 h 74"/>
                <a:gd name="T10" fmla="*/ 4 w 78"/>
                <a:gd name="T11" fmla="*/ 68 h 74"/>
                <a:gd name="T12" fmla="*/ 0 w 78"/>
                <a:gd name="T13" fmla="*/ 73 h 74"/>
                <a:gd name="T14" fmla="*/ 34 w 78"/>
                <a:gd name="T15" fmla="*/ 38 h 74"/>
                <a:gd name="T16" fmla="*/ 64 w 78"/>
                <a:gd name="T17" fmla="*/ 19 h 74"/>
                <a:gd name="T18" fmla="*/ 69 w 78"/>
                <a:gd name="T19" fmla="*/ 10 h 74"/>
                <a:gd name="T20" fmla="*/ 74 w 78"/>
                <a:gd name="T21" fmla="*/ 6 h 74"/>
                <a:gd name="T22" fmla="*/ 76 w 78"/>
                <a:gd name="T23" fmla="*/ 3 h 74"/>
                <a:gd name="T24" fmla="*/ 77 w 78"/>
                <a:gd name="T25" fmla="*/ 0 h 74"/>
                <a:gd name="T26" fmla="*/ 68 w 78"/>
                <a:gd name="T27" fmla="*/ 8 h 74"/>
                <a:gd name="T28" fmla="*/ 40 w 78"/>
                <a:gd name="T29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74">
                  <a:moveTo>
                    <a:pt x="40" y="27"/>
                  </a:moveTo>
                  <a:lnTo>
                    <a:pt x="23" y="44"/>
                  </a:lnTo>
                  <a:lnTo>
                    <a:pt x="14" y="50"/>
                  </a:lnTo>
                  <a:lnTo>
                    <a:pt x="6" y="50"/>
                  </a:lnTo>
                  <a:lnTo>
                    <a:pt x="5" y="62"/>
                  </a:lnTo>
                  <a:lnTo>
                    <a:pt x="4" y="68"/>
                  </a:lnTo>
                  <a:lnTo>
                    <a:pt x="0" y="73"/>
                  </a:lnTo>
                  <a:lnTo>
                    <a:pt x="34" y="38"/>
                  </a:lnTo>
                  <a:lnTo>
                    <a:pt x="64" y="19"/>
                  </a:lnTo>
                  <a:lnTo>
                    <a:pt x="69" y="10"/>
                  </a:lnTo>
                  <a:lnTo>
                    <a:pt x="74" y="6"/>
                  </a:lnTo>
                  <a:lnTo>
                    <a:pt x="76" y="3"/>
                  </a:lnTo>
                  <a:lnTo>
                    <a:pt x="77" y="0"/>
                  </a:lnTo>
                  <a:lnTo>
                    <a:pt x="68" y="8"/>
                  </a:lnTo>
                  <a:lnTo>
                    <a:pt x="40" y="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xmlns="" id="{7F73C3C1-A115-42B8-9840-92F3651FF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0578" y="3235862"/>
              <a:ext cx="19181" cy="71575"/>
            </a:xfrm>
            <a:custGeom>
              <a:avLst/>
              <a:gdLst>
                <a:gd name="T0" fmla="*/ 63 w 74"/>
                <a:gd name="T1" fmla="*/ 116 h 278"/>
                <a:gd name="T2" fmla="*/ 63 w 74"/>
                <a:gd name="T3" fmla="*/ 81 h 278"/>
                <a:gd name="T4" fmla="*/ 57 w 74"/>
                <a:gd name="T5" fmla="*/ 63 h 278"/>
                <a:gd name="T6" fmla="*/ 46 w 74"/>
                <a:gd name="T7" fmla="*/ 43 h 278"/>
                <a:gd name="T8" fmla="*/ 43 w 74"/>
                <a:gd name="T9" fmla="*/ 34 h 278"/>
                <a:gd name="T10" fmla="*/ 40 w 74"/>
                <a:gd name="T11" fmla="*/ 25 h 278"/>
                <a:gd name="T12" fmla="*/ 34 w 74"/>
                <a:gd name="T13" fmla="*/ 14 h 278"/>
                <a:gd name="T14" fmla="*/ 27 w 74"/>
                <a:gd name="T15" fmla="*/ 4 h 278"/>
                <a:gd name="T16" fmla="*/ 20 w 74"/>
                <a:gd name="T17" fmla="*/ 0 h 278"/>
                <a:gd name="T18" fmla="*/ 17 w 74"/>
                <a:gd name="T19" fmla="*/ 3 h 278"/>
                <a:gd name="T20" fmla="*/ 21 w 74"/>
                <a:gd name="T21" fmla="*/ 11 h 278"/>
                <a:gd name="T22" fmla="*/ 30 w 74"/>
                <a:gd name="T23" fmla="*/ 24 h 278"/>
                <a:gd name="T24" fmla="*/ 33 w 74"/>
                <a:gd name="T25" fmla="*/ 32 h 278"/>
                <a:gd name="T26" fmla="*/ 49 w 74"/>
                <a:gd name="T27" fmla="*/ 62 h 278"/>
                <a:gd name="T28" fmla="*/ 56 w 74"/>
                <a:gd name="T29" fmla="*/ 80 h 278"/>
                <a:gd name="T30" fmla="*/ 58 w 74"/>
                <a:gd name="T31" fmla="*/ 90 h 278"/>
                <a:gd name="T32" fmla="*/ 58 w 74"/>
                <a:gd name="T33" fmla="*/ 95 h 278"/>
                <a:gd name="T34" fmla="*/ 56 w 74"/>
                <a:gd name="T35" fmla="*/ 106 h 278"/>
                <a:gd name="T36" fmla="*/ 55 w 74"/>
                <a:gd name="T37" fmla="*/ 111 h 278"/>
                <a:gd name="T38" fmla="*/ 57 w 74"/>
                <a:gd name="T39" fmla="*/ 116 h 278"/>
                <a:gd name="T40" fmla="*/ 60 w 74"/>
                <a:gd name="T41" fmla="*/ 124 h 278"/>
                <a:gd name="T42" fmla="*/ 62 w 74"/>
                <a:gd name="T43" fmla="*/ 129 h 278"/>
                <a:gd name="T44" fmla="*/ 63 w 74"/>
                <a:gd name="T45" fmla="*/ 139 h 278"/>
                <a:gd name="T46" fmla="*/ 63 w 74"/>
                <a:gd name="T47" fmla="*/ 155 h 278"/>
                <a:gd name="T48" fmla="*/ 65 w 74"/>
                <a:gd name="T49" fmla="*/ 172 h 278"/>
                <a:gd name="T50" fmla="*/ 66 w 74"/>
                <a:gd name="T51" fmla="*/ 194 h 278"/>
                <a:gd name="T52" fmla="*/ 65 w 74"/>
                <a:gd name="T53" fmla="*/ 200 h 278"/>
                <a:gd name="T54" fmla="*/ 68 w 74"/>
                <a:gd name="T55" fmla="*/ 214 h 278"/>
                <a:gd name="T56" fmla="*/ 60 w 74"/>
                <a:gd name="T57" fmla="*/ 224 h 278"/>
                <a:gd name="T58" fmla="*/ 38 w 74"/>
                <a:gd name="T59" fmla="*/ 238 h 278"/>
                <a:gd name="T60" fmla="*/ 18 w 74"/>
                <a:gd name="T61" fmla="*/ 255 h 278"/>
                <a:gd name="T62" fmla="*/ 16 w 74"/>
                <a:gd name="T63" fmla="*/ 255 h 278"/>
                <a:gd name="T64" fmla="*/ 16 w 74"/>
                <a:gd name="T65" fmla="*/ 254 h 278"/>
                <a:gd name="T66" fmla="*/ 15 w 74"/>
                <a:gd name="T67" fmla="*/ 253 h 278"/>
                <a:gd name="T68" fmla="*/ 14 w 74"/>
                <a:gd name="T69" fmla="*/ 252 h 278"/>
                <a:gd name="T70" fmla="*/ 12 w 74"/>
                <a:gd name="T71" fmla="*/ 254 h 278"/>
                <a:gd name="T72" fmla="*/ 12 w 74"/>
                <a:gd name="T73" fmla="*/ 256 h 278"/>
                <a:gd name="T74" fmla="*/ 12 w 74"/>
                <a:gd name="T75" fmla="*/ 258 h 278"/>
                <a:gd name="T76" fmla="*/ 12 w 74"/>
                <a:gd name="T77" fmla="*/ 259 h 278"/>
                <a:gd name="T78" fmla="*/ 10 w 74"/>
                <a:gd name="T79" fmla="*/ 262 h 278"/>
                <a:gd name="T80" fmla="*/ 10 w 74"/>
                <a:gd name="T81" fmla="*/ 264 h 278"/>
                <a:gd name="T82" fmla="*/ 9 w 74"/>
                <a:gd name="T83" fmla="*/ 266 h 278"/>
                <a:gd name="T84" fmla="*/ 5 w 74"/>
                <a:gd name="T85" fmla="*/ 267 h 278"/>
                <a:gd name="T86" fmla="*/ 3 w 74"/>
                <a:gd name="T87" fmla="*/ 270 h 278"/>
                <a:gd name="T88" fmla="*/ 0 w 74"/>
                <a:gd name="T89" fmla="*/ 273 h 278"/>
                <a:gd name="T90" fmla="*/ 0 w 74"/>
                <a:gd name="T91" fmla="*/ 276 h 278"/>
                <a:gd name="T92" fmla="*/ 4 w 74"/>
                <a:gd name="T93" fmla="*/ 277 h 278"/>
                <a:gd name="T94" fmla="*/ 7 w 74"/>
                <a:gd name="T95" fmla="*/ 275 h 278"/>
                <a:gd name="T96" fmla="*/ 10 w 74"/>
                <a:gd name="T97" fmla="*/ 270 h 278"/>
                <a:gd name="T98" fmla="*/ 12 w 74"/>
                <a:gd name="T99" fmla="*/ 269 h 278"/>
                <a:gd name="T100" fmla="*/ 18 w 74"/>
                <a:gd name="T101" fmla="*/ 266 h 278"/>
                <a:gd name="T102" fmla="*/ 30 w 74"/>
                <a:gd name="T103" fmla="*/ 257 h 278"/>
                <a:gd name="T104" fmla="*/ 37 w 74"/>
                <a:gd name="T105" fmla="*/ 254 h 278"/>
                <a:gd name="T106" fmla="*/ 49 w 74"/>
                <a:gd name="T107" fmla="*/ 244 h 278"/>
                <a:gd name="T108" fmla="*/ 60 w 74"/>
                <a:gd name="T109" fmla="*/ 242 h 278"/>
                <a:gd name="T110" fmla="*/ 64 w 74"/>
                <a:gd name="T111" fmla="*/ 241 h 278"/>
                <a:gd name="T112" fmla="*/ 69 w 74"/>
                <a:gd name="T113" fmla="*/ 235 h 278"/>
                <a:gd name="T114" fmla="*/ 71 w 74"/>
                <a:gd name="T115" fmla="*/ 227 h 278"/>
                <a:gd name="T116" fmla="*/ 73 w 74"/>
                <a:gd name="T117" fmla="*/ 192 h 278"/>
                <a:gd name="T118" fmla="*/ 63 w 74"/>
                <a:gd name="T119" fmla="*/ 11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278">
                  <a:moveTo>
                    <a:pt x="63" y="116"/>
                  </a:moveTo>
                  <a:lnTo>
                    <a:pt x="63" y="81"/>
                  </a:lnTo>
                  <a:lnTo>
                    <a:pt x="57" y="63"/>
                  </a:lnTo>
                  <a:lnTo>
                    <a:pt x="46" y="43"/>
                  </a:lnTo>
                  <a:lnTo>
                    <a:pt x="43" y="34"/>
                  </a:lnTo>
                  <a:lnTo>
                    <a:pt x="40" y="25"/>
                  </a:lnTo>
                  <a:lnTo>
                    <a:pt x="34" y="14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7" y="3"/>
                  </a:lnTo>
                  <a:lnTo>
                    <a:pt x="21" y="11"/>
                  </a:lnTo>
                  <a:lnTo>
                    <a:pt x="30" y="24"/>
                  </a:lnTo>
                  <a:lnTo>
                    <a:pt x="33" y="32"/>
                  </a:lnTo>
                  <a:lnTo>
                    <a:pt x="49" y="62"/>
                  </a:lnTo>
                  <a:lnTo>
                    <a:pt x="56" y="80"/>
                  </a:lnTo>
                  <a:lnTo>
                    <a:pt x="58" y="90"/>
                  </a:lnTo>
                  <a:lnTo>
                    <a:pt x="58" y="95"/>
                  </a:lnTo>
                  <a:lnTo>
                    <a:pt x="56" y="106"/>
                  </a:lnTo>
                  <a:lnTo>
                    <a:pt x="55" y="111"/>
                  </a:lnTo>
                  <a:lnTo>
                    <a:pt x="57" y="116"/>
                  </a:lnTo>
                  <a:lnTo>
                    <a:pt x="60" y="124"/>
                  </a:lnTo>
                  <a:lnTo>
                    <a:pt x="62" y="129"/>
                  </a:lnTo>
                  <a:lnTo>
                    <a:pt x="63" y="139"/>
                  </a:lnTo>
                  <a:lnTo>
                    <a:pt x="63" y="155"/>
                  </a:lnTo>
                  <a:lnTo>
                    <a:pt x="65" y="172"/>
                  </a:lnTo>
                  <a:lnTo>
                    <a:pt x="66" y="194"/>
                  </a:lnTo>
                  <a:lnTo>
                    <a:pt x="65" y="200"/>
                  </a:lnTo>
                  <a:lnTo>
                    <a:pt x="68" y="214"/>
                  </a:lnTo>
                  <a:lnTo>
                    <a:pt x="60" y="224"/>
                  </a:lnTo>
                  <a:lnTo>
                    <a:pt x="38" y="238"/>
                  </a:lnTo>
                  <a:lnTo>
                    <a:pt x="18" y="255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5" y="253"/>
                  </a:lnTo>
                  <a:lnTo>
                    <a:pt x="14" y="252"/>
                  </a:lnTo>
                  <a:lnTo>
                    <a:pt x="12" y="254"/>
                  </a:lnTo>
                  <a:lnTo>
                    <a:pt x="12" y="256"/>
                  </a:lnTo>
                  <a:lnTo>
                    <a:pt x="12" y="258"/>
                  </a:lnTo>
                  <a:lnTo>
                    <a:pt x="12" y="259"/>
                  </a:lnTo>
                  <a:lnTo>
                    <a:pt x="10" y="262"/>
                  </a:lnTo>
                  <a:lnTo>
                    <a:pt x="10" y="264"/>
                  </a:lnTo>
                  <a:lnTo>
                    <a:pt x="9" y="266"/>
                  </a:lnTo>
                  <a:lnTo>
                    <a:pt x="5" y="267"/>
                  </a:lnTo>
                  <a:lnTo>
                    <a:pt x="3" y="270"/>
                  </a:lnTo>
                  <a:lnTo>
                    <a:pt x="0" y="273"/>
                  </a:lnTo>
                  <a:lnTo>
                    <a:pt x="0" y="276"/>
                  </a:lnTo>
                  <a:lnTo>
                    <a:pt x="4" y="277"/>
                  </a:lnTo>
                  <a:lnTo>
                    <a:pt x="7" y="275"/>
                  </a:lnTo>
                  <a:lnTo>
                    <a:pt x="10" y="270"/>
                  </a:lnTo>
                  <a:lnTo>
                    <a:pt x="12" y="269"/>
                  </a:lnTo>
                  <a:lnTo>
                    <a:pt x="18" y="266"/>
                  </a:lnTo>
                  <a:lnTo>
                    <a:pt x="30" y="257"/>
                  </a:lnTo>
                  <a:lnTo>
                    <a:pt x="37" y="254"/>
                  </a:lnTo>
                  <a:lnTo>
                    <a:pt x="49" y="244"/>
                  </a:lnTo>
                  <a:lnTo>
                    <a:pt x="60" y="242"/>
                  </a:lnTo>
                  <a:lnTo>
                    <a:pt x="64" y="241"/>
                  </a:lnTo>
                  <a:lnTo>
                    <a:pt x="69" y="235"/>
                  </a:lnTo>
                  <a:lnTo>
                    <a:pt x="71" y="227"/>
                  </a:lnTo>
                  <a:lnTo>
                    <a:pt x="73" y="192"/>
                  </a:lnTo>
                  <a:lnTo>
                    <a:pt x="63" y="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xmlns="" id="{F2298334-351D-4CB9-85BB-DD3AF45F5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2525" y="3221093"/>
              <a:ext cx="12410" cy="12496"/>
            </a:xfrm>
            <a:custGeom>
              <a:avLst/>
              <a:gdLst>
                <a:gd name="T0" fmla="*/ 33 w 50"/>
                <a:gd name="T1" fmla="*/ 16 h 47"/>
                <a:gd name="T2" fmla="*/ 27 w 50"/>
                <a:gd name="T3" fmla="*/ 9 h 47"/>
                <a:gd name="T4" fmla="*/ 25 w 50"/>
                <a:gd name="T5" fmla="*/ 6 h 47"/>
                <a:gd name="T6" fmla="*/ 23 w 50"/>
                <a:gd name="T7" fmla="*/ 4 h 47"/>
                <a:gd name="T8" fmla="*/ 20 w 50"/>
                <a:gd name="T9" fmla="*/ 3 h 47"/>
                <a:gd name="T10" fmla="*/ 14 w 50"/>
                <a:gd name="T11" fmla="*/ 2 h 47"/>
                <a:gd name="T12" fmla="*/ 12 w 50"/>
                <a:gd name="T13" fmla="*/ 1 h 47"/>
                <a:gd name="T14" fmla="*/ 8 w 50"/>
                <a:gd name="T15" fmla="*/ 0 h 47"/>
                <a:gd name="T16" fmla="*/ 5 w 50"/>
                <a:gd name="T17" fmla="*/ 0 h 47"/>
                <a:gd name="T18" fmla="*/ 2 w 50"/>
                <a:gd name="T19" fmla="*/ 1 h 47"/>
                <a:gd name="T20" fmla="*/ 0 w 50"/>
                <a:gd name="T21" fmla="*/ 5 h 47"/>
                <a:gd name="T22" fmla="*/ 1 w 50"/>
                <a:gd name="T23" fmla="*/ 7 h 47"/>
                <a:gd name="T24" fmla="*/ 4 w 50"/>
                <a:gd name="T25" fmla="*/ 8 h 47"/>
                <a:gd name="T26" fmla="*/ 6 w 50"/>
                <a:gd name="T27" fmla="*/ 10 h 47"/>
                <a:gd name="T28" fmla="*/ 10 w 50"/>
                <a:gd name="T29" fmla="*/ 14 h 47"/>
                <a:gd name="T30" fmla="*/ 23 w 50"/>
                <a:gd name="T31" fmla="*/ 23 h 47"/>
                <a:gd name="T32" fmla="*/ 27 w 50"/>
                <a:gd name="T33" fmla="*/ 30 h 47"/>
                <a:gd name="T34" fmla="*/ 31 w 50"/>
                <a:gd name="T35" fmla="*/ 38 h 47"/>
                <a:gd name="T36" fmla="*/ 35 w 50"/>
                <a:gd name="T37" fmla="*/ 44 h 47"/>
                <a:gd name="T38" fmla="*/ 41 w 50"/>
                <a:gd name="T39" fmla="*/ 46 h 47"/>
                <a:gd name="T40" fmla="*/ 47 w 50"/>
                <a:gd name="T41" fmla="*/ 44 h 47"/>
                <a:gd name="T42" fmla="*/ 48 w 50"/>
                <a:gd name="T43" fmla="*/ 42 h 47"/>
                <a:gd name="T44" fmla="*/ 47 w 50"/>
                <a:gd name="T45" fmla="*/ 37 h 47"/>
                <a:gd name="T46" fmla="*/ 49 w 50"/>
                <a:gd name="T47" fmla="*/ 29 h 47"/>
                <a:gd name="T48" fmla="*/ 33 w 50"/>
                <a:gd name="T49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7">
                  <a:moveTo>
                    <a:pt x="33" y="16"/>
                  </a:moveTo>
                  <a:lnTo>
                    <a:pt x="27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6" y="10"/>
                  </a:lnTo>
                  <a:lnTo>
                    <a:pt x="10" y="14"/>
                  </a:lnTo>
                  <a:lnTo>
                    <a:pt x="23" y="23"/>
                  </a:lnTo>
                  <a:lnTo>
                    <a:pt x="27" y="30"/>
                  </a:lnTo>
                  <a:lnTo>
                    <a:pt x="31" y="38"/>
                  </a:lnTo>
                  <a:lnTo>
                    <a:pt x="35" y="44"/>
                  </a:lnTo>
                  <a:lnTo>
                    <a:pt x="41" y="46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7" y="37"/>
                  </a:lnTo>
                  <a:lnTo>
                    <a:pt x="49" y="29"/>
                  </a:lnTo>
                  <a:lnTo>
                    <a:pt x="33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xmlns="" id="{2C07C787-3618-483C-9CE6-FAF4A6FE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3191" y="3156335"/>
              <a:ext cx="51900" cy="78391"/>
            </a:xfrm>
            <a:custGeom>
              <a:avLst/>
              <a:gdLst>
                <a:gd name="T0" fmla="*/ 185 w 201"/>
                <a:gd name="T1" fmla="*/ 297 h 305"/>
                <a:gd name="T2" fmla="*/ 187 w 201"/>
                <a:gd name="T3" fmla="*/ 300 h 305"/>
                <a:gd name="T4" fmla="*/ 189 w 201"/>
                <a:gd name="T5" fmla="*/ 301 h 305"/>
                <a:gd name="T6" fmla="*/ 197 w 201"/>
                <a:gd name="T7" fmla="*/ 302 h 305"/>
                <a:gd name="T8" fmla="*/ 200 w 201"/>
                <a:gd name="T9" fmla="*/ 304 h 305"/>
                <a:gd name="T10" fmla="*/ 183 w 201"/>
                <a:gd name="T11" fmla="*/ 280 h 305"/>
                <a:gd name="T12" fmla="*/ 176 w 201"/>
                <a:gd name="T13" fmla="*/ 263 h 305"/>
                <a:gd name="T14" fmla="*/ 100 w 201"/>
                <a:gd name="T15" fmla="*/ 172 h 305"/>
                <a:gd name="T16" fmla="*/ 74 w 201"/>
                <a:gd name="T17" fmla="*/ 131 h 305"/>
                <a:gd name="T18" fmla="*/ 59 w 201"/>
                <a:gd name="T19" fmla="*/ 111 h 305"/>
                <a:gd name="T20" fmla="*/ 56 w 201"/>
                <a:gd name="T21" fmla="*/ 105 h 305"/>
                <a:gd name="T22" fmla="*/ 53 w 201"/>
                <a:gd name="T23" fmla="*/ 94 h 305"/>
                <a:gd name="T24" fmla="*/ 50 w 201"/>
                <a:gd name="T25" fmla="*/ 86 h 305"/>
                <a:gd name="T26" fmla="*/ 40 w 201"/>
                <a:gd name="T27" fmla="*/ 69 h 305"/>
                <a:gd name="T28" fmla="*/ 10 w 201"/>
                <a:gd name="T29" fmla="*/ 0 h 305"/>
                <a:gd name="T30" fmla="*/ 10 w 201"/>
                <a:gd name="T31" fmla="*/ 0 h 305"/>
                <a:gd name="T32" fmla="*/ 5 w 201"/>
                <a:gd name="T33" fmla="*/ 1 h 305"/>
                <a:gd name="T34" fmla="*/ 0 w 201"/>
                <a:gd name="T35" fmla="*/ 2 h 305"/>
                <a:gd name="T36" fmla="*/ 0 w 201"/>
                <a:gd name="T37" fmla="*/ 3 h 305"/>
                <a:gd name="T38" fmla="*/ 1 w 201"/>
                <a:gd name="T39" fmla="*/ 5 h 305"/>
                <a:gd name="T40" fmla="*/ 9 w 201"/>
                <a:gd name="T41" fmla="*/ 19 h 305"/>
                <a:gd name="T42" fmla="*/ 15 w 201"/>
                <a:gd name="T43" fmla="*/ 34 h 305"/>
                <a:gd name="T44" fmla="*/ 22 w 201"/>
                <a:gd name="T45" fmla="*/ 43 h 305"/>
                <a:gd name="T46" fmla="*/ 25 w 201"/>
                <a:gd name="T47" fmla="*/ 50 h 305"/>
                <a:gd name="T48" fmla="*/ 32 w 201"/>
                <a:gd name="T49" fmla="*/ 60 h 305"/>
                <a:gd name="T50" fmla="*/ 35 w 201"/>
                <a:gd name="T51" fmla="*/ 65 h 305"/>
                <a:gd name="T52" fmla="*/ 43 w 201"/>
                <a:gd name="T53" fmla="*/ 93 h 305"/>
                <a:gd name="T54" fmla="*/ 48 w 201"/>
                <a:gd name="T55" fmla="*/ 105 h 305"/>
                <a:gd name="T56" fmla="*/ 48 w 201"/>
                <a:gd name="T57" fmla="*/ 105 h 305"/>
                <a:gd name="T58" fmla="*/ 47 w 201"/>
                <a:gd name="T59" fmla="*/ 106 h 305"/>
                <a:gd name="T60" fmla="*/ 46 w 201"/>
                <a:gd name="T61" fmla="*/ 108 h 305"/>
                <a:gd name="T62" fmla="*/ 48 w 201"/>
                <a:gd name="T63" fmla="*/ 110 h 305"/>
                <a:gd name="T64" fmla="*/ 54 w 201"/>
                <a:gd name="T65" fmla="*/ 114 h 305"/>
                <a:gd name="T66" fmla="*/ 69 w 201"/>
                <a:gd name="T67" fmla="*/ 131 h 305"/>
                <a:gd name="T68" fmla="*/ 75 w 201"/>
                <a:gd name="T69" fmla="*/ 145 h 305"/>
                <a:gd name="T70" fmla="*/ 83 w 201"/>
                <a:gd name="T71" fmla="*/ 157 h 305"/>
                <a:gd name="T72" fmla="*/ 90 w 201"/>
                <a:gd name="T73" fmla="*/ 169 h 305"/>
                <a:gd name="T74" fmla="*/ 91 w 201"/>
                <a:gd name="T75" fmla="*/ 180 h 305"/>
                <a:gd name="T76" fmla="*/ 91 w 201"/>
                <a:gd name="T77" fmla="*/ 183 h 305"/>
                <a:gd name="T78" fmla="*/ 96 w 201"/>
                <a:gd name="T79" fmla="*/ 190 h 305"/>
                <a:gd name="T80" fmla="*/ 99 w 201"/>
                <a:gd name="T81" fmla="*/ 197 h 305"/>
                <a:gd name="T82" fmla="*/ 103 w 201"/>
                <a:gd name="T83" fmla="*/ 204 h 305"/>
                <a:gd name="T84" fmla="*/ 110 w 201"/>
                <a:gd name="T85" fmla="*/ 207 h 305"/>
                <a:gd name="T86" fmla="*/ 113 w 201"/>
                <a:gd name="T87" fmla="*/ 203 h 305"/>
                <a:gd name="T88" fmla="*/ 117 w 201"/>
                <a:gd name="T89" fmla="*/ 205 h 305"/>
                <a:gd name="T90" fmla="*/ 121 w 201"/>
                <a:gd name="T91" fmla="*/ 210 h 305"/>
                <a:gd name="T92" fmla="*/ 124 w 201"/>
                <a:gd name="T93" fmla="*/ 217 h 305"/>
                <a:gd name="T94" fmla="*/ 116 w 201"/>
                <a:gd name="T95" fmla="*/ 221 h 305"/>
                <a:gd name="T96" fmla="*/ 113 w 201"/>
                <a:gd name="T97" fmla="*/ 221 h 305"/>
                <a:gd name="T98" fmla="*/ 109 w 201"/>
                <a:gd name="T99" fmla="*/ 217 h 305"/>
                <a:gd name="T100" fmla="*/ 109 w 201"/>
                <a:gd name="T101" fmla="*/ 225 h 305"/>
                <a:gd name="T102" fmla="*/ 114 w 201"/>
                <a:gd name="T103" fmla="*/ 229 h 305"/>
                <a:gd name="T104" fmla="*/ 120 w 201"/>
                <a:gd name="T105" fmla="*/ 230 h 305"/>
                <a:gd name="T106" fmla="*/ 124 w 201"/>
                <a:gd name="T107" fmla="*/ 226 h 305"/>
                <a:gd name="T108" fmla="*/ 126 w 201"/>
                <a:gd name="T109" fmla="*/ 226 h 305"/>
                <a:gd name="T110" fmla="*/ 158 w 201"/>
                <a:gd name="T111" fmla="*/ 254 h 305"/>
                <a:gd name="T112" fmla="*/ 166 w 201"/>
                <a:gd name="T113" fmla="*/ 264 h 305"/>
                <a:gd name="T114" fmla="*/ 170 w 201"/>
                <a:gd name="T115" fmla="*/ 279 h 305"/>
                <a:gd name="T116" fmla="*/ 174 w 201"/>
                <a:gd name="T117" fmla="*/ 287 h 305"/>
                <a:gd name="T118" fmla="*/ 183 w 201"/>
                <a:gd name="T119" fmla="*/ 290 h 305"/>
                <a:gd name="T120" fmla="*/ 184 w 201"/>
                <a:gd name="T121" fmla="*/ 293 h 305"/>
                <a:gd name="T122" fmla="*/ 185 w 201"/>
                <a:gd name="T123" fmla="*/ 29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" h="305">
                  <a:moveTo>
                    <a:pt x="185" y="297"/>
                  </a:moveTo>
                  <a:lnTo>
                    <a:pt x="187" y="300"/>
                  </a:lnTo>
                  <a:lnTo>
                    <a:pt x="189" y="301"/>
                  </a:lnTo>
                  <a:lnTo>
                    <a:pt x="197" y="302"/>
                  </a:lnTo>
                  <a:lnTo>
                    <a:pt x="200" y="304"/>
                  </a:lnTo>
                  <a:lnTo>
                    <a:pt x="183" y="280"/>
                  </a:lnTo>
                  <a:lnTo>
                    <a:pt x="176" y="263"/>
                  </a:lnTo>
                  <a:lnTo>
                    <a:pt x="100" y="172"/>
                  </a:lnTo>
                  <a:lnTo>
                    <a:pt x="74" y="131"/>
                  </a:lnTo>
                  <a:lnTo>
                    <a:pt x="59" y="111"/>
                  </a:lnTo>
                  <a:lnTo>
                    <a:pt x="56" y="105"/>
                  </a:lnTo>
                  <a:lnTo>
                    <a:pt x="53" y="94"/>
                  </a:lnTo>
                  <a:lnTo>
                    <a:pt x="50" y="86"/>
                  </a:lnTo>
                  <a:lnTo>
                    <a:pt x="40" y="69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9" y="19"/>
                  </a:lnTo>
                  <a:lnTo>
                    <a:pt x="15" y="34"/>
                  </a:lnTo>
                  <a:lnTo>
                    <a:pt x="22" y="43"/>
                  </a:lnTo>
                  <a:lnTo>
                    <a:pt x="25" y="50"/>
                  </a:lnTo>
                  <a:lnTo>
                    <a:pt x="32" y="60"/>
                  </a:lnTo>
                  <a:lnTo>
                    <a:pt x="35" y="65"/>
                  </a:lnTo>
                  <a:lnTo>
                    <a:pt x="43" y="93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47" y="106"/>
                  </a:lnTo>
                  <a:lnTo>
                    <a:pt x="46" y="108"/>
                  </a:lnTo>
                  <a:lnTo>
                    <a:pt x="48" y="110"/>
                  </a:lnTo>
                  <a:lnTo>
                    <a:pt x="54" y="114"/>
                  </a:lnTo>
                  <a:lnTo>
                    <a:pt x="69" y="131"/>
                  </a:lnTo>
                  <a:lnTo>
                    <a:pt x="75" y="145"/>
                  </a:lnTo>
                  <a:lnTo>
                    <a:pt x="83" y="157"/>
                  </a:lnTo>
                  <a:lnTo>
                    <a:pt x="90" y="169"/>
                  </a:lnTo>
                  <a:lnTo>
                    <a:pt x="91" y="180"/>
                  </a:lnTo>
                  <a:lnTo>
                    <a:pt x="91" y="183"/>
                  </a:lnTo>
                  <a:lnTo>
                    <a:pt x="96" y="190"/>
                  </a:lnTo>
                  <a:lnTo>
                    <a:pt x="99" y="197"/>
                  </a:lnTo>
                  <a:lnTo>
                    <a:pt x="103" y="204"/>
                  </a:lnTo>
                  <a:lnTo>
                    <a:pt x="110" y="207"/>
                  </a:lnTo>
                  <a:lnTo>
                    <a:pt x="113" y="203"/>
                  </a:lnTo>
                  <a:lnTo>
                    <a:pt x="117" y="205"/>
                  </a:lnTo>
                  <a:lnTo>
                    <a:pt x="121" y="210"/>
                  </a:lnTo>
                  <a:lnTo>
                    <a:pt x="124" y="217"/>
                  </a:lnTo>
                  <a:lnTo>
                    <a:pt x="116" y="221"/>
                  </a:lnTo>
                  <a:lnTo>
                    <a:pt x="113" y="221"/>
                  </a:lnTo>
                  <a:lnTo>
                    <a:pt x="109" y="217"/>
                  </a:lnTo>
                  <a:lnTo>
                    <a:pt x="109" y="225"/>
                  </a:lnTo>
                  <a:lnTo>
                    <a:pt x="114" y="229"/>
                  </a:lnTo>
                  <a:lnTo>
                    <a:pt x="120" y="230"/>
                  </a:lnTo>
                  <a:lnTo>
                    <a:pt x="124" y="226"/>
                  </a:lnTo>
                  <a:lnTo>
                    <a:pt x="126" y="226"/>
                  </a:lnTo>
                  <a:lnTo>
                    <a:pt x="158" y="254"/>
                  </a:lnTo>
                  <a:lnTo>
                    <a:pt x="166" y="264"/>
                  </a:lnTo>
                  <a:lnTo>
                    <a:pt x="170" y="279"/>
                  </a:lnTo>
                  <a:lnTo>
                    <a:pt x="174" y="287"/>
                  </a:lnTo>
                  <a:lnTo>
                    <a:pt x="183" y="290"/>
                  </a:lnTo>
                  <a:lnTo>
                    <a:pt x="184" y="293"/>
                  </a:lnTo>
                  <a:lnTo>
                    <a:pt x="185" y="29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xmlns="" id="{A27078A0-A757-407E-BA62-71A9EE89D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1907" y="3157471"/>
              <a:ext cx="11283" cy="7952"/>
            </a:xfrm>
            <a:custGeom>
              <a:avLst/>
              <a:gdLst>
                <a:gd name="T0" fmla="*/ 14 w 46"/>
                <a:gd name="T1" fmla="*/ 15 h 29"/>
                <a:gd name="T2" fmla="*/ 16 w 46"/>
                <a:gd name="T3" fmla="*/ 21 h 29"/>
                <a:gd name="T4" fmla="*/ 19 w 46"/>
                <a:gd name="T5" fmla="*/ 27 h 29"/>
                <a:gd name="T6" fmla="*/ 27 w 46"/>
                <a:gd name="T7" fmla="*/ 28 h 29"/>
                <a:gd name="T8" fmla="*/ 42 w 46"/>
                <a:gd name="T9" fmla="*/ 25 h 29"/>
                <a:gd name="T10" fmla="*/ 45 w 46"/>
                <a:gd name="T11" fmla="*/ 23 h 29"/>
                <a:gd name="T12" fmla="*/ 44 w 46"/>
                <a:gd name="T13" fmla="*/ 20 h 29"/>
                <a:gd name="T14" fmla="*/ 42 w 46"/>
                <a:gd name="T15" fmla="*/ 16 h 29"/>
                <a:gd name="T16" fmla="*/ 40 w 46"/>
                <a:gd name="T17" fmla="*/ 12 h 29"/>
                <a:gd name="T18" fmla="*/ 37 w 46"/>
                <a:gd name="T19" fmla="*/ 1 h 29"/>
                <a:gd name="T20" fmla="*/ 37 w 46"/>
                <a:gd name="T21" fmla="*/ 0 h 29"/>
                <a:gd name="T22" fmla="*/ 31 w 46"/>
                <a:gd name="T23" fmla="*/ 2 h 29"/>
                <a:gd name="T24" fmla="*/ 25 w 46"/>
                <a:gd name="T25" fmla="*/ 3 h 29"/>
                <a:gd name="T26" fmla="*/ 23 w 46"/>
                <a:gd name="T27" fmla="*/ 6 h 29"/>
                <a:gd name="T28" fmla="*/ 19 w 46"/>
                <a:gd name="T29" fmla="*/ 7 h 29"/>
                <a:gd name="T30" fmla="*/ 16 w 46"/>
                <a:gd name="T31" fmla="*/ 5 h 29"/>
                <a:gd name="T32" fmla="*/ 0 w 46"/>
                <a:gd name="T33" fmla="*/ 8 h 29"/>
                <a:gd name="T34" fmla="*/ 3 w 46"/>
                <a:gd name="T35" fmla="*/ 11 h 29"/>
                <a:gd name="T36" fmla="*/ 14 w 46"/>
                <a:gd name="T3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29">
                  <a:moveTo>
                    <a:pt x="14" y="15"/>
                  </a:moveTo>
                  <a:lnTo>
                    <a:pt x="16" y="21"/>
                  </a:lnTo>
                  <a:lnTo>
                    <a:pt x="19" y="27"/>
                  </a:lnTo>
                  <a:lnTo>
                    <a:pt x="27" y="28"/>
                  </a:lnTo>
                  <a:lnTo>
                    <a:pt x="42" y="25"/>
                  </a:lnTo>
                  <a:lnTo>
                    <a:pt x="45" y="23"/>
                  </a:lnTo>
                  <a:lnTo>
                    <a:pt x="44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1" y="2"/>
                  </a:lnTo>
                  <a:lnTo>
                    <a:pt x="25" y="3"/>
                  </a:lnTo>
                  <a:lnTo>
                    <a:pt x="23" y="6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0" y="8"/>
                  </a:lnTo>
                  <a:lnTo>
                    <a:pt x="3" y="11"/>
                  </a:lnTo>
                  <a:lnTo>
                    <a:pt x="14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xmlns="" id="{4DCC2C00-F183-440E-9AEC-66906FCB5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7403" y="3159744"/>
              <a:ext cx="781892" cy="352193"/>
            </a:xfrm>
            <a:custGeom>
              <a:avLst/>
              <a:gdLst>
                <a:gd name="T0" fmla="*/ 3050 w 3056"/>
                <a:gd name="T1" fmla="*/ 391 h 1366"/>
                <a:gd name="T2" fmla="*/ 3031 w 3056"/>
                <a:gd name="T3" fmla="*/ 275 h 1366"/>
                <a:gd name="T4" fmla="*/ 2987 w 3056"/>
                <a:gd name="T5" fmla="*/ 277 h 1366"/>
                <a:gd name="T6" fmla="*/ 2923 w 3056"/>
                <a:gd name="T7" fmla="*/ 392 h 1366"/>
                <a:gd name="T8" fmla="*/ 2902 w 3056"/>
                <a:gd name="T9" fmla="*/ 338 h 1366"/>
                <a:gd name="T10" fmla="*/ 2891 w 3056"/>
                <a:gd name="T11" fmla="*/ 246 h 1366"/>
                <a:gd name="T12" fmla="*/ 2743 w 3056"/>
                <a:gd name="T13" fmla="*/ 299 h 1366"/>
                <a:gd name="T14" fmla="*/ 2640 w 3056"/>
                <a:gd name="T15" fmla="*/ 194 h 1366"/>
                <a:gd name="T16" fmla="*/ 2694 w 3056"/>
                <a:gd name="T17" fmla="*/ 271 h 1366"/>
                <a:gd name="T18" fmla="*/ 2773 w 3056"/>
                <a:gd name="T19" fmla="*/ 208 h 1366"/>
                <a:gd name="T20" fmla="*/ 2810 w 3056"/>
                <a:gd name="T21" fmla="*/ 181 h 1366"/>
                <a:gd name="T22" fmla="*/ 2890 w 3056"/>
                <a:gd name="T23" fmla="*/ 169 h 1366"/>
                <a:gd name="T24" fmla="*/ 2852 w 3056"/>
                <a:gd name="T25" fmla="*/ 126 h 1366"/>
                <a:gd name="T26" fmla="*/ 2902 w 3056"/>
                <a:gd name="T27" fmla="*/ 106 h 1366"/>
                <a:gd name="T28" fmla="*/ 2963 w 3056"/>
                <a:gd name="T29" fmla="*/ 172 h 1366"/>
                <a:gd name="T30" fmla="*/ 2908 w 3056"/>
                <a:gd name="T31" fmla="*/ 65 h 1366"/>
                <a:gd name="T32" fmla="*/ 2615 w 3056"/>
                <a:gd name="T33" fmla="*/ 52 h 1366"/>
                <a:gd name="T34" fmla="*/ 1371 w 3056"/>
                <a:gd name="T35" fmla="*/ 284 h 1366"/>
                <a:gd name="T36" fmla="*/ 842 w 3056"/>
                <a:gd name="T37" fmla="*/ 459 h 1366"/>
                <a:gd name="T38" fmla="*/ 746 w 3056"/>
                <a:gd name="T39" fmla="*/ 607 h 1366"/>
                <a:gd name="T40" fmla="*/ 702 w 3056"/>
                <a:gd name="T41" fmla="*/ 595 h 1366"/>
                <a:gd name="T42" fmla="*/ 608 w 3056"/>
                <a:gd name="T43" fmla="*/ 676 h 1366"/>
                <a:gd name="T44" fmla="*/ 564 w 3056"/>
                <a:gd name="T45" fmla="*/ 672 h 1366"/>
                <a:gd name="T46" fmla="*/ 492 w 3056"/>
                <a:gd name="T47" fmla="*/ 727 h 1366"/>
                <a:gd name="T48" fmla="*/ 460 w 3056"/>
                <a:gd name="T49" fmla="*/ 755 h 1366"/>
                <a:gd name="T50" fmla="*/ 361 w 3056"/>
                <a:gd name="T51" fmla="*/ 840 h 1366"/>
                <a:gd name="T52" fmla="*/ 272 w 3056"/>
                <a:gd name="T53" fmla="*/ 922 h 1366"/>
                <a:gd name="T54" fmla="*/ 198 w 3056"/>
                <a:gd name="T55" fmla="*/ 939 h 1366"/>
                <a:gd name="T56" fmla="*/ 92 w 3056"/>
                <a:gd name="T57" fmla="*/ 1018 h 1366"/>
                <a:gd name="T58" fmla="*/ 70 w 3056"/>
                <a:gd name="T59" fmla="*/ 1096 h 1366"/>
                <a:gd name="T60" fmla="*/ 3 w 3056"/>
                <a:gd name="T61" fmla="*/ 1186 h 1366"/>
                <a:gd name="T62" fmla="*/ 565 w 3056"/>
                <a:gd name="T63" fmla="*/ 1099 h 1366"/>
                <a:gd name="T64" fmla="*/ 654 w 3056"/>
                <a:gd name="T65" fmla="*/ 1051 h 1366"/>
                <a:gd name="T66" fmla="*/ 705 w 3056"/>
                <a:gd name="T67" fmla="*/ 1025 h 1366"/>
                <a:gd name="T68" fmla="*/ 1181 w 3056"/>
                <a:gd name="T69" fmla="*/ 968 h 1366"/>
                <a:gd name="T70" fmla="*/ 1200 w 3056"/>
                <a:gd name="T71" fmla="*/ 1006 h 1366"/>
                <a:gd name="T72" fmla="*/ 1381 w 3056"/>
                <a:gd name="T73" fmla="*/ 1083 h 1366"/>
                <a:gd name="T74" fmla="*/ 1876 w 3056"/>
                <a:gd name="T75" fmla="*/ 1143 h 1366"/>
                <a:gd name="T76" fmla="*/ 2264 w 3056"/>
                <a:gd name="T77" fmla="*/ 1323 h 1366"/>
                <a:gd name="T78" fmla="*/ 2389 w 3056"/>
                <a:gd name="T79" fmla="*/ 1192 h 1366"/>
                <a:gd name="T80" fmla="*/ 2460 w 3056"/>
                <a:gd name="T81" fmla="*/ 1108 h 1366"/>
                <a:gd name="T82" fmla="*/ 2543 w 3056"/>
                <a:gd name="T83" fmla="*/ 951 h 1366"/>
                <a:gd name="T84" fmla="*/ 2546 w 3056"/>
                <a:gd name="T85" fmla="*/ 909 h 1366"/>
                <a:gd name="T86" fmla="*/ 2631 w 3056"/>
                <a:gd name="T87" fmla="*/ 901 h 1366"/>
                <a:gd name="T88" fmla="*/ 2714 w 3056"/>
                <a:gd name="T89" fmla="*/ 870 h 1366"/>
                <a:gd name="T90" fmla="*/ 2821 w 3056"/>
                <a:gd name="T91" fmla="*/ 805 h 1366"/>
                <a:gd name="T92" fmla="*/ 2887 w 3056"/>
                <a:gd name="T93" fmla="*/ 779 h 1366"/>
                <a:gd name="T94" fmla="*/ 2926 w 3056"/>
                <a:gd name="T95" fmla="*/ 715 h 1366"/>
                <a:gd name="T96" fmla="*/ 2858 w 3056"/>
                <a:gd name="T97" fmla="*/ 731 h 1366"/>
                <a:gd name="T98" fmla="*/ 2850 w 3056"/>
                <a:gd name="T99" fmla="*/ 719 h 1366"/>
                <a:gd name="T100" fmla="*/ 2782 w 3056"/>
                <a:gd name="T101" fmla="*/ 746 h 1366"/>
                <a:gd name="T102" fmla="*/ 2656 w 3056"/>
                <a:gd name="T103" fmla="*/ 714 h 1366"/>
                <a:gd name="T104" fmla="*/ 2798 w 3056"/>
                <a:gd name="T105" fmla="*/ 650 h 1366"/>
                <a:gd name="T106" fmla="*/ 2812 w 3056"/>
                <a:gd name="T107" fmla="*/ 622 h 1366"/>
                <a:gd name="T108" fmla="*/ 2656 w 3056"/>
                <a:gd name="T109" fmla="*/ 551 h 1366"/>
                <a:gd name="T110" fmla="*/ 2741 w 3056"/>
                <a:gd name="T111" fmla="*/ 539 h 1366"/>
                <a:gd name="T112" fmla="*/ 2757 w 3056"/>
                <a:gd name="T113" fmla="*/ 517 h 1366"/>
                <a:gd name="T114" fmla="*/ 2778 w 3056"/>
                <a:gd name="T115" fmla="*/ 520 h 1366"/>
                <a:gd name="T116" fmla="*/ 2828 w 3056"/>
                <a:gd name="T117" fmla="*/ 505 h 1366"/>
                <a:gd name="T118" fmla="*/ 2856 w 3056"/>
                <a:gd name="T119" fmla="*/ 522 h 1366"/>
                <a:gd name="T120" fmla="*/ 2956 w 3056"/>
                <a:gd name="T121" fmla="*/ 494 h 1366"/>
                <a:gd name="T122" fmla="*/ 2987 w 3056"/>
                <a:gd name="T123" fmla="*/ 441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6" h="1366">
                  <a:moveTo>
                    <a:pt x="3007" y="397"/>
                  </a:moveTo>
                  <a:lnTo>
                    <a:pt x="3013" y="404"/>
                  </a:lnTo>
                  <a:lnTo>
                    <a:pt x="3020" y="407"/>
                  </a:lnTo>
                  <a:lnTo>
                    <a:pt x="3028" y="401"/>
                  </a:lnTo>
                  <a:lnTo>
                    <a:pt x="3029" y="402"/>
                  </a:lnTo>
                  <a:lnTo>
                    <a:pt x="3030" y="403"/>
                  </a:lnTo>
                  <a:lnTo>
                    <a:pt x="3031" y="405"/>
                  </a:lnTo>
                  <a:lnTo>
                    <a:pt x="3032" y="406"/>
                  </a:lnTo>
                  <a:lnTo>
                    <a:pt x="3029" y="408"/>
                  </a:lnTo>
                  <a:lnTo>
                    <a:pt x="3025" y="411"/>
                  </a:lnTo>
                  <a:lnTo>
                    <a:pt x="3026" y="414"/>
                  </a:lnTo>
                  <a:lnTo>
                    <a:pt x="3037" y="411"/>
                  </a:lnTo>
                  <a:lnTo>
                    <a:pt x="3041" y="409"/>
                  </a:lnTo>
                  <a:lnTo>
                    <a:pt x="3045" y="406"/>
                  </a:lnTo>
                  <a:lnTo>
                    <a:pt x="3045" y="404"/>
                  </a:lnTo>
                  <a:lnTo>
                    <a:pt x="3043" y="400"/>
                  </a:lnTo>
                  <a:lnTo>
                    <a:pt x="3043" y="396"/>
                  </a:lnTo>
                  <a:lnTo>
                    <a:pt x="3046" y="394"/>
                  </a:lnTo>
                  <a:lnTo>
                    <a:pt x="3049" y="393"/>
                  </a:lnTo>
                  <a:lnTo>
                    <a:pt x="3050" y="391"/>
                  </a:lnTo>
                  <a:lnTo>
                    <a:pt x="3052" y="388"/>
                  </a:lnTo>
                  <a:lnTo>
                    <a:pt x="3055" y="378"/>
                  </a:lnTo>
                  <a:lnTo>
                    <a:pt x="3053" y="374"/>
                  </a:lnTo>
                  <a:lnTo>
                    <a:pt x="3043" y="363"/>
                  </a:lnTo>
                  <a:lnTo>
                    <a:pt x="3037" y="356"/>
                  </a:lnTo>
                  <a:lnTo>
                    <a:pt x="3037" y="353"/>
                  </a:lnTo>
                  <a:lnTo>
                    <a:pt x="3045" y="350"/>
                  </a:lnTo>
                  <a:lnTo>
                    <a:pt x="3054" y="349"/>
                  </a:lnTo>
                  <a:lnTo>
                    <a:pt x="3054" y="345"/>
                  </a:lnTo>
                  <a:lnTo>
                    <a:pt x="3052" y="336"/>
                  </a:lnTo>
                  <a:lnTo>
                    <a:pt x="3049" y="330"/>
                  </a:lnTo>
                  <a:lnTo>
                    <a:pt x="3043" y="324"/>
                  </a:lnTo>
                  <a:lnTo>
                    <a:pt x="3041" y="320"/>
                  </a:lnTo>
                  <a:lnTo>
                    <a:pt x="3041" y="313"/>
                  </a:lnTo>
                  <a:lnTo>
                    <a:pt x="3043" y="306"/>
                  </a:lnTo>
                  <a:lnTo>
                    <a:pt x="3044" y="299"/>
                  </a:lnTo>
                  <a:lnTo>
                    <a:pt x="3042" y="291"/>
                  </a:lnTo>
                  <a:lnTo>
                    <a:pt x="3040" y="288"/>
                  </a:lnTo>
                  <a:lnTo>
                    <a:pt x="3032" y="281"/>
                  </a:lnTo>
                  <a:lnTo>
                    <a:pt x="3031" y="275"/>
                  </a:lnTo>
                  <a:lnTo>
                    <a:pt x="3008" y="251"/>
                  </a:lnTo>
                  <a:lnTo>
                    <a:pt x="2995" y="241"/>
                  </a:lnTo>
                  <a:lnTo>
                    <a:pt x="2981" y="236"/>
                  </a:lnTo>
                  <a:lnTo>
                    <a:pt x="2982" y="240"/>
                  </a:lnTo>
                  <a:lnTo>
                    <a:pt x="2981" y="244"/>
                  </a:lnTo>
                  <a:lnTo>
                    <a:pt x="2981" y="248"/>
                  </a:lnTo>
                  <a:lnTo>
                    <a:pt x="2979" y="252"/>
                  </a:lnTo>
                  <a:lnTo>
                    <a:pt x="2984" y="251"/>
                  </a:lnTo>
                  <a:lnTo>
                    <a:pt x="2987" y="251"/>
                  </a:lnTo>
                  <a:lnTo>
                    <a:pt x="2992" y="252"/>
                  </a:lnTo>
                  <a:lnTo>
                    <a:pt x="2996" y="255"/>
                  </a:lnTo>
                  <a:lnTo>
                    <a:pt x="2989" y="260"/>
                  </a:lnTo>
                  <a:lnTo>
                    <a:pt x="2981" y="260"/>
                  </a:lnTo>
                  <a:lnTo>
                    <a:pt x="2973" y="258"/>
                  </a:lnTo>
                  <a:lnTo>
                    <a:pt x="2965" y="258"/>
                  </a:lnTo>
                  <a:lnTo>
                    <a:pt x="2968" y="263"/>
                  </a:lnTo>
                  <a:lnTo>
                    <a:pt x="2973" y="268"/>
                  </a:lnTo>
                  <a:lnTo>
                    <a:pt x="2978" y="272"/>
                  </a:lnTo>
                  <a:lnTo>
                    <a:pt x="2986" y="274"/>
                  </a:lnTo>
                  <a:lnTo>
                    <a:pt x="2987" y="277"/>
                  </a:lnTo>
                  <a:lnTo>
                    <a:pt x="2987" y="280"/>
                  </a:lnTo>
                  <a:lnTo>
                    <a:pt x="2985" y="282"/>
                  </a:lnTo>
                  <a:lnTo>
                    <a:pt x="2982" y="282"/>
                  </a:lnTo>
                  <a:lnTo>
                    <a:pt x="2973" y="279"/>
                  </a:lnTo>
                  <a:lnTo>
                    <a:pt x="2963" y="270"/>
                  </a:lnTo>
                  <a:lnTo>
                    <a:pt x="2957" y="266"/>
                  </a:lnTo>
                  <a:lnTo>
                    <a:pt x="2955" y="268"/>
                  </a:lnTo>
                  <a:lnTo>
                    <a:pt x="2953" y="272"/>
                  </a:lnTo>
                  <a:lnTo>
                    <a:pt x="2943" y="283"/>
                  </a:lnTo>
                  <a:lnTo>
                    <a:pt x="2941" y="287"/>
                  </a:lnTo>
                  <a:lnTo>
                    <a:pt x="2953" y="341"/>
                  </a:lnTo>
                  <a:lnTo>
                    <a:pt x="2954" y="356"/>
                  </a:lnTo>
                  <a:lnTo>
                    <a:pt x="2949" y="393"/>
                  </a:lnTo>
                  <a:lnTo>
                    <a:pt x="2947" y="394"/>
                  </a:lnTo>
                  <a:lnTo>
                    <a:pt x="2945" y="391"/>
                  </a:lnTo>
                  <a:lnTo>
                    <a:pt x="2943" y="388"/>
                  </a:lnTo>
                  <a:lnTo>
                    <a:pt x="2942" y="387"/>
                  </a:lnTo>
                  <a:lnTo>
                    <a:pt x="2942" y="385"/>
                  </a:lnTo>
                  <a:lnTo>
                    <a:pt x="2933" y="390"/>
                  </a:lnTo>
                  <a:lnTo>
                    <a:pt x="2923" y="392"/>
                  </a:lnTo>
                  <a:lnTo>
                    <a:pt x="2914" y="391"/>
                  </a:lnTo>
                  <a:lnTo>
                    <a:pt x="2905" y="381"/>
                  </a:lnTo>
                  <a:lnTo>
                    <a:pt x="2914" y="379"/>
                  </a:lnTo>
                  <a:lnTo>
                    <a:pt x="2926" y="381"/>
                  </a:lnTo>
                  <a:lnTo>
                    <a:pt x="2937" y="381"/>
                  </a:lnTo>
                  <a:lnTo>
                    <a:pt x="2942" y="373"/>
                  </a:lnTo>
                  <a:lnTo>
                    <a:pt x="2940" y="372"/>
                  </a:lnTo>
                  <a:lnTo>
                    <a:pt x="2935" y="367"/>
                  </a:lnTo>
                  <a:lnTo>
                    <a:pt x="2932" y="362"/>
                  </a:lnTo>
                  <a:lnTo>
                    <a:pt x="2935" y="359"/>
                  </a:lnTo>
                  <a:lnTo>
                    <a:pt x="2937" y="356"/>
                  </a:lnTo>
                  <a:lnTo>
                    <a:pt x="2934" y="351"/>
                  </a:lnTo>
                  <a:lnTo>
                    <a:pt x="2929" y="347"/>
                  </a:lnTo>
                  <a:lnTo>
                    <a:pt x="2926" y="345"/>
                  </a:lnTo>
                  <a:lnTo>
                    <a:pt x="2928" y="345"/>
                  </a:lnTo>
                  <a:lnTo>
                    <a:pt x="2923" y="345"/>
                  </a:lnTo>
                  <a:lnTo>
                    <a:pt x="2917" y="345"/>
                  </a:lnTo>
                  <a:lnTo>
                    <a:pt x="2910" y="344"/>
                  </a:lnTo>
                  <a:lnTo>
                    <a:pt x="2906" y="342"/>
                  </a:lnTo>
                  <a:lnTo>
                    <a:pt x="2902" y="338"/>
                  </a:lnTo>
                  <a:lnTo>
                    <a:pt x="2906" y="337"/>
                  </a:lnTo>
                  <a:lnTo>
                    <a:pt x="2917" y="338"/>
                  </a:lnTo>
                  <a:lnTo>
                    <a:pt x="2926" y="333"/>
                  </a:lnTo>
                  <a:lnTo>
                    <a:pt x="2926" y="321"/>
                  </a:lnTo>
                  <a:lnTo>
                    <a:pt x="2919" y="310"/>
                  </a:lnTo>
                  <a:lnTo>
                    <a:pt x="2909" y="305"/>
                  </a:lnTo>
                  <a:lnTo>
                    <a:pt x="2908" y="302"/>
                  </a:lnTo>
                  <a:lnTo>
                    <a:pt x="2916" y="298"/>
                  </a:lnTo>
                  <a:lnTo>
                    <a:pt x="2921" y="290"/>
                  </a:lnTo>
                  <a:lnTo>
                    <a:pt x="2924" y="280"/>
                  </a:lnTo>
                  <a:lnTo>
                    <a:pt x="2925" y="270"/>
                  </a:lnTo>
                  <a:lnTo>
                    <a:pt x="2920" y="272"/>
                  </a:lnTo>
                  <a:lnTo>
                    <a:pt x="2908" y="279"/>
                  </a:lnTo>
                  <a:lnTo>
                    <a:pt x="2908" y="264"/>
                  </a:lnTo>
                  <a:lnTo>
                    <a:pt x="2911" y="259"/>
                  </a:lnTo>
                  <a:lnTo>
                    <a:pt x="2920" y="262"/>
                  </a:lnTo>
                  <a:lnTo>
                    <a:pt x="2919" y="254"/>
                  </a:lnTo>
                  <a:lnTo>
                    <a:pt x="2911" y="249"/>
                  </a:lnTo>
                  <a:lnTo>
                    <a:pt x="2900" y="247"/>
                  </a:lnTo>
                  <a:lnTo>
                    <a:pt x="2891" y="246"/>
                  </a:lnTo>
                  <a:lnTo>
                    <a:pt x="2858" y="256"/>
                  </a:lnTo>
                  <a:lnTo>
                    <a:pt x="2828" y="272"/>
                  </a:lnTo>
                  <a:lnTo>
                    <a:pt x="2821" y="281"/>
                  </a:lnTo>
                  <a:lnTo>
                    <a:pt x="2826" y="285"/>
                  </a:lnTo>
                  <a:lnTo>
                    <a:pt x="2834" y="287"/>
                  </a:lnTo>
                  <a:lnTo>
                    <a:pt x="2840" y="292"/>
                  </a:lnTo>
                  <a:lnTo>
                    <a:pt x="2831" y="293"/>
                  </a:lnTo>
                  <a:lnTo>
                    <a:pt x="2814" y="289"/>
                  </a:lnTo>
                  <a:lnTo>
                    <a:pt x="2806" y="290"/>
                  </a:lnTo>
                  <a:lnTo>
                    <a:pt x="2802" y="292"/>
                  </a:lnTo>
                  <a:lnTo>
                    <a:pt x="2800" y="296"/>
                  </a:lnTo>
                  <a:lnTo>
                    <a:pt x="2798" y="298"/>
                  </a:lnTo>
                  <a:lnTo>
                    <a:pt x="2795" y="295"/>
                  </a:lnTo>
                  <a:lnTo>
                    <a:pt x="2794" y="293"/>
                  </a:lnTo>
                  <a:lnTo>
                    <a:pt x="2794" y="289"/>
                  </a:lnTo>
                  <a:lnTo>
                    <a:pt x="2794" y="284"/>
                  </a:lnTo>
                  <a:lnTo>
                    <a:pt x="2791" y="280"/>
                  </a:lnTo>
                  <a:lnTo>
                    <a:pt x="2779" y="279"/>
                  </a:lnTo>
                  <a:lnTo>
                    <a:pt x="2761" y="287"/>
                  </a:lnTo>
                  <a:lnTo>
                    <a:pt x="2743" y="299"/>
                  </a:lnTo>
                  <a:lnTo>
                    <a:pt x="2734" y="309"/>
                  </a:lnTo>
                  <a:lnTo>
                    <a:pt x="2731" y="309"/>
                  </a:lnTo>
                  <a:lnTo>
                    <a:pt x="2721" y="308"/>
                  </a:lnTo>
                  <a:lnTo>
                    <a:pt x="2672" y="319"/>
                  </a:lnTo>
                  <a:lnTo>
                    <a:pt x="2671" y="316"/>
                  </a:lnTo>
                  <a:lnTo>
                    <a:pt x="2680" y="295"/>
                  </a:lnTo>
                  <a:lnTo>
                    <a:pt x="2680" y="289"/>
                  </a:lnTo>
                  <a:lnTo>
                    <a:pt x="2675" y="289"/>
                  </a:lnTo>
                  <a:lnTo>
                    <a:pt x="2673" y="286"/>
                  </a:lnTo>
                  <a:lnTo>
                    <a:pt x="2672" y="280"/>
                  </a:lnTo>
                  <a:lnTo>
                    <a:pt x="2670" y="275"/>
                  </a:lnTo>
                  <a:lnTo>
                    <a:pt x="2666" y="272"/>
                  </a:lnTo>
                  <a:lnTo>
                    <a:pt x="2663" y="270"/>
                  </a:lnTo>
                  <a:lnTo>
                    <a:pt x="2659" y="267"/>
                  </a:lnTo>
                  <a:lnTo>
                    <a:pt x="2654" y="255"/>
                  </a:lnTo>
                  <a:lnTo>
                    <a:pt x="2647" y="246"/>
                  </a:lnTo>
                  <a:lnTo>
                    <a:pt x="2645" y="241"/>
                  </a:lnTo>
                  <a:lnTo>
                    <a:pt x="2639" y="212"/>
                  </a:lnTo>
                  <a:lnTo>
                    <a:pt x="2639" y="203"/>
                  </a:lnTo>
                  <a:lnTo>
                    <a:pt x="2640" y="194"/>
                  </a:lnTo>
                  <a:lnTo>
                    <a:pt x="2644" y="185"/>
                  </a:lnTo>
                  <a:lnTo>
                    <a:pt x="2649" y="178"/>
                  </a:lnTo>
                  <a:lnTo>
                    <a:pt x="2650" y="174"/>
                  </a:lnTo>
                  <a:lnTo>
                    <a:pt x="2650" y="168"/>
                  </a:lnTo>
                  <a:lnTo>
                    <a:pt x="2648" y="164"/>
                  </a:lnTo>
                  <a:lnTo>
                    <a:pt x="2640" y="158"/>
                  </a:lnTo>
                  <a:lnTo>
                    <a:pt x="2636" y="154"/>
                  </a:lnTo>
                  <a:lnTo>
                    <a:pt x="2645" y="155"/>
                  </a:lnTo>
                  <a:lnTo>
                    <a:pt x="2653" y="158"/>
                  </a:lnTo>
                  <a:lnTo>
                    <a:pt x="2657" y="165"/>
                  </a:lnTo>
                  <a:lnTo>
                    <a:pt x="2657" y="178"/>
                  </a:lnTo>
                  <a:lnTo>
                    <a:pt x="2655" y="183"/>
                  </a:lnTo>
                  <a:lnTo>
                    <a:pt x="2651" y="190"/>
                  </a:lnTo>
                  <a:lnTo>
                    <a:pt x="2650" y="195"/>
                  </a:lnTo>
                  <a:lnTo>
                    <a:pt x="2649" y="215"/>
                  </a:lnTo>
                  <a:lnTo>
                    <a:pt x="2654" y="226"/>
                  </a:lnTo>
                  <a:lnTo>
                    <a:pt x="2666" y="244"/>
                  </a:lnTo>
                  <a:lnTo>
                    <a:pt x="2677" y="267"/>
                  </a:lnTo>
                  <a:lnTo>
                    <a:pt x="2685" y="273"/>
                  </a:lnTo>
                  <a:lnTo>
                    <a:pt x="2694" y="271"/>
                  </a:lnTo>
                  <a:lnTo>
                    <a:pt x="2697" y="260"/>
                  </a:lnTo>
                  <a:lnTo>
                    <a:pt x="2702" y="263"/>
                  </a:lnTo>
                  <a:lnTo>
                    <a:pt x="2715" y="277"/>
                  </a:lnTo>
                  <a:lnTo>
                    <a:pt x="2720" y="278"/>
                  </a:lnTo>
                  <a:lnTo>
                    <a:pt x="2726" y="277"/>
                  </a:lnTo>
                  <a:lnTo>
                    <a:pt x="2738" y="273"/>
                  </a:lnTo>
                  <a:lnTo>
                    <a:pt x="2747" y="269"/>
                  </a:lnTo>
                  <a:lnTo>
                    <a:pt x="2757" y="261"/>
                  </a:lnTo>
                  <a:lnTo>
                    <a:pt x="2767" y="251"/>
                  </a:lnTo>
                  <a:lnTo>
                    <a:pt x="2772" y="241"/>
                  </a:lnTo>
                  <a:lnTo>
                    <a:pt x="2769" y="242"/>
                  </a:lnTo>
                  <a:lnTo>
                    <a:pt x="2768" y="242"/>
                  </a:lnTo>
                  <a:lnTo>
                    <a:pt x="2767" y="239"/>
                  </a:lnTo>
                  <a:lnTo>
                    <a:pt x="2772" y="234"/>
                  </a:lnTo>
                  <a:lnTo>
                    <a:pt x="2807" y="221"/>
                  </a:lnTo>
                  <a:lnTo>
                    <a:pt x="2806" y="217"/>
                  </a:lnTo>
                  <a:lnTo>
                    <a:pt x="2799" y="217"/>
                  </a:lnTo>
                  <a:lnTo>
                    <a:pt x="2788" y="215"/>
                  </a:lnTo>
                  <a:lnTo>
                    <a:pt x="2778" y="211"/>
                  </a:lnTo>
                  <a:lnTo>
                    <a:pt x="2773" y="208"/>
                  </a:lnTo>
                  <a:lnTo>
                    <a:pt x="2770" y="204"/>
                  </a:lnTo>
                  <a:lnTo>
                    <a:pt x="2756" y="200"/>
                  </a:lnTo>
                  <a:lnTo>
                    <a:pt x="2753" y="197"/>
                  </a:lnTo>
                  <a:lnTo>
                    <a:pt x="2749" y="194"/>
                  </a:lnTo>
                  <a:lnTo>
                    <a:pt x="2742" y="184"/>
                  </a:lnTo>
                  <a:lnTo>
                    <a:pt x="2749" y="187"/>
                  </a:lnTo>
                  <a:lnTo>
                    <a:pt x="2757" y="192"/>
                  </a:lnTo>
                  <a:lnTo>
                    <a:pt x="2764" y="194"/>
                  </a:lnTo>
                  <a:lnTo>
                    <a:pt x="2769" y="191"/>
                  </a:lnTo>
                  <a:lnTo>
                    <a:pt x="2777" y="199"/>
                  </a:lnTo>
                  <a:lnTo>
                    <a:pt x="2789" y="204"/>
                  </a:lnTo>
                  <a:lnTo>
                    <a:pt x="2830" y="212"/>
                  </a:lnTo>
                  <a:lnTo>
                    <a:pt x="2839" y="212"/>
                  </a:lnTo>
                  <a:lnTo>
                    <a:pt x="2847" y="208"/>
                  </a:lnTo>
                  <a:lnTo>
                    <a:pt x="2847" y="206"/>
                  </a:lnTo>
                  <a:lnTo>
                    <a:pt x="2839" y="201"/>
                  </a:lnTo>
                  <a:lnTo>
                    <a:pt x="2822" y="186"/>
                  </a:lnTo>
                  <a:lnTo>
                    <a:pt x="2818" y="184"/>
                  </a:lnTo>
                  <a:lnTo>
                    <a:pt x="2814" y="183"/>
                  </a:lnTo>
                  <a:lnTo>
                    <a:pt x="2810" y="181"/>
                  </a:lnTo>
                  <a:lnTo>
                    <a:pt x="2806" y="178"/>
                  </a:lnTo>
                  <a:lnTo>
                    <a:pt x="2804" y="174"/>
                  </a:lnTo>
                  <a:lnTo>
                    <a:pt x="2802" y="168"/>
                  </a:lnTo>
                  <a:lnTo>
                    <a:pt x="2805" y="168"/>
                  </a:lnTo>
                  <a:lnTo>
                    <a:pt x="2811" y="172"/>
                  </a:lnTo>
                  <a:lnTo>
                    <a:pt x="2823" y="178"/>
                  </a:lnTo>
                  <a:lnTo>
                    <a:pt x="2827" y="179"/>
                  </a:lnTo>
                  <a:lnTo>
                    <a:pt x="2830" y="181"/>
                  </a:lnTo>
                  <a:lnTo>
                    <a:pt x="2838" y="189"/>
                  </a:lnTo>
                  <a:lnTo>
                    <a:pt x="2850" y="194"/>
                  </a:lnTo>
                  <a:lnTo>
                    <a:pt x="2854" y="194"/>
                  </a:lnTo>
                  <a:lnTo>
                    <a:pt x="2858" y="194"/>
                  </a:lnTo>
                  <a:lnTo>
                    <a:pt x="2869" y="191"/>
                  </a:lnTo>
                  <a:lnTo>
                    <a:pt x="2868" y="188"/>
                  </a:lnTo>
                  <a:lnTo>
                    <a:pt x="2866" y="189"/>
                  </a:lnTo>
                  <a:lnTo>
                    <a:pt x="2865" y="186"/>
                  </a:lnTo>
                  <a:lnTo>
                    <a:pt x="2878" y="182"/>
                  </a:lnTo>
                  <a:lnTo>
                    <a:pt x="2882" y="179"/>
                  </a:lnTo>
                  <a:lnTo>
                    <a:pt x="2888" y="173"/>
                  </a:lnTo>
                  <a:lnTo>
                    <a:pt x="2890" y="169"/>
                  </a:lnTo>
                  <a:lnTo>
                    <a:pt x="2886" y="169"/>
                  </a:lnTo>
                  <a:lnTo>
                    <a:pt x="2881" y="167"/>
                  </a:lnTo>
                  <a:lnTo>
                    <a:pt x="2875" y="158"/>
                  </a:lnTo>
                  <a:lnTo>
                    <a:pt x="2866" y="155"/>
                  </a:lnTo>
                  <a:lnTo>
                    <a:pt x="2861" y="151"/>
                  </a:lnTo>
                  <a:lnTo>
                    <a:pt x="2853" y="141"/>
                  </a:lnTo>
                  <a:lnTo>
                    <a:pt x="2847" y="137"/>
                  </a:lnTo>
                  <a:lnTo>
                    <a:pt x="2838" y="133"/>
                  </a:lnTo>
                  <a:lnTo>
                    <a:pt x="2829" y="130"/>
                  </a:lnTo>
                  <a:lnTo>
                    <a:pt x="2821" y="130"/>
                  </a:lnTo>
                  <a:lnTo>
                    <a:pt x="2819" y="128"/>
                  </a:lnTo>
                  <a:lnTo>
                    <a:pt x="2820" y="122"/>
                  </a:lnTo>
                  <a:lnTo>
                    <a:pt x="2822" y="116"/>
                  </a:lnTo>
                  <a:lnTo>
                    <a:pt x="2825" y="113"/>
                  </a:lnTo>
                  <a:lnTo>
                    <a:pt x="2830" y="113"/>
                  </a:lnTo>
                  <a:lnTo>
                    <a:pt x="2830" y="116"/>
                  </a:lnTo>
                  <a:lnTo>
                    <a:pt x="2829" y="120"/>
                  </a:lnTo>
                  <a:lnTo>
                    <a:pt x="2826" y="122"/>
                  </a:lnTo>
                  <a:lnTo>
                    <a:pt x="2846" y="124"/>
                  </a:lnTo>
                  <a:lnTo>
                    <a:pt x="2852" y="126"/>
                  </a:lnTo>
                  <a:lnTo>
                    <a:pt x="2861" y="130"/>
                  </a:lnTo>
                  <a:lnTo>
                    <a:pt x="2868" y="136"/>
                  </a:lnTo>
                  <a:lnTo>
                    <a:pt x="2872" y="138"/>
                  </a:lnTo>
                  <a:lnTo>
                    <a:pt x="2879" y="138"/>
                  </a:lnTo>
                  <a:lnTo>
                    <a:pt x="2882" y="140"/>
                  </a:lnTo>
                  <a:lnTo>
                    <a:pt x="2893" y="151"/>
                  </a:lnTo>
                  <a:lnTo>
                    <a:pt x="2901" y="156"/>
                  </a:lnTo>
                  <a:lnTo>
                    <a:pt x="2909" y="157"/>
                  </a:lnTo>
                  <a:lnTo>
                    <a:pt x="2917" y="157"/>
                  </a:lnTo>
                  <a:lnTo>
                    <a:pt x="2943" y="159"/>
                  </a:lnTo>
                  <a:lnTo>
                    <a:pt x="2943" y="156"/>
                  </a:lnTo>
                  <a:lnTo>
                    <a:pt x="2937" y="155"/>
                  </a:lnTo>
                  <a:lnTo>
                    <a:pt x="2931" y="153"/>
                  </a:lnTo>
                  <a:lnTo>
                    <a:pt x="2920" y="146"/>
                  </a:lnTo>
                  <a:lnTo>
                    <a:pt x="2924" y="142"/>
                  </a:lnTo>
                  <a:lnTo>
                    <a:pt x="2922" y="135"/>
                  </a:lnTo>
                  <a:lnTo>
                    <a:pt x="2918" y="127"/>
                  </a:lnTo>
                  <a:lnTo>
                    <a:pt x="2911" y="112"/>
                  </a:lnTo>
                  <a:lnTo>
                    <a:pt x="2907" y="108"/>
                  </a:lnTo>
                  <a:lnTo>
                    <a:pt x="2902" y="106"/>
                  </a:lnTo>
                  <a:lnTo>
                    <a:pt x="2898" y="100"/>
                  </a:lnTo>
                  <a:lnTo>
                    <a:pt x="2905" y="99"/>
                  </a:lnTo>
                  <a:lnTo>
                    <a:pt x="2911" y="101"/>
                  </a:lnTo>
                  <a:lnTo>
                    <a:pt x="2922" y="108"/>
                  </a:lnTo>
                  <a:lnTo>
                    <a:pt x="2919" y="117"/>
                  </a:lnTo>
                  <a:lnTo>
                    <a:pt x="2922" y="120"/>
                  </a:lnTo>
                  <a:lnTo>
                    <a:pt x="2927" y="121"/>
                  </a:lnTo>
                  <a:lnTo>
                    <a:pt x="2933" y="124"/>
                  </a:lnTo>
                  <a:lnTo>
                    <a:pt x="2935" y="126"/>
                  </a:lnTo>
                  <a:lnTo>
                    <a:pt x="2937" y="133"/>
                  </a:lnTo>
                  <a:lnTo>
                    <a:pt x="2938" y="135"/>
                  </a:lnTo>
                  <a:lnTo>
                    <a:pt x="2941" y="137"/>
                  </a:lnTo>
                  <a:lnTo>
                    <a:pt x="2950" y="142"/>
                  </a:lnTo>
                  <a:lnTo>
                    <a:pt x="2956" y="148"/>
                  </a:lnTo>
                  <a:lnTo>
                    <a:pt x="2959" y="153"/>
                  </a:lnTo>
                  <a:lnTo>
                    <a:pt x="2961" y="157"/>
                  </a:lnTo>
                  <a:lnTo>
                    <a:pt x="2961" y="160"/>
                  </a:lnTo>
                  <a:lnTo>
                    <a:pt x="2960" y="164"/>
                  </a:lnTo>
                  <a:lnTo>
                    <a:pt x="2960" y="168"/>
                  </a:lnTo>
                  <a:lnTo>
                    <a:pt x="2963" y="172"/>
                  </a:lnTo>
                  <a:lnTo>
                    <a:pt x="2975" y="183"/>
                  </a:lnTo>
                  <a:lnTo>
                    <a:pt x="2982" y="188"/>
                  </a:lnTo>
                  <a:lnTo>
                    <a:pt x="2989" y="190"/>
                  </a:lnTo>
                  <a:lnTo>
                    <a:pt x="2995" y="186"/>
                  </a:lnTo>
                  <a:lnTo>
                    <a:pt x="2992" y="179"/>
                  </a:lnTo>
                  <a:lnTo>
                    <a:pt x="2985" y="170"/>
                  </a:lnTo>
                  <a:lnTo>
                    <a:pt x="2980" y="162"/>
                  </a:lnTo>
                  <a:lnTo>
                    <a:pt x="2977" y="156"/>
                  </a:lnTo>
                  <a:lnTo>
                    <a:pt x="2947" y="109"/>
                  </a:lnTo>
                  <a:lnTo>
                    <a:pt x="2944" y="104"/>
                  </a:lnTo>
                  <a:lnTo>
                    <a:pt x="2940" y="98"/>
                  </a:lnTo>
                  <a:lnTo>
                    <a:pt x="2925" y="82"/>
                  </a:lnTo>
                  <a:lnTo>
                    <a:pt x="2920" y="76"/>
                  </a:lnTo>
                  <a:lnTo>
                    <a:pt x="2917" y="56"/>
                  </a:lnTo>
                  <a:lnTo>
                    <a:pt x="2914" y="44"/>
                  </a:lnTo>
                  <a:lnTo>
                    <a:pt x="2910" y="46"/>
                  </a:lnTo>
                  <a:lnTo>
                    <a:pt x="2909" y="55"/>
                  </a:lnTo>
                  <a:lnTo>
                    <a:pt x="2908" y="61"/>
                  </a:lnTo>
                  <a:lnTo>
                    <a:pt x="2906" y="61"/>
                  </a:lnTo>
                  <a:lnTo>
                    <a:pt x="2908" y="65"/>
                  </a:lnTo>
                  <a:lnTo>
                    <a:pt x="2910" y="68"/>
                  </a:lnTo>
                  <a:lnTo>
                    <a:pt x="2913" y="71"/>
                  </a:lnTo>
                  <a:lnTo>
                    <a:pt x="2917" y="74"/>
                  </a:lnTo>
                  <a:lnTo>
                    <a:pt x="2909" y="70"/>
                  </a:lnTo>
                  <a:lnTo>
                    <a:pt x="2897" y="61"/>
                  </a:lnTo>
                  <a:lnTo>
                    <a:pt x="2891" y="51"/>
                  </a:lnTo>
                  <a:lnTo>
                    <a:pt x="2896" y="47"/>
                  </a:lnTo>
                  <a:lnTo>
                    <a:pt x="2887" y="44"/>
                  </a:lnTo>
                  <a:lnTo>
                    <a:pt x="2878" y="38"/>
                  </a:lnTo>
                  <a:lnTo>
                    <a:pt x="2870" y="31"/>
                  </a:lnTo>
                  <a:lnTo>
                    <a:pt x="2865" y="23"/>
                  </a:lnTo>
                  <a:lnTo>
                    <a:pt x="2864" y="15"/>
                  </a:lnTo>
                  <a:lnTo>
                    <a:pt x="2864" y="7"/>
                  </a:lnTo>
                  <a:lnTo>
                    <a:pt x="2863" y="1"/>
                  </a:lnTo>
                  <a:lnTo>
                    <a:pt x="2862" y="0"/>
                  </a:lnTo>
                  <a:lnTo>
                    <a:pt x="2853" y="2"/>
                  </a:lnTo>
                  <a:lnTo>
                    <a:pt x="2801" y="14"/>
                  </a:lnTo>
                  <a:lnTo>
                    <a:pt x="2739" y="26"/>
                  </a:lnTo>
                  <a:lnTo>
                    <a:pt x="2677" y="39"/>
                  </a:lnTo>
                  <a:lnTo>
                    <a:pt x="2615" y="52"/>
                  </a:lnTo>
                  <a:lnTo>
                    <a:pt x="2552" y="64"/>
                  </a:lnTo>
                  <a:lnTo>
                    <a:pt x="2490" y="77"/>
                  </a:lnTo>
                  <a:lnTo>
                    <a:pt x="2429" y="89"/>
                  </a:lnTo>
                  <a:lnTo>
                    <a:pt x="2367" y="101"/>
                  </a:lnTo>
                  <a:lnTo>
                    <a:pt x="2304" y="114"/>
                  </a:lnTo>
                  <a:lnTo>
                    <a:pt x="2242" y="126"/>
                  </a:lnTo>
                  <a:lnTo>
                    <a:pt x="2180" y="138"/>
                  </a:lnTo>
                  <a:lnTo>
                    <a:pt x="2118" y="150"/>
                  </a:lnTo>
                  <a:lnTo>
                    <a:pt x="2056" y="161"/>
                  </a:lnTo>
                  <a:lnTo>
                    <a:pt x="1994" y="173"/>
                  </a:lnTo>
                  <a:lnTo>
                    <a:pt x="1931" y="185"/>
                  </a:lnTo>
                  <a:lnTo>
                    <a:pt x="1870" y="196"/>
                  </a:lnTo>
                  <a:lnTo>
                    <a:pt x="1807" y="207"/>
                  </a:lnTo>
                  <a:lnTo>
                    <a:pt x="1745" y="219"/>
                  </a:lnTo>
                  <a:lnTo>
                    <a:pt x="1683" y="230"/>
                  </a:lnTo>
                  <a:lnTo>
                    <a:pt x="1620" y="241"/>
                  </a:lnTo>
                  <a:lnTo>
                    <a:pt x="1558" y="252"/>
                  </a:lnTo>
                  <a:lnTo>
                    <a:pt x="1496" y="263"/>
                  </a:lnTo>
                  <a:lnTo>
                    <a:pt x="1433" y="274"/>
                  </a:lnTo>
                  <a:lnTo>
                    <a:pt x="1371" y="284"/>
                  </a:lnTo>
                  <a:lnTo>
                    <a:pt x="1309" y="295"/>
                  </a:lnTo>
                  <a:lnTo>
                    <a:pt x="1247" y="306"/>
                  </a:lnTo>
                  <a:lnTo>
                    <a:pt x="1184" y="316"/>
                  </a:lnTo>
                  <a:lnTo>
                    <a:pt x="1122" y="326"/>
                  </a:lnTo>
                  <a:lnTo>
                    <a:pt x="1059" y="336"/>
                  </a:lnTo>
                  <a:lnTo>
                    <a:pt x="997" y="347"/>
                  </a:lnTo>
                  <a:lnTo>
                    <a:pt x="934" y="356"/>
                  </a:lnTo>
                  <a:lnTo>
                    <a:pt x="872" y="366"/>
                  </a:lnTo>
                  <a:lnTo>
                    <a:pt x="864" y="367"/>
                  </a:lnTo>
                  <a:lnTo>
                    <a:pt x="861" y="367"/>
                  </a:lnTo>
                  <a:lnTo>
                    <a:pt x="860" y="366"/>
                  </a:lnTo>
                  <a:lnTo>
                    <a:pt x="857" y="362"/>
                  </a:lnTo>
                  <a:lnTo>
                    <a:pt x="844" y="392"/>
                  </a:lnTo>
                  <a:lnTo>
                    <a:pt x="843" y="402"/>
                  </a:lnTo>
                  <a:lnTo>
                    <a:pt x="844" y="404"/>
                  </a:lnTo>
                  <a:lnTo>
                    <a:pt x="851" y="414"/>
                  </a:lnTo>
                  <a:lnTo>
                    <a:pt x="851" y="417"/>
                  </a:lnTo>
                  <a:lnTo>
                    <a:pt x="848" y="435"/>
                  </a:lnTo>
                  <a:lnTo>
                    <a:pt x="842" y="455"/>
                  </a:lnTo>
                  <a:lnTo>
                    <a:pt x="842" y="459"/>
                  </a:lnTo>
                  <a:lnTo>
                    <a:pt x="842" y="462"/>
                  </a:lnTo>
                  <a:lnTo>
                    <a:pt x="843" y="464"/>
                  </a:lnTo>
                  <a:lnTo>
                    <a:pt x="848" y="471"/>
                  </a:lnTo>
                  <a:lnTo>
                    <a:pt x="854" y="477"/>
                  </a:lnTo>
                  <a:lnTo>
                    <a:pt x="855" y="479"/>
                  </a:lnTo>
                  <a:lnTo>
                    <a:pt x="856" y="481"/>
                  </a:lnTo>
                  <a:lnTo>
                    <a:pt x="856" y="482"/>
                  </a:lnTo>
                  <a:lnTo>
                    <a:pt x="854" y="483"/>
                  </a:lnTo>
                  <a:lnTo>
                    <a:pt x="843" y="483"/>
                  </a:lnTo>
                  <a:lnTo>
                    <a:pt x="823" y="480"/>
                  </a:lnTo>
                  <a:lnTo>
                    <a:pt x="821" y="480"/>
                  </a:lnTo>
                  <a:lnTo>
                    <a:pt x="819" y="481"/>
                  </a:lnTo>
                  <a:lnTo>
                    <a:pt x="795" y="505"/>
                  </a:lnTo>
                  <a:lnTo>
                    <a:pt x="786" y="514"/>
                  </a:lnTo>
                  <a:lnTo>
                    <a:pt x="785" y="516"/>
                  </a:lnTo>
                  <a:lnTo>
                    <a:pt x="760" y="590"/>
                  </a:lnTo>
                  <a:lnTo>
                    <a:pt x="758" y="595"/>
                  </a:lnTo>
                  <a:lnTo>
                    <a:pt x="755" y="598"/>
                  </a:lnTo>
                  <a:lnTo>
                    <a:pt x="752" y="601"/>
                  </a:lnTo>
                  <a:lnTo>
                    <a:pt x="746" y="607"/>
                  </a:lnTo>
                  <a:lnTo>
                    <a:pt x="744" y="610"/>
                  </a:lnTo>
                  <a:lnTo>
                    <a:pt x="741" y="611"/>
                  </a:lnTo>
                  <a:lnTo>
                    <a:pt x="738" y="612"/>
                  </a:lnTo>
                  <a:lnTo>
                    <a:pt x="735" y="612"/>
                  </a:lnTo>
                  <a:lnTo>
                    <a:pt x="730" y="611"/>
                  </a:lnTo>
                  <a:lnTo>
                    <a:pt x="727" y="611"/>
                  </a:lnTo>
                  <a:lnTo>
                    <a:pt x="725" y="610"/>
                  </a:lnTo>
                  <a:lnTo>
                    <a:pt x="723" y="609"/>
                  </a:lnTo>
                  <a:lnTo>
                    <a:pt x="721" y="607"/>
                  </a:lnTo>
                  <a:lnTo>
                    <a:pt x="720" y="605"/>
                  </a:lnTo>
                  <a:lnTo>
                    <a:pt x="720" y="603"/>
                  </a:lnTo>
                  <a:lnTo>
                    <a:pt x="719" y="601"/>
                  </a:lnTo>
                  <a:lnTo>
                    <a:pt x="718" y="599"/>
                  </a:lnTo>
                  <a:lnTo>
                    <a:pt x="717" y="597"/>
                  </a:lnTo>
                  <a:lnTo>
                    <a:pt x="716" y="596"/>
                  </a:lnTo>
                  <a:lnTo>
                    <a:pt x="714" y="595"/>
                  </a:lnTo>
                  <a:lnTo>
                    <a:pt x="712" y="594"/>
                  </a:lnTo>
                  <a:lnTo>
                    <a:pt x="710" y="594"/>
                  </a:lnTo>
                  <a:lnTo>
                    <a:pt x="705" y="595"/>
                  </a:lnTo>
                  <a:lnTo>
                    <a:pt x="702" y="595"/>
                  </a:lnTo>
                  <a:lnTo>
                    <a:pt x="700" y="594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3" y="592"/>
                  </a:lnTo>
                  <a:lnTo>
                    <a:pt x="691" y="593"/>
                  </a:lnTo>
                  <a:lnTo>
                    <a:pt x="687" y="595"/>
                  </a:lnTo>
                  <a:lnTo>
                    <a:pt x="677" y="605"/>
                  </a:lnTo>
                  <a:lnTo>
                    <a:pt x="676" y="607"/>
                  </a:lnTo>
                  <a:lnTo>
                    <a:pt x="668" y="608"/>
                  </a:lnTo>
                  <a:lnTo>
                    <a:pt x="665" y="608"/>
                  </a:lnTo>
                  <a:lnTo>
                    <a:pt x="657" y="614"/>
                  </a:lnTo>
                  <a:lnTo>
                    <a:pt x="645" y="620"/>
                  </a:lnTo>
                  <a:lnTo>
                    <a:pt x="641" y="622"/>
                  </a:lnTo>
                  <a:lnTo>
                    <a:pt x="636" y="626"/>
                  </a:lnTo>
                  <a:lnTo>
                    <a:pt x="630" y="632"/>
                  </a:lnTo>
                  <a:lnTo>
                    <a:pt x="620" y="647"/>
                  </a:lnTo>
                  <a:lnTo>
                    <a:pt x="617" y="652"/>
                  </a:lnTo>
                  <a:lnTo>
                    <a:pt x="614" y="664"/>
                  </a:lnTo>
                  <a:lnTo>
                    <a:pt x="613" y="667"/>
                  </a:lnTo>
                  <a:lnTo>
                    <a:pt x="608" y="676"/>
                  </a:lnTo>
                  <a:lnTo>
                    <a:pt x="605" y="680"/>
                  </a:lnTo>
                  <a:lnTo>
                    <a:pt x="603" y="682"/>
                  </a:lnTo>
                  <a:lnTo>
                    <a:pt x="602" y="683"/>
                  </a:lnTo>
                  <a:lnTo>
                    <a:pt x="601" y="684"/>
                  </a:lnTo>
                  <a:lnTo>
                    <a:pt x="586" y="697"/>
                  </a:lnTo>
                  <a:lnTo>
                    <a:pt x="583" y="699"/>
                  </a:lnTo>
                  <a:lnTo>
                    <a:pt x="580" y="700"/>
                  </a:lnTo>
                  <a:lnTo>
                    <a:pt x="578" y="701"/>
                  </a:lnTo>
                  <a:lnTo>
                    <a:pt x="576" y="700"/>
                  </a:lnTo>
                  <a:lnTo>
                    <a:pt x="573" y="700"/>
                  </a:lnTo>
                  <a:lnTo>
                    <a:pt x="571" y="699"/>
                  </a:lnTo>
                  <a:lnTo>
                    <a:pt x="569" y="697"/>
                  </a:lnTo>
                  <a:lnTo>
                    <a:pt x="568" y="696"/>
                  </a:lnTo>
                  <a:lnTo>
                    <a:pt x="567" y="694"/>
                  </a:lnTo>
                  <a:lnTo>
                    <a:pt x="564" y="688"/>
                  </a:lnTo>
                  <a:lnTo>
                    <a:pt x="563" y="686"/>
                  </a:lnTo>
                  <a:lnTo>
                    <a:pt x="563" y="683"/>
                  </a:lnTo>
                  <a:lnTo>
                    <a:pt x="563" y="680"/>
                  </a:lnTo>
                  <a:lnTo>
                    <a:pt x="564" y="674"/>
                  </a:lnTo>
                  <a:lnTo>
                    <a:pt x="564" y="672"/>
                  </a:lnTo>
                  <a:lnTo>
                    <a:pt x="564" y="671"/>
                  </a:lnTo>
                  <a:lnTo>
                    <a:pt x="563" y="670"/>
                  </a:lnTo>
                  <a:lnTo>
                    <a:pt x="556" y="662"/>
                  </a:lnTo>
                  <a:lnTo>
                    <a:pt x="554" y="661"/>
                  </a:lnTo>
                  <a:lnTo>
                    <a:pt x="552" y="661"/>
                  </a:lnTo>
                  <a:lnTo>
                    <a:pt x="548" y="662"/>
                  </a:lnTo>
                  <a:lnTo>
                    <a:pt x="533" y="673"/>
                  </a:lnTo>
                  <a:lnTo>
                    <a:pt x="524" y="678"/>
                  </a:lnTo>
                  <a:lnTo>
                    <a:pt x="502" y="695"/>
                  </a:lnTo>
                  <a:lnTo>
                    <a:pt x="501" y="696"/>
                  </a:lnTo>
                  <a:lnTo>
                    <a:pt x="501" y="697"/>
                  </a:lnTo>
                  <a:lnTo>
                    <a:pt x="501" y="699"/>
                  </a:lnTo>
                  <a:lnTo>
                    <a:pt x="502" y="705"/>
                  </a:lnTo>
                  <a:lnTo>
                    <a:pt x="501" y="708"/>
                  </a:lnTo>
                  <a:lnTo>
                    <a:pt x="501" y="710"/>
                  </a:lnTo>
                  <a:lnTo>
                    <a:pt x="497" y="715"/>
                  </a:lnTo>
                  <a:lnTo>
                    <a:pt x="496" y="719"/>
                  </a:lnTo>
                  <a:lnTo>
                    <a:pt x="496" y="722"/>
                  </a:lnTo>
                  <a:lnTo>
                    <a:pt x="494" y="725"/>
                  </a:lnTo>
                  <a:lnTo>
                    <a:pt x="492" y="727"/>
                  </a:lnTo>
                  <a:lnTo>
                    <a:pt x="490" y="728"/>
                  </a:lnTo>
                  <a:lnTo>
                    <a:pt x="488" y="728"/>
                  </a:lnTo>
                  <a:lnTo>
                    <a:pt x="483" y="725"/>
                  </a:lnTo>
                  <a:lnTo>
                    <a:pt x="478" y="722"/>
                  </a:lnTo>
                  <a:lnTo>
                    <a:pt x="473" y="721"/>
                  </a:lnTo>
                  <a:lnTo>
                    <a:pt x="470" y="720"/>
                  </a:lnTo>
                  <a:lnTo>
                    <a:pt x="466" y="721"/>
                  </a:lnTo>
                  <a:lnTo>
                    <a:pt x="461" y="723"/>
                  </a:lnTo>
                  <a:lnTo>
                    <a:pt x="458" y="725"/>
                  </a:lnTo>
                  <a:lnTo>
                    <a:pt x="456" y="727"/>
                  </a:lnTo>
                  <a:lnTo>
                    <a:pt x="455" y="729"/>
                  </a:lnTo>
                  <a:lnTo>
                    <a:pt x="455" y="731"/>
                  </a:lnTo>
                  <a:lnTo>
                    <a:pt x="454" y="734"/>
                  </a:lnTo>
                  <a:lnTo>
                    <a:pt x="454" y="736"/>
                  </a:lnTo>
                  <a:lnTo>
                    <a:pt x="454" y="739"/>
                  </a:lnTo>
                  <a:lnTo>
                    <a:pt x="455" y="741"/>
                  </a:lnTo>
                  <a:lnTo>
                    <a:pt x="456" y="743"/>
                  </a:lnTo>
                  <a:lnTo>
                    <a:pt x="460" y="750"/>
                  </a:lnTo>
                  <a:lnTo>
                    <a:pt x="461" y="752"/>
                  </a:lnTo>
                  <a:lnTo>
                    <a:pt x="460" y="755"/>
                  </a:lnTo>
                  <a:lnTo>
                    <a:pt x="457" y="761"/>
                  </a:lnTo>
                  <a:lnTo>
                    <a:pt x="456" y="763"/>
                  </a:lnTo>
                  <a:lnTo>
                    <a:pt x="456" y="767"/>
                  </a:lnTo>
                  <a:lnTo>
                    <a:pt x="456" y="770"/>
                  </a:lnTo>
                  <a:lnTo>
                    <a:pt x="454" y="774"/>
                  </a:lnTo>
                  <a:lnTo>
                    <a:pt x="447" y="789"/>
                  </a:lnTo>
                  <a:lnTo>
                    <a:pt x="440" y="801"/>
                  </a:lnTo>
                  <a:lnTo>
                    <a:pt x="437" y="803"/>
                  </a:lnTo>
                  <a:lnTo>
                    <a:pt x="435" y="804"/>
                  </a:lnTo>
                  <a:lnTo>
                    <a:pt x="430" y="804"/>
                  </a:lnTo>
                  <a:lnTo>
                    <a:pt x="414" y="805"/>
                  </a:lnTo>
                  <a:lnTo>
                    <a:pt x="410" y="804"/>
                  </a:lnTo>
                  <a:lnTo>
                    <a:pt x="408" y="805"/>
                  </a:lnTo>
                  <a:lnTo>
                    <a:pt x="406" y="806"/>
                  </a:lnTo>
                  <a:lnTo>
                    <a:pt x="389" y="818"/>
                  </a:lnTo>
                  <a:lnTo>
                    <a:pt x="377" y="824"/>
                  </a:lnTo>
                  <a:lnTo>
                    <a:pt x="374" y="826"/>
                  </a:lnTo>
                  <a:lnTo>
                    <a:pt x="372" y="827"/>
                  </a:lnTo>
                  <a:lnTo>
                    <a:pt x="365" y="838"/>
                  </a:lnTo>
                  <a:lnTo>
                    <a:pt x="361" y="840"/>
                  </a:lnTo>
                  <a:lnTo>
                    <a:pt x="353" y="845"/>
                  </a:lnTo>
                  <a:lnTo>
                    <a:pt x="350" y="847"/>
                  </a:lnTo>
                  <a:lnTo>
                    <a:pt x="348" y="849"/>
                  </a:lnTo>
                  <a:lnTo>
                    <a:pt x="347" y="851"/>
                  </a:lnTo>
                  <a:lnTo>
                    <a:pt x="341" y="860"/>
                  </a:lnTo>
                  <a:lnTo>
                    <a:pt x="335" y="871"/>
                  </a:lnTo>
                  <a:lnTo>
                    <a:pt x="333" y="872"/>
                  </a:lnTo>
                  <a:lnTo>
                    <a:pt x="330" y="873"/>
                  </a:lnTo>
                  <a:lnTo>
                    <a:pt x="327" y="873"/>
                  </a:lnTo>
                  <a:lnTo>
                    <a:pt x="324" y="873"/>
                  </a:lnTo>
                  <a:lnTo>
                    <a:pt x="320" y="874"/>
                  </a:lnTo>
                  <a:lnTo>
                    <a:pt x="317" y="876"/>
                  </a:lnTo>
                  <a:lnTo>
                    <a:pt x="313" y="882"/>
                  </a:lnTo>
                  <a:lnTo>
                    <a:pt x="309" y="887"/>
                  </a:lnTo>
                  <a:lnTo>
                    <a:pt x="305" y="892"/>
                  </a:lnTo>
                  <a:lnTo>
                    <a:pt x="287" y="903"/>
                  </a:lnTo>
                  <a:lnTo>
                    <a:pt x="284" y="906"/>
                  </a:lnTo>
                  <a:lnTo>
                    <a:pt x="282" y="908"/>
                  </a:lnTo>
                  <a:lnTo>
                    <a:pt x="279" y="913"/>
                  </a:lnTo>
                  <a:lnTo>
                    <a:pt x="272" y="922"/>
                  </a:lnTo>
                  <a:lnTo>
                    <a:pt x="270" y="924"/>
                  </a:lnTo>
                  <a:lnTo>
                    <a:pt x="268" y="926"/>
                  </a:lnTo>
                  <a:lnTo>
                    <a:pt x="245" y="934"/>
                  </a:lnTo>
                  <a:lnTo>
                    <a:pt x="242" y="934"/>
                  </a:lnTo>
                  <a:lnTo>
                    <a:pt x="239" y="934"/>
                  </a:lnTo>
                  <a:lnTo>
                    <a:pt x="237" y="933"/>
                  </a:lnTo>
                  <a:lnTo>
                    <a:pt x="235" y="932"/>
                  </a:lnTo>
                  <a:lnTo>
                    <a:pt x="233" y="930"/>
                  </a:lnTo>
                  <a:lnTo>
                    <a:pt x="231" y="930"/>
                  </a:lnTo>
                  <a:lnTo>
                    <a:pt x="227" y="930"/>
                  </a:lnTo>
                  <a:lnTo>
                    <a:pt x="220" y="934"/>
                  </a:lnTo>
                  <a:lnTo>
                    <a:pt x="216" y="935"/>
                  </a:lnTo>
                  <a:lnTo>
                    <a:pt x="213" y="935"/>
                  </a:lnTo>
                  <a:lnTo>
                    <a:pt x="211" y="935"/>
                  </a:lnTo>
                  <a:lnTo>
                    <a:pt x="209" y="935"/>
                  </a:lnTo>
                  <a:lnTo>
                    <a:pt x="206" y="936"/>
                  </a:lnTo>
                  <a:lnTo>
                    <a:pt x="204" y="937"/>
                  </a:lnTo>
                  <a:lnTo>
                    <a:pt x="201" y="938"/>
                  </a:lnTo>
                  <a:lnTo>
                    <a:pt x="199" y="939"/>
                  </a:lnTo>
                  <a:lnTo>
                    <a:pt x="198" y="939"/>
                  </a:lnTo>
                  <a:lnTo>
                    <a:pt x="185" y="940"/>
                  </a:lnTo>
                  <a:lnTo>
                    <a:pt x="183" y="940"/>
                  </a:lnTo>
                  <a:lnTo>
                    <a:pt x="176" y="943"/>
                  </a:lnTo>
                  <a:lnTo>
                    <a:pt x="169" y="947"/>
                  </a:lnTo>
                  <a:lnTo>
                    <a:pt x="161" y="953"/>
                  </a:lnTo>
                  <a:lnTo>
                    <a:pt x="156" y="959"/>
                  </a:lnTo>
                  <a:lnTo>
                    <a:pt x="153" y="961"/>
                  </a:lnTo>
                  <a:lnTo>
                    <a:pt x="150" y="963"/>
                  </a:lnTo>
                  <a:lnTo>
                    <a:pt x="139" y="967"/>
                  </a:lnTo>
                  <a:lnTo>
                    <a:pt x="133" y="970"/>
                  </a:lnTo>
                  <a:lnTo>
                    <a:pt x="130" y="972"/>
                  </a:lnTo>
                  <a:lnTo>
                    <a:pt x="128" y="974"/>
                  </a:lnTo>
                  <a:lnTo>
                    <a:pt x="124" y="987"/>
                  </a:lnTo>
                  <a:lnTo>
                    <a:pt x="123" y="990"/>
                  </a:lnTo>
                  <a:lnTo>
                    <a:pt x="120" y="993"/>
                  </a:lnTo>
                  <a:lnTo>
                    <a:pt x="118" y="995"/>
                  </a:lnTo>
                  <a:lnTo>
                    <a:pt x="104" y="1003"/>
                  </a:lnTo>
                  <a:lnTo>
                    <a:pt x="101" y="1005"/>
                  </a:lnTo>
                  <a:lnTo>
                    <a:pt x="98" y="1008"/>
                  </a:lnTo>
                  <a:lnTo>
                    <a:pt x="92" y="1018"/>
                  </a:lnTo>
                  <a:lnTo>
                    <a:pt x="91" y="1020"/>
                  </a:lnTo>
                  <a:lnTo>
                    <a:pt x="90" y="1022"/>
                  </a:lnTo>
                  <a:lnTo>
                    <a:pt x="90" y="1023"/>
                  </a:lnTo>
                  <a:lnTo>
                    <a:pt x="90" y="1025"/>
                  </a:lnTo>
                  <a:lnTo>
                    <a:pt x="93" y="1031"/>
                  </a:lnTo>
                  <a:lnTo>
                    <a:pt x="93" y="1033"/>
                  </a:lnTo>
                  <a:lnTo>
                    <a:pt x="93" y="1035"/>
                  </a:lnTo>
                  <a:lnTo>
                    <a:pt x="93" y="1038"/>
                  </a:lnTo>
                  <a:lnTo>
                    <a:pt x="92" y="1040"/>
                  </a:lnTo>
                  <a:lnTo>
                    <a:pt x="87" y="1050"/>
                  </a:lnTo>
                  <a:lnTo>
                    <a:pt x="86" y="1053"/>
                  </a:lnTo>
                  <a:lnTo>
                    <a:pt x="86" y="1057"/>
                  </a:lnTo>
                  <a:lnTo>
                    <a:pt x="86" y="1060"/>
                  </a:lnTo>
                  <a:lnTo>
                    <a:pt x="87" y="1074"/>
                  </a:lnTo>
                  <a:lnTo>
                    <a:pt x="86" y="1078"/>
                  </a:lnTo>
                  <a:lnTo>
                    <a:pt x="83" y="1082"/>
                  </a:lnTo>
                  <a:lnTo>
                    <a:pt x="77" y="1090"/>
                  </a:lnTo>
                  <a:lnTo>
                    <a:pt x="74" y="1094"/>
                  </a:lnTo>
                  <a:lnTo>
                    <a:pt x="72" y="1096"/>
                  </a:lnTo>
                  <a:lnTo>
                    <a:pt x="70" y="1096"/>
                  </a:lnTo>
                  <a:lnTo>
                    <a:pt x="61" y="1098"/>
                  </a:lnTo>
                  <a:lnTo>
                    <a:pt x="42" y="1103"/>
                  </a:lnTo>
                  <a:lnTo>
                    <a:pt x="36" y="1103"/>
                  </a:lnTo>
                  <a:lnTo>
                    <a:pt x="34" y="1103"/>
                  </a:lnTo>
                  <a:lnTo>
                    <a:pt x="32" y="1103"/>
                  </a:lnTo>
                  <a:lnTo>
                    <a:pt x="30" y="1102"/>
                  </a:lnTo>
                  <a:lnTo>
                    <a:pt x="27" y="1099"/>
                  </a:lnTo>
                  <a:lnTo>
                    <a:pt x="24" y="1099"/>
                  </a:lnTo>
                  <a:lnTo>
                    <a:pt x="22" y="1099"/>
                  </a:lnTo>
                  <a:lnTo>
                    <a:pt x="16" y="1102"/>
                  </a:lnTo>
                  <a:lnTo>
                    <a:pt x="14" y="1104"/>
                  </a:lnTo>
                  <a:lnTo>
                    <a:pt x="12" y="1106"/>
                  </a:lnTo>
                  <a:lnTo>
                    <a:pt x="6" y="1113"/>
                  </a:lnTo>
                  <a:lnTo>
                    <a:pt x="2" y="1119"/>
                  </a:lnTo>
                  <a:lnTo>
                    <a:pt x="1" y="1123"/>
                  </a:lnTo>
                  <a:lnTo>
                    <a:pt x="0" y="1125"/>
                  </a:lnTo>
                  <a:lnTo>
                    <a:pt x="0" y="1129"/>
                  </a:lnTo>
                  <a:lnTo>
                    <a:pt x="1" y="1144"/>
                  </a:lnTo>
                  <a:lnTo>
                    <a:pt x="2" y="1161"/>
                  </a:lnTo>
                  <a:lnTo>
                    <a:pt x="3" y="1186"/>
                  </a:lnTo>
                  <a:lnTo>
                    <a:pt x="4" y="1207"/>
                  </a:lnTo>
                  <a:lnTo>
                    <a:pt x="6" y="1228"/>
                  </a:lnTo>
                  <a:lnTo>
                    <a:pt x="33" y="1224"/>
                  </a:lnTo>
                  <a:lnTo>
                    <a:pt x="60" y="1219"/>
                  </a:lnTo>
                  <a:lnTo>
                    <a:pt x="88" y="1215"/>
                  </a:lnTo>
                  <a:lnTo>
                    <a:pt x="115" y="1211"/>
                  </a:lnTo>
                  <a:lnTo>
                    <a:pt x="143" y="1206"/>
                  </a:lnTo>
                  <a:lnTo>
                    <a:pt x="198" y="1197"/>
                  </a:lnTo>
                  <a:lnTo>
                    <a:pt x="226" y="1193"/>
                  </a:lnTo>
                  <a:lnTo>
                    <a:pt x="253" y="1189"/>
                  </a:lnTo>
                  <a:lnTo>
                    <a:pt x="281" y="1184"/>
                  </a:lnTo>
                  <a:lnTo>
                    <a:pt x="308" y="1180"/>
                  </a:lnTo>
                  <a:lnTo>
                    <a:pt x="336" y="1175"/>
                  </a:lnTo>
                  <a:lnTo>
                    <a:pt x="363" y="1170"/>
                  </a:lnTo>
                  <a:lnTo>
                    <a:pt x="391" y="1166"/>
                  </a:lnTo>
                  <a:lnTo>
                    <a:pt x="418" y="1161"/>
                  </a:lnTo>
                  <a:lnTo>
                    <a:pt x="446" y="1157"/>
                  </a:lnTo>
                  <a:lnTo>
                    <a:pt x="452" y="1156"/>
                  </a:lnTo>
                  <a:lnTo>
                    <a:pt x="553" y="1104"/>
                  </a:lnTo>
                  <a:lnTo>
                    <a:pt x="565" y="1099"/>
                  </a:lnTo>
                  <a:lnTo>
                    <a:pt x="567" y="1103"/>
                  </a:lnTo>
                  <a:lnTo>
                    <a:pt x="568" y="1104"/>
                  </a:lnTo>
                  <a:lnTo>
                    <a:pt x="571" y="1105"/>
                  </a:lnTo>
                  <a:lnTo>
                    <a:pt x="573" y="1104"/>
                  </a:lnTo>
                  <a:lnTo>
                    <a:pt x="576" y="1102"/>
                  </a:lnTo>
                  <a:lnTo>
                    <a:pt x="579" y="1098"/>
                  </a:lnTo>
                  <a:lnTo>
                    <a:pt x="587" y="1092"/>
                  </a:lnTo>
                  <a:lnTo>
                    <a:pt x="591" y="1089"/>
                  </a:lnTo>
                  <a:lnTo>
                    <a:pt x="593" y="1086"/>
                  </a:lnTo>
                  <a:lnTo>
                    <a:pt x="594" y="1081"/>
                  </a:lnTo>
                  <a:lnTo>
                    <a:pt x="594" y="1078"/>
                  </a:lnTo>
                  <a:lnTo>
                    <a:pt x="596" y="1076"/>
                  </a:lnTo>
                  <a:lnTo>
                    <a:pt x="600" y="1075"/>
                  </a:lnTo>
                  <a:lnTo>
                    <a:pt x="604" y="1075"/>
                  </a:lnTo>
                  <a:lnTo>
                    <a:pt x="607" y="1074"/>
                  </a:lnTo>
                  <a:lnTo>
                    <a:pt x="610" y="1072"/>
                  </a:lnTo>
                  <a:lnTo>
                    <a:pt x="621" y="1064"/>
                  </a:lnTo>
                  <a:lnTo>
                    <a:pt x="639" y="1055"/>
                  </a:lnTo>
                  <a:lnTo>
                    <a:pt x="641" y="1054"/>
                  </a:lnTo>
                  <a:lnTo>
                    <a:pt x="654" y="1051"/>
                  </a:lnTo>
                  <a:lnTo>
                    <a:pt x="657" y="1050"/>
                  </a:lnTo>
                  <a:lnTo>
                    <a:pt x="659" y="1049"/>
                  </a:lnTo>
                  <a:lnTo>
                    <a:pt x="660" y="1047"/>
                  </a:lnTo>
                  <a:lnTo>
                    <a:pt x="662" y="1044"/>
                  </a:lnTo>
                  <a:lnTo>
                    <a:pt x="665" y="1043"/>
                  </a:lnTo>
                  <a:lnTo>
                    <a:pt x="678" y="1041"/>
                  </a:lnTo>
                  <a:lnTo>
                    <a:pt x="680" y="1039"/>
                  </a:lnTo>
                  <a:lnTo>
                    <a:pt x="682" y="1037"/>
                  </a:lnTo>
                  <a:lnTo>
                    <a:pt x="683" y="1030"/>
                  </a:lnTo>
                  <a:lnTo>
                    <a:pt x="684" y="1027"/>
                  </a:lnTo>
                  <a:lnTo>
                    <a:pt x="686" y="1025"/>
                  </a:lnTo>
                  <a:lnTo>
                    <a:pt x="691" y="1020"/>
                  </a:lnTo>
                  <a:lnTo>
                    <a:pt x="694" y="1019"/>
                  </a:lnTo>
                  <a:lnTo>
                    <a:pt x="696" y="1019"/>
                  </a:lnTo>
                  <a:lnTo>
                    <a:pt x="698" y="1020"/>
                  </a:lnTo>
                  <a:lnTo>
                    <a:pt x="699" y="1021"/>
                  </a:lnTo>
                  <a:lnTo>
                    <a:pt x="701" y="1023"/>
                  </a:lnTo>
                  <a:lnTo>
                    <a:pt x="702" y="1024"/>
                  </a:lnTo>
                  <a:lnTo>
                    <a:pt x="703" y="1025"/>
                  </a:lnTo>
                  <a:lnTo>
                    <a:pt x="705" y="1025"/>
                  </a:lnTo>
                  <a:lnTo>
                    <a:pt x="732" y="1018"/>
                  </a:lnTo>
                  <a:lnTo>
                    <a:pt x="758" y="1016"/>
                  </a:lnTo>
                  <a:lnTo>
                    <a:pt x="762" y="1015"/>
                  </a:lnTo>
                  <a:lnTo>
                    <a:pt x="772" y="1014"/>
                  </a:lnTo>
                  <a:lnTo>
                    <a:pt x="787" y="1012"/>
                  </a:lnTo>
                  <a:lnTo>
                    <a:pt x="808" y="1010"/>
                  </a:lnTo>
                  <a:lnTo>
                    <a:pt x="833" y="1007"/>
                  </a:lnTo>
                  <a:lnTo>
                    <a:pt x="861" y="1004"/>
                  </a:lnTo>
                  <a:lnTo>
                    <a:pt x="891" y="1001"/>
                  </a:lnTo>
                  <a:lnTo>
                    <a:pt x="924" y="997"/>
                  </a:lnTo>
                  <a:lnTo>
                    <a:pt x="957" y="993"/>
                  </a:lnTo>
                  <a:lnTo>
                    <a:pt x="990" y="989"/>
                  </a:lnTo>
                  <a:lnTo>
                    <a:pt x="1024" y="986"/>
                  </a:lnTo>
                  <a:lnTo>
                    <a:pt x="1055" y="982"/>
                  </a:lnTo>
                  <a:lnTo>
                    <a:pt x="1085" y="978"/>
                  </a:lnTo>
                  <a:lnTo>
                    <a:pt x="1112" y="975"/>
                  </a:lnTo>
                  <a:lnTo>
                    <a:pt x="1135" y="973"/>
                  </a:lnTo>
                  <a:lnTo>
                    <a:pt x="1154" y="970"/>
                  </a:lnTo>
                  <a:lnTo>
                    <a:pt x="1177" y="968"/>
                  </a:lnTo>
                  <a:lnTo>
                    <a:pt x="1181" y="968"/>
                  </a:lnTo>
                  <a:lnTo>
                    <a:pt x="1184" y="968"/>
                  </a:lnTo>
                  <a:lnTo>
                    <a:pt x="1186" y="970"/>
                  </a:lnTo>
                  <a:lnTo>
                    <a:pt x="1188" y="971"/>
                  </a:lnTo>
                  <a:lnTo>
                    <a:pt x="1189" y="972"/>
                  </a:lnTo>
                  <a:lnTo>
                    <a:pt x="1190" y="974"/>
                  </a:lnTo>
                  <a:lnTo>
                    <a:pt x="1191" y="976"/>
                  </a:lnTo>
                  <a:lnTo>
                    <a:pt x="1191" y="978"/>
                  </a:lnTo>
                  <a:lnTo>
                    <a:pt x="1192" y="981"/>
                  </a:lnTo>
                  <a:lnTo>
                    <a:pt x="1191" y="983"/>
                  </a:lnTo>
                  <a:lnTo>
                    <a:pt x="1189" y="992"/>
                  </a:lnTo>
                  <a:lnTo>
                    <a:pt x="1188" y="994"/>
                  </a:lnTo>
                  <a:lnTo>
                    <a:pt x="1188" y="996"/>
                  </a:lnTo>
                  <a:lnTo>
                    <a:pt x="1188" y="998"/>
                  </a:lnTo>
                  <a:lnTo>
                    <a:pt x="1189" y="1000"/>
                  </a:lnTo>
                  <a:lnTo>
                    <a:pt x="1190" y="1002"/>
                  </a:lnTo>
                  <a:lnTo>
                    <a:pt x="1192" y="1004"/>
                  </a:lnTo>
                  <a:lnTo>
                    <a:pt x="1193" y="1005"/>
                  </a:lnTo>
                  <a:lnTo>
                    <a:pt x="1196" y="1007"/>
                  </a:lnTo>
                  <a:lnTo>
                    <a:pt x="1198" y="1007"/>
                  </a:lnTo>
                  <a:lnTo>
                    <a:pt x="1200" y="1006"/>
                  </a:lnTo>
                  <a:lnTo>
                    <a:pt x="1226" y="979"/>
                  </a:lnTo>
                  <a:lnTo>
                    <a:pt x="1228" y="977"/>
                  </a:lnTo>
                  <a:lnTo>
                    <a:pt x="1230" y="977"/>
                  </a:lnTo>
                  <a:lnTo>
                    <a:pt x="1231" y="978"/>
                  </a:lnTo>
                  <a:lnTo>
                    <a:pt x="1233" y="979"/>
                  </a:lnTo>
                  <a:lnTo>
                    <a:pt x="1249" y="994"/>
                  </a:lnTo>
                  <a:lnTo>
                    <a:pt x="1273" y="1017"/>
                  </a:lnTo>
                  <a:lnTo>
                    <a:pt x="1293" y="1035"/>
                  </a:lnTo>
                  <a:lnTo>
                    <a:pt x="1295" y="1037"/>
                  </a:lnTo>
                  <a:lnTo>
                    <a:pt x="1295" y="1040"/>
                  </a:lnTo>
                  <a:lnTo>
                    <a:pt x="1302" y="1086"/>
                  </a:lnTo>
                  <a:lnTo>
                    <a:pt x="1303" y="1089"/>
                  </a:lnTo>
                  <a:lnTo>
                    <a:pt x="1304" y="1092"/>
                  </a:lnTo>
                  <a:lnTo>
                    <a:pt x="1306" y="1094"/>
                  </a:lnTo>
                  <a:lnTo>
                    <a:pt x="1309" y="1094"/>
                  </a:lnTo>
                  <a:lnTo>
                    <a:pt x="1324" y="1092"/>
                  </a:lnTo>
                  <a:lnTo>
                    <a:pt x="1328" y="1091"/>
                  </a:lnTo>
                  <a:lnTo>
                    <a:pt x="1339" y="1089"/>
                  </a:lnTo>
                  <a:lnTo>
                    <a:pt x="1357" y="1087"/>
                  </a:lnTo>
                  <a:lnTo>
                    <a:pt x="1381" y="1083"/>
                  </a:lnTo>
                  <a:lnTo>
                    <a:pt x="1408" y="1079"/>
                  </a:lnTo>
                  <a:lnTo>
                    <a:pt x="1439" y="1074"/>
                  </a:lnTo>
                  <a:lnTo>
                    <a:pt x="1472" y="1069"/>
                  </a:lnTo>
                  <a:lnTo>
                    <a:pt x="1506" y="1063"/>
                  </a:lnTo>
                  <a:lnTo>
                    <a:pt x="1540" y="1058"/>
                  </a:lnTo>
                  <a:lnTo>
                    <a:pt x="1572" y="1053"/>
                  </a:lnTo>
                  <a:lnTo>
                    <a:pt x="1603" y="1048"/>
                  </a:lnTo>
                  <a:lnTo>
                    <a:pt x="1631" y="1044"/>
                  </a:lnTo>
                  <a:lnTo>
                    <a:pt x="1654" y="1040"/>
                  </a:lnTo>
                  <a:lnTo>
                    <a:pt x="1672" y="1037"/>
                  </a:lnTo>
                  <a:lnTo>
                    <a:pt x="1683" y="1035"/>
                  </a:lnTo>
                  <a:lnTo>
                    <a:pt x="1687" y="1034"/>
                  </a:lnTo>
                  <a:lnTo>
                    <a:pt x="1701" y="1032"/>
                  </a:lnTo>
                  <a:lnTo>
                    <a:pt x="1712" y="1032"/>
                  </a:lnTo>
                  <a:lnTo>
                    <a:pt x="1720" y="1033"/>
                  </a:lnTo>
                  <a:lnTo>
                    <a:pt x="1734" y="1043"/>
                  </a:lnTo>
                  <a:lnTo>
                    <a:pt x="1762" y="1063"/>
                  </a:lnTo>
                  <a:lnTo>
                    <a:pt x="1790" y="1083"/>
                  </a:lnTo>
                  <a:lnTo>
                    <a:pt x="1819" y="1103"/>
                  </a:lnTo>
                  <a:lnTo>
                    <a:pt x="1876" y="1143"/>
                  </a:lnTo>
                  <a:lnTo>
                    <a:pt x="1933" y="1182"/>
                  </a:lnTo>
                  <a:lnTo>
                    <a:pt x="1961" y="1202"/>
                  </a:lnTo>
                  <a:lnTo>
                    <a:pt x="1990" y="1222"/>
                  </a:lnTo>
                  <a:lnTo>
                    <a:pt x="2019" y="1242"/>
                  </a:lnTo>
                  <a:lnTo>
                    <a:pt x="2047" y="1262"/>
                  </a:lnTo>
                  <a:lnTo>
                    <a:pt x="2076" y="1281"/>
                  </a:lnTo>
                  <a:lnTo>
                    <a:pt x="2104" y="1301"/>
                  </a:lnTo>
                  <a:lnTo>
                    <a:pt x="2133" y="1321"/>
                  </a:lnTo>
                  <a:lnTo>
                    <a:pt x="2162" y="1340"/>
                  </a:lnTo>
                  <a:lnTo>
                    <a:pt x="2191" y="1360"/>
                  </a:lnTo>
                  <a:lnTo>
                    <a:pt x="2200" y="1355"/>
                  </a:lnTo>
                  <a:lnTo>
                    <a:pt x="2201" y="1358"/>
                  </a:lnTo>
                  <a:lnTo>
                    <a:pt x="2200" y="1360"/>
                  </a:lnTo>
                  <a:lnTo>
                    <a:pt x="2197" y="1365"/>
                  </a:lnTo>
                  <a:lnTo>
                    <a:pt x="2227" y="1347"/>
                  </a:lnTo>
                  <a:lnTo>
                    <a:pt x="2249" y="1336"/>
                  </a:lnTo>
                  <a:lnTo>
                    <a:pt x="2256" y="1329"/>
                  </a:lnTo>
                  <a:lnTo>
                    <a:pt x="2258" y="1316"/>
                  </a:lnTo>
                  <a:lnTo>
                    <a:pt x="2260" y="1315"/>
                  </a:lnTo>
                  <a:lnTo>
                    <a:pt x="2264" y="1323"/>
                  </a:lnTo>
                  <a:lnTo>
                    <a:pt x="2264" y="1327"/>
                  </a:lnTo>
                  <a:lnTo>
                    <a:pt x="2263" y="1330"/>
                  </a:lnTo>
                  <a:lnTo>
                    <a:pt x="2276" y="1331"/>
                  </a:lnTo>
                  <a:lnTo>
                    <a:pt x="2304" y="1318"/>
                  </a:lnTo>
                  <a:lnTo>
                    <a:pt x="2314" y="1318"/>
                  </a:lnTo>
                  <a:lnTo>
                    <a:pt x="2319" y="1320"/>
                  </a:lnTo>
                  <a:lnTo>
                    <a:pt x="2339" y="1315"/>
                  </a:lnTo>
                  <a:lnTo>
                    <a:pt x="2346" y="1314"/>
                  </a:lnTo>
                  <a:lnTo>
                    <a:pt x="2381" y="1317"/>
                  </a:lnTo>
                  <a:lnTo>
                    <a:pt x="2388" y="1317"/>
                  </a:lnTo>
                  <a:lnTo>
                    <a:pt x="2393" y="1314"/>
                  </a:lnTo>
                  <a:lnTo>
                    <a:pt x="2395" y="1309"/>
                  </a:lnTo>
                  <a:lnTo>
                    <a:pt x="2404" y="1286"/>
                  </a:lnTo>
                  <a:lnTo>
                    <a:pt x="2408" y="1268"/>
                  </a:lnTo>
                  <a:lnTo>
                    <a:pt x="2408" y="1262"/>
                  </a:lnTo>
                  <a:lnTo>
                    <a:pt x="2405" y="1247"/>
                  </a:lnTo>
                  <a:lnTo>
                    <a:pt x="2404" y="1239"/>
                  </a:lnTo>
                  <a:lnTo>
                    <a:pt x="2405" y="1233"/>
                  </a:lnTo>
                  <a:lnTo>
                    <a:pt x="2399" y="1223"/>
                  </a:lnTo>
                  <a:lnTo>
                    <a:pt x="2389" y="1192"/>
                  </a:lnTo>
                  <a:lnTo>
                    <a:pt x="2387" y="1180"/>
                  </a:lnTo>
                  <a:lnTo>
                    <a:pt x="2389" y="1180"/>
                  </a:lnTo>
                  <a:lnTo>
                    <a:pt x="2398" y="1198"/>
                  </a:lnTo>
                  <a:lnTo>
                    <a:pt x="2409" y="1213"/>
                  </a:lnTo>
                  <a:lnTo>
                    <a:pt x="2409" y="1227"/>
                  </a:lnTo>
                  <a:lnTo>
                    <a:pt x="2419" y="1261"/>
                  </a:lnTo>
                  <a:lnTo>
                    <a:pt x="2416" y="1275"/>
                  </a:lnTo>
                  <a:lnTo>
                    <a:pt x="2416" y="1277"/>
                  </a:lnTo>
                  <a:lnTo>
                    <a:pt x="2418" y="1280"/>
                  </a:lnTo>
                  <a:lnTo>
                    <a:pt x="2419" y="1284"/>
                  </a:lnTo>
                  <a:lnTo>
                    <a:pt x="2417" y="1293"/>
                  </a:lnTo>
                  <a:lnTo>
                    <a:pt x="2426" y="1279"/>
                  </a:lnTo>
                  <a:lnTo>
                    <a:pt x="2428" y="1254"/>
                  </a:lnTo>
                  <a:lnTo>
                    <a:pt x="2425" y="1204"/>
                  </a:lnTo>
                  <a:lnTo>
                    <a:pt x="2426" y="1196"/>
                  </a:lnTo>
                  <a:lnTo>
                    <a:pt x="2431" y="1178"/>
                  </a:lnTo>
                  <a:lnTo>
                    <a:pt x="2433" y="1164"/>
                  </a:lnTo>
                  <a:lnTo>
                    <a:pt x="2437" y="1156"/>
                  </a:lnTo>
                  <a:lnTo>
                    <a:pt x="2446" y="1143"/>
                  </a:lnTo>
                  <a:lnTo>
                    <a:pt x="2460" y="1108"/>
                  </a:lnTo>
                  <a:lnTo>
                    <a:pt x="2477" y="1077"/>
                  </a:lnTo>
                  <a:lnTo>
                    <a:pt x="2517" y="1027"/>
                  </a:lnTo>
                  <a:lnTo>
                    <a:pt x="2543" y="1005"/>
                  </a:lnTo>
                  <a:lnTo>
                    <a:pt x="2561" y="995"/>
                  </a:lnTo>
                  <a:lnTo>
                    <a:pt x="2566" y="992"/>
                  </a:lnTo>
                  <a:lnTo>
                    <a:pt x="2569" y="989"/>
                  </a:lnTo>
                  <a:lnTo>
                    <a:pt x="2567" y="988"/>
                  </a:lnTo>
                  <a:lnTo>
                    <a:pt x="2565" y="987"/>
                  </a:lnTo>
                  <a:lnTo>
                    <a:pt x="2565" y="984"/>
                  </a:lnTo>
                  <a:lnTo>
                    <a:pt x="2568" y="979"/>
                  </a:lnTo>
                  <a:lnTo>
                    <a:pt x="2564" y="974"/>
                  </a:lnTo>
                  <a:lnTo>
                    <a:pt x="2557" y="972"/>
                  </a:lnTo>
                  <a:lnTo>
                    <a:pt x="2550" y="971"/>
                  </a:lnTo>
                  <a:lnTo>
                    <a:pt x="2547" y="970"/>
                  </a:lnTo>
                  <a:lnTo>
                    <a:pt x="2542" y="966"/>
                  </a:lnTo>
                  <a:lnTo>
                    <a:pt x="2538" y="962"/>
                  </a:lnTo>
                  <a:lnTo>
                    <a:pt x="2536" y="959"/>
                  </a:lnTo>
                  <a:lnTo>
                    <a:pt x="2537" y="955"/>
                  </a:lnTo>
                  <a:lnTo>
                    <a:pt x="2540" y="952"/>
                  </a:lnTo>
                  <a:lnTo>
                    <a:pt x="2543" y="951"/>
                  </a:lnTo>
                  <a:lnTo>
                    <a:pt x="2545" y="952"/>
                  </a:lnTo>
                  <a:lnTo>
                    <a:pt x="2548" y="953"/>
                  </a:lnTo>
                  <a:lnTo>
                    <a:pt x="2554" y="950"/>
                  </a:lnTo>
                  <a:lnTo>
                    <a:pt x="2558" y="944"/>
                  </a:lnTo>
                  <a:lnTo>
                    <a:pt x="2556" y="933"/>
                  </a:lnTo>
                  <a:lnTo>
                    <a:pt x="2553" y="927"/>
                  </a:lnTo>
                  <a:lnTo>
                    <a:pt x="2548" y="922"/>
                  </a:lnTo>
                  <a:lnTo>
                    <a:pt x="2543" y="920"/>
                  </a:lnTo>
                  <a:lnTo>
                    <a:pt x="2539" y="923"/>
                  </a:lnTo>
                  <a:lnTo>
                    <a:pt x="2535" y="917"/>
                  </a:lnTo>
                  <a:lnTo>
                    <a:pt x="2528" y="894"/>
                  </a:lnTo>
                  <a:lnTo>
                    <a:pt x="2533" y="899"/>
                  </a:lnTo>
                  <a:lnTo>
                    <a:pt x="2537" y="899"/>
                  </a:lnTo>
                  <a:lnTo>
                    <a:pt x="2541" y="898"/>
                  </a:lnTo>
                  <a:lnTo>
                    <a:pt x="2544" y="897"/>
                  </a:lnTo>
                  <a:lnTo>
                    <a:pt x="2549" y="899"/>
                  </a:lnTo>
                  <a:lnTo>
                    <a:pt x="2552" y="903"/>
                  </a:lnTo>
                  <a:lnTo>
                    <a:pt x="2552" y="905"/>
                  </a:lnTo>
                  <a:lnTo>
                    <a:pt x="2546" y="907"/>
                  </a:lnTo>
                  <a:lnTo>
                    <a:pt x="2546" y="909"/>
                  </a:lnTo>
                  <a:lnTo>
                    <a:pt x="2553" y="913"/>
                  </a:lnTo>
                  <a:lnTo>
                    <a:pt x="2571" y="928"/>
                  </a:lnTo>
                  <a:lnTo>
                    <a:pt x="2574" y="932"/>
                  </a:lnTo>
                  <a:lnTo>
                    <a:pt x="2572" y="941"/>
                  </a:lnTo>
                  <a:lnTo>
                    <a:pt x="2559" y="956"/>
                  </a:lnTo>
                  <a:lnTo>
                    <a:pt x="2555" y="964"/>
                  </a:lnTo>
                  <a:lnTo>
                    <a:pt x="2569" y="964"/>
                  </a:lnTo>
                  <a:lnTo>
                    <a:pt x="2571" y="966"/>
                  </a:lnTo>
                  <a:lnTo>
                    <a:pt x="2572" y="966"/>
                  </a:lnTo>
                  <a:lnTo>
                    <a:pt x="2581" y="971"/>
                  </a:lnTo>
                  <a:lnTo>
                    <a:pt x="2587" y="968"/>
                  </a:lnTo>
                  <a:lnTo>
                    <a:pt x="2595" y="960"/>
                  </a:lnTo>
                  <a:lnTo>
                    <a:pt x="2599" y="958"/>
                  </a:lnTo>
                  <a:lnTo>
                    <a:pt x="2608" y="950"/>
                  </a:lnTo>
                  <a:lnTo>
                    <a:pt x="2622" y="922"/>
                  </a:lnTo>
                  <a:lnTo>
                    <a:pt x="2632" y="914"/>
                  </a:lnTo>
                  <a:lnTo>
                    <a:pt x="2633" y="912"/>
                  </a:lnTo>
                  <a:lnTo>
                    <a:pt x="2628" y="905"/>
                  </a:lnTo>
                  <a:lnTo>
                    <a:pt x="2628" y="902"/>
                  </a:lnTo>
                  <a:lnTo>
                    <a:pt x="2631" y="901"/>
                  </a:lnTo>
                  <a:lnTo>
                    <a:pt x="2633" y="903"/>
                  </a:lnTo>
                  <a:lnTo>
                    <a:pt x="2636" y="905"/>
                  </a:lnTo>
                  <a:lnTo>
                    <a:pt x="2639" y="906"/>
                  </a:lnTo>
                  <a:lnTo>
                    <a:pt x="2642" y="903"/>
                  </a:lnTo>
                  <a:lnTo>
                    <a:pt x="2645" y="897"/>
                  </a:lnTo>
                  <a:lnTo>
                    <a:pt x="2645" y="890"/>
                  </a:lnTo>
                  <a:lnTo>
                    <a:pt x="2644" y="883"/>
                  </a:lnTo>
                  <a:lnTo>
                    <a:pt x="2642" y="881"/>
                  </a:lnTo>
                  <a:lnTo>
                    <a:pt x="2638" y="874"/>
                  </a:lnTo>
                  <a:lnTo>
                    <a:pt x="2637" y="867"/>
                  </a:lnTo>
                  <a:lnTo>
                    <a:pt x="2644" y="867"/>
                  </a:lnTo>
                  <a:lnTo>
                    <a:pt x="2644" y="869"/>
                  </a:lnTo>
                  <a:lnTo>
                    <a:pt x="2648" y="879"/>
                  </a:lnTo>
                  <a:lnTo>
                    <a:pt x="2659" y="889"/>
                  </a:lnTo>
                  <a:lnTo>
                    <a:pt x="2654" y="895"/>
                  </a:lnTo>
                  <a:lnTo>
                    <a:pt x="2655" y="900"/>
                  </a:lnTo>
                  <a:lnTo>
                    <a:pt x="2659" y="902"/>
                  </a:lnTo>
                  <a:lnTo>
                    <a:pt x="2662" y="899"/>
                  </a:lnTo>
                  <a:lnTo>
                    <a:pt x="2665" y="896"/>
                  </a:lnTo>
                  <a:lnTo>
                    <a:pt x="2714" y="870"/>
                  </a:lnTo>
                  <a:lnTo>
                    <a:pt x="2724" y="860"/>
                  </a:lnTo>
                  <a:lnTo>
                    <a:pt x="2796" y="851"/>
                  </a:lnTo>
                  <a:lnTo>
                    <a:pt x="2792" y="846"/>
                  </a:lnTo>
                  <a:lnTo>
                    <a:pt x="2782" y="835"/>
                  </a:lnTo>
                  <a:lnTo>
                    <a:pt x="2780" y="838"/>
                  </a:lnTo>
                  <a:lnTo>
                    <a:pt x="2777" y="840"/>
                  </a:lnTo>
                  <a:lnTo>
                    <a:pt x="2774" y="842"/>
                  </a:lnTo>
                  <a:lnTo>
                    <a:pt x="2768" y="844"/>
                  </a:lnTo>
                  <a:lnTo>
                    <a:pt x="2772" y="835"/>
                  </a:lnTo>
                  <a:lnTo>
                    <a:pt x="2778" y="827"/>
                  </a:lnTo>
                  <a:lnTo>
                    <a:pt x="2786" y="820"/>
                  </a:lnTo>
                  <a:lnTo>
                    <a:pt x="2795" y="816"/>
                  </a:lnTo>
                  <a:lnTo>
                    <a:pt x="2801" y="820"/>
                  </a:lnTo>
                  <a:lnTo>
                    <a:pt x="2804" y="829"/>
                  </a:lnTo>
                  <a:lnTo>
                    <a:pt x="2808" y="841"/>
                  </a:lnTo>
                  <a:lnTo>
                    <a:pt x="2812" y="849"/>
                  </a:lnTo>
                  <a:lnTo>
                    <a:pt x="2822" y="852"/>
                  </a:lnTo>
                  <a:lnTo>
                    <a:pt x="2824" y="842"/>
                  </a:lnTo>
                  <a:lnTo>
                    <a:pt x="2818" y="804"/>
                  </a:lnTo>
                  <a:lnTo>
                    <a:pt x="2821" y="805"/>
                  </a:lnTo>
                  <a:lnTo>
                    <a:pt x="2828" y="811"/>
                  </a:lnTo>
                  <a:lnTo>
                    <a:pt x="2838" y="816"/>
                  </a:lnTo>
                  <a:lnTo>
                    <a:pt x="2833" y="824"/>
                  </a:lnTo>
                  <a:lnTo>
                    <a:pt x="2836" y="830"/>
                  </a:lnTo>
                  <a:lnTo>
                    <a:pt x="2844" y="834"/>
                  </a:lnTo>
                  <a:lnTo>
                    <a:pt x="2852" y="836"/>
                  </a:lnTo>
                  <a:lnTo>
                    <a:pt x="2860" y="834"/>
                  </a:lnTo>
                  <a:lnTo>
                    <a:pt x="2863" y="832"/>
                  </a:lnTo>
                  <a:lnTo>
                    <a:pt x="2866" y="829"/>
                  </a:lnTo>
                  <a:lnTo>
                    <a:pt x="2867" y="825"/>
                  </a:lnTo>
                  <a:lnTo>
                    <a:pt x="2866" y="822"/>
                  </a:lnTo>
                  <a:lnTo>
                    <a:pt x="2864" y="820"/>
                  </a:lnTo>
                  <a:lnTo>
                    <a:pt x="2863" y="817"/>
                  </a:lnTo>
                  <a:lnTo>
                    <a:pt x="2865" y="813"/>
                  </a:lnTo>
                  <a:lnTo>
                    <a:pt x="2867" y="811"/>
                  </a:lnTo>
                  <a:lnTo>
                    <a:pt x="2869" y="809"/>
                  </a:lnTo>
                  <a:lnTo>
                    <a:pt x="2872" y="806"/>
                  </a:lnTo>
                  <a:lnTo>
                    <a:pt x="2880" y="788"/>
                  </a:lnTo>
                  <a:lnTo>
                    <a:pt x="2885" y="782"/>
                  </a:lnTo>
                  <a:lnTo>
                    <a:pt x="2887" y="779"/>
                  </a:lnTo>
                  <a:lnTo>
                    <a:pt x="2888" y="774"/>
                  </a:lnTo>
                  <a:lnTo>
                    <a:pt x="2888" y="770"/>
                  </a:lnTo>
                  <a:lnTo>
                    <a:pt x="2887" y="762"/>
                  </a:lnTo>
                  <a:lnTo>
                    <a:pt x="2887" y="759"/>
                  </a:lnTo>
                  <a:lnTo>
                    <a:pt x="2889" y="758"/>
                  </a:lnTo>
                  <a:lnTo>
                    <a:pt x="2890" y="761"/>
                  </a:lnTo>
                  <a:lnTo>
                    <a:pt x="2893" y="764"/>
                  </a:lnTo>
                  <a:lnTo>
                    <a:pt x="2894" y="767"/>
                  </a:lnTo>
                  <a:lnTo>
                    <a:pt x="2907" y="757"/>
                  </a:lnTo>
                  <a:lnTo>
                    <a:pt x="2909" y="754"/>
                  </a:lnTo>
                  <a:lnTo>
                    <a:pt x="2912" y="746"/>
                  </a:lnTo>
                  <a:lnTo>
                    <a:pt x="2910" y="742"/>
                  </a:lnTo>
                  <a:lnTo>
                    <a:pt x="2907" y="740"/>
                  </a:lnTo>
                  <a:lnTo>
                    <a:pt x="2905" y="736"/>
                  </a:lnTo>
                  <a:lnTo>
                    <a:pt x="2906" y="729"/>
                  </a:lnTo>
                  <a:lnTo>
                    <a:pt x="2909" y="727"/>
                  </a:lnTo>
                  <a:lnTo>
                    <a:pt x="2913" y="728"/>
                  </a:lnTo>
                  <a:lnTo>
                    <a:pt x="2919" y="727"/>
                  </a:lnTo>
                  <a:lnTo>
                    <a:pt x="2923" y="723"/>
                  </a:lnTo>
                  <a:lnTo>
                    <a:pt x="2926" y="715"/>
                  </a:lnTo>
                  <a:lnTo>
                    <a:pt x="2929" y="712"/>
                  </a:lnTo>
                  <a:lnTo>
                    <a:pt x="2928" y="709"/>
                  </a:lnTo>
                  <a:lnTo>
                    <a:pt x="2919" y="705"/>
                  </a:lnTo>
                  <a:lnTo>
                    <a:pt x="2912" y="698"/>
                  </a:lnTo>
                  <a:lnTo>
                    <a:pt x="2905" y="692"/>
                  </a:lnTo>
                  <a:lnTo>
                    <a:pt x="2893" y="691"/>
                  </a:lnTo>
                  <a:lnTo>
                    <a:pt x="2897" y="697"/>
                  </a:lnTo>
                  <a:lnTo>
                    <a:pt x="2906" y="705"/>
                  </a:lnTo>
                  <a:lnTo>
                    <a:pt x="2908" y="712"/>
                  </a:lnTo>
                  <a:lnTo>
                    <a:pt x="2905" y="714"/>
                  </a:lnTo>
                  <a:lnTo>
                    <a:pt x="2897" y="716"/>
                  </a:lnTo>
                  <a:lnTo>
                    <a:pt x="2890" y="720"/>
                  </a:lnTo>
                  <a:lnTo>
                    <a:pt x="2888" y="729"/>
                  </a:lnTo>
                  <a:lnTo>
                    <a:pt x="2885" y="729"/>
                  </a:lnTo>
                  <a:lnTo>
                    <a:pt x="2870" y="737"/>
                  </a:lnTo>
                  <a:lnTo>
                    <a:pt x="2865" y="739"/>
                  </a:lnTo>
                  <a:lnTo>
                    <a:pt x="2862" y="738"/>
                  </a:lnTo>
                  <a:lnTo>
                    <a:pt x="2860" y="737"/>
                  </a:lnTo>
                  <a:lnTo>
                    <a:pt x="2859" y="734"/>
                  </a:lnTo>
                  <a:lnTo>
                    <a:pt x="2858" y="731"/>
                  </a:lnTo>
                  <a:lnTo>
                    <a:pt x="2859" y="726"/>
                  </a:lnTo>
                  <a:lnTo>
                    <a:pt x="2861" y="725"/>
                  </a:lnTo>
                  <a:lnTo>
                    <a:pt x="2864" y="724"/>
                  </a:lnTo>
                  <a:lnTo>
                    <a:pt x="2872" y="717"/>
                  </a:lnTo>
                  <a:lnTo>
                    <a:pt x="2873" y="714"/>
                  </a:lnTo>
                  <a:lnTo>
                    <a:pt x="2870" y="711"/>
                  </a:lnTo>
                  <a:lnTo>
                    <a:pt x="2862" y="703"/>
                  </a:lnTo>
                  <a:lnTo>
                    <a:pt x="2862" y="699"/>
                  </a:lnTo>
                  <a:lnTo>
                    <a:pt x="2862" y="692"/>
                  </a:lnTo>
                  <a:lnTo>
                    <a:pt x="2861" y="687"/>
                  </a:lnTo>
                  <a:lnTo>
                    <a:pt x="2860" y="686"/>
                  </a:lnTo>
                  <a:lnTo>
                    <a:pt x="2856" y="681"/>
                  </a:lnTo>
                  <a:lnTo>
                    <a:pt x="2855" y="679"/>
                  </a:lnTo>
                  <a:lnTo>
                    <a:pt x="2853" y="679"/>
                  </a:lnTo>
                  <a:lnTo>
                    <a:pt x="2850" y="686"/>
                  </a:lnTo>
                  <a:lnTo>
                    <a:pt x="2847" y="695"/>
                  </a:lnTo>
                  <a:lnTo>
                    <a:pt x="2846" y="702"/>
                  </a:lnTo>
                  <a:lnTo>
                    <a:pt x="2847" y="707"/>
                  </a:lnTo>
                  <a:lnTo>
                    <a:pt x="2849" y="713"/>
                  </a:lnTo>
                  <a:lnTo>
                    <a:pt x="2850" y="719"/>
                  </a:lnTo>
                  <a:lnTo>
                    <a:pt x="2849" y="726"/>
                  </a:lnTo>
                  <a:lnTo>
                    <a:pt x="2843" y="720"/>
                  </a:lnTo>
                  <a:lnTo>
                    <a:pt x="2837" y="717"/>
                  </a:lnTo>
                  <a:lnTo>
                    <a:pt x="2831" y="718"/>
                  </a:lnTo>
                  <a:lnTo>
                    <a:pt x="2825" y="719"/>
                  </a:lnTo>
                  <a:lnTo>
                    <a:pt x="2819" y="723"/>
                  </a:lnTo>
                  <a:lnTo>
                    <a:pt x="2821" y="729"/>
                  </a:lnTo>
                  <a:lnTo>
                    <a:pt x="2831" y="739"/>
                  </a:lnTo>
                  <a:lnTo>
                    <a:pt x="2835" y="748"/>
                  </a:lnTo>
                  <a:lnTo>
                    <a:pt x="2829" y="747"/>
                  </a:lnTo>
                  <a:lnTo>
                    <a:pt x="2819" y="743"/>
                  </a:lnTo>
                  <a:lnTo>
                    <a:pt x="2812" y="740"/>
                  </a:lnTo>
                  <a:lnTo>
                    <a:pt x="2811" y="739"/>
                  </a:lnTo>
                  <a:lnTo>
                    <a:pt x="2809" y="735"/>
                  </a:lnTo>
                  <a:lnTo>
                    <a:pt x="2805" y="732"/>
                  </a:lnTo>
                  <a:lnTo>
                    <a:pt x="2801" y="730"/>
                  </a:lnTo>
                  <a:lnTo>
                    <a:pt x="2797" y="731"/>
                  </a:lnTo>
                  <a:lnTo>
                    <a:pt x="2793" y="733"/>
                  </a:lnTo>
                  <a:lnTo>
                    <a:pt x="2787" y="739"/>
                  </a:lnTo>
                  <a:lnTo>
                    <a:pt x="2782" y="746"/>
                  </a:lnTo>
                  <a:lnTo>
                    <a:pt x="2778" y="755"/>
                  </a:lnTo>
                  <a:lnTo>
                    <a:pt x="2772" y="762"/>
                  </a:lnTo>
                  <a:lnTo>
                    <a:pt x="2764" y="768"/>
                  </a:lnTo>
                  <a:lnTo>
                    <a:pt x="2761" y="773"/>
                  </a:lnTo>
                  <a:lnTo>
                    <a:pt x="2759" y="774"/>
                  </a:lnTo>
                  <a:lnTo>
                    <a:pt x="2757" y="773"/>
                  </a:lnTo>
                  <a:lnTo>
                    <a:pt x="2755" y="772"/>
                  </a:lnTo>
                  <a:lnTo>
                    <a:pt x="2752" y="769"/>
                  </a:lnTo>
                  <a:lnTo>
                    <a:pt x="2738" y="763"/>
                  </a:lnTo>
                  <a:lnTo>
                    <a:pt x="2719" y="761"/>
                  </a:lnTo>
                  <a:lnTo>
                    <a:pt x="2702" y="761"/>
                  </a:lnTo>
                  <a:lnTo>
                    <a:pt x="2686" y="758"/>
                  </a:lnTo>
                  <a:lnTo>
                    <a:pt x="2669" y="743"/>
                  </a:lnTo>
                  <a:lnTo>
                    <a:pt x="2657" y="726"/>
                  </a:lnTo>
                  <a:lnTo>
                    <a:pt x="2649" y="719"/>
                  </a:lnTo>
                  <a:lnTo>
                    <a:pt x="2642" y="717"/>
                  </a:lnTo>
                  <a:lnTo>
                    <a:pt x="2640" y="712"/>
                  </a:lnTo>
                  <a:lnTo>
                    <a:pt x="2619" y="690"/>
                  </a:lnTo>
                  <a:lnTo>
                    <a:pt x="2634" y="693"/>
                  </a:lnTo>
                  <a:lnTo>
                    <a:pt x="2656" y="714"/>
                  </a:lnTo>
                  <a:lnTo>
                    <a:pt x="2670" y="717"/>
                  </a:lnTo>
                  <a:lnTo>
                    <a:pt x="2676" y="719"/>
                  </a:lnTo>
                  <a:lnTo>
                    <a:pt x="2696" y="734"/>
                  </a:lnTo>
                  <a:lnTo>
                    <a:pt x="2707" y="740"/>
                  </a:lnTo>
                  <a:lnTo>
                    <a:pt x="2721" y="744"/>
                  </a:lnTo>
                  <a:lnTo>
                    <a:pt x="2733" y="744"/>
                  </a:lnTo>
                  <a:lnTo>
                    <a:pt x="2749" y="740"/>
                  </a:lnTo>
                  <a:lnTo>
                    <a:pt x="2761" y="732"/>
                  </a:lnTo>
                  <a:lnTo>
                    <a:pt x="2765" y="721"/>
                  </a:lnTo>
                  <a:lnTo>
                    <a:pt x="2772" y="713"/>
                  </a:lnTo>
                  <a:lnTo>
                    <a:pt x="2786" y="700"/>
                  </a:lnTo>
                  <a:lnTo>
                    <a:pt x="2796" y="688"/>
                  </a:lnTo>
                  <a:lnTo>
                    <a:pt x="2793" y="681"/>
                  </a:lnTo>
                  <a:lnTo>
                    <a:pt x="2803" y="675"/>
                  </a:lnTo>
                  <a:lnTo>
                    <a:pt x="2809" y="665"/>
                  </a:lnTo>
                  <a:lnTo>
                    <a:pt x="2809" y="653"/>
                  </a:lnTo>
                  <a:lnTo>
                    <a:pt x="2800" y="642"/>
                  </a:lnTo>
                  <a:lnTo>
                    <a:pt x="2796" y="647"/>
                  </a:lnTo>
                  <a:lnTo>
                    <a:pt x="2796" y="649"/>
                  </a:lnTo>
                  <a:lnTo>
                    <a:pt x="2798" y="650"/>
                  </a:lnTo>
                  <a:lnTo>
                    <a:pt x="2800" y="651"/>
                  </a:lnTo>
                  <a:lnTo>
                    <a:pt x="2802" y="652"/>
                  </a:lnTo>
                  <a:lnTo>
                    <a:pt x="2797" y="656"/>
                  </a:lnTo>
                  <a:lnTo>
                    <a:pt x="2793" y="656"/>
                  </a:lnTo>
                  <a:lnTo>
                    <a:pt x="2789" y="653"/>
                  </a:lnTo>
                  <a:lnTo>
                    <a:pt x="2784" y="652"/>
                  </a:lnTo>
                  <a:lnTo>
                    <a:pt x="2769" y="654"/>
                  </a:lnTo>
                  <a:lnTo>
                    <a:pt x="2764" y="654"/>
                  </a:lnTo>
                  <a:lnTo>
                    <a:pt x="2767" y="648"/>
                  </a:lnTo>
                  <a:lnTo>
                    <a:pt x="2772" y="644"/>
                  </a:lnTo>
                  <a:lnTo>
                    <a:pt x="2777" y="642"/>
                  </a:lnTo>
                  <a:lnTo>
                    <a:pt x="2783" y="640"/>
                  </a:lnTo>
                  <a:lnTo>
                    <a:pt x="2785" y="638"/>
                  </a:lnTo>
                  <a:lnTo>
                    <a:pt x="2788" y="634"/>
                  </a:lnTo>
                  <a:lnTo>
                    <a:pt x="2791" y="630"/>
                  </a:lnTo>
                  <a:lnTo>
                    <a:pt x="2797" y="628"/>
                  </a:lnTo>
                  <a:lnTo>
                    <a:pt x="2808" y="630"/>
                  </a:lnTo>
                  <a:lnTo>
                    <a:pt x="2813" y="629"/>
                  </a:lnTo>
                  <a:lnTo>
                    <a:pt x="2814" y="625"/>
                  </a:lnTo>
                  <a:lnTo>
                    <a:pt x="2812" y="622"/>
                  </a:lnTo>
                  <a:lnTo>
                    <a:pt x="2807" y="620"/>
                  </a:lnTo>
                  <a:lnTo>
                    <a:pt x="2797" y="618"/>
                  </a:lnTo>
                  <a:lnTo>
                    <a:pt x="2797" y="615"/>
                  </a:lnTo>
                  <a:lnTo>
                    <a:pt x="2816" y="615"/>
                  </a:lnTo>
                  <a:lnTo>
                    <a:pt x="2824" y="613"/>
                  </a:lnTo>
                  <a:lnTo>
                    <a:pt x="2826" y="607"/>
                  </a:lnTo>
                  <a:lnTo>
                    <a:pt x="2826" y="602"/>
                  </a:lnTo>
                  <a:lnTo>
                    <a:pt x="2828" y="594"/>
                  </a:lnTo>
                  <a:lnTo>
                    <a:pt x="2827" y="591"/>
                  </a:lnTo>
                  <a:lnTo>
                    <a:pt x="2820" y="586"/>
                  </a:lnTo>
                  <a:lnTo>
                    <a:pt x="2816" y="582"/>
                  </a:lnTo>
                  <a:lnTo>
                    <a:pt x="2814" y="578"/>
                  </a:lnTo>
                  <a:lnTo>
                    <a:pt x="2806" y="579"/>
                  </a:lnTo>
                  <a:lnTo>
                    <a:pt x="2771" y="575"/>
                  </a:lnTo>
                  <a:lnTo>
                    <a:pt x="2740" y="575"/>
                  </a:lnTo>
                  <a:lnTo>
                    <a:pt x="2714" y="566"/>
                  </a:lnTo>
                  <a:lnTo>
                    <a:pt x="2692" y="566"/>
                  </a:lnTo>
                  <a:lnTo>
                    <a:pt x="2685" y="563"/>
                  </a:lnTo>
                  <a:lnTo>
                    <a:pt x="2673" y="557"/>
                  </a:lnTo>
                  <a:lnTo>
                    <a:pt x="2656" y="551"/>
                  </a:lnTo>
                  <a:lnTo>
                    <a:pt x="2640" y="551"/>
                  </a:lnTo>
                  <a:lnTo>
                    <a:pt x="2631" y="559"/>
                  </a:lnTo>
                  <a:lnTo>
                    <a:pt x="2625" y="546"/>
                  </a:lnTo>
                  <a:lnTo>
                    <a:pt x="2620" y="542"/>
                  </a:lnTo>
                  <a:lnTo>
                    <a:pt x="2612" y="541"/>
                  </a:lnTo>
                  <a:lnTo>
                    <a:pt x="2608" y="540"/>
                  </a:lnTo>
                  <a:lnTo>
                    <a:pt x="2603" y="535"/>
                  </a:lnTo>
                  <a:lnTo>
                    <a:pt x="2594" y="523"/>
                  </a:lnTo>
                  <a:lnTo>
                    <a:pt x="2610" y="532"/>
                  </a:lnTo>
                  <a:lnTo>
                    <a:pt x="2619" y="535"/>
                  </a:lnTo>
                  <a:lnTo>
                    <a:pt x="2636" y="535"/>
                  </a:lnTo>
                  <a:lnTo>
                    <a:pt x="2655" y="542"/>
                  </a:lnTo>
                  <a:lnTo>
                    <a:pt x="2666" y="543"/>
                  </a:lnTo>
                  <a:lnTo>
                    <a:pt x="2685" y="541"/>
                  </a:lnTo>
                  <a:lnTo>
                    <a:pt x="2692" y="543"/>
                  </a:lnTo>
                  <a:lnTo>
                    <a:pt x="2702" y="549"/>
                  </a:lnTo>
                  <a:lnTo>
                    <a:pt x="2711" y="551"/>
                  </a:lnTo>
                  <a:lnTo>
                    <a:pt x="2729" y="542"/>
                  </a:lnTo>
                  <a:lnTo>
                    <a:pt x="2740" y="542"/>
                  </a:lnTo>
                  <a:lnTo>
                    <a:pt x="2741" y="539"/>
                  </a:lnTo>
                  <a:lnTo>
                    <a:pt x="2743" y="537"/>
                  </a:lnTo>
                  <a:lnTo>
                    <a:pt x="2745" y="536"/>
                  </a:lnTo>
                  <a:lnTo>
                    <a:pt x="2749" y="534"/>
                  </a:lnTo>
                  <a:lnTo>
                    <a:pt x="2750" y="544"/>
                  </a:lnTo>
                  <a:lnTo>
                    <a:pt x="2759" y="549"/>
                  </a:lnTo>
                  <a:lnTo>
                    <a:pt x="2770" y="549"/>
                  </a:lnTo>
                  <a:lnTo>
                    <a:pt x="2776" y="544"/>
                  </a:lnTo>
                  <a:lnTo>
                    <a:pt x="2774" y="541"/>
                  </a:lnTo>
                  <a:lnTo>
                    <a:pt x="2772" y="539"/>
                  </a:lnTo>
                  <a:lnTo>
                    <a:pt x="2769" y="538"/>
                  </a:lnTo>
                  <a:lnTo>
                    <a:pt x="2765" y="537"/>
                  </a:lnTo>
                  <a:lnTo>
                    <a:pt x="2765" y="535"/>
                  </a:lnTo>
                  <a:lnTo>
                    <a:pt x="2766" y="533"/>
                  </a:lnTo>
                  <a:lnTo>
                    <a:pt x="2766" y="532"/>
                  </a:lnTo>
                  <a:lnTo>
                    <a:pt x="2768" y="530"/>
                  </a:lnTo>
                  <a:lnTo>
                    <a:pt x="2768" y="527"/>
                  </a:lnTo>
                  <a:lnTo>
                    <a:pt x="2765" y="526"/>
                  </a:lnTo>
                  <a:lnTo>
                    <a:pt x="2762" y="525"/>
                  </a:lnTo>
                  <a:lnTo>
                    <a:pt x="2756" y="520"/>
                  </a:lnTo>
                  <a:lnTo>
                    <a:pt x="2757" y="517"/>
                  </a:lnTo>
                  <a:lnTo>
                    <a:pt x="2758" y="507"/>
                  </a:lnTo>
                  <a:lnTo>
                    <a:pt x="2755" y="504"/>
                  </a:lnTo>
                  <a:lnTo>
                    <a:pt x="2751" y="500"/>
                  </a:lnTo>
                  <a:lnTo>
                    <a:pt x="2747" y="498"/>
                  </a:lnTo>
                  <a:lnTo>
                    <a:pt x="2741" y="498"/>
                  </a:lnTo>
                  <a:lnTo>
                    <a:pt x="2754" y="485"/>
                  </a:lnTo>
                  <a:lnTo>
                    <a:pt x="2761" y="481"/>
                  </a:lnTo>
                  <a:lnTo>
                    <a:pt x="2770" y="479"/>
                  </a:lnTo>
                  <a:lnTo>
                    <a:pt x="2788" y="480"/>
                  </a:lnTo>
                  <a:lnTo>
                    <a:pt x="2796" y="479"/>
                  </a:lnTo>
                  <a:lnTo>
                    <a:pt x="2805" y="475"/>
                  </a:lnTo>
                  <a:lnTo>
                    <a:pt x="2802" y="488"/>
                  </a:lnTo>
                  <a:lnTo>
                    <a:pt x="2797" y="492"/>
                  </a:lnTo>
                  <a:lnTo>
                    <a:pt x="2778" y="493"/>
                  </a:lnTo>
                  <a:lnTo>
                    <a:pt x="2769" y="497"/>
                  </a:lnTo>
                  <a:lnTo>
                    <a:pt x="2769" y="503"/>
                  </a:lnTo>
                  <a:lnTo>
                    <a:pt x="2774" y="508"/>
                  </a:lnTo>
                  <a:lnTo>
                    <a:pt x="2782" y="511"/>
                  </a:lnTo>
                  <a:lnTo>
                    <a:pt x="2783" y="514"/>
                  </a:lnTo>
                  <a:lnTo>
                    <a:pt x="2778" y="520"/>
                  </a:lnTo>
                  <a:lnTo>
                    <a:pt x="2784" y="523"/>
                  </a:lnTo>
                  <a:lnTo>
                    <a:pt x="2801" y="526"/>
                  </a:lnTo>
                  <a:lnTo>
                    <a:pt x="2800" y="529"/>
                  </a:lnTo>
                  <a:lnTo>
                    <a:pt x="2799" y="531"/>
                  </a:lnTo>
                  <a:lnTo>
                    <a:pt x="2798" y="532"/>
                  </a:lnTo>
                  <a:lnTo>
                    <a:pt x="2795" y="534"/>
                  </a:lnTo>
                  <a:lnTo>
                    <a:pt x="2801" y="540"/>
                  </a:lnTo>
                  <a:lnTo>
                    <a:pt x="2806" y="543"/>
                  </a:lnTo>
                  <a:lnTo>
                    <a:pt x="2821" y="547"/>
                  </a:lnTo>
                  <a:lnTo>
                    <a:pt x="2819" y="544"/>
                  </a:lnTo>
                  <a:lnTo>
                    <a:pt x="2817" y="542"/>
                  </a:lnTo>
                  <a:lnTo>
                    <a:pt x="2814" y="540"/>
                  </a:lnTo>
                  <a:lnTo>
                    <a:pt x="2811" y="539"/>
                  </a:lnTo>
                  <a:lnTo>
                    <a:pt x="2813" y="535"/>
                  </a:lnTo>
                  <a:lnTo>
                    <a:pt x="2816" y="532"/>
                  </a:lnTo>
                  <a:lnTo>
                    <a:pt x="2821" y="532"/>
                  </a:lnTo>
                  <a:lnTo>
                    <a:pt x="2825" y="533"/>
                  </a:lnTo>
                  <a:lnTo>
                    <a:pt x="2830" y="517"/>
                  </a:lnTo>
                  <a:lnTo>
                    <a:pt x="2825" y="509"/>
                  </a:lnTo>
                  <a:lnTo>
                    <a:pt x="2828" y="505"/>
                  </a:lnTo>
                  <a:lnTo>
                    <a:pt x="2835" y="506"/>
                  </a:lnTo>
                  <a:lnTo>
                    <a:pt x="2839" y="513"/>
                  </a:lnTo>
                  <a:lnTo>
                    <a:pt x="2843" y="527"/>
                  </a:lnTo>
                  <a:lnTo>
                    <a:pt x="2846" y="534"/>
                  </a:lnTo>
                  <a:lnTo>
                    <a:pt x="2850" y="537"/>
                  </a:lnTo>
                  <a:lnTo>
                    <a:pt x="2850" y="540"/>
                  </a:lnTo>
                  <a:lnTo>
                    <a:pt x="2836" y="544"/>
                  </a:lnTo>
                  <a:lnTo>
                    <a:pt x="2838" y="548"/>
                  </a:lnTo>
                  <a:lnTo>
                    <a:pt x="2841" y="548"/>
                  </a:lnTo>
                  <a:lnTo>
                    <a:pt x="2843" y="547"/>
                  </a:lnTo>
                  <a:lnTo>
                    <a:pt x="2847" y="548"/>
                  </a:lnTo>
                  <a:lnTo>
                    <a:pt x="2853" y="551"/>
                  </a:lnTo>
                  <a:lnTo>
                    <a:pt x="2856" y="555"/>
                  </a:lnTo>
                  <a:lnTo>
                    <a:pt x="2861" y="551"/>
                  </a:lnTo>
                  <a:lnTo>
                    <a:pt x="2861" y="544"/>
                  </a:lnTo>
                  <a:lnTo>
                    <a:pt x="2859" y="538"/>
                  </a:lnTo>
                  <a:lnTo>
                    <a:pt x="2856" y="536"/>
                  </a:lnTo>
                  <a:lnTo>
                    <a:pt x="2855" y="533"/>
                  </a:lnTo>
                  <a:lnTo>
                    <a:pt x="2854" y="527"/>
                  </a:lnTo>
                  <a:lnTo>
                    <a:pt x="2856" y="522"/>
                  </a:lnTo>
                  <a:lnTo>
                    <a:pt x="2865" y="525"/>
                  </a:lnTo>
                  <a:lnTo>
                    <a:pt x="2869" y="529"/>
                  </a:lnTo>
                  <a:lnTo>
                    <a:pt x="2876" y="539"/>
                  </a:lnTo>
                  <a:lnTo>
                    <a:pt x="2889" y="544"/>
                  </a:lnTo>
                  <a:lnTo>
                    <a:pt x="2893" y="544"/>
                  </a:lnTo>
                  <a:lnTo>
                    <a:pt x="2894" y="539"/>
                  </a:lnTo>
                  <a:lnTo>
                    <a:pt x="2894" y="534"/>
                  </a:lnTo>
                  <a:lnTo>
                    <a:pt x="2896" y="532"/>
                  </a:lnTo>
                  <a:lnTo>
                    <a:pt x="2899" y="532"/>
                  </a:lnTo>
                  <a:lnTo>
                    <a:pt x="2904" y="539"/>
                  </a:lnTo>
                  <a:lnTo>
                    <a:pt x="2911" y="540"/>
                  </a:lnTo>
                  <a:lnTo>
                    <a:pt x="2936" y="535"/>
                  </a:lnTo>
                  <a:lnTo>
                    <a:pt x="2938" y="533"/>
                  </a:lnTo>
                  <a:lnTo>
                    <a:pt x="2941" y="526"/>
                  </a:lnTo>
                  <a:lnTo>
                    <a:pt x="2945" y="522"/>
                  </a:lnTo>
                  <a:lnTo>
                    <a:pt x="2957" y="514"/>
                  </a:lnTo>
                  <a:lnTo>
                    <a:pt x="2963" y="513"/>
                  </a:lnTo>
                  <a:lnTo>
                    <a:pt x="2962" y="510"/>
                  </a:lnTo>
                  <a:lnTo>
                    <a:pt x="2957" y="504"/>
                  </a:lnTo>
                  <a:lnTo>
                    <a:pt x="2956" y="494"/>
                  </a:lnTo>
                  <a:lnTo>
                    <a:pt x="2960" y="487"/>
                  </a:lnTo>
                  <a:lnTo>
                    <a:pt x="2968" y="490"/>
                  </a:lnTo>
                  <a:lnTo>
                    <a:pt x="2966" y="493"/>
                  </a:lnTo>
                  <a:lnTo>
                    <a:pt x="2970" y="495"/>
                  </a:lnTo>
                  <a:lnTo>
                    <a:pt x="2972" y="494"/>
                  </a:lnTo>
                  <a:lnTo>
                    <a:pt x="2973" y="491"/>
                  </a:lnTo>
                  <a:lnTo>
                    <a:pt x="2972" y="484"/>
                  </a:lnTo>
                  <a:lnTo>
                    <a:pt x="2973" y="480"/>
                  </a:lnTo>
                  <a:lnTo>
                    <a:pt x="2976" y="477"/>
                  </a:lnTo>
                  <a:lnTo>
                    <a:pt x="2977" y="472"/>
                  </a:lnTo>
                  <a:lnTo>
                    <a:pt x="2973" y="467"/>
                  </a:lnTo>
                  <a:lnTo>
                    <a:pt x="2981" y="462"/>
                  </a:lnTo>
                  <a:lnTo>
                    <a:pt x="2983" y="460"/>
                  </a:lnTo>
                  <a:lnTo>
                    <a:pt x="2985" y="456"/>
                  </a:lnTo>
                  <a:lnTo>
                    <a:pt x="2984" y="454"/>
                  </a:lnTo>
                  <a:lnTo>
                    <a:pt x="2983" y="452"/>
                  </a:lnTo>
                  <a:lnTo>
                    <a:pt x="2982" y="449"/>
                  </a:lnTo>
                  <a:lnTo>
                    <a:pt x="2980" y="447"/>
                  </a:lnTo>
                  <a:lnTo>
                    <a:pt x="2980" y="444"/>
                  </a:lnTo>
                  <a:lnTo>
                    <a:pt x="2987" y="441"/>
                  </a:lnTo>
                  <a:lnTo>
                    <a:pt x="2988" y="440"/>
                  </a:lnTo>
                  <a:lnTo>
                    <a:pt x="3004" y="414"/>
                  </a:lnTo>
                  <a:lnTo>
                    <a:pt x="3004" y="410"/>
                  </a:lnTo>
                  <a:lnTo>
                    <a:pt x="3002" y="403"/>
                  </a:lnTo>
                  <a:lnTo>
                    <a:pt x="3001" y="395"/>
                  </a:lnTo>
                  <a:lnTo>
                    <a:pt x="3002" y="388"/>
                  </a:lnTo>
                  <a:lnTo>
                    <a:pt x="3007" y="39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xmlns="" id="{89EA4693-23C5-4E01-9943-7A58D6B18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8629" y="1903212"/>
              <a:ext cx="973698" cy="545330"/>
            </a:xfrm>
            <a:custGeom>
              <a:avLst/>
              <a:gdLst>
                <a:gd name="T0" fmla="*/ 3634 w 3806"/>
                <a:gd name="T1" fmla="*/ 2050 h 2116"/>
                <a:gd name="T2" fmla="*/ 3098 w 3806"/>
                <a:gd name="T3" fmla="*/ 2025 h 2116"/>
                <a:gd name="T4" fmla="*/ 2563 w 3806"/>
                <a:gd name="T5" fmla="*/ 1993 h 2116"/>
                <a:gd name="T6" fmla="*/ 2028 w 3806"/>
                <a:gd name="T7" fmla="*/ 1951 h 2116"/>
                <a:gd name="T8" fmla="*/ 1494 w 3806"/>
                <a:gd name="T9" fmla="*/ 1903 h 2116"/>
                <a:gd name="T10" fmla="*/ 1426 w 3806"/>
                <a:gd name="T11" fmla="*/ 2062 h 2116"/>
                <a:gd name="T12" fmla="*/ 1371 w 3806"/>
                <a:gd name="T13" fmla="*/ 2064 h 2116"/>
                <a:gd name="T14" fmla="*/ 1328 w 3806"/>
                <a:gd name="T15" fmla="*/ 1993 h 2116"/>
                <a:gd name="T16" fmla="*/ 1297 w 3806"/>
                <a:gd name="T17" fmla="*/ 2019 h 2116"/>
                <a:gd name="T18" fmla="*/ 1275 w 3806"/>
                <a:gd name="T19" fmla="*/ 2055 h 2116"/>
                <a:gd name="T20" fmla="*/ 1276 w 3806"/>
                <a:gd name="T21" fmla="*/ 2079 h 2116"/>
                <a:gd name="T22" fmla="*/ 1169 w 3806"/>
                <a:gd name="T23" fmla="*/ 2074 h 2116"/>
                <a:gd name="T24" fmla="*/ 1083 w 3806"/>
                <a:gd name="T25" fmla="*/ 2062 h 2116"/>
                <a:gd name="T26" fmla="*/ 1014 w 3806"/>
                <a:gd name="T27" fmla="*/ 2049 h 2116"/>
                <a:gd name="T28" fmla="*/ 967 w 3806"/>
                <a:gd name="T29" fmla="*/ 2079 h 2116"/>
                <a:gd name="T30" fmla="*/ 861 w 3806"/>
                <a:gd name="T31" fmla="*/ 2059 h 2116"/>
                <a:gd name="T32" fmla="*/ 818 w 3806"/>
                <a:gd name="T33" fmla="*/ 2091 h 2116"/>
                <a:gd name="T34" fmla="*/ 777 w 3806"/>
                <a:gd name="T35" fmla="*/ 2044 h 2116"/>
                <a:gd name="T36" fmla="*/ 763 w 3806"/>
                <a:gd name="T37" fmla="*/ 1994 h 2116"/>
                <a:gd name="T38" fmla="*/ 765 w 3806"/>
                <a:gd name="T39" fmla="*/ 1954 h 2116"/>
                <a:gd name="T40" fmla="*/ 728 w 3806"/>
                <a:gd name="T41" fmla="*/ 1900 h 2116"/>
                <a:gd name="T42" fmla="*/ 677 w 3806"/>
                <a:gd name="T43" fmla="*/ 1887 h 2116"/>
                <a:gd name="T44" fmla="*/ 657 w 3806"/>
                <a:gd name="T45" fmla="*/ 1830 h 2116"/>
                <a:gd name="T46" fmla="*/ 645 w 3806"/>
                <a:gd name="T47" fmla="*/ 1754 h 2116"/>
                <a:gd name="T48" fmla="*/ 619 w 3806"/>
                <a:gd name="T49" fmla="*/ 1712 h 2116"/>
                <a:gd name="T50" fmla="*/ 589 w 3806"/>
                <a:gd name="T51" fmla="*/ 1657 h 2116"/>
                <a:gd name="T52" fmla="*/ 586 w 3806"/>
                <a:gd name="T53" fmla="*/ 1595 h 2116"/>
                <a:gd name="T54" fmla="*/ 580 w 3806"/>
                <a:gd name="T55" fmla="*/ 1545 h 2116"/>
                <a:gd name="T56" fmla="*/ 525 w 3806"/>
                <a:gd name="T57" fmla="*/ 1488 h 2116"/>
                <a:gd name="T58" fmla="*/ 505 w 3806"/>
                <a:gd name="T59" fmla="*/ 1510 h 2116"/>
                <a:gd name="T60" fmla="*/ 476 w 3806"/>
                <a:gd name="T61" fmla="*/ 1537 h 2116"/>
                <a:gd name="T62" fmla="*/ 424 w 3806"/>
                <a:gd name="T63" fmla="*/ 1562 h 2116"/>
                <a:gd name="T64" fmla="*/ 376 w 3806"/>
                <a:gd name="T65" fmla="*/ 1540 h 2116"/>
                <a:gd name="T66" fmla="*/ 339 w 3806"/>
                <a:gd name="T67" fmla="*/ 1496 h 2116"/>
                <a:gd name="T68" fmla="*/ 350 w 3806"/>
                <a:gd name="T69" fmla="*/ 1449 h 2116"/>
                <a:gd name="T70" fmla="*/ 365 w 3806"/>
                <a:gd name="T71" fmla="*/ 1406 h 2116"/>
                <a:gd name="T72" fmla="*/ 397 w 3806"/>
                <a:gd name="T73" fmla="*/ 1371 h 2116"/>
                <a:gd name="T74" fmla="*/ 384 w 3806"/>
                <a:gd name="T75" fmla="*/ 1328 h 2116"/>
                <a:gd name="T76" fmla="*/ 381 w 3806"/>
                <a:gd name="T77" fmla="*/ 1271 h 2116"/>
                <a:gd name="T78" fmla="*/ 407 w 3806"/>
                <a:gd name="T79" fmla="*/ 1241 h 2116"/>
                <a:gd name="T80" fmla="*/ 422 w 3806"/>
                <a:gd name="T81" fmla="*/ 1195 h 2116"/>
                <a:gd name="T82" fmla="*/ 439 w 3806"/>
                <a:gd name="T83" fmla="*/ 1136 h 2116"/>
                <a:gd name="T84" fmla="*/ 454 w 3806"/>
                <a:gd name="T85" fmla="*/ 1111 h 2116"/>
                <a:gd name="T86" fmla="*/ 466 w 3806"/>
                <a:gd name="T87" fmla="*/ 1066 h 2116"/>
                <a:gd name="T88" fmla="*/ 409 w 3806"/>
                <a:gd name="T89" fmla="*/ 1058 h 2116"/>
                <a:gd name="T90" fmla="*/ 374 w 3806"/>
                <a:gd name="T91" fmla="*/ 1030 h 2116"/>
                <a:gd name="T92" fmla="*/ 330 w 3806"/>
                <a:gd name="T93" fmla="*/ 1020 h 2116"/>
                <a:gd name="T94" fmla="*/ 296 w 3806"/>
                <a:gd name="T95" fmla="*/ 965 h 2116"/>
                <a:gd name="T96" fmla="*/ 279 w 3806"/>
                <a:gd name="T97" fmla="*/ 913 h 2116"/>
                <a:gd name="T98" fmla="*/ 215 w 3806"/>
                <a:gd name="T99" fmla="*/ 816 h 2116"/>
                <a:gd name="T100" fmla="*/ 183 w 3806"/>
                <a:gd name="T101" fmla="*/ 765 h 2116"/>
                <a:gd name="T102" fmla="*/ 69 w 3806"/>
                <a:gd name="T103" fmla="*/ 672 h 2116"/>
                <a:gd name="T104" fmla="*/ 93 w 3806"/>
                <a:gd name="T105" fmla="*/ 652 h 2116"/>
                <a:gd name="T106" fmla="*/ 89 w 3806"/>
                <a:gd name="T107" fmla="*/ 608 h 2116"/>
                <a:gd name="T108" fmla="*/ 71 w 3806"/>
                <a:gd name="T109" fmla="*/ 538 h 2116"/>
                <a:gd name="T110" fmla="*/ 28 w 3806"/>
                <a:gd name="T111" fmla="*/ 468 h 2116"/>
                <a:gd name="T112" fmla="*/ 46 w 3806"/>
                <a:gd name="T113" fmla="*/ 99 h 2116"/>
                <a:gd name="T114" fmla="*/ 876 w 3806"/>
                <a:gd name="T115" fmla="*/ 109 h 2116"/>
                <a:gd name="T116" fmla="*/ 1902 w 3806"/>
                <a:gd name="T117" fmla="*/ 219 h 2116"/>
                <a:gd name="T118" fmla="*/ 2862 w 3806"/>
                <a:gd name="T119" fmla="*/ 294 h 2116"/>
                <a:gd name="T120" fmla="*/ 3802 w 3806"/>
                <a:gd name="T121" fmla="*/ 421 h 2116"/>
                <a:gd name="T122" fmla="*/ 3764 w 3806"/>
                <a:gd name="T123" fmla="*/ 164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06" h="2116">
                  <a:moveTo>
                    <a:pt x="3764" y="1647"/>
                  </a:moveTo>
                  <a:lnTo>
                    <a:pt x="3763" y="1694"/>
                  </a:lnTo>
                  <a:lnTo>
                    <a:pt x="3761" y="1741"/>
                  </a:lnTo>
                  <a:lnTo>
                    <a:pt x="3760" y="1788"/>
                  </a:lnTo>
                  <a:lnTo>
                    <a:pt x="3758" y="1835"/>
                  </a:lnTo>
                  <a:lnTo>
                    <a:pt x="3757" y="1882"/>
                  </a:lnTo>
                  <a:lnTo>
                    <a:pt x="3755" y="1929"/>
                  </a:lnTo>
                  <a:lnTo>
                    <a:pt x="3754" y="1976"/>
                  </a:lnTo>
                  <a:lnTo>
                    <a:pt x="3752" y="2023"/>
                  </a:lnTo>
                  <a:lnTo>
                    <a:pt x="3752" y="2049"/>
                  </a:lnTo>
                  <a:lnTo>
                    <a:pt x="3751" y="2055"/>
                  </a:lnTo>
                  <a:lnTo>
                    <a:pt x="3741" y="2054"/>
                  </a:lnTo>
                  <a:lnTo>
                    <a:pt x="3705" y="2053"/>
                  </a:lnTo>
                  <a:lnTo>
                    <a:pt x="3669" y="2052"/>
                  </a:lnTo>
                  <a:lnTo>
                    <a:pt x="3634" y="2050"/>
                  </a:lnTo>
                  <a:lnTo>
                    <a:pt x="3598" y="2049"/>
                  </a:lnTo>
                  <a:lnTo>
                    <a:pt x="3562" y="2047"/>
                  </a:lnTo>
                  <a:lnTo>
                    <a:pt x="3526" y="2046"/>
                  </a:lnTo>
                  <a:lnTo>
                    <a:pt x="3491" y="2044"/>
                  </a:lnTo>
                  <a:lnTo>
                    <a:pt x="3455" y="2043"/>
                  </a:lnTo>
                  <a:lnTo>
                    <a:pt x="3419" y="2041"/>
                  </a:lnTo>
                  <a:lnTo>
                    <a:pt x="3384" y="2040"/>
                  </a:lnTo>
                  <a:lnTo>
                    <a:pt x="3348" y="2038"/>
                  </a:lnTo>
                  <a:lnTo>
                    <a:pt x="3312" y="2036"/>
                  </a:lnTo>
                  <a:lnTo>
                    <a:pt x="3277" y="2034"/>
                  </a:lnTo>
                  <a:lnTo>
                    <a:pt x="3241" y="2033"/>
                  </a:lnTo>
                  <a:lnTo>
                    <a:pt x="3205" y="2031"/>
                  </a:lnTo>
                  <a:lnTo>
                    <a:pt x="3170" y="2029"/>
                  </a:lnTo>
                  <a:lnTo>
                    <a:pt x="3134" y="2027"/>
                  </a:lnTo>
                  <a:lnTo>
                    <a:pt x="3098" y="2025"/>
                  </a:lnTo>
                  <a:lnTo>
                    <a:pt x="3062" y="2023"/>
                  </a:lnTo>
                  <a:lnTo>
                    <a:pt x="3027" y="2021"/>
                  </a:lnTo>
                  <a:lnTo>
                    <a:pt x="2991" y="2019"/>
                  </a:lnTo>
                  <a:lnTo>
                    <a:pt x="2955" y="2017"/>
                  </a:lnTo>
                  <a:lnTo>
                    <a:pt x="2919" y="2015"/>
                  </a:lnTo>
                  <a:lnTo>
                    <a:pt x="2884" y="2013"/>
                  </a:lnTo>
                  <a:lnTo>
                    <a:pt x="2848" y="2011"/>
                  </a:lnTo>
                  <a:lnTo>
                    <a:pt x="2812" y="2009"/>
                  </a:lnTo>
                  <a:lnTo>
                    <a:pt x="2777" y="2006"/>
                  </a:lnTo>
                  <a:lnTo>
                    <a:pt x="2741" y="2004"/>
                  </a:lnTo>
                  <a:lnTo>
                    <a:pt x="2706" y="2002"/>
                  </a:lnTo>
                  <a:lnTo>
                    <a:pt x="2670" y="1999"/>
                  </a:lnTo>
                  <a:lnTo>
                    <a:pt x="2634" y="1997"/>
                  </a:lnTo>
                  <a:lnTo>
                    <a:pt x="2599" y="1995"/>
                  </a:lnTo>
                  <a:lnTo>
                    <a:pt x="2563" y="1993"/>
                  </a:lnTo>
                  <a:lnTo>
                    <a:pt x="2527" y="1990"/>
                  </a:lnTo>
                  <a:lnTo>
                    <a:pt x="2492" y="1987"/>
                  </a:lnTo>
                  <a:lnTo>
                    <a:pt x="2456" y="1985"/>
                  </a:lnTo>
                  <a:lnTo>
                    <a:pt x="2420" y="1982"/>
                  </a:lnTo>
                  <a:lnTo>
                    <a:pt x="2385" y="1980"/>
                  </a:lnTo>
                  <a:lnTo>
                    <a:pt x="2349" y="1977"/>
                  </a:lnTo>
                  <a:lnTo>
                    <a:pt x="2313" y="1974"/>
                  </a:lnTo>
                  <a:lnTo>
                    <a:pt x="2278" y="1971"/>
                  </a:lnTo>
                  <a:lnTo>
                    <a:pt x="2242" y="1969"/>
                  </a:lnTo>
                  <a:lnTo>
                    <a:pt x="2207" y="1966"/>
                  </a:lnTo>
                  <a:lnTo>
                    <a:pt x="2171" y="1963"/>
                  </a:lnTo>
                  <a:lnTo>
                    <a:pt x="2135" y="1960"/>
                  </a:lnTo>
                  <a:lnTo>
                    <a:pt x="2100" y="1957"/>
                  </a:lnTo>
                  <a:lnTo>
                    <a:pt x="2064" y="1954"/>
                  </a:lnTo>
                  <a:lnTo>
                    <a:pt x="2028" y="1951"/>
                  </a:lnTo>
                  <a:lnTo>
                    <a:pt x="1993" y="1948"/>
                  </a:lnTo>
                  <a:lnTo>
                    <a:pt x="1957" y="1945"/>
                  </a:lnTo>
                  <a:lnTo>
                    <a:pt x="1921" y="1942"/>
                  </a:lnTo>
                  <a:lnTo>
                    <a:pt x="1886" y="1939"/>
                  </a:lnTo>
                  <a:lnTo>
                    <a:pt x="1850" y="1936"/>
                  </a:lnTo>
                  <a:lnTo>
                    <a:pt x="1815" y="1933"/>
                  </a:lnTo>
                  <a:lnTo>
                    <a:pt x="1779" y="1930"/>
                  </a:lnTo>
                  <a:lnTo>
                    <a:pt x="1743" y="1926"/>
                  </a:lnTo>
                  <a:lnTo>
                    <a:pt x="1708" y="1923"/>
                  </a:lnTo>
                  <a:lnTo>
                    <a:pt x="1672" y="1920"/>
                  </a:lnTo>
                  <a:lnTo>
                    <a:pt x="1637" y="1916"/>
                  </a:lnTo>
                  <a:lnTo>
                    <a:pt x="1601" y="1913"/>
                  </a:lnTo>
                  <a:lnTo>
                    <a:pt x="1566" y="1910"/>
                  </a:lnTo>
                  <a:lnTo>
                    <a:pt x="1530" y="1906"/>
                  </a:lnTo>
                  <a:lnTo>
                    <a:pt x="1494" y="1903"/>
                  </a:lnTo>
                  <a:lnTo>
                    <a:pt x="1459" y="1899"/>
                  </a:lnTo>
                  <a:lnTo>
                    <a:pt x="1442" y="1897"/>
                  </a:lnTo>
                  <a:lnTo>
                    <a:pt x="1442" y="1904"/>
                  </a:lnTo>
                  <a:lnTo>
                    <a:pt x="1440" y="1918"/>
                  </a:lnTo>
                  <a:lnTo>
                    <a:pt x="1439" y="1931"/>
                  </a:lnTo>
                  <a:lnTo>
                    <a:pt x="1438" y="1944"/>
                  </a:lnTo>
                  <a:lnTo>
                    <a:pt x="1436" y="1957"/>
                  </a:lnTo>
                  <a:lnTo>
                    <a:pt x="1435" y="1970"/>
                  </a:lnTo>
                  <a:lnTo>
                    <a:pt x="1434" y="1983"/>
                  </a:lnTo>
                  <a:lnTo>
                    <a:pt x="1432" y="1997"/>
                  </a:lnTo>
                  <a:lnTo>
                    <a:pt x="1431" y="2010"/>
                  </a:lnTo>
                  <a:lnTo>
                    <a:pt x="1430" y="2023"/>
                  </a:lnTo>
                  <a:lnTo>
                    <a:pt x="1428" y="2036"/>
                  </a:lnTo>
                  <a:lnTo>
                    <a:pt x="1427" y="2049"/>
                  </a:lnTo>
                  <a:lnTo>
                    <a:pt x="1426" y="2062"/>
                  </a:lnTo>
                  <a:lnTo>
                    <a:pt x="1424" y="2075"/>
                  </a:lnTo>
                  <a:lnTo>
                    <a:pt x="1423" y="2089"/>
                  </a:lnTo>
                  <a:lnTo>
                    <a:pt x="1422" y="2102"/>
                  </a:lnTo>
                  <a:lnTo>
                    <a:pt x="1420" y="2115"/>
                  </a:lnTo>
                  <a:lnTo>
                    <a:pt x="1406" y="2110"/>
                  </a:lnTo>
                  <a:lnTo>
                    <a:pt x="1401" y="2105"/>
                  </a:lnTo>
                  <a:lnTo>
                    <a:pt x="1393" y="2093"/>
                  </a:lnTo>
                  <a:lnTo>
                    <a:pt x="1388" y="2083"/>
                  </a:lnTo>
                  <a:lnTo>
                    <a:pt x="1384" y="2078"/>
                  </a:lnTo>
                  <a:lnTo>
                    <a:pt x="1381" y="2075"/>
                  </a:lnTo>
                  <a:lnTo>
                    <a:pt x="1376" y="2072"/>
                  </a:lnTo>
                  <a:lnTo>
                    <a:pt x="1374" y="2070"/>
                  </a:lnTo>
                  <a:lnTo>
                    <a:pt x="1372" y="2068"/>
                  </a:lnTo>
                  <a:lnTo>
                    <a:pt x="1372" y="2066"/>
                  </a:lnTo>
                  <a:lnTo>
                    <a:pt x="1371" y="2064"/>
                  </a:lnTo>
                  <a:lnTo>
                    <a:pt x="1371" y="2062"/>
                  </a:lnTo>
                  <a:lnTo>
                    <a:pt x="1371" y="2056"/>
                  </a:lnTo>
                  <a:lnTo>
                    <a:pt x="1371" y="2053"/>
                  </a:lnTo>
                  <a:lnTo>
                    <a:pt x="1371" y="2051"/>
                  </a:lnTo>
                  <a:lnTo>
                    <a:pt x="1370" y="2047"/>
                  </a:lnTo>
                  <a:lnTo>
                    <a:pt x="1369" y="2045"/>
                  </a:lnTo>
                  <a:lnTo>
                    <a:pt x="1366" y="2043"/>
                  </a:lnTo>
                  <a:lnTo>
                    <a:pt x="1363" y="2042"/>
                  </a:lnTo>
                  <a:lnTo>
                    <a:pt x="1362" y="2040"/>
                  </a:lnTo>
                  <a:lnTo>
                    <a:pt x="1360" y="2034"/>
                  </a:lnTo>
                  <a:lnTo>
                    <a:pt x="1349" y="2013"/>
                  </a:lnTo>
                  <a:lnTo>
                    <a:pt x="1346" y="2005"/>
                  </a:lnTo>
                  <a:lnTo>
                    <a:pt x="1343" y="2002"/>
                  </a:lnTo>
                  <a:lnTo>
                    <a:pt x="1332" y="1994"/>
                  </a:lnTo>
                  <a:lnTo>
                    <a:pt x="1328" y="1993"/>
                  </a:lnTo>
                  <a:lnTo>
                    <a:pt x="1325" y="1993"/>
                  </a:lnTo>
                  <a:lnTo>
                    <a:pt x="1324" y="1994"/>
                  </a:lnTo>
                  <a:lnTo>
                    <a:pt x="1319" y="2000"/>
                  </a:lnTo>
                  <a:lnTo>
                    <a:pt x="1317" y="2001"/>
                  </a:lnTo>
                  <a:lnTo>
                    <a:pt x="1315" y="2002"/>
                  </a:lnTo>
                  <a:lnTo>
                    <a:pt x="1305" y="2002"/>
                  </a:lnTo>
                  <a:lnTo>
                    <a:pt x="1303" y="2003"/>
                  </a:lnTo>
                  <a:lnTo>
                    <a:pt x="1299" y="2005"/>
                  </a:lnTo>
                  <a:lnTo>
                    <a:pt x="1295" y="2007"/>
                  </a:lnTo>
                  <a:lnTo>
                    <a:pt x="1294" y="2009"/>
                  </a:lnTo>
                  <a:lnTo>
                    <a:pt x="1293" y="2011"/>
                  </a:lnTo>
                  <a:lnTo>
                    <a:pt x="1294" y="2013"/>
                  </a:lnTo>
                  <a:lnTo>
                    <a:pt x="1295" y="2015"/>
                  </a:lnTo>
                  <a:lnTo>
                    <a:pt x="1296" y="2017"/>
                  </a:lnTo>
                  <a:lnTo>
                    <a:pt x="1297" y="2019"/>
                  </a:lnTo>
                  <a:lnTo>
                    <a:pt x="1297" y="2021"/>
                  </a:lnTo>
                  <a:lnTo>
                    <a:pt x="1298" y="2024"/>
                  </a:lnTo>
                  <a:lnTo>
                    <a:pt x="1297" y="2026"/>
                  </a:lnTo>
                  <a:lnTo>
                    <a:pt x="1296" y="2029"/>
                  </a:lnTo>
                  <a:lnTo>
                    <a:pt x="1295" y="2030"/>
                  </a:lnTo>
                  <a:lnTo>
                    <a:pt x="1293" y="2031"/>
                  </a:lnTo>
                  <a:lnTo>
                    <a:pt x="1284" y="2034"/>
                  </a:lnTo>
                  <a:lnTo>
                    <a:pt x="1282" y="2035"/>
                  </a:lnTo>
                  <a:lnTo>
                    <a:pt x="1281" y="2037"/>
                  </a:lnTo>
                  <a:lnTo>
                    <a:pt x="1280" y="2041"/>
                  </a:lnTo>
                  <a:lnTo>
                    <a:pt x="1280" y="2043"/>
                  </a:lnTo>
                  <a:lnTo>
                    <a:pt x="1277" y="2048"/>
                  </a:lnTo>
                  <a:lnTo>
                    <a:pt x="1276" y="2050"/>
                  </a:lnTo>
                  <a:lnTo>
                    <a:pt x="1275" y="2053"/>
                  </a:lnTo>
                  <a:lnTo>
                    <a:pt x="1275" y="2055"/>
                  </a:lnTo>
                  <a:lnTo>
                    <a:pt x="1275" y="2058"/>
                  </a:lnTo>
                  <a:lnTo>
                    <a:pt x="1276" y="2062"/>
                  </a:lnTo>
                  <a:lnTo>
                    <a:pt x="1276" y="2064"/>
                  </a:lnTo>
                  <a:lnTo>
                    <a:pt x="1277" y="2065"/>
                  </a:lnTo>
                  <a:lnTo>
                    <a:pt x="1277" y="2067"/>
                  </a:lnTo>
                  <a:lnTo>
                    <a:pt x="1279" y="2068"/>
                  </a:lnTo>
                  <a:lnTo>
                    <a:pt x="1281" y="2069"/>
                  </a:lnTo>
                  <a:lnTo>
                    <a:pt x="1288" y="2073"/>
                  </a:lnTo>
                  <a:lnTo>
                    <a:pt x="1290" y="2074"/>
                  </a:lnTo>
                  <a:lnTo>
                    <a:pt x="1290" y="2076"/>
                  </a:lnTo>
                  <a:lnTo>
                    <a:pt x="1290" y="2078"/>
                  </a:lnTo>
                  <a:lnTo>
                    <a:pt x="1288" y="2079"/>
                  </a:lnTo>
                  <a:lnTo>
                    <a:pt x="1285" y="2080"/>
                  </a:lnTo>
                  <a:lnTo>
                    <a:pt x="1279" y="2080"/>
                  </a:lnTo>
                  <a:lnTo>
                    <a:pt x="1276" y="2079"/>
                  </a:lnTo>
                  <a:lnTo>
                    <a:pt x="1274" y="2078"/>
                  </a:lnTo>
                  <a:lnTo>
                    <a:pt x="1270" y="2075"/>
                  </a:lnTo>
                  <a:lnTo>
                    <a:pt x="1261" y="2069"/>
                  </a:lnTo>
                  <a:lnTo>
                    <a:pt x="1257" y="2068"/>
                  </a:lnTo>
                  <a:lnTo>
                    <a:pt x="1221" y="2064"/>
                  </a:lnTo>
                  <a:lnTo>
                    <a:pt x="1216" y="2064"/>
                  </a:lnTo>
                  <a:lnTo>
                    <a:pt x="1200" y="2072"/>
                  </a:lnTo>
                  <a:lnTo>
                    <a:pt x="1198" y="2073"/>
                  </a:lnTo>
                  <a:lnTo>
                    <a:pt x="1192" y="2074"/>
                  </a:lnTo>
                  <a:lnTo>
                    <a:pt x="1186" y="2073"/>
                  </a:lnTo>
                  <a:lnTo>
                    <a:pt x="1183" y="2074"/>
                  </a:lnTo>
                  <a:lnTo>
                    <a:pt x="1176" y="2076"/>
                  </a:lnTo>
                  <a:lnTo>
                    <a:pt x="1173" y="2076"/>
                  </a:lnTo>
                  <a:lnTo>
                    <a:pt x="1170" y="2075"/>
                  </a:lnTo>
                  <a:lnTo>
                    <a:pt x="1169" y="2074"/>
                  </a:lnTo>
                  <a:lnTo>
                    <a:pt x="1168" y="2072"/>
                  </a:lnTo>
                  <a:lnTo>
                    <a:pt x="1167" y="2070"/>
                  </a:lnTo>
                  <a:lnTo>
                    <a:pt x="1165" y="2066"/>
                  </a:lnTo>
                  <a:lnTo>
                    <a:pt x="1163" y="2064"/>
                  </a:lnTo>
                  <a:lnTo>
                    <a:pt x="1160" y="2062"/>
                  </a:lnTo>
                  <a:lnTo>
                    <a:pt x="1154" y="2059"/>
                  </a:lnTo>
                  <a:lnTo>
                    <a:pt x="1140" y="2057"/>
                  </a:lnTo>
                  <a:lnTo>
                    <a:pt x="1137" y="2057"/>
                  </a:lnTo>
                  <a:lnTo>
                    <a:pt x="1135" y="2058"/>
                  </a:lnTo>
                  <a:lnTo>
                    <a:pt x="1133" y="2059"/>
                  </a:lnTo>
                  <a:lnTo>
                    <a:pt x="1130" y="2060"/>
                  </a:lnTo>
                  <a:lnTo>
                    <a:pt x="1127" y="2061"/>
                  </a:lnTo>
                  <a:lnTo>
                    <a:pt x="1121" y="2061"/>
                  </a:lnTo>
                  <a:lnTo>
                    <a:pt x="1115" y="2060"/>
                  </a:lnTo>
                  <a:lnTo>
                    <a:pt x="1083" y="2062"/>
                  </a:lnTo>
                  <a:lnTo>
                    <a:pt x="1080" y="2061"/>
                  </a:lnTo>
                  <a:lnTo>
                    <a:pt x="1073" y="2057"/>
                  </a:lnTo>
                  <a:lnTo>
                    <a:pt x="1064" y="2054"/>
                  </a:lnTo>
                  <a:lnTo>
                    <a:pt x="1058" y="2053"/>
                  </a:lnTo>
                  <a:lnTo>
                    <a:pt x="1050" y="2052"/>
                  </a:lnTo>
                  <a:lnTo>
                    <a:pt x="1046" y="2051"/>
                  </a:lnTo>
                  <a:lnTo>
                    <a:pt x="1044" y="2050"/>
                  </a:lnTo>
                  <a:lnTo>
                    <a:pt x="1040" y="2046"/>
                  </a:lnTo>
                  <a:lnTo>
                    <a:pt x="1035" y="2043"/>
                  </a:lnTo>
                  <a:lnTo>
                    <a:pt x="1032" y="2043"/>
                  </a:lnTo>
                  <a:lnTo>
                    <a:pt x="1030" y="2044"/>
                  </a:lnTo>
                  <a:lnTo>
                    <a:pt x="1027" y="2046"/>
                  </a:lnTo>
                  <a:lnTo>
                    <a:pt x="1025" y="2047"/>
                  </a:lnTo>
                  <a:lnTo>
                    <a:pt x="1022" y="2048"/>
                  </a:lnTo>
                  <a:lnTo>
                    <a:pt x="1014" y="2049"/>
                  </a:lnTo>
                  <a:lnTo>
                    <a:pt x="1008" y="2051"/>
                  </a:lnTo>
                  <a:lnTo>
                    <a:pt x="1004" y="2052"/>
                  </a:lnTo>
                  <a:lnTo>
                    <a:pt x="1002" y="2053"/>
                  </a:lnTo>
                  <a:lnTo>
                    <a:pt x="1001" y="2055"/>
                  </a:lnTo>
                  <a:lnTo>
                    <a:pt x="1000" y="2057"/>
                  </a:lnTo>
                  <a:lnTo>
                    <a:pt x="996" y="2067"/>
                  </a:lnTo>
                  <a:lnTo>
                    <a:pt x="989" y="2081"/>
                  </a:lnTo>
                  <a:lnTo>
                    <a:pt x="987" y="2083"/>
                  </a:lnTo>
                  <a:lnTo>
                    <a:pt x="984" y="2084"/>
                  </a:lnTo>
                  <a:lnTo>
                    <a:pt x="978" y="2085"/>
                  </a:lnTo>
                  <a:lnTo>
                    <a:pt x="975" y="2085"/>
                  </a:lnTo>
                  <a:lnTo>
                    <a:pt x="972" y="2084"/>
                  </a:lnTo>
                  <a:lnTo>
                    <a:pt x="970" y="2083"/>
                  </a:lnTo>
                  <a:lnTo>
                    <a:pt x="969" y="2081"/>
                  </a:lnTo>
                  <a:lnTo>
                    <a:pt x="967" y="2079"/>
                  </a:lnTo>
                  <a:lnTo>
                    <a:pt x="964" y="2077"/>
                  </a:lnTo>
                  <a:lnTo>
                    <a:pt x="958" y="2074"/>
                  </a:lnTo>
                  <a:lnTo>
                    <a:pt x="953" y="2074"/>
                  </a:lnTo>
                  <a:lnTo>
                    <a:pt x="944" y="2074"/>
                  </a:lnTo>
                  <a:lnTo>
                    <a:pt x="942" y="2073"/>
                  </a:lnTo>
                  <a:lnTo>
                    <a:pt x="939" y="2070"/>
                  </a:lnTo>
                  <a:lnTo>
                    <a:pt x="938" y="2069"/>
                  </a:lnTo>
                  <a:lnTo>
                    <a:pt x="936" y="2068"/>
                  </a:lnTo>
                  <a:lnTo>
                    <a:pt x="896" y="2058"/>
                  </a:lnTo>
                  <a:lnTo>
                    <a:pt x="885" y="2054"/>
                  </a:lnTo>
                  <a:lnTo>
                    <a:pt x="882" y="2054"/>
                  </a:lnTo>
                  <a:lnTo>
                    <a:pt x="879" y="2054"/>
                  </a:lnTo>
                  <a:lnTo>
                    <a:pt x="873" y="2057"/>
                  </a:lnTo>
                  <a:lnTo>
                    <a:pt x="871" y="2058"/>
                  </a:lnTo>
                  <a:lnTo>
                    <a:pt x="861" y="2059"/>
                  </a:lnTo>
                  <a:lnTo>
                    <a:pt x="859" y="2060"/>
                  </a:lnTo>
                  <a:lnTo>
                    <a:pt x="838" y="2076"/>
                  </a:lnTo>
                  <a:lnTo>
                    <a:pt x="837" y="2077"/>
                  </a:lnTo>
                  <a:lnTo>
                    <a:pt x="835" y="2079"/>
                  </a:lnTo>
                  <a:lnTo>
                    <a:pt x="834" y="2081"/>
                  </a:lnTo>
                  <a:lnTo>
                    <a:pt x="833" y="2083"/>
                  </a:lnTo>
                  <a:lnTo>
                    <a:pt x="833" y="2086"/>
                  </a:lnTo>
                  <a:lnTo>
                    <a:pt x="833" y="2088"/>
                  </a:lnTo>
                  <a:lnTo>
                    <a:pt x="838" y="2098"/>
                  </a:lnTo>
                  <a:lnTo>
                    <a:pt x="837" y="2100"/>
                  </a:lnTo>
                  <a:lnTo>
                    <a:pt x="836" y="2102"/>
                  </a:lnTo>
                  <a:lnTo>
                    <a:pt x="830" y="2104"/>
                  </a:lnTo>
                  <a:lnTo>
                    <a:pt x="827" y="2104"/>
                  </a:lnTo>
                  <a:lnTo>
                    <a:pt x="825" y="2102"/>
                  </a:lnTo>
                  <a:lnTo>
                    <a:pt x="818" y="2091"/>
                  </a:lnTo>
                  <a:lnTo>
                    <a:pt x="817" y="2089"/>
                  </a:lnTo>
                  <a:lnTo>
                    <a:pt x="816" y="2088"/>
                  </a:lnTo>
                  <a:lnTo>
                    <a:pt x="801" y="2082"/>
                  </a:lnTo>
                  <a:lnTo>
                    <a:pt x="799" y="2080"/>
                  </a:lnTo>
                  <a:lnTo>
                    <a:pt x="798" y="2078"/>
                  </a:lnTo>
                  <a:lnTo>
                    <a:pt x="793" y="2071"/>
                  </a:lnTo>
                  <a:lnTo>
                    <a:pt x="792" y="2069"/>
                  </a:lnTo>
                  <a:lnTo>
                    <a:pt x="789" y="2067"/>
                  </a:lnTo>
                  <a:lnTo>
                    <a:pt x="784" y="2064"/>
                  </a:lnTo>
                  <a:lnTo>
                    <a:pt x="781" y="2062"/>
                  </a:lnTo>
                  <a:lnTo>
                    <a:pt x="780" y="2059"/>
                  </a:lnTo>
                  <a:lnTo>
                    <a:pt x="780" y="2054"/>
                  </a:lnTo>
                  <a:lnTo>
                    <a:pt x="780" y="2052"/>
                  </a:lnTo>
                  <a:lnTo>
                    <a:pt x="778" y="2046"/>
                  </a:lnTo>
                  <a:lnTo>
                    <a:pt x="777" y="2044"/>
                  </a:lnTo>
                  <a:lnTo>
                    <a:pt x="778" y="2043"/>
                  </a:lnTo>
                  <a:lnTo>
                    <a:pt x="779" y="2039"/>
                  </a:lnTo>
                  <a:lnTo>
                    <a:pt x="783" y="2033"/>
                  </a:lnTo>
                  <a:lnTo>
                    <a:pt x="784" y="2031"/>
                  </a:lnTo>
                  <a:lnTo>
                    <a:pt x="783" y="2028"/>
                  </a:lnTo>
                  <a:lnTo>
                    <a:pt x="781" y="2026"/>
                  </a:lnTo>
                  <a:lnTo>
                    <a:pt x="776" y="2023"/>
                  </a:lnTo>
                  <a:lnTo>
                    <a:pt x="774" y="2020"/>
                  </a:lnTo>
                  <a:lnTo>
                    <a:pt x="772" y="2018"/>
                  </a:lnTo>
                  <a:lnTo>
                    <a:pt x="773" y="2013"/>
                  </a:lnTo>
                  <a:lnTo>
                    <a:pt x="773" y="2011"/>
                  </a:lnTo>
                  <a:lnTo>
                    <a:pt x="772" y="2009"/>
                  </a:lnTo>
                  <a:lnTo>
                    <a:pt x="764" y="1998"/>
                  </a:lnTo>
                  <a:lnTo>
                    <a:pt x="763" y="1996"/>
                  </a:lnTo>
                  <a:lnTo>
                    <a:pt x="763" y="1994"/>
                  </a:lnTo>
                  <a:lnTo>
                    <a:pt x="764" y="1992"/>
                  </a:lnTo>
                  <a:lnTo>
                    <a:pt x="765" y="1991"/>
                  </a:lnTo>
                  <a:lnTo>
                    <a:pt x="767" y="1989"/>
                  </a:lnTo>
                  <a:lnTo>
                    <a:pt x="770" y="1987"/>
                  </a:lnTo>
                  <a:lnTo>
                    <a:pt x="772" y="1985"/>
                  </a:lnTo>
                  <a:lnTo>
                    <a:pt x="773" y="1983"/>
                  </a:lnTo>
                  <a:lnTo>
                    <a:pt x="774" y="1981"/>
                  </a:lnTo>
                  <a:lnTo>
                    <a:pt x="774" y="1979"/>
                  </a:lnTo>
                  <a:lnTo>
                    <a:pt x="773" y="1977"/>
                  </a:lnTo>
                  <a:lnTo>
                    <a:pt x="772" y="1973"/>
                  </a:lnTo>
                  <a:lnTo>
                    <a:pt x="769" y="1967"/>
                  </a:lnTo>
                  <a:lnTo>
                    <a:pt x="768" y="1965"/>
                  </a:lnTo>
                  <a:lnTo>
                    <a:pt x="766" y="1958"/>
                  </a:lnTo>
                  <a:lnTo>
                    <a:pt x="766" y="1956"/>
                  </a:lnTo>
                  <a:lnTo>
                    <a:pt x="765" y="1954"/>
                  </a:lnTo>
                  <a:lnTo>
                    <a:pt x="762" y="1950"/>
                  </a:lnTo>
                  <a:lnTo>
                    <a:pt x="761" y="1948"/>
                  </a:lnTo>
                  <a:lnTo>
                    <a:pt x="761" y="1947"/>
                  </a:lnTo>
                  <a:lnTo>
                    <a:pt x="760" y="1944"/>
                  </a:lnTo>
                  <a:lnTo>
                    <a:pt x="760" y="1942"/>
                  </a:lnTo>
                  <a:lnTo>
                    <a:pt x="760" y="1940"/>
                  </a:lnTo>
                  <a:lnTo>
                    <a:pt x="759" y="1938"/>
                  </a:lnTo>
                  <a:lnTo>
                    <a:pt x="758" y="1936"/>
                  </a:lnTo>
                  <a:lnTo>
                    <a:pt x="754" y="1931"/>
                  </a:lnTo>
                  <a:lnTo>
                    <a:pt x="753" y="1929"/>
                  </a:lnTo>
                  <a:lnTo>
                    <a:pt x="749" y="1921"/>
                  </a:lnTo>
                  <a:lnTo>
                    <a:pt x="748" y="1919"/>
                  </a:lnTo>
                  <a:lnTo>
                    <a:pt x="743" y="1913"/>
                  </a:lnTo>
                  <a:lnTo>
                    <a:pt x="736" y="1906"/>
                  </a:lnTo>
                  <a:lnTo>
                    <a:pt x="728" y="1900"/>
                  </a:lnTo>
                  <a:lnTo>
                    <a:pt x="720" y="1898"/>
                  </a:lnTo>
                  <a:lnTo>
                    <a:pt x="715" y="1897"/>
                  </a:lnTo>
                  <a:lnTo>
                    <a:pt x="712" y="1897"/>
                  </a:lnTo>
                  <a:lnTo>
                    <a:pt x="710" y="1898"/>
                  </a:lnTo>
                  <a:lnTo>
                    <a:pt x="708" y="1899"/>
                  </a:lnTo>
                  <a:lnTo>
                    <a:pt x="701" y="1904"/>
                  </a:lnTo>
                  <a:lnTo>
                    <a:pt x="698" y="1905"/>
                  </a:lnTo>
                  <a:lnTo>
                    <a:pt x="695" y="1906"/>
                  </a:lnTo>
                  <a:lnTo>
                    <a:pt x="689" y="1905"/>
                  </a:lnTo>
                  <a:lnTo>
                    <a:pt x="686" y="1904"/>
                  </a:lnTo>
                  <a:lnTo>
                    <a:pt x="684" y="1902"/>
                  </a:lnTo>
                  <a:lnTo>
                    <a:pt x="684" y="1895"/>
                  </a:lnTo>
                  <a:lnTo>
                    <a:pt x="684" y="1893"/>
                  </a:lnTo>
                  <a:lnTo>
                    <a:pt x="682" y="1890"/>
                  </a:lnTo>
                  <a:lnTo>
                    <a:pt x="677" y="1887"/>
                  </a:lnTo>
                  <a:lnTo>
                    <a:pt x="663" y="1878"/>
                  </a:lnTo>
                  <a:lnTo>
                    <a:pt x="659" y="1875"/>
                  </a:lnTo>
                  <a:lnTo>
                    <a:pt x="657" y="1871"/>
                  </a:lnTo>
                  <a:lnTo>
                    <a:pt x="655" y="1867"/>
                  </a:lnTo>
                  <a:lnTo>
                    <a:pt x="652" y="1853"/>
                  </a:lnTo>
                  <a:lnTo>
                    <a:pt x="651" y="1849"/>
                  </a:lnTo>
                  <a:lnTo>
                    <a:pt x="649" y="1846"/>
                  </a:lnTo>
                  <a:lnTo>
                    <a:pt x="646" y="1842"/>
                  </a:lnTo>
                  <a:lnTo>
                    <a:pt x="645" y="1840"/>
                  </a:lnTo>
                  <a:lnTo>
                    <a:pt x="645" y="1838"/>
                  </a:lnTo>
                  <a:lnTo>
                    <a:pt x="646" y="1836"/>
                  </a:lnTo>
                  <a:lnTo>
                    <a:pt x="647" y="1835"/>
                  </a:lnTo>
                  <a:lnTo>
                    <a:pt x="649" y="1834"/>
                  </a:lnTo>
                  <a:lnTo>
                    <a:pt x="656" y="1832"/>
                  </a:lnTo>
                  <a:lnTo>
                    <a:pt x="657" y="1830"/>
                  </a:lnTo>
                  <a:lnTo>
                    <a:pt x="659" y="1829"/>
                  </a:lnTo>
                  <a:lnTo>
                    <a:pt x="660" y="1827"/>
                  </a:lnTo>
                  <a:lnTo>
                    <a:pt x="661" y="1824"/>
                  </a:lnTo>
                  <a:lnTo>
                    <a:pt x="665" y="1814"/>
                  </a:lnTo>
                  <a:lnTo>
                    <a:pt x="665" y="1812"/>
                  </a:lnTo>
                  <a:lnTo>
                    <a:pt x="665" y="1811"/>
                  </a:lnTo>
                  <a:lnTo>
                    <a:pt x="665" y="1804"/>
                  </a:lnTo>
                  <a:lnTo>
                    <a:pt x="664" y="1802"/>
                  </a:lnTo>
                  <a:lnTo>
                    <a:pt x="661" y="1789"/>
                  </a:lnTo>
                  <a:lnTo>
                    <a:pt x="659" y="1785"/>
                  </a:lnTo>
                  <a:lnTo>
                    <a:pt x="651" y="1769"/>
                  </a:lnTo>
                  <a:lnTo>
                    <a:pt x="650" y="1767"/>
                  </a:lnTo>
                  <a:lnTo>
                    <a:pt x="649" y="1759"/>
                  </a:lnTo>
                  <a:lnTo>
                    <a:pt x="647" y="1756"/>
                  </a:lnTo>
                  <a:lnTo>
                    <a:pt x="645" y="1754"/>
                  </a:lnTo>
                  <a:lnTo>
                    <a:pt x="634" y="1753"/>
                  </a:lnTo>
                  <a:lnTo>
                    <a:pt x="631" y="1752"/>
                  </a:lnTo>
                  <a:lnTo>
                    <a:pt x="630" y="1750"/>
                  </a:lnTo>
                  <a:lnTo>
                    <a:pt x="629" y="1748"/>
                  </a:lnTo>
                  <a:lnTo>
                    <a:pt x="630" y="1743"/>
                  </a:lnTo>
                  <a:lnTo>
                    <a:pt x="630" y="1740"/>
                  </a:lnTo>
                  <a:lnTo>
                    <a:pt x="629" y="1739"/>
                  </a:lnTo>
                  <a:lnTo>
                    <a:pt x="626" y="1735"/>
                  </a:lnTo>
                  <a:lnTo>
                    <a:pt x="626" y="1733"/>
                  </a:lnTo>
                  <a:lnTo>
                    <a:pt x="626" y="1730"/>
                  </a:lnTo>
                  <a:lnTo>
                    <a:pt x="626" y="1728"/>
                  </a:lnTo>
                  <a:lnTo>
                    <a:pt x="625" y="1723"/>
                  </a:lnTo>
                  <a:lnTo>
                    <a:pt x="624" y="1721"/>
                  </a:lnTo>
                  <a:lnTo>
                    <a:pt x="623" y="1717"/>
                  </a:lnTo>
                  <a:lnTo>
                    <a:pt x="619" y="1712"/>
                  </a:lnTo>
                  <a:lnTo>
                    <a:pt x="614" y="1707"/>
                  </a:lnTo>
                  <a:lnTo>
                    <a:pt x="608" y="1699"/>
                  </a:lnTo>
                  <a:lnTo>
                    <a:pt x="603" y="1694"/>
                  </a:lnTo>
                  <a:lnTo>
                    <a:pt x="602" y="1692"/>
                  </a:lnTo>
                  <a:lnTo>
                    <a:pt x="602" y="1689"/>
                  </a:lnTo>
                  <a:lnTo>
                    <a:pt x="602" y="1685"/>
                  </a:lnTo>
                  <a:lnTo>
                    <a:pt x="602" y="1682"/>
                  </a:lnTo>
                  <a:lnTo>
                    <a:pt x="601" y="1680"/>
                  </a:lnTo>
                  <a:lnTo>
                    <a:pt x="598" y="1677"/>
                  </a:lnTo>
                  <a:lnTo>
                    <a:pt x="592" y="1671"/>
                  </a:lnTo>
                  <a:lnTo>
                    <a:pt x="590" y="1669"/>
                  </a:lnTo>
                  <a:lnTo>
                    <a:pt x="589" y="1667"/>
                  </a:lnTo>
                  <a:lnTo>
                    <a:pt x="588" y="1665"/>
                  </a:lnTo>
                  <a:lnTo>
                    <a:pt x="589" y="1660"/>
                  </a:lnTo>
                  <a:lnTo>
                    <a:pt x="589" y="1657"/>
                  </a:lnTo>
                  <a:lnTo>
                    <a:pt x="590" y="1652"/>
                  </a:lnTo>
                  <a:lnTo>
                    <a:pt x="592" y="1641"/>
                  </a:lnTo>
                  <a:lnTo>
                    <a:pt x="593" y="1636"/>
                  </a:lnTo>
                  <a:lnTo>
                    <a:pt x="592" y="1633"/>
                  </a:lnTo>
                  <a:lnTo>
                    <a:pt x="590" y="1630"/>
                  </a:lnTo>
                  <a:lnTo>
                    <a:pt x="582" y="1622"/>
                  </a:lnTo>
                  <a:lnTo>
                    <a:pt x="581" y="1618"/>
                  </a:lnTo>
                  <a:lnTo>
                    <a:pt x="581" y="1613"/>
                  </a:lnTo>
                  <a:lnTo>
                    <a:pt x="580" y="1611"/>
                  </a:lnTo>
                  <a:lnTo>
                    <a:pt x="580" y="1609"/>
                  </a:lnTo>
                  <a:lnTo>
                    <a:pt x="580" y="1607"/>
                  </a:lnTo>
                  <a:lnTo>
                    <a:pt x="581" y="1604"/>
                  </a:lnTo>
                  <a:lnTo>
                    <a:pt x="582" y="1602"/>
                  </a:lnTo>
                  <a:lnTo>
                    <a:pt x="585" y="1598"/>
                  </a:lnTo>
                  <a:lnTo>
                    <a:pt x="586" y="1595"/>
                  </a:lnTo>
                  <a:lnTo>
                    <a:pt x="586" y="1593"/>
                  </a:lnTo>
                  <a:lnTo>
                    <a:pt x="586" y="1586"/>
                  </a:lnTo>
                  <a:lnTo>
                    <a:pt x="586" y="1583"/>
                  </a:lnTo>
                  <a:lnTo>
                    <a:pt x="587" y="1583"/>
                  </a:lnTo>
                  <a:lnTo>
                    <a:pt x="586" y="1579"/>
                  </a:lnTo>
                  <a:lnTo>
                    <a:pt x="583" y="1576"/>
                  </a:lnTo>
                  <a:lnTo>
                    <a:pt x="573" y="1571"/>
                  </a:lnTo>
                  <a:lnTo>
                    <a:pt x="571" y="1568"/>
                  </a:lnTo>
                  <a:lnTo>
                    <a:pt x="570" y="1565"/>
                  </a:lnTo>
                  <a:lnTo>
                    <a:pt x="571" y="1563"/>
                  </a:lnTo>
                  <a:lnTo>
                    <a:pt x="572" y="1557"/>
                  </a:lnTo>
                  <a:lnTo>
                    <a:pt x="574" y="1553"/>
                  </a:lnTo>
                  <a:lnTo>
                    <a:pt x="575" y="1551"/>
                  </a:lnTo>
                  <a:lnTo>
                    <a:pt x="578" y="1547"/>
                  </a:lnTo>
                  <a:lnTo>
                    <a:pt x="580" y="1545"/>
                  </a:lnTo>
                  <a:lnTo>
                    <a:pt x="580" y="1543"/>
                  </a:lnTo>
                  <a:lnTo>
                    <a:pt x="580" y="1541"/>
                  </a:lnTo>
                  <a:lnTo>
                    <a:pt x="579" y="1538"/>
                  </a:lnTo>
                  <a:lnTo>
                    <a:pt x="576" y="1535"/>
                  </a:lnTo>
                  <a:lnTo>
                    <a:pt x="574" y="1532"/>
                  </a:lnTo>
                  <a:lnTo>
                    <a:pt x="572" y="1531"/>
                  </a:lnTo>
                  <a:lnTo>
                    <a:pt x="556" y="1523"/>
                  </a:lnTo>
                  <a:lnTo>
                    <a:pt x="552" y="1521"/>
                  </a:lnTo>
                  <a:lnTo>
                    <a:pt x="550" y="1518"/>
                  </a:lnTo>
                  <a:lnTo>
                    <a:pt x="550" y="1513"/>
                  </a:lnTo>
                  <a:lnTo>
                    <a:pt x="550" y="1511"/>
                  </a:lnTo>
                  <a:lnTo>
                    <a:pt x="549" y="1509"/>
                  </a:lnTo>
                  <a:lnTo>
                    <a:pt x="542" y="1501"/>
                  </a:lnTo>
                  <a:lnTo>
                    <a:pt x="531" y="1492"/>
                  </a:lnTo>
                  <a:lnTo>
                    <a:pt x="525" y="1488"/>
                  </a:lnTo>
                  <a:lnTo>
                    <a:pt x="521" y="1486"/>
                  </a:lnTo>
                  <a:lnTo>
                    <a:pt x="519" y="1487"/>
                  </a:lnTo>
                  <a:lnTo>
                    <a:pt x="518" y="1487"/>
                  </a:lnTo>
                  <a:lnTo>
                    <a:pt x="517" y="1489"/>
                  </a:lnTo>
                  <a:lnTo>
                    <a:pt x="516" y="1491"/>
                  </a:lnTo>
                  <a:lnTo>
                    <a:pt x="516" y="1493"/>
                  </a:lnTo>
                  <a:lnTo>
                    <a:pt x="516" y="1495"/>
                  </a:lnTo>
                  <a:lnTo>
                    <a:pt x="516" y="1497"/>
                  </a:lnTo>
                  <a:lnTo>
                    <a:pt x="517" y="1501"/>
                  </a:lnTo>
                  <a:lnTo>
                    <a:pt x="517" y="1502"/>
                  </a:lnTo>
                  <a:lnTo>
                    <a:pt x="517" y="1505"/>
                  </a:lnTo>
                  <a:lnTo>
                    <a:pt x="516" y="1506"/>
                  </a:lnTo>
                  <a:lnTo>
                    <a:pt x="515" y="1507"/>
                  </a:lnTo>
                  <a:lnTo>
                    <a:pt x="513" y="1508"/>
                  </a:lnTo>
                  <a:lnTo>
                    <a:pt x="505" y="1510"/>
                  </a:lnTo>
                  <a:lnTo>
                    <a:pt x="502" y="1510"/>
                  </a:lnTo>
                  <a:lnTo>
                    <a:pt x="500" y="1511"/>
                  </a:lnTo>
                  <a:lnTo>
                    <a:pt x="499" y="1512"/>
                  </a:lnTo>
                  <a:lnTo>
                    <a:pt x="497" y="1514"/>
                  </a:lnTo>
                  <a:lnTo>
                    <a:pt x="494" y="1518"/>
                  </a:lnTo>
                  <a:lnTo>
                    <a:pt x="493" y="1520"/>
                  </a:lnTo>
                  <a:lnTo>
                    <a:pt x="492" y="1522"/>
                  </a:lnTo>
                  <a:lnTo>
                    <a:pt x="490" y="1524"/>
                  </a:lnTo>
                  <a:lnTo>
                    <a:pt x="489" y="1525"/>
                  </a:lnTo>
                  <a:lnTo>
                    <a:pt x="483" y="1528"/>
                  </a:lnTo>
                  <a:lnTo>
                    <a:pt x="481" y="1529"/>
                  </a:lnTo>
                  <a:lnTo>
                    <a:pt x="479" y="1531"/>
                  </a:lnTo>
                  <a:lnTo>
                    <a:pt x="478" y="1533"/>
                  </a:lnTo>
                  <a:lnTo>
                    <a:pt x="477" y="1535"/>
                  </a:lnTo>
                  <a:lnTo>
                    <a:pt x="476" y="1537"/>
                  </a:lnTo>
                  <a:lnTo>
                    <a:pt x="474" y="1538"/>
                  </a:lnTo>
                  <a:lnTo>
                    <a:pt x="460" y="1541"/>
                  </a:lnTo>
                  <a:lnTo>
                    <a:pt x="452" y="1545"/>
                  </a:lnTo>
                  <a:lnTo>
                    <a:pt x="450" y="1546"/>
                  </a:lnTo>
                  <a:lnTo>
                    <a:pt x="447" y="1546"/>
                  </a:lnTo>
                  <a:lnTo>
                    <a:pt x="442" y="1544"/>
                  </a:lnTo>
                  <a:lnTo>
                    <a:pt x="439" y="1544"/>
                  </a:lnTo>
                  <a:lnTo>
                    <a:pt x="437" y="1545"/>
                  </a:lnTo>
                  <a:lnTo>
                    <a:pt x="435" y="1546"/>
                  </a:lnTo>
                  <a:lnTo>
                    <a:pt x="434" y="1547"/>
                  </a:lnTo>
                  <a:lnTo>
                    <a:pt x="432" y="1549"/>
                  </a:lnTo>
                  <a:lnTo>
                    <a:pt x="431" y="1551"/>
                  </a:lnTo>
                  <a:lnTo>
                    <a:pt x="426" y="1560"/>
                  </a:lnTo>
                  <a:lnTo>
                    <a:pt x="424" y="1562"/>
                  </a:lnTo>
                  <a:lnTo>
                    <a:pt x="424" y="1562"/>
                  </a:lnTo>
                  <a:lnTo>
                    <a:pt x="422" y="1563"/>
                  </a:lnTo>
                  <a:lnTo>
                    <a:pt x="415" y="1566"/>
                  </a:lnTo>
                  <a:lnTo>
                    <a:pt x="412" y="1567"/>
                  </a:lnTo>
                  <a:lnTo>
                    <a:pt x="409" y="1567"/>
                  </a:lnTo>
                  <a:lnTo>
                    <a:pt x="406" y="1568"/>
                  </a:lnTo>
                  <a:lnTo>
                    <a:pt x="399" y="1566"/>
                  </a:lnTo>
                  <a:lnTo>
                    <a:pt x="396" y="1565"/>
                  </a:lnTo>
                  <a:lnTo>
                    <a:pt x="393" y="1563"/>
                  </a:lnTo>
                  <a:lnTo>
                    <a:pt x="393" y="1561"/>
                  </a:lnTo>
                  <a:lnTo>
                    <a:pt x="391" y="1558"/>
                  </a:lnTo>
                  <a:lnTo>
                    <a:pt x="381" y="1551"/>
                  </a:lnTo>
                  <a:lnTo>
                    <a:pt x="378" y="1548"/>
                  </a:lnTo>
                  <a:lnTo>
                    <a:pt x="376" y="1545"/>
                  </a:lnTo>
                  <a:lnTo>
                    <a:pt x="376" y="1543"/>
                  </a:lnTo>
                  <a:lnTo>
                    <a:pt x="376" y="1540"/>
                  </a:lnTo>
                  <a:lnTo>
                    <a:pt x="374" y="1538"/>
                  </a:lnTo>
                  <a:lnTo>
                    <a:pt x="364" y="1529"/>
                  </a:lnTo>
                  <a:lnTo>
                    <a:pt x="361" y="1527"/>
                  </a:lnTo>
                  <a:lnTo>
                    <a:pt x="347" y="1522"/>
                  </a:lnTo>
                  <a:lnTo>
                    <a:pt x="340" y="1522"/>
                  </a:lnTo>
                  <a:lnTo>
                    <a:pt x="336" y="1520"/>
                  </a:lnTo>
                  <a:lnTo>
                    <a:pt x="335" y="1519"/>
                  </a:lnTo>
                  <a:lnTo>
                    <a:pt x="335" y="1517"/>
                  </a:lnTo>
                  <a:lnTo>
                    <a:pt x="339" y="1512"/>
                  </a:lnTo>
                  <a:lnTo>
                    <a:pt x="341" y="1510"/>
                  </a:lnTo>
                  <a:lnTo>
                    <a:pt x="341" y="1508"/>
                  </a:lnTo>
                  <a:lnTo>
                    <a:pt x="341" y="1505"/>
                  </a:lnTo>
                  <a:lnTo>
                    <a:pt x="340" y="1502"/>
                  </a:lnTo>
                  <a:lnTo>
                    <a:pt x="339" y="1498"/>
                  </a:lnTo>
                  <a:lnTo>
                    <a:pt x="339" y="1496"/>
                  </a:lnTo>
                  <a:lnTo>
                    <a:pt x="339" y="1493"/>
                  </a:lnTo>
                  <a:lnTo>
                    <a:pt x="341" y="1492"/>
                  </a:lnTo>
                  <a:lnTo>
                    <a:pt x="348" y="1487"/>
                  </a:lnTo>
                  <a:lnTo>
                    <a:pt x="353" y="1484"/>
                  </a:lnTo>
                  <a:lnTo>
                    <a:pt x="354" y="1483"/>
                  </a:lnTo>
                  <a:lnTo>
                    <a:pt x="355" y="1481"/>
                  </a:lnTo>
                  <a:lnTo>
                    <a:pt x="356" y="1479"/>
                  </a:lnTo>
                  <a:lnTo>
                    <a:pt x="357" y="1477"/>
                  </a:lnTo>
                  <a:lnTo>
                    <a:pt x="357" y="1475"/>
                  </a:lnTo>
                  <a:lnTo>
                    <a:pt x="357" y="1470"/>
                  </a:lnTo>
                  <a:lnTo>
                    <a:pt x="357" y="1468"/>
                  </a:lnTo>
                  <a:lnTo>
                    <a:pt x="359" y="1464"/>
                  </a:lnTo>
                  <a:lnTo>
                    <a:pt x="359" y="1461"/>
                  </a:lnTo>
                  <a:lnTo>
                    <a:pt x="357" y="1458"/>
                  </a:lnTo>
                  <a:lnTo>
                    <a:pt x="350" y="1449"/>
                  </a:lnTo>
                  <a:lnTo>
                    <a:pt x="348" y="1446"/>
                  </a:lnTo>
                  <a:lnTo>
                    <a:pt x="348" y="1444"/>
                  </a:lnTo>
                  <a:lnTo>
                    <a:pt x="347" y="1438"/>
                  </a:lnTo>
                  <a:lnTo>
                    <a:pt x="345" y="1433"/>
                  </a:lnTo>
                  <a:lnTo>
                    <a:pt x="344" y="1430"/>
                  </a:lnTo>
                  <a:lnTo>
                    <a:pt x="345" y="1428"/>
                  </a:lnTo>
                  <a:lnTo>
                    <a:pt x="347" y="1427"/>
                  </a:lnTo>
                  <a:lnTo>
                    <a:pt x="350" y="1424"/>
                  </a:lnTo>
                  <a:lnTo>
                    <a:pt x="352" y="1423"/>
                  </a:lnTo>
                  <a:lnTo>
                    <a:pt x="354" y="1421"/>
                  </a:lnTo>
                  <a:lnTo>
                    <a:pt x="355" y="1419"/>
                  </a:lnTo>
                  <a:lnTo>
                    <a:pt x="358" y="1415"/>
                  </a:lnTo>
                  <a:lnTo>
                    <a:pt x="362" y="1410"/>
                  </a:lnTo>
                  <a:lnTo>
                    <a:pt x="364" y="1407"/>
                  </a:lnTo>
                  <a:lnTo>
                    <a:pt x="365" y="1406"/>
                  </a:lnTo>
                  <a:lnTo>
                    <a:pt x="366" y="1404"/>
                  </a:lnTo>
                  <a:lnTo>
                    <a:pt x="370" y="1402"/>
                  </a:lnTo>
                  <a:lnTo>
                    <a:pt x="372" y="1402"/>
                  </a:lnTo>
                  <a:lnTo>
                    <a:pt x="374" y="1401"/>
                  </a:lnTo>
                  <a:lnTo>
                    <a:pt x="386" y="1402"/>
                  </a:lnTo>
                  <a:lnTo>
                    <a:pt x="388" y="1402"/>
                  </a:lnTo>
                  <a:lnTo>
                    <a:pt x="390" y="1402"/>
                  </a:lnTo>
                  <a:lnTo>
                    <a:pt x="392" y="1401"/>
                  </a:lnTo>
                  <a:lnTo>
                    <a:pt x="401" y="1394"/>
                  </a:lnTo>
                  <a:lnTo>
                    <a:pt x="403" y="1392"/>
                  </a:lnTo>
                  <a:lnTo>
                    <a:pt x="403" y="1390"/>
                  </a:lnTo>
                  <a:lnTo>
                    <a:pt x="403" y="1387"/>
                  </a:lnTo>
                  <a:lnTo>
                    <a:pt x="398" y="1376"/>
                  </a:lnTo>
                  <a:lnTo>
                    <a:pt x="397" y="1373"/>
                  </a:lnTo>
                  <a:lnTo>
                    <a:pt x="397" y="1371"/>
                  </a:lnTo>
                  <a:lnTo>
                    <a:pt x="397" y="1369"/>
                  </a:lnTo>
                  <a:lnTo>
                    <a:pt x="397" y="1366"/>
                  </a:lnTo>
                  <a:lnTo>
                    <a:pt x="398" y="1364"/>
                  </a:lnTo>
                  <a:lnTo>
                    <a:pt x="399" y="1362"/>
                  </a:lnTo>
                  <a:lnTo>
                    <a:pt x="403" y="1356"/>
                  </a:lnTo>
                  <a:lnTo>
                    <a:pt x="404" y="1354"/>
                  </a:lnTo>
                  <a:lnTo>
                    <a:pt x="404" y="1350"/>
                  </a:lnTo>
                  <a:lnTo>
                    <a:pt x="404" y="1348"/>
                  </a:lnTo>
                  <a:lnTo>
                    <a:pt x="401" y="1346"/>
                  </a:lnTo>
                  <a:lnTo>
                    <a:pt x="393" y="1343"/>
                  </a:lnTo>
                  <a:lnTo>
                    <a:pt x="386" y="1339"/>
                  </a:lnTo>
                  <a:lnTo>
                    <a:pt x="383" y="1336"/>
                  </a:lnTo>
                  <a:lnTo>
                    <a:pt x="383" y="1333"/>
                  </a:lnTo>
                  <a:lnTo>
                    <a:pt x="384" y="1331"/>
                  </a:lnTo>
                  <a:lnTo>
                    <a:pt x="384" y="1328"/>
                  </a:lnTo>
                  <a:lnTo>
                    <a:pt x="384" y="1325"/>
                  </a:lnTo>
                  <a:lnTo>
                    <a:pt x="382" y="1320"/>
                  </a:lnTo>
                  <a:lnTo>
                    <a:pt x="382" y="1317"/>
                  </a:lnTo>
                  <a:lnTo>
                    <a:pt x="382" y="1314"/>
                  </a:lnTo>
                  <a:lnTo>
                    <a:pt x="383" y="1312"/>
                  </a:lnTo>
                  <a:lnTo>
                    <a:pt x="384" y="1310"/>
                  </a:lnTo>
                  <a:lnTo>
                    <a:pt x="392" y="1302"/>
                  </a:lnTo>
                  <a:lnTo>
                    <a:pt x="393" y="1300"/>
                  </a:lnTo>
                  <a:lnTo>
                    <a:pt x="394" y="1298"/>
                  </a:lnTo>
                  <a:lnTo>
                    <a:pt x="395" y="1295"/>
                  </a:lnTo>
                  <a:lnTo>
                    <a:pt x="395" y="1293"/>
                  </a:lnTo>
                  <a:lnTo>
                    <a:pt x="395" y="1290"/>
                  </a:lnTo>
                  <a:lnTo>
                    <a:pt x="394" y="1288"/>
                  </a:lnTo>
                  <a:lnTo>
                    <a:pt x="383" y="1274"/>
                  </a:lnTo>
                  <a:lnTo>
                    <a:pt x="381" y="1271"/>
                  </a:lnTo>
                  <a:lnTo>
                    <a:pt x="381" y="1269"/>
                  </a:lnTo>
                  <a:lnTo>
                    <a:pt x="382" y="1266"/>
                  </a:lnTo>
                  <a:lnTo>
                    <a:pt x="383" y="1265"/>
                  </a:lnTo>
                  <a:lnTo>
                    <a:pt x="384" y="1264"/>
                  </a:lnTo>
                  <a:lnTo>
                    <a:pt x="385" y="1263"/>
                  </a:lnTo>
                  <a:lnTo>
                    <a:pt x="387" y="1262"/>
                  </a:lnTo>
                  <a:lnTo>
                    <a:pt x="398" y="1263"/>
                  </a:lnTo>
                  <a:lnTo>
                    <a:pt x="401" y="1262"/>
                  </a:lnTo>
                  <a:lnTo>
                    <a:pt x="403" y="1261"/>
                  </a:lnTo>
                  <a:lnTo>
                    <a:pt x="404" y="1260"/>
                  </a:lnTo>
                  <a:lnTo>
                    <a:pt x="406" y="1258"/>
                  </a:lnTo>
                  <a:lnTo>
                    <a:pt x="406" y="1256"/>
                  </a:lnTo>
                  <a:lnTo>
                    <a:pt x="407" y="1253"/>
                  </a:lnTo>
                  <a:lnTo>
                    <a:pt x="406" y="1249"/>
                  </a:lnTo>
                  <a:lnTo>
                    <a:pt x="407" y="1241"/>
                  </a:lnTo>
                  <a:lnTo>
                    <a:pt x="407" y="1239"/>
                  </a:lnTo>
                  <a:lnTo>
                    <a:pt x="406" y="1236"/>
                  </a:lnTo>
                  <a:lnTo>
                    <a:pt x="405" y="1232"/>
                  </a:lnTo>
                  <a:lnTo>
                    <a:pt x="404" y="1229"/>
                  </a:lnTo>
                  <a:lnTo>
                    <a:pt x="403" y="1226"/>
                  </a:lnTo>
                  <a:lnTo>
                    <a:pt x="403" y="1224"/>
                  </a:lnTo>
                  <a:lnTo>
                    <a:pt x="404" y="1222"/>
                  </a:lnTo>
                  <a:lnTo>
                    <a:pt x="405" y="1220"/>
                  </a:lnTo>
                  <a:lnTo>
                    <a:pt x="409" y="1217"/>
                  </a:lnTo>
                  <a:lnTo>
                    <a:pt x="410" y="1215"/>
                  </a:lnTo>
                  <a:lnTo>
                    <a:pt x="411" y="1212"/>
                  </a:lnTo>
                  <a:lnTo>
                    <a:pt x="412" y="1207"/>
                  </a:lnTo>
                  <a:lnTo>
                    <a:pt x="413" y="1205"/>
                  </a:lnTo>
                  <a:lnTo>
                    <a:pt x="414" y="1203"/>
                  </a:lnTo>
                  <a:lnTo>
                    <a:pt x="422" y="1195"/>
                  </a:lnTo>
                  <a:lnTo>
                    <a:pt x="423" y="1193"/>
                  </a:lnTo>
                  <a:lnTo>
                    <a:pt x="424" y="1191"/>
                  </a:lnTo>
                  <a:lnTo>
                    <a:pt x="424" y="1188"/>
                  </a:lnTo>
                  <a:lnTo>
                    <a:pt x="425" y="1183"/>
                  </a:lnTo>
                  <a:lnTo>
                    <a:pt x="425" y="1177"/>
                  </a:lnTo>
                  <a:lnTo>
                    <a:pt x="427" y="1172"/>
                  </a:lnTo>
                  <a:lnTo>
                    <a:pt x="429" y="1168"/>
                  </a:lnTo>
                  <a:lnTo>
                    <a:pt x="438" y="1154"/>
                  </a:lnTo>
                  <a:lnTo>
                    <a:pt x="439" y="1151"/>
                  </a:lnTo>
                  <a:lnTo>
                    <a:pt x="440" y="1149"/>
                  </a:lnTo>
                  <a:lnTo>
                    <a:pt x="441" y="1146"/>
                  </a:lnTo>
                  <a:lnTo>
                    <a:pt x="441" y="1143"/>
                  </a:lnTo>
                  <a:lnTo>
                    <a:pt x="441" y="1141"/>
                  </a:lnTo>
                  <a:lnTo>
                    <a:pt x="440" y="1139"/>
                  </a:lnTo>
                  <a:lnTo>
                    <a:pt x="439" y="1136"/>
                  </a:lnTo>
                  <a:lnTo>
                    <a:pt x="435" y="1130"/>
                  </a:lnTo>
                  <a:lnTo>
                    <a:pt x="434" y="1128"/>
                  </a:lnTo>
                  <a:lnTo>
                    <a:pt x="434" y="1128"/>
                  </a:lnTo>
                  <a:lnTo>
                    <a:pt x="434" y="1127"/>
                  </a:lnTo>
                  <a:lnTo>
                    <a:pt x="435" y="1125"/>
                  </a:lnTo>
                  <a:lnTo>
                    <a:pt x="436" y="1124"/>
                  </a:lnTo>
                  <a:lnTo>
                    <a:pt x="438" y="1124"/>
                  </a:lnTo>
                  <a:lnTo>
                    <a:pt x="447" y="1122"/>
                  </a:lnTo>
                  <a:lnTo>
                    <a:pt x="449" y="1121"/>
                  </a:lnTo>
                  <a:lnTo>
                    <a:pt x="451" y="1120"/>
                  </a:lnTo>
                  <a:lnTo>
                    <a:pt x="453" y="1118"/>
                  </a:lnTo>
                  <a:lnTo>
                    <a:pt x="454" y="1117"/>
                  </a:lnTo>
                  <a:lnTo>
                    <a:pt x="455" y="1115"/>
                  </a:lnTo>
                  <a:lnTo>
                    <a:pt x="455" y="1113"/>
                  </a:lnTo>
                  <a:lnTo>
                    <a:pt x="454" y="1111"/>
                  </a:lnTo>
                  <a:lnTo>
                    <a:pt x="454" y="1109"/>
                  </a:lnTo>
                  <a:lnTo>
                    <a:pt x="454" y="1106"/>
                  </a:lnTo>
                  <a:lnTo>
                    <a:pt x="454" y="1104"/>
                  </a:lnTo>
                  <a:lnTo>
                    <a:pt x="455" y="1102"/>
                  </a:lnTo>
                  <a:lnTo>
                    <a:pt x="458" y="1099"/>
                  </a:lnTo>
                  <a:lnTo>
                    <a:pt x="459" y="1096"/>
                  </a:lnTo>
                  <a:lnTo>
                    <a:pt x="459" y="1094"/>
                  </a:lnTo>
                  <a:lnTo>
                    <a:pt x="459" y="1092"/>
                  </a:lnTo>
                  <a:lnTo>
                    <a:pt x="459" y="1090"/>
                  </a:lnTo>
                  <a:lnTo>
                    <a:pt x="459" y="1087"/>
                  </a:lnTo>
                  <a:lnTo>
                    <a:pt x="460" y="1085"/>
                  </a:lnTo>
                  <a:lnTo>
                    <a:pt x="461" y="1083"/>
                  </a:lnTo>
                  <a:lnTo>
                    <a:pt x="464" y="1079"/>
                  </a:lnTo>
                  <a:lnTo>
                    <a:pt x="465" y="1074"/>
                  </a:lnTo>
                  <a:lnTo>
                    <a:pt x="466" y="1066"/>
                  </a:lnTo>
                  <a:lnTo>
                    <a:pt x="467" y="1063"/>
                  </a:lnTo>
                  <a:lnTo>
                    <a:pt x="466" y="1060"/>
                  </a:lnTo>
                  <a:lnTo>
                    <a:pt x="465" y="1057"/>
                  </a:lnTo>
                  <a:lnTo>
                    <a:pt x="464" y="1055"/>
                  </a:lnTo>
                  <a:lnTo>
                    <a:pt x="461" y="1054"/>
                  </a:lnTo>
                  <a:lnTo>
                    <a:pt x="459" y="1053"/>
                  </a:lnTo>
                  <a:lnTo>
                    <a:pt x="456" y="1053"/>
                  </a:lnTo>
                  <a:lnTo>
                    <a:pt x="434" y="1056"/>
                  </a:lnTo>
                  <a:lnTo>
                    <a:pt x="432" y="1056"/>
                  </a:lnTo>
                  <a:lnTo>
                    <a:pt x="426" y="1059"/>
                  </a:lnTo>
                  <a:lnTo>
                    <a:pt x="422" y="1061"/>
                  </a:lnTo>
                  <a:lnTo>
                    <a:pt x="419" y="1061"/>
                  </a:lnTo>
                  <a:lnTo>
                    <a:pt x="417" y="1061"/>
                  </a:lnTo>
                  <a:lnTo>
                    <a:pt x="415" y="1060"/>
                  </a:lnTo>
                  <a:lnTo>
                    <a:pt x="409" y="1058"/>
                  </a:lnTo>
                  <a:lnTo>
                    <a:pt x="407" y="1057"/>
                  </a:lnTo>
                  <a:lnTo>
                    <a:pt x="405" y="1057"/>
                  </a:lnTo>
                  <a:lnTo>
                    <a:pt x="397" y="1059"/>
                  </a:lnTo>
                  <a:lnTo>
                    <a:pt x="393" y="1059"/>
                  </a:lnTo>
                  <a:lnTo>
                    <a:pt x="388" y="1059"/>
                  </a:lnTo>
                  <a:lnTo>
                    <a:pt x="384" y="1057"/>
                  </a:lnTo>
                  <a:lnTo>
                    <a:pt x="380" y="1055"/>
                  </a:lnTo>
                  <a:lnTo>
                    <a:pt x="373" y="1049"/>
                  </a:lnTo>
                  <a:lnTo>
                    <a:pt x="370" y="1046"/>
                  </a:lnTo>
                  <a:lnTo>
                    <a:pt x="368" y="1043"/>
                  </a:lnTo>
                  <a:lnTo>
                    <a:pt x="368" y="1041"/>
                  </a:lnTo>
                  <a:lnTo>
                    <a:pt x="367" y="1039"/>
                  </a:lnTo>
                  <a:lnTo>
                    <a:pt x="368" y="1036"/>
                  </a:lnTo>
                  <a:lnTo>
                    <a:pt x="369" y="1034"/>
                  </a:lnTo>
                  <a:lnTo>
                    <a:pt x="374" y="1030"/>
                  </a:lnTo>
                  <a:lnTo>
                    <a:pt x="375" y="1027"/>
                  </a:lnTo>
                  <a:lnTo>
                    <a:pt x="375" y="1024"/>
                  </a:lnTo>
                  <a:lnTo>
                    <a:pt x="373" y="1020"/>
                  </a:lnTo>
                  <a:lnTo>
                    <a:pt x="371" y="1017"/>
                  </a:lnTo>
                  <a:lnTo>
                    <a:pt x="364" y="1010"/>
                  </a:lnTo>
                  <a:lnTo>
                    <a:pt x="361" y="1009"/>
                  </a:lnTo>
                  <a:lnTo>
                    <a:pt x="359" y="1008"/>
                  </a:lnTo>
                  <a:lnTo>
                    <a:pt x="356" y="1008"/>
                  </a:lnTo>
                  <a:lnTo>
                    <a:pt x="354" y="1008"/>
                  </a:lnTo>
                  <a:lnTo>
                    <a:pt x="352" y="1009"/>
                  </a:lnTo>
                  <a:lnTo>
                    <a:pt x="346" y="1013"/>
                  </a:lnTo>
                  <a:lnTo>
                    <a:pt x="338" y="1020"/>
                  </a:lnTo>
                  <a:lnTo>
                    <a:pt x="336" y="1021"/>
                  </a:lnTo>
                  <a:lnTo>
                    <a:pt x="333" y="1021"/>
                  </a:lnTo>
                  <a:lnTo>
                    <a:pt x="330" y="1020"/>
                  </a:lnTo>
                  <a:lnTo>
                    <a:pt x="329" y="1018"/>
                  </a:lnTo>
                  <a:lnTo>
                    <a:pt x="328" y="1016"/>
                  </a:lnTo>
                  <a:lnTo>
                    <a:pt x="329" y="1014"/>
                  </a:lnTo>
                  <a:lnTo>
                    <a:pt x="332" y="1004"/>
                  </a:lnTo>
                  <a:lnTo>
                    <a:pt x="333" y="1001"/>
                  </a:lnTo>
                  <a:lnTo>
                    <a:pt x="333" y="998"/>
                  </a:lnTo>
                  <a:lnTo>
                    <a:pt x="332" y="995"/>
                  </a:lnTo>
                  <a:lnTo>
                    <a:pt x="331" y="993"/>
                  </a:lnTo>
                  <a:lnTo>
                    <a:pt x="329" y="991"/>
                  </a:lnTo>
                  <a:lnTo>
                    <a:pt x="320" y="987"/>
                  </a:lnTo>
                  <a:lnTo>
                    <a:pt x="315" y="985"/>
                  </a:lnTo>
                  <a:lnTo>
                    <a:pt x="312" y="981"/>
                  </a:lnTo>
                  <a:lnTo>
                    <a:pt x="308" y="976"/>
                  </a:lnTo>
                  <a:lnTo>
                    <a:pt x="305" y="972"/>
                  </a:lnTo>
                  <a:lnTo>
                    <a:pt x="296" y="965"/>
                  </a:lnTo>
                  <a:lnTo>
                    <a:pt x="293" y="962"/>
                  </a:lnTo>
                  <a:lnTo>
                    <a:pt x="292" y="960"/>
                  </a:lnTo>
                  <a:lnTo>
                    <a:pt x="290" y="954"/>
                  </a:lnTo>
                  <a:lnTo>
                    <a:pt x="289" y="949"/>
                  </a:lnTo>
                  <a:lnTo>
                    <a:pt x="289" y="944"/>
                  </a:lnTo>
                  <a:lnTo>
                    <a:pt x="289" y="937"/>
                  </a:lnTo>
                  <a:lnTo>
                    <a:pt x="290" y="934"/>
                  </a:lnTo>
                  <a:lnTo>
                    <a:pt x="290" y="932"/>
                  </a:lnTo>
                  <a:lnTo>
                    <a:pt x="292" y="929"/>
                  </a:lnTo>
                  <a:lnTo>
                    <a:pt x="292" y="927"/>
                  </a:lnTo>
                  <a:lnTo>
                    <a:pt x="292" y="925"/>
                  </a:lnTo>
                  <a:lnTo>
                    <a:pt x="291" y="923"/>
                  </a:lnTo>
                  <a:lnTo>
                    <a:pt x="283" y="917"/>
                  </a:lnTo>
                  <a:lnTo>
                    <a:pt x="281" y="915"/>
                  </a:lnTo>
                  <a:lnTo>
                    <a:pt x="279" y="913"/>
                  </a:lnTo>
                  <a:lnTo>
                    <a:pt x="272" y="900"/>
                  </a:lnTo>
                  <a:lnTo>
                    <a:pt x="270" y="898"/>
                  </a:lnTo>
                  <a:lnTo>
                    <a:pt x="268" y="896"/>
                  </a:lnTo>
                  <a:lnTo>
                    <a:pt x="262" y="894"/>
                  </a:lnTo>
                  <a:lnTo>
                    <a:pt x="258" y="892"/>
                  </a:lnTo>
                  <a:lnTo>
                    <a:pt x="255" y="890"/>
                  </a:lnTo>
                  <a:lnTo>
                    <a:pt x="254" y="888"/>
                  </a:lnTo>
                  <a:lnTo>
                    <a:pt x="254" y="887"/>
                  </a:lnTo>
                  <a:lnTo>
                    <a:pt x="254" y="886"/>
                  </a:lnTo>
                  <a:lnTo>
                    <a:pt x="253" y="878"/>
                  </a:lnTo>
                  <a:lnTo>
                    <a:pt x="253" y="876"/>
                  </a:lnTo>
                  <a:lnTo>
                    <a:pt x="228" y="843"/>
                  </a:lnTo>
                  <a:lnTo>
                    <a:pt x="225" y="832"/>
                  </a:lnTo>
                  <a:lnTo>
                    <a:pt x="218" y="820"/>
                  </a:lnTo>
                  <a:lnTo>
                    <a:pt x="215" y="816"/>
                  </a:lnTo>
                  <a:lnTo>
                    <a:pt x="207" y="809"/>
                  </a:lnTo>
                  <a:lnTo>
                    <a:pt x="205" y="806"/>
                  </a:lnTo>
                  <a:lnTo>
                    <a:pt x="202" y="802"/>
                  </a:lnTo>
                  <a:lnTo>
                    <a:pt x="200" y="799"/>
                  </a:lnTo>
                  <a:lnTo>
                    <a:pt x="198" y="797"/>
                  </a:lnTo>
                  <a:lnTo>
                    <a:pt x="195" y="795"/>
                  </a:lnTo>
                  <a:lnTo>
                    <a:pt x="193" y="793"/>
                  </a:lnTo>
                  <a:lnTo>
                    <a:pt x="192" y="791"/>
                  </a:lnTo>
                  <a:lnTo>
                    <a:pt x="192" y="786"/>
                  </a:lnTo>
                  <a:lnTo>
                    <a:pt x="191" y="784"/>
                  </a:lnTo>
                  <a:lnTo>
                    <a:pt x="190" y="782"/>
                  </a:lnTo>
                  <a:lnTo>
                    <a:pt x="189" y="779"/>
                  </a:lnTo>
                  <a:lnTo>
                    <a:pt x="188" y="777"/>
                  </a:lnTo>
                  <a:lnTo>
                    <a:pt x="185" y="770"/>
                  </a:lnTo>
                  <a:lnTo>
                    <a:pt x="183" y="765"/>
                  </a:lnTo>
                  <a:lnTo>
                    <a:pt x="180" y="762"/>
                  </a:lnTo>
                  <a:lnTo>
                    <a:pt x="178" y="760"/>
                  </a:lnTo>
                  <a:lnTo>
                    <a:pt x="151" y="745"/>
                  </a:lnTo>
                  <a:lnTo>
                    <a:pt x="135" y="740"/>
                  </a:lnTo>
                  <a:lnTo>
                    <a:pt x="131" y="738"/>
                  </a:lnTo>
                  <a:lnTo>
                    <a:pt x="129" y="736"/>
                  </a:lnTo>
                  <a:lnTo>
                    <a:pt x="127" y="733"/>
                  </a:lnTo>
                  <a:lnTo>
                    <a:pt x="125" y="727"/>
                  </a:lnTo>
                  <a:lnTo>
                    <a:pt x="123" y="721"/>
                  </a:lnTo>
                  <a:lnTo>
                    <a:pt x="119" y="713"/>
                  </a:lnTo>
                  <a:lnTo>
                    <a:pt x="110" y="701"/>
                  </a:lnTo>
                  <a:lnTo>
                    <a:pt x="108" y="698"/>
                  </a:lnTo>
                  <a:lnTo>
                    <a:pt x="86" y="680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7" y="669"/>
                  </a:lnTo>
                  <a:lnTo>
                    <a:pt x="67" y="667"/>
                  </a:lnTo>
                  <a:lnTo>
                    <a:pt x="68" y="665"/>
                  </a:lnTo>
                  <a:lnTo>
                    <a:pt x="69" y="663"/>
                  </a:lnTo>
                  <a:lnTo>
                    <a:pt x="70" y="663"/>
                  </a:lnTo>
                  <a:lnTo>
                    <a:pt x="72" y="662"/>
                  </a:lnTo>
                  <a:lnTo>
                    <a:pt x="74" y="661"/>
                  </a:lnTo>
                  <a:lnTo>
                    <a:pt x="87" y="662"/>
                  </a:lnTo>
                  <a:lnTo>
                    <a:pt x="90" y="662"/>
                  </a:lnTo>
                  <a:lnTo>
                    <a:pt x="92" y="661"/>
                  </a:lnTo>
                  <a:lnTo>
                    <a:pt x="94" y="661"/>
                  </a:lnTo>
                  <a:lnTo>
                    <a:pt x="96" y="659"/>
                  </a:lnTo>
                  <a:lnTo>
                    <a:pt x="97" y="657"/>
                  </a:lnTo>
                  <a:lnTo>
                    <a:pt x="96" y="654"/>
                  </a:lnTo>
                  <a:lnTo>
                    <a:pt x="93" y="652"/>
                  </a:lnTo>
                  <a:lnTo>
                    <a:pt x="88" y="649"/>
                  </a:lnTo>
                  <a:lnTo>
                    <a:pt x="86" y="646"/>
                  </a:lnTo>
                  <a:lnTo>
                    <a:pt x="85" y="646"/>
                  </a:lnTo>
                  <a:lnTo>
                    <a:pt x="85" y="637"/>
                  </a:lnTo>
                  <a:lnTo>
                    <a:pt x="83" y="632"/>
                  </a:lnTo>
                  <a:lnTo>
                    <a:pt x="81" y="629"/>
                  </a:lnTo>
                  <a:lnTo>
                    <a:pt x="73" y="623"/>
                  </a:lnTo>
                  <a:lnTo>
                    <a:pt x="72" y="620"/>
                  </a:lnTo>
                  <a:lnTo>
                    <a:pt x="72" y="618"/>
                  </a:lnTo>
                  <a:lnTo>
                    <a:pt x="73" y="617"/>
                  </a:lnTo>
                  <a:lnTo>
                    <a:pt x="75" y="616"/>
                  </a:lnTo>
                  <a:lnTo>
                    <a:pt x="84" y="613"/>
                  </a:lnTo>
                  <a:lnTo>
                    <a:pt x="85" y="611"/>
                  </a:lnTo>
                  <a:lnTo>
                    <a:pt x="87" y="610"/>
                  </a:lnTo>
                  <a:lnTo>
                    <a:pt x="89" y="608"/>
                  </a:lnTo>
                  <a:lnTo>
                    <a:pt x="91" y="604"/>
                  </a:lnTo>
                  <a:lnTo>
                    <a:pt x="92" y="602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84" y="580"/>
                  </a:lnTo>
                  <a:lnTo>
                    <a:pt x="83" y="576"/>
                  </a:lnTo>
                  <a:lnTo>
                    <a:pt x="85" y="566"/>
                  </a:lnTo>
                  <a:lnTo>
                    <a:pt x="85" y="563"/>
                  </a:lnTo>
                  <a:lnTo>
                    <a:pt x="85" y="560"/>
                  </a:lnTo>
                  <a:lnTo>
                    <a:pt x="83" y="556"/>
                  </a:lnTo>
                  <a:lnTo>
                    <a:pt x="81" y="554"/>
                  </a:lnTo>
                  <a:lnTo>
                    <a:pt x="73" y="547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71" y="538"/>
                  </a:lnTo>
                  <a:lnTo>
                    <a:pt x="69" y="534"/>
                  </a:lnTo>
                  <a:lnTo>
                    <a:pt x="67" y="531"/>
                  </a:lnTo>
                  <a:lnTo>
                    <a:pt x="59" y="526"/>
                  </a:lnTo>
                  <a:lnTo>
                    <a:pt x="57" y="523"/>
                  </a:lnTo>
                  <a:lnTo>
                    <a:pt x="56" y="520"/>
                  </a:lnTo>
                  <a:lnTo>
                    <a:pt x="53" y="499"/>
                  </a:lnTo>
                  <a:lnTo>
                    <a:pt x="52" y="496"/>
                  </a:lnTo>
                  <a:lnTo>
                    <a:pt x="51" y="493"/>
                  </a:lnTo>
                  <a:lnTo>
                    <a:pt x="48" y="490"/>
                  </a:lnTo>
                  <a:lnTo>
                    <a:pt x="42" y="485"/>
                  </a:lnTo>
                  <a:lnTo>
                    <a:pt x="39" y="482"/>
                  </a:lnTo>
                  <a:lnTo>
                    <a:pt x="36" y="477"/>
                  </a:lnTo>
                  <a:lnTo>
                    <a:pt x="33" y="474"/>
                  </a:lnTo>
                  <a:lnTo>
                    <a:pt x="30" y="470"/>
                  </a:lnTo>
                  <a:lnTo>
                    <a:pt x="28" y="468"/>
                  </a:lnTo>
                  <a:lnTo>
                    <a:pt x="27" y="465"/>
                  </a:lnTo>
                  <a:lnTo>
                    <a:pt x="25" y="460"/>
                  </a:lnTo>
                  <a:lnTo>
                    <a:pt x="19" y="450"/>
                  </a:lnTo>
                  <a:lnTo>
                    <a:pt x="16" y="443"/>
                  </a:lnTo>
                  <a:lnTo>
                    <a:pt x="8" y="431"/>
                  </a:lnTo>
                  <a:lnTo>
                    <a:pt x="2" y="424"/>
                  </a:lnTo>
                  <a:lnTo>
                    <a:pt x="0" y="419"/>
                  </a:lnTo>
                  <a:lnTo>
                    <a:pt x="0" y="416"/>
                  </a:lnTo>
                  <a:lnTo>
                    <a:pt x="3" y="395"/>
                  </a:lnTo>
                  <a:lnTo>
                    <a:pt x="10" y="346"/>
                  </a:lnTo>
                  <a:lnTo>
                    <a:pt x="17" y="297"/>
                  </a:lnTo>
                  <a:lnTo>
                    <a:pt x="24" y="247"/>
                  </a:lnTo>
                  <a:lnTo>
                    <a:pt x="32" y="198"/>
                  </a:lnTo>
                  <a:lnTo>
                    <a:pt x="39" y="148"/>
                  </a:lnTo>
                  <a:lnTo>
                    <a:pt x="46" y="99"/>
                  </a:lnTo>
                  <a:lnTo>
                    <a:pt x="53" y="49"/>
                  </a:lnTo>
                  <a:lnTo>
                    <a:pt x="61" y="0"/>
                  </a:lnTo>
                  <a:lnTo>
                    <a:pt x="125" y="9"/>
                  </a:lnTo>
                  <a:lnTo>
                    <a:pt x="193" y="19"/>
                  </a:lnTo>
                  <a:lnTo>
                    <a:pt x="262" y="29"/>
                  </a:lnTo>
                  <a:lnTo>
                    <a:pt x="329" y="38"/>
                  </a:lnTo>
                  <a:lnTo>
                    <a:pt x="398" y="48"/>
                  </a:lnTo>
                  <a:lnTo>
                    <a:pt x="466" y="57"/>
                  </a:lnTo>
                  <a:lnTo>
                    <a:pt x="534" y="66"/>
                  </a:lnTo>
                  <a:lnTo>
                    <a:pt x="602" y="75"/>
                  </a:lnTo>
                  <a:lnTo>
                    <a:pt x="671" y="84"/>
                  </a:lnTo>
                  <a:lnTo>
                    <a:pt x="676" y="84"/>
                  </a:lnTo>
                  <a:lnTo>
                    <a:pt x="739" y="92"/>
                  </a:lnTo>
                  <a:lnTo>
                    <a:pt x="807" y="101"/>
                  </a:lnTo>
                  <a:lnTo>
                    <a:pt x="876" y="109"/>
                  </a:lnTo>
                  <a:lnTo>
                    <a:pt x="944" y="118"/>
                  </a:lnTo>
                  <a:lnTo>
                    <a:pt x="1012" y="126"/>
                  </a:lnTo>
                  <a:lnTo>
                    <a:pt x="1080" y="134"/>
                  </a:lnTo>
                  <a:lnTo>
                    <a:pt x="1149" y="141"/>
                  </a:lnTo>
                  <a:lnTo>
                    <a:pt x="1217" y="149"/>
                  </a:lnTo>
                  <a:lnTo>
                    <a:pt x="1286" y="157"/>
                  </a:lnTo>
                  <a:lnTo>
                    <a:pt x="1354" y="164"/>
                  </a:lnTo>
                  <a:lnTo>
                    <a:pt x="1422" y="172"/>
                  </a:lnTo>
                  <a:lnTo>
                    <a:pt x="1491" y="179"/>
                  </a:lnTo>
                  <a:lnTo>
                    <a:pt x="1559" y="186"/>
                  </a:lnTo>
                  <a:lnTo>
                    <a:pt x="1628" y="193"/>
                  </a:lnTo>
                  <a:lnTo>
                    <a:pt x="1696" y="199"/>
                  </a:lnTo>
                  <a:lnTo>
                    <a:pt x="1765" y="206"/>
                  </a:lnTo>
                  <a:lnTo>
                    <a:pt x="1833" y="213"/>
                  </a:lnTo>
                  <a:lnTo>
                    <a:pt x="1902" y="219"/>
                  </a:lnTo>
                  <a:lnTo>
                    <a:pt x="1941" y="222"/>
                  </a:lnTo>
                  <a:lnTo>
                    <a:pt x="1970" y="225"/>
                  </a:lnTo>
                  <a:lnTo>
                    <a:pt x="2039" y="231"/>
                  </a:lnTo>
                  <a:lnTo>
                    <a:pt x="2107" y="237"/>
                  </a:lnTo>
                  <a:lnTo>
                    <a:pt x="2176" y="243"/>
                  </a:lnTo>
                  <a:lnTo>
                    <a:pt x="2244" y="249"/>
                  </a:lnTo>
                  <a:lnTo>
                    <a:pt x="2313" y="254"/>
                  </a:lnTo>
                  <a:lnTo>
                    <a:pt x="2382" y="260"/>
                  </a:lnTo>
                  <a:lnTo>
                    <a:pt x="2450" y="265"/>
                  </a:lnTo>
                  <a:lnTo>
                    <a:pt x="2519" y="270"/>
                  </a:lnTo>
                  <a:lnTo>
                    <a:pt x="2588" y="275"/>
                  </a:lnTo>
                  <a:lnTo>
                    <a:pt x="2656" y="280"/>
                  </a:lnTo>
                  <a:lnTo>
                    <a:pt x="2725" y="285"/>
                  </a:lnTo>
                  <a:lnTo>
                    <a:pt x="2793" y="289"/>
                  </a:lnTo>
                  <a:lnTo>
                    <a:pt x="2862" y="294"/>
                  </a:lnTo>
                  <a:lnTo>
                    <a:pt x="2931" y="298"/>
                  </a:lnTo>
                  <a:lnTo>
                    <a:pt x="2999" y="302"/>
                  </a:lnTo>
                  <a:lnTo>
                    <a:pt x="3068" y="306"/>
                  </a:lnTo>
                  <a:lnTo>
                    <a:pt x="3137" y="310"/>
                  </a:lnTo>
                  <a:lnTo>
                    <a:pt x="3206" y="314"/>
                  </a:lnTo>
                  <a:lnTo>
                    <a:pt x="3274" y="317"/>
                  </a:lnTo>
                  <a:lnTo>
                    <a:pt x="3343" y="321"/>
                  </a:lnTo>
                  <a:lnTo>
                    <a:pt x="3412" y="324"/>
                  </a:lnTo>
                  <a:lnTo>
                    <a:pt x="3480" y="328"/>
                  </a:lnTo>
                  <a:lnTo>
                    <a:pt x="3549" y="330"/>
                  </a:lnTo>
                  <a:lnTo>
                    <a:pt x="3618" y="333"/>
                  </a:lnTo>
                  <a:lnTo>
                    <a:pt x="3687" y="336"/>
                  </a:lnTo>
                  <a:lnTo>
                    <a:pt x="3756" y="339"/>
                  </a:lnTo>
                  <a:lnTo>
                    <a:pt x="3805" y="341"/>
                  </a:lnTo>
                  <a:lnTo>
                    <a:pt x="3802" y="421"/>
                  </a:lnTo>
                  <a:lnTo>
                    <a:pt x="3800" y="502"/>
                  </a:lnTo>
                  <a:lnTo>
                    <a:pt x="3797" y="583"/>
                  </a:lnTo>
                  <a:lnTo>
                    <a:pt x="3795" y="665"/>
                  </a:lnTo>
                  <a:lnTo>
                    <a:pt x="3792" y="746"/>
                  </a:lnTo>
                  <a:lnTo>
                    <a:pt x="3790" y="827"/>
                  </a:lnTo>
                  <a:lnTo>
                    <a:pt x="3787" y="909"/>
                  </a:lnTo>
                  <a:lnTo>
                    <a:pt x="3784" y="990"/>
                  </a:lnTo>
                  <a:lnTo>
                    <a:pt x="3782" y="1072"/>
                  </a:lnTo>
                  <a:lnTo>
                    <a:pt x="3779" y="1154"/>
                  </a:lnTo>
                  <a:lnTo>
                    <a:pt x="3777" y="1236"/>
                  </a:lnTo>
                  <a:lnTo>
                    <a:pt x="3774" y="1318"/>
                  </a:lnTo>
                  <a:lnTo>
                    <a:pt x="3772" y="1400"/>
                  </a:lnTo>
                  <a:lnTo>
                    <a:pt x="3769" y="1482"/>
                  </a:lnTo>
                  <a:lnTo>
                    <a:pt x="3767" y="1564"/>
                  </a:lnTo>
                  <a:lnTo>
                    <a:pt x="3764" y="164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xmlns="" id="{35330A44-67B6-4635-A998-BC26FCB22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8629" y="1903212"/>
              <a:ext cx="973698" cy="545330"/>
            </a:xfrm>
            <a:custGeom>
              <a:avLst/>
              <a:gdLst>
                <a:gd name="T0" fmla="*/ 3634 w 3806"/>
                <a:gd name="T1" fmla="*/ 2050 h 2116"/>
                <a:gd name="T2" fmla="*/ 3098 w 3806"/>
                <a:gd name="T3" fmla="*/ 2025 h 2116"/>
                <a:gd name="T4" fmla="*/ 2563 w 3806"/>
                <a:gd name="T5" fmla="*/ 1993 h 2116"/>
                <a:gd name="T6" fmla="*/ 2028 w 3806"/>
                <a:gd name="T7" fmla="*/ 1951 h 2116"/>
                <a:gd name="T8" fmla="*/ 1494 w 3806"/>
                <a:gd name="T9" fmla="*/ 1903 h 2116"/>
                <a:gd name="T10" fmla="*/ 1426 w 3806"/>
                <a:gd name="T11" fmla="*/ 2062 h 2116"/>
                <a:gd name="T12" fmla="*/ 1371 w 3806"/>
                <a:gd name="T13" fmla="*/ 2064 h 2116"/>
                <a:gd name="T14" fmla="*/ 1328 w 3806"/>
                <a:gd name="T15" fmla="*/ 1993 h 2116"/>
                <a:gd name="T16" fmla="*/ 1297 w 3806"/>
                <a:gd name="T17" fmla="*/ 2019 h 2116"/>
                <a:gd name="T18" fmla="*/ 1275 w 3806"/>
                <a:gd name="T19" fmla="*/ 2055 h 2116"/>
                <a:gd name="T20" fmla="*/ 1276 w 3806"/>
                <a:gd name="T21" fmla="*/ 2079 h 2116"/>
                <a:gd name="T22" fmla="*/ 1169 w 3806"/>
                <a:gd name="T23" fmla="*/ 2074 h 2116"/>
                <a:gd name="T24" fmla="*/ 1083 w 3806"/>
                <a:gd name="T25" fmla="*/ 2062 h 2116"/>
                <a:gd name="T26" fmla="*/ 1014 w 3806"/>
                <a:gd name="T27" fmla="*/ 2049 h 2116"/>
                <a:gd name="T28" fmla="*/ 967 w 3806"/>
                <a:gd name="T29" fmla="*/ 2079 h 2116"/>
                <a:gd name="T30" fmla="*/ 861 w 3806"/>
                <a:gd name="T31" fmla="*/ 2059 h 2116"/>
                <a:gd name="T32" fmla="*/ 818 w 3806"/>
                <a:gd name="T33" fmla="*/ 2091 h 2116"/>
                <a:gd name="T34" fmla="*/ 777 w 3806"/>
                <a:gd name="T35" fmla="*/ 2044 h 2116"/>
                <a:gd name="T36" fmla="*/ 763 w 3806"/>
                <a:gd name="T37" fmla="*/ 1994 h 2116"/>
                <a:gd name="T38" fmla="*/ 765 w 3806"/>
                <a:gd name="T39" fmla="*/ 1954 h 2116"/>
                <a:gd name="T40" fmla="*/ 728 w 3806"/>
                <a:gd name="T41" fmla="*/ 1900 h 2116"/>
                <a:gd name="T42" fmla="*/ 677 w 3806"/>
                <a:gd name="T43" fmla="*/ 1887 h 2116"/>
                <a:gd name="T44" fmla="*/ 657 w 3806"/>
                <a:gd name="T45" fmla="*/ 1830 h 2116"/>
                <a:gd name="T46" fmla="*/ 645 w 3806"/>
                <a:gd name="T47" fmla="*/ 1754 h 2116"/>
                <a:gd name="T48" fmla="*/ 619 w 3806"/>
                <a:gd name="T49" fmla="*/ 1712 h 2116"/>
                <a:gd name="T50" fmla="*/ 589 w 3806"/>
                <a:gd name="T51" fmla="*/ 1657 h 2116"/>
                <a:gd name="T52" fmla="*/ 586 w 3806"/>
                <a:gd name="T53" fmla="*/ 1595 h 2116"/>
                <a:gd name="T54" fmla="*/ 580 w 3806"/>
                <a:gd name="T55" fmla="*/ 1545 h 2116"/>
                <a:gd name="T56" fmla="*/ 525 w 3806"/>
                <a:gd name="T57" fmla="*/ 1488 h 2116"/>
                <a:gd name="T58" fmla="*/ 505 w 3806"/>
                <a:gd name="T59" fmla="*/ 1510 h 2116"/>
                <a:gd name="T60" fmla="*/ 476 w 3806"/>
                <a:gd name="T61" fmla="*/ 1537 h 2116"/>
                <a:gd name="T62" fmla="*/ 424 w 3806"/>
                <a:gd name="T63" fmla="*/ 1562 h 2116"/>
                <a:gd name="T64" fmla="*/ 376 w 3806"/>
                <a:gd name="T65" fmla="*/ 1540 h 2116"/>
                <a:gd name="T66" fmla="*/ 339 w 3806"/>
                <a:gd name="T67" fmla="*/ 1496 h 2116"/>
                <a:gd name="T68" fmla="*/ 350 w 3806"/>
                <a:gd name="T69" fmla="*/ 1449 h 2116"/>
                <a:gd name="T70" fmla="*/ 365 w 3806"/>
                <a:gd name="T71" fmla="*/ 1406 h 2116"/>
                <a:gd name="T72" fmla="*/ 397 w 3806"/>
                <a:gd name="T73" fmla="*/ 1371 h 2116"/>
                <a:gd name="T74" fmla="*/ 384 w 3806"/>
                <a:gd name="T75" fmla="*/ 1328 h 2116"/>
                <a:gd name="T76" fmla="*/ 381 w 3806"/>
                <a:gd name="T77" fmla="*/ 1271 h 2116"/>
                <a:gd name="T78" fmla="*/ 407 w 3806"/>
                <a:gd name="T79" fmla="*/ 1241 h 2116"/>
                <a:gd name="T80" fmla="*/ 422 w 3806"/>
                <a:gd name="T81" fmla="*/ 1195 h 2116"/>
                <a:gd name="T82" fmla="*/ 439 w 3806"/>
                <a:gd name="T83" fmla="*/ 1136 h 2116"/>
                <a:gd name="T84" fmla="*/ 454 w 3806"/>
                <a:gd name="T85" fmla="*/ 1111 h 2116"/>
                <a:gd name="T86" fmla="*/ 466 w 3806"/>
                <a:gd name="T87" fmla="*/ 1066 h 2116"/>
                <a:gd name="T88" fmla="*/ 409 w 3806"/>
                <a:gd name="T89" fmla="*/ 1058 h 2116"/>
                <a:gd name="T90" fmla="*/ 374 w 3806"/>
                <a:gd name="T91" fmla="*/ 1030 h 2116"/>
                <a:gd name="T92" fmla="*/ 330 w 3806"/>
                <a:gd name="T93" fmla="*/ 1020 h 2116"/>
                <a:gd name="T94" fmla="*/ 296 w 3806"/>
                <a:gd name="T95" fmla="*/ 965 h 2116"/>
                <a:gd name="T96" fmla="*/ 279 w 3806"/>
                <a:gd name="T97" fmla="*/ 913 h 2116"/>
                <a:gd name="T98" fmla="*/ 215 w 3806"/>
                <a:gd name="T99" fmla="*/ 816 h 2116"/>
                <a:gd name="T100" fmla="*/ 183 w 3806"/>
                <a:gd name="T101" fmla="*/ 765 h 2116"/>
                <a:gd name="T102" fmla="*/ 69 w 3806"/>
                <a:gd name="T103" fmla="*/ 672 h 2116"/>
                <a:gd name="T104" fmla="*/ 93 w 3806"/>
                <a:gd name="T105" fmla="*/ 652 h 2116"/>
                <a:gd name="T106" fmla="*/ 89 w 3806"/>
                <a:gd name="T107" fmla="*/ 608 h 2116"/>
                <a:gd name="T108" fmla="*/ 71 w 3806"/>
                <a:gd name="T109" fmla="*/ 538 h 2116"/>
                <a:gd name="T110" fmla="*/ 28 w 3806"/>
                <a:gd name="T111" fmla="*/ 468 h 2116"/>
                <a:gd name="T112" fmla="*/ 46 w 3806"/>
                <a:gd name="T113" fmla="*/ 99 h 2116"/>
                <a:gd name="T114" fmla="*/ 876 w 3806"/>
                <a:gd name="T115" fmla="*/ 109 h 2116"/>
                <a:gd name="T116" fmla="*/ 1902 w 3806"/>
                <a:gd name="T117" fmla="*/ 219 h 2116"/>
                <a:gd name="T118" fmla="*/ 2862 w 3806"/>
                <a:gd name="T119" fmla="*/ 294 h 2116"/>
                <a:gd name="T120" fmla="*/ 3802 w 3806"/>
                <a:gd name="T121" fmla="*/ 421 h 2116"/>
                <a:gd name="T122" fmla="*/ 3764 w 3806"/>
                <a:gd name="T123" fmla="*/ 164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06" h="2116">
                  <a:moveTo>
                    <a:pt x="3764" y="1647"/>
                  </a:moveTo>
                  <a:lnTo>
                    <a:pt x="3763" y="1694"/>
                  </a:lnTo>
                  <a:lnTo>
                    <a:pt x="3761" y="1741"/>
                  </a:lnTo>
                  <a:lnTo>
                    <a:pt x="3760" y="1788"/>
                  </a:lnTo>
                  <a:lnTo>
                    <a:pt x="3758" y="1835"/>
                  </a:lnTo>
                  <a:lnTo>
                    <a:pt x="3757" y="1882"/>
                  </a:lnTo>
                  <a:lnTo>
                    <a:pt x="3755" y="1929"/>
                  </a:lnTo>
                  <a:lnTo>
                    <a:pt x="3754" y="1976"/>
                  </a:lnTo>
                  <a:lnTo>
                    <a:pt x="3752" y="2023"/>
                  </a:lnTo>
                  <a:lnTo>
                    <a:pt x="3752" y="2049"/>
                  </a:lnTo>
                  <a:lnTo>
                    <a:pt x="3751" y="2055"/>
                  </a:lnTo>
                  <a:lnTo>
                    <a:pt x="3741" y="2054"/>
                  </a:lnTo>
                  <a:lnTo>
                    <a:pt x="3705" y="2053"/>
                  </a:lnTo>
                  <a:lnTo>
                    <a:pt x="3669" y="2052"/>
                  </a:lnTo>
                  <a:lnTo>
                    <a:pt x="3634" y="2050"/>
                  </a:lnTo>
                  <a:lnTo>
                    <a:pt x="3598" y="2049"/>
                  </a:lnTo>
                  <a:lnTo>
                    <a:pt x="3562" y="2047"/>
                  </a:lnTo>
                  <a:lnTo>
                    <a:pt x="3526" y="2046"/>
                  </a:lnTo>
                  <a:lnTo>
                    <a:pt x="3491" y="2044"/>
                  </a:lnTo>
                  <a:lnTo>
                    <a:pt x="3455" y="2043"/>
                  </a:lnTo>
                  <a:lnTo>
                    <a:pt x="3419" y="2041"/>
                  </a:lnTo>
                  <a:lnTo>
                    <a:pt x="3384" y="2040"/>
                  </a:lnTo>
                  <a:lnTo>
                    <a:pt x="3348" y="2038"/>
                  </a:lnTo>
                  <a:lnTo>
                    <a:pt x="3312" y="2036"/>
                  </a:lnTo>
                  <a:lnTo>
                    <a:pt x="3277" y="2034"/>
                  </a:lnTo>
                  <a:lnTo>
                    <a:pt x="3241" y="2033"/>
                  </a:lnTo>
                  <a:lnTo>
                    <a:pt x="3205" y="2031"/>
                  </a:lnTo>
                  <a:lnTo>
                    <a:pt x="3170" y="2029"/>
                  </a:lnTo>
                  <a:lnTo>
                    <a:pt x="3134" y="2027"/>
                  </a:lnTo>
                  <a:lnTo>
                    <a:pt x="3098" y="2025"/>
                  </a:lnTo>
                  <a:lnTo>
                    <a:pt x="3062" y="2023"/>
                  </a:lnTo>
                  <a:lnTo>
                    <a:pt x="3027" y="2021"/>
                  </a:lnTo>
                  <a:lnTo>
                    <a:pt x="2991" y="2019"/>
                  </a:lnTo>
                  <a:lnTo>
                    <a:pt x="2955" y="2017"/>
                  </a:lnTo>
                  <a:lnTo>
                    <a:pt x="2919" y="2015"/>
                  </a:lnTo>
                  <a:lnTo>
                    <a:pt x="2884" y="2013"/>
                  </a:lnTo>
                  <a:lnTo>
                    <a:pt x="2848" y="2011"/>
                  </a:lnTo>
                  <a:lnTo>
                    <a:pt x="2812" y="2009"/>
                  </a:lnTo>
                  <a:lnTo>
                    <a:pt x="2777" y="2006"/>
                  </a:lnTo>
                  <a:lnTo>
                    <a:pt x="2741" y="2004"/>
                  </a:lnTo>
                  <a:lnTo>
                    <a:pt x="2706" y="2002"/>
                  </a:lnTo>
                  <a:lnTo>
                    <a:pt x="2670" y="1999"/>
                  </a:lnTo>
                  <a:lnTo>
                    <a:pt x="2634" y="1997"/>
                  </a:lnTo>
                  <a:lnTo>
                    <a:pt x="2599" y="1995"/>
                  </a:lnTo>
                  <a:lnTo>
                    <a:pt x="2563" y="1993"/>
                  </a:lnTo>
                  <a:lnTo>
                    <a:pt x="2527" y="1990"/>
                  </a:lnTo>
                  <a:lnTo>
                    <a:pt x="2492" y="1987"/>
                  </a:lnTo>
                  <a:lnTo>
                    <a:pt x="2456" y="1985"/>
                  </a:lnTo>
                  <a:lnTo>
                    <a:pt x="2420" y="1982"/>
                  </a:lnTo>
                  <a:lnTo>
                    <a:pt x="2385" y="1980"/>
                  </a:lnTo>
                  <a:lnTo>
                    <a:pt x="2349" y="1977"/>
                  </a:lnTo>
                  <a:lnTo>
                    <a:pt x="2313" y="1974"/>
                  </a:lnTo>
                  <a:lnTo>
                    <a:pt x="2278" y="1971"/>
                  </a:lnTo>
                  <a:lnTo>
                    <a:pt x="2242" y="1969"/>
                  </a:lnTo>
                  <a:lnTo>
                    <a:pt x="2207" y="1966"/>
                  </a:lnTo>
                  <a:lnTo>
                    <a:pt x="2171" y="1963"/>
                  </a:lnTo>
                  <a:lnTo>
                    <a:pt x="2135" y="1960"/>
                  </a:lnTo>
                  <a:lnTo>
                    <a:pt x="2100" y="1957"/>
                  </a:lnTo>
                  <a:lnTo>
                    <a:pt x="2064" y="1954"/>
                  </a:lnTo>
                  <a:lnTo>
                    <a:pt x="2028" y="1951"/>
                  </a:lnTo>
                  <a:lnTo>
                    <a:pt x="1993" y="1948"/>
                  </a:lnTo>
                  <a:lnTo>
                    <a:pt x="1957" y="1945"/>
                  </a:lnTo>
                  <a:lnTo>
                    <a:pt x="1921" y="1942"/>
                  </a:lnTo>
                  <a:lnTo>
                    <a:pt x="1886" y="1939"/>
                  </a:lnTo>
                  <a:lnTo>
                    <a:pt x="1850" y="1936"/>
                  </a:lnTo>
                  <a:lnTo>
                    <a:pt x="1815" y="1933"/>
                  </a:lnTo>
                  <a:lnTo>
                    <a:pt x="1779" y="1930"/>
                  </a:lnTo>
                  <a:lnTo>
                    <a:pt x="1743" y="1926"/>
                  </a:lnTo>
                  <a:lnTo>
                    <a:pt x="1708" y="1923"/>
                  </a:lnTo>
                  <a:lnTo>
                    <a:pt x="1672" y="1920"/>
                  </a:lnTo>
                  <a:lnTo>
                    <a:pt x="1637" y="1916"/>
                  </a:lnTo>
                  <a:lnTo>
                    <a:pt x="1601" y="1913"/>
                  </a:lnTo>
                  <a:lnTo>
                    <a:pt x="1566" y="1910"/>
                  </a:lnTo>
                  <a:lnTo>
                    <a:pt x="1530" y="1906"/>
                  </a:lnTo>
                  <a:lnTo>
                    <a:pt x="1494" y="1903"/>
                  </a:lnTo>
                  <a:lnTo>
                    <a:pt x="1459" y="1899"/>
                  </a:lnTo>
                  <a:lnTo>
                    <a:pt x="1442" y="1897"/>
                  </a:lnTo>
                  <a:lnTo>
                    <a:pt x="1442" y="1904"/>
                  </a:lnTo>
                  <a:lnTo>
                    <a:pt x="1440" y="1918"/>
                  </a:lnTo>
                  <a:lnTo>
                    <a:pt x="1439" y="1931"/>
                  </a:lnTo>
                  <a:lnTo>
                    <a:pt x="1438" y="1944"/>
                  </a:lnTo>
                  <a:lnTo>
                    <a:pt x="1436" y="1957"/>
                  </a:lnTo>
                  <a:lnTo>
                    <a:pt x="1435" y="1970"/>
                  </a:lnTo>
                  <a:lnTo>
                    <a:pt x="1434" y="1983"/>
                  </a:lnTo>
                  <a:lnTo>
                    <a:pt x="1432" y="1997"/>
                  </a:lnTo>
                  <a:lnTo>
                    <a:pt x="1431" y="2010"/>
                  </a:lnTo>
                  <a:lnTo>
                    <a:pt x="1430" y="2023"/>
                  </a:lnTo>
                  <a:lnTo>
                    <a:pt x="1428" y="2036"/>
                  </a:lnTo>
                  <a:lnTo>
                    <a:pt x="1427" y="2049"/>
                  </a:lnTo>
                  <a:lnTo>
                    <a:pt x="1426" y="2062"/>
                  </a:lnTo>
                  <a:lnTo>
                    <a:pt x="1424" y="2075"/>
                  </a:lnTo>
                  <a:lnTo>
                    <a:pt x="1423" y="2089"/>
                  </a:lnTo>
                  <a:lnTo>
                    <a:pt x="1422" y="2102"/>
                  </a:lnTo>
                  <a:lnTo>
                    <a:pt x="1420" y="2115"/>
                  </a:lnTo>
                  <a:lnTo>
                    <a:pt x="1406" y="2110"/>
                  </a:lnTo>
                  <a:lnTo>
                    <a:pt x="1401" y="2105"/>
                  </a:lnTo>
                  <a:lnTo>
                    <a:pt x="1393" y="2093"/>
                  </a:lnTo>
                  <a:lnTo>
                    <a:pt x="1388" y="2083"/>
                  </a:lnTo>
                  <a:lnTo>
                    <a:pt x="1384" y="2078"/>
                  </a:lnTo>
                  <a:lnTo>
                    <a:pt x="1381" y="2075"/>
                  </a:lnTo>
                  <a:lnTo>
                    <a:pt x="1376" y="2072"/>
                  </a:lnTo>
                  <a:lnTo>
                    <a:pt x="1374" y="2070"/>
                  </a:lnTo>
                  <a:lnTo>
                    <a:pt x="1372" y="2068"/>
                  </a:lnTo>
                  <a:lnTo>
                    <a:pt x="1372" y="2066"/>
                  </a:lnTo>
                  <a:lnTo>
                    <a:pt x="1371" y="2064"/>
                  </a:lnTo>
                  <a:lnTo>
                    <a:pt x="1371" y="2062"/>
                  </a:lnTo>
                  <a:lnTo>
                    <a:pt x="1371" y="2056"/>
                  </a:lnTo>
                  <a:lnTo>
                    <a:pt x="1371" y="2053"/>
                  </a:lnTo>
                  <a:lnTo>
                    <a:pt x="1371" y="2051"/>
                  </a:lnTo>
                  <a:lnTo>
                    <a:pt x="1370" y="2047"/>
                  </a:lnTo>
                  <a:lnTo>
                    <a:pt x="1369" y="2045"/>
                  </a:lnTo>
                  <a:lnTo>
                    <a:pt x="1366" y="2043"/>
                  </a:lnTo>
                  <a:lnTo>
                    <a:pt x="1363" y="2042"/>
                  </a:lnTo>
                  <a:lnTo>
                    <a:pt x="1362" y="2040"/>
                  </a:lnTo>
                  <a:lnTo>
                    <a:pt x="1360" y="2034"/>
                  </a:lnTo>
                  <a:lnTo>
                    <a:pt x="1349" y="2013"/>
                  </a:lnTo>
                  <a:lnTo>
                    <a:pt x="1346" y="2005"/>
                  </a:lnTo>
                  <a:lnTo>
                    <a:pt x="1343" y="2002"/>
                  </a:lnTo>
                  <a:lnTo>
                    <a:pt x="1332" y="1994"/>
                  </a:lnTo>
                  <a:lnTo>
                    <a:pt x="1328" y="1993"/>
                  </a:lnTo>
                  <a:lnTo>
                    <a:pt x="1325" y="1993"/>
                  </a:lnTo>
                  <a:lnTo>
                    <a:pt x="1324" y="1994"/>
                  </a:lnTo>
                  <a:lnTo>
                    <a:pt x="1319" y="2000"/>
                  </a:lnTo>
                  <a:lnTo>
                    <a:pt x="1317" y="2001"/>
                  </a:lnTo>
                  <a:lnTo>
                    <a:pt x="1315" y="2002"/>
                  </a:lnTo>
                  <a:lnTo>
                    <a:pt x="1305" y="2002"/>
                  </a:lnTo>
                  <a:lnTo>
                    <a:pt x="1303" y="2003"/>
                  </a:lnTo>
                  <a:lnTo>
                    <a:pt x="1299" y="2005"/>
                  </a:lnTo>
                  <a:lnTo>
                    <a:pt x="1295" y="2007"/>
                  </a:lnTo>
                  <a:lnTo>
                    <a:pt x="1294" y="2009"/>
                  </a:lnTo>
                  <a:lnTo>
                    <a:pt x="1293" y="2011"/>
                  </a:lnTo>
                  <a:lnTo>
                    <a:pt x="1294" y="2013"/>
                  </a:lnTo>
                  <a:lnTo>
                    <a:pt x="1295" y="2015"/>
                  </a:lnTo>
                  <a:lnTo>
                    <a:pt x="1296" y="2017"/>
                  </a:lnTo>
                  <a:lnTo>
                    <a:pt x="1297" y="2019"/>
                  </a:lnTo>
                  <a:lnTo>
                    <a:pt x="1297" y="2021"/>
                  </a:lnTo>
                  <a:lnTo>
                    <a:pt x="1298" y="2024"/>
                  </a:lnTo>
                  <a:lnTo>
                    <a:pt x="1297" y="2026"/>
                  </a:lnTo>
                  <a:lnTo>
                    <a:pt x="1296" y="2029"/>
                  </a:lnTo>
                  <a:lnTo>
                    <a:pt x="1295" y="2030"/>
                  </a:lnTo>
                  <a:lnTo>
                    <a:pt x="1293" y="2031"/>
                  </a:lnTo>
                  <a:lnTo>
                    <a:pt x="1284" y="2034"/>
                  </a:lnTo>
                  <a:lnTo>
                    <a:pt x="1282" y="2035"/>
                  </a:lnTo>
                  <a:lnTo>
                    <a:pt x="1281" y="2037"/>
                  </a:lnTo>
                  <a:lnTo>
                    <a:pt x="1280" y="2041"/>
                  </a:lnTo>
                  <a:lnTo>
                    <a:pt x="1280" y="2043"/>
                  </a:lnTo>
                  <a:lnTo>
                    <a:pt x="1277" y="2048"/>
                  </a:lnTo>
                  <a:lnTo>
                    <a:pt x="1276" y="2050"/>
                  </a:lnTo>
                  <a:lnTo>
                    <a:pt x="1275" y="2053"/>
                  </a:lnTo>
                  <a:lnTo>
                    <a:pt x="1275" y="2055"/>
                  </a:lnTo>
                  <a:lnTo>
                    <a:pt x="1275" y="2058"/>
                  </a:lnTo>
                  <a:lnTo>
                    <a:pt x="1276" y="2062"/>
                  </a:lnTo>
                  <a:lnTo>
                    <a:pt x="1276" y="2064"/>
                  </a:lnTo>
                  <a:lnTo>
                    <a:pt x="1277" y="2065"/>
                  </a:lnTo>
                  <a:lnTo>
                    <a:pt x="1277" y="2067"/>
                  </a:lnTo>
                  <a:lnTo>
                    <a:pt x="1279" y="2068"/>
                  </a:lnTo>
                  <a:lnTo>
                    <a:pt x="1281" y="2069"/>
                  </a:lnTo>
                  <a:lnTo>
                    <a:pt x="1288" y="2073"/>
                  </a:lnTo>
                  <a:lnTo>
                    <a:pt x="1290" y="2074"/>
                  </a:lnTo>
                  <a:lnTo>
                    <a:pt x="1290" y="2076"/>
                  </a:lnTo>
                  <a:lnTo>
                    <a:pt x="1290" y="2078"/>
                  </a:lnTo>
                  <a:lnTo>
                    <a:pt x="1288" y="2079"/>
                  </a:lnTo>
                  <a:lnTo>
                    <a:pt x="1285" y="2080"/>
                  </a:lnTo>
                  <a:lnTo>
                    <a:pt x="1279" y="2080"/>
                  </a:lnTo>
                  <a:lnTo>
                    <a:pt x="1276" y="2079"/>
                  </a:lnTo>
                  <a:lnTo>
                    <a:pt x="1274" y="2078"/>
                  </a:lnTo>
                  <a:lnTo>
                    <a:pt x="1270" y="2075"/>
                  </a:lnTo>
                  <a:lnTo>
                    <a:pt x="1261" y="2069"/>
                  </a:lnTo>
                  <a:lnTo>
                    <a:pt x="1257" y="2068"/>
                  </a:lnTo>
                  <a:lnTo>
                    <a:pt x="1221" y="2064"/>
                  </a:lnTo>
                  <a:lnTo>
                    <a:pt x="1216" y="2064"/>
                  </a:lnTo>
                  <a:lnTo>
                    <a:pt x="1200" y="2072"/>
                  </a:lnTo>
                  <a:lnTo>
                    <a:pt x="1198" y="2073"/>
                  </a:lnTo>
                  <a:lnTo>
                    <a:pt x="1192" y="2074"/>
                  </a:lnTo>
                  <a:lnTo>
                    <a:pt x="1186" y="2073"/>
                  </a:lnTo>
                  <a:lnTo>
                    <a:pt x="1183" y="2074"/>
                  </a:lnTo>
                  <a:lnTo>
                    <a:pt x="1176" y="2076"/>
                  </a:lnTo>
                  <a:lnTo>
                    <a:pt x="1173" y="2076"/>
                  </a:lnTo>
                  <a:lnTo>
                    <a:pt x="1170" y="2075"/>
                  </a:lnTo>
                  <a:lnTo>
                    <a:pt x="1169" y="2074"/>
                  </a:lnTo>
                  <a:lnTo>
                    <a:pt x="1168" y="2072"/>
                  </a:lnTo>
                  <a:lnTo>
                    <a:pt x="1167" y="2070"/>
                  </a:lnTo>
                  <a:lnTo>
                    <a:pt x="1165" y="2066"/>
                  </a:lnTo>
                  <a:lnTo>
                    <a:pt x="1163" y="2064"/>
                  </a:lnTo>
                  <a:lnTo>
                    <a:pt x="1160" y="2062"/>
                  </a:lnTo>
                  <a:lnTo>
                    <a:pt x="1154" y="2059"/>
                  </a:lnTo>
                  <a:lnTo>
                    <a:pt x="1140" y="2057"/>
                  </a:lnTo>
                  <a:lnTo>
                    <a:pt x="1137" y="2057"/>
                  </a:lnTo>
                  <a:lnTo>
                    <a:pt x="1135" y="2058"/>
                  </a:lnTo>
                  <a:lnTo>
                    <a:pt x="1133" y="2059"/>
                  </a:lnTo>
                  <a:lnTo>
                    <a:pt x="1130" y="2060"/>
                  </a:lnTo>
                  <a:lnTo>
                    <a:pt x="1127" y="2061"/>
                  </a:lnTo>
                  <a:lnTo>
                    <a:pt x="1121" y="2061"/>
                  </a:lnTo>
                  <a:lnTo>
                    <a:pt x="1115" y="2060"/>
                  </a:lnTo>
                  <a:lnTo>
                    <a:pt x="1083" y="2062"/>
                  </a:lnTo>
                  <a:lnTo>
                    <a:pt x="1080" y="2061"/>
                  </a:lnTo>
                  <a:lnTo>
                    <a:pt x="1073" y="2057"/>
                  </a:lnTo>
                  <a:lnTo>
                    <a:pt x="1064" y="2054"/>
                  </a:lnTo>
                  <a:lnTo>
                    <a:pt x="1058" y="2053"/>
                  </a:lnTo>
                  <a:lnTo>
                    <a:pt x="1050" y="2052"/>
                  </a:lnTo>
                  <a:lnTo>
                    <a:pt x="1046" y="2051"/>
                  </a:lnTo>
                  <a:lnTo>
                    <a:pt x="1044" y="2050"/>
                  </a:lnTo>
                  <a:lnTo>
                    <a:pt x="1040" y="2046"/>
                  </a:lnTo>
                  <a:lnTo>
                    <a:pt x="1035" y="2043"/>
                  </a:lnTo>
                  <a:lnTo>
                    <a:pt x="1032" y="2043"/>
                  </a:lnTo>
                  <a:lnTo>
                    <a:pt x="1030" y="2044"/>
                  </a:lnTo>
                  <a:lnTo>
                    <a:pt x="1027" y="2046"/>
                  </a:lnTo>
                  <a:lnTo>
                    <a:pt x="1025" y="2047"/>
                  </a:lnTo>
                  <a:lnTo>
                    <a:pt x="1022" y="2048"/>
                  </a:lnTo>
                  <a:lnTo>
                    <a:pt x="1014" y="2049"/>
                  </a:lnTo>
                  <a:lnTo>
                    <a:pt x="1008" y="2051"/>
                  </a:lnTo>
                  <a:lnTo>
                    <a:pt x="1004" y="2052"/>
                  </a:lnTo>
                  <a:lnTo>
                    <a:pt x="1002" y="2053"/>
                  </a:lnTo>
                  <a:lnTo>
                    <a:pt x="1001" y="2055"/>
                  </a:lnTo>
                  <a:lnTo>
                    <a:pt x="1000" y="2057"/>
                  </a:lnTo>
                  <a:lnTo>
                    <a:pt x="996" y="2067"/>
                  </a:lnTo>
                  <a:lnTo>
                    <a:pt x="989" y="2081"/>
                  </a:lnTo>
                  <a:lnTo>
                    <a:pt x="987" y="2083"/>
                  </a:lnTo>
                  <a:lnTo>
                    <a:pt x="984" y="2084"/>
                  </a:lnTo>
                  <a:lnTo>
                    <a:pt x="978" y="2085"/>
                  </a:lnTo>
                  <a:lnTo>
                    <a:pt x="975" y="2085"/>
                  </a:lnTo>
                  <a:lnTo>
                    <a:pt x="972" y="2084"/>
                  </a:lnTo>
                  <a:lnTo>
                    <a:pt x="970" y="2083"/>
                  </a:lnTo>
                  <a:lnTo>
                    <a:pt x="969" y="2081"/>
                  </a:lnTo>
                  <a:lnTo>
                    <a:pt x="967" y="2079"/>
                  </a:lnTo>
                  <a:lnTo>
                    <a:pt x="964" y="2077"/>
                  </a:lnTo>
                  <a:lnTo>
                    <a:pt x="958" y="2074"/>
                  </a:lnTo>
                  <a:lnTo>
                    <a:pt x="953" y="2074"/>
                  </a:lnTo>
                  <a:lnTo>
                    <a:pt x="944" y="2074"/>
                  </a:lnTo>
                  <a:lnTo>
                    <a:pt x="942" y="2073"/>
                  </a:lnTo>
                  <a:lnTo>
                    <a:pt x="939" y="2070"/>
                  </a:lnTo>
                  <a:lnTo>
                    <a:pt x="938" y="2069"/>
                  </a:lnTo>
                  <a:lnTo>
                    <a:pt x="936" y="2068"/>
                  </a:lnTo>
                  <a:lnTo>
                    <a:pt x="896" y="2058"/>
                  </a:lnTo>
                  <a:lnTo>
                    <a:pt x="885" y="2054"/>
                  </a:lnTo>
                  <a:lnTo>
                    <a:pt x="882" y="2054"/>
                  </a:lnTo>
                  <a:lnTo>
                    <a:pt x="879" y="2054"/>
                  </a:lnTo>
                  <a:lnTo>
                    <a:pt x="873" y="2057"/>
                  </a:lnTo>
                  <a:lnTo>
                    <a:pt x="871" y="2058"/>
                  </a:lnTo>
                  <a:lnTo>
                    <a:pt x="861" y="2059"/>
                  </a:lnTo>
                  <a:lnTo>
                    <a:pt x="859" y="2060"/>
                  </a:lnTo>
                  <a:lnTo>
                    <a:pt x="838" y="2076"/>
                  </a:lnTo>
                  <a:lnTo>
                    <a:pt x="837" y="2077"/>
                  </a:lnTo>
                  <a:lnTo>
                    <a:pt x="835" y="2079"/>
                  </a:lnTo>
                  <a:lnTo>
                    <a:pt x="834" y="2081"/>
                  </a:lnTo>
                  <a:lnTo>
                    <a:pt x="833" y="2083"/>
                  </a:lnTo>
                  <a:lnTo>
                    <a:pt x="833" y="2086"/>
                  </a:lnTo>
                  <a:lnTo>
                    <a:pt x="833" y="2088"/>
                  </a:lnTo>
                  <a:lnTo>
                    <a:pt x="838" y="2098"/>
                  </a:lnTo>
                  <a:lnTo>
                    <a:pt x="837" y="2100"/>
                  </a:lnTo>
                  <a:lnTo>
                    <a:pt x="836" y="2102"/>
                  </a:lnTo>
                  <a:lnTo>
                    <a:pt x="830" y="2104"/>
                  </a:lnTo>
                  <a:lnTo>
                    <a:pt x="827" y="2104"/>
                  </a:lnTo>
                  <a:lnTo>
                    <a:pt x="825" y="2102"/>
                  </a:lnTo>
                  <a:lnTo>
                    <a:pt x="818" y="2091"/>
                  </a:lnTo>
                  <a:lnTo>
                    <a:pt x="817" y="2089"/>
                  </a:lnTo>
                  <a:lnTo>
                    <a:pt x="816" y="2088"/>
                  </a:lnTo>
                  <a:lnTo>
                    <a:pt x="801" y="2082"/>
                  </a:lnTo>
                  <a:lnTo>
                    <a:pt x="799" y="2080"/>
                  </a:lnTo>
                  <a:lnTo>
                    <a:pt x="798" y="2078"/>
                  </a:lnTo>
                  <a:lnTo>
                    <a:pt x="793" y="2071"/>
                  </a:lnTo>
                  <a:lnTo>
                    <a:pt x="792" y="2069"/>
                  </a:lnTo>
                  <a:lnTo>
                    <a:pt x="789" y="2067"/>
                  </a:lnTo>
                  <a:lnTo>
                    <a:pt x="784" y="2064"/>
                  </a:lnTo>
                  <a:lnTo>
                    <a:pt x="781" y="2062"/>
                  </a:lnTo>
                  <a:lnTo>
                    <a:pt x="780" y="2059"/>
                  </a:lnTo>
                  <a:lnTo>
                    <a:pt x="780" y="2054"/>
                  </a:lnTo>
                  <a:lnTo>
                    <a:pt x="780" y="2052"/>
                  </a:lnTo>
                  <a:lnTo>
                    <a:pt x="778" y="2046"/>
                  </a:lnTo>
                  <a:lnTo>
                    <a:pt x="777" y="2044"/>
                  </a:lnTo>
                  <a:lnTo>
                    <a:pt x="778" y="2043"/>
                  </a:lnTo>
                  <a:lnTo>
                    <a:pt x="779" y="2039"/>
                  </a:lnTo>
                  <a:lnTo>
                    <a:pt x="783" y="2033"/>
                  </a:lnTo>
                  <a:lnTo>
                    <a:pt x="784" y="2031"/>
                  </a:lnTo>
                  <a:lnTo>
                    <a:pt x="783" y="2028"/>
                  </a:lnTo>
                  <a:lnTo>
                    <a:pt x="781" y="2026"/>
                  </a:lnTo>
                  <a:lnTo>
                    <a:pt x="776" y="2023"/>
                  </a:lnTo>
                  <a:lnTo>
                    <a:pt x="774" y="2020"/>
                  </a:lnTo>
                  <a:lnTo>
                    <a:pt x="772" y="2018"/>
                  </a:lnTo>
                  <a:lnTo>
                    <a:pt x="773" y="2013"/>
                  </a:lnTo>
                  <a:lnTo>
                    <a:pt x="773" y="2011"/>
                  </a:lnTo>
                  <a:lnTo>
                    <a:pt x="772" y="2009"/>
                  </a:lnTo>
                  <a:lnTo>
                    <a:pt x="764" y="1998"/>
                  </a:lnTo>
                  <a:lnTo>
                    <a:pt x="763" y="1996"/>
                  </a:lnTo>
                  <a:lnTo>
                    <a:pt x="763" y="1994"/>
                  </a:lnTo>
                  <a:lnTo>
                    <a:pt x="764" y="1992"/>
                  </a:lnTo>
                  <a:lnTo>
                    <a:pt x="765" y="1991"/>
                  </a:lnTo>
                  <a:lnTo>
                    <a:pt x="767" y="1989"/>
                  </a:lnTo>
                  <a:lnTo>
                    <a:pt x="770" y="1987"/>
                  </a:lnTo>
                  <a:lnTo>
                    <a:pt x="772" y="1985"/>
                  </a:lnTo>
                  <a:lnTo>
                    <a:pt x="773" y="1983"/>
                  </a:lnTo>
                  <a:lnTo>
                    <a:pt x="774" y="1981"/>
                  </a:lnTo>
                  <a:lnTo>
                    <a:pt x="774" y="1979"/>
                  </a:lnTo>
                  <a:lnTo>
                    <a:pt x="773" y="1977"/>
                  </a:lnTo>
                  <a:lnTo>
                    <a:pt x="772" y="1973"/>
                  </a:lnTo>
                  <a:lnTo>
                    <a:pt x="769" y="1967"/>
                  </a:lnTo>
                  <a:lnTo>
                    <a:pt x="768" y="1965"/>
                  </a:lnTo>
                  <a:lnTo>
                    <a:pt x="766" y="1958"/>
                  </a:lnTo>
                  <a:lnTo>
                    <a:pt x="766" y="1956"/>
                  </a:lnTo>
                  <a:lnTo>
                    <a:pt x="765" y="1954"/>
                  </a:lnTo>
                  <a:lnTo>
                    <a:pt x="762" y="1950"/>
                  </a:lnTo>
                  <a:lnTo>
                    <a:pt x="761" y="1948"/>
                  </a:lnTo>
                  <a:lnTo>
                    <a:pt x="761" y="1947"/>
                  </a:lnTo>
                  <a:lnTo>
                    <a:pt x="760" y="1944"/>
                  </a:lnTo>
                  <a:lnTo>
                    <a:pt x="760" y="1942"/>
                  </a:lnTo>
                  <a:lnTo>
                    <a:pt x="760" y="1940"/>
                  </a:lnTo>
                  <a:lnTo>
                    <a:pt x="759" y="1938"/>
                  </a:lnTo>
                  <a:lnTo>
                    <a:pt x="758" y="1936"/>
                  </a:lnTo>
                  <a:lnTo>
                    <a:pt x="754" y="1931"/>
                  </a:lnTo>
                  <a:lnTo>
                    <a:pt x="753" y="1929"/>
                  </a:lnTo>
                  <a:lnTo>
                    <a:pt x="749" y="1921"/>
                  </a:lnTo>
                  <a:lnTo>
                    <a:pt x="748" y="1919"/>
                  </a:lnTo>
                  <a:lnTo>
                    <a:pt x="743" y="1913"/>
                  </a:lnTo>
                  <a:lnTo>
                    <a:pt x="736" y="1906"/>
                  </a:lnTo>
                  <a:lnTo>
                    <a:pt x="728" y="1900"/>
                  </a:lnTo>
                  <a:lnTo>
                    <a:pt x="720" y="1898"/>
                  </a:lnTo>
                  <a:lnTo>
                    <a:pt x="715" y="1897"/>
                  </a:lnTo>
                  <a:lnTo>
                    <a:pt x="712" y="1897"/>
                  </a:lnTo>
                  <a:lnTo>
                    <a:pt x="710" y="1898"/>
                  </a:lnTo>
                  <a:lnTo>
                    <a:pt x="708" y="1899"/>
                  </a:lnTo>
                  <a:lnTo>
                    <a:pt x="701" y="1904"/>
                  </a:lnTo>
                  <a:lnTo>
                    <a:pt x="698" y="1905"/>
                  </a:lnTo>
                  <a:lnTo>
                    <a:pt x="695" y="1906"/>
                  </a:lnTo>
                  <a:lnTo>
                    <a:pt x="689" y="1905"/>
                  </a:lnTo>
                  <a:lnTo>
                    <a:pt x="686" y="1904"/>
                  </a:lnTo>
                  <a:lnTo>
                    <a:pt x="684" y="1902"/>
                  </a:lnTo>
                  <a:lnTo>
                    <a:pt x="684" y="1895"/>
                  </a:lnTo>
                  <a:lnTo>
                    <a:pt x="684" y="1893"/>
                  </a:lnTo>
                  <a:lnTo>
                    <a:pt x="682" y="1890"/>
                  </a:lnTo>
                  <a:lnTo>
                    <a:pt x="677" y="1887"/>
                  </a:lnTo>
                  <a:lnTo>
                    <a:pt x="663" y="1878"/>
                  </a:lnTo>
                  <a:lnTo>
                    <a:pt x="659" y="1875"/>
                  </a:lnTo>
                  <a:lnTo>
                    <a:pt x="657" y="1871"/>
                  </a:lnTo>
                  <a:lnTo>
                    <a:pt x="655" y="1867"/>
                  </a:lnTo>
                  <a:lnTo>
                    <a:pt x="652" y="1853"/>
                  </a:lnTo>
                  <a:lnTo>
                    <a:pt x="651" y="1849"/>
                  </a:lnTo>
                  <a:lnTo>
                    <a:pt x="649" y="1846"/>
                  </a:lnTo>
                  <a:lnTo>
                    <a:pt x="646" y="1842"/>
                  </a:lnTo>
                  <a:lnTo>
                    <a:pt x="645" y="1840"/>
                  </a:lnTo>
                  <a:lnTo>
                    <a:pt x="645" y="1838"/>
                  </a:lnTo>
                  <a:lnTo>
                    <a:pt x="646" y="1836"/>
                  </a:lnTo>
                  <a:lnTo>
                    <a:pt x="647" y="1835"/>
                  </a:lnTo>
                  <a:lnTo>
                    <a:pt x="649" y="1834"/>
                  </a:lnTo>
                  <a:lnTo>
                    <a:pt x="656" y="1832"/>
                  </a:lnTo>
                  <a:lnTo>
                    <a:pt x="657" y="1830"/>
                  </a:lnTo>
                  <a:lnTo>
                    <a:pt x="659" y="1829"/>
                  </a:lnTo>
                  <a:lnTo>
                    <a:pt x="660" y="1827"/>
                  </a:lnTo>
                  <a:lnTo>
                    <a:pt x="661" y="1824"/>
                  </a:lnTo>
                  <a:lnTo>
                    <a:pt x="665" y="1814"/>
                  </a:lnTo>
                  <a:lnTo>
                    <a:pt x="665" y="1812"/>
                  </a:lnTo>
                  <a:lnTo>
                    <a:pt x="665" y="1811"/>
                  </a:lnTo>
                  <a:lnTo>
                    <a:pt x="665" y="1804"/>
                  </a:lnTo>
                  <a:lnTo>
                    <a:pt x="664" y="1802"/>
                  </a:lnTo>
                  <a:lnTo>
                    <a:pt x="661" y="1789"/>
                  </a:lnTo>
                  <a:lnTo>
                    <a:pt x="659" y="1785"/>
                  </a:lnTo>
                  <a:lnTo>
                    <a:pt x="651" y="1769"/>
                  </a:lnTo>
                  <a:lnTo>
                    <a:pt x="650" y="1767"/>
                  </a:lnTo>
                  <a:lnTo>
                    <a:pt x="649" y="1759"/>
                  </a:lnTo>
                  <a:lnTo>
                    <a:pt x="647" y="1756"/>
                  </a:lnTo>
                  <a:lnTo>
                    <a:pt x="645" y="1754"/>
                  </a:lnTo>
                  <a:lnTo>
                    <a:pt x="634" y="1753"/>
                  </a:lnTo>
                  <a:lnTo>
                    <a:pt x="631" y="1752"/>
                  </a:lnTo>
                  <a:lnTo>
                    <a:pt x="630" y="1750"/>
                  </a:lnTo>
                  <a:lnTo>
                    <a:pt x="629" y="1748"/>
                  </a:lnTo>
                  <a:lnTo>
                    <a:pt x="630" y="1743"/>
                  </a:lnTo>
                  <a:lnTo>
                    <a:pt x="630" y="1740"/>
                  </a:lnTo>
                  <a:lnTo>
                    <a:pt x="629" y="1739"/>
                  </a:lnTo>
                  <a:lnTo>
                    <a:pt x="626" y="1735"/>
                  </a:lnTo>
                  <a:lnTo>
                    <a:pt x="626" y="1733"/>
                  </a:lnTo>
                  <a:lnTo>
                    <a:pt x="626" y="1730"/>
                  </a:lnTo>
                  <a:lnTo>
                    <a:pt x="626" y="1728"/>
                  </a:lnTo>
                  <a:lnTo>
                    <a:pt x="625" y="1723"/>
                  </a:lnTo>
                  <a:lnTo>
                    <a:pt x="624" y="1721"/>
                  </a:lnTo>
                  <a:lnTo>
                    <a:pt x="623" y="1717"/>
                  </a:lnTo>
                  <a:lnTo>
                    <a:pt x="619" y="1712"/>
                  </a:lnTo>
                  <a:lnTo>
                    <a:pt x="614" y="1707"/>
                  </a:lnTo>
                  <a:lnTo>
                    <a:pt x="608" y="1699"/>
                  </a:lnTo>
                  <a:lnTo>
                    <a:pt x="603" y="1694"/>
                  </a:lnTo>
                  <a:lnTo>
                    <a:pt x="602" y="1692"/>
                  </a:lnTo>
                  <a:lnTo>
                    <a:pt x="602" y="1689"/>
                  </a:lnTo>
                  <a:lnTo>
                    <a:pt x="602" y="1685"/>
                  </a:lnTo>
                  <a:lnTo>
                    <a:pt x="602" y="1682"/>
                  </a:lnTo>
                  <a:lnTo>
                    <a:pt x="601" y="1680"/>
                  </a:lnTo>
                  <a:lnTo>
                    <a:pt x="598" y="1677"/>
                  </a:lnTo>
                  <a:lnTo>
                    <a:pt x="592" y="1671"/>
                  </a:lnTo>
                  <a:lnTo>
                    <a:pt x="590" y="1669"/>
                  </a:lnTo>
                  <a:lnTo>
                    <a:pt x="589" y="1667"/>
                  </a:lnTo>
                  <a:lnTo>
                    <a:pt x="588" y="1665"/>
                  </a:lnTo>
                  <a:lnTo>
                    <a:pt x="589" y="1660"/>
                  </a:lnTo>
                  <a:lnTo>
                    <a:pt x="589" y="1657"/>
                  </a:lnTo>
                  <a:lnTo>
                    <a:pt x="590" y="1652"/>
                  </a:lnTo>
                  <a:lnTo>
                    <a:pt x="592" y="1641"/>
                  </a:lnTo>
                  <a:lnTo>
                    <a:pt x="593" y="1636"/>
                  </a:lnTo>
                  <a:lnTo>
                    <a:pt x="592" y="1633"/>
                  </a:lnTo>
                  <a:lnTo>
                    <a:pt x="590" y="1630"/>
                  </a:lnTo>
                  <a:lnTo>
                    <a:pt x="582" y="1622"/>
                  </a:lnTo>
                  <a:lnTo>
                    <a:pt x="581" y="1618"/>
                  </a:lnTo>
                  <a:lnTo>
                    <a:pt x="581" y="1613"/>
                  </a:lnTo>
                  <a:lnTo>
                    <a:pt x="580" y="1611"/>
                  </a:lnTo>
                  <a:lnTo>
                    <a:pt x="580" y="1609"/>
                  </a:lnTo>
                  <a:lnTo>
                    <a:pt x="580" y="1607"/>
                  </a:lnTo>
                  <a:lnTo>
                    <a:pt x="581" y="1604"/>
                  </a:lnTo>
                  <a:lnTo>
                    <a:pt x="582" y="1602"/>
                  </a:lnTo>
                  <a:lnTo>
                    <a:pt x="585" y="1598"/>
                  </a:lnTo>
                  <a:lnTo>
                    <a:pt x="586" y="1595"/>
                  </a:lnTo>
                  <a:lnTo>
                    <a:pt x="586" y="1593"/>
                  </a:lnTo>
                  <a:lnTo>
                    <a:pt x="586" y="1586"/>
                  </a:lnTo>
                  <a:lnTo>
                    <a:pt x="586" y="1583"/>
                  </a:lnTo>
                  <a:lnTo>
                    <a:pt x="587" y="1583"/>
                  </a:lnTo>
                  <a:lnTo>
                    <a:pt x="586" y="1579"/>
                  </a:lnTo>
                  <a:lnTo>
                    <a:pt x="583" y="1576"/>
                  </a:lnTo>
                  <a:lnTo>
                    <a:pt x="573" y="1571"/>
                  </a:lnTo>
                  <a:lnTo>
                    <a:pt x="571" y="1568"/>
                  </a:lnTo>
                  <a:lnTo>
                    <a:pt x="570" y="1565"/>
                  </a:lnTo>
                  <a:lnTo>
                    <a:pt x="571" y="1563"/>
                  </a:lnTo>
                  <a:lnTo>
                    <a:pt x="572" y="1557"/>
                  </a:lnTo>
                  <a:lnTo>
                    <a:pt x="574" y="1553"/>
                  </a:lnTo>
                  <a:lnTo>
                    <a:pt x="575" y="1551"/>
                  </a:lnTo>
                  <a:lnTo>
                    <a:pt x="578" y="1547"/>
                  </a:lnTo>
                  <a:lnTo>
                    <a:pt x="580" y="1545"/>
                  </a:lnTo>
                  <a:lnTo>
                    <a:pt x="580" y="1543"/>
                  </a:lnTo>
                  <a:lnTo>
                    <a:pt x="580" y="1541"/>
                  </a:lnTo>
                  <a:lnTo>
                    <a:pt x="579" y="1538"/>
                  </a:lnTo>
                  <a:lnTo>
                    <a:pt x="576" y="1535"/>
                  </a:lnTo>
                  <a:lnTo>
                    <a:pt x="574" y="1532"/>
                  </a:lnTo>
                  <a:lnTo>
                    <a:pt x="572" y="1531"/>
                  </a:lnTo>
                  <a:lnTo>
                    <a:pt x="556" y="1523"/>
                  </a:lnTo>
                  <a:lnTo>
                    <a:pt x="552" y="1521"/>
                  </a:lnTo>
                  <a:lnTo>
                    <a:pt x="550" y="1518"/>
                  </a:lnTo>
                  <a:lnTo>
                    <a:pt x="550" y="1513"/>
                  </a:lnTo>
                  <a:lnTo>
                    <a:pt x="550" y="1511"/>
                  </a:lnTo>
                  <a:lnTo>
                    <a:pt x="549" y="1509"/>
                  </a:lnTo>
                  <a:lnTo>
                    <a:pt x="542" y="1501"/>
                  </a:lnTo>
                  <a:lnTo>
                    <a:pt x="531" y="1492"/>
                  </a:lnTo>
                  <a:lnTo>
                    <a:pt x="525" y="1488"/>
                  </a:lnTo>
                  <a:lnTo>
                    <a:pt x="521" y="1486"/>
                  </a:lnTo>
                  <a:lnTo>
                    <a:pt x="519" y="1487"/>
                  </a:lnTo>
                  <a:lnTo>
                    <a:pt x="518" y="1487"/>
                  </a:lnTo>
                  <a:lnTo>
                    <a:pt x="517" y="1489"/>
                  </a:lnTo>
                  <a:lnTo>
                    <a:pt x="516" y="1491"/>
                  </a:lnTo>
                  <a:lnTo>
                    <a:pt x="516" y="1493"/>
                  </a:lnTo>
                  <a:lnTo>
                    <a:pt x="516" y="1495"/>
                  </a:lnTo>
                  <a:lnTo>
                    <a:pt x="516" y="1497"/>
                  </a:lnTo>
                  <a:lnTo>
                    <a:pt x="517" y="1501"/>
                  </a:lnTo>
                  <a:lnTo>
                    <a:pt x="517" y="1502"/>
                  </a:lnTo>
                  <a:lnTo>
                    <a:pt x="517" y="1505"/>
                  </a:lnTo>
                  <a:lnTo>
                    <a:pt x="516" y="1506"/>
                  </a:lnTo>
                  <a:lnTo>
                    <a:pt x="515" y="1507"/>
                  </a:lnTo>
                  <a:lnTo>
                    <a:pt x="513" y="1508"/>
                  </a:lnTo>
                  <a:lnTo>
                    <a:pt x="505" y="1510"/>
                  </a:lnTo>
                  <a:lnTo>
                    <a:pt x="502" y="1510"/>
                  </a:lnTo>
                  <a:lnTo>
                    <a:pt x="500" y="1511"/>
                  </a:lnTo>
                  <a:lnTo>
                    <a:pt x="499" y="1512"/>
                  </a:lnTo>
                  <a:lnTo>
                    <a:pt x="497" y="1514"/>
                  </a:lnTo>
                  <a:lnTo>
                    <a:pt x="494" y="1518"/>
                  </a:lnTo>
                  <a:lnTo>
                    <a:pt x="493" y="1520"/>
                  </a:lnTo>
                  <a:lnTo>
                    <a:pt x="492" y="1522"/>
                  </a:lnTo>
                  <a:lnTo>
                    <a:pt x="490" y="1524"/>
                  </a:lnTo>
                  <a:lnTo>
                    <a:pt x="489" y="1525"/>
                  </a:lnTo>
                  <a:lnTo>
                    <a:pt x="483" y="1528"/>
                  </a:lnTo>
                  <a:lnTo>
                    <a:pt x="481" y="1529"/>
                  </a:lnTo>
                  <a:lnTo>
                    <a:pt x="479" y="1531"/>
                  </a:lnTo>
                  <a:lnTo>
                    <a:pt x="478" y="1533"/>
                  </a:lnTo>
                  <a:lnTo>
                    <a:pt x="477" y="1535"/>
                  </a:lnTo>
                  <a:lnTo>
                    <a:pt x="476" y="1537"/>
                  </a:lnTo>
                  <a:lnTo>
                    <a:pt x="474" y="1538"/>
                  </a:lnTo>
                  <a:lnTo>
                    <a:pt x="460" y="1541"/>
                  </a:lnTo>
                  <a:lnTo>
                    <a:pt x="452" y="1545"/>
                  </a:lnTo>
                  <a:lnTo>
                    <a:pt x="450" y="1546"/>
                  </a:lnTo>
                  <a:lnTo>
                    <a:pt x="447" y="1546"/>
                  </a:lnTo>
                  <a:lnTo>
                    <a:pt x="442" y="1544"/>
                  </a:lnTo>
                  <a:lnTo>
                    <a:pt x="439" y="1544"/>
                  </a:lnTo>
                  <a:lnTo>
                    <a:pt x="437" y="1545"/>
                  </a:lnTo>
                  <a:lnTo>
                    <a:pt x="435" y="1546"/>
                  </a:lnTo>
                  <a:lnTo>
                    <a:pt x="434" y="1547"/>
                  </a:lnTo>
                  <a:lnTo>
                    <a:pt x="432" y="1549"/>
                  </a:lnTo>
                  <a:lnTo>
                    <a:pt x="431" y="1551"/>
                  </a:lnTo>
                  <a:lnTo>
                    <a:pt x="426" y="1560"/>
                  </a:lnTo>
                  <a:lnTo>
                    <a:pt x="424" y="1562"/>
                  </a:lnTo>
                  <a:lnTo>
                    <a:pt x="424" y="1562"/>
                  </a:lnTo>
                  <a:lnTo>
                    <a:pt x="422" y="1563"/>
                  </a:lnTo>
                  <a:lnTo>
                    <a:pt x="415" y="1566"/>
                  </a:lnTo>
                  <a:lnTo>
                    <a:pt x="412" y="1567"/>
                  </a:lnTo>
                  <a:lnTo>
                    <a:pt x="409" y="1567"/>
                  </a:lnTo>
                  <a:lnTo>
                    <a:pt x="406" y="1568"/>
                  </a:lnTo>
                  <a:lnTo>
                    <a:pt x="399" y="1566"/>
                  </a:lnTo>
                  <a:lnTo>
                    <a:pt x="396" y="1565"/>
                  </a:lnTo>
                  <a:lnTo>
                    <a:pt x="393" y="1563"/>
                  </a:lnTo>
                  <a:lnTo>
                    <a:pt x="393" y="1561"/>
                  </a:lnTo>
                  <a:lnTo>
                    <a:pt x="391" y="1558"/>
                  </a:lnTo>
                  <a:lnTo>
                    <a:pt x="381" y="1551"/>
                  </a:lnTo>
                  <a:lnTo>
                    <a:pt x="378" y="1548"/>
                  </a:lnTo>
                  <a:lnTo>
                    <a:pt x="376" y="1545"/>
                  </a:lnTo>
                  <a:lnTo>
                    <a:pt x="376" y="1543"/>
                  </a:lnTo>
                  <a:lnTo>
                    <a:pt x="376" y="1540"/>
                  </a:lnTo>
                  <a:lnTo>
                    <a:pt x="374" y="1538"/>
                  </a:lnTo>
                  <a:lnTo>
                    <a:pt x="364" y="1529"/>
                  </a:lnTo>
                  <a:lnTo>
                    <a:pt x="361" y="1527"/>
                  </a:lnTo>
                  <a:lnTo>
                    <a:pt x="347" y="1522"/>
                  </a:lnTo>
                  <a:lnTo>
                    <a:pt x="340" y="1522"/>
                  </a:lnTo>
                  <a:lnTo>
                    <a:pt x="336" y="1520"/>
                  </a:lnTo>
                  <a:lnTo>
                    <a:pt x="335" y="1519"/>
                  </a:lnTo>
                  <a:lnTo>
                    <a:pt x="335" y="1517"/>
                  </a:lnTo>
                  <a:lnTo>
                    <a:pt x="339" y="1512"/>
                  </a:lnTo>
                  <a:lnTo>
                    <a:pt x="341" y="1510"/>
                  </a:lnTo>
                  <a:lnTo>
                    <a:pt x="341" y="1508"/>
                  </a:lnTo>
                  <a:lnTo>
                    <a:pt x="341" y="1505"/>
                  </a:lnTo>
                  <a:lnTo>
                    <a:pt x="340" y="1502"/>
                  </a:lnTo>
                  <a:lnTo>
                    <a:pt x="339" y="1498"/>
                  </a:lnTo>
                  <a:lnTo>
                    <a:pt x="339" y="1496"/>
                  </a:lnTo>
                  <a:lnTo>
                    <a:pt x="339" y="1493"/>
                  </a:lnTo>
                  <a:lnTo>
                    <a:pt x="341" y="1492"/>
                  </a:lnTo>
                  <a:lnTo>
                    <a:pt x="348" y="1487"/>
                  </a:lnTo>
                  <a:lnTo>
                    <a:pt x="353" y="1484"/>
                  </a:lnTo>
                  <a:lnTo>
                    <a:pt x="354" y="1483"/>
                  </a:lnTo>
                  <a:lnTo>
                    <a:pt x="355" y="1481"/>
                  </a:lnTo>
                  <a:lnTo>
                    <a:pt x="356" y="1479"/>
                  </a:lnTo>
                  <a:lnTo>
                    <a:pt x="357" y="1477"/>
                  </a:lnTo>
                  <a:lnTo>
                    <a:pt x="357" y="1475"/>
                  </a:lnTo>
                  <a:lnTo>
                    <a:pt x="357" y="1470"/>
                  </a:lnTo>
                  <a:lnTo>
                    <a:pt x="357" y="1468"/>
                  </a:lnTo>
                  <a:lnTo>
                    <a:pt x="359" y="1464"/>
                  </a:lnTo>
                  <a:lnTo>
                    <a:pt x="359" y="1461"/>
                  </a:lnTo>
                  <a:lnTo>
                    <a:pt x="357" y="1458"/>
                  </a:lnTo>
                  <a:lnTo>
                    <a:pt x="350" y="1449"/>
                  </a:lnTo>
                  <a:lnTo>
                    <a:pt x="348" y="1446"/>
                  </a:lnTo>
                  <a:lnTo>
                    <a:pt x="348" y="1444"/>
                  </a:lnTo>
                  <a:lnTo>
                    <a:pt x="347" y="1438"/>
                  </a:lnTo>
                  <a:lnTo>
                    <a:pt x="345" y="1433"/>
                  </a:lnTo>
                  <a:lnTo>
                    <a:pt x="344" y="1430"/>
                  </a:lnTo>
                  <a:lnTo>
                    <a:pt x="345" y="1428"/>
                  </a:lnTo>
                  <a:lnTo>
                    <a:pt x="347" y="1427"/>
                  </a:lnTo>
                  <a:lnTo>
                    <a:pt x="350" y="1424"/>
                  </a:lnTo>
                  <a:lnTo>
                    <a:pt x="352" y="1423"/>
                  </a:lnTo>
                  <a:lnTo>
                    <a:pt x="354" y="1421"/>
                  </a:lnTo>
                  <a:lnTo>
                    <a:pt x="355" y="1419"/>
                  </a:lnTo>
                  <a:lnTo>
                    <a:pt x="358" y="1415"/>
                  </a:lnTo>
                  <a:lnTo>
                    <a:pt x="362" y="1410"/>
                  </a:lnTo>
                  <a:lnTo>
                    <a:pt x="364" y="1407"/>
                  </a:lnTo>
                  <a:lnTo>
                    <a:pt x="365" y="1406"/>
                  </a:lnTo>
                  <a:lnTo>
                    <a:pt x="366" y="1404"/>
                  </a:lnTo>
                  <a:lnTo>
                    <a:pt x="370" y="1402"/>
                  </a:lnTo>
                  <a:lnTo>
                    <a:pt x="372" y="1402"/>
                  </a:lnTo>
                  <a:lnTo>
                    <a:pt x="374" y="1401"/>
                  </a:lnTo>
                  <a:lnTo>
                    <a:pt x="386" y="1402"/>
                  </a:lnTo>
                  <a:lnTo>
                    <a:pt x="388" y="1402"/>
                  </a:lnTo>
                  <a:lnTo>
                    <a:pt x="390" y="1402"/>
                  </a:lnTo>
                  <a:lnTo>
                    <a:pt x="392" y="1401"/>
                  </a:lnTo>
                  <a:lnTo>
                    <a:pt x="401" y="1394"/>
                  </a:lnTo>
                  <a:lnTo>
                    <a:pt x="403" y="1392"/>
                  </a:lnTo>
                  <a:lnTo>
                    <a:pt x="403" y="1390"/>
                  </a:lnTo>
                  <a:lnTo>
                    <a:pt x="403" y="1387"/>
                  </a:lnTo>
                  <a:lnTo>
                    <a:pt x="398" y="1376"/>
                  </a:lnTo>
                  <a:lnTo>
                    <a:pt x="397" y="1373"/>
                  </a:lnTo>
                  <a:lnTo>
                    <a:pt x="397" y="1371"/>
                  </a:lnTo>
                  <a:lnTo>
                    <a:pt x="397" y="1369"/>
                  </a:lnTo>
                  <a:lnTo>
                    <a:pt x="397" y="1366"/>
                  </a:lnTo>
                  <a:lnTo>
                    <a:pt x="398" y="1364"/>
                  </a:lnTo>
                  <a:lnTo>
                    <a:pt x="399" y="1362"/>
                  </a:lnTo>
                  <a:lnTo>
                    <a:pt x="403" y="1356"/>
                  </a:lnTo>
                  <a:lnTo>
                    <a:pt x="404" y="1354"/>
                  </a:lnTo>
                  <a:lnTo>
                    <a:pt x="404" y="1350"/>
                  </a:lnTo>
                  <a:lnTo>
                    <a:pt x="404" y="1348"/>
                  </a:lnTo>
                  <a:lnTo>
                    <a:pt x="401" y="1346"/>
                  </a:lnTo>
                  <a:lnTo>
                    <a:pt x="393" y="1343"/>
                  </a:lnTo>
                  <a:lnTo>
                    <a:pt x="386" y="1339"/>
                  </a:lnTo>
                  <a:lnTo>
                    <a:pt x="383" y="1336"/>
                  </a:lnTo>
                  <a:lnTo>
                    <a:pt x="383" y="1333"/>
                  </a:lnTo>
                  <a:lnTo>
                    <a:pt x="384" y="1331"/>
                  </a:lnTo>
                  <a:lnTo>
                    <a:pt x="384" y="1328"/>
                  </a:lnTo>
                  <a:lnTo>
                    <a:pt x="384" y="1325"/>
                  </a:lnTo>
                  <a:lnTo>
                    <a:pt x="382" y="1320"/>
                  </a:lnTo>
                  <a:lnTo>
                    <a:pt x="382" y="1317"/>
                  </a:lnTo>
                  <a:lnTo>
                    <a:pt x="382" y="1314"/>
                  </a:lnTo>
                  <a:lnTo>
                    <a:pt x="383" y="1312"/>
                  </a:lnTo>
                  <a:lnTo>
                    <a:pt x="384" y="1310"/>
                  </a:lnTo>
                  <a:lnTo>
                    <a:pt x="392" y="1302"/>
                  </a:lnTo>
                  <a:lnTo>
                    <a:pt x="393" y="1300"/>
                  </a:lnTo>
                  <a:lnTo>
                    <a:pt x="394" y="1298"/>
                  </a:lnTo>
                  <a:lnTo>
                    <a:pt x="395" y="1295"/>
                  </a:lnTo>
                  <a:lnTo>
                    <a:pt x="395" y="1293"/>
                  </a:lnTo>
                  <a:lnTo>
                    <a:pt x="395" y="1290"/>
                  </a:lnTo>
                  <a:lnTo>
                    <a:pt x="394" y="1288"/>
                  </a:lnTo>
                  <a:lnTo>
                    <a:pt x="383" y="1274"/>
                  </a:lnTo>
                  <a:lnTo>
                    <a:pt x="381" y="1271"/>
                  </a:lnTo>
                  <a:lnTo>
                    <a:pt x="381" y="1269"/>
                  </a:lnTo>
                  <a:lnTo>
                    <a:pt x="382" y="1266"/>
                  </a:lnTo>
                  <a:lnTo>
                    <a:pt x="383" y="1265"/>
                  </a:lnTo>
                  <a:lnTo>
                    <a:pt x="384" y="1264"/>
                  </a:lnTo>
                  <a:lnTo>
                    <a:pt x="385" y="1263"/>
                  </a:lnTo>
                  <a:lnTo>
                    <a:pt x="387" y="1262"/>
                  </a:lnTo>
                  <a:lnTo>
                    <a:pt x="398" y="1263"/>
                  </a:lnTo>
                  <a:lnTo>
                    <a:pt x="401" y="1262"/>
                  </a:lnTo>
                  <a:lnTo>
                    <a:pt x="403" y="1261"/>
                  </a:lnTo>
                  <a:lnTo>
                    <a:pt x="404" y="1260"/>
                  </a:lnTo>
                  <a:lnTo>
                    <a:pt x="406" y="1258"/>
                  </a:lnTo>
                  <a:lnTo>
                    <a:pt x="406" y="1256"/>
                  </a:lnTo>
                  <a:lnTo>
                    <a:pt x="407" y="1253"/>
                  </a:lnTo>
                  <a:lnTo>
                    <a:pt x="406" y="1249"/>
                  </a:lnTo>
                  <a:lnTo>
                    <a:pt x="407" y="1241"/>
                  </a:lnTo>
                  <a:lnTo>
                    <a:pt x="407" y="1239"/>
                  </a:lnTo>
                  <a:lnTo>
                    <a:pt x="406" y="1236"/>
                  </a:lnTo>
                  <a:lnTo>
                    <a:pt x="405" y="1232"/>
                  </a:lnTo>
                  <a:lnTo>
                    <a:pt x="404" y="1229"/>
                  </a:lnTo>
                  <a:lnTo>
                    <a:pt x="403" y="1226"/>
                  </a:lnTo>
                  <a:lnTo>
                    <a:pt x="403" y="1224"/>
                  </a:lnTo>
                  <a:lnTo>
                    <a:pt x="404" y="1222"/>
                  </a:lnTo>
                  <a:lnTo>
                    <a:pt x="405" y="1220"/>
                  </a:lnTo>
                  <a:lnTo>
                    <a:pt x="409" y="1217"/>
                  </a:lnTo>
                  <a:lnTo>
                    <a:pt x="410" y="1215"/>
                  </a:lnTo>
                  <a:lnTo>
                    <a:pt x="411" y="1212"/>
                  </a:lnTo>
                  <a:lnTo>
                    <a:pt x="412" y="1207"/>
                  </a:lnTo>
                  <a:lnTo>
                    <a:pt x="413" y="1205"/>
                  </a:lnTo>
                  <a:lnTo>
                    <a:pt x="414" y="1203"/>
                  </a:lnTo>
                  <a:lnTo>
                    <a:pt x="422" y="1195"/>
                  </a:lnTo>
                  <a:lnTo>
                    <a:pt x="423" y="1193"/>
                  </a:lnTo>
                  <a:lnTo>
                    <a:pt x="424" y="1191"/>
                  </a:lnTo>
                  <a:lnTo>
                    <a:pt x="424" y="1188"/>
                  </a:lnTo>
                  <a:lnTo>
                    <a:pt x="425" y="1183"/>
                  </a:lnTo>
                  <a:lnTo>
                    <a:pt x="425" y="1177"/>
                  </a:lnTo>
                  <a:lnTo>
                    <a:pt x="427" y="1172"/>
                  </a:lnTo>
                  <a:lnTo>
                    <a:pt x="429" y="1168"/>
                  </a:lnTo>
                  <a:lnTo>
                    <a:pt x="438" y="1154"/>
                  </a:lnTo>
                  <a:lnTo>
                    <a:pt x="439" y="1151"/>
                  </a:lnTo>
                  <a:lnTo>
                    <a:pt x="440" y="1149"/>
                  </a:lnTo>
                  <a:lnTo>
                    <a:pt x="441" y="1146"/>
                  </a:lnTo>
                  <a:lnTo>
                    <a:pt x="441" y="1143"/>
                  </a:lnTo>
                  <a:lnTo>
                    <a:pt x="441" y="1141"/>
                  </a:lnTo>
                  <a:lnTo>
                    <a:pt x="440" y="1139"/>
                  </a:lnTo>
                  <a:lnTo>
                    <a:pt x="439" y="1136"/>
                  </a:lnTo>
                  <a:lnTo>
                    <a:pt x="435" y="1130"/>
                  </a:lnTo>
                  <a:lnTo>
                    <a:pt x="434" y="1128"/>
                  </a:lnTo>
                  <a:lnTo>
                    <a:pt x="434" y="1128"/>
                  </a:lnTo>
                  <a:lnTo>
                    <a:pt x="434" y="1127"/>
                  </a:lnTo>
                  <a:lnTo>
                    <a:pt x="435" y="1125"/>
                  </a:lnTo>
                  <a:lnTo>
                    <a:pt x="436" y="1124"/>
                  </a:lnTo>
                  <a:lnTo>
                    <a:pt x="438" y="1124"/>
                  </a:lnTo>
                  <a:lnTo>
                    <a:pt x="447" y="1122"/>
                  </a:lnTo>
                  <a:lnTo>
                    <a:pt x="449" y="1121"/>
                  </a:lnTo>
                  <a:lnTo>
                    <a:pt x="451" y="1120"/>
                  </a:lnTo>
                  <a:lnTo>
                    <a:pt x="453" y="1118"/>
                  </a:lnTo>
                  <a:lnTo>
                    <a:pt x="454" y="1117"/>
                  </a:lnTo>
                  <a:lnTo>
                    <a:pt x="455" y="1115"/>
                  </a:lnTo>
                  <a:lnTo>
                    <a:pt x="455" y="1113"/>
                  </a:lnTo>
                  <a:lnTo>
                    <a:pt x="454" y="1111"/>
                  </a:lnTo>
                  <a:lnTo>
                    <a:pt x="454" y="1109"/>
                  </a:lnTo>
                  <a:lnTo>
                    <a:pt x="454" y="1106"/>
                  </a:lnTo>
                  <a:lnTo>
                    <a:pt x="454" y="1104"/>
                  </a:lnTo>
                  <a:lnTo>
                    <a:pt x="455" y="1102"/>
                  </a:lnTo>
                  <a:lnTo>
                    <a:pt x="458" y="1099"/>
                  </a:lnTo>
                  <a:lnTo>
                    <a:pt x="459" y="1096"/>
                  </a:lnTo>
                  <a:lnTo>
                    <a:pt x="459" y="1094"/>
                  </a:lnTo>
                  <a:lnTo>
                    <a:pt x="459" y="1092"/>
                  </a:lnTo>
                  <a:lnTo>
                    <a:pt x="459" y="1090"/>
                  </a:lnTo>
                  <a:lnTo>
                    <a:pt x="459" y="1087"/>
                  </a:lnTo>
                  <a:lnTo>
                    <a:pt x="460" y="1085"/>
                  </a:lnTo>
                  <a:lnTo>
                    <a:pt x="461" y="1083"/>
                  </a:lnTo>
                  <a:lnTo>
                    <a:pt x="464" y="1079"/>
                  </a:lnTo>
                  <a:lnTo>
                    <a:pt x="465" y="1074"/>
                  </a:lnTo>
                  <a:lnTo>
                    <a:pt x="466" y="1066"/>
                  </a:lnTo>
                  <a:lnTo>
                    <a:pt x="467" y="1063"/>
                  </a:lnTo>
                  <a:lnTo>
                    <a:pt x="466" y="1060"/>
                  </a:lnTo>
                  <a:lnTo>
                    <a:pt x="465" y="1057"/>
                  </a:lnTo>
                  <a:lnTo>
                    <a:pt x="464" y="1055"/>
                  </a:lnTo>
                  <a:lnTo>
                    <a:pt x="461" y="1054"/>
                  </a:lnTo>
                  <a:lnTo>
                    <a:pt x="459" y="1053"/>
                  </a:lnTo>
                  <a:lnTo>
                    <a:pt x="456" y="1053"/>
                  </a:lnTo>
                  <a:lnTo>
                    <a:pt x="434" y="1056"/>
                  </a:lnTo>
                  <a:lnTo>
                    <a:pt x="432" y="1056"/>
                  </a:lnTo>
                  <a:lnTo>
                    <a:pt x="426" y="1059"/>
                  </a:lnTo>
                  <a:lnTo>
                    <a:pt x="422" y="1061"/>
                  </a:lnTo>
                  <a:lnTo>
                    <a:pt x="419" y="1061"/>
                  </a:lnTo>
                  <a:lnTo>
                    <a:pt x="417" y="1061"/>
                  </a:lnTo>
                  <a:lnTo>
                    <a:pt x="415" y="1060"/>
                  </a:lnTo>
                  <a:lnTo>
                    <a:pt x="409" y="1058"/>
                  </a:lnTo>
                  <a:lnTo>
                    <a:pt x="407" y="1057"/>
                  </a:lnTo>
                  <a:lnTo>
                    <a:pt x="405" y="1057"/>
                  </a:lnTo>
                  <a:lnTo>
                    <a:pt x="397" y="1059"/>
                  </a:lnTo>
                  <a:lnTo>
                    <a:pt x="393" y="1059"/>
                  </a:lnTo>
                  <a:lnTo>
                    <a:pt x="388" y="1059"/>
                  </a:lnTo>
                  <a:lnTo>
                    <a:pt x="384" y="1057"/>
                  </a:lnTo>
                  <a:lnTo>
                    <a:pt x="380" y="1055"/>
                  </a:lnTo>
                  <a:lnTo>
                    <a:pt x="373" y="1049"/>
                  </a:lnTo>
                  <a:lnTo>
                    <a:pt x="370" y="1046"/>
                  </a:lnTo>
                  <a:lnTo>
                    <a:pt x="368" y="1043"/>
                  </a:lnTo>
                  <a:lnTo>
                    <a:pt x="368" y="1041"/>
                  </a:lnTo>
                  <a:lnTo>
                    <a:pt x="367" y="1039"/>
                  </a:lnTo>
                  <a:lnTo>
                    <a:pt x="368" y="1036"/>
                  </a:lnTo>
                  <a:lnTo>
                    <a:pt x="369" y="1034"/>
                  </a:lnTo>
                  <a:lnTo>
                    <a:pt x="374" y="1030"/>
                  </a:lnTo>
                  <a:lnTo>
                    <a:pt x="375" y="1027"/>
                  </a:lnTo>
                  <a:lnTo>
                    <a:pt x="375" y="1024"/>
                  </a:lnTo>
                  <a:lnTo>
                    <a:pt x="373" y="1020"/>
                  </a:lnTo>
                  <a:lnTo>
                    <a:pt x="371" y="1017"/>
                  </a:lnTo>
                  <a:lnTo>
                    <a:pt x="364" y="1010"/>
                  </a:lnTo>
                  <a:lnTo>
                    <a:pt x="361" y="1009"/>
                  </a:lnTo>
                  <a:lnTo>
                    <a:pt x="359" y="1008"/>
                  </a:lnTo>
                  <a:lnTo>
                    <a:pt x="356" y="1008"/>
                  </a:lnTo>
                  <a:lnTo>
                    <a:pt x="354" y="1008"/>
                  </a:lnTo>
                  <a:lnTo>
                    <a:pt x="352" y="1009"/>
                  </a:lnTo>
                  <a:lnTo>
                    <a:pt x="346" y="1013"/>
                  </a:lnTo>
                  <a:lnTo>
                    <a:pt x="338" y="1020"/>
                  </a:lnTo>
                  <a:lnTo>
                    <a:pt x="336" y="1021"/>
                  </a:lnTo>
                  <a:lnTo>
                    <a:pt x="333" y="1021"/>
                  </a:lnTo>
                  <a:lnTo>
                    <a:pt x="330" y="1020"/>
                  </a:lnTo>
                  <a:lnTo>
                    <a:pt x="329" y="1018"/>
                  </a:lnTo>
                  <a:lnTo>
                    <a:pt x="328" y="1016"/>
                  </a:lnTo>
                  <a:lnTo>
                    <a:pt x="329" y="1014"/>
                  </a:lnTo>
                  <a:lnTo>
                    <a:pt x="332" y="1004"/>
                  </a:lnTo>
                  <a:lnTo>
                    <a:pt x="333" y="1001"/>
                  </a:lnTo>
                  <a:lnTo>
                    <a:pt x="333" y="998"/>
                  </a:lnTo>
                  <a:lnTo>
                    <a:pt x="332" y="995"/>
                  </a:lnTo>
                  <a:lnTo>
                    <a:pt x="331" y="993"/>
                  </a:lnTo>
                  <a:lnTo>
                    <a:pt x="329" y="991"/>
                  </a:lnTo>
                  <a:lnTo>
                    <a:pt x="320" y="987"/>
                  </a:lnTo>
                  <a:lnTo>
                    <a:pt x="315" y="985"/>
                  </a:lnTo>
                  <a:lnTo>
                    <a:pt x="312" y="981"/>
                  </a:lnTo>
                  <a:lnTo>
                    <a:pt x="308" y="976"/>
                  </a:lnTo>
                  <a:lnTo>
                    <a:pt x="305" y="972"/>
                  </a:lnTo>
                  <a:lnTo>
                    <a:pt x="296" y="965"/>
                  </a:lnTo>
                  <a:lnTo>
                    <a:pt x="293" y="962"/>
                  </a:lnTo>
                  <a:lnTo>
                    <a:pt x="292" y="960"/>
                  </a:lnTo>
                  <a:lnTo>
                    <a:pt x="290" y="954"/>
                  </a:lnTo>
                  <a:lnTo>
                    <a:pt x="289" y="949"/>
                  </a:lnTo>
                  <a:lnTo>
                    <a:pt x="289" y="944"/>
                  </a:lnTo>
                  <a:lnTo>
                    <a:pt x="289" y="937"/>
                  </a:lnTo>
                  <a:lnTo>
                    <a:pt x="290" y="934"/>
                  </a:lnTo>
                  <a:lnTo>
                    <a:pt x="290" y="932"/>
                  </a:lnTo>
                  <a:lnTo>
                    <a:pt x="292" y="929"/>
                  </a:lnTo>
                  <a:lnTo>
                    <a:pt x="292" y="927"/>
                  </a:lnTo>
                  <a:lnTo>
                    <a:pt x="292" y="925"/>
                  </a:lnTo>
                  <a:lnTo>
                    <a:pt x="291" y="923"/>
                  </a:lnTo>
                  <a:lnTo>
                    <a:pt x="283" y="917"/>
                  </a:lnTo>
                  <a:lnTo>
                    <a:pt x="281" y="915"/>
                  </a:lnTo>
                  <a:lnTo>
                    <a:pt x="279" y="913"/>
                  </a:lnTo>
                  <a:lnTo>
                    <a:pt x="272" y="900"/>
                  </a:lnTo>
                  <a:lnTo>
                    <a:pt x="270" y="898"/>
                  </a:lnTo>
                  <a:lnTo>
                    <a:pt x="268" y="896"/>
                  </a:lnTo>
                  <a:lnTo>
                    <a:pt x="262" y="894"/>
                  </a:lnTo>
                  <a:lnTo>
                    <a:pt x="258" y="892"/>
                  </a:lnTo>
                  <a:lnTo>
                    <a:pt x="255" y="890"/>
                  </a:lnTo>
                  <a:lnTo>
                    <a:pt x="254" y="888"/>
                  </a:lnTo>
                  <a:lnTo>
                    <a:pt x="254" y="887"/>
                  </a:lnTo>
                  <a:lnTo>
                    <a:pt x="254" y="886"/>
                  </a:lnTo>
                  <a:lnTo>
                    <a:pt x="253" y="878"/>
                  </a:lnTo>
                  <a:lnTo>
                    <a:pt x="253" y="876"/>
                  </a:lnTo>
                  <a:lnTo>
                    <a:pt x="228" y="843"/>
                  </a:lnTo>
                  <a:lnTo>
                    <a:pt x="225" y="832"/>
                  </a:lnTo>
                  <a:lnTo>
                    <a:pt x="218" y="820"/>
                  </a:lnTo>
                  <a:lnTo>
                    <a:pt x="215" y="816"/>
                  </a:lnTo>
                  <a:lnTo>
                    <a:pt x="207" y="809"/>
                  </a:lnTo>
                  <a:lnTo>
                    <a:pt x="205" y="806"/>
                  </a:lnTo>
                  <a:lnTo>
                    <a:pt x="202" y="802"/>
                  </a:lnTo>
                  <a:lnTo>
                    <a:pt x="200" y="799"/>
                  </a:lnTo>
                  <a:lnTo>
                    <a:pt x="198" y="797"/>
                  </a:lnTo>
                  <a:lnTo>
                    <a:pt x="195" y="795"/>
                  </a:lnTo>
                  <a:lnTo>
                    <a:pt x="193" y="793"/>
                  </a:lnTo>
                  <a:lnTo>
                    <a:pt x="192" y="791"/>
                  </a:lnTo>
                  <a:lnTo>
                    <a:pt x="192" y="786"/>
                  </a:lnTo>
                  <a:lnTo>
                    <a:pt x="191" y="784"/>
                  </a:lnTo>
                  <a:lnTo>
                    <a:pt x="190" y="782"/>
                  </a:lnTo>
                  <a:lnTo>
                    <a:pt x="189" y="779"/>
                  </a:lnTo>
                  <a:lnTo>
                    <a:pt x="188" y="777"/>
                  </a:lnTo>
                  <a:lnTo>
                    <a:pt x="185" y="770"/>
                  </a:lnTo>
                  <a:lnTo>
                    <a:pt x="183" y="765"/>
                  </a:lnTo>
                  <a:lnTo>
                    <a:pt x="180" y="762"/>
                  </a:lnTo>
                  <a:lnTo>
                    <a:pt x="178" y="760"/>
                  </a:lnTo>
                  <a:lnTo>
                    <a:pt x="151" y="745"/>
                  </a:lnTo>
                  <a:lnTo>
                    <a:pt x="135" y="740"/>
                  </a:lnTo>
                  <a:lnTo>
                    <a:pt x="131" y="738"/>
                  </a:lnTo>
                  <a:lnTo>
                    <a:pt x="129" y="736"/>
                  </a:lnTo>
                  <a:lnTo>
                    <a:pt x="127" y="733"/>
                  </a:lnTo>
                  <a:lnTo>
                    <a:pt x="125" y="727"/>
                  </a:lnTo>
                  <a:lnTo>
                    <a:pt x="123" y="721"/>
                  </a:lnTo>
                  <a:lnTo>
                    <a:pt x="119" y="713"/>
                  </a:lnTo>
                  <a:lnTo>
                    <a:pt x="110" y="701"/>
                  </a:lnTo>
                  <a:lnTo>
                    <a:pt x="108" y="698"/>
                  </a:lnTo>
                  <a:lnTo>
                    <a:pt x="86" y="680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7" y="669"/>
                  </a:lnTo>
                  <a:lnTo>
                    <a:pt x="67" y="667"/>
                  </a:lnTo>
                  <a:lnTo>
                    <a:pt x="68" y="665"/>
                  </a:lnTo>
                  <a:lnTo>
                    <a:pt x="69" y="663"/>
                  </a:lnTo>
                  <a:lnTo>
                    <a:pt x="70" y="663"/>
                  </a:lnTo>
                  <a:lnTo>
                    <a:pt x="72" y="662"/>
                  </a:lnTo>
                  <a:lnTo>
                    <a:pt x="74" y="661"/>
                  </a:lnTo>
                  <a:lnTo>
                    <a:pt x="87" y="662"/>
                  </a:lnTo>
                  <a:lnTo>
                    <a:pt x="90" y="662"/>
                  </a:lnTo>
                  <a:lnTo>
                    <a:pt x="92" y="661"/>
                  </a:lnTo>
                  <a:lnTo>
                    <a:pt x="94" y="661"/>
                  </a:lnTo>
                  <a:lnTo>
                    <a:pt x="96" y="659"/>
                  </a:lnTo>
                  <a:lnTo>
                    <a:pt x="97" y="657"/>
                  </a:lnTo>
                  <a:lnTo>
                    <a:pt x="96" y="654"/>
                  </a:lnTo>
                  <a:lnTo>
                    <a:pt x="93" y="652"/>
                  </a:lnTo>
                  <a:lnTo>
                    <a:pt x="88" y="649"/>
                  </a:lnTo>
                  <a:lnTo>
                    <a:pt x="86" y="646"/>
                  </a:lnTo>
                  <a:lnTo>
                    <a:pt x="85" y="646"/>
                  </a:lnTo>
                  <a:lnTo>
                    <a:pt x="85" y="637"/>
                  </a:lnTo>
                  <a:lnTo>
                    <a:pt x="83" y="632"/>
                  </a:lnTo>
                  <a:lnTo>
                    <a:pt x="81" y="629"/>
                  </a:lnTo>
                  <a:lnTo>
                    <a:pt x="73" y="623"/>
                  </a:lnTo>
                  <a:lnTo>
                    <a:pt x="72" y="620"/>
                  </a:lnTo>
                  <a:lnTo>
                    <a:pt x="72" y="618"/>
                  </a:lnTo>
                  <a:lnTo>
                    <a:pt x="73" y="617"/>
                  </a:lnTo>
                  <a:lnTo>
                    <a:pt x="75" y="616"/>
                  </a:lnTo>
                  <a:lnTo>
                    <a:pt x="84" y="613"/>
                  </a:lnTo>
                  <a:lnTo>
                    <a:pt x="85" y="611"/>
                  </a:lnTo>
                  <a:lnTo>
                    <a:pt x="87" y="610"/>
                  </a:lnTo>
                  <a:lnTo>
                    <a:pt x="89" y="608"/>
                  </a:lnTo>
                  <a:lnTo>
                    <a:pt x="91" y="604"/>
                  </a:lnTo>
                  <a:lnTo>
                    <a:pt x="92" y="602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84" y="580"/>
                  </a:lnTo>
                  <a:lnTo>
                    <a:pt x="83" y="576"/>
                  </a:lnTo>
                  <a:lnTo>
                    <a:pt x="85" y="566"/>
                  </a:lnTo>
                  <a:lnTo>
                    <a:pt x="85" y="563"/>
                  </a:lnTo>
                  <a:lnTo>
                    <a:pt x="85" y="560"/>
                  </a:lnTo>
                  <a:lnTo>
                    <a:pt x="83" y="556"/>
                  </a:lnTo>
                  <a:lnTo>
                    <a:pt x="81" y="554"/>
                  </a:lnTo>
                  <a:lnTo>
                    <a:pt x="73" y="547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71" y="538"/>
                  </a:lnTo>
                  <a:lnTo>
                    <a:pt x="69" y="534"/>
                  </a:lnTo>
                  <a:lnTo>
                    <a:pt x="67" y="531"/>
                  </a:lnTo>
                  <a:lnTo>
                    <a:pt x="59" y="526"/>
                  </a:lnTo>
                  <a:lnTo>
                    <a:pt x="57" y="523"/>
                  </a:lnTo>
                  <a:lnTo>
                    <a:pt x="56" y="520"/>
                  </a:lnTo>
                  <a:lnTo>
                    <a:pt x="53" y="499"/>
                  </a:lnTo>
                  <a:lnTo>
                    <a:pt x="52" y="496"/>
                  </a:lnTo>
                  <a:lnTo>
                    <a:pt x="51" y="493"/>
                  </a:lnTo>
                  <a:lnTo>
                    <a:pt x="48" y="490"/>
                  </a:lnTo>
                  <a:lnTo>
                    <a:pt x="42" y="485"/>
                  </a:lnTo>
                  <a:lnTo>
                    <a:pt x="39" y="482"/>
                  </a:lnTo>
                  <a:lnTo>
                    <a:pt x="36" y="477"/>
                  </a:lnTo>
                  <a:lnTo>
                    <a:pt x="33" y="474"/>
                  </a:lnTo>
                  <a:lnTo>
                    <a:pt x="30" y="470"/>
                  </a:lnTo>
                  <a:lnTo>
                    <a:pt x="28" y="468"/>
                  </a:lnTo>
                  <a:lnTo>
                    <a:pt x="27" y="465"/>
                  </a:lnTo>
                  <a:lnTo>
                    <a:pt x="25" y="460"/>
                  </a:lnTo>
                  <a:lnTo>
                    <a:pt x="19" y="450"/>
                  </a:lnTo>
                  <a:lnTo>
                    <a:pt x="16" y="443"/>
                  </a:lnTo>
                  <a:lnTo>
                    <a:pt x="8" y="431"/>
                  </a:lnTo>
                  <a:lnTo>
                    <a:pt x="2" y="424"/>
                  </a:lnTo>
                  <a:lnTo>
                    <a:pt x="0" y="419"/>
                  </a:lnTo>
                  <a:lnTo>
                    <a:pt x="0" y="416"/>
                  </a:lnTo>
                  <a:lnTo>
                    <a:pt x="3" y="395"/>
                  </a:lnTo>
                  <a:lnTo>
                    <a:pt x="10" y="346"/>
                  </a:lnTo>
                  <a:lnTo>
                    <a:pt x="17" y="297"/>
                  </a:lnTo>
                  <a:lnTo>
                    <a:pt x="24" y="247"/>
                  </a:lnTo>
                  <a:lnTo>
                    <a:pt x="32" y="198"/>
                  </a:lnTo>
                  <a:lnTo>
                    <a:pt x="39" y="148"/>
                  </a:lnTo>
                  <a:lnTo>
                    <a:pt x="46" y="99"/>
                  </a:lnTo>
                  <a:lnTo>
                    <a:pt x="53" y="49"/>
                  </a:lnTo>
                  <a:lnTo>
                    <a:pt x="61" y="0"/>
                  </a:lnTo>
                  <a:lnTo>
                    <a:pt x="125" y="9"/>
                  </a:lnTo>
                  <a:lnTo>
                    <a:pt x="193" y="19"/>
                  </a:lnTo>
                  <a:lnTo>
                    <a:pt x="262" y="29"/>
                  </a:lnTo>
                  <a:lnTo>
                    <a:pt x="329" y="38"/>
                  </a:lnTo>
                  <a:lnTo>
                    <a:pt x="398" y="48"/>
                  </a:lnTo>
                  <a:lnTo>
                    <a:pt x="466" y="57"/>
                  </a:lnTo>
                  <a:lnTo>
                    <a:pt x="534" y="66"/>
                  </a:lnTo>
                  <a:lnTo>
                    <a:pt x="602" y="75"/>
                  </a:lnTo>
                  <a:lnTo>
                    <a:pt x="671" y="84"/>
                  </a:lnTo>
                  <a:lnTo>
                    <a:pt x="676" y="84"/>
                  </a:lnTo>
                  <a:lnTo>
                    <a:pt x="739" y="92"/>
                  </a:lnTo>
                  <a:lnTo>
                    <a:pt x="807" y="101"/>
                  </a:lnTo>
                  <a:lnTo>
                    <a:pt x="876" y="109"/>
                  </a:lnTo>
                  <a:lnTo>
                    <a:pt x="944" y="118"/>
                  </a:lnTo>
                  <a:lnTo>
                    <a:pt x="1012" y="126"/>
                  </a:lnTo>
                  <a:lnTo>
                    <a:pt x="1080" y="134"/>
                  </a:lnTo>
                  <a:lnTo>
                    <a:pt x="1149" y="141"/>
                  </a:lnTo>
                  <a:lnTo>
                    <a:pt x="1217" y="149"/>
                  </a:lnTo>
                  <a:lnTo>
                    <a:pt x="1286" y="157"/>
                  </a:lnTo>
                  <a:lnTo>
                    <a:pt x="1354" y="164"/>
                  </a:lnTo>
                  <a:lnTo>
                    <a:pt x="1422" y="172"/>
                  </a:lnTo>
                  <a:lnTo>
                    <a:pt x="1491" y="179"/>
                  </a:lnTo>
                  <a:lnTo>
                    <a:pt x="1559" y="186"/>
                  </a:lnTo>
                  <a:lnTo>
                    <a:pt x="1628" y="193"/>
                  </a:lnTo>
                  <a:lnTo>
                    <a:pt x="1696" y="199"/>
                  </a:lnTo>
                  <a:lnTo>
                    <a:pt x="1765" y="206"/>
                  </a:lnTo>
                  <a:lnTo>
                    <a:pt x="1833" y="213"/>
                  </a:lnTo>
                  <a:lnTo>
                    <a:pt x="1902" y="219"/>
                  </a:lnTo>
                  <a:lnTo>
                    <a:pt x="1941" y="222"/>
                  </a:lnTo>
                  <a:lnTo>
                    <a:pt x="1970" y="225"/>
                  </a:lnTo>
                  <a:lnTo>
                    <a:pt x="2039" y="231"/>
                  </a:lnTo>
                  <a:lnTo>
                    <a:pt x="2107" y="237"/>
                  </a:lnTo>
                  <a:lnTo>
                    <a:pt x="2176" y="243"/>
                  </a:lnTo>
                  <a:lnTo>
                    <a:pt x="2244" y="249"/>
                  </a:lnTo>
                  <a:lnTo>
                    <a:pt x="2313" y="254"/>
                  </a:lnTo>
                  <a:lnTo>
                    <a:pt x="2382" y="260"/>
                  </a:lnTo>
                  <a:lnTo>
                    <a:pt x="2450" y="265"/>
                  </a:lnTo>
                  <a:lnTo>
                    <a:pt x="2519" y="270"/>
                  </a:lnTo>
                  <a:lnTo>
                    <a:pt x="2588" y="275"/>
                  </a:lnTo>
                  <a:lnTo>
                    <a:pt x="2656" y="280"/>
                  </a:lnTo>
                  <a:lnTo>
                    <a:pt x="2725" y="285"/>
                  </a:lnTo>
                  <a:lnTo>
                    <a:pt x="2793" y="289"/>
                  </a:lnTo>
                  <a:lnTo>
                    <a:pt x="2862" y="294"/>
                  </a:lnTo>
                  <a:lnTo>
                    <a:pt x="2931" y="298"/>
                  </a:lnTo>
                  <a:lnTo>
                    <a:pt x="2999" y="302"/>
                  </a:lnTo>
                  <a:lnTo>
                    <a:pt x="3068" y="306"/>
                  </a:lnTo>
                  <a:lnTo>
                    <a:pt x="3137" y="310"/>
                  </a:lnTo>
                  <a:lnTo>
                    <a:pt x="3206" y="314"/>
                  </a:lnTo>
                  <a:lnTo>
                    <a:pt x="3274" y="317"/>
                  </a:lnTo>
                  <a:lnTo>
                    <a:pt x="3343" y="321"/>
                  </a:lnTo>
                  <a:lnTo>
                    <a:pt x="3412" y="324"/>
                  </a:lnTo>
                  <a:lnTo>
                    <a:pt x="3480" y="328"/>
                  </a:lnTo>
                  <a:lnTo>
                    <a:pt x="3549" y="330"/>
                  </a:lnTo>
                  <a:lnTo>
                    <a:pt x="3618" y="333"/>
                  </a:lnTo>
                  <a:lnTo>
                    <a:pt x="3687" y="336"/>
                  </a:lnTo>
                  <a:lnTo>
                    <a:pt x="3756" y="339"/>
                  </a:lnTo>
                  <a:lnTo>
                    <a:pt x="3805" y="341"/>
                  </a:lnTo>
                  <a:lnTo>
                    <a:pt x="3802" y="421"/>
                  </a:lnTo>
                  <a:lnTo>
                    <a:pt x="3800" y="502"/>
                  </a:lnTo>
                  <a:lnTo>
                    <a:pt x="3797" y="583"/>
                  </a:lnTo>
                  <a:lnTo>
                    <a:pt x="3795" y="665"/>
                  </a:lnTo>
                  <a:lnTo>
                    <a:pt x="3792" y="746"/>
                  </a:lnTo>
                  <a:lnTo>
                    <a:pt x="3790" y="827"/>
                  </a:lnTo>
                  <a:lnTo>
                    <a:pt x="3787" y="909"/>
                  </a:lnTo>
                  <a:lnTo>
                    <a:pt x="3784" y="990"/>
                  </a:lnTo>
                  <a:lnTo>
                    <a:pt x="3782" y="1072"/>
                  </a:lnTo>
                  <a:lnTo>
                    <a:pt x="3779" y="1154"/>
                  </a:lnTo>
                  <a:lnTo>
                    <a:pt x="3777" y="1236"/>
                  </a:lnTo>
                  <a:lnTo>
                    <a:pt x="3774" y="1318"/>
                  </a:lnTo>
                  <a:lnTo>
                    <a:pt x="3772" y="1400"/>
                  </a:lnTo>
                  <a:lnTo>
                    <a:pt x="3769" y="1482"/>
                  </a:lnTo>
                  <a:lnTo>
                    <a:pt x="3767" y="1564"/>
                  </a:lnTo>
                  <a:lnTo>
                    <a:pt x="3764" y="16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xmlns="" id="{03087331-420F-46A9-B7C1-57E98679E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135" y="3519888"/>
              <a:ext cx="328326" cy="571460"/>
            </a:xfrm>
            <a:custGeom>
              <a:avLst/>
              <a:gdLst>
                <a:gd name="T0" fmla="*/ 1021 w 1283"/>
                <a:gd name="T1" fmla="*/ 2168 h 2218"/>
                <a:gd name="T2" fmla="*/ 1025 w 1283"/>
                <a:gd name="T3" fmla="*/ 2176 h 2218"/>
                <a:gd name="T4" fmla="*/ 1032 w 1283"/>
                <a:gd name="T5" fmla="*/ 2148 h 2218"/>
                <a:gd name="T6" fmla="*/ 1071 w 1283"/>
                <a:gd name="T7" fmla="*/ 2165 h 2218"/>
                <a:gd name="T8" fmla="*/ 1280 w 1283"/>
                <a:gd name="T9" fmla="*/ 2141 h 2218"/>
                <a:gd name="T10" fmla="*/ 1243 w 1283"/>
                <a:gd name="T11" fmla="*/ 1814 h 2218"/>
                <a:gd name="T12" fmla="*/ 1186 w 1283"/>
                <a:gd name="T13" fmla="*/ 1439 h 2218"/>
                <a:gd name="T14" fmla="*/ 1181 w 1283"/>
                <a:gd name="T15" fmla="*/ 1233 h 2218"/>
                <a:gd name="T16" fmla="*/ 1183 w 1283"/>
                <a:gd name="T17" fmla="*/ 790 h 2218"/>
                <a:gd name="T18" fmla="*/ 1185 w 1283"/>
                <a:gd name="T19" fmla="*/ 268 h 2218"/>
                <a:gd name="T20" fmla="*/ 1185 w 1283"/>
                <a:gd name="T21" fmla="*/ 37 h 2218"/>
                <a:gd name="T22" fmla="*/ 1035 w 1283"/>
                <a:gd name="T23" fmla="*/ 12 h 2218"/>
                <a:gd name="T24" fmla="*/ 654 w 1283"/>
                <a:gd name="T25" fmla="*/ 50 h 2218"/>
                <a:gd name="T26" fmla="*/ 381 w 1283"/>
                <a:gd name="T27" fmla="*/ 90 h 2218"/>
                <a:gd name="T28" fmla="*/ 321 w 1283"/>
                <a:gd name="T29" fmla="*/ 187 h 2218"/>
                <a:gd name="T30" fmla="*/ 276 w 1283"/>
                <a:gd name="T31" fmla="*/ 224 h 2218"/>
                <a:gd name="T32" fmla="*/ 251 w 1283"/>
                <a:gd name="T33" fmla="*/ 367 h 2218"/>
                <a:gd name="T34" fmla="*/ 228 w 1283"/>
                <a:gd name="T35" fmla="*/ 386 h 2218"/>
                <a:gd name="T36" fmla="*/ 206 w 1283"/>
                <a:gd name="T37" fmla="*/ 409 h 2218"/>
                <a:gd name="T38" fmla="*/ 160 w 1283"/>
                <a:gd name="T39" fmla="*/ 484 h 2218"/>
                <a:gd name="T40" fmla="*/ 136 w 1283"/>
                <a:gd name="T41" fmla="*/ 541 h 2218"/>
                <a:gd name="T42" fmla="*/ 133 w 1283"/>
                <a:gd name="T43" fmla="*/ 586 h 2218"/>
                <a:gd name="T44" fmla="*/ 116 w 1283"/>
                <a:gd name="T45" fmla="*/ 641 h 2218"/>
                <a:gd name="T46" fmla="*/ 75 w 1283"/>
                <a:gd name="T47" fmla="*/ 692 h 2218"/>
                <a:gd name="T48" fmla="*/ 82 w 1283"/>
                <a:gd name="T49" fmla="*/ 740 h 2218"/>
                <a:gd name="T50" fmla="*/ 121 w 1283"/>
                <a:gd name="T51" fmla="*/ 788 h 2218"/>
                <a:gd name="T52" fmla="*/ 127 w 1283"/>
                <a:gd name="T53" fmla="*/ 864 h 2218"/>
                <a:gd name="T54" fmla="*/ 130 w 1283"/>
                <a:gd name="T55" fmla="*/ 932 h 2218"/>
                <a:gd name="T56" fmla="*/ 142 w 1283"/>
                <a:gd name="T57" fmla="*/ 1012 h 2218"/>
                <a:gd name="T58" fmla="*/ 140 w 1283"/>
                <a:gd name="T59" fmla="*/ 1057 h 2218"/>
                <a:gd name="T60" fmla="*/ 163 w 1283"/>
                <a:gd name="T61" fmla="*/ 1131 h 2218"/>
                <a:gd name="T62" fmla="*/ 146 w 1283"/>
                <a:gd name="T63" fmla="*/ 1175 h 2218"/>
                <a:gd name="T64" fmla="*/ 163 w 1283"/>
                <a:gd name="T65" fmla="*/ 1225 h 2218"/>
                <a:gd name="T66" fmla="*/ 218 w 1283"/>
                <a:gd name="T67" fmla="*/ 1279 h 2218"/>
                <a:gd name="T68" fmla="*/ 215 w 1283"/>
                <a:gd name="T69" fmla="*/ 1348 h 2218"/>
                <a:gd name="T70" fmla="*/ 193 w 1283"/>
                <a:gd name="T71" fmla="*/ 1417 h 2218"/>
                <a:gd name="T72" fmla="*/ 134 w 1283"/>
                <a:gd name="T73" fmla="*/ 1491 h 2218"/>
                <a:gd name="T74" fmla="*/ 77 w 1283"/>
                <a:gd name="T75" fmla="*/ 1566 h 2218"/>
                <a:gd name="T76" fmla="*/ 37 w 1283"/>
                <a:gd name="T77" fmla="*/ 1676 h 2218"/>
                <a:gd name="T78" fmla="*/ 49 w 1283"/>
                <a:gd name="T79" fmla="*/ 1732 h 2218"/>
                <a:gd name="T80" fmla="*/ 0 w 1283"/>
                <a:gd name="T81" fmla="*/ 1789 h 2218"/>
                <a:gd name="T82" fmla="*/ 15 w 1283"/>
                <a:gd name="T83" fmla="*/ 1827 h 2218"/>
                <a:gd name="T84" fmla="*/ 25 w 1283"/>
                <a:gd name="T85" fmla="*/ 1902 h 2218"/>
                <a:gd name="T86" fmla="*/ 369 w 1283"/>
                <a:gd name="T87" fmla="*/ 1875 h 2218"/>
                <a:gd name="T88" fmla="*/ 711 w 1283"/>
                <a:gd name="T89" fmla="*/ 1844 h 2218"/>
                <a:gd name="T90" fmla="*/ 720 w 1283"/>
                <a:gd name="T91" fmla="*/ 1936 h 2218"/>
                <a:gd name="T92" fmla="*/ 728 w 1283"/>
                <a:gd name="T93" fmla="*/ 2007 h 2218"/>
                <a:gd name="T94" fmla="*/ 787 w 1283"/>
                <a:gd name="T95" fmla="*/ 2082 h 2218"/>
                <a:gd name="T96" fmla="*/ 809 w 1283"/>
                <a:gd name="T97" fmla="*/ 2149 h 2218"/>
                <a:gd name="T98" fmla="*/ 858 w 1283"/>
                <a:gd name="T99" fmla="*/ 2193 h 2218"/>
                <a:gd name="T100" fmla="*/ 882 w 1283"/>
                <a:gd name="T101" fmla="*/ 2194 h 2218"/>
                <a:gd name="T102" fmla="*/ 894 w 1283"/>
                <a:gd name="T103" fmla="*/ 2161 h 2218"/>
                <a:gd name="T104" fmla="*/ 916 w 1283"/>
                <a:gd name="T105" fmla="*/ 2114 h 2218"/>
                <a:gd name="T106" fmla="*/ 948 w 1283"/>
                <a:gd name="T107" fmla="*/ 2123 h 2218"/>
                <a:gd name="T108" fmla="*/ 1047 w 1283"/>
                <a:gd name="T109" fmla="*/ 2093 h 2218"/>
                <a:gd name="T110" fmla="*/ 1062 w 1283"/>
                <a:gd name="T111" fmla="*/ 2068 h 2218"/>
                <a:gd name="T112" fmla="*/ 1205 w 1283"/>
                <a:gd name="T113" fmla="*/ 2068 h 2218"/>
                <a:gd name="T114" fmla="*/ 1243 w 1283"/>
                <a:gd name="T115" fmla="*/ 2089 h 2218"/>
                <a:gd name="T116" fmla="*/ 1281 w 1283"/>
                <a:gd name="T117" fmla="*/ 2077 h 2218"/>
                <a:gd name="T118" fmla="*/ 1174 w 1283"/>
                <a:gd name="T119" fmla="*/ 2134 h 2218"/>
                <a:gd name="T120" fmla="*/ 1205 w 1283"/>
                <a:gd name="T121" fmla="*/ 2142 h 2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3" h="2218">
                  <a:moveTo>
                    <a:pt x="1032" y="2148"/>
                  </a:moveTo>
                  <a:lnTo>
                    <a:pt x="1028" y="2156"/>
                  </a:lnTo>
                  <a:lnTo>
                    <a:pt x="1019" y="2160"/>
                  </a:lnTo>
                  <a:lnTo>
                    <a:pt x="999" y="2161"/>
                  </a:lnTo>
                  <a:lnTo>
                    <a:pt x="999" y="2164"/>
                  </a:lnTo>
                  <a:lnTo>
                    <a:pt x="1011" y="2162"/>
                  </a:lnTo>
                  <a:lnTo>
                    <a:pt x="1017" y="2163"/>
                  </a:lnTo>
                  <a:lnTo>
                    <a:pt x="1021" y="2168"/>
                  </a:lnTo>
                  <a:lnTo>
                    <a:pt x="1023" y="2164"/>
                  </a:lnTo>
                  <a:lnTo>
                    <a:pt x="1026" y="2167"/>
                  </a:lnTo>
                  <a:lnTo>
                    <a:pt x="1025" y="2169"/>
                  </a:lnTo>
                  <a:lnTo>
                    <a:pt x="1023" y="2172"/>
                  </a:lnTo>
                  <a:lnTo>
                    <a:pt x="1021" y="2174"/>
                  </a:lnTo>
                  <a:lnTo>
                    <a:pt x="1023" y="2175"/>
                  </a:lnTo>
                  <a:lnTo>
                    <a:pt x="1024" y="2176"/>
                  </a:lnTo>
                  <a:lnTo>
                    <a:pt x="1025" y="2176"/>
                  </a:lnTo>
                  <a:lnTo>
                    <a:pt x="1027" y="2176"/>
                  </a:lnTo>
                  <a:lnTo>
                    <a:pt x="1032" y="2162"/>
                  </a:lnTo>
                  <a:lnTo>
                    <a:pt x="1033" y="2157"/>
                  </a:lnTo>
                  <a:lnTo>
                    <a:pt x="1032" y="2153"/>
                  </a:lnTo>
                  <a:lnTo>
                    <a:pt x="1033" y="2151"/>
                  </a:lnTo>
                  <a:lnTo>
                    <a:pt x="1035" y="2150"/>
                  </a:lnTo>
                  <a:lnTo>
                    <a:pt x="1035" y="2148"/>
                  </a:lnTo>
                  <a:lnTo>
                    <a:pt x="1032" y="2148"/>
                  </a:lnTo>
                  <a:close/>
                  <a:moveTo>
                    <a:pt x="895" y="2212"/>
                  </a:moveTo>
                  <a:lnTo>
                    <a:pt x="893" y="2216"/>
                  </a:lnTo>
                  <a:lnTo>
                    <a:pt x="896" y="2217"/>
                  </a:lnTo>
                  <a:lnTo>
                    <a:pt x="898" y="2213"/>
                  </a:lnTo>
                  <a:lnTo>
                    <a:pt x="897" y="2210"/>
                  </a:lnTo>
                  <a:lnTo>
                    <a:pt x="895" y="2212"/>
                  </a:lnTo>
                  <a:close/>
                  <a:moveTo>
                    <a:pt x="1072" y="2164"/>
                  </a:moveTo>
                  <a:lnTo>
                    <a:pt x="1071" y="2165"/>
                  </a:lnTo>
                  <a:lnTo>
                    <a:pt x="1081" y="2163"/>
                  </a:lnTo>
                  <a:lnTo>
                    <a:pt x="1087" y="2161"/>
                  </a:lnTo>
                  <a:lnTo>
                    <a:pt x="1082" y="2161"/>
                  </a:lnTo>
                  <a:lnTo>
                    <a:pt x="1072" y="2164"/>
                  </a:lnTo>
                  <a:close/>
                  <a:moveTo>
                    <a:pt x="1251" y="2144"/>
                  </a:moveTo>
                  <a:lnTo>
                    <a:pt x="1264" y="2146"/>
                  </a:lnTo>
                  <a:lnTo>
                    <a:pt x="1278" y="2145"/>
                  </a:lnTo>
                  <a:lnTo>
                    <a:pt x="1280" y="2141"/>
                  </a:lnTo>
                  <a:lnTo>
                    <a:pt x="1250" y="2141"/>
                  </a:lnTo>
                  <a:lnTo>
                    <a:pt x="1251" y="2144"/>
                  </a:lnTo>
                  <a:close/>
                  <a:moveTo>
                    <a:pt x="1282" y="2064"/>
                  </a:moveTo>
                  <a:lnTo>
                    <a:pt x="1269" y="1980"/>
                  </a:lnTo>
                  <a:lnTo>
                    <a:pt x="1262" y="1939"/>
                  </a:lnTo>
                  <a:lnTo>
                    <a:pt x="1256" y="1897"/>
                  </a:lnTo>
                  <a:lnTo>
                    <a:pt x="1250" y="1855"/>
                  </a:lnTo>
                  <a:lnTo>
                    <a:pt x="1243" y="1814"/>
                  </a:lnTo>
                  <a:lnTo>
                    <a:pt x="1237" y="1772"/>
                  </a:lnTo>
                  <a:lnTo>
                    <a:pt x="1230" y="1731"/>
                  </a:lnTo>
                  <a:lnTo>
                    <a:pt x="1218" y="1647"/>
                  </a:lnTo>
                  <a:lnTo>
                    <a:pt x="1211" y="1606"/>
                  </a:lnTo>
                  <a:lnTo>
                    <a:pt x="1205" y="1564"/>
                  </a:lnTo>
                  <a:lnTo>
                    <a:pt x="1198" y="1522"/>
                  </a:lnTo>
                  <a:lnTo>
                    <a:pt x="1192" y="1481"/>
                  </a:lnTo>
                  <a:lnTo>
                    <a:pt x="1186" y="1439"/>
                  </a:lnTo>
                  <a:lnTo>
                    <a:pt x="1179" y="1397"/>
                  </a:lnTo>
                  <a:lnTo>
                    <a:pt x="1179" y="1393"/>
                  </a:lnTo>
                  <a:lnTo>
                    <a:pt x="1179" y="1382"/>
                  </a:lnTo>
                  <a:lnTo>
                    <a:pt x="1180" y="1364"/>
                  </a:lnTo>
                  <a:lnTo>
                    <a:pt x="1180" y="1340"/>
                  </a:lnTo>
                  <a:lnTo>
                    <a:pt x="1180" y="1309"/>
                  </a:lnTo>
                  <a:lnTo>
                    <a:pt x="1180" y="1274"/>
                  </a:lnTo>
                  <a:lnTo>
                    <a:pt x="1181" y="1233"/>
                  </a:lnTo>
                  <a:lnTo>
                    <a:pt x="1181" y="1188"/>
                  </a:lnTo>
                  <a:lnTo>
                    <a:pt x="1181" y="1139"/>
                  </a:lnTo>
                  <a:lnTo>
                    <a:pt x="1182" y="1087"/>
                  </a:lnTo>
                  <a:lnTo>
                    <a:pt x="1182" y="1032"/>
                  </a:lnTo>
                  <a:lnTo>
                    <a:pt x="1182" y="974"/>
                  </a:lnTo>
                  <a:lnTo>
                    <a:pt x="1182" y="914"/>
                  </a:lnTo>
                  <a:lnTo>
                    <a:pt x="1183" y="853"/>
                  </a:lnTo>
                  <a:lnTo>
                    <a:pt x="1183" y="790"/>
                  </a:lnTo>
                  <a:lnTo>
                    <a:pt x="1184" y="665"/>
                  </a:lnTo>
                  <a:lnTo>
                    <a:pt x="1184" y="603"/>
                  </a:lnTo>
                  <a:lnTo>
                    <a:pt x="1184" y="542"/>
                  </a:lnTo>
                  <a:lnTo>
                    <a:pt x="1184" y="482"/>
                  </a:lnTo>
                  <a:lnTo>
                    <a:pt x="1184" y="425"/>
                  </a:lnTo>
                  <a:lnTo>
                    <a:pt x="1185" y="369"/>
                  </a:lnTo>
                  <a:lnTo>
                    <a:pt x="1185" y="317"/>
                  </a:lnTo>
                  <a:lnTo>
                    <a:pt x="1185" y="268"/>
                  </a:lnTo>
                  <a:lnTo>
                    <a:pt x="1185" y="223"/>
                  </a:lnTo>
                  <a:lnTo>
                    <a:pt x="1185" y="183"/>
                  </a:lnTo>
                  <a:lnTo>
                    <a:pt x="1185" y="148"/>
                  </a:lnTo>
                  <a:lnTo>
                    <a:pt x="1185" y="118"/>
                  </a:lnTo>
                  <a:lnTo>
                    <a:pt x="1185" y="75"/>
                  </a:lnTo>
                  <a:lnTo>
                    <a:pt x="1185" y="64"/>
                  </a:lnTo>
                  <a:lnTo>
                    <a:pt x="1185" y="44"/>
                  </a:lnTo>
                  <a:lnTo>
                    <a:pt x="1185" y="37"/>
                  </a:lnTo>
                  <a:lnTo>
                    <a:pt x="1178" y="37"/>
                  </a:lnTo>
                  <a:lnTo>
                    <a:pt x="1166" y="30"/>
                  </a:lnTo>
                  <a:lnTo>
                    <a:pt x="1156" y="18"/>
                  </a:lnTo>
                  <a:lnTo>
                    <a:pt x="1147" y="0"/>
                  </a:lnTo>
                  <a:lnTo>
                    <a:pt x="1144" y="1"/>
                  </a:lnTo>
                  <a:lnTo>
                    <a:pt x="1130" y="2"/>
                  </a:lnTo>
                  <a:lnTo>
                    <a:pt x="1083" y="7"/>
                  </a:lnTo>
                  <a:lnTo>
                    <a:pt x="1035" y="12"/>
                  </a:lnTo>
                  <a:lnTo>
                    <a:pt x="988" y="17"/>
                  </a:lnTo>
                  <a:lnTo>
                    <a:pt x="940" y="22"/>
                  </a:lnTo>
                  <a:lnTo>
                    <a:pt x="892" y="27"/>
                  </a:lnTo>
                  <a:lnTo>
                    <a:pt x="844" y="31"/>
                  </a:lnTo>
                  <a:lnTo>
                    <a:pt x="797" y="36"/>
                  </a:lnTo>
                  <a:lnTo>
                    <a:pt x="749" y="41"/>
                  </a:lnTo>
                  <a:lnTo>
                    <a:pt x="702" y="45"/>
                  </a:lnTo>
                  <a:lnTo>
                    <a:pt x="654" y="50"/>
                  </a:lnTo>
                  <a:lnTo>
                    <a:pt x="606" y="54"/>
                  </a:lnTo>
                  <a:lnTo>
                    <a:pt x="558" y="58"/>
                  </a:lnTo>
                  <a:lnTo>
                    <a:pt x="511" y="63"/>
                  </a:lnTo>
                  <a:lnTo>
                    <a:pt x="463" y="67"/>
                  </a:lnTo>
                  <a:lnTo>
                    <a:pt x="415" y="71"/>
                  </a:lnTo>
                  <a:lnTo>
                    <a:pt x="367" y="75"/>
                  </a:lnTo>
                  <a:lnTo>
                    <a:pt x="369" y="77"/>
                  </a:lnTo>
                  <a:lnTo>
                    <a:pt x="381" y="90"/>
                  </a:lnTo>
                  <a:lnTo>
                    <a:pt x="382" y="109"/>
                  </a:lnTo>
                  <a:lnTo>
                    <a:pt x="371" y="125"/>
                  </a:lnTo>
                  <a:lnTo>
                    <a:pt x="355" y="138"/>
                  </a:lnTo>
                  <a:lnTo>
                    <a:pt x="315" y="157"/>
                  </a:lnTo>
                  <a:lnTo>
                    <a:pt x="312" y="163"/>
                  </a:lnTo>
                  <a:lnTo>
                    <a:pt x="314" y="171"/>
                  </a:lnTo>
                  <a:lnTo>
                    <a:pt x="319" y="179"/>
                  </a:lnTo>
                  <a:lnTo>
                    <a:pt x="321" y="187"/>
                  </a:lnTo>
                  <a:lnTo>
                    <a:pt x="317" y="194"/>
                  </a:lnTo>
                  <a:lnTo>
                    <a:pt x="314" y="198"/>
                  </a:lnTo>
                  <a:lnTo>
                    <a:pt x="306" y="201"/>
                  </a:lnTo>
                  <a:lnTo>
                    <a:pt x="298" y="201"/>
                  </a:lnTo>
                  <a:lnTo>
                    <a:pt x="290" y="197"/>
                  </a:lnTo>
                  <a:lnTo>
                    <a:pt x="286" y="199"/>
                  </a:lnTo>
                  <a:lnTo>
                    <a:pt x="281" y="209"/>
                  </a:lnTo>
                  <a:lnTo>
                    <a:pt x="276" y="224"/>
                  </a:lnTo>
                  <a:lnTo>
                    <a:pt x="275" y="243"/>
                  </a:lnTo>
                  <a:lnTo>
                    <a:pt x="284" y="273"/>
                  </a:lnTo>
                  <a:lnTo>
                    <a:pt x="283" y="311"/>
                  </a:lnTo>
                  <a:lnTo>
                    <a:pt x="285" y="327"/>
                  </a:lnTo>
                  <a:lnTo>
                    <a:pt x="283" y="340"/>
                  </a:lnTo>
                  <a:lnTo>
                    <a:pt x="272" y="354"/>
                  </a:lnTo>
                  <a:lnTo>
                    <a:pt x="259" y="363"/>
                  </a:lnTo>
                  <a:lnTo>
                    <a:pt x="251" y="367"/>
                  </a:lnTo>
                  <a:lnTo>
                    <a:pt x="236" y="370"/>
                  </a:lnTo>
                  <a:lnTo>
                    <a:pt x="231" y="370"/>
                  </a:lnTo>
                  <a:lnTo>
                    <a:pt x="228" y="368"/>
                  </a:lnTo>
                  <a:lnTo>
                    <a:pt x="223" y="365"/>
                  </a:lnTo>
                  <a:lnTo>
                    <a:pt x="222" y="368"/>
                  </a:lnTo>
                  <a:lnTo>
                    <a:pt x="222" y="372"/>
                  </a:lnTo>
                  <a:lnTo>
                    <a:pt x="224" y="378"/>
                  </a:lnTo>
                  <a:lnTo>
                    <a:pt x="228" y="386"/>
                  </a:lnTo>
                  <a:lnTo>
                    <a:pt x="229" y="392"/>
                  </a:lnTo>
                  <a:lnTo>
                    <a:pt x="228" y="395"/>
                  </a:lnTo>
                  <a:lnTo>
                    <a:pt x="224" y="404"/>
                  </a:lnTo>
                  <a:lnTo>
                    <a:pt x="223" y="409"/>
                  </a:lnTo>
                  <a:lnTo>
                    <a:pt x="221" y="411"/>
                  </a:lnTo>
                  <a:lnTo>
                    <a:pt x="218" y="410"/>
                  </a:lnTo>
                  <a:lnTo>
                    <a:pt x="211" y="408"/>
                  </a:lnTo>
                  <a:lnTo>
                    <a:pt x="206" y="409"/>
                  </a:lnTo>
                  <a:lnTo>
                    <a:pt x="204" y="410"/>
                  </a:lnTo>
                  <a:lnTo>
                    <a:pt x="203" y="412"/>
                  </a:lnTo>
                  <a:lnTo>
                    <a:pt x="191" y="446"/>
                  </a:lnTo>
                  <a:lnTo>
                    <a:pt x="187" y="450"/>
                  </a:lnTo>
                  <a:lnTo>
                    <a:pt x="181" y="453"/>
                  </a:lnTo>
                  <a:lnTo>
                    <a:pt x="163" y="466"/>
                  </a:lnTo>
                  <a:lnTo>
                    <a:pt x="159" y="471"/>
                  </a:lnTo>
                  <a:lnTo>
                    <a:pt x="160" y="484"/>
                  </a:lnTo>
                  <a:lnTo>
                    <a:pt x="188" y="495"/>
                  </a:lnTo>
                  <a:lnTo>
                    <a:pt x="191" y="512"/>
                  </a:lnTo>
                  <a:lnTo>
                    <a:pt x="186" y="520"/>
                  </a:lnTo>
                  <a:lnTo>
                    <a:pt x="181" y="524"/>
                  </a:lnTo>
                  <a:lnTo>
                    <a:pt x="173" y="526"/>
                  </a:lnTo>
                  <a:lnTo>
                    <a:pt x="165" y="526"/>
                  </a:lnTo>
                  <a:lnTo>
                    <a:pt x="156" y="528"/>
                  </a:lnTo>
                  <a:lnTo>
                    <a:pt x="136" y="541"/>
                  </a:lnTo>
                  <a:lnTo>
                    <a:pt x="117" y="547"/>
                  </a:lnTo>
                  <a:lnTo>
                    <a:pt x="114" y="550"/>
                  </a:lnTo>
                  <a:lnTo>
                    <a:pt x="116" y="556"/>
                  </a:lnTo>
                  <a:lnTo>
                    <a:pt x="120" y="559"/>
                  </a:lnTo>
                  <a:lnTo>
                    <a:pt x="125" y="561"/>
                  </a:lnTo>
                  <a:lnTo>
                    <a:pt x="130" y="563"/>
                  </a:lnTo>
                  <a:lnTo>
                    <a:pt x="137" y="575"/>
                  </a:lnTo>
                  <a:lnTo>
                    <a:pt x="133" y="586"/>
                  </a:lnTo>
                  <a:lnTo>
                    <a:pt x="127" y="597"/>
                  </a:lnTo>
                  <a:lnTo>
                    <a:pt x="130" y="612"/>
                  </a:lnTo>
                  <a:lnTo>
                    <a:pt x="135" y="619"/>
                  </a:lnTo>
                  <a:lnTo>
                    <a:pt x="138" y="627"/>
                  </a:lnTo>
                  <a:lnTo>
                    <a:pt x="134" y="637"/>
                  </a:lnTo>
                  <a:lnTo>
                    <a:pt x="130" y="639"/>
                  </a:lnTo>
                  <a:lnTo>
                    <a:pt x="120" y="640"/>
                  </a:lnTo>
                  <a:lnTo>
                    <a:pt x="116" y="641"/>
                  </a:lnTo>
                  <a:lnTo>
                    <a:pt x="113" y="644"/>
                  </a:lnTo>
                  <a:lnTo>
                    <a:pt x="106" y="653"/>
                  </a:lnTo>
                  <a:lnTo>
                    <a:pt x="103" y="655"/>
                  </a:lnTo>
                  <a:lnTo>
                    <a:pt x="100" y="658"/>
                  </a:lnTo>
                  <a:lnTo>
                    <a:pt x="87" y="679"/>
                  </a:lnTo>
                  <a:lnTo>
                    <a:pt x="81" y="684"/>
                  </a:lnTo>
                  <a:lnTo>
                    <a:pt x="75" y="688"/>
                  </a:lnTo>
                  <a:lnTo>
                    <a:pt x="75" y="692"/>
                  </a:lnTo>
                  <a:lnTo>
                    <a:pt x="83" y="699"/>
                  </a:lnTo>
                  <a:lnTo>
                    <a:pt x="99" y="706"/>
                  </a:lnTo>
                  <a:lnTo>
                    <a:pt x="105" y="711"/>
                  </a:lnTo>
                  <a:lnTo>
                    <a:pt x="107" y="722"/>
                  </a:lnTo>
                  <a:lnTo>
                    <a:pt x="105" y="732"/>
                  </a:lnTo>
                  <a:lnTo>
                    <a:pt x="99" y="737"/>
                  </a:lnTo>
                  <a:lnTo>
                    <a:pt x="91" y="739"/>
                  </a:lnTo>
                  <a:lnTo>
                    <a:pt x="82" y="740"/>
                  </a:lnTo>
                  <a:lnTo>
                    <a:pt x="76" y="743"/>
                  </a:lnTo>
                  <a:lnTo>
                    <a:pt x="78" y="751"/>
                  </a:lnTo>
                  <a:lnTo>
                    <a:pt x="85" y="758"/>
                  </a:lnTo>
                  <a:lnTo>
                    <a:pt x="91" y="760"/>
                  </a:lnTo>
                  <a:lnTo>
                    <a:pt x="98" y="762"/>
                  </a:lnTo>
                  <a:lnTo>
                    <a:pt x="106" y="768"/>
                  </a:lnTo>
                  <a:lnTo>
                    <a:pt x="120" y="780"/>
                  </a:lnTo>
                  <a:lnTo>
                    <a:pt x="121" y="788"/>
                  </a:lnTo>
                  <a:lnTo>
                    <a:pt x="122" y="801"/>
                  </a:lnTo>
                  <a:lnTo>
                    <a:pt x="122" y="814"/>
                  </a:lnTo>
                  <a:lnTo>
                    <a:pt x="121" y="823"/>
                  </a:lnTo>
                  <a:lnTo>
                    <a:pt x="108" y="842"/>
                  </a:lnTo>
                  <a:lnTo>
                    <a:pt x="105" y="852"/>
                  </a:lnTo>
                  <a:lnTo>
                    <a:pt x="111" y="860"/>
                  </a:lnTo>
                  <a:lnTo>
                    <a:pt x="115" y="861"/>
                  </a:lnTo>
                  <a:lnTo>
                    <a:pt x="127" y="864"/>
                  </a:lnTo>
                  <a:lnTo>
                    <a:pt x="132" y="868"/>
                  </a:lnTo>
                  <a:lnTo>
                    <a:pt x="135" y="873"/>
                  </a:lnTo>
                  <a:lnTo>
                    <a:pt x="137" y="895"/>
                  </a:lnTo>
                  <a:lnTo>
                    <a:pt x="142" y="910"/>
                  </a:lnTo>
                  <a:lnTo>
                    <a:pt x="144" y="917"/>
                  </a:lnTo>
                  <a:lnTo>
                    <a:pt x="142" y="926"/>
                  </a:lnTo>
                  <a:lnTo>
                    <a:pt x="137" y="929"/>
                  </a:lnTo>
                  <a:lnTo>
                    <a:pt x="130" y="932"/>
                  </a:lnTo>
                  <a:lnTo>
                    <a:pt x="123" y="936"/>
                  </a:lnTo>
                  <a:lnTo>
                    <a:pt x="120" y="941"/>
                  </a:lnTo>
                  <a:lnTo>
                    <a:pt x="122" y="988"/>
                  </a:lnTo>
                  <a:lnTo>
                    <a:pt x="122" y="1003"/>
                  </a:lnTo>
                  <a:lnTo>
                    <a:pt x="125" y="1007"/>
                  </a:lnTo>
                  <a:lnTo>
                    <a:pt x="130" y="1010"/>
                  </a:lnTo>
                  <a:lnTo>
                    <a:pt x="136" y="1012"/>
                  </a:lnTo>
                  <a:lnTo>
                    <a:pt x="142" y="1012"/>
                  </a:lnTo>
                  <a:lnTo>
                    <a:pt x="147" y="1013"/>
                  </a:lnTo>
                  <a:lnTo>
                    <a:pt x="152" y="1018"/>
                  </a:lnTo>
                  <a:lnTo>
                    <a:pt x="160" y="1026"/>
                  </a:lnTo>
                  <a:lnTo>
                    <a:pt x="157" y="1034"/>
                  </a:lnTo>
                  <a:lnTo>
                    <a:pt x="153" y="1042"/>
                  </a:lnTo>
                  <a:lnTo>
                    <a:pt x="147" y="1049"/>
                  </a:lnTo>
                  <a:lnTo>
                    <a:pt x="143" y="1052"/>
                  </a:lnTo>
                  <a:lnTo>
                    <a:pt x="140" y="1057"/>
                  </a:lnTo>
                  <a:lnTo>
                    <a:pt x="135" y="1079"/>
                  </a:lnTo>
                  <a:lnTo>
                    <a:pt x="134" y="1097"/>
                  </a:lnTo>
                  <a:lnTo>
                    <a:pt x="135" y="1103"/>
                  </a:lnTo>
                  <a:lnTo>
                    <a:pt x="140" y="1107"/>
                  </a:lnTo>
                  <a:lnTo>
                    <a:pt x="159" y="1108"/>
                  </a:lnTo>
                  <a:lnTo>
                    <a:pt x="166" y="1113"/>
                  </a:lnTo>
                  <a:lnTo>
                    <a:pt x="169" y="1121"/>
                  </a:lnTo>
                  <a:lnTo>
                    <a:pt x="163" y="1131"/>
                  </a:lnTo>
                  <a:lnTo>
                    <a:pt x="157" y="1133"/>
                  </a:lnTo>
                  <a:lnTo>
                    <a:pt x="146" y="1135"/>
                  </a:lnTo>
                  <a:lnTo>
                    <a:pt x="137" y="1137"/>
                  </a:lnTo>
                  <a:lnTo>
                    <a:pt x="134" y="1144"/>
                  </a:lnTo>
                  <a:lnTo>
                    <a:pt x="135" y="1154"/>
                  </a:lnTo>
                  <a:lnTo>
                    <a:pt x="138" y="1162"/>
                  </a:lnTo>
                  <a:lnTo>
                    <a:pt x="141" y="1169"/>
                  </a:lnTo>
                  <a:lnTo>
                    <a:pt x="146" y="1175"/>
                  </a:lnTo>
                  <a:lnTo>
                    <a:pt x="150" y="1178"/>
                  </a:lnTo>
                  <a:lnTo>
                    <a:pt x="160" y="1183"/>
                  </a:lnTo>
                  <a:lnTo>
                    <a:pt x="163" y="1186"/>
                  </a:lnTo>
                  <a:lnTo>
                    <a:pt x="164" y="1191"/>
                  </a:lnTo>
                  <a:lnTo>
                    <a:pt x="164" y="1197"/>
                  </a:lnTo>
                  <a:lnTo>
                    <a:pt x="162" y="1202"/>
                  </a:lnTo>
                  <a:lnTo>
                    <a:pt x="162" y="1206"/>
                  </a:lnTo>
                  <a:lnTo>
                    <a:pt x="163" y="1225"/>
                  </a:lnTo>
                  <a:lnTo>
                    <a:pt x="164" y="1232"/>
                  </a:lnTo>
                  <a:lnTo>
                    <a:pt x="169" y="1238"/>
                  </a:lnTo>
                  <a:lnTo>
                    <a:pt x="183" y="1245"/>
                  </a:lnTo>
                  <a:lnTo>
                    <a:pt x="195" y="1249"/>
                  </a:lnTo>
                  <a:lnTo>
                    <a:pt x="204" y="1256"/>
                  </a:lnTo>
                  <a:lnTo>
                    <a:pt x="209" y="1274"/>
                  </a:lnTo>
                  <a:lnTo>
                    <a:pt x="212" y="1277"/>
                  </a:lnTo>
                  <a:lnTo>
                    <a:pt x="218" y="1279"/>
                  </a:lnTo>
                  <a:lnTo>
                    <a:pt x="231" y="1280"/>
                  </a:lnTo>
                  <a:lnTo>
                    <a:pt x="240" y="1282"/>
                  </a:lnTo>
                  <a:lnTo>
                    <a:pt x="243" y="1289"/>
                  </a:lnTo>
                  <a:lnTo>
                    <a:pt x="243" y="1295"/>
                  </a:lnTo>
                  <a:lnTo>
                    <a:pt x="240" y="1297"/>
                  </a:lnTo>
                  <a:lnTo>
                    <a:pt x="240" y="1300"/>
                  </a:lnTo>
                  <a:lnTo>
                    <a:pt x="224" y="1319"/>
                  </a:lnTo>
                  <a:lnTo>
                    <a:pt x="215" y="1348"/>
                  </a:lnTo>
                  <a:lnTo>
                    <a:pt x="203" y="1372"/>
                  </a:lnTo>
                  <a:lnTo>
                    <a:pt x="183" y="1372"/>
                  </a:lnTo>
                  <a:lnTo>
                    <a:pt x="180" y="1376"/>
                  </a:lnTo>
                  <a:lnTo>
                    <a:pt x="179" y="1381"/>
                  </a:lnTo>
                  <a:lnTo>
                    <a:pt x="179" y="1385"/>
                  </a:lnTo>
                  <a:lnTo>
                    <a:pt x="179" y="1388"/>
                  </a:lnTo>
                  <a:lnTo>
                    <a:pt x="192" y="1401"/>
                  </a:lnTo>
                  <a:lnTo>
                    <a:pt x="193" y="1417"/>
                  </a:lnTo>
                  <a:lnTo>
                    <a:pt x="186" y="1433"/>
                  </a:lnTo>
                  <a:lnTo>
                    <a:pt x="173" y="1444"/>
                  </a:lnTo>
                  <a:lnTo>
                    <a:pt x="162" y="1449"/>
                  </a:lnTo>
                  <a:lnTo>
                    <a:pt x="158" y="1452"/>
                  </a:lnTo>
                  <a:lnTo>
                    <a:pt x="155" y="1456"/>
                  </a:lnTo>
                  <a:lnTo>
                    <a:pt x="152" y="1465"/>
                  </a:lnTo>
                  <a:lnTo>
                    <a:pt x="150" y="1469"/>
                  </a:lnTo>
                  <a:lnTo>
                    <a:pt x="134" y="1491"/>
                  </a:lnTo>
                  <a:lnTo>
                    <a:pt x="128" y="1497"/>
                  </a:lnTo>
                  <a:lnTo>
                    <a:pt x="120" y="1501"/>
                  </a:lnTo>
                  <a:lnTo>
                    <a:pt x="105" y="1505"/>
                  </a:lnTo>
                  <a:lnTo>
                    <a:pt x="98" y="1510"/>
                  </a:lnTo>
                  <a:lnTo>
                    <a:pt x="93" y="1518"/>
                  </a:lnTo>
                  <a:lnTo>
                    <a:pt x="90" y="1527"/>
                  </a:lnTo>
                  <a:lnTo>
                    <a:pt x="87" y="1544"/>
                  </a:lnTo>
                  <a:lnTo>
                    <a:pt x="77" y="1566"/>
                  </a:lnTo>
                  <a:lnTo>
                    <a:pt x="76" y="1574"/>
                  </a:lnTo>
                  <a:lnTo>
                    <a:pt x="76" y="1583"/>
                  </a:lnTo>
                  <a:lnTo>
                    <a:pt x="72" y="1622"/>
                  </a:lnTo>
                  <a:lnTo>
                    <a:pt x="72" y="1633"/>
                  </a:lnTo>
                  <a:lnTo>
                    <a:pt x="71" y="1638"/>
                  </a:lnTo>
                  <a:lnTo>
                    <a:pt x="71" y="1641"/>
                  </a:lnTo>
                  <a:lnTo>
                    <a:pt x="45" y="1662"/>
                  </a:lnTo>
                  <a:lnTo>
                    <a:pt x="37" y="1676"/>
                  </a:lnTo>
                  <a:lnTo>
                    <a:pt x="41" y="1695"/>
                  </a:lnTo>
                  <a:lnTo>
                    <a:pt x="43" y="1698"/>
                  </a:lnTo>
                  <a:lnTo>
                    <a:pt x="47" y="1703"/>
                  </a:lnTo>
                  <a:lnTo>
                    <a:pt x="52" y="1712"/>
                  </a:lnTo>
                  <a:lnTo>
                    <a:pt x="53" y="1715"/>
                  </a:lnTo>
                  <a:lnTo>
                    <a:pt x="53" y="1724"/>
                  </a:lnTo>
                  <a:lnTo>
                    <a:pt x="53" y="1728"/>
                  </a:lnTo>
                  <a:lnTo>
                    <a:pt x="49" y="1732"/>
                  </a:lnTo>
                  <a:lnTo>
                    <a:pt x="47" y="1761"/>
                  </a:lnTo>
                  <a:lnTo>
                    <a:pt x="45" y="1769"/>
                  </a:lnTo>
                  <a:lnTo>
                    <a:pt x="40" y="1774"/>
                  </a:lnTo>
                  <a:lnTo>
                    <a:pt x="32" y="1776"/>
                  </a:lnTo>
                  <a:lnTo>
                    <a:pt x="14" y="1777"/>
                  </a:lnTo>
                  <a:lnTo>
                    <a:pt x="5" y="1778"/>
                  </a:lnTo>
                  <a:lnTo>
                    <a:pt x="0" y="1782"/>
                  </a:lnTo>
                  <a:lnTo>
                    <a:pt x="0" y="1789"/>
                  </a:lnTo>
                  <a:lnTo>
                    <a:pt x="4" y="1798"/>
                  </a:lnTo>
                  <a:lnTo>
                    <a:pt x="11" y="1805"/>
                  </a:lnTo>
                  <a:lnTo>
                    <a:pt x="16" y="1808"/>
                  </a:lnTo>
                  <a:lnTo>
                    <a:pt x="19" y="1810"/>
                  </a:lnTo>
                  <a:lnTo>
                    <a:pt x="18" y="1815"/>
                  </a:lnTo>
                  <a:lnTo>
                    <a:pt x="17" y="1820"/>
                  </a:lnTo>
                  <a:lnTo>
                    <a:pt x="16" y="1822"/>
                  </a:lnTo>
                  <a:lnTo>
                    <a:pt x="15" y="1827"/>
                  </a:lnTo>
                  <a:lnTo>
                    <a:pt x="12" y="1835"/>
                  </a:lnTo>
                  <a:lnTo>
                    <a:pt x="12" y="1839"/>
                  </a:lnTo>
                  <a:lnTo>
                    <a:pt x="17" y="1851"/>
                  </a:lnTo>
                  <a:lnTo>
                    <a:pt x="30" y="1865"/>
                  </a:lnTo>
                  <a:lnTo>
                    <a:pt x="33" y="1876"/>
                  </a:lnTo>
                  <a:lnTo>
                    <a:pt x="5" y="1903"/>
                  </a:lnTo>
                  <a:lnTo>
                    <a:pt x="8" y="1903"/>
                  </a:lnTo>
                  <a:lnTo>
                    <a:pt x="25" y="1902"/>
                  </a:lnTo>
                  <a:lnTo>
                    <a:pt x="33" y="1901"/>
                  </a:lnTo>
                  <a:lnTo>
                    <a:pt x="55" y="1899"/>
                  </a:lnTo>
                  <a:lnTo>
                    <a:pt x="89" y="1897"/>
                  </a:lnTo>
                  <a:lnTo>
                    <a:pt x="133" y="1893"/>
                  </a:lnTo>
                  <a:lnTo>
                    <a:pt x="185" y="1889"/>
                  </a:lnTo>
                  <a:lnTo>
                    <a:pt x="243" y="1885"/>
                  </a:lnTo>
                  <a:lnTo>
                    <a:pt x="305" y="1880"/>
                  </a:lnTo>
                  <a:lnTo>
                    <a:pt x="369" y="1875"/>
                  </a:lnTo>
                  <a:lnTo>
                    <a:pt x="433" y="1869"/>
                  </a:lnTo>
                  <a:lnTo>
                    <a:pt x="494" y="1864"/>
                  </a:lnTo>
                  <a:lnTo>
                    <a:pt x="552" y="1859"/>
                  </a:lnTo>
                  <a:lnTo>
                    <a:pt x="604" y="1854"/>
                  </a:lnTo>
                  <a:lnTo>
                    <a:pt x="648" y="1850"/>
                  </a:lnTo>
                  <a:lnTo>
                    <a:pt x="682" y="1847"/>
                  </a:lnTo>
                  <a:lnTo>
                    <a:pt x="704" y="1845"/>
                  </a:lnTo>
                  <a:lnTo>
                    <a:pt x="711" y="1844"/>
                  </a:lnTo>
                  <a:lnTo>
                    <a:pt x="728" y="1843"/>
                  </a:lnTo>
                  <a:lnTo>
                    <a:pt x="742" y="1841"/>
                  </a:lnTo>
                  <a:lnTo>
                    <a:pt x="744" y="1848"/>
                  </a:lnTo>
                  <a:lnTo>
                    <a:pt x="743" y="1864"/>
                  </a:lnTo>
                  <a:lnTo>
                    <a:pt x="739" y="1880"/>
                  </a:lnTo>
                  <a:lnTo>
                    <a:pt x="732" y="1897"/>
                  </a:lnTo>
                  <a:lnTo>
                    <a:pt x="728" y="1924"/>
                  </a:lnTo>
                  <a:lnTo>
                    <a:pt x="720" y="1936"/>
                  </a:lnTo>
                  <a:lnTo>
                    <a:pt x="717" y="1944"/>
                  </a:lnTo>
                  <a:lnTo>
                    <a:pt x="720" y="1952"/>
                  </a:lnTo>
                  <a:lnTo>
                    <a:pt x="715" y="1969"/>
                  </a:lnTo>
                  <a:lnTo>
                    <a:pt x="713" y="1979"/>
                  </a:lnTo>
                  <a:lnTo>
                    <a:pt x="713" y="1987"/>
                  </a:lnTo>
                  <a:lnTo>
                    <a:pt x="717" y="1993"/>
                  </a:lnTo>
                  <a:lnTo>
                    <a:pt x="724" y="2000"/>
                  </a:lnTo>
                  <a:lnTo>
                    <a:pt x="728" y="2007"/>
                  </a:lnTo>
                  <a:lnTo>
                    <a:pt x="724" y="2017"/>
                  </a:lnTo>
                  <a:lnTo>
                    <a:pt x="736" y="2037"/>
                  </a:lnTo>
                  <a:lnTo>
                    <a:pt x="742" y="2043"/>
                  </a:lnTo>
                  <a:lnTo>
                    <a:pt x="755" y="2047"/>
                  </a:lnTo>
                  <a:lnTo>
                    <a:pt x="762" y="2051"/>
                  </a:lnTo>
                  <a:lnTo>
                    <a:pt x="768" y="2064"/>
                  </a:lnTo>
                  <a:lnTo>
                    <a:pt x="780" y="2071"/>
                  </a:lnTo>
                  <a:lnTo>
                    <a:pt x="787" y="2082"/>
                  </a:lnTo>
                  <a:lnTo>
                    <a:pt x="788" y="2085"/>
                  </a:lnTo>
                  <a:lnTo>
                    <a:pt x="789" y="2089"/>
                  </a:lnTo>
                  <a:lnTo>
                    <a:pt x="789" y="2097"/>
                  </a:lnTo>
                  <a:lnTo>
                    <a:pt x="790" y="2100"/>
                  </a:lnTo>
                  <a:lnTo>
                    <a:pt x="793" y="2107"/>
                  </a:lnTo>
                  <a:lnTo>
                    <a:pt x="806" y="2124"/>
                  </a:lnTo>
                  <a:lnTo>
                    <a:pt x="808" y="2131"/>
                  </a:lnTo>
                  <a:lnTo>
                    <a:pt x="809" y="2149"/>
                  </a:lnTo>
                  <a:lnTo>
                    <a:pt x="818" y="2162"/>
                  </a:lnTo>
                  <a:lnTo>
                    <a:pt x="832" y="2188"/>
                  </a:lnTo>
                  <a:lnTo>
                    <a:pt x="842" y="2197"/>
                  </a:lnTo>
                  <a:lnTo>
                    <a:pt x="844" y="2192"/>
                  </a:lnTo>
                  <a:lnTo>
                    <a:pt x="849" y="2190"/>
                  </a:lnTo>
                  <a:lnTo>
                    <a:pt x="854" y="2191"/>
                  </a:lnTo>
                  <a:lnTo>
                    <a:pt x="857" y="2194"/>
                  </a:lnTo>
                  <a:lnTo>
                    <a:pt x="858" y="2193"/>
                  </a:lnTo>
                  <a:lnTo>
                    <a:pt x="860" y="2193"/>
                  </a:lnTo>
                  <a:lnTo>
                    <a:pt x="865" y="2195"/>
                  </a:lnTo>
                  <a:lnTo>
                    <a:pt x="870" y="2195"/>
                  </a:lnTo>
                  <a:lnTo>
                    <a:pt x="876" y="2192"/>
                  </a:lnTo>
                  <a:lnTo>
                    <a:pt x="879" y="2187"/>
                  </a:lnTo>
                  <a:lnTo>
                    <a:pt x="882" y="2190"/>
                  </a:lnTo>
                  <a:lnTo>
                    <a:pt x="883" y="2191"/>
                  </a:lnTo>
                  <a:lnTo>
                    <a:pt x="882" y="2194"/>
                  </a:lnTo>
                  <a:lnTo>
                    <a:pt x="885" y="2197"/>
                  </a:lnTo>
                  <a:lnTo>
                    <a:pt x="889" y="2192"/>
                  </a:lnTo>
                  <a:lnTo>
                    <a:pt x="890" y="2189"/>
                  </a:lnTo>
                  <a:lnTo>
                    <a:pt x="890" y="2185"/>
                  </a:lnTo>
                  <a:lnTo>
                    <a:pt x="891" y="2180"/>
                  </a:lnTo>
                  <a:lnTo>
                    <a:pt x="897" y="2172"/>
                  </a:lnTo>
                  <a:lnTo>
                    <a:pt x="898" y="2167"/>
                  </a:lnTo>
                  <a:lnTo>
                    <a:pt x="894" y="2161"/>
                  </a:lnTo>
                  <a:lnTo>
                    <a:pt x="928" y="2138"/>
                  </a:lnTo>
                  <a:lnTo>
                    <a:pt x="931" y="2133"/>
                  </a:lnTo>
                  <a:lnTo>
                    <a:pt x="931" y="2128"/>
                  </a:lnTo>
                  <a:lnTo>
                    <a:pt x="930" y="2119"/>
                  </a:lnTo>
                  <a:lnTo>
                    <a:pt x="928" y="2118"/>
                  </a:lnTo>
                  <a:lnTo>
                    <a:pt x="919" y="2119"/>
                  </a:lnTo>
                  <a:lnTo>
                    <a:pt x="916" y="2118"/>
                  </a:lnTo>
                  <a:lnTo>
                    <a:pt x="916" y="2114"/>
                  </a:lnTo>
                  <a:lnTo>
                    <a:pt x="919" y="2109"/>
                  </a:lnTo>
                  <a:lnTo>
                    <a:pt x="924" y="2105"/>
                  </a:lnTo>
                  <a:lnTo>
                    <a:pt x="928" y="2103"/>
                  </a:lnTo>
                  <a:lnTo>
                    <a:pt x="936" y="2104"/>
                  </a:lnTo>
                  <a:lnTo>
                    <a:pt x="949" y="2112"/>
                  </a:lnTo>
                  <a:lnTo>
                    <a:pt x="957" y="2115"/>
                  </a:lnTo>
                  <a:lnTo>
                    <a:pt x="951" y="2119"/>
                  </a:lnTo>
                  <a:lnTo>
                    <a:pt x="948" y="2123"/>
                  </a:lnTo>
                  <a:lnTo>
                    <a:pt x="950" y="2127"/>
                  </a:lnTo>
                  <a:lnTo>
                    <a:pt x="957" y="2128"/>
                  </a:lnTo>
                  <a:lnTo>
                    <a:pt x="962" y="2127"/>
                  </a:lnTo>
                  <a:lnTo>
                    <a:pt x="985" y="2117"/>
                  </a:lnTo>
                  <a:lnTo>
                    <a:pt x="1009" y="2108"/>
                  </a:lnTo>
                  <a:lnTo>
                    <a:pt x="1035" y="2096"/>
                  </a:lnTo>
                  <a:lnTo>
                    <a:pt x="1042" y="2094"/>
                  </a:lnTo>
                  <a:lnTo>
                    <a:pt x="1047" y="2093"/>
                  </a:lnTo>
                  <a:lnTo>
                    <a:pt x="1058" y="2085"/>
                  </a:lnTo>
                  <a:lnTo>
                    <a:pt x="1063" y="2083"/>
                  </a:lnTo>
                  <a:lnTo>
                    <a:pt x="1087" y="2082"/>
                  </a:lnTo>
                  <a:lnTo>
                    <a:pt x="1098" y="2079"/>
                  </a:lnTo>
                  <a:lnTo>
                    <a:pt x="1105" y="2073"/>
                  </a:lnTo>
                  <a:lnTo>
                    <a:pt x="1056" y="2071"/>
                  </a:lnTo>
                  <a:lnTo>
                    <a:pt x="1056" y="2068"/>
                  </a:lnTo>
                  <a:lnTo>
                    <a:pt x="1062" y="2068"/>
                  </a:lnTo>
                  <a:lnTo>
                    <a:pt x="1068" y="2066"/>
                  </a:lnTo>
                  <a:lnTo>
                    <a:pt x="1077" y="2060"/>
                  </a:lnTo>
                  <a:lnTo>
                    <a:pt x="1109" y="2066"/>
                  </a:lnTo>
                  <a:lnTo>
                    <a:pt x="1152" y="2092"/>
                  </a:lnTo>
                  <a:lnTo>
                    <a:pt x="1164" y="2093"/>
                  </a:lnTo>
                  <a:lnTo>
                    <a:pt x="1183" y="2089"/>
                  </a:lnTo>
                  <a:lnTo>
                    <a:pt x="1199" y="2080"/>
                  </a:lnTo>
                  <a:lnTo>
                    <a:pt x="1205" y="2068"/>
                  </a:lnTo>
                  <a:lnTo>
                    <a:pt x="1208" y="2068"/>
                  </a:lnTo>
                  <a:lnTo>
                    <a:pt x="1210" y="2073"/>
                  </a:lnTo>
                  <a:lnTo>
                    <a:pt x="1216" y="2077"/>
                  </a:lnTo>
                  <a:lnTo>
                    <a:pt x="1219" y="2086"/>
                  </a:lnTo>
                  <a:lnTo>
                    <a:pt x="1223" y="2088"/>
                  </a:lnTo>
                  <a:lnTo>
                    <a:pt x="1228" y="2088"/>
                  </a:lnTo>
                  <a:lnTo>
                    <a:pt x="1233" y="2087"/>
                  </a:lnTo>
                  <a:lnTo>
                    <a:pt x="1243" y="2089"/>
                  </a:lnTo>
                  <a:lnTo>
                    <a:pt x="1251" y="2093"/>
                  </a:lnTo>
                  <a:lnTo>
                    <a:pt x="1258" y="2095"/>
                  </a:lnTo>
                  <a:lnTo>
                    <a:pt x="1266" y="2090"/>
                  </a:lnTo>
                  <a:lnTo>
                    <a:pt x="1269" y="2087"/>
                  </a:lnTo>
                  <a:lnTo>
                    <a:pt x="1270" y="2084"/>
                  </a:lnTo>
                  <a:lnTo>
                    <a:pt x="1272" y="2081"/>
                  </a:lnTo>
                  <a:lnTo>
                    <a:pt x="1277" y="2079"/>
                  </a:lnTo>
                  <a:lnTo>
                    <a:pt x="1281" y="2077"/>
                  </a:lnTo>
                  <a:lnTo>
                    <a:pt x="1281" y="2072"/>
                  </a:lnTo>
                  <a:lnTo>
                    <a:pt x="1280" y="2067"/>
                  </a:lnTo>
                  <a:lnTo>
                    <a:pt x="1281" y="2064"/>
                  </a:lnTo>
                  <a:lnTo>
                    <a:pt x="1282" y="2064"/>
                  </a:lnTo>
                  <a:close/>
                  <a:moveTo>
                    <a:pt x="1205" y="2142"/>
                  </a:moveTo>
                  <a:lnTo>
                    <a:pt x="1196" y="2139"/>
                  </a:lnTo>
                  <a:lnTo>
                    <a:pt x="1187" y="2135"/>
                  </a:lnTo>
                  <a:lnTo>
                    <a:pt x="1174" y="2134"/>
                  </a:lnTo>
                  <a:lnTo>
                    <a:pt x="1161" y="2135"/>
                  </a:lnTo>
                  <a:lnTo>
                    <a:pt x="1152" y="2139"/>
                  </a:lnTo>
                  <a:lnTo>
                    <a:pt x="1152" y="2142"/>
                  </a:lnTo>
                  <a:lnTo>
                    <a:pt x="1230" y="2146"/>
                  </a:lnTo>
                  <a:lnTo>
                    <a:pt x="1234" y="2144"/>
                  </a:lnTo>
                  <a:lnTo>
                    <a:pt x="1237" y="2142"/>
                  </a:lnTo>
                  <a:lnTo>
                    <a:pt x="1228" y="2140"/>
                  </a:lnTo>
                  <a:lnTo>
                    <a:pt x="1205" y="2142"/>
                  </a:lnTo>
                  <a:close/>
                  <a:moveTo>
                    <a:pt x="1101" y="2149"/>
                  </a:moveTo>
                  <a:lnTo>
                    <a:pt x="1099" y="2151"/>
                  </a:lnTo>
                  <a:lnTo>
                    <a:pt x="1096" y="2155"/>
                  </a:lnTo>
                  <a:lnTo>
                    <a:pt x="1100" y="2154"/>
                  </a:lnTo>
                  <a:lnTo>
                    <a:pt x="1106" y="2149"/>
                  </a:lnTo>
                  <a:lnTo>
                    <a:pt x="1105" y="2147"/>
                  </a:lnTo>
                  <a:lnTo>
                    <a:pt x="1101" y="214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xmlns="" id="{8465B7DF-4947-4570-9427-54873440F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0252" y="4073171"/>
              <a:ext cx="9027" cy="7952"/>
            </a:xfrm>
            <a:custGeom>
              <a:avLst/>
              <a:gdLst>
                <a:gd name="T0" fmla="*/ 33 w 37"/>
                <a:gd name="T1" fmla="*/ 0 h 29"/>
                <a:gd name="T2" fmla="*/ 29 w 37"/>
                <a:gd name="T3" fmla="*/ 8 h 29"/>
                <a:gd name="T4" fmla="*/ 20 w 37"/>
                <a:gd name="T5" fmla="*/ 12 h 29"/>
                <a:gd name="T6" fmla="*/ 0 w 37"/>
                <a:gd name="T7" fmla="*/ 13 h 29"/>
                <a:gd name="T8" fmla="*/ 0 w 37"/>
                <a:gd name="T9" fmla="*/ 16 h 29"/>
                <a:gd name="T10" fmla="*/ 12 w 37"/>
                <a:gd name="T11" fmla="*/ 14 h 29"/>
                <a:gd name="T12" fmla="*/ 18 w 37"/>
                <a:gd name="T13" fmla="*/ 15 h 29"/>
                <a:gd name="T14" fmla="*/ 22 w 37"/>
                <a:gd name="T15" fmla="*/ 20 h 29"/>
                <a:gd name="T16" fmla="*/ 24 w 37"/>
                <a:gd name="T17" fmla="*/ 16 h 29"/>
                <a:gd name="T18" fmla="*/ 27 w 37"/>
                <a:gd name="T19" fmla="*/ 19 h 29"/>
                <a:gd name="T20" fmla="*/ 26 w 37"/>
                <a:gd name="T21" fmla="*/ 21 h 29"/>
                <a:gd name="T22" fmla="*/ 24 w 37"/>
                <a:gd name="T23" fmla="*/ 24 h 29"/>
                <a:gd name="T24" fmla="*/ 22 w 37"/>
                <a:gd name="T25" fmla="*/ 26 h 29"/>
                <a:gd name="T26" fmla="*/ 24 w 37"/>
                <a:gd name="T27" fmla="*/ 27 h 29"/>
                <a:gd name="T28" fmla="*/ 25 w 37"/>
                <a:gd name="T29" fmla="*/ 28 h 29"/>
                <a:gd name="T30" fmla="*/ 26 w 37"/>
                <a:gd name="T31" fmla="*/ 28 h 29"/>
                <a:gd name="T32" fmla="*/ 28 w 37"/>
                <a:gd name="T33" fmla="*/ 28 h 29"/>
                <a:gd name="T34" fmla="*/ 33 w 37"/>
                <a:gd name="T35" fmla="*/ 14 h 29"/>
                <a:gd name="T36" fmla="*/ 34 w 37"/>
                <a:gd name="T37" fmla="*/ 9 h 29"/>
                <a:gd name="T38" fmla="*/ 33 w 37"/>
                <a:gd name="T39" fmla="*/ 5 h 29"/>
                <a:gd name="T40" fmla="*/ 34 w 37"/>
                <a:gd name="T41" fmla="*/ 3 h 29"/>
                <a:gd name="T42" fmla="*/ 36 w 37"/>
                <a:gd name="T43" fmla="*/ 2 h 29"/>
                <a:gd name="T44" fmla="*/ 36 w 37"/>
                <a:gd name="T45" fmla="*/ 0 h 29"/>
                <a:gd name="T46" fmla="*/ 33 w 37"/>
                <a:gd name="T4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29">
                  <a:moveTo>
                    <a:pt x="33" y="0"/>
                  </a:moveTo>
                  <a:lnTo>
                    <a:pt x="29" y="8"/>
                  </a:lnTo>
                  <a:lnTo>
                    <a:pt x="2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2" y="14"/>
                  </a:lnTo>
                  <a:lnTo>
                    <a:pt x="18" y="15"/>
                  </a:lnTo>
                  <a:lnTo>
                    <a:pt x="22" y="20"/>
                  </a:lnTo>
                  <a:lnTo>
                    <a:pt x="24" y="16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2" y="26"/>
                  </a:lnTo>
                  <a:lnTo>
                    <a:pt x="24" y="27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33" y="14"/>
                  </a:lnTo>
                  <a:lnTo>
                    <a:pt x="34" y="9"/>
                  </a:lnTo>
                  <a:lnTo>
                    <a:pt x="33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xmlns="" id="{A51947EC-B0B0-46C5-80E1-D8BA62BB1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174" y="4090213"/>
              <a:ext cx="1129" cy="2273"/>
            </a:xfrm>
            <a:custGeom>
              <a:avLst/>
              <a:gdLst>
                <a:gd name="T0" fmla="*/ 2 w 6"/>
                <a:gd name="T1" fmla="*/ 2 h 8"/>
                <a:gd name="T2" fmla="*/ 0 w 6"/>
                <a:gd name="T3" fmla="*/ 6 h 8"/>
                <a:gd name="T4" fmla="*/ 3 w 6"/>
                <a:gd name="T5" fmla="*/ 7 h 8"/>
                <a:gd name="T6" fmla="*/ 5 w 6"/>
                <a:gd name="T7" fmla="*/ 3 h 8"/>
                <a:gd name="T8" fmla="*/ 4 w 6"/>
                <a:gd name="T9" fmla="*/ 0 h 8"/>
                <a:gd name="T10" fmla="*/ 2 w 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2" y="2"/>
                  </a:moveTo>
                  <a:lnTo>
                    <a:pt x="0" y="6"/>
                  </a:lnTo>
                  <a:lnTo>
                    <a:pt x="3" y="7"/>
                  </a:lnTo>
                  <a:lnTo>
                    <a:pt x="5" y="3"/>
                  </a:lnTo>
                  <a:lnTo>
                    <a:pt x="4" y="0"/>
                  </a:lnTo>
                  <a:lnTo>
                    <a:pt x="2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xmlns="" id="{D390E696-5BC1-447E-925A-09C42E899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8305" y="4076579"/>
              <a:ext cx="4513" cy="1137"/>
            </a:xfrm>
            <a:custGeom>
              <a:avLst/>
              <a:gdLst>
                <a:gd name="T0" fmla="*/ 1 w 17"/>
                <a:gd name="T1" fmla="*/ 3 h 5"/>
                <a:gd name="T2" fmla="*/ 0 w 17"/>
                <a:gd name="T3" fmla="*/ 4 h 5"/>
                <a:gd name="T4" fmla="*/ 10 w 17"/>
                <a:gd name="T5" fmla="*/ 2 h 5"/>
                <a:gd name="T6" fmla="*/ 16 w 17"/>
                <a:gd name="T7" fmla="*/ 0 h 5"/>
                <a:gd name="T8" fmla="*/ 11 w 17"/>
                <a:gd name="T9" fmla="*/ 0 h 5"/>
                <a:gd name="T10" fmla="*/ 1 w 1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">
                  <a:moveTo>
                    <a:pt x="1" y="3"/>
                  </a:moveTo>
                  <a:lnTo>
                    <a:pt x="0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xmlns="" id="{72050A8F-15A6-4CAF-A43C-CD62FC84D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4564" y="4072035"/>
              <a:ext cx="7897" cy="1137"/>
            </a:xfrm>
            <a:custGeom>
              <a:avLst/>
              <a:gdLst>
                <a:gd name="T0" fmla="*/ 1 w 31"/>
                <a:gd name="T1" fmla="*/ 3 h 6"/>
                <a:gd name="T2" fmla="*/ 14 w 31"/>
                <a:gd name="T3" fmla="*/ 5 h 6"/>
                <a:gd name="T4" fmla="*/ 28 w 31"/>
                <a:gd name="T5" fmla="*/ 4 h 6"/>
                <a:gd name="T6" fmla="*/ 30 w 31"/>
                <a:gd name="T7" fmla="*/ 0 h 6"/>
                <a:gd name="T8" fmla="*/ 0 w 31"/>
                <a:gd name="T9" fmla="*/ 0 h 6"/>
                <a:gd name="T10" fmla="*/ 1 w 3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">
                  <a:moveTo>
                    <a:pt x="1" y="3"/>
                  </a:moveTo>
                  <a:lnTo>
                    <a:pt x="14" y="5"/>
                  </a:lnTo>
                  <a:lnTo>
                    <a:pt x="28" y="4"/>
                  </a:lnTo>
                  <a:lnTo>
                    <a:pt x="30" y="0"/>
                  </a:lnTo>
                  <a:lnTo>
                    <a:pt x="0" y="0"/>
                  </a:lnTo>
                  <a:lnTo>
                    <a:pt x="1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xmlns="" id="{E9409900-C6D3-4F4D-8425-C3163243F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135" y="3519888"/>
              <a:ext cx="328326" cy="565780"/>
            </a:xfrm>
            <a:custGeom>
              <a:avLst/>
              <a:gdLst>
                <a:gd name="T0" fmla="*/ 1237 w 1283"/>
                <a:gd name="T1" fmla="*/ 1772 h 2198"/>
                <a:gd name="T2" fmla="*/ 1186 w 1283"/>
                <a:gd name="T3" fmla="*/ 1439 h 2198"/>
                <a:gd name="T4" fmla="*/ 1180 w 1283"/>
                <a:gd name="T5" fmla="*/ 1274 h 2198"/>
                <a:gd name="T6" fmla="*/ 1182 w 1283"/>
                <a:gd name="T7" fmla="*/ 914 h 2198"/>
                <a:gd name="T8" fmla="*/ 1184 w 1283"/>
                <a:gd name="T9" fmla="*/ 425 h 2198"/>
                <a:gd name="T10" fmla="*/ 1185 w 1283"/>
                <a:gd name="T11" fmla="*/ 118 h 2198"/>
                <a:gd name="T12" fmla="*/ 1156 w 1283"/>
                <a:gd name="T13" fmla="*/ 18 h 2198"/>
                <a:gd name="T14" fmla="*/ 940 w 1283"/>
                <a:gd name="T15" fmla="*/ 22 h 2198"/>
                <a:gd name="T16" fmla="*/ 606 w 1283"/>
                <a:gd name="T17" fmla="*/ 54 h 2198"/>
                <a:gd name="T18" fmla="*/ 381 w 1283"/>
                <a:gd name="T19" fmla="*/ 90 h 2198"/>
                <a:gd name="T20" fmla="*/ 319 w 1283"/>
                <a:gd name="T21" fmla="*/ 179 h 2198"/>
                <a:gd name="T22" fmla="*/ 286 w 1283"/>
                <a:gd name="T23" fmla="*/ 199 h 2198"/>
                <a:gd name="T24" fmla="*/ 283 w 1283"/>
                <a:gd name="T25" fmla="*/ 340 h 2198"/>
                <a:gd name="T26" fmla="*/ 223 w 1283"/>
                <a:gd name="T27" fmla="*/ 365 h 2198"/>
                <a:gd name="T28" fmla="*/ 224 w 1283"/>
                <a:gd name="T29" fmla="*/ 404 h 2198"/>
                <a:gd name="T30" fmla="*/ 203 w 1283"/>
                <a:gd name="T31" fmla="*/ 412 h 2198"/>
                <a:gd name="T32" fmla="*/ 188 w 1283"/>
                <a:gd name="T33" fmla="*/ 495 h 2198"/>
                <a:gd name="T34" fmla="*/ 136 w 1283"/>
                <a:gd name="T35" fmla="*/ 541 h 2198"/>
                <a:gd name="T36" fmla="*/ 137 w 1283"/>
                <a:gd name="T37" fmla="*/ 575 h 2198"/>
                <a:gd name="T38" fmla="*/ 130 w 1283"/>
                <a:gd name="T39" fmla="*/ 639 h 2198"/>
                <a:gd name="T40" fmla="*/ 87 w 1283"/>
                <a:gd name="T41" fmla="*/ 679 h 2198"/>
                <a:gd name="T42" fmla="*/ 107 w 1283"/>
                <a:gd name="T43" fmla="*/ 722 h 2198"/>
                <a:gd name="T44" fmla="*/ 85 w 1283"/>
                <a:gd name="T45" fmla="*/ 758 h 2198"/>
                <a:gd name="T46" fmla="*/ 122 w 1283"/>
                <a:gd name="T47" fmla="*/ 814 h 2198"/>
                <a:gd name="T48" fmla="*/ 132 w 1283"/>
                <a:gd name="T49" fmla="*/ 868 h 2198"/>
                <a:gd name="T50" fmla="*/ 130 w 1283"/>
                <a:gd name="T51" fmla="*/ 932 h 2198"/>
                <a:gd name="T52" fmla="*/ 136 w 1283"/>
                <a:gd name="T53" fmla="*/ 1012 h 2198"/>
                <a:gd name="T54" fmla="*/ 147 w 1283"/>
                <a:gd name="T55" fmla="*/ 1049 h 2198"/>
                <a:gd name="T56" fmla="*/ 159 w 1283"/>
                <a:gd name="T57" fmla="*/ 1108 h 2198"/>
                <a:gd name="T58" fmla="*/ 134 w 1283"/>
                <a:gd name="T59" fmla="*/ 1144 h 2198"/>
                <a:gd name="T60" fmla="*/ 163 w 1283"/>
                <a:gd name="T61" fmla="*/ 1186 h 2198"/>
                <a:gd name="T62" fmla="*/ 169 w 1283"/>
                <a:gd name="T63" fmla="*/ 1238 h 2198"/>
                <a:gd name="T64" fmla="*/ 231 w 1283"/>
                <a:gd name="T65" fmla="*/ 1280 h 2198"/>
                <a:gd name="T66" fmla="*/ 215 w 1283"/>
                <a:gd name="T67" fmla="*/ 1348 h 2198"/>
                <a:gd name="T68" fmla="*/ 192 w 1283"/>
                <a:gd name="T69" fmla="*/ 1401 h 2198"/>
                <a:gd name="T70" fmla="*/ 152 w 1283"/>
                <a:gd name="T71" fmla="*/ 1465 h 2198"/>
                <a:gd name="T72" fmla="*/ 93 w 1283"/>
                <a:gd name="T73" fmla="*/ 1518 h 2198"/>
                <a:gd name="T74" fmla="*/ 72 w 1283"/>
                <a:gd name="T75" fmla="*/ 1633 h 2198"/>
                <a:gd name="T76" fmla="*/ 47 w 1283"/>
                <a:gd name="T77" fmla="*/ 1703 h 2198"/>
                <a:gd name="T78" fmla="*/ 45 w 1283"/>
                <a:gd name="T79" fmla="*/ 1769 h 2198"/>
                <a:gd name="T80" fmla="*/ 4 w 1283"/>
                <a:gd name="T81" fmla="*/ 1798 h 2198"/>
                <a:gd name="T82" fmla="*/ 15 w 1283"/>
                <a:gd name="T83" fmla="*/ 1827 h 2198"/>
                <a:gd name="T84" fmla="*/ 8 w 1283"/>
                <a:gd name="T85" fmla="*/ 1903 h 2198"/>
                <a:gd name="T86" fmla="*/ 243 w 1283"/>
                <a:gd name="T87" fmla="*/ 1885 h 2198"/>
                <a:gd name="T88" fmla="*/ 648 w 1283"/>
                <a:gd name="T89" fmla="*/ 1850 h 2198"/>
                <a:gd name="T90" fmla="*/ 743 w 1283"/>
                <a:gd name="T91" fmla="*/ 1864 h 2198"/>
                <a:gd name="T92" fmla="*/ 715 w 1283"/>
                <a:gd name="T93" fmla="*/ 1969 h 2198"/>
                <a:gd name="T94" fmla="*/ 736 w 1283"/>
                <a:gd name="T95" fmla="*/ 2037 h 2198"/>
                <a:gd name="T96" fmla="*/ 788 w 1283"/>
                <a:gd name="T97" fmla="*/ 2085 h 2198"/>
                <a:gd name="T98" fmla="*/ 809 w 1283"/>
                <a:gd name="T99" fmla="*/ 2149 h 2198"/>
                <a:gd name="T100" fmla="*/ 857 w 1283"/>
                <a:gd name="T101" fmla="*/ 2194 h 2198"/>
                <a:gd name="T102" fmla="*/ 882 w 1283"/>
                <a:gd name="T103" fmla="*/ 2190 h 2198"/>
                <a:gd name="T104" fmla="*/ 891 w 1283"/>
                <a:gd name="T105" fmla="*/ 2180 h 2198"/>
                <a:gd name="T106" fmla="*/ 930 w 1283"/>
                <a:gd name="T107" fmla="*/ 2119 h 2198"/>
                <a:gd name="T108" fmla="*/ 928 w 1283"/>
                <a:gd name="T109" fmla="*/ 2103 h 2198"/>
                <a:gd name="T110" fmla="*/ 957 w 1283"/>
                <a:gd name="T111" fmla="*/ 2128 h 2198"/>
                <a:gd name="T112" fmla="*/ 1058 w 1283"/>
                <a:gd name="T113" fmla="*/ 2085 h 2198"/>
                <a:gd name="T114" fmla="*/ 1062 w 1283"/>
                <a:gd name="T115" fmla="*/ 2068 h 2198"/>
                <a:gd name="T116" fmla="*/ 1199 w 1283"/>
                <a:gd name="T117" fmla="*/ 2080 h 2198"/>
                <a:gd name="T118" fmla="*/ 1228 w 1283"/>
                <a:gd name="T119" fmla="*/ 2088 h 2198"/>
                <a:gd name="T120" fmla="*/ 1270 w 1283"/>
                <a:gd name="T121" fmla="*/ 2084 h 2198"/>
                <a:gd name="T122" fmla="*/ 1282 w 1283"/>
                <a:gd name="T123" fmla="*/ 2064 h 2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3" h="2198">
                  <a:moveTo>
                    <a:pt x="1282" y="2064"/>
                  </a:moveTo>
                  <a:lnTo>
                    <a:pt x="1269" y="1980"/>
                  </a:lnTo>
                  <a:lnTo>
                    <a:pt x="1262" y="1939"/>
                  </a:lnTo>
                  <a:lnTo>
                    <a:pt x="1256" y="1897"/>
                  </a:lnTo>
                  <a:lnTo>
                    <a:pt x="1250" y="1855"/>
                  </a:lnTo>
                  <a:lnTo>
                    <a:pt x="1243" y="1814"/>
                  </a:lnTo>
                  <a:lnTo>
                    <a:pt x="1237" y="1772"/>
                  </a:lnTo>
                  <a:lnTo>
                    <a:pt x="1230" y="1731"/>
                  </a:lnTo>
                  <a:lnTo>
                    <a:pt x="1218" y="1647"/>
                  </a:lnTo>
                  <a:lnTo>
                    <a:pt x="1211" y="1606"/>
                  </a:lnTo>
                  <a:lnTo>
                    <a:pt x="1205" y="1564"/>
                  </a:lnTo>
                  <a:lnTo>
                    <a:pt x="1198" y="1522"/>
                  </a:lnTo>
                  <a:lnTo>
                    <a:pt x="1192" y="1481"/>
                  </a:lnTo>
                  <a:lnTo>
                    <a:pt x="1186" y="1439"/>
                  </a:lnTo>
                  <a:lnTo>
                    <a:pt x="1179" y="1397"/>
                  </a:lnTo>
                  <a:lnTo>
                    <a:pt x="1179" y="1393"/>
                  </a:lnTo>
                  <a:lnTo>
                    <a:pt x="1179" y="1382"/>
                  </a:lnTo>
                  <a:lnTo>
                    <a:pt x="1180" y="1364"/>
                  </a:lnTo>
                  <a:lnTo>
                    <a:pt x="1180" y="1340"/>
                  </a:lnTo>
                  <a:lnTo>
                    <a:pt x="1180" y="1309"/>
                  </a:lnTo>
                  <a:lnTo>
                    <a:pt x="1180" y="1274"/>
                  </a:lnTo>
                  <a:lnTo>
                    <a:pt x="1181" y="1233"/>
                  </a:lnTo>
                  <a:lnTo>
                    <a:pt x="1181" y="1188"/>
                  </a:lnTo>
                  <a:lnTo>
                    <a:pt x="1181" y="1139"/>
                  </a:lnTo>
                  <a:lnTo>
                    <a:pt x="1182" y="1087"/>
                  </a:lnTo>
                  <a:lnTo>
                    <a:pt x="1182" y="1032"/>
                  </a:lnTo>
                  <a:lnTo>
                    <a:pt x="1182" y="974"/>
                  </a:lnTo>
                  <a:lnTo>
                    <a:pt x="1182" y="914"/>
                  </a:lnTo>
                  <a:lnTo>
                    <a:pt x="1183" y="853"/>
                  </a:lnTo>
                  <a:lnTo>
                    <a:pt x="1183" y="790"/>
                  </a:lnTo>
                  <a:lnTo>
                    <a:pt x="1184" y="665"/>
                  </a:lnTo>
                  <a:lnTo>
                    <a:pt x="1184" y="603"/>
                  </a:lnTo>
                  <a:lnTo>
                    <a:pt x="1184" y="542"/>
                  </a:lnTo>
                  <a:lnTo>
                    <a:pt x="1184" y="482"/>
                  </a:lnTo>
                  <a:lnTo>
                    <a:pt x="1184" y="425"/>
                  </a:lnTo>
                  <a:lnTo>
                    <a:pt x="1185" y="369"/>
                  </a:lnTo>
                  <a:lnTo>
                    <a:pt x="1185" y="317"/>
                  </a:lnTo>
                  <a:lnTo>
                    <a:pt x="1185" y="268"/>
                  </a:lnTo>
                  <a:lnTo>
                    <a:pt x="1185" y="223"/>
                  </a:lnTo>
                  <a:lnTo>
                    <a:pt x="1185" y="183"/>
                  </a:lnTo>
                  <a:lnTo>
                    <a:pt x="1185" y="148"/>
                  </a:lnTo>
                  <a:lnTo>
                    <a:pt x="1185" y="118"/>
                  </a:lnTo>
                  <a:lnTo>
                    <a:pt x="1185" y="75"/>
                  </a:lnTo>
                  <a:lnTo>
                    <a:pt x="1185" y="64"/>
                  </a:lnTo>
                  <a:lnTo>
                    <a:pt x="1185" y="44"/>
                  </a:lnTo>
                  <a:lnTo>
                    <a:pt x="1185" y="37"/>
                  </a:lnTo>
                  <a:lnTo>
                    <a:pt x="1178" y="37"/>
                  </a:lnTo>
                  <a:lnTo>
                    <a:pt x="1166" y="30"/>
                  </a:lnTo>
                  <a:lnTo>
                    <a:pt x="1156" y="18"/>
                  </a:lnTo>
                  <a:lnTo>
                    <a:pt x="1147" y="0"/>
                  </a:lnTo>
                  <a:lnTo>
                    <a:pt x="1144" y="1"/>
                  </a:lnTo>
                  <a:lnTo>
                    <a:pt x="1130" y="2"/>
                  </a:lnTo>
                  <a:lnTo>
                    <a:pt x="1083" y="7"/>
                  </a:lnTo>
                  <a:lnTo>
                    <a:pt x="1035" y="12"/>
                  </a:lnTo>
                  <a:lnTo>
                    <a:pt x="988" y="17"/>
                  </a:lnTo>
                  <a:lnTo>
                    <a:pt x="940" y="22"/>
                  </a:lnTo>
                  <a:lnTo>
                    <a:pt x="892" y="27"/>
                  </a:lnTo>
                  <a:lnTo>
                    <a:pt x="844" y="31"/>
                  </a:lnTo>
                  <a:lnTo>
                    <a:pt x="797" y="36"/>
                  </a:lnTo>
                  <a:lnTo>
                    <a:pt x="749" y="41"/>
                  </a:lnTo>
                  <a:lnTo>
                    <a:pt x="702" y="45"/>
                  </a:lnTo>
                  <a:lnTo>
                    <a:pt x="654" y="50"/>
                  </a:lnTo>
                  <a:lnTo>
                    <a:pt x="606" y="54"/>
                  </a:lnTo>
                  <a:lnTo>
                    <a:pt x="558" y="58"/>
                  </a:lnTo>
                  <a:lnTo>
                    <a:pt x="511" y="63"/>
                  </a:lnTo>
                  <a:lnTo>
                    <a:pt x="463" y="67"/>
                  </a:lnTo>
                  <a:lnTo>
                    <a:pt x="415" y="71"/>
                  </a:lnTo>
                  <a:lnTo>
                    <a:pt x="367" y="75"/>
                  </a:lnTo>
                  <a:lnTo>
                    <a:pt x="369" y="77"/>
                  </a:lnTo>
                  <a:lnTo>
                    <a:pt x="381" y="90"/>
                  </a:lnTo>
                  <a:lnTo>
                    <a:pt x="382" y="109"/>
                  </a:lnTo>
                  <a:lnTo>
                    <a:pt x="371" y="125"/>
                  </a:lnTo>
                  <a:lnTo>
                    <a:pt x="355" y="138"/>
                  </a:lnTo>
                  <a:lnTo>
                    <a:pt x="315" y="157"/>
                  </a:lnTo>
                  <a:lnTo>
                    <a:pt x="312" y="163"/>
                  </a:lnTo>
                  <a:lnTo>
                    <a:pt x="314" y="171"/>
                  </a:lnTo>
                  <a:lnTo>
                    <a:pt x="319" y="179"/>
                  </a:lnTo>
                  <a:lnTo>
                    <a:pt x="321" y="187"/>
                  </a:lnTo>
                  <a:lnTo>
                    <a:pt x="317" y="194"/>
                  </a:lnTo>
                  <a:lnTo>
                    <a:pt x="314" y="198"/>
                  </a:lnTo>
                  <a:lnTo>
                    <a:pt x="306" y="201"/>
                  </a:lnTo>
                  <a:lnTo>
                    <a:pt x="298" y="201"/>
                  </a:lnTo>
                  <a:lnTo>
                    <a:pt x="290" y="197"/>
                  </a:lnTo>
                  <a:lnTo>
                    <a:pt x="286" y="199"/>
                  </a:lnTo>
                  <a:lnTo>
                    <a:pt x="281" y="209"/>
                  </a:lnTo>
                  <a:lnTo>
                    <a:pt x="276" y="224"/>
                  </a:lnTo>
                  <a:lnTo>
                    <a:pt x="275" y="243"/>
                  </a:lnTo>
                  <a:lnTo>
                    <a:pt x="284" y="273"/>
                  </a:lnTo>
                  <a:lnTo>
                    <a:pt x="283" y="311"/>
                  </a:lnTo>
                  <a:lnTo>
                    <a:pt x="285" y="327"/>
                  </a:lnTo>
                  <a:lnTo>
                    <a:pt x="283" y="340"/>
                  </a:lnTo>
                  <a:lnTo>
                    <a:pt x="272" y="354"/>
                  </a:lnTo>
                  <a:lnTo>
                    <a:pt x="259" y="363"/>
                  </a:lnTo>
                  <a:lnTo>
                    <a:pt x="251" y="367"/>
                  </a:lnTo>
                  <a:lnTo>
                    <a:pt x="236" y="370"/>
                  </a:lnTo>
                  <a:lnTo>
                    <a:pt x="231" y="370"/>
                  </a:lnTo>
                  <a:lnTo>
                    <a:pt x="228" y="368"/>
                  </a:lnTo>
                  <a:lnTo>
                    <a:pt x="223" y="365"/>
                  </a:lnTo>
                  <a:lnTo>
                    <a:pt x="222" y="368"/>
                  </a:lnTo>
                  <a:lnTo>
                    <a:pt x="222" y="372"/>
                  </a:lnTo>
                  <a:lnTo>
                    <a:pt x="224" y="378"/>
                  </a:lnTo>
                  <a:lnTo>
                    <a:pt x="228" y="386"/>
                  </a:lnTo>
                  <a:lnTo>
                    <a:pt x="229" y="392"/>
                  </a:lnTo>
                  <a:lnTo>
                    <a:pt x="228" y="395"/>
                  </a:lnTo>
                  <a:lnTo>
                    <a:pt x="224" y="404"/>
                  </a:lnTo>
                  <a:lnTo>
                    <a:pt x="223" y="409"/>
                  </a:lnTo>
                  <a:lnTo>
                    <a:pt x="221" y="411"/>
                  </a:lnTo>
                  <a:lnTo>
                    <a:pt x="218" y="410"/>
                  </a:lnTo>
                  <a:lnTo>
                    <a:pt x="211" y="408"/>
                  </a:lnTo>
                  <a:lnTo>
                    <a:pt x="206" y="409"/>
                  </a:lnTo>
                  <a:lnTo>
                    <a:pt x="204" y="410"/>
                  </a:lnTo>
                  <a:lnTo>
                    <a:pt x="203" y="412"/>
                  </a:lnTo>
                  <a:lnTo>
                    <a:pt x="191" y="446"/>
                  </a:lnTo>
                  <a:lnTo>
                    <a:pt x="187" y="450"/>
                  </a:lnTo>
                  <a:lnTo>
                    <a:pt x="181" y="453"/>
                  </a:lnTo>
                  <a:lnTo>
                    <a:pt x="163" y="466"/>
                  </a:lnTo>
                  <a:lnTo>
                    <a:pt x="159" y="471"/>
                  </a:lnTo>
                  <a:lnTo>
                    <a:pt x="160" y="484"/>
                  </a:lnTo>
                  <a:lnTo>
                    <a:pt x="188" y="495"/>
                  </a:lnTo>
                  <a:lnTo>
                    <a:pt x="191" y="512"/>
                  </a:lnTo>
                  <a:lnTo>
                    <a:pt x="186" y="520"/>
                  </a:lnTo>
                  <a:lnTo>
                    <a:pt x="181" y="524"/>
                  </a:lnTo>
                  <a:lnTo>
                    <a:pt x="173" y="526"/>
                  </a:lnTo>
                  <a:lnTo>
                    <a:pt x="165" y="526"/>
                  </a:lnTo>
                  <a:lnTo>
                    <a:pt x="156" y="528"/>
                  </a:lnTo>
                  <a:lnTo>
                    <a:pt x="136" y="541"/>
                  </a:lnTo>
                  <a:lnTo>
                    <a:pt x="117" y="547"/>
                  </a:lnTo>
                  <a:lnTo>
                    <a:pt x="114" y="550"/>
                  </a:lnTo>
                  <a:lnTo>
                    <a:pt x="116" y="556"/>
                  </a:lnTo>
                  <a:lnTo>
                    <a:pt x="120" y="559"/>
                  </a:lnTo>
                  <a:lnTo>
                    <a:pt x="125" y="561"/>
                  </a:lnTo>
                  <a:lnTo>
                    <a:pt x="130" y="563"/>
                  </a:lnTo>
                  <a:lnTo>
                    <a:pt x="137" y="575"/>
                  </a:lnTo>
                  <a:lnTo>
                    <a:pt x="133" y="586"/>
                  </a:lnTo>
                  <a:lnTo>
                    <a:pt x="127" y="597"/>
                  </a:lnTo>
                  <a:lnTo>
                    <a:pt x="130" y="612"/>
                  </a:lnTo>
                  <a:lnTo>
                    <a:pt x="135" y="619"/>
                  </a:lnTo>
                  <a:lnTo>
                    <a:pt x="138" y="627"/>
                  </a:lnTo>
                  <a:lnTo>
                    <a:pt x="134" y="637"/>
                  </a:lnTo>
                  <a:lnTo>
                    <a:pt x="130" y="639"/>
                  </a:lnTo>
                  <a:lnTo>
                    <a:pt x="120" y="640"/>
                  </a:lnTo>
                  <a:lnTo>
                    <a:pt x="116" y="641"/>
                  </a:lnTo>
                  <a:lnTo>
                    <a:pt x="113" y="644"/>
                  </a:lnTo>
                  <a:lnTo>
                    <a:pt x="106" y="653"/>
                  </a:lnTo>
                  <a:lnTo>
                    <a:pt x="103" y="655"/>
                  </a:lnTo>
                  <a:lnTo>
                    <a:pt x="100" y="658"/>
                  </a:lnTo>
                  <a:lnTo>
                    <a:pt x="87" y="679"/>
                  </a:lnTo>
                  <a:lnTo>
                    <a:pt x="81" y="684"/>
                  </a:lnTo>
                  <a:lnTo>
                    <a:pt x="75" y="688"/>
                  </a:lnTo>
                  <a:lnTo>
                    <a:pt x="75" y="692"/>
                  </a:lnTo>
                  <a:lnTo>
                    <a:pt x="83" y="699"/>
                  </a:lnTo>
                  <a:lnTo>
                    <a:pt x="99" y="706"/>
                  </a:lnTo>
                  <a:lnTo>
                    <a:pt x="105" y="711"/>
                  </a:lnTo>
                  <a:lnTo>
                    <a:pt x="107" y="722"/>
                  </a:lnTo>
                  <a:lnTo>
                    <a:pt x="105" y="732"/>
                  </a:lnTo>
                  <a:lnTo>
                    <a:pt x="99" y="737"/>
                  </a:lnTo>
                  <a:lnTo>
                    <a:pt x="91" y="739"/>
                  </a:lnTo>
                  <a:lnTo>
                    <a:pt x="82" y="740"/>
                  </a:lnTo>
                  <a:lnTo>
                    <a:pt x="76" y="743"/>
                  </a:lnTo>
                  <a:lnTo>
                    <a:pt x="78" y="751"/>
                  </a:lnTo>
                  <a:lnTo>
                    <a:pt x="85" y="758"/>
                  </a:lnTo>
                  <a:lnTo>
                    <a:pt x="91" y="760"/>
                  </a:lnTo>
                  <a:lnTo>
                    <a:pt x="98" y="762"/>
                  </a:lnTo>
                  <a:lnTo>
                    <a:pt x="106" y="768"/>
                  </a:lnTo>
                  <a:lnTo>
                    <a:pt x="120" y="780"/>
                  </a:lnTo>
                  <a:lnTo>
                    <a:pt x="121" y="788"/>
                  </a:lnTo>
                  <a:lnTo>
                    <a:pt x="122" y="801"/>
                  </a:lnTo>
                  <a:lnTo>
                    <a:pt x="122" y="814"/>
                  </a:lnTo>
                  <a:lnTo>
                    <a:pt x="121" y="823"/>
                  </a:lnTo>
                  <a:lnTo>
                    <a:pt x="108" y="842"/>
                  </a:lnTo>
                  <a:lnTo>
                    <a:pt x="105" y="852"/>
                  </a:lnTo>
                  <a:lnTo>
                    <a:pt x="111" y="860"/>
                  </a:lnTo>
                  <a:lnTo>
                    <a:pt x="115" y="861"/>
                  </a:lnTo>
                  <a:lnTo>
                    <a:pt x="127" y="864"/>
                  </a:lnTo>
                  <a:lnTo>
                    <a:pt x="132" y="868"/>
                  </a:lnTo>
                  <a:lnTo>
                    <a:pt x="135" y="873"/>
                  </a:lnTo>
                  <a:lnTo>
                    <a:pt x="137" y="895"/>
                  </a:lnTo>
                  <a:lnTo>
                    <a:pt x="142" y="910"/>
                  </a:lnTo>
                  <a:lnTo>
                    <a:pt x="144" y="917"/>
                  </a:lnTo>
                  <a:lnTo>
                    <a:pt x="142" y="926"/>
                  </a:lnTo>
                  <a:lnTo>
                    <a:pt x="137" y="929"/>
                  </a:lnTo>
                  <a:lnTo>
                    <a:pt x="130" y="932"/>
                  </a:lnTo>
                  <a:lnTo>
                    <a:pt x="123" y="936"/>
                  </a:lnTo>
                  <a:lnTo>
                    <a:pt x="120" y="941"/>
                  </a:lnTo>
                  <a:lnTo>
                    <a:pt x="122" y="988"/>
                  </a:lnTo>
                  <a:lnTo>
                    <a:pt x="122" y="1003"/>
                  </a:lnTo>
                  <a:lnTo>
                    <a:pt x="125" y="1007"/>
                  </a:lnTo>
                  <a:lnTo>
                    <a:pt x="130" y="1010"/>
                  </a:lnTo>
                  <a:lnTo>
                    <a:pt x="136" y="1012"/>
                  </a:lnTo>
                  <a:lnTo>
                    <a:pt x="142" y="1012"/>
                  </a:lnTo>
                  <a:lnTo>
                    <a:pt x="147" y="1013"/>
                  </a:lnTo>
                  <a:lnTo>
                    <a:pt x="152" y="1018"/>
                  </a:lnTo>
                  <a:lnTo>
                    <a:pt x="160" y="1026"/>
                  </a:lnTo>
                  <a:lnTo>
                    <a:pt x="157" y="1034"/>
                  </a:lnTo>
                  <a:lnTo>
                    <a:pt x="153" y="1042"/>
                  </a:lnTo>
                  <a:lnTo>
                    <a:pt x="147" y="1049"/>
                  </a:lnTo>
                  <a:lnTo>
                    <a:pt x="143" y="1052"/>
                  </a:lnTo>
                  <a:lnTo>
                    <a:pt x="140" y="1057"/>
                  </a:lnTo>
                  <a:lnTo>
                    <a:pt x="135" y="1079"/>
                  </a:lnTo>
                  <a:lnTo>
                    <a:pt x="134" y="1097"/>
                  </a:lnTo>
                  <a:lnTo>
                    <a:pt x="135" y="1103"/>
                  </a:lnTo>
                  <a:lnTo>
                    <a:pt x="140" y="1107"/>
                  </a:lnTo>
                  <a:lnTo>
                    <a:pt x="159" y="1108"/>
                  </a:lnTo>
                  <a:lnTo>
                    <a:pt x="166" y="1113"/>
                  </a:lnTo>
                  <a:lnTo>
                    <a:pt x="169" y="1121"/>
                  </a:lnTo>
                  <a:lnTo>
                    <a:pt x="163" y="1131"/>
                  </a:lnTo>
                  <a:lnTo>
                    <a:pt x="157" y="1133"/>
                  </a:lnTo>
                  <a:lnTo>
                    <a:pt x="146" y="1135"/>
                  </a:lnTo>
                  <a:lnTo>
                    <a:pt x="137" y="1137"/>
                  </a:lnTo>
                  <a:lnTo>
                    <a:pt x="134" y="1144"/>
                  </a:lnTo>
                  <a:lnTo>
                    <a:pt x="135" y="1154"/>
                  </a:lnTo>
                  <a:lnTo>
                    <a:pt x="138" y="1162"/>
                  </a:lnTo>
                  <a:lnTo>
                    <a:pt x="141" y="1169"/>
                  </a:lnTo>
                  <a:lnTo>
                    <a:pt x="146" y="1175"/>
                  </a:lnTo>
                  <a:lnTo>
                    <a:pt x="150" y="1178"/>
                  </a:lnTo>
                  <a:lnTo>
                    <a:pt x="160" y="1183"/>
                  </a:lnTo>
                  <a:lnTo>
                    <a:pt x="163" y="1186"/>
                  </a:lnTo>
                  <a:lnTo>
                    <a:pt x="164" y="1191"/>
                  </a:lnTo>
                  <a:lnTo>
                    <a:pt x="164" y="1197"/>
                  </a:lnTo>
                  <a:lnTo>
                    <a:pt x="162" y="1202"/>
                  </a:lnTo>
                  <a:lnTo>
                    <a:pt x="162" y="1206"/>
                  </a:lnTo>
                  <a:lnTo>
                    <a:pt x="163" y="1225"/>
                  </a:lnTo>
                  <a:lnTo>
                    <a:pt x="164" y="1232"/>
                  </a:lnTo>
                  <a:lnTo>
                    <a:pt x="169" y="1238"/>
                  </a:lnTo>
                  <a:lnTo>
                    <a:pt x="183" y="1245"/>
                  </a:lnTo>
                  <a:lnTo>
                    <a:pt x="195" y="1249"/>
                  </a:lnTo>
                  <a:lnTo>
                    <a:pt x="204" y="1256"/>
                  </a:lnTo>
                  <a:lnTo>
                    <a:pt x="209" y="1274"/>
                  </a:lnTo>
                  <a:lnTo>
                    <a:pt x="212" y="1277"/>
                  </a:lnTo>
                  <a:lnTo>
                    <a:pt x="218" y="1279"/>
                  </a:lnTo>
                  <a:lnTo>
                    <a:pt x="231" y="1280"/>
                  </a:lnTo>
                  <a:lnTo>
                    <a:pt x="240" y="1282"/>
                  </a:lnTo>
                  <a:lnTo>
                    <a:pt x="243" y="1289"/>
                  </a:lnTo>
                  <a:lnTo>
                    <a:pt x="243" y="1295"/>
                  </a:lnTo>
                  <a:lnTo>
                    <a:pt x="240" y="1297"/>
                  </a:lnTo>
                  <a:lnTo>
                    <a:pt x="240" y="1300"/>
                  </a:lnTo>
                  <a:lnTo>
                    <a:pt x="224" y="1319"/>
                  </a:lnTo>
                  <a:lnTo>
                    <a:pt x="215" y="1348"/>
                  </a:lnTo>
                  <a:lnTo>
                    <a:pt x="203" y="1372"/>
                  </a:lnTo>
                  <a:lnTo>
                    <a:pt x="183" y="1372"/>
                  </a:lnTo>
                  <a:lnTo>
                    <a:pt x="180" y="1376"/>
                  </a:lnTo>
                  <a:lnTo>
                    <a:pt x="179" y="1381"/>
                  </a:lnTo>
                  <a:lnTo>
                    <a:pt x="179" y="1385"/>
                  </a:lnTo>
                  <a:lnTo>
                    <a:pt x="179" y="1388"/>
                  </a:lnTo>
                  <a:lnTo>
                    <a:pt x="192" y="1401"/>
                  </a:lnTo>
                  <a:lnTo>
                    <a:pt x="193" y="1417"/>
                  </a:lnTo>
                  <a:lnTo>
                    <a:pt x="186" y="1433"/>
                  </a:lnTo>
                  <a:lnTo>
                    <a:pt x="173" y="1444"/>
                  </a:lnTo>
                  <a:lnTo>
                    <a:pt x="162" y="1449"/>
                  </a:lnTo>
                  <a:lnTo>
                    <a:pt x="158" y="1452"/>
                  </a:lnTo>
                  <a:lnTo>
                    <a:pt x="155" y="1456"/>
                  </a:lnTo>
                  <a:lnTo>
                    <a:pt x="152" y="1465"/>
                  </a:lnTo>
                  <a:lnTo>
                    <a:pt x="150" y="1469"/>
                  </a:lnTo>
                  <a:lnTo>
                    <a:pt x="134" y="1491"/>
                  </a:lnTo>
                  <a:lnTo>
                    <a:pt x="128" y="1497"/>
                  </a:lnTo>
                  <a:lnTo>
                    <a:pt x="120" y="1501"/>
                  </a:lnTo>
                  <a:lnTo>
                    <a:pt x="105" y="1505"/>
                  </a:lnTo>
                  <a:lnTo>
                    <a:pt x="98" y="1510"/>
                  </a:lnTo>
                  <a:lnTo>
                    <a:pt x="93" y="1518"/>
                  </a:lnTo>
                  <a:lnTo>
                    <a:pt x="90" y="1527"/>
                  </a:lnTo>
                  <a:lnTo>
                    <a:pt x="87" y="1544"/>
                  </a:lnTo>
                  <a:lnTo>
                    <a:pt x="77" y="1566"/>
                  </a:lnTo>
                  <a:lnTo>
                    <a:pt x="76" y="1574"/>
                  </a:lnTo>
                  <a:lnTo>
                    <a:pt x="76" y="1583"/>
                  </a:lnTo>
                  <a:lnTo>
                    <a:pt x="72" y="1622"/>
                  </a:lnTo>
                  <a:lnTo>
                    <a:pt x="72" y="1633"/>
                  </a:lnTo>
                  <a:lnTo>
                    <a:pt x="71" y="1638"/>
                  </a:lnTo>
                  <a:lnTo>
                    <a:pt x="71" y="1641"/>
                  </a:lnTo>
                  <a:lnTo>
                    <a:pt x="45" y="1662"/>
                  </a:lnTo>
                  <a:lnTo>
                    <a:pt x="37" y="1676"/>
                  </a:lnTo>
                  <a:lnTo>
                    <a:pt x="41" y="1695"/>
                  </a:lnTo>
                  <a:lnTo>
                    <a:pt x="43" y="1698"/>
                  </a:lnTo>
                  <a:lnTo>
                    <a:pt x="47" y="1703"/>
                  </a:lnTo>
                  <a:lnTo>
                    <a:pt x="52" y="1712"/>
                  </a:lnTo>
                  <a:lnTo>
                    <a:pt x="53" y="1715"/>
                  </a:lnTo>
                  <a:lnTo>
                    <a:pt x="53" y="1724"/>
                  </a:lnTo>
                  <a:lnTo>
                    <a:pt x="53" y="1728"/>
                  </a:lnTo>
                  <a:lnTo>
                    <a:pt x="49" y="1732"/>
                  </a:lnTo>
                  <a:lnTo>
                    <a:pt x="47" y="1761"/>
                  </a:lnTo>
                  <a:lnTo>
                    <a:pt x="45" y="1769"/>
                  </a:lnTo>
                  <a:lnTo>
                    <a:pt x="40" y="1774"/>
                  </a:lnTo>
                  <a:lnTo>
                    <a:pt x="32" y="1776"/>
                  </a:lnTo>
                  <a:lnTo>
                    <a:pt x="14" y="1777"/>
                  </a:lnTo>
                  <a:lnTo>
                    <a:pt x="5" y="1778"/>
                  </a:lnTo>
                  <a:lnTo>
                    <a:pt x="0" y="1782"/>
                  </a:lnTo>
                  <a:lnTo>
                    <a:pt x="0" y="1789"/>
                  </a:lnTo>
                  <a:lnTo>
                    <a:pt x="4" y="1798"/>
                  </a:lnTo>
                  <a:lnTo>
                    <a:pt x="11" y="1805"/>
                  </a:lnTo>
                  <a:lnTo>
                    <a:pt x="16" y="1808"/>
                  </a:lnTo>
                  <a:lnTo>
                    <a:pt x="19" y="1810"/>
                  </a:lnTo>
                  <a:lnTo>
                    <a:pt x="18" y="1815"/>
                  </a:lnTo>
                  <a:lnTo>
                    <a:pt x="17" y="1820"/>
                  </a:lnTo>
                  <a:lnTo>
                    <a:pt x="16" y="1822"/>
                  </a:lnTo>
                  <a:lnTo>
                    <a:pt x="15" y="1827"/>
                  </a:lnTo>
                  <a:lnTo>
                    <a:pt x="12" y="1835"/>
                  </a:lnTo>
                  <a:lnTo>
                    <a:pt x="12" y="1839"/>
                  </a:lnTo>
                  <a:lnTo>
                    <a:pt x="17" y="1851"/>
                  </a:lnTo>
                  <a:lnTo>
                    <a:pt x="30" y="1865"/>
                  </a:lnTo>
                  <a:lnTo>
                    <a:pt x="33" y="1876"/>
                  </a:lnTo>
                  <a:lnTo>
                    <a:pt x="5" y="1903"/>
                  </a:lnTo>
                  <a:lnTo>
                    <a:pt x="8" y="1903"/>
                  </a:lnTo>
                  <a:lnTo>
                    <a:pt x="25" y="1902"/>
                  </a:lnTo>
                  <a:lnTo>
                    <a:pt x="33" y="1901"/>
                  </a:lnTo>
                  <a:lnTo>
                    <a:pt x="55" y="1899"/>
                  </a:lnTo>
                  <a:lnTo>
                    <a:pt x="89" y="1897"/>
                  </a:lnTo>
                  <a:lnTo>
                    <a:pt x="133" y="1893"/>
                  </a:lnTo>
                  <a:lnTo>
                    <a:pt x="185" y="1889"/>
                  </a:lnTo>
                  <a:lnTo>
                    <a:pt x="243" y="1885"/>
                  </a:lnTo>
                  <a:lnTo>
                    <a:pt x="305" y="1880"/>
                  </a:lnTo>
                  <a:lnTo>
                    <a:pt x="369" y="1875"/>
                  </a:lnTo>
                  <a:lnTo>
                    <a:pt x="433" y="1869"/>
                  </a:lnTo>
                  <a:lnTo>
                    <a:pt x="494" y="1864"/>
                  </a:lnTo>
                  <a:lnTo>
                    <a:pt x="552" y="1859"/>
                  </a:lnTo>
                  <a:lnTo>
                    <a:pt x="604" y="1854"/>
                  </a:lnTo>
                  <a:lnTo>
                    <a:pt x="648" y="1850"/>
                  </a:lnTo>
                  <a:lnTo>
                    <a:pt x="682" y="1847"/>
                  </a:lnTo>
                  <a:lnTo>
                    <a:pt x="704" y="1845"/>
                  </a:lnTo>
                  <a:lnTo>
                    <a:pt x="711" y="1844"/>
                  </a:lnTo>
                  <a:lnTo>
                    <a:pt x="728" y="1843"/>
                  </a:lnTo>
                  <a:lnTo>
                    <a:pt x="742" y="1841"/>
                  </a:lnTo>
                  <a:lnTo>
                    <a:pt x="744" y="1848"/>
                  </a:lnTo>
                  <a:lnTo>
                    <a:pt x="743" y="1864"/>
                  </a:lnTo>
                  <a:lnTo>
                    <a:pt x="739" y="1880"/>
                  </a:lnTo>
                  <a:lnTo>
                    <a:pt x="732" y="1897"/>
                  </a:lnTo>
                  <a:lnTo>
                    <a:pt x="728" y="1924"/>
                  </a:lnTo>
                  <a:lnTo>
                    <a:pt x="720" y="1936"/>
                  </a:lnTo>
                  <a:lnTo>
                    <a:pt x="717" y="1944"/>
                  </a:lnTo>
                  <a:lnTo>
                    <a:pt x="720" y="1952"/>
                  </a:lnTo>
                  <a:lnTo>
                    <a:pt x="715" y="1969"/>
                  </a:lnTo>
                  <a:lnTo>
                    <a:pt x="713" y="1979"/>
                  </a:lnTo>
                  <a:lnTo>
                    <a:pt x="713" y="1987"/>
                  </a:lnTo>
                  <a:lnTo>
                    <a:pt x="717" y="1993"/>
                  </a:lnTo>
                  <a:lnTo>
                    <a:pt x="724" y="2000"/>
                  </a:lnTo>
                  <a:lnTo>
                    <a:pt x="728" y="2007"/>
                  </a:lnTo>
                  <a:lnTo>
                    <a:pt x="724" y="2017"/>
                  </a:lnTo>
                  <a:lnTo>
                    <a:pt x="736" y="2037"/>
                  </a:lnTo>
                  <a:lnTo>
                    <a:pt x="742" y="2043"/>
                  </a:lnTo>
                  <a:lnTo>
                    <a:pt x="755" y="2047"/>
                  </a:lnTo>
                  <a:lnTo>
                    <a:pt x="762" y="2051"/>
                  </a:lnTo>
                  <a:lnTo>
                    <a:pt x="768" y="2064"/>
                  </a:lnTo>
                  <a:lnTo>
                    <a:pt x="780" y="2071"/>
                  </a:lnTo>
                  <a:lnTo>
                    <a:pt x="787" y="2082"/>
                  </a:lnTo>
                  <a:lnTo>
                    <a:pt x="788" y="2085"/>
                  </a:lnTo>
                  <a:lnTo>
                    <a:pt x="789" y="2089"/>
                  </a:lnTo>
                  <a:lnTo>
                    <a:pt x="789" y="2097"/>
                  </a:lnTo>
                  <a:lnTo>
                    <a:pt x="790" y="2100"/>
                  </a:lnTo>
                  <a:lnTo>
                    <a:pt x="793" y="2107"/>
                  </a:lnTo>
                  <a:lnTo>
                    <a:pt x="806" y="2124"/>
                  </a:lnTo>
                  <a:lnTo>
                    <a:pt x="808" y="2131"/>
                  </a:lnTo>
                  <a:lnTo>
                    <a:pt x="809" y="2149"/>
                  </a:lnTo>
                  <a:lnTo>
                    <a:pt x="818" y="2162"/>
                  </a:lnTo>
                  <a:lnTo>
                    <a:pt x="832" y="2188"/>
                  </a:lnTo>
                  <a:lnTo>
                    <a:pt x="842" y="2197"/>
                  </a:lnTo>
                  <a:lnTo>
                    <a:pt x="844" y="2192"/>
                  </a:lnTo>
                  <a:lnTo>
                    <a:pt x="849" y="2190"/>
                  </a:lnTo>
                  <a:lnTo>
                    <a:pt x="854" y="2191"/>
                  </a:lnTo>
                  <a:lnTo>
                    <a:pt x="857" y="2194"/>
                  </a:lnTo>
                  <a:lnTo>
                    <a:pt x="858" y="2193"/>
                  </a:lnTo>
                  <a:lnTo>
                    <a:pt x="860" y="2193"/>
                  </a:lnTo>
                  <a:lnTo>
                    <a:pt x="865" y="2195"/>
                  </a:lnTo>
                  <a:lnTo>
                    <a:pt x="870" y="2195"/>
                  </a:lnTo>
                  <a:lnTo>
                    <a:pt x="876" y="2192"/>
                  </a:lnTo>
                  <a:lnTo>
                    <a:pt x="879" y="2187"/>
                  </a:lnTo>
                  <a:lnTo>
                    <a:pt x="882" y="2190"/>
                  </a:lnTo>
                  <a:lnTo>
                    <a:pt x="883" y="2191"/>
                  </a:lnTo>
                  <a:lnTo>
                    <a:pt x="882" y="2194"/>
                  </a:lnTo>
                  <a:lnTo>
                    <a:pt x="885" y="2197"/>
                  </a:lnTo>
                  <a:lnTo>
                    <a:pt x="889" y="2192"/>
                  </a:lnTo>
                  <a:lnTo>
                    <a:pt x="890" y="2189"/>
                  </a:lnTo>
                  <a:lnTo>
                    <a:pt x="890" y="2185"/>
                  </a:lnTo>
                  <a:lnTo>
                    <a:pt x="891" y="2180"/>
                  </a:lnTo>
                  <a:lnTo>
                    <a:pt x="897" y="2172"/>
                  </a:lnTo>
                  <a:lnTo>
                    <a:pt x="898" y="2167"/>
                  </a:lnTo>
                  <a:lnTo>
                    <a:pt x="894" y="2161"/>
                  </a:lnTo>
                  <a:lnTo>
                    <a:pt x="928" y="2138"/>
                  </a:lnTo>
                  <a:lnTo>
                    <a:pt x="931" y="2133"/>
                  </a:lnTo>
                  <a:lnTo>
                    <a:pt x="931" y="2128"/>
                  </a:lnTo>
                  <a:lnTo>
                    <a:pt x="930" y="2119"/>
                  </a:lnTo>
                  <a:lnTo>
                    <a:pt x="928" y="2118"/>
                  </a:lnTo>
                  <a:lnTo>
                    <a:pt x="919" y="2119"/>
                  </a:lnTo>
                  <a:lnTo>
                    <a:pt x="916" y="2118"/>
                  </a:lnTo>
                  <a:lnTo>
                    <a:pt x="916" y="2114"/>
                  </a:lnTo>
                  <a:lnTo>
                    <a:pt x="919" y="2109"/>
                  </a:lnTo>
                  <a:lnTo>
                    <a:pt x="924" y="2105"/>
                  </a:lnTo>
                  <a:lnTo>
                    <a:pt x="928" y="2103"/>
                  </a:lnTo>
                  <a:lnTo>
                    <a:pt x="936" y="2104"/>
                  </a:lnTo>
                  <a:lnTo>
                    <a:pt x="949" y="2112"/>
                  </a:lnTo>
                  <a:lnTo>
                    <a:pt x="957" y="2115"/>
                  </a:lnTo>
                  <a:lnTo>
                    <a:pt x="951" y="2119"/>
                  </a:lnTo>
                  <a:lnTo>
                    <a:pt x="948" y="2123"/>
                  </a:lnTo>
                  <a:lnTo>
                    <a:pt x="950" y="2127"/>
                  </a:lnTo>
                  <a:lnTo>
                    <a:pt x="957" y="2128"/>
                  </a:lnTo>
                  <a:lnTo>
                    <a:pt x="962" y="2127"/>
                  </a:lnTo>
                  <a:lnTo>
                    <a:pt x="985" y="2117"/>
                  </a:lnTo>
                  <a:lnTo>
                    <a:pt x="1009" y="2108"/>
                  </a:lnTo>
                  <a:lnTo>
                    <a:pt x="1035" y="2096"/>
                  </a:lnTo>
                  <a:lnTo>
                    <a:pt x="1042" y="2094"/>
                  </a:lnTo>
                  <a:lnTo>
                    <a:pt x="1047" y="2093"/>
                  </a:lnTo>
                  <a:lnTo>
                    <a:pt x="1058" y="2085"/>
                  </a:lnTo>
                  <a:lnTo>
                    <a:pt x="1063" y="2083"/>
                  </a:lnTo>
                  <a:lnTo>
                    <a:pt x="1087" y="2082"/>
                  </a:lnTo>
                  <a:lnTo>
                    <a:pt x="1098" y="2079"/>
                  </a:lnTo>
                  <a:lnTo>
                    <a:pt x="1105" y="2073"/>
                  </a:lnTo>
                  <a:lnTo>
                    <a:pt x="1056" y="2071"/>
                  </a:lnTo>
                  <a:lnTo>
                    <a:pt x="1056" y="2068"/>
                  </a:lnTo>
                  <a:lnTo>
                    <a:pt x="1062" y="2068"/>
                  </a:lnTo>
                  <a:lnTo>
                    <a:pt x="1068" y="2066"/>
                  </a:lnTo>
                  <a:lnTo>
                    <a:pt x="1077" y="2060"/>
                  </a:lnTo>
                  <a:lnTo>
                    <a:pt x="1109" y="2066"/>
                  </a:lnTo>
                  <a:lnTo>
                    <a:pt x="1152" y="2092"/>
                  </a:lnTo>
                  <a:lnTo>
                    <a:pt x="1164" y="2093"/>
                  </a:lnTo>
                  <a:lnTo>
                    <a:pt x="1183" y="2089"/>
                  </a:lnTo>
                  <a:lnTo>
                    <a:pt x="1199" y="2080"/>
                  </a:lnTo>
                  <a:lnTo>
                    <a:pt x="1205" y="2068"/>
                  </a:lnTo>
                  <a:lnTo>
                    <a:pt x="1208" y="2068"/>
                  </a:lnTo>
                  <a:lnTo>
                    <a:pt x="1210" y="2073"/>
                  </a:lnTo>
                  <a:lnTo>
                    <a:pt x="1216" y="2077"/>
                  </a:lnTo>
                  <a:lnTo>
                    <a:pt x="1219" y="2086"/>
                  </a:lnTo>
                  <a:lnTo>
                    <a:pt x="1223" y="2088"/>
                  </a:lnTo>
                  <a:lnTo>
                    <a:pt x="1228" y="2088"/>
                  </a:lnTo>
                  <a:lnTo>
                    <a:pt x="1233" y="2087"/>
                  </a:lnTo>
                  <a:lnTo>
                    <a:pt x="1243" y="2089"/>
                  </a:lnTo>
                  <a:lnTo>
                    <a:pt x="1251" y="2093"/>
                  </a:lnTo>
                  <a:lnTo>
                    <a:pt x="1258" y="2095"/>
                  </a:lnTo>
                  <a:lnTo>
                    <a:pt x="1266" y="2090"/>
                  </a:lnTo>
                  <a:lnTo>
                    <a:pt x="1269" y="2087"/>
                  </a:lnTo>
                  <a:lnTo>
                    <a:pt x="1270" y="2084"/>
                  </a:lnTo>
                  <a:lnTo>
                    <a:pt x="1272" y="2081"/>
                  </a:lnTo>
                  <a:lnTo>
                    <a:pt x="1277" y="2079"/>
                  </a:lnTo>
                  <a:lnTo>
                    <a:pt x="1281" y="2077"/>
                  </a:lnTo>
                  <a:lnTo>
                    <a:pt x="1281" y="2072"/>
                  </a:lnTo>
                  <a:lnTo>
                    <a:pt x="1280" y="2067"/>
                  </a:lnTo>
                  <a:lnTo>
                    <a:pt x="1281" y="2064"/>
                  </a:lnTo>
                  <a:lnTo>
                    <a:pt x="1282" y="206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xmlns="" id="{D2DB7666-EE52-4E07-BA47-7AD745CAD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8614" y="4069762"/>
              <a:ext cx="22565" cy="3409"/>
            </a:xfrm>
            <a:custGeom>
              <a:avLst/>
              <a:gdLst>
                <a:gd name="T0" fmla="*/ 53 w 86"/>
                <a:gd name="T1" fmla="*/ 8 h 13"/>
                <a:gd name="T2" fmla="*/ 44 w 86"/>
                <a:gd name="T3" fmla="*/ 5 h 13"/>
                <a:gd name="T4" fmla="*/ 35 w 86"/>
                <a:gd name="T5" fmla="*/ 1 h 13"/>
                <a:gd name="T6" fmla="*/ 22 w 86"/>
                <a:gd name="T7" fmla="*/ 0 h 13"/>
                <a:gd name="T8" fmla="*/ 9 w 86"/>
                <a:gd name="T9" fmla="*/ 1 h 13"/>
                <a:gd name="T10" fmla="*/ 0 w 86"/>
                <a:gd name="T11" fmla="*/ 5 h 13"/>
                <a:gd name="T12" fmla="*/ 0 w 86"/>
                <a:gd name="T13" fmla="*/ 8 h 13"/>
                <a:gd name="T14" fmla="*/ 78 w 86"/>
                <a:gd name="T15" fmla="*/ 12 h 13"/>
                <a:gd name="T16" fmla="*/ 82 w 86"/>
                <a:gd name="T17" fmla="*/ 10 h 13"/>
                <a:gd name="T18" fmla="*/ 85 w 86"/>
                <a:gd name="T19" fmla="*/ 8 h 13"/>
                <a:gd name="T20" fmla="*/ 76 w 86"/>
                <a:gd name="T21" fmla="*/ 6 h 13"/>
                <a:gd name="T22" fmla="*/ 53 w 86"/>
                <a:gd name="T2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3">
                  <a:moveTo>
                    <a:pt x="53" y="8"/>
                  </a:moveTo>
                  <a:lnTo>
                    <a:pt x="44" y="5"/>
                  </a:lnTo>
                  <a:lnTo>
                    <a:pt x="35" y="1"/>
                  </a:lnTo>
                  <a:lnTo>
                    <a:pt x="22" y="0"/>
                  </a:lnTo>
                  <a:lnTo>
                    <a:pt x="9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78" y="12"/>
                  </a:lnTo>
                  <a:lnTo>
                    <a:pt x="82" y="10"/>
                  </a:lnTo>
                  <a:lnTo>
                    <a:pt x="85" y="8"/>
                  </a:lnTo>
                  <a:lnTo>
                    <a:pt x="76" y="6"/>
                  </a:lnTo>
                  <a:lnTo>
                    <a:pt x="53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xmlns="" id="{5C679BB1-1031-451F-8A7C-C2B1C0BFF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075" y="4073171"/>
              <a:ext cx="2257" cy="2273"/>
            </a:xfrm>
            <a:custGeom>
              <a:avLst/>
              <a:gdLst>
                <a:gd name="T0" fmla="*/ 5 w 11"/>
                <a:gd name="T1" fmla="*/ 2 h 9"/>
                <a:gd name="T2" fmla="*/ 3 w 11"/>
                <a:gd name="T3" fmla="*/ 4 h 9"/>
                <a:gd name="T4" fmla="*/ 0 w 11"/>
                <a:gd name="T5" fmla="*/ 8 h 9"/>
                <a:gd name="T6" fmla="*/ 4 w 11"/>
                <a:gd name="T7" fmla="*/ 7 h 9"/>
                <a:gd name="T8" fmla="*/ 10 w 11"/>
                <a:gd name="T9" fmla="*/ 2 h 9"/>
                <a:gd name="T10" fmla="*/ 9 w 11"/>
                <a:gd name="T11" fmla="*/ 0 h 9"/>
                <a:gd name="T12" fmla="*/ 5 w 11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5" y="2"/>
                  </a:moveTo>
                  <a:lnTo>
                    <a:pt x="3" y="4"/>
                  </a:lnTo>
                  <a:lnTo>
                    <a:pt x="0" y="8"/>
                  </a:lnTo>
                  <a:lnTo>
                    <a:pt x="4" y="7"/>
                  </a:lnTo>
                  <a:lnTo>
                    <a:pt x="10" y="2"/>
                  </a:lnTo>
                  <a:lnTo>
                    <a:pt x="9" y="0"/>
                  </a:lnTo>
                  <a:lnTo>
                    <a:pt x="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xmlns="" id="{66CEE457-5D1B-475D-8321-990208898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9597" y="2906392"/>
              <a:ext cx="629574" cy="520335"/>
            </a:xfrm>
            <a:custGeom>
              <a:avLst/>
              <a:gdLst>
                <a:gd name="T0" fmla="*/ 1501 w 2460"/>
                <a:gd name="T1" fmla="*/ 272 h 2021"/>
                <a:gd name="T2" fmla="*/ 1519 w 2460"/>
                <a:gd name="T3" fmla="*/ 328 h 2021"/>
                <a:gd name="T4" fmla="*/ 1557 w 2460"/>
                <a:gd name="T5" fmla="*/ 394 h 2021"/>
                <a:gd name="T6" fmla="*/ 1775 w 2460"/>
                <a:gd name="T7" fmla="*/ 569 h 2021"/>
                <a:gd name="T8" fmla="*/ 1807 w 2460"/>
                <a:gd name="T9" fmla="*/ 645 h 2021"/>
                <a:gd name="T10" fmla="*/ 1829 w 2460"/>
                <a:gd name="T11" fmla="*/ 724 h 2021"/>
                <a:gd name="T12" fmla="*/ 1943 w 2460"/>
                <a:gd name="T13" fmla="*/ 706 h 2021"/>
                <a:gd name="T14" fmla="*/ 1998 w 2460"/>
                <a:gd name="T15" fmla="*/ 788 h 2021"/>
                <a:gd name="T16" fmla="*/ 1950 w 2460"/>
                <a:gd name="T17" fmla="*/ 991 h 2021"/>
                <a:gd name="T18" fmla="*/ 2004 w 2460"/>
                <a:gd name="T19" fmla="*/ 1063 h 2021"/>
                <a:gd name="T20" fmla="*/ 2097 w 2460"/>
                <a:gd name="T21" fmla="*/ 1129 h 2021"/>
                <a:gd name="T22" fmla="*/ 2212 w 2460"/>
                <a:gd name="T23" fmla="*/ 1187 h 2021"/>
                <a:gd name="T24" fmla="*/ 2285 w 2460"/>
                <a:gd name="T25" fmla="*/ 1275 h 2021"/>
                <a:gd name="T26" fmla="*/ 2305 w 2460"/>
                <a:gd name="T27" fmla="*/ 1390 h 2021"/>
                <a:gd name="T28" fmla="*/ 2321 w 2460"/>
                <a:gd name="T29" fmla="*/ 1450 h 2021"/>
                <a:gd name="T30" fmla="*/ 2399 w 2460"/>
                <a:gd name="T31" fmla="*/ 1527 h 2021"/>
                <a:gd name="T32" fmla="*/ 2402 w 2460"/>
                <a:gd name="T33" fmla="*/ 1496 h 2021"/>
                <a:gd name="T34" fmla="*/ 2430 w 2460"/>
                <a:gd name="T35" fmla="*/ 1537 h 2021"/>
                <a:gd name="T36" fmla="*/ 2457 w 2460"/>
                <a:gd name="T37" fmla="*/ 1581 h 2021"/>
                <a:gd name="T38" fmla="*/ 2446 w 2460"/>
                <a:gd name="T39" fmla="*/ 1678 h 2021"/>
                <a:gd name="T40" fmla="*/ 2377 w 2460"/>
                <a:gd name="T41" fmla="*/ 1701 h 2021"/>
                <a:gd name="T42" fmla="*/ 2348 w 2460"/>
                <a:gd name="T43" fmla="*/ 1783 h 2021"/>
                <a:gd name="T44" fmla="*/ 2309 w 2460"/>
                <a:gd name="T45" fmla="*/ 1755 h 2021"/>
                <a:gd name="T46" fmla="*/ 2329 w 2460"/>
                <a:gd name="T47" fmla="*/ 1825 h 2021"/>
                <a:gd name="T48" fmla="*/ 2327 w 2460"/>
                <a:gd name="T49" fmla="*/ 1864 h 2021"/>
                <a:gd name="T50" fmla="*/ 2304 w 2460"/>
                <a:gd name="T51" fmla="*/ 1936 h 2021"/>
                <a:gd name="T52" fmla="*/ 2276 w 2460"/>
                <a:gd name="T53" fmla="*/ 1992 h 2021"/>
                <a:gd name="T54" fmla="*/ 2040 w 2460"/>
                <a:gd name="T55" fmla="*/ 2016 h 2021"/>
                <a:gd name="T56" fmla="*/ 2070 w 2460"/>
                <a:gd name="T57" fmla="*/ 1956 h 2021"/>
                <a:gd name="T58" fmla="*/ 2086 w 2460"/>
                <a:gd name="T59" fmla="*/ 1937 h 2021"/>
                <a:gd name="T60" fmla="*/ 2118 w 2460"/>
                <a:gd name="T61" fmla="*/ 1912 h 2021"/>
                <a:gd name="T62" fmla="*/ 2135 w 2460"/>
                <a:gd name="T63" fmla="*/ 1887 h 2021"/>
                <a:gd name="T64" fmla="*/ 2139 w 2460"/>
                <a:gd name="T65" fmla="*/ 1858 h 2021"/>
                <a:gd name="T66" fmla="*/ 2134 w 2460"/>
                <a:gd name="T67" fmla="*/ 1830 h 2021"/>
                <a:gd name="T68" fmla="*/ 2113 w 2460"/>
                <a:gd name="T69" fmla="*/ 1804 h 2021"/>
                <a:gd name="T70" fmla="*/ 2074 w 2460"/>
                <a:gd name="T71" fmla="*/ 1787 h 2021"/>
                <a:gd name="T72" fmla="*/ 1182 w 2460"/>
                <a:gd name="T73" fmla="*/ 1855 h 2021"/>
                <a:gd name="T74" fmla="*/ 482 w 2460"/>
                <a:gd name="T75" fmla="*/ 1784 h 2021"/>
                <a:gd name="T76" fmla="*/ 458 w 2460"/>
                <a:gd name="T77" fmla="*/ 1273 h 2021"/>
                <a:gd name="T78" fmla="*/ 433 w 2460"/>
                <a:gd name="T79" fmla="*/ 762 h 2021"/>
                <a:gd name="T80" fmla="*/ 426 w 2460"/>
                <a:gd name="T81" fmla="*/ 712 h 2021"/>
                <a:gd name="T82" fmla="*/ 385 w 2460"/>
                <a:gd name="T83" fmla="*/ 704 h 2021"/>
                <a:gd name="T84" fmla="*/ 324 w 2460"/>
                <a:gd name="T85" fmla="*/ 623 h 2021"/>
                <a:gd name="T86" fmla="*/ 278 w 2460"/>
                <a:gd name="T87" fmla="*/ 582 h 2021"/>
                <a:gd name="T88" fmla="*/ 265 w 2460"/>
                <a:gd name="T89" fmla="*/ 531 h 2021"/>
                <a:gd name="T90" fmla="*/ 292 w 2460"/>
                <a:gd name="T91" fmla="*/ 479 h 2021"/>
                <a:gd name="T92" fmla="*/ 326 w 2460"/>
                <a:gd name="T93" fmla="*/ 448 h 2021"/>
                <a:gd name="T94" fmla="*/ 302 w 2460"/>
                <a:gd name="T95" fmla="*/ 398 h 2021"/>
                <a:gd name="T96" fmla="*/ 250 w 2460"/>
                <a:gd name="T97" fmla="*/ 407 h 2021"/>
                <a:gd name="T98" fmla="*/ 208 w 2460"/>
                <a:gd name="T99" fmla="*/ 379 h 2021"/>
                <a:gd name="T100" fmla="*/ 137 w 2460"/>
                <a:gd name="T101" fmla="*/ 335 h 2021"/>
                <a:gd name="T102" fmla="*/ 117 w 2460"/>
                <a:gd name="T103" fmla="*/ 274 h 2021"/>
                <a:gd name="T104" fmla="*/ 77 w 2460"/>
                <a:gd name="T105" fmla="*/ 224 h 2021"/>
                <a:gd name="T106" fmla="*/ 54 w 2460"/>
                <a:gd name="T107" fmla="*/ 200 h 2021"/>
                <a:gd name="T108" fmla="*/ 31 w 2460"/>
                <a:gd name="T109" fmla="*/ 147 h 2021"/>
                <a:gd name="T110" fmla="*/ 0 w 2460"/>
                <a:gd name="T111" fmla="*/ 101 h 2021"/>
                <a:gd name="T112" fmla="*/ 3 w 2460"/>
                <a:gd name="T113" fmla="*/ 89 h 2021"/>
                <a:gd name="T114" fmla="*/ 88 w 2460"/>
                <a:gd name="T115" fmla="*/ 85 h 2021"/>
                <a:gd name="T116" fmla="*/ 844 w 2460"/>
                <a:gd name="T117" fmla="*/ 42 h 2021"/>
                <a:gd name="T118" fmla="*/ 1398 w 2460"/>
                <a:gd name="T119" fmla="*/ 7 h 2021"/>
                <a:gd name="T120" fmla="*/ 1426 w 2460"/>
                <a:gd name="T121" fmla="*/ 34 h 2021"/>
                <a:gd name="T122" fmla="*/ 1449 w 2460"/>
                <a:gd name="T123" fmla="*/ 53 h 2021"/>
                <a:gd name="T124" fmla="*/ 1468 w 2460"/>
                <a:gd name="T125" fmla="*/ 76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0" h="2021">
                  <a:moveTo>
                    <a:pt x="1504" y="101"/>
                  </a:moveTo>
                  <a:lnTo>
                    <a:pt x="1504" y="101"/>
                  </a:lnTo>
                  <a:lnTo>
                    <a:pt x="1493" y="111"/>
                  </a:lnTo>
                  <a:lnTo>
                    <a:pt x="1487" y="131"/>
                  </a:lnTo>
                  <a:lnTo>
                    <a:pt x="1483" y="154"/>
                  </a:lnTo>
                  <a:lnTo>
                    <a:pt x="1482" y="173"/>
                  </a:lnTo>
                  <a:lnTo>
                    <a:pt x="1484" y="193"/>
                  </a:lnTo>
                  <a:lnTo>
                    <a:pt x="1499" y="265"/>
                  </a:lnTo>
                  <a:lnTo>
                    <a:pt x="1501" y="272"/>
                  </a:lnTo>
                  <a:lnTo>
                    <a:pt x="1506" y="279"/>
                  </a:lnTo>
                  <a:lnTo>
                    <a:pt x="1513" y="285"/>
                  </a:lnTo>
                  <a:lnTo>
                    <a:pt x="1515" y="288"/>
                  </a:lnTo>
                  <a:lnTo>
                    <a:pt x="1517" y="291"/>
                  </a:lnTo>
                  <a:lnTo>
                    <a:pt x="1518" y="295"/>
                  </a:lnTo>
                  <a:lnTo>
                    <a:pt x="1519" y="299"/>
                  </a:lnTo>
                  <a:lnTo>
                    <a:pt x="1520" y="309"/>
                  </a:lnTo>
                  <a:lnTo>
                    <a:pt x="1518" y="323"/>
                  </a:lnTo>
                  <a:lnTo>
                    <a:pt x="1519" y="328"/>
                  </a:lnTo>
                  <a:lnTo>
                    <a:pt x="1520" y="331"/>
                  </a:lnTo>
                  <a:lnTo>
                    <a:pt x="1525" y="335"/>
                  </a:lnTo>
                  <a:lnTo>
                    <a:pt x="1528" y="341"/>
                  </a:lnTo>
                  <a:lnTo>
                    <a:pt x="1538" y="349"/>
                  </a:lnTo>
                  <a:lnTo>
                    <a:pt x="1541" y="354"/>
                  </a:lnTo>
                  <a:lnTo>
                    <a:pt x="1542" y="358"/>
                  </a:lnTo>
                  <a:lnTo>
                    <a:pt x="1544" y="369"/>
                  </a:lnTo>
                  <a:lnTo>
                    <a:pt x="1549" y="383"/>
                  </a:lnTo>
                  <a:lnTo>
                    <a:pt x="1557" y="394"/>
                  </a:lnTo>
                  <a:lnTo>
                    <a:pt x="1650" y="465"/>
                  </a:lnTo>
                  <a:lnTo>
                    <a:pt x="1656" y="472"/>
                  </a:lnTo>
                  <a:lnTo>
                    <a:pt x="1661" y="480"/>
                  </a:lnTo>
                  <a:lnTo>
                    <a:pt x="1664" y="489"/>
                  </a:lnTo>
                  <a:lnTo>
                    <a:pt x="1666" y="495"/>
                  </a:lnTo>
                  <a:lnTo>
                    <a:pt x="1672" y="500"/>
                  </a:lnTo>
                  <a:lnTo>
                    <a:pt x="1758" y="552"/>
                  </a:lnTo>
                  <a:lnTo>
                    <a:pt x="1766" y="559"/>
                  </a:lnTo>
                  <a:lnTo>
                    <a:pt x="1775" y="569"/>
                  </a:lnTo>
                  <a:lnTo>
                    <a:pt x="1785" y="584"/>
                  </a:lnTo>
                  <a:lnTo>
                    <a:pt x="1790" y="593"/>
                  </a:lnTo>
                  <a:lnTo>
                    <a:pt x="1793" y="602"/>
                  </a:lnTo>
                  <a:lnTo>
                    <a:pt x="1794" y="608"/>
                  </a:lnTo>
                  <a:lnTo>
                    <a:pt x="1795" y="620"/>
                  </a:lnTo>
                  <a:lnTo>
                    <a:pt x="1795" y="626"/>
                  </a:lnTo>
                  <a:lnTo>
                    <a:pt x="1798" y="631"/>
                  </a:lnTo>
                  <a:lnTo>
                    <a:pt x="1805" y="641"/>
                  </a:lnTo>
                  <a:lnTo>
                    <a:pt x="1807" y="645"/>
                  </a:lnTo>
                  <a:lnTo>
                    <a:pt x="1806" y="650"/>
                  </a:lnTo>
                  <a:lnTo>
                    <a:pt x="1803" y="656"/>
                  </a:lnTo>
                  <a:lnTo>
                    <a:pt x="1802" y="661"/>
                  </a:lnTo>
                  <a:lnTo>
                    <a:pt x="1805" y="667"/>
                  </a:lnTo>
                  <a:lnTo>
                    <a:pt x="1808" y="672"/>
                  </a:lnTo>
                  <a:lnTo>
                    <a:pt x="1811" y="679"/>
                  </a:lnTo>
                  <a:lnTo>
                    <a:pt x="1812" y="687"/>
                  </a:lnTo>
                  <a:lnTo>
                    <a:pt x="1811" y="692"/>
                  </a:lnTo>
                  <a:lnTo>
                    <a:pt x="1829" y="724"/>
                  </a:lnTo>
                  <a:lnTo>
                    <a:pt x="1841" y="736"/>
                  </a:lnTo>
                  <a:lnTo>
                    <a:pt x="1856" y="741"/>
                  </a:lnTo>
                  <a:lnTo>
                    <a:pt x="1871" y="732"/>
                  </a:lnTo>
                  <a:lnTo>
                    <a:pt x="1891" y="702"/>
                  </a:lnTo>
                  <a:lnTo>
                    <a:pt x="1908" y="696"/>
                  </a:lnTo>
                  <a:lnTo>
                    <a:pt x="1915" y="698"/>
                  </a:lnTo>
                  <a:lnTo>
                    <a:pt x="1928" y="705"/>
                  </a:lnTo>
                  <a:lnTo>
                    <a:pt x="1934" y="706"/>
                  </a:lnTo>
                  <a:lnTo>
                    <a:pt x="1943" y="706"/>
                  </a:lnTo>
                  <a:lnTo>
                    <a:pt x="1961" y="710"/>
                  </a:lnTo>
                  <a:lnTo>
                    <a:pt x="1997" y="726"/>
                  </a:lnTo>
                  <a:lnTo>
                    <a:pt x="2013" y="737"/>
                  </a:lnTo>
                  <a:lnTo>
                    <a:pt x="2019" y="748"/>
                  </a:lnTo>
                  <a:lnTo>
                    <a:pt x="2017" y="756"/>
                  </a:lnTo>
                  <a:lnTo>
                    <a:pt x="2012" y="768"/>
                  </a:lnTo>
                  <a:lnTo>
                    <a:pt x="2007" y="778"/>
                  </a:lnTo>
                  <a:lnTo>
                    <a:pt x="2002" y="783"/>
                  </a:lnTo>
                  <a:lnTo>
                    <a:pt x="1998" y="788"/>
                  </a:lnTo>
                  <a:lnTo>
                    <a:pt x="1998" y="799"/>
                  </a:lnTo>
                  <a:lnTo>
                    <a:pt x="2001" y="817"/>
                  </a:lnTo>
                  <a:lnTo>
                    <a:pt x="2003" y="835"/>
                  </a:lnTo>
                  <a:lnTo>
                    <a:pt x="1998" y="849"/>
                  </a:lnTo>
                  <a:lnTo>
                    <a:pt x="1983" y="879"/>
                  </a:lnTo>
                  <a:lnTo>
                    <a:pt x="1969" y="930"/>
                  </a:lnTo>
                  <a:lnTo>
                    <a:pt x="1954" y="959"/>
                  </a:lnTo>
                  <a:lnTo>
                    <a:pt x="1950" y="974"/>
                  </a:lnTo>
                  <a:lnTo>
                    <a:pt x="1950" y="991"/>
                  </a:lnTo>
                  <a:lnTo>
                    <a:pt x="1955" y="1011"/>
                  </a:lnTo>
                  <a:lnTo>
                    <a:pt x="1958" y="1018"/>
                  </a:lnTo>
                  <a:lnTo>
                    <a:pt x="1960" y="1023"/>
                  </a:lnTo>
                  <a:lnTo>
                    <a:pt x="1963" y="1027"/>
                  </a:lnTo>
                  <a:lnTo>
                    <a:pt x="1966" y="1031"/>
                  </a:lnTo>
                  <a:lnTo>
                    <a:pt x="1987" y="1046"/>
                  </a:lnTo>
                  <a:lnTo>
                    <a:pt x="1990" y="1050"/>
                  </a:lnTo>
                  <a:lnTo>
                    <a:pt x="2001" y="1059"/>
                  </a:lnTo>
                  <a:lnTo>
                    <a:pt x="2004" y="1063"/>
                  </a:lnTo>
                  <a:lnTo>
                    <a:pt x="2007" y="1070"/>
                  </a:lnTo>
                  <a:lnTo>
                    <a:pt x="2013" y="1074"/>
                  </a:lnTo>
                  <a:lnTo>
                    <a:pt x="2027" y="1081"/>
                  </a:lnTo>
                  <a:lnTo>
                    <a:pt x="2037" y="1089"/>
                  </a:lnTo>
                  <a:lnTo>
                    <a:pt x="2047" y="1100"/>
                  </a:lnTo>
                  <a:lnTo>
                    <a:pt x="2057" y="1108"/>
                  </a:lnTo>
                  <a:lnTo>
                    <a:pt x="2070" y="1111"/>
                  </a:lnTo>
                  <a:lnTo>
                    <a:pt x="2091" y="1126"/>
                  </a:lnTo>
                  <a:lnTo>
                    <a:pt x="2097" y="1129"/>
                  </a:lnTo>
                  <a:lnTo>
                    <a:pt x="2110" y="1127"/>
                  </a:lnTo>
                  <a:lnTo>
                    <a:pt x="2115" y="1128"/>
                  </a:lnTo>
                  <a:lnTo>
                    <a:pt x="2126" y="1131"/>
                  </a:lnTo>
                  <a:lnTo>
                    <a:pt x="2140" y="1139"/>
                  </a:lnTo>
                  <a:lnTo>
                    <a:pt x="2162" y="1158"/>
                  </a:lnTo>
                  <a:lnTo>
                    <a:pt x="2171" y="1163"/>
                  </a:lnTo>
                  <a:lnTo>
                    <a:pt x="2193" y="1170"/>
                  </a:lnTo>
                  <a:lnTo>
                    <a:pt x="2203" y="1175"/>
                  </a:lnTo>
                  <a:lnTo>
                    <a:pt x="2212" y="1187"/>
                  </a:lnTo>
                  <a:lnTo>
                    <a:pt x="2225" y="1210"/>
                  </a:lnTo>
                  <a:lnTo>
                    <a:pt x="2234" y="1219"/>
                  </a:lnTo>
                  <a:lnTo>
                    <a:pt x="2270" y="1232"/>
                  </a:lnTo>
                  <a:lnTo>
                    <a:pt x="2280" y="1239"/>
                  </a:lnTo>
                  <a:lnTo>
                    <a:pt x="2278" y="1245"/>
                  </a:lnTo>
                  <a:lnTo>
                    <a:pt x="2280" y="1252"/>
                  </a:lnTo>
                  <a:lnTo>
                    <a:pt x="2283" y="1260"/>
                  </a:lnTo>
                  <a:lnTo>
                    <a:pt x="2285" y="1268"/>
                  </a:lnTo>
                  <a:lnTo>
                    <a:pt x="2285" y="1275"/>
                  </a:lnTo>
                  <a:lnTo>
                    <a:pt x="2284" y="1283"/>
                  </a:lnTo>
                  <a:lnTo>
                    <a:pt x="2284" y="1291"/>
                  </a:lnTo>
                  <a:lnTo>
                    <a:pt x="2286" y="1300"/>
                  </a:lnTo>
                  <a:lnTo>
                    <a:pt x="2295" y="1314"/>
                  </a:lnTo>
                  <a:lnTo>
                    <a:pt x="2306" y="1328"/>
                  </a:lnTo>
                  <a:lnTo>
                    <a:pt x="2316" y="1342"/>
                  </a:lnTo>
                  <a:lnTo>
                    <a:pt x="2321" y="1360"/>
                  </a:lnTo>
                  <a:lnTo>
                    <a:pt x="2316" y="1377"/>
                  </a:lnTo>
                  <a:lnTo>
                    <a:pt x="2305" y="1390"/>
                  </a:lnTo>
                  <a:lnTo>
                    <a:pt x="2296" y="1404"/>
                  </a:lnTo>
                  <a:lnTo>
                    <a:pt x="2297" y="1421"/>
                  </a:lnTo>
                  <a:lnTo>
                    <a:pt x="2299" y="1423"/>
                  </a:lnTo>
                  <a:lnTo>
                    <a:pt x="2307" y="1425"/>
                  </a:lnTo>
                  <a:lnTo>
                    <a:pt x="2310" y="1426"/>
                  </a:lnTo>
                  <a:lnTo>
                    <a:pt x="2316" y="1430"/>
                  </a:lnTo>
                  <a:lnTo>
                    <a:pt x="2316" y="1436"/>
                  </a:lnTo>
                  <a:lnTo>
                    <a:pt x="2318" y="1444"/>
                  </a:lnTo>
                  <a:lnTo>
                    <a:pt x="2321" y="1450"/>
                  </a:lnTo>
                  <a:lnTo>
                    <a:pt x="2331" y="1464"/>
                  </a:lnTo>
                  <a:lnTo>
                    <a:pt x="2347" y="1483"/>
                  </a:lnTo>
                  <a:lnTo>
                    <a:pt x="2354" y="1495"/>
                  </a:lnTo>
                  <a:lnTo>
                    <a:pt x="2352" y="1508"/>
                  </a:lnTo>
                  <a:lnTo>
                    <a:pt x="2359" y="1514"/>
                  </a:lnTo>
                  <a:lnTo>
                    <a:pt x="2378" y="1527"/>
                  </a:lnTo>
                  <a:lnTo>
                    <a:pt x="2394" y="1532"/>
                  </a:lnTo>
                  <a:lnTo>
                    <a:pt x="2398" y="1532"/>
                  </a:lnTo>
                  <a:lnTo>
                    <a:pt x="2399" y="1527"/>
                  </a:lnTo>
                  <a:lnTo>
                    <a:pt x="2397" y="1520"/>
                  </a:lnTo>
                  <a:lnTo>
                    <a:pt x="2394" y="1517"/>
                  </a:lnTo>
                  <a:lnTo>
                    <a:pt x="2391" y="1514"/>
                  </a:lnTo>
                  <a:lnTo>
                    <a:pt x="2387" y="1511"/>
                  </a:lnTo>
                  <a:lnTo>
                    <a:pt x="2383" y="1501"/>
                  </a:lnTo>
                  <a:lnTo>
                    <a:pt x="2384" y="1497"/>
                  </a:lnTo>
                  <a:lnTo>
                    <a:pt x="2391" y="1495"/>
                  </a:lnTo>
                  <a:lnTo>
                    <a:pt x="2400" y="1494"/>
                  </a:lnTo>
                  <a:lnTo>
                    <a:pt x="2402" y="1496"/>
                  </a:lnTo>
                  <a:lnTo>
                    <a:pt x="2405" y="1507"/>
                  </a:lnTo>
                  <a:lnTo>
                    <a:pt x="2406" y="1511"/>
                  </a:lnTo>
                  <a:lnTo>
                    <a:pt x="2410" y="1513"/>
                  </a:lnTo>
                  <a:lnTo>
                    <a:pt x="2418" y="1517"/>
                  </a:lnTo>
                  <a:lnTo>
                    <a:pt x="2421" y="1520"/>
                  </a:lnTo>
                  <a:lnTo>
                    <a:pt x="2423" y="1525"/>
                  </a:lnTo>
                  <a:lnTo>
                    <a:pt x="2424" y="1529"/>
                  </a:lnTo>
                  <a:lnTo>
                    <a:pt x="2426" y="1534"/>
                  </a:lnTo>
                  <a:lnTo>
                    <a:pt x="2430" y="1537"/>
                  </a:lnTo>
                  <a:lnTo>
                    <a:pt x="2434" y="1538"/>
                  </a:lnTo>
                  <a:lnTo>
                    <a:pt x="2438" y="1537"/>
                  </a:lnTo>
                  <a:lnTo>
                    <a:pt x="2442" y="1534"/>
                  </a:lnTo>
                  <a:lnTo>
                    <a:pt x="2446" y="1533"/>
                  </a:lnTo>
                  <a:lnTo>
                    <a:pt x="2453" y="1536"/>
                  </a:lnTo>
                  <a:lnTo>
                    <a:pt x="2456" y="1543"/>
                  </a:lnTo>
                  <a:lnTo>
                    <a:pt x="2455" y="1563"/>
                  </a:lnTo>
                  <a:lnTo>
                    <a:pt x="2457" y="1577"/>
                  </a:lnTo>
                  <a:lnTo>
                    <a:pt x="2457" y="1581"/>
                  </a:lnTo>
                  <a:lnTo>
                    <a:pt x="2455" y="1585"/>
                  </a:lnTo>
                  <a:lnTo>
                    <a:pt x="2452" y="1589"/>
                  </a:lnTo>
                  <a:lnTo>
                    <a:pt x="2449" y="1594"/>
                  </a:lnTo>
                  <a:lnTo>
                    <a:pt x="2448" y="1599"/>
                  </a:lnTo>
                  <a:lnTo>
                    <a:pt x="2451" y="1608"/>
                  </a:lnTo>
                  <a:lnTo>
                    <a:pt x="2458" y="1623"/>
                  </a:lnTo>
                  <a:lnTo>
                    <a:pt x="2459" y="1633"/>
                  </a:lnTo>
                  <a:lnTo>
                    <a:pt x="2458" y="1645"/>
                  </a:lnTo>
                  <a:lnTo>
                    <a:pt x="2446" y="1678"/>
                  </a:lnTo>
                  <a:lnTo>
                    <a:pt x="2440" y="1704"/>
                  </a:lnTo>
                  <a:lnTo>
                    <a:pt x="2433" y="1717"/>
                  </a:lnTo>
                  <a:lnTo>
                    <a:pt x="2424" y="1723"/>
                  </a:lnTo>
                  <a:lnTo>
                    <a:pt x="2413" y="1720"/>
                  </a:lnTo>
                  <a:lnTo>
                    <a:pt x="2402" y="1712"/>
                  </a:lnTo>
                  <a:lnTo>
                    <a:pt x="2393" y="1703"/>
                  </a:lnTo>
                  <a:lnTo>
                    <a:pt x="2383" y="1696"/>
                  </a:lnTo>
                  <a:lnTo>
                    <a:pt x="2379" y="1699"/>
                  </a:lnTo>
                  <a:lnTo>
                    <a:pt x="2377" y="1701"/>
                  </a:lnTo>
                  <a:lnTo>
                    <a:pt x="2375" y="1709"/>
                  </a:lnTo>
                  <a:lnTo>
                    <a:pt x="2371" y="1726"/>
                  </a:lnTo>
                  <a:lnTo>
                    <a:pt x="2371" y="1733"/>
                  </a:lnTo>
                  <a:lnTo>
                    <a:pt x="2367" y="1755"/>
                  </a:lnTo>
                  <a:lnTo>
                    <a:pt x="2365" y="1760"/>
                  </a:lnTo>
                  <a:lnTo>
                    <a:pt x="2365" y="1763"/>
                  </a:lnTo>
                  <a:lnTo>
                    <a:pt x="2358" y="1773"/>
                  </a:lnTo>
                  <a:lnTo>
                    <a:pt x="2352" y="1780"/>
                  </a:lnTo>
                  <a:lnTo>
                    <a:pt x="2348" y="1783"/>
                  </a:lnTo>
                  <a:lnTo>
                    <a:pt x="2338" y="1781"/>
                  </a:lnTo>
                  <a:lnTo>
                    <a:pt x="2337" y="1774"/>
                  </a:lnTo>
                  <a:lnTo>
                    <a:pt x="2339" y="1765"/>
                  </a:lnTo>
                  <a:lnTo>
                    <a:pt x="2340" y="1761"/>
                  </a:lnTo>
                  <a:lnTo>
                    <a:pt x="2341" y="1755"/>
                  </a:lnTo>
                  <a:lnTo>
                    <a:pt x="2335" y="1738"/>
                  </a:lnTo>
                  <a:lnTo>
                    <a:pt x="2322" y="1733"/>
                  </a:lnTo>
                  <a:lnTo>
                    <a:pt x="2311" y="1739"/>
                  </a:lnTo>
                  <a:lnTo>
                    <a:pt x="2309" y="1755"/>
                  </a:lnTo>
                  <a:lnTo>
                    <a:pt x="2313" y="1761"/>
                  </a:lnTo>
                  <a:lnTo>
                    <a:pt x="2317" y="1764"/>
                  </a:lnTo>
                  <a:lnTo>
                    <a:pt x="2318" y="1766"/>
                  </a:lnTo>
                  <a:lnTo>
                    <a:pt x="2322" y="1772"/>
                  </a:lnTo>
                  <a:lnTo>
                    <a:pt x="2320" y="1781"/>
                  </a:lnTo>
                  <a:lnTo>
                    <a:pt x="2321" y="1788"/>
                  </a:lnTo>
                  <a:lnTo>
                    <a:pt x="2330" y="1805"/>
                  </a:lnTo>
                  <a:lnTo>
                    <a:pt x="2332" y="1815"/>
                  </a:lnTo>
                  <a:lnTo>
                    <a:pt x="2329" y="1825"/>
                  </a:lnTo>
                  <a:lnTo>
                    <a:pt x="2323" y="1830"/>
                  </a:lnTo>
                  <a:lnTo>
                    <a:pt x="2314" y="1832"/>
                  </a:lnTo>
                  <a:lnTo>
                    <a:pt x="2305" y="1833"/>
                  </a:lnTo>
                  <a:lnTo>
                    <a:pt x="2298" y="1837"/>
                  </a:lnTo>
                  <a:lnTo>
                    <a:pt x="2300" y="1845"/>
                  </a:lnTo>
                  <a:lnTo>
                    <a:pt x="2306" y="1854"/>
                  </a:lnTo>
                  <a:lnTo>
                    <a:pt x="2314" y="1859"/>
                  </a:lnTo>
                  <a:lnTo>
                    <a:pt x="2323" y="1862"/>
                  </a:lnTo>
                  <a:lnTo>
                    <a:pt x="2327" y="1864"/>
                  </a:lnTo>
                  <a:lnTo>
                    <a:pt x="2326" y="1869"/>
                  </a:lnTo>
                  <a:lnTo>
                    <a:pt x="2323" y="1872"/>
                  </a:lnTo>
                  <a:lnTo>
                    <a:pt x="2318" y="1874"/>
                  </a:lnTo>
                  <a:lnTo>
                    <a:pt x="2285" y="1878"/>
                  </a:lnTo>
                  <a:lnTo>
                    <a:pt x="2278" y="1881"/>
                  </a:lnTo>
                  <a:lnTo>
                    <a:pt x="2301" y="1908"/>
                  </a:lnTo>
                  <a:lnTo>
                    <a:pt x="2312" y="1925"/>
                  </a:lnTo>
                  <a:lnTo>
                    <a:pt x="2310" y="1934"/>
                  </a:lnTo>
                  <a:lnTo>
                    <a:pt x="2304" y="1936"/>
                  </a:lnTo>
                  <a:lnTo>
                    <a:pt x="2297" y="1940"/>
                  </a:lnTo>
                  <a:lnTo>
                    <a:pt x="2292" y="1945"/>
                  </a:lnTo>
                  <a:lnTo>
                    <a:pt x="2290" y="1949"/>
                  </a:lnTo>
                  <a:lnTo>
                    <a:pt x="2289" y="1957"/>
                  </a:lnTo>
                  <a:lnTo>
                    <a:pt x="2280" y="1976"/>
                  </a:lnTo>
                  <a:lnTo>
                    <a:pt x="2278" y="1992"/>
                  </a:lnTo>
                  <a:lnTo>
                    <a:pt x="2277" y="1992"/>
                  </a:lnTo>
                  <a:lnTo>
                    <a:pt x="2277" y="1992"/>
                  </a:lnTo>
                  <a:lnTo>
                    <a:pt x="2276" y="1992"/>
                  </a:lnTo>
                  <a:lnTo>
                    <a:pt x="2275" y="1992"/>
                  </a:lnTo>
                  <a:lnTo>
                    <a:pt x="2224" y="1998"/>
                  </a:lnTo>
                  <a:lnTo>
                    <a:pt x="2173" y="2005"/>
                  </a:lnTo>
                  <a:lnTo>
                    <a:pt x="2121" y="2011"/>
                  </a:lnTo>
                  <a:lnTo>
                    <a:pt x="2069" y="2017"/>
                  </a:lnTo>
                  <a:lnTo>
                    <a:pt x="2043" y="2020"/>
                  </a:lnTo>
                  <a:lnTo>
                    <a:pt x="2041" y="2019"/>
                  </a:lnTo>
                  <a:lnTo>
                    <a:pt x="2040" y="2017"/>
                  </a:lnTo>
                  <a:lnTo>
                    <a:pt x="2040" y="2016"/>
                  </a:lnTo>
                  <a:lnTo>
                    <a:pt x="2041" y="2011"/>
                  </a:lnTo>
                  <a:lnTo>
                    <a:pt x="2051" y="1985"/>
                  </a:lnTo>
                  <a:lnTo>
                    <a:pt x="2054" y="1980"/>
                  </a:lnTo>
                  <a:lnTo>
                    <a:pt x="2059" y="1970"/>
                  </a:lnTo>
                  <a:lnTo>
                    <a:pt x="2063" y="1964"/>
                  </a:lnTo>
                  <a:lnTo>
                    <a:pt x="2065" y="1961"/>
                  </a:lnTo>
                  <a:lnTo>
                    <a:pt x="2067" y="1959"/>
                  </a:lnTo>
                  <a:lnTo>
                    <a:pt x="2068" y="1958"/>
                  </a:lnTo>
                  <a:lnTo>
                    <a:pt x="2070" y="1956"/>
                  </a:lnTo>
                  <a:lnTo>
                    <a:pt x="2077" y="1954"/>
                  </a:lnTo>
                  <a:lnTo>
                    <a:pt x="2079" y="1953"/>
                  </a:lnTo>
                  <a:lnTo>
                    <a:pt x="2081" y="1952"/>
                  </a:lnTo>
                  <a:lnTo>
                    <a:pt x="2083" y="1950"/>
                  </a:lnTo>
                  <a:lnTo>
                    <a:pt x="2084" y="1948"/>
                  </a:lnTo>
                  <a:lnTo>
                    <a:pt x="2085" y="1946"/>
                  </a:lnTo>
                  <a:lnTo>
                    <a:pt x="2085" y="1944"/>
                  </a:lnTo>
                  <a:lnTo>
                    <a:pt x="2085" y="1941"/>
                  </a:lnTo>
                  <a:lnTo>
                    <a:pt x="2086" y="1937"/>
                  </a:lnTo>
                  <a:lnTo>
                    <a:pt x="2086" y="1935"/>
                  </a:lnTo>
                  <a:lnTo>
                    <a:pt x="2087" y="1933"/>
                  </a:lnTo>
                  <a:lnTo>
                    <a:pt x="2088" y="1931"/>
                  </a:lnTo>
                  <a:lnTo>
                    <a:pt x="2089" y="1929"/>
                  </a:lnTo>
                  <a:lnTo>
                    <a:pt x="2093" y="1926"/>
                  </a:lnTo>
                  <a:lnTo>
                    <a:pt x="2094" y="1925"/>
                  </a:lnTo>
                  <a:lnTo>
                    <a:pt x="2099" y="1923"/>
                  </a:lnTo>
                  <a:lnTo>
                    <a:pt x="2107" y="1919"/>
                  </a:lnTo>
                  <a:lnTo>
                    <a:pt x="2118" y="1912"/>
                  </a:lnTo>
                  <a:lnTo>
                    <a:pt x="2119" y="1910"/>
                  </a:lnTo>
                  <a:lnTo>
                    <a:pt x="2120" y="1909"/>
                  </a:lnTo>
                  <a:lnTo>
                    <a:pt x="2121" y="1906"/>
                  </a:lnTo>
                  <a:lnTo>
                    <a:pt x="2122" y="1904"/>
                  </a:lnTo>
                  <a:lnTo>
                    <a:pt x="2122" y="1895"/>
                  </a:lnTo>
                  <a:lnTo>
                    <a:pt x="2123" y="1893"/>
                  </a:lnTo>
                  <a:lnTo>
                    <a:pt x="2124" y="1891"/>
                  </a:lnTo>
                  <a:lnTo>
                    <a:pt x="2126" y="1890"/>
                  </a:lnTo>
                  <a:lnTo>
                    <a:pt x="2135" y="1887"/>
                  </a:lnTo>
                  <a:lnTo>
                    <a:pt x="2137" y="1885"/>
                  </a:lnTo>
                  <a:lnTo>
                    <a:pt x="2138" y="1884"/>
                  </a:lnTo>
                  <a:lnTo>
                    <a:pt x="2139" y="1882"/>
                  </a:lnTo>
                  <a:lnTo>
                    <a:pt x="2141" y="1880"/>
                  </a:lnTo>
                  <a:lnTo>
                    <a:pt x="2141" y="1878"/>
                  </a:lnTo>
                  <a:lnTo>
                    <a:pt x="2142" y="1876"/>
                  </a:lnTo>
                  <a:lnTo>
                    <a:pt x="2142" y="1874"/>
                  </a:lnTo>
                  <a:lnTo>
                    <a:pt x="2142" y="1871"/>
                  </a:lnTo>
                  <a:lnTo>
                    <a:pt x="2139" y="1858"/>
                  </a:lnTo>
                  <a:lnTo>
                    <a:pt x="2139" y="1856"/>
                  </a:lnTo>
                  <a:lnTo>
                    <a:pt x="2141" y="1845"/>
                  </a:lnTo>
                  <a:lnTo>
                    <a:pt x="2141" y="1842"/>
                  </a:lnTo>
                  <a:lnTo>
                    <a:pt x="2141" y="1839"/>
                  </a:lnTo>
                  <a:lnTo>
                    <a:pt x="2140" y="1837"/>
                  </a:lnTo>
                  <a:lnTo>
                    <a:pt x="2139" y="1835"/>
                  </a:lnTo>
                  <a:lnTo>
                    <a:pt x="2137" y="1833"/>
                  </a:lnTo>
                  <a:lnTo>
                    <a:pt x="2136" y="1831"/>
                  </a:lnTo>
                  <a:lnTo>
                    <a:pt x="2134" y="1830"/>
                  </a:lnTo>
                  <a:lnTo>
                    <a:pt x="2132" y="1829"/>
                  </a:lnTo>
                  <a:lnTo>
                    <a:pt x="2119" y="1823"/>
                  </a:lnTo>
                  <a:lnTo>
                    <a:pt x="2118" y="1821"/>
                  </a:lnTo>
                  <a:lnTo>
                    <a:pt x="2117" y="1819"/>
                  </a:lnTo>
                  <a:lnTo>
                    <a:pt x="2116" y="1817"/>
                  </a:lnTo>
                  <a:lnTo>
                    <a:pt x="2115" y="1815"/>
                  </a:lnTo>
                  <a:lnTo>
                    <a:pt x="2115" y="1807"/>
                  </a:lnTo>
                  <a:lnTo>
                    <a:pt x="2114" y="1805"/>
                  </a:lnTo>
                  <a:lnTo>
                    <a:pt x="2113" y="1804"/>
                  </a:lnTo>
                  <a:lnTo>
                    <a:pt x="2112" y="1803"/>
                  </a:lnTo>
                  <a:lnTo>
                    <a:pt x="2110" y="1802"/>
                  </a:lnTo>
                  <a:lnTo>
                    <a:pt x="2108" y="1801"/>
                  </a:lnTo>
                  <a:lnTo>
                    <a:pt x="2107" y="1799"/>
                  </a:lnTo>
                  <a:lnTo>
                    <a:pt x="2103" y="1789"/>
                  </a:lnTo>
                  <a:lnTo>
                    <a:pt x="2101" y="1786"/>
                  </a:lnTo>
                  <a:lnTo>
                    <a:pt x="2100" y="1785"/>
                  </a:lnTo>
                  <a:lnTo>
                    <a:pt x="2099" y="1784"/>
                  </a:lnTo>
                  <a:lnTo>
                    <a:pt x="2074" y="1787"/>
                  </a:lnTo>
                  <a:lnTo>
                    <a:pt x="1975" y="1795"/>
                  </a:lnTo>
                  <a:lnTo>
                    <a:pt x="1876" y="1804"/>
                  </a:lnTo>
                  <a:lnTo>
                    <a:pt x="1777" y="1812"/>
                  </a:lnTo>
                  <a:lnTo>
                    <a:pt x="1678" y="1819"/>
                  </a:lnTo>
                  <a:lnTo>
                    <a:pt x="1579" y="1827"/>
                  </a:lnTo>
                  <a:lnTo>
                    <a:pt x="1480" y="1834"/>
                  </a:lnTo>
                  <a:lnTo>
                    <a:pt x="1381" y="1842"/>
                  </a:lnTo>
                  <a:lnTo>
                    <a:pt x="1282" y="1848"/>
                  </a:lnTo>
                  <a:lnTo>
                    <a:pt x="1182" y="1855"/>
                  </a:lnTo>
                  <a:lnTo>
                    <a:pt x="1083" y="1862"/>
                  </a:lnTo>
                  <a:lnTo>
                    <a:pt x="984" y="1868"/>
                  </a:lnTo>
                  <a:lnTo>
                    <a:pt x="885" y="1874"/>
                  </a:lnTo>
                  <a:lnTo>
                    <a:pt x="786" y="1879"/>
                  </a:lnTo>
                  <a:lnTo>
                    <a:pt x="686" y="1885"/>
                  </a:lnTo>
                  <a:lnTo>
                    <a:pt x="587" y="1890"/>
                  </a:lnTo>
                  <a:lnTo>
                    <a:pt x="488" y="1895"/>
                  </a:lnTo>
                  <a:lnTo>
                    <a:pt x="485" y="1839"/>
                  </a:lnTo>
                  <a:lnTo>
                    <a:pt x="482" y="1784"/>
                  </a:lnTo>
                  <a:lnTo>
                    <a:pt x="480" y="1728"/>
                  </a:lnTo>
                  <a:lnTo>
                    <a:pt x="477" y="1672"/>
                  </a:lnTo>
                  <a:lnTo>
                    <a:pt x="474" y="1615"/>
                  </a:lnTo>
                  <a:lnTo>
                    <a:pt x="471" y="1558"/>
                  </a:lnTo>
                  <a:lnTo>
                    <a:pt x="469" y="1501"/>
                  </a:lnTo>
                  <a:lnTo>
                    <a:pt x="466" y="1444"/>
                  </a:lnTo>
                  <a:lnTo>
                    <a:pt x="463" y="1387"/>
                  </a:lnTo>
                  <a:lnTo>
                    <a:pt x="460" y="1330"/>
                  </a:lnTo>
                  <a:lnTo>
                    <a:pt x="458" y="1273"/>
                  </a:lnTo>
                  <a:lnTo>
                    <a:pt x="455" y="1217"/>
                  </a:lnTo>
                  <a:lnTo>
                    <a:pt x="452" y="1160"/>
                  </a:lnTo>
                  <a:lnTo>
                    <a:pt x="449" y="1103"/>
                  </a:lnTo>
                  <a:lnTo>
                    <a:pt x="447" y="1046"/>
                  </a:lnTo>
                  <a:lnTo>
                    <a:pt x="444" y="989"/>
                  </a:lnTo>
                  <a:lnTo>
                    <a:pt x="441" y="933"/>
                  </a:lnTo>
                  <a:lnTo>
                    <a:pt x="438" y="876"/>
                  </a:lnTo>
                  <a:lnTo>
                    <a:pt x="436" y="819"/>
                  </a:lnTo>
                  <a:lnTo>
                    <a:pt x="433" y="762"/>
                  </a:lnTo>
                  <a:lnTo>
                    <a:pt x="431" y="730"/>
                  </a:lnTo>
                  <a:lnTo>
                    <a:pt x="431" y="727"/>
                  </a:lnTo>
                  <a:lnTo>
                    <a:pt x="429" y="726"/>
                  </a:lnTo>
                  <a:lnTo>
                    <a:pt x="429" y="725"/>
                  </a:lnTo>
                  <a:lnTo>
                    <a:pt x="429" y="723"/>
                  </a:lnTo>
                  <a:lnTo>
                    <a:pt x="428" y="723"/>
                  </a:lnTo>
                  <a:lnTo>
                    <a:pt x="433" y="717"/>
                  </a:lnTo>
                  <a:lnTo>
                    <a:pt x="432" y="714"/>
                  </a:lnTo>
                  <a:lnTo>
                    <a:pt x="426" y="712"/>
                  </a:lnTo>
                  <a:lnTo>
                    <a:pt x="418" y="711"/>
                  </a:lnTo>
                  <a:lnTo>
                    <a:pt x="417" y="711"/>
                  </a:lnTo>
                  <a:lnTo>
                    <a:pt x="416" y="707"/>
                  </a:lnTo>
                  <a:lnTo>
                    <a:pt x="414" y="706"/>
                  </a:lnTo>
                  <a:lnTo>
                    <a:pt x="412" y="705"/>
                  </a:lnTo>
                  <a:lnTo>
                    <a:pt x="409" y="706"/>
                  </a:lnTo>
                  <a:lnTo>
                    <a:pt x="403" y="706"/>
                  </a:lnTo>
                  <a:lnTo>
                    <a:pt x="393" y="707"/>
                  </a:lnTo>
                  <a:lnTo>
                    <a:pt x="385" y="704"/>
                  </a:lnTo>
                  <a:lnTo>
                    <a:pt x="369" y="694"/>
                  </a:lnTo>
                  <a:lnTo>
                    <a:pt x="361" y="693"/>
                  </a:lnTo>
                  <a:lnTo>
                    <a:pt x="355" y="689"/>
                  </a:lnTo>
                  <a:lnTo>
                    <a:pt x="353" y="679"/>
                  </a:lnTo>
                  <a:lnTo>
                    <a:pt x="352" y="670"/>
                  </a:lnTo>
                  <a:lnTo>
                    <a:pt x="348" y="666"/>
                  </a:lnTo>
                  <a:lnTo>
                    <a:pt x="336" y="658"/>
                  </a:lnTo>
                  <a:lnTo>
                    <a:pt x="327" y="641"/>
                  </a:lnTo>
                  <a:lnTo>
                    <a:pt x="324" y="623"/>
                  </a:lnTo>
                  <a:lnTo>
                    <a:pt x="327" y="615"/>
                  </a:lnTo>
                  <a:lnTo>
                    <a:pt x="311" y="613"/>
                  </a:lnTo>
                  <a:lnTo>
                    <a:pt x="310" y="610"/>
                  </a:lnTo>
                  <a:lnTo>
                    <a:pt x="307" y="603"/>
                  </a:lnTo>
                  <a:lnTo>
                    <a:pt x="306" y="601"/>
                  </a:lnTo>
                  <a:lnTo>
                    <a:pt x="290" y="591"/>
                  </a:lnTo>
                  <a:lnTo>
                    <a:pt x="284" y="588"/>
                  </a:lnTo>
                  <a:lnTo>
                    <a:pt x="281" y="587"/>
                  </a:lnTo>
                  <a:lnTo>
                    <a:pt x="278" y="582"/>
                  </a:lnTo>
                  <a:lnTo>
                    <a:pt x="269" y="566"/>
                  </a:lnTo>
                  <a:lnTo>
                    <a:pt x="267" y="563"/>
                  </a:lnTo>
                  <a:lnTo>
                    <a:pt x="260" y="561"/>
                  </a:lnTo>
                  <a:lnTo>
                    <a:pt x="254" y="554"/>
                  </a:lnTo>
                  <a:lnTo>
                    <a:pt x="250" y="545"/>
                  </a:lnTo>
                  <a:lnTo>
                    <a:pt x="250" y="536"/>
                  </a:lnTo>
                  <a:lnTo>
                    <a:pt x="252" y="535"/>
                  </a:lnTo>
                  <a:lnTo>
                    <a:pt x="261" y="534"/>
                  </a:lnTo>
                  <a:lnTo>
                    <a:pt x="265" y="531"/>
                  </a:lnTo>
                  <a:lnTo>
                    <a:pt x="266" y="527"/>
                  </a:lnTo>
                  <a:lnTo>
                    <a:pt x="266" y="522"/>
                  </a:lnTo>
                  <a:lnTo>
                    <a:pt x="265" y="513"/>
                  </a:lnTo>
                  <a:lnTo>
                    <a:pt x="268" y="505"/>
                  </a:lnTo>
                  <a:lnTo>
                    <a:pt x="273" y="497"/>
                  </a:lnTo>
                  <a:lnTo>
                    <a:pt x="283" y="486"/>
                  </a:lnTo>
                  <a:lnTo>
                    <a:pt x="287" y="483"/>
                  </a:lnTo>
                  <a:lnTo>
                    <a:pt x="290" y="481"/>
                  </a:lnTo>
                  <a:lnTo>
                    <a:pt x="292" y="479"/>
                  </a:lnTo>
                  <a:lnTo>
                    <a:pt x="292" y="468"/>
                  </a:lnTo>
                  <a:lnTo>
                    <a:pt x="293" y="463"/>
                  </a:lnTo>
                  <a:lnTo>
                    <a:pt x="295" y="459"/>
                  </a:lnTo>
                  <a:lnTo>
                    <a:pt x="298" y="458"/>
                  </a:lnTo>
                  <a:lnTo>
                    <a:pt x="315" y="462"/>
                  </a:lnTo>
                  <a:lnTo>
                    <a:pt x="323" y="462"/>
                  </a:lnTo>
                  <a:lnTo>
                    <a:pt x="328" y="456"/>
                  </a:lnTo>
                  <a:lnTo>
                    <a:pt x="328" y="451"/>
                  </a:lnTo>
                  <a:lnTo>
                    <a:pt x="326" y="448"/>
                  </a:lnTo>
                  <a:lnTo>
                    <a:pt x="324" y="445"/>
                  </a:lnTo>
                  <a:lnTo>
                    <a:pt x="322" y="440"/>
                  </a:lnTo>
                  <a:lnTo>
                    <a:pt x="322" y="435"/>
                  </a:lnTo>
                  <a:lnTo>
                    <a:pt x="323" y="426"/>
                  </a:lnTo>
                  <a:lnTo>
                    <a:pt x="324" y="422"/>
                  </a:lnTo>
                  <a:lnTo>
                    <a:pt x="320" y="417"/>
                  </a:lnTo>
                  <a:lnTo>
                    <a:pt x="304" y="409"/>
                  </a:lnTo>
                  <a:lnTo>
                    <a:pt x="299" y="403"/>
                  </a:lnTo>
                  <a:lnTo>
                    <a:pt x="302" y="398"/>
                  </a:lnTo>
                  <a:lnTo>
                    <a:pt x="302" y="392"/>
                  </a:lnTo>
                  <a:lnTo>
                    <a:pt x="299" y="387"/>
                  </a:lnTo>
                  <a:lnTo>
                    <a:pt x="294" y="385"/>
                  </a:lnTo>
                  <a:lnTo>
                    <a:pt x="286" y="385"/>
                  </a:lnTo>
                  <a:lnTo>
                    <a:pt x="280" y="387"/>
                  </a:lnTo>
                  <a:lnTo>
                    <a:pt x="275" y="390"/>
                  </a:lnTo>
                  <a:lnTo>
                    <a:pt x="265" y="400"/>
                  </a:lnTo>
                  <a:lnTo>
                    <a:pt x="258" y="405"/>
                  </a:lnTo>
                  <a:lnTo>
                    <a:pt x="250" y="407"/>
                  </a:lnTo>
                  <a:lnTo>
                    <a:pt x="243" y="404"/>
                  </a:lnTo>
                  <a:lnTo>
                    <a:pt x="233" y="394"/>
                  </a:lnTo>
                  <a:lnTo>
                    <a:pt x="229" y="391"/>
                  </a:lnTo>
                  <a:lnTo>
                    <a:pt x="225" y="390"/>
                  </a:lnTo>
                  <a:lnTo>
                    <a:pt x="217" y="389"/>
                  </a:lnTo>
                  <a:lnTo>
                    <a:pt x="214" y="388"/>
                  </a:lnTo>
                  <a:lnTo>
                    <a:pt x="211" y="386"/>
                  </a:lnTo>
                  <a:lnTo>
                    <a:pt x="209" y="383"/>
                  </a:lnTo>
                  <a:lnTo>
                    <a:pt x="208" y="379"/>
                  </a:lnTo>
                  <a:lnTo>
                    <a:pt x="206" y="375"/>
                  </a:lnTo>
                  <a:lnTo>
                    <a:pt x="203" y="374"/>
                  </a:lnTo>
                  <a:lnTo>
                    <a:pt x="198" y="373"/>
                  </a:lnTo>
                  <a:lnTo>
                    <a:pt x="194" y="373"/>
                  </a:lnTo>
                  <a:lnTo>
                    <a:pt x="189" y="366"/>
                  </a:lnTo>
                  <a:lnTo>
                    <a:pt x="169" y="349"/>
                  </a:lnTo>
                  <a:lnTo>
                    <a:pt x="159" y="341"/>
                  </a:lnTo>
                  <a:lnTo>
                    <a:pt x="153" y="338"/>
                  </a:lnTo>
                  <a:lnTo>
                    <a:pt x="137" y="335"/>
                  </a:lnTo>
                  <a:lnTo>
                    <a:pt x="132" y="330"/>
                  </a:lnTo>
                  <a:lnTo>
                    <a:pt x="131" y="323"/>
                  </a:lnTo>
                  <a:lnTo>
                    <a:pt x="132" y="313"/>
                  </a:lnTo>
                  <a:lnTo>
                    <a:pt x="136" y="304"/>
                  </a:lnTo>
                  <a:lnTo>
                    <a:pt x="137" y="299"/>
                  </a:lnTo>
                  <a:lnTo>
                    <a:pt x="136" y="297"/>
                  </a:lnTo>
                  <a:lnTo>
                    <a:pt x="124" y="287"/>
                  </a:lnTo>
                  <a:lnTo>
                    <a:pt x="122" y="281"/>
                  </a:lnTo>
                  <a:lnTo>
                    <a:pt x="117" y="274"/>
                  </a:lnTo>
                  <a:lnTo>
                    <a:pt x="107" y="262"/>
                  </a:lnTo>
                  <a:lnTo>
                    <a:pt x="112" y="251"/>
                  </a:lnTo>
                  <a:lnTo>
                    <a:pt x="112" y="245"/>
                  </a:lnTo>
                  <a:lnTo>
                    <a:pt x="108" y="241"/>
                  </a:lnTo>
                  <a:lnTo>
                    <a:pt x="102" y="239"/>
                  </a:lnTo>
                  <a:lnTo>
                    <a:pt x="90" y="238"/>
                  </a:lnTo>
                  <a:lnTo>
                    <a:pt x="84" y="236"/>
                  </a:lnTo>
                  <a:lnTo>
                    <a:pt x="80" y="230"/>
                  </a:lnTo>
                  <a:lnTo>
                    <a:pt x="77" y="224"/>
                  </a:lnTo>
                  <a:lnTo>
                    <a:pt x="73" y="219"/>
                  </a:lnTo>
                  <a:lnTo>
                    <a:pt x="67" y="215"/>
                  </a:lnTo>
                  <a:lnTo>
                    <a:pt x="60" y="215"/>
                  </a:lnTo>
                  <a:lnTo>
                    <a:pt x="53" y="216"/>
                  </a:lnTo>
                  <a:lnTo>
                    <a:pt x="48" y="216"/>
                  </a:lnTo>
                  <a:lnTo>
                    <a:pt x="45" y="210"/>
                  </a:lnTo>
                  <a:lnTo>
                    <a:pt x="49" y="207"/>
                  </a:lnTo>
                  <a:lnTo>
                    <a:pt x="53" y="203"/>
                  </a:lnTo>
                  <a:lnTo>
                    <a:pt x="54" y="200"/>
                  </a:lnTo>
                  <a:lnTo>
                    <a:pt x="53" y="199"/>
                  </a:lnTo>
                  <a:lnTo>
                    <a:pt x="49" y="186"/>
                  </a:lnTo>
                  <a:lnTo>
                    <a:pt x="43" y="177"/>
                  </a:lnTo>
                  <a:lnTo>
                    <a:pt x="41" y="174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38" y="155"/>
                  </a:lnTo>
                  <a:lnTo>
                    <a:pt x="31" y="147"/>
                  </a:lnTo>
                  <a:lnTo>
                    <a:pt x="28" y="141"/>
                  </a:lnTo>
                  <a:lnTo>
                    <a:pt x="27" y="135"/>
                  </a:lnTo>
                  <a:lnTo>
                    <a:pt x="28" y="130"/>
                  </a:lnTo>
                  <a:lnTo>
                    <a:pt x="28" y="125"/>
                  </a:lnTo>
                  <a:lnTo>
                    <a:pt x="22" y="120"/>
                  </a:lnTo>
                  <a:lnTo>
                    <a:pt x="14" y="117"/>
                  </a:lnTo>
                  <a:lnTo>
                    <a:pt x="7" y="116"/>
                  </a:lnTo>
                  <a:lnTo>
                    <a:pt x="2" y="112"/>
                  </a:lnTo>
                  <a:lnTo>
                    <a:pt x="0" y="101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88" y="85"/>
                  </a:lnTo>
                  <a:lnTo>
                    <a:pt x="172" y="81"/>
                  </a:lnTo>
                  <a:lnTo>
                    <a:pt x="256" y="77"/>
                  </a:lnTo>
                  <a:lnTo>
                    <a:pt x="340" y="72"/>
                  </a:lnTo>
                  <a:lnTo>
                    <a:pt x="424" y="68"/>
                  </a:lnTo>
                  <a:lnTo>
                    <a:pt x="508" y="63"/>
                  </a:lnTo>
                  <a:lnTo>
                    <a:pt x="592" y="58"/>
                  </a:lnTo>
                  <a:lnTo>
                    <a:pt x="676" y="53"/>
                  </a:lnTo>
                  <a:lnTo>
                    <a:pt x="760" y="47"/>
                  </a:lnTo>
                  <a:lnTo>
                    <a:pt x="844" y="42"/>
                  </a:lnTo>
                  <a:lnTo>
                    <a:pt x="928" y="36"/>
                  </a:lnTo>
                  <a:lnTo>
                    <a:pt x="1012" y="30"/>
                  </a:lnTo>
                  <a:lnTo>
                    <a:pt x="1096" y="24"/>
                  </a:lnTo>
                  <a:lnTo>
                    <a:pt x="1180" y="17"/>
                  </a:lnTo>
                  <a:lnTo>
                    <a:pt x="1264" y="11"/>
                  </a:lnTo>
                  <a:lnTo>
                    <a:pt x="1348" y="4"/>
                  </a:lnTo>
                  <a:lnTo>
                    <a:pt x="1381" y="1"/>
                  </a:lnTo>
                  <a:lnTo>
                    <a:pt x="1395" y="0"/>
                  </a:lnTo>
                  <a:lnTo>
                    <a:pt x="1398" y="7"/>
                  </a:lnTo>
                  <a:lnTo>
                    <a:pt x="1400" y="9"/>
                  </a:lnTo>
                  <a:lnTo>
                    <a:pt x="1407" y="13"/>
                  </a:lnTo>
                  <a:lnTo>
                    <a:pt x="1408" y="15"/>
                  </a:lnTo>
                  <a:lnTo>
                    <a:pt x="1409" y="21"/>
                  </a:lnTo>
                  <a:lnTo>
                    <a:pt x="1410" y="25"/>
                  </a:lnTo>
                  <a:lnTo>
                    <a:pt x="1412" y="28"/>
                  </a:lnTo>
                  <a:lnTo>
                    <a:pt x="1415" y="31"/>
                  </a:lnTo>
                  <a:lnTo>
                    <a:pt x="1418" y="33"/>
                  </a:lnTo>
                  <a:lnTo>
                    <a:pt x="1426" y="34"/>
                  </a:lnTo>
                  <a:lnTo>
                    <a:pt x="1434" y="39"/>
                  </a:lnTo>
                  <a:lnTo>
                    <a:pt x="1435" y="41"/>
                  </a:lnTo>
                  <a:lnTo>
                    <a:pt x="1437" y="47"/>
                  </a:lnTo>
                  <a:lnTo>
                    <a:pt x="1439" y="49"/>
                  </a:lnTo>
                  <a:lnTo>
                    <a:pt x="1440" y="50"/>
                  </a:lnTo>
                  <a:lnTo>
                    <a:pt x="1442" y="51"/>
                  </a:lnTo>
                  <a:lnTo>
                    <a:pt x="1446" y="50"/>
                  </a:lnTo>
                  <a:lnTo>
                    <a:pt x="1448" y="51"/>
                  </a:lnTo>
                  <a:lnTo>
                    <a:pt x="1449" y="53"/>
                  </a:lnTo>
                  <a:lnTo>
                    <a:pt x="1450" y="55"/>
                  </a:lnTo>
                  <a:lnTo>
                    <a:pt x="1451" y="58"/>
                  </a:lnTo>
                  <a:lnTo>
                    <a:pt x="1454" y="60"/>
                  </a:lnTo>
                  <a:lnTo>
                    <a:pt x="1461" y="62"/>
                  </a:lnTo>
                  <a:lnTo>
                    <a:pt x="1464" y="64"/>
                  </a:lnTo>
                  <a:lnTo>
                    <a:pt x="1467" y="67"/>
                  </a:lnTo>
                  <a:lnTo>
                    <a:pt x="1468" y="70"/>
                  </a:lnTo>
                  <a:lnTo>
                    <a:pt x="1468" y="73"/>
                  </a:lnTo>
                  <a:lnTo>
                    <a:pt x="1468" y="76"/>
                  </a:lnTo>
                  <a:lnTo>
                    <a:pt x="1471" y="80"/>
                  </a:lnTo>
                  <a:lnTo>
                    <a:pt x="1485" y="91"/>
                  </a:lnTo>
                  <a:lnTo>
                    <a:pt x="1489" y="94"/>
                  </a:lnTo>
                  <a:lnTo>
                    <a:pt x="1499" y="97"/>
                  </a:lnTo>
                  <a:lnTo>
                    <a:pt x="1504" y="10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xmlns="" id="{43D86A23-977B-44A1-A9BB-062D07478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9597" y="2906392"/>
              <a:ext cx="629574" cy="520335"/>
            </a:xfrm>
            <a:custGeom>
              <a:avLst/>
              <a:gdLst>
                <a:gd name="T0" fmla="*/ 1501 w 2460"/>
                <a:gd name="T1" fmla="*/ 272 h 2021"/>
                <a:gd name="T2" fmla="*/ 1519 w 2460"/>
                <a:gd name="T3" fmla="*/ 328 h 2021"/>
                <a:gd name="T4" fmla="*/ 1557 w 2460"/>
                <a:gd name="T5" fmla="*/ 394 h 2021"/>
                <a:gd name="T6" fmla="*/ 1775 w 2460"/>
                <a:gd name="T7" fmla="*/ 569 h 2021"/>
                <a:gd name="T8" fmla="*/ 1807 w 2460"/>
                <a:gd name="T9" fmla="*/ 645 h 2021"/>
                <a:gd name="T10" fmla="*/ 1829 w 2460"/>
                <a:gd name="T11" fmla="*/ 724 h 2021"/>
                <a:gd name="T12" fmla="*/ 1943 w 2460"/>
                <a:gd name="T13" fmla="*/ 706 h 2021"/>
                <a:gd name="T14" fmla="*/ 1998 w 2460"/>
                <a:gd name="T15" fmla="*/ 788 h 2021"/>
                <a:gd name="T16" fmla="*/ 1950 w 2460"/>
                <a:gd name="T17" fmla="*/ 991 h 2021"/>
                <a:gd name="T18" fmla="*/ 2004 w 2460"/>
                <a:gd name="T19" fmla="*/ 1063 h 2021"/>
                <a:gd name="T20" fmla="*/ 2097 w 2460"/>
                <a:gd name="T21" fmla="*/ 1129 h 2021"/>
                <a:gd name="T22" fmla="*/ 2212 w 2460"/>
                <a:gd name="T23" fmla="*/ 1187 h 2021"/>
                <a:gd name="T24" fmla="*/ 2285 w 2460"/>
                <a:gd name="T25" fmla="*/ 1275 h 2021"/>
                <a:gd name="T26" fmla="*/ 2305 w 2460"/>
                <a:gd name="T27" fmla="*/ 1390 h 2021"/>
                <a:gd name="T28" fmla="*/ 2321 w 2460"/>
                <a:gd name="T29" fmla="*/ 1450 h 2021"/>
                <a:gd name="T30" fmla="*/ 2399 w 2460"/>
                <a:gd name="T31" fmla="*/ 1527 h 2021"/>
                <a:gd name="T32" fmla="*/ 2402 w 2460"/>
                <a:gd name="T33" fmla="*/ 1496 h 2021"/>
                <a:gd name="T34" fmla="*/ 2430 w 2460"/>
                <a:gd name="T35" fmla="*/ 1537 h 2021"/>
                <a:gd name="T36" fmla="*/ 2457 w 2460"/>
                <a:gd name="T37" fmla="*/ 1581 h 2021"/>
                <a:gd name="T38" fmla="*/ 2446 w 2460"/>
                <a:gd name="T39" fmla="*/ 1678 h 2021"/>
                <a:gd name="T40" fmla="*/ 2377 w 2460"/>
                <a:gd name="T41" fmla="*/ 1701 h 2021"/>
                <a:gd name="T42" fmla="*/ 2348 w 2460"/>
                <a:gd name="T43" fmla="*/ 1783 h 2021"/>
                <a:gd name="T44" fmla="*/ 2309 w 2460"/>
                <a:gd name="T45" fmla="*/ 1755 h 2021"/>
                <a:gd name="T46" fmla="*/ 2329 w 2460"/>
                <a:gd name="T47" fmla="*/ 1825 h 2021"/>
                <a:gd name="T48" fmla="*/ 2327 w 2460"/>
                <a:gd name="T49" fmla="*/ 1864 h 2021"/>
                <a:gd name="T50" fmla="*/ 2304 w 2460"/>
                <a:gd name="T51" fmla="*/ 1936 h 2021"/>
                <a:gd name="T52" fmla="*/ 2276 w 2460"/>
                <a:gd name="T53" fmla="*/ 1992 h 2021"/>
                <a:gd name="T54" fmla="*/ 2040 w 2460"/>
                <a:gd name="T55" fmla="*/ 2016 h 2021"/>
                <a:gd name="T56" fmla="*/ 2070 w 2460"/>
                <a:gd name="T57" fmla="*/ 1956 h 2021"/>
                <a:gd name="T58" fmla="*/ 2086 w 2460"/>
                <a:gd name="T59" fmla="*/ 1937 h 2021"/>
                <a:gd name="T60" fmla="*/ 2118 w 2460"/>
                <a:gd name="T61" fmla="*/ 1912 h 2021"/>
                <a:gd name="T62" fmla="*/ 2135 w 2460"/>
                <a:gd name="T63" fmla="*/ 1887 h 2021"/>
                <a:gd name="T64" fmla="*/ 2139 w 2460"/>
                <a:gd name="T65" fmla="*/ 1858 h 2021"/>
                <a:gd name="T66" fmla="*/ 2134 w 2460"/>
                <a:gd name="T67" fmla="*/ 1830 h 2021"/>
                <a:gd name="T68" fmla="*/ 2113 w 2460"/>
                <a:gd name="T69" fmla="*/ 1804 h 2021"/>
                <a:gd name="T70" fmla="*/ 2074 w 2460"/>
                <a:gd name="T71" fmla="*/ 1787 h 2021"/>
                <a:gd name="T72" fmla="*/ 1182 w 2460"/>
                <a:gd name="T73" fmla="*/ 1855 h 2021"/>
                <a:gd name="T74" fmla="*/ 482 w 2460"/>
                <a:gd name="T75" fmla="*/ 1784 h 2021"/>
                <a:gd name="T76" fmla="*/ 458 w 2460"/>
                <a:gd name="T77" fmla="*/ 1273 h 2021"/>
                <a:gd name="T78" fmla="*/ 433 w 2460"/>
                <a:gd name="T79" fmla="*/ 762 h 2021"/>
                <a:gd name="T80" fmla="*/ 426 w 2460"/>
                <a:gd name="T81" fmla="*/ 712 h 2021"/>
                <a:gd name="T82" fmla="*/ 385 w 2460"/>
                <a:gd name="T83" fmla="*/ 704 h 2021"/>
                <a:gd name="T84" fmla="*/ 324 w 2460"/>
                <a:gd name="T85" fmla="*/ 623 h 2021"/>
                <a:gd name="T86" fmla="*/ 278 w 2460"/>
                <a:gd name="T87" fmla="*/ 582 h 2021"/>
                <a:gd name="T88" fmla="*/ 265 w 2460"/>
                <a:gd name="T89" fmla="*/ 531 h 2021"/>
                <a:gd name="T90" fmla="*/ 292 w 2460"/>
                <a:gd name="T91" fmla="*/ 479 h 2021"/>
                <a:gd name="T92" fmla="*/ 326 w 2460"/>
                <a:gd name="T93" fmla="*/ 448 h 2021"/>
                <a:gd name="T94" fmla="*/ 302 w 2460"/>
                <a:gd name="T95" fmla="*/ 398 h 2021"/>
                <a:gd name="T96" fmla="*/ 250 w 2460"/>
                <a:gd name="T97" fmla="*/ 407 h 2021"/>
                <a:gd name="T98" fmla="*/ 208 w 2460"/>
                <a:gd name="T99" fmla="*/ 379 h 2021"/>
                <a:gd name="T100" fmla="*/ 137 w 2460"/>
                <a:gd name="T101" fmla="*/ 335 h 2021"/>
                <a:gd name="T102" fmla="*/ 117 w 2460"/>
                <a:gd name="T103" fmla="*/ 274 h 2021"/>
                <a:gd name="T104" fmla="*/ 77 w 2460"/>
                <a:gd name="T105" fmla="*/ 224 h 2021"/>
                <a:gd name="T106" fmla="*/ 54 w 2460"/>
                <a:gd name="T107" fmla="*/ 200 h 2021"/>
                <a:gd name="T108" fmla="*/ 31 w 2460"/>
                <a:gd name="T109" fmla="*/ 147 h 2021"/>
                <a:gd name="T110" fmla="*/ 0 w 2460"/>
                <a:gd name="T111" fmla="*/ 101 h 2021"/>
                <a:gd name="T112" fmla="*/ 3 w 2460"/>
                <a:gd name="T113" fmla="*/ 89 h 2021"/>
                <a:gd name="T114" fmla="*/ 88 w 2460"/>
                <a:gd name="T115" fmla="*/ 85 h 2021"/>
                <a:gd name="T116" fmla="*/ 844 w 2460"/>
                <a:gd name="T117" fmla="*/ 42 h 2021"/>
                <a:gd name="T118" fmla="*/ 1398 w 2460"/>
                <a:gd name="T119" fmla="*/ 7 h 2021"/>
                <a:gd name="T120" fmla="*/ 1426 w 2460"/>
                <a:gd name="T121" fmla="*/ 34 h 2021"/>
                <a:gd name="T122" fmla="*/ 1449 w 2460"/>
                <a:gd name="T123" fmla="*/ 53 h 2021"/>
                <a:gd name="T124" fmla="*/ 1468 w 2460"/>
                <a:gd name="T125" fmla="*/ 76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0" h="2021">
                  <a:moveTo>
                    <a:pt x="1504" y="101"/>
                  </a:moveTo>
                  <a:lnTo>
                    <a:pt x="1504" y="101"/>
                  </a:lnTo>
                  <a:lnTo>
                    <a:pt x="1493" y="111"/>
                  </a:lnTo>
                  <a:lnTo>
                    <a:pt x="1487" y="131"/>
                  </a:lnTo>
                  <a:lnTo>
                    <a:pt x="1483" y="154"/>
                  </a:lnTo>
                  <a:lnTo>
                    <a:pt x="1482" y="173"/>
                  </a:lnTo>
                  <a:lnTo>
                    <a:pt x="1484" y="193"/>
                  </a:lnTo>
                  <a:lnTo>
                    <a:pt x="1499" y="265"/>
                  </a:lnTo>
                  <a:lnTo>
                    <a:pt x="1501" y="272"/>
                  </a:lnTo>
                  <a:lnTo>
                    <a:pt x="1506" y="279"/>
                  </a:lnTo>
                  <a:lnTo>
                    <a:pt x="1513" y="285"/>
                  </a:lnTo>
                  <a:lnTo>
                    <a:pt x="1515" y="288"/>
                  </a:lnTo>
                  <a:lnTo>
                    <a:pt x="1517" y="291"/>
                  </a:lnTo>
                  <a:lnTo>
                    <a:pt x="1518" y="295"/>
                  </a:lnTo>
                  <a:lnTo>
                    <a:pt x="1519" y="299"/>
                  </a:lnTo>
                  <a:lnTo>
                    <a:pt x="1520" y="309"/>
                  </a:lnTo>
                  <a:lnTo>
                    <a:pt x="1518" y="323"/>
                  </a:lnTo>
                  <a:lnTo>
                    <a:pt x="1519" y="328"/>
                  </a:lnTo>
                  <a:lnTo>
                    <a:pt x="1520" y="331"/>
                  </a:lnTo>
                  <a:lnTo>
                    <a:pt x="1525" y="335"/>
                  </a:lnTo>
                  <a:lnTo>
                    <a:pt x="1528" y="341"/>
                  </a:lnTo>
                  <a:lnTo>
                    <a:pt x="1538" y="349"/>
                  </a:lnTo>
                  <a:lnTo>
                    <a:pt x="1541" y="354"/>
                  </a:lnTo>
                  <a:lnTo>
                    <a:pt x="1542" y="358"/>
                  </a:lnTo>
                  <a:lnTo>
                    <a:pt x="1544" y="369"/>
                  </a:lnTo>
                  <a:lnTo>
                    <a:pt x="1549" y="383"/>
                  </a:lnTo>
                  <a:lnTo>
                    <a:pt x="1557" y="394"/>
                  </a:lnTo>
                  <a:lnTo>
                    <a:pt x="1650" y="465"/>
                  </a:lnTo>
                  <a:lnTo>
                    <a:pt x="1656" y="472"/>
                  </a:lnTo>
                  <a:lnTo>
                    <a:pt x="1661" y="480"/>
                  </a:lnTo>
                  <a:lnTo>
                    <a:pt x="1664" y="489"/>
                  </a:lnTo>
                  <a:lnTo>
                    <a:pt x="1666" y="495"/>
                  </a:lnTo>
                  <a:lnTo>
                    <a:pt x="1672" y="500"/>
                  </a:lnTo>
                  <a:lnTo>
                    <a:pt x="1758" y="552"/>
                  </a:lnTo>
                  <a:lnTo>
                    <a:pt x="1766" y="559"/>
                  </a:lnTo>
                  <a:lnTo>
                    <a:pt x="1775" y="569"/>
                  </a:lnTo>
                  <a:lnTo>
                    <a:pt x="1785" y="584"/>
                  </a:lnTo>
                  <a:lnTo>
                    <a:pt x="1790" y="593"/>
                  </a:lnTo>
                  <a:lnTo>
                    <a:pt x="1793" y="602"/>
                  </a:lnTo>
                  <a:lnTo>
                    <a:pt x="1794" y="608"/>
                  </a:lnTo>
                  <a:lnTo>
                    <a:pt x="1795" y="620"/>
                  </a:lnTo>
                  <a:lnTo>
                    <a:pt x="1795" y="626"/>
                  </a:lnTo>
                  <a:lnTo>
                    <a:pt x="1798" y="631"/>
                  </a:lnTo>
                  <a:lnTo>
                    <a:pt x="1805" y="641"/>
                  </a:lnTo>
                  <a:lnTo>
                    <a:pt x="1807" y="645"/>
                  </a:lnTo>
                  <a:lnTo>
                    <a:pt x="1806" y="650"/>
                  </a:lnTo>
                  <a:lnTo>
                    <a:pt x="1803" y="656"/>
                  </a:lnTo>
                  <a:lnTo>
                    <a:pt x="1802" y="661"/>
                  </a:lnTo>
                  <a:lnTo>
                    <a:pt x="1805" y="667"/>
                  </a:lnTo>
                  <a:lnTo>
                    <a:pt x="1808" y="672"/>
                  </a:lnTo>
                  <a:lnTo>
                    <a:pt x="1811" y="679"/>
                  </a:lnTo>
                  <a:lnTo>
                    <a:pt x="1812" y="687"/>
                  </a:lnTo>
                  <a:lnTo>
                    <a:pt x="1811" y="692"/>
                  </a:lnTo>
                  <a:lnTo>
                    <a:pt x="1829" y="724"/>
                  </a:lnTo>
                  <a:lnTo>
                    <a:pt x="1841" y="736"/>
                  </a:lnTo>
                  <a:lnTo>
                    <a:pt x="1856" y="741"/>
                  </a:lnTo>
                  <a:lnTo>
                    <a:pt x="1871" y="732"/>
                  </a:lnTo>
                  <a:lnTo>
                    <a:pt x="1891" y="702"/>
                  </a:lnTo>
                  <a:lnTo>
                    <a:pt x="1908" y="696"/>
                  </a:lnTo>
                  <a:lnTo>
                    <a:pt x="1915" y="698"/>
                  </a:lnTo>
                  <a:lnTo>
                    <a:pt x="1928" y="705"/>
                  </a:lnTo>
                  <a:lnTo>
                    <a:pt x="1934" y="706"/>
                  </a:lnTo>
                  <a:lnTo>
                    <a:pt x="1943" y="706"/>
                  </a:lnTo>
                  <a:lnTo>
                    <a:pt x="1961" y="710"/>
                  </a:lnTo>
                  <a:lnTo>
                    <a:pt x="1997" y="726"/>
                  </a:lnTo>
                  <a:lnTo>
                    <a:pt x="2013" y="737"/>
                  </a:lnTo>
                  <a:lnTo>
                    <a:pt x="2019" y="748"/>
                  </a:lnTo>
                  <a:lnTo>
                    <a:pt x="2017" y="756"/>
                  </a:lnTo>
                  <a:lnTo>
                    <a:pt x="2012" y="768"/>
                  </a:lnTo>
                  <a:lnTo>
                    <a:pt x="2007" y="778"/>
                  </a:lnTo>
                  <a:lnTo>
                    <a:pt x="2002" y="783"/>
                  </a:lnTo>
                  <a:lnTo>
                    <a:pt x="1998" y="788"/>
                  </a:lnTo>
                  <a:lnTo>
                    <a:pt x="1998" y="799"/>
                  </a:lnTo>
                  <a:lnTo>
                    <a:pt x="2001" y="817"/>
                  </a:lnTo>
                  <a:lnTo>
                    <a:pt x="2003" y="835"/>
                  </a:lnTo>
                  <a:lnTo>
                    <a:pt x="1998" y="849"/>
                  </a:lnTo>
                  <a:lnTo>
                    <a:pt x="1983" y="879"/>
                  </a:lnTo>
                  <a:lnTo>
                    <a:pt x="1969" y="930"/>
                  </a:lnTo>
                  <a:lnTo>
                    <a:pt x="1954" y="959"/>
                  </a:lnTo>
                  <a:lnTo>
                    <a:pt x="1950" y="974"/>
                  </a:lnTo>
                  <a:lnTo>
                    <a:pt x="1950" y="991"/>
                  </a:lnTo>
                  <a:lnTo>
                    <a:pt x="1955" y="1011"/>
                  </a:lnTo>
                  <a:lnTo>
                    <a:pt x="1958" y="1018"/>
                  </a:lnTo>
                  <a:lnTo>
                    <a:pt x="1960" y="1023"/>
                  </a:lnTo>
                  <a:lnTo>
                    <a:pt x="1963" y="1027"/>
                  </a:lnTo>
                  <a:lnTo>
                    <a:pt x="1966" y="1031"/>
                  </a:lnTo>
                  <a:lnTo>
                    <a:pt x="1987" y="1046"/>
                  </a:lnTo>
                  <a:lnTo>
                    <a:pt x="1990" y="1050"/>
                  </a:lnTo>
                  <a:lnTo>
                    <a:pt x="2001" y="1059"/>
                  </a:lnTo>
                  <a:lnTo>
                    <a:pt x="2004" y="1063"/>
                  </a:lnTo>
                  <a:lnTo>
                    <a:pt x="2007" y="1070"/>
                  </a:lnTo>
                  <a:lnTo>
                    <a:pt x="2013" y="1074"/>
                  </a:lnTo>
                  <a:lnTo>
                    <a:pt x="2027" y="1081"/>
                  </a:lnTo>
                  <a:lnTo>
                    <a:pt x="2037" y="1089"/>
                  </a:lnTo>
                  <a:lnTo>
                    <a:pt x="2047" y="1100"/>
                  </a:lnTo>
                  <a:lnTo>
                    <a:pt x="2057" y="1108"/>
                  </a:lnTo>
                  <a:lnTo>
                    <a:pt x="2070" y="1111"/>
                  </a:lnTo>
                  <a:lnTo>
                    <a:pt x="2091" y="1126"/>
                  </a:lnTo>
                  <a:lnTo>
                    <a:pt x="2097" y="1129"/>
                  </a:lnTo>
                  <a:lnTo>
                    <a:pt x="2110" y="1127"/>
                  </a:lnTo>
                  <a:lnTo>
                    <a:pt x="2115" y="1128"/>
                  </a:lnTo>
                  <a:lnTo>
                    <a:pt x="2126" y="1131"/>
                  </a:lnTo>
                  <a:lnTo>
                    <a:pt x="2140" y="1139"/>
                  </a:lnTo>
                  <a:lnTo>
                    <a:pt x="2162" y="1158"/>
                  </a:lnTo>
                  <a:lnTo>
                    <a:pt x="2171" y="1163"/>
                  </a:lnTo>
                  <a:lnTo>
                    <a:pt x="2193" y="1170"/>
                  </a:lnTo>
                  <a:lnTo>
                    <a:pt x="2203" y="1175"/>
                  </a:lnTo>
                  <a:lnTo>
                    <a:pt x="2212" y="1187"/>
                  </a:lnTo>
                  <a:lnTo>
                    <a:pt x="2225" y="1210"/>
                  </a:lnTo>
                  <a:lnTo>
                    <a:pt x="2234" y="1219"/>
                  </a:lnTo>
                  <a:lnTo>
                    <a:pt x="2270" y="1232"/>
                  </a:lnTo>
                  <a:lnTo>
                    <a:pt x="2280" y="1239"/>
                  </a:lnTo>
                  <a:lnTo>
                    <a:pt x="2278" y="1245"/>
                  </a:lnTo>
                  <a:lnTo>
                    <a:pt x="2280" y="1252"/>
                  </a:lnTo>
                  <a:lnTo>
                    <a:pt x="2283" y="1260"/>
                  </a:lnTo>
                  <a:lnTo>
                    <a:pt x="2285" y="1268"/>
                  </a:lnTo>
                  <a:lnTo>
                    <a:pt x="2285" y="1275"/>
                  </a:lnTo>
                  <a:lnTo>
                    <a:pt x="2284" y="1283"/>
                  </a:lnTo>
                  <a:lnTo>
                    <a:pt x="2284" y="1291"/>
                  </a:lnTo>
                  <a:lnTo>
                    <a:pt x="2286" y="1300"/>
                  </a:lnTo>
                  <a:lnTo>
                    <a:pt x="2295" y="1314"/>
                  </a:lnTo>
                  <a:lnTo>
                    <a:pt x="2306" y="1328"/>
                  </a:lnTo>
                  <a:lnTo>
                    <a:pt x="2316" y="1342"/>
                  </a:lnTo>
                  <a:lnTo>
                    <a:pt x="2321" y="1360"/>
                  </a:lnTo>
                  <a:lnTo>
                    <a:pt x="2316" y="1377"/>
                  </a:lnTo>
                  <a:lnTo>
                    <a:pt x="2305" y="1390"/>
                  </a:lnTo>
                  <a:lnTo>
                    <a:pt x="2296" y="1404"/>
                  </a:lnTo>
                  <a:lnTo>
                    <a:pt x="2297" y="1421"/>
                  </a:lnTo>
                  <a:lnTo>
                    <a:pt x="2299" y="1423"/>
                  </a:lnTo>
                  <a:lnTo>
                    <a:pt x="2307" y="1425"/>
                  </a:lnTo>
                  <a:lnTo>
                    <a:pt x="2310" y="1426"/>
                  </a:lnTo>
                  <a:lnTo>
                    <a:pt x="2316" y="1430"/>
                  </a:lnTo>
                  <a:lnTo>
                    <a:pt x="2316" y="1436"/>
                  </a:lnTo>
                  <a:lnTo>
                    <a:pt x="2318" y="1444"/>
                  </a:lnTo>
                  <a:lnTo>
                    <a:pt x="2321" y="1450"/>
                  </a:lnTo>
                  <a:lnTo>
                    <a:pt x="2331" y="1464"/>
                  </a:lnTo>
                  <a:lnTo>
                    <a:pt x="2347" y="1483"/>
                  </a:lnTo>
                  <a:lnTo>
                    <a:pt x="2354" y="1495"/>
                  </a:lnTo>
                  <a:lnTo>
                    <a:pt x="2352" y="1508"/>
                  </a:lnTo>
                  <a:lnTo>
                    <a:pt x="2359" y="1514"/>
                  </a:lnTo>
                  <a:lnTo>
                    <a:pt x="2378" y="1527"/>
                  </a:lnTo>
                  <a:lnTo>
                    <a:pt x="2394" y="1532"/>
                  </a:lnTo>
                  <a:lnTo>
                    <a:pt x="2398" y="1532"/>
                  </a:lnTo>
                  <a:lnTo>
                    <a:pt x="2399" y="1527"/>
                  </a:lnTo>
                  <a:lnTo>
                    <a:pt x="2397" y="1520"/>
                  </a:lnTo>
                  <a:lnTo>
                    <a:pt x="2394" y="1517"/>
                  </a:lnTo>
                  <a:lnTo>
                    <a:pt x="2391" y="1514"/>
                  </a:lnTo>
                  <a:lnTo>
                    <a:pt x="2387" y="1511"/>
                  </a:lnTo>
                  <a:lnTo>
                    <a:pt x="2383" y="1501"/>
                  </a:lnTo>
                  <a:lnTo>
                    <a:pt x="2384" y="1497"/>
                  </a:lnTo>
                  <a:lnTo>
                    <a:pt x="2391" y="1495"/>
                  </a:lnTo>
                  <a:lnTo>
                    <a:pt x="2400" y="1494"/>
                  </a:lnTo>
                  <a:lnTo>
                    <a:pt x="2402" y="1496"/>
                  </a:lnTo>
                  <a:lnTo>
                    <a:pt x="2405" y="1507"/>
                  </a:lnTo>
                  <a:lnTo>
                    <a:pt x="2406" y="1511"/>
                  </a:lnTo>
                  <a:lnTo>
                    <a:pt x="2410" y="1513"/>
                  </a:lnTo>
                  <a:lnTo>
                    <a:pt x="2418" y="1517"/>
                  </a:lnTo>
                  <a:lnTo>
                    <a:pt x="2421" y="1520"/>
                  </a:lnTo>
                  <a:lnTo>
                    <a:pt x="2423" y="1525"/>
                  </a:lnTo>
                  <a:lnTo>
                    <a:pt x="2424" y="1529"/>
                  </a:lnTo>
                  <a:lnTo>
                    <a:pt x="2426" y="1534"/>
                  </a:lnTo>
                  <a:lnTo>
                    <a:pt x="2430" y="1537"/>
                  </a:lnTo>
                  <a:lnTo>
                    <a:pt x="2434" y="1538"/>
                  </a:lnTo>
                  <a:lnTo>
                    <a:pt x="2438" y="1537"/>
                  </a:lnTo>
                  <a:lnTo>
                    <a:pt x="2442" y="1534"/>
                  </a:lnTo>
                  <a:lnTo>
                    <a:pt x="2446" y="1533"/>
                  </a:lnTo>
                  <a:lnTo>
                    <a:pt x="2453" y="1536"/>
                  </a:lnTo>
                  <a:lnTo>
                    <a:pt x="2456" y="1543"/>
                  </a:lnTo>
                  <a:lnTo>
                    <a:pt x="2455" y="1563"/>
                  </a:lnTo>
                  <a:lnTo>
                    <a:pt x="2457" y="1577"/>
                  </a:lnTo>
                  <a:lnTo>
                    <a:pt x="2457" y="1581"/>
                  </a:lnTo>
                  <a:lnTo>
                    <a:pt x="2455" y="1585"/>
                  </a:lnTo>
                  <a:lnTo>
                    <a:pt x="2452" y="1589"/>
                  </a:lnTo>
                  <a:lnTo>
                    <a:pt x="2449" y="1594"/>
                  </a:lnTo>
                  <a:lnTo>
                    <a:pt x="2448" y="1599"/>
                  </a:lnTo>
                  <a:lnTo>
                    <a:pt x="2451" y="1608"/>
                  </a:lnTo>
                  <a:lnTo>
                    <a:pt x="2458" y="1623"/>
                  </a:lnTo>
                  <a:lnTo>
                    <a:pt x="2459" y="1633"/>
                  </a:lnTo>
                  <a:lnTo>
                    <a:pt x="2458" y="1645"/>
                  </a:lnTo>
                  <a:lnTo>
                    <a:pt x="2446" y="1678"/>
                  </a:lnTo>
                  <a:lnTo>
                    <a:pt x="2440" y="1704"/>
                  </a:lnTo>
                  <a:lnTo>
                    <a:pt x="2433" y="1717"/>
                  </a:lnTo>
                  <a:lnTo>
                    <a:pt x="2424" y="1723"/>
                  </a:lnTo>
                  <a:lnTo>
                    <a:pt x="2413" y="1720"/>
                  </a:lnTo>
                  <a:lnTo>
                    <a:pt x="2402" y="1712"/>
                  </a:lnTo>
                  <a:lnTo>
                    <a:pt x="2393" y="1703"/>
                  </a:lnTo>
                  <a:lnTo>
                    <a:pt x="2383" y="1696"/>
                  </a:lnTo>
                  <a:lnTo>
                    <a:pt x="2379" y="1699"/>
                  </a:lnTo>
                  <a:lnTo>
                    <a:pt x="2377" y="1701"/>
                  </a:lnTo>
                  <a:lnTo>
                    <a:pt x="2375" y="1709"/>
                  </a:lnTo>
                  <a:lnTo>
                    <a:pt x="2371" y="1726"/>
                  </a:lnTo>
                  <a:lnTo>
                    <a:pt x="2371" y="1733"/>
                  </a:lnTo>
                  <a:lnTo>
                    <a:pt x="2367" y="1755"/>
                  </a:lnTo>
                  <a:lnTo>
                    <a:pt x="2365" y="1760"/>
                  </a:lnTo>
                  <a:lnTo>
                    <a:pt x="2365" y="1763"/>
                  </a:lnTo>
                  <a:lnTo>
                    <a:pt x="2358" y="1773"/>
                  </a:lnTo>
                  <a:lnTo>
                    <a:pt x="2352" y="1780"/>
                  </a:lnTo>
                  <a:lnTo>
                    <a:pt x="2348" y="1783"/>
                  </a:lnTo>
                  <a:lnTo>
                    <a:pt x="2338" y="1781"/>
                  </a:lnTo>
                  <a:lnTo>
                    <a:pt x="2337" y="1774"/>
                  </a:lnTo>
                  <a:lnTo>
                    <a:pt x="2339" y="1765"/>
                  </a:lnTo>
                  <a:lnTo>
                    <a:pt x="2340" y="1761"/>
                  </a:lnTo>
                  <a:lnTo>
                    <a:pt x="2341" y="1755"/>
                  </a:lnTo>
                  <a:lnTo>
                    <a:pt x="2335" y="1738"/>
                  </a:lnTo>
                  <a:lnTo>
                    <a:pt x="2322" y="1733"/>
                  </a:lnTo>
                  <a:lnTo>
                    <a:pt x="2311" y="1739"/>
                  </a:lnTo>
                  <a:lnTo>
                    <a:pt x="2309" y="1755"/>
                  </a:lnTo>
                  <a:lnTo>
                    <a:pt x="2313" y="1761"/>
                  </a:lnTo>
                  <a:lnTo>
                    <a:pt x="2317" y="1764"/>
                  </a:lnTo>
                  <a:lnTo>
                    <a:pt x="2318" y="1766"/>
                  </a:lnTo>
                  <a:lnTo>
                    <a:pt x="2322" y="1772"/>
                  </a:lnTo>
                  <a:lnTo>
                    <a:pt x="2320" y="1781"/>
                  </a:lnTo>
                  <a:lnTo>
                    <a:pt x="2321" y="1788"/>
                  </a:lnTo>
                  <a:lnTo>
                    <a:pt x="2330" y="1805"/>
                  </a:lnTo>
                  <a:lnTo>
                    <a:pt x="2332" y="1815"/>
                  </a:lnTo>
                  <a:lnTo>
                    <a:pt x="2329" y="1825"/>
                  </a:lnTo>
                  <a:lnTo>
                    <a:pt x="2323" y="1830"/>
                  </a:lnTo>
                  <a:lnTo>
                    <a:pt x="2314" y="1832"/>
                  </a:lnTo>
                  <a:lnTo>
                    <a:pt x="2305" y="1833"/>
                  </a:lnTo>
                  <a:lnTo>
                    <a:pt x="2298" y="1837"/>
                  </a:lnTo>
                  <a:lnTo>
                    <a:pt x="2300" y="1845"/>
                  </a:lnTo>
                  <a:lnTo>
                    <a:pt x="2306" y="1854"/>
                  </a:lnTo>
                  <a:lnTo>
                    <a:pt x="2314" y="1859"/>
                  </a:lnTo>
                  <a:lnTo>
                    <a:pt x="2323" y="1862"/>
                  </a:lnTo>
                  <a:lnTo>
                    <a:pt x="2327" y="1864"/>
                  </a:lnTo>
                  <a:lnTo>
                    <a:pt x="2326" y="1869"/>
                  </a:lnTo>
                  <a:lnTo>
                    <a:pt x="2323" y="1872"/>
                  </a:lnTo>
                  <a:lnTo>
                    <a:pt x="2318" y="1874"/>
                  </a:lnTo>
                  <a:lnTo>
                    <a:pt x="2285" y="1878"/>
                  </a:lnTo>
                  <a:lnTo>
                    <a:pt x="2278" y="1881"/>
                  </a:lnTo>
                  <a:lnTo>
                    <a:pt x="2301" y="1908"/>
                  </a:lnTo>
                  <a:lnTo>
                    <a:pt x="2312" y="1925"/>
                  </a:lnTo>
                  <a:lnTo>
                    <a:pt x="2310" y="1934"/>
                  </a:lnTo>
                  <a:lnTo>
                    <a:pt x="2304" y="1936"/>
                  </a:lnTo>
                  <a:lnTo>
                    <a:pt x="2297" y="1940"/>
                  </a:lnTo>
                  <a:lnTo>
                    <a:pt x="2292" y="1945"/>
                  </a:lnTo>
                  <a:lnTo>
                    <a:pt x="2290" y="1949"/>
                  </a:lnTo>
                  <a:lnTo>
                    <a:pt x="2289" y="1957"/>
                  </a:lnTo>
                  <a:lnTo>
                    <a:pt x="2280" y="1976"/>
                  </a:lnTo>
                  <a:lnTo>
                    <a:pt x="2278" y="1992"/>
                  </a:lnTo>
                  <a:lnTo>
                    <a:pt x="2277" y="1992"/>
                  </a:lnTo>
                  <a:lnTo>
                    <a:pt x="2277" y="1992"/>
                  </a:lnTo>
                  <a:lnTo>
                    <a:pt x="2276" y="1992"/>
                  </a:lnTo>
                  <a:lnTo>
                    <a:pt x="2275" y="1992"/>
                  </a:lnTo>
                  <a:lnTo>
                    <a:pt x="2224" y="1998"/>
                  </a:lnTo>
                  <a:lnTo>
                    <a:pt x="2173" y="2005"/>
                  </a:lnTo>
                  <a:lnTo>
                    <a:pt x="2121" y="2011"/>
                  </a:lnTo>
                  <a:lnTo>
                    <a:pt x="2069" y="2017"/>
                  </a:lnTo>
                  <a:lnTo>
                    <a:pt x="2043" y="2020"/>
                  </a:lnTo>
                  <a:lnTo>
                    <a:pt x="2041" y="2019"/>
                  </a:lnTo>
                  <a:lnTo>
                    <a:pt x="2040" y="2017"/>
                  </a:lnTo>
                  <a:lnTo>
                    <a:pt x="2040" y="2016"/>
                  </a:lnTo>
                  <a:lnTo>
                    <a:pt x="2041" y="2011"/>
                  </a:lnTo>
                  <a:lnTo>
                    <a:pt x="2051" y="1985"/>
                  </a:lnTo>
                  <a:lnTo>
                    <a:pt x="2054" y="1980"/>
                  </a:lnTo>
                  <a:lnTo>
                    <a:pt x="2059" y="1970"/>
                  </a:lnTo>
                  <a:lnTo>
                    <a:pt x="2063" y="1964"/>
                  </a:lnTo>
                  <a:lnTo>
                    <a:pt x="2065" y="1961"/>
                  </a:lnTo>
                  <a:lnTo>
                    <a:pt x="2067" y="1959"/>
                  </a:lnTo>
                  <a:lnTo>
                    <a:pt x="2068" y="1958"/>
                  </a:lnTo>
                  <a:lnTo>
                    <a:pt x="2070" y="1956"/>
                  </a:lnTo>
                  <a:lnTo>
                    <a:pt x="2077" y="1954"/>
                  </a:lnTo>
                  <a:lnTo>
                    <a:pt x="2079" y="1953"/>
                  </a:lnTo>
                  <a:lnTo>
                    <a:pt x="2081" y="1952"/>
                  </a:lnTo>
                  <a:lnTo>
                    <a:pt x="2083" y="1950"/>
                  </a:lnTo>
                  <a:lnTo>
                    <a:pt x="2084" y="1948"/>
                  </a:lnTo>
                  <a:lnTo>
                    <a:pt x="2085" y="1946"/>
                  </a:lnTo>
                  <a:lnTo>
                    <a:pt x="2085" y="1944"/>
                  </a:lnTo>
                  <a:lnTo>
                    <a:pt x="2085" y="1941"/>
                  </a:lnTo>
                  <a:lnTo>
                    <a:pt x="2086" y="1937"/>
                  </a:lnTo>
                  <a:lnTo>
                    <a:pt x="2086" y="1935"/>
                  </a:lnTo>
                  <a:lnTo>
                    <a:pt x="2087" y="1933"/>
                  </a:lnTo>
                  <a:lnTo>
                    <a:pt x="2088" y="1931"/>
                  </a:lnTo>
                  <a:lnTo>
                    <a:pt x="2089" y="1929"/>
                  </a:lnTo>
                  <a:lnTo>
                    <a:pt x="2093" y="1926"/>
                  </a:lnTo>
                  <a:lnTo>
                    <a:pt x="2094" y="1925"/>
                  </a:lnTo>
                  <a:lnTo>
                    <a:pt x="2099" y="1923"/>
                  </a:lnTo>
                  <a:lnTo>
                    <a:pt x="2107" y="1919"/>
                  </a:lnTo>
                  <a:lnTo>
                    <a:pt x="2118" y="1912"/>
                  </a:lnTo>
                  <a:lnTo>
                    <a:pt x="2119" y="1910"/>
                  </a:lnTo>
                  <a:lnTo>
                    <a:pt x="2120" y="1909"/>
                  </a:lnTo>
                  <a:lnTo>
                    <a:pt x="2121" y="1906"/>
                  </a:lnTo>
                  <a:lnTo>
                    <a:pt x="2122" y="1904"/>
                  </a:lnTo>
                  <a:lnTo>
                    <a:pt x="2122" y="1895"/>
                  </a:lnTo>
                  <a:lnTo>
                    <a:pt x="2123" y="1893"/>
                  </a:lnTo>
                  <a:lnTo>
                    <a:pt x="2124" y="1891"/>
                  </a:lnTo>
                  <a:lnTo>
                    <a:pt x="2126" y="1890"/>
                  </a:lnTo>
                  <a:lnTo>
                    <a:pt x="2135" y="1887"/>
                  </a:lnTo>
                  <a:lnTo>
                    <a:pt x="2137" y="1885"/>
                  </a:lnTo>
                  <a:lnTo>
                    <a:pt x="2138" y="1884"/>
                  </a:lnTo>
                  <a:lnTo>
                    <a:pt x="2139" y="1882"/>
                  </a:lnTo>
                  <a:lnTo>
                    <a:pt x="2141" y="1880"/>
                  </a:lnTo>
                  <a:lnTo>
                    <a:pt x="2141" y="1878"/>
                  </a:lnTo>
                  <a:lnTo>
                    <a:pt x="2142" y="1876"/>
                  </a:lnTo>
                  <a:lnTo>
                    <a:pt x="2142" y="1874"/>
                  </a:lnTo>
                  <a:lnTo>
                    <a:pt x="2142" y="1871"/>
                  </a:lnTo>
                  <a:lnTo>
                    <a:pt x="2139" y="1858"/>
                  </a:lnTo>
                  <a:lnTo>
                    <a:pt x="2139" y="1856"/>
                  </a:lnTo>
                  <a:lnTo>
                    <a:pt x="2141" y="1845"/>
                  </a:lnTo>
                  <a:lnTo>
                    <a:pt x="2141" y="1842"/>
                  </a:lnTo>
                  <a:lnTo>
                    <a:pt x="2141" y="1839"/>
                  </a:lnTo>
                  <a:lnTo>
                    <a:pt x="2140" y="1837"/>
                  </a:lnTo>
                  <a:lnTo>
                    <a:pt x="2139" y="1835"/>
                  </a:lnTo>
                  <a:lnTo>
                    <a:pt x="2137" y="1833"/>
                  </a:lnTo>
                  <a:lnTo>
                    <a:pt x="2136" y="1831"/>
                  </a:lnTo>
                  <a:lnTo>
                    <a:pt x="2134" y="1830"/>
                  </a:lnTo>
                  <a:lnTo>
                    <a:pt x="2132" y="1829"/>
                  </a:lnTo>
                  <a:lnTo>
                    <a:pt x="2119" y="1823"/>
                  </a:lnTo>
                  <a:lnTo>
                    <a:pt x="2118" y="1821"/>
                  </a:lnTo>
                  <a:lnTo>
                    <a:pt x="2117" y="1819"/>
                  </a:lnTo>
                  <a:lnTo>
                    <a:pt x="2116" y="1817"/>
                  </a:lnTo>
                  <a:lnTo>
                    <a:pt x="2115" y="1815"/>
                  </a:lnTo>
                  <a:lnTo>
                    <a:pt x="2115" y="1807"/>
                  </a:lnTo>
                  <a:lnTo>
                    <a:pt x="2114" y="1805"/>
                  </a:lnTo>
                  <a:lnTo>
                    <a:pt x="2113" y="1804"/>
                  </a:lnTo>
                  <a:lnTo>
                    <a:pt x="2112" y="1803"/>
                  </a:lnTo>
                  <a:lnTo>
                    <a:pt x="2110" y="1802"/>
                  </a:lnTo>
                  <a:lnTo>
                    <a:pt x="2108" y="1801"/>
                  </a:lnTo>
                  <a:lnTo>
                    <a:pt x="2107" y="1799"/>
                  </a:lnTo>
                  <a:lnTo>
                    <a:pt x="2103" y="1789"/>
                  </a:lnTo>
                  <a:lnTo>
                    <a:pt x="2101" y="1786"/>
                  </a:lnTo>
                  <a:lnTo>
                    <a:pt x="2100" y="1785"/>
                  </a:lnTo>
                  <a:lnTo>
                    <a:pt x="2099" y="1784"/>
                  </a:lnTo>
                  <a:lnTo>
                    <a:pt x="2074" y="1787"/>
                  </a:lnTo>
                  <a:lnTo>
                    <a:pt x="1975" y="1795"/>
                  </a:lnTo>
                  <a:lnTo>
                    <a:pt x="1876" y="1804"/>
                  </a:lnTo>
                  <a:lnTo>
                    <a:pt x="1777" y="1812"/>
                  </a:lnTo>
                  <a:lnTo>
                    <a:pt x="1678" y="1819"/>
                  </a:lnTo>
                  <a:lnTo>
                    <a:pt x="1579" y="1827"/>
                  </a:lnTo>
                  <a:lnTo>
                    <a:pt x="1480" y="1834"/>
                  </a:lnTo>
                  <a:lnTo>
                    <a:pt x="1381" y="1842"/>
                  </a:lnTo>
                  <a:lnTo>
                    <a:pt x="1282" y="1848"/>
                  </a:lnTo>
                  <a:lnTo>
                    <a:pt x="1182" y="1855"/>
                  </a:lnTo>
                  <a:lnTo>
                    <a:pt x="1083" y="1862"/>
                  </a:lnTo>
                  <a:lnTo>
                    <a:pt x="984" y="1868"/>
                  </a:lnTo>
                  <a:lnTo>
                    <a:pt x="885" y="1874"/>
                  </a:lnTo>
                  <a:lnTo>
                    <a:pt x="786" y="1879"/>
                  </a:lnTo>
                  <a:lnTo>
                    <a:pt x="686" y="1885"/>
                  </a:lnTo>
                  <a:lnTo>
                    <a:pt x="587" y="1890"/>
                  </a:lnTo>
                  <a:lnTo>
                    <a:pt x="488" y="1895"/>
                  </a:lnTo>
                  <a:lnTo>
                    <a:pt x="485" y="1839"/>
                  </a:lnTo>
                  <a:lnTo>
                    <a:pt x="482" y="1784"/>
                  </a:lnTo>
                  <a:lnTo>
                    <a:pt x="480" y="1728"/>
                  </a:lnTo>
                  <a:lnTo>
                    <a:pt x="477" y="1672"/>
                  </a:lnTo>
                  <a:lnTo>
                    <a:pt x="474" y="1615"/>
                  </a:lnTo>
                  <a:lnTo>
                    <a:pt x="471" y="1558"/>
                  </a:lnTo>
                  <a:lnTo>
                    <a:pt x="469" y="1501"/>
                  </a:lnTo>
                  <a:lnTo>
                    <a:pt x="466" y="1444"/>
                  </a:lnTo>
                  <a:lnTo>
                    <a:pt x="463" y="1387"/>
                  </a:lnTo>
                  <a:lnTo>
                    <a:pt x="460" y="1330"/>
                  </a:lnTo>
                  <a:lnTo>
                    <a:pt x="458" y="1273"/>
                  </a:lnTo>
                  <a:lnTo>
                    <a:pt x="455" y="1217"/>
                  </a:lnTo>
                  <a:lnTo>
                    <a:pt x="452" y="1160"/>
                  </a:lnTo>
                  <a:lnTo>
                    <a:pt x="449" y="1103"/>
                  </a:lnTo>
                  <a:lnTo>
                    <a:pt x="447" y="1046"/>
                  </a:lnTo>
                  <a:lnTo>
                    <a:pt x="444" y="989"/>
                  </a:lnTo>
                  <a:lnTo>
                    <a:pt x="441" y="933"/>
                  </a:lnTo>
                  <a:lnTo>
                    <a:pt x="438" y="876"/>
                  </a:lnTo>
                  <a:lnTo>
                    <a:pt x="436" y="819"/>
                  </a:lnTo>
                  <a:lnTo>
                    <a:pt x="433" y="762"/>
                  </a:lnTo>
                  <a:lnTo>
                    <a:pt x="431" y="730"/>
                  </a:lnTo>
                  <a:lnTo>
                    <a:pt x="431" y="727"/>
                  </a:lnTo>
                  <a:lnTo>
                    <a:pt x="429" y="726"/>
                  </a:lnTo>
                  <a:lnTo>
                    <a:pt x="429" y="725"/>
                  </a:lnTo>
                  <a:lnTo>
                    <a:pt x="429" y="723"/>
                  </a:lnTo>
                  <a:lnTo>
                    <a:pt x="428" y="723"/>
                  </a:lnTo>
                  <a:lnTo>
                    <a:pt x="433" y="717"/>
                  </a:lnTo>
                  <a:lnTo>
                    <a:pt x="432" y="714"/>
                  </a:lnTo>
                  <a:lnTo>
                    <a:pt x="426" y="712"/>
                  </a:lnTo>
                  <a:lnTo>
                    <a:pt x="418" y="711"/>
                  </a:lnTo>
                  <a:lnTo>
                    <a:pt x="417" y="711"/>
                  </a:lnTo>
                  <a:lnTo>
                    <a:pt x="416" y="707"/>
                  </a:lnTo>
                  <a:lnTo>
                    <a:pt x="414" y="706"/>
                  </a:lnTo>
                  <a:lnTo>
                    <a:pt x="412" y="705"/>
                  </a:lnTo>
                  <a:lnTo>
                    <a:pt x="409" y="706"/>
                  </a:lnTo>
                  <a:lnTo>
                    <a:pt x="403" y="706"/>
                  </a:lnTo>
                  <a:lnTo>
                    <a:pt x="393" y="707"/>
                  </a:lnTo>
                  <a:lnTo>
                    <a:pt x="385" y="704"/>
                  </a:lnTo>
                  <a:lnTo>
                    <a:pt x="369" y="694"/>
                  </a:lnTo>
                  <a:lnTo>
                    <a:pt x="361" y="693"/>
                  </a:lnTo>
                  <a:lnTo>
                    <a:pt x="355" y="689"/>
                  </a:lnTo>
                  <a:lnTo>
                    <a:pt x="353" y="679"/>
                  </a:lnTo>
                  <a:lnTo>
                    <a:pt x="352" y="670"/>
                  </a:lnTo>
                  <a:lnTo>
                    <a:pt x="348" y="666"/>
                  </a:lnTo>
                  <a:lnTo>
                    <a:pt x="336" y="658"/>
                  </a:lnTo>
                  <a:lnTo>
                    <a:pt x="327" y="641"/>
                  </a:lnTo>
                  <a:lnTo>
                    <a:pt x="324" y="623"/>
                  </a:lnTo>
                  <a:lnTo>
                    <a:pt x="327" y="615"/>
                  </a:lnTo>
                  <a:lnTo>
                    <a:pt x="311" y="613"/>
                  </a:lnTo>
                  <a:lnTo>
                    <a:pt x="310" y="610"/>
                  </a:lnTo>
                  <a:lnTo>
                    <a:pt x="307" y="603"/>
                  </a:lnTo>
                  <a:lnTo>
                    <a:pt x="306" y="601"/>
                  </a:lnTo>
                  <a:lnTo>
                    <a:pt x="290" y="591"/>
                  </a:lnTo>
                  <a:lnTo>
                    <a:pt x="284" y="588"/>
                  </a:lnTo>
                  <a:lnTo>
                    <a:pt x="281" y="587"/>
                  </a:lnTo>
                  <a:lnTo>
                    <a:pt x="278" y="582"/>
                  </a:lnTo>
                  <a:lnTo>
                    <a:pt x="269" y="566"/>
                  </a:lnTo>
                  <a:lnTo>
                    <a:pt x="267" y="563"/>
                  </a:lnTo>
                  <a:lnTo>
                    <a:pt x="260" y="561"/>
                  </a:lnTo>
                  <a:lnTo>
                    <a:pt x="254" y="554"/>
                  </a:lnTo>
                  <a:lnTo>
                    <a:pt x="250" y="545"/>
                  </a:lnTo>
                  <a:lnTo>
                    <a:pt x="250" y="536"/>
                  </a:lnTo>
                  <a:lnTo>
                    <a:pt x="252" y="535"/>
                  </a:lnTo>
                  <a:lnTo>
                    <a:pt x="261" y="534"/>
                  </a:lnTo>
                  <a:lnTo>
                    <a:pt x="265" y="531"/>
                  </a:lnTo>
                  <a:lnTo>
                    <a:pt x="266" y="527"/>
                  </a:lnTo>
                  <a:lnTo>
                    <a:pt x="266" y="522"/>
                  </a:lnTo>
                  <a:lnTo>
                    <a:pt x="265" y="513"/>
                  </a:lnTo>
                  <a:lnTo>
                    <a:pt x="268" y="505"/>
                  </a:lnTo>
                  <a:lnTo>
                    <a:pt x="273" y="497"/>
                  </a:lnTo>
                  <a:lnTo>
                    <a:pt x="283" y="486"/>
                  </a:lnTo>
                  <a:lnTo>
                    <a:pt x="287" y="483"/>
                  </a:lnTo>
                  <a:lnTo>
                    <a:pt x="290" y="481"/>
                  </a:lnTo>
                  <a:lnTo>
                    <a:pt x="292" y="479"/>
                  </a:lnTo>
                  <a:lnTo>
                    <a:pt x="292" y="468"/>
                  </a:lnTo>
                  <a:lnTo>
                    <a:pt x="293" y="463"/>
                  </a:lnTo>
                  <a:lnTo>
                    <a:pt x="295" y="459"/>
                  </a:lnTo>
                  <a:lnTo>
                    <a:pt x="298" y="458"/>
                  </a:lnTo>
                  <a:lnTo>
                    <a:pt x="315" y="462"/>
                  </a:lnTo>
                  <a:lnTo>
                    <a:pt x="323" y="462"/>
                  </a:lnTo>
                  <a:lnTo>
                    <a:pt x="328" y="456"/>
                  </a:lnTo>
                  <a:lnTo>
                    <a:pt x="328" y="451"/>
                  </a:lnTo>
                  <a:lnTo>
                    <a:pt x="326" y="448"/>
                  </a:lnTo>
                  <a:lnTo>
                    <a:pt x="324" y="445"/>
                  </a:lnTo>
                  <a:lnTo>
                    <a:pt x="322" y="440"/>
                  </a:lnTo>
                  <a:lnTo>
                    <a:pt x="322" y="435"/>
                  </a:lnTo>
                  <a:lnTo>
                    <a:pt x="323" y="426"/>
                  </a:lnTo>
                  <a:lnTo>
                    <a:pt x="324" y="422"/>
                  </a:lnTo>
                  <a:lnTo>
                    <a:pt x="320" y="417"/>
                  </a:lnTo>
                  <a:lnTo>
                    <a:pt x="304" y="409"/>
                  </a:lnTo>
                  <a:lnTo>
                    <a:pt x="299" y="403"/>
                  </a:lnTo>
                  <a:lnTo>
                    <a:pt x="302" y="398"/>
                  </a:lnTo>
                  <a:lnTo>
                    <a:pt x="302" y="392"/>
                  </a:lnTo>
                  <a:lnTo>
                    <a:pt x="299" y="387"/>
                  </a:lnTo>
                  <a:lnTo>
                    <a:pt x="294" y="385"/>
                  </a:lnTo>
                  <a:lnTo>
                    <a:pt x="286" y="385"/>
                  </a:lnTo>
                  <a:lnTo>
                    <a:pt x="280" y="387"/>
                  </a:lnTo>
                  <a:lnTo>
                    <a:pt x="275" y="390"/>
                  </a:lnTo>
                  <a:lnTo>
                    <a:pt x="265" y="400"/>
                  </a:lnTo>
                  <a:lnTo>
                    <a:pt x="258" y="405"/>
                  </a:lnTo>
                  <a:lnTo>
                    <a:pt x="250" y="407"/>
                  </a:lnTo>
                  <a:lnTo>
                    <a:pt x="243" y="404"/>
                  </a:lnTo>
                  <a:lnTo>
                    <a:pt x="233" y="394"/>
                  </a:lnTo>
                  <a:lnTo>
                    <a:pt x="229" y="391"/>
                  </a:lnTo>
                  <a:lnTo>
                    <a:pt x="225" y="390"/>
                  </a:lnTo>
                  <a:lnTo>
                    <a:pt x="217" y="389"/>
                  </a:lnTo>
                  <a:lnTo>
                    <a:pt x="214" y="388"/>
                  </a:lnTo>
                  <a:lnTo>
                    <a:pt x="211" y="386"/>
                  </a:lnTo>
                  <a:lnTo>
                    <a:pt x="209" y="383"/>
                  </a:lnTo>
                  <a:lnTo>
                    <a:pt x="208" y="379"/>
                  </a:lnTo>
                  <a:lnTo>
                    <a:pt x="206" y="375"/>
                  </a:lnTo>
                  <a:lnTo>
                    <a:pt x="203" y="374"/>
                  </a:lnTo>
                  <a:lnTo>
                    <a:pt x="198" y="373"/>
                  </a:lnTo>
                  <a:lnTo>
                    <a:pt x="194" y="373"/>
                  </a:lnTo>
                  <a:lnTo>
                    <a:pt x="189" y="366"/>
                  </a:lnTo>
                  <a:lnTo>
                    <a:pt x="169" y="349"/>
                  </a:lnTo>
                  <a:lnTo>
                    <a:pt x="159" y="341"/>
                  </a:lnTo>
                  <a:lnTo>
                    <a:pt x="153" y="338"/>
                  </a:lnTo>
                  <a:lnTo>
                    <a:pt x="137" y="335"/>
                  </a:lnTo>
                  <a:lnTo>
                    <a:pt x="132" y="330"/>
                  </a:lnTo>
                  <a:lnTo>
                    <a:pt x="131" y="323"/>
                  </a:lnTo>
                  <a:lnTo>
                    <a:pt x="132" y="313"/>
                  </a:lnTo>
                  <a:lnTo>
                    <a:pt x="136" y="304"/>
                  </a:lnTo>
                  <a:lnTo>
                    <a:pt x="137" y="299"/>
                  </a:lnTo>
                  <a:lnTo>
                    <a:pt x="136" y="297"/>
                  </a:lnTo>
                  <a:lnTo>
                    <a:pt x="124" y="287"/>
                  </a:lnTo>
                  <a:lnTo>
                    <a:pt x="122" y="281"/>
                  </a:lnTo>
                  <a:lnTo>
                    <a:pt x="117" y="274"/>
                  </a:lnTo>
                  <a:lnTo>
                    <a:pt x="107" y="262"/>
                  </a:lnTo>
                  <a:lnTo>
                    <a:pt x="112" y="251"/>
                  </a:lnTo>
                  <a:lnTo>
                    <a:pt x="112" y="245"/>
                  </a:lnTo>
                  <a:lnTo>
                    <a:pt x="108" y="241"/>
                  </a:lnTo>
                  <a:lnTo>
                    <a:pt x="102" y="239"/>
                  </a:lnTo>
                  <a:lnTo>
                    <a:pt x="90" y="238"/>
                  </a:lnTo>
                  <a:lnTo>
                    <a:pt x="84" y="236"/>
                  </a:lnTo>
                  <a:lnTo>
                    <a:pt x="80" y="230"/>
                  </a:lnTo>
                  <a:lnTo>
                    <a:pt x="77" y="224"/>
                  </a:lnTo>
                  <a:lnTo>
                    <a:pt x="73" y="219"/>
                  </a:lnTo>
                  <a:lnTo>
                    <a:pt x="67" y="215"/>
                  </a:lnTo>
                  <a:lnTo>
                    <a:pt x="60" y="215"/>
                  </a:lnTo>
                  <a:lnTo>
                    <a:pt x="53" y="216"/>
                  </a:lnTo>
                  <a:lnTo>
                    <a:pt x="48" y="216"/>
                  </a:lnTo>
                  <a:lnTo>
                    <a:pt x="45" y="210"/>
                  </a:lnTo>
                  <a:lnTo>
                    <a:pt x="49" y="207"/>
                  </a:lnTo>
                  <a:lnTo>
                    <a:pt x="53" y="203"/>
                  </a:lnTo>
                  <a:lnTo>
                    <a:pt x="54" y="200"/>
                  </a:lnTo>
                  <a:lnTo>
                    <a:pt x="53" y="199"/>
                  </a:lnTo>
                  <a:lnTo>
                    <a:pt x="49" y="186"/>
                  </a:lnTo>
                  <a:lnTo>
                    <a:pt x="43" y="177"/>
                  </a:lnTo>
                  <a:lnTo>
                    <a:pt x="41" y="174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38" y="155"/>
                  </a:lnTo>
                  <a:lnTo>
                    <a:pt x="31" y="147"/>
                  </a:lnTo>
                  <a:lnTo>
                    <a:pt x="28" y="141"/>
                  </a:lnTo>
                  <a:lnTo>
                    <a:pt x="27" y="135"/>
                  </a:lnTo>
                  <a:lnTo>
                    <a:pt x="28" y="130"/>
                  </a:lnTo>
                  <a:lnTo>
                    <a:pt x="28" y="125"/>
                  </a:lnTo>
                  <a:lnTo>
                    <a:pt x="22" y="120"/>
                  </a:lnTo>
                  <a:lnTo>
                    <a:pt x="14" y="117"/>
                  </a:lnTo>
                  <a:lnTo>
                    <a:pt x="7" y="116"/>
                  </a:lnTo>
                  <a:lnTo>
                    <a:pt x="2" y="112"/>
                  </a:lnTo>
                  <a:lnTo>
                    <a:pt x="0" y="101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88" y="85"/>
                  </a:lnTo>
                  <a:lnTo>
                    <a:pt x="172" y="81"/>
                  </a:lnTo>
                  <a:lnTo>
                    <a:pt x="256" y="77"/>
                  </a:lnTo>
                  <a:lnTo>
                    <a:pt x="340" y="72"/>
                  </a:lnTo>
                  <a:lnTo>
                    <a:pt x="424" y="68"/>
                  </a:lnTo>
                  <a:lnTo>
                    <a:pt x="508" y="63"/>
                  </a:lnTo>
                  <a:lnTo>
                    <a:pt x="592" y="58"/>
                  </a:lnTo>
                  <a:lnTo>
                    <a:pt x="676" y="53"/>
                  </a:lnTo>
                  <a:lnTo>
                    <a:pt x="760" y="47"/>
                  </a:lnTo>
                  <a:lnTo>
                    <a:pt x="844" y="42"/>
                  </a:lnTo>
                  <a:lnTo>
                    <a:pt x="928" y="36"/>
                  </a:lnTo>
                  <a:lnTo>
                    <a:pt x="1012" y="30"/>
                  </a:lnTo>
                  <a:lnTo>
                    <a:pt x="1096" y="24"/>
                  </a:lnTo>
                  <a:lnTo>
                    <a:pt x="1180" y="17"/>
                  </a:lnTo>
                  <a:lnTo>
                    <a:pt x="1264" y="11"/>
                  </a:lnTo>
                  <a:lnTo>
                    <a:pt x="1348" y="4"/>
                  </a:lnTo>
                  <a:lnTo>
                    <a:pt x="1381" y="1"/>
                  </a:lnTo>
                  <a:lnTo>
                    <a:pt x="1395" y="0"/>
                  </a:lnTo>
                  <a:lnTo>
                    <a:pt x="1398" y="7"/>
                  </a:lnTo>
                  <a:lnTo>
                    <a:pt x="1400" y="9"/>
                  </a:lnTo>
                  <a:lnTo>
                    <a:pt x="1407" y="13"/>
                  </a:lnTo>
                  <a:lnTo>
                    <a:pt x="1408" y="15"/>
                  </a:lnTo>
                  <a:lnTo>
                    <a:pt x="1409" y="21"/>
                  </a:lnTo>
                  <a:lnTo>
                    <a:pt x="1410" y="25"/>
                  </a:lnTo>
                  <a:lnTo>
                    <a:pt x="1412" y="28"/>
                  </a:lnTo>
                  <a:lnTo>
                    <a:pt x="1415" y="31"/>
                  </a:lnTo>
                  <a:lnTo>
                    <a:pt x="1418" y="33"/>
                  </a:lnTo>
                  <a:lnTo>
                    <a:pt x="1426" y="34"/>
                  </a:lnTo>
                  <a:lnTo>
                    <a:pt x="1434" y="39"/>
                  </a:lnTo>
                  <a:lnTo>
                    <a:pt x="1435" y="41"/>
                  </a:lnTo>
                  <a:lnTo>
                    <a:pt x="1437" y="47"/>
                  </a:lnTo>
                  <a:lnTo>
                    <a:pt x="1439" y="49"/>
                  </a:lnTo>
                  <a:lnTo>
                    <a:pt x="1440" y="50"/>
                  </a:lnTo>
                  <a:lnTo>
                    <a:pt x="1442" y="51"/>
                  </a:lnTo>
                  <a:lnTo>
                    <a:pt x="1446" y="50"/>
                  </a:lnTo>
                  <a:lnTo>
                    <a:pt x="1448" y="51"/>
                  </a:lnTo>
                  <a:lnTo>
                    <a:pt x="1449" y="53"/>
                  </a:lnTo>
                  <a:lnTo>
                    <a:pt x="1450" y="55"/>
                  </a:lnTo>
                  <a:lnTo>
                    <a:pt x="1451" y="58"/>
                  </a:lnTo>
                  <a:lnTo>
                    <a:pt x="1454" y="60"/>
                  </a:lnTo>
                  <a:lnTo>
                    <a:pt x="1461" y="62"/>
                  </a:lnTo>
                  <a:lnTo>
                    <a:pt x="1464" y="64"/>
                  </a:lnTo>
                  <a:lnTo>
                    <a:pt x="1467" y="67"/>
                  </a:lnTo>
                  <a:lnTo>
                    <a:pt x="1468" y="70"/>
                  </a:lnTo>
                  <a:lnTo>
                    <a:pt x="1468" y="73"/>
                  </a:lnTo>
                  <a:lnTo>
                    <a:pt x="1468" y="76"/>
                  </a:lnTo>
                  <a:lnTo>
                    <a:pt x="1471" y="80"/>
                  </a:lnTo>
                  <a:lnTo>
                    <a:pt x="1485" y="91"/>
                  </a:lnTo>
                  <a:lnTo>
                    <a:pt x="1489" y="94"/>
                  </a:lnTo>
                  <a:lnTo>
                    <a:pt x="1499" y="97"/>
                  </a:lnTo>
                  <a:lnTo>
                    <a:pt x="1504" y="10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xmlns="" id="{821B587A-6CEE-4A7A-BC11-4FE2819EB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7280" y="1947520"/>
              <a:ext cx="621677" cy="655533"/>
            </a:xfrm>
            <a:custGeom>
              <a:avLst/>
              <a:gdLst>
                <a:gd name="T0" fmla="*/ 2328 w 2430"/>
                <a:gd name="T1" fmla="*/ 475 h 2544"/>
                <a:gd name="T2" fmla="*/ 2143 w 2430"/>
                <a:gd name="T3" fmla="*/ 446 h 2544"/>
                <a:gd name="T4" fmla="*/ 2073 w 2430"/>
                <a:gd name="T5" fmla="*/ 455 h 2544"/>
                <a:gd name="T6" fmla="*/ 2022 w 2430"/>
                <a:gd name="T7" fmla="*/ 411 h 2544"/>
                <a:gd name="T8" fmla="*/ 1892 w 2430"/>
                <a:gd name="T9" fmla="*/ 478 h 2544"/>
                <a:gd name="T10" fmla="*/ 1795 w 2430"/>
                <a:gd name="T11" fmla="*/ 479 h 2544"/>
                <a:gd name="T12" fmla="*/ 1706 w 2430"/>
                <a:gd name="T13" fmla="*/ 437 h 2544"/>
                <a:gd name="T14" fmla="*/ 1573 w 2430"/>
                <a:gd name="T15" fmla="*/ 385 h 2544"/>
                <a:gd name="T16" fmla="*/ 1537 w 2430"/>
                <a:gd name="T17" fmla="*/ 433 h 2544"/>
                <a:gd name="T18" fmla="*/ 1445 w 2430"/>
                <a:gd name="T19" fmla="*/ 351 h 2544"/>
                <a:gd name="T20" fmla="*/ 1421 w 2430"/>
                <a:gd name="T21" fmla="*/ 306 h 2544"/>
                <a:gd name="T22" fmla="*/ 1192 w 2430"/>
                <a:gd name="T23" fmla="*/ 310 h 2544"/>
                <a:gd name="T24" fmla="*/ 1057 w 2430"/>
                <a:gd name="T25" fmla="*/ 291 h 2544"/>
                <a:gd name="T26" fmla="*/ 924 w 2430"/>
                <a:gd name="T27" fmla="*/ 265 h 2544"/>
                <a:gd name="T28" fmla="*/ 790 w 2430"/>
                <a:gd name="T29" fmla="*/ 208 h 2544"/>
                <a:gd name="T30" fmla="*/ 745 w 2430"/>
                <a:gd name="T31" fmla="*/ 28 h 2544"/>
                <a:gd name="T32" fmla="*/ 647 w 2430"/>
                <a:gd name="T33" fmla="*/ 151 h 2544"/>
                <a:gd name="T34" fmla="*/ 161 w 2430"/>
                <a:gd name="T35" fmla="*/ 177 h 2544"/>
                <a:gd name="T36" fmla="*/ 11 w 2430"/>
                <a:gd name="T37" fmla="*/ 223 h 2544"/>
                <a:gd name="T38" fmla="*/ 30 w 2430"/>
                <a:gd name="T39" fmla="*/ 358 h 2544"/>
                <a:gd name="T40" fmla="*/ 42 w 2430"/>
                <a:gd name="T41" fmla="*/ 477 h 2544"/>
                <a:gd name="T42" fmla="*/ 80 w 2430"/>
                <a:gd name="T43" fmla="*/ 645 h 2544"/>
                <a:gd name="T44" fmla="*/ 93 w 2430"/>
                <a:gd name="T45" fmla="*/ 687 h 2544"/>
                <a:gd name="T46" fmla="*/ 134 w 2430"/>
                <a:gd name="T47" fmla="*/ 771 h 2544"/>
                <a:gd name="T48" fmla="*/ 132 w 2430"/>
                <a:gd name="T49" fmla="*/ 841 h 2544"/>
                <a:gd name="T50" fmla="*/ 148 w 2430"/>
                <a:gd name="T51" fmla="*/ 960 h 2544"/>
                <a:gd name="T52" fmla="*/ 158 w 2430"/>
                <a:gd name="T53" fmla="*/ 1049 h 2544"/>
                <a:gd name="T54" fmla="*/ 172 w 2430"/>
                <a:gd name="T55" fmla="*/ 1066 h 2544"/>
                <a:gd name="T56" fmla="*/ 167 w 2430"/>
                <a:gd name="T57" fmla="*/ 1139 h 2544"/>
                <a:gd name="T58" fmla="*/ 183 w 2430"/>
                <a:gd name="T59" fmla="*/ 1243 h 2544"/>
                <a:gd name="T60" fmla="*/ 232 w 2430"/>
                <a:gd name="T61" fmla="*/ 1317 h 2544"/>
                <a:gd name="T62" fmla="*/ 246 w 2430"/>
                <a:gd name="T63" fmla="*/ 1396 h 2544"/>
                <a:gd name="T64" fmla="*/ 247 w 2430"/>
                <a:gd name="T65" fmla="*/ 1493 h 2544"/>
                <a:gd name="T66" fmla="*/ 185 w 2430"/>
                <a:gd name="T67" fmla="*/ 1592 h 2544"/>
                <a:gd name="T68" fmla="*/ 201 w 2430"/>
                <a:gd name="T69" fmla="*/ 1696 h 2544"/>
                <a:gd name="T70" fmla="*/ 292 w 2430"/>
                <a:gd name="T71" fmla="*/ 1759 h 2544"/>
                <a:gd name="T72" fmla="*/ 316 w 2430"/>
                <a:gd name="T73" fmla="*/ 2447 h 2544"/>
                <a:gd name="T74" fmla="*/ 1297 w 2430"/>
                <a:gd name="T75" fmla="*/ 2499 h 2544"/>
                <a:gd name="T76" fmla="*/ 2057 w 2430"/>
                <a:gd name="T77" fmla="*/ 2424 h 2544"/>
                <a:gd name="T78" fmla="*/ 2047 w 2430"/>
                <a:gd name="T79" fmla="*/ 2329 h 2544"/>
                <a:gd name="T80" fmla="*/ 2029 w 2430"/>
                <a:gd name="T81" fmla="*/ 2269 h 2544"/>
                <a:gd name="T82" fmla="*/ 1986 w 2430"/>
                <a:gd name="T83" fmla="*/ 2227 h 2544"/>
                <a:gd name="T84" fmla="*/ 1900 w 2430"/>
                <a:gd name="T85" fmla="*/ 2207 h 2544"/>
                <a:gd name="T86" fmla="*/ 1677 w 2430"/>
                <a:gd name="T87" fmla="*/ 2046 h 2544"/>
                <a:gd name="T88" fmla="*/ 1558 w 2430"/>
                <a:gd name="T89" fmla="*/ 1979 h 2544"/>
                <a:gd name="T90" fmla="*/ 1511 w 2430"/>
                <a:gd name="T91" fmla="*/ 1865 h 2544"/>
                <a:gd name="T92" fmla="*/ 1508 w 2430"/>
                <a:gd name="T93" fmla="*/ 1765 h 2544"/>
                <a:gd name="T94" fmla="*/ 1517 w 2430"/>
                <a:gd name="T95" fmla="*/ 1685 h 2544"/>
                <a:gd name="T96" fmla="*/ 1501 w 2430"/>
                <a:gd name="T97" fmla="*/ 1594 h 2544"/>
                <a:gd name="T98" fmla="*/ 1484 w 2430"/>
                <a:gd name="T99" fmla="*/ 1482 h 2544"/>
                <a:gd name="T100" fmla="*/ 1550 w 2430"/>
                <a:gd name="T101" fmla="*/ 1403 h 2544"/>
                <a:gd name="T102" fmla="*/ 1593 w 2430"/>
                <a:gd name="T103" fmla="*/ 1376 h 2544"/>
                <a:gd name="T104" fmla="*/ 1629 w 2430"/>
                <a:gd name="T105" fmla="*/ 1331 h 2544"/>
                <a:gd name="T106" fmla="*/ 1614 w 2430"/>
                <a:gd name="T107" fmla="*/ 1102 h 2544"/>
                <a:gd name="T108" fmla="*/ 1641 w 2430"/>
                <a:gd name="T109" fmla="*/ 1084 h 2544"/>
                <a:gd name="T110" fmla="*/ 1659 w 2430"/>
                <a:gd name="T111" fmla="*/ 1059 h 2544"/>
                <a:gd name="T112" fmla="*/ 1778 w 2430"/>
                <a:gd name="T113" fmla="*/ 948 h 2544"/>
                <a:gd name="T114" fmla="*/ 1827 w 2430"/>
                <a:gd name="T115" fmla="*/ 899 h 2544"/>
                <a:gd name="T116" fmla="*/ 2277 w 2430"/>
                <a:gd name="T117" fmla="*/ 555 h 2544"/>
                <a:gd name="T118" fmla="*/ 2425 w 2430"/>
                <a:gd name="T119" fmla="*/ 461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0" h="2544">
                  <a:moveTo>
                    <a:pt x="2425" y="461"/>
                  </a:moveTo>
                  <a:lnTo>
                    <a:pt x="2405" y="458"/>
                  </a:lnTo>
                  <a:lnTo>
                    <a:pt x="2398" y="459"/>
                  </a:lnTo>
                  <a:lnTo>
                    <a:pt x="2387" y="462"/>
                  </a:lnTo>
                  <a:lnTo>
                    <a:pt x="2384" y="461"/>
                  </a:lnTo>
                  <a:lnTo>
                    <a:pt x="2376" y="459"/>
                  </a:lnTo>
                  <a:lnTo>
                    <a:pt x="2371" y="458"/>
                  </a:lnTo>
                  <a:lnTo>
                    <a:pt x="2365" y="458"/>
                  </a:lnTo>
                  <a:lnTo>
                    <a:pt x="2358" y="460"/>
                  </a:lnTo>
                  <a:lnTo>
                    <a:pt x="2328" y="475"/>
                  </a:lnTo>
                  <a:lnTo>
                    <a:pt x="2322" y="475"/>
                  </a:lnTo>
                  <a:lnTo>
                    <a:pt x="2303" y="467"/>
                  </a:lnTo>
                  <a:lnTo>
                    <a:pt x="2298" y="464"/>
                  </a:lnTo>
                  <a:lnTo>
                    <a:pt x="2293" y="459"/>
                  </a:lnTo>
                  <a:lnTo>
                    <a:pt x="2274" y="435"/>
                  </a:lnTo>
                  <a:lnTo>
                    <a:pt x="2270" y="431"/>
                  </a:lnTo>
                  <a:lnTo>
                    <a:pt x="2254" y="426"/>
                  </a:lnTo>
                  <a:lnTo>
                    <a:pt x="2236" y="427"/>
                  </a:lnTo>
                  <a:lnTo>
                    <a:pt x="2145" y="447"/>
                  </a:lnTo>
                  <a:lnTo>
                    <a:pt x="2143" y="446"/>
                  </a:lnTo>
                  <a:lnTo>
                    <a:pt x="2141" y="445"/>
                  </a:lnTo>
                  <a:lnTo>
                    <a:pt x="2138" y="445"/>
                  </a:lnTo>
                  <a:lnTo>
                    <a:pt x="2135" y="446"/>
                  </a:lnTo>
                  <a:lnTo>
                    <a:pt x="2126" y="451"/>
                  </a:lnTo>
                  <a:lnTo>
                    <a:pt x="2123" y="451"/>
                  </a:lnTo>
                  <a:lnTo>
                    <a:pt x="2116" y="450"/>
                  </a:lnTo>
                  <a:lnTo>
                    <a:pt x="2112" y="446"/>
                  </a:lnTo>
                  <a:lnTo>
                    <a:pt x="2108" y="444"/>
                  </a:lnTo>
                  <a:lnTo>
                    <a:pt x="2100" y="445"/>
                  </a:lnTo>
                  <a:lnTo>
                    <a:pt x="2073" y="455"/>
                  </a:lnTo>
                  <a:lnTo>
                    <a:pt x="2057" y="457"/>
                  </a:lnTo>
                  <a:lnTo>
                    <a:pt x="2045" y="451"/>
                  </a:lnTo>
                  <a:lnTo>
                    <a:pt x="2041" y="444"/>
                  </a:lnTo>
                  <a:lnTo>
                    <a:pt x="2038" y="431"/>
                  </a:lnTo>
                  <a:lnTo>
                    <a:pt x="2035" y="426"/>
                  </a:lnTo>
                  <a:lnTo>
                    <a:pt x="2031" y="423"/>
                  </a:lnTo>
                  <a:lnTo>
                    <a:pt x="2028" y="422"/>
                  </a:lnTo>
                  <a:lnTo>
                    <a:pt x="2025" y="420"/>
                  </a:lnTo>
                  <a:lnTo>
                    <a:pt x="2022" y="414"/>
                  </a:lnTo>
                  <a:lnTo>
                    <a:pt x="2022" y="411"/>
                  </a:lnTo>
                  <a:lnTo>
                    <a:pt x="2025" y="405"/>
                  </a:lnTo>
                  <a:lnTo>
                    <a:pt x="2024" y="401"/>
                  </a:lnTo>
                  <a:lnTo>
                    <a:pt x="2013" y="396"/>
                  </a:lnTo>
                  <a:lnTo>
                    <a:pt x="1998" y="400"/>
                  </a:lnTo>
                  <a:lnTo>
                    <a:pt x="1972" y="417"/>
                  </a:lnTo>
                  <a:lnTo>
                    <a:pt x="1966" y="421"/>
                  </a:lnTo>
                  <a:lnTo>
                    <a:pt x="1953" y="428"/>
                  </a:lnTo>
                  <a:lnTo>
                    <a:pt x="1913" y="458"/>
                  </a:lnTo>
                  <a:lnTo>
                    <a:pt x="1903" y="470"/>
                  </a:lnTo>
                  <a:lnTo>
                    <a:pt x="1892" y="478"/>
                  </a:lnTo>
                  <a:lnTo>
                    <a:pt x="1864" y="484"/>
                  </a:lnTo>
                  <a:lnTo>
                    <a:pt x="1845" y="494"/>
                  </a:lnTo>
                  <a:lnTo>
                    <a:pt x="1839" y="493"/>
                  </a:lnTo>
                  <a:lnTo>
                    <a:pt x="1833" y="490"/>
                  </a:lnTo>
                  <a:lnTo>
                    <a:pt x="1826" y="488"/>
                  </a:lnTo>
                  <a:lnTo>
                    <a:pt x="1798" y="493"/>
                  </a:lnTo>
                  <a:lnTo>
                    <a:pt x="1794" y="491"/>
                  </a:lnTo>
                  <a:lnTo>
                    <a:pt x="1794" y="488"/>
                  </a:lnTo>
                  <a:lnTo>
                    <a:pt x="1796" y="483"/>
                  </a:lnTo>
                  <a:lnTo>
                    <a:pt x="1795" y="479"/>
                  </a:lnTo>
                  <a:lnTo>
                    <a:pt x="1792" y="476"/>
                  </a:lnTo>
                  <a:lnTo>
                    <a:pt x="1790" y="475"/>
                  </a:lnTo>
                  <a:lnTo>
                    <a:pt x="1783" y="476"/>
                  </a:lnTo>
                  <a:lnTo>
                    <a:pt x="1759" y="474"/>
                  </a:lnTo>
                  <a:lnTo>
                    <a:pt x="1751" y="469"/>
                  </a:lnTo>
                  <a:lnTo>
                    <a:pt x="1757" y="458"/>
                  </a:lnTo>
                  <a:lnTo>
                    <a:pt x="1746" y="445"/>
                  </a:lnTo>
                  <a:lnTo>
                    <a:pt x="1740" y="441"/>
                  </a:lnTo>
                  <a:lnTo>
                    <a:pt x="1733" y="438"/>
                  </a:lnTo>
                  <a:lnTo>
                    <a:pt x="1706" y="437"/>
                  </a:lnTo>
                  <a:lnTo>
                    <a:pt x="1672" y="425"/>
                  </a:lnTo>
                  <a:lnTo>
                    <a:pt x="1666" y="422"/>
                  </a:lnTo>
                  <a:lnTo>
                    <a:pt x="1660" y="418"/>
                  </a:lnTo>
                  <a:lnTo>
                    <a:pt x="1655" y="412"/>
                  </a:lnTo>
                  <a:lnTo>
                    <a:pt x="1650" y="401"/>
                  </a:lnTo>
                  <a:lnTo>
                    <a:pt x="1646" y="391"/>
                  </a:lnTo>
                  <a:lnTo>
                    <a:pt x="1641" y="382"/>
                  </a:lnTo>
                  <a:lnTo>
                    <a:pt x="1632" y="377"/>
                  </a:lnTo>
                  <a:lnTo>
                    <a:pt x="1606" y="378"/>
                  </a:lnTo>
                  <a:lnTo>
                    <a:pt x="1573" y="385"/>
                  </a:lnTo>
                  <a:lnTo>
                    <a:pt x="1566" y="389"/>
                  </a:lnTo>
                  <a:lnTo>
                    <a:pt x="1560" y="398"/>
                  </a:lnTo>
                  <a:lnTo>
                    <a:pt x="1561" y="406"/>
                  </a:lnTo>
                  <a:lnTo>
                    <a:pt x="1565" y="415"/>
                  </a:lnTo>
                  <a:lnTo>
                    <a:pt x="1566" y="424"/>
                  </a:lnTo>
                  <a:lnTo>
                    <a:pt x="1562" y="428"/>
                  </a:lnTo>
                  <a:lnTo>
                    <a:pt x="1555" y="433"/>
                  </a:lnTo>
                  <a:lnTo>
                    <a:pt x="1547" y="436"/>
                  </a:lnTo>
                  <a:lnTo>
                    <a:pt x="1541" y="437"/>
                  </a:lnTo>
                  <a:lnTo>
                    <a:pt x="1537" y="433"/>
                  </a:lnTo>
                  <a:lnTo>
                    <a:pt x="1525" y="413"/>
                  </a:lnTo>
                  <a:lnTo>
                    <a:pt x="1513" y="400"/>
                  </a:lnTo>
                  <a:lnTo>
                    <a:pt x="1509" y="393"/>
                  </a:lnTo>
                  <a:lnTo>
                    <a:pt x="1507" y="383"/>
                  </a:lnTo>
                  <a:lnTo>
                    <a:pt x="1506" y="366"/>
                  </a:lnTo>
                  <a:lnTo>
                    <a:pt x="1504" y="359"/>
                  </a:lnTo>
                  <a:lnTo>
                    <a:pt x="1498" y="350"/>
                  </a:lnTo>
                  <a:lnTo>
                    <a:pt x="1486" y="345"/>
                  </a:lnTo>
                  <a:lnTo>
                    <a:pt x="1472" y="346"/>
                  </a:lnTo>
                  <a:lnTo>
                    <a:pt x="1445" y="351"/>
                  </a:lnTo>
                  <a:lnTo>
                    <a:pt x="1439" y="350"/>
                  </a:lnTo>
                  <a:lnTo>
                    <a:pt x="1430" y="349"/>
                  </a:lnTo>
                  <a:lnTo>
                    <a:pt x="1425" y="343"/>
                  </a:lnTo>
                  <a:lnTo>
                    <a:pt x="1427" y="333"/>
                  </a:lnTo>
                  <a:lnTo>
                    <a:pt x="1433" y="330"/>
                  </a:lnTo>
                  <a:lnTo>
                    <a:pt x="1447" y="326"/>
                  </a:lnTo>
                  <a:lnTo>
                    <a:pt x="1453" y="323"/>
                  </a:lnTo>
                  <a:lnTo>
                    <a:pt x="1451" y="316"/>
                  </a:lnTo>
                  <a:lnTo>
                    <a:pt x="1445" y="309"/>
                  </a:lnTo>
                  <a:lnTo>
                    <a:pt x="1421" y="306"/>
                  </a:lnTo>
                  <a:lnTo>
                    <a:pt x="1370" y="296"/>
                  </a:lnTo>
                  <a:lnTo>
                    <a:pt x="1347" y="284"/>
                  </a:lnTo>
                  <a:lnTo>
                    <a:pt x="1339" y="282"/>
                  </a:lnTo>
                  <a:lnTo>
                    <a:pt x="1291" y="282"/>
                  </a:lnTo>
                  <a:lnTo>
                    <a:pt x="1251" y="282"/>
                  </a:lnTo>
                  <a:lnTo>
                    <a:pt x="1211" y="291"/>
                  </a:lnTo>
                  <a:lnTo>
                    <a:pt x="1202" y="296"/>
                  </a:lnTo>
                  <a:lnTo>
                    <a:pt x="1191" y="299"/>
                  </a:lnTo>
                  <a:lnTo>
                    <a:pt x="1191" y="304"/>
                  </a:lnTo>
                  <a:lnTo>
                    <a:pt x="1192" y="310"/>
                  </a:lnTo>
                  <a:lnTo>
                    <a:pt x="1190" y="317"/>
                  </a:lnTo>
                  <a:lnTo>
                    <a:pt x="1180" y="324"/>
                  </a:lnTo>
                  <a:lnTo>
                    <a:pt x="1157" y="327"/>
                  </a:lnTo>
                  <a:lnTo>
                    <a:pt x="1146" y="332"/>
                  </a:lnTo>
                  <a:lnTo>
                    <a:pt x="1141" y="331"/>
                  </a:lnTo>
                  <a:lnTo>
                    <a:pt x="1097" y="339"/>
                  </a:lnTo>
                  <a:lnTo>
                    <a:pt x="1090" y="338"/>
                  </a:lnTo>
                  <a:lnTo>
                    <a:pt x="1080" y="329"/>
                  </a:lnTo>
                  <a:lnTo>
                    <a:pt x="1070" y="298"/>
                  </a:lnTo>
                  <a:lnTo>
                    <a:pt x="1057" y="291"/>
                  </a:lnTo>
                  <a:lnTo>
                    <a:pt x="1007" y="290"/>
                  </a:lnTo>
                  <a:lnTo>
                    <a:pt x="945" y="290"/>
                  </a:lnTo>
                  <a:lnTo>
                    <a:pt x="939" y="288"/>
                  </a:lnTo>
                  <a:lnTo>
                    <a:pt x="938" y="286"/>
                  </a:lnTo>
                  <a:lnTo>
                    <a:pt x="937" y="277"/>
                  </a:lnTo>
                  <a:lnTo>
                    <a:pt x="936" y="274"/>
                  </a:lnTo>
                  <a:lnTo>
                    <a:pt x="933" y="271"/>
                  </a:lnTo>
                  <a:lnTo>
                    <a:pt x="930" y="268"/>
                  </a:lnTo>
                  <a:lnTo>
                    <a:pt x="927" y="267"/>
                  </a:lnTo>
                  <a:lnTo>
                    <a:pt x="924" y="265"/>
                  </a:lnTo>
                  <a:lnTo>
                    <a:pt x="918" y="265"/>
                  </a:lnTo>
                  <a:lnTo>
                    <a:pt x="866" y="273"/>
                  </a:lnTo>
                  <a:lnTo>
                    <a:pt x="854" y="272"/>
                  </a:lnTo>
                  <a:lnTo>
                    <a:pt x="830" y="264"/>
                  </a:lnTo>
                  <a:lnTo>
                    <a:pt x="799" y="243"/>
                  </a:lnTo>
                  <a:lnTo>
                    <a:pt x="795" y="239"/>
                  </a:lnTo>
                  <a:lnTo>
                    <a:pt x="791" y="231"/>
                  </a:lnTo>
                  <a:lnTo>
                    <a:pt x="790" y="225"/>
                  </a:lnTo>
                  <a:lnTo>
                    <a:pt x="790" y="217"/>
                  </a:lnTo>
                  <a:lnTo>
                    <a:pt x="790" y="208"/>
                  </a:lnTo>
                  <a:lnTo>
                    <a:pt x="790" y="208"/>
                  </a:lnTo>
                  <a:lnTo>
                    <a:pt x="789" y="186"/>
                  </a:lnTo>
                  <a:lnTo>
                    <a:pt x="774" y="139"/>
                  </a:lnTo>
                  <a:lnTo>
                    <a:pt x="760" y="98"/>
                  </a:lnTo>
                  <a:lnTo>
                    <a:pt x="756" y="90"/>
                  </a:lnTo>
                  <a:lnTo>
                    <a:pt x="753" y="81"/>
                  </a:lnTo>
                  <a:lnTo>
                    <a:pt x="754" y="62"/>
                  </a:lnTo>
                  <a:lnTo>
                    <a:pt x="752" y="54"/>
                  </a:lnTo>
                  <a:lnTo>
                    <a:pt x="749" y="45"/>
                  </a:lnTo>
                  <a:lnTo>
                    <a:pt x="745" y="28"/>
                  </a:lnTo>
                  <a:lnTo>
                    <a:pt x="741" y="21"/>
                  </a:lnTo>
                  <a:lnTo>
                    <a:pt x="736" y="18"/>
                  </a:lnTo>
                  <a:lnTo>
                    <a:pt x="714" y="7"/>
                  </a:lnTo>
                  <a:lnTo>
                    <a:pt x="696" y="3"/>
                  </a:lnTo>
                  <a:lnTo>
                    <a:pt x="658" y="6"/>
                  </a:lnTo>
                  <a:lnTo>
                    <a:pt x="640" y="0"/>
                  </a:lnTo>
                  <a:lnTo>
                    <a:pt x="641" y="24"/>
                  </a:lnTo>
                  <a:lnTo>
                    <a:pt x="643" y="62"/>
                  </a:lnTo>
                  <a:lnTo>
                    <a:pt x="645" y="110"/>
                  </a:lnTo>
                  <a:lnTo>
                    <a:pt x="647" y="151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2" y="160"/>
                  </a:lnTo>
                  <a:lnTo>
                    <a:pt x="573" y="163"/>
                  </a:lnTo>
                  <a:lnTo>
                    <a:pt x="504" y="165"/>
                  </a:lnTo>
                  <a:lnTo>
                    <a:pt x="436" y="168"/>
                  </a:lnTo>
                  <a:lnTo>
                    <a:pt x="367" y="171"/>
                  </a:lnTo>
                  <a:lnTo>
                    <a:pt x="298" y="173"/>
                  </a:lnTo>
                  <a:lnTo>
                    <a:pt x="229" y="175"/>
                  </a:lnTo>
                  <a:lnTo>
                    <a:pt x="161" y="177"/>
                  </a:lnTo>
                  <a:lnTo>
                    <a:pt x="92" y="179"/>
                  </a:lnTo>
                  <a:lnTo>
                    <a:pt x="23" y="181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3" y="199"/>
                  </a:lnTo>
                  <a:lnTo>
                    <a:pt x="6" y="205"/>
                  </a:lnTo>
                  <a:lnTo>
                    <a:pt x="8" y="211"/>
                  </a:lnTo>
                  <a:lnTo>
                    <a:pt x="9" y="219"/>
                  </a:lnTo>
                  <a:lnTo>
                    <a:pt x="11" y="223"/>
                  </a:lnTo>
                  <a:lnTo>
                    <a:pt x="13" y="227"/>
                  </a:lnTo>
                  <a:lnTo>
                    <a:pt x="15" y="231"/>
                  </a:lnTo>
                  <a:lnTo>
                    <a:pt x="18" y="245"/>
                  </a:lnTo>
                  <a:lnTo>
                    <a:pt x="28" y="268"/>
                  </a:lnTo>
                  <a:lnTo>
                    <a:pt x="30" y="284"/>
                  </a:lnTo>
                  <a:lnTo>
                    <a:pt x="33" y="291"/>
                  </a:lnTo>
                  <a:lnTo>
                    <a:pt x="41" y="306"/>
                  </a:lnTo>
                  <a:lnTo>
                    <a:pt x="44" y="326"/>
                  </a:lnTo>
                  <a:lnTo>
                    <a:pt x="38" y="342"/>
                  </a:lnTo>
                  <a:lnTo>
                    <a:pt x="30" y="358"/>
                  </a:lnTo>
                  <a:lnTo>
                    <a:pt x="28" y="376"/>
                  </a:lnTo>
                  <a:lnTo>
                    <a:pt x="36" y="400"/>
                  </a:lnTo>
                  <a:lnTo>
                    <a:pt x="38" y="414"/>
                  </a:lnTo>
                  <a:lnTo>
                    <a:pt x="40" y="421"/>
                  </a:lnTo>
                  <a:lnTo>
                    <a:pt x="40" y="425"/>
                  </a:lnTo>
                  <a:lnTo>
                    <a:pt x="38" y="430"/>
                  </a:lnTo>
                  <a:lnTo>
                    <a:pt x="35" y="438"/>
                  </a:lnTo>
                  <a:lnTo>
                    <a:pt x="33" y="443"/>
                  </a:lnTo>
                  <a:lnTo>
                    <a:pt x="40" y="471"/>
                  </a:lnTo>
                  <a:lnTo>
                    <a:pt x="42" y="477"/>
                  </a:lnTo>
                  <a:lnTo>
                    <a:pt x="44" y="483"/>
                  </a:lnTo>
                  <a:lnTo>
                    <a:pt x="40" y="513"/>
                  </a:lnTo>
                  <a:lnTo>
                    <a:pt x="40" y="531"/>
                  </a:lnTo>
                  <a:lnTo>
                    <a:pt x="43" y="547"/>
                  </a:lnTo>
                  <a:lnTo>
                    <a:pt x="49" y="562"/>
                  </a:lnTo>
                  <a:lnTo>
                    <a:pt x="63" y="593"/>
                  </a:lnTo>
                  <a:lnTo>
                    <a:pt x="67" y="609"/>
                  </a:lnTo>
                  <a:lnTo>
                    <a:pt x="73" y="623"/>
                  </a:lnTo>
                  <a:lnTo>
                    <a:pt x="84" y="634"/>
                  </a:lnTo>
                  <a:lnTo>
                    <a:pt x="80" y="645"/>
                  </a:lnTo>
                  <a:lnTo>
                    <a:pt x="81" y="654"/>
                  </a:lnTo>
                  <a:lnTo>
                    <a:pt x="90" y="675"/>
                  </a:lnTo>
                  <a:lnTo>
                    <a:pt x="90" y="678"/>
                  </a:lnTo>
                  <a:lnTo>
                    <a:pt x="88" y="681"/>
                  </a:lnTo>
                  <a:lnTo>
                    <a:pt x="89" y="683"/>
                  </a:lnTo>
                  <a:lnTo>
                    <a:pt x="90" y="683"/>
                  </a:lnTo>
                  <a:lnTo>
                    <a:pt x="91" y="684"/>
                  </a:lnTo>
                  <a:lnTo>
                    <a:pt x="92" y="684"/>
                  </a:lnTo>
                  <a:lnTo>
                    <a:pt x="92" y="685"/>
                  </a:lnTo>
                  <a:lnTo>
                    <a:pt x="93" y="687"/>
                  </a:lnTo>
                  <a:lnTo>
                    <a:pt x="101" y="695"/>
                  </a:lnTo>
                  <a:lnTo>
                    <a:pt x="104" y="701"/>
                  </a:lnTo>
                  <a:lnTo>
                    <a:pt x="108" y="716"/>
                  </a:lnTo>
                  <a:lnTo>
                    <a:pt x="113" y="724"/>
                  </a:lnTo>
                  <a:lnTo>
                    <a:pt x="117" y="731"/>
                  </a:lnTo>
                  <a:lnTo>
                    <a:pt x="121" y="738"/>
                  </a:lnTo>
                  <a:lnTo>
                    <a:pt x="123" y="753"/>
                  </a:lnTo>
                  <a:lnTo>
                    <a:pt x="127" y="765"/>
                  </a:lnTo>
                  <a:lnTo>
                    <a:pt x="132" y="769"/>
                  </a:lnTo>
                  <a:lnTo>
                    <a:pt x="134" y="771"/>
                  </a:lnTo>
                  <a:lnTo>
                    <a:pt x="134" y="774"/>
                  </a:lnTo>
                  <a:lnTo>
                    <a:pt x="133" y="776"/>
                  </a:lnTo>
                  <a:lnTo>
                    <a:pt x="132" y="778"/>
                  </a:lnTo>
                  <a:lnTo>
                    <a:pt x="132" y="780"/>
                  </a:lnTo>
                  <a:lnTo>
                    <a:pt x="132" y="790"/>
                  </a:lnTo>
                  <a:lnTo>
                    <a:pt x="132" y="798"/>
                  </a:lnTo>
                  <a:lnTo>
                    <a:pt x="133" y="806"/>
                  </a:lnTo>
                  <a:lnTo>
                    <a:pt x="136" y="813"/>
                  </a:lnTo>
                  <a:lnTo>
                    <a:pt x="136" y="819"/>
                  </a:lnTo>
                  <a:lnTo>
                    <a:pt x="132" y="841"/>
                  </a:lnTo>
                  <a:lnTo>
                    <a:pt x="132" y="850"/>
                  </a:lnTo>
                  <a:lnTo>
                    <a:pt x="134" y="852"/>
                  </a:lnTo>
                  <a:lnTo>
                    <a:pt x="136" y="855"/>
                  </a:lnTo>
                  <a:lnTo>
                    <a:pt x="139" y="859"/>
                  </a:lnTo>
                  <a:lnTo>
                    <a:pt x="141" y="863"/>
                  </a:lnTo>
                  <a:lnTo>
                    <a:pt x="140" y="918"/>
                  </a:lnTo>
                  <a:lnTo>
                    <a:pt x="141" y="927"/>
                  </a:lnTo>
                  <a:lnTo>
                    <a:pt x="147" y="948"/>
                  </a:lnTo>
                  <a:lnTo>
                    <a:pt x="148" y="957"/>
                  </a:lnTo>
                  <a:lnTo>
                    <a:pt x="148" y="960"/>
                  </a:lnTo>
                  <a:lnTo>
                    <a:pt x="147" y="964"/>
                  </a:lnTo>
                  <a:lnTo>
                    <a:pt x="146" y="968"/>
                  </a:lnTo>
                  <a:lnTo>
                    <a:pt x="146" y="973"/>
                  </a:lnTo>
                  <a:lnTo>
                    <a:pt x="151" y="991"/>
                  </a:lnTo>
                  <a:lnTo>
                    <a:pt x="152" y="999"/>
                  </a:lnTo>
                  <a:lnTo>
                    <a:pt x="150" y="1028"/>
                  </a:lnTo>
                  <a:lnTo>
                    <a:pt x="151" y="1033"/>
                  </a:lnTo>
                  <a:lnTo>
                    <a:pt x="153" y="1037"/>
                  </a:lnTo>
                  <a:lnTo>
                    <a:pt x="157" y="1044"/>
                  </a:lnTo>
                  <a:lnTo>
                    <a:pt x="158" y="1049"/>
                  </a:lnTo>
                  <a:lnTo>
                    <a:pt x="158" y="1053"/>
                  </a:lnTo>
                  <a:lnTo>
                    <a:pt x="157" y="1053"/>
                  </a:lnTo>
                  <a:lnTo>
                    <a:pt x="159" y="1054"/>
                  </a:lnTo>
                  <a:lnTo>
                    <a:pt x="163" y="1055"/>
                  </a:lnTo>
                  <a:lnTo>
                    <a:pt x="166" y="1057"/>
                  </a:lnTo>
                  <a:lnTo>
                    <a:pt x="170" y="1058"/>
                  </a:lnTo>
                  <a:lnTo>
                    <a:pt x="172" y="1059"/>
                  </a:lnTo>
                  <a:lnTo>
                    <a:pt x="173" y="1062"/>
                  </a:lnTo>
                  <a:lnTo>
                    <a:pt x="173" y="1064"/>
                  </a:lnTo>
                  <a:lnTo>
                    <a:pt x="172" y="1066"/>
                  </a:lnTo>
                  <a:lnTo>
                    <a:pt x="170" y="1073"/>
                  </a:lnTo>
                  <a:lnTo>
                    <a:pt x="166" y="1079"/>
                  </a:lnTo>
                  <a:lnTo>
                    <a:pt x="165" y="1083"/>
                  </a:lnTo>
                  <a:lnTo>
                    <a:pt x="166" y="1098"/>
                  </a:lnTo>
                  <a:lnTo>
                    <a:pt x="165" y="1103"/>
                  </a:lnTo>
                  <a:lnTo>
                    <a:pt x="164" y="1106"/>
                  </a:lnTo>
                  <a:lnTo>
                    <a:pt x="162" y="1113"/>
                  </a:lnTo>
                  <a:lnTo>
                    <a:pt x="161" y="1117"/>
                  </a:lnTo>
                  <a:lnTo>
                    <a:pt x="162" y="1124"/>
                  </a:lnTo>
                  <a:lnTo>
                    <a:pt x="167" y="1139"/>
                  </a:lnTo>
                  <a:lnTo>
                    <a:pt x="169" y="1148"/>
                  </a:lnTo>
                  <a:lnTo>
                    <a:pt x="168" y="1158"/>
                  </a:lnTo>
                  <a:lnTo>
                    <a:pt x="164" y="1173"/>
                  </a:lnTo>
                  <a:lnTo>
                    <a:pt x="165" y="1182"/>
                  </a:lnTo>
                  <a:lnTo>
                    <a:pt x="169" y="1188"/>
                  </a:lnTo>
                  <a:lnTo>
                    <a:pt x="179" y="1201"/>
                  </a:lnTo>
                  <a:lnTo>
                    <a:pt x="182" y="1210"/>
                  </a:lnTo>
                  <a:lnTo>
                    <a:pt x="184" y="1225"/>
                  </a:lnTo>
                  <a:lnTo>
                    <a:pt x="185" y="1235"/>
                  </a:lnTo>
                  <a:lnTo>
                    <a:pt x="183" y="1243"/>
                  </a:lnTo>
                  <a:lnTo>
                    <a:pt x="185" y="1246"/>
                  </a:lnTo>
                  <a:lnTo>
                    <a:pt x="190" y="1252"/>
                  </a:lnTo>
                  <a:lnTo>
                    <a:pt x="192" y="1255"/>
                  </a:lnTo>
                  <a:lnTo>
                    <a:pt x="193" y="1258"/>
                  </a:lnTo>
                  <a:lnTo>
                    <a:pt x="193" y="1262"/>
                  </a:lnTo>
                  <a:lnTo>
                    <a:pt x="193" y="1266"/>
                  </a:lnTo>
                  <a:lnTo>
                    <a:pt x="196" y="1271"/>
                  </a:lnTo>
                  <a:lnTo>
                    <a:pt x="215" y="1299"/>
                  </a:lnTo>
                  <a:lnTo>
                    <a:pt x="227" y="1310"/>
                  </a:lnTo>
                  <a:lnTo>
                    <a:pt x="232" y="1317"/>
                  </a:lnTo>
                  <a:lnTo>
                    <a:pt x="234" y="1326"/>
                  </a:lnTo>
                  <a:lnTo>
                    <a:pt x="234" y="1354"/>
                  </a:lnTo>
                  <a:lnTo>
                    <a:pt x="235" y="1363"/>
                  </a:lnTo>
                  <a:lnTo>
                    <a:pt x="236" y="1368"/>
                  </a:lnTo>
                  <a:lnTo>
                    <a:pt x="238" y="1371"/>
                  </a:lnTo>
                  <a:lnTo>
                    <a:pt x="246" y="1383"/>
                  </a:lnTo>
                  <a:lnTo>
                    <a:pt x="246" y="1386"/>
                  </a:lnTo>
                  <a:lnTo>
                    <a:pt x="245" y="1389"/>
                  </a:lnTo>
                  <a:lnTo>
                    <a:pt x="245" y="1394"/>
                  </a:lnTo>
                  <a:lnTo>
                    <a:pt x="246" y="1396"/>
                  </a:lnTo>
                  <a:lnTo>
                    <a:pt x="249" y="1412"/>
                  </a:lnTo>
                  <a:lnTo>
                    <a:pt x="249" y="1418"/>
                  </a:lnTo>
                  <a:lnTo>
                    <a:pt x="247" y="1430"/>
                  </a:lnTo>
                  <a:lnTo>
                    <a:pt x="244" y="1440"/>
                  </a:lnTo>
                  <a:lnTo>
                    <a:pt x="244" y="1450"/>
                  </a:lnTo>
                  <a:lnTo>
                    <a:pt x="251" y="1482"/>
                  </a:lnTo>
                  <a:lnTo>
                    <a:pt x="250" y="1487"/>
                  </a:lnTo>
                  <a:lnTo>
                    <a:pt x="248" y="1488"/>
                  </a:lnTo>
                  <a:lnTo>
                    <a:pt x="247" y="1491"/>
                  </a:lnTo>
                  <a:lnTo>
                    <a:pt x="247" y="1493"/>
                  </a:lnTo>
                  <a:lnTo>
                    <a:pt x="245" y="1519"/>
                  </a:lnTo>
                  <a:lnTo>
                    <a:pt x="243" y="1527"/>
                  </a:lnTo>
                  <a:lnTo>
                    <a:pt x="236" y="1538"/>
                  </a:lnTo>
                  <a:lnTo>
                    <a:pt x="227" y="1560"/>
                  </a:lnTo>
                  <a:lnTo>
                    <a:pt x="226" y="1562"/>
                  </a:lnTo>
                  <a:lnTo>
                    <a:pt x="224" y="1565"/>
                  </a:lnTo>
                  <a:lnTo>
                    <a:pt x="221" y="1569"/>
                  </a:lnTo>
                  <a:lnTo>
                    <a:pt x="212" y="1576"/>
                  </a:lnTo>
                  <a:lnTo>
                    <a:pt x="189" y="1589"/>
                  </a:lnTo>
                  <a:lnTo>
                    <a:pt x="185" y="1592"/>
                  </a:lnTo>
                  <a:lnTo>
                    <a:pt x="178" y="1600"/>
                  </a:lnTo>
                  <a:lnTo>
                    <a:pt x="166" y="1609"/>
                  </a:lnTo>
                  <a:lnTo>
                    <a:pt x="163" y="1611"/>
                  </a:lnTo>
                  <a:lnTo>
                    <a:pt x="161" y="1614"/>
                  </a:lnTo>
                  <a:lnTo>
                    <a:pt x="157" y="1623"/>
                  </a:lnTo>
                  <a:lnTo>
                    <a:pt x="156" y="1633"/>
                  </a:lnTo>
                  <a:lnTo>
                    <a:pt x="165" y="1643"/>
                  </a:lnTo>
                  <a:lnTo>
                    <a:pt x="182" y="1660"/>
                  </a:lnTo>
                  <a:lnTo>
                    <a:pt x="188" y="1670"/>
                  </a:lnTo>
                  <a:lnTo>
                    <a:pt x="201" y="1696"/>
                  </a:lnTo>
                  <a:lnTo>
                    <a:pt x="209" y="1709"/>
                  </a:lnTo>
                  <a:lnTo>
                    <a:pt x="216" y="1714"/>
                  </a:lnTo>
                  <a:lnTo>
                    <a:pt x="242" y="1716"/>
                  </a:lnTo>
                  <a:lnTo>
                    <a:pt x="255" y="1720"/>
                  </a:lnTo>
                  <a:lnTo>
                    <a:pt x="265" y="1726"/>
                  </a:lnTo>
                  <a:lnTo>
                    <a:pt x="269" y="1730"/>
                  </a:lnTo>
                  <a:lnTo>
                    <a:pt x="277" y="1735"/>
                  </a:lnTo>
                  <a:lnTo>
                    <a:pt x="280" y="1739"/>
                  </a:lnTo>
                  <a:lnTo>
                    <a:pt x="289" y="1754"/>
                  </a:lnTo>
                  <a:lnTo>
                    <a:pt x="292" y="1759"/>
                  </a:lnTo>
                  <a:lnTo>
                    <a:pt x="293" y="1760"/>
                  </a:lnTo>
                  <a:lnTo>
                    <a:pt x="293" y="1761"/>
                  </a:lnTo>
                  <a:lnTo>
                    <a:pt x="294" y="1777"/>
                  </a:lnTo>
                  <a:lnTo>
                    <a:pt x="297" y="1872"/>
                  </a:lnTo>
                  <a:lnTo>
                    <a:pt x="300" y="1968"/>
                  </a:lnTo>
                  <a:lnTo>
                    <a:pt x="304" y="2064"/>
                  </a:lnTo>
                  <a:lnTo>
                    <a:pt x="307" y="2159"/>
                  </a:lnTo>
                  <a:lnTo>
                    <a:pt x="310" y="2255"/>
                  </a:lnTo>
                  <a:lnTo>
                    <a:pt x="313" y="2351"/>
                  </a:lnTo>
                  <a:lnTo>
                    <a:pt x="316" y="2447"/>
                  </a:lnTo>
                  <a:lnTo>
                    <a:pt x="319" y="2543"/>
                  </a:lnTo>
                  <a:lnTo>
                    <a:pt x="427" y="2539"/>
                  </a:lnTo>
                  <a:lnTo>
                    <a:pt x="536" y="2535"/>
                  </a:lnTo>
                  <a:lnTo>
                    <a:pt x="645" y="2531"/>
                  </a:lnTo>
                  <a:lnTo>
                    <a:pt x="754" y="2527"/>
                  </a:lnTo>
                  <a:lnTo>
                    <a:pt x="862" y="2522"/>
                  </a:lnTo>
                  <a:lnTo>
                    <a:pt x="971" y="2516"/>
                  </a:lnTo>
                  <a:lnTo>
                    <a:pt x="1079" y="2511"/>
                  </a:lnTo>
                  <a:lnTo>
                    <a:pt x="1188" y="2505"/>
                  </a:lnTo>
                  <a:lnTo>
                    <a:pt x="1297" y="2499"/>
                  </a:lnTo>
                  <a:lnTo>
                    <a:pt x="1405" y="2492"/>
                  </a:lnTo>
                  <a:lnTo>
                    <a:pt x="1514" y="2485"/>
                  </a:lnTo>
                  <a:lnTo>
                    <a:pt x="1622" y="2478"/>
                  </a:lnTo>
                  <a:lnTo>
                    <a:pt x="1731" y="2471"/>
                  </a:lnTo>
                  <a:lnTo>
                    <a:pt x="1839" y="2463"/>
                  </a:lnTo>
                  <a:lnTo>
                    <a:pt x="1948" y="2455"/>
                  </a:lnTo>
                  <a:lnTo>
                    <a:pt x="2056" y="2446"/>
                  </a:lnTo>
                  <a:lnTo>
                    <a:pt x="2057" y="2436"/>
                  </a:lnTo>
                  <a:lnTo>
                    <a:pt x="2058" y="2430"/>
                  </a:lnTo>
                  <a:lnTo>
                    <a:pt x="2057" y="2424"/>
                  </a:lnTo>
                  <a:lnTo>
                    <a:pt x="2053" y="2413"/>
                  </a:lnTo>
                  <a:lnTo>
                    <a:pt x="2053" y="2407"/>
                  </a:lnTo>
                  <a:lnTo>
                    <a:pt x="2053" y="2394"/>
                  </a:lnTo>
                  <a:lnTo>
                    <a:pt x="2053" y="2389"/>
                  </a:lnTo>
                  <a:lnTo>
                    <a:pt x="2049" y="2378"/>
                  </a:lnTo>
                  <a:lnTo>
                    <a:pt x="2049" y="2374"/>
                  </a:lnTo>
                  <a:lnTo>
                    <a:pt x="2051" y="2350"/>
                  </a:lnTo>
                  <a:lnTo>
                    <a:pt x="2050" y="2342"/>
                  </a:lnTo>
                  <a:lnTo>
                    <a:pt x="2048" y="2333"/>
                  </a:lnTo>
                  <a:lnTo>
                    <a:pt x="2047" y="2329"/>
                  </a:lnTo>
                  <a:lnTo>
                    <a:pt x="2045" y="2326"/>
                  </a:lnTo>
                  <a:lnTo>
                    <a:pt x="2040" y="2321"/>
                  </a:lnTo>
                  <a:lnTo>
                    <a:pt x="2038" y="2318"/>
                  </a:lnTo>
                  <a:lnTo>
                    <a:pt x="2036" y="2315"/>
                  </a:lnTo>
                  <a:lnTo>
                    <a:pt x="2035" y="2311"/>
                  </a:lnTo>
                  <a:lnTo>
                    <a:pt x="2035" y="2307"/>
                  </a:lnTo>
                  <a:lnTo>
                    <a:pt x="2035" y="2295"/>
                  </a:lnTo>
                  <a:lnTo>
                    <a:pt x="2034" y="2285"/>
                  </a:lnTo>
                  <a:lnTo>
                    <a:pt x="2031" y="2274"/>
                  </a:lnTo>
                  <a:lnTo>
                    <a:pt x="2029" y="2269"/>
                  </a:lnTo>
                  <a:lnTo>
                    <a:pt x="2027" y="2265"/>
                  </a:lnTo>
                  <a:lnTo>
                    <a:pt x="2023" y="2262"/>
                  </a:lnTo>
                  <a:lnTo>
                    <a:pt x="2018" y="2260"/>
                  </a:lnTo>
                  <a:lnTo>
                    <a:pt x="2004" y="2256"/>
                  </a:lnTo>
                  <a:lnTo>
                    <a:pt x="2001" y="2250"/>
                  </a:lnTo>
                  <a:lnTo>
                    <a:pt x="1993" y="2241"/>
                  </a:lnTo>
                  <a:lnTo>
                    <a:pt x="1990" y="2235"/>
                  </a:lnTo>
                  <a:lnTo>
                    <a:pt x="1989" y="2232"/>
                  </a:lnTo>
                  <a:lnTo>
                    <a:pt x="1988" y="2229"/>
                  </a:lnTo>
                  <a:lnTo>
                    <a:pt x="1986" y="2227"/>
                  </a:lnTo>
                  <a:lnTo>
                    <a:pt x="1984" y="2225"/>
                  </a:lnTo>
                  <a:lnTo>
                    <a:pt x="1980" y="2223"/>
                  </a:lnTo>
                  <a:lnTo>
                    <a:pt x="1968" y="2223"/>
                  </a:lnTo>
                  <a:lnTo>
                    <a:pt x="1965" y="2223"/>
                  </a:lnTo>
                  <a:lnTo>
                    <a:pt x="1962" y="2222"/>
                  </a:lnTo>
                  <a:lnTo>
                    <a:pt x="1942" y="2208"/>
                  </a:lnTo>
                  <a:lnTo>
                    <a:pt x="1940" y="2208"/>
                  </a:lnTo>
                  <a:lnTo>
                    <a:pt x="1908" y="2210"/>
                  </a:lnTo>
                  <a:lnTo>
                    <a:pt x="1904" y="2209"/>
                  </a:lnTo>
                  <a:lnTo>
                    <a:pt x="1900" y="2207"/>
                  </a:lnTo>
                  <a:lnTo>
                    <a:pt x="1859" y="2177"/>
                  </a:lnTo>
                  <a:lnTo>
                    <a:pt x="1846" y="2172"/>
                  </a:lnTo>
                  <a:lnTo>
                    <a:pt x="1839" y="2164"/>
                  </a:lnTo>
                  <a:lnTo>
                    <a:pt x="1810" y="2120"/>
                  </a:lnTo>
                  <a:lnTo>
                    <a:pt x="1796" y="2100"/>
                  </a:lnTo>
                  <a:lnTo>
                    <a:pt x="1743" y="2060"/>
                  </a:lnTo>
                  <a:lnTo>
                    <a:pt x="1725" y="2055"/>
                  </a:lnTo>
                  <a:lnTo>
                    <a:pt x="1686" y="2051"/>
                  </a:lnTo>
                  <a:lnTo>
                    <a:pt x="1681" y="2049"/>
                  </a:lnTo>
                  <a:lnTo>
                    <a:pt x="1677" y="2046"/>
                  </a:lnTo>
                  <a:lnTo>
                    <a:pt x="1674" y="2041"/>
                  </a:lnTo>
                  <a:lnTo>
                    <a:pt x="1664" y="2023"/>
                  </a:lnTo>
                  <a:lnTo>
                    <a:pt x="1654" y="2012"/>
                  </a:lnTo>
                  <a:lnTo>
                    <a:pt x="1642" y="2004"/>
                  </a:lnTo>
                  <a:lnTo>
                    <a:pt x="1630" y="2001"/>
                  </a:lnTo>
                  <a:lnTo>
                    <a:pt x="1579" y="1996"/>
                  </a:lnTo>
                  <a:lnTo>
                    <a:pt x="1564" y="1989"/>
                  </a:lnTo>
                  <a:lnTo>
                    <a:pt x="1562" y="1986"/>
                  </a:lnTo>
                  <a:lnTo>
                    <a:pt x="1560" y="1982"/>
                  </a:lnTo>
                  <a:lnTo>
                    <a:pt x="1558" y="1979"/>
                  </a:lnTo>
                  <a:lnTo>
                    <a:pt x="1552" y="1975"/>
                  </a:lnTo>
                  <a:lnTo>
                    <a:pt x="1527" y="1954"/>
                  </a:lnTo>
                  <a:lnTo>
                    <a:pt x="1506" y="1943"/>
                  </a:lnTo>
                  <a:lnTo>
                    <a:pt x="1497" y="1936"/>
                  </a:lnTo>
                  <a:lnTo>
                    <a:pt x="1509" y="1908"/>
                  </a:lnTo>
                  <a:lnTo>
                    <a:pt x="1510" y="1896"/>
                  </a:lnTo>
                  <a:lnTo>
                    <a:pt x="1509" y="1891"/>
                  </a:lnTo>
                  <a:lnTo>
                    <a:pt x="1507" y="1877"/>
                  </a:lnTo>
                  <a:lnTo>
                    <a:pt x="1507" y="1873"/>
                  </a:lnTo>
                  <a:lnTo>
                    <a:pt x="1511" y="1865"/>
                  </a:lnTo>
                  <a:lnTo>
                    <a:pt x="1513" y="1862"/>
                  </a:lnTo>
                  <a:lnTo>
                    <a:pt x="1510" y="1844"/>
                  </a:lnTo>
                  <a:lnTo>
                    <a:pt x="1505" y="1825"/>
                  </a:lnTo>
                  <a:lnTo>
                    <a:pt x="1496" y="1806"/>
                  </a:lnTo>
                  <a:lnTo>
                    <a:pt x="1493" y="1797"/>
                  </a:lnTo>
                  <a:lnTo>
                    <a:pt x="1498" y="1793"/>
                  </a:lnTo>
                  <a:lnTo>
                    <a:pt x="1504" y="1790"/>
                  </a:lnTo>
                  <a:lnTo>
                    <a:pt x="1508" y="1784"/>
                  </a:lnTo>
                  <a:lnTo>
                    <a:pt x="1509" y="1775"/>
                  </a:lnTo>
                  <a:lnTo>
                    <a:pt x="1508" y="1765"/>
                  </a:lnTo>
                  <a:lnTo>
                    <a:pt x="1502" y="1751"/>
                  </a:lnTo>
                  <a:lnTo>
                    <a:pt x="1500" y="1749"/>
                  </a:lnTo>
                  <a:lnTo>
                    <a:pt x="1501" y="1744"/>
                  </a:lnTo>
                  <a:lnTo>
                    <a:pt x="1502" y="1735"/>
                  </a:lnTo>
                  <a:lnTo>
                    <a:pt x="1501" y="1715"/>
                  </a:lnTo>
                  <a:lnTo>
                    <a:pt x="1502" y="1707"/>
                  </a:lnTo>
                  <a:lnTo>
                    <a:pt x="1504" y="1700"/>
                  </a:lnTo>
                  <a:lnTo>
                    <a:pt x="1508" y="1694"/>
                  </a:lnTo>
                  <a:lnTo>
                    <a:pt x="1513" y="1690"/>
                  </a:lnTo>
                  <a:lnTo>
                    <a:pt x="1517" y="1685"/>
                  </a:lnTo>
                  <a:lnTo>
                    <a:pt x="1518" y="1677"/>
                  </a:lnTo>
                  <a:lnTo>
                    <a:pt x="1520" y="1667"/>
                  </a:lnTo>
                  <a:lnTo>
                    <a:pt x="1528" y="1651"/>
                  </a:lnTo>
                  <a:lnTo>
                    <a:pt x="1529" y="1643"/>
                  </a:lnTo>
                  <a:lnTo>
                    <a:pt x="1527" y="1635"/>
                  </a:lnTo>
                  <a:lnTo>
                    <a:pt x="1522" y="1629"/>
                  </a:lnTo>
                  <a:lnTo>
                    <a:pt x="1516" y="1623"/>
                  </a:lnTo>
                  <a:lnTo>
                    <a:pt x="1510" y="1616"/>
                  </a:lnTo>
                  <a:lnTo>
                    <a:pt x="1507" y="1610"/>
                  </a:lnTo>
                  <a:lnTo>
                    <a:pt x="1501" y="1594"/>
                  </a:lnTo>
                  <a:lnTo>
                    <a:pt x="1497" y="1588"/>
                  </a:lnTo>
                  <a:lnTo>
                    <a:pt x="1484" y="1584"/>
                  </a:lnTo>
                  <a:lnTo>
                    <a:pt x="1468" y="1585"/>
                  </a:lnTo>
                  <a:lnTo>
                    <a:pt x="1454" y="1583"/>
                  </a:lnTo>
                  <a:lnTo>
                    <a:pt x="1446" y="1568"/>
                  </a:lnTo>
                  <a:lnTo>
                    <a:pt x="1447" y="1535"/>
                  </a:lnTo>
                  <a:lnTo>
                    <a:pt x="1447" y="1528"/>
                  </a:lnTo>
                  <a:lnTo>
                    <a:pt x="1450" y="1523"/>
                  </a:lnTo>
                  <a:lnTo>
                    <a:pt x="1476" y="1495"/>
                  </a:lnTo>
                  <a:lnTo>
                    <a:pt x="1484" y="1482"/>
                  </a:lnTo>
                  <a:lnTo>
                    <a:pt x="1482" y="1469"/>
                  </a:lnTo>
                  <a:lnTo>
                    <a:pt x="1493" y="1445"/>
                  </a:lnTo>
                  <a:lnTo>
                    <a:pt x="1502" y="1434"/>
                  </a:lnTo>
                  <a:lnTo>
                    <a:pt x="1512" y="1428"/>
                  </a:lnTo>
                  <a:lnTo>
                    <a:pt x="1517" y="1427"/>
                  </a:lnTo>
                  <a:lnTo>
                    <a:pt x="1534" y="1415"/>
                  </a:lnTo>
                  <a:lnTo>
                    <a:pt x="1543" y="1413"/>
                  </a:lnTo>
                  <a:lnTo>
                    <a:pt x="1545" y="1412"/>
                  </a:lnTo>
                  <a:lnTo>
                    <a:pt x="1547" y="1410"/>
                  </a:lnTo>
                  <a:lnTo>
                    <a:pt x="1550" y="1403"/>
                  </a:lnTo>
                  <a:lnTo>
                    <a:pt x="1550" y="1402"/>
                  </a:lnTo>
                  <a:lnTo>
                    <a:pt x="1551" y="1401"/>
                  </a:lnTo>
                  <a:lnTo>
                    <a:pt x="1553" y="1399"/>
                  </a:lnTo>
                  <a:lnTo>
                    <a:pt x="1556" y="1397"/>
                  </a:lnTo>
                  <a:lnTo>
                    <a:pt x="1559" y="1396"/>
                  </a:lnTo>
                  <a:lnTo>
                    <a:pt x="1572" y="1395"/>
                  </a:lnTo>
                  <a:lnTo>
                    <a:pt x="1577" y="1392"/>
                  </a:lnTo>
                  <a:lnTo>
                    <a:pt x="1583" y="1380"/>
                  </a:lnTo>
                  <a:lnTo>
                    <a:pt x="1588" y="1376"/>
                  </a:lnTo>
                  <a:lnTo>
                    <a:pt x="1593" y="1376"/>
                  </a:lnTo>
                  <a:lnTo>
                    <a:pt x="1602" y="1377"/>
                  </a:lnTo>
                  <a:lnTo>
                    <a:pt x="1609" y="1377"/>
                  </a:lnTo>
                  <a:lnTo>
                    <a:pt x="1612" y="1373"/>
                  </a:lnTo>
                  <a:lnTo>
                    <a:pt x="1613" y="1367"/>
                  </a:lnTo>
                  <a:lnTo>
                    <a:pt x="1616" y="1361"/>
                  </a:lnTo>
                  <a:lnTo>
                    <a:pt x="1620" y="1356"/>
                  </a:lnTo>
                  <a:lnTo>
                    <a:pt x="1624" y="1353"/>
                  </a:lnTo>
                  <a:lnTo>
                    <a:pt x="1630" y="1351"/>
                  </a:lnTo>
                  <a:lnTo>
                    <a:pt x="1629" y="1337"/>
                  </a:lnTo>
                  <a:lnTo>
                    <a:pt x="1629" y="1331"/>
                  </a:lnTo>
                  <a:lnTo>
                    <a:pt x="1627" y="1303"/>
                  </a:lnTo>
                  <a:lnTo>
                    <a:pt x="1625" y="1276"/>
                  </a:lnTo>
                  <a:lnTo>
                    <a:pt x="1623" y="1249"/>
                  </a:lnTo>
                  <a:lnTo>
                    <a:pt x="1621" y="1221"/>
                  </a:lnTo>
                  <a:lnTo>
                    <a:pt x="1619" y="1194"/>
                  </a:lnTo>
                  <a:lnTo>
                    <a:pt x="1618" y="1167"/>
                  </a:lnTo>
                  <a:lnTo>
                    <a:pt x="1616" y="1140"/>
                  </a:lnTo>
                  <a:lnTo>
                    <a:pt x="1614" y="1113"/>
                  </a:lnTo>
                  <a:lnTo>
                    <a:pt x="1613" y="1103"/>
                  </a:lnTo>
                  <a:lnTo>
                    <a:pt x="1614" y="1102"/>
                  </a:lnTo>
                  <a:lnTo>
                    <a:pt x="1615" y="1102"/>
                  </a:lnTo>
                  <a:lnTo>
                    <a:pt x="1620" y="1103"/>
                  </a:lnTo>
                  <a:lnTo>
                    <a:pt x="1626" y="1103"/>
                  </a:lnTo>
                  <a:lnTo>
                    <a:pt x="1631" y="1103"/>
                  </a:lnTo>
                  <a:lnTo>
                    <a:pt x="1636" y="1101"/>
                  </a:lnTo>
                  <a:lnTo>
                    <a:pt x="1638" y="1100"/>
                  </a:lnTo>
                  <a:lnTo>
                    <a:pt x="1639" y="1098"/>
                  </a:lnTo>
                  <a:lnTo>
                    <a:pt x="1639" y="1097"/>
                  </a:lnTo>
                  <a:lnTo>
                    <a:pt x="1640" y="1095"/>
                  </a:lnTo>
                  <a:lnTo>
                    <a:pt x="1641" y="1084"/>
                  </a:lnTo>
                  <a:lnTo>
                    <a:pt x="1641" y="1082"/>
                  </a:lnTo>
                  <a:lnTo>
                    <a:pt x="1642" y="1079"/>
                  </a:lnTo>
                  <a:lnTo>
                    <a:pt x="1643" y="1077"/>
                  </a:lnTo>
                  <a:lnTo>
                    <a:pt x="1645" y="1076"/>
                  </a:lnTo>
                  <a:lnTo>
                    <a:pt x="1647" y="1075"/>
                  </a:lnTo>
                  <a:lnTo>
                    <a:pt x="1652" y="1073"/>
                  </a:lnTo>
                  <a:lnTo>
                    <a:pt x="1653" y="1072"/>
                  </a:lnTo>
                  <a:lnTo>
                    <a:pt x="1654" y="1070"/>
                  </a:lnTo>
                  <a:lnTo>
                    <a:pt x="1657" y="1063"/>
                  </a:lnTo>
                  <a:lnTo>
                    <a:pt x="1659" y="1059"/>
                  </a:lnTo>
                  <a:lnTo>
                    <a:pt x="1664" y="1055"/>
                  </a:lnTo>
                  <a:lnTo>
                    <a:pt x="1668" y="1053"/>
                  </a:lnTo>
                  <a:lnTo>
                    <a:pt x="1667" y="1051"/>
                  </a:lnTo>
                  <a:lnTo>
                    <a:pt x="1672" y="1037"/>
                  </a:lnTo>
                  <a:lnTo>
                    <a:pt x="1686" y="1023"/>
                  </a:lnTo>
                  <a:lnTo>
                    <a:pt x="1714" y="1003"/>
                  </a:lnTo>
                  <a:lnTo>
                    <a:pt x="1732" y="986"/>
                  </a:lnTo>
                  <a:lnTo>
                    <a:pt x="1744" y="981"/>
                  </a:lnTo>
                  <a:lnTo>
                    <a:pt x="1762" y="967"/>
                  </a:lnTo>
                  <a:lnTo>
                    <a:pt x="1778" y="948"/>
                  </a:lnTo>
                  <a:lnTo>
                    <a:pt x="1788" y="942"/>
                  </a:lnTo>
                  <a:lnTo>
                    <a:pt x="1806" y="928"/>
                  </a:lnTo>
                  <a:lnTo>
                    <a:pt x="1807" y="925"/>
                  </a:lnTo>
                  <a:lnTo>
                    <a:pt x="1810" y="919"/>
                  </a:lnTo>
                  <a:lnTo>
                    <a:pt x="1812" y="916"/>
                  </a:lnTo>
                  <a:lnTo>
                    <a:pt x="1815" y="914"/>
                  </a:lnTo>
                  <a:lnTo>
                    <a:pt x="1819" y="912"/>
                  </a:lnTo>
                  <a:lnTo>
                    <a:pt x="1823" y="910"/>
                  </a:lnTo>
                  <a:lnTo>
                    <a:pt x="1824" y="905"/>
                  </a:lnTo>
                  <a:lnTo>
                    <a:pt x="1827" y="899"/>
                  </a:lnTo>
                  <a:lnTo>
                    <a:pt x="1849" y="887"/>
                  </a:lnTo>
                  <a:lnTo>
                    <a:pt x="1995" y="715"/>
                  </a:lnTo>
                  <a:lnTo>
                    <a:pt x="2015" y="705"/>
                  </a:lnTo>
                  <a:lnTo>
                    <a:pt x="2061" y="657"/>
                  </a:lnTo>
                  <a:lnTo>
                    <a:pt x="2139" y="610"/>
                  </a:lnTo>
                  <a:lnTo>
                    <a:pt x="2182" y="593"/>
                  </a:lnTo>
                  <a:lnTo>
                    <a:pt x="2197" y="590"/>
                  </a:lnTo>
                  <a:lnTo>
                    <a:pt x="2203" y="588"/>
                  </a:lnTo>
                  <a:lnTo>
                    <a:pt x="2215" y="579"/>
                  </a:lnTo>
                  <a:lnTo>
                    <a:pt x="2277" y="555"/>
                  </a:lnTo>
                  <a:lnTo>
                    <a:pt x="2381" y="494"/>
                  </a:lnTo>
                  <a:lnTo>
                    <a:pt x="2386" y="489"/>
                  </a:lnTo>
                  <a:lnTo>
                    <a:pt x="2395" y="477"/>
                  </a:lnTo>
                  <a:lnTo>
                    <a:pt x="2404" y="472"/>
                  </a:lnTo>
                  <a:lnTo>
                    <a:pt x="2408" y="464"/>
                  </a:lnTo>
                  <a:lnTo>
                    <a:pt x="2412" y="462"/>
                  </a:lnTo>
                  <a:lnTo>
                    <a:pt x="2422" y="464"/>
                  </a:lnTo>
                  <a:lnTo>
                    <a:pt x="2427" y="464"/>
                  </a:lnTo>
                  <a:lnTo>
                    <a:pt x="2429" y="461"/>
                  </a:lnTo>
                  <a:lnTo>
                    <a:pt x="2425" y="46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xmlns="" id="{D2D6C01E-C992-45F3-904A-BCE9C5A6F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7280" y="1947520"/>
              <a:ext cx="621677" cy="655533"/>
            </a:xfrm>
            <a:custGeom>
              <a:avLst/>
              <a:gdLst>
                <a:gd name="T0" fmla="*/ 2328 w 2430"/>
                <a:gd name="T1" fmla="*/ 475 h 2544"/>
                <a:gd name="T2" fmla="*/ 2143 w 2430"/>
                <a:gd name="T3" fmla="*/ 446 h 2544"/>
                <a:gd name="T4" fmla="*/ 2073 w 2430"/>
                <a:gd name="T5" fmla="*/ 455 h 2544"/>
                <a:gd name="T6" fmla="*/ 2022 w 2430"/>
                <a:gd name="T7" fmla="*/ 411 h 2544"/>
                <a:gd name="T8" fmla="*/ 1892 w 2430"/>
                <a:gd name="T9" fmla="*/ 478 h 2544"/>
                <a:gd name="T10" fmla="*/ 1795 w 2430"/>
                <a:gd name="T11" fmla="*/ 479 h 2544"/>
                <a:gd name="T12" fmla="*/ 1706 w 2430"/>
                <a:gd name="T13" fmla="*/ 437 h 2544"/>
                <a:gd name="T14" fmla="*/ 1573 w 2430"/>
                <a:gd name="T15" fmla="*/ 385 h 2544"/>
                <a:gd name="T16" fmla="*/ 1537 w 2430"/>
                <a:gd name="T17" fmla="*/ 433 h 2544"/>
                <a:gd name="T18" fmla="*/ 1445 w 2430"/>
                <a:gd name="T19" fmla="*/ 351 h 2544"/>
                <a:gd name="T20" fmla="*/ 1421 w 2430"/>
                <a:gd name="T21" fmla="*/ 306 h 2544"/>
                <a:gd name="T22" fmla="*/ 1192 w 2430"/>
                <a:gd name="T23" fmla="*/ 310 h 2544"/>
                <a:gd name="T24" fmla="*/ 1057 w 2430"/>
                <a:gd name="T25" fmla="*/ 291 h 2544"/>
                <a:gd name="T26" fmla="*/ 924 w 2430"/>
                <a:gd name="T27" fmla="*/ 265 h 2544"/>
                <a:gd name="T28" fmla="*/ 790 w 2430"/>
                <a:gd name="T29" fmla="*/ 208 h 2544"/>
                <a:gd name="T30" fmla="*/ 745 w 2430"/>
                <a:gd name="T31" fmla="*/ 28 h 2544"/>
                <a:gd name="T32" fmla="*/ 647 w 2430"/>
                <a:gd name="T33" fmla="*/ 151 h 2544"/>
                <a:gd name="T34" fmla="*/ 161 w 2430"/>
                <a:gd name="T35" fmla="*/ 177 h 2544"/>
                <a:gd name="T36" fmla="*/ 11 w 2430"/>
                <a:gd name="T37" fmla="*/ 223 h 2544"/>
                <a:gd name="T38" fmla="*/ 30 w 2430"/>
                <a:gd name="T39" fmla="*/ 358 h 2544"/>
                <a:gd name="T40" fmla="*/ 42 w 2430"/>
                <a:gd name="T41" fmla="*/ 477 h 2544"/>
                <a:gd name="T42" fmla="*/ 80 w 2430"/>
                <a:gd name="T43" fmla="*/ 645 h 2544"/>
                <a:gd name="T44" fmla="*/ 93 w 2430"/>
                <a:gd name="T45" fmla="*/ 687 h 2544"/>
                <a:gd name="T46" fmla="*/ 134 w 2430"/>
                <a:gd name="T47" fmla="*/ 771 h 2544"/>
                <a:gd name="T48" fmla="*/ 132 w 2430"/>
                <a:gd name="T49" fmla="*/ 841 h 2544"/>
                <a:gd name="T50" fmla="*/ 148 w 2430"/>
                <a:gd name="T51" fmla="*/ 960 h 2544"/>
                <a:gd name="T52" fmla="*/ 158 w 2430"/>
                <a:gd name="T53" fmla="*/ 1049 h 2544"/>
                <a:gd name="T54" fmla="*/ 172 w 2430"/>
                <a:gd name="T55" fmla="*/ 1066 h 2544"/>
                <a:gd name="T56" fmla="*/ 167 w 2430"/>
                <a:gd name="T57" fmla="*/ 1139 h 2544"/>
                <a:gd name="T58" fmla="*/ 183 w 2430"/>
                <a:gd name="T59" fmla="*/ 1243 h 2544"/>
                <a:gd name="T60" fmla="*/ 232 w 2430"/>
                <a:gd name="T61" fmla="*/ 1317 h 2544"/>
                <a:gd name="T62" fmla="*/ 246 w 2430"/>
                <a:gd name="T63" fmla="*/ 1396 h 2544"/>
                <a:gd name="T64" fmla="*/ 247 w 2430"/>
                <a:gd name="T65" fmla="*/ 1493 h 2544"/>
                <a:gd name="T66" fmla="*/ 185 w 2430"/>
                <a:gd name="T67" fmla="*/ 1592 h 2544"/>
                <a:gd name="T68" fmla="*/ 201 w 2430"/>
                <a:gd name="T69" fmla="*/ 1696 h 2544"/>
                <a:gd name="T70" fmla="*/ 292 w 2430"/>
                <a:gd name="T71" fmla="*/ 1759 h 2544"/>
                <a:gd name="T72" fmla="*/ 316 w 2430"/>
                <a:gd name="T73" fmla="*/ 2447 h 2544"/>
                <a:gd name="T74" fmla="*/ 1297 w 2430"/>
                <a:gd name="T75" fmla="*/ 2499 h 2544"/>
                <a:gd name="T76" fmla="*/ 2057 w 2430"/>
                <a:gd name="T77" fmla="*/ 2424 h 2544"/>
                <a:gd name="T78" fmla="*/ 2047 w 2430"/>
                <a:gd name="T79" fmla="*/ 2329 h 2544"/>
                <a:gd name="T80" fmla="*/ 2029 w 2430"/>
                <a:gd name="T81" fmla="*/ 2269 h 2544"/>
                <a:gd name="T82" fmla="*/ 1986 w 2430"/>
                <a:gd name="T83" fmla="*/ 2227 h 2544"/>
                <a:gd name="T84" fmla="*/ 1900 w 2430"/>
                <a:gd name="T85" fmla="*/ 2207 h 2544"/>
                <a:gd name="T86" fmla="*/ 1677 w 2430"/>
                <a:gd name="T87" fmla="*/ 2046 h 2544"/>
                <a:gd name="T88" fmla="*/ 1558 w 2430"/>
                <a:gd name="T89" fmla="*/ 1979 h 2544"/>
                <a:gd name="T90" fmla="*/ 1511 w 2430"/>
                <a:gd name="T91" fmla="*/ 1865 h 2544"/>
                <a:gd name="T92" fmla="*/ 1508 w 2430"/>
                <a:gd name="T93" fmla="*/ 1765 h 2544"/>
                <a:gd name="T94" fmla="*/ 1517 w 2430"/>
                <a:gd name="T95" fmla="*/ 1685 h 2544"/>
                <a:gd name="T96" fmla="*/ 1501 w 2430"/>
                <a:gd name="T97" fmla="*/ 1594 h 2544"/>
                <a:gd name="T98" fmla="*/ 1484 w 2430"/>
                <a:gd name="T99" fmla="*/ 1482 h 2544"/>
                <a:gd name="T100" fmla="*/ 1550 w 2430"/>
                <a:gd name="T101" fmla="*/ 1403 h 2544"/>
                <a:gd name="T102" fmla="*/ 1593 w 2430"/>
                <a:gd name="T103" fmla="*/ 1376 h 2544"/>
                <a:gd name="T104" fmla="*/ 1629 w 2430"/>
                <a:gd name="T105" fmla="*/ 1331 h 2544"/>
                <a:gd name="T106" fmla="*/ 1614 w 2430"/>
                <a:gd name="T107" fmla="*/ 1102 h 2544"/>
                <a:gd name="T108" fmla="*/ 1641 w 2430"/>
                <a:gd name="T109" fmla="*/ 1084 h 2544"/>
                <a:gd name="T110" fmla="*/ 1659 w 2430"/>
                <a:gd name="T111" fmla="*/ 1059 h 2544"/>
                <a:gd name="T112" fmla="*/ 1778 w 2430"/>
                <a:gd name="T113" fmla="*/ 948 h 2544"/>
                <a:gd name="T114" fmla="*/ 1827 w 2430"/>
                <a:gd name="T115" fmla="*/ 899 h 2544"/>
                <a:gd name="T116" fmla="*/ 2277 w 2430"/>
                <a:gd name="T117" fmla="*/ 555 h 2544"/>
                <a:gd name="T118" fmla="*/ 2425 w 2430"/>
                <a:gd name="T119" fmla="*/ 461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0" h="2544">
                  <a:moveTo>
                    <a:pt x="2425" y="461"/>
                  </a:moveTo>
                  <a:lnTo>
                    <a:pt x="2405" y="458"/>
                  </a:lnTo>
                  <a:lnTo>
                    <a:pt x="2398" y="459"/>
                  </a:lnTo>
                  <a:lnTo>
                    <a:pt x="2387" y="462"/>
                  </a:lnTo>
                  <a:lnTo>
                    <a:pt x="2384" y="461"/>
                  </a:lnTo>
                  <a:lnTo>
                    <a:pt x="2376" y="459"/>
                  </a:lnTo>
                  <a:lnTo>
                    <a:pt x="2371" y="458"/>
                  </a:lnTo>
                  <a:lnTo>
                    <a:pt x="2365" y="458"/>
                  </a:lnTo>
                  <a:lnTo>
                    <a:pt x="2358" y="460"/>
                  </a:lnTo>
                  <a:lnTo>
                    <a:pt x="2328" y="475"/>
                  </a:lnTo>
                  <a:lnTo>
                    <a:pt x="2322" y="475"/>
                  </a:lnTo>
                  <a:lnTo>
                    <a:pt x="2303" y="467"/>
                  </a:lnTo>
                  <a:lnTo>
                    <a:pt x="2298" y="464"/>
                  </a:lnTo>
                  <a:lnTo>
                    <a:pt x="2293" y="459"/>
                  </a:lnTo>
                  <a:lnTo>
                    <a:pt x="2274" y="435"/>
                  </a:lnTo>
                  <a:lnTo>
                    <a:pt x="2270" y="431"/>
                  </a:lnTo>
                  <a:lnTo>
                    <a:pt x="2254" y="426"/>
                  </a:lnTo>
                  <a:lnTo>
                    <a:pt x="2236" y="427"/>
                  </a:lnTo>
                  <a:lnTo>
                    <a:pt x="2145" y="447"/>
                  </a:lnTo>
                  <a:lnTo>
                    <a:pt x="2143" y="446"/>
                  </a:lnTo>
                  <a:lnTo>
                    <a:pt x="2141" y="445"/>
                  </a:lnTo>
                  <a:lnTo>
                    <a:pt x="2138" y="445"/>
                  </a:lnTo>
                  <a:lnTo>
                    <a:pt x="2135" y="446"/>
                  </a:lnTo>
                  <a:lnTo>
                    <a:pt x="2126" y="451"/>
                  </a:lnTo>
                  <a:lnTo>
                    <a:pt x="2123" y="451"/>
                  </a:lnTo>
                  <a:lnTo>
                    <a:pt x="2116" y="450"/>
                  </a:lnTo>
                  <a:lnTo>
                    <a:pt x="2112" y="446"/>
                  </a:lnTo>
                  <a:lnTo>
                    <a:pt x="2108" y="444"/>
                  </a:lnTo>
                  <a:lnTo>
                    <a:pt x="2100" y="445"/>
                  </a:lnTo>
                  <a:lnTo>
                    <a:pt x="2073" y="455"/>
                  </a:lnTo>
                  <a:lnTo>
                    <a:pt x="2057" y="457"/>
                  </a:lnTo>
                  <a:lnTo>
                    <a:pt x="2045" y="451"/>
                  </a:lnTo>
                  <a:lnTo>
                    <a:pt x="2041" y="444"/>
                  </a:lnTo>
                  <a:lnTo>
                    <a:pt x="2038" y="431"/>
                  </a:lnTo>
                  <a:lnTo>
                    <a:pt x="2035" y="426"/>
                  </a:lnTo>
                  <a:lnTo>
                    <a:pt x="2031" y="423"/>
                  </a:lnTo>
                  <a:lnTo>
                    <a:pt x="2028" y="422"/>
                  </a:lnTo>
                  <a:lnTo>
                    <a:pt x="2025" y="420"/>
                  </a:lnTo>
                  <a:lnTo>
                    <a:pt x="2022" y="414"/>
                  </a:lnTo>
                  <a:lnTo>
                    <a:pt x="2022" y="411"/>
                  </a:lnTo>
                  <a:lnTo>
                    <a:pt x="2025" y="405"/>
                  </a:lnTo>
                  <a:lnTo>
                    <a:pt x="2024" y="401"/>
                  </a:lnTo>
                  <a:lnTo>
                    <a:pt x="2013" y="396"/>
                  </a:lnTo>
                  <a:lnTo>
                    <a:pt x="1998" y="400"/>
                  </a:lnTo>
                  <a:lnTo>
                    <a:pt x="1972" y="417"/>
                  </a:lnTo>
                  <a:lnTo>
                    <a:pt x="1966" y="421"/>
                  </a:lnTo>
                  <a:lnTo>
                    <a:pt x="1953" y="428"/>
                  </a:lnTo>
                  <a:lnTo>
                    <a:pt x="1913" y="458"/>
                  </a:lnTo>
                  <a:lnTo>
                    <a:pt x="1903" y="470"/>
                  </a:lnTo>
                  <a:lnTo>
                    <a:pt x="1892" y="478"/>
                  </a:lnTo>
                  <a:lnTo>
                    <a:pt x="1864" y="484"/>
                  </a:lnTo>
                  <a:lnTo>
                    <a:pt x="1845" y="494"/>
                  </a:lnTo>
                  <a:lnTo>
                    <a:pt x="1839" y="493"/>
                  </a:lnTo>
                  <a:lnTo>
                    <a:pt x="1833" y="490"/>
                  </a:lnTo>
                  <a:lnTo>
                    <a:pt x="1826" y="488"/>
                  </a:lnTo>
                  <a:lnTo>
                    <a:pt x="1798" y="493"/>
                  </a:lnTo>
                  <a:lnTo>
                    <a:pt x="1794" y="491"/>
                  </a:lnTo>
                  <a:lnTo>
                    <a:pt x="1794" y="488"/>
                  </a:lnTo>
                  <a:lnTo>
                    <a:pt x="1796" y="483"/>
                  </a:lnTo>
                  <a:lnTo>
                    <a:pt x="1795" y="479"/>
                  </a:lnTo>
                  <a:lnTo>
                    <a:pt x="1792" y="476"/>
                  </a:lnTo>
                  <a:lnTo>
                    <a:pt x="1790" y="475"/>
                  </a:lnTo>
                  <a:lnTo>
                    <a:pt x="1783" y="476"/>
                  </a:lnTo>
                  <a:lnTo>
                    <a:pt x="1759" y="474"/>
                  </a:lnTo>
                  <a:lnTo>
                    <a:pt x="1751" y="469"/>
                  </a:lnTo>
                  <a:lnTo>
                    <a:pt x="1757" y="458"/>
                  </a:lnTo>
                  <a:lnTo>
                    <a:pt x="1746" y="445"/>
                  </a:lnTo>
                  <a:lnTo>
                    <a:pt x="1740" y="441"/>
                  </a:lnTo>
                  <a:lnTo>
                    <a:pt x="1733" y="438"/>
                  </a:lnTo>
                  <a:lnTo>
                    <a:pt x="1706" y="437"/>
                  </a:lnTo>
                  <a:lnTo>
                    <a:pt x="1672" y="425"/>
                  </a:lnTo>
                  <a:lnTo>
                    <a:pt x="1666" y="422"/>
                  </a:lnTo>
                  <a:lnTo>
                    <a:pt x="1660" y="418"/>
                  </a:lnTo>
                  <a:lnTo>
                    <a:pt x="1655" y="412"/>
                  </a:lnTo>
                  <a:lnTo>
                    <a:pt x="1650" y="401"/>
                  </a:lnTo>
                  <a:lnTo>
                    <a:pt x="1646" y="391"/>
                  </a:lnTo>
                  <a:lnTo>
                    <a:pt x="1641" y="382"/>
                  </a:lnTo>
                  <a:lnTo>
                    <a:pt x="1632" y="377"/>
                  </a:lnTo>
                  <a:lnTo>
                    <a:pt x="1606" y="378"/>
                  </a:lnTo>
                  <a:lnTo>
                    <a:pt x="1573" y="385"/>
                  </a:lnTo>
                  <a:lnTo>
                    <a:pt x="1566" y="389"/>
                  </a:lnTo>
                  <a:lnTo>
                    <a:pt x="1560" y="398"/>
                  </a:lnTo>
                  <a:lnTo>
                    <a:pt x="1561" y="406"/>
                  </a:lnTo>
                  <a:lnTo>
                    <a:pt x="1565" y="415"/>
                  </a:lnTo>
                  <a:lnTo>
                    <a:pt x="1566" y="424"/>
                  </a:lnTo>
                  <a:lnTo>
                    <a:pt x="1562" y="428"/>
                  </a:lnTo>
                  <a:lnTo>
                    <a:pt x="1555" y="433"/>
                  </a:lnTo>
                  <a:lnTo>
                    <a:pt x="1547" y="436"/>
                  </a:lnTo>
                  <a:lnTo>
                    <a:pt x="1541" y="437"/>
                  </a:lnTo>
                  <a:lnTo>
                    <a:pt x="1537" y="433"/>
                  </a:lnTo>
                  <a:lnTo>
                    <a:pt x="1525" y="413"/>
                  </a:lnTo>
                  <a:lnTo>
                    <a:pt x="1513" y="400"/>
                  </a:lnTo>
                  <a:lnTo>
                    <a:pt x="1509" y="393"/>
                  </a:lnTo>
                  <a:lnTo>
                    <a:pt x="1507" y="383"/>
                  </a:lnTo>
                  <a:lnTo>
                    <a:pt x="1506" y="366"/>
                  </a:lnTo>
                  <a:lnTo>
                    <a:pt x="1504" y="359"/>
                  </a:lnTo>
                  <a:lnTo>
                    <a:pt x="1498" y="350"/>
                  </a:lnTo>
                  <a:lnTo>
                    <a:pt x="1486" y="345"/>
                  </a:lnTo>
                  <a:lnTo>
                    <a:pt x="1472" y="346"/>
                  </a:lnTo>
                  <a:lnTo>
                    <a:pt x="1445" y="351"/>
                  </a:lnTo>
                  <a:lnTo>
                    <a:pt x="1439" y="350"/>
                  </a:lnTo>
                  <a:lnTo>
                    <a:pt x="1430" y="349"/>
                  </a:lnTo>
                  <a:lnTo>
                    <a:pt x="1425" y="343"/>
                  </a:lnTo>
                  <a:lnTo>
                    <a:pt x="1427" y="333"/>
                  </a:lnTo>
                  <a:lnTo>
                    <a:pt x="1433" y="330"/>
                  </a:lnTo>
                  <a:lnTo>
                    <a:pt x="1447" y="326"/>
                  </a:lnTo>
                  <a:lnTo>
                    <a:pt x="1453" y="323"/>
                  </a:lnTo>
                  <a:lnTo>
                    <a:pt x="1451" y="316"/>
                  </a:lnTo>
                  <a:lnTo>
                    <a:pt x="1445" y="309"/>
                  </a:lnTo>
                  <a:lnTo>
                    <a:pt x="1421" y="306"/>
                  </a:lnTo>
                  <a:lnTo>
                    <a:pt x="1370" y="296"/>
                  </a:lnTo>
                  <a:lnTo>
                    <a:pt x="1347" y="284"/>
                  </a:lnTo>
                  <a:lnTo>
                    <a:pt x="1339" y="282"/>
                  </a:lnTo>
                  <a:lnTo>
                    <a:pt x="1291" y="282"/>
                  </a:lnTo>
                  <a:lnTo>
                    <a:pt x="1251" y="282"/>
                  </a:lnTo>
                  <a:lnTo>
                    <a:pt x="1211" y="291"/>
                  </a:lnTo>
                  <a:lnTo>
                    <a:pt x="1202" y="296"/>
                  </a:lnTo>
                  <a:lnTo>
                    <a:pt x="1191" y="299"/>
                  </a:lnTo>
                  <a:lnTo>
                    <a:pt x="1191" y="304"/>
                  </a:lnTo>
                  <a:lnTo>
                    <a:pt x="1192" y="310"/>
                  </a:lnTo>
                  <a:lnTo>
                    <a:pt x="1190" y="317"/>
                  </a:lnTo>
                  <a:lnTo>
                    <a:pt x="1180" y="324"/>
                  </a:lnTo>
                  <a:lnTo>
                    <a:pt x="1157" y="327"/>
                  </a:lnTo>
                  <a:lnTo>
                    <a:pt x="1146" y="332"/>
                  </a:lnTo>
                  <a:lnTo>
                    <a:pt x="1141" y="331"/>
                  </a:lnTo>
                  <a:lnTo>
                    <a:pt x="1097" y="339"/>
                  </a:lnTo>
                  <a:lnTo>
                    <a:pt x="1090" y="338"/>
                  </a:lnTo>
                  <a:lnTo>
                    <a:pt x="1080" y="329"/>
                  </a:lnTo>
                  <a:lnTo>
                    <a:pt x="1070" y="298"/>
                  </a:lnTo>
                  <a:lnTo>
                    <a:pt x="1057" y="291"/>
                  </a:lnTo>
                  <a:lnTo>
                    <a:pt x="1007" y="290"/>
                  </a:lnTo>
                  <a:lnTo>
                    <a:pt x="945" y="290"/>
                  </a:lnTo>
                  <a:lnTo>
                    <a:pt x="939" y="288"/>
                  </a:lnTo>
                  <a:lnTo>
                    <a:pt x="938" y="286"/>
                  </a:lnTo>
                  <a:lnTo>
                    <a:pt x="937" y="277"/>
                  </a:lnTo>
                  <a:lnTo>
                    <a:pt x="936" y="274"/>
                  </a:lnTo>
                  <a:lnTo>
                    <a:pt x="933" y="271"/>
                  </a:lnTo>
                  <a:lnTo>
                    <a:pt x="930" y="268"/>
                  </a:lnTo>
                  <a:lnTo>
                    <a:pt x="927" y="267"/>
                  </a:lnTo>
                  <a:lnTo>
                    <a:pt x="924" y="265"/>
                  </a:lnTo>
                  <a:lnTo>
                    <a:pt x="918" y="265"/>
                  </a:lnTo>
                  <a:lnTo>
                    <a:pt x="866" y="273"/>
                  </a:lnTo>
                  <a:lnTo>
                    <a:pt x="854" y="272"/>
                  </a:lnTo>
                  <a:lnTo>
                    <a:pt x="830" y="264"/>
                  </a:lnTo>
                  <a:lnTo>
                    <a:pt x="799" y="243"/>
                  </a:lnTo>
                  <a:lnTo>
                    <a:pt x="795" y="239"/>
                  </a:lnTo>
                  <a:lnTo>
                    <a:pt x="791" y="231"/>
                  </a:lnTo>
                  <a:lnTo>
                    <a:pt x="790" y="225"/>
                  </a:lnTo>
                  <a:lnTo>
                    <a:pt x="790" y="217"/>
                  </a:lnTo>
                  <a:lnTo>
                    <a:pt x="790" y="208"/>
                  </a:lnTo>
                  <a:lnTo>
                    <a:pt x="790" y="208"/>
                  </a:lnTo>
                  <a:lnTo>
                    <a:pt x="789" y="186"/>
                  </a:lnTo>
                  <a:lnTo>
                    <a:pt x="774" y="139"/>
                  </a:lnTo>
                  <a:lnTo>
                    <a:pt x="760" y="98"/>
                  </a:lnTo>
                  <a:lnTo>
                    <a:pt x="756" y="90"/>
                  </a:lnTo>
                  <a:lnTo>
                    <a:pt x="753" y="81"/>
                  </a:lnTo>
                  <a:lnTo>
                    <a:pt x="754" y="62"/>
                  </a:lnTo>
                  <a:lnTo>
                    <a:pt x="752" y="54"/>
                  </a:lnTo>
                  <a:lnTo>
                    <a:pt x="749" y="45"/>
                  </a:lnTo>
                  <a:lnTo>
                    <a:pt x="745" y="28"/>
                  </a:lnTo>
                  <a:lnTo>
                    <a:pt x="741" y="21"/>
                  </a:lnTo>
                  <a:lnTo>
                    <a:pt x="736" y="18"/>
                  </a:lnTo>
                  <a:lnTo>
                    <a:pt x="714" y="7"/>
                  </a:lnTo>
                  <a:lnTo>
                    <a:pt x="696" y="3"/>
                  </a:lnTo>
                  <a:lnTo>
                    <a:pt x="658" y="6"/>
                  </a:lnTo>
                  <a:lnTo>
                    <a:pt x="640" y="0"/>
                  </a:lnTo>
                  <a:lnTo>
                    <a:pt x="641" y="24"/>
                  </a:lnTo>
                  <a:lnTo>
                    <a:pt x="643" y="62"/>
                  </a:lnTo>
                  <a:lnTo>
                    <a:pt x="645" y="110"/>
                  </a:lnTo>
                  <a:lnTo>
                    <a:pt x="647" y="151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2" y="160"/>
                  </a:lnTo>
                  <a:lnTo>
                    <a:pt x="573" y="163"/>
                  </a:lnTo>
                  <a:lnTo>
                    <a:pt x="504" y="165"/>
                  </a:lnTo>
                  <a:lnTo>
                    <a:pt x="436" y="168"/>
                  </a:lnTo>
                  <a:lnTo>
                    <a:pt x="367" y="171"/>
                  </a:lnTo>
                  <a:lnTo>
                    <a:pt x="298" y="173"/>
                  </a:lnTo>
                  <a:lnTo>
                    <a:pt x="229" y="175"/>
                  </a:lnTo>
                  <a:lnTo>
                    <a:pt x="161" y="177"/>
                  </a:lnTo>
                  <a:lnTo>
                    <a:pt x="92" y="179"/>
                  </a:lnTo>
                  <a:lnTo>
                    <a:pt x="23" y="181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3" y="199"/>
                  </a:lnTo>
                  <a:lnTo>
                    <a:pt x="6" y="205"/>
                  </a:lnTo>
                  <a:lnTo>
                    <a:pt x="8" y="211"/>
                  </a:lnTo>
                  <a:lnTo>
                    <a:pt x="9" y="219"/>
                  </a:lnTo>
                  <a:lnTo>
                    <a:pt x="11" y="223"/>
                  </a:lnTo>
                  <a:lnTo>
                    <a:pt x="13" y="227"/>
                  </a:lnTo>
                  <a:lnTo>
                    <a:pt x="15" y="231"/>
                  </a:lnTo>
                  <a:lnTo>
                    <a:pt x="18" y="245"/>
                  </a:lnTo>
                  <a:lnTo>
                    <a:pt x="28" y="268"/>
                  </a:lnTo>
                  <a:lnTo>
                    <a:pt x="30" y="284"/>
                  </a:lnTo>
                  <a:lnTo>
                    <a:pt x="33" y="291"/>
                  </a:lnTo>
                  <a:lnTo>
                    <a:pt x="41" y="306"/>
                  </a:lnTo>
                  <a:lnTo>
                    <a:pt x="44" y="326"/>
                  </a:lnTo>
                  <a:lnTo>
                    <a:pt x="38" y="342"/>
                  </a:lnTo>
                  <a:lnTo>
                    <a:pt x="30" y="358"/>
                  </a:lnTo>
                  <a:lnTo>
                    <a:pt x="28" y="376"/>
                  </a:lnTo>
                  <a:lnTo>
                    <a:pt x="36" y="400"/>
                  </a:lnTo>
                  <a:lnTo>
                    <a:pt x="38" y="414"/>
                  </a:lnTo>
                  <a:lnTo>
                    <a:pt x="40" y="421"/>
                  </a:lnTo>
                  <a:lnTo>
                    <a:pt x="40" y="425"/>
                  </a:lnTo>
                  <a:lnTo>
                    <a:pt x="38" y="430"/>
                  </a:lnTo>
                  <a:lnTo>
                    <a:pt x="35" y="438"/>
                  </a:lnTo>
                  <a:lnTo>
                    <a:pt x="33" y="443"/>
                  </a:lnTo>
                  <a:lnTo>
                    <a:pt x="40" y="471"/>
                  </a:lnTo>
                  <a:lnTo>
                    <a:pt x="42" y="477"/>
                  </a:lnTo>
                  <a:lnTo>
                    <a:pt x="44" y="483"/>
                  </a:lnTo>
                  <a:lnTo>
                    <a:pt x="40" y="513"/>
                  </a:lnTo>
                  <a:lnTo>
                    <a:pt x="40" y="531"/>
                  </a:lnTo>
                  <a:lnTo>
                    <a:pt x="43" y="547"/>
                  </a:lnTo>
                  <a:lnTo>
                    <a:pt x="49" y="562"/>
                  </a:lnTo>
                  <a:lnTo>
                    <a:pt x="63" y="593"/>
                  </a:lnTo>
                  <a:lnTo>
                    <a:pt x="67" y="609"/>
                  </a:lnTo>
                  <a:lnTo>
                    <a:pt x="73" y="623"/>
                  </a:lnTo>
                  <a:lnTo>
                    <a:pt x="84" y="634"/>
                  </a:lnTo>
                  <a:lnTo>
                    <a:pt x="80" y="645"/>
                  </a:lnTo>
                  <a:lnTo>
                    <a:pt x="81" y="654"/>
                  </a:lnTo>
                  <a:lnTo>
                    <a:pt x="90" y="675"/>
                  </a:lnTo>
                  <a:lnTo>
                    <a:pt x="90" y="678"/>
                  </a:lnTo>
                  <a:lnTo>
                    <a:pt x="88" y="681"/>
                  </a:lnTo>
                  <a:lnTo>
                    <a:pt x="89" y="683"/>
                  </a:lnTo>
                  <a:lnTo>
                    <a:pt x="90" y="683"/>
                  </a:lnTo>
                  <a:lnTo>
                    <a:pt x="91" y="684"/>
                  </a:lnTo>
                  <a:lnTo>
                    <a:pt x="92" y="684"/>
                  </a:lnTo>
                  <a:lnTo>
                    <a:pt x="92" y="685"/>
                  </a:lnTo>
                  <a:lnTo>
                    <a:pt x="93" y="687"/>
                  </a:lnTo>
                  <a:lnTo>
                    <a:pt x="101" y="695"/>
                  </a:lnTo>
                  <a:lnTo>
                    <a:pt x="104" y="701"/>
                  </a:lnTo>
                  <a:lnTo>
                    <a:pt x="108" y="716"/>
                  </a:lnTo>
                  <a:lnTo>
                    <a:pt x="113" y="724"/>
                  </a:lnTo>
                  <a:lnTo>
                    <a:pt x="117" y="731"/>
                  </a:lnTo>
                  <a:lnTo>
                    <a:pt x="121" y="738"/>
                  </a:lnTo>
                  <a:lnTo>
                    <a:pt x="123" y="753"/>
                  </a:lnTo>
                  <a:lnTo>
                    <a:pt x="127" y="765"/>
                  </a:lnTo>
                  <a:lnTo>
                    <a:pt x="132" y="769"/>
                  </a:lnTo>
                  <a:lnTo>
                    <a:pt x="134" y="771"/>
                  </a:lnTo>
                  <a:lnTo>
                    <a:pt x="134" y="774"/>
                  </a:lnTo>
                  <a:lnTo>
                    <a:pt x="133" y="776"/>
                  </a:lnTo>
                  <a:lnTo>
                    <a:pt x="132" y="778"/>
                  </a:lnTo>
                  <a:lnTo>
                    <a:pt x="132" y="780"/>
                  </a:lnTo>
                  <a:lnTo>
                    <a:pt x="132" y="790"/>
                  </a:lnTo>
                  <a:lnTo>
                    <a:pt x="132" y="798"/>
                  </a:lnTo>
                  <a:lnTo>
                    <a:pt x="133" y="806"/>
                  </a:lnTo>
                  <a:lnTo>
                    <a:pt x="136" y="813"/>
                  </a:lnTo>
                  <a:lnTo>
                    <a:pt x="136" y="819"/>
                  </a:lnTo>
                  <a:lnTo>
                    <a:pt x="132" y="841"/>
                  </a:lnTo>
                  <a:lnTo>
                    <a:pt x="132" y="850"/>
                  </a:lnTo>
                  <a:lnTo>
                    <a:pt x="134" y="852"/>
                  </a:lnTo>
                  <a:lnTo>
                    <a:pt x="136" y="855"/>
                  </a:lnTo>
                  <a:lnTo>
                    <a:pt x="139" y="859"/>
                  </a:lnTo>
                  <a:lnTo>
                    <a:pt x="141" y="863"/>
                  </a:lnTo>
                  <a:lnTo>
                    <a:pt x="140" y="918"/>
                  </a:lnTo>
                  <a:lnTo>
                    <a:pt x="141" y="927"/>
                  </a:lnTo>
                  <a:lnTo>
                    <a:pt x="147" y="948"/>
                  </a:lnTo>
                  <a:lnTo>
                    <a:pt x="148" y="957"/>
                  </a:lnTo>
                  <a:lnTo>
                    <a:pt x="148" y="960"/>
                  </a:lnTo>
                  <a:lnTo>
                    <a:pt x="147" y="964"/>
                  </a:lnTo>
                  <a:lnTo>
                    <a:pt x="146" y="968"/>
                  </a:lnTo>
                  <a:lnTo>
                    <a:pt x="146" y="973"/>
                  </a:lnTo>
                  <a:lnTo>
                    <a:pt x="151" y="991"/>
                  </a:lnTo>
                  <a:lnTo>
                    <a:pt x="152" y="999"/>
                  </a:lnTo>
                  <a:lnTo>
                    <a:pt x="150" y="1028"/>
                  </a:lnTo>
                  <a:lnTo>
                    <a:pt x="151" y="1033"/>
                  </a:lnTo>
                  <a:lnTo>
                    <a:pt x="153" y="1037"/>
                  </a:lnTo>
                  <a:lnTo>
                    <a:pt x="157" y="1044"/>
                  </a:lnTo>
                  <a:lnTo>
                    <a:pt x="158" y="1049"/>
                  </a:lnTo>
                  <a:lnTo>
                    <a:pt x="158" y="1053"/>
                  </a:lnTo>
                  <a:lnTo>
                    <a:pt x="157" y="1053"/>
                  </a:lnTo>
                  <a:lnTo>
                    <a:pt x="159" y="1054"/>
                  </a:lnTo>
                  <a:lnTo>
                    <a:pt x="163" y="1055"/>
                  </a:lnTo>
                  <a:lnTo>
                    <a:pt x="166" y="1057"/>
                  </a:lnTo>
                  <a:lnTo>
                    <a:pt x="170" y="1058"/>
                  </a:lnTo>
                  <a:lnTo>
                    <a:pt x="172" y="1059"/>
                  </a:lnTo>
                  <a:lnTo>
                    <a:pt x="173" y="1062"/>
                  </a:lnTo>
                  <a:lnTo>
                    <a:pt x="173" y="1064"/>
                  </a:lnTo>
                  <a:lnTo>
                    <a:pt x="172" y="1066"/>
                  </a:lnTo>
                  <a:lnTo>
                    <a:pt x="170" y="1073"/>
                  </a:lnTo>
                  <a:lnTo>
                    <a:pt x="166" y="1079"/>
                  </a:lnTo>
                  <a:lnTo>
                    <a:pt x="165" y="1083"/>
                  </a:lnTo>
                  <a:lnTo>
                    <a:pt x="166" y="1098"/>
                  </a:lnTo>
                  <a:lnTo>
                    <a:pt x="165" y="1103"/>
                  </a:lnTo>
                  <a:lnTo>
                    <a:pt x="164" y="1106"/>
                  </a:lnTo>
                  <a:lnTo>
                    <a:pt x="162" y="1113"/>
                  </a:lnTo>
                  <a:lnTo>
                    <a:pt x="161" y="1117"/>
                  </a:lnTo>
                  <a:lnTo>
                    <a:pt x="162" y="1124"/>
                  </a:lnTo>
                  <a:lnTo>
                    <a:pt x="167" y="1139"/>
                  </a:lnTo>
                  <a:lnTo>
                    <a:pt x="169" y="1148"/>
                  </a:lnTo>
                  <a:lnTo>
                    <a:pt x="168" y="1158"/>
                  </a:lnTo>
                  <a:lnTo>
                    <a:pt x="164" y="1173"/>
                  </a:lnTo>
                  <a:lnTo>
                    <a:pt x="165" y="1182"/>
                  </a:lnTo>
                  <a:lnTo>
                    <a:pt x="169" y="1188"/>
                  </a:lnTo>
                  <a:lnTo>
                    <a:pt x="179" y="1201"/>
                  </a:lnTo>
                  <a:lnTo>
                    <a:pt x="182" y="1210"/>
                  </a:lnTo>
                  <a:lnTo>
                    <a:pt x="184" y="1225"/>
                  </a:lnTo>
                  <a:lnTo>
                    <a:pt x="185" y="1235"/>
                  </a:lnTo>
                  <a:lnTo>
                    <a:pt x="183" y="1243"/>
                  </a:lnTo>
                  <a:lnTo>
                    <a:pt x="185" y="1246"/>
                  </a:lnTo>
                  <a:lnTo>
                    <a:pt x="190" y="1252"/>
                  </a:lnTo>
                  <a:lnTo>
                    <a:pt x="192" y="1255"/>
                  </a:lnTo>
                  <a:lnTo>
                    <a:pt x="193" y="1258"/>
                  </a:lnTo>
                  <a:lnTo>
                    <a:pt x="193" y="1262"/>
                  </a:lnTo>
                  <a:lnTo>
                    <a:pt x="193" y="1266"/>
                  </a:lnTo>
                  <a:lnTo>
                    <a:pt x="196" y="1271"/>
                  </a:lnTo>
                  <a:lnTo>
                    <a:pt x="215" y="1299"/>
                  </a:lnTo>
                  <a:lnTo>
                    <a:pt x="227" y="1310"/>
                  </a:lnTo>
                  <a:lnTo>
                    <a:pt x="232" y="1317"/>
                  </a:lnTo>
                  <a:lnTo>
                    <a:pt x="234" y="1326"/>
                  </a:lnTo>
                  <a:lnTo>
                    <a:pt x="234" y="1354"/>
                  </a:lnTo>
                  <a:lnTo>
                    <a:pt x="235" y="1363"/>
                  </a:lnTo>
                  <a:lnTo>
                    <a:pt x="236" y="1368"/>
                  </a:lnTo>
                  <a:lnTo>
                    <a:pt x="238" y="1371"/>
                  </a:lnTo>
                  <a:lnTo>
                    <a:pt x="246" y="1383"/>
                  </a:lnTo>
                  <a:lnTo>
                    <a:pt x="246" y="1386"/>
                  </a:lnTo>
                  <a:lnTo>
                    <a:pt x="245" y="1389"/>
                  </a:lnTo>
                  <a:lnTo>
                    <a:pt x="245" y="1394"/>
                  </a:lnTo>
                  <a:lnTo>
                    <a:pt x="246" y="1396"/>
                  </a:lnTo>
                  <a:lnTo>
                    <a:pt x="249" y="1412"/>
                  </a:lnTo>
                  <a:lnTo>
                    <a:pt x="249" y="1418"/>
                  </a:lnTo>
                  <a:lnTo>
                    <a:pt x="247" y="1430"/>
                  </a:lnTo>
                  <a:lnTo>
                    <a:pt x="244" y="1440"/>
                  </a:lnTo>
                  <a:lnTo>
                    <a:pt x="244" y="1450"/>
                  </a:lnTo>
                  <a:lnTo>
                    <a:pt x="251" y="1482"/>
                  </a:lnTo>
                  <a:lnTo>
                    <a:pt x="250" y="1487"/>
                  </a:lnTo>
                  <a:lnTo>
                    <a:pt x="248" y="1488"/>
                  </a:lnTo>
                  <a:lnTo>
                    <a:pt x="247" y="1491"/>
                  </a:lnTo>
                  <a:lnTo>
                    <a:pt x="247" y="1493"/>
                  </a:lnTo>
                  <a:lnTo>
                    <a:pt x="245" y="1519"/>
                  </a:lnTo>
                  <a:lnTo>
                    <a:pt x="243" y="1527"/>
                  </a:lnTo>
                  <a:lnTo>
                    <a:pt x="236" y="1538"/>
                  </a:lnTo>
                  <a:lnTo>
                    <a:pt x="227" y="1560"/>
                  </a:lnTo>
                  <a:lnTo>
                    <a:pt x="226" y="1562"/>
                  </a:lnTo>
                  <a:lnTo>
                    <a:pt x="224" y="1565"/>
                  </a:lnTo>
                  <a:lnTo>
                    <a:pt x="221" y="1569"/>
                  </a:lnTo>
                  <a:lnTo>
                    <a:pt x="212" y="1576"/>
                  </a:lnTo>
                  <a:lnTo>
                    <a:pt x="189" y="1589"/>
                  </a:lnTo>
                  <a:lnTo>
                    <a:pt x="185" y="1592"/>
                  </a:lnTo>
                  <a:lnTo>
                    <a:pt x="178" y="1600"/>
                  </a:lnTo>
                  <a:lnTo>
                    <a:pt x="166" y="1609"/>
                  </a:lnTo>
                  <a:lnTo>
                    <a:pt x="163" y="1611"/>
                  </a:lnTo>
                  <a:lnTo>
                    <a:pt x="161" y="1614"/>
                  </a:lnTo>
                  <a:lnTo>
                    <a:pt x="157" y="1623"/>
                  </a:lnTo>
                  <a:lnTo>
                    <a:pt x="156" y="1633"/>
                  </a:lnTo>
                  <a:lnTo>
                    <a:pt x="165" y="1643"/>
                  </a:lnTo>
                  <a:lnTo>
                    <a:pt x="182" y="1660"/>
                  </a:lnTo>
                  <a:lnTo>
                    <a:pt x="188" y="1670"/>
                  </a:lnTo>
                  <a:lnTo>
                    <a:pt x="201" y="1696"/>
                  </a:lnTo>
                  <a:lnTo>
                    <a:pt x="209" y="1709"/>
                  </a:lnTo>
                  <a:lnTo>
                    <a:pt x="216" y="1714"/>
                  </a:lnTo>
                  <a:lnTo>
                    <a:pt x="242" y="1716"/>
                  </a:lnTo>
                  <a:lnTo>
                    <a:pt x="255" y="1720"/>
                  </a:lnTo>
                  <a:lnTo>
                    <a:pt x="265" y="1726"/>
                  </a:lnTo>
                  <a:lnTo>
                    <a:pt x="269" y="1730"/>
                  </a:lnTo>
                  <a:lnTo>
                    <a:pt x="277" y="1735"/>
                  </a:lnTo>
                  <a:lnTo>
                    <a:pt x="280" y="1739"/>
                  </a:lnTo>
                  <a:lnTo>
                    <a:pt x="289" y="1754"/>
                  </a:lnTo>
                  <a:lnTo>
                    <a:pt x="292" y="1759"/>
                  </a:lnTo>
                  <a:lnTo>
                    <a:pt x="293" y="1760"/>
                  </a:lnTo>
                  <a:lnTo>
                    <a:pt x="293" y="1761"/>
                  </a:lnTo>
                  <a:lnTo>
                    <a:pt x="294" y="1777"/>
                  </a:lnTo>
                  <a:lnTo>
                    <a:pt x="297" y="1872"/>
                  </a:lnTo>
                  <a:lnTo>
                    <a:pt x="300" y="1968"/>
                  </a:lnTo>
                  <a:lnTo>
                    <a:pt x="304" y="2064"/>
                  </a:lnTo>
                  <a:lnTo>
                    <a:pt x="307" y="2159"/>
                  </a:lnTo>
                  <a:lnTo>
                    <a:pt x="310" y="2255"/>
                  </a:lnTo>
                  <a:lnTo>
                    <a:pt x="313" y="2351"/>
                  </a:lnTo>
                  <a:lnTo>
                    <a:pt x="316" y="2447"/>
                  </a:lnTo>
                  <a:lnTo>
                    <a:pt x="319" y="2543"/>
                  </a:lnTo>
                  <a:lnTo>
                    <a:pt x="427" y="2539"/>
                  </a:lnTo>
                  <a:lnTo>
                    <a:pt x="536" y="2535"/>
                  </a:lnTo>
                  <a:lnTo>
                    <a:pt x="645" y="2531"/>
                  </a:lnTo>
                  <a:lnTo>
                    <a:pt x="754" y="2527"/>
                  </a:lnTo>
                  <a:lnTo>
                    <a:pt x="862" y="2522"/>
                  </a:lnTo>
                  <a:lnTo>
                    <a:pt x="971" y="2516"/>
                  </a:lnTo>
                  <a:lnTo>
                    <a:pt x="1079" y="2511"/>
                  </a:lnTo>
                  <a:lnTo>
                    <a:pt x="1188" y="2505"/>
                  </a:lnTo>
                  <a:lnTo>
                    <a:pt x="1297" y="2499"/>
                  </a:lnTo>
                  <a:lnTo>
                    <a:pt x="1405" y="2492"/>
                  </a:lnTo>
                  <a:lnTo>
                    <a:pt x="1514" y="2485"/>
                  </a:lnTo>
                  <a:lnTo>
                    <a:pt x="1622" y="2478"/>
                  </a:lnTo>
                  <a:lnTo>
                    <a:pt x="1731" y="2471"/>
                  </a:lnTo>
                  <a:lnTo>
                    <a:pt x="1839" y="2463"/>
                  </a:lnTo>
                  <a:lnTo>
                    <a:pt x="1948" y="2455"/>
                  </a:lnTo>
                  <a:lnTo>
                    <a:pt x="2056" y="2446"/>
                  </a:lnTo>
                  <a:lnTo>
                    <a:pt x="2057" y="2436"/>
                  </a:lnTo>
                  <a:lnTo>
                    <a:pt x="2058" y="2430"/>
                  </a:lnTo>
                  <a:lnTo>
                    <a:pt x="2057" y="2424"/>
                  </a:lnTo>
                  <a:lnTo>
                    <a:pt x="2053" y="2413"/>
                  </a:lnTo>
                  <a:lnTo>
                    <a:pt x="2053" y="2407"/>
                  </a:lnTo>
                  <a:lnTo>
                    <a:pt x="2053" y="2394"/>
                  </a:lnTo>
                  <a:lnTo>
                    <a:pt x="2053" y="2389"/>
                  </a:lnTo>
                  <a:lnTo>
                    <a:pt x="2049" y="2378"/>
                  </a:lnTo>
                  <a:lnTo>
                    <a:pt x="2049" y="2374"/>
                  </a:lnTo>
                  <a:lnTo>
                    <a:pt x="2051" y="2350"/>
                  </a:lnTo>
                  <a:lnTo>
                    <a:pt x="2050" y="2342"/>
                  </a:lnTo>
                  <a:lnTo>
                    <a:pt x="2048" y="2333"/>
                  </a:lnTo>
                  <a:lnTo>
                    <a:pt x="2047" y="2329"/>
                  </a:lnTo>
                  <a:lnTo>
                    <a:pt x="2045" y="2326"/>
                  </a:lnTo>
                  <a:lnTo>
                    <a:pt x="2040" y="2321"/>
                  </a:lnTo>
                  <a:lnTo>
                    <a:pt x="2038" y="2318"/>
                  </a:lnTo>
                  <a:lnTo>
                    <a:pt x="2036" y="2315"/>
                  </a:lnTo>
                  <a:lnTo>
                    <a:pt x="2035" y="2311"/>
                  </a:lnTo>
                  <a:lnTo>
                    <a:pt x="2035" y="2307"/>
                  </a:lnTo>
                  <a:lnTo>
                    <a:pt x="2035" y="2295"/>
                  </a:lnTo>
                  <a:lnTo>
                    <a:pt x="2034" y="2285"/>
                  </a:lnTo>
                  <a:lnTo>
                    <a:pt x="2031" y="2274"/>
                  </a:lnTo>
                  <a:lnTo>
                    <a:pt x="2029" y="2269"/>
                  </a:lnTo>
                  <a:lnTo>
                    <a:pt x="2027" y="2265"/>
                  </a:lnTo>
                  <a:lnTo>
                    <a:pt x="2023" y="2262"/>
                  </a:lnTo>
                  <a:lnTo>
                    <a:pt x="2018" y="2260"/>
                  </a:lnTo>
                  <a:lnTo>
                    <a:pt x="2004" y="2256"/>
                  </a:lnTo>
                  <a:lnTo>
                    <a:pt x="2001" y="2250"/>
                  </a:lnTo>
                  <a:lnTo>
                    <a:pt x="1993" y="2241"/>
                  </a:lnTo>
                  <a:lnTo>
                    <a:pt x="1990" y="2235"/>
                  </a:lnTo>
                  <a:lnTo>
                    <a:pt x="1989" y="2232"/>
                  </a:lnTo>
                  <a:lnTo>
                    <a:pt x="1988" y="2229"/>
                  </a:lnTo>
                  <a:lnTo>
                    <a:pt x="1986" y="2227"/>
                  </a:lnTo>
                  <a:lnTo>
                    <a:pt x="1984" y="2225"/>
                  </a:lnTo>
                  <a:lnTo>
                    <a:pt x="1980" y="2223"/>
                  </a:lnTo>
                  <a:lnTo>
                    <a:pt x="1968" y="2223"/>
                  </a:lnTo>
                  <a:lnTo>
                    <a:pt x="1965" y="2223"/>
                  </a:lnTo>
                  <a:lnTo>
                    <a:pt x="1962" y="2222"/>
                  </a:lnTo>
                  <a:lnTo>
                    <a:pt x="1942" y="2208"/>
                  </a:lnTo>
                  <a:lnTo>
                    <a:pt x="1940" y="2208"/>
                  </a:lnTo>
                  <a:lnTo>
                    <a:pt x="1908" y="2210"/>
                  </a:lnTo>
                  <a:lnTo>
                    <a:pt x="1904" y="2209"/>
                  </a:lnTo>
                  <a:lnTo>
                    <a:pt x="1900" y="2207"/>
                  </a:lnTo>
                  <a:lnTo>
                    <a:pt x="1859" y="2177"/>
                  </a:lnTo>
                  <a:lnTo>
                    <a:pt x="1846" y="2172"/>
                  </a:lnTo>
                  <a:lnTo>
                    <a:pt x="1839" y="2164"/>
                  </a:lnTo>
                  <a:lnTo>
                    <a:pt x="1810" y="2120"/>
                  </a:lnTo>
                  <a:lnTo>
                    <a:pt x="1796" y="2100"/>
                  </a:lnTo>
                  <a:lnTo>
                    <a:pt x="1743" y="2060"/>
                  </a:lnTo>
                  <a:lnTo>
                    <a:pt x="1725" y="2055"/>
                  </a:lnTo>
                  <a:lnTo>
                    <a:pt x="1686" y="2051"/>
                  </a:lnTo>
                  <a:lnTo>
                    <a:pt x="1681" y="2049"/>
                  </a:lnTo>
                  <a:lnTo>
                    <a:pt x="1677" y="2046"/>
                  </a:lnTo>
                  <a:lnTo>
                    <a:pt x="1674" y="2041"/>
                  </a:lnTo>
                  <a:lnTo>
                    <a:pt x="1664" y="2023"/>
                  </a:lnTo>
                  <a:lnTo>
                    <a:pt x="1654" y="2012"/>
                  </a:lnTo>
                  <a:lnTo>
                    <a:pt x="1642" y="2004"/>
                  </a:lnTo>
                  <a:lnTo>
                    <a:pt x="1630" y="2001"/>
                  </a:lnTo>
                  <a:lnTo>
                    <a:pt x="1579" y="1996"/>
                  </a:lnTo>
                  <a:lnTo>
                    <a:pt x="1564" y="1989"/>
                  </a:lnTo>
                  <a:lnTo>
                    <a:pt x="1562" y="1986"/>
                  </a:lnTo>
                  <a:lnTo>
                    <a:pt x="1560" y="1982"/>
                  </a:lnTo>
                  <a:lnTo>
                    <a:pt x="1558" y="1979"/>
                  </a:lnTo>
                  <a:lnTo>
                    <a:pt x="1552" y="1975"/>
                  </a:lnTo>
                  <a:lnTo>
                    <a:pt x="1527" y="1954"/>
                  </a:lnTo>
                  <a:lnTo>
                    <a:pt x="1506" y="1943"/>
                  </a:lnTo>
                  <a:lnTo>
                    <a:pt x="1497" y="1936"/>
                  </a:lnTo>
                  <a:lnTo>
                    <a:pt x="1509" y="1908"/>
                  </a:lnTo>
                  <a:lnTo>
                    <a:pt x="1510" y="1896"/>
                  </a:lnTo>
                  <a:lnTo>
                    <a:pt x="1509" y="1891"/>
                  </a:lnTo>
                  <a:lnTo>
                    <a:pt x="1507" y="1877"/>
                  </a:lnTo>
                  <a:lnTo>
                    <a:pt x="1507" y="1873"/>
                  </a:lnTo>
                  <a:lnTo>
                    <a:pt x="1511" y="1865"/>
                  </a:lnTo>
                  <a:lnTo>
                    <a:pt x="1513" y="1862"/>
                  </a:lnTo>
                  <a:lnTo>
                    <a:pt x="1510" y="1844"/>
                  </a:lnTo>
                  <a:lnTo>
                    <a:pt x="1505" y="1825"/>
                  </a:lnTo>
                  <a:lnTo>
                    <a:pt x="1496" y="1806"/>
                  </a:lnTo>
                  <a:lnTo>
                    <a:pt x="1493" y="1797"/>
                  </a:lnTo>
                  <a:lnTo>
                    <a:pt x="1498" y="1793"/>
                  </a:lnTo>
                  <a:lnTo>
                    <a:pt x="1504" y="1790"/>
                  </a:lnTo>
                  <a:lnTo>
                    <a:pt x="1508" y="1784"/>
                  </a:lnTo>
                  <a:lnTo>
                    <a:pt x="1509" y="1775"/>
                  </a:lnTo>
                  <a:lnTo>
                    <a:pt x="1508" y="1765"/>
                  </a:lnTo>
                  <a:lnTo>
                    <a:pt x="1502" y="1751"/>
                  </a:lnTo>
                  <a:lnTo>
                    <a:pt x="1500" y="1749"/>
                  </a:lnTo>
                  <a:lnTo>
                    <a:pt x="1501" y="1744"/>
                  </a:lnTo>
                  <a:lnTo>
                    <a:pt x="1502" y="1735"/>
                  </a:lnTo>
                  <a:lnTo>
                    <a:pt x="1501" y="1715"/>
                  </a:lnTo>
                  <a:lnTo>
                    <a:pt x="1502" y="1707"/>
                  </a:lnTo>
                  <a:lnTo>
                    <a:pt x="1504" y="1700"/>
                  </a:lnTo>
                  <a:lnTo>
                    <a:pt x="1508" y="1694"/>
                  </a:lnTo>
                  <a:lnTo>
                    <a:pt x="1513" y="1690"/>
                  </a:lnTo>
                  <a:lnTo>
                    <a:pt x="1517" y="1685"/>
                  </a:lnTo>
                  <a:lnTo>
                    <a:pt x="1518" y="1677"/>
                  </a:lnTo>
                  <a:lnTo>
                    <a:pt x="1520" y="1667"/>
                  </a:lnTo>
                  <a:lnTo>
                    <a:pt x="1528" y="1651"/>
                  </a:lnTo>
                  <a:lnTo>
                    <a:pt x="1529" y="1643"/>
                  </a:lnTo>
                  <a:lnTo>
                    <a:pt x="1527" y="1635"/>
                  </a:lnTo>
                  <a:lnTo>
                    <a:pt x="1522" y="1629"/>
                  </a:lnTo>
                  <a:lnTo>
                    <a:pt x="1516" y="1623"/>
                  </a:lnTo>
                  <a:lnTo>
                    <a:pt x="1510" y="1616"/>
                  </a:lnTo>
                  <a:lnTo>
                    <a:pt x="1507" y="1610"/>
                  </a:lnTo>
                  <a:lnTo>
                    <a:pt x="1501" y="1594"/>
                  </a:lnTo>
                  <a:lnTo>
                    <a:pt x="1497" y="1588"/>
                  </a:lnTo>
                  <a:lnTo>
                    <a:pt x="1484" y="1584"/>
                  </a:lnTo>
                  <a:lnTo>
                    <a:pt x="1468" y="1585"/>
                  </a:lnTo>
                  <a:lnTo>
                    <a:pt x="1454" y="1583"/>
                  </a:lnTo>
                  <a:lnTo>
                    <a:pt x="1446" y="1568"/>
                  </a:lnTo>
                  <a:lnTo>
                    <a:pt x="1447" y="1535"/>
                  </a:lnTo>
                  <a:lnTo>
                    <a:pt x="1447" y="1528"/>
                  </a:lnTo>
                  <a:lnTo>
                    <a:pt x="1450" y="1523"/>
                  </a:lnTo>
                  <a:lnTo>
                    <a:pt x="1476" y="1495"/>
                  </a:lnTo>
                  <a:lnTo>
                    <a:pt x="1484" y="1482"/>
                  </a:lnTo>
                  <a:lnTo>
                    <a:pt x="1482" y="1469"/>
                  </a:lnTo>
                  <a:lnTo>
                    <a:pt x="1493" y="1445"/>
                  </a:lnTo>
                  <a:lnTo>
                    <a:pt x="1502" y="1434"/>
                  </a:lnTo>
                  <a:lnTo>
                    <a:pt x="1512" y="1428"/>
                  </a:lnTo>
                  <a:lnTo>
                    <a:pt x="1517" y="1427"/>
                  </a:lnTo>
                  <a:lnTo>
                    <a:pt x="1534" y="1415"/>
                  </a:lnTo>
                  <a:lnTo>
                    <a:pt x="1543" y="1413"/>
                  </a:lnTo>
                  <a:lnTo>
                    <a:pt x="1545" y="1412"/>
                  </a:lnTo>
                  <a:lnTo>
                    <a:pt x="1547" y="1410"/>
                  </a:lnTo>
                  <a:lnTo>
                    <a:pt x="1550" y="1403"/>
                  </a:lnTo>
                  <a:lnTo>
                    <a:pt x="1550" y="1402"/>
                  </a:lnTo>
                  <a:lnTo>
                    <a:pt x="1551" y="1401"/>
                  </a:lnTo>
                  <a:lnTo>
                    <a:pt x="1553" y="1399"/>
                  </a:lnTo>
                  <a:lnTo>
                    <a:pt x="1556" y="1397"/>
                  </a:lnTo>
                  <a:lnTo>
                    <a:pt x="1559" y="1396"/>
                  </a:lnTo>
                  <a:lnTo>
                    <a:pt x="1572" y="1395"/>
                  </a:lnTo>
                  <a:lnTo>
                    <a:pt x="1577" y="1392"/>
                  </a:lnTo>
                  <a:lnTo>
                    <a:pt x="1583" y="1380"/>
                  </a:lnTo>
                  <a:lnTo>
                    <a:pt x="1588" y="1376"/>
                  </a:lnTo>
                  <a:lnTo>
                    <a:pt x="1593" y="1376"/>
                  </a:lnTo>
                  <a:lnTo>
                    <a:pt x="1602" y="1377"/>
                  </a:lnTo>
                  <a:lnTo>
                    <a:pt x="1609" y="1377"/>
                  </a:lnTo>
                  <a:lnTo>
                    <a:pt x="1612" y="1373"/>
                  </a:lnTo>
                  <a:lnTo>
                    <a:pt x="1613" y="1367"/>
                  </a:lnTo>
                  <a:lnTo>
                    <a:pt x="1616" y="1361"/>
                  </a:lnTo>
                  <a:lnTo>
                    <a:pt x="1620" y="1356"/>
                  </a:lnTo>
                  <a:lnTo>
                    <a:pt x="1624" y="1353"/>
                  </a:lnTo>
                  <a:lnTo>
                    <a:pt x="1630" y="1351"/>
                  </a:lnTo>
                  <a:lnTo>
                    <a:pt x="1629" y="1337"/>
                  </a:lnTo>
                  <a:lnTo>
                    <a:pt x="1629" y="1331"/>
                  </a:lnTo>
                  <a:lnTo>
                    <a:pt x="1627" y="1303"/>
                  </a:lnTo>
                  <a:lnTo>
                    <a:pt x="1625" y="1276"/>
                  </a:lnTo>
                  <a:lnTo>
                    <a:pt x="1623" y="1249"/>
                  </a:lnTo>
                  <a:lnTo>
                    <a:pt x="1621" y="1221"/>
                  </a:lnTo>
                  <a:lnTo>
                    <a:pt x="1619" y="1194"/>
                  </a:lnTo>
                  <a:lnTo>
                    <a:pt x="1618" y="1167"/>
                  </a:lnTo>
                  <a:lnTo>
                    <a:pt x="1616" y="1140"/>
                  </a:lnTo>
                  <a:lnTo>
                    <a:pt x="1614" y="1113"/>
                  </a:lnTo>
                  <a:lnTo>
                    <a:pt x="1613" y="1103"/>
                  </a:lnTo>
                  <a:lnTo>
                    <a:pt x="1614" y="1102"/>
                  </a:lnTo>
                  <a:lnTo>
                    <a:pt x="1615" y="1102"/>
                  </a:lnTo>
                  <a:lnTo>
                    <a:pt x="1620" y="1103"/>
                  </a:lnTo>
                  <a:lnTo>
                    <a:pt x="1626" y="1103"/>
                  </a:lnTo>
                  <a:lnTo>
                    <a:pt x="1631" y="1103"/>
                  </a:lnTo>
                  <a:lnTo>
                    <a:pt x="1636" y="1101"/>
                  </a:lnTo>
                  <a:lnTo>
                    <a:pt x="1638" y="1100"/>
                  </a:lnTo>
                  <a:lnTo>
                    <a:pt x="1639" y="1098"/>
                  </a:lnTo>
                  <a:lnTo>
                    <a:pt x="1639" y="1097"/>
                  </a:lnTo>
                  <a:lnTo>
                    <a:pt x="1640" y="1095"/>
                  </a:lnTo>
                  <a:lnTo>
                    <a:pt x="1641" y="1084"/>
                  </a:lnTo>
                  <a:lnTo>
                    <a:pt x="1641" y="1082"/>
                  </a:lnTo>
                  <a:lnTo>
                    <a:pt x="1642" y="1079"/>
                  </a:lnTo>
                  <a:lnTo>
                    <a:pt x="1643" y="1077"/>
                  </a:lnTo>
                  <a:lnTo>
                    <a:pt x="1645" y="1076"/>
                  </a:lnTo>
                  <a:lnTo>
                    <a:pt x="1647" y="1075"/>
                  </a:lnTo>
                  <a:lnTo>
                    <a:pt x="1652" y="1073"/>
                  </a:lnTo>
                  <a:lnTo>
                    <a:pt x="1653" y="1072"/>
                  </a:lnTo>
                  <a:lnTo>
                    <a:pt x="1654" y="1070"/>
                  </a:lnTo>
                  <a:lnTo>
                    <a:pt x="1657" y="1063"/>
                  </a:lnTo>
                  <a:lnTo>
                    <a:pt x="1659" y="1059"/>
                  </a:lnTo>
                  <a:lnTo>
                    <a:pt x="1664" y="1055"/>
                  </a:lnTo>
                  <a:lnTo>
                    <a:pt x="1668" y="1053"/>
                  </a:lnTo>
                  <a:lnTo>
                    <a:pt x="1667" y="1051"/>
                  </a:lnTo>
                  <a:lnTo>
                    <a:pt x="1672" y="1037"/>
                  </a:lnTo>
                  <a:lnTo>
                    <a:pt x="1686" y="1023"/>
                  </a:lnTo>
                  <a:lnTo>
                    <a:pt x="1714" y="1003"/>
                  </a:lnTo>
                  <a:lnTo>
                    <a:pt x="1732" y="986"/>
                  </a:lnTo>
                  <a:lnTo>
                    <a:pt x="1744" y="981"/>
                  </a:lnTo>
                  <a:lnTo>
                    <a:pt x="1762" y="967"/>
                  </a:lnTo>
                  <a:lnTo>
                    <a:pt x="1778" y="948"/>
                  </a:lnTo>
                  <a:lnTo>
                    <a:pt x="1788" y="942"/>
                  </a:lnTo>
                  <a:lnTo>
                    <a:pt x="1806" y="928"/>
                  </a:lnTo>
                  <a:lnTo>
                    <a:pt x="1807" y="925"/>
                  </a:lnTo>
                  <a:lnTo>
                    <a:pt x="1810" y="919"/>
                  </a:lnTo>
                  <a:lnTo>
                    <a:pt x="1812" y="916"/>
                  </a:lnTo>
                  <a:lnTo>
                    <a:pt x="1815" y="914"/>
                  </a:lnTo>
                  <a:lnTo>
                    <a:pt x="1819" y="912"/>
                  </a:lnTo>
                  <a:lnTo>
                    <a:pt x="1823" y="910"/>
                  </a:lnTo>
                  <a:lnTo>
                    <a:pt x="1824" y="905"/>
                  </a:lnTo>
                  <a:lnTo>
                    <a:pt x="1827" y="899"/>
                  </a:lnTo>
                  <a:lnTo>
                    <a:pt x="1849" y="887"/>
                  </a:lnTo>
                  <a:lnTo>
                    <a:pt x="1995" y="715"/>
                  </a:lnTo>
                  <a:lnTo>
                    <a:pt x="2015" y="705"/>
                  </a:lnTo>
                  <a:lnTo>
                    <a:pt x="2061" y="657"/>
                  </a:lnTo>
                  <a:lnTo>
                    <a:pt x="2139" y="610"/>
                  </a:lnTo>
                  <a:lnTo>
                    <a:pt x="2182" y="593"/>
                  </a:lnTo>
                  <a:lnTo>
                    <a:pt x="2197" y="590"/>
                  </a:lnTo>
                  <a:lnTo>
                    <a:pt x="2203" y="588"/>
                  </a:lnTo>
                  <a:lnTo>
                    <a:pt x="2215" y="579"/>
                  </a:lnTo>
                  <a:lnTo>
                    <a:pt x="2277" y="555"/>
                  </a:lnTo>
                  <a:lnTo>
                    <a:pt x="2381" y="494"/>
                  </a:lnTo>
                  <a:lnTo>
                    <a:pt x="2386" y="489"/>
                  </a:lnTo>
                  <a:lnTo>
                    <a:pt x="2395" y="477"/>
                  </a:lnTo>
                  <a:lnTo>
                    <a:pt x="2404" y="472"/>
                  </a:lnTo>
                  <a:lnTo>
                    <a:pt x="2408" y="464"/>
                  </a:lnTo>
                  <a:lnTo>
                    <a:pt x="2412" y="462"/>
                  </a:lnTo>
                  <a:lnTo>
                    <a:pt x="2422" y="464"/>
                  </a:lnTo>
                  <a:lnTo>
                    <a:pt x="2427" y="464"/>
                  </a:lnTo>
                  <a:lnTo>
                    <a:pt x="2429" y="461"/>
                  </a:lnTo>
                  <a:lnTo>
                    <a:pt x="2425" y="46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xmlns="" id="{53431078-72F3-4F8A-8211-B8A67B3F8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4800" y="2036136"/>
              <a:ext cx="717581" cy="699840"/>
            </a:xfrm>
            <a:custGeom>
              <a:avLst/>
              <a:gdLst>
                <a:gd name="T0" fmla="*/ 2252 w 2806"/>
                <a:gd name="T1" fmla="*/ 744 h 2717"/>
                <a:gd name="T2" fmla="*/ 2145 w 2806"/>
                <a:gd name="T3" fmla="*/ 744 h 2717"/>
                <a:gd name="T4" fmla="*/ 1983 w 2806"/>
                <a:gd name="T5" fmla="*/ 570 h 2717"/>
                <a:gd name="T6" fmla="*/ 2017 w 2806"/>
                <a:gd name="T7" fmla="*/ 537 h 2717"/>
                <a:gd name="T8" fmla="*/ 1642 w 2806"/>
                <a:gd name="T9" fmla="*/ 776 h 2717"/>
                <a:gd name="T10" fmla="*/ 1859 w 2806"/>
                <a:gd name="T11" fmla="*/ 813 h 2717"/>
                <a:gd name="T12" fmla="*/ 1977 w 2806"/>
                <a:gd name="T13" fmla="*/ 772 h 2717"/>
                <a:gd name="T14" fmla="*/ 2064 w 2806"/>
                <a:gd name="T15" fmla="*/ 708 h 2717"/>
                <a:gd name="T16" fmla="*/ 1989 w 2806"/>
                <a:gd name="T17" fmla="*/ 603 h 2717"/>
                <a:gd name="T18" fmla="*/ 1751 w 2806"/>
                <a:gd name="T19" fmla="*/ 583 h 2717"/>
                <a:gd name="T20" fmla="*/ 1380 w 2806"/>
                <a:gd name="T21" fmla="*/ 558 h 2717"/>
                <a:gd name="T22" fmla="*/ 1128 w 2806"/>
                <a:gd name="T23" fmla="*/ 671 h 2717"/>
                <a:gd name="T24" fmla="*/ 941 w 2806"/>
                <a:gd name="T25" fmla="*/ 628 h 2717"/>
                <a:gd name="T26" fmla="*/ 719 w 2806"/>
                <a:gd name="T27" fmla="*/ 526 h 2717"/>
                <a:gd name="T28" fmla="*/ 612 w 2806"/>
                <a:gd name="T29" fmla="*/ 597 h 2717"/>
                <a:gd name="T30" fmla="*/ 586 w 2806"/>
                <a:gd name="T31" fmla="*/ 461 h 2717"/>
                <a:gd name="T32" fmla="*/ 314 w 2806"/>
                <a:gd name="T33" fmla="*/ 595 h 2717"/>
                <a:gd name="T34" fmla="*/ 47 w 2806"/>
                <a:gd name="T35" fmla="*/ 768 h 2717"/>
                <a:gd name="T36" fmla="*/ 408 w 2806"/>
                <a:gd name="T37" fmla="*/ 889 h 2717"/>
                <a:gd name="T38" fmla="*/ 608 w 2806"/>
                <a:gd name="T39" fmla="*/ 931 h 2717"/>
                <a:gd name="T40" fmla="*/ 718 w 2806"/>
                <a:gd name="T41" fmla="*/ 941 h 2717"/>
                <a:gd name="T42" fmla="*/ 796 w 2806"/>
                <a:gd name="T43" fmla="*/ 1014 h 2717"/>
                <a:gd name="T44" fmla="*/ 875 w 2806"/>
                <a:gd name="T45" fmla="*/ 1059 h 2717"/>
                <a:gd name="T46" fmla="*/ 872 w 2806"/>
                <a:gd name="T47" fmla="*/ 1168 h 2717"/>
                <a:gd name="T48" fmla="*/ 930 w 2806"/>
                <a:gd name="T49" fmla="*/ 1217 h 2717"/>
                <a:gd name="T50" fmla="*/ 1089 w 2806"/>
                <a:gd name="T51" fmla="*/ 1026 h 2717"/>
                <a:gd name="T52" fmla="*/ 1151 w 2806"/>
                <a:gd name="T53" fmla="*/ 1010 h 2717"/>
                <a:gd name="T54" fmla="*/ 1280 w 2806"/>
                <a:gd name="T55" fmla="*/ 921 h 2717"/>
                <a:gd name="T56" fmla="*/ 1258 w 2806"/>
                <a:gd name="T57" fmla="*/ 1034 h 2717"/>
                <a:gd name="T58" fmla="*/ 1335 w 2806"/>
                <a:gd name="T59" fmla="*/ 942 h 2717"/>
                <a:gd name="T60" fmla="*/ 1221 w 2806"/>
                <a:gd name="T61" fmla="*/ 654 h 2717"/>
                <a:gd name="T62" fmla="*/ 603 w 2806"/>
                <a:gd name="T63" fmla="*/ 438 h 2717"/>
                <a:gd name="T64" fmla="*/ 671 w 2806"/>
                <a:gd name="T65" fmla="*/ 410 h 2717"/>
                <a:gd name="T66" fmla="*/ 825 w 2806"/>
                <a:gd name="T67" fmla="*/ 303 h 2717"/>
                <a:gd name="T68" fmla="*/ 334 w 2806"/>
                <a:gd name="T69" fmla="*/ 151 h 2717"/>
                <a:gd name="T70" fmla="*/ 556 w 2806"/>
                <a:gd name="T71" fmla="*/ 2 h 2717"/>
                <a:gd name="T72" fmla="*/ 1464 w 2806"/>
                <a:gd name="T73" fmla="*/ 1254 h 2717"/>
                <a:gd name="T74" fmla="*/ 1956 w 2806"/>
                <a:gd name="T75" fmla="*/ 772 h 2717"/>
                <a:gd name="T76" fmla="*/ 2802 w 2806"/>
                <a:gd name="T77" fmla="*/ 1990 h 2717"/>
                <a:gd name="T78" fmla="*/ 2492 w 2806"/>
                <a:gd name="T79" fmla="*/ 1577 h 2717"/>
                <a:gd name="T80" fmla="*/ 2345 w 2806"/>
                <a:gd name="T81" fmla="*/ 1770 h 2717"/>
                <a:gd name="T82" fmla="*/ 2310 w 2806"/>
                <a:gd name="T83" fmla="*/ 1599 h 2717"/>
                <a:gd name="T84" fmla="*/ 2405 w 2806"/>
                <a:gd name="T85" fmla="*/ 1442 h 2717"/>
                <a:gd name="T86" fmla="*/ 2331 w 2806"/>
                <a:gd name="T87" fmla="*/ 1161 h 2717"/>
                <a:gd name="T88" fmla="*/ 2367 w 2806"/>
                <a:gd name="T89" fmla="*/ 1096 h 2717"/>
                <a:gd name="T90" fmla="*/ 2174 w 2806"/>
                <a:gd name="T91" fmla="*/ 987 h 2717"/>
                <a:gd name="T92" fmla="*/ 1782 w 2806"/>
                <a:gd name="T93" fmla="*/ 895 h 2717"/>
                <a:gd name="T94" fmla="*/ 1697 w 2806"/>
                <a:gd name="T95" fmla="*/ 1243 h 2717"/>
                <a:gd name="T96" fmla="*/ 1654 w 2806"/>
                <a:gd name="T97" fmla="*/ 1282 h 2717"/>
                <a:gd name="T98" fmla="*/ 1634 w 2806"/>
                <a:gd name="T99" fmla="*/ 1229 h 2717"/>
                <a:gd name="T100" fmla="*/ 1524 w 2806"/>
                <a:gd name="T101" fmla="*/ 1278 h 2717"/>
                <a:gd name="T102" fmla="*/ 1433 w 2806"/>
                <a:gd name="T103" fmla="*/ 1408 h 2717"/>
                <a:gd name="T104" fmla="*/ 1421 w 2806"/>
                <a:gd name="T105" fmla="*/ 1801 h 2717"/>
                <a:gd name="T106" fmla="*/ 1534 w 2806"/>
                <a:gd name="T107" fmla="*/ 2152 h 2717"/>
                <a:gd name="T108" fmla="*/ 1746 w 2806"/>
                <a:gd name="T109" fmla="*/ 2673 h 2717"/>
                <a:gd name="T110" fmla="*/ 2482 w 2806"/>
                <a:gd name="T111" fmla="*/ 2582 h 2717"/>
                <a:gd name="T112" fmla="*/ 2616 w 2806"/>
                <a:gd name="T113" fmla="*/ 2436 h 2717"/>
                <a:gd name="T114" fmla="*/ 2688 w 2806"/>
                <a:gd name="T115" fmla="*/ 2221 h 2717"/>
                <a:gd name="T116" fmla="*/ 2761 w 2806"/>
                <a:gd name="T117" fmla="*/ 2146 h 2717"/>
                <a:gd name="T118" fmla="*/ 1630 w 2806"/>
                <a:gd name="T119" fmla="*/ 901 h 2717"/>
                <a:gd name="T120" fmla="*/ 1977 w 2806"/>
                <a:gd name="T121" fmla="*/ 862 h 2717"/>
                <a:gd name="T122" fmla="*/ 1623 w 2806"/>
                <a:gd name="T123" fmla="*/ 939 h 2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6" h="2717">
                  <a:moveTo>
                    <a:pt x="2128" y="757"/>
                  </a:moveTo>
                  <a:lnTo>
                    <a:pt x="2130" y="757"/>
                  </a:lnTo>
                  <a:lnTo>
                    <a:pt x="2132" y="757"/>
                  </a:lnTo>
                  <a:lnTo>
                    <a:pt x="2132" y="752"/>
                  </a:lnTo>
                  <a:lnTo>
                    <a:pt x="2136" y="753"/>
                  </a:lnTo>
                  <a:lnTo>
                    <a:pt x="2140" y="756"/>
                  </a:lnTo>
                  <a:lnTo>
                    <a:pt x="2142" y="759"/>
                  </a:lnTo>
                  <a:lnTo>
                    <a:pt x="2145" y="761"/>
                  </a:lnTo>
                  <a:lnTo>
                    <a:pt x="2153" y="765"/>
                  </a:lnTo>
                  <a:lnTo>
                    <a:pt x="2156" y="769"/>
                  </a:lnTo>
                  <a:lnTo>
                    <a:pt x="2156" y="770"/>
                  </a:lnTo>
                  <a:lnTo>
                    <a:pt x="2158" y="770"/>
                  </a:lnTo>
                  <a:lnTo>
                    <a:pt x="2161" y="767"/>
                  </a:lnTo>
                  <a:lnTo>
                    <a:pt x="2162" y="766"/>
                  </a:lnTo>
                  <a:lnTo>
                    <a:pt x="2174" y="765"/>
                  </a:lnTo>
                  <a:lnTo>
                    <a:pt x="2178" y="765"/>
                  </a:lnTo>
                  <a:lnTo>
                    <a:pt x="2182" y="768"/>
                  </a:lnTo>
                  <a:lnTo>
                    <a:pt x="2186" y="769"/>
                  </a:lnTo>
                  <a:lnTo>
                    <a:pt x="2188" y="767"/>
                  </a:lnTo>
                  <a:lnTo>
                    <a:pt x="2195" y="759"/>
                  </a:lnTo>
                  <a:lnTo>
                    <a:pt x="2202" y="759"/>
                  </a:lnTo>
                  <a:lnTo>
                    <a:pt x="2216" y="765"/>
                  </a:lnTo>
                  <a:lnTo>
                    <a:pt x="2224" y="766"/>
                  </a:lnTo>
                  <a:lnTo>
                    <a:pt x="2233" y="766"/>
                  </a:lnTo>
                  <a:lnTo>
                    <a:pt x="2242" y="763"/>
                  </a:lnTo>
                  <a:lnTo>
                    <a:pt x="2247" y="758"/>
                  </a:lnTo>
                  <a:lnTo>
                    <a:pt x="2252" y="744"/>
                  </a:lnTo>
                  <a:lnTo>
                    <a:pt x="2252" y="744"/>
                  </a:lnTo>
                  <a:lnTo>
                    <a:pt x="2255" y="733"/>
                  </a:lnTo>
                  <a:lnTo>
                    <a:pt x="2255" y="728"/>
                  </a:lnTo>
                  <a:lnTo>
                    <a:pt x="2248" y="724"/>
                  </a:lnTo>
                  <a:lnTo>
                    <a:pt x="2240" y="724"/>
                  </a:lnTo>
                  <a:lnTo>
                    <a:pt x="2233" y="721"/>
                  </a:lnTo>
                  <a:lnTo>
                    <a:pt x="2228" y="710"/>
                  </a:lnTo>
                  <a:lnTo>
                    <a:pt x="2225" y="702"/>
                  </a:lnTo>
                  <a:lnTo>
                    <a:pt x="2218" y="697"/>
                  </a:lnTo>
                  <a:lnTo>
                    <a:pt x="2203" y="692"/>
                  </a:lnTo>
                  <a:lnTo>
                    <a:pt x="2182" y="694"/>
                  </a:lnTo>
                  <a:lnTo>
                    <a:pt x="2173" y="697"/>
                  </a:lnTo>
                  <a:lnTo>
                    <a:pt x="2174" y="703"/>
                  </a:lnTo>
                  <a:lnTo>
                    <a:pt x="2179" y="705"/>
                  </a:lnTo>
                  <a:lnTo>
                    <a:pt x="2183" y="706"/>
                  </a:lnTo>
                  <a:lnTo>
                    <a:pt x="2187" y="707"/>
                  </a:lnTo>
                  <a:lnTo>
                    <a:pt x="2188" y="711"/>
                  </a:lnTo>
                  <a:lnTo>
                    <a:pt x="2188" y="711"/>
                  </a:lnTo>
                  <a:lnTo>
                    <a:pt x="2188" y="715"/>
                  </a:lnTo>
                  <a:lnTo>
                    <a:pt x="2187" y="719"/>
                  </a:lnTo>
                  <a:lnTo>
                    <a:pt x="2183" y="722"/>
                  </a:lnTo>
                  <a:lnTo>
                    <a:pt x="2176" y="726"/>
                  </a:lnTo>
                  <a:lnTo>
                    <a:pt x="2169" y="731"/>
                  </a:lnTo>
                  <a:lnTo>
                    <a:pt x="2166" y="733"/>
                  </a:lnTo>
                  <a:lnTo>
                    <a:pt x="2161" y="734"/>
                  </a:lnTo>
                  <a:lnTo>
                    <a:pt x="2159" y="736"/>
                  </a:lnTo>
                  <a:lnTo>
                    <a:pt x="2155" y="745"/>
                  </a:lnTo>
                  <a:lnTo>
                    <a:pt x="2152" y="747"/>
                  </a:lnTo>
                  <a:lnTo>
                    <a:pt x="2145" y="744"/>
                  </a:lnTo>
                  <a:lnTo>
                    <a:pt x="2137" y="739"/>
                  </a:lnTo>
                  <a:lnTo>
                    <a:pt x="2130" y="738"/>
                  </a:lnTo>
                  <a:lnTo>
                    <a:pt x="2126" y="748"/>
                  </a:lnTo>
                  <a:lnTo>
                    <a:pt x="2126" y="754"/>
                  </a:lnTo>
                  <a:lnTo>
                    <a:pt x="2128" y="757"/>
                  </a:lnTo>
                  <a:close/>
                  <a:moveTo>
                    <a:pt x="2017" y="620"/>
                  </a:moveTo>
                  <a:lnTo>
                    <a:pt x="2009" y="621"/>
                  </a:lnTo>
                  <a:lnTo>
                    <a:pt x="2007" y="625"/>
                  </a:lnTo>
                  <a:lnTo>
                    <a:pt x="2007" y="631"/>
                  </a:lnTo>
                  <a:lnTo>
                    <a:pt x="2007" y="639"/>
                  </a:lnTo>
                  <a:lnTo>
                    <a:pt x="2014" y="646"/>
                  </a:lnTo>
                  <a:lnTo>
                    <a:pt x="2021" y="656"/>
                  </a:lnTo>
                  <a:lnTo>
                    <a:pt x="2029" y="660"/>
                  </a:lnTo>
                  <a:lnTo>
                    <a:pt x="2037" y="654"/>
                  </a:lnTo>
                  <a:lnTo>
                    <a:pt x="2037" y="645"/>
                  </a:lnTo>
                  <a:lnTo>
                    <a:pt x="2031" y="634"/>
                  </a:lnTo>
                  <a:lnTo>
                    <a:pt x="2023" y="625"/>
                  </a:lnTo>
                  <a:lnTo>
                    <a:pt x="2017" y="620"/>
                  </a:lnTo>
                  <a:close/>
                  <a:moveTo>
                    <a:pt x="2616" y="2356"/>
                  </a:moveTo>
                  <a:lnTo>
                    <a:pt x="2614" y="2359"/>
                  </a:lnTo>
                  <a:lnTo>
                    <a:pt x="2612" y="2385"/>
                  </a:lnTo>
                  <a:lnTo>
                    <a:pt x="2613" y="2398"/>
                  </a:lnTo>
                  <a:lnTo>
                    <a:pt x="2618" y="2402"/>
                  </a:lnTo>
                  <a:lnTo>
                    <a:pt x="2621" y="2394"/>
                  </a:lnTo>
                  <a:lnTo>
                    <a:pt x="2620" y="2381"/>
                  </a:lnTo>
                  <a:lnTo>
                    <a:pt x="2616" y="2356"/>
                  </a:lnTo>
                  <a:close/>
                  <a:moveTo>
                    <a:pt x="1980" y="566"/>
                  </a:moveTo>
                  <a:lnTo>
                    <a:pt x="1983" y="570"/>
                  </a:lnTo>
                  <a:lnTo>
                    <a:pt x="1985" y="575"/>
                  </a:lnTo>
                  <a:lnTo>
                    <a:pt x="1991" y="591"/>
                  </a:lnTo>
                  <a:lnTo>
                    <a:pt x="1994" y="596"/>
                  </a:lnTo>
                  <a:lnTo>
                    <a:pt x="2000" y="600"/>
                  </a:lnTo>
                  <a:lnTo>
                    <a:pt x="2006" y="603"/>
                  </a:lnTo>
                  <a:lnTo>
                    <a:pt x="2011" y="607"/>
                  </a:lnTo>
                  <a:lnTo>
                    <a:pt x="2010" y="613"/>
                  </a:lnTo>
                  <a:lnTo>
                    <a:pt x="2010" y="613"/>
                  </a:lnTo>
                  <a:lnTo>
                    <a:pt x="2010" y="615"/>
                  </a:lnTo>
                  <a:lnTo>
                    <a:pt x="2018" y="615"/>
                  </a:lnTo>
                  <a:lnTo>
                    <a:pt x="2022" y="616"/>
                  </a:lnTo>
                  <a:lnTo>
                    <a:pt x="2029" y="619"/>
                  </a:lnTo>
                  <a:lnTo>
                    <a:pt x="2030" y="616"/>
                  </a:lnTo>
                  <a:lnTo>
                    <a:pt x="2030" y="613"/>
                  </a:lnTo>
                  <a:lnTo>
                    <a:pt x="2030" y="613"/>
                  </a:lnTo>
                  <a:lnTo>
                    <a:pt x="2030" y="612"/>
                  </a:lnTo>
                  <a:lnTo>
                    <a:pt x="2028" y="610"/>
                  </a:lnTo>
                  <a:lnTo>
                    <a:pt x="2025" y="608"/>
                  </a:lnTo>
                  <a:lnTo>
                    <a:pt x="2008" y="587"/>
                  </a:lnTo>
                  <a:lnTo>
                    <a:pt x="2006" y="583"/>
                  </a:lnTo>
                  <a:lnTo>
                    <a:pt x="2005" y="578"/>
                  </a:lnTo>
                  <a:lnTo>
                    <a:pt x="2003" y="570"/>
                  </a:lnTo>
                  <a:lnTo>
                    <a:pt x="2004" y="565"/>
                  </a:lnTo>
                  <a:lnTo>
                    <a:pt x="2010" y="548"/>
                  </a:lnTo>
                  <a:lnTo>
                    <a:pt x="2014" y="541"/>
                  </a:lnTo>
                  <a:lnTo>
                    <a:pt x="2015" y="539"/>
                  </a:lnTo>
                  <a:lnTo>
                    <a:pt x="2015" y="538"/>
                  </a:lnTo>
                  <a:lnTo>
                    <a:pt x="2017" y="537"/>
                  </a:lnTo>
                  <a:lnTo>
                    <a:pt x="2010" y="534"/>
                  </a:lnTo>
                  <a:lnTo>
                    <a:pt x="1997" y="535"/>
                  </a:lnTo>
                  <a:lnTo>
                    <a:pt x="1991" y="531"/>
                  </a:lnTo>
                  <a:lnTo>
                    <a:pt x="1989" y="533"/>
                  </a:lnTo>
                  <a:lnTo>
                    <a:pt x="1977" y="547"/>
                  </a:lnTo>
                  <a:lnTo>
                    <a:pt x="1973" y="553"/>
                  </a:lnTo>
                  <a:lnTo>
                    <a:pt x="1970" y="562"/>
                  </a:lnTo>
                  <a:lnTo>
                    <a:pt x="1974" y="565"/>
                  </a:lnTo>
                  <a:lnTo>
                    <a:pt x="1980" y="566"/>
                  </a:lnTo>
                  <a:close/>
                  <a:moveTo>
                    <a:pt x="1434" y="858"/>
                  </a:moveTo>
                  <a:lnTo>
                    <a:pt x="1455" y="862"/>
                  </a:lnTo>
                  <a:lnTo>
                    <a:pt x="1475" y="870"/>
                  </a:lnTo>
                  <a:lnTo>
                    <a:pt x="1473" y="860"/>
                  </a:lnTo>
                  <a:lnTo>
                    <a:pt x="1474" y="854"/>
                  </a:lnTo>
                  <a:lnTo>
                    <a:pt x="1480" y="849"/>
                  </a:lnTo>
                  <a:lnTo>
                    <a:pt x="1514" y="840"/>
                  </a:lnTo>
                  <a:lnTo>
                    <a:pt x="1555" y="835"/>
                  </a:lnTo>
                  <a:lnTo>
                    <a:pt x="1560" y="832"/>
                  </a:lnTo>
                  <a:lnTo>
                    <a:pt x="1564" y="825"/>
                  </a:lnTo>
                  <a:lnTo>
                    <a:pt x="1569" y="810"/>
                  </a:lnTo>
                  <a:lnTo>
                    <a:pt x="1586" y="782"/>
                  </a:lnTo>
                  <a:lnTo>
                    <a:pt x="1592" y="778"/>
                  </a:lnTo>
                  <a:lnTo>
                    <a:pt x="1618" y="777"/>
                  </a:lnTo>
                  <a:lnTo>
                    <a:pt x="1628" y="770"/>
                  </a:lnTo>
                  <a:lnTo>
                    <a:pt x="1631" y="769"/>
                  </a:lnTo>
                  <a:lnTo>
                    <a:pt x="1634" y="771"/>
                  </a:lnTo>
                  <a:lnTo>
                    <a:pt x="1638" y="774"/>
                  </a:lnTo>
                  <a:lnTo>
                    <a:pt x="1642" y="776"/>
                  </a:lnTo>
                  <a:lnTo>
                    <a:pt x="1646" y="774"/>
                  </a:lnTo>
                  <a:lnTo>
                    <a:pt x="1652" y="769"/>
                  </a:lnTo>
                  <a:lnTo>
                    <a:pt x="1659" y="770"/>
                  </a:lnTo>
                  <a:lnTo>
                    <a:pt x="1672" y="779"/>
                  </a:lnTo>
                  <a:lnTo>
                    <a:pt x="1679" y="780"/>
                  </a:lnTo>
                  <a:lnTo>
                    <a:pt x="1701" y="778"/>
                  </a:lnTo>
                  <a:lnTo>
                    <a:pt x="1708" y="779"/>
                  </a:lnTo>
                  <a:lnTo>
                    <a:pt x="1727" y="786"/>
                  </a:lnTo>
                  <a:lnTo>
                    <a:pt x="1759" y="791"/>
                  </a:lnTo>
                  <a:lnTo>
                    <a:pt x="1765" y="795"/>
                  </a:lnTo>
                  <a:lnTo>
                    <a:pt x="1778" y="806"/>
                  </a:lnTo>
                  <a:lnTo>
                    <a:pt x="1783" y="808"/>
                  </a:lnTo>
                  <a:lnTo>
                    <a:pt x="1786" y="811"/>
                  </a:lnTo>
                  <a:lnTo>
                    <a:pt x="1795" y="822"/>
                  </a:lnTo>
                  <a:lnTo>
                    <a:pt x="1798" y="824"/>
                  </a:lnTo>
                  <a:lnTo>
                    <a:pt x="1805" y="824"/>
                  </a:lnTo>
                  <a:lnTo>
                    <a:pt x="1813" y="826"/>
                  </a:lnTo>
                  <a:lnTo>
                    <a:pt x="1820" y="830"/>
                  </a:lnTo>
                  <a:lnTo>
                    <a:pt x="1823" y="837"/>
                  </a:lnTo>
                  <a:lnTo>
                    <a:pt x="1831" y="844"/>
                  </a:lnTo>
                  <a:lnTo>
                    <a:pt x="1846" y="850"/>
                  </a:lnTo>
                  <a:lnTo>
                    <a:pt x="1861" y="850"/>
                  </a:lnTo>
                  <a:lnTo>
                    <a:pt x="1869" y="841"/>
                  </a:lnTo>
                  <a:lnTo>
                    <a:pt x="1863" y="839"/>
                  </a:lnTo>
                  <a:lnTo>
                    <a:pt x="1859" y="831"/>
                  </a:lnTo>
                  <a:lnTo>
                    <a:pt x="1859" y="822"/>
                  </a:lnTo>
                  <a:lnTo>
                    <a:pt x="1863" y="815"/>
                  </a:lnTo>
                  <a:lnTo>
                    <a:pt x="1859" y="813"/>
                  </a:lnTo>
                  <a:lnTo>
                    <a:pt x="1857" y="809"/>
                  </a:lnTo>
                  <a:lnTo>
                    <a:pt x="1857" y="804"/>
                  </a:lnTo>
                  <a:lnTo>
                    <a:pt x="1859" y="798"/>
                  </a:lnTo>
                  <a:lnTo>
                    <a:pt x="1863" y="794"/>
                  </a:lnTo>
                  <a:lnTo>
                    <a:pt x="1866" y="793"/>
                  </a:lnTo>
                  <a:lnTo>
                    <a:pt x="1868" y="791"/>
                  </a:lnTo>
                  <a:lnTo>
                    <a:pt x="1868" y="768"/>
                  </a:lnTo>
                  <a:lnTo>
                    <a:pt x="1874" y="762"/>
                  </a:lnTo>
                  <a:lnTo>
                    <a:pt x="1884" y="762"/>
                  </a:lnTo>
                  <a:lnTo>
                    <a:pt x="1895" y="766"/>
                  </a:lnTo>
                  <a:lnTo>
                    <a:pt x="1901" y="762"/>
                  </a:lnTo>
                  <a:lnTo>
                    <a:pt x="1907" y="763"/>
                  </a:lnTo>
                  <a:lnTo>
                    <a:pt x="1913" y="769"/>
                  </a:lnTo>
                  <a:lnTo>
                    <a:pt x="1916" y="776"/>
                  </a:lnTo>
                  <a:lnTo>
                    <a:pt x="1917" y="782"/>
                  </a:lnTo>
                  <a:lnTo>
                    <a:pt x="1919" y="784"/>
                  </a:lnTo>
                  <a:lnTo>
                    <a:pt x="1922" y="783"/>
                  </a:lnTo>
                  <a:lnTo>
                    <a:pt x="1923" y="782"/>
                  </a:lnTo>
                  <a:lnTo>
                    <a:pt x="1927" y="777"/>
                  </a:lnTo>
                  <a:lnTo>
                    <a:pt x="1930" y="776"/>
                  </a:lnTo>
                  <a:lnTo>
                    <a:pt x="1940" y="783"/>
                  </a:lnTo>
                  <a:lnTo>
                    <a:pt x="1941" y="774"/>
                  </a:lnTo>
                  <a:lnTo>
                    <a:pt x="1942" y="771"/>
                  </a:lnTo>
                  <a:lnTo>
                    <a:pt x="1960" y="770"/>
                  </a:lnTo>
                  <a:lnTo>
                    <a:pt x="1969" y="775"/>
                  </a:lnTo>
                  <a:lnTo>
                    <a:pt x="1975" y="776"/>
                  </a:lnTo>
                  <a:lnTo>
                    <a:pt x="1975" y="775"/>
                  </a:lnTo>
                  <a:lnTo>
                    <a:pt x="1977" y="772"/>
                  </a:lnTo>
                  <a:lnTo>
                    <a:pt x="1979" y="770"/>
                  </a:lnTo>
                  <a:lnTo>
                    <a:pt x="1981" y="769"/>
                  </a:lnTo>
                  <a:lnTo>
                    <a:pt x="1986" y="769"/>
                  </a:lnTo>
                  <a:lnTo>
                    <a:pt x="1993" y="772"/>
                  </a:lnTo>
                  <a:lnTo>
                    <a:pt x="1997" y="772"/>
                  </a:lnTo>
                  <a:lnTo>
                    <a:pt x="2017" y="769"/>
                  </a:lnTo>
                  <a:lnTo>
                    <a:pt x="2084" y="772"/>
                  </a:lnTo>
                  <a:lnTo>
                    <a:pt x="2087" y="773"/>
                  </a:lnTo>
                  <a:lnTo>
                    <a:pt x="2090" y="773"/>
                  </a:lnTo>
                  <a:lnTo>
                    <a:pt x="2093" y="771"/>
                  </a:lnTo>
                  <a:lnTo>
                    <a:pt x="2096" y="769"/>
                  </a:lnTo>
                  <a:lnTo>
                    <a:pt x="2099" y="767"/>
                  </a:lnTo>
                  <a:lnTo>
                    <a:pt x="2116" y="762"/>
                  </a:lnTo>
                  <a:lnTo>
                    <a:pt x="2121" y="764"/>
                  </a:lnTo>
                  <a:lnTo>
                    <a:pt x="2121" y="759"/>
                  </a:lnTo>
                  <a:lnTo>
                    <a:pt x="2121" y="754"/>
                  </a:lnTo>
                  <a:lnTo>
                    <a:pt x="2123" y="745"/>
                  </a:lnTo>
                  <a:lnTo>
                    <a:pt x="2117" y="745"/>
                  </a:lnTo>
                  <a:lnTo>
                    <a:pt x="2113" y="742"/>
                  </a:lnTo>
                  <a:lnTo>
                    <a:pt x="2108" y="739"/>
                  </a:lnTo>
                  <a:lnTo>
                    <a:pt x="2104" y="736"/>
                  </a:lnTo>
                  <a:lnTo>
                    <a:pt x="2097" y="736"/>
                  </a:lnTo>
                  <a:lnTo>
                    <a:pt x="2092" y="736"/>
                  </a:lnTo>
                  <a:lnTo>
                    <a:pt x="2087" y="735"/>
                  </a:lnTo>
                  <a:lnTo>
                    <a:pt x="2081" y="731"/>
                  </a:lnTo>
                  <a:lnTo>
                    <a:pt x="2067" y="718"/>
                  </a:lnTo>
                  <a:lnTo>
                    <a:pt x="2065" y="715"/>
                  </a:lnTo>
                  <a:lnTo>
                    <a:pt x="2064" y="708"/>
                  </a:lnTo>
                  <a:lnTo>
                    <a:pt x="2066" y="703"/>
                  </a:lnTo>
                  <a:lnTo>
                    <a:pt x="2068" y="699"/>
                  </a:lnTo>
                  <a:lnTo>
                    <a:pt x="2071" y="693"/>
                  </a:lnTo>
                  <a:lnTo>
                    <a:pt x="2066" y="694"/>
                  </a:lnTo>
                  <a:lnTo>
                    <a:pt x="2062" y="693"/>
                  </a:lnTo>
                  <a:lnTo>
                    <a:pt x="2054" y="690"/>
                  </a:lnTo>
                  <a:lnTo>
                    <a:pt x="2052" y="690"/>
                  </a:lnTo>
                  <a:lnTo>
                    <a:pt x="2048" y="691"/>
                  </a:lnTo>
                  <a:lnTo>
                    <a:pt x="2045" y="691"/>
                  </a:lnTo>
                  <a:lnTo>
                    <a:pt x="2044" y="689"/>
                  </a:lnTo>
                  <a:lnTo>
                    <a:pt x="2040" y="683"/>
                  </a:lnTo>
                  <a:lnTo>
                    <a:pt x="2034" y="682"/>
                  </a:lnTo>
                  <a:lnTo>
                    <a:pt x="2024" y="682"/>
                  </a:lnTo>
                  <a:lnTo>
                    <a:pt x="2015" y="683"/>
                  </a:lnTo>
                  <a:lnTo>
                    <a:pt x="2012" y="688"/>
                  </a:lnTo>
                  <a:lnTo>
                    <a:pt x="2008" y="691"/>
                  </a:lnTo>
                  <a:lnTo>
                    <a:pt x="2000" y="685"/>
                  </a:lnTo>
                  <a:lnTo>
                    <a:pt x="1993" y="677"/>
                  </a:lnTo>
                  <a:lnTo>
                    <a:pt x="1992" y="672"/>
                  </a:lnTo>
                  <a:lnTo>
                    <a:pt x="1999" y="668"/>
                  </a:lnTo>
                  <a:lnTo>
                    <a:pt x="2008" y="658"/>
                  </a:lnTo>
                  <a:lnTo>
                    <a:pt x="2016" y="656"/>
                  </a:lnTo>
                  <a:lnTo>
                    <a:pt x="2011" y="649"/>
                  </a:lnTo>
                  <a:lnTo>
                    <a:pt x="2002" y="639"/>
                  </a:lnTo>
                  <a:lnTo>
                    <a:pt x="1999" y="630"/>
                  </a:lnTo>
                  <a:lnTo>
                    <a:pt x="1995" y="614"/>
                  </a:lnTo>
                  <a:lnTo>
                    <a:pt x="1992" y="606"/>
                  </a:lnTo>
                  <a:lnTo>
                    <a:pt x="1989" y="603"/>
                  </a:lnTo>
                  <a:lnTo>
                    <a:pt x="1976" y="583"/>
                  </a:lnTo>
                  <a:lnTo>
                    <a:pt x="1971" y="572"/>
                  </a:lnTo>
                  <a:lnTo>
                    <a:pt x="1956" y="558"/>
                  </a:lnTo>
                  <a:lnTo>
                    <a:pt x="1950" y="554"/>
                  </a:lnTo>
                  <a:lnTo>
                    <a:pt x="1942" y="552"/>
                  </a:lnTo>
                  <a:lnTo>
                    <a:pt x="1934" y="553"/>
                  </a:lnTo>
                  <a:lnTo>
                    <a:pt x="1927" y="555"/>
                  </a:lnTo>
                  <a:lnTo>
                    <a:pt x="1922" y="560"/>
                  </a:lnTo>
                  <a:lnTo>
                    <a:pt x="1913" y="578"/>
                  </a:lnTo>
                  <a:lnTo>
                    <a:pt x="1904" y="587"/>
                  </a:lnTo>
                  <a:lnTo>
                    <a:pt x="1893" y="596"/>
                  </a:lnTo>
                  <a:lnTo>
                    <a:pt x="1880" y="601"/>
                  </a:lnTo>
                  <a:lnTo>
                    <a:pt x="1869" y="596"/>
                  </a:lnTo>
                  <a:lnTo>
                    <a:pt x="1870" y="587"/>
                  </a:lnTo>
                  <a:lnTo>
                    <a:pt x="1861" y="577"/>
                  </a:lnTo>
                  <a:lnTo>
                    <a:pt x="1848" y="571"/>
                  </a:lnTo>
                  <a:lnTo>
                    <a:pt x="1838" y="575"/>
                  </a:lnTo>
                  <a:lnTo>
                    <a:pt x="1830" y="584"/>
                  </a:lnTo>
                  <a:lnTo>
                    <a:pt x="1820" y="590"/>
                  </a:lnTo>
                  <a:lnTo>
                    <a:pt x="1809" y="595"/>
                  </a:lnTo>
                  <a:lnTo>
                    <a:pt x="1799" y="597"/>
                  </a:lnTo>
                  <a:lnTo>
                    <a:pt x="1793" y="597"/>
                  </a:lnTo>
                  <a:lnTo>
                    <a:pt x="1779" y="591"/>
                  </a:lnTo>
                  <a:lnTo>
                    <a:pt x="1766" y="590"/>
                  </a:lnTo>
                  <a:lnTo>
                    <a:pt x="1764" y="589"/>
                  </a:lnTo>
                  <a:lnTo>
                    <a:pt x="1759" y="583"/>
                  </a:lnTo>
                  <a:lnTo>
                    <a:pt x="1755" y="582"/>
                  </a:lnTo>
                  <a:lnTo>
                    <a:pt x="1751" y="583"/>
                  </a:lnTo>
                  <a:lnTo>
                    <a:pt x="1741" y="589"/>
                  </a:lnTo>
                  <a:lnTo>
                    <a:pt x="1736" y="591"/>
                  </a:lnTo>
                  <a:lnTo>
                    <a:pt x="1730" y="590"/>
                  </a:lnTo>
                  <a:lnTo>
                    <a:pt x="1725" y="586"/>
                  </a:lnTo>
                  <a:lnTo>
                    <a:pt x="1722" y="581"/>
                  </a:lnTo>
                  <a:lnTo>
                    <a:pt x="1719" y="575"/>
                  </a:lnTo>
                  <a:lnTo>
                    <a:pt x="1726" y="564"/>
                  </a:lnTo>
                  <a:lnTo>
                    <a:pt x="1728" y="556"/>
                  </a:lnTo>
                  <a:lnTo>
                    <a:pt x="1722" y="543"/>
                  </a:lnTo>
                  <a:lnTo>
                    <a:pt x="1721" y="492"/>
                  </a:lnTo>
                  <a:lnTo>
                    <a:pt x="1722" y="485"/>
                  </a:lnTo>
                  <a:lnTo>
                    <a:pt x="1726" y="479"/>
                  </a:lnTo>
                  <a:lnTo>
                    <a:pt x="1731" y="475"/>
                  </a:lnTo>
                  <a:lnTo>
                    <a:pt x="1735" y="470"/>
                  </a:lnTo>
                  <a:lnTo>
                    <a:pt x="1736" y="463"/>
                  </a:lnTo>
                  <a:lnTo>
                    <a:pt x="1729" y="465"/>
                  </a:lnTo>
                  <a:lnTo>
                    <a:pt x="1717" y="470"/>
                  </a:lnTo>
                  <a:lnTo>
                    <a:pt x="1710" y="472"/>
                  </a:lnTo>
                  <a:lnTo>
                    <a:pt x="1683" y="473"/>
                  </a:lnTo>
                  <a:lnTo>
                    <a:pt x="1658" y="478"/>
                  </a:lnTo>
                  <a:lnTo>
                    <a:pt x="1630" y="491"/>
                  </a:lnTo>
                  <a:lnTo>
                    <a:pt x="1575" y="526"/>
                  </a:lnTo>
                  <a:lnTo>
                    <a:pt x="1561" y="531"/>
                  </a:lnTo>
                  <a:lnTo>
                    <a:pt x="1451" y="534"/>
                  </a:lnTo>
                  <a:lnTo>
                    <a:pt x="1442" y="537"/>
                  </a:lnTo>
                  <a:lnTo>
                    <a:pt x="1439" y="535"/>
                  </a:lnTo>
                  <a:lnTo>
                    <a:pt x="1431" y="541"/>
                  </a:lnTo>
                  <a:lnTo>
                    <a:pt x="1380" y="558"/>
                  </a:lnTo>
                  <a:lnTo>
                    <a:pt x="1371" y="557"/>
                  </a:lnTo>
                  <a:lnTo>
                    <a:pt x="1361" y="553"/>
                  </a:lnTo>
                  <a:lnTo>
                    <a:pt x="1321" y="588"/>
                  </a:lnTo>
                  <a:lnTo>
                    <a:pt x="1287" y="608"/>
                  </a:lnTo>
                  <a:lnTo>
                    <a:pt x="1275" y="620"/>
                  </a:lnTo>
                  <a:lnTo>
                    <a:pt x="1264" y="623"/>
                  </a:lnTo>
                  <a:lnTo>
                    <a:pt x="1259" y="626"/>
                  </a:lnTo>
                  <a:lnTo>
                    <a:pt x="1246" y="639"/>
                  </a:lnTo>
                  <a:lnTo>
                    <a:pt x="1242" y="644"/>
                  </a:lnTo>
                  <a:lnTo>
                    <a:pt x="1230" y="668"/>
                  </a:lnTo>
                  <a:lnTo>
                    <a:pt x="1221" y="678"/>
                  </a:lnTo>
                  <a:lnTo>
                    <a:pt x="1210" y="682"/>
                  </a:lnTo>
                  <a:lnTo>
                    <a:pt x="1211" y="680"/>
                  </a:lnTo>
                  <a:lnTo>
                    <a:pt x="1211" y="675"/>
                  </a:lnTo>
                  <a:lnTo>
                    <a:pt x="1211" y="673"/>
                  </a:lnTo>
                  <a:lnTo>
                    <a:pt x="1202" y="674"/>
                  </a:lnTo>
                  <a:lnTo>
                    <a:pt x="1195" y="674"/>
                  </a:lnTo>
                  <a:lnTo>
                    <a:pt x="1189" y="671"/>
                  </a:lnTo>
                  <a:lnTo>
                    <a:pt x="1183" y="663"/>
                  </a:lnTo>
                  <a:lnTo>
                    <a:pt x="1175" y="659"/>
                  </a:lnTo>
                  <a:lnTo>
                    <a:pt x="1168" y="662"/>
                  </a:lnTo>
                  <a:lnTo>
                    <a:pt x="1160" y="674"/>
                  </a:lnTo>
                  <a:lnTo>
                    <a:pt x="1154" y="678"/>
                  </a:lnTo>
                  <a:lnTo>
                    <a:pt x="1146" y="681"/>
                  </a:lnTo>
                  <a:lnTo>
                    <a:pt x="1138" y="681"/>
                  </a:lnTo>
                  <a:lnTo>
                    <a:pt x="1134" y="675"/>
                  </a:lnTo>
                  <a:lnTo>
                    <a:pt x="1132" y="672"/>
                  </a:lnTo>
                  <a:lnTo>
                    <a:pt x="1128" y="671"/>
                  </a:lnTo>
                  <a:lnTo>
                    <a:pt x="1124" y="672"/>
                  </a:lnTo>
                  <a:lnTo>
                    <a:pt x="1121" y="671"/>
                  </a:lnTo>
                  <a:lnTo>
                    <a:pt x="1110" y="659"/>
                  </a:lnTo>
                  <a:lnTo>
                    <a:pt x="1108" y="655"/>
                  </a:lnTo>
                  <a:lnTo>
                    <a:pt x="1107" y="652"/>
                  </a:lnTo>
                  <a:lnTo>
                    <a:pt x="1106" y="650"/>
                  </a:lnTo>
                  <a:lnTo>
                    <a:pt x="1102" y="647"/>
                  </a:lnTo>
                  <a:lnTo>
                    <a:pt x="1097" y="646"/>
                  </a:lnTo>
                  <a:lnTo>
                    <a:pt x="1093" y="646"/>
                  </a:lnTo>
                  <a:lnTo>
                    <a:pt x="1089" y="647"/>
                  </a:lnTo>
                  <a:lnTo>
                    <a:pt x="1085" y="651"/>
                  </a:lnTo>
                  <a:lnTo>
                    <a:pt x="1083" y="653"/>
                  </a:lnTo>
                  <a:lnTo>
                    <a:pt x="1079" y="654"/>
                  </a:lnTo>
                  <a:lnTo>
                    <a:pt x="1070" y="654"/>
                  </a:lnTo>
                  <a:lnTo>
                    <a:pt x="1069" y="656"/>
                  </a:lnTo>
                  <a:lnTo>
                    <a:pt x="1064" y="664"/>
                  </a:lnTo>
                  <a:lnTo>
                    <a:pt x="1062" y="667"/>
                  </a:lnTo>
                  <a:lnTo>
                    <a:pt x="1054" y="669"/>
                  </a:lnTo>
                  <a:lnTo>
                    <a:pt x="1039" y="668"/>
                  </a:lnTo>
                  <a:lnTo>
                    <a:pt x="1025" y="676"/>
                  </a:lnTo>
                  <a:lnTo>
                    <a:pt x="986" y="674"/>
                  </a:lnTo>
                  <a:lnTo>
                    <a:pt x="977" y="671"/>
                  </a:lnTo>
                  <a:lnTo>
                    <a:pt x="971" y="663"/>
                  </a:lnTo>
                  <a:lnTo>
                    <a:pt x="967" y="641"/>
                  </a:lnTo>
                  <a:lnTo>
                    <a:pt x="966" y="638"/>
                  </a:lnTo>
                  <a:lnTo>
                    <a:pt x="962" y="637"/>
                  </a:lnTo>
                  <a:lnTo>
                    <a:pt x="945" y="632"/>
                  </a:lnTo>
                  <a:lnTo>
                    <a:pt x="941" y="628"/>
                  </a:lnTo>
                  <a:lnTo>
                    <a:pt x="941" y="622"/>
                  </a:lnTo>
                  <a:lnTo>
                    <a:pt x="935" y="618"/>
                  </a:lnTo>
                  <a:lnTo>
                    <a:pt x="927" y="613"/>
                  </a:lnTo>
                  <a:lnTo>
                    <a:pt x="921" y="606"/>
                  </a:lnTo>
                  <a:lnTo>
                    <a:pt x="918" y="599"/>
                  </a:lnTo>
                  <a:lnTo>
                    <a:pt x="915" y="595"/>
                  </a:lnTo>
                  <a:lnTo>
                    <a:pt x="898" y="582"/>
                  </a:lnTo>
                  <a:lnTo>
                    <a:pt x="893" y="577"/>
                  </a:lnTo>
                  <a:lnTo>
                    <a:pt x="886" y="559"/>
                  </a:lnTo>
                  <a:lnTo>
                    <a:pt x="880" y="551"/>
                  </a:lnTo>
                  <a:lnTo>
                    <a:pt x="874" y="554"/>
                  </a:lnTo>
                  <a:lnTo>
                    <a:pt x="871" y="556"/>
                  </a:lnTo>
                  <a:lnTo>
                    <a:pt x="868" y="552"/>
                  </a:lnTo>
                  <a:lnTo>
                    <a:pt x="864" y="543"/>
                  </a:lnTo>
                  <a:lnTo>
                    <a:pt x="862" y="543"/>
                  </a:lnTo>
                  <a:lnTo>
                    <a:pt x="854" y="546"/>
                  </a:lnTo>
                  <a:lnTo>
                    <a:pt x="850" y="546"/>
                  </a:lnTo>
                  <a:lnTo>
                    <a:pt x="847" y="543"/>
                  </a:lnTo>
                  <a:lnTo>
                    <a:pt x="843" y="536"/>
                  </a:lnTo>
                  <a:lnTo>
                    <a:pt x="840" y="532"/>
                  </a:lnTo>
                  <a:lnTo>
                    <a:pt x="837" y="532"/>
                  </a:lnTo>
                  <a:lnTo>
                    <a:pt x="833" y="532"/>
                  </a:lnTo>
                  <a:lnTo>
                    <a:pt x="830" y="532"/>
                  </a:lnTo>
                  <a:lnTo>
                    <a:pt x="828" y="529"/>
                  </a:lnTo>
                  <a:lnTo>
                    <a:pt x="824" y="526"/>
                  </a:lnTo>
                  <a:lnTo>
                    <a:pt x="789" y="521"/>
                  </a:lnTo>
                  <a:lnTo>
                    <a:pt x="737" y="522"/>
                  </a:lnTo>
                  <a:lnTo>
                    <a:pt x="719" y="526"/>
                  </a:lnTo>
                  <a:lnTo>
                    <a:pt x="695" y="535"/>
                  </a:lnTo>
                  <a:lnTo>
                    <a:pt x="690" y="541"/>
                  </a:lnTo>
                  <a:lnTo>
                    <a:pt x="688" y="550"/>
                  </a:lnTo>
                  <a:lnTo>
                    <a:pt x="682" y="560"/>
                  </a:lnTo>
                  <a:lnTo>
                    <a:pt x="674" y="568"/>
                  </a:lnTo>
                  <a:lnTo>
                    <a:pt x="667" y="572"/>
                  </a:lnTo>
                  <a:lnTo>
                    <a:pt x="667" y="569"/>
                  </a:lnTo>
                  <a:lnTo>
                    <a:pt x="672" y="560"/>
                  </a:lnTo>
                  <a:lnTo>
                    <a:pt x="676" y="547"/>
                  </a:lnTo>
                  <a:lnTo>
                    <a:pt x="682" y="536"/>
                  </a:lnTo>
                  <a:lnTo>
                    <a:pt x="699" y="526"/>
                  </a:lnTo>
                  <a:lnTo>
                    <a:pt x="707" y="516"/>
                  </a:lnTo>
                  <a:lnTo>
                    <a:pt x="709" y="508"/>
                  </a:lnTo>
                  <a:lnTo>
                    <a:pt x="700" y="509"/>
                  </a:lnTo>
                  <a:lnTo>
                    <a:pt x="696" y="511"/>
                  </a:lnTo>
                  <a:lnTo>
                    <a:pt x="682" y="523"/>
                  </a:lnTo>
                  <a:lnTo>
                    <a:pt x="669" y="537"/>
                  </a:lnTo>
                  <a:lnTo>
                    <a:pt x="660" y="542"/>
                  </a:lnTo>
                  <a:lnTo>
                    <a:pt x="651" y="553"/>
                  </a:lnTo>
                  <a:lnTo>
                    <a:pt x="647" y="556"/>
                  </a:lnTo>
                  <a:lnTo>
                    <a:pt x="636" y="559"/>
                  </a:lnTo>
                  <a:lnTo>
                    <a:pt x="633" y="562"/>
                  </a:lnTo>
                  <a:lnTo>
                    <a:pt x="638" y="566"/>
                  </a:lnTo>
                  <a:lnTo>
                    <a:pt x="623" y="591"/>
                  </a:lnTo>
                  <a:lnTo>
                    <a:pt x="613" y="604"/>
                  </a:lnTo>
                  <a:lnTo>
                    <a:pt x="608" y="601"/>
                  </a:lnTo>
                  <a:lnTo>
                    <a:pt x="609" y="599"/>
                  </a:lnTo>
                  <a:lnTo>
                    <a:pt x="612" y="597"/>
                  </a:lnTo>
                  <a:lnTo>
                    <a:pt x="615" y="595"/>
                  </a:lnTo>
                  <a:lnTo>
                    <a:pt x="617" y="593"/>
                  </a:lnTo>
                  <a:lnTo>
                    <a:pt x="618" y="591"/>
                  </a:lnTo>
                  <a:lnTo>
                    <a:pt x="616" y="588"/>
                  </a:lnTo>
                  <a:lnTo>
                    <a:pt x="609" y="576"/>
                  </a:lnTo>
                  <a:lnTo>
                    <a:pt x="607" y="572"/>
                  </a:lnTo>
                  <a:lnTo>
                    <a:pt x="608" y="568"/>
                  </a:lnTo>
                  <a:lnTo>
                    <a:pt x="610" y="564"/>
                  </a:lnTo>
                  <a:lnTo>
                    <a:pt x="610" y="559"/>
                  </a:lnTo>
                  <a:lnTo>
                    <a:pt x="609" y="555"/>
                  </a:lnTo>
                  <a:lnTo>
                    <a:pt x="607" y="552"/>
                  </a:lnTo>
                  <a:lnTo>
                    <a:pt x="610" y="544"/>
                  </a:lnTo>
                  <a:lnTo>
                    <a:pt x="613" y="534"/>
                  </a:lnTo>
                  <a:lnTo>
                    <a:pt x="614" y="523"/>
                  </a:lnTo>
                  <a:lnTo>
                    <a:pt x="614" y="514"/>
                  </a:lnTo>
                  <a:lnTo>
                    <a:pt x="612" y="505"/>
                  </a:lnTo>
                  <a:lnTo>
                    <a:pt x="606" y="498"/>
                  </a:lnTo>
                  <a:lnTo>
                    <a:pt x="600" y="492"/>
                  </a:lnTo>
                  <a:lnTo>
                    <a:pt x="594" y="488"/>
                  </a:lnTo>
                  <a:lnTo>
                    <a:pt x="592" y="488"/>
                  </a:lnTo>
                  <a:lnTo>
                    <a:pt x="590" y="490"/>
                  </a:lnTo>
                  <a:lnTo>
                    <a:pt x="588" y="491"/>
                  </a:lnTo>
                  <a:lnTo>
                    <a:pt x="585" y="489"/>
                  </a:lnTo>
                  <a:lnTo>
                    <a:pt x="585" y="487"/>
                  </a:lnTo>
                  <a:lnTo>
                    <a:pt x="586" y="482"/>
                  </a:lnTo>
                  <a:lnTo>
                    <a:pt x="588" y="470"/>
                  </a:lnTo>
                  <a:lnTo>
                    <a:pt x="588" y="465"/>
                  </a:lnTo>
                  <a:lnTo>
                    <a:pt x="586" y="461"/>
                  </a:lnTo>
                  <a:lnTo>
                    <a:pt x="578" y="456"/>
                  </a:lnTo>
                  <a:lnTo>
                    <a:pt x="561" y="455"/>
                  </a:lnTo>
                  <a:lnTo>
                    <a:pt x="553" y="454"/>
                  </a:lnTo>
                  <a:lnTo>
                    <a:pt x="545" y="448"/>
                  </a:lnTo>
                  <a:lnTo>
                    <a:pt x="544" y="441"/>
                  </a:lnTo>
                  <a:lnTo>
                    <a:pt x="545" y="432"/>
                  </a:lnTo>
                  <a:lnTo>
                    <a:pt x="545" y="421"/>
                  </a:lnTo>
                  <a:lnTo>
                    <a:pt x="541" y="411"/>
                  </a:lnTo>
                  <a:lnTo>
                    <a:pt x="534" y="412"/>
                  </a:lnTo>
                  <a:lnTo>
                    <a:pt x="526" y="417"/>
                  </a:lnTo>
                  <a:lnTo>
                    <a:pt x="477" y="465"/>
                  </a:lnTo>
                  <a:lnTo>
                    <a:pt x="468" y="470"/>
                  </a:lnTo>
                  <a:lnTo>
                    <a:pt x="466" y="471"/>
                  </a:lnTo>
                  <a:lnTo>
                    <a:pt x="461" y="484"/>
                  </a:lnTo>
                  <a:lnTo>
                    <a:pt x="460" y="487"/>
                  </a:lnTo>
                  <a:lnTo>
                    <a:pt x="459" y="491"/>
                  </a:lnTo>
                  <a:lnTo>
                    <a:pt x="449" y="509"/>
                  </a:lnTo>
                  <a:lnTo>
                    <a:pt x="444" y="515"/>
                  </a:lnTo>
                  <a:lnTo>
                    <a:pt x="441" y="517"/>
                  </a:lnTo>
                  <a:lnTo>
                    <a:pt x="431" y="519"/>
                  </a:lnTo>
                  <a:lnTo>
                    <a:pt x="419" y="526"/>
                  </a:lnTo>
                  <a:lnTo>
                    <a:pt x="416" y="527"/>
                  </a:lnTo>
                  <a:lnTo>
                    <a:pt x="400" y="525"/>
                  </a:lnTo>
                  <a:lnTo>
                    <a:pt x="393" y="526"/>
                  </a:lnTo>
                  <a:lnTo>
                    <a:pt x="386" y="532"/>
                  </a:lnTo>
                  <a:lnTo>
                    <a:pt x="365" y="558"/>
                  </a:lnTo>
                  <a:lnTo>
                    <a:pt x="341" y="579"/>
                  </a:lnTo>
                  <a:lnTo>
                    <a:pt x="314" y="595"/>
                  </a:lnTo>
                  <a:lnTo>
                    <a:pt x="189" y="621"/>
                  </a:lnTo>
                  <a:lnTo>
                    <a:pt x="176" y="629"/>
                  </a:lnTo>
                  <a:lnTo>
                    <a:pt x="122" y="685"/>
                  </a:lnTo>
                  <a:lnTo>
                    <a:pt x="109" y="693"/>
                  </a:lnTo>
                  <a:lnTo>
                    <a:pt x="54" y="715"/>
                  </a:lnTo>
                  <a:lnTo>
                    <a:pt x="38" y="727"/>
                  </a:lnTo>
                  <a:lnTo>
                    <a:pt x="34" y="728"/>
                  </a:lnTo>
                  <a:lnTo>
                    <a:pt x="23" y="730"/>
                  </a:lnTo>
                  <a:lnTo>
                    <a:pt x="15" y="733"/>
                  </a:lnTo>
                  <a:lnTo>
                    <a:pt x="7" y="737"/>
                  </a:lnTo>
                  <a:lnTo>
                    <a:pt x="1" y="742"/>
                  </a:lnTo>
                  <a:lnTo>
                    <a:pt x="0" y="744"/>
                  </a:lnTo>
                  <a:lnTo>
                    <a:pt x="2" y="752"/>
                  </a:lnTo>
                  <a:lnTo>
                    <a:pt x="4" y="757"/>
                  </a:lnTo>
                  <a:lnTo>
                    <a:pt x="5" y="758"/>
                  </a:lnTo>
                  <a:lnTo>
                    <a:pt x="8" y="759"/>
                  </a:lnTo>
                  <a:lnTo>
                    <a:pt x="11" y="760"/>
                  </a:lnTo>
                  <a:lnTo>
                    <a:pt x="14" y="759"/>
                  </a:lnTo>
                  <a:lnTo>
                    <a:pt x="16" y="758"/>
                  </a:lnTo>
                  <a:lnTo>
                    <a:pt x="22" y="754"/>
                  </a:lnTo>
                  <a:lnTo>
                    <a:pt x="24" y="754"/>
                  </a:lnTo>
                  <a:lnTo>
                    <a:pt x="26" y="755"/>
                  </a:lnTo>
                  <a:lnTo>
                    <a:pt x="30" y="761"/>
                  </a:lnTo>
                  <a:lnTo>
                    <a:pt x="32" y="763"/>
                  </a:lnTo>
                  <a:lnTo>
                    <a:pt x="38" y="763"/>
                  </a:lnTo>
                  <a:lnTo>
                    <a:pt x="41" y="764"/>
                  </a:lnTo>
                  <a:lnTo>
                    <a:pt x="45" y="767"/>
                  </a:lnTo>
                  <a:lnTo>
                    <a:pt x="47" y="768"/>
                  </a:lnTo>
                  <a:lnTo>
                    <a:pt x="51" y="769"/>
                  </a:lnTo>
                  <a:lnTo>
                    <a:pt x="54" y="769"/>
                  </a:lnTo>
                  <a:lnTo>
                    <a:pt x="58" y="770"/>
                  </a:lnTo>
                  <a:lnTo>
                    <a:pt x="61" y="772"/>
                  </a:lnTo>
                  <a:lnTo>
                    <a:pt x="66" y="776"/>
                  </a:lnTo>
                  <a:lnTo>
                    <a:pt x="70" y="781"/>
                  </a:lnTo>
                  <a:lnTo>
                    <a:pt x="74" y="788"/>
                  </a:lnTo>
                  <a:lnTo>
                    <a:pt x="80" y="799"/>
                  </a:lnTo>
                  <a:lnTo>
                    <a:pt x="91" y="817"/>
                  </a:lnTo>
                  <a:lnTo>
                    <a:pt x="97" y="828"/>
                  </a:lnTo>
                  <a:lnTo>
                    <a:pt x="100" y="837"/>
                  </a:lnTo>
                  <a:lnTo>
                    <a:pt x="102" y="839"/>
                  </a:lnTo>
                  <a:lnTo>
                    <a:pt x="103" y="841"/>
                  </a:lnTo>
                  <a:lnTo>
                    <a:pt x="113" y="842"/>
                  </a:lnTo>
                  <a:lnTo>
                    <a:pt x="116" y="843"/>
                  </a:lnTo>
                  <a:lnTo>
                    <a:pt x="126" y="844"/>
                  </a:lnTo>
                  <a:lnTo>
                    <a:pt x="141" y="847"/>
                  </a:lnTo>
                  <a:lnTo>
                    <a:pt x="161" y="850"/>
                  </a:lnTo>
                  <a:lnTo>
                    <a:pt x="184" y="854"/>
                  </a:lnTo>
                  <a:lnTo>
                    <a:pt x="210" y="858"/>
                  </a:lnTo>
                  <a:lnTo>
                    <a:pt x="238" y="863"/>
                  </a:lnTo>
                  <a:lnTo>
                    <a:pt x="267" y="867"/>
                  </a:lnTo>
                  <a:lnTo>
                    <a:pt x="296" y="872"/>
                  </a:lnTo>
                  <a:lnTo>
                    <a:pt x="324" y="876"/>
                  </a:lnTo>
                  <a:lnTo>
                    <a:pt x="350" y="880"/>
                  </a:lnTo>
                  <a:lnTo>
                    <a:pt x="373" y="884"/>
                  </a:lnTo>
                  <a:lnTo>
                    <a:pt x="393" y="887"/>
                  </a:lnTo>
                  <a:lnTo>
                    <a:pt x="408" y="889"/>
                  </a:lnTo>
                  <a:lnTo>
                    <a:pt x="418" y="891"/>
                  </a:lnTo>
                  <a:lnTo>
                    <a:pt x="421" y="891"/>
                  </a:lnTo>
                  <a:lnTo>
                    <a:pt x="433" y="893"/>
                  </a:lnTo>
                  <a:lnTo>
                    <a:pt x="440" y="896"/>
                  </a:lnTo>
                  <a:lnTo>
                    <a:pt x="460" y="904"/>
                  </a:lnTo>
                  <a:lnTo>
                    <a:pt x="480" y="913"/>
                  </a:lnTo>
                  <a:lnTo>
                    <a:pt x="501" y="921"/>
                  </a:lnTo>
                  <a:lnTo>
                    <a:pt x="521" y="929"/>
                  </a:lnTo>
                  <a:lnTo>
                    <a:pt x="529" y="933"/>
                  </a:lnTo>
                  <a:lnTo>
                    <a:pt x="533" y="933"/>
                  </a:lnTo>
                  <a:lnTo>
                    <a:pt x="536" y="932"/>
                  </a:lnTo>
                  <a:lnTo>
                    <a:pt x="540" y="931"/>
                  </a:lnTo>
                  <a:lnTo>
                    <a:pt x="543" y="931"/>
                  </a:lnTo>
                  <a:lnTo>
                    <a:pt x="545" y="931"/>
                  </a:lnTo>
                  <a:lnTo>
                    <a:pt x="548" y="933"/>
                  </a:lnTo>
                  <a:lnTo>
                    <a:pt x="551" y="934"/>
                  </a:lnTo>
                  <a:lnTo>
                    <a:pt x="554" y="933"/>
                  </a:lnTo>
                  <a:lnTo>
                    <a:pt x="560" y="930"/>
                  </a:lnTo>
                  <a:lnTo>
                    <a:pt x="562" y="930"/>
                  </a:lnTo>
                  <a:lnTo>
                    <a:pt x="566" y="930"/>
                  </a:lnTo>
                  <a:lnTo>
                    <a:pt x="569" y="930"/>
                  </a:lnTo>
                  <a:lnTo>
                    <a:pt x="574" y="932"/>
                  </a:lnTo>
                  <a:lnTo>
                    <a:pt x="582" y="934"/>
                  </a:lnTo>
                  <a:lnTo>
                    <a:pt x="593" y="938"/>
                  </a:lnTo>
                  <a:lnTo>
                    <a:pt x="597" y="938"/>
                  </a:lnTo>
                  <a:lnTo>
                    <a:pt x="600" y="938"/>
                  </a:lnTo>
                  <a:lnTo>
                    <a:pt x="606" y="932"/>
                  </a:lnTo>
                  <a:lnTo>
                    <a:pt x="608" y="931"/>
                  </a:lnTo>
                  <a:lnTo>
                    <a:pt x="611" y="931"/>
                  </a:lnTo>
                  <a:lnTo>
                    <a:pt x="613" y="931"/>
                  </a:lnTo>
                  <a:lnTo>
                    <a:pt x="616" y="931"/>
                  </a:lnTo>
                  <a:lnTo>
                    <a:pt x="618" y="931"/>
                  </a:lnTo>
                  <a:lnTo>
                    <a:pt x="622" y="928"/>
                  </a:lnTo>
                  <a:lnTo>
                    <a:pt x="624" y="927"/>
                  </a:lnTo>
                  <a:lnTo>
                    <a:pt x="626" y="927"/>
                  </a:lnTo>
                  <a:lnTo>
                    <a:pt x="629" y="927"/>
                  </a:lnTo>
                  <a:lnTo>
                    <a:pt x="632" y="928"/>
                  </a:lnTo>
                  <a:lnTo>
                    <a:pt x="636" y="929"/>
                  </a:lnTo>
                  <a:lnTo>
                    <a:pt x="642" y="932"/>
                  </a:lnTo>
                  <a:lnTo>
                    <a:pt x="645" y="933"/>
                  </a:lnTo>
                  <a:lnTo>
                    <a:pt x="648" y="933"/>
                  </a:lnTo>
                  <a:lnTo>
                    <a:pt x="650" y="932"/>
                  </a:lnTo>
                  <a:lnTo>
                    <a:pt x="652" y="931"/>
                  </a:lnTo>
                  <a:lnTo>
                    <a:pt x="655" y="932"/>
                  </a:lnTo>
                  <a:lnTo>
                    <a:pt x="666" y="937"/>
                  </a:lnTo>
                  <a:lnTo>
                    <a:pt x="669" y="937"/>
                  </a:lnTo>
                  <a:lnTo>
                    <a:pt x="672" y="937"/>
                  </a:lnTo>
                  <a:lnTo>
                    <a:pt x="679" y="934"/>
                  </a:lnTo>
                  <a:lnTo>
                    <a:pt x="682" y="934"/>
                  </a:lnTo>
                  <a:lnTo>
                    <a:pt x="685" y="935"/>
                  </a:lnTo>
                  <a:lnTo>
                    <a:pt x="694" y="941"/>
                  </a:lnTo>
                  <a:lnTo>
                    <a:pt x="696" y="941"/>
                  </a:lnTo>
                  <a:lnTo>
                    <a:pt x="701" y="942"/>
                  </a:lnTo>
                  <a:lnTo>
                    <a:pt x="712" y="941"/>
                  </a:lnTo>
                  <a:lnTo>
                    <a:pt x="715" y="941"/>
                  </a:lnTo>
                  <a:lnTo>
                    <a:pt x="718" y="941"/>
                  </a:lnTo>
                  <a:lnTo>
                    <a:pt x="724" y="944"/>
                  </a:lnTo>
                  <a:lnTo>
                    <a:pt x="730" y="945"/>
                  </a:lnTo>
                  <a:lnTo>
                    <a:pt x="732" y="945"/>
                  </a:lnTo>
                  <a:lnTo>
                    <a:pt x="735" y="945"/>
                  </a:lnTo>
                  <a:lnTo>
                    <a:pt x="740" y="944"/>
                  </a:lnTo>
                  <a:lnTo>
                    <a:pt x="742" y="943"/>
                  </a:lnTo>
                  <a:lnTo>
                    <a:pt x="745" y="944"/>
                  </a:lnTo>
                  <a:lnTo>
                    <a:pt x="754" y="950"/>
                  </a:lnTo>
                  <a:lnTo>
                    <a:pt x="756" y="950"/>
                  </a:lnTo>
                  <a:lnTo>
                    <a:pt x="761" y="952"/>
                  </a:lnTo>
                  <a:lnTo>
                    <a:pt x="764" y="953"/>
                  </a:lnTo>
                  <a:lnTo>
                    <a:pt x="767" y="956"/>
                  </a:lnTo>
                  <a:lnTo>
                    <a:pt x="778" y="972"/>
                  </a:lnTo>
                  <a:lnTo>
                    <a:pt x="779" y="975"/>
                  </a:lnTo>
                  <a:lnTo>
                    <a:pt x="779" y="979"/>
                  </a:lnTo>
                  <a:lnTo>
                    <a:pt x="778" y="982"/>
                  </a:lnTo>
                  <a:lnTo>
                    <a:pt x="777" y="984"/>
                  </a:lnTo>
                  <a:lnTo>
                    <a:pt x="771" y="994"/>
                  </a:lnTo>
                  <a:lnTo>
                    <a:pt x="770" y="996"/>
                  </a:lnTo>
                  <a:lnTo>
                    <a:pt x="770" y="998"/>
                  </a:lnTo>
                  <a:lnTo>
                    <a:pt x="770" y="1001"/>
                  </a:lnTo>
                  <a:lnTo>
                    <a:pt x="771" y="1004"/>
                  </a:lnTo>
                  <a:lnTo>
                    <a:pt x="775" y="1008"/>
                  </a:lnTo>
                  <a:lnTo>
                    <a:pt x="777" y="1010"/>
                  </a:lnTo>
                  <a:lnTo>
                    <a:pt x="782" y="1012"/>
                  </a:lnTo>
                  <a:lnTo>
                    <a:pt x="788" y="1013"/>
                  </a:lnTo>
                  <a:lnTo>
                    <a:pt x="793" y="1014"/>
                  </a:lnTo>
                  <a:lnTo>
                    <a:pt x="796" y="1014"/>
                  </a:lnTo>
                  <a:lnTo>
                    <a:pt x="801" y="1013"/>
                  </a:lnTo>
                  <a:lnTo>
                    <a:pt x="807" y="1010"/>
                  </a:lnTo>
                  <a:lnTo>
                    <a:pt x="809" y="1010"/>
                  </a:lnTo>
                  <a:lnTo>
                    <a:pt x="811" y="1010"/>
                  </a:lnTo>
                  <a:lnTo>
                    <a:pt x="812" y="1011"/>
                  </a:lnTo>
                  <a:lnTo>
                    <a:pt x="816" y="1015"/>
                  </a:lnTo>
                  <a:lnTo>
                    <a:pt x="818" y="1017"/>
                  </a:lnTo>
                  <a:lnTo>
                    <a:pt x="820" y="1018"/>
                  </a:lnTo>
                  <a:lnTo>
                    <a:pt x="822" y="1019"/>
                  </a:lnTo>
                  <a:lnTo>
                    <a:pt x="827" y="1020"/>
                  </a:lnTo>
                  <a:lnTo>
                    <a:pt x="842" y="1019"/>
                  </a:lnTo>
                  <a:lnTo>
                    <a:pt x="844" y="1020"/>
                  </a:lnTo>
                  <a:lnTo>
                    <a:pt x="846" y="1021"/>
                  </a:lnTo>
                  <a:lnTo>
                    <a:pt x="848" y="1022"/>
                  </a:lnTo>
                  <a:lnTo>
                    <a:pt x="850" y="1023"/>
                  </a:lnTo>
                  <a:lnTo>
                    <a:pt x="854" y="1028"/>
                  </a:lnTo>
                  <a:lnTo>
                    <a:pt x="856" y="1030"/>
                  </a:lnTo>
                  <a:lnTo>
                    <a:pt x="864" y="1034"/>
                  </a:lnTo>
                  <a:lnTo>
                    <a:pt x="868" y="1036"/>
                  </a:lnTo>
                  <a:lnTo>
                    <a:pt x="872" y="1041"/>
                  </a:lnTo>
                  <a:lnTo>
                    <a:pt x="877" y="1045"/>
                  </a:lnTo>
                  <a:lnTo>
                    <a:pt x="880" y="1047"/>
                  </a:lnTo>
                  <a:lnTo>
                    <a:pt x="880" y="1048"/>
                  </a:lnTo>
                  <a:lnTo>
                    <a:pt x="880" y="1050"/>
                  </a:lnTo>
                  <a:lnTo>
                    <a:pt x="880" y="1052"/>
                  </a:lnTo>
                  <a:lnTo>
                    <a:pt x="879" y="1054"/>
                  </a:lnTo>
                  <a:lnTo>
                    <a:pt x="875" y="1057"/>
                  </a:lnTo>
                  <a:lnTo>
                    <a:pt x="875" y="1059"/>
                  </a:lnTo>
                  <a:lnTo>
                    <a:pt x="875" y="1062"/>
                  </a:lnTo>
                  <a:lnTo>
                    <a:pt x="878" y="1067"/>
                  </a:lnTo>
                  <a:lnTo>
                    <a:pt x="885" y="1075"/>
                  </a:lnTo>
                  <a:lnTo>
                    <a:pt x="886" y="1077"/>
                  </a:lnTo>
                  <a:lnTo>
                    <a:pt x="887" y="1080"/>
                  </a:lnTo>
                  <a:lnTo>
                    <a:pt x="888" y="1086"/>
                  </a:lnTo>
                  <a:lnTo>
                    <a:pt x="887" y="1089"/>
                  </a:lnTo>
                  <a:lnTo>
                    <a:pt x="886" y="1092"/>
                  </a:lnTo>
                  <a:lnTo>
                    <a:pt x="885" y="1094"/>
                  </a:lnTo>
                  <a:lnTo>
                    <a:pt x="883" y="1095"/>
                  </a:lnTo>
                  <a:lnTo>
                    <a:pt x="881" y="1096"/>
                  </a:lnTo>
                  <a:lnTo>
                    <a:pt x="879" y="1098"/>
                  </a:lnTo>
                  <a:lnTo>
                    <a:pt x="880" y="1102"/>
                  </a:lnTo>
                  <a:lnTo>
                    <a:pt x="884" y="1110"/>
                  </a:lnTo>
                  <a:lnTo>
                    <a:pt x="888" y="1123"/>
                  </a:lnTo>
                  <a:lnTo>
                    <a:pt x="888" y="1126"/>
                  </a:lnTo>
                  <a:lnTo>
                    <a:pt x="888" y="1127"/>
                  </a:lnTo>
                  <a:lnTo>
                    <a:pt x="888" y="1130"/>
                  </a:lnTo>
                  <a:lnTo>
                    <a:pt x="886" y="1135"/>
                  </a:lnTo>
                  <a:lnTo>
                    <a:pt x="884" y="1139"/>
                  </a:lnTo>
                  <a:lnTo>
                    <a:pt x="883" y="1141"/>
                  </a:lnTo>
                  <a:lnTo>
                    <a:pt x="882" y="1143"/>
                  </a:lnTo>
                  <a:lnTo>
                    <a:pt x="872" y="1151"/>
                  </a:lnTo>
                  <a:lnTo>
                    <a:pt x="871" y="1153"/>
                  </a:lnTo>
                  <a:lnTo>
                    <a:pt x="870" y="1156"/>
                  </a:lnTo>
                  <a:lnTo>
                    <a:pt x="870" y="1159"/>
                  </a:lnTo>
                  <a:lnTo>
                    <a:pt x="872" y="1164"/>
                  </a:lnTo>
                  <a:lnTo>
                    <a:pt x="872" y="1168"/>
                  </a:lnTo>
                  <a:lnTo>
                    <a:pt x="871" y="1171"/>
                  </a:lnTo>
                  <a:lnTo>
                    <a:pt x="869" y="1180"/>
                  </a:lnTo>
                  <a:lnTo>
                    <a:pt x="868" y="1183"/>
                  </a:lnTo>
                  <a:lnTo>
                    <a:pt x="870" y="1186"/>
                  </a:lnTo>
                  <a:lnTo>
                    <a:pt x="872" y="1188"/>
                  </a:lnTo>
                  <a:lnTo>
                    <a:pt x="877" y="1191"/>
                  </a:lnTo>
                  <a:lnTo>
                    <a:pt x="880" y="1191"/>
                  </a:lnTo>
                  <a:lnTo>
                    <a:pt x="883" y="1190"/>
                  </a:lnTo>
                  <a:lnTo>
                    <a:pt x="887" y="1188"/>
                  </a:lnTo>
                  <a:lnTo>
                    <a:pt x="889" y="1187"/>
                  </a:lnTo>
                  <a:lnTo>
                    <a:pt x="891" y="1187"/>
                  </a:lnTo>
                  <a:lnTo>
                    <a:pt x="899" y="1188"/>
                  </a:lnTo>
                  <a:lnTo>
                    <a:pt x="902" y="1188"/>
                  </a:lnTo>
                  <a:lnTo>
                    <a:pt x="904" y="1188"/>
                  </a:lnTo>
                  <a:lnTo>
                    <a:pt x="906" y="1187"/>
                  </a:lnTo>
                  <a:lnTo>
                    <a:pt x="929" y="1172"/>
                  </a:lnTo>
                  <a:lnTo>
                    <a:pt x="931" y="1172"/>
                  </a:lnTo>
                  <a:lnTo>
                    <a:pt x="933" y="1172"/>
                  </a:lnTo>
                  <a:lnTo>
                    <a:pt x="935" y="1172"/>
                  </a:lnTo>
                  <a:lnTo>
                    <a:pt x="937" y="1175"/>
                  </a:lnTo>
                  <a:lnTo>
                    <a:pt x="940" y="1178"/>
                  </a:lnTo>
                  <a:lnTo>
                    <a:pt x="943" y="1182"/>
                  </a:lnTo>
                  <a:lnTo>
                    <a:pt x="944" y="1184"/>
                  </a:lnTo>
                  <a:lnTo>
                    <a:pt x="944" y="1186"/>
                  </a:lnTo>
                  <a:lnTo>
                    <a:pt x="942" y="1189"/>
                  </a:lnTo>
                  <a:lnTo>
                    <a:pt x="938" y="1195"/>
                  </a:lnTo>
                  <a:lnTo>
                    <a:pt x="936" y="1199"/>
                  </a:lnTo>
                  <a:lnTo>
                    <a:pt x="930" y="1217"/>
                  </a:lnTo>
                  <a:lnTo>
                    <a:pt x="925" y="1235"/>
                  </a:lnTo>
                  <a:lnTo>
                    <a:pt x="925" y="1241"/>
                  </a:lnTo>
                  <a:lnTo>
                    <a:pt x="925" y="1255"/>
                  </a:lnTo>
                  <a:lnTo>
                    <a:pt x="925" y="1258"/>
                  </a:lnTo>
                  <a:lnTo>
                    <a:pt x="928" y="1261"/>
                  </a:lnTo>
                  <a:lnTo>
                    <a:pt x="934" y="1267"/>
                  </a:lnTo>
                  <a:lnTo>
                    <a:pt x="942" y="1273"/>
                  </a:lnTo>
                  <a:lnTo>
                    <a:pt x="946" y="1277"/>
                  </a:lnTo>
                  <a:lnTo>
                    <a:pt x="948" y="1280"/>
                  </a:lnTo>
                  <a:lnTo>
                    <a:pt x="949" y="1282"/>
                  </a:lnTo>
                  <a:lnTo>
                    <a:pt x="955" y="1286"/>
                  </a:lnTo>
                  <a:lnTo>
                    <a:pt x="973" y="1290"/>
                  </a:lnTo>
                  <a:lnTo>
                    <a:pt x="974" y="1289"/>
                  </a:lnTo>
                  <a:lnTo>
                    <a:pt x="969" y="1270"/>
                  </a:lnTo>
                  <a:lnTo>
                    <a:pt x="969" y="1261"/>
                  </a:lnTo>
                  <a:lnTo>
                    <a:pt x="982" y="1252"/>
                  </a:lnTo>
                  <a:lnTo>
                    <a:pt x="1040" y="1144"/>
                  </a:lnTo>
                  <a:lnTo>
                    <a:pt x="1042" y="1139"/>
                  </a:lnTo>
                  <a:lnTo>
                    <a:pt x="1042" y="1129"/>
                  </a:lnTo>
                  <a:lnTo>
                    <a:pt x="1044" y="1124"/>
                  </a:lnTo>
                  <a:lnTo>
                    <a:pt x="1049" y="1117"/>
                  </a:lnTo>
                  <a:lnTo>
                    <a:pt x="1052" y="1113"/>
                  </a:lnTo>
                  <a:lnTo>
                    <a:pt x="1055" y="1092"/>
                  </a:lnTo>
                  <a:lnTo>
                    <a:pt x="1058" y="1085"/>
                  </a:lnTo>
                  <a:lnTo>
                    <a:pt x="1067" y="1067"/>
                  </a:lnTo>
                  <a:lnTo>
                    <a:pt x="1074" y="1059"/>
                  </a:lnTo>
                  <a:lnTo>
                    <a:pt x="1084" y="1032"/>
                  </a:lnTo>
                  <a:lnTo>
                    <a:pt x="1089" y="1026"/>
                  </a:lnTo>
                  <a:lnTo>
                    <a:pt x="1103" y="1020"/>
                  </a:lnTo>
                  <a:lnTo>
                    <a:pt x="1108" y="1015"/>
                  </a:lnTo>
                  <a:lnTo>
                    <a:pt x="1111" y="1001"/>
                  </a:lnTo>
                  <a:lnTo>
                    <a:pt x="1112" y="1000"/>
                  </a:lnTo>
                  <a:lnTo>
                    <a:pt x="1111" y="981"/>
                  </a:lnTo>
                  <a:lnTo>
                    <a:pt x="1114" y="963"/>
                  </a:lnTo>
                  <a:lnTo>
                    <a:pt x="1117" y="954"/>
                  </a:lnTo>
                  <a:lnTo>
                    <a:pt x="1122" y="950"/>
                  </a:lnTo>
                  <a:lnTo>
                    <a:pt x="1124" y="944"/>
                  </a:lnTo>
                  <a:lnTo>
                    <a:pt x="1128" y="922"/>
                  </a:lnTo>
                  <a:lnTo>
                    <a:pt x="1131" y="915"/>
                  </a:lnTo>
                  <a:lnTo>
                    <a:pt x="1136" y="915"/>
                  </a:lnTo>
                  <a:lnTo>
                    <a:pt x="1139" y="919"/>
                  </a:lnTo>
                  <a:lnTo>
                    <a:pt x="1139" y="925"/>
                  </a:lnTo>
                  <a:lnTo>
                    <a:pt x="1139" y="929"/>
                  </a:lnTo>
                  <a:lnTo>
                    <a:pt x="1137" y="936"/>
                  </a:lnTo>
                  <a:lnTo>
                    <a:pt x="1132" y="946"/>
                  </a:lnTo>
                  <a:lnTo>
                    <a:pt x="1130" y="951"/>
                  </a:lnTo>
                  <a:lnTo>
                    <a:pt x="1131" y="959"/>
                  </a:lnTo>
                  <a:lnTo>
                    <a:pt x="1134" y="965"/>
                  </a:lnTo>
                  <a:lnTo>
                    <a:pt x="1137" y="970"/>
                  </a:lnTo>
                  <a:lnTo>
                    <a:pt x="1140" y="974"/>
                  </a:lnTo>
                  <a:lnTo>
                    <a:pt x="1142" y="981"/>
                  </a:lnTo>
                  <a:lnTo>
                    <a:pt x="1141" y="1002"/>
                  </a:lnTo>
                  <a:lnTo>
                    <a:pt x="1143" y="1009"/>
                  </a:lnTo>
                  <a:lnTo>
                    <a:pt x="1147" y="1014"/>
                  </a:lnTo>
                  <a:lnTo>
                    <a:pt x="1150" y="1015"/>
                  </a:lnTo>
                  <a:lnTo>
                    <a:pt x="1151" y="1010"/>
                  </a:lnTo>
                  <a:lnTo>
                    <a:pt x="1153" y="1007"/>
                  </a:lnTo>
                  <a:lnTo>
                    <a:pt x="1165" y="1002"/>
                  </a:lnTo>
                  <a:lnTo>
                    <a:pt x="1173" y="999"/>
                  </a:lnTo>
                  <a:lnTo>
                    <a:pt x="1179" y="997"/>
                  </a:lnTo>
                  <a:lnTo>
                    <a:pt x="1183" y="993"/>
                  </a:lnTo>
                  <a:lnTo>
                    <a:pt x="1184" y="988"/>
                  </a:lnTo>
                  <a:lnTo>
                    <a:pt x="1186" y="982"/>
                  </a:lnTo>
                  <a:lnTo>
                    <a:pt x="1193" y="968"/>
                  </a:lnTo>
                  <a:lnTo>
                    <a:pt x="1192" y="962"/>
                  </a:lnTo>
                  <a:lnTo>
                    <a:pt x="1196" y="959"/>
                  </a:lnTo>
                  <a:lnTo>
                    <a:pt x="1199" y="955"/>
                  </a:lnTo>
                  <a:lnTo>
                    <a:pt x="1201" y="951"/>
                  </a:lnTo>
                  <a:lnTo>
                    <a:pt x="1202" y="946"/>
                  </a:lnTo>
                  <a:lnTo>
                    <a:pt x="1198" y="937"/>
                  </a:lnTo>
                  <a:lnTo>
                    <a:pt x="1201" y="932"/>
                  </a:lnTo>
                  <a:lnTo>
                    <a:pt x="1208" y="930"/>
                  </a:lnTo>
                  <a:lnTo>
                    <a:pt x="1214" y="929"/>
                  </a:lnTo>
                  <a:lnTo>
                    <a:pt x="1227" y="936"/>
                  </a:lnTo>
                  <a:lnTo>
                    <a:pt x="1235" y="938"/>
                  </a:lnTo>
                  <a:lnTo>
                    <a:pt x="1242" y="934"/>
                  </a:lnTo>
                  <a:lnTo>
                    <a:pt x="1246" y="927"/>
                  </a:lnTo>
                  <a:lnTo>
                    <a:pt x="1250" y="922"/>
                  </a:lnTo>
                  <a:lnTo>
                    <a:pt x="1255" y="918"/>
                  </a:lnTo>
                  <a:lnTo>
                    <a:pt x="1261" y="915"/>
                  </a:lnTo>
                  <a:lnTo>
                    <a:pt x="1267" y="912"/>
                  </a:lnTo>
                  <a:lnTo>
                    <a:pt x="1272" y="913"/>
                  </a:lnTo>
                  <a:lnTo>
                    <a:pt x="1275" y="916"/>
                  </a:lnTo>
                  <a:lnTo>
                    <a:pt x="1280" y="921"/>
                  </a:lnTo>
                  <a:lnTo>
                    <a:pt x="1272" y="951"/>
                  </a:lnTo>
                  <a:lnTo>
                    <a:pt x="1274" y="955"/>
                  </a:lnTo>
                  <a:lnTo>
                    <a:pt x="1275" y="956"/>
                  </a:lnTo>
                  <a:lnTo>
                    <a:pt x="1276" y="958"/>
                  </a:lnTo>
                  <a:lnTo>
                    <a:pt x="1275" y="960"/>
                  </a:lnTo>
                  <a:lnTo>
                    <a:pt x="1274" y="961"/>
                  </a:lnTo>
                  <a:lnTo>
                    <a:pt x="1272" y="961"/>
                  </a:lnTo>
                  <a:lnTo>
                    <a:pt x="1267" y="959"/>
                  </a:lnTo>
                  <a:lnTo>
                    <a:pt x="1265" y="959"/>
                  </a:lnTo>
                  <a:lnTo>
                    <a:pt x="1257" y="960"/>
                  </a:lnTo>
                  <a:lnTo>
                    <a:pt x="1254" y="961"/>
                  </a:lnTo>
                  <a:lnTo>
                    <a:pt x="1254" y="962"/>
                  </a:lnTo>
                  <a:lnTo>
                    <a:pt x="1254" y="964"/>
                  </a:lnTo>
                  <a:lnTo>
                    <a:pt x="1253" y="968"/>
                  </a:lnTo>
                  <a:lnTo>
                    <a:pt x="1253" y="974"/>
                  </a:lnTo>
                  <a:lnTo>
                    <a:pt x="1252" y="976"/>
                  </a:lnTo>
                  <a:lnTo>
                    <a:pt x="1251" y="977"/>
                  </a:lnTo>
                  <a:lnTo>
                    <a:pt x="1250" y="977"/>
                  </a:lnTo>
                  <a:lnTo>
                    <a:pt x="1248" y="978"/>
                  </a:lnTo>
                  <a:lnTo>
                    <a:pt x="1246" y="979"/>
                  </a:lnTo>
                  <a:lnTo>
                    <a:pt x="1244" y="992"/>
                  </a:lnTo>
                  <a:lnTo>
                    <a:pt x="1243" y="996"/>
                  </a:lnTo>
                  <a:lnTo>
                    <a:pt x="1233" y="1007"/>
                  </a:lnTo>
                  <a:lnTo>
                    <a:pt x="1233" y="1012"/>
                  </a:lnTo>
                  <a:lnTo>
                    <a:pt x="1238" y="1019"/>
                  </a:lnTo>
                  <a:lnTo>
                    <a:pt x="1242" y="1024"/>
                  </a:lnTo>
                  <a:lnTo>
                    <a:pt x="1252" y="1030"/>
                  </a:lnTo>
                  <a:lnTo>
                    <a:pt x="1258" y="1034"/>
                  </a:lnTo>
                  <a:lnTo>
                    <a:pt x="1262" y="1036"/>
                  </a:lnTo>
                  <a:lnTo>
                    <a:pt x="1266" y="1037"/>
                  </a:lnTo>
                  <a:lnTo>
                    <a:pt x="1269" y="1034"/>
                  </a:lnTo>
                  <a:lnTo>
                    <a:pt x="1268" y="1030"/>
                  </a:lnTo>
                  <a:lnTo>
                    <a:pt x="1266" y="1025"/>
                  </a:lnTo>
                  <a:lnTo>
                    <a:pt x="1265" y="1023"/>
                  </a:lnTo>
                  <a:lnTo>
                    <a:pt x="1264" y="1021"/>
                  </a:lnTo>
                  <a:lnTo>
                    <a:pt x="1262" y="1018"/>
                  </a:lnTo>
                  <a:lnTo>
                    <a:pt x="1262" y="1015"/>
                  </a:lnTo>
                  <a:lnTo>
                    <a:pt x="1262" y="1012"/>
                  </a:lnTo>
                  <a:lnTo>
                    <a:pt x="1264" y="1011"/>
                  </a:lnTo>
                  <a:lnTo>
                    <a:pt x="1267" y="1011"/>
                  </a:lnTo>
                  <a:lnTo>
                    <a:pt x="1268" y="1010"/>
                  </a:lnTo>
                  <a:lnTo>
                    <a:pt x="1273" y="994"/>
                  </a:lnTo>
                  <a:lnTo>
                    <a:pt x="1277" y="987"/>
                  </a:lnTo>
                  <a:lnTo>
                    <a:pt x="1287" y="982"/>
                  </a:lnTo>
                  <a:lnTo>
                    <a:pt x="1288" y="979"/>
                  </a:lnTo>
                  <a:lnTo>
                    <a:pt x="1288" y="975"/>
                  </a:lnTo>
                  <a:lnTo>
                    <a:pt x="1288" y="970"/>
                  </a:lnTo>
                  <a:lnTo>
                    <a:pt x="1289" y="967"/>
                  </a:lnTo>
                  <a:lnTo>
                    <a:pt x="1293" y="965"/>
                  </a:lnTo>
                  <a:lnTo>
                    <a:pt x="1300" y="964"/>
                  </a:lnTo>
                  <a:lnTo>
                    <a:pt x="1313" y="956"/>
                  </a:lnTo>
                  <a:lnTo>
                    <a:pt x="1315" y="954"/>
                  </a:lnTo>
                  <a:lnTo>
                    <a:pt x="1317" y="949"/>
                  </a:lnTo>
                  <a:lnTo>
                    <a:pt x="1319" y="946"/>
                  </a:lnTo>
                  <a:lnTo>
                    <a:pt x="1323" y="944"/>
                  </a:lnTo>
                  <a:lnTo>
                    <a:pt x="1335" y="942"/>
                  </a:lnTo>
                  <a:lnTo>
                    <a:pt x="1340" y="938"/>
                  </a:lnTo>
                  <a:lnTo>
                    <a:pt x="1342" y="935"/>
                  </a:lnTo>
                  <a:lnTo>
                    <a:pt x="1339" y="932"/>
                  </a:lnTo>
                  <a:lnTo>
                    <a:pt x="1345" y="907"/>
                  </a:lnTo>
                  <a:lnTo>
                    <a:pt x="1353" y="887"/>
                  </a:lnTo>
                  <a:lnTo>
                    <a:pt x="1367" y="873"/>
                  </a:lnTo>
                  <a:lnTo>
                    <a:pt x="1421" y="858"/>
                  </a:lnTo>
                  <a:lnTo>
                    <a:pt x="1434" y="858"/>
                  </a:lnTo>
                  <a:close/>
                  <a:moveTo>
                    <a:pt x="1194" y="647"/>
                  </a:moveTo>
                  <a:lnTo>
                    <a:pt x="1195" y="650"/>
                  </a:lnTo>
                  <a:lnTo>
                    <a:pt x="1198" y="653"/>
                  </a:lnTo>
                  <a:lnTo>
                    <a:pt x="1200" y="657"/>
                  </a:lnTo>
                  <a:lnTo>
                    <a:pt x="1202" y="662"/>
                  </a:lnTo>
                  <a:lnTo>
                    <a:pt x="1202" y="665"/>
                  </a:lnTo>
                  <a:lnTo>
                    <a:pt x="1203" y="667"/>
                  </a:lnTo>
                  <a:lnTo>
                    <a:pt x="1206" y="668"/>
                  </a:lnTo>
                  <a:lnTo>
                    <a:pt x="1208" y="668"/>
                  </a:lnTo>
                  <a:lnTo>
                    <a:pt x="1209" y="663"/>
                  </a:lnTo>
                  <a:lnTo>
                    <a:pt x="1210" y="662"/>
                  </a:lnTo>
                  <a:lnTo>
                    <a:pt x="1212" y="662"/>
                  </a:lnTo>
                  <a:lnTo>
                    <a:pt x="1214" y="664"/>
                  </a:lnTo>
                  <a:lnTo>
                    <a:pt x="1215" y="666"/>
                  </a:lnTo>
                  <a:lnTo>
                    <a:pt x="1215" y="667"/>
                  </a:lnTo>
                  <a:lnTo>
                    <a:pt x="1222" y="667"/>
                  </a:lnTo>
                  <a:lnTo>
                    <a:pt x="1226" y="665"/>
                  </a:lnTo>
                  <a:lnTo>
                    <a:pt x="1228" y="659"/>
                  </a:lnTo>
                  <a:lnTo>
                    <a:pt x="1226" y="655"/>
                  </a:lnTo>
                  <a:lnTo>
                    <a:pt x="1221" y="654"/>
                  </a:lnTo>
                  <a:lnTo>
                    <a:pt x="1217" y="656"/>
                  </a:lnTo>
                  <a:lnTo>
                    <a:pt x="1213" y="655"/>
                  </a:lnTo>
                  <a:lnTo>
                    <a:pt x="1213" y="652"/>
                  </a:lnTo>
                  <a:lnTo>
                    <a:pt x="1214" y="647"/>
                  </a:lnTo>
                  <a:lnTo>
                    <a:pt x="1219" y="640"/>
                  </a:lnTo>
                  <a:lnTo>
                    <a:pt x="1214" y="631"/>
                  </a:lnTo>
                  <a:lnTo>
                    <a:pt x="1212" y="628"/>
                  </a:lnTo>
                  <a:lnTo>
                    <a:pt x="1208" y="626"/>
                  </a:lnTo>
                  <a:lnTo>
                    <a:pt x="1200" y="625"/>
                  </a:lnTo>
                  <a:lnTo>
                    <a:pt x="1194" y="628"/>
                  </a:lnTo>
                  <a:lnTo>
                    <a:pt x="1192" y="634"/>
                  </a:lnTo>
                  <a:lnTo>
                    <a:pt x="1192" y="643"/>
                  </a:lnTo>
                  <a:lnTo>
                    <a:pt x="1194" y="647"/>
                  </a:lnTo>
                  <a:close/>
                  <a:moveTo>
                    <a:pt x="550" y="409"/>
                  </a:moveTo>
                  <a:lnTo>
                    <a:pt x="548" y="417"/>
                  </a:lnTo>
                  <a:lnTo>
                    <a:pt x="548" y="427"/>
                  </a:lnTo>
                  <a:lnTo>
                    <a:pt x="550" y="446"/>
                  </a:lnTo>
                  <a:lnTo>
                    <a:pt x="554" y="451"/>
                  </a:lnTo>
                  <a:lnTo>
                    <a:pt x="583" y="450"/>
                  </a:lnTo>
                  <a:lnTo>
                    <a:pt x="587" y="453"/>
                  </a:lnTo>
                  <a:lnTo>
                    <a:pt x="593" y="459"/>
                  </a:lnTo>
                  <a:lnTo>
                    <a:pt x="595" y="461"/>
                  </a:lnTo>
                  <a:lnTo>
                    <a:pt x="609" y="456"/>
                  </a:lnTo>
                  <a:lnTo>
                    <a:pt x="613" y="452"/>
                  </a:lnTo>
                  <a:lnTo>
                    <a:pt x="612" y="444"/>
                  </a:lnTo>
                  <a:lnTo>
                    <a:pt x="608" y="439"/>
                  </a:lnTo>
                  <a:lnTo>
                    <a:pt x="600" y="446"/>
                  </a:lnTo>
                  <a:lnTo>
                    <a:pt x="603" y="438"/>
                  </a:lnTo>
                  <a:lnTo>
                    <a:pt x="607" y="430"/>
                  </a:lnTo>
                  <a:lnTo>
                    <a:pt x="613" y="423"/>
                  </a:lnTo>
                  <a:lnTo>
                    <a:pt x="618" y="420"/>
                  </a:lnTo>
                  <a:lnTo>
                    <a:pt x="617" y="427"/>
                  </a:lnTo>
                  <a:lnTo>
                    <a:pt x="617" y="442"/>
                  </a:lnTo>
                  <a:lnTo>
                    <a:pt x="616" y="450"/>
                  </a:lnTo>
                  <a:lnTo>
                    <a:pt x="614" y="458"/>
                  </a:lnTo>
                  <a:lnTo>
                    <a:pt x="611" y="462"/>
                  </a:lnTo>
                  <a:lnTo>
                    <a:pt x="603" y="469"/>
                  </a:lnTo>
                  <a:lnTo>
                    <a:pt x="598" y="474"/>
                  </a:lnTo>
                  <a:lnTo>
                    <a:pt x="597" y="479"/>
                  </a:lnTo>
                  <a:lnTo>
                    <a:pt x="598" y="484"/>
                  </a:lnTo>
                  <a:lnTo>
                    <a:pt x="619" y="509"/>
                  </a:lnTo>
                  <a:lnTo>
                    <a:pt x="623" y="506"/>
                  </a:lnTo>
                  <a:lnTo>
                    <a:pt x="627" y="500"/>
                  </a:lnTo>
                  <a:lnTo>
                    <a:pt x="632" y="488"/>
                  </a:lnTo>
                  <a:lnTo>
                    <a:pt x="640" y="464"/>
                  </a:lnTo>
                  <a:lnTo>
                    <a:pt x="642" y="459"/>
                  </a:lnTo>
                  <a:lnTo>
                    <a:pt x="654" y="452"/>
                  </a:lnTo>
                  <a:lnTo>
                    <a:pt x="656" y="447"/>
                  </a:lnTo>
                  <a:lnTo>
                    <a:pt x="657" y="440"/>
                  </a:lnTo>
                  <a:lnTo>
                    <a:pt x="661" y="437"/>
                  </a:lnTo>
                  <a:lnTo>
                    <a:pt x="666" y="436"/>
                  </a:lnTo>
                  <a:lnTo>
                    <a:pt x="672" y="435"/>
                  </a:lnTo>
                  <a:lnTo>
                    <a:pt x="672" y="432"/>
                  </a:lnTo>
                  <a:lnTo>
                    <a:pt x="668" y="427"/>
                  </a:lnTo>
                  <a:lnTo>
                    <a:pt x="668" y="419"/>
                  </a:lnTo>
                  <a:lnTo>
                    <a:pt x="671" y="410"/>
                  </a:lnTo>
                  <a:lnTo>
                    <a:pt x="675" y="405"/>
                  </a:lnTo>
                  <a:lnTo>
                    <a:pt x="679" y="403"/>
                  </a:lnTo>
                  <a:lnTo>
                    <a:pt x="684" y="403"/>
                  </a:lnTo>
                  <a:lnTo>
                    <a:pt x="688" y="402"/>
                  </a:lnTo>
                  <a:lnTo>
                    <a:pt x="691" y="399"/>
                  </a:lnTo>
                  <a:lnTo>
                    <a:pt x="703" y="383"/>
                  </a:lnTo>
                  <a:lnTo>
                    <a:pt x="706" y="380"/>
                  </a:lnTo>
                  <a:lnTo>
                    <a:pt x="713" y="376"/>
                  </a:lnTo>
                  <a:lnTo>
                    <a:pt x="716" y="374"/>
                  </a:lnTo>
                  <a:lnTo>
                    <a:pt x="721" y="363"/>
                  </a:lnTo>
                  <a:lnTo>
                    <a:pt x="723" y="361"/>
                  </a:lnTo>
                  <a:lnTo>
                    <a:pt x="729" y="359"/>
                  </a:lnTo>
                  <a:lnTo>
                    <a:pt x="736" y="355"/>
                  </a:lnTo>
                  <a:lnTo>
                    <a:pt x="754" y="337"/>
                  </a:lnTo>
                  <a:lnTo>
                    <a:pt x="748" y="333"/>
                  </a:lnTo>
                  <a:lnTo>
                    <a:pt x="736" y="329"/>
                  </a:lnTo>
                  <a:lnTo>
                    <a:pt x="727" y="328"/>
                  </a:lnTo>
                  <a:lnTo>
                    <a:pt x="730" y="323"/>
                  </a:lnTo>
                  <a:lnTo>
                    <a:pt x="736" y="321"/>
                  </a:lnTo>
                  <a:lnTo>
                    <a:pt x="750" y="320"/>
                  </a:lnTo>
                  <a:lnTo>
                    <a:pt x="767" y="313"/>
                  </a:lnTo>
                  <a:lnTo>
                    <a:pt x="774" y="312"/>
                  </a:lnTo>
                  <a:lnTo>
                    <a:pt x="781" y="312"/>
                  </a:lnTo>
                  <a:lnTo>
                    <a:pt x="794" y="314"/>
                  </a:lnTo>
                  <a:lnTo>
                    <a:pt x="801" y="314"/>
                  </a:lnTo>
                  <a:lnTo>
                    <a:pt x="807" y="312"/>
                  </a:lnTo>
                  <a:lnTo>
                    <a:pt x="818" y="305"/>
                  </a:lnTo>
                  <a:lnTo>
                    <a:pt x="825" y="303"/>
                  </a:lnTo>
                  <a:lnTo>
                    <a:pt x="825" y="300"/>
                  </a:lnTo>
                  <a:lnTo>
                    <a:pt x="820" y="297"/>
                  </a:lnTo>
                  <a:lnTo>
                    <a:pt x="813" y="288"/>
                  </a:lnTo>
                  <a:lnTo>
                    <a:pt x="808" y="284"/>
                  </a:lnTo>
                  <a:lnTo>
                    <a:pt x="795" y="279"/>
                  </a:lnTo>
                  <a:lnTo>
                    <a:pt x="789" y="278"/>
                  </a:lnTo>
                  <a:lnTo>
                    <a:pt x="715" y="286"/>
                  </a:lnTo>
                  <a:lnTo>
                    <a:pt x="689" y="294"/>
                  </a:lnTo>
                  <a:lnTo>
                    <a:pt x="667" y="305"/>
                  </a:lnTo>
                  <a:lnTo>
                    <a:pt x="662" y="308"/>
                  </a:lnTo>
                  <a:lnTo>
                    <a:pt x="658" y="314"/>
                  </a:lnTo>
                  <a:lnTo>
                    <a:pt x="655" y="316"/>
                  </a:lnTo>
                  <a:lnTo>
                    <a:pt x="651" y="315"/>
                  </a:lnTo>
                  <a:lnTo>
                    <a:pt x="647" y="314"/>
                  </a:lnTo>
                  <a:lnTo>
                    <a:pt x="644" y="314"/>
                  </a:lnTo>
                  <a:lnTo>
                    <a:pt x="642" y="315"/>
                  </a:lnTo>
                  <a:lnTo>
                    <a:pt x="634" y="324"/>
                  </a:lnTo>
                  <a:lnTo>
                    <a:pt x="609" y="339"/>
                  </a:lnTo>
                  <a:lnTo>
                    <a:pt x="600" y="346"/>
                  </a:lnTo>
                  <a:lnTo>
                    <a:pt x="573" y="388"/>
                  </a:lnTo>
                  <a:lnTo>
                    <a:pt x="568" y="394"/>
                  </a:lnTo>
                  <a:lnTo>
                    <a:pt x="555" y="403"/>
                  </a:lnTo>
                  <a:lnTo>
                    <a:pt x="550" y="409"/>
                  </a:lnTo>
                  <a:close/>
                  <a:moveTo>
                    <a:pt x="337" y="144"/>
                  </a:moveTo>
                  <a:lnTo>
                    <a:pt x="348" y="138"/>
                  </a:lnTo>
                  <a:lnTo>
                    <a:pt x="348" y="141"/>
                  </a:lnTo>
                  <a:lnTo>
                    <a:pt x="336" y="148"/>
                  </a:lnTo>
                  <a:lnTo>
                    <a:pt x="334" y="151"/>
                  </a:lnTo>
                  <a:lnTo>
                    <a:pt x="330" y="162"/>
                  </a:lnTo>
                  <a:lnTo>
                    <a:pt x="331" y="165"/>
                  </a:lnTo>
                  <a:lnTo>
                    <a:pt x="332" y="166"/>
                  </a:lnTo>
                  <a:lnTo>
                    <a:pt x="333" y="165"/>
                  </a:lnTo>
                  <a:lnTo>
                    <a:pt x="335" y="166"/>
                  </a:lnTo>
                  <a:lnTo>
                    <a:pt x="342" y="173"/>
                  </a:lnTo>
                  <a:lnTo>
                    <a:pt x="349" y="174"/>
                  </a:lnTo>
                  <a:lnTo>
                    <a:pt x="356" y="172"/>
                  </a:lnTo>
                  <a:lnTo>
                    <a:pt x="407" y="143"/>
                  </a:lnTo>
                  <a:lnTo>
                    <a:pt x="424" y="139"/>
                  </a:lnTo>
                  <a:lnTo>
                    <a:pt x="424" y="136"/>
                  </a:lnTo>
                  <a:lnTo>
                    <a:pt x="396" y="139"/>
                  </a:lnTo>
                  <a:lnTo>
                    <a:pt x="399" y="134"/>
                  </a:lnTo>
                  <a:lnTo>
                    <a:pt x="410" y="126"/>
                  </a:lnTo>
                  <a:lnTo>
                    <a:pt x="412" y="123"/>
                  </a:lnTo>
                  <a:lnTo>
                    <a:pt x="490" y="83"/>
                  </a:lnTo>
                  <a:lnTo>
                    <a:pt x="506" y="72"/>
                  </a:lnTo>
                  <a:lnTo>
                    <a:pt x="517" y="60"/>
                  </a:lnTo>
                  <a:lnTo>
                    <a:pt x="518" y="58"/>
                  </a:lnTo>
                  <a:lnTo>
                    <a:pt x="518" y="54"/>
                  </a:lnTo>
                  <a:lnTo>
                    <a:pt x="515" y="47"/>
                  </a:lnTo>
                  <a:lnTo>
                    <a:pt x="515" y="45"/>
                  </a:lnTo>
                  <a:lnTo>
                    <a:pt x="521" y="35"/>
                  </a:lnTo>
                  <a:lnTo>
                    <a:pt x="543" y="20"/>
                  </a:lnTo>
                  <a:lnTo>
                    <a:pt x="550" y="12"/>
                  </a:lnTo>
                  <a:lnTo>
                    <a:pt x="554" y="7"/>
                  </a:lnTo>
                  <a:lnTo>
                    <a:pt x="555" y="4"/>
                  </a:lnTo>
                  <a:lnTo>
                    <a:pt x="556" y="2"/>
                  </a:lnTo>
                  <a:lnTo>
                    <a:pt x="553" y="7"/>
                  </a:lnTo>
                  <a:lnTo>
                    <a:pt x="549" y="9"/>
                  </a:lnTo>
                  <a:lnTo>
                    <a:pt x="540" y="13"/>
                  </a:lnTo>
                  <a:lnTo>
                    <a:pt x="541" y="9"/>
                  </a:lnTo>
                  <a:lnTo>
                    <a:pt x="543" y="6"/>
                  </a:lnTo>
                  <a:lnTo>
                    <a:pt x="549" y="0"/>
                  </a:lnTo>
                  <a:lnTo>
                    <a:pt x="527" y="15"/>
                  </a:lnTo>
                  <a:lnTo>
                    <a:pt x="521" y="21"/>
                  </a:lnTo>
                  <a:lnTo>
                    <a:pt x="515" y="19"/>
                  </a:lnTo>
                  <a:lnTo>
                    <a:pt x="506" y="24"/>
                  </a:lnTo>
                  <a:lnTo>
                    <a:pt x="502" y="23"/>
                  </a:lnTo>
                  <a:lnTo>
                    <a:pt x="480" y="43"/>
                  </a:lnTo>
                  <a:lnTo>
                    <a:pt x="479" y="37"/>
                  </a:lnTo>
                  <a:lnTo>
                    <a:pt x="470" y="47"/>
                  </a:lnTo>
                  <a:lnTo>
                    <a:pt x="456" y="58"/>
                  </a:lnTo>
                  <a:lnTo>
                    <a:pt x="442" y="67"/>
                  </a:lnTo>
                  <a:lnTo>
                    <a:pt x="434" y="68"/>
                  </a:lnTo>
                  <a:lnTo>
                    <a:pt x="429" y="74"/>
                  </a:lnTo>
                  <a:lnTo>
                    <a:pt x="421" y="79"/>
                  </a:lnTo>
                  <a:lnTo>
                    <a:pt x="414" y="82"/>
                  </a:lnTo>
                  <a:lnTo>
                    <a:pt x="407" y="82"/>
                  </a:lnTo>
                  <a:lnTo>
                    <a:pt x="397" y="90"/>
                  </a:lnTo>
                  <a:lnTo>
                    <a:pt x="355" y="117"/>
                  </a:lnTo>
                  <a:lnTo>
                    <a:pt x="328" y="140"/>
                  </a:lnTo>
                  <a:lnTo>
                    <a:pt x="332" y="144"/>
                  </a:lnTo>
                  <a:lnTo>
                    <a:pt x="337" y="144"/>
                  </a:lnTo>
                  <a:close/>
                  <a:moveTo>
                    <a:pt x="1466" y="1256"/>
                  </a:moveTo>
                  <a:lnTo>
                    <a:pt x="1464" y="1254"/>
                  </a:lnTo>
                  <a:lnTo>
                    <a:pt x="1461" y="1252"/>
                  </a:lnTo>
                  <a:lnTo>
                    <a:pt x="1455" y="1255"/>
                  </a:lnTo>
                  <a:lnTo>
                    <a:pt x="1451" y="1261"/>
                  </a:lnTo>
                  <a:lnTo>
                    <a:pt x="1450" y="1269"/>
                  </a:lnTo>
                  <a:lnTo>
                    <a:pt x="1452" y="1275"/>
                  </a:lnTo>
                  <a:lnTo>
                    <a:pt x="1460" y="1278"/>
                  </a:lnTo>
                  <a:lnTo>
                    <a:pt x="1465" y="1272"/>
                  </a:lnTo>
                  <a:lnTo>
                    <a:pt x="1469" y="1263"/>
                  </a:lnTo>
                  <a:lnTo>
                    <a:pt x="1473" y="1256"/>
                  </a:lnTo>
                  <a:lnTo>
                    <a:pt x="1469" y="1256"/>
                  </a:lnTo>
                  <a:lnTo>
                    <a:pt x="1466" y="1256"/>
                  </a:lnTo>
                  <a:close/>
                  <a:moveTo>
                    <a:pt x="1495" y="1242"/>
                  </a:moveTo>
                  <a:lnTo>
                    <a:pt x="1504" y="1235"/>
                  </a:lnTo>
                  <a:lnTo>
                    <a:pt x="1499" y="1231"/>
                  </a:lnTo>
                  <a:lnTo>
                    <a:pt x="1499" y="1226"/>
                  </a:lnTo>
                  <a:lnTo>
                    <a:pt x="1501" y="1220"/>
                  </a:lnTo>
                  <a:lnTo>
                    <a:pt x="1501" y="1214"/>
                  </a:lnTo>
                  <a:lnTo>
                    <a:pt x="1498" y="1209"/>
                  </a:lnTo>
                  <a:lnTo>
                    <a:pt x="1494" y="1207"/>
                  </a:lnTo>
                  <a:lnTo>
                    <a:pt x="1488" y="1204"/>
                  </a:lnTo>
                  <a:lnTo>
                    <a:pt x="1484" y="1201"/>
                  </a:lnTo>
                  <a:lnTo>
                    <a:pt x="1479" y="1202"/>
                  </a:lnTo>
                  <a:lnTo>
                    <a:pt x="1475" y="1206"/>
                  </a:lnTo>
                  <a:lnTo>
                    <a:pt x="1472" y="1215"/>
                  </a:lnTo>
                  <a:lnTo>
                    <a:pt x="1486" y="1236"/>
                  </a:lnTo>
                  <a:lnTo>
                    <a:pt x="1495" y="1242"/>
                  </a:lnTo>
                  <a:close/>
                  <a:moveTo>
                    <a:pt x="1965" y="774"/>
                  </a:moveTo>
                  <a:lnTo>
                    <a:pt x="1956" y="772"/>
                  </a:lnTo>
                  <a:lnTo>
                    <a:pt x="1952" y="777"/>
                  </a:lnTo>
                  <a:lnTo>
                    <a:pt x="1950" y="779"/>
                  </a:lnTo>
                  <a:lnTo>
                    <a:pt x="1951" y="782"/>
                  </a:lnTo>
                  <a:lnTo>
                    <a:pt x="1953" y="782"/>
                  </a:lnTo>
                  <a:lnTo>
                    <a:pt x="1955" y="783"/>
                  </a:lnTo>
                  <a:lnTo>
                    <a:pt x="1956" y="783"/>
                  </a:lnTo>
                  <a:lnTo>
                    <a:pt x="1958" y="784"/>
                  </a:lnTo>
                  <a:lnTo>
                    <a:pt x="1954" y="788"/>
                  </a:lnTo>
                  <a:lnTo>
                    <a:pt x="1962" y="790"/>
                  </a:lnTo>
                  <a:lnTo>
                    <a:pt x="1968" y="791"/>
                  </a:lnTo>
                  <a:lnTo>
                    <a:pt x="1981" y="790"/>
                  </a:lnTo>
                  <a:lnTo>
                    <a:pt x="1979" y="785"/>
                  </a:lnTo>
                  <a:lnTo>
                    <a:pt x="1975" y="782"/>
                  </a:lnTo>
                  <a:lnTo>
                    <a:pt x="1971" y="781"/>
                  </a:lnTo>
                  <a:lnTo>
                    <a:pt x="1967" y="783"/>
                  </a:lnTo>
                  <a:lnTo>
                    <a:pt x="1968" y="777"/>
                  </a:lnTo>
                  <a:lnTo>
                    <a:pt x="1965" y="774"/>
                  </a:lnTo>
                  <a:close/>
                  <a:moveTo>
                    <a:pt x="1517" y="1069"/>
                  </a:moveTo>
                  <a:lnTo>
                    <a:pt x="1515" y="1069"/>
                  </a:lnTo>
                  <a:lnTo>
                    <a:pt x="1514" y="1069"/>
                  </a:lnTo>
                  <a:lnTo>
                    <a:pt x="1512" y="1071"/>
                  </a:lnTo>
                  <a:lnTo>
                    <a:pt x="1529" y="1092"/>
                  </a:lnTo>
                  <a:lnTo>
                    <a:pt x="1532" y="1095"/>
                  </a:lnTo>
                  <a:lnTo>
                    <a:pt x="1533" y="1087"/>
                  </a:lnTo>
                  <a:lnTo>
                    <a:pt x="1530" y="1080"/>
                  </a:lnTo>
                  <a:lnTo>
                    <a:pt x="1524" y="1074"/>
                  </a:lnTo>
                  <a:lnTo>
                    <a:pt x="1517" y="1069"/>
                  </a:lnTo>
                  <a:close/>
                  <a:moveTo>
                    <a:pt x="2802" y="1990"/>
                  </a:moveTo>
                  <a:lnTo>
                    <a:pt x="2805" y="1976"/>
                  </a:lnTo>
                  <a:lnTo>
                    <a:pt x="2802" y="1961"/>
                  </a:lnTo>
                  <a:lnTo>
                    <a:pt x="2799" y="1959"/>
                  </a:lnTo>
                  <a:lnTo>
                    <a:pt x="2796" y="1952"/>
                  </a:lnTo>
                  <a:lnTo>
                    <a:pt x="2784" y="1935"/>
                  </a:lnTo>
                  <a:lnTo>
                    <a:pt x="2780" y="1931"/>
                  </a:lnTo>
                  <a:lnTo>
                    <a:pt x="2777" y="1927"/>
                  </a:lnTo>
                  <a:lnTo>
                    <a:pt x="2748" y="1855"/>
                  </a:lnTo>
                  <a:lnTo>
                    <a:pt x="2729" y="1780"/>
                  </a:lnTo>
                  <a:lnTo>
                    <a:pt x="2713" y="1748"/>
                  </a:lnTo>
                  <a:lnTo>
                    <a:pt x="2675" y="1629"/>
                  </a:lnTo>
                  <a:lnTo>
                    <a:pt x="2659" y="1606"/>
                  </a:lnTo>
                  <a:lnTo>
                    <a:pt x="2656" y="1600"/>
                  </a:lnTo>
                  <a:lnTo>
                    <a:pt x="2654" y="1591"/>
                  </a:lnTo>
                  <a:lnTo>
                    <a:pt x="2650" y="1584"/>
                  </a:lnTo>
                  <a:lnTo>
                    <a:pt x="2629" y="1561"/>
                  </a:lnTo>
                  <a:lnTo>
                    <a:pt x="2616" y="1552"/>
                  </a:lnTo>
                  <a:lnTo>
                    <a:pt x="2603" y="1545"/>
                  </a:lnTo>
                  <a:lnTo>
                    <a:pt x="2563" y="1532"/>
                  </a:lnTo>
                  <a:lnTo>
                    <a:pt x="2555" y="1532"/>
                  </a:lnTo>
                  <a:lnTo>
                    <a:pt x="2548" y="1534"/>
                  </a:lnTo>
                  <a:lnTo>
                    <a:pt x="2533" y="1542"/>
                  </a:lnTo>
                  <a:lnTo>
                    <a:pt x="2528" y="1545"/>
                  </a:lnTo>
                  <a:lnTo>
                    <a:pt x="2519" y="1560"/>
                  </a:lnTo>
                  <a:lnTo>
                    <a:pt x="2513" y="1565"/>
                  </a:lnTo>
                  <a:lnTo>
                    <a:pt x="2503" y="1568"/>
                  </a:lnTo>
                  <a:lnTo>
                    <a:pt x="2499" y="1570"/>
                  </a:lnTo>
                  <a:lnTo>
                    <a:pt x="2492" y="1577"/>
                  </a:lnTo>
                  <a:lnTo>
                    <a:pt x="2488" y="1579"/>
                  </a:lnTo>
                  <a:lnTo>
                    <a:pt x="2464" y="1583"/>
                  </a:lnTo>
                  <a:lnTo>
                    <a:pt x="2461" y="1585"/>
                  </a:lnTo>
                  <a:lnTo>
                    <a:pt x="2459" y="1587"/>
                  </a:lnTo>
                  <a:lnTo>
                    <a:pt x="2456" y="1590"/>
                  </a:lnTo>
                  <a:lnTo>
                    <a:pt x="2449" y="1605"/>
                  </a:lnTo>
                  <a:lnTo>
                    <a:pt x="2448" y="1608"/>
                  </a:lnTo>
                  <a:lnTo>
                    <a:pt x="2443" y="1612"/>
                  </a:lnTo>
                  <a:lnTo>
                    <a:pt x="2415" y="1620"/>
                  </a:lnTo>
                  <a:lnTo>
                    <a:pt x="2421" y="1622"/>
                  </a:lnTo>
                  <a:lnTo>
                    <a:pt x="2428" y="1621"/>
                  </a:lnTo>
                  <a:lnTo>
                    <a:pt x="2434" y="1621"/>
                  </a:lnTo>
                  <a:lnTo>
                    <a:pt x="2439" y="1626"/>
                  </a:lnTo>
                  <a:lnTo>
                    <a:pt x="2429" y="1640"/>
                  </a:lnTo>
                  <a:lnTo>
                    <a:pt x="2424" y="1649"/>
                  </a:lnTo>
                  <a:lnTo>
                    <a:pt x="2423" y="1657"/>
                  </a:lnTo>
                  <a:lnTo>
                    <a:pt x="2422" y="1667"/>
                  </a:lnTo>
                  <a:lnTo>
                    <a:pt x="2409" y="1691"/>
                  </a:lnTo>
                  <a:lnTo>
                    <a:pt x="2405" y="1711"/>
                  </a:lnTo>
                  <a:lnTo>
                    <a:pt x="2401" y="1719"/>
                  </a:lnTo>
                  <a:lnTo>
                    <a:pt x="2394" y="1719"/>
                  </a:lnTo>
                  <a:lnTo>
                    <a:pt x="2392" y="1716"/>
                  </a:lnTo>
                  <a:lnTo>
                    <a:pt x="2390" y="1711"/>
                  </a:lnTo>
                  <a:lnTo>
                    <a:pt x="2387" y="1708"/>
                  </a:lnTo>
                  <a:lnTo>
                    <a:pt x="2384" y="1711"/>
                  </a:lnTo>
                  <a:lnTo>
                    <a:pt x="2366" y="1747"/>
                  </a:lnTo>
                  <a:lnTo>
                    <a:pt x="2356" y="1761"/>
                  </a:lnTo>
                  <a:lnTo>
                    <a:pt x="2345" y="1770"/>
                  </a:lnTo>
                  <a:lnTo>
                    <a:pt x="2331" y="1769"/>
                  </a:lnTo>
                  <a:lnTo>
                    <a:pt x="2316" y="1763"/>
                  </a:lnTo>
                  <a:lnTo>
                    <a:pt x="2298" y="1760"/>
                  </a:lnTo>
                  <a:lnTo>
                    <a:pt x="2291" y="1756"/>
                  </a:lnTo>
                  <a:lnTo>
                    <a:pt x="2274" y="1752"/>
                  </a:lnTo>
                  <a:lnTo>
                    <a:pt x="2266" y="1749"/>
                  </a:lnTo>
                  <a:lnTo>
                    <a:pt x="2257" y="1741"/>
                  </a:lnTo>
                  <a:lnTo>
                    <a:pt x="2250" y="1731"/>
                  </a:lnTo>
                  <a:lnTo>
                    <a:pt x="2246" y="1719"/>
                  </a:lnTo>
                  <a:lnTo>
                    <a:pt x="2249" y="1707"/>
                  </a:lnTo>
                  <a:lnTo>
                    <a:pt x="2250" y="1703"/>
                  </a:lnTo>
                  <a:lnTo>
                    <a:pt x="2246" y="1688"/>
                  </a:lnTo>
                  <a:lnTo>
                    <a:pt x="2246" y="1682"/>
                  </a:lnTo>
                  <a:lnTo>
                    <a:pt x="2250" y="1676"/>
                  </a:lnTo>
                  <a:lnTo>
                    <a:pt x="2252" y="1672"/>
                  </a:lnTo>
                  <a:lnTo>
                    <a:pt x="2252" y="1668"/>
                  </a:lnTo>
                  <a:lnTo>
                    <a:pt x="2246" y="1664"/>
                  </a:lnTo>
                  <a:lnTo>
                    <a:pt x="2253" y="1628"/>
                  </a:lnTo>
                  <a:lnTo>
                    <a:pt x="2259" y="1613"/>
                  </a:lnTo>
                  <a:lnTo>
                    <a:pt x="2272" y="1605"/>
                  </a:lnTo>
                  <a:lnTo>
                    <a:pt x="2276" y="1605"/>
                  </a:lnTo>
                  <a:lnTo>
                    <a:pt x="2284" y="1606"/>
                  </a:lnTo>
                  <a:lnTo>
                    <a:pt x="2288" y="1606"/>
                  </a:lnTo>
                  <a:lnTo>
                    <a:pt x="2291" y="1604"/>
                  </a:lnTo>
                  <a:lnTo>
                    <a:pt x="2296" y="1600"/>
                  </a:lnTo>
                  <a:lnTo>
                    <a:pt x="2300" y="1598"/>
                  </a:lnTo>
                  <a:lnTo>
                    <a:pt x="2303" y="1598"/>
                  </a:lnTo>
                  <a:lnTo>
                    <a:pt x="2310" y="1599"/>
                  </a:lnTo>
                  <a:lnTo>
                    <a:pt x="2314" y="1599"/>
                  </a:lnTo>
                  <a:lnTo>
                    <a:pt x="2315" y="1596"/>
                  </a:lnTo>
                  <a:lnTo>
                    <a:pt x="2316" y="1585"/>
                  </a:lnTo>
                  <a:lnTo>
                    <a:pt x="2317" y="1581"/>
                  </a:lnTo>
                  <a:lnTo>
                    <a:pt x="2322" y="1576"/>
                  </a:lnTo>
                  <a:lnTo>
                    <a:pt x="2338" y="1573"/>
                  </a:lnTo>
                  <a:lnTo>
                    <a:pt x="2344" y="1569"/>
                  </a:lnTo>
                  <a:lnTo>
                    <a:pt x="2344" y="1564"/>
                  </a:lnTo>
                  <a:lnTo>
                    <a:pt x="2343" y="1559"/>
                  </a:lnTo>
                  <a:lnTo>
                    <a:pt x="2342" y="1554"/>
                  </a:lnTo>
                  <a:lnTo>
                    <a:pt x="2346" y="1552"/>
                  </a:lnTo>
                  <a:lnTo>
                    <a:pt x="2348" y="1550"/>
                  </a:lnTo>
                  <a:lnTo>
                    <a:pt x="2348" y="1544"/>
                  </a:lnTo>
                  <a:lnTo>
                    <a:pt x="2345" y="1514"/>
                  </a:lnTo>
                  <a:lnTo>
                    <a:pt x="2346" y="1495"/>
                  </a:lnTo>
                  <a:lnTo>
                    <a:pt x="2350" y="1478"/>
                  </a:lnTo>
                  <a:lnTo>
                    <a:pt x="2362" y="1468"/>
                  </a:lnTo>
                  <a:lnTo>
                    <a:pt x="2365" y="1467"/>
                  </a:lnTo>
                  <a:lnTo>
                    <a:pt x="2375" y="1466"/>
                  </a:lnTo>
                  <a:lnTo>
                    <a:pt x="2375" y="1469"/>
                  </a:lnTo>
                  <a:lnTo>
                    <a:pt x="2373" y="1476"/>
                  </a:lnTo>
                  <a:lnTo>
                    <a:pt x="2373" y="1478"/>
                  </a:lnTo>
                  <a:lnTo>
                    <a:pt x="2377" y="1473"/>
                  </a:lnTo>
                  <a:lnTo>
                    <a:pt x="2389" y="1453"/>
                  </a:lnTo>
                  <a:lnTo>
                    <a:pt x="2391" y="1447"/>
                  </a:lnTo>
                  <a:lnTo>
                    <a:pt x="2393" y="1445"/>
                  </a:lnTo>
                  <a:lnTo>
                    <a:pt x="2402" y="1444"/>
                  </a:lnTo>
                  <a:lnTo>
                    <a:pt x="2405" y="1442"/>
                  </a:lnTo>
                  <a:lnTo>
                    <a:pt x="2409" y="1434"/>
                  </a:lnTo>
                  <a:lnTo>
                    <a:pt x="2410" y="1430"/>
                  </a:lnTo>
                  <a:lnTo>
                    <a:pt x="2411" y="1424"/>
                  </a:lnTo>
                  <a:lnTo>
                    <a:pt x="2410" y="1407"/>
                  </a:lnTo>
                  <a:lnTo>
                    <a:pt x="2398" y="1313"/>
                  </a:lnTo>
                  <a:lnTo>
                    <a:pt x="2398" y="1304"/>
                  </a:lnTo>
                  <a:lnTo>
                    <a:pt x="2402" y="1287"/>
                  </a:lnTo>
                  <a:lnTo>
                    <a:pt x="2402" y="1278"/>
                  </a:lnTo>
                  <a:lnTo>
                    <a:pt x="2400" y="1269"/>
                  </a:lnTo>
                  <a:lnTo>
                    <a:pt x="2394" y="1252"/>
                  </a:lnTo>
                  <a:lnTo>
                    <a:pt x="2390" y="1231"/>
                  </a:lnTo>
                  <a:lnTo>
                    <a:pt x="2386" y="1223"/>
                  </a:lnTo>
                  <a:lnTo>
                    <a:pt x="2383" y="1216"/>
                  </a:lnTo>
                  <a:lnTo>
                    <a:pt x="2378" y="1209"/>
                  </a:lnTo>
                  <a:lnTo>
                    <a:pt x="2377" y="1207"/>
                  </a:lnTo>
                  <a:lnTo>
                    <a:pt x="2376" y="1202"/>
                  </a:lnTo>
                  <a:lnTo>
                    <a:pt x="2374" y="1200"/>
                  </a:lnTo>
                  <a:lnTo>
                    <a:pt x="2372" y="1199"/>
                  </a:lnTo>
                  <a:lnTo>
                    <a:pt x="2366" y="1197"/>
                  </a:lnTo>
                  <a:lnTo>
                    <a:pt x="2359" y="1191"/>
                  </a:lnTo>
                  <a:lnTo>
                    <a:pt x="2349" y="1187"/>
                  </a:lnTo>
                  <a:lnTo>
                    <a:pt x="2344" y="1184"/>
                  </a:lnTo>
                  <a:lnTo>
                    <a:pt x="2340" y="1180"/>
                  </a:lnTo>
                  <a:lnTo>
                    <a:pt x="2338" y="1177"/>
                  </a:lnTo>
                  <a:lnTo>
                    <a:pt x="2336" y="1173"/>
                  </a:lnTo>
                  <a:lnTo>
                    <a:pt x="2335" y="1166"/>
                  </a:lnTo>
                  <a:lnTo>
                    <a:pt x="2333" y="1163"/>
                  </a:lnTo>
                  <a:lnTo>
                    <a:pt x="2331" y="1161"/>
                  </a:lnTo>
                  <a:lnTo>
                    <a:pt x="2328" y="1160"/>
                  </a:lnTo>
                  <a:lnTo>
                    <a:pt x="2327" y="1159"/>
                  </a:lnTo>
                  <a:lnTo>
                    <a:pt x="2326" y="1155"/>
                  </a:lnTo>
                  <a:lnTo>
                    <a:pt x="2328" y="1153"/>
                  </a:lnTo>
                  <a:lnTo>
                    <a:pt x="2329" y="1152"/>
                  </a:lnTo>
                  <a:lnTo>
                    <a:pt x="2330" y="1148"/>
                  </a:lnTo>
                  <a:lnTo>
                    <a:pt x="2329" y="1137"/>
                  </a:lnTo>
                  <a:lnTo>
                    <a:pt x="2331" y="1129"/>
                  </a:lnTo>
                  <a:lnTo>
                    <a:pt x="2336" y="1123"/>
                  </a:lnTo>
                  <a:lnTo>
                    <a:pt x="2347" y="1120"/>
                  </a:lnTo>
                  <a:lnTo>
                    <a:pt x="2351" y="1122"/>
                  </a:lnTo>
                  <a:lnTo>
                    <a:pt x="2359" y="1129"/>
                  </a:lnTo>
                  <a:lnTo>
                    <a:pt x="2364" y="1132"/>
                  </a:lnTo>
                  <a:lnTo>
                    <a:pt x="2369" y="1134"/>
                  </a:lnTo>
                  <a:lnTo>
                    <a:pt x="2375" y="1134"/>
                  </a:lnTo>
                  <a:lnTo>
                    <a:pt x="2387" y="1132"/>
                  </a:lnTo>
                  <a:lnTo>
                    <a:pt x="2382" y="1125"/>
                  </a:lnTo>
                  <a:lnTo>
                    <a:pt x="2369" y="1121"/>
                  </a:lnTo>
                  <a:lnTo>
                    <a:pt x="2365" y="1111"/>
                  </a:lnTo>
                  <a:lnTo>
                    <a:pt x="2366" y="1111"/>
                  </a:lnTo>
                  <a:lnTo>
                    <a:pt x="2368" y="1111"/>
                  </a:lnTo>
                  <a:lnTo>
                    <a:pt x="2371" y="1110"/>
                  </a:lnTo>
                  <a:lnTo>
                    <a:pt x="2371" y="1107"/>
                  </a:lnTo>
                  <a:lnTo>
                    <a:pt x="2371" y="1104"/>
                  </a:lnTo>
                  <a:lnTo>
                    <a:pt x="2370" y="1103"/>
                  </a:lnTo>
                  <a:lnTo>
                    <a:pt x="2369" y="1101"/>
                  </a:lnTo>
                  <a:lnTo>
                    <a:pt x="2368" y="1100"/>
                  </a:lnTo>
                  <a:lnTo>
                    <a:pt x="2367" y="1096"/>
                  </a:lnTo>
                  <a:lnTo>
                    <a:pt x="2363" y="1085"/>
                  </a:lnTo>
                  <a:lnTo>
                    <a:pt x="2361" y="1082"/>
                  </a:lnTo>
                  <a:lnTo>
                    <a:pt x="2357" y="1081"/>
                  </a:lnTo>
                  <a:lnTo>
                    <a:pt x="2353" y="1081"/>
                  </a:lnTo>
                  <a:lnTo>
                    <a:pt x="2349" y="1080"/>
                  </a:lnTo>
                  <a:lnTo>
                    <a:pt x="2346" y="1077"/>
                  </a:lnTo>
                  <a:lnTo>
                    <a:pt x="2335" y="1065"/>
                  </a:lnTo>
                  <a:lnTo>
                    <a:pt x="2328" y="1054"/>
                  </a:lnTo>
                  <a:lnTo>
                    <a:pt x="2326" y="1050"/>
                  </a:lnTo>
                  <a:lnTo>
                    <a:pt x="2326" y="1045"/>
                  </a:lnTo>
                  <a:lnTo>
                    <a:pt x="2328" y="1041"/>
                  </a:lnTo>
                  <a:lnTo>
                    <a:pt x="2333" y="1035"/>
                  </a:lnTo>
                  <a:lnTo>
                    <a:pt x="2318" y="1023"/>
                  </a:lnTo>
                  <a:lnTo>
                    <a:pt x="2303" y="1013"/>
                  </a:lnTo>
                  <a:lnTo>
                    <a:pt x="2287" y="1007"/>
                  </a:lnTo>
                  <a:lnTo>
                    <a:pt x="2272" y="1006"/>
                  </a:lnTo>
                  <a:lnTo>
                    <a:pt x="2261" y="1008"/>
                  </a:lnTo>
                  <a:lnTo>
                    <a:pt x="2256" y="1008"/>
                  </a:lnTo>
                  <a:lnTo>
                    <a:pt x="2243" y="1004"/>
                  </a:lnTo>
                  <a:lnTo>
                    <a:pt x="2238" y="1004"/>
                  </a:lnTo>
                  <a:lnTo>
                    <a:pt x="2232" y="1003"/>
                  </a:lnTo>
                  <a:lnTo>
                    <a:pt x="2222" y="993"/>
                  </a:lnTo>
                  <a:lnTo>
                    <a:pt x="2215" y="989"/>
                  </a:lnTo>
                  <a:lnTo>
                    <a:pt x="2212" y="989"/>
                  </a:lnTo>
                  <a:lnTo>
                    <a:pt x="2200" y="992"/>
                  </a:lnTo>
                  <a:lnTo>
                    <a:pt x="2196" y="991"/>
                  </a:lnTo>
                  <a:lnTo>
                    <a:pt x="2186" y="989"/>
                  </a:lnTo>
                  <a:lnTo>
                    <a:pt x="2174" y="987"/>
                  </a:lnTo>
                  <a:lnTo>
                    <a:pt x="2167" y="983"/>
                  </a:lnTo>
                  <a:lnTo>
                    <a:pt x="2154" y="972"/>
                  </a:lnTo>
                  <a:lnTo>
                    <a:pt x="2138" y="967"/>
                  </a:lnTo>
                  <a:lnTo>
                    <a:pt x="2089" y="972"/>
                  </a:lnTo>
                  <a:lnTo>
                    <a:pt x="2082" y="970"/>
                  </a:lnTo>
                  <a:lnTo>
                    <a:pt x="2076" y="965"/>
                  </a:lnTo>
                  <a:lnTo>
                    <a:pt x="2072" y="957"/>
                  </a:lnTo>
                  <a:lnTo>
                    <a:pt x="2069" y="950"/>
                  </a:lnTo>
                  <a:lnTo>
                    <a:pt x="2067" y="943"/>
                  </a:lnTo>
                  <a:lnTo>
                    <a:pt x="2062" y="937"/>
                  </a:lnTo>
                  <a:lnTo>
                    <a:pt x="2050" y="927"/>
                  </a:lnTo>
                  <a:lnTo>
                    <a:pt x="2039" y="919"/>
                  </a:lnTo>
                  <a:lnTo>
                    <a:pt x="2023" y="913"/>
                  </a:lnTo>
                  <a:lnTo>
                    <a:pt x="2006" y="910"/>
                  </a:lnTo>
                  <a:lnTo>
                    <a:pt x="1992" y="911"/>
                  </a:lnTo>
                  <a:lnTo>
                    <a:pt x="1961" y="918"/>
                  </a:lnTo>
                  <a:lnTo>
                    <a:pt x="1948" y="915"/>
                  </a:lnTo>
                  <a:lnTo>
                    <a:pt x="1920" y="898"/>
                  </a:lnTo>
                  <a:lnTo>
                    <a:pt x="1875" y="883"/>
                  </a:lnTo>
                  <a:lnTo>
                    <a:pt x="1863" y="875"/>
                  </a:lnTo>
                  <a:lnTo>
                    <a:pt x="1858" y="874"/>
                  </a:lnTo>
                  <a:lnTo>
                    <a:pt x="1852" y="877"/>
                  </a:lnTo>
                  <a:lnTo>
                    <a:pt x="1849" y="881"/>
                  </a:lnTo>
                  <a:lnTo>
                    <a:pt x="1847" y="886"/>
                  </a:lnTo>
                  <a:lnTo>
                    <a:pt x="1844" y="891"/>
                  </a:lnTo>
                  <a:lnTo>
                    <a:pt x="1838" y="894"/>
                  </a:lnTo>
                  <a:lnTo>
                    <a:pt x="1795" y="898"/>
                  </a:lnTo>
                  <a:lnTo>
                    <a:pt x="1782" y="895"/>
                  </a:lnTo>
                  <a:lnTo>
                    <a:pt x="1782" y="898"/>
                  </a:lnTo>
                  <a:lnTo>
                    <a:pt x="1787" y="901"/>
                  </a:lnTo>
                  <a:lnTo>
                    <a:pt x="1800" y="911"/>
                  </a:lnTo>
                  <a:lnTo>
                    <a:pt x="1801" y="913"/>
                  </a:lnTo>
                  <a:lnTo>
                    <a:pt x="1798" y="917"/>
                  </a:lnTo>
                  <a:lnTo>
                    <a:pt x="1787" y="937"/>
                  </a:lnTo>
                  <a:lnTo>
                    <a:pt x="1770" y="953"/>
                  </a:lnTo>
                  <a:lnTo>
                    <a:pt x="1762" y="963"/>
                  </a:lnTo>
                  <a:lnTo>
                    <a:pt x="1757" y="977"/>
                  </a:lnTo>
                  <a:lnTo>
                    <a:pt x="1757" y="993"/>
                  </a:lnTo>
                  <a:lnTo>
                    <a:pt x="1761" y="1008"/>
                  </a:lnTo>
                  <a:lnTo>
                    <a:pt x="1768" y="1022"/>
                  </a:lnTo>
                  <a:lnTo>
                    <a:pt x="1776" y="1031"/>
                  </a:lnTo>
                  <a:lnTo>
                    <a:pt x="1787" y="1040"/>
                  </a:lnTo>
                  <a:lnTo>
                    <a:pt x="1793" y="1043"/>
                  </a:lnTo>
                  <a:lnTo>
                    <a:pt x="1823" y="1043"/>
                  </a:lnTo>
                  <a:lnTo>
                    <a:pt x="1830" y="1045"/>
                  </a:lnTo>
                  <a:lnTo>
                    <a:pt x="1823" y="1057"/>
                  </a:lnTo>
                  <a:lnTo>
                    <a:pt x="1808" y="1065"/>
                  </a:lnTo>
                  <a:lnTo>
                    <a:pt x="1790" y="1069"/>
                  </a:lnTo>
                  <a:lnTo>
                    <a:pt x="1761" y="1071"/>
                  </a:lnTo>
                  <a:lnTo>
                    <a:pt x="1747" y="1076"/>
                  </a:lnTo>
                  <a:lnTo>
                    <a:pt x="1699" y="1109"/>
                  </a:lnTo>
                  <a:lnTo>
                    <a:pt x="1689" y="1120"/>
                  </a:lnTo>
                  <a:lnTo>
                    <a:pt x="1683" y="1133"/>
                  </a:lnTo>
                  <a:lnTo>
                    <a:pt x="1683" y="1150"/>
                  </a:lnTo>
                  <a:lnTo>
                    <a:pt x="1697" y="1203"/>
                  </a:lnTo>
                  <a:lnTo>
                    <a:pt x="1697" y="1243"/>
                  </a:lnTo>
                  <a:lnTo>
                    <a:pt x="1692" y="1279"/>
                  </a:lnTo>
                  <a:lnTo>
                    <a:pt x="1681" y="1312"/>
                  </a:lnTo>
                  <a:lnTo>
                    <a:pt x="1665" y="1351"/>
                  </a:lnTo>
                  <a:lnTo>
                    <a:pt x="1662" y="1354"/>
                  </a:lnTo>
                  <a:lnTo>
                    <a:pt x="1658" y="1356"/>
                  </a:lnTo>
                  <a:lnTo>
                    <a:pt x="1655" y="1355"/>
                  </a:lnTo>
                  <a:lnTo>
                    <a:pt x="1653" y="1352"/>
                  </a:lnTo>
                  <a:lnTo>
                    <a:pt x="1653" y="1347"/>
                  </a:lnTo>
                  <a:lnTo>
                    <a:pt x="1657" y="1339"/>
                  </a:lnTo>
                  <a:lnTo>
                    <a:pt x="1657" y="1334"/>
                  </a:lnTo>
                  <a:lnTo>
                    <a:pt x="1656" y="1325"/>
                  </a:lnTo>
                  <a:lnTo>
                    <a:pt x="1657" y="1322"/>
                  </a:lnTo>
                  <a:lnTo>
                    <a:pt x="1664" y="1313"/>
                  </a:lnTo>
                  <a:lnTo>
                    <a:pt x="1667" y="1304"/>
                  </a:lnTo>
                  <a:lnTo>
                    <a:pt x="1668" y="1295"/>
                  </a:lnTo>
                  <a:lnTo>
                    <a:pt x="1669" y="1285"/>
                  </a:lnTo>
                  <a:lnTo>
                    <a:pt x="1668" y="1275"/>
                  </a:lnTo>
                  <a:lnTo>
                    <a:pt x="1668" y="1270"/>
                  </a:lnTo>
                  <a:lnTo>
                    <a:pt x="1671" y="1264"/>
                  </a:lnTo>
                  <a:lnTo>
                    <a:pt x="1671" y="1260"/>
                  </a:lnTo>
                  <a:lnTo>
                    <a:pt x="1669" y="1254"/>
                  </a:lnTo>
                  <a:lnTo>
                    <a:pt x="1665" y="1252"/>
                  </a:lnTo>
                  <a:lnTo>
                    <a:pt x="1660" y="1251"/>
                  </a:lnTo>
                  <a:lnTo>
                    <a:pt x="1656" y="1254"/>
                  </a:lnTo>
                  <a:lnTo>
                    <a:pt x="1655" y="1258"/>
                  </a:lnTo>
                  <a:lnTo>
                    <a:pt x="1654" y="1265"/>
                  </a:lnTo>
                  <a:lnTo>
                    <a:pt x="1654" y="1277"/>
                  </a:lnTo>
                  <a:lnTo>
                    <a:pt x="1654" y="1282"/>
                  </a:lnTo>
                  <a:lnTo>
                    <a:pt x="1652" y="1286"/>
                  </a:lnTo>
                  <a:lnTo>
                    <a:pt x="1646" y="1295"/>
                  </a:lnTo>
                  <a:lnTo>
                    <a:pt x="1648" y="1295"/>
                  </a:lnTo>
                  <a:lnTo>
                    <a:pt x="1655" y="1297"/>
                  </a:lnTo>
                  <a:lnTo>
                    <a:pt x="1653" y="1301"/>
                  </a:lnTo>
                  <a:lnTo>
                    <a:pt x="1646" y="1307"/>
                  </a:lnTo>
                  <a:lnTo>
                    <a:pt x="1645" y="1311"/>
                  </a:lnTo>
                  <a:lnTo>
                    <a:pt x="1645" y="1324"/>
                  </a:lnTo>
                  <a:lnTo>
                    <a:pt x="1645" y="1331"/>
                  </a:lnTo>
                  <a:lnTo>
                    <a:pt x="1641" y="1337"/>
                  </a:lnTo>
                  <a:lnTo>
                    <a:pt x="1641" y="1344"/>
                  </a:lnTo>
                  <a:lnTo>
                    <a:pt x="1639" y="1349"/>
                  </a:lnTo>
                  <a:lnTo>
                    <a:pt x="1633" y="1346"/>
                  </a:lnTo>
                  <a:lnTo>
                    <a:pt x="1630" y="1342"/>
                  </a:lnTo>
                  <a:lnTo>
                    <a:pt x="1622" y="1330"/>
                  </a:lnTo>
                  <a:lnTo>
                    <a:pt x="1619" y="1322"/>
                  </a:lnTo>
                  <a:lnTo>
                    <a:pt x="1622" y="1308"/>
                  </a:lnTo>
                  <a:lnTo>
                    <a:pt x="1631" y="1279"/>
                  </a:lnTo>
                  <a:lnTo>
                    <a:pt x="1632" y="1272"/>
                  </a:lnTo>
                  <a:lnTo>
                    <a:pt x="1631" y="1266"/>
                  </a:lnTo>
                  <a:lnTo>
                    <a:pt x="1628" y="1262"/>
                  </a:lnTo>
                  <a:lnTo>
                    <a:pt x="1625" y="1261"/>
                  </a:lnTo>
                  <a:lnTo>
                    <a:pt x="1617" y="1265"/>
                  </a:lnTo>
                  <a:lnTo>
                    <a:pt x="1618" y="1257"/>
                  </a:lnTo>
                  <a:lnTo>
                    <a:pt x="1622" y="1247"/>
                  </a:lnTo>
                  <a:lnTo>
                    <a:pt x="1626" y="1237"/>
                  </a:lnTo>
                  <a:lnTo>
                    <a:pt x="1632" y="1233"/>
                  </a:lnTo>
                  <a:lnTo>
                    <a:pt x="1634" y="1229"/>
                  </a:lnTo>
                  <a:lnTo>
                    <a:pt x="1631" y="1221"/>
                  </a:lnTo>
                  <a:lnTo>
                    <a:pt x="1623" y="1207"/>
                  </a:lnTo>
                  <a:lnTo>
                    <a:pt x="1621" y="1195"/>
                  </a:lnTo>
                  <a:lnTo>
                    <a:pt x="1626" y="1189"/>
                  </a:lnTo>
                  <a:lnTo>
                    <a:pt x="1631" y="1187"/>
                  </a:lnTo>
                  <a:lnTo>
                    <a:pt x="1633" y="1183"/>
                  </a:lnTo>
                  <a:lnTo>
                    <a:pt x="1635" y="1176"/>
                  </a:lnTo>
                  <a:lnTo>
                    <a:pt x="1638" y="1168"/>
                  </a:lnTo>
                  <a:lnTo>
                    <a:pt x="1638" y="1162"/>
                  </a:lnTo>
                  <a:lnTo>
                    <a:pt x="1630" y="1162"/>
                  </a:lnTo>
                  <a:lnTo>
                    <a:pt x="1623" y="1171"/>
                  </a:lnTo>
                  <a:lnTo>
                    <a:pt x="1618" y="1173"/>
                  </a:lnTo>
                  <a:lnTo>
                    <a:pt x="1614" y="1173"/>
                  </a:lnTo>
                  <a:lnTo>
                    <a:pt x="1610" y="1174"/>
                  </a:lnTo>
                  <a:lnTo>
                    <a:pt x="1606" y="1178"/>
                  </a:lnTo>
                  <a:lnTo>
                    <a:pt x="1594" y="1211"/>
                  </a:lnTo>
                  <a:lnTo>
                    <a:pt x="1590" y="1218"/>
                  </a:lnTo>
                  <a:lnTo>
                    <a:pt x="1577" y="1232"/>
                  </a:lnTo>
                  <a:lnTo>
                    <a:pt x="1574" y="1236"/>
                  </a:lnTo>
                  <a:lnTo>
                    <a:pt x="1574" y="1244"/>
                  </a:lnTo>
                  <a:lnTo>
                    <a:pt x="1561" y="1281"/>
                  </a:lnTo>
                  <a:lnTo>
                    <a:pt x="1558" y="1286"/>
                  </a:lnTo>
                  <a:lnTo>
                    <a:pt x="1553" y="1289"/>
                  </a:lnTo>
                  <a:lnTo>
                    <a:pt x="1547" y="1288"/>
                  </a:lnTo>
                  <a:lnTo>
                    <a:pt x="1536" y="1280"/>
                  </a:lnTo>
                  <a:lnTo>
                    <a:pt x="1531" y="1279"/>
                  </a:lnTo>
                  <a:lnTo>
                    <a:pt x="1529" y="1279"/>
                  </a:lnTo>
                  <a:lnTo>
                    <a:pt x="1524" y="1278"/>
                  </a:lnTo>
                  <a:lnTo>
                    <a:pt x="1522" y="1278"/>
                  </a:lnTo>
                  <a:lnTo>
                    <a:pt x="1518" y="1279"/>
                  </a:lnTo>
                  <a:lnTo>
                    <a:pt x="1518" y="1281"/>
                  </a:lnTo>
                  <a:lnTo>
                    <a:pt x="1518" y="1284"/>
                  </a:lnTo>
                  <a:lnTo>
                    <a:pt x="1517" y="1287"/>
                  </a:lnTo>
                  <a:lnTo>
                    <a:pt x="1508" y="1306"/>
                  </a:lnTo>
                  <a:lnTo>
                    <a:pt x="1504" y="1310"/>
                  </a:lnTo>
                  <a:lnTo>
                    <a:pt x="1502" y="1310"/>
                  </a:lnTo>
                  <a:lnTo>
                    <a:pt x="1499" y="1309"/>
                  </a:lnTo>
                  <a:lnTo>
                    <a:pt x="1497" y="1308"/>
                  </a:lnTo>
                  <a:lnTo>
                    <a:pt x="1495" y="1308"/>
                  </a:lnTo>
                  <a:lnTo>
                    <a:pt x="1485" y="1309"/>
                  </a:lnTo>
                  <a:lnTo>
                    <a:pt x="1480" y="1312"/>
                  </a:lnTo>
                  <a:lnTo>
                    <a:pt x="1479" y="1318"/>
                  </a:lnTo>
                  <a:lnTo>
                    <a:pt x="1482" y="1332"/>
                  </a:lnTo>
                  <a:lnTo>
                    <a:pt x="1483" y="1371"/>
                  </a:lnTo>
                  <a:lnTo>
                    <a:pt x="1486" y="1378"/>
                  </a:lnTo>
                  <a:lnTo>
                    <a:pt x="1484" y="1384"/>
                  </a:lnTo>
                  <a:lnTo>
                    <a:pt x="1480" y="1387"/>
                  </a:lnTo>
                  <a:lnTo>
                    <a:pt x="1476" y="1388"/>
                  </a:lnTo>
                  <a:lnTo>
                    <a:pt x="1471" y="1389"/>
                  </a:lnTo>
                  <a:lnTo>
                    <a:pt x="1468" y="1389"/>
                  </a:lnTo>
                  <a:lnTo>
                    <a:pt x="1462" y="1387"/>
                  </a:lnTo>
                  <a:lnTo>
                    <a:pt x="1460" y="1387"/>
                  </a:lnTo>
                  <a:lnTo>
                    <a:pt x="1457" y="1389"/>
                  </a:lnTo>
                  <a:lnTo>
                    <a:pt x="1453" y="1394"/>
                  </a:lnTo>
                  <a:lnTo>
                    <a:pt x="1441" y="1399"/>
                  </a:lnTo>
                  <a:lnTo>
                    <a:pt x="1433" y="1408"/>
                  </a:lnTo>
                  <a:lnTo>
                    <a:pt x="1429" y="1419"/>
                  </a:lnTo>
                  <a:lnTo>
                    <a:pt x="1434" y="1431"/>
                  </a:lnTo>
                  <a:lnTo>
                    <a:pt x="1441" y="1441"/>
                  </a:lnTo>
                  <a:lnTo>
                    <a:pt x="1445" y="1451"/>
                  </a:lnTo>
                  <a:lnTo>
                    <a:pt x="1446" y="1462"/>
                  </a:lnTo>
                  <a:lnTo>
                    <a:pt x="1444" y="1492"/>
                  </a:lnTo>
                  <a:lnTo>
                    <a:pt x="1442" y="1497"/>
                  </a:lnTo>
                  <a:lnTo>
                    <a:pt x="1441" y="1502"/>
                  </a:lnTo>
                  <a:lnTo>
                    <a:pt x="1443" y="1516"/>
                  </a:lnTo>
                  <a:lnTo>
                    <a:pt x="1442" y="1522"/>
                  </a:lnTo>
                  <a:lnTo>
                    <a:pt x="1449" y="1536"/>
                  </a:lnTo>
                  <a:lnTo>
                    <a:pt x="1447" y="1555"/>
                  </a:lnTo>
                  <a:lnTo>
                    <a:pt x="1441" y="1573"/>
                  </a:lnTo>
                  <a:lnTo>
                    <a:pt x="1429" y="1600"/>
                  </a:lnTo>
                  <a:lnTo>
                    <a:pt x="1419" y="1635"/>
                  </a:lnTo>
                  <a:lnTo>
                    <a:pt x="1410" y="1652"/>
                  </a:lnTo>
                  <a:lnTo>
                    <a:pt x="1388" y="1677"/>
                  </a:lnTo>
                  <a:lnTo>
                    <a:pt x="1380" y="1691"/>
                  </a:lnTo>
                  <a:lnTo>
                    <a:pt x="1381" y="1707"/>
                  </a:lnTo>
                  <a:lnTo>
                    <a:pt x="1385" y="1714"/>
                  </a:lnTo>
                  <a:lnTo>
                    <a:pt x="1396" y="1726"/>
                  </a:lnTo>
                  <a:lnTo>
                    <a:pt x="1401" y="1735"/>
                  </a:lnTo>
                  <a:lnTo>
                    <a:pt x="1405" y="1738"/>
                  </a:lnTo>
                  <a:lnTo>
                    <a:pt x="1408" y="1742"/>
                  </a:lnTo>
                  <a:lnTo>
                    <a:pt x="1406" y="1753"/>
                  </a:lnTo>
                  <a:lnTo>
                    <a:pt x="1407" y="1758"/>
                  </a:lnTo>
                  <a:lnTo>
                    <a:pt x="1410" y="1764"/>
                  </a:lnTo>
                  <a:lnTo>
                    <a:pt x="1421" y="1801"/>
                  </a:lnTo>
                  <a:lnTo>
                    <a:pt x="1421" y="1817"/>
                  </a:lnTo>
                  <a:lnTo>
                    <a:pt x="1414" y="1833"/>
                  </a:lnTo>
                  <a:lnTo>
                    <a:pt x="1399" y="1858"/>
                  </a:lnTo>
                  <a:lnTo>
                    <a:pt x="1395" y="1872"/>
                  </a:lnTo>
                  <a:lnTo>
                    <a:pt x="1396" y="1890"/>
                  </a:lnTo>
                  <a:lnTo>
                    <a:pt x="1399" y="1899"/>
                  </a:lnTo>
                  <a:lnTo>
                    <a:pt x="1409" y="1913"/>
                  </a:lnTo>
                  <a:lnTo>
                    <a:pt x="1413" y="1926"/>
                  </a:lnTo>
                  <a:lnTo>
                    <a:pt x="1478" y="2043"/>
                  </a:lnTo>
                  <a:lnTo>
                    <a:pt x="1485" y="2048"/>
                  </a:lnTo>
                  <a:lnTo>
                    <a:pt x="1488" y="2043"/>
                  </a:lnTo>
                  <a:lnTo>
                    <a:pt x="1510" y="2033"/>
                  </a:lnTo>
                  <a:lnTo>
                    <a:pt x="1509" y="2039"/>
                  </a:lnTo>
                  <a:lnTo>
                    <a:pt x="1505" y="2046"/>
                  </a:lnTo>
                  <a:lnTo>
                    <a:pt x="1499" y="2051"/>
                  </a:lnTo>
                  <a:lnTo>
                    <a:pt x="1494" y="2054"/>
                  </a:lnTo>
                  <a:lnTo>
                    <a:pt x="1489" y="2057"/>
                  </a:lnTo>
                  <a:lnTo>
                    <a:pt x="1491" y="2064"/>
                  </a:lnTo>
                  <a:lnTo>
                    <a:pt x="1514" y="2107"/>
                  </a:lnTo>
                  <a:lnTo>
                    <a:pt x="1519" y="2124"/>
                  </a:lnTo>
                  <a:lnTo>
                    <a:pt x="1524" y="2134"/>
                  </a:lnTo>
                  <a:lnTo>
                    <a:pt x="1530" y="2143"/>
                  </a:lnTo>
                  <a:lnTo>
                    <a:pt x="1534" y="2148"/>
                  </a:lnTo>
                  <a:lnTo>
                    <a:pt x="1535" y="2150"/>
                  </a:lnTo>
                  <a:lnTo>
                    <a:pt x="1534" y="2151"/>
                  </a:lnTo>
                  <a:lnTo>
                    <a:pt x="1534" y="2151"/>
                  </a:lnTo>
                  <a:lnTo>
                    <a:pt x="1535" y="2151"/>
                  </a:lnTo>
                  <a:lnTo>
                    <a:pt x="1534" y="2152"/>
                  </a:lnTo>
                  <a:lnTo>
                    <a:pt x="1533" y="2152"/>
                  </a:lnTo>
                  <a:lnTo>
                    <a:pt x="1532" y="2153"/>
                  </a:lnTo>
                  <a:lnTo>
                    <a:pt x="1533" y="2154"/>
                  </a:lnTo>
                  <a:lnTo>
                    <a:pt x="1538" y="2165"/>
                  </a:lnTo>
                  <a:lnTo>
                    <a:pt x="1553" y="2276"/>
                  </a:lnTo>
                  <a:lnTo>
                    <a:pt x="1548" y="2382"/>
                  </a:lnTo>
                  <a:lnTo>
                    <a:pt x="1542" y="2416"/>
                  </a:lnTo>
                  <a:lnTo>
                    <a:pt x="1524" y="2481"/>
                  </a:lnTo>
                  <a:lnTo>
                    <a:pt x="1493" y="2540"/>
                  </a:lnTo>
                  <a:lnTo>
                    <a:pt x="1465" y="2628"/>
                  </a:lnTo>
                  <a:lnTo>
                    <a:pt x="1451" y="2658"/>
                  </a:lnTo>
                  <a:lnTo>
                    <a:pt x="1432" y="2683"/>
                  </a:lnTo>
                  <a:lnTo>
                    <a:pt x="1413" y="2697"/>
                  </a:lnTo>
                  <a:lnTo>
                    <a:pt x="1410" y="2702"/>
                  </a:lnTo>
                  <a:lnTo>
                    <a:pt x="1407" y="2707"/>
                  </a:lnTo>
                  <a:lnTo>
                    <a:pt x="1394" y="2716"/>
                  </a:lnTo>
                  <a:lnTo>
                    <a:pt x="1404" y="2715"/>
                  </a:lnTo>
                  <a:lnTo>
                    <a:pt x="1430" y="2712"/>
                  </a:lnTo>
                  <a:lnTo>
                    <a:pt x="1456" y="2709"/>
                  </a:lnTo>
                  <a:lnTo>
                    <a:pt x="1482" y="2706"/>
                  </a:lnTo>
                  <a:lnTo>
                    <a:pt x="1509" y="2703"/>
                  </a:lnTo>
                  <a:lnTo>
                    <a:pt x="1535" y="2699"/>
                  </a:lnTo>
                  <a:lnTo>
                    <a:pt x="1588" y="2693"/>
                  </a:lnTo>
                  <a:lnTo>
                    <a:pt x="1614" y="2690"/>
                  </a:lnTo>
                  <a:lnTo>
                    <a:pt x="1640" y="2686"/>
                  </a:lnTo>
                  <a:lnTo>
                    <a:pt x="1667" y="2683"/>
                  </a:lnTo>
                  <a:lnTo>
                    <a:pt x="1693" y="2680"/>
                  </a:lnTo>
                  <a:lnTo>
                    <a:pt x="1746" y="2673"/>
                  </a:lnTo>
                  <a:lnTo>
                    <a:pt x="1771" y="2670"/>
                  </a:lnTo>
                  <a:lnTo>
                    <a:pt x="1798" y="2666"/>
                  </a:lnTo>
                  <a:lnTo>
                    <a:pt x="1824" y="2663"/>
                  </a:lnTo>
                  <a:lnTo>
                    <a:pt x="1850" y="2659"/>
                  </a:lnTo>
                  <a:lnTo>
                    <a:pt x="1877" y="2656"/>
                  </a:lnTo>
                  <a:lnTo>
                    <a:pt x="1903" y="2652"/>
                  </a:lnTo>
                  <a:lnTo>
                    <a:pt x="1929" y="2649"/>
                  </a:lnTo>
                  <a:lnTo>
                    <a:pt x="1955" y="2645"/>
                  </a:lnTo>
                  <a:lnTo>
                    <a:pt x="1982" y="2642"/>
                  </a:lnTo>
                  <a:lnTo>
                    <a:pt x="2008" y="2638"/>
                  </a:lnTo>
                  <a:lnTo>
                    <a:pt x="2034" y="2635"/>
                  </a:lnTo>
                  <a:lnTo>
                    <a:pt x="2060" y="2631"/>
                  </a:lnTo>
                  <a:lnTo>
                    <a:pt x="2087" y="2628"/>
                  </a:lnTo>
                  <a:lnTo>
                    <a:pt x="2090" y="2653"/>
                  </a:lnTo>
                  <a:lnTo>
                    <a:pt x="2118" y="2648"/>
                  </a:lnTo>
                  <a:lnTo>
                    <a:pt x="2146" y="2643"/>
                  </a:lnTo>
                  <a:lnTo>
                    <a:pt x="2174" y="2638"/>
                  </a:lnTo>
                  <a:lnTo>
                    <a:pt x="2202" y="2633"/>
                  </a:lnTo>
                  <a:lnTo>
                    <a:pt x="2230" y="2628"/>
                  </a:lnTo>
                  <a:lnTo>
                    <a:pt x="2258" y="2623"/>
                  </a:lnTo>
                  <a:lnTo>
                    <a:pt x="2286" y="2618"/>
                  </a:lnTo>
                  <a:lnTo>
                    <a:pt x="2314" y="2613"/>
                  </a:lnTo>
                  <a:lnTo>
                    <a:pt x="2342" y="2608"/>
                  </a:lnTo>
                  <a:lnTo>
                    <a:pt x="2370" y="2603"/>
                  </a:lnTo>
                  <a:lnTo>
                    <a:pt x="2398" y="2598"/>
                  </a:lnTo>
                  <a:lnTo>
                    <a:pt x="2426" y="2593"/>
                  </a:lnTo>
                  <a:lnTo>
                    <a:pt x="2454" y="2587"/>
                  </a:lnTo>
                  <a:lnTo>
                    <a:pt x="2482" y="2582"/>
                  </a:lnTo>
                  <a:lnTo>
                    <a:pt x="2510" y="2577"/>
                  </a:lnTo>
                  <a:lnTo>
                    <a:pt x="2538" y="2572"/>
                  </a:lnTo>
                  <a:lnTo>
                    <a:pt x="2537" y="2568"/>
                  </a:lnTo>
                  <a:lnTo>
                    <a:pt x="2537" y="2562"/>
                  </a:lnTo>
                  <a:lnTo>
                    <a:pt x="2540" y="2558"/>
                  </a:lnTo>
                  <a:lnTo>
                    <a:pt x="2544" y="2557"/>
                  </a:lnTo>
                  <a:lnTo>
                    <a:pt x="2547" y="2559"/>
                  </a:lnTo>
                  <a:lnTo>
                    <a:pt x="2550" y="2559"/>
                  </a:lnTo>
                  <a:lnTo>
                    <a:pt x="2548" y="2547"/>
                  </a:lnTo>
                  <a:lnTo>
                    <a:pt x="2548" y="2538"/>
                  </a:lnTo>
                  <a:lnTo>
                    <a:pt x="2550" y="2530"/>
                  </a:lnTo>
                  <a:lnTo>
                    <a:pt x="2560" y="2506"/>
                  </a:lnTo>
                  <a:lnTo>
                    <a:pt x="2565" y="2500"/>
                  </a:lnTo>
                  <a:lnTo>
                    <a:pt x="2572" y="2500"/>
                  </a:lnTo>
                  <a:lnTo>
                    <a:pt x="2573" y="2488"/>
                  </a:lnTo>
                  <a:lnTo>
                    <a:pt x="2577" y="2478"/>
                  </a:lnTo>
                  <a:lnTo>
                    <a:pt x="2584" y="2473"/>
                  </a:lnTo>
                  <a:lnTo>
                    <a:pt x="2594" y="2476"/>
                  </a:lnTo>
                  <a:lnTo>
                    <a:pt x="2595" y="2470"/>
                  </a:lnTo>
                  <a:lnTo>
                    <a:pt x="2595" y="2464"/>
                  </a:lnTo>
                  <a:lnTo>
                    <a:pt x="2592" y="2459"/>
                  </a:lnTo>
                  <a:lnTo>
                    <a:pt x="2588" y="2455"/>
                  </a:lnTo>
                  <a:lnTo>
                    <a:pt x="2598" y="2452"/>
                  </a:lnTo>
                  <a:lnTo>
                    <a:pt x="2603" y="2448"/>
                  </a:lnTo>
                  <a:lnTo>
                    <a:pt x="2608" y="2427"/>
                  </a:lnTo>
                  <a:lnTo>
                    <a:pt x="2610" y="2430"/>
                  </a:lnTo>
                  <a:lnTo>
                    <a:pt x="2612" y="2432"/>
                  </a:lnTo>
                  <a:lnTo>
                    <a:pt x="2616" y="2436"/>
                  </a:lnTo>
                  <a:lnTo>
                    <a:pt x="2614" y="2433"/>
                  </a:lnTo>
                  <a:lnTo>
                    <a:pt x="2613" y="2430"/>
                  </a:lnTo>
                  <a:lnTo>
                    <a:pt x="2612" y="2424"/>
                  </a:lnTo>
                  <a:lnTo>
                    <a:pt x="2610" y="2421"/>
                  </a:lnTo>
                  <a:lnTo>
                    <a:pt x="2607" y="2417"/>
                  </a:lnTo>
                  <a:lnTo>
                    <a:pt x="2606" y="2416"/>
                  </a:lnTo>
                  <a:lnTo>
                    <a:pt x="2606" y="2409"/>
                  </a:lnTo>
                  <a:lnTo>
                    <a:pt x="2607" y="2405"/>
                  </a:lnTo>
                  <a:lnTo>
                    <a:pt x="2608" y="2402"/>
                  </a:lnTo>
                  <a:lnTo>
                    <a:pt x="2606" y="2398"/>
                  </a:lnTo>
                  <a:lnTo>
                    <a:pt x="2607" y="2395"/>
                  </a:lnTo>
                  <a:lnTo>
                    <a:pt x="2609" y="2388"/>
                  </a:lnTo>
                  <a:lnTo>
                    <a:pt x="2612" y="2340"/>
                  </a:lnTo>
                  <a:lnTo>
                    <a:pt x="2617" y="2323"/>
                  </a:lnTo>
                  <a:lnTo>
                    <a:pt x="2629" y="2303"/>
                  </a:lnTo>
                  <a:lnTo>
                    <a:pt x="2634" y="2294"/>
                  </a:lnTo>
                  <a:lnTo>
                    <a:pt x="2640" y="2288"/>
                  </a:lnTo>
                  <a:lnTo>
                    <a:pt x="2660" y="2276"/>
                  </a:lnTo>
                  <a:lnTo>
                    <a:pt x="2670" y="2273"/>
                  </a:lnTo>
                  <a:lnTo>
                    <a:pt x="2673" y="2271"/>
                  </a:lnTo>
                  <a:lnTo>
                    <a:pt x="2677" y="2267"/>
                  </a:lnTo>
                  <a:lnTo>
                    <a:pt x="2682" y="2260"/>
                  </a:lnTo>
                  <a:lnTo>
                    <a:pt x="2687" y="2252"/>
                  </a:lnTo>
                  <a:lnTo>
                    <a:pt x="2688" y="2246"/>
                  </a:lnTo>
                  <a:lnTo>
                    <a:pt x="2688" y="2240"/>
                  </a:lnTo>
                  <a:lnTo>
                    <a:pt x="2690" y="2231"/>
                  </a:lnTo>
                  <a:lnTo>
                    <a:pt x="2690" y="2226"/>
                  </a:lnTo>
                  <a:lnTo>
                    <a:pt x="2688" y="2221"/>
                  </a:lnTo>
                  <a:lnTo>
                    <a:pt x="2684" y="2216"/>
                  </a:lnTo>
                  <a:lnTo>
                    <a:pt x="2683" y="2211"/>
                  </a:lnTo>
                  <a:lnTo>
                    <a:pt x="2682" y="2203"/>
                  </a:lnTo>
                  <a:lnTo>
                    <a:pt x="2683" y="2193"/>
                  </a:lnTo>
                  <a:lnTo>
                    <a:pt x="2685" y="2184"/>
                  </a:lnTo>
                  <a:lnTo>
                    <a:pt x="2688" y="2180"/>
                  </a:lnTo>
                  <a:lnTo>
                    <a:pt x="2702" y="2172"/>
                  </a:lnTo>
                  <a:lnTo>
                    <a:pt x="2706" y="2170"/>
                  </a:lnTo>
                  <a:lnTo>
                    <a:pt x="2710" y="2169"/>
                  </a:lnTo>
                  <a:lnTo>
                    <a:pt x="2712" y="2167"/>
                  </a:lnTo>
                  <a:lnTo>
                    <a:pt x="2712" y="2161"/>
                  </a:lnTo>
                  <a:lnTo>
                    <a:pt x="2704" y="2157"/>
                  </a:lnTo>
                  <a:lnTo>
                    <a:pt x="2697" y="2149"/>
                  </a:lnTo>
                  <a:lnTo>
                    <a:pt x="2695" y="2140"/>
                  </a:lnTo>
                  <a:lnTo>
                    <a:pt x="2702" y="2135"/>
                  </a:lnTo>
                  <a:lnTo>
                    <a:pt x="2710" y="2132"/>
                  </a:lnTo>
                  <a:lnTo>
                    <a:pt x="2716" y="2126"/>
                  </a:lnTo>
                  <a:lnTo>
                    <a:pt x="2721" y="2120"/>
                  </a:lnTo>
                  <a:lnTo>
                    <a:pt x="2728" y="2113"/>
                  </a:lnTo>
                  <a:lnTo>
                    <a:pt x="2733" y="2115"/>
                  </a:lnTo>
                  <a:lnTo>
                    <a:pt x="2748" y="2119"/>
                  </a:lnTo>
                  <a:lnTo>
                    <a:pt x="2754" y="2118"/>
                  </a:lnTo>
                  <a:lnTo>
                    <a:pt x="2755" y="2124"/>
                  </a:lnTo>
                  <a:lnTo>
                    <a:pt x="2753" y="2130"/>
                  </a:lnTo>
                  <a:lnTo>
                    <a:pt x="2753" y="2137"/>
                  </a:lnTo>
                  <a:lnTo>
                    <a:pt x="2755" y="2139"/>
                  </a:lnTo>
                  <a:lnTo>
                    <a:pt x="2759" y="2142"/>
                  </a:lnTo>
                  <a:lnTo>
                    <a:pt x="2761" y="2146"/>
                  </a:lnTo>
                  <a:lnTo>
                    <a:pt x="2758" y="2154"/>
                  </a:lnTo>
                  <a:lnTo>
                    <a:pt x="2766" y="2160"/>
                  </a:lnTo>
                  <a:lnTo>
                    <a:pt x="2769" y="2161"/>
                  </a:lnTo>
                  <a:lnTo>
                    <a:pt x="2760" y="2167"/>
                  </a:lnTo>
                  <a:lnTo>
                    <a:pt x="2758" y="2171"/>
                  </a:lnTo>
                  <a:lnTo>
                    <a:pt x="2758" y="2172"/>
                  </a:lnTo>
                  <a:lnTo>
                    <a:pt x="2770" y="2169"/>
                  </a:lnTo>
                  <a:lnTo>
                    <a:pt x="2780" y="2163"/>
                  </a:lnTo>
                  <a:lnTo>
                    <a:pt x="2788" y="2153"/>
                  </a:lnTo>
                  <a:lnTo>
                    <a:pt x="2793" y="2139"/>
                  </a:lnTo>
                  <a:lnTo>
                    <a:pt x="2796" y="2127"/>
                  </a:lnTo>
                  <a:lnTo>
                    <a:pt x="2801" y="2094"/>
                  </a:lnTo>
                  <a:lnTo>
                    <a:pt x="2800" y="2075"/>
                  </a:lnTo>
                  <a:lnTo>
                    <a:pt x="2801" y="2067"/>
                  </a:lnTo>
                  <a:lnTo>
                    <a:pt x="2800" y="2062"/>
                  </a:lnTo>
                  <a:lnTo>
                    <a:pt x="2798" y="2059"/>
                  </a:lnTo>
                  <a:lnTo>
                    <a:pt x="2793" y="2051"/>
                  </a:lnTo>
                  <a:lnTo>
                    <a:pt x="2793" y="2044"/>
                  </a:lnTo>
                  <a:lnTo>
                    <a:pt x="2796" y="2030"/>
                  </a:lnTo>
                  <a:lnTo>
                    <a:pt x="2796" y="2022"/>
                  </a:lnTo>
                  <a:lnTo>
                    <a:pt x="2797" y="2006"/>
                  </a:lnTo>
                  <a:lnTo>
                    <a:pt x="2802" y="1990"/>
                  </a:lnTo>
                  <a:close/>
                  <a:moveTo>
                    <a:pt x="1633" y="907"/>
                  </a:moveTo>
                  <a:lnTo>
                    <a:pt x="1635" y="905"/>
                  </a:lnTo>
                  <a:lnTo>
                    <a:pt x="1635" y="903"/>
                  </a:lnTo>
                  <a:lnTo>
                    <a:pt x="1634" y="900"/>
                  </a:lnTo>
                  <a:lnTo>
                    <a:pt x="1632" y="900"/>
                  </a:lnTo>
                  <a:lnTo>
                    <a:pt x="1630" y="901"/>
                  </a:lnTo>
                  <a:lnTo>
                    <a:pt x="1628" y="901"/>
                  </a:lnTo>
                  <a:lnTo>
                    <a:pt x="1622" y="897"/>
                  </a:lnTo>
                  <a:lnTo>
                    <a:pt x="1615" y="894"/>
                  </a:lnTo>
                  <a:lnTo>
                    <a:pt x="1614" y="893"/>
                  </a:lnTo>
                  <a:lnTo>
                    <a:pt x="1613" y="893"/>
                  </a:lnTo>
                  <a:lnTo>
                    <a:pt x="1612" y="893"/>
                  </a:lnTo>
                  <a:lnTo>
                    <a:pt x="1611" y="891"/>
                  </a:lnTo>
                  <a:lnTo>
                    <a:pt x="1611" y="900"/>
                  </a:lnTo>
                  <a:lnTo>
                    <a:pt x="1615" y="906"/>
                  </a:lnTo>
                  <a:lnTo>
                    <a:pt x="1623" y="909"/>
                  </a:lnTo>
                  <a:lnTo>
                    <a:pt x="1630" y="910"/>
                  </a:lnTo>
                  <a:lnTo>
                    <a:pt x="1632" y="909"/>
                  </a:lnTo>
                  <a:lnTo>
                    <a:pt x="1633" y="907"/>
                  </a:lnTo>
                  <a:close/>
                  <a:moveTo>
                    <a:pt x="1928" y="856"/>
                  </a:moveTo>
                  <a:lnTo>
                    <a:pt x="1920" y="857"/>
                  </a:lnTo>
                  <a:lnTo>
                    <a:pt x="1913" y="862"/>
                  </a:lnTo>
                  <a:lnTo>
                    <a:pt x="1918" y="866"/>
                  </a:lnTo>
                  <a:lnTo>
                    <a:pt x="1935" y="877"/>
                  </a:lnTo>
                  <a:lnTo>
                    <a:pt x="1947" y="887"/>
                  </a:lnTo>
                  <a:lnTo>
                    <a:pt x="1952" y="890"/>
                  </a:lnTo>
                  <a:lnTo>
                    <a:pt x="1958" y="890"/>
                  </a:lnTo>
                  <a:lnTo>
                    <a:pt x="1965" y="890"/>
                  </a:lnTo>
                  <a:lnTo>
                    <a:pt x="1972" y="889"/>
                  </a:lnTo>
                  <a:lnTo>
                    <a:pt x="1977" y="886"/>
                  </a:lnTo>
                  <a:lnTo>
                    <a:pt x="1980" y="882"/>
                  </a:lnTo>
                  <a:lnTo>
                    <a:pt x="1985" y="869"/>
                  </a:lnTo>
                  <a:lnTo>
                    <a:pt x="1987" y="864"/>
                  </a:lnTo>
                  <a:lnTo>
                    <a:pt x="1977" y="862"/>
                  </a:lnTo>
                  <a:lnTo>
                    <a:pt x="1972" y="859"/>
                  </a:lnTo>
                  <a:lnTo>
                    <a:pt x="1970" y="854"/>
                  </a:lnTo>
                  <a:lnTo>
                    <a:pt x="1964" y="849"/>
                  </a:lnTo>
                  <a:lnTo>
                    <a:pt x="1963" y="851"/>
                  </a:lnTo>
                  <a:lnTo>
                    <a:pt x="1963" y="857"/>
                  </a:lnTo>
                  <a:lnTo>
                    <a:pt x="1962" y="861"/>
                  </a:lnTo>
                  <a:lnTo>
                    <a:pt x="1959" y="861"/>
                  </a:lnTo>
                  <a:lnTo>
                    <a:pt x="1950" y="858"/>
                  </a:lnTo>
                  <a:lnTo>
                    <a:pt x="1928" y="856"/>
                  </a:lnTo>
                  <a:close/>
                  <a:moveTo>
                    <a:pt x="1601" y="938"/>
                  </a:moveTo>
                  <a:lnTo>
                    <a:pt x="1600" y="943"/>
                  </a:lnTo>
                  <a:lnTo>
                    <a:pt x="1597" y="948"/>
                  </a:lnTo>
                  <a:lnTo>
                    <a:pt x="1595" y="953"/>
                  </a:lnTo>
                  <a:lnTo>
                    <a:pt x="1593" y="957"/>
                  </a:lnTo>
                  <a:lnTo>
                    <a:pt x="1592" y="976"/>
                  </a:lnTo>
                  <a:lnTo>
                    <a:pt x="1588" y="986"/>
                  </a:lnTo>
                  <a:lnTo>
                    <a:pt x="1587" y="993"/>
                  </a:lnTo>
                  <a:lnTo>
                    <a:pt x="1596" y="999"/>
                  </a:lnTo>
                  <a:lnTo>
                    <a:pt x="1606" y="1001"/>
                  </a:lnTo>
                  <a:lnTo>
                    <a:pt x="1618" y="996"/>
                  </a:lnTo>
                  <a:lnTo>
                    <a:pt x="1627" y="988"/>
                  </a:lnTo>
                  <a:lnTo>
                    <a:pt x="1631" y="978"/>
                  </a:lnTo>
                  <a:lnTo>
                    <a:pt x="1630" y="972"/>
                  </a:lnTo>
                  <a:lnTo>
                    <a:pt x="1625" y="960"/>
                  </a:lnTo>
                  <a:lnTo>
                    <a:pt x="1623" y="954"/>
                  </a:lnTo>
                  <a:lnTo>
                    <a:pt x="1623" y="949"/>
                  </a:lnTo>
                  <a:lnTo>
                    <a:pt x="1623" y="944"/>
                  </a:lnTo>
                  <a:lnTo>
                    <a:pt x="1623" y="939"/>
                  </a:lnTo>
                  <a:lnTo>
                    <a:pt x="1621" y="935"/>
                  </a:lnTo>
                  <a:lnTo>
                    <a:pt x="1619" y="932"/>
                  </a:lnTo>
                  <a:lnTo>
                    <a:pt x="1619" y="929"/>
                  </a:lnTo>
                  <a:lnTo>
                    <a:pt x="1620" y="925"/>
                  </a:lnTo>
                  <a:lnTo>
                    <a:pt x="1623" y="922"/>
                  </a:lnTo>
                  <a:lnTo>
                    <a:pt x="1618" y="921"/>
                  </a:lnTo>
                  <a:lnTo>
                    <a:pt x="1607" y="921"/>
                  </a:lnTo>
                  <a:lnTo>
                    <a:pt x="1601" y="919"/>
                  </a:lnTo>
                  <a:lnTo>
                    <a:pt x="1602" y="928"/>
                  </a:lnTo>
                  <a:lnTo>
                    <a:pt x="1602" y="933"/>
                  </a:lnTo>
                  <a:lnTo>
                    <a:pt x="1601" y="93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xmlns="" id="{9563551E-0E07-4C4C-882E-E59B78F07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8627" y="2214505"/>
              <a:ext cx="32720" cy="20450"/>
            </a:xfrm>
            <a:custGeom>
              <a:avLst/>
              <a:gdLst>
                <a:gd name="T0" fmla="*/ 2 w 130"/>
                <a:gd name="T1" fmla="*/ 65 h 79"/>
                <a:gd name="T2" fmla="*/ 4 w 130"/>
                <a:gd name="T3" fmla="*/ 65 h 79"/>
                <a:gd name="T4" fmla="*/ 6 w 130"/>
                <a:gd name="T5" fmla="*/ 65 h 79"/>
                <a:gd name="T6" fmla="*/ 6 w 130"/>
                <a:gd name="T7" fmla="*/ 60 h 79"/>
                <a:gd name="T8" fmla="*/ 10 w 130"/>
                <a:gd name="T9" fmla="*/ 61 h 79"/>
                <a:gd name="T10" fmla="*/ 14 w 130"/>
                <a:gd name="T11" fmla="*/ 64 h 79"/>
                <a:gd name="T12" fmla="*/ 16 w 130"/>
                <a:gd name="T13" fmla="*/ 67 h 79"/>
                <a:gd name="T14" fmla="*/ 19 w 130"/>
                <a:gd name="T15" fmla="*/ 69 h 79"/>
                <a:gd name="T16" fmla="*/ 27 w 130"/>
                <a:gd name="T17" fmla="*/ 73 h 79"/>
                <a:gd name="T18" fmla="*/ 30 w 130"/>
                <a:gd name="T19" fmla="*/ 77 h 79"/>
                <a:gd name="T20" fmla="*/ 30 w 130"/>
                <a:gd name="T21" fmla="*/ 78 h 79"/>
                <a:gd name="T22" fmla="*/ 32 w 130"/>
                <a:gd name="T23" fmla="*/ 78 h 79"/>
                <a:gd name="T24" fmla="*/ 35 w 130"/>
                <a:gd name="T25" fmla="*/ 75 h 79"/>
                <a:gd name="T26" fmla="*/ 36 w 130"/>
                <a:gd name="T27" fmla="*/ 74 h 79"/>
                <a:gd name="T28" fmla="*/ 48 w 130"/>
                <a:gd name="T29" fmla="*/ 73 h 79"/>
                <a:gd name="T30" fmla="*/ 52 w 130"/>
                <a:gd name="T31" fmla="*/ 73 h 79"/>
                <a:gd name="T32" fmla="*/ 56 w 130"/>
                <a:gd name="T33" fmla="*/ 76 h 79"/>
                <a:gd name="T34" fmla="*/ 60 w 130"/>
                <a:gd name="T35" fmla="*/ 77 h 79"/>
                <a:gd name="T36" fmla="*/ 62 w 130"/>
                <a:gd name="T37" fmla="*/ 75 h 79"/>
                <a:gd name="T38" fmla="*/ 69 w 130"/>
                <a:gd name="T39" fmla="*/ 67 h 79"/>
                <a:gd name="T40" fmla="*/ 76 w 130"/>
                <a:gd name="T41" fmla="*/ 67 h 79"/>
                <a:gd name="T42" fmla="*/ 90 w 130"/>
                <a:gd name="T43" fmla="*/ 73 h 79"/>
                <a:gd name="T44" fmla="*/ 98 w 130"/>
                <a:gd name="T45" fmla="*/ 74 h 79"/>
                <a:gd name="T46" fmla="*/ 107 w 130"/>
                <a:gd name="T47" fmla="*/ 74 h 79"/>
                <a:gd name="T48" fmla="*/ 116 w 130"/>
                <a:gd name="T49" fmla="*/ 71 h 79"/>
                <a:gd name="T50" fmla="*/ 121 w 130"/>
                <a:gd name="T51" fmla="*/ 66 h 79"/>
                <a:gd name="T52" fmla="*/ 126 w 130"/>
                <a:gd name="T53" fmla="*/ 52 h 79"/>
                <a:gd name="T54" fmla="*/ 126 w 130"/>
                <a:gd name="T55" fmla="*/ 52 h 79"/>
                <a:gd name="T56" fmla="*/ 129 w 130"/>
                <a:gd name="T57" fmla="*/ 41 h 79"/>
                <a:gd name="T58" fmla="*/ 129 w 130"/>
                <a:gd name="T59" fmla="*/ 36 h 79"/>
                <a:gd name="T60" fmla="*/ 122 w 130"/>
                <a:gd name="T61" fmla="*/ 32 h 79"/>
                <a:gd name="T62" fmla="*/ 114 w 130"/>
                <a:gd name="T63" fmla="*/ 32 h 79"/>
                <a:gd name="T64" fmla="*/ 107 w 130"/>
                <a:gd name="T65" fmla="*/ 29 h 79"/>
                <a:gd name="T66" fmla="*/ 102 w 130"/>
                <a:gd name="T67" fmla="*/ 18 h 79"/>
                <a:gd name="T68" fmla="*/ 99 w 130"/>
                <a:gd name="T69" fmla="*/ 10 h 79"/>
                <a:gd name="T70" fmla="*/ 92 w 130"/>
                <a:gd name="T71" fmla="*/ 5 h 79"/>
                <a:gd name="T72" fmla="*/ 77 w 130"/>
                <a:gd name="T73" fmla="*/ 0 h 79"/>
                <a:gd name="T74" fmla="*/ 56 w 130"/>
                <a:gd name="T75" fmla="*/ 2 h 79"/>
                <a:gd name="T76" fmla="*/ 47 w 130"/>
                <a:gd name="T77" fmla="*/ 5 h 79"/>
                <a:gd name="T78" fmla="*/ 48 w 130"/>
                <a:gd name="T79" fmla="*/ 11 h 79"/>
                <a:gd name="T80" fmla="*/ 53 w 130"/>
                <a:gd name="T81" fmla="*/ 13 h 79"/>
                <a:gd name="T82" fmla="*/ 57 w 130"/>
                <a:gd name="T83" fmla="*/ 14 h 79"/>
                <a:gd name="T84" fmla="*/ 61 w 130"/>
                <a:gd name="T85" fmla="*/ 15 h 79"/>
                <a:gd name="T86" fmla="*/ 62 w 130"/>
                <a:gd name="T87" fmla="*/ 19 h 79"/>
                <a:gd name="T88" fmla="*/ 62 w 130"/>
                <a:gd name="T89" fmla="*/ 19 h 79"/>
                <a:gd name="T90" fmla="*/ 62 w 130"/>
                <a:gd name="T91" fmla="*/ 23 h 79"/>
                <a:gd name="T92" fmla="*/ 61 w 130"/>
                <a:gd name="T93" fmla="*/ 27 h 79"/>
                <a:gd name="T94" fmla="*/ 57 w 130"/>
                <a:gd name="T95" fmla="*/ 30 h 79"/>
                <a:gd name="T96" fmla="*/ 50 w 130"/>
                <a:gd name="T97" fmla="*/ 34 h 79"/>
                <a:gd name="T98" fmla="*/ 43 w 130"/>
                <a:gd name="T99" fmla="*/ 39 h 79"/>
                <a:gd name="T100" fmla="*/ 40 w 130"/>
                <a:gd name="T101" fmla="*/ 41 h 79"/>
                <a:gd name="T102" fmla="*/ 35 w 130"/>
                <a:gd name="T103" fmla="*/ 42 h 79"/>
                <a:gd name="T104" fmla="*/ 33 w 130"/>
                <a:gd name="T105" fmla="*/ 44 h 79"/>
                <a:gd name="T106" fmla="*/ 29 w 130"/>
                <a:gd name="T107" fmla="*/ 53 h 79"/>
                <a:gd name="T108" fmla="*/ 26 w 130"/>
                <a:gd name="T109" fmla="*/ 55 h 79"/>
                <a:gd name="T110" fmla="*/ 19 w 130"/>
                <a:gd name="T111" fmla="*/ 52 h 79"/>
                <a:gd name="T112" fmla="*/ 11 w 130"/>
                <a:gd name="T113" fmla="*/ 47 h 79"/>
                <a:gd name="T114" fmla="*/ 4 w 130"/>
                <a:gd name="T115" fmla="*/ 46 h 79"/>
                <a:gd name="T116" fmla="*/ 0 w 130"/>
                <a:gd name="T117" fmla="*/ 56 h 79"/>
                <a:gd name="T118" fmla="*/ 0 w 130"/>
                <a:gd name="T119" fmla="*/ 62 h 79"/>
                <a:gd name="T120" fmla="*/ 2 w 130"/>
                <a:gd name="T121" fmla="*/ 6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0" h="79">
                  <a:moveTo>
                    <a:pt x="2" y="65"/>
                  </a:moveTo>
                  <a:lnTo>
                    <a:pt x="4" y="65"/>
                  </a:lnTo>
                  <a:lnTo>
                    <a:pt x="6" y="65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14" y="64"/>
                  </a:lnTo>
                  <a:lnTo>
                    <a:pt x="16" y="67"/>
                  </a:lnTo>
                  <a:lnTo>
                    <a:pt x="19" y="69"/>
                  </a:lnTo>
                  <a:lnTo>
                    <a:pt x="27" y="73"/>
                  </a:lnTo>
                  <a:lnTo>
                    <a:pt x="30" y="77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5" y="75"/>
                  </a:lnTo>
                  <a:lnTo>
                    <a:pt x="36" y="74"/>
                  </a:lnTo>
                  <a:lnTo>
                    <a:pt x="48" y="73"/>
                  </a:lnTo>
                  <a:lnTo>
                    <a:pt x="52" y="73"/>
                  </a:lnTo>
                  <a:lnTo>
                    <a:pt x="56" y="76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9" y="67"/>
                  </a:lnTo>
                  <a:lnTo>
                    <a:pt x="76" y="67"/>
                  </a:lnTo>
                  <a:lnTo>
                    <a:pt x="90" y="73"/>
                  </a:lnTo>
                  <a:lnTo>
                    <a:pt x="98" y="74"/>
                  </a:lnTo>
                  <a:lnTo>
                    <a:pt x="107" y="74"/>
                  </a:lnTo>
                  <a:lnTo>
                    <a:pt x="116" y="71"/>
                  </a:lnTo>
                  <a:lnTo>
                    <a:pt x="121" y="66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9" y="41"/>
                  </a:lnTo>
                  <a:lnTo>
                    <a:pt x="129" y="36"/>
                  </a:lnTo>
                  <a:lnTo>
                    <a:pt x="122" y="32"/>
                  </a:lnTo>
                  <a:lnTo>
                    <a:pt x="114" y="32"/>
                  </a:lnTo>
                  <a:lnTo>
                    <a:pt x="107" y="29"/>
                  </a:lnTo>
                  <a:lnTo>
                    <a:pt x="102" y="18"/>
                  </a:lnTo>
                  <a:lnTo>
                    <a:pt x="99" y="10"/>
                  </a:lnTo>
                  <a:lnTo>
                    <a:pt x="92" y="5"/>
                  </a:lnTo>
                  <a:lnTo>
                    <a:pt x="77" y="0"/>
                  </a:lnTo>
                  <a:lnTo>
                    <a:pt x="56" y="2"/>
                  </a:lnTo>
                  <a:lnTo>
                    <a:pt x="47" y="5"/>
                  </a:lnTo>
                  <a:lnTo>
                    <a:pt x="48" y="11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1" y="15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23"/>
                  </a:lnTo>
                  <a:lnTo>
                    <a:pt x="61" y="27"/>
                  </a:lnTo>
                  <a:lnTo>
                    <a:pt x="57" y="30"/>
                  </a:lnTo>
                  <a:lnTo>
                    <a:pt x="50" y="34"/>
                  </a:lnTo>
                  <a:lnTo>
                    <a:pt x="43" y="39"/>
                  </a:lnTo>
                  <a:lnTo>
                    <a:pt x="40" y="41"/>
                  </a:lnTo>
                  <a:lnTo>
                    <a:pt x="35" y="42"/>
                  </a:lnTo>
                  <a:lnTo>
                    <a:pt x="33" y="44"/>
                  </a:lnTo>
                  <a:lnTo>
                    <a:pt x="29" y="53"/>
                  </a:lnTo>
                  <a:lnTo>
                    <a:pt x="26" y="55"/>
                  </a:lnTo>
                  <a:lnTo>
                    <a:pt x="19" y="52"/>
                  </a:lnTo>
                  <a:lnTo>
                    <a:pt x="11" y="47"/>
                  </a:lnTo>
                  <a:lnTo>
                    <a:pt x="4" y="46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2" y="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xmlns="" id="{5EAFAA6C-A271-4D21-A4FD-4777D1D74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8162" y="2196327"/>
              <a:ext cx="7898" cy="10225"/>
            </a:xfrm>
            <a:custGeom>
              <a:avLst/>
              <a:gdLst>
                <a:gd name="T0" fmla="*/ 10 w 31"/>
                <a:gd name="T1" fmla="*/ 0 h 41"/>
                <a:gd name="T2" fmla="*/ 2 w 31"/>
                <a:gd name="T3" fmla="*/ 1 h 41"/>
                <a:gd name="T4" fmla="*/ 0 w 31"/>
                <a:gd name="T5" fmla="*/ 5 h 41"/>
                <a:gd name="T6" fmla="*/ 0 w 31"/>
                <a:gd name="T7" fmla="*/ 11 h 41"/>
                <a:gd name="T8" fmla="*/ 0 w 31"/>
                <a:gd name="T9" fmla="*/ 19 h 41"/>
                <a:gd name="T10" fmla="*/ 7 w 31"/>
                <a:gd name="T11" fmla="*/ 26 h 41"/>
                <a:gd name="T12" fmla="*/ 14 w 31"/>
                <a:gd name="T13" fmla="*/ 36 h 41"/>
                <a:gd name="T14" fmla="*/ 22 w 31"/>
                <a:gd name="T15" fmla="*/ 40 h 41"/>
                <a:gd name="T16" fmla="*/ 30 w 31"/>
                <a:gd name="T17" fmla="*/ 34 h 41"/>
                <a:gd name="T18" fmla="*/ 30 w 31"/>
                <a:gd name="T19" fmla="*/ 25 h 41"/>
                <a:gd name="T20" fmla="*/ 24 w 31"/>
                <a:gd name="T21" fmla="*/ 14 h 41"/>
                <a:gd name="T22" fmla="*/ 16 w 31"/>
                <a:gd name="T23" fmla="*/ 5 h 41"/>
                <a:gd name="T24" fmla="*/ 10 w 3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1">
                  <a:moveTo>
                    <a:pt x="10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7" y="26"/>
                  </a:lnTo>
                  <a:lnTo>
                    <a:pt x="14" y="36"/>
                  </a:lnTo>
                  <a:lnTo>
                    <a:pt x="22" y="40"/>
                  </a:lnTo>
                  <a:lnTo>
                    <a:pt x="30" y="34"/>
                  </a:lnTo>
                  <a:lnTo>
                    <a:pt x="30" y="25"/>
                  </a:lnTo>
                  <a:lnTo>
                    <a:pt x="24" y="14"/>
                  </a:lnTo>
                  <a:lnTo>
                    <a:pt x="16" y="5"/>
                  </a:lnTo>
                  <a:lnTo>
                    <a:pt x="1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xmlns="" id="{9150AC6C-9379-405D-94CF-92149F3D2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3864" y="2642816"/>
              <a:ext cx="2257" cy="12497"/>
            </a:xfrm>
            <a:custGeom>
              <a:avLst/>
              <a:gdLst>
                <a:gd name="T0" fmla="*/ 4 w 10"/>
                <a:gd name="T1" fmla="*/ 0 h 47"/>
                <a:gd name="T2" fmla="*/ 2 w 10"/>
                <a:gd name="T3" fmla="*/ 3 h 47"/>
                <a:gd name="T4" fmla="*/ 0 w 10"/>
                <a:gd name="T5" fmla="*/ 29 h 47"/>
                <a:gd name="T6" fmla="*/ 1 w 10"/>
                <a:gd name="T7" fmla="*/ 42 h 47"/>
                <a:gd name="T8" fmla="*/ 6 w 10"/>
                <a:gd name="T9" fmla="*/ 46 h 47"/>
                <a:gd name="T10" fmla="*/ 9 w 10"/>
                <a:gd name="T11" fmla="*/ 38 h 47"/>
                <a:gd name="T12" fmla="*/ 8 w 10"/>
                <a:gd name="T13" fmla="*/ 25 h 47"/>
                <a:gd name="T14" fmla="*/ 4 w 10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7">
                  <a:moveTo>
                    <a:pt x="4" y="0"/>
                  </a:moveTo>
                  <a:lnTo>
                    <a:pt x="2" y="3"/>
                  </a:lnTo>
                  <a:lnTo>
                    <a:pt x="0" y="29"/>
                  </a:lnTo>
                  <a:lnTo>
                    <a:pt x="1" y="42"/>
                  </a:lnTo>
                  <a:lnTo>
                    <a:pt x="6" y="46"/>
                  </a:lnTo>
                  <a:lnTo>
                    <a:pt x="9" y="38"/>
                  </a:lnTo>
                  <a:lnTo>
                    <a:pt x="8" y="25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xmlns="" id="{5AC9EDDB-CA93-4D8E-B85B-C9A264333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9137" y="2173605"/>
              <a:ext cx="15796" cy="22722"/>
            </a:xfrm>
            <a:custGeom>
              <a:avLst/>
              <a:gdLst>
                <a:gd name="T0" fmla="*/ 10 w 61"/>
                <a:gd name="T1" fmla="*/ 35 h 89"/>
                <a:gd name="T2" fmla="*/ 13 w 61"/>
                <a:gd name="T3" fmla="*/ 39 h 89"/>
                <a:gd name="T4" fmla="*/ 15 w 61"/>
                <a:gd name="T5" fmla="*/ 44 h 89"/>
                <a:gd name="T6" fmla="*/ 21 w 61"/>
                <a:gd name="T7" fmla="*/ 60 h 89"/>
                <a:gd name="T8" fmla="*/ 24 w 61"/>
                <a:gd name="T9" fmla="*/ 65 h 89"/>
                <a:gd name="T10" fmla="*/ 30 w 61"/>
                <a:gd name="T11" fmla="*/ 69 h 89"/>
                <a:gd name="T12" fmla="*/ 36 w 61"/>
                <a:gd name="T13" fmla="*/ 72 h 89"/>
                <a:gd name="T14" fmla="*/ 41 w 61"/>
                <a:gd name="T15" fmla="*/ 76 h 89"/>
                <a:gd name="T16" fmla="*/ 40 w 61"/>
                <a:gd name="T17" fmla="*/ 82 h 89"/>
                <a:gd name="T18" fmla="*/ 40 w 61"/>
                <a:gd name="T19" fmla="*/ 82 h 89"/>
                <a:gd name="T20" fmla="*/ 40 w 61"/>
                <a:gd name="T21" fmla="*/ 84 h 89"/>
                <a:gd name="T22" fmla="*/ 48 w 61"/>
                <a:gd name="T23" fmla="*/ 84 h 89"/>
                <a:gd name="T24" fmla="*/ 52 w 61"/>
                <a:gd name="T25" fmla="*/ 85 h 89"/>
                <a:gd name="T26" fmla="*/ 59 w 61"/>
                <a:gd name="T27" fmla="*/ 88 h 89"/>
                <a:gd name="T28" fmla="*/ 60 w 61"/>
                <a:gd name="T29" fmla="*/ 85 h 89"/>
                <a:gd name="T30" fmla="*/ 60 w 61"/>
                <a:gd name="T31" fmla="*/ 82 h 89"/>
                <a:gd name="T32" fmla="*/ 60 w 61"/>
                <a:gd name="T33" fmla="*/ 82 h 89"/>
                <a:gd name="T34" fmla="*/ 60 w 61"/>
                <a:gd name="T35" fmla="*/ 81 h 89"/>
                <a:gd name="T36" fmla="*/ 58 w 61"/>
                <a:gd name="T37" fmla="*/ 79 h 89"/>
                <a:gd name="T38" fmla="*/ 55 w 61"/>
                <a:gd name="T39" fmla="*/ 77 h 89"/>
                <a:gd name="T40" fmla="*/ 38 w 61"/>
                <a:gd name="T41" fmla="*/ 56 h 89"/>
                <a:gd name="T42" fmla="*/ 36 w 61"/>
                <a:gd name="T43" fmla="*/ 52 h 89"/>
                <a:gd name="T44" fmla="*/ 35 w 61"/>
                <a:gd name="T45" fmla="*/ 47 h 89"/>
                <a:gd name="T46" fmla="*/ 33 w 61"/>
                <a:gd name="T47" fmla="*/ 39 h 89"/>
                <a:gd name="T48" fmla="*/ 34 w 61"/>
                <a:gd name="T49" fmla="*/ 34 h 89"/>
                <a:gd name="T50" fmla="*/ 40 w 61"/>
                <a:gd name="T51" fmla="*/ 17 h 89"/>
                <a:gd name="T52" fmla="*/ 44 w 61"/>
                <a:gd name="T53" fmla="*/ 10 h 89"/>
                <a:gd name="T54" fmla="*/ 45 w 61"/>
                <a:gd name="T55" fmla="*/ 8 h 89"/>
                <a:gd name="T56" fmla="*/ 45 w 61"/>
                <a:gd name="T57" fmla="*/ 7 h 89"/>
                <a:gd name="T58" fmla="*/ 47 w 61"/>
                <a:gd name="T59" fmla="*/ 6 h 89"/>
                <a:gd name="T60" fmla="*/ 40 w 61"/>
                <a:gd name="T61" fmla="*/ 3 h 89"/>
                <a:gd name="T62" fmla="*/ 27 w 61"/>
                <a:gd name="T63" fmla="*/ 4 h 89"/>
                <a:gd name="T64" fmla="*/ 21 w 61"/>
                <a:gd name="T65" fmla="*/ 0 h 89"/>
                <a:gd name="T66" fmla="*/ 19 w 61"/>
                <a:gd name="T67" fmla="*/ 2 h 89"/>
                <a:gd name="T68" fmla="*/ 7 w 61"/>
                <a:gd name="T69" fmla="*/ 16 h 89"/>
                <a:gd name="T70" fmla="*/ 3 w 61"/>
                <a:gd name="T71" fmla="*/ 22 h 89"/>
                <a:gd name="T72" fmla="*/ 0 w 61"/>
                <a:gd name="T73" fmla="*/ 31 h 89"/>
                <a:gd name="T74" fmla="*/ 4 w 61"/>
                <a:gd name="T75" fmla="*/ 34 h 89"/>
                <a:gd name="T76" fmla="*/ 10 w 61"/>
                <a:gd name="T77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89">
                  <a:moveTo>
                    <a:pt x="10" y="35"/>
                  </a:moveTo>
                  <a:lnTo>
                    <a:pt x="13" y="39"/>
                  </a:lnTo>
                  <a:lnTo>
                    <a:pt x="15" y="44"/>
                  </a:lnTo>
                  <a:lnTo>
                    <a:pt x="21" y="60"/>
                  </a:lnTo>
                  <a:lnTo>
                    <a:pt x="24" y="65"/>
                  </a:lnTo>
                  <a:lnTo>
                    <a:pt x="30" y="69"/>
                  </a:lnTo>
                  <a:lnTo>
                    <a:pt x="36" y="72"/>
                  </a:lnTo>
                  <a:lnTo>
                    <a:pt x="41" y="76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8" y="84"/>
                  </a:lnTo>
                  <a:lnTo>
                    <a:pt x="52" y="85"/>
                  </a:lnTo>
                  <a:lnTo>
                    <a:pt x="59" y="88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58" y="79"/>
                  </a:lnTo>
                  <a:lnTo>
                    <a:pt x="55" y="77"/>
                  </a:lnTo>
                  <a:lnTo>
                    <a:pt x="38" y="56"/>
                  </a:lnTo>
                  <a:lnTo>
                    <a:pt x="36" y="52"/>
                  </a:lnTo>
                  <a:lnTo>
                    <a:pt x="35" y="47"/>
                  </a:lnTo>
                  <a:lnTo>
                    <a:pt x="33" y="39"/>
                  </a:lnTo>
                  <a:lnTo>
                    <a:pt x="34" y="34"/>
                  </a:lnTo>
                  <a:lnTo>
                    <a:pt x="40" y="17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7" y="6"/>
                  </a:lnTo>
                  <a:lnTo>
                    <a:pt x="40" y="3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7" y="16"/>
                  </a:lnTo>
                  <a:lnTo>
                    <a:pt x="3" y="22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10" y="3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xmlns="" id="{737E8EE4-1024-437F-BA60-53DCCF8C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4800" y="2141795"/>
              <a:ext cx="543826" cy="227221"/>
            </a:xfrm>
            <a:custGeom>
              <a:avLst/>
              <a:gdLst>
                <a:gd name="T0" fmla="*/ 1586 w 2124"/>
                <a:gd name="T1" fmla="*/ 371 h 880"/>
                <a:gd name="T2" fmla="*/ 1679 w 2124"/>
                <a:gd name="T3" fmla="*/ 369 h 880"/>
                <a:gd name="T4" fmla="*/ 1813 w 2124"/>
                <a:gd name="T5" fmla="*/ 415 h 880"/>
                <a:gd name="T6" fmla="*/ 1857 w 2124"/>
                <a:gd name="T7" fmla="*/ 398 h 880"/>
                <a:gd name="T8" fmla="*/ 1913 w 2124"/>
                <a:gd name="T9" fmla="*/ 358 h 880"/>
                <a:gd name="T10" fmla="*/ 1969 w 2124"/>
                <a:gd name="T11" fmla="*/ 364 h 880"/>
                <a:gd name="T12" fmla="*/ 2090 w 2124"/>
                <a:gd name="T13" fmla="*/ 362 h 880"/>
                <a:gd name="T14" fmla="*/ 2104 w 2124"/>
                <a:gd name="T15" fmla="*/ 325 h 880"/>
                <a:gd name="T16" fmla="*/ 2062 w 2124"/>
                <a:gd name="T17" fmla="*/ 282 h 880"/>
                <a:gd name="T18" fmla="*/ 2000 w 2124"/>
                <a:gd name="T19" fmla="*/ 274 h 880"/>
                <a:gd name="T20" fmla="*/ 1976 w 2124"/>
                <a:gd name="T21" fmla="*/ 172 h 880"/>
                <a:gd name="T22" fmla="*/ 1869 w 2124"/>
                <a:gd name="T23" fmla="*/ 185 h 880"/>
                <a:gd name="T24" fmla="*/ 1764 w 2124"/>
                <a:gd name="T25" fmla="*/ 178 h 880"/>
                <a:gd name="T26" fmla="*/ 1722 w 2124"/>
                <a:gd name="T27" fmla="*/ 132 h 880"/>
                <a:gd name="T28" fmla="*/ 1630 w 2124"/>
                <a:gd name="T29" fmla="*/ 80 h 880"/>
                <a:gd name="T30" fmla="*/ 1275 w 2124"/>
                <a:gd name="T31" fmla="*/ 209 h 880"/>
                <a:gd name="T32" fmla="*/ 1195 w 2124"/>
                <a:gd name="T33" fmla="*/ 263 h 880"/>
                <a:gd name="T34" fmla="*/ 1124 w 2124"/>
                <a:gd name="T35" fmla="*/ 261 h 880"/>
                <a:gd name="T36" fmla="*/ 1079 w 2124"/>
                <a:gd name="T37" fmla="*/ 243 h 880"/>
                <a:gd name="T38" fmla="*/ 966 w 2124"/>
                <a:gd name="T39" fmla="*/ 227 h 880"/>
                <a:gd name="T40" fmla="*/ 886 w 2124"/>
                <a:gd name="T41" fmla="*/ 148 h 880"/>
                <a:gd name="T42" fmla="*/ 837 w 2124"/>
                <a:gd name="T43" fmla="*/ 121 h 880"/>
                <a:gd name="T44" fmla="*/ 674 w 2124"/>
                <a:gd name="T45" fmla="*/ 157 h 880"/>
                <a:gd name="T46" fmla="*/ 669 w 2124"/>
                <a:gd name="T47" fmla="*/ 126 h 880"/>
                <a:gd name="T48" fmla="*/ 615 w 2124"/>
                <a:gd name="T49" fmla="*/ 184 h 880"/>
                <a:gd name="T50" fmla="*/ 613 w 2124"/>
                <a:gd name="T51" fmla="*/ 123 h 880"/>
                <a:gd name="T52" fmla="*/ 586 w 2124"/>
                <a:gd name="T53" fmla="*/ 71 h 880"/>
                <a:gd name="T54" fmla="*/ 534 w 2124"/>
                <a:gd name="T55" fmla="*/ 1 h 880"/>
                <a:gd name="T56" fmla="*/ 419 w 2124"/>
                <a:gd name="T57" fmla="*/ 115 h 880"/>
                <a:gd name="T58" fmla="*/ 54 w 2124"/>
                <a:gd name="T59" fmla="*/ 304 h 880"/>
                <a:gd name="T60" fmla="*/ 11 w 2124"/>
                <a:gd name="T61" fmla="*/ 349 h 880"/>
                <a:gd name="T62" fmla="*/ 51 w 2124"/>
                <a:gd name="T63" fmla="*/ 358 h 880"/>
                <a:gd name="T64" fmla="*/ 103 w 2124"/>
                <a:gd name="T65" fmla="*/ 430 h 880"/>
                <a:gd name="T66" fmla="*/ 350 w 2124"/>
                <a:gd name="T67" fmla="*/ 469 h 880"/>
                <a:gd name="T68" fmla="*/ 529 w 2124"/>
                <a:gd name="T69" fmla="*/ 522 h 880"/>
                <a:gd name="T70" fmla="*/ 569 w 2124"/>
                <a:gd name="T71" fmla="*/ 519 h 880"/>
                <a:gd name="T72" fmla="*/ 622 w 2124"/>
                <a:gd name="T73" fmla="*/ 517 h 880"/>
                <a:gd name="T74" fmla="*/ 666 w 2124"/>
                <a:gd name="T75" fmla="*/ 526 h 880"/>
                <a:gd name="T76" fmla="*/ 724 w 2124"/>
                <a:gd name="T77" fmla="*/ 533 h 880"/>
                <a:gd name="T78" fmla="*/ 778 w 2124"/>
                <a:gd name="T79" fmla="*/ 561 h 880"/>
                <a:gd name="T80" fmla="*/ 782 w 2124"/>
                <a:gd name="T81" fmla="*/ 601 h 880"/>
                <a:gd name="T82" fmla="*/ 822 w 2124"/>
                <a:gd name="T83" fmla="*/ 608 h 880"/>
                <a:gd name="T84" fmla="*/ 877 w 2124"/>
                <a:gd name="T85" fmla="*/ 634 h 880"/>
                <a:gd name="T86" fmla="*/ 887 w 2124"/>
                <a:gd name="T87" fmla="*/ 669 h 880"/>
                <a:gd name="T88" fmla="*/ 888 w 2124"/>
                <a:gd name="T89" fmla="*/ 716 h 880"/>
                <a:gd name="T90" fmla="*/ 871 w 2124"/>
                <a:gd name="T91" fmla="*/ 760 h 880"/>
                <a:gd name="T92" fmla="*/ 902 w 2124"/>
                <a:gd name="T93" fmla="*/ 777 h 880"/>
                <a:gd name="T94" fmla="*/ 942 w 2124"/>
                <a:gd name="T95" fmla="*/ 778 h 880"/>
                <a:gd name="T96" fmla="*/ 948 w 2124"/>
                <a:gd name="T97" fmla="*/ 869 h 880"/>
                <a:gd name="T98" fmla="*/ 1049 w 2124"/>
                <a:gd name="T99" fmla="*/ 706 h 880"/>
                <a:gd name="T100" fmla="*/ 1111 w 2124"/>
                <a:gd name="T101" fmla="*/ 570 h 880"/>
                <a:gd name="T102" fmla="*/ 1132 w 2124"/>
                <a:gd name="T103" fmla="*/ 535 h 880"/>
                <a:gd name="T104" fmla="*/ 1153 w 2124"/>
                <a:gd name="T105" fmla="*/ 596 h 880"/>
                <a:gd name="T106" fmla="*/ 1202 w 2124"/>
                <a:gd name="T107" fmla="*/ 535 h 880"/>
                <a:gd name="T108" fmla="*/ 1267 w 2124"/>
                <a:gd name="T109" fmla="*/ 501 h 880"/>
                <a:gd name="T110" fmla="*/ 1265 w 2124"/>
                <a:gd name="T111" fmla="*/ 548 h 880"/>
                <a:gd name="T112" fmla="*/ 1244 w 2124"/>
                <a:gd name="T113" fmla="*/ 581 h 880"/>
                <a:gd name="T114" fmla="*/ 1266 w 2124"/>
                <a:gd name="T115" fmla="*/ 614 h 880"/>
                <a:gd name="T116" fmla="*/ 1288 w 2124"/>
                <a:gd name="T117" fmla="*/ 568 h 880"/>
                <a:gd name="T118" fmla="*/ 1340 w 2124"/>
                <a:gd name="T119" fmla="*/ 527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24" h="880">
                  <a:moveTo>
                    <a:pt x="1434" y="447"/>
                  </a:moveTo>
                  <a:lnTo>
                    <a:pt x="1455" y="451"/>
                  </a:lnTo>
                  <a:lnTo>
                    <a:pt x="1475" y="459"/>
                  </a:lnTo>
                  <a:lnTo>
                    <a:pt x="1473" y="449"/>
                  </a:lnTo>
                  <a:lnTo>
                    <a:pt x="1474" y="443"/>
                  </a:lnTo>
                  <a:lnTo>
                    <a:pt x="1480" y="438"/>
                  </a:lnTo>
                  <a:lnTo>
                    <a:pt x="1514" y="429"/>
                  </a:lnTo>
                  <a:lnTo>
                    <a:pt x="1555" y="424"/>
                  </a:lnTo>
                  <a:lnTo>
                    <a:pt x="1560" y="421"/>
                  </a:lnTo>
                  <a:lnTo>
                    <a:pt x="1564" y="414"/>
                  </a:lnTo>
                  <a:lnTo>
                    <a:pt x="1569" y="399"/>
                  </a:lnTo>
                  <a:lnTo>
                    <a:pt x="1586" y="371"/>
                  </a:lnTo>
                  <a:lnTo>
                    <a:pt x="1592" y="367"/>
                  </a:lnTo>
                  <a:lnTo>
                    <a:pt x="1618" y="366"/>
                  </a:lnTo>
                  <a:lnTo>
                    <a:pt x="1628" y="359"/>
                  </a:lnTo>
                  <a:lnTo>
                    <a:pt x="1631" y="358"/>
                  </a:lnTo>
                  <a:lnTo>
                    <a:pt x="1634" y="360"/>
                  </a:lnTo>
                  <a:lnTo>
                    <a:pt x="1638" y="363"/>
                  </a:lnTo>
                  <a:lnTo>
                    <a:pt x="1642" y="365"/>
                  </a:lnTo>
                  <a:lnTo>
                    <a:pt x="1646" y="363"/>
                  </a:lnTo>
                  <a:lnTo>
                    <a:pt x="1652" y="358"/>
                  </a:lnTo>
                  <a:lnTo>
                    <a:pt x="1659" y="359"/>
                  </a:lnTo>
                  <a:lnTo>
                    <a:pt x="1672" y="368"/>
                  </a:lnTo>
                  <a:lnTo>
                    <a:pt x="1679" y="369"/>
                  </a:lnTo>
                  <a:lnTo>
                    <a:pt x="1701" y="367"/>
                  </a:lnTo>
                  <a:lnTo>
                    <a:pt x="1708" y="368"/>
                  </a:lnTo>
                  <a:lnTo>
                    <a:pt x="1727" y="375"/>
                  </a:lnTo>
                  <a:lnTo>
                    <a:pt x="1759" y="380"/>
                  </a:lnTo>
                  <a:lnTo>
                    <a:pt x="1765" y="384"/>
                  </a:lnTo>
                  <a:lnTo>
                    <a:pt x="1778" y="395"/>
                  </a:lnTo>
                  <a:lnTo>
                    <a:pt x="1783" y="397"/>
                  </a:lnTo>
                  <a:lnTo>
                    <a:pt x="1786" y="400"/>
                  </a:lnTo>
                  <a:lnTo>
                    <a:pt x="1795" y="411"/>
                  </a:lnTo>
                  <a:lnTo>
                    <a:pt x="1798" y="413"/>
                  </a:lnTo>
                  <a:lnTo>
                    <a:pt x="1805" y="413"/>
                  </a:lnTo>
                  <a:lnTo>
                    <a:pt x="1813" y="415"/>
                  </a:lnTo>
                  <a:lnTo>
                    <a:pt x="1820" y="419"/>
                  </a:lnTo>
                  <a:lnTo>
                    <a:pt x="1823" y="426"/>
                  </a:lnTo>
                  <a:lnTo>
                    <a:pt x="1831" y="433"/>
                  </a:lnTo>
                  <a:lnTo>
                    <a:pt x="1846" y="439"/>
                  </a:lnTo>
                  <a:lnTo>
                    <a:pt x="1861" y="439"/>
                  </a:lnTo>
                  <a:lnTo>
                    <a:pt x="1869" y="430"/>
                  </a:lnTo>
                  <a:lnTo>
                    <a:pt x="1863" y="428"/>
                  </a:lnTo>
                  <a:lnTo>
                    <a:pt x="1859" y="420"/>
                  </a:lnTo>
                  <a:lnTo>
                    <a:pt x="1859" y="411"/>
                  </a:lnTo>
                  <a:lnTo>
                    <a:pt x="1863" y="404"/>
                  </a:lnTo>
                  <a:lnTo>
                    <a:pt x="1859" y="402"/>
                  </a:lnTo>
                  <a:lnTo>
                    <a:pt x="1857" y="398"/>
                  </a:lnTo>
                  <a:lnTo>
                    <a:pt x="1857" y="393"/>
                  </a:lnTo>
                  <a:lnTo>
                    <a:pt x="1859" y="387"/>
                  </a:lnTo>
                  <a:lnTo>
                    <a:pt x="1863" y="383"/>
                  </a:lnTo>
                  <a:lnTo>
                    <a:pt x="1866" y="382"/>
                  </a:lnTo>
                  <a:lnTo>
                    <a:pt x="1868" y="380"/>
                  </a:lnTo>
                  <a:lnTo>
                    <a:pt x="1868" y="357"/>
                  </a:lnTo>
                  <a:lnTo>
                    <a:pt x="1874" y="351"/>
                  </a:lnTo>
                  <a:lnTo>
                    <a:pt x="1884" y="351"/>
                  </a:lnTo>
                  <a:lnTo>
                    <a:pt x="1895" y="355"/>
                  </a:lnTo>
                  <a:lnTo>
                    <a:pt x="1901" y="351"/>
                  </a:lnTo>
                  <a:lnTo>
                    <a:pt x="1907" y="352"/>
                  </a:lnTo>
                  <a:lnTo>
                    <a:pt x="1913" y="358"/>
                  </a:lnTo>
                  <a:lnTo>
                    <a:pt x="1916" y="365"/>
                  </a:lnTo>
                  <a:lnTo>
                    <a:pt x="1917" y="371"/>
                  </a:lnTo>
                  <a:lnTo>
                    <a:pt x="1919" y="373"/>
                  </a:lnTo>
                  <a:lnTo>
                    <a:pt x="1922" y="372"/>
                  </a:lnTo>
                  <a:lnTo>
                    <a:pt x="1923" y="371"/>
                  </a:lnTo>
                  <a:lnTo>
                    <a:pt x="1927" y="366"/>
                  </a:lnTo>
                  <a:lnTo>
                    <a:pt x="1930" y="365"/>
                  </a:lnTo>
                  <a:lnTo>
                    <a:pt x="1940" y="372"/>
                  </a:lnTo>
                  <a:lnTo>
                    <a:pt x="1941" y="363"/>
                  </a:lnTo>
                  <a:lnTo>
                    <a:pt x="1942" y="360"/>
                  </a:lnTo>
                  <a:lnTo>
                    <a:pt x="1960" y="359"/>
                  </a:lnTo>
                  <a:lnTo>
                    <a:pt x="1969" y="364"/>
                  </a:lnTo>
                  <a:lnTo>
                    <a:pt x="1975" y="365"/>
                  </a:lnTo>
                  <a:lnTo>
                    <a:pt x="1975" y="364"/>
                  </a:lnTo>
                  <a:lnTo>
                    <a:pt x="1977" y="361"/>
                  </a:lnTo>
                  <a:lnTo>
                    <a:pt x="1979" y="359"/>
                  </a:lnTo>
                  <a:lnTo>
                    <a:pt x="1981" y="358"/>
                  </a:lnTo>
                  <a:lnTo>
                    <a:pt x="1986" y="358"/>
                  </a:lnTo>
                  <a:lnTo>
                    <a:pt x="1993" y="361"/>
                  </a:lnTo>
                  <a:lnTo>
                    <a:pt x="1997" y="361"/>
                  </a:lnTo>
                  <a:lnTo>
                    <a:pt x="2017" y="358"/>
                  </a:lnTo>
                  <a:lnTo>
                    <a:pt x="2084" y="361"/>
                  </a:lnTo>
                  <a:lnTo>
                    <a:pt x="2087" y="362"/>
                  </a:lnTo>
                  <a:lnTo>
                    <a:pt x="2090" y="362"/>
                  </a:lnTo>
                  <a:lnTo>
                    <a:pt x="2093" y="360"/>
                  </a:lnTo>
                  <a:lnTo>
                    <a:pt x="2096" y="358"/>
                  </a:lnTo>
                  <a:lnTo>
                    <a:pt x="2099" y="356"/>
                  </a:lnTo>
                  <a:lnTo>
                    <a:pt x="2116" y="351"/>
                  </a:lnTo>
                  <a:lnTo>
                    <a:pt x="2121" y="353"/>
                  </a:lnTo>
                  <a:lnTo>
                    <a:pt x="2121" y="348"/>
                  </a:lnTo>
                  <a:lnTo>
                    <a:pt x="2121" y="343"/>
                  </a:lnTo>
                  <a:lnTo>
                    <a:pt x="2123" y="334"/>
                  </a:lnTo>
                  <a:lnTo>
                    <a:pt x="2117" y="334"/>
                  </a:lnTo>
                  <a:lnTo>
                    <a:pt x="2113" y="331"/>
                  </a:lnTo>
                  <a:lnTo>
                    <a:pt x="2108" y="328"/>
                  </a:lnTo>
                  <a:lnTo>
                    <a:pt x="2104" y="325"/>
                  </a:lnTo>
                  <a:lnTo>
                    <a:pt x="2097" y="325"/>
                  </a:lnTo>
                  <a:lnTo>
                    <a:pt x="2092" y="325"/>
                  </a:lnTo>
                  <a:lnTo>
                    <a:pt x="2087" y="324"/>
                  </a:lnTo>
                  <a:lnTo>
                    <a:pt x="2081" y="320"/>
                  </a:lnTo>
                  <a:lnTo>
                    <a:pt x="2067" y="307"/>
                  </a:lnTo>
                  <a:lnTo>
                    <a:pt x="2065" y="304"/>
                  </a:lnTo>
                  <a:lnTo>
                    <a:pt x="2064" y="297"/>
                  </a:lnTo>
                  <a:lnTo>
                    <a:pt x="2066" y="292"/>
                  </a:lnTo>
                  <a:lnTo>
                    <a:pt x="2068" y="288"/>
                  </a:lnTo>
                  <a:lnTo>
                    <a:pt x="2071" y="282"/>
                  </a:lnTo>
                  <a:lnTo>
                    <a:pt x="2066" y="283"/>
                  </a:lnTo>
                  <a:lnTo>
                    <a:pt x="2062" y="282"/>
                  </a:lnTo>
                  <a:lnTo>
                    <a:pt x="2054" y="279"/>
                  </a:lnTo>
                  <a:lnTo>
                    <a:pt x="2052" y="279"/>
                  </a:lnTo>
                  <a:lnTo>
                    <a:pt x="2048" y="280"/>
                  </a:lnTo>
                  <a:lnTo>
                    <a:pt x="2045" y="280"/>
                  </a:lnTo>
                  <a:lnTo>
                    <a:pt x="2044" y="278"/>
                  </a:lnTo>
                  <a:lnTo>
                    <a:pt x="2040" y="272"/>
                  </a:lnTo>
                  <a:lnTo>
                    <a:pt x="2034" y="271"/>
                  </a:lnTo>
                  <a:lnTo>
                    <a:pt x="2024" y="271"/>
                  </a:lnTo>
                  <a:lnTo>
                    <a:pt x="2015" y="272"/>
                  </a:lnTo>
                  <a:lnTo>
                    <a:pt x="2012" y="277"/>
                  </a:lnTo>
                  <a:lnTo>
                    <a:pt x="2008" y="280"/>
                  </a:lnTo>
                  <a:lnTo>
                    <a:pt x="2000" y="274"/>
                  </a:lnTo>
                  <a:lnTo>
                    <a:pt x="1993" y="266"/>
                  </a:lnTo>
                  <a:lnTo>
                    <a:pt x="1992" y="261"/>
                  </a:lnTo>
                  <a:lnTo>
                    <a:pt x="1999" y="257"/>
                  </a:lnTo>
                  <a:lnTo>
                    <a:pt x="2008" y="247"/>
                  </a:lnTo>
                  <a:lnTo>
                    <a:pt x="2016" y="245"/>
                  </a:lnTo>
                  <a:lnTo>
                    <a:pt x="2011" y="238"/>
                  </a:lnTo>
                  <a:lnTo>
                    <a:pt x="2002" y="228"/>
                  </a:lnTo>
                  <a:lnTo>
                    <a:pt x="1999" y="219"/>
                  </a:lnTo>
                  <a:lnTo>
                    <a:pt x="1995" y="203"/>
                  </a:lnTo>
                  <a:lnTo>
                    <a:pt x="1992" y="195"/>
                  </a:lnTo>
                  <a:lnTo>
                    <a:pt x="1989" y="192"/>
                  </a:lnTo>
                  <a:lnTo>
                    <a:pt x="1976" y="172"/>
                  </a:lnTo>
                  <a:lnTo>
                    <a:pt x="1971" y="161"/>
                  </a:lnTo>
                  <a:lnTo>
                    <a:pt x="1956" y="147"/>
                  </a:lnTo>
                  <a:lnTo>
                    <a:pt x="1950" y="143"/>
                  </a:lnTo>
                  <a:lnTo>
                    <a:pt x="1942" y="141"/>
                  </a:lnTo>
                  <a:lnTo>
                    <a:pt x="1934" y="142"/>
                  </a:lnTo>
                  <a:lnTo>
                    <a:pt x="1927" y="144"/>
                  </a:lnTo>
                  <a:lnTo>
                    <a:pt x="1922" y="149"/>
                  </a:lnTo>
                  <a:lnTo>
                    <a:pt x="1913" y="167"/>
                  </a:lnTo>
                  <a:lnTo>
                    <a:pt x="1904" y="176"/>
                  </a:lnTo>
                  <a:lnTo>
                    <a:pt x="1893" y="185"/>
                  </a:lnTo>
                  <a:lnTo>
                    <a:pt x="1880" y="190"/>
                  </a:lnTo>
                  <a:lnTo>
                    <a:pt x="1869" y="185"/>
                  </a:lnTo>
                  <a:lnTo>
                    <a:pt x="1870" y="176"/>
                  </a:lnTo>
                  <a:lnTo>
                    <a:pt x="1861" y="166"/>
                  </a:lnTo>
                  <a:lnTo>
                    <a:pt x="1848" y="160"/>
                  </a:lnTo>
                  <a:lnTo>
                    <a:pt x="1838" y="164"/>
                  </a:lnTo>
                  <a:lnTo>
                    <a:pt x="1830" y="173"/>
                  </a:lnTo>
                  <a:lnTo>
                    <a:pt x="1820" y="179"/>
                  </a:lnTo>
                  <a:lnTo>
                    <a:pt x="1809" y="184"/>
                  </a:lnTo>
                  <a:lnTo>
                    <a:pt x="1799" y="186"/>
                  </a:lnTo>
                  <a:lnTo>
                    <a:pt x="1793" y="186"/>
                  </a:lnTo>
                  <a:lnTo>
                    <a:pt x="1779" y="180"/>
                  </a:lnTo>
                  <a:lnTo>
                    <a:pt x="1766" y="179"/>
                  </a:lnTo>
                  <a:lnTo>
                    <a:pt x="1764" y="178"/>
                  </a:lnTo>
                  <a:lnTo>
                    <a:pt x="1759" y="172"/>
                  </a:lnTo>
                  <a:lnTo>
                    <a:pt x="1755" y="171"/>
                  </a:lnTo>
                  <a:lnTo>
                    <a:pt x="1751" y="172"/>
                  </a:lnTo>
                  <a:lnTo>
                    <a:pt x="1741" y="178"/>
                  </a:lnTo>
                  <a:lnTo>
                    <a:pt x="1736" y="180"/>
                  </a:lnTo>
                  <a:lnTo>
                    <a:pt x="1730" y="179"/>
                  </a:lnTo>
                  <a:lnTo>
                    <a:pt x="1725" y="175"/>
                  </a:lnTo>
                  <a:lnTo>
                    <a:pt x="1722" y="170"/>
                  </a:lnTo>
                  <a:lnTo>
                    <a:pt x="1719" y="164"/>
                  </a:lnTo>
                  <a:lnTo>
                    <a:pt x="1726" y="153"/>
                  </a:lnTo>
                  <a:lnTo>
                    <a:pt x="1728" y="145"/>
                  </a:lnTo>
                  <a:lnTo>
                    <a:pt x="1722" y="132"/>
                  </a:lnTo>
                  <a:lnTo>
                    <a:pt x="1721" y="81"/>
                  </a:lnTo>
                  <a:lnTo>
                    <a:pt x="1722" y="74"/>
                  </a:lnTo>
                  <a:lnTo>
                    <a:pt x="1726" y="68"/>
                  </a:lnTo>
                  <a:lnTo>
                    <a:pt x="1731" y="64"/>
                  </a:lnTo>
                  <a:lnTo>
                    <a:pt x="1735" y="59"/>
                  </a:lnTo>
                  <a:lnTo>
                    <a:pt x="1736" y="52"/>
                  </a:lnTo>
                  <a:lnTo>
                    <a:pt x="1729" y="54"/>
                  </a:lnTo>
                  <a:lnTo>
                    <a:pt x="1717" y="59"/>
                  </a:lnTo>
                  <a:lnTo>
                    <a:pt x="1710" y="61"/>
                  </a:lnTo>
                  <a:lnTo>
                    <a:pt x="1683" y="62"/>
                  </a:lnTo>
                  <a:lnTo>
                    <a:pt x="1658" y="67"/>
                  </a:lnTo>
                  <a:lnTo>
                    <a:pt x="1630" y="80"/>
                  </a:lnTo>
                  <a:lnTo>
                    <a:pt x="1575" y="115"/>
                  </a:lnTo>
                  <a:lnTo>
                    <a:pt x="1561" y="120"/>
                  </a:lnTo>
                  <a:lnTo>
                    <a:pt x="1451" y="123"/>
                  </a:lnTo>
                  <a:lnTo>
                    <a:pt x="1442" y="126"/>
                  </a:lnTo>
                  <a:lnTo>
                    <a:pt x="1439" y="124"/>
                  </a:lnTo>
                  <a:lnTo>
                    <a:pt x="1431" y="130"/>
                  </a:lnTo>
                  <a:lnTo>
                    <a:pt x="1380" y="147"/>
                  </a:lnTo>
                  <a:lnTo>
                    <a:pt x="1371" y="146"/>
                  </a:lnTo>
                  <a:lnTo>
                    <a:pt x="1361" y="142"/>
                  </a:lnTo>
                  <a:lnTo>
                    <a:pt x="1321" y="177"/>
                  </a:lnTo>
                  <a:lnTo>
                    <a:pt x="1287" y="197"/>
                  </a:lnTo>
                  <a:lnTo>
                    <a:pt x="1275" y="209"/>
                  </a:lnTo>
                  <a:lnTo>
                    <a:pt x="1264" y="212"/>
                  </a:lnTo>
                  <a:lnTo>
                    <a:pt x="1259" y="215"/>
                  </a:lnTo>
                  <a:lnTo>
                    <a:pt x="1246" y="228"/>
                  </a:lnTo>
                  <a:lnTo>
                    <a:pt x="1242" y="233"/>
                  </a:lnTo>
                  <a:lnTo>
                    <a:pt x="1230" y="257"/>
                  </a:lnTo>
                  <a:lnTo>
                    <a:pt x="1221" y="267"/>
                  </a:lnTo>
                  <a:lnTo>
                    <a:pt x="1210" y="271"/>
                  </a:lnTo>
                  <a:lnTo>
                    <a:pt x="1211" y="269"/>
                  </a:lnTo>
                  <a:lnTo>
                    <a:pt x="1211" y="264"/>
                  </a:lnTo>
                  <a:lnTo>
                    <a:pt x="1211" y="262"/>
                  </a:lnTo>
                  <a:lnTo>
                    <a:pt x="1202" y="263"/>
                  </a:lnTo>
                  <a:lnTo>
                    <a:pt x="1195" y="263"/>
                  </a:lnTo>
                  <a:lnTo>
                    <a:pt x="1189" y="260"/>
                  </a:lnTo>
                  <a:lnTo>
                    <a:pt x="1183" y="252"/>
                  </a:lnTo>
                  <a:lnTo>
                    <a:pt x="1175" y="248"/>
                  </a:lnTo>
                  <a:lnTo>
                    <a:pt x="1168" y="251"/>
                  </a:lnTo>
                  <a:lnTo>
                    <a:pt x="1160" y="263"/>
                  </a:lnTo>
                  <a:lnTo>
                    <a:pt x="1154" y="267"/>
                  </a:lnTo>
                  <a:lnTo>
                    <a:pt x="1146" y="270"/>
                  </a:lnTo>
                  <a:lnTo>
                    <a:pt x="1138" y="270"/>
                  </a:lnTo>
                  <a:lnTo>
                    <a:pt x="1134" y="264"/>
                  </a:lnTo>
                  <a:lnTo>
                    <a:pt x="1132" y="261"/>
                  </a:lnTo>
                  <a:lnTo>
                    <a:pt x="1128" y="260"/>
                  </a:lnTo>
                  <a:lnTo>
                    <a:pt x="1124" y="261"/>
                  </a:lnTo>
                  <a:lnTo>
                    <a:pt x="1121" y="260"/>
                  </a:lnTo>
                  <a:lnTo>
                    <a:pt x="1110" y="248"/>
                  </a:lnTo>
                  <a:lnTo>
                    <a:pt x="1108" y="244"/>
                  </a:lnTo>
                  <a:lnTo>
                    <a:pt x="1107" y="241"/>
                  </a:lnTo>
                  <a:lnTo>
                    <a:pt x="1106" y="239"/>
                  </a:lnTo>
                  <a:lnTo>
                    <a:pt x="1102" y="236"/>
                  </a:lnTo>
                  <a:lnTo>
                    <a:pt x="1097" y="235"/>
                  </a:lnTo>
                  <a:lnTo>
                    <a:pt x="1093" y="235"/>
                  </a:lnTo>
                  <a:lnTo>
                    <a:pt x="1089" y="236"/>
                  </a:lnTo>
                  <a:lnTo>
                    <a:pt x="1085" y="240"/>
                  </a:lnTo>
                  <a:lnTo>
                    <a:pt x="1083" y="242"/>
                  </a:lnTo>
                  <a:lnTo>
                    <a:pt x="1079" y="243"/>
                  </a:lnTo>
                  <a:lnTo>
                    <a:pt x="1070" y="243"/>
                  </a:lnTo>
                  <a:lnTo>
                    <a:pt x="1069" y="245"/>
                  </a:lnTo>
                  <a:lnTo>
                    <a:pt x="1064" y="253"/>
                  </a:lnTo>
                  <a:lnTo>
                    <a:pt x="1062" y="256"/>
                  </a:lnTo>
                  <a:lnTo>
                    <a:pt x="1054" y="258"/>
                  </a:lnTo>
                  <a:lnTo>
                    <a:pt x="1039" y="257"/>
                  </a:lnTo>
                  <a:lnTo>
                    <a:pt x="1025" y="265"/>
                  </a:lnTo>
                  <a:lnTo>
                    <a:pt x="986" y="263"/>
                  </a:lnTo>
                  <a:lnTo>
                    <a:pt x="977" y="260"/>
                  </a:lnTo>
                  <a:lnTo>
                    <a:pt x="971" y="252"/>
                  </a:lnTo>
                  <a:lnTo>
                    <a:pt x="967" y="230"/>
                  </a:lnTo>
                  <a:lnTo>
                    <a:pt x="966" y="227"/>
                  </a:lnTo>
                  <a:lnTo>
                    <a:pt x="962" y="226"/>
                  </a:lnTo>
                  <a:lnTo>
                    <a:pt x="945" y="221"/>
                  </a:lnTo>
                  <a:lnTo>
                    <a:pt x="941" y="217"/>
                  </a:lnTo>
                  <a:lnTo>
                    <a:pt x="941" y="211"/>
                  </a:lnTo>
                  <a:lnTo>
                    <a:pt x="935" y="207"/>
                  </a:lnTo>
                  <a:lnTo>
                    <a:pt x="927" y="202"/>
                  </a:lnTo>
                  <a:lnTo>
                    <a:pt x="921" y="195"/>
                  </a:lnTo>
                  <a:lnTo>
                    <a:pt x="918" y="188"/>
                  </a:lnTo>
                  <a:lnTo>
                    <a:pt x="915" y="184"/>
                  </a:lnTo>
                  <a:lnTo>
                    <a:pt x="898" y="171"/>
                  </a:lnTo>
                  <a:lnTo>
                    <a:pt x="893" y="166"/>
                  </a:lnTo>
                  <a:lnTo>
                    <a:pt x="886" y="148"/>
                  </a:lnTo>
                  <a:lnTo>
                    <a:pt x="880" y="140"/>
                  </a:lnTo>
                  <a:lnTo>
                    <a:pt x="874" y="143"/>
                  </a:lnTo>
                  <a:lnTo>
                    <a:pt x="871" y="145"/>
                  </a:lnTo>
                  <a:lnTo>
                    <a:pt x="868" y="141"/>
                  </a:lnTo>
                  <a:lnTo>
                    <a:pt x="864" y="132"/>
                  </a:lnTo>
                  <a:lnTo>
                    <a:pt x="862" y="132"/>
                  </a:lnTo>
                  <a:lnTo>
                    <a:pt x="854" y="135"/>
                  </a:lnTo>
                  <a:lnTo>
                    <a:pt x="850" y="135"/>
                  </a:lnTo>
                  <a:lnTo>
                    <a:pt x="847" y="132"/>
                  </a:lnTo>
                  <a:lnTo>
                    <a:pt x="843" y="125"/>
                  </a:lnTo>
                  <a:lnTo>
                    <a:pt x="840" y="121"/>
                  </a:lnTo>
                  <a:lnTo>
                    <a:pt x="837" y="121"/>
                  </a:lnTo>
                  <a:lnTo>
                    <a:pt x="833" y="121"/>
                  </a:lnTo>
                  <a:lnTo>
                    <a:pt x="830" y="121"/>
                  </a:lnTo>
                  <a:lnTo>
                    <a:pt x="828" y="118"/>
                  </a:lnTo>
                  <a:lnTo>
                    <a:pt x="824" y="115"/>
                  </a:lnTo>
                  <a:lnTo>
                    <a:pt x="789" y="110"/>
                  </a:lnTo>
                  <a:lnTo>
                    <a:pt x="737" y="111"/>
                  </a:lnTo>
                  <a:lnTo>
                    <a:pt x="719" y="115"/>
                  </a:lnTo>
                  <a:lnTo>
                    <a:pt x="695" y="124"/>
                  </a:lnTo>
                  <a:lnTo>
                    <a:pt x="690" y="130"/>
                  </a:lnTo>
                  <a:lnTo>
                    <a:pt x="688" y="139"/>
                  </a:lnTo>
                  <a:lnTo>
                    <a:pt x="682" y="149"/>
                  </a:lnTo>
                  <a:lnTo>
                    <a:pt x="674" y="157"/>
                  </a:lnTo>
                  <a:lnTo>
                    <a:pt x="667" y="161"/>
                  </a:lnTo>
                  <a:lnTo>
                    <a:pt x="667" y="158"/>
                  </a:lnTo>
                  <a:lnTo>
                    <a:pt x="672" y="149"/>
                  </a:lnTo>
                  <a:lnTo>
                    <a:pt x="676" y="136"/>
                  </a:lnTo>
                  <a:lnTo>
                    <a:pt x="682" y="125"/>
                  </a:lnTo>
                  <a:lnTo>
                    <a:pt x="699" y="115"/>
                  </a:lnTo>
                  <a:lnTo>
                    <a:pt x="707" y="105"/>
                  </a:lnTo>
                  <a:lnTo>
                    <a:pt x="709" y="97"/>
                  </a:lnTo>
                  <a:lnTo>
                    <a:pt x="700" y="98"/>
                  </a:lnTo>
                  <a:lnTo>
                    <a:pt x="696" y="100"/>
                  </a:lnTo>
                  <a:lnTo>
                    <a:pt x="682" y="112"/>
                  </a:lnTo>
                  <a:lnTo>
                    <a:pt x="669" y="126"/>
                  </a:lnTo>
                  <a:lnTo>
                    <a:pt x="660" y="131"/>
                  </a:lnTo>
                  <a:lnTo>
                    <a:pt x="651" y="142"/>
                  </a:lnTo>
                  <a:lnTo>
                    <a:pt x="647" y="145"/>
                  </a:lnTo>
                  <a:lnTo>
                    <a:pt x="636" y="148"/>
                  </a:lnTo>
                  <a:lnTo>
                    <a:pt x="633" y="151"/>
                  </a:lnTo>
                  <a:lnTo>
                    <a:pt x="638" y="155"/>
                  </a:lnTo>
                  <a:lnTo>
                    <a:pt x="623" y="180"/>
                  </a:lnTo>
                  <a:lnTo>
                    <a:pt x="613" y="193"/>
                  </a:lnTo>
                  <a:lnTo>
                    <a:pt x="608" y="190"/>
                  </a:lnTo>
                  <a:lnTo>
                    <a:pt x="609" y="188"/>
                  </a:lnTo>
                  <a:lnTo>
                    <a:pt x="612" y="186"/>
                  </a:lnTo>
                  <a:lnTo>
                    <a:pt x="615" y="184"/>
                  </a:lnTo>
                  <a:lnTo>
                    <a:pt x="617" y="182"/>
                  </a:lnTo>
                  <a:lnTo>
                    <a:pt x="618" y="180"/>
                  </a:lnTo>
                  <a:lnTo>
                    <a:pt x="616" y="177"/>
                  </a:lnTo>
                  <a:lnTo>
                    <a:pt x="609" y="165"/>
                  </a:lnTo>
                  <a:lnTo>
                    <a:pt x="607" y="161"/>
                  </a:lnTo>
                  <a:lnTo>
                    <a:pt x="608" y="157"/>
                  </a:lnTo>
                  <a:lnTo>
                    <a:pt x="610" y="153"/>
                  </a:lnTo>
                  <a:lnTo>
                    <a:pt x="610" y="148"/>
                  </a:lnTo>
                  <a:lnTo>
                    <a:pt x="609" y="144"/>
                  </a:lnTo>
                  <a:lnTo>
                    <a:pt x="607" y="141"/>
                  </a:lnTo>
                  <a:lnTo>
                    <a:pt x="610" y="133"/>
                  </a:lnTo>
                  <a:lnTo>
                    <a:pt x="613" y="123"/>
                  </a:lnTo>
                  <a:lnTo>
                    <a:pt x="614" y="112"/>
                  </a:lnTo>
                  <a:lnTo>
                    <a:pt x="614" y="103"/>
                  </a:lnTo>
                  <a:lnTo>
                    <a:pt x="612" y="94"/>
                  </a:lnTo>
                  <a:lnTo>
                    <a:pt x="606" y="87"/>
                  </a:lnTo>
                  <a:lnTo>
                    <a:pt x="600" y="81"/>
                  </a:lnTo>
                  <a:lnTo>
                    <a:pt x="594" y="77"/>
                  </a:lnTo>
                  <a:lnTo>
                    <a:pt x="592" y="77"/>
                  </a:lnTo>
                  <a:lnTo>
                    <a:pt x="590" y="79"/>
                  </a:lnTo>
                  <a:lnTo>
                    <a:pt x="588" y="80"/>
                  </a:lnTo>
                  <a:lnTo>
                    <a:pt x="585" y="78"/>
                  </a:lnTo>
                  <a:lnTo>
                    <a:pt x="585" y="76"/>
                  </a:lnTo>
                  <a:lnTo>
                    <a:pt x="586" y="71"/>
                  </a:lnTo>
                  <a:lnTo>
                    <a:pt x="588" y="59"/>
                  </a:lnTo>
                  <a:lnTo>
                    <a:pt x="588" y="54"/>
                  </a:lnTo>
                  <a:lnTo>
                    <a:pt x="586" y="50"/>
                  </a:lnTo>
                  <a:lnTo>
                    <a:pt x="578" y="45"/>
                  </a:lnTo>
                  <a:lnTo>
                    <a:pt x="561" y="44"/>
                  </a:lnTo>
                  <a:lnTo>
                    <a:pt x="553" y="43"/>
                  </a:lnTo>
                  <a:lnTo>
                    <a:pt x="545" y="37"/>
                  </a:lnTo>
                  <a:lnTo>
                    <a:pt x="544" y="30"/>
                  </a:lnTo>
                  <a:lnTo>
                    <a:pt x="545" y="21"/>
                  </a:lnTo>
                  <a:lnTo>
                    <a:pt x="545" y="10"/>
                  </a:lnTo>
                  <a:lnTo>
                    <a:pt x="541" y="0"/>
                  </a:lnTo>
                  <a:lnTo>
                    <a:pt x="534" y="1"/>
                  </a:lnTo>
                  <a:lnTo>
                    <a:pt x="526" y="6"/>
                  </a:lnTo>
                  <a:lnTo>
                    <a:pt x="477" y="54"/>
                  </a:lnTo>
                  <a:lnTo>
                    <a:pt x="468" y="59"/>
                  </a:lnTo>
                  <a:lnTo>
                    <a:pt x="466" y="60"/>
                  </a:lnTo>
                  <a:lnTo>
                    <a:pt x="461" y="73"/>
                  </a:lnTo>
                  <a:lnTo>
                    <a:pt x="460" y="76"/>
                  </a:lnTo>
                  <a:lnTo>
                    <a:pt x="459" y="80"/>
                  </a:lnTo>
                  <a:lnTo>
                    <a:pt x="449" y="98"/>
                  </a:lnTo>
                  <a:lnTo>
                    <a:pt x="444" y="104"/>
                  </a:lnTo>
                  <a:lnTo>
                    <a:pt x="441" y="106"/>
                  </a:lnTo>
                  <a:lnTo>
                    <a:pt x="431" y="108"/>
                  </a:lnTo>
                  <a:lnTo>
                    <a:pt x="419" y="115"/>
                  </a:lnTo>
                  <a:lnTo>
                    <a:pt x="416" y="116"/>
                  </a:lnTo>
                  <a:lnTo>
                    <a:pt x="400" y="114"/>
                  </a:lnTo>
                  <a:lnTo>
                    <a:pt x="393" y="115"/>
                  </a:lnTo>
                  <a:lnTo>
                    <a:pt x="386" y="121"/>
                  </a:lnTo>
                  <a:lnTo>
                    <a:pt x="365" y="147"/>
                  </a:lnTo>
                  <a:lnTo>
                    <a:pt x="341" y="168"/>
                  </a:lnTo>
                  <a:lnTo>
                    <a:pt x="314" y="184"/>
                  </a:lnTo>
                  <a:lnTo>
                    <a:pt x="189" y="210"/>
                  </a:lnTo>
                  <a:lnTo>
                    <a:pt x="176" y="218"/>
                  </a:lnTo>
                  <a:lnTo>
                    <a:pt x="122" y="274"/>
                  </a:lnTo>
                  <a:lnTo>
                    <a:pt x="109" y="282"/>
                  </a:lnTo>
                  <a:lnTo>
                    <a:pt x="54" y="304"/>
                  </a:lnTo>
                  <a:lnTo>
                    <a:pt x="38" y="316"/>
                  </a:lnTo>
                  <a:lnTo>
                    <a:pt x="34" y="317"/>
                  </a:lnTo>
                  <a:lnTo>
                    <a:pt x="23" y="319"/>
                  </a:lnTo>
                  <a:lnTo>
                    <a:pt x="15" y="322"/>
                  </a:lnTo>
                  <a:lnTo>
                    <a:pt x="7" y="326"/>
                  </a:lnTo>
                  <a:lnTo>
                    <a:pt x="1" y="331"/>
                  </a:lnTo>
                  <a:lnTo>
                    <a:pt x="0" y="333"/>
                  </a:lnTo>
                  <a:lnTo>
                    <a:pt x="2" y="341"/>
                  </a:lnTo>
                  <a:lnTo>
                    <a:pt x="4" y="346"/>
                  </a:lnTo>
                  <a:lnTo>
                    <a:pt x="5" y="347"/>
                  </a:lnTo>
                  <a:lnTo>
                    <a:pt x="8" y="348"/>
                  </a:lnTo>
                  <a:lnTo>
                    <a:pt x="11" y="349"/>
                  </a:lnTo>
                  <a:lnTo>
                    <a:pt x="14" y="348"/>
                  </a:lnTo>
                  <a:lnTo>
                    <a:pt x="16" y="347"/>
                  </a:lnTo>
                  <a:lnTo>
                    <a:pt x="22" y="343"/>
                  </a:lnTo>
                  <a:lnTo>
                    <a:pt x="24" y="343"/>
                  </a:lnTo>
                  <a:lnTo>
                    <a:pt x="26" y="344"/>
                  </a:lnTo>
                  <a:lnTo>
                    <a:pt x="30" y="350"/>
                  </a:lnTo>
                  <a:lnTo>
                    <a:pt x="32" y="352"/>
                  </a:lnTo>
                  <a:lnTo>
                    <a:pt x="38" y="352"/>
                  </a:lnTo>
                  <a:lnTo>
                    <a:pt x="41" y="353"/>
                  </a:lnTo>
                  <a:lnTo>
                    <a:pt x="45" y="356"/>
                  </a:lnTo>
                  <a:lnTo>
                    <a:pt x="47" y="357"/>
                  </a:lnTo>
                  <a:lnTo>
                    <a:pt x="51" y="358"/>
                  </a:lnTo>
                  <a:lnTo>
                    <a:pt x="54" y="358"/>
                  </a:lnTo>
                  <a:lnTo>
                    <a:pt x="58" y="359"/>
                  </a:lnTo>
                  <a:lnTo>
                    <a:pt x="61" y="361"/>
                  </a:lnTo>
                  <a:lnTo>
                    <a:pt x="66" y="365"/>
                  </a:lnTo>
                  <a:lnTo>
                    <a:pt x="70" y="370"/>
                  </a:lnTo>
                  <a:lnTo>
                    <a:pt x="74" y="377"/>
                  </a:lnTo>
                  <a:lnTo>
                    <a:pt x="80" y="388"/>
                  </a:lnTo>
                  <a:lnTo>
                    <a:pt x="91" y="406"/>
                  </a:lnTo>
                  <a:lnTo>
                    <a:pt x="97" y="417"/>
                  </a:lnTo>
                  <a:lnTo>
                    <a:pt x="100" y="426"/>
                  </a:lnTo>
                  <a:lnTo>
                    <a:pt x="102" y="428"/>
                  </a:lnTo>
                  <a:lnTo>
                    <a:pt x="103" y="430"/>
                  </a:lnTo>
                  <a:lnTo>
                    <a:pt x="113" y="431"/>
                  </a:lnTo>
                  <a:lnTo>
                    <a:pt x="116" y="432"/>
                  </a:lnTo>
                  <a:lnTo>
                    <a:pt x="126" y="433"/>
                  </a:lnTo>
                  <a:lnTo>
                    <a:pt x="141" y="436"/>
                  </a:lnTo>
                  <a:lnTo>
                    <a:pt x="161" y="439"/>
                  </a:lnTo>
                  <a:lnTo>
                    <a:pt x="184" y="443"/>
                  </a:lnTo>
                  <a:lnTo>
                    <a:pt x="210" y="447"/>
                  </a:lnTo>
                  <a:lnTo>
                    <a:pt x="238" y="452"/>
                  </a:lnTo>
                  <a:lnTo>
                    <a:pt x="267" y="456"/>
                  </a:lnTo>
                  <a:lnTo>
                    <a:pt x="296" y="461"/>
                  </a:lnTo>
                  <a:lnTo>
                    <a:pt x="324" y="465"/>
                  </a:lnTo>
                  <a:lnTo>
                    <a:pt x="350" y="469"/>
                  </a:lnTo>
                  <a:lnTo>
                    <a:pt x="373" y="473"/>
                  </a:lnTo>
                  <a:lnTo>
                    <a:pt x="393" y="476"/>
                  </a:lnTo>
                  <a:lnTo>
                    <a:pt x="408" y="478"/>
                  </a:lnTo>
                  <a:lnTo>
                    <a:pt x="418" y="480"/>
                  </a:lnTo>
                  <a:lnTo>
                    <a:pt x="421" y="480"/>
                  </a:lnTo>
                  <a:lnTo>
                    <a:pt x="433" y="482"/>
                  </a:lnTo>
                  <a:lnTo>
                    <a:pt x="440" y="485"/>
                  </a:lnTo>
                  <a:lnTo>
                    <a:pt x="460" y="493"/>
                  </a:lnTo>
                  <a:lnTo>
                    <a:pt x="480" y="502"/>
                  </a:lnTo>
                  <a:lnTo>
                    <a:pt x="501" y="510"/>
                  </a:lnTo>
                  <a:lnTo>
                    <a:pt x="521" y="518"/>
                  </a:lnTo>
                  <a:lnTo>
                    <a:pt x="529" y="522"/>
                  </a:lnTo>
                  <a:lnTo>
                    <a:pt x="533" y="522"/>
                  </a:lnTo>
                  <a:lnTo>
                    <a:pt x="536" y="521"/>
                  </a:lnTo>
                  <a:lnTo>
                    <a:pt x="540" y="520"/>
                  </a:lnTo>
                  <a:lnTo>
                    <a:pt x="543" y="520"/>
                  </a:lnTo>
                  <a:lnTo>
                    <a:pt x="545" y="520"/>
                  </a:lnTo>
                  <a:lnTo>
                    <a:pt x="548" y="522"/>
                  </a:lnTo>
                  <a:lnTo>
                    <a:pt x="551" y="523"/>
                  </a:lnTo>
                  <a:lnTo>
                    <a:pt x="554" y="522"/>
                  </a:lnTo>
                  <a:lnTo>
                    <a:pt x="560" y="519"/>
                  </a:lnTo>
                  <a:lnTo>
                    <a:pt x="562" y="519"/>
                  </a:lnTo>
                  <a:lnTo>
                    <a:pt x="566" y="519"/>
                  </a:lnTo>
                  <a:lnTo>
                    <a:pt x="569" y="519"/>
                  </a:lnTo>
                  <a:lnTo>
                    <a:pt x="574" y="521"/>
                  </a:lnTo>
                  <a:lnTo>
                    <a:pt x="582" y="523"/>
                  </a:lnTo>
                  <a:lnTo>
                    <a:pt x="593" y="527"/>
                  </a:lnTo>
                  <a:lnTo>
                    <a:pt x="597" y="527"/>
                  </a:lnTo>
                  <a:lnTo>
                    <a:pt x="600" y="527"/>
                  </a:lnTo>
                  <a:lnTo>
                    <a:pt x="606" y="521"/>
                  </a:lnTo>
                  <a:lnTo>
                    <a:pt x="608" y="520"/>
                  </a:lnTo>
                  <a:lnTo>
                    <a:pt x="611" y="520"/>
                  </a:lnTo>
                  <a:lnTo>
                    <a:pt x="613" y="520"/>
                  </a:lnTo>
                  <a:lnTo>
                    <a:pt x="616" y="520"/>
                  </a:lnTo>
                  <a:lnTo>
                    <a:pt x="618" y="520"/>
                  </a:lnTo>
                  <a:lnTo>
                    <a:pt x="622" y="517"/>
                  </a:lnTo>
                  <a:lnTo>
                    <a:pt x="624" y="516"/>
                  </a:lnTo>
                  <a:lnTo>
                    <a:pt x="626" y="516"/>
                  </a:lnTo>
                  <a:lnTo>
                    <a:pt x="629" y="516"/>
                  </a:lnTo>
                  <a:lnTo>
                    <a:pt x="632" y="517"/>
                  </a:lnTo>
                  <a:lnTo>
                    <a:pt x="636" y="518"/>
                  </a:lnTo>
                  <a:lnTo>
                    <a:pt x="642" y="521"/>
                  </a:lnTo>
                  <a:lnTo>
                    <a:pt x="645" y="522"/>
                  </a:lnTo>
                  <a:lnTo>
                    <a:pt x="648" y="522"/>
                  </a:lnTo>
                  <a:lnTo>
                    <a:pt x="650" y="521"/>
                  </a:lnTo>
                  <a:lnTo>
                    <a:pt x="652" y="520"/>
                  </a:lnTo>
                  <a:lnTo>
                    <a:pt x="655" y="521"/>
                  </a:lnTo>
                  <a:lnTo>
                    <a:pt x="666" y="526"/>
                  </a:lnTo>
                  <a:lnTo>
                    <a:pt x="669" y="526"/>
                  </a:lnTo>
                  <a:lnTo>
                    <a:pt x="672" y="526"/>
                  </a:lnTo>
                  <a:lnTo>
                    <a:pt x="679" y="523"/>
                  </a:lnTo>
                  <a:lnTo>
                    <a:pt x="682" y="523"/>
                  </a:lnTo>
                  <a:lnTo>
                    <a:pt x="685" y="524"/>
                  </a:lnTo>
                  <a:lnTo>
                    <a:pt x="694" y="530"/>
                  </a:lnTo>
                  <a:lnTo>
                    <a:pt x="696" y="530"/>
                  </a:lnTo>
                  <a:lnTo>
                    <a:pt x="701" y="531"/>
                  </a:lnTo>
                  <a:lnTo>
                    <a:pt x="712" y="530"/>
                  </a:lnTo>
                  <a:lnTo>
                    <a:pt x="715" y="530"/>
                  </a:lnTo>
                  <a:lnTo>
                    <a:pt x="718" y="530"/>
                  </a:lnTo>
                  <a:lnTo>
                    <a:pt x="724" y="533"/>
                  </a:lnTo>
                  <a:lnTo>
                    <a:pt x="730" y="534"/>
                  </a:lnTo>
                  <a:lnTo>
                    <a:pt x="732" y="534"/>
                  </a:lnTo>
                  <a:lnTo>
                    <a:pt x="735" y="534"/>
                  </a:lnTo>
                  <a:lnTo>
                    <a:pt x="740" y="533"/>
                  </a:lnTo>
                  <a:lnTo>
                    <a:pt x="742" y="532"/>
                  </a:lnTo>
                  <a:lnTo>
                    <a:pt x="745" y="533"/>
                  </a:lnTo>
                  <a:lnTo>
                    <a:pt x="754" y="539"/>
                  </a:lnTo>
                  <a:lnTo>
                    <a:pt x="756" y="539"/>
                  </a:lnTo>
                  <a:lnTo>
                    <a:pt x="761" y="541"/>
                  </a:lnTo>
                  <a:lnTo>
                    <a:pt x="764" y="542"/>
                  </a:lnTo>
                  <a:lnTo>
                    <a:pt x="767" y="545"/>
                  </a:lnTo>
                  <a:lnTo>
                    <a:pt x="778" y="561"/>
                  </a:lnTo>
                  <a:lnTo>
                    <a:pt x="779" y="564"/>
                  </a:lnTo>
                  <a:lnTo>
                    <a:pt x="779" y="568"/>
                  </a:lnTo>
                  <a:lnTo>
                    <a:pt x="778" y="571"/>
                  </a:lnTo>
                  <a:lnTo>
                    <a:pt x="777" y="573"/>
                  </a:lnTo>
                  <a:lnTo>
                    <a:pt x="771" y="583"/>
                  </a:lnTo>
                  <a:lnTo>
                    <a:pt x="770" y="585"/>
                  </a:lnTo>
                  <a:lnTo>
                    <a:pt x="770" y="587"/>
                  </a:lnTo>
                  <a:lnTo>
                    <a:pt x="770" y="590"/>
                  </a:lnTo>
                  <a:lnTo>
                    <a:pt x="771" y="593"/>
                  </a:lnTo>
                  <a:lnTo>
                    <a:pt x="775" y="597"/>
                  </a:lnTo>
                  <a:lnTo>
                    <a:pt x="777" y="599"/>
                  </a:lnTo>
                  <a:lnTo>
                    <a:pt x="782" y="601"/>
                  </a:lnTo>
                  <a:lnTo>
                    <a:pt x="788" y="602"/>
                  </a:lnTo>
                  <a:lnTo>
                    <a:pt x="793" y="603"/>
                  </a:lnTo>
                  <a:lnTo>
                    <a:pt x="796" y="603"/>
                  </a:lnTo>
                  <a:lnTo>
                    <a:pt x="801" y="602"/>
                  </a:lnTo>
                  <a:lnTo>
                    <a:pt x="807" y="599"/>
                  </a:lnTo>
                  <a:lnTo>
                    <a:pt x="809" y="599"/>
                  </a:lnTo>
                  <a:lnTo>
                    <a:pt x="811" y="599"/>
                  </a:lnTo>
                  <a:lnTo>
                    <a:pt x="812" y="600"/>
                  </a:lnTo>
                  <a:lnTo>
                    <a:pt x="816" y="604"/>
                  </a:lnTo>
                  <a:lnTo>
                    <a:pt x="818" y="606"/>
                  </a:lnTo>
                  <a:lnTo>
                    <a:pt x="820" y="607"/>
                  </a:lnTo>
                  <a:lnTo>
                    <a:pt x="822" y="608"/>
                  </a:lnTo>
                  <a:lnTo>
                    <a:pt x="827" y="609"/>
                  </a:lnTo>
                  <a:lnTo>
                    <a:pt x="842" y="608"/>
                  </a:lnTo>
                  <a:lnTo>
                    <a:pt x="844" y="609"/>
                  </a:lnTo>
                  <a:lnTo>
                    <a:pt x="846" y="610"/>
                  </a:lnTo>
                  <a:lnTo>
                    <a:pt x="848" y="611"/>
                  </a:lnTo>
                  <a:lnTo>
                    <a:pt x="850" y="612"/>
                  </a:lnTo>
                  <a:lnTo>
                    <a:pt x="854" y="617"/>
                  </a:lnTo>
                  <a:lnTo>
                    <a:pt x="856" y="619"/>
                  </a:lnTo>
                  <a:lnTo>
                    <a:pt x="864" y="623"/>
                  </a:lnTo>
                  <a:lnTo>
                    <a:pt x="868" y="625"/>
                  </a:lnTo>
                  <a:lnTo>
                    <a:pt x="872" y="630"/>
                  </a:lnTo>
                  <a:lnTo>
                    <a:pt x="877" y="634"/>
                  </a:lnTo>
                  <a:lnTo>
                    <a:pt x="880" y="636"/>
                  </a:lnTo>
                  <a:lnTo>
                    <a:pt x="880" y="637"/>
                  </a:lnTo>
                  <a:lnTo>
                    <a:pt x="880" y="639"/>
                  </a:lnTo>
                  <a:lnTo>
                    <a:pt x="880" y="641"/>
                  </a:lnTo>
                  <a:lnTo>
                    <a:pt x="879" y="643"/>
                  </a:lnTo>
                  <a:lnTo>
                    <a:pt x="875" y="646"/>
                  </a:lnTo>
                  <a:lnTo>
                    <a:pt x="875" y="648"/>
                  </a:lnTo>
                  <a:lnTo>
                    <a:pt x="875" y="651"/>
                  </a:lnTo>
                  <a:lnTo>
                    <a:pt x="878" y="656"/>
                  </a:lnTo>
                  <a:lnTo>
                    <a:pt x="885" y="664"/>
                  </a:lnTo>
                  <a:lnTo>
                    <a:pt x="886" y="666"/>
                  </a:lnTo>
                  <a:lnTo>
                    <a:pt x="887" y="669"/>
                  </a:lnTo>
                  <a:lnTo>
                    <a:pt x="888" y="675"/>
                  </a:lnTo>
                  <a:lnTo>
                    <a:pt x="887" y="678"/>
                  </a:lnTo>
                  <a:lnTo>
                    <a:pt x="886" y="681"/>
                  </a:lnTo>
                  <a:lnTo>
                    <a:pt x="885" y="683"/>
                  </a:lnTo>
                  <a:lnTo>
                    <a:pt x="883" y="684"/>
                  </a:lnTo>
                  <a:lnTo>
                    <a:pt x="881" y="685"/>
                  </a:lnTo>
                  <a:lnTo>
                    <a:pt x="879" y="687"/>
                  </a:lnTo>
                  <a:lnTo>
                    <a:pt x="880" y="691"/>
                  </a:lnTo>
                  <a:lnTo>
                    <a:pt x="884" y="699"/>
                  </a:lnTo>
                  <a:lnTo>
                    <a:pt x="888" y="712"/>
                  </a:lnTo>
                  <a:lnTo>
                    <a:pt x="888" y="715"/>
                  </a:lnTo>
                  <a:lnTo>
                    <a:pt x="888" y="716"/>
                  </a:lnTo>
                  <a:lnTo>
                    <a:pt x="888" y="719"/>
                  </a:lnTo>
                  <a:lnTo>
                    <a:pt x="886" y="724"/>
                  </a:lnTo>
                  <a:lnTo>
                    <a:pt x="884" y="728"/>
                  </a:lnTo>
                  <a:lnTo>
                    <a:pt x="883" y="730"/>
                  </a:lnTo>
                  <a:lnTo>
                    <a:pt x="882" y="732"/>
                  </a:lnTo>
                  <a:lnTo>
                    <a:pt x="872" y="740"/>
                  </a:lnTo>
                  <a:lnTo>
                    <a:pt x="871" y="742"/>
                  </a:lnTo>
                  <a:lnTo>
                    <a:pt x="870" y="745"/>
                  </a:lnTo>
                  <a:lnTo>
                    <a:pt x="870" y="748"/>
                  </a:lnTo>
                  <a:lnTo>
                    <a:pt x="872" y="753"/>
                  </a:lnTo>
                  <a:lnTo>
                    <a:pt x="872" y="757"/>
                  </a:lnTo>
                  <a:lnTo>
                    <a:pt x="871" y="760"/>
                  </a:lnTo>
                  <a:lnTo>
                    <a:pt x="869" y="769"/>
                  </a:lnTo>
                  <a:lnTo>
                    <a:pt x="868" y="772"/>
                  </a:lnTo>
                  <a:lnTo>
                    <a:pt x="870" y="775"/>
                  </a:lnTo>
                  <a:lnTo>
                    <a:pt x="872" y="777"/>
                  </a:lnTo>
                  <a:lnTo>
                    <a:pt x="877" y="780"/>
                  </a:lnTo>
                  <a:lnTo>
                    <a:pt x="880" y="780"/>
                  </a:lnTo>
                  <a:lnTo>
                    <a:pt x="883" y="779"/>
                  </a:lnTo>
                  <a:lnTo>
                    <a:pt x="887" y="777"/>
                  </a:lnTo>
                  <a:lnTo>
                    <a:pt x="889" y="776"/>
                  </a:lnTo>
                  <a:lnTo>
                    <a:pt x="891" y="776"/>
                  </a:lnTo>
                  <a:lnTo>
                    <a:pt x="899" y="777"/>
                  </a:lnTo>
                  <a:lnTo>
                    <a:pt x="902" y="777"/>
                  </a:lnTo>
                  <a:lnTo>
                    <a:pt x="904" y="777"/>
                  </a:lnTo>
                  <a:lnTo>
                    <a:pt x="906" y="776"/>
                  </a:lnTo>
                  <a:lnTo>
                    <a:pt x="929" y="761"/>
                  </a:lnTo>
                  <a:lnTo>
                    <a:pt x="931" y="761"/>
                  </a:lnTo>
                  <a:lnTo>
                    <a:pt x="933" y="761"/>
                  </a:lnTo>
                  <a:lnTo>
                    <a:pt x="935" y="761"/>
                  </a:lnTo>
                  <a:lnTo>
                    <a:pt x="937" y="764"/>
                  </a:lnTo>
                  <a:lnTo>
                    <a:pt x="940" y="767"/>
                  </a:lnTo>
                  <a:lnTo>
                    <a:pt x="943" y="771"/>
                  </a:lnTo>
                  <a:lnTo>
                    <a:pt x="944" y="773"/>
                  </a:lnTo>
                  <a:lnTo>
                    <a:pt x="944" y="775"/>
                  </a:lnTo>
                  <a:lnTo>
                    <a:pt x="942" y="778"/>
                  </a:lnTo>
                  <a:lnTo>
                    <a:pt x="938" y="784"/>
                  </a:lnTo>
                  <a:lnTo>
                    <a:pt x="936" y="788"/>
                  </a:lnTo>
                  <a:lnTo>
                    <a:pt x="930" y="806"/>
                  </a:lnTo>
                  <a:lnTo>
                    <a:pt x="925" y="824"/>
                  </a:lnTo>
                  <a:lnTo>
                    <a:pt x="925" y="830"/>
                  </a:lnTo>
                  <a:lnTo>
                    <a:pt x="925" y="844"/>
                  </a:lnTo>
                  <a:lnTo>
                    <a:pt x="925" y="847"/>
                  </a:lnTo>
                  <a:lnTo>
                    <a:pt x="928" y="850"/>
                  </a:lnTo>
                  <a:lnTo>
                    <a:pt x="934" y="856"/>
                  </a:lnTo>
                  <a:lnTo>
                    <a:pt x="942" y="862"/>
                  </a:lnTo>
                  <a:lnTo>
                    <a:pt x="946" y="866"/>
                  </a:lnTo>
                  <a:lnTo>
                    <a:pt x="948" y="869"/>
                  </a:lnTo>
                  <a:lnTo>
                    <a:pt x="949" y="871"/>
                  </a:lnTo>
                  <a:lnTo>
                    <a:pt x="955" y="875"/>
                  </a:lnTo>
                  <a:lnTo>
                    <a:pt x="973" y="879"/>
                  </a:lnTo>
                  <a:lnTo>
                    <a:pt x="974" y="878"/>
                  </a:lnTo>
                  <a:lnTo>
                    <a:pt x="969" y="859"/>
                  </a:lnTo>
                  <a:lnTo>
                    <a:pt x="969" y="850"/>
                  </a:lnTo>
                  <a:lnTo>
                    <a:pt x="982" y="841"/>
                  </a:lnTo>
                  <a:lnTo>
                    <a:pt x="1040" y="733"/>
                  </a:lnTo>
                  <a:lnTo>
                    <a:pt x="1042" y="728"/>
                  </a:lnTo>
                  <a:lnTo>
                    <a:pt x="1042" y="718"/>
                  </a:lnTo>
                  <a:lnTo>
                    <a:pt x="1044" y="713"/>
                  </a:lnTo>
                  <a:lnTo>
                    <a:pt x="1049" y="706"/>
                  </a:lnTo>
                  <a:lnTo>
                    <a:pt x="1052" y="702"/>
                  </a:lnTo>
                  <a:lnTo>
                    <a:pt x="1055" y="681"/>
                  </a:lnTo>
                  <a:lnTo>
                    <a:pt x="1058" y="674"/>
                  </a:lnTo>
                  <a:lnTo>
                    <a:pt x="1067" y="656"/>
                  </a:lnTo>
                  <a:lnTo>
                    <a:pt x="1074" y="648"/>
                  </a:lnTo>
                  <a:lnTo>
                    <a:pt x="1084" y="621"/>
                  </a:lnTo>
                  <a:lnTo>
                    <a:pt x="1089" y="615"/>
                  </a:lnTo>
                  <a:lnTo>
                    <a:pt x="1103" y="609"/>
                  </a:lnTo>
                  <a:lnTo>
                    <a:pt x="1108" y="604"/>
                  </a:lnTo>
                  <a:lnTo>
                    <a:pt x="1111" y="590"/>
                  </a:lnTo>
                  <a:lnTo>
                    <a:pt x="1112" y="589"/>
                  </a:lnTo>
                  <a:lnTo>
                    <a:pt x="1111" y="570"/>
                  </a:lnTo>
                  <a:lnTo>
                    <a:pt x="1114" y="552"/>
                  </a:lnTo>
                  <a:lnTo>
                    <a:pt x="1117" y="543"/>
                  </a:lnTo>
                  <a:lnTo>
                    <a:pt x="1122" y="539"/>
                  </a:lnTo>
                  <a:lnTo>
                    <a:pt x="1124" y="533"/>
                  </a:lnTo>
                  <a:lnTo>
                    <a:pt x="1128" y="511"/>
                  </a:lnTo>
                  <a:lnTo>
                    <a:pt x="1131" y="504"/>
                  </a:lnTo>
                  <a:lnTo>
                    <a:pt x="1136" y="504"/>
                  </a:lnTo>
                  <a:lnTo>
                    <a:pt x="1139" y="508"/>
                  </a:lnTo>
                  <a:lnTo>
                    <a:pt x="1139" y="514"/>
                  </a:lnTo>
                  <a:lnTo>
                    <a:pt x="1139" y="518"/>
                  </a:lnTo>
                  <a:lnTo>
                    <a:pt x="1137" y="525"/>
                  </a:lnTo>
                  <a:lnTo>
                    <a:pt x="1132" y="535"/>
                  </a:lnTo>
                  <a:lnTo>
                    <a:pt x="1130" y="540"/>
                  </a:lnTo>
                  <a:lnTo>
                    <a:pt x="1131" y="548"/>
                  </a:lnTo>
                  <a:lnTo>
                    <a:pt x="1134" y="554"/>
                  </a:lnTo>
                  <a:lnTo>
                    <a:pt x="1137" y="559"/>
                  </a:lnTo>
                  <a:lnTo>
                    <a:pt x="1140" y="563"/>
                  </a:lnTo>
                  <a:lnTo>
                    <a:pt x="1142" y="570"/>
                  </a:lnTo>
                  <a:lnTo>
                    <a:pt x="1141" y="591"/>
                  </a:lnTo>
                  <a:lnTo>
                    <a:pt x="1143" y="598"/>
                  </a:lnTo>
                  <a:lnTo>
                    <a:pt x="1147" y="603"/>
                  </a:lnTo>
                  <a:lnTo>
                    <a:pt x="1150" y="604"/>
                  </a:lnTo>
                  <a:lnTo>
                    <a:pt x="1151" y="599"/>
                  </a:lnTo>
                  <a:lnTo>
                    <a:pt x="1153" y="596"/>
                  </a:lnTo>
                  <a:lnTo>
                    <a:pt x="1165" y="591"/>
                  </a:lnTo>
                  <a:lnTo>
                    <a:pt x="1173" y="588"/>
                  </a:lnTo>
                  <a:lnTo>
                    <a:pt x="1179" y="586"/>
                  </a:lnTo>
                  <a:lnTo>
                    <a:pt x="1183" y="582"/>
                  </a:lnTo>
                  <a:lnTo>
                    <a:pt x="1184" y="577"/>
                  </a:lnTo>
                  <a:lnTo>
                    <a:pt x="1186" y="571"/>
                  </a:lnTo>
                  <a:lnTo>
                    <a:pt x="1193" y="557"/>
                  </a:lnTo>
                  <a:lnTo>
                    <a:pt x="1192" y="551"/>
                  </a:lnTo>
                  <a:lnTo>
                    <a:pt x="1196" y="548"/>
                  </a:lnTo>
                  <a:lnTo>
                    <a:pt x="1199" y="544"/>
                  </a:lnTo>
                  <a:lnTo>
                    <a:pt x="1201" y="540"/>
                  </a:lnTo>
                  <a:lnTo>
                    <a:pt x="1202" y="535"/>
                  </a:lnTo>
                  <a:lnTo>
                    <a:pt x="1198" y="526"/>
                  </a:lnTo>
                  <a:lnTo>
                    <a:pt x="1201" y="521"/>
                  </a:lnTo>
                  <a:lnTo>
                    <a:pt x="1208" y="519"/>
                  </a:lnTo>
                  <a:lnTo>
                    <a:pt x="1214" y="518"/>
                  </a:lnTo>
                  <a:lnTo>
                    <a:pt x="1227" y="525"/>
                  </a:lnTo>
                  <a:lnTo>
                    <a:pt x="1235" y="527"/>
                  </a:lnTo>
                  <a:lnTo>
                    <a:pt x="1242" y="523"/>
                  </a:lnTo>
                  <a:lnTo>
                    <a:pt x="1246" y="516"/>
                  </a:lnTo>
                  <a:lnTo>
                    <a:pt x="1250" y="511"/>
                  </a:lnTo>
                  <a:lnTo>
                    <a:pt x="1255" y="507"/>
                  </a:lnTo>
                  <a:lnTo>
                    <a:pt x="1261" y="504"/>
                  </a:lnTo>
                  <a:lnTo>
                    <a:pt x="1267" y="501"/>
                  </a:lnTo>
                  <a:lnTo>
                    <a:pt x="1272" y="502"/>
                  </a:lnTo>
                  <a:lnTo>
                    <a:pt x="1275" y="505"/>
                  </a:lnTo>
                  <a:lnTo>
                    <a:pt x="1280" y="510"/>
                  </a:lnTo>
                  <a:lnTo>
                    <a:pt x="1272" y="540"/>
                  </a:lnTo>
                  <a:lnTo>
                    <a:pt x="1274" y="544"/>
                  </a:lnTo>
                  <a:lnTo>
                    <a:pt x="1275" y="545"/>
                  </a:lnTo>
                  <a:lnTo>
                    <a:pt x="1276" y="547"/>
                  </a:lnTo>
                  <a:lnTo>
                    <a:pt x="1275" y="549"/>
                  </a:lnTo>
                  <a:lnTo>
                    <a:pt x="1274" y="550"/>
                  </a:lnTo>
                  <a:lnTo>
                    <a:pt x="1272" y="550"/>
                  </a:lnTo>
                  <a:lnTo>
                    <a:pt x="1267" y="548"/>
                  </a:lnTo>
                  <a:lnTo>
                    <a:pt x="1265" y="548"/>
                  </a:lnTo>
                  <a:lnTo>
                    <a:pt x="1257" y="549"/>
                  </a:lnTo>
                  <a:lnTo>
                    <a:pt x="1254" y="550"/>
                  </a:lnTo>
                  <a:lnTo>
                    <a:pt x="1254" y="551"/>
                  </a:lnTo>
                  <a:lnTo>
                    <a:pt x="1254" y="553"/>
                  </a:lnTo>
                  <a:lnTo>
                    <a:pt x="1253" y="557"/>
                  </a:lnTo>
                  <a:lnTo>
                    <a:pt x="1253" y="563"/>
                  </a:lnTo>
                  <a:lnTo>
                    <a:pt x="1252" y="565"/>
                  </a:lnTo>
                  <a:lnTo>
                    <a:pt x="1251" y="566"/>
                  </a:lnTo>
                  <a:lnTo>
                    <a:pt x="1250" y="566"/>
                  </a:lnTo>
                  <a:lnTo>
                    <a:pt x="1248" y="567"/>
                  </a:lnTo>
                  <a:lnTo>
                    <a:pt x="1246" y="568"/>
                  </a:lnTo>
                  <a:lnTo>
                    <a:pt x="1244" y="581"/>
                  </a:lnTo>
                  <a:lnTo>
                    <a:pt x="1243" y="585"/>
                  </a:lnTo>
                  <a:lnTo>
                    <a:pt x="1233" y="596"/>
                  </a:lnTo>
                  <a:lnTo>
                    <a:pt x="1233" y="601"/>
                  </a:lnTo>
                  <a:lnTo>
                    <a:pt x="1238" y="608"/>
                  </a:lnTo>
                  <a:lnTo>
                    <a:pt x="1242" y="613"/>
                  </a:lnTo>
                  <a:lnTo>
                    <a:pt x="1252" y="619"/>
                  </a:lnTo>
                  <a:lnTo>
                    <a:pt x="1258" y="623"/>
                  </a:lnTo>
                  <a:lnTo>
                    <a:pt x="1262" y="625"/>
                  </a:lnTo>
                  <a:lnTo>
                    <a:pt x="1266" y="626"/>
                  </a:lnTo>
                  <a:lnTo>
                    <a:pt x="1269" y="623"/>
                  </a:lnTo>
                  <a:lnTo>
                    <a:pt x="1268" y="619"/>
                  </a:lnTo>
                  <a:lnTo>
                    <a:pt x="1266" y="614"/>
                  </a:lnTo>
                  <a:lnTo>
                    <a:pt x="1265" y="612"/>
                  </a:lnTo>
                  <a:lnTo>
                    <a:pt x="1264" y="610"/>
                  </a:lnTo>
                  <a:lnTo>
                    <a:pt x="1262" y="607"/>
                  </a:lnTo>
                  <a:lnTo>
                    <a:pt x="1262" y="604"/>
                  </a:lnTo>
                  <a:lnTo>
                    <a:pt x="1262" y="601"/>
                  </a:lnTo>
                  <a:lnTo>
                    <a:pt x="1264" y="600"/>
                  </a:lnTo>
                  <a:lnTo>
                    <a:pt x="1267" y="600"/>
                  </a:lnTo>
                  <a:lnTo>
                    <a:pt x="1268" y="599"/>
                  </a:lnTo>
                  <a:lnTo>
                    <a:pt x="1273" y="583"/>
                  </a:lnTo>
                  <a:lnTo>
                    <a:pt x="1277" y="576"/>
                  </a:lnTo>
                  <a:lnTo>
                    <a:pt x="1287" y="571"/>
                  </a:lnTo>
                  <a:lnTo>
                    <a:pt x="1288" y="568"/>
                  </a:lnTo>
                  <a:lnTo>
                    <a:pt x="1288" y="564"/>
                  </a:lnTo>
                  <a:lnTo>
                    <a:pt x="1288" y="559"/>
                  </a:lnTo>
                  <a:lnTo>
                    <a:pt x="1289" y="556"/>
                  </a:lnTo>
                  <a:lnTo>
                    <a:pt x="1293" y="554"/>
                  </a:lnTo>
                  <a:lnTo>
                    <a:pt x="1300" y="553"/>
                  </a:lnTo>
                  <a:lnTo>
                    <a:pt x="1313" y="545"/>
                  </a:lnTo>
                  <a:lnTo>
                    <a:pt x="1315" y="543"/>
                  </a:lnTo>
                  <a:lnTo>
                    <a:pt x="1317" y="538"/>
                  </a:lnTo>
                  <a:lnTo>
                    <a:pt x="1319" y="535"/>
                  </a:lnTo>
                  <a:lnTo>
                    <a:pt x="1323" y="533"/>
                  </a:lnTo>
                  <a:lnTo>
                    <a:pt x="1335" y="531"/>
                  </a:lnTo>
                  <a:lnTo>
                    <a:pt x="1340" y="527"/>
                  </a:lnTo>
                  <a:lnTo>
                    <a:pt x="1342" y="524"/>
                  </a:lnTo>
                  <a:lnTo>
                    <a:pt x="1339" y="521"/>
                  </a:lnTo>
                  <a:lnTo>
                    <a:pt x="1345" y="496"/>
                  </a:lnTo>
                  <a:lnTo>
                    <a:pt x="1353" y="476"/>
                  </a:lnTo>
                  <a:lnTo>
                    <a:pt x="1367" y="462"/>
                  </a:lnTo>
                  <a:lnTo>
                    <a:pt x="1421" y="447"/>
                  </a:lnTo>
                  <a:lnTo>
                    <a:pt x="1434" y="4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xmlns="" id="{EE413F6D-12E0-49FE-8C8D-A31C34E6D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0561" y="2197463"/>
              <a:ext cx="9027" cy="11361"/>
            </a:xfrm>
            <a:custGeom>
              <a:avLst/>
              <a:gdLst>
                <a:gd name="T0" fmla="*/ 2 w 37"/>
                <a:gd name="T1" fmla="*/ 22 h 44"/>
                <a:gd name="T2" fmla="*/ 3 w 37"/>
                <a:gd name="T3" fmla="*/ 25 h 44"/>
                <a:gd name="T4" fmla="*/ 6 w 37"/>
                <a:gd name="T5" fmla="*/ 28 h 44"/>
                <a:gd name="T6" fmla="*/ 8 w 37"/>
                <a:gd name="T7" fmla="*/ 32 h 44"/>
                <a:gd name="T8" fmla="*/ 10 w 37"/>
                <a:gd name="T9" fmla="*/ 37 h 44"/>
                <a:gd name="T10" fmla="*/ 10 w 37"/>
                <a:gd name="T11" fmla="*/ 40 h 44"/>
                <a:gd name="T12" fmla="*/ 11 w 37"/>
                <a:gd name="T13" fmla="*/ 42 h 44"/>
                <a:gd name="T14" fmla="*/ 14 w 37"/>
                <a:gd name="T15" fmla="*/ 43 h 44"/>
                <a:gd name="T16" fmla="*/ 16 w 37"/>
                <a:gd name="T17" fmla="*/ 43 h 44"/>
                <a:gd name="T18" fmla="*/ 17 w 37"/>
                <a:gd name="T19" fmla="*/ 38 h 44"/>
                <a:gd name="T20" fmla="*/ 18 w 37"/>
                <a:gd name="T21" fmla="*/ 37 h 44"/>
                <a:gd name="T22" fmla="*/ 20 w 37"/>
                <a:gd name="T23" fmla="*/ 37 h 44"/>
                <a:gd name="T24" fmla="*/ 22 w 37"/>
                <a:gd name="T25" fmla="*/ 39 h 44"/>
                <a:gd name="T26" fmla="*/ 23 w 37"/>
                <a:gd name="T27" fmla="*/ 41 h 44"/>
                <a:gd name="T28" fmla="*/ 23 w 37"/>
                <a:gd name="T29" fmla="*/ 42 h 44"/>
                <a:gd name="T30" fmla="*/ 30 w 37"/>
                <a:gd name="T31" fmla="*/ 42 h 44"/>
                <a:gd name="T32" fmla="*/ 34 w 37"/>
                <a:gd name="T33" fmla="*/ 40 h 44"/>
                <a:gd name="T34" fmla="*/ 36 w 37"/>
                <a:gd name="T35" fmla="*/ 34 h 44"/>
                <a:gd name="T36" fmla="*/ 34 w 37"/>
                <a:gd name="T37" fmla="*/ 30 h 44"/>
                <a:gd name="T38" fmla="*/ 29 w 37"/>
                <a:gd name="T39" fmla="*/ 29 h 44"/>
                <a:gd name="T40" fmla="*/ 25 w 37"/>
                <a:gd name="T41" fmla="*/ 31 h 44"/>
                <a:gd name="T42" fmla="*/ 21 w 37"/>
                <a:gd name="T43" fmla="*/ 30 h 44"/>
                <a:gd name="T44" fmla="*/ 21 w 37"/>
                <a:gd name="T45" fmla="*/ 27 h 44"/>
                <a:gd name="T46" fmla="*/ 22 w 37"/>
                <a:gd name="T47" fmla="*/ 22 h 44"/>
                <a:gd name="T48" fmla="*/ 27 w 37"/>
                <a:gd name="T49" fmla="*/ 15 h 44"/>
                <a:gd name="T50" fmla="*/ 22 w 37"/>
                <a:gd name="T51" fmla="*/ 6 h 44"/>
                <a:gd name="T52" fmla="*/ 20 w 37"/>
                <a:gd name="T53" fmla="*/ 3 h 44"/>
                <a:gd name="T54" fmla="*/ 16 w 37"/>
                <a:gd name="T55" fmla="*/ 1 h 44"/>
                <a:gd name="T56" fmla="*/ 8 w 37"/>
                <a:gd name="T57" fmla="*/ 0 h 44"/>
                <a:gd name="T58" fmla="*/ 2 w 37"/>
                <a:gd name="T59" fmla="*/ 3 h 44"/>
                <a:gd name="T60" fmla="*/ 0 w 37"/>
                <a:gd name="T61" fmla="*/ 9 h 44"/>
                <a:gd name="T62" fmla="*/ 0 w 37"/>
                <a:gd name="T63" fmla="*/ 18 h 44"/>
                <a:gd name="T64" fmla="*/ 2 w 37"/>
                <a:gd name="T6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44">
                  <a:moveTo>
                    <a:pt x="2" y="22"/>
                  </a:moveTo>
                  <a:lnTo>
                    <a:pt x="3" y="25"/>
                  </a:lnTo>
                  <a:lnTo>
                    <a:pt x="6" y="28"/>
                  </a:lnTo>
                  <a:lnTo>
                    <a:pt x="8" y="32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1" y="42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6" y="34"/>
                  </a:lnTo>
                  <a:lnTo>
                    <a:pt x="34" y="30"/>
                  </a:lnTo>
                  <a:lnTo>
                    <a:pt x="29" y="29"/>
                  </a:lnTo>
                  <a:lnTo>
                    <a:pt x="25" y="31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2" y="22"/>
                  </a:lnTo>
                  <a:lnTo>
                    <a:pt x="27" y="15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xmlns="" id="{1DDA0C82-0C3A-4CCF-9D51-699FFDEC3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834" y="2107711"/>
              <a:ext cx="71082" cy="60213"/>
            </a:xfrm>
            <a:custGeom>
              <a:avLst/>
              <a:gdLst>
                <a:gd name="T0" fmla="*/ 0 w 278"/>
                <a:gd name="T1" fmla="*/ 139 h 232"/>
                <a:gd name="T2" fmla="*/ 2 w 278"/>
                <a:gd name="T3" fmla="*/ 168 h 232"/>
                <a:gd name="T4" fmla="*/ 35 w 278"/>
                <a:gd name="T5" fmla="*/ 172 h 232"/>
                <a:gd name="T6" fmla="*/ 45 w 278"/>
                <a:gd name="T7" fmla="*/ 181 h 232"/>
                <a:gd name="T8" fmla="*/ 61 w 278"/>
                <a:gd name="T9" fmla="*/ 178 h 232"/>
                <a:gd name="T10" fmla="*/ 64 w 278"/>
                <a:gd name="T11" fmla="*/ 166 h 232"/>
                <a:gd name="T12" fmla="*/ 52 w 278"/>
                <a:gd name="T13" fmla="*/ 168 h 232"/>
                <a:gd name="T14" fmla="*/ 59 w 278"/>
                <a:gd name="T15" fmla="*/ 152 h 232"/>
                <a:gd name="T16" fmla="*/ 70 w 278"/>
                <a:gd name="T17" fmla="*/ 142 h 232"/>
                <a:gd name="T18" fmla="*/ 69 w 278"/>
                <a:gd name="T19" fmla="*/ 164 h 232"/>
                <a:gd name="T20" fmla="*/ 66 w 278"/>
                <a:gd name="T21" fmla="*/ 180 h 232"/>
                <a:gd name="T22" fmla="*/ 55 w 278"/>
                <a:gd name="T23" fmla="*/ 191 h 232"/>
                <a:gd name="T24" fmla="*/ 49 w 278"/>
                <a:gd name="T25" fmla="*/ 201 h 232"/>
                <a:gd name="T26" fmla="*/ 71 w 278"/>
                <a:gd name="T27" fmla="*/ 231 h 232"/>
                <a:gd name="T28" fmla="*/ 79 w 278"/>
                <a:gd name="T29" fmla="*/ 222 h 232"/>
                <a:gd name="T30" fmla="*/ 92 w 278"/>
                <a:gd name="T31" fmla="*/ 186 h 232"/>
                <a:gd name="T32" fmla="*/ 106 w 278"/>
                <a:gd name="T33" fmla="*/ 174 h 232"/>
                <a:gd name="T34" fmla="*/ 109 w 278"/>
                <a:gd name="T35" fmla="*/ 162 h 232"/>
                <a:gd name="T36" fmla="*/ 118 w 278"/>
                <a:gd name="T37" fmla="*/ 158 h 232"/>
                <a:gd name="T38" fmla="*/ 124 w 278"/>
                <a:gd name="T39" fmla="*/ 154 h 232"/>
                <a:gd name="T40" fmla="*/ 120 w 278"/>
                <a:gd name="T41" fmla="*/ 141 h 232"/>
                <a:gd name="T42" fmla="*/ 127 w 278"/>
                <a:gd name="T43" fmla="*/ 127 h 232"/>
                <a:gd name="T44" fmla="*/ 136 w 278"/>
                <a:gd name="T45" fmla="*/ 125 h 232"/>
                <a:gd name="T46" fmla="*/ 143 w 278"/>
                <a:gd name="T47" fmla="*/ 121 h 232"/>
                <a:gd name="T48" fmla="*/ 158 w 278"/>
                <a:gd name="T49" fmla="*/ 102 h 232"/>
                <a:gd name="T50" fmla="*/ 168 w 278"/>
                <a:gd name="T51" fmla="*/ 96 h 232"/>
                <a:gd name="T52" fmla="*/ 175 w 278"/>
                <a:gd name="T53" fmla="*/ 83 h 232"/>
                <a:gd name="T54" fmla="*/ 188 w 278"/>
                <a:gd name="T55" fmla="*/ 77 h 232"/>
                <a:gd name="T56" fmla="*/ 200 w 278"/>
                <a:gd name="T57" fmla="*/ 55 h 232"/>
                <a:gd name="T58" fmla="*/ 179 w 278"/>
                <a:gd name="T59" fmla="*/ 50 h 232"/>
                <a:gd name="T60" fmla="*/ 188 w 278"/>
                <a:gd name="T61" fmla="*/ 43 h 232"/>
                <a:gd name="T62" fmla="*/ 219 w 278"/>
                <a:gd name="T63" fmla="*/ 35 h 232"/>
                <a:gd name="T64" fmla="*/ 233 w 278"/>
                <a:gd name="T65" fmla="*/ 34 h 232"/>
                <a:gd name="T66" fmla="*/ 253 w 278"/>
                <a:gd name="T67" fmla="*/ 36 h 232"/>
                <a:gd name="T68" fmla="*/ 270 w 278"/>
                <a:gd name="T69" fmla="*/ 27 h 232"/>
                <a:gd name="T70" fmla="*/ 277 w 278"/>
                <a:gd name="T71" fmla="*/ 22 h 232"/>
                <a:gd name="T72" fmla="*/ 265 w 278"/>
                <a:gd name="T73" fmla="*/ 10 h 232"/>
                <a:gd name="T74" fmla="*/ 247 w 278"/>
                <a:gd name="T75" fmla="*/ 1 h 232"/>
                <a:gd name="T76" fmla="*/ 167 w 278"/>
                <a:gd name="T77" fmla="*/ 8 h 232"/>
                <a:gd name="T78" fmla="*/ 119 w 278"/>
                <a:gd name="T79" fmla="*/ 27 h 232"/>
                <a:gd name="T80" fmla="*/ 110 w 278"/>
                <a:gd name="T81" fmla="*/ 36 h 232"/>
                <a:gd name="T82" fmla="*/ 103 w 278"/>
                <a:gd name="T83" fmla="*/ 37 h 232"/>
                <a:gd name="T84" fmla="*/ 96 w 278"/>
                <a:gd name="T85" fmla="*/ 36 h 232"/>
                <a:gd name="T86" fmla="*/ 86 w 278"/>
                <a:gd name="T87" fmla="*/ 46 h 232"/>
                <a:gd name="T88" fmla="*/ 52 w 278"/>
                <a:gd name="T89" fmla="*/ 68 h 232"/>
                <a:gd name="T90" fmla="*/ 20 w 278"/>
                <a:gd name="T91" fmla="*/ 116 h 232"/>
                <a:gd name="T92" fmla="*/ 2 w 278"/>
                <a:gd name="T93" fmla="*/ 1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8" h="232">
                  <a:moveTo>
                    <a:pt x="2" y="131"/>
                  </a:moveTo>
                  <a:lnTo>
                    <a:pt x="0" y="139"/>
                  </a:lnTo>
                  <a:lnTo>
                    <a:pt x="0" y="149"/>
                  </a:lnTo>
                  <a:lnTo>
                    <a:pt x="2" y="168"/>
                  </a:lnTo>
                  <a:lnTo>
                    <a:pt x="6" y="173"/>
                  </a:lnTo>
                  <a:lnTo>
                    <a:pt x="35" y="172"/>
                  </a:lnTo>
                  <a:lnTo>
                    <a:pt x="39" y="175"/>
                  </a:lnTo>
                  <a:lnTo>
                    <a:pt x="45" y="181"/>
                  </a:lnTo>
                  <a:lnTo>
                    <a:pt x="47" y="183"/>
                  </a:lnTo>
                  <a:lnTo>
                    <a:pt x="61" y="178"/>
                  </a:lnTo>
                  <a:lnTo>
                    <a:pt x="65" y="174"/>
                  </a:lnTo>
                  <a:lnTo>
                    <a:pt x="64" y="166"/>
                  </a:lnTo>
                  <a:lnTo>
                    <a:pt x="60" y="161"/>
                  </a:lnTo>
                  <a:lnTo>
                    <a:pt x="52" y="168"/>
                  </a:lnTo>
                  <a:lnTo>
                    <a:pt x="55" y="160"/>
                  </a:lnTo>
                  <a:lnTo>
                    <a:pt x="59" y="152"/>
                  </a:lnTo>
                  <a:lnTo>
                    <a:pt x="65" y="145"/>
                  </a:lnTo>
                  <a:lnTo>
                    <a:pt x="70" y="142"/>
                  </a:lnTo>
                  <a:lnTo>
                    <a:pt x="69" y="149"/>
                  </a:lnTo>
                  <a:lnTo>
                    <a:pt x="69" y="164"/>
                  </a:lnTo>
                  <a:lnTo>
                    <a:pt x="68" y="172"/>
                  </a:lnTo>
                  <a:lnTo>
                    <a:pt x="66" y="180"/>
                  </a:lnTo>
                  <a:lnTo>
                    <a:pt x="63" y="184"/>
                  </a:lnTo>
                  <a:lnTo>
                    <a:pt x="55" y="191"/>
                  </a:lnTo>
                  <a:lnTo>
                    <a:pt x="50" y="196"/>
                  </a:lnTo>
                  <a:lnTo>
                    <a:pt x="49" y="201"/>
                  </a:lnTo>
                  <a:lnTo>
                    <a:pt x="50" y="206"/>
                  </a:lnTo>
                  <a:lnTo>
                    <a:pt x="71" y="231"/>
                  </a:lnTo>
                  <a:lnTo>
                    <a:pt x="75" y="228"/>
                  </a:lnTo>
                  <a:lnTo>
                    <a:pt x="79" y="222"/>
                  </a:lnTo>
                  <a:lnTo>
                    <a:pt x="84" y="210"/>
                  </a:lnTo>
                  <a:lnTo>
                    <a:pt x="92" y="186"/>
                  </a:lnTo>
                  <a:lnTo>
                    <a:pt x="94" y="181"/>
                  </a:lnTo>
                  <a:lnTo>
                    <a:pt x="106" y="174"/>
                  </a:lnTo>
                  <a:lnTo>
                    <a:pt x="108" y="169"/>
                  </a:lnTo>
                  <a:lnTo>
                    <a:pt x="109" y="162"/>
                  </a:lnTo>
                  <a:lnTo>
                    <a:pt x="113" y="159"/>
                  </a:lnTo>
                  <a:lnTo>
                    <a:pt x="118" y="158"/>
                  </a:lnTo>
                  <a:lnTo>
                    <a:pt x="124" y="157"/>
                  </a:lnTo>
                  <a:lnTo>
                    <a:pt x="124" y="154"/>
                  </a:lnTo>
                  <a:lnTo>
                    <a:pt x="120" y="149"/>
                  </a:lnTo>
                  <a:lnTo>
                    <a:pt x="120" y="141"/>
                  </a:lnTo>
                  <a:lnTo>
                    <a:pt x="123" y="132"/>
                  </a:lnTo>
                  <a:lnTo>
                    <a:pt x="127" y="127"/>
                  </a:lnTo>
                  <a:lnTo>
                    <a:pt x="131" y="125"/>
                  </a:lnTo>
                  <a:lnTo>
                    <a:pt x="136" y="125"/>
                  </a:lnTo>
                  <a:lnTo>
                    <a:pt x="140" y="124"/>
                  </a:lnTo>
                  <a:lnTo>
                    <a:pt x="143" y="121"/>
                  </a:lnTo>
                  <a:lnTo>
                    <a:pt x="155" y="105"/>
                  </a:lnTo>
                  <a:lnTo>
                    <a:pt x="158" y="102"/>
                  </a:lnTo>
                  <a:lnTo>
                    <a:pt x="165" y="98"/>
                  </a:lnTo>
                  <a:lnTo>
                    <a:pt x="168" y="96"/>
                  </a:lnTo>
                  <a:lnTo>
                    <a:pt x="173" y="85"/>
                  </a:lnTo>
                  <a:lnTo>
                    <a:pt x="175" y="83"/>
                  </a:lnTo>
                  <a:lnTo>
                    <a:pt x="181" y="81"/>
                  </a:lnTo>
                  <a:lnTo>
                    <a:pt x="188" y="77"/>
                  </a:lnTo>
                  <a:lnTo>
                    <a:pt x="206" y="59"/>
                  </a:lnTo>
                  <a:lnTo>
                    <a:pt x="200" y="55"/>
                  </a:lnTo>
                  <a:lnTo>
                    <a:pt x="188" y="51"/>
                  </a:lnTo>
                  <a:lnTo>
                    <a:pt x="179" y="50"/>
                  </a:lnTo>
                  <a:lnTo>
                    <a:pt x="182" y="45"/>
                  </a:lnTo>
                  <a:lnTo>
                    <a:pt x="188" y="43"/>
                  </a:lnTo>
                  <a:lnTo>
                    <a:pt x="202" y="42"/>
                  </a:lnTo>
                  <a:lnTo>
                    <a:pt x="219" y="35"/>
                  </a:lnTo>
                  <a:lnTo>
                    <a:pt x="226" y="34"/>
                  </a:lnTo>
                  <a:lnTo>
                    <a:pt x="233" y="34"/>
                  </a:lnTo>
                  <a:lnTo>
                    <a:pt x="246" y="36"/>
                  </a:lnTo>
                  <a:lnTo>
                    <a:pt x="253" y="36"/>
                  </a:lnTo>
                  <a:lnTo>
                    <a:pt x="259" y="34"/>
                  </a:lnTo>
                  <a:lnTo>
                    <a:pt x="270" y="27"/>
                  </a:lnTo>
                  <a:lnTo>
                    <a:pt x="277" y="25"/>
                  </a:lnTo>
                  <a:lnTo>
                    <a:pt x="277" y="22"/>
                  </a:lnTo>
                  <a:lnTo>
                    <a:pt x="272" y="19"/>
                  </a:lnTo>
                  <a:lnTo>
                    <a:pt x="265" y="10"/>
                  </a:lnTo>
                  <a:lnTo>
                    <a:pt x="260" y="6"/>
                  </a:lnTo>
                  <a:lnTo>
                    <a:pt x="247" y="1"/>
                  </a:lnTo>
                  <a:lnTo>
                    <a:pt x="241" y="0"/>
                  </a:lnTo>
                  <a:lnTo>
                    <a:pt x="167" y="8"/>
                  </a:lnTo>
                  <a:lnTo>
                    <a:pt x="141" y="16"/>
                  </a:lnTo>
                  <a:lnTo>
                    <a:pt x="119" y="27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07" y="38"/>
                  </a:lnTo>
                  <a:lnTo>
                    <a:pt x="103" y="37"/>
                  </a:lnTo>
                  <a:lnTo>
                    <a:pt x="99" y="36"/>
                  </a:lnTo>
                  <a:lnTo>
                    <a:pt x="96" y="36"/>
                  </a:lnTo>
                  <a:lnTo>
                    <a:pt x="94" y="37"/>
                  </a:lnTo>
                  <a:lnTo>
                    <a:pt x="86" y="46"/>
                  </a:lnTo>
                  <a:lnTo>
                    <a:pt x="61" y="61"/>
                  </a:lnTo>
                  <a:lnTo>
                    <a:pt x="52" y="68"/>
                  </a:lnTo>
                  <a:lnTo>
                    <a:pt x="25" y="110"/>
                  </a:lnTo>
                  <a:lnTo>
                    <a:pt x="20" y="116"/>
                  </a:lnTo>
                  <a:lnTo>
                    <a:pt x="7" y="125"/>
                  </a:lnTo>
                  <a:lnTo>
                    <a:pt x="2" y="1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xmlns="" id="{E3CB00B7-02BB-4940-AF52-037F31E40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9419" y="2036136"/>
              <a:ext cx="58671" cy="45444"/>
            </a:xfrm>
            <a:custGeom>
              <a:avLst/>
              <a:gdLst>
                <a:gd name="T0" fmla="*/ 9 w 229"/>
                <a:gd name="T1" fmla="*/ 144 h 175"/>
                <a:gd name="T2" fmla="*/ 20 w 229"/>
                <a:gd name="T3" fmla="*/ 138 h 175"/>
                <a:gd name="T4" fmla="*/ 20 w 229"/>
                <a:gd name="T5" fmla="*/ 141 h 175"/>
                <a:gd name="T6" fmla="*/ 8 w 229"/>
                <a:gd name="T7" fmla="*/ 148 h 175"/>
                <a:gd name="T8" fmla="*/ 6 w 229"/>
                <a:gd name="T9" fmla="*/ 151 h 175"/>
                <a:gd name="T10" fmla="*/ 2 w 229"/>
                <a:gd name="T11" fmla="*/ 162 h 175"/>
                <a:gd name="T12" fmla="*/ 3 w 229"/>
                <a:gd name="T13" fmla="*/ 165 h 175"/>
                <a:gd name="T14" fmla="*/ 4 w 229"/>
                <a:gd name="T15" fmla="*/ 166 h 175"/>
                <a:gd name="T16" fmla="*/ 5 w 229"/>
                <a:gd name="T17" fmla="*/ 165 h 175"/>
                <a:gd name="T18" fmla="*/ 7 w 229"/>
                <a:gd name="T19" fmla="*/ 166 h 175"/>
                <a:gd name="T20" fmla="*/ 14 w 229"/>
                <a:gd name="T21" fmla="*/ 173 h 175"/>
                <a:gd name="T22" fmla="*/ 21 w 229"/>
                <a:gd name="T23" fmla="*/ 174 h 175"/>
                <a:gd name="T24" fmla="*/ 28 w 229"/>
                <a:gd name="T25" fmla="*/ 172 h 175"/>
                <a:gd name="T26" fmla="*/ 79 w 229"/>
                <a:gd name="T27" fmla="*/ 143 h 175"/>
                <a:gd name="T28" fmla="*/ 96 w 229"/>
                <a:gd name="T29" fmla="*/ 139 h 175"/>
                <a:gd name="T30" fmla="*/ 96 w 229"/>
                <a:gd name="T31" fmla="*/ 136 h 175"/>
                <a:gd name="T32" fmla="*/ 68 w 229"/>
                <a:gd name="T33" fmla="*/ 139 h 175"/>
                <a:gd name="T34" fmla="*/ 71 w 229"/>
                <a:gd name="T35" fmla="*/ 134 h 175"/>
                <a:gd name="T36" fmla="*/ 82 w 229"/>
                <a:gd name="T37" fmla="*/ 126 h 175"/>
                <a:gd name="T38" fmla="*/ 84 w 229"/>
                <a:gd name="T39" fmla="*/ 123 h 175"/>
                <a:gd name="T40" fmla="*/ 162 w 229"/>
                <a:gd name="T41" fmla="*/ 83 h 175"/>
                <a:gd name="T42" fmla="*/ 178 w 229"/>
                <a:gd name="T43" fmla="*/ 72 h 175"/>
                <a:gd name="T44" fmla="*/ 189 w 229"/>
                <a:gd name="T45" fmla="*/ 60 h 175"/>
                <a:gd name="T46" fmla="*/ 190 w 229"/>
                <a:gd name="T47" fmla="*/ 58 h 175"/>
                <a:gd name="T48" fmla="*/ 190 w 229"/>
                <a:gd name="T49" fmla="*/ 54 h 175"/>
                <a:gd name="T50" fmla="*/ 187 w 229"/>
                <a:gd name="T51" fmla="*/ 47 h 175"/>
                <a:gd name="T52" fmla="*/ 187 w 229"/>
                <a:gd name="T53" fmla="*/ 45 h 175"/>
                <a:gd name="T54" fmla="*/ 193 w 229"/>
                <a:gd name="T55" fmla="*/ 35 h 175"/>
                <a:gd name="T56" fmla="*/ 215 w 229"/>
                <a:gd name="T57" fmla="*/ 20 h 175"/>
                <a:gd name="T58" fmla="*/ 222 w 229"/>
                <a:gd name="T59" fmla="*/ 12 h 175"/>
                <a:gd name="T60" fmla="*/ 226 w 229"/>
                <a:gd name="T61" fmla="*/ 7 h 175"/>
                <a:gd name="T62" fmla="*/ 227 w 229"/>
                <a:gd name="T63" fmla="*/ 4 h 175"/>
                <a:gd name="T64" fmla="*/ 228 w 229"/>
                <a:gd name="T65" fmla="*/ 2 h 175"/>
                <a:gd name="T66" fmla="*/ 225 w 229"/>
                <a:gd name="T67" fmla="*/ 7 h 175"/>
                <a:gd name="T68" fmla="*/ 221 w 229"/>
                <a:gd name="T69" fmla="*/ 9 h 175"/>
                <a:gd name="T70" fmla="*/ 212 w 229"/>
                <a:gd name="T71" fmla="*/ 13 h 175"/>
                <a:gd name="T72" fmla="*/ 213 w 229"/>
                <a:gd name="T73" fmla="*/ 9 h 175"/>
                <a:gd name="T74" fmla="*/ 215 w 229"/>
                <a:gd name="T75" fmla="*/ 6 h 175"/>
                <a:gd name="T76" fmla="*/ 221 w 229"/>
                <a:gd name="T77" fmla="*/ 0 h 175"/>
                <a:gd name="T78" fmla="*/ 199 w 229"/>
                <a:gd name="T79" fmla="*/ 15 h 175"/>
                <a:gd name="T80" fmla="*/ 193 w 229"/>
                <a:gd name="T81" fmla="*/ 21 h 175"/>
                <a:gd name="T82" fmla="*/ 187 w 229"/>
                <a:gd name="T83" fmla="*/ 19 h 175"/>
                <a:gd name="T84" fmla="*/ 178 w 229"/>
                <a:gd name="T85" fmla="*/ 24 h 175"/>
                <a:gd name="T86" fmla="*/ 174 w 229"/>
                <a:gd name="T87" fmla="*/ 23 h 175"/>
                <a:gd name="T88" fmla="*/ 152 w 229"/>
                <a:gd name="T89" fmla="*/ 43 h 175"/>
                <a:gd name="T90" fmla="*/ 151 w 229"/>
                <a:gd name="T91" fmla="*/ 37 h 175"/>
                <a:gd name="T92" fmla="*/ 142 w 229"/>
                <a:gd name="T93" fmla="*/ 47 h 175"/>
                <a:gd name="T94" fmla="*/ 128 w 229"/>
                <a:gd name="T95" fmla="*/ 58 h 175"/>
                <a:gd name="T96" fmla="*/ 114 w 229"/>
                <a:gd name="T97" fmla="*/ 67 h 175"/>
                <a:gd name="T98" fmla="*/ 106 w 229"/>
                <a:gd name="T99" fmla="*/ 68 h 175"/>
                <a:gd name="T100" fmla="*/ 101 w 229"/>
                <a:gd name="T101" fmla="*/ 74 h 175"/>
                <a:gd name="T102" fmla="*/ 93 w 229"/>
                <a:gd name="T103" fmla="*/ 79 h 175"/>
                <a:gd name="T104" fmla="*/ 86 w 229"/>
                <a:gd name="T105" fmla="*/ 82 h 175"/>
                <a:gd name="T106" fmla="*/ 79 w 229"/>
                <a:gd name="T107" fmla="*/ 82 h 175"/>
                <a:gd name="T108" fmla="*/ 69 w 229"/>
                <a:gd name="T109" fmla="*/ 90 h 175"/>
                <a:gd name="T110" fmla="*/ 27 w 229"/>
                <a:gd name="T111" fmla="*/ 117 h 175"/>
                <a:gd name="T112" fmla="*/ 0 w 229"/>
                <a:gd name="T113" fmla="*/ 140 h 175"/>
                <a:gd name="T114" fmla="*/ 4 w 229"/>
                <a:gd name="T115" fmla="*/ 144 h 175"/>
                <a:gd name="T116" fmla="*/ 9 w 229"/>
                <a:gd name="T117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175">
                  <a:moveTo>
                    <a:pt x="9" y="144"/>
                  </a:moveTo>
                  <a:lnTo>
                    <a:pt x="20" y="138"/>
                  </a:lnTo>
                  <a:lnTo>
                    <a:pt x="20" y="141"/>
                  </a:lnTo>
                  <a:lnTo>
                    <a:pt x="8" y="148"/>
                  </a:lnTo>
                  <a:lnTo>
                    <a:pt x="6" y="151"/>
                  </a:lnTo>
                  <a:lnTo>
                    <a:pt x="2" y="162"/>
                  </a:lnTo>
                  <a:lnTo>
                    <a:pt x="3" y="165"/>
                  </a:lnTo>
                  <a:lnTo>
                    <a:pt x="4" y="166"/>
                  </a:lnTo>
                  <a:lnTo>
                    <a:pt x="5" y="165"/>
                  </a:lnTo>
                  <a:lnTo>
                    <a:pt x="7" y="166"/>
                  </a:lnTo>
                  <a:lnTo>
                    <a:pt x="14" y="173"/>
                  </a:lnTo>
                  <a:lnTo>
                    <a:pt x="21" y="174"/>
                  </a:lnTo>
                  <a:lnTo>
                    <a:pt x="28" y="172"/>
                  </a:lnTo>
                  <a:lnTo>
                    <a:pt x="79" y="143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68" y="139"/>
                  </a:lnTo>
                  <a:lnTo>
                    <a:pt x="71" y="134"/>
                  </a:lnTo>
                  <a:lnTo>
                    <a:pt x="82" y="126"/>
                  </a:lnTo>
                  <a:lnTo>
                    <a:pt x="84" y="123"/>
                  </a:lnTo>
                  <a:lnTo>
                    <a:pt x="162" y="83"/>
                  </a:lnTo>
                  <a:lnTo>
                    <a:pt x="178" y="72"/>
                  </a:lnTo>
                  <a:lnTo>
                    <a:pt x="189" y="60"/>
                  </a:lnTo>
                  <a:lnTo>
                    <a:pt x="190" y="58"/>
                  </a:lnTo>
                  <a:lnTo>
                    <a:pt x="190" y="54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93" y="35"/>
                  </a:lnTo>
                  <a:lnTo>
                    <a:pt x="215" y="20"/>
                  </a:lnTo>
                  <a:lnTo>
                    <a:pt x="222" y="12"/>
                  </a:lnTo>
                  <a:lnTo>
                    <a:pt x="226" y="7"/>
                  </a:lnTo>
                  <a:lnTo>
                    <a:pt x="227" y="4"/>
                  </a:lnTo>
                  <a:lnTo>
                    <a:pt x="228" y="2"/>
                  </a:lnTo>
                  <a:lnTo>
                    <a:pt x="225" y="7"/>
                  </a:lnTo>
                  <a:lnTo>
                    <a:pt x="221" y="9"/>
                  </a:lnTo>
                  <a:lnTo>
                    <a:pt x="212" y="13"/>
                  </a:lnTo>
                  <a:lnTo>
                    <a:pt x="213" y="9"/>
                  </a:lnTo>
                  <a:lnTo>
                    <a:pt x="215" y="6"/>
                  </a:lnTo>
                  <a:lnTo>
                    <a:pt x="221" y="0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7" y="19"/>
                  </a:lnTo>
                  <a:lnTo>
                    <a:pt x="178" y="24"/>
                  </a:lnTo>
                  <a:lnTo>
                    <a:pt x="174" y="23"/>
                  </a:lnTo>
                  <a:lnTo>
                    <a:pt x="152" y="43"/>
                  </a:lnTo>
                  <a:lnTo>
                    <a:pt x="151" y="37"/>
                  </a:lnTo>
                  <a:lnTo>
                    <a:pt x="142" y="47"/>
                  </a:lnTo>
                  <a:lnTo>
                    <a:pt x="128" y="58"/>
                  </a:lnTo>
                  <a:lnTo>
                    <a:pt x="114" y="67"/>
                  </a:lnTo>
                  <a:lnTo>
                    <a:pt x="106" y="68"/>
                  </a:lnTo>
                  <a:lnTo>
                    <a:pt x="101" y="74"/>
                  </a:lnTo>
                  <a:lnTo>
                    <a:pt x="93" y="79"/>
                  </a:lnTo>
                  <a:lnTo>
                    <a:pt x="86" y="82"/>
                  </a:lnTo>
                  <a:lnTo>
                    <a:pt x="79" y="82"/>
                  </a:lnTo>
                  <a:lnTo>
                    <a:pt x="69" y="90"/>
                  </a:lnTo>
                  <a:lnTo>
                    <a:pt x="27" y="117"/>
                  </a:lnTo>
                  <a:lnTo>
                    <a:pt x="0" y="140"/>
                  </a:lnTo>
                  <a:lnTo>
                    <a:pt x="4" y="144"/>
                  </a:lnTo>
                  <a:lnTo>
                    <a:pt x="9" y="1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xmlns="" id="{B5901985-C7B3-4D84-89F3-E2FC9CF47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6002" y="2358790"/>
              <a:ext cx="5642" cy="6817"/>
            </a:xfrm>
            <a:custGeom>
              <a:avLst/>
              <a:gdLst>
                <a:gd name="T0" fmla="*/ 16 w 24"/>
                <a:gd name="T1" fmla="*/ 4 h 27"/>
                <a:gd name="T2" fmla="*/ 14 w 24"/>
                <a:gd name="T3" fmla="*/ 2 h 27"/>
                <a:gd name="T4" fmla="*/ 11 w 24"/>
                <a:gd name="T5" fmla="*/ 0 h 27"/>
                <a:gd name="T6" fmla="*/ 5 w 24"/>
                <a:gd name="T7" fmla="*/ 3 h 27"/>
                <a:gd name="T8" fmla="*/ 1 w 24"/>
                <a:gd name="T9" fmla="*/ 9 h 27"/>
                <a:gd name="T10" fmla="*/ 0 w 24"/>
                <a:gd name="T11" fmla="*/ 17 h 27"/>
                <a:gd name="T12" fmla="*/ 2 w 24"/>
                <a:gd name="T13" fmla="*/ 23 h 27"/>
                <a:gd name="T14" fmla="*/ 10 w 24"/>
                <a:gd name="T15" fmla="*/ 26 h 27"/>
                <a:gd name="T16" fmla="*/ 15 w 24"/>
                <a:gd name="T17" fmla="*/ 20 h 27"/>
                <a:gd name="T18" fmla="*/ 19 w 24"/>
                <a:gd name="T19" fmla="*/ 11 h 27"/>
                <a:gd name="T20" fmla="*/ 23 w 24"/>
                <a:gd name="T21" fmla="*/ 4 h 27"/>
                <a:gd name="T22" fmla="*/ 19 w 24"/>
                <a:gd name="T23" fmla="*/ 4 h 27"/>
                <a:gd name="T24" fmla="*/ 16 w 24"/>
                <a:gd name="T2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7">
                  <a:moveTo>
                    <a:pt x="16" y="4"/>
                  </a:moveTo>
                  <a:lnTo>
                    <a:pt x="14" y="2"/>
                  </a:lnTo>
                  <a:lnTo>
                    <a:pt x="11" y="0"/>
                  </a:lnTo>
                  <a:lnTo>
                    <a:pt x="5" y="3"/>
                  </a:lnTo>
                  <a:lnTo>
                    <a:pt x="1" y="9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10" y="26"/>
                  </a:lnTo>
                  <a:lnTo>
                    <a:pt x="15" y="20"/>
                  </a:lnTo>
                  <a:lnTo>
                    <a:pt x="19" y="11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6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xmlns="" id="{BE73297D-D097-47AF-9AC7-CBEB598F2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1643" y="2345157"/>
              <a:ext cx="7897" cy="11361"/>
            </a:xfrm>
            <a:custGeom>
              <a:avLst/>
              <a:gdLst>
                <a:gd name="T0" fmla="*/ 23 w 33"/>
                <a:gd name="T1" fmla="*/ 41 h 42"/>
                <a:gd name="T2" fmla="*/ 32 w 33"/>
                <a:gd name="T3" fmla="*/ 34 h 42"/>
                <a:gd name="T4" fmla="*/ 27 w 33"/>
                <a:gd name="T5" fmla="*/ 30 h 42"/>
                <a:gd name="T6" fmla="*/ 27 w 33"/>
                <a:gd name="T7" fmla="*/ 25 h 42"/>
                <a:gd name="T8" fmla="*/ 29 w 33"/>
                <a:gd name="T9" fmla="*/ 19 h 42"/>
                <a:gd name="T10" fmla="*/ 29 w 33"/>
                <a:gd name="T11" fmla="*/ 13 h 42"/>
                <a:gd name="T12" fmla="*/ 26 w 33"/>
                <a:gd name="T13" fmla="*/ 8 h 42"/>
                <a:gd name="T14" fmla="*/ 22 w 33"/>
                <a:gd name="T15" fmla="*/ 6 h 42"/>
                <a:gd name="T16" fmla="*/ 16 w 33"/>
                <a:gd name="T17" fmla="*/ 3 h 42"/>
                <a:gd name="T18" fmla="*/ 12 w 33"/>
                <a:gd name="T19" fmla="*/ 0 h 42"/>
                <a:gd name="T20" fmla="*/ 7 w 33"/>
                <a:gd name="T21" fmla="*/ 1 h 42"/>
                <a:gd name="T22" fmla="*/ 3 w 33"/>
                <a:gd name="T23" fmla="*/ 5 h 42"/>
                <a:gd name="T24" fmla="*/ 0 w 33"/>
                <a:gd name="T25" fmla="*/ 14 h 42"/>
                <a:gd name="T26" fmla="*/ 14 w 33"/>
                <a:gd name="T27" fmla="*/ 35 h 42"/>
                <a:gd name="T28" fmla="*/ 23 w 33"/>
                <a:gd name="T2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2">
                  <a:moveTo>
                    <a:pt x="23" y="41"/>
                  </a:moveTo>
                  <a:lnTo>
                    <a:pt x="32" y="34"/>
                  </a:lnTo>
                  <a:lnTo>
                    <a:pt x="27" y="30"/>
                  </a:lnTo>
                  <a:lnTo>
                    <a:pt x="27" y="25"/>
                  </a:lnTo>
                  <a:lnTo>
                    <a:pt x="29" y="19"/>
                  </a:lnTo>
                  <a:lnTo>
                    <a:pt x="29" y="13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3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5"/>
                  </a:lnTo>
                  <a:lnTo>
                    <a:pt x="0" y="14"/>
                  </a:lnTo>
                  <a:lnTo>
                    <a:pt x="14" y="35"/>
                  </a:lnTo>
                  <a:lnTo>
                    <a:pt x="23" y="4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xmlns="" id="{0E94CABF-568F-4408-A3F3-30D4CED09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4624" y="2234955"/>
              <a:ext cx="7898" cy="5680"/>
            </a:xfrm>
            <a:custGeom>
              <a:avLst/>
              <a:gdLst>
                <a:gd name="T0" fmla="*/ 15 w 32"/>
                <a:gd name="T1" fmla="*/ 2 h 20"/>
                <a:gd name="T2" fmla="*/ 6 w 32"/>
                <a:gd name="T3" fmla="*/ 0 h 20"/>
                <a:gd name="T4" fmla="*/ 2 w 32"/>
                <a:gd name="T5" fmla="*/ 5 h 20"/>
                <a:gd name="T6" fmla="*/ 0 w 32"/>
                <a:gd name="T7" fmla="*/ 7 h 20"/>
                <a:gd name="T8" fmla="*/ 1 w 32"/>
                <a:gd name="T9" fmla="*/ 10 h 20"/>
                <a:gd name="T10" fmla="*/ 3 w 32"/>
                <a:gd name="T11" fmla="*/ 10 h 20"/>
                <a:gd name="T12" fmla="*/ 5 w 32"/>
                <a:gd name="T13" fmla="*/ 11 h 20"/>
                <a:gd name="T14" fmla="*/ 6 w 32"/>
                <a:gd name="T15" fmla="*/ 11 h 20"/>
                <a:gd name="T16" fmla="*/ 8 w 32"/>
                <a:gd name="T17" fmla="*/ 12 h 20"/>
                <a:gd name="T18" fmla="*/ 4 w 32"/>
                <a:gd name="T19" fmla="*/ 16 h 20"/>
                <a:gd name="T20" fmla="*/ 12 w 32"/>
                <a:gd name="T21" fmla="*/ 18 h 20"/>
                <a:gd name="T22" fmla="*/ 18 w 32"/>
                <a:gd name="T23" fmla="*/ 19 h 20"/>
                <a:gd name="T24" fmla="*/ 31 w 32"/>
                <a:gd name="T25" fmla="*/ 18 h 20"/>
                <a:gd name="T26" fmla="*/ 29 w 32"/>
                <a:gd name="T27" fmla="*/ 13 h 20"/>
                <a:gd name="T28" fmla="*/ 25 w 32"/>
                <a:gd name="T29" fmla="*/ 10 h 20"/>
                <a:gd name="T30" fmla="*/ 21 w 32"/>
                <a:gd name="T31" fmla="*/ 9 h 20"/>
                <a:gd name="T32" fmla="*/ 17 w 32"/>
                <a:gd name="T33" fmla="*/ 11 h 20"/>
                <a:gd name="T34" fmla="*/ 18 w 32"/>
                <a:gd name="T35" fmla="*/ 5 h 20"/>
                <a:gd name="T36" fmla="*/ 15 w 32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0">
                  <a:moveTo>
                    <a:pt x="15" y="2"/>
                  </a:move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2"/>
                  </a:lnTo>
                  <a:lnTo>
                    <a:pt x="4" y="16"/>
                  </a:lnTo>
                  <a:lnTo>
                    <a:pt x="12" y="18"/>
                  </a:lnTo>
                  <a:lnTo>
                    <a:pt x="18" y="19"/>
                  </a:lnTo>
                  <a:lnTo>
                    <a:pt x="31" y="18"/>
                  </a:lnTo>
                  <a:lnTo>
                    <a:pt x="29" y="13"/>
                  </a:lnTo>
                  <a:lnTo>
                    <a:pt x="25" y="10"/>
                  </a:lnTo>
                  <a:lnTo>
                    <a:pt x="21" y="9"/>
                  </a:lnTo>
                  <a:lnTo>
                    <a:pt x="17" y="11"/>
                  </a:lnTo>
                  <a:lnTo>
                    <a:pt x="18" y="5"/>
                  </a:lnTo>
                  <a:lnTo>
                    <a:pt x="1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xmlns="" id="{7A8FF9A0-900E-42E6-A62F-3D09AD303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1797" y="2312210"/>
              <a:ext cx="5642" cy="6817"/>
            </a:xfrm>
            <a:custGeom>
              <a:avLst/>
              <a:gdLst>
                <a:gd name="T0" fmla="*/ 5 w 22"/>
                <a:gd name="T1" fmla="*/ 0 h 27"/>
                <a:gd name="T2" fmla="*/ 3 w 22"/>
                <a:gd name="T3" fmla="*/ 0 h 27"/>
                <a:gd name="T4" fmla="*/ 2 w 22"/>
                <a:gd name="T5" fmla="*/ 0 h 27"/>
                <a:gd name="T6" fmla="*/ 0 w 22"/>
                <a:gd name="T7" fmla="*/ 2 h 27"/>
                <a:gd name="T8" fmla="*/ 17 w 22"/>
                <a:gd name="T9" fmla="*/ 23 h 27"/>
                <a:gd name="T10" fmla="*/ 20 w 22"/>
                <a:gd name="T11" fmla="*/ 26 h 27"/>
                <a:gd name="T12" fmla="*/ 21 w 22"/>
                <a:gd name="T13" fmla="*/ 18 h 27"/>
                <a:gd name="T14" fmla="*/ 18 w 22"/>
                <a:gd name="T15" fmla="*/ 11 h 27"/>
                <a:gd name="T16" fmla="*/ 12 w 22"/>
                <a:gd name="T17" fmla="*/ 5 h 27"/>
                <a:gd name="T18" fmla="*/ 5 w 22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7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17" y="23"/>
                  </a:lnTo>
                  <a:lnTo>
                    <a:pt x="20" y="26"/>
                  </a:lnTo>
                  <a:lnTo>
                    <a:pt x="21" y="18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xmlns="" id="{7541BA87-7590-4CE4-81FC-E05418F5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7948" y="2261085"/>
              <a:ext cx="364431" cy="474892"/>
            </a:xfrm>
            <a:custGeom>
              <a:avLst/>
              <a:gdLst>
                <a:gd name="T0" fmla="*/ 1349 w 1426"/>
                <a:gd name="T1" fmla="*/ 906 h 1843"/>
                <a:gd name="T2" fmla="*/ 1183 w 1426"/>
                <a:gd name="T3" fmla="*/ 658 h 1843"/>
                <a:gd name="T4" fmla="*/ 1108 w 1426"/>
                <a:gd name="T5" fmla="*/ 705 h 1843"/>
                <a:gd name="T6" fmla="*/ 1048 w 1426"/>
                <a:gd name="T7" fmla="*/ 747 h 1843"/>
                <a:gd name="T8" fmla="*/ 1014 w 1426"/>
                <a:gd name="T9" fmla="*/ 845 h 1843"/>
                <a:gd name="T10" fmla="*/ 918 w 1426"/>
                <a:gd name="T11" fmla="*/ 886 h 1843"/>
                <a:gd name="T12" fmla="*/ 866 w 1426"/>
                <a:gd name="T13" fmla="*/ 808 h 1843"/>
                <a:gd name="T14" fmla="*/ 908 w 1426"/>
                <a:gd name="T15" fmla="*/ 732 h 1843"/>
                <a:gd name="T16" fmla="*/ 942 w 1426"/>
                <a:gd name="T17" fmla="*/ 702 h 1843"/>
                <a:gd name="T18" fmla="*/ 966 w 1426"/>
                <a:gd name="T19" fmla="*/ 621 h 1843"/>
                <a:gd name="T20" fmla="*/ 1011 w 1426"/>
                <a:gd name="T21" fmla="*/ 573 h 1843"/>
                <a:gd name="T22" fmla="*/ 1022 w 1426"/>
                <a:gd name="T23" fmla="*/ 413 h 1843"/>
                <a:gd name="T24" fmla="*/ 994 w 1426"/>
                <a:gd name="T25" fmla="*/ 326 h 1843"/>
                <a:gd name="T26" fmla="*/ 953 w 1426"/>
                <a:gd name="T27" fmla="*/ 289 h 1843"/>
                <a:gd name="T28" fmla="*/ 956 w 1426"/>
                <a:gd name="T29" fmla="*/ 249 h 1843"/>
                <a:gd name="T30" fmla="*/ 985 w 1426"/>
                <a:gd name="T31" fmla="*/ 237 h 1843"/>
                <a:gd name="T32" fmla="*/ 983 w 1426"/>
                <a:gd name="T33" fmla="*/ 211 h 1843"/>
                <a:gd name="T34" fmla="*/ 948 w 1426"/>
                <a:gd name="T35" fmla="*/ 167 h 1843"/>
                <a:gd name="T36" fmla="*/ 852 w 1426"/>
                <a:gd name="T37" fmla="*/ 129 h 1843"/>
                <a:gd name="T38" fmla="*/ 758 w 1426"/>
                <a:gd name="T39" fmla="*/ 93 h 1843"/>
                <a:gd name="T40" fmla="*/ 643 w 1426"/>
                <a:gd name="T41" fmla="*/ 39 h 1843"/>
                <a:gd name="T42" fmla="*/ 469 w 1426"/>
                <a:gd name="T43" fmla="*/ 7 h 1843"/>
                <a:gd name="T44" fmla="*/ 418 w 1426"/>
                <a:gd name="T45" fmla="*/ 43 h 1843"/>
                <a:gd name="T46" fmla="*/ 413 w 1426"/>
                <a:gd name="T47" fmla="*/ 169 h 1843"/>
                <a:gd name="T48" fmla="*/ 303 w 1426"/>
                <a:gd name="T49" fmla="*/ 259 h 1843"/>
                <a:gd name="T50" fmla="*/ 273 w 1426"/>
                <a:gd name="T51" fmla="*/ 478 h 1843"/>
                <a:gd name="T52" fmla="*/ 288 w 1426"/>
                <a:gd name="T53" fmla="*/ 401 h 1843"/>
                <a:gd name="T54" fmla="*/ 274 w 1426"/>
                <a:gd name="T55" fmla="*/ 403 h 1843"/>
                <a:gd name="T56" fmla="*/ 265 w 1426"/>
                <a:gd name="T57" fmla="*/ 457 h 1843"/>
                <a:gd name="T58" fmla="*/ 252 w 1426"/>
                <a:gd name="T59" fmla="*/ 398 h 1843"/>
                <a:gd name="T60" fmla="*/ 251 w 1426"/>
                <a:gd name="T61" fmla="*/ 347 h 1843"/>
                <a:gd name="T62" fmla="*/ 243 w 1426"/>
                <a:gd name="T63" fmla="*/ 297 h 1843"/>
                <a:gd name="T64" fmla="*/ 181 w 1426"/>
                <a:gd name="T65" fmla="*/ 407 h 1843"/>
                <a:gd name="T66" fmla="*/ 138 w 1426"/>
                <a:gd name="T67" fmla="*/ 407 h 1843"/>
                <a:gd name="T68" fmla="*/ 100 w 1426"/>
                <a:gd name="T69" fmla="*/ 438 h 1843"/>
                <a:gd name="T70" fmla="*/ 82 w 1426"/>
                <a:gd name="T71" fmla="*/ 513 h 1843"/>
                <a:gd name="T72" fmla="*/ 66 w 1426"/>
                <a:gd name="T73" fmla="*/ 588 h 1843"/>
                <a:gd name="T74" fmla="*/ 39 w 1426"/>
                <a:gd name="T75" fmla="*/ 761 h 1843"/>
                <a:gd name="T76" fmla="*/ 26 w 1426"/>
                <a:gd name="T77" fmla="*/ 879 h 1843"/>
                <a:gd name="T78" fmla="*/ 29 w 1426"/>
                <a:gd name="T79" fmla="*/ 1039 h 1843"/>
                <a:gd name="T80" fmla="*/ 109 w 1426"/>
                <a:gd name="T81" fmla="*/ 1183 h 1843"/>
                <a:gd name="T82" fmla="*/ 155 w 1426"/>
                <a:gd name="T83" fmla="*/ 1277 h 1843"/>
                <a:gd name="T84" fmla="*/ 113 w 1426"/>
                <a:gd name="T85" fmla="*/ 1666 h 1843"/>
                <a:gd name="T86" fmla="*/ 76 w 1426"/>
                <a:gd name="T87" fmla="*/ 1835 h 1843"/>
                <a:gd name="T88" fmla="*/ 391 w 1426"/>
                <a:gd name="T89" fmla="*/ 1796 h 1843"/>
                <a:gd name="T90" fmla="*/ 654 w 1426"/>
                <a:gd name="T91" fmla="*/ 1761 h 1843"/>
                <a:gd name="T92" fmla="*/ 906 w 1426"/>
                <a:gd name="T93" fmla="*/ 1744 h 1843"/>
                <a:gd name="T94" fmla="*/ 1157 w 1426"/>
                <a:gd name="T95" fmla="*/ 1694 h 1843"/>
                <a:gd name="T96" fmla="*/ 1185 w 1426"/>
                <a:gd name="T97" fmla="*/ 1626 h 1843"/>
                <a:gd name="T98" fmla="*/ 1218 w 1426"/>
                <a:gd name="T99" fmla="*/ 1578 h 1843"/>
                <a:gd name="T100" fmla="*/ 1227 w 1426"/>
                <a:gd name="T101" fmla="*/ 1543 h 1843"/>
                <a:gd name="T102" fmla="*/ 1249 w 1426"/>
                <a:gd name="T103" fmla="*/ 1429 h 1843"/>
                <a:gd name="T104" fmla="*/ 1308 w 1426"/>
                <a:gd name="T105" fmla="*/ 1366 h 1843"/>
                <a:gd name="T106" fmla="*/ 1322 w 1426"/>
                <a:gd name="T107" fmla="*/ 1298 h 1843"/>
                <a:gd name="T108" fmla="*/ 1336 w 1426"/>
                <a:gd name="T109" fmla="*/ 1252 h 1843"/>
                <a:gd name="T110" fmla="*/ 1379 w 1426"/>
                <a:gd name="T111" fmla="*/ 1268 h 1843"/>
                <a:gd name="T112" fmla="*/ 1408 w 1426"/>
                <a:gd name="T113" fmla="*/ 1279 h 1843"/>
                <a:gd name="T114" fmla="*/ 1416 w 1426"/>
                <a:gd name="T115" fmla="*/ 1156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6" h="1843">
                  <a:moveTo>
                    <a:pt x="1422" y="1116"/>
                  </a:moveTo>
                  <a:lnTo>
                    <a:pt x="1425" y="1102"/>
                  </a:lnTo>
                  <a:lnTo>
                    <a:pt x="1422" y="1087"/>
                  </a:lnTo>
                  <a:lnTo>
                    <a:pt x="1419" y="1085"/>
                  </a:lnTo>
                  <a:lnTo>
                    <a:pt x="1416" y="1078"/>
                  </a:lnTo>
                  <a:lnTo>
                    <a:pt x="1404" y="1061"/>
                  </a:lnTo>
                  <a:lnTo>
                    <a:pt x="1400" y="1057"/>
                  </a:lnTo>
                  <a:lnTo>
                    <a:pt x="1397" y="1053"/>
                  </a:lnTo>
                  <a:lnTo>
                    <a:pt x="1368" y="981"/>
                  </a:lnTo>
                  <a:lnTo>
                    <a:pt x="1349" y="906"/>
                  </a:lnTo>
                  <a:lnTo>
                    <a:pt x="1333" y="874"/>
                  </a:lnTo>
                  <a:lnTo>
                    <a:pt x="1295" y="755"/>
                  </a:lnTo>
                  <a:lnTo>
                    <a:pt x="1279" y="732"/>
                  </a:lnTo>
                  <a:lnTo>
                    <a:pt x="1276" y="726"/>
                  </a:lnTo>
                  <a:lnTo>
                    <a:pt x="1274" y="717"/>
                  </a:lnTo>
                  <a:lnTo>
                    <a:pt x="1270" y="710"/>
                  </a:lnTo>
                  <a:lnTo>
                    <a:pt x="1249" y="687"/>
                  </a:lnTo>
                  <a:lnTo>
                    <a:pt x="1236" y="678"/>
                  </a:lnTo>
                  <a:lnTo>
                    <a:pt x="1223" y="671"/>
                  </a:lnTo>
                  <a:lnTo>
                    <a:pt x="1183" y="658"/>
                  </a:lnTo>
                  <a:lnTo>
                    <a:pt x="1175" y="658"/>
                  </a:lnTo>
                  <a:lnTo>
                    <a:pt x="1168" y="660"/>
                  </a:lnTo>
                  <a:lnTo>
                    <a:pt x="1153" y="668"/>
                  </a:lnTo>
                  <a:lnTo>
                    <a:pt x="1148" y="671"/>
                  </a:lnTo>
                  <a:lnTo>
                    <a:pt x="1139" y="686"/>
                  </a:lnTo>
                  <a:lnTo>
                    <a:pt x="1133" y="691"/>
                  </a:lnTo>
                  <a:lnTo>
                    <a:pt x="1123" y="694"/>
                  </a:lnTo>
                  <a:lnTo>
                    <a:pt x="1119" y="696"/>
                  </a:lnTo>
                  <a:lnTo>
                    <a:pt x="1112" y="703"/>
                  </a:lnTo>
                  <a:lnTo>
                    <a:pt x="1108" y="705"/>
                  </a:lnTo>
                  <a:lnTo>
                    <a:pt x="1084" y="709"/>
                  </a:lnTo>
                  <a:lnTo>
                    <a:pt x="1081" y="711"/>
                  </a:lnTo>
                  <a:lnTo>
                    <a:pt x="1079" y="713"/>
                  </a:lnTo>
                  <a:lnTo>
                    <a:pt x="1076" y="716"/>
                  </a:lnTo>
                  <a:lnTo>
                    <a:pt x="1069" y="731"/>
                  </a:lnTo>
                  <a:lnTo>
                    <a:pt x="1068" y="734"/>
                  </a:lnTo>
                  <a:lnTo>
                    <a:pt x="1063" y="738"/>
                  </a:lnTo>
                  <a:lnTo>
                    <a:pt x="1035" y="746"/>
                  </a:lnTo>
                  <a:lnTo>
                    <a:pt x="1041" y="748"/>
                  </a:lnTo>
                  <a:lnTo>
                    <a:pt x="1048" y="747"/>
                  </a:lnTo>
                  <a:lnTo>
                    <a:pt x="1054" y="747"/>
                  </a:lnTo>
                  <a:lnTo>
                    <a:pt x="1059" y="752"/>
                  </a:lnTo>
                  <a:lnTo>
                    <a:pt x="1049" y="766"/>
                  </a:lnTo>
                  <a:lnTo>
                    <a:pt x="1044" y="775"/>
                  </a:lnTo>
                  <a:lnTo>
                    <a:pt x="1043" y="783"/>
                  </a:lnTo>
                  <a:lnTo>
                    <a:pt x="1042" y="793"/>
                  </a:lnTo>
                  <a:lnTo>
                    <a:pt x="1029" y="817"/>
                  </a:lnTo>
                  <a:lnTo>
                    <a:pt x="1025" y="837"/>
                  </a:lnTo>
                  <a:lnTo>
                    <a:pt x="1021" y="845"/>
                  </a:lnTo>
                  <a:lnTo>
                    <a:pt x="1014" y="845"/>
                  </a:lnTo>
                  <a:lnTo>
                    <a:pt x="1012" y="842"/>
                  </a:lnTo>
                  <a:lnTo>
                    <a:pt x="1010" y="837"/>
                  </a:lnTo>
                  <a:lnTo>
                    <a:pt x="1007" y="834"/>
                  </a:lnTo>
                  <a:lnTo>
                    <a:pt x="1004" y="837"/>
                  </a:lnTo>
                  <a:lnTo>
                    <a:pt x="986" y="873"/>
                  </a:lnTo>
                  <a:lnTo>
                    <a:pt x="976" y="887"/>
                  </a:lnTo>
                  <a:lnTo>
                    <a:pt x="965" y="896"/>
                  </a:lnTo>
                  <a:lnTo>
                    <a:pt x="951" y="895"/>
                  </a:lnTo>
                  <a:lnTo>
                    <a:pt x="936" y="889"/>
                  </a:lnTo>
                  <a:lnTo>
                    <a:pt x="918" y="886"/>
                  </a:lnTo>
                  <a:lnTo>
                    <a:pt x="911" y="882"/>
                  </a:lnTo>
                  <a:lnTo>
                    <a:pt x="894" y="878"/>
                  </a:lnTo>
                  <a:lnTo>
                    <a:pt x="886" y="875"/>
                  </a:lnTo>
                  <a:lnTo>
                    <a:pt x="877" y="867"/>
                  </a:lnTo>
                  <a:lnTo>
                    <a:pt x="870" y="857"/>
                  </a:lnTo>
                  <a:lnTo>
                    <a:pt x="866" y="845"/>
                  </a:lnTo>
                  <a:lnTo>
                    <a:pt x="869" y="833"/>
                  </a:lnTo>
                  <a:lnTo>
                    <a:pt x="870" y="829"/>
                  </a:lnTo>
                  <a:lnTo>
                    <a:pt x="866" y="814"/>
                  </a:lnTo>
                  <a:lnTo>
                    <a:pt x="866" y="808"/>
                  </a:lnTo>
                  <a:lnTo>
                    <a:pt x="870" y="802"/>
                  </a:lnTo>
                  <a:lnTo>
                    <a:pt x="872" y="798"/>
                  </a:lnTo>
                  <a:lnTo>
                    <a:pt x="872" y="794"/>
                  </a:lnTo>
                  <a:lnTo>
                    <a:pt x="866" y="790"/>
                  </a:lnTo>
                  <a:lnTo>
                    <a:pt x="873" y="754"/>
                  </a:lnTo>
                  <a:lnTo>
                    <a:pt x="879" y="739"/>
                  </a:lnTo>
                  <a:lnTo>
                    <a:pt x="892" y="731"/>
                  </a:lnTo>
                  <a:lnTo>
                    <a:pt x="896" y="731"/>
                  </a:lnTo>
                  <a:lnTo>
                    <a:pt x="904" y="732"/>
                  </a:lnTo>
                  <a:lnTo>
                    <a:pt x="908" y="732"/>
                  </a:lnTo>
                  <a:lnTo>
                    <a:pt x="911" y="730"/>
                  </a:lnTo>
                  <a:lnTo>
                    <a:pt x="916" y="726"/>
                  </a:lnTo>
                  <a:lnTo>
                    <a:pt x="920" y="724"/>
                  </a:lnTo>
                  <a:lnTo>
                    <a:pt x="923" y="724"/>
                  </a:lnTo>
                  <a:lnTo>
                    <a:pt x="930" y="725"/>
                  </a:lnTo>
                  <a:lnTo>
                    <a:pt x="934" y="725"/>
                  </a:lnTo>
                  <a:lnTo>
                    <a:pt x="935" y="722"/>
                  </a:lnTo>
                  <a:lnTo>
                    <a:pt x="936" y="711"/>
                  </a:lnTo>
                  <a:lnTo>
                    <a:pt x="937" y="707"/>
                  </a:lnTo>
                  <a:lnTo>
                    <a:pt x="942" y="702"/>
                  </a:lnTo>
                  <a:lnTo>
                    <a:pt x="958" y="699"/>
                  </a:lnTo>
                  <a:lnTo>
                    <a:pt x="964" y="695"/>
                  </a:lnTo>
                  <a:lnTo>
                    <a:pt x="964" y="690"/>
                  </a:lnTo>
                  <a:lnTo>
                    <a:pt x="963" y="685"/>
                  </a:lnTo>
                  <a:lnTo>
                    <a:pt x="962" y="680"/>
                  </a:lnTo>
                  <a:lnTo>
                    <a:pt x="966" y="678"/>
                  </a:lnTo>
                  <a:lnTo>
                    <a:pt x="968" y="676"/>
                  </a:lnTo>
                  <a:lnTo>
                    <a:pt x="968" y="670"/>
                  </a:lnTo>
                  <a:lnTo>
                    <a:pt x="965" y="640"/>
                  </a:lnTo>
                  <a:lnTo>
                    <a:pt x="966" y="621"/>
                  </a:lnTo>
                  <a:lnTo>
                    <a:pt x="970" y="604"/>
                  </a:lnTo>
                  <a:lnTo>
                    <a:pt x="982" y="594"/>
                  </a:lnTo>
                  <a:lnTo>
                    <a:pt x="985" y="593"/>
                  </a:lnTo>
                  <a:lnTo>
                    <a:pt x="995" y="592"/>
                  </a:lnTo>
                  <a:lnTo>
                    <a:pt x="995" y="595"/>
                  </a:lnTo>
                  <a:lnTo>
                    <a:pt x="993" y="602"/>
                  </a:lnTo>
                  <a:lnTo>
                    <a:pt x="993" y="604"/>
                  </a:lnTo>
                  <a:lnTo>
                    <a:pt x="997" y="599"/>
                  </a:lnTo>
                  <a:lnTo>
                    <a:pt x="1009" y="579"/>
                  </a:lnTo>
                  <a:lnTo>
                    <a:pt x="1011" y="573"/>
                  </a:lnTo>
                  <a:lnTo>
                    <a:pt x="1013" y="571"/>
                  </a:lnTo>
                  <a:lnTo>
                    <a:pt x="1022" y="570"/>
                  </a:lnTo>
                  <a:lnTo>
                    <a:pt x="1025" y="568"/>
                  </a:lnTo>
                  <a:lnTo>
                    <a:pt x="1029" y="560"/>
                  </a:lnTo>
                  <a:lnTo>
                    <a:pt x="1030" y="556"/>
                  </a:lnTo>
                  <a:lnTo>
                    <a:pt x="1031" y="550"/>
                  </a:lnTo>
                  <a:lnTo>
                    <a:pt x="1030" y="533"/>
                  </a:lnTo>
                  <a:lnTo>
                    <a:pt x="1018" y="439"/>
                  </a:lnTo>
                  <a:lnTo>
                    <a:pt x="1018" y="430"/>
                  </a:lnTo>
                  <a:lnTo>
                    <a:pt x="1022" y="413"/>
                  </a:lnTo>
                  <a:lnTo>
                    <a:pt x="1022" y="404"/>
                  </a:lnTo>
                  <a:lnTo>
                    <a:pt x="1020" y="395"/>
                  </a:lnTo>
                  <a:lnTo>
                    <a:pt x="1014" y="378"/>
                  </a:lnTo>
                  <a:lnTo>
                    <a:pt x="1010" y="357"/>
                  </a:lnTo>
                  <a:lnTo>
                    <a:pt x="1006" y="349"/>
                  </a:lnTo>
                  <a:lnTo>
                    <a:pt x="1003" y="342"/>
                  </a:lnTo>
                  <a:lnTo>
                    <a:pt x="998" y="335"/>
                  </a:lnTo>
                  <a:lnTo>
                    <a:pt x="997" y="333"/>
                  </a:lnTo>
                  <a:lnTo>
                    <a:pt x="996" y="328"/>
                  </a:lnTo>
                  <a:lnTo>
                    <a:pt x="994" y="326"/>
                  </a:lnTo>
                  <a:lnTo>
                    <a:pt x="992" y="325"/>
                  </a:lnTo>
                  <a:lnTo>
                    <a:pt x="986" y="323"/>
                  </a:lnTo>
                  <a:lnTo>
                    <a:pt x="979" y="317"/>
                  </a:lnTo>
                  <a:lnTo>
                    <a:pt x="969" y="313"/>
                  </a:lnTo>
                  <a:lnTo>
                    <a:pt x="964" y="310"/>
                  </a:lnTo>
                  <a:lnTo>
                    <a:pt x="960" y="306"/>
                  </a:lnTo>
                  <a:lnTo>
                    <a:pt x="958" y="303"/>
                  </a:lnTo>
                  <a:lnTo>
                    <a:pt x="956" y="299"/>
                  </a:lnTo>
                  <a:lnTo>
                    <a:pt x="955" y="292"/>
                  </a:lnTo>
                  <a:lnTo>
                    <a:pt x="953" y="289"/>
                  </a:lnTo>
                  <a:lnTo>
                    <a:pt x="951" y="287"/>
                  </a:lnTo>
                  <a:lnTo>
                    <a:pt x="948" y="286"/>
                  </a:lnTo>
                  <a:lnTo>
                    <a:pt x="947" y="285"/>
                  </a:lnTo>
                  <a:lnTo>
                    <a:pt x="946" y="281"/>
                  </a:lnTo>
                  <a:lnTo>
                    <a:pt x="948" y="279"/>
                  </a:lnTo>
                  <a:lnTo>
                    <a:pt x="949" y="278"/>
                  </a:lnTo>
                  <a:lnTo>
                    <a:pt x="950" y="274"/>
                  </a:lnTo>
                  <a:lnTo>
                    <a:pt x="949" y="263"/>
                  </a:lnTo>
                  <a:lnTo>
                    <a:pt x="951" y="255"/>
                  </a:lnTo>
                  <a:lnTo>
                    <a:pt x="956" y="249"/>
                  </a:lnTo>
                  <a:lnTo>
                    <a:pt x="967" y="246"/>
                  </a:lnTo>
                  <a:lnTo>
                    <a:pt x="971" y="248"/>
                  </a:lnTo>
                  <a:lnTo>
                    <a:pt x="979" y="255"/>
                  </a:lnTo>
                  <a:lnTo>
                    <a:pt x="984" y="258"/>
                  </a:lnTo>
                  <a:lnTo>
                    <a:pt x="989" y="260"/>
                  </a:lnTo>
                  <a:lnTo>
                    <a:pt x="995" y="260"/>
                  </a:lnTo>
                  <a:lnTo>
                    <a:pt x="1007" y="258"/>
                  </a:lnTo>
                  <a:lnTo>
                    <a:pt x="1002" y="251"/>
                  </a:lnTo>
                  <a:lnTo>
                    <a:pt x="989" y="247"/>
                  </a:lnTo>
                  <a:lnTo>
                    <a:pt x="985" y="237"/>
                  </a:lnTo>
                  <a:lnTo>
                    <a:pt x="986" y="237"/>
                  </a:lnTo>
                  <a:lnTo>
                    <a:pt x="988" y="237"/>
                  </a:lnTo>
                  <a:lnTo>
                    <a:pt x="991" y="236"/>
                  </a:lnTo>
                  <a:lnTo>
                    <a:pt x="991" y="233"/>
                  </a:lnTo>
                  <a:lnTo>
                    <a:pt x="991" y="230"/>
                  </a:lnTo>
                  <a:lnTo>
                    <a:pt x="990" y="229"/>
                  </a:lnTo>
                  <a:lnTo>
                    <a:pt x="989" y="227"/>
                  </a:lnTo>
                  <a:lnTo>
                    <a:pt x="988" y="226"/>
                  </a:lnTo>
                  <a:lnTo>
                    <a:pt x="987" y="222"/>
                  </a:lnTo>
                  <a:lnTo>
                    <a:pt x="983" y="211"/>
                  </a:lnTo>
                  <a:lnTo>
                    <a:pt x="981" y="208"/>
                  </a:lnTo>
                  <a:lnTo>
                    <a:pt x="977" y="207"/>
                  </a:lnTo>
                  <a:lnTo>
                    <a:pt x="973" y="207"/>
                  </a:lnTo>
                  <a:lnTo>
                    <a:pt x="969" y="206"/>
                  </a:lnTo>
                  <a:lnTo>
                    <a:pt x="966" y="203"/>
                  </a:lnTo>
                  <a:lnTo>
                    <a:pt x="955" y="191"/>
                  </a:lnTo>
                  <a:lnTo>
                    <a:pt x="948" y="180"/>
                  </a:lnTo>
                  <a:lnTo>
                    <a:pt x="946" y="176"/>
                  </a:lnTo>
                  <a:lnTo>
                    <a:pt x="946" y="171"/>
                  </a:lnTo>
                  <a:lnTo>
                    <a:pt x="948" y="167"/>
                  </a:lnTo>
                  <a:lnTo>
                    <a:pt x="953" y="161"/>
                  </a:lnTo>
                  <a:lnTo>
                    <a:pt x="938" y="149"/>
                  </a:lnTo>
                  <a:lnTo>
                    <a:pt x="923" y="139"/>
                  </a:lnTo>
                  <a:lnTo>
                    <a:pt x="907" y="133"/>
                  </a:lnTo>
                  <a:lnTo>
                    <a:pt x="892" y="132"/>
                  </a:lnTo>
                  <a:lnTo>
                    <a:pt x="881" y="134"/>
                  </a:lnTo>
                  <a:lnTo>
                    <a:pt x="876" y="134"/>
                  </a:lnTo>
                  <a:lnTo>
                    <a:pt x="863" y="130"/>
                  </a:lnTo>
                  <a:lnTo>
                    <a:pt x="858" y="130"/>
                  </a:lnTo>
                  <a:lnTo>
                    <a:pt x="852" y="129"/>
                  </a:lnTo>
                  <a:lnTo>
                    <a:pt x="842" y="119"/>
                  </a:lnTo>
                  <a:lnTo>
                    <a:pt x="835" y="115"/>
                  </a:lnTo>
                  <a:lnTo>
                    <a:pt x="832" y="115"/>
                  </a:lnTo>
                  <a:lnTo>
                    <a:pt x="820" y="118"/>
                  </a:lnTo>
                  <a:lnTo>
                    <a:pt x="816" y="117"/>
                  </a:lnTo>
                  <a:lnTo>
                    <a:pt x="806" y="115"/>
                  </a:lnTo>
                  <a:lnTo>
                    <a:pt x="794" y="113"/>
                  </a:lnTo>
                  <a:lnTo>
                    <a:pt x="787" y="109"/>
                  </a:lnTo>
                  <a:lnTo>
                    <a:pt x="774" y="98"/>
                  </a:lnTo>
                  <a:lnTo>
                    <a:pt x="758" y="93"/>
                  </a:lnTo>
                  <a:lnTo>
                    <a:pt x="709" y="98"/>
                  </a:lnTo>
                  <a:lnTo>
                    <a:pt x="702" y="96"/>
                  </a:lnTo>
                  <a:lnTo>
                    <a:pt x="696" y="91"/>
                  </a:lnTo>
                  <a:lnTo>
                    <a:pt x="692" y="83"/>
                  </a:lnTo>
                  <a:lnTo>
                    <a:pt x="689" y="76"/>
                  </a:lnTo>
                  <a:lnTo>
                    <a:pt x="687" y="69"/>
                  </a:lnTo>
                  <a:lnTo>
                    <a:pt x="682" y="63"/>
                  </a:lnTo>
                  <a:lnTo>
                    <a:pt x="670" y="53"/>
                  </a:lnTo>
                  <a:lnTo>
                    <a:pt x="659" y="45"/>
                  </a:lnTo>
                  <a:lnTo>
                    <a:pt x="643" y="39"/>
                  </a:lnTo>
                  <a:lnTo>
                    <a:pt x="626" y="36"/>
                  </a:lnTo>
                  <a:lnTo>
                    <a:pt x="612" y="37"/>
                  </a:lnTo>
                  <a:lnTo>
                    <a:pt x="581" y="44"/>
                  </a:lnTo>
                  <a:lnTo>
                    <a:pt x="568" y="41"/>
                  </a:lnTo>
                  <a:lnTo>
                    <a:pt x="540" y="24"/>
                  </a:lnTo>
                  <a:lnTo>
                    <a:pt x="495" y="9"/>
                  </a:lnTo>
                  <a:lnTo>
                    <a:pt x="483" y="1"/>
                  </a:lnTo>
                  <a:lnTo>
                    <a:pt x="478" y="0"/>
                  </a:lnTo>
                  <a:lnTo>
                    <a:pt x="472" y="3"/>
                  </a:lnTo>
                  <a:lnTo>
                    <a:pt x="469" y="7"/>
                  </a:lnTo>
                  <a:lnTo>
                    <a:pt x="467" y="12"/>
                  </a:lnTo>
                  <a:lnTo>
                    <a:pt x="464" y="17"/>
                  </a:lnTo>
                  <a:lnTo>
                    <a:pt x="458" y="20"/>
                  </a:lnTo>
                  <a:lnTo>
                    <a:pt x="415" y="24"/>
                  </a:lnTo>
                  <a:lnTo>
                    <a:pt x="402" y="21"/>
                  </a:lnTo>
                  <a:lnTo>
                    <a:pt x="402" y="24"/>
                  </a:lnTo>
                  <a:lnTo>
                    <a:pt x="407" y="27"/>
                  </a:lnTo>
                  <a:lnTo>
                    <a:pt x="420" y="37"/>
                  </a:lnTo>
                  <a:lnTo>
                    <a:pt x="421" y="39"/>
                  </a:lnTo>
                  <a:lnTo>
                    <a:pt x="418" y="43"/>
                  </a:lnTo>
                  <a:lnTo>
                    <a:pt x="407" y="63"/>
                  </a:lnTo>
                  <a:lnTo>
                    <a:pt x="390" y="79"/>
                  </a:lnTo>
                  <a:lnTo>
                    <a:pt x="382" y="89"/>
                  </a:lnTo>
                  <a:lnTo>
                    <a:pt x="377" y="103"/>
                  </a:lnTo>
                  <a:lnTo>
                    <a:pt x="377" y="119"/>
                  </a:lnTo>
                  <a:lnTo>
                    <a:pt x="381" y="134"/>
                  </a:lnTo>
                  <a:lnTo>
                    <a:pt x="388" y="148"/>
                  </a:lnTo>
                  <a:lnTo>
                    <a:pt x="396" y="157"/>
                  </a:lnTo>
                  <a:lnTo>
                    <a:pt x="407" y="166"/>
                  </a:lnTo>
                  <a:lnTo>
                    <a:pt x="413" y="169"/>
                  </a:lnTo>
                  <a:lnTo>
                    <a:pt x="443" y="169"/>
                  </a:lnTo>
                  <a:lnTo>
                    <a:pt x="450" y="171"/>
                  </a:lnTo>
                  <a:lnTo>
                    <a:pt x="443" y="183"/>
                  </a:lnTo>
                  <a:lnTo>
                    <a:pt x="428" y="191"/>
                  </a:lnTo>
                  <a:lnTo>
                    <a:pt x="410" y="195"/>
                  </a:lnTo>
                  <a:lnTo>
                    <a:pt x="381" y="197"/>
                  </a:lnTo>
                  <a:lnTo>
                    <a:pt x="367" y="202"/>
                  </a:lnTo>
                  <a:lnTo>
                    <a:pt x="319" y="235"/>
                  </a:lnTo>
                  <a:lnTo>
                    <a:pt x="309" y="246"/>
                  </a:lnTo>
                  <a:lnTo>
                    <a:pt x="303" y="259"/>
                  </a:lnTo>
                  <a:lnTo>
                    <a:pt x="303" y="276"/>
                  </a:lnTo>
                  <a:lnTo>
                    <a:pt x="317" y="329"/>
                  </a:lnTo>
                  <a:lnTo>
                    <a:pt x="317" y="369"/>
                  </a:lnTo>
                  <a:lnTo>
                    <a:pt x="312" y="405"/>
                  </a:lnTo>
                  <a:lnTo>
                    <a:pt x="301" y="438"/>
                  </a:lnTo>
                  <a:lnTo>
                    <a:pt x="285" y="477"/>
                  </a:lnTo>
                  <a:lnTo>
                    <a:pt x="282" y="480"/>
                  </a:lnTo>
                  <a:lnTo>
                    <a:pt x="278" y="482"/>
                  </a:lnTo>
                  <a:lnTo>
                    <a:pt x="275" y="481"/>
                  </a:lnTo>
                  <a:lnTo>
                    <a:pt x="273" y="478"/>
                  </a:lnTo>
                  <a:lnTo>
                    <a:pt x="273" y="473"/>
                  </a:lnTo>
                  <a:lnTo>
                    <a:pt x="277" y="465"/>
                  </a:lnTo>
                  <a:lnTo>
                    <a:pt x="277" y="460"/>
                  </a:lnTo>
                  <a:lnTo>
                    <a:pt x="276" y="451"/>
                  </a:lnTo>
                  <a:lnTo>
                    <a:pt x="277" y="448"/>
                  </a:lnTo>
                  <a:lnTo>
                    <a:pt x="284" y="439"/>
                  </a:lnTo>
                  <a:lnTo>
                    <a:pt x="287" y="430"/>
                  </a:lnTo>
                  <a:lnTo>
                    <a:pt x="288" y="421"/>
                  </a:lnTo>
                  <a:lnTo>
                    <a:pt x="289" y="411"/>
                  </a:lnTo>
                  <a:lnTo>
                    <a:pt x="288" y="401"/>
                  </a:lnTo>
                  <a:lnTo>
                    <a:pt x="288" y="396"/>
                  </a:lnTo>
                  <a:lnTo>
                    <a:pt x="291" y="390"/>
                  </a:lnTo>
                  <a:lnTo>
                    <a:pt x="291" y="386"/>
                  </a:lnTo>
                  <a:lnTo>
                    <a:pt x="289" y="380"/>
                  </a:lnTo>
                  <a:lnTo>
                    <a:pt x="285" y="378"/>
                  </a:lnTo>
                  <a:lnTo>
                    <a:pt x="280" y="377"/>
                  </a:lnTo>
                  <a:lnTo>
                    <a:pt x="276" y="380"/>
                  </a:lnTo>
                  <a:lnTo>
                    <a:pt x="275" y="384"/>
                  </a:lnTo>
                  <a:lnTo>
                    <a:pt x="274" y="391"/>
                  </a:lnTo>
                  <a:lnTo>
                    <a:pt x="274" y="403"/>
                  </a:lnTo>
                  <a:lnTo>
                    <a:pt x="274" y="408"/>
                  </a:lnTo>
                  <a:lnTo>
                    <a:pt x="272" y="412"/>
                  </a:lnTo>
                  <a:lnTo>
                    <a:pt x="266" y="421"/>
                  </a:lnTo>
                  <a:lnTo>
                    <a:pt x="268" y="421"/>
                  </a:lnTo>
                  <a:lnTo>
                    <a:pt x="275" y="423"/>
                  </a:lnTo>
                  <a:lnTo>
                    <a:pt x="273" y="427"/>
                  </a:lnTo>
                  <a:lnTo>
                    <a:pt x="266" y="433"/>
                  </a:lnTo>
                  <a:lnTo>
                    <a:pt x="265" y="437"/>
                  </a:lnTo>
                  <a:lnTo>
                    <a:pt x="265" y="450"/>
                  </a:lnTo>
                  <a:lnTo>
                    <a:pt x="265" y="457"/>
                  </a:lnTo>
                  <a:lnTo>
                    <a:pt x="261" y="463"/>
                  </a:lnTo>
                  <a:lnTo>
                    <a:pt x="261" y="470"/>
                  </a:lnTo>
                  <a:lnTo>
                    <a:pt x="259" y="475"/>
                  </a:lnTo>
                  <a:lnTo>
                    <a:pt x="253" y="472"/>
                  </a:lnTo>
                  <a:lnTo>
                    <a:pt x="250" y="468"/>
                  </a:lnTo>
                  <a:lnTo>
                    <a:pt x="242" y="456"/>
                  </a:lnTo>
                  <a:lnTo>
                    <a:pt x="239" y="448"/>
                  </a:lnTo>
                  <a:lnTo>
                    <a:pt x="242" y="434"/>
                  </a:lnTo>
                  <a:lnTo>
                    <a:pt x="251" y="405"/>
                  </a:lnTo>
                  <a:lnTo>
                    <a:pt x="252" y="398"/>
                  </a:lnTo>
                  <a:lnTo>
                    <a:pt x="251" y="392"/>
                  </a:lnTo>
                  <a:lnTo>
                    <a:pt x="248" y="388"/>
                  </a:lnTo>
                  <a:lnTo>
                    <a:pt x="245" y="387"/>
                  </a:lnTo>
                  <a:lnTo>
                    <a:pt x="237" y="391"/>
                  </a:lnTo>
                  <a:lnTo>
                    <a:pt x="238" y="383"/>
                  </a:lnTo>
                  <a:lnTo>
                    <a:pt x="242" y="373"/>
                  </a:lnTo>
                  <a:lnTo>
                    <a:pt x="246" y="363"/>
                  </a:lnTo>
                  <a:lnTo>
                    <a:pt x="252" y="359"/>
                  </a:lnTo>
                  <a:lnTo>
                    <a:pt x="254" y="355"/>
                  </a:lnTo>
                  <a:lnTo>
                    <a:pt x="251" y="347"/>
                  </a:lnTo>
                  <a:lnTo>
                    <a:pt x="243" y="333"/>
                  </a:lnTo>
                  <a:lnTo>
                    <a:pt x="241" y="321"/>
                  </a:lnTo>
                  <a:lnTo>
                    <a:pt x="246" y="315"/>
                  </a:lnTo>
                  <a:lnTo>
                    <a:pt x="251" y="313"/>
                  </a:lnTo>
                  <a:lnTo>
                    <a:pt x="253" y="309"/>
                  </a:lnTo>
                  <a:lnTo>
                    <a:pt x="255" y="302"/>
                  </a:lnTo>
                  <a:lnTo>
                    <a:pt x="258" y="294"/>
                  </a:lnTo>
                  <a:lnTo>
                    <a:pt x="258" y="288"/>
                  </a:lnTo>
                  <a:lnTo>
                    <a:pt x="250" y="288"/>
                  </a:lnTo>
                  <a:lnTo>
                    <a:pt x="243" y="297"/>
                  </a:lnTo>
                  <a:lnTo>
                    <a:pt x="238" y="299"/>
                  </a:lnTo>
                  <a:lnTo>
                    <a:pt x="234" y="299"/>
                  </a:lnTo>
                  <a:lnTo>
                    <a:pt x="230" y="300"/>
                  </a:lnTo>
                  <a:lnTo>
                    <a:pt x="226" y="304"/>
                  </a:lnTo>
                  <a:lnTo>
                    <a:pt x="214" y="337"/>
                  </a:lnTo>
                  <a:lnTo>
                    <a:pt x="210" y="344"/>
                  </a:lnTo>
                  <a:lnTo>
                    <a:pt x="197" y="358"/>
                  </a:lnTo>
                  <a:lnTo>
                    <a:pt x="194" y="362"/>
                  </a:lnTo>
                  <a:lnTo>
                    <a:pt x="194" y="370"/>
                  </a:lnTo>
                  <a:lnTo>
                    <a:pt x="181" y="407"/>
                  </a:lnTo>
                  <a:lnTo>
                    <a:pt x="178" y="412"/>
                  </a:lnTo>
                  <a:lnTo>
                    <a:pt x="173" y="415"/>
                  </a:lnTo>
                  <a:lnTo>
                    <a:pt x="167" y="414"/>
                  </a:lnTo>
                  <a:lnTo>
                    <a:pt x="156" y="406"/>
                  </a:lnTo>
                  <a:lnTo>
                    <a:pt x="151" y="405"/>
                  </a:lnTo>
                  <a:lnTo>
                    <a:pt x="149" y="405"/>
                  </a:lnTo>
                  <a:lnTo>
                    <a:pt x="144" y="404"/>
                  </a:lnTo>
                  <a:lnTo>
                    <a:pt x="142" y="404"/>
                  </a:lnTo>
                  <a:lnTo>
                    <a:pt x="138" y="405"/>
                  </a:lnTo>
                  <a:lnTo>
                    <a:pt x="138" y="407"/>
                  </a:lnTo>
                  <a:lnTo>
                    <a:pt x="138" y="410"/>
                  </a:lnTo>
                  <a:lnTo>
                    <a:pt x="137" y="413"/>
                  </a:lnTo>
                  <a:lnTo>
                    <a:pt x="128" y="432"/>
                  </a:lnTo>
                  <a:lnTo>
                    <a:pt x="124" y="436"/>
                  </a:lnTo>
                  <a:lnTo>
                    <a:pt x="122" y="436"/>
                  </a:lnTo>
                  <a:lnTo>
                    <a:pt x="119" y="435"/>
                  </a:lnTo>
                  <a:lnTo>
                    <a:pt x="117" y="434"/>
                  </a:lnTo>
                  <a:lnTo>
                    <a:pt x="115" y="434"/>
                  </a:lnTo>
                  <a:lnTo>
                    <a:pt x="105" y="435"/>
                  </a:lnTo>
                  <a:lnTo>
                    <a:pt x="100" y="438"/>
                  </a:lnTo>
                  <a:lnTo>
                    <a:pt x="99" y="444"/>
                  </a:lnTo>
                  <a:lnTo>
                    <a:pt x="102" y="458"/>
                  </a:lnTo>
                  <a:lnTo>
                    <a:pt x="103" y="497"/>
                  </a:lnTo>
                  <a:lnTo>
                    <a:pt x="106" y="504"/>
                  </a:lnTo>
                  <a:lnTo>
                    <a:pt x="104" y="510"/>
                  </a:lnTo>
                  <a:lnTo>
                    <a:pt x="100" y="513"/>
                  </a:lnTo>
                  <a:lnTo>
                    <a:pt x="96" y="514"/>
                  </a:lnTo>
                  <a:lnTo>
                    <a:pt x="91" y="515"/>
                  </a:lnTo>
                  <a:lnTo>
                    <a:pt x="88" y="515"/>
                  </a:lnTo>
                  <a:lnTo>
                    <a:pt x="82" y="513"/>
                  </a:lnTo>
                  <a:lnTo>
                    <a:pt x="80" y="513"/>
                  </a:lnTo>
                  <a:lnTo>
                    <a:pt x="77" y="515"/>
                  </a:lnTo>
                  <a:lnTo>
                    <a:pt x="73" y="520"/>
                  </a:lnTo>
                  <a:lnTo>
                    <a:pt x="61" y="525"/>
                  </a:lnTo>
                  <a:lnTo>
                    <a:pt x="53" y="534"/>
                  </a:lnTo>
                  <a:lnTo>
                    <a:pt x="49" y="545"/>
                  </a:lnTo>
                  <a:lnTo>
                    <a:pt x="54" y="557"/>
                  </a:lnTo>
                  <a:lnTo>
                    <a:pt x="61" y="567"/>
                  </a:lnTo>
                  <a:lnTo>
                    <a:pt x="65" y="577"/>
                  </a:lnTo>
                  <a:lnTo>
                    <a:pt x="66" y="588"/>
                  </a:lnTo>
                  <a:lnTo>
                    <a:pt x="64" y="618"/>
                  </a:lnTo>
                  <a:lnTo>
                    <a:pt x="62" y="623"/>
                  </a:lnTo>
                  <a:lnTo>
                    <a:pt x="61" y="628"/>
                  </a:lnTo>
                  <a:lnTo>
                    <a:pt x="63" y="642"/>
                  </a:lnTo>
                  <a:lnTo>
                    <a:pt x="62" y="648"/>
                  </a:lnTo>
                  <a:lnTo>
                    <a:pt x="69" y="662"/>
                  </a:lnTo>
                  <a:lnTo>
                    <a:pt x="67" y="681"/>
                  </a:lnTo>
                  <a:lnTo>
                    <a:pt x="61" y="699"/>
                  </a:lnTo>
                  <a:lnTo>
                    <a:pt x="49" y="726"/>
                  </a:lnTo>
                  <a:lnTo>
                    <a:pt x="39" y="761"/>
                  </a:lnTo>
                  <a:lnTo>
                    <a:pt x="30" y="778"/>
                  </a:lnTo>
                  <a:lnTo>
                    <a:pt x="8" y="803"/>
                  </a:lnTo>
                  <a:lnTo>
                    <a:pt x="0" y="817"/>
                  </a:lnTo>
                  <a:lnTo>
                    <a:pt x="1" y="833"/>
                  </a:lnTo>
                  <a:lnTo>
                    <a:pt x="5" y="840"/>
                  </a:lnTo>
                  <a:lnTo>
                    <a:pt x="16" y="852"/>
                  </a:lnTo>
                  <a:lnTo>
                    <a:pt x="21" y="861"/>
                  </a:lnTo>
                  <a:lnTo>
                    <a:pt x="25" y="864"/>
                  </a:lnTo>
                  <a:lnTo>
                    <a:pt x="28" y="868"/>
                  </a:lnTo>
                  <a:lnTo>
                    <a:pt x="26" y="879"/>
                  </a:lnTo>
                  <a:lnTo>
                    <a:pt x="27" y="884"/>
                  </a:lnTo>
                  <a:lnTo>
                    <a:pt x="30" y="890"/>
                  </a:lnTo>
                  <a:lnTo>
                    <a:pt x="41" y="927"/>
                  </a:lnTo>
                  <a:lnTo>
                    <a:pt x="41" y="943"/>
                  </a:lnTo>
                  <a:lnTo>
                    <a:pt x="34" y="959"/>
                  </a:lnTo>
                  <a:lnTo>
                    <a:pt x="19" y="984"/>
                  </a:lnTo>
                  <a:lnTo>
                    <a:pt x="15" y="998"/>
                  </a:lnTo>
                  <a:lnTo>
                    <a:pt x="16" y="1016"/>
                  </a:lnTo>
                  <a:lnTo>
                    <a:pt x="19" y="1025"/>
                  </a:lnTo>
                  <a:lnTo>
                    <a:pt x="29" y="1039"/>
                  </a:lnTo>
                  <a:lnTo>
                    <a:pt x="33" y="1052"/>
                  </a:lnTo>
                  <a:lnTo>
                    <a:pt x="98" y="1169"/>
                  </a:lnTo>
                  <a:lnTo>
                    <a:pt x="105" y="1174"/>
                  </a:lnTo>
                  <a:lnTo>
                    <a:pt x="108" y="1169"/>
                  </a:lnTo>
                  <a:lnTo>
                    <a:pt x="130" y="1159"/>
                  </a:lnTo>
                  <a:lnTo>
                    <a:pt x="129" y="1165"/>
                  </a:lnTo>
                  <a:lnTo>
                    <a:pt x="125" y="1172"/>
                  </a:lnTo>
                  <a:lnTo>
                    <a:pt x="119" y="1177"/>
                  </a:lnTo>
                  <a:lnTo>
                    <a:pt x="114" y="1180"/>
                  </a:lnTo>
                  <a:lnTo>
                    <a:pt x="109" y="1183"/>
                  </a:lnTo>
                  <a:lnTo>
                    <a:pt x="111" y="1190"/>
                  </a:lnTo>
                  <a:lnTo>
                    <a:pt x="134" y="1233"/>
                  </a:lnTo>
                  <a:lnTo>
                    <a:pt x="139" y="1250"/>
                  </a:lnTo>
                  <a:lnTo>
                    <a:pt x="144" y="1260"/>
                  </a:lnTo>
                  <a:lnTo>
                    <a:pt x="150" y="1269"/>
                  </a:lnTo>
                  <a:lnTo>
                    <a:pt x="154" y="1274"/>
                  </a:lnTo>
                  <a:lnTo>
                    <a:pt x="155" y="1276"/>
                  </a:lnTo>
                  <a:lnTo>
                    <a:pt x="154" y="1277"/>
                  </a:lnTo>
                  <a:lnTo>
                    <a:pt x="154" y="1277"/>
                  </a:lnTo>
                  <a:lnTo>
                    <a:pt x="155" y="1277"/>
                  </a:lnTo>
                  <a:lnTo>
                    <a:pt x="154" y="1278"/>
                  </a:lnTo>
                  <a:lnTo>
                    <a:pt x="153" y="1278"/>
                  </a:lnTo>
                  <a:lnTo>
                    <a:pt x="152" y="1279"/>
                  </a:lnTo>
                  <a:lnTo>
                    <a:pt x="153" y="1280"/>
                  </a:lnTo>
                  <a:lnTo>
                    <a:pt x="158" y="1291"/>
                  </a:lnTo>
                  <a:lnTo>
                    <a:pt x="173" y="1402"/>
                  </a:lnTo>
                  <a:lnTo>
                    <a:pt x="168" y="1508"/>
                  </a:lnTo>
                  <a:lnTo>
                    <a:pt x="162" y="1542"/>
                  </a:lnTo>
                  <a:lnTo>
                    <a:pt x="144" y="1607"/>
                  </a:lnTo>
                  <a:lnTo>
                    <a:pt x="113" y="1666"/>
                  </a:lnTo>
                  <a:lnTo>
                    <a:pt x="85" y="1754"/>
                  </a:lnTo>
                  <a:lnTo>
                    <a:pt x="71" y="1784"/>
                  </a:lnTo>
                  <a:lnTo>
                    <a:pt x="52" y="1809"/>
                  </a:lnTo>
                  <a:lnTo>
                    <a:pt x="33" y="1823"/>
                  </a:lnTo>
                  <a:lnTo>
                    <a:pt x="30" y="1828"/>
                  </a:lnTo>
                  <a:lnTo>
                    <a:pt x="27" y="1833"/>
                  </a:lnTo>
                  <a:lnTo>
                    <a:pt x="14" y="1842"/>
                  </a:lnTo>
                  <a:lnTo>
                    <a:pt x="24" y="1841"/>
                  </a:lnTo>
                  <a:lnTo>
                    <a:pt x="50" y="1838"/>
                  </a:lnTo>
                  <a:lnTo>
                    <a:pt x="76" y="1835"/>
                  </a:lnTo>
                  <a:lnTo>
                    <a:pt x="102" y="1832"/>
                  </a:lnTo>
                  <a:lnTo>
                    <a:pt x="129" y="1829"/>
                  </a:lnTo>
                  <a:lnTo>
                    <a:pt x="155" y="1825"/>
                  </a:lnTo>
                  <a:lnTo>
                    <a:pt x="208" y="1819"/>
                  </a:lnTo>
                  <a:lnTo>
                    <a:pt x="234" y="1816"/>
                  </a:lnTo>
                  <a:lnTo>
                    <a:pt x="260" y="1812"/>
                  </a:lnTo>
                  <a:lnTo>
                    <a:pt x="287" y="1809"/>
                  </a:lnTo>
                  <a:lnTo>
                    <a:pt x="313" y="1806"/>
                  </a:lnTo>
                  <a:lnTo>
                    <a:pt x="366" y="1799"/>
                  </a:lnTo>
                  <a:lnTo>
                    <a:pt x="391" y="1796"/>
                  </a:lnTo>
                  <a:lnTo>
                    <a:pt x="418" y="1792"/>
                  </a:lnTo>
                  <a:lnTo>
                    <a:pt x="444" y="1789"/>
                  </a:lnTo>
                  <a:lnTo>
                    <a:pt x="470" y="1785"/>
                  </a:lnTo>
                  <a:lnTo>
                    <a:pt x="497" y="1782"/>
                  </a:lnTo>
                  <a:lnTo>
                    <a:pt x="523" y="1778"/>
                  </a:lnTo>
                  <a:lnTo>
                    <a:pt x="549" y="1775"/>
                  </a:lnTo>
                  <a:lnTo>
                    <a:pt x="575" y="1771"/>
                  </a:lnTo>
                  <a:lnTo>
                    <a:pt x="602" y="1768"/>
                  </a:lnTo>
                  <a:lnTo>
                    <a:pt x="628" y="1764"/>
                  </a:lnTo>
                  <a:lnTo>
                    <a:pt x="654" y="1761"/>
                  </a:lnTo>
                  <a:lnTo>
                    <a:pt x="680" y="1757"/>
                  </a:lnTo>
                  <a:lnTo>
                    <a:pt x="707" y="1754"/>
                  </a:lnTo>
                  <a:lnTo>
                    <a:pt x="710" y="1779"/>
                  </a:lnTo>
                  <a:lnTo>
                    <a:pt x="738" y="1774"/>
                  </a:lnTo>
                  <a:lnTo>
                    <a:pt x="766" y="1769"/>
                  </a:lnTo>
                  <a:lnTo>
                    <a:pt x="794" y="1764"/>
                  </a:lnTo>
                  <a:lnTo>
                    <a:pt x="822" y="1759"/>
                  </a:lnTo>
                  <a:lnTo>
                    <a:pt x="850" y="1754"/>
                  </a:lnTo>
                  <a:lnTo>
                    <a:pt x="878" y="1749"/>
                  </a:lnTo>
                  <a:lnTo>
                    <a:pt x="906" y="1744"/>
                  </a:lnTo>
                  <a:lnTo>
                    <a:pt x="934" y="1739"/>
                  </a:lnTo>
                  <a:lnTo>
                    <a:pt x="962" y="1734"/>
                  </a:lnTo>
                  <a:lnTo>
                    <a:pt x="990" y="1729"/>
                  </a:lnTo>
                  <a:lnTo>
                    <a:pt x="1018" y="1724"/>
                  </a:lnTo>
                  <a:lnTo>
                    <a:pt x="1046" y="1719"/>
                  </a:lnTo>
                  <a:lnTo>
                    <a:pt x="1074" y="1713"/>
                  </a:lnTo>
                  <a:lnTo>
                    <a:pt x="1102" y="1708"/>
                  </a:lnTo>
                  <a:lnTo>
                    <a:pt x="1130" y="1703"/>
                  </a:lnTo>
                  <a:lnTo>
                    <a:pt x="1158" y="1698"/>
                  </a:lnTo>
                  <a:lnTo>
                    <a:pt x="1157" y="1694"/>
                  </a:lnTo>
                  <a:lnTo>
                    <a:pt x="1157" y="1688"/>
                  </a:lnTo>
                  <a:lnTo>
                    <a:pt x="1160" y="1684"/>
                  </a:lnTo>
                  <a:lnTo>
                    <a:pt x="1164" y="1683"/>
                  </a:lnTo>
                  <a:lnTo>
                    <a:pt x="1167" y="1685"/>
                  </a:lnTo>
                  <a:lnTo>
                    <a:pt x="1170" y="1685"/>
                  </a:lnTo>
                  <a:lnTo>
                    <a:pt x="1168" y="1673"/>
                  </a:lnTo>
                  <a:lnTo>
                    <a:pt x="1168" y="1664"/>
                  </a:lnTo>
                  <a:lnTo>
                    <a:pt x="1170" y="1656"/>
                  </a:lnTo>
                  <a:lnTo>
                    <a:pt x="1180" y="1632"/>
                  </a:lnTo>
                  <a:lnTo>
                    <a:pt x="1185" y="1626"/>
                  </a:lnTo>
                  <a:lnTo>
                    <a:pt x="1192" y="1626"/>
                  </a:lnTo>
                  <a:lnTo>
                    <a:pt x="1193" y="1614"/>
                  </a:lnTo>
                  <a:lnTo>
                    <a:pt x="1197" y="1604"/>
                  </a:lnTo>
                  <a:lnTo>
                    <a:pt x="1204" y="1599"/>
                  </a:lnTo>
                  <a:lnTo>
                    <a:pt x="1214" y="1602"/>
                  </a:lnTo>
                  <a:lnTo>
                    <a:pt x="1215" y="1596"/>
                  </a:lnTo>
                  <a:lnTo>
                    <a:pt x="1215" y="1590"/>
                  </a:lnTo>
                  <a:lnTo>
                    <a:pt x="1212" y="1585"/>
                  </a:lnTo>
                  <a:lnTo>
                    <a:pt x="1208" y="1581"/>
                  </a:lnTo>
                  <a:lnTo>
                    <a:pt x="1218" y="1578"/>
                  </a:lnTo>
                  <a:lnTo>
                    <a:pt x="1223" y="1574"/>
                  </a:lnTo>
                  <a:lnTo>
                    <a:pt x="1228" y="1553"/>
                  </a:lnTo>
                  <a:lnTo>
                    <a:pt x="1230" y="1556"/>
                  </a:lnTo>
                  <a:lnTo>
                    <a:pt x="1232" y="1558"/>
                  </a:lnTo>
                  <a:lnTo>
                    <a:pt x="1236" y="1562"/>
                  </a:lnTo>
                  <a:lnTo>
                    <a:pt x="1234" y="1559"/>
                  </a:lnTo>
                  <a:lnTo>
                    <a:pt x="1233" y="1556"/>
                  </a:lnTo>
                  <a:lnTo>
                    <a:pt x="1232" y="1550"/>
                  </a:lnTo>
                  <a:lnTo>
                    <a:pt x="1230" y="1547"/>
                  </a:lnTo>
                  <a:lnTo>
                    <a:pt x="1227" y="1543"/>
                  </a:lnTo>
                  <a:lnTo>
                    <a:pt x="1226" y="1542"/>
                  </a:lnTo>
                  <a:lnTo>
                    <a:pt x="1226" y="1535"/>
                  </a:lnTo>
                  <a:lnTo>
                    <a:pt x="1227" y="1531"/>
                  </a:lnTo>
                  <a:lnTo>
                    <a:pt x="1228" y="1528"/>
                  </a:lnTo>
                  <a:lnTo>
                    <a:pt x="1226" y="1524"/>
                  </a:lnTo>
                  <a:lnTo>
                    <a:pt x="1227" y="1521"/>
                  </a:lnTo>
                  <a:lnTo>
                    <a:pt x="1229" y="1514"/>
                  </a:lnTo>
                  <a:lnTo>
                    <a:pt x="1232" y="1466"/>
                  </a:lnTo>
                  <a:lnTo>
                    <a:pt x="1237" y="1449"/>
                  </a:lnTo>
                  <a:lnTo>
                    <a:pt x="1249" y="1429"/>
                  </a:lnTo>
                  <a:lnTo>
                    <a:pt x="1254" y="1420"/>
                  </a:lnTo>
                  <a:lnTo>
                    <a:pt x="1260" y="1414"/>
                  </a:lnTo>
                  <a:lnTo>
                    <a:pt x="1280" y="1402"/>
                  </a:lnTo>
                  <a:lnTo>
                    <a:pt x="1290" y="1399"/>
                  </a:lnTo>
                  <a:lnTo>
                    <a:pt x="1293" y="1397"/>
                  </a:lnTo>
                  <a:lnTo>
                    <a:pt x="1297" y="1393"/>
                  </a:lnTo>
                  <a:lnTo>
                    <a:pt x="1302" y="1386"/>
                  </a:lnTo>
                  <a:lnTo>
                    <a:pt x="1307" y="1378"/>
                  </a:lnTo>
                  <a:lnTo>
                    <a:pt x="1308" y="1372"/>
                  </a:lnTo>
                  <a:lnTo>
                    <a:pt x="1308" y="1366"/>
                  </a:lnTo>
                  <a:lnTo>
                    <a:pt x="1310" y="1357"/>
                  </a:lnTo>
                  <a:lnTo>
                    <a:pt x="1310" y="1352"/>
                  </a:lnTo>
                  <a:lnTo>
                    <a:pt x="1308" y="1347"/>
                  </a:lnTo>
                  <a:lnTo>
                    <a:pt x="1304" y="1342"/>
                  </a:lnTo>
                  <a:lnTo>
                    <a:pt x="1303" y="1337"/>
                  </a:lnTo>
                  <a:lnTo>
                    <a:pt x="1302" y="1329"/>
                  </a:lnTo>
                  <a:lnTo>
                    <a:pt x="1303" y="1319"/>
                  </a:lnTo>
                  <a:lnTo>
                    <a:pt x="1305" y="1310"/>
                  </a:lnTo>
                  <a:lnTo>
                    <a:pt x="1308" y="1306"/>
                  </a:lnTo>
                  <a:lnTo>
                    <a:pt x="1322" y="1298"/>
                  </a:lnTo>
                  <a:lnTo>
                    <a:pt x="1326" y="1296"/>
                  </a:lnTo>
                  <a:lnTo>
                    <a:pt x="1330" y="1295"/>
                  </a:lnTo>
                  <a:lnTo>
                    <a:pt x="1332" y="1293"/>
                  </a:lnTo>
                  <a:lnTo>
                    <a:pt x="1332" y="1287"/>
                  </a:lnTo>
                  <a:lnTo>
                    <a:pt x="1324" y="1283"/>
                  </a:lnTo>
                  <a:lnTo>
                    <a:pt x="1317" y="1275"/>
                  </a:lnTo>
                  <a:lnTo>
                    <a:pt x="1315" y="1266"/>
                  </a:lnTo>
                  <a:lnTo>
                    <a:pt x="1322" y="1261"/>
                  </a:lnTo>
                  <a:lnTo>
                    <a:pt x="1330" y="1258"/>
                  </a:lnTo>
                  <a:lnTo>
                    <a:pt x="1336" y="1252"/>
                  </a:lnTo>
                  <a:lnTo>
                    <a:pt x="1341" y="1246"/>
                  </a:lnTo>
                  <a:lnTo>
                    <a:pt x="1348" y="1239"/>
                  </a:lnTo>
                  <a:lnTo>
                    <a:pt x="1353" y="1241"/>
                  </a:lnTo>
                  <a:lnTo>
                    <a:pt x="1368" y="1245"/>
                  </a:lnTo>
                  <a:lnTo>
                    <a:pt x="1374" y="1244"/>
                  </a:lnTo>
                  <a:lnTo>
                    <a:pt x="1375" y="1250"/>
                  </a:lnTo>
                  <a:lnTo>
                    <a:pt x="1373" y="1256"/>
                  </a:lnTo>
                  <a:lnTo>
                    <a:pt x="1373" y="1263"/>
                  </a:lnTo>
                  <a:lnTo>
                    <a:pt x="1375" y="1265"/>
                  </a:lnTo>
                  <a:lnTo>
                    <a:pt x="1379" y="1268"/>
                  </a:lnTo>
                  <a:lnTo>
                    <a:pt x="1381" y="1272"/>
                  </a:lnTo>
                  <a:lnTo>
                    <a:pt x="1378" y="1280"/>
                  </a:lnTo>
                  <a:lnTo>
                    <a:pt x="1386" y="1286"/>
                  </a:lnTo>
                  <a:lnTo>
                    <a:pt x="1389" y="1287"/>
                  </a:lnTo>
                  <a:lnTo>
                    <a:pt x="1380" y="1293"/>
                  </a:lnTo>
                  <a:lnTo>
                    <a:pt x="1378" y="1297"/>
                  </a:lnTo>
                  <a:lnTo>
                    <a:pt x="1378" y="1298"/>
                  </a:lnTo>
                  <a:lnTo>
                    <a:pt x="1390" y="1295"/>
                  </a:lnTo>
                  <a:lnTo>
                    <a:pt x="1400" y="1289"/>
                  </a:lnTo>
                  <a:lnTo>
                    <a:pt x="1408" y="1279"/>
                  </a:lnTo>
                  <a:lnTo>
                    <a:pt x="1413" y="1265"/>
                  </a:lnTo>
                  <a:lnTo>
                    <a:pt x="1416" y="1253"/>
                  </a:lnTo>
                  <a:lnTo>
                    <a:pt x="1421" y="1220"/>
                  </a:lnTo>
                  <a:lnTo>
                    <a:pt x="1420" y="1201"/>
                  </a:lnTo>
                  <a:lnTo>
                    <a:pt x="1421" y="1193"/>
                  </a:lnTo>
                  <a:lnTo>
                    <a:pt x="1420" y="1188"/>
                  </a:lnTo>
                  <a:lnTo>
                    <a:pt x="1418" y="1185"/>
                  </a:lnTo>
                  <a:lnTo>
                    <a:pt x="1413" y="1177"/>
                  </a:lnTo>
                  <a:lnTo>
                    <a:pt x="1413" y="1170"/>
                  </a:lnTo>
                  <a:lnTo>
                    <a:pt x="1416" y="1156"/>
                  </a:lnTo>
                  <a:lnTo>
                    <a:pt x="1416" y="1148"/>
                  </a:lnTo>
                  <a:lnTo>
                    <a:pt x="1417" y="1132"/>
                  </a:lnTo>
                  <a:lnTo>
                    <a:pt x="1422" y="1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xmlns="" id="{F2366DB4-9E55-49A1-BEA3-4D7227330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7748" y="2265630"/>
              <a:ext cx="6770" cy="5681"/>
            </a:xfrm>
            <a:custGeom>
              <a:avLst/>
              <a:gdLst>
                <a:gd name="T0" fmla="*/ 22 w 25"/>
                <a:gd name="T1" fmla="*/ 16 h 20"/>
                <a:gd name="T2" fmla="*/ 24 w 25"/>
                <a:gd name="T3" fmla="*/ 14 h 20"/>
                <a:gd name="T4" fmla="*/ 24 w 25"/>
                <a:gd name="T5" fmla="*/ 12 h 20"/>
                <a:gd name="T6" fmla="*/ 23 w 25"/>
                <a:gd name="T7" fmla="*/ 9 h 20"/>
                <a:gd name="T8" fmla="*/ 21 w 25"/>
                <a:gd name="T9" fmla="*/ 9 h 20"/>
                <a:gd name="T10" fmla="*/ 19 w 25"/>
                <a:gd name="T11" fmla="*/ 10 h 20"/>
                <a:gd name="T12" fmla="*/ 17 w 25"/>
                <a:gd name="T13" fmla="*/ 10 h 20"/>
                <a:gd name="T14" fmla="*/ 11 w 25"/>
                <a:gd name="T15" fmla="*/ 6 h 20"/>
                <a:gd name="T16" fmla="*/ 4 w 25"/>
                <a:gd name="T17" fmla="*/ 3 h 20"/>
                <a:gd name="T18" fmla="*/ 3 w 25"/>
                <a:gd name="T19" fmla="*/ 2 h 20"/>
                <a:gd name="T20" fmla="*/ 2 w 25"/>
                <a:gd name="T21" fmla="*/ 2 h 20"/>
                <a:gd name="T22" fmla="*/ 1 w 25"/>
                <a:gd name="T23" fmla="*/ 2 h 20"/>
                <a:gd name="T24" fmla="*/ 0 w 25"/>
                <a:gd name="T25" fmla="*/ 0 h 20"/>
                <a:gd name="T26" fmla="*/ 0 w 25"/>
                <a:gd name="T27" fmla="*/ 9 h 20"/>
                <a:gd name="T28" fmla="*/ 4 w 25"/>
                <a:gd name="T29" fmla="*/ 15 h 20"/>
                <a:gd name="T30" fmla="*/ 12 w 25"/>
                <a:gd name="T31" fmla="*/ 18 h 20"/>
                <a:gd name="T32" fmla="*/ 19 w 25"/>
                <a:gd name="T33" fmla="*/ 19 h 20"/>
                <a:gd name="T34" fmla="*/ 21 w 25"/>
                <a:gd name="T35" fmla="*/ 18 h 20"/>
                <a:gd name="T36" fmla="*/ 22 w 25"/>
                <a:gd name="T3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0">
                  <a:moveTo>
                    <a:pt x="22" y="16"/>
                  </a:moveTo>
                  <a:lnTo>
                    <a:pt x="24" y="14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4" y="15"/>
                  </a:lnTo>
                  <a:lnTo>
                    <a:pt x="12" y="18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2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xmlns="" id="{E29B5EF3-BCDB-4FC1-A9CE-8C8984672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469" y="2255405"/>
              <a:ext cx="19181" cy="11361"/>
            </a:xfrm>
            <a:custGeom>
              <a:avLst/>
              <a:gdLst>
                <a:gd name="T0" fmla="*/ 15 w 75"/>
                <a:gd name="T1" fmla="*/ 7 h 42"/>
                <a:gd name="T2" fmla="*/ 7 w 75"/>
                <a:gd name="T3" fmla="*/ 8 h 42"/>
                <a:gd name="T4" fmla="*/ 0 w 75"/>
                <a:gd name="T5" fmla="*/ 13 h 42"/>
                <a:gd name="T6" fmla="*/ 5 w 75"/>
                <a:gd name="T7" fmla="*/ 17 h 42"/>
                <a:gd name="T8" fmla="*/ 22 w 75"/>
                <a:gd name="T9" fmla="*/ 28 h 42"/>
                <a:gd name="T10" fmla="*/ 34 w 75"/>
                <a:gd name="T11" fmla="*/ 38 h 42"/>
                <a:gd name="T12" fmla="*/ 39 w 75"/>
                <a:gd name="T13" fmla="*/ 41 h 42"/>
                <a:gd name="T14" fmla="*/ 45 w 75"/>
                <a:gd name="T15" fmla="*/ 41 h 42"/>
                <a:gd name="T16" fmla="*/ 52 w 75"/>
                <a:gd name="T17" fmla="*/ 41 h 42"/>
                <a:gd name="T18" fmla="*/ 59 w 75"/>
                <a:gd name="T19" fmla="*/ 40 h 42"/>
                <a:gd name="T20" fmla="*/ 64 w 75"/>
                <a:gd name="T21" fmla="*/ 37 h 42"/>
                <a:gd name="T22" fmla="*/ 67 w 75"/>
                <a:gd name="T23" fmla="*/ 33 h 42"/>
                <a:gd name="T24" fmla="*/ 72 w 75"/>
                <a:gd name="T25" fmla="*/ 20 h 42"/>
                <a:gd name="T26" fmla="*/ 74 w 75"/>
                <a:gd name="T27" fmla="*/ 15 h 42"/>
                <a:gd name="T28" fmla="*/ 64 w 75"/>
                <a:gd name="T29" fmla="*/ 13 h 42"/>
                <a:gd name="T30" fmla="*/ 59 w 75"/>
                <a:gd name="T31" fmla="*/ 10 h 42"/>
                <a:gd name="T32" fmla="*/ 57 w 75"/>
                <a:gd name="T33" fmla="*/ 5 h 42"/>
                <a:gd name="T34" fmla="*/ 51 w 75"/>
                <a:gd name="T35" fmla="*/ 0 h 42"/>
                <a:gd name="T36" fmla="*/ 50 w 75"/>
                <a:gd name="T37" fmla="*/ 2 h 42"/>
                <a:gd name="T38" fmla="*/ 50 w 75"/>
                <a:gd name="T39" fmla="*/ 8 h 42"/>
                <a:gd name="T40" fmla="*/ 49 w 75"/>
                <a:gd name="T41" fmla="*/ 12 h 42"/>
                <a:gd name="T42" fmla="*/ 46 w 75"/>
                <a:gd name="T43" fmla="*/ 12 h 42"/>
                <a:gd name="T44" fmla="*/ 37 w 75"/>
                <a:gd name="T45" fmla="*/ 9 h 42"/>
                <a:gd name="T46" fmla="*/ 15 w 75"/>
                <a:gd name="T4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42">
                  <a:moveTo>
                    <a:pt x="15" y="7"/>
                  </a:moveTo>
                  <a:lnTo>
                    <a:pt x="7" y="8"/>
                  </a:lnTo>
                  <a:lnTo>
                    <a:pt x="0" y="13"/>
                  </a:lnTo>
                  <a:lnTo>
                    <a:pt x="5" y="17"/>
                  </a:lnTo>
                  <a:lnTo>
                    <a:pt x="22" y="28"/>
                  </a:lnTo>
                  <a:lnTo>
                    <a:pt x="34" y="38"/>
                  </a:lnTo>
                  <a:lnTo>
                    <a:pt x="39" y="41"/>
                  </a:lnTo>
                  <a:lnTo>
                    <a:pt x="45" y="41"/>
                  </a:lnTo>
                  <a:lnTo>
                    <a:pt x="52" y="41"/>
                  </a:lnTo>
                  <a:lnTo>
                    <a:pt x="59" y="40"/>
                  </a:lnTo>
                  <a:lnTo>
                    <a:pt x="64" y="37"/>
                  </a:lnTo>
                  <a:lnTo>
                    <a:pt x="67" y="33"/>
                  </a:lnTo>
                  <a:lnTo>
                    <a:pt x="72" y="20"/>
                  </a:lnTo>
                  <a:lnTo>
                    <a:pt x="74" y="15"/>
                  </a:lnTo>
                  <a:lnTo>
                    <a:pt x="64" y="13"/>
                  </a:lnTo>
                  <a:lnTo>
                    <a:pt x="59" y="10"/>
                  </a:lnTo>
                  <a:lnTo>
                    <a:pt x="57" y="5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8"/>
                  </a:lnTo>
                  <a:lnTo>
                    <a:pt x="49" y="12"/>
                  </a:lnTo>
                  <a:lnTo>
                    <a:pt x="46" y="12"/>
                  </a:lnTo>
                  <a:lnTo>
                    <a:pt x="37" y="9"/>
                  </a:lnTo>
                  <a:lnTo>
                    <a:pt x="1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xmlns="" id="{9818DAD4-E8DC-490D-825D-1279580CD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977" y="2273582"/>
              <a:ext cx="11283" cy="21586"/>
            </a:xfrm>
            <a:custGeom>
              <a:avLst/>
              <a:gdLst>
                <a:gd name="T0" fmla="*/ 14 w 45"/>
                <a:gd name="T1" fmla="*/ 19 h 83"/>
                <a:gd name="T2" fmla="*/ 13 w 45"/>
                <a:gd name="T3" fmla="*/ 24 h 83"/>
                <a:gd name="T4" fmla="*/ 10 w 45"/>
                <a:gd name="T5" fmla="*/ 29 h 83"/>
                <a:gd name="T6" fmla="*/ 8 w 45"/>
                <a:gd name="T7" fmla="*/ 34 h 83"/>
                <a:gd name="T8" fmla="*/ 6 w 45"/>
                <a:gd name="T9" fmla="*/ 38 h 83"/>
                <a:gd name="T10" fmla="*/ 5 w 45"/>
                <a:gd name="T11" fmla="*/ 57 h 83"/>
                <a:gd name="T12" fmla="*/ 1 w 45"/>
                <a:gd name="T13" fmla="*/ 67 h 83"/>
                <a:gd name="T14" fmla="*/ 0 w 45"/>
                <a:gd name="T15" fmla="*/ 74 h 83"/>
                <a:gd name="T16" fmla="*/ 9 w 45"/>
                <a:gd name="T17" fmla="*/ 80 h 83"/>
                <a:gd name="T18" fmla="*/ 19 w 45"/>
                <a:gd name="T19" fmla="*/ 82 h 83"/>
                <a:gd name="T20" fmla="*/ 31 w 45"/>
                <a:gd name="T21" fmla="*/ 77 h 83"/>
                <a:gd name="T22" fmla="*/ 40 w 45"/>
                <a:gd name="T23" fmla="*/ 69 h 83"/>
                <a:gd name="T24" fmla="*/ 44 w 45"/>
                <a:gd name="T25" fmla="*/ 59 h 83"/>
                <a:gd name="T26" fmla="*/ 43 w 45"/>
                <a:gd name="T27" fmla="*/ 53 h 83"/>
                <a:gd name="T28" fmla="*/ 38 w 45"/>
                <a:gd name="T29" fmla="*/ 41 h 83"/>
                <a:gd name="T30" fmla="*/ 36 w 45"/>
                <a:gd name="T31" fmla="*/ 35 h 83"/>
                <a:gd name="T32" fmla="*/ 36 w 45"/>
                <a:gd name="T33" fmla="*/ 30 h 83"/>
                <a:gd name="T34" fmla="*/ 36 w 45"/>
                <a:gd name="T35" fmla="*/ 25 h 83"/>
                <a:gd name="T36" fmla="*/ 36 w 45"/>
                <a:gd name="T37" fmla="*/ 20 h 83"/>
                <a:gd name="T38" fmla="*/ 34 w 45"/>
                <a:gd name="T39" fmla="*/ 16 h 83"/>
                <a:gd name="T40" fmla="*/ 32 w 45"/>
                <a:gd name="T41" fmla="*/ 13 h 83"/>
                <a:gd name="T42" fmla="*/ 32 w 45"/>
                <a:gd name="T43" fmla="*/ 10 h 83"/>
                <a:gd name="T44" fmla="*/ 33 w 45"/>
                <a:gd name="T45" fmla="*/ 6 h 83"/>
                <a:gd name="T46" fmla="*/ 36 w 45"/>
                <a:gd name="T47" fmla="*/ 3 h 83"/>
                <a:gd name="T48" fmla="*/ 31 w 45"/>
                <a:gd name="T49" fmla="*/ 2 h 83"/>
                <a:gd name="T50" fmla="*/ 20 w 45"/>
                <a:gd name="T51" fmla="*/ 2 h 83"/>
                <a:gd name="T52" fmla="*/ 14 w 45"/>
                <a:gd name="T53" fmla="*/ 0 h 83"/>
                <a:gd name="T54" fmla="*/ 15 w 45"/>
                <a:gd name="T55" fmla="*/ 9 h 83"/>
                <a:gd name="T56" fmla="*/ 15 w 45"/>
                <a:gd name="T57" fmla="*/ 14 h 83"/>
                <a:gd name="T58" fmla="*/ 14 w 45"/>
                <a:gd name="T59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83">
                  <a:moveTo>
                    <a:pt x="14" y="19"/>
                  </a:moveTo>
                  <a:lnTo>
                    <a:pt x="13" y="24"/>
                  </a:lnTo>
                  <a:lnTo>
                    <a:pt x="10" y="29"/>
                  </a:lnTo>
                  <a:lnTo>
                    <a:pt x="8" y="34"/>
                  </a:lnTo>
                  <a:lnTo>
                    <a:pt x="6" y="38"/>
                  </a:lnTo>
                  <a:lnTo>
                    <a:pt x="5" y="57"/>
                  </a:lnTo>
                  <a:lnTo>
                    <a:pt x="1" y="67"/>
                  </a:lnTo>
                  <a:lnTo>
                    <a:pt x="0" y="74"/>
                  </a:lnTo>
                  <a:lnTo>
                    <a:pt x="9" y="80"/>
                  </a:lnTo>
                  <a:lnTo>
                    <a:pt x="19" y="82"/>
                  </a:lnTo>
                  <a:lnTo>
                    <a:pt x="31" y="77"/>
                  </a:lnTo>
                  <a:lnTo>
                    <a:pt x="40" y="69"/>
                  </a:lnTo>
                  <a:lnTo>
                    <a:pt x="44" y="59"/>
                  </a:lnTo>
                  <a:lnTo>
                    <a:pt x="43" y="53"/>
                  </a:lnTo>
                  <a:lnTo>
                    <a:pt x="38" y="41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25"/>
                  </a:lnTo>
                  <a:lnTo>
                    <a:pt x="36" y="20"/>
                  </a:lnTo>
                  <a:lnTo>
                    <a:pt x="34" y="16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3" y="6"/>
                  </a:lnTo>
                  <a:lnTo>
                    <a:pt x="36" y="3"/>
                  </a:lnTo>
                  <a:lnTo>
                    <a:pt x="31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5" y="9"/>
                  </a:lnTo>
                  <a:lnTo>
                    <a:pt x="15" y="14"/>
                  </a:lnTo>
                  <a:lnTo>
                    <a:pt x="14" y="1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xmlns="" id="{1E3515D8-A3F7-4F0D-8DEF-DA66DA4BF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9200" y="1804371"/>
              <a:ext cx="346379" cy="518064"/>
            </a:xfrm>
            <a:custGeom>
              <a:avLst/>
              <a:gdLst>
                <a:gd name="T0" fmla="*/ 873 w 1355"/>
                <a:gd name="T1" fmla="*/ 1402 h 2010"/>
                <a:gd name="T2" fmla="*/ 883 w 1355"/>
                <a:gd name="T3" fmla="*/ 1337 h 2010"/>
                <a:gd name="T4" fmla="*/ 964 w 1355"/>
                <a:gd name="T5" fmla="*/ 1230 h 2010"/>
                <a:gd name="T6" fmla="*/ 988 w 1355"/>
                <a:gd name="T7" fmla="*/ 1300 h 2010"/>
                <a:gd name="T8" fmla="*/ 1353 w 1355"/>
                <a:gd name="T9" fmla="*/ 925 h 2010"/>
                <a:gd name="T10" fmla="*/ 1307 w 1355"/>
                <a:gd name="T11" fmla="*/ 912 h 2010"/>
                <a:gd name="T12" fmla="*/ 1294 w 1355"/>
                <a:gd name="T13" fmla="*/ 910 h 2010"/>
                <a:gd name="T14" fmla="*/ 1281 w 1355"/>
                <a:gd name="T15" fmla="*/ 840 h 2010"/>
                <a:gd name="T16" fmla="*/ 1217 w 1355"/>
                <a:gd name="T17" fmla="*/ 799 h 2010"/>
                <a:gd name="T18" fmla="*/ 1113 w 1355"/>
                <a:gd name="T19" fmla="*/ 693 h 2010"/>
                <a:gd name="T20" fmla="*/ 1004 w 1355"/>
                <a:gd name="T21" fmla="*/ 649 h 2010"/>
                <a:gd name="T22" fmla="*/ 962 w 1355"/>
                <a:gd name="T23" fmla="*/ 542 h 2010"/>
                <a:gd name="T24" fmla="*/ 754 w 1355"/>
                <a:gd name="T25" fmla="*/ 45 h 2010"/>
                <a:gd name="T26" fmla="*/ 597 w 1355"/>
                <a:gd name="T27" fmla="*/ 44 h 2010"/>
                <a:gd name="T28" fmla="*/ 399 w 1355"/>
                <a:gd name="T29" fmla="*/ 99 h 2010"/>
                <a:gd name="T30" fmla="*/ 178 w 1355"/>
                <a:gd name="T31" fmla="*/ 446 h 2010"/>
                <a:gd name="T32" fmla="*/ 169 w 1355"/>
                <a:gd name="T33" fmla="*/ 681 h 2010"/>
                <a:gd name="T34" fmla="*/ 184 w 1355"/>
                <a:gd name="T35" fmla="*/ 759 h 2010"/>
                <a:gd name="T36" fmla="*/ 144 w 1355"/>
                <a:gd name="T37" fmla="*/ 885 h 2010"/>
                <a:gd name="T38" fmla="*/ 77 w 1355"/>
                <a:gd name="T39" fmla="*/ 1025 h 2010"/>
                <a:gd name="T40" fmla="*/ 17 w 1355"/>
                <a:gd name="T41" fmla="*/ 1080 h 2010"/>
                <a:gd name="T42" fmla="*/ 101 w 1355"/>
                <a:gd name="T43" fmla="*/ 1412 h 2010"/>
                <a:gd name="T44" fmla="*/ 233 w 1355"/>
                <a:gd name="T45" fmla="*/ 1812 h 2010"/>
                <a:gd name="T46" fmla="*/ 271 w 1355"/>
                <a:gd name="T47" fmla="*/ 1916 h 2010"/>
                <a:gd name="T48" fmla="*/ 366 w 1355"/>
                <a:gd name="T49" fmla="*/ 1990 h 2010"/>
                <a:gd name="T50" fmla="*/ 407 w 1355"/>
                <a:gd name="T51" fmla="*/ 1871 h 2010"/>
                <a:gd name="T52" fmla="*/ 442 w 1355"/>
                <a:gd name="T53" fmla="*/ 1814 h 2010"/>
                <a:gd name="T54" fmla="*/ 478 w 1355"/>
                <a:gd name="T55" fmla="*/ 1734 h 2010"/>
                <a:gd name="T56" fmla="*/ 488 w 1355"/>
                <a:gd name="T57" fmla="*/ 1635 h 2010"/>
                <a:gd name="T58" fmla="*/ 522 w 1355"/>
                <a:gd name="T59" fmla="*/ 1658 h 2010"/>
                <a:gd name="T60" fmla="*/ 550 w 1355"/>
                <a:gd name="T61" fmla="*/ 1629 h 2010"/>
                <a:gd name="T62" fmla="*/ 567 w 1355"/>
                <a:gd name="T63" fmla="*/ 1610 h 2010"/>
                <a:gd name="T64" fmla="*/ 586 w 1355"/>
                <a:gd name="T65" fmla="*/ 1617 h 2010"/>
                <a:gd name="T66" fmla="*/ 561 w 1355"/>
                <a:gd name="T67" fmla="*/ 1509 h 2010"/>
                <a:gd name="T68" fmla="*/ 594 w 1355"/>
                <a:gd name="T69" fmla="*/ 1610 h 2010"/>
                <a:gd name="T70" fmla="*/ 585 w 1355"/>
                <a:gd name="T71" fmla="*/ 1574 h 2010"/>
                <a:gd name="T72" fmla="*/ 615 w 1355"/>
                <a:gd name="T73" fmla="*/ 1552 h 2010"/>
                <a:gd name="T74" fmla="*/ 639 w 1355"/>
                <a:gd name="T75" fmla="*/ 1558 h 2010"/>
                <a:gd name="T76" fmla="*/ 645 w 1355"/>
                <a:gd name="T77" fmla="*/ 1539 h 2010"/>
                <a:gd name="T78" fmla="*/ 670 w 1355"/>
                <a:gd name="T79" fmla="*/ 1574 h 2010"/>
                <a:gd name="T80" fmla="*/ 694 w 1355"/>
                <a:gd name="T81" fmla="*/ 1485 h 2010"/>
                <a:gd name="T82" fmla="*/ 746 w 1355"/>
                <a:gd name="T83" fmla="*/ 1508 h 2010"/>
                <a:gd name="T84" fmla="*/ 786 w 1355"/>
                <a:gd name="T85" fmla="*/ 1425 h 2010"/>
                <a:gd name="T86" fmla="*/ 775 w 1355"/>
                <a:gd name="T87" fmla="*/ 1290 h 2010"/>
                <a:gd name="T88" fmla="*/ 811 w 1355"/>
                <a:gd name="T89" fmla="*/ 1203 h 2010"/>
                <a:gd name="T90" fmla="*/ 840 w 1355"/>
                <a:gd name="T91" fmla="*/ 1255 h 2010"/>
                <a:gd name="T92" fmla="*/ 832 w 1355"/>
                <a:gd name="T93" fmla="*/ 1293 h 2010"/>
                <a:gd name="T94" fmla="*/ 929 w 1355"/>
                <a:gd name="T95" fmla="*/ 1290 h 2010"/>
                <a:gd name="T96" fmla="*/ 935 w 1355"/>
                <a:gd name="T97" fmla="*/ 1249 h 2010"/>
                <a:gd name="T98" fmla="*/ 949 w 1355"/>
                <a:gd name="T99" fmla="*/ 1234 h 2010"/>
                <a:gd name="T100" fmla="*/ 981 w 1355"/>
                <a:gd name="T101" fmla="*/ 1172 h 2010"/>
                <a:gd name="T102" fmla="*/ 1022 w 1355"/>
                <a:gd name="T103" fmla="*/ 1179 h 2010"/>
                <a:gd name="T104" fmla="*/ 1065 w 1355"/>
                <a:gd name="T105" fmla="*/ 1225 h 2010"/>
                <a:gd name="T106" fmla="*/ 1083 w 1355"/>
                <a:gd name="T107" fmla="*/ 1178 h 2010"/>
                <a:gd name="T108" fmla="*/ 1102 w 1355"/>
                <a:gd name="T109" fmla="*/ 1184 h 2010"/>
                <a:gd name="T110" fmla="*/ 1108 w 1355"/>
                <a:gd name="T111" fmla="*/ 1130 h 2010"/>
                <a:gd name="T112" fmla="*/ 1135 w 1355"/>
                <a:gd name="T113" fmla="*/ 1119 h 2010"/>
                <a:gd name="T114" fmla="*/ 1181 w 1355"/>
                <a:gd name="T115" fmla="*/ 1106 h 2010"/>
                <a:gd name="T116" fmla="*/ 1194 w 1355"/>
                <a:gd name="T117" fmla="*/ 1053 h 2010"/>
                <a:gd name="T118" fmla="*/ 1239 w 1355"/>
                <a:gd name="T119" fmla="*/ 1052 h 2010"/>
                <a:gd name="T120" fmla="*/ 1256 w 1355"/>
                <a:gd name="T121" fmla="*/ 1004 h 2010"/>
                <a:gd name="T122" fmla="*/ 1303 w 1355"/>
                <a:gd name="T123" fmla="*/ 1014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5" h="2010">
                  <a:moveTo>
                    <a:pt x="873" y="1402"/>
                  </a:moveTo>
                  <a:lnTo>
                    <a:pt x="858" y="1404"/>
                  </a:lnTo>
                  <a:lnTo>
                    <a:pt x="851" y="1403"/>
                  </a:lnTo>
                  <a:lnTo>
                    <a:pt x="837" y="1399"/>
                  </a:lnTo>
                  <a:lnTo>
                    <a:pt x="832" y="1400"/>
                  </a:lnTo>
                  <a:lnTo>
                    <a:pt x="831" y="1409"/>
                  </a:lnTo>
                  <a:lnTo>
                    <a:pt x="839" y="1409"/>
                  </a:lnTo>
                  <a:lnTo>
                    <a:pt x="847" y="1412"/>
                  </a:lnTo>
                  <a:lnTo>
                    <a:pt x="851" y="1417"/>
                  </a:lnTo>
                  <a:lnTo>
                    <a:pt x="850" y="1425"/>
                  </a:lnTo>
                  <a:lnTo>
                    <a:pt x="863" y="1427"/>
                  </a:lnTo>
                  <a:lnTo>
                    <a:pt x="869" y="1427"/>
                  </a:lnTo>
                  <a:lnTo>
                    <a:pt x="871" y="1424"/>
                  </a:lnTo>
                  <a:lnTo>
                    <a:pt x="872" y="1419"/>
                  </a:lnTo>
                  <a:lnTo>
                    <a:pt x="876" y="1416"/>
                  </a:lnTo>
                  <a:lnTo>
                    <a:pt x="879" y="1411"/>
                  </a:lnTo>
                  <a:lnTo>
                    <a:pt x="877" y="1402"/>
                  </a:lnTo>
                  <a:lnTo>
                    <a:pt x="873" y="1402"/>
                  </a:lnTo>
                  <a:close/>
                  <a:moveTo>
                    <a:pt x="905" y="1347"/>
                  </a:moveTo>
                  <a:lnTo>
                    <a:pt x="902" y="1345"/>
                  </a:lnTo>
                  <a:lnTo>
                    <a:pt x="899" y="1342"/>
                  </a:lnTo>
                  <a:lnTo>
                    <a:pt x="903" y="1339"/>
                  </a:lnTo>
                  <a:lnTo>
                    <a:pt x="910" y="1335"/>
                  </a:lnTo>
                  <a:lnTo>
                    <a:pt x="913" y="1332"/>
                  </a:lnTo>
                  <a:lnTo>
                    <a:pt x="910" y="1328"/>
                  </a:lnTo>
                  <a:lnTo>
                    <a:pt x="908" y="1322"/>
                  </a:lnTo>
                  <a:lnTo>
                    <a:pt x="904" y="1318"/>
                  </a:lnTo>
                  <a:lnTo>
                    <a:pt x="897" y="1315"/>
                  </a:lnTo>
                  <a:lnTo>
                    <a:pt x="887" y="1313"/>
                  </a:lnTo>
                  <a:lnTo>
                    <a:pt x="884" y="1315"/>
                  </a:lnTo>
                  <a:lnTo>
                    <a:pt x="881" y="1320"/>
                  </a:lnTo>
                  <a:lnTo>
                    <a:pt x="881" y="1324"/>
                  </a:lnTo>
                  <a:lnTo>
                    <a:pt x="882" y="1329"/>
                  </a:lnTo>
                  <a:lnTo>
                    <a:pt x="884" y="1333"/>
                  </a:lnTo>
                  <a:lnTo>
                    <a:pt x="886" y="1337"/>
                  </a:lnTo>
                  <a:lnTo>
                    <a:pt x="883" y="1337"/>
                  </a:lnTo>
                  <a:lnTo>
                    <a:pt x="878" y="1340"/>
                  </a:lnTo>
                  <a:lnTo>
                    <a:pt x="875" y="1340"/>
                  </a:lnTo>
                  <a:lnTo>
                    <a:pt x="881" y="1347"/>
                  </a:lnTo>
                  <a:lnTo>
                    <a:pt x="883" y="1351"/>
                  </a:lnTo>
                  <a:lnTo>
                    <a:pt x="883" y="1355"/>
                  </a:lnTo>
                  <a:lnTo>
                    <a:pt x="883" y="1359"/>
                  </a:lnTo>
                  <a:lnTo>
                    <a:pt x="884" y="1361"/>
                  </a:lnTo>
                  <a:lnTo>
                    <a:pt x="897" y="1364"/>
                  </a:lnTo>
                  <a:lnTo>
                    <a:pt x="903" y="1361"/>
                  </a:lnTo>
                  <a:lnTo>
                    <a:pt x="914" y="1351"/>
                  </a:lnTo>
                  <a:lnTo>
                    <a:pt x="913" y="1348"/>
                  </a:lnTo>
                  <a:lnTo>
                    <a:pt x="905" y="1347"/>
                  </a:lnTo>
                  <a:close/>
                  <a:moveTo>
                    <a:pt x="1006" y="1217"/>
                  </a:moveTo>
                  <a:lnTo>
                    <a:pt x="1003" y="1210"/>
                  </a:lnTo>
                  <a:lnTo>
                    <a:pt x="992" y="1206"/>
                  </a:lnTo>
                  <a:lnTo>
                    <a:pt x="979" y="1211"/>
                  </a:lnTo>
                  <a:lnTo>
                    <a:pt x="968" y="1220"/>
                  </a:lnTo>
                  <a:lnTo>
                    <a:pt x="964" y="1230"/>
                  </a:lnTo>
                  <a:lnTo>
                    <a:pt x="968" y="1233"/>
                  </a:lnTo>
                  <a:lnTo>
                    <a:pt x="968" y="1237"/>
                  </a:lnTo>
                  <a:lnTo>
                    <a:pt x="966" y="1241"/>
                  </a:lnTo>
                  <a:lnTo>
                    <a:pt x="962" y="1243"/>
                  </a:lnTo>
                  <a:lnTo>
                    <a:pt x="960" y="1246"/>
                  </a:lnTo>
                  <a:lnTo>
                    <a:pt x="958" y="1252"/>
                  </a:lnTo>
                  <a:lnTo>
                    <a:pt x="956" y="1268"/>
                  </a:lnTo>
                  <a:lnTo>
                    <a:pt x="956" y="1274"/>
                  </a:lnTo>
                  <a:lnTo>
                    <a:pt x="958" y="1279"/>
                  </a:lnTo>
                  <a:lnTo>
                    <a:pt x="961" y="1281"/>
                  </a:lnTo>
                  <a:lnTo>
                    <a:pt x="966" y="1281"/>
                  </a:lnTo>
                  <a:lnTo>
                    <a:pt x="969" y="1283"/>
                  </a:lnTo>
                  <a:lnTo>
                    <a:pt x="969" y="1286"/>
                  </a:lnTo>
                  <a:lnTo>
                    <a:pt x="964" y="1289"/>
                  </a:lnTo>
                  <a:lnTo>
                    <a:pt x="969" y="1295"/>
                  </a:lnTo>
                  <a:lnTo>
                    <a:pt x="982" y="1297"/>
                  </a:lnTo>
                  <a:lnTo>
                    <a:pt x="987" y="1301"/>
                  </a:lnTo>
                  <a:lnTo>
                    <a:pt x="988" y="1300"/>
                  </a:lnTo>
                  <a:lnTo>
                    <a:pt x="992" y="1297"/>
                  </a:lnTo>
                  <a:lnTo>
                    <a:pt x="993" y="1296"/>
                  </a:lnTo>
                  <a:lnTo>
                    <a:pt x="997" y="1303"/>
                  </a:lnTo>
                  <a:lnTo>
                    <a:pt x="1001" y="1300"/>
                  </a:lnTo>
                  <a:lnTo>
                    <a:pt x="1005" y="1293"/>
                  </a:lnTo>
                  <a:lnTo>
                    <a:pt x="1008" y="1287"/>
                  </a:lnTo>
                  <a:lnTo>
                    <a:pt x="1007" y="1283"/>
                  </a:lnTo>
                  <a:lnTo>
                    <a:pt x="1001" y="1280"/>
                  </a:lnTo>
                  <a:lnTo>
                    <a:pt x="996" y="1275"/>
                  </a:lnTo>
                  <a:lnTo>
                    <a:pt x="995" y="1264"/>
                  </a:lnTo>
                  <a:lnTo>
                    <a:pt x="997" y="1264"/>
                  </a:lnTo>
                  <a:lnTo>
                    <a:pt x="1007" y="1268"/>
                  </a:lnTo>
                  <a:lnTo>
                    <a:pt x="1020" y="1263"/>
                  </a:lnTo>
                  <a:lnTo>
                    <a:pt x="1032" y="1254"/>
                  </a:lnTo>
                  <a:lnTo>
                    <a:pt x="1036" y="1243"/>
                  </a:lnTo>
                  <a:lnTo>
                    <a:pt x="1030" y="1232"/>
                  </a:lnTo>
                  <a:lnTo>
                    <a:pt x="1006" y="1217"/>
                  </a:lnTo>
                  <a:close/>
                  <a:moveTo>
                    <a:pt x="1353" y="925"/>
                  </a:moveTo>
                  <a:lnTo>
                    <a:pt x="1346" y="916"/>
                  </a:lnTo>
                  <a:lnTo>
                    <a:pt x="1345" y="914"/>
                  </a:lnTo>
                  <a:lnTo>
                    <a:pt x="1345" y="912"/>
                  </a:lnTo>
                  <a:lnTo>
                    <a:pt x="1344" y="910"/>
                  </a:lnTo>
                  <a:lnTo>
                    <a:pt x="1343" y="910"/>
                  </a:lnTo>
                  <a:lnTo>
                    <a:pt x="1339" y="912"/>
                  </a:lnTo>
                  <a:lnTo>
                    <a:pt x="1338" y="912"/>
                  </a:lnTo>
                  <a:lnTo>
                    <a:pt x="1328" y="903"/>
                  </a:lnTo>
                  <a:lnTo>
                    <a:pt x="1323" y="900"/>
                  </a:lnTo>
                  <a:lnTo>
                    <a:pt x="1318" y="900"/>
                  </a:lnTo>
                  <a:lnTo>
                    <a:pt x="1329" y="916"/>
                  </a:lnTo>
                  <a:lnTo>
                    <a:pt x="1331" y="925"/>
                  </a:lnTo>
                  <a:lnTo>
                    <a:pt x="1325" y="932"/>
                  </a:lnTo>
                  <a:lnTo>
                    <a:pt x="1322" y="922"/>
                  </a:lnTo>
                  <a:lnTo>
                    <a:pt x="1316" y="912"/>
                  </a:lnTo>
                  <a:lnTo>
                    <a:pt x="1310" y="906"/>
                  </a:lnTo>
                  <a:lnTo>
                    <a:pt x="1304" y="910"/>
                  </a:lnTo>
                  <a:lnTo>
                    <a:pt x="1307" y="912"/>
                  </a:lnTo>
                  <a:lnTo>
                    <a:pt x="1310" y="916"/>
                  </a:lnTo>
                  <a:lnTo>
                    <a:pt x="1311" y="917"/>
                  </a:lnTo>
                  <a:lnTo>
                    <a:pt x="1307" y="921"/>
                  </a:lnTo>
                  <a:lnTo>
                    <a:pt x="1311" y="923"/>
                  </a:lnTo>
                  <a:lnTo>
                    <a:pt x="1307" y="926"/>
                  </a:lnTo>
                  <a:lnTo>
                    <a:pt x="1300" y="920"/>
                  </a:lnTo>
                  <a:lnTo>
                    <a:pt x="1296" y="922"/>
                  </a:lnTo>
                  <a:lnTo>
                    <a:pt x="1297" y="925"/>
                  </a:lnTo>
                  <a:lnTo>
                    <a:pt x="1300" y="938"/>
                  </a:lnTo>
                  <a:lnTo>
                    <a:pt x="1300" y="942"/>
                  </a:lnTo>
                  <a:lnTo>
                    <a:pt x="1289" y="922"/>
                  </a:lnTo>
                  <a:lnTo>
                    <a:pt x="1285" y="919"/>
                  </a:lnTo>
                  <a:lnTo>
                    <a:pt x="1277" y="915"/>
                  </a:lnTo>
                  <a:lnTo>
                    <a:pt x="1271" y="910"/>
                  </a:lnTo>
                  <a:lnTo>
                    <a:pt x="1272" y="904"/>
                  </a:lnTo>
                  <a:lnTo>
                    <a:pt x="1276" y="904"/>
                  </a:lnTo>
                  <a:lnTo>
                    <a:pt x="1289" y="909"/>
                  </a:lnTo>
                  <a:lnTo>
                    <a:pt x="1294" y="910"/>
                  </a:lnTo>
                  <a:lnTo>
                    <a:pt x="1298" y="907"/>
                  </a:lnTo>
                  <a:lnTo>
                    <a:pt x="1300" y="902"/>
                  </a:lnTo>
                  <a:lnTo>
                    <a:pt x="1298" y="897"/>
                  </a:lnTo>
                  <a:lnTo>
                    <a:pt x="1292" y="895"/>
                  </a:lnTo>
                  <a:lnTo>
                    <a:pt x="1293" y="884"/>
                  </a:lnTo>
                  <a:lnTo>
                    <a:pt x="1297" y="884"/>
                  </a:lnTo>
                  <a:lnTo>
                    <a:pt x="1302" y="888"/>
                  </a:lnTo>
                  <a:lnTo>
                    <a:pt x="1306" y="890"/>
                  </a:lnTo>
                  <a:lnTo>
                    <a:pt x="1312" y="886"/>
                  </a:lnTo>
                  <a:lnTo>
                    <a:pt x="1313" y="879"/>
                  </a:lnTo>
                  <a:lnTo>
                    <a:pt x="1312" y="872"/>
                  </a:lnTo>
                  <a:lnTo>
                    <a:pt x="1314" y="866"/>
                  </a:lnTo>
                  <a:lnTo>
                    <a:pt x="1309" y="863"/>
                  </a:lnTo>
                  <a:lnTo>
                    <a:pt x="1299" y="852"/>
                  </a:lnTo>
                  <a:lnTo>
                    <a:pt x="1296" y="850"/>
                  </a:lnTo>
                  <a:lnTo>
                    <a:pt x="1292" y="849"/>
                  </a:lnTo>
                  <a:lnTo>
                    <a:pt x="1285" y="846"/>
                  </a:lnTo>
                  <a:lnTo>
                    <a:pt x="1281" y="840"/>
                  </a:lnTo>
                  <a:lnTo>
                    <a:pt x="1283" y="832"/>
                  </a:lnTo>
                  <a:lnTo>
                    <a:pt x="1276" y="826"/>
                  </a:lnTo>
                  <a:lnTo>
                    <a:pt x="1270" y="821"/>
                  </a:lnTo>
                  <a:lnTo>
                    <a:pt x="1265" y="818"/>
                  </a:lnTo>
                  <a:lnTo>
                    <a:pt x="1263" y="817"/>
                  </a:lnTo>
                  <a:lnTo>
                    <a:pt x="1260" y="817"/>
                  </a:lnTo>
                  <a:lnTo>
                    <a:pt x="1260" y="817"/>
                  </a:lnTo>
                  <a:lnTo>
                    <a:pt x="1256" y="812"/>
                  </a:lnTo>
                  <a:lnTo>
                    <a:pt x="1253" y="808"/>
                  </a:lnTo>
                  <a:lnTo>
                    <a:pt x="1251" y="805"/>
                  </a:lnTo>
                  <a:lnTo>
                    <a:pt x="1249" y="803"/>
                  </a:lnTo>
                  <a:lnTo>
                    <a:pt x="1247" y="803"/>
                  </a:lnTo>
                  <a:lnTo>
                    <a:pt x="1240" y="805"/>
                  </a:lnTo>
                  <a:lnTo>
                    <a:pt x="1239" y="805"/>
                  </a:lnTo>
                  <a:lnTo>
                    <a:pt x="1236" y="801"/>
                  </a:lnTo>
                  <a:lnTo>
                    <a:pt x="1230" y="800"/>
                  </a:lnTo>
                  <a:lnTo>
                    <a:pt x="1221" y="798"/>
                  </a:lnTo>
                  <a:lnTo>
                    <a:pt x="1217" y="799"/>
                  </a:lnTo>
                  <a:lnTo>
                    <a:pt x="1214" y="801"/>
                  </a:lnTo>
                  <a:lnTo>
                    <a:pt x="1211" y="805"/>
                  </a:lnTo>
                  <a:lnTo>
                    <a:pt x="1212" y="808"/>
                  </a:lnTo>
                  <a:lnTo>
                    <a:pt x="1213" y="812"/>
                  </a:lnTo>
                  <a:lnTo>
                    <a:pt x="1212" y="816"/>
                  </a:lnTo>
                  <a:lnTo>
                    <a:pt x="1203" y="826"/>
                  </a:lnTo>
                  <a:lnTo>
                    <a:pt x="1190" y="824"/>
                  </a:lnTo>
                  <a:lnTo>
                    <a:pt x="1176" y="816"/>
                  </a:lnTo>
                  <a:lnTo>
                    <a:pt x="1159" y="802"/>
                  </a:lnTo>
                  <a:lnTo>
                    <a:pt x="1142" y="794"/>
                  </a:lnTo>
                  <a:lnTo>
                    <a:pt x="1139" y="787"/>
                  </a:lnTo>
                  <a:lnTo>
                    <a:pt x="1138" y="779"/>
                  </a:lnTo>
                  <a:lnTo>
                    <a:pt x="1139" y="771"/>
                  </a:lnTo>
                  <a:lnTo>
                    <a:pt x="1143" y="755"/>
                  </a:lnTo>
                  <a:lnTo>
                    <a:pt x="1140" y="739"/>
                  </a:lnTo>
                  <a:lnTo>
                    <a:pt x="1114" y="716"/>
                  </a:lnTo>
                  <a:lnTo>
                    <a:pt x="1107" y="702"/>
                  </a:lnTo>
                  <a:lnTo>
                    <a:pt x="1113" y="693"/>
                  </a:lnTo>
                  <a:lnTo>
                    <a:pt x="1118" y="685"/>
                  </a:lnTo>
                  <a:lnTo>
                    <a:pt x="1122" y="678"/>
                  </a:lnTo>
                  <a:lnTo>
                    <a:pt x="1119" y="663"/>
                  </a:lnTo>
                  <a:lnTo>
                    <a:pt x="1113" y="652"/>
                  </a:lnTo>
                  <a:lnTo>
                    <a:pt x="1105" y="649"/>
                  </a:lnTo>
                  <a:lnTo>
                    <a:pt x="1097" y="650"/>
                  </a:lnTo>
                  <a:lnTo>
                    <a:pt x="1088" y="654"/>
                  </a:lnTo>
                  <a:lnTo>
                    <a:pt x="1074" y="658"/>
                  </a:lnTo>
                  <a:lnTo>
                    <a:pt x="1055" y="660"/>
                  </a:lnTo>
                  <a:lnTo>
                    <a:pt x="1036" y="657"/>
                  </a:lnTo>
                  <a:lnTo>
                    <a:pt x="1025" y="653"/>
                  </a:lnTo>
                  <a:lnTo>
                    <a:pt x="1019" y="650"/>
                  </a:lnTo>
                  <a:lnTo>
                    <a:pt x="1016" y="646"/>
                  </a:lnTo>
                  <a:lnTo>
                    <a:pt x="1012" y="643"/>
                  </a:lnTo>
                  <a:lnTo>
                    <a:pt x="1008" y="641"/>
                  </a:lnTo>
                  <a:lnTo>
                    <a:pt x="1006" y="642"/>
                  </a:lnTo>
                  <a:lnTo>
                    <a:pt x="1005" y="646"/>
                  </a:lnTo>
                  <a:lnTo>
                    <a:pt x="1004" y="649"/>
                  </a:lnTo>
                  <a:lnTo>
                    <a:pt x="999" y="649"/>
                  </a:lnTo>
                  <a:lnTo>
                    <a:pt x="990" y="647"/>
                  </a:lnTo>
                  <a:lnTo>
                    <a:pt x="985" y="645"/>
                  </a:lnTo>
                  <a:lnTo>
                    <a:pt x="981" y="640"/>
                  </a:lnTo>
                  <a:lnTo>
                    <a:pt x="973" y="618"/>
                  </a:lnTo>
                  <a:lnTo>
                    <a:pt x="973" y="611"/>
                  </a:lnTo>
                  <a:lnTo>
                    <a:pt x="974" y="603"/>
                  </a:lnTo>
                  <a:lnTo>
                    <a:pt x="977" y="595"/>
                  </a:lnTo>
                  <a:lnTo>
                    <a:pt x="977" y="589"/>
                  </a:lnTo>
                  <a:lnTo>
                    <a:pt x="975" y="584"/>
                  </a:lnTo>
                  <a:lnTo>
                    <a:pt x="967" y="578"/>
                  </a:lnTo>
                  <a:lnTo>
                    <a:pt x="963" y="572"/>
                  </a:lnTo>
                  <a:lnTo>
                    <a:pt x="965" y="565"/>
                  </a:lnTo>
                  <a:lnTo>
                    <a:pt x="969" y="557"/>
                  </a:lnTo>
                  <a:lnTo>
                    <a:pt x="971" y="550"/>
                  </a:lnTo>
                  <a:lnTo>
                    <a:pt x="969" y="546"/>
                  </a:lnTo>
                  <a:lnTo>
                    <a:pt x="966" y="544"/>
                  </a:lnTo>
                  <a:lnTo>
                    <a:pt x="962" y="542"/>
                  </a:lnTo>
                  <a:lnTo>
                    <a:pt x="959" y="539"/>
                  </a:lnTo>
                  <a:lnTo>
                    <a:pt x="957" y="535"/>
                  </a:lnTo>
                  <a:lnTo>
                    <a:pt x="940" y="480"/>
                  </a:lnTo>
                  <a:lnTo>
                    <a:pt x="922" y="425"/>
                  </a:lnTo>
                  <a:lnTo>
                    <a:pt x="905" y="369"/>
                  </a:lnTo>
                  <a:lnTo>
                    <a:pt x="887" y="314"/>
                  </a:lnTo>
                  <a:lnTo>
                    <a:pt x="870" y="259"/>
                  </a:lnTo>
                  <a:lnTo>
                    <a:pt x="853" y="203"/>
                  </a:lnTo>
                  <a:lnTo>
                    <a:pt x="835" y="148"/>
                  </a:lnTo>
                  <a:lnTo>
                    <a:pt x="818" y="93"/>
                  </a:lnTo>
                  <a:lnTo>
                    <a:pt x="812" y="77"/>
                  </a:lnTo>
                  <a:lnTo>
                    <a:pt x="810" y="75"/>
                  </a:lnTo>
                  <a:lnTo>
                    <a:pt x="795" y="72"/>
                  </a:lnTo>
                  <a:lnTo>
                    <a:pt x="789" y="70"/>
                  </a:lnTo>
                  <a:lnTo>
                    <a:pt x="776" y="60"/>
                  </a:lnTo>
                  <a:lnTo>
                    <a:pt x="760" y="53"/>
                  </a:lnTo>
                  <a:lnTo>
                    <a:pt x="757" y="50"/>
                  </a:lnTo>
                  <a:lnTo>
                    <a:pt x="754" y="45"/>
                  </a:lnTo>
                  <a:lnTo>
                    <a:pt x="750" y="41"/>
                  </a:lnTo>
                  <a:lnTo>
                    <a:pt x="737" y="33"/>
                  </a:lnTo>
                  <a:lnTo>
                    <a:pt x="720" y="29"/>
                  </a:lnTo>
                  <a:lnTo>
                    <a:pt x="696" y="17"/>
                  </a:lnTo>
                  <a:lnTo>
                    <a:pt x="691" y="16"/>
                  </a:lnTo>
                  <a:lnTo>
                    <a:pt x="681" y="15"/>
                  </a:lnTo>
                  <a:lnTo>
                    <a:pt x="677" y="14"/>
                  </a:lnTo>
                  <a:lnTo>
                    <a:pt x="665" y="6"/>
                  </a:lnTo>
                  <a:lnTo>
                    <a:pt x="660" y="3"/>
                  </a:lnTo>
                  <a:lnTo>
                    <a:pt x="643" y="0"/>
                  </a:lnTo>
                  <a:lnTo>
                    <a:pt x="626" y="2"/>
                  </a:lnTo>
                  <a:lnTo>
                    <a:pt x="612" y="10"/>
                  </a:lnTo>
                  <a:lnTo>
                    <a:pt x="605" y="26"/>
                  </a:lnTo>
                  <a:lnTo>
                    <a:pt x="606" y="31"/>
                  </a:lnTo>
                  <a:lnTo>
                    <a:pt x="608" y="34"/>
                  </a:lnTo>
                  <a:lnTo>
                    <a:pt x="608" y="37"/>
                  </a:lnTo>
                  <a:lnTo>
                    <a:pt x="600" y="41"/>
                  </a:lnTo>
                  <a:lnTo>
                    <a:pt x="597" y="44"/>
                  </a:lnTo>
                  <a:lnTo>
                    <a:pt x="594" y="45"/>
                  </a:lnTo>
                  <a:lnTo>
                    <a:pt x="582" y="42"/>
                  </a:lnTo>
                  <a:lnTo>
                    <a:pt x="574" y="44"/>
                  </a:lnTo>
                  <a:lnTo>
                    <a:pt x="566" y="47"/>
                  </a:lnTo>
                  <a:lnTo>
                    <a:pt x="560" y="51"/>
                  </a:lnTo>
                  <a:lnTo>
                    <a:pt x="549" y="63"/>
                  </a:lnTo>
                  <a:lnTo>
                    <a:pt x="543" y="70"/>
                  </a:lnTo>
                  <a:lnTo>
                    <a:pt x="539" y="77"/>
                  </a:lnTo>
                  <a:lnTo>
                    <a:pt x="535" y="83"/>
                  </a:lnTo>
                  <a:lnTo>
                    <a:pt x="528" y="86"/>
                  </a:lnTo>
                  <a:lnTo>
                    <a:pt x="512" y="90"/>
                  </a:lnTo>
                  <a:lnTo>
                    <a:pt x="500" y="97"/>
                  </a:lnTo>
                  <a:lnTo>
                    <a:pt x="466" y="127"/>
                  </a:lnTo>
                  <a:lnTo>
                    <a:pt x="461" y="129"/>
                  </a:lnTo>
                  <a:lnTo>
                    <a:pt x="413" y="116"/>
                  </a:lnTo>
                  <a:lnTo>
                    <a:pt x="405" y="110"/>
                  </a:lnTo>
                  <a:lnTo>
                    <a:pt x="401" y="102"/>
                  </a:lnTo>
                  <a:lnTo>
                    <a:pt x="399" y="99"/>
                  </a:lnTo>
                  <a:lnTo>
                    <a:pt x="395" y="86"/>
                  </a:lnTo>
                  <a:lnTo>
                    <a:pt x="392" y="60"/>
                  </a:lnTo>
                  <a:lnTo>
                    <a:pt x="388" y="48"/>
                  </a:lnTo>
                  <a:lnTo>
                    <a:pt x="382" y="44"/>
                  </a:lnTo>
                  <a:lnTo>
                    <a:pt x="332" y="46"/>
                  </a:lnTo>
                  <a:lnTo>
                    <a:pt x="327" y="48"/>
                  </a:lnTo>
                  <a:lnTo>
                    <a:pt x="324" y="51"/>
                  </a:lnTo>
                  <a:lnTo>
                    <a:pt x="320" y="58"/>
                  </a:lnTo>
                  <a:lnTo>
                    <a:pt x="303" y="103"/>
                  </a:lnTo>
                  <a:lnTo>
                    <a:pt x="286" y="148"/>
                  </a:lnTo>
                  <a:lnTo>
                    <a:pt x="269" y="193"/>
                  </a:lnTo>
                  <a:lnTo>
                    <a:pt x="251" y="238"/>
                  </a:lnTo>
                  <a:lnTo>
                    <a:pt x="234" y="283"/>
                  </a:lnTo>
                  <a:lnTo>
                    <a:pt x="216" y="328"/>
                  </a:lnTo>
                  <a:lnTo>
                    <a:pt x="199" y="373"/>
                  </a:lnTo>
                  <a:lnTo>
                    <a:pt x="181" y="418"/>
                  </a:lnTo>
                  <a:lnTo>
                    <a:pt x="178" y="426"/>
                  </a:lnTo>
                  <a:lnTo>
                    <a:pt x="178" y="446"/>
                  </a:lnTo>
                  <a:lnTo>
                    <a:pt x="181" y="468"/>
                  </a:lnTo>
                  <a:lnTo>
                    <a:pt x="187" y="510"/>
                  </a:lnTo>
                  <a:lnTo>
                    <a:pt x="191" y="539"/>
                  </a:lnTo>
                  <a:lnTo>
                    <a:pt x="190" y="550"/>
                  </a:lnTo>
                  <a:lnTo>
                    <a:pt x="171" y="577"/>
                  </a:lnTo>
                  <a:lnTo>
                    <a:pt x="167" y="580"/>
                  </a:lnTo>
                  <a:lnTo>
                    <a:pt x="161" y="586"/>
                  </a:lnTo>
                  <a:lnTo>
                    <a:pt x="161" y="595"/>
                  </a:lnTo>
                  <a:lnTo>
                    <a:pt x="163" y="605"/>
                  </a:lnTo>
                  <a:lnTo>
                    <a:pt x="163" y="609"/>
                  </a:lnTo>
                  <a:lnTo>
                    <a:pt x="157" y="613"/>
                  </a:lnTo>
                  <a:lnTo>
                    <a:pt x="154" y="619"/>
                  </a:lnTo>
                  <a:lnTo>
                    <a:pt x="153" y="636"/>
                  </a:lnTo>
                  <a:lnTo>
                    <a:pt x="149" y="654"/>
                  </a:lnTo>
                  <a:lnTo>
                    <a:pt x="150" y="663"/>
                  </a:lnTo>
                  <a:lnTo>
                    <a:pt x="158" y="665"/>
                  </a:lnTo>
                  <a:lnTo>
                    <a:pt x="165" y="672"/>
                  </a:lnTo>
                  <a:lnTo>
                    <a:pt x="169" y="681"/>
                  </a:lnTo>
                  <a:lnTo>
                    <a:pt x="169" y="690"/>
                  </a:lnTo>
                  <a:lnTo>
                    <a:pt x="166" y="697"/>
                  </a:lnTo>
                  <a:lnTo>
                    <a:pt x="157" y="707"/>
                  </a:lnTo>
                  <a:lnTo>
                    <a:pt x="154" y="712"/>
                  </a:lnTo>
                  <a:lnTo>
                    <a:pt x="156" y="715"/>
                  </a:lnTo>
                  <a:lnTo>
                    <a:pt x="158" y="717"/>
                  </a:lnTo>
                  <a:lnTo>
                    <a:pt x="160" y="719"/>
                  </a:lnTo>
                  <a:lnTo>
                    <a:pt x="162" y="720"/>
                  </a:lnTo>
                  <a:lnTo>
                    <a:pt x="163" y="721"/>
                  </a:lnTo>
                  <a:lnTo>
                    <a:pt x="164" y="723"/>
                  </a:lnTo>
                  <a:lnTo>
                    <a:pt x="164" y="725"/>
                  </a:lnTo>
                  <a:lnTo>
                    <a:pt x="162" y="728"/>
                  </a:lnTo>
                  <a:lnTo>
                    <a:pt x="162" y="730"/>
                  </a:lnTo>
                  <a:lnTo>
                    <a:pt x="162" y="746"/>
                  </a:lnTo>
                  <a:lnTo>
                    <a:pt x="164" y="753"/>
                  </a:lnTo>
                  <a:lnTo>
                    <a:pt x="170" y="758"/>
                  </a:lnTo>
                  <a:lnTo>
                    <a:pt x="178" y="759"/>
                  </a:lnTo>
                  <a:lnTo>
                    <a:pt x="184" y="759"/>
                  </a:lnTo>
                  <a:lnTo>
                    <a:pt x="187" y="762"/>
                  </a:lnTo>
                  <a:lnTo>
                    <a:pt x="188" y="773"/>
                  </a:lnTo>
                  <a:lnTo>
                    <a:pt x="185" y="788"/>
                  </a:lnTo>
                  <a:lnTo>
                    <a:pt x="179" y="800"/>
                  </a:lnTo>
                  <a:lnTo>
                    <a:pt x="159" y="825"/>
                  </a:lnTo>
                  <a:lnTo>
                    <a:pt x="155" y="833"/>
                  </a:lnTo>
                  <a:lnTo>
                    <a:pt x="154" y="836"/>
                  </a:lnTo>
                  <a:lnTo>
                    <a:pt x="154" y="840"/>
                  </a:lnTo>
                  <a:lnTo>
                    <a:pt x="156" y="843"/>
                  </a:lnTo>
                  <a:lnTo>
                    <a:pt x="158" y="845"/>
                  </a:lnTo>
                  <a:lnTo>
                    <a:pt x="161" y="849"/>
                  </a:lnTo>
                  <a:lnTo>
                    <a:pt x="164" y="858"/>
                  </a:lnTo>
                  <a:lnTo>
                    <a:pt x="165" y="866"/>
                  </a:lnTo>
                  <a:lnTo>
                    <a:pt x="162" y="873"/>
                  </a:lnTo>
                  <a:lnTo>
                    <a:pt x="157" y="879"/>
                  </a:lnTo>
                  <a:lnTo>
                    <a:pt x="154" y="881"/>
                  </a:lnTo>
                  <a:lnTo>
                    <a:pt x="147" y="883"/>
                  </a:lnTo>
                  <a:lnTo>
                    <a:pt x="144" y="885"/>
                  </a:lnTo>
                  <a:lnTo>
                    <a:pt x="137" y="896"/>
                  </a:lnTo>
                  <a:lnTo>
                    <a:pt x="120" y="909"/>
                  </a:lnTo>
                  <a:lnTo>
                    <a:pt x="116" y="914"/>
                  </a:lnTo>
                  <a:lnTo>
                    <a:pt x="95" y="956"/>
                  </a:lnTo>
                  <a:lnTo>
                    <a:pt x="88" y="987"/>
                  </a:lnTo>
                  <a:lnTo>
                    <a:pt x="90" y="994"/>
                  </a:lnTo>
                  <a:lnTo>
                    <a:pt x="95" y="1002"/>
                  </a:lnTo>
                  <a:lnTo>
                    <a:pt x="102" y="1006"/>
                  </a:lnTo>
                  <a:lnTo>
                    <a:pt x="116" y="1010"/>
                  </a:lnTo>
                  <a:lnTo>
                    <a:pt x="123" y="1014"/>
                  </a:lnTo>
                  <a:lnTo>
                    <a:pt x="128" y="1021"/>
                  </a:lnTo>
                  <a:lnTo>
                    <a:pt x="125" y="1027"/>
                  </a:lnTo>
                  <a:lnTo>
                    <a:pt x="119" y="1032"/>
                  </a:lnTo>
                  <a:lnTo>
                    <a:pt x="112" y="1034"/>
                  </a:lnTo>
                  <a:lnTo>
                    <a:pt x="105" y="1032"/>
                  </a:lnTo>
                  <a:lnTo>
                    <a:pt x="91" y="1024"/>
                  </a:lnTo>
                  <a:lnTo>
                    <a:pt x="84" y="1023"/>
                  </a:lnTo>
                  <a:lnTo>
                    <a:pt x="77" y="1025"/>
                  </a:lnTo>
                  <a:lnTo>
                    <a:pt x="72" y="1029"/>
                  </a:lnTo>
                  <a:lnTo>
                    <a:pt x="69" y="1036"/>
                  </a:lnTo>
                  <a:lnTo>
                    <a:pt x="69" y="1044"/>
                  </a:lnTo>
                  <a:lnTo>
                    <a:pt x="71" y="1052"/>
                  </a:lnTo>
                  <a:lnTo>
                    <a:pt x="77" y="1071"/>
                  </a:lnTo>
                  <a:lnTo>
                    <a:pt x="78" y="1079"/>
                  </a:lnTo>
                  <a:lnTo>
                    <a:pt x="77" y="1083"/>
                  </a:lnTo>
                  <a:lnTo>
                    <a:pt x="71" y="1089"/>
                  </a:lnTo>
                  <a:lnTo>
                    <a:pt x="70" y="1093"/>
                  </a:lnTo>
                  <a:lnTo>
                    <a:pt x="70" y="1097"/>
                  </a:lnTo>
                  <a:lnTo>
                    <a:pt x="73" y="1105"/>
                  </a:lnTo>
                  <a:lnTo>
                    <a:pt x="73" y="1109"/>
                  </a:lnTo>
                  <a:lnTo>
                    <a:pt x="68" y="1115"/>
                  </a:lnTo>
                  <a:lnTo>
                    <a:pt x="63" y="1111"/>
                  </a:lnTo>
                  <a:lnTo>
                    <a:pt x="39" y="1079"/>
                  </a:lnTo>
                  <a:lnTo>
                    <a:pt x="32" y="1075"/>
                  </a:lnTo>
                  <a:lnTo>
                    <a:pt x="24" y="1076"/>
                  </a:lnTo>
                  <a:lnTo>
                    <a:pt x="17" y="1080"/>
                  </a:lnTo>
                  <a:lnTo>
                    <a:pt x="14" y="1085"/>
                  </a:lnTo>
                  <a:lnTo>
                    <a:pt x="13" y="1090"/>
                  </a:lnTo>
                  <a:lnTo>
                    <a:pt x="9" y="1097"/>
                  </a:lnTo>
                  <a:lnTo>
                    <a:pt x="6" y="1099"/>
                  </a:lnTo>
                  <a:lnTo>
                    <a:pt x="0" y="1102"/>
                  </a:lnTo>
                  <a:lnTo>
                    <a:pt x="7" y="1124"/>
                  </a:lnTo>
                  <a:lnTo>
                    <a:pt x="14" y="1146"/>
                  </a:lnTo>
                  <a:lnTo>
                    <a:pt x="21" y="1169"/>
                  </a:lnTo>
                  <a:lnTo>
                    <a:pt x="29" y="1190"/>
                  </a:lnTo>
                  <a:lnTo>
                    <a:pt x="36" y="1212"/>
                  </a:lnTo>
                  <a:lnTo>
                    <a:pt x="50" y="1257"/>
                  </a:lnTo>
                  <a:lnTo>
                    <a:pt x="58" y="1279"/>
                  </a:lnTo>
                  <a:lnTo>
                    <a:pt x="65" y="1301"/>
                  </a:lnTo>
                  <a:lnTo>
                    <a:pt x="72" y="1323"/>
                  </a:lnTo>
                  <a:lnTo>
                    <a:pt x="79" y="1345"/>
                  </a:lnTo>
                  <a:lnTo>
                    <a:pt x="87" y="1368"/>
                  </a:lnTo>
                  <a:lnTo>
                    <a:pt x="94" y="1390"/>
                  </a:lnTo>
                  <a:lnTo>
                    <a:pt x="101" y="1412"/>
                  </a:lnTo>
                  <a:lnTo>
                    <a:pt x="108" y="1434"/>
                  </a:lnTo>
                  <a:lnTo>
                    <a:pt x="116" y="1456"/>
                  </a:lnTo>
                  <a:lnTo>
                    <a:pt x="123" y="1479"/>
                  </a:lnTo>
                  <a:lnTo>
                    <a:pt x="130" y="1501"/>
                  </a:lnTo>
                  <a:lnTo>
                    <a:pt x="138" y="1523"/>
                  </a:lnTo>
                  <a:lnTo>
                    <a:pt x="145" y="1545"/>
                  </a:lnTo>
                  <a:lnTo>
                    <a:pt x="152" y="1568"/>
                  </a:lnTo>
                  <a:lnTo>
                    <a:pt x="160" y="1590"/>
                  </a:lnTo>
                  <a:lnTo>
                    <a:pt x="167" y="1612"/>
                  </a:lnTo>
                  <a:lnTo>
                    <a:pt x="174" y="1634"/>
                  </a:lnTo>
                  <a:lnTo>
                    <a:pt x="181" y="1657"/>
                  </a:lnTo>
                  <a:lnTo>
                    <a:pt x="189" y="1679"/>
                  </a:lnTo>
                  <a:lnTo>
                    <a:pt x="196" y="1701"/>
                  </a:lnTo>
                  <a:lnTo>
                    <a:pt x="203" y="1723"/>
                  </a:lnTo>
                  <a:lnTo>
                    <a:pt x="211" y="1745"/>
                  </a:lnTo>
                  <a:lnTo>
                    <a:pt x="218" y="1768"/>
                  </a:lnTo>
                  <a:lnTo>
                    <a:pt x="225" y="1790"/>
                  </a:lnTo>
                  <a:lnTo>
                    <a:pt x="233" y="1812"/>
                  </a:lnTo>
                  <a:lnTo>
                    <a:pt x="237" y="1825"/>
                  </a:lnTo>
                  <a:lnTo>
                    <a:pt x="239" y="1838"/>
                  </a:lnTo>
                  <a:lnTo>
                    <a:pt x="241" y="1845"/>
                  </a:lnTo>
                  <a:lnTo>
                    <a:pt x="241" y="1851"/>
                  </a:lnTo>
                  <a:lnTo>
                    <a:pt x="241" y="1853"/>
                  </a:lnTo>
                  <a:lnTo>
                    <a:pt x="242" y="1856"/>
                  </a:lnTo>
                  <a:lnTo>
                    <a:pt x="243" y="1860"/>
                  </a:lnTo>
                  <a:lnTo>
                    <a:pt x="245" y="1865"/>
                  </a:lnTo>
                  <a:lnTo>
                    <a:pt x="248" y="1872"/>
                  </a:lnTo>
                  <a:lnTo>
                    <a:pt x="248" y="1877"/>
                  </a:lnTo>
                  <a:lnTo>
                    <a:pt x="248" y="1889"/>
                  </a:lnTo>
                  <a:lnTo>
                    <a:pt x="248" y="1891"/>
                  </a:lnTo>
                  <a:lnTo>
                    <a:pt x="249" y="1894"/>
                  </a:lnTo>
                  <a:lnTo>
                    <a:pt x="250" y="1897"/>
                  </a:lnTo>
                  <a:lnTo>
                    <a:pt x="252" y="1902"/>
                  </a:lnTo>
                  <a:lnTo>
                    <a:pt x="255" y="1905"/>
                  </a:lnTo>
                  <a:lnTo>
                    <a:pt x="258" y="1908"/>
                  </a:lnTo>
                  <a:lnTo>
                    <a:pt x="271" y="1916"/>
                  </a:lnTo>
                  <a:lnTo>
                    <a:pt x="286" y="1928"/>
                  </a:lnTo>
                  <a:lnTo>
                    <a:pt x="299" y="1940"/>
                  </a:lnTo>
                  <a:lnTo>
                    <a:pt x="314" y="1945"/>
                  </a:lnTo>
                  <a:lnTo>
                    <a:pt x="317" y="1946"/>
                  </a:lnTo>
                  <a:lnTo>
                    <a:pt x="319" y="1949"/>
                  </a:lnTo>
                  <a:lnTo>
                    <a:pt x="322" y="1955"/>
                  </a:lnTo>
                  <a:lnTo>
                    <a:pt x="323" y="1958"/>
                  </a:lnTo>
                  <a:lnTo>
                    <a:pt x="324" y="1962"/>
                  </a:lnTo>
                  <a:lnTo>
                    <a:pt x="324" y="1976"/>
                  </a:lnTo>
                  <a:lnTo>
                    <a:pt x="324" y="1980"/>
                  </a:lnTo>
                  <a:lnTo>
                    <a:pt x="326" y="1983"/>
                  </a:lnTo>
                  <a:lnTo>
                    <a:pt x="334" y="1992"/>
                  </a:lnTo>
                  <a:lnTo>
                    <a:pt x="349" y="2001"/>
                  </a:lnTo>
                  <a:lnTo>
                    <a:pt x="361" y="2009"/>
                  </a:lnTo>
                  <a:lnTo>
                    <a:pt x="361" y="2007"/>
                  </a:lnTo>
                  <a:lnTo>
                    <a:pt x="361" y="1994"/>
                  </a:lnTo>
                  <a:lnTo>
                    <a:pt x="360" y="1992"/>
                  </a:lnTo>
                  <a:lnTo>
                    <a:pt x="366" y="1990"/>
                  </a:lnTo>
                  <a:lnTo>
                    <a:pt x="372" y="1994"/>
                  </a:lnTo>
                  <a:lnTo>
                    <a:pt x="378" y="2000"/>
                  </a:lnTo>
                  <a:lnTo>
                    <a:pt x="384" y="2001"/>
                  </a:lnTo>
                  <a:lnTo>
                    <a:pt x="387" y="1997"/>
                  </a:lnTo>
                  <a:lnTo>
                    <a:pt x="390" y="1972"/>
                  </a:lnTo>
                  <a:lnTo>
                    <a:pt x="393" y="1959"/>
                  </a:lnTo>
                  <a:lnTo>
                    <a:pt x="396" y="1954"/>
                  </a:lnTo>
                  <a:lnTo>
                    <a:pt x="401" y="1950"/>
                  </a:lnTo>
                  <a:lnTo>
                    <a:pt x="396" y="1948"/>
                  </a:lnTo>
                  <a:lnTo>
                    <a:pt x="398" y="1939"/>
                  </a:lnTo>
                  <a:lnTo>
                    <a:pt x="401" y="1932"/>
                  </a:lnTo>
                  <a:lnTo>
                    <a:pt x="394" y="1924"/>
                  </a:lnTo>
                  <a:lnTo>
                    <a:pt x="391" y="1913"/>
                  </a:lnTo>
                  <a:lnTo>
                    <a:pt x="392" y="1902"/>
                  </a:lnTo>
                  <a:lnTo>
                    <a:pt x="395" y="1892"/>
                  </a:lnTo>
                  <a:lnTo>
                    <a:pt x="401" y="1877"/>
                  </a:lnTo>
                  <a:lnTo>
                    <a:pt x="404" y="1872"/>
                  </a:lnTo>
                  <a:lnTo>
                    <a:pt x="407" y="1871"/>
                  </a:lnTo>
                  <a:lnTo>
                    <a:pt x="417" y="1867"/>
                  </a:lnTo>
                  <a:lnTo>
                    <a:pt x="424" y="1862"/>
                  </a:lnTo>
                  <a:lnTo>
                    <a:pt x="428" y="1855"/>
                  </a:lnTo>
                  <a:lnTo>
                    <a:pt x="431" y="1848"/>
                  </a:lnTo>
                  <a:lnTo>
                    <a:pt x="436" y="1841"/>
                  </a:lnTo>
                  <a:lnTo>
                    <a:pt x="438" y="1839"/>
                  </a:lnTo>
                  <a:lnTo>
                    <a:pt x="442" y="1837"/>
                  </a:lnTo>
                  <a:lnTo>
                    <a:pt x="443" y="1835"/>
                  </a:lnTo>
                  <a:lnTo>
                    <a:pt x="444" y="1833"/>
                  </a:lnTo>
                  <a:lnTo>
                    <a:pt x="444" y="1827"/>
                  </a:lnTo>
                  <a:lnTo>
                    <a:pt x="444" y="1824"/>
                  </a:lnTo>
                  <a:lnTo>
                    <a:pt x="448" y="1815"/>
                  </a:lnTo>
                  <a:lnTo>
                    <a:pt x="451" y="1811"/>
                  </a:lnTo>
                  <a:lnTo>
                    <a:pt x="455" y="1807"/>
                  </a:lnTo>
                  <a:lnTo>
                    <a:pt x="454" y="1805"/>
                  </a:lnTo>
                  <a:lnTo>
                    <a:pt x="451" y="1806"/>
                  </a:lnTo>
                  <a:lnTo>
                    <a:pt x="448" y="1808"/>
                  </a:lnTo>
                  <a:lnTo>
                    <a:pt x="442" y="1814"/>
                  </a:lnTo>
                  <a:lnTo>
                    <a:pt x="438" y="1805"/>
                  </a:lnTo>
                  <a:lnTo>
                    <a:pt x="435" y="1797"/>
                  </a:lnTo>
                  <a:lnTo>
                    <a:pt x="434" y="1789"/>
                  </a:lnTo>
                  <a:lnTo>
                    <a:pt x="435" y="1779"/>
                  </a:lnTo>
                  <a:lnTo>
                    <a:pt x="437" y="1772"/>
                  </a:lnTo>
                  <a:lnTo>
                    <a:pt x="442" y="1766"/>
                  </a:lnTo>
                  <a:lnTo>
                    <a:pt x="447" y="1766"/>
                  </a:lnTo>
                  <a:lnTo>
                    <a:pt x="450" y="1774"/>
                  </a:lnTo>
                  <a:lnTo>
                    <a:pt x="455" y="1770"/>
                  </a:lnTo>
                  <a:lnTo>
                    <a:pt x="459" y="1759"/>
                  </a:lnTo>
                  <a:lnTo>
                    <a:pt x="464" y="1755"/>
                  </a:lnTo>
                  <a:lnTo>
                    <a:pt x="464" y="1758"/>
                  </a:lnTo>
                  <a:lnTo>
                    <a:pt x="464" y="1762"/>
                  </a:lnTo>
                  <a:lnTo>
                    <a:pt x="468" y="1760"/>
                  </a:lnTo>
                  <a:lnTo>
                    <a:pt x="475" y="1753"/>
                  </a:lnTo>
                  <a:lnTo>
                    <a:pt x="480" y="1751"/>
                  </a:lnTo>
                  <a:lnTo>
                    <a:pt x="480" y="1748"/>
                  </a:lnTo>
                  <a:lnTo>
                    <a:pt x="478" y="1734"/>
                  </a:lnTo>
                  <a:lnTo>
                    <a:pt x="476" y="1730"/>
                  </a:lnTo>
                  <a:lnTo>
                    <a:pt x="469" y="1721"/>
                  </a:lnTo>
                  <a:lnTo>
                    <a:pt x="462" y="1720"/>
                  </a:lnTo>
                  <a:lnTo>
                    <a:pt x="454" y="1722"/>
                  </a:lnTo>
                  <a:lnTo>
                    <a:pt x="444" y="1724"/>
                  </a:lnTo>
                  <a:lnTo>
                    <a:pt x="443" y="1721"/>
                  </a:lnTo>
                  <a:lnTo>
                    <a:pt x="453" y="1718"/>
                  </a:lnTo>
                  <a:lnTo>
                    <a:pt x="457" y="1715"/>
                  </a:lnTo>
                  <a:lnTo>
                    <a:pt x="459" y="1710"/>
                  </a:lnTo>
                  <a:lnTo>
                    <a:pt x="457" y="1707"/>
                  </a:lnTo>
                  <a:lnTo>
                    <a:pt x="454" y="1701"/>
                  </a:lnTo>
                  <a:lnTo>
                    <a:pt x="453" y="1696"/>
                  </a:lnTo>
                  <a:lnTo>
                    <a:pt x="461" y="1687"/>
                  </a:lnTo>
                  <a:lnTo>
                    <a:pt x="464" y="1667"/>
                  </a:lnTo>
                  <a:lnTo>
                    <a:pt x="470" y="1661"/>
                  </a:lnTo>
                  <a:lnTo>
                    <a:pt x="482" y="1639"/>
                  </a:lnTo>
                  <a:lnTo>
                    <a:pt x="485" y="1637"/>
                  </a:lnTo>
                  <a:lnTo>
                    <a:pt x="488" y="1635"/>
                  </a:lnTo>
                  <a:lnTo>
                    <a:pt x="492" y="1633"/>
                  </a:lnTo>
                  <a:lnTo>
                    <a:pt x="499" y="1627"/>
                  </a:lnTo>
                  <a:lnTo>
                    <a:pt x="502" y="1623"/>
                  </a:lnTo>
                  <a:lnTo>
                    <a:pt x="505" y="1614"/>
                  </a:lnTo>
                  <a:lnTo>
                    <a:pt x="507" y="1610"/>
                  </a:lnTo>
                  <a:lnTo>
                    <a:pt x="511" y="1606"/>
                  </a:lnTo>
                  <a:lnTo>
                    <a:pt x="515" y="1604"/>
                  </a:lnTo>
                  <a:lnTo>
                    <a:pt x="514" y="1610"/>
                  </a:lnTo>
                  <a:lnTo>
                    <a:pt x="513" y="1615"/>
                  </a:lnTo>
                  <a:lnTo>
                    <a:pt x="510" y="1619"/>
                  </a:lnTo>
                  <a:lnTo>
                    <a:pt x="508" y="1622"/>
                  </a:lnTo>
                  <a:lnTo>
                    <a:pt x="512" y="1621"/>
                  </a:lnTo>
                  <a:lnTo>
                    <a:pt x="521" y="1610"/>
                  </a:lnTo>
                  <a:lnTo>
                    <a:pt x="528" y="1607"/>
                  </a:lnTo>
                  <a:lnTo>
                    <a:pt x="527" y="1620"/>
                  </a:lnTo>
                  <a:lnTo>
                    <a:pt x="519" y="1647"/>
                  </a:lnTo>
                  <a:lnTo>
                    <a:pt x="516" y="1660"/>
                  </a:lnTo>
                  <a:lnTo>
                    <a:pt x="522" y="1658"/>
                  </a:lnTo>
                  <a:lnTo>
                    <a:pt x="525" y="1652"/>
                  </a:lnTo>
                  <a:lnTo>
                    <a:pt x="527" y="1644"/>
                  </a:lnTo>
                  <a:lnTo>
                    <a:pt x="526" y="1637"/>
                  </a:lnTo>
                  <a:lnTo>
                    <a:pt x="526" y="1630"/>
                  </a:lnTo>
                  <a:lnTo>
                    <a:pt x="529" y="1619"/>
                  </a:lnTo>
                  <a:lnTo>
                    <a:pt x="532" y="1610"/>
                  </a:lnTo>
                  <a:lnTo>
                    <a:pt x="534" y="1605"/>
                  </a:lnTo>
                  <a:lnTo>
                    <a:pt x="538" y="1614"/>
                  </a:lnTo>
                  <a:lnTo>
                    <a:pt x="529" y="1663"/>
                  </a:lnTo>
                  <a:lnTo>
                    <a:pt x="531" y="1662"/>
                  </a:lnTo>
                  <a:lnTo>
                    <a:pt x="533" y="1660"/>
                  </a:lnTo>
                  <a:lnTo>
                    <a:pt x="534" y="1657"/>
                  </a:lnTo>
                  <a:lnTo>
                    <a:pt x="533" y="1650"/>
                  </a:lnTo>
                  <a:lnTo>
                    <a:pt x="534" y="1648"/>
                  </a:lnTo>
                  <a:lnTo>
                    <a:pt x="536" y="1647"/>
                  </a:lnTo>
                  <a:lnTo>
                    <a:pt x="538" y="1645"/>
                  </a:lnTo>
                  <a:lnTo>
                    <a:pt x="546" y="1624"/>
                  </a:lnTo>
                  <a:lnTo>
                    <a:pt x="550" y="1629"/>
                  </a:lnTo>
                  <a:lnTo>
                    <a:pt x="553" y="1627"/>
                  </a:lnTo>
                  <a:lnTo>
                    <a:pt x="555" y="1621"/>
                  </a:lnTo>
                  <a:lnTo>
                    <a:pt x="556" y="1615"/>
                  </a:lnTo>
                  <a:lnTo>
                    <a:pt x="554" y="1607"/>
                  </a:lnTo>
                  <a:lnTo>
                    <a:pt x="551" y="1603"/>
                  </a:lnTo>
                  <a:lnTo>
                    <a:pt x="546" y="1601"/>
                  </a:lnTo>
                  <a:lnTo>
                    <a:pt x="542" y="1600"/>
                  </a:lnTo>
                  <a:lnTo>
                    <a:pt x="543" y="1596"/>
                  </a:lnTo>
                  <a:lnTo>
                    <a:pt x="546" y="1593"/>
                  </a:lnTo>
                  <a:lnTo>
                    <a:pt x="548" y="1592"/>
                  </a:lnTo>
                  <a:lnTo>
                    <a:pt x="552" y="1591"/>
                  </a:lnTo>
                  <a:lnTo>
                    <a:pt x="556" y="1592"/>
                  </a:lnTo>
                  <a:lnTo>
                    <a:pt x="557" y="1593"/>
                  </a:lnTo>
                  <a:lnTo>
                    <a:pt x="556" y="1596"/>
                  </a:lnTo>
                  <a:lnTo>
                    <a:pt x="556" y="1601"/>
                  </a:lnTo>
                  <a:lnTo>
                    <a:pt x="559" y="1604"/>
                  </a:lnTo>
                  <a:lnTo>
                    <a:pt x="564" y="1607"/>
                  </a:lnTo>
                  <a:lnTo>
                    <a:pt x="567" y="1610"/>
                  </a:lnTo>
                  <a:lnTo>
                    <a:pt x="567" y="1615"/>
                  </a:lnTo>
                  <a:lnTo>
                    <a:pt x="566" y="1617"/>
                  </a:lnTo>
                  <a:lnTo>
                    <a:pt x="565" y="1619"/>
                  </a:lnTo>
                  <a:lnTo>
                    <a:pt x="565" y="1622"/>
                  </a:lnTo>
                  <a:lnTo>
                    <a:pt x="567" y="1632"/>
                  </a:lnTo>
                  <a:lnTo>
                    <a:pt x="569" y="1639"/>
                  </a:lnTo>
                  <a:lnTo>
                    <a:pt x="572" y="1641"/>
                  </a:lnTo>
                  <a:lnTo>
                    <a:pt x="576" y="1643"/>
                  </a:lnTo>
                  <a:lnTo>
                    <a:pt x="580" y="1656"/>
                  </a:lnTo>
                  <a:lnTo>
                    <a:pt x="585" y="1660"/>
                  </a:lnTo>
                  <a:lnTo>
                    <a:pt x="585" y="1654"/>
                  </a:lnTo>
                  <a:lnTo>
                    <a:pt x="587" y="1649"/>
                  </a:lnTo>
                  <a:lnTo>
                    <a:pt x="589" y="1644"/>
                  </a:lnTo>
                  <a:lnTo>
                    <a:pt x="593" y="1642"/>
                  </a:lnTo>
                  <a:lnTo>
                    <a:pt x="593" y="1639"/>
                  </a:lnTo>
                  <a:lnTo>
                    <a:pt x="593" y="1628"/>
                  </a:lnTo>
                  <a:lnTo>
                    <a:pt x="591" y="1624"/>
                  </a:lnTo>
                  <a:lnTo>
                    <a:pt x="586" y="1617"/>
                  </a:lnTo>
                  <a:lnTo>
                    <a:pt x="579" y="1604"/>
                  </a:lnTo>
                  <a:lnTo>
                    <a:pt x="574" y="1589"/>
                  </a:lnTo>
                  <a:lnTo>
                    <a:pt x="561" y="1557"/>
                  </a:lnTo>
                  <a:lnTo>
                    <a:pt x="552" y="1541"/>
                  </a:lnTo>
                  <a:lnTo>
                    <a:pt x="548" y="1550"/>
                  </a:lnTo>
                  <a:lnTo>
                    <a:pt x="545" y="1554"/>
                  </a:lnTo>
                  <a:lnTo>
                    <a:pt x="542" y="1556"/>
                  </a:lnTo>
                  <a:lnTo>
                    <a:pt x="539" y="1556"/>
                  </a:lnTo>
                  <a:lnTo>
                    <a:pt x="536" y="1553"/>
                  </a:lnTo>
                  <a:lnTo>
                    <a:pt x="534" y="1549"/>
                  </a:lnTo>
                  <a:lnTo>
                    <a:pt x="535" y="1544"/>
                  </a:lnTo>
                  <a:lnTo>
                    <a:pt x="548" y="1518"/>
                  </a:lnTo>
                  <a:lnTo>
                    <a:pt x="552" y="1513"/>
                  </a:lnTo>
                  <a:lnTo>
                    <a:pt x="555" y="1511"/>
                  </a:lnTo>
                  <a:lnTo>
                    <a:pt x="557" y="1504"/>
                  </a:lnTo>
                  <a:lnTo>
                    <a:pt x="561" y="1502"/>
                  </a:lnTo>
                  <a:lnTo>
                    <a:pt x="563" y="1503"/>
                  </a:lnTo>
                  <a:lnTo>
                    <a:pt x="561" y="1509"/>
                  </a:lnTo>
                  <a:lnTo>
                    <a:pt x="557" y="1518"/>
                  </a:lnTo>
                  <a:lnTo>
                    <a:pt x="557" y="1528"/>
                  </a:lnTo>
                  <a:lnTo>
                    <a:pt x="558" y="1537"/>
                  </a:lnTo>
                  <a:lnTo>
                    <a:pt x="562" y="1546"/>
                  </a:lnTo>
                  <a:lnTo>
                    <a:pt x="565" y="1553"/>
                  </a:lnTo>
                  <a:lnTo>
                    <a:pt x="568" y="1558"/>
                  </a:lnTo>
                  <a:lnTo>
                    <a:pt x="569" y="1562"/>
                  </a:lnTo>
                  <a:lnTo>
                    <a:pt x="570" y="1567"/>
                  </a:lnTo>
                  <a:lnTo>
                    <a:pt x="572" y="1573"/>
                  </a:lnTo>
                  <a:lnTo>
                    <a:pt x="575" y="1577"/>
                  </a:lnTo>
                  <a:lnTo>
                    <a:pt x="579" y="1582"/>
                  </a:lnTo>
                  <a:lnTo>
                    <a:pt x="581" y="1586"/>
                  </a:lnTo>
                  <a:lnTo>
                    <a:pt x="589" y="1606"/>
                  </a:lnTo>
                  <a:lnTo>
                    <a:pt x="590" y="1606"/>
                  </a:lnTo>
                  <a:lnTo>
                    <a:pt x="591" y="1606"/>
                  </a:lnTo>
                  <a:lnTo>
                    <a:pt x="593" y="1606"/>
                  </a:lnTo>
                  <a:lnTo>
                    <a:pt x="594" y="1609"/>
                  </a:lnTo>
                  <a:lnTo>
                    <a:pt x="594" y="1610"/>
                  </a:lnTo>
                  <a:lnTo>
                    <a:pt x="594" y="1611"/>
                  </a:lnTo>
                  <a:lnTo>
                    <a:pt x="593" y="1613"/>
                  </a:lnTo>
                  <a:lnTo>
                    <a:pt x="594" y="1616"/>
                  </a:lnTo>
                  <a:lnTo>
                    <a:pt x="600" y="1628"/>
                  </a:lnTo>
                  <a:lnTo>
                    <a:pt x="604" y="1627"/>
                  </a:lnTo>
                  <a:lnTo>
                    <a:pt x="607" y="1618"/>
                  </a:lnTo>
                  <a:lnTo>
                    <a:pt x="608" y="1595"/>
                  </a:lnTo>
                  <a:lnTo>
                    <a:pt x="608" y="1588"/>
                  </a:lnTo>
                  <a:lnTo>
                    <a:pt x="604" y="1586"/>
                  </a:lnTo>
                  <a:lnTo>
                    <a:pt x="602" y="1589"/>
                  </a:lnTo>
                  <a:lnTo>
                    <a:pt x="600" y="1600"/>
                  </a:lnTo>
                  <a:lnTo>
                    <a:pt x="598" y="1603"/>
                  </a:lnTo>
                  <a:lnTo>
                    <a:pt x="599" y="1591"/>
                  </a:lnTo>
                  <a:lnTo>
                    <a:pt x="598" y="1584"/>
                  </a:lnTo>
                  <a:lnTo>
                    <a:pt x="596" y="1579"/>
                  </a:lnTo>
                  <a:lnTo>
                    <a:pt x="592" y="1577"/>
                  </a:lnTo>
                  <a:lnTo>
                    <a:pt x="588" y="1577"/>
                  </a:lnTo>
                  <a:lnTo>
                    <a:pt x="585" y="1574"/>
                  </a:lnTo>
                  <a:lnTo>
                    <a:pt x="586" y="1567"/>
                  </a:lnTo>
                  <a:lnTo>
                    <a:pt x="603" y="1513"/>
                  </a:lnTo>
                  <a:lnTo>
                    <a:pt x="606" y="1507"/>
                  </a:lnTo>
                  <a:lnTo>
                    <a:pt x="610" y="1503"/>
                  </a:lnTo>
                  <a:lnTo>
                    <a:pt x="615" y="1502"/>
                  </a:lnTo>
                  <a:lnTo>
                    <a:pt x="614" y="1506"/>
                  </a:lnTo>
                  <a:lnTo>
                    <a:pt x="612" y="1511"/>
                  </a:lnTo>
                  <a:lnTo>
                    <a:pt x="610" y="1514"/>
                  </a:lnTo>
                  <a:lnTo>
                    <a:pt x="609" y="1530"/>
                  </a:lnTo>
                  <a:lnTo>
                    <a:pt x="610" y="1536"/>
                  </a:lnTo>
                  <a:lnTo>
                    <a:pt x="613" y="1542"/>
                  </a:lnTo>
                  <a:lnTo>
                    <a:pt x="617" y="1544"/>
                  </a:lnTo>
                  <a:lnTo>
                    <a:pt x="621" y="1545"/>
                  </a:lnTo>
                  <a:lnTo>
                    <a:pt x="625" y="1549"/>
                  </a:lnTo>
                  <a:lnTo>
                    <a:pt x="623" y="1549"/>
                  </a:lnTo>
                  <a:lnTo>
                    <a:pt x="618" y="1549"/>
                  </a:lnTo>
                  <a:lnTo>
                    <a:pt x="616" y="1548"/>
                  </a:lnTo>
                  <a:lnTo>
                    <a:pt x="615" y="1552"/>
                  </a:lnTo>
                  <a:lnTo>
                    <a:pt x="615" y="1555"/>
                  </a:lnTo>
                  <a:lnTo>
                    <a:pt x="616" y="1557"/>
                  </a:lnTo>
                  <a:lnTo>
                    <a:pt x="619" y="1560"/>
                  </a:lnTo>
                  <a:lnTo>
                    <a:pt x="615" y="1572"/>
                  </a:lnTo>
                  <a:lnTo>
                    <a:pt x="616" y="1574"/>
                  </a:lnTo>
                  <a:lnTo>
                    <a:pt x="621" y="1578"/>
                  </a:lnTo>
                  <a:lnTo>
                    <a:pt x="628" y="1581"/>
                  </a:lnTo>
                  <a:lnTo>
                    <a:pt x="634" y="1582"/>
                  </a:lnTo>
                  <a:lnTo>
                    <a:pt x="638" y="1580"/>
                  </a:lnTo>
                  <a:lnTo>
                    <a:pt x="642" y="1575"/>
                  </a:lnTo>
                  <a:lnTo>
                    <a:pt x="645" y="1589"/>
                  </a:lnTo>
                  <a:lnTo>
                    <a:pt x="647" y="1592"/>
                  </a:lnTo>
                  <a:lnTo>
                    <a:pt x="650" y="1585"/>
                  </a:lnTo>
                  <a:lnTo>
                    <a:pt x="649" y="1578"/>
                  </a:lnTo>
                  <a:lnTo>
                    <a:pt x="647" y="1571"/>
                  </a:lnTo>
                  <a:lnTo>
                    <a:pt x="643" y="1565"/>
                  </a:lnTo>
                  <a:lnTo>
                    <a:pt x="638" y="1561"/>
                  </a:lnTo>
                  <a:lnTo>
                    <a:pt x="639" y="1558"/>
                  </a:lnTo>
                  <a:lnTo>
                    <a:pt x="639" y="1554"/>
                  </a:lnTo>
                  <a:lnTo>
                    <a:pt x="637" y="1551"/>
                  </a:lnTo>
                  <a:lnTo>
                    <a:pt x="635" y="1549"/>
                  </a:lnTo>
                  <a:lnTo>
                    <a:pt x="636" y="1546"/>
                  </a:lnTo>
                  <a:lnTo>
                    <a:pt x="636" y="1542"/>
                  </a:lnTo>
                  <a:lnTo>
                    <a:pt x="636" y="1538"/>
                  </a:lnTo>
                  <a:lnTo>
                    <a:pt x="634" y="1535"/>
                  </a:lnTo>
                  <a:lnTo>
                    <a:pt x="633" y="1532"/>
                  </a:lnTo>
                  <a:lnTo>
                    <a:pt x="634" y="1528"/>
                  </a:lnTo>
                  <a:lnTo>
                    <a:pt x="636" y="1521"/>
                  </a:lnTo>
                  <a:lnTo>
                    <a:pt x="637" y="1508"/>
                  </a:lnTo>
                  <a:lnTo>
                    <a:pt x="639" y="1502"/>
                  </a:lnTo>
                  <a:lnTo>
                    <a:pt x="641" y="1497"/>
                  </a:lnTo>
                  <a:lnTo>
                    <a:pt x="645" y="1504"/>
                  </a:lnTo>
                  <a:lnTo>
                    <a:pt x="640" y="1523"/>
                  </a:lnTo>
                  <a:lnTo>
                    <a:pt x="640" y="1534"/>
                  </a:lnTo>
                  <a:lnTo>
                    <a:pt x="641" y="1537"/>
                  </a:lnTo>
                  <a:lnTo>
                    <a:pt x="645" y="1539"/>
                  </a:lnTo>
                  <a:lnTo>
                    <a:pt x="647" y="1541"/>
                  </a:lnTo>
                  <a:lnTo>
                    <a:pt x="647" y="1543"/>
                  </a:lnTo>
                  <a:lnTo>
                    <a:pt x="647" y="1549"/>
                  </a:lnTo>
                  <a:lnTo>
                    <a:pt x="647" y="1552"/>
                  </a:lnTo>
                  <a:lnTo>
                    <a:pt x="647" y="1556"/>
                  </a:lnTo>
                  <a:lnTo>
                    <a:pt x="646" y="1561"/>
                  </a:lnTo>
                  <a:lnTo>
                    <a:pt x="648" y="1565"/>
                  </a:lnTo>
                  <a:lnTo>
                    <a:pt x="654" y="1568"/>
                  </a:lnTo>
                  <a:lnTo>
                    <a:pt x="653" y="1572"/>
                  </a:lnTo>
                  <a:lnTo>
                    <a:pt x="659" y="1577"/>
                  </a:lnTo>
                  <a:lnTo>
                    <a:pt x="655" y="1563"/>
                  </a:lnTo>
                  <a:lnTo>
                    <a:pt x="654" y="1556"/>
                  </a:lnTo>
                  <a:lnTo>
                    <a:pt x="654" y="1550"/>
                  </a:lnTo>
                  <a:lnTo>
                    <a:pt x="656" y="1549"/>
                  </a:lnTo>
                  <a:lnTo>
                    <a:pt x="659" y="1555"/>
                  </a:lnTo>
                  <a:lnTo>
                    <a:pt x="663" y="1560"/>
                  </a:lnTo>
                  <a:lnTo>
                    <a:pt x="667" y="1565"/>
                  </a:lnTo>
                  <a:lnTo>
                    <a:pt x="670" y="1574"/>
                  </a:lnTo>
                  <a:lnTo>
                    <a:pt x="674" y="1565"/>
                  </a:lnTo>
                  <a:lnTo>
                    <a:pt x="675" y="1551"/>
                  </a:lnTo>
                  <a:lnTo>
                    <a:pt x="675" y="1512"/>
                  </a:lnTo>
                  <a:lnTo>
                    <a:pt x="676" y="1506"/>
                  </a:lnTo>
                  <a:lnTo>
                    <a:pt x="678" y="1500"/>
                  </a:lnTo>
                  <a:lnTo>
                    <a:pt x="680" y="1500"/>
                  </a:lnTo>
                  <a:lnTo>
                    <a:pt x="685" y="1497"/>
                  </a:lnTo>
                  <a:lnTo>
                    <a:pt x="688" y="1492"/>
                  </a:lnTo>
                  <a:lnTo>
                    <a:pt x="683" y="1483"/>
                  </a:lnTo>
                  <a:lnTo>
                    <a:pt x="685" y="1480"/>
                  </a:lnTo>
                  <a:lnTo>
                    <a:pt x="690" y="1476"/>
                  </a:lnTo>
                  <a:lnTo>
                    <a:pt x="691" y="1472"/>
                  </a:lnTo>
                  <a:lnTo>
                    <a:pt x="691" y="1466"/>
                  </a:lnTo>
                  <a:lnTo>
                    <a:pt x="694" y="1465"/>
                  </a:lnTo>
                  <a:lnTo>
                    <a:pt x="697" y="1468"/>
                  </a:lnTo>
                  <a:lnTo>
                    <a:pt x="697" y="1474"/>
                  </a:lnTo>
                  <a:lnTo>
                    <a:pt x="693" y="1482"/>
                  </a:lnTo>
                  <a:lnTo>
                    <a:pt x="694" y="1485"/>
                  </a:lnTo>
                  <a:lnTo>
                    <a:pt x="700" y="1484"/>
                  </a:lnTo>
                  <a:lnTo>
                    <a:pt x="702" y="1486"/>
                  </a:lnTo>
                  <a:lnTo>
                    <a:pt x="702" y="1492"/>
                  </a:lnTo>
                  <a:lnTo>
                    <a:pt x="700" y="1503"/>
                  </a:lnTo>
                  <a:lnTo>
                    <a:pt x="705" y="1502"/>
                  </a:lnTo>
                  <a:lnTo>
                    <a:pt x="711" y="1495"/>
                  </a:lnTo>
                  <a:lnTo>
                    <a:pt x="716" y="1492"/>
                  </a:lnTo>
                  <a:lnTo>
                    <a:pt x="720" y="1493"/>
                  </a:lnTo>
                  <a:lnTo>
                    <a:pt x="719" y="1505"/>
                  </a:lnTo>
                  <a:lnTo>
                    <a:pt x="722" y="1510"/>
                  </a:lnTo>
                  <a:lnTo>
                    <a:pt x="725" y="1506"/>
                  </a:lnTo>
                  <a:lnTo>
                    <a:pt x="737" y="1476"/>
                  </a:lnTo>
                  <a:lnTo>
                    <a:pt x="743" y="1474"/>
                  </a:lnTo>
                  <a:lnTo>
                    <a:pt x="742" y="1482"/>
                  </a:lnTo>
                  <a:lnTo>
                    <a:pt x="737" y="1500"/>
                  </a:lnTo>
                  <a:lnTo>
                    <a:pt x="739" y="1511"/>
                  </a:lnTo>
                  <a:lnTo>
                    <a:pt x="741" y="1511"/>
                  </a:lnTo>
                  <a:lnTo>
                    <a:pt x="746" y="1508"/>
                  </a:lnTo>
                  <a:lnTo>
                    <a:pt x="750" y="1505"/>
                  </a:lnTo>
                  <a:lnTo>
                    <a:pt x="759" y="1495"/>
                  </a:lnTo>
                  <a:lnTo>
                    <a:pt x="755" y="1493"/>
                  </a:lnTo>
                  <a:lnTo>
                    <a:pt x="753" y="1489"/>
                  </a:lnTo>
                  <a:lnTo>
                    <a:pt x="753" y="1484"/>
                  </a:lnTo>
                  <a:lnTo>
                    <a:pt x="754" y="1478"/>
                  </a:lnTo>
                  <a:lnTo>
                    <a:pt x="757" y="1478"/>
                  </a:lnTo>
                  <a:lnTo>
                    <a:pt x="759" y="1477"/>
                  </a:lnTo>
                  <a:lnTo>
                    <a:pt x="760" y="1474"/>
                  </a:lnTo>
                  <a:lnTo>
                    <a:pt x="759" y="1470"/>
                  </a:lnTo>
                  <a:lnTo>
                    <a:pt x="769" y="1471"/>
                  </a:lnTo>
                  <a:lnTo>
                    <a:pt x="771" y="1465"/>
                  </a:lnTo>
                  <a:lnTo>
                    <a:pt x="770" y="1456"/>
                  </a:lnTo>
                  <a:lnTo>
                    <a:pt x="772" y="1451"/>
                  </a:lnTo>
                  <a:lnTo>
                    <a:pt x="780" y="1448"/>
                  </a:lnTo>
                  <a:lnTo>
                    <a:pt x="784" y="1442"/>
                  </a:lnTo>
                  <a:lnTo>
                    <a:pt x="785" y="1435"/>
                  </a:lnTo>
                  <a:lnTo>
                    <a:pt x="786" y="1425"/>
                  </a:lnTo>
                  <a:lnTo>
                    <a:pt x="776" y="1429"/>
                  </a:lnTo>
                  <a:lnTo>
                    <a:pt x="774" y="1425"/>
                  </a:lnTo>
                  <a:lnTo>
                    <a:pt x="774" y="1417"/>
                  </a:lnTo>
                  <a:lnTo>
                    <a:pt x="770" y="1411"/>
                  </a:lnTo>
                  <a:lnTo>
                    <a:pt x="770" y="1409"/>
                  </a:lnTo>
                  <a:lnTo>
                    <a:pt x="772" y="1404"/>
                  </a:lnTo>
                  <a:lnTo>
                    <a:pt x="774" y="1397"/>
                  </a:lnTo>
                  <a:lnTo>
                    <a:pt x="775" y="1385"/>
                  </a:lnTo>
                  <a:lnTo>
                    <a:pt x="775" y="1363"/>
                  </a:lnTo>
                  <a:lnTo>
                    <a:pt x="778" y="1356"/>
                  </a:lnTo>
                  <a:lnTo>
                    <a:pt x="779" y="1334"/>
                  </a:lnTo>
                  <a:lnTo>
                    <a:pt x="783" y="1330"/>
                  </a:lnTo>
                  <a:lnTo>
                    <a:pt x="789" y="1325"/>
                  </a:lnTo>
                  <a:lnTo>
                    <a:pt x="793" y="1320"/>
                  </a:lnTo>
                  <a:lnTo>
                    <a:pt x="794" y="1313"/>
                  </a:lnTo>
                  <a:lnTo>
                    <a:pt x="790" y="1306"/>
                  </a:lnTo>
                  <a:lnTo>
                    <a:pt x="777" y="1294"/>
                  </a:lnTo>
                  <a:lnTo>
                    <a:pt x="775" y="1290"/>
                  </a:lnTo>
                  <a:lnTo>
                    <a:pt x="774" y="1285"/>
                  </a:lnTo>
                  <a:lnTo>
                    <a:pt x="770" y="1283"/>
                  </a:lnTo>
                  <a:lnTo>
                    <a:pt x="768" y="1280"/>
                  </a:lnTo>
                  <a:lnTo>
                    <a:pt x="773" y="1273"/>
                  </a:lnTo>
                  <a:lnTo>
                    <a:pt x="787" y="1265"/>
                  </a:lnTo>
                  <a:lnTo>
                    <a:pt x="790" y="1261"/>
                  </a:lnTo>
                  <a:lnTo>
                    <a:pt x="796" y="1250"/>
                  </a:lnTo>
                  <a:lnTo>
                    <a:pt x="801" y="1246"/>
                  </a:lnTo>
                  <a:lnTo>
                    <a:pt x="806" y="1245"/>
                  </a:lnTo>
                  <a:lnTo>
                    <a:pt x="805" y="1253"/>
                  </a:lnTo>
                  <a:lnTo>
                    <a:pt x="809" y="1253"/>
                  </a:lnTo>
                  <a:lnTo>
                    <a:pt x="814" y="1248"/>
                  </a:lnTo>
                  <a:lnTo>
                    <a:pt x="819" y="1242"/>
                  </a:lnTo>
                  <a:lnTo>
                    <a:pt x="813" y="1241"/>
                  </a:lnTo>
                  <a:lnTo>
                    <a:pt x="811" y="1241"/>
                  </a:lnTo>
                  <a:lnTo>
                    <a:pt x="811" y="1216"/>
                  </a:lnTo>
                  <a:lnTo>
                    <a:pt x="810" y="1204"/>
                  </a:lnTo>
                  <a:lnTo>
                    <a:pt x="811" y="1203"/>
                  </a:lnTo>
                  <a:lnTo>
                    <a:pt x="817" y="1202"/>
                  </a:lnTo>
                  <a:lnTo>
                    <a:pt x="828" y="1202"/>
                  </a:lnTo>
                  <a:lnTo>
                    <a:pt x="831" y="1209"/>
                  </a:lnTo>
                  <a:lnTo>
                    <a:pt x="827" y="1233"/>
                  </a:lnTo>
                  <a:lnTo>
                    <a:pt x="828" y="1236"/>
                  </a:lnTo>
                  <a:lnTo>
                    <a:pt x="829" y="1242"/>
                  </a:lnTo>
                  <a:lnTo>
                    <a:pt x="829" y="1245"/>
                  </a:lnTo>
                  <a:lnTo>
                    <a:pt x="828" y="1248"/>
                  </a:lnTo>
                  <a:lnTo>
                    <a:pt x="825" y="1251"/>
                  </a:lnTo>
                  <a:lnTo>
                    <a:pt x="824" y="1252"/>
                  </a:lnTo>
                  <a:lnTo>
                    <a:pt x="823" y="1258"/>
                  </a:lnTo>
                  <a:lnTo>
                    <a:pt x="823" y="1265"/>
                  </a:lnTo>
                  <a:lnTo>
                    <a:pt x="824" y="1272"/>
                  </a:lnTo>
                  <a:lnTo>
                    <a:pt x="828" y="1276"/>
                  </a:lnTo>
                  <a:lnTo>
                    <a:pt x="832" y="1274"/>
                  </a:lnTo>
                  <a:lnTo>
                    <a:pt x="834" y="1269"/>
                  </a:lnTo>
                  <a:lnTo>
                    <a:pt x="838" y="1258"/>
                  </a:lnTo>
                  <a:lnTo>
                    <a:pt x="840" y="1255"/>
                  </a:lnTo>
                  <a:lnTo>
                    <a:pt x="850" y="1245"/>
                  </a:lnTo>
                  <a:lnTo>
                    <a:pt x="852" y="1251"/>
                  </a:lnTo>
                  <a:lnTo>
                    <a:pt x="860" y="1258"/>
                  </a:lnTo>
                  <a:lnTo>
                    <a:pt x="860" y="1261"/>
                  </a:lnTo>
                  <a:lnTo>
                    <a:pt x="856" y="1261"/>
                  </a:lnTo>
                  <a:lnTo>
                    <a:pt x="848" y="1259"/>
                  </a:lnTo>
                  <a:lnTo>
                    <a:pt x="846" y="1260"/>
                  </a:lnTo>
                  <a:lnTo>
                    <a:pt x="844" y="1265"/>
                  </a:lnTo>
                  <a:lnTo>
                    <a:pt x="841" y="1270"/>
                  </a:lnTo>
                  <a:lnTo>
                    <a:pt x="844" y="1272"/>
                  </a:lnTo>
                  <a:lnTo>
                    <a:pt x="847" y="1277"/>
                  </a:lnTo>
                  <a:lnTo>
                    <a:pt x="848" y="1281"/>
                  </a:lnTo>
                  <a:lnTo>
                    <a:pt x="846" y="1284"/>
                  </a:lnTo>
                  <a:lnTo>
                    <a:pt x="843" y="1283"/>
                  </a:lnTo>
                  <a:lnTo>
                    <a:pt x="839" y="1280"/>
                  </a:lnTo>
                  <a:lnTo>
                    <a:pt x="836" y="1280"/>
                  </a:lnTo>
                  <a:lnTo>
                    <a:pt x="832" y="1285"/>
                  </a:lnTo>
                  <a:lnTo>
                    <a:pt x="832" y="1293"/>
                  </a:lnTo>
                  <a:lnTo>
                    <a:pt x="833" y="1309"/>
                  </a:lnTo>
                  <a:lnTo>
                    <a:pt x="842" y="1306"/>
                  </a:lnTo>
                  <a:lnTo>
                    <a:pt x="852" y="1295"/>
                  </a:lnTo>
                  <a:lnTo>
                    <a:pt x="860" y="1295"/>
                  </a:lnTo>
                  <a:lnTo>
                    <a:pt x="871" y="1302"/>
                  </a:lnTo>
                  <a:lnTo>
                    <a:pt x="880" y="1305"/>
                  </a:lnTo>
                  <a:lnTo>
                    <a:pt x="884" y="1302"/>
                  </a:lnTo>
                  <a:lnTo>
                    <a:pt x="895" y="1300"/>
                  </a:lnTo>
                  <a:lnTo>
                    <a:pt x="931" y="1316"/>
                  </a:lnTo>
                  <a:lnTo>
                    <a:pt x="939" y="1309"/>
                  </a:lnTo>
                  <a:lnTo>
                    <a:pt x="935" y="1308"/>
                  </a:lnTo>
                  <a:lnTo>
                    <a:pt x="932" y="1307"/>
                  </a:lnTo>
                  <a:lnTo>
                    <a:pt x="928" y="1305"/>
                  </a:lnTo>
                  <a:lnTo>
                    <a:pt x="925" y="1301"/>
                  </a:lnTo>
                  <a:lnTo>
                    <a:pt x="931" y="1303"/>
                  </a:lnTo>
                  <a:lnTo>
                    <a:pt x="933" y="1301"/>
                  </a:lnTo>
                  <a:lnTo>
                    <a:pt x="933" y="1296"/>
                  </a:lnTo>
                  <a:lnTo>
                    <a:pt x="929" y="1290"/>
                  </a:lnTo>
                  <a:lnTo>
                    <a:pt x="926" y="1289"/>
                  </a:lnTo>
                  <a:lnTo>
                    <a:pt x="922" y="1289"/>
                  </a:lnTo>
                  <a:lnTo>
                    <a:pt x="918" y="1288"/>
                  </a:lnTo>
                  <a:lnTo>
                    <a:pt x="916" y="1284"/>
                  </a:lnTo>
                  <a:lnTo>
                    <a:pt x="916" y="1278"/>
                  </a:lnTo>
                  <a:lnTo>
                    <a:pt x="917" y="1266"/>
                  </a:lnTo>
                  <a:lnTo>
                    <a:pt x="915" y="1262"/>
                  </a:lnTo>
                  <a:lnTo>
                    <a:pt x="911" y="1258"/>
                  </a:lnTo>
                  <a:lnTo>
                    <a:pt x="905" y="1249"/>
                  </a:lnTo>
                  <a:lnTo>
                    <a:pt x="900" y="1246"/>
                  </a:lnTo>
                  <a:lnTo>
                    <a:pt x="908" y="1246"/>
                  </a:lnTo>
                  <a:lnTo>
                    <a:pt x="916" y="1244"/>
                  </a:lnTo>
                  <a:lnTo>
                    <a:pt x="922" y="1239"/>
                  </a:lnTo>
                  <a:lnTo>
                    <a:pt x="926" y="1229"/>
                  </a:lnTo>
                  <a:lnTo>
                    <a:pt x="928" y="1233"/>
                  </a:lnTo>
                  <a:lnTo>
                    <a:pt x="930" y="1237"/>
                  </a:lnTo>
                  <a:lnTo>
                    <a:pt x="933" y="1247"/>
                  </a:lnTo>
                  <a:lnTo>
                    <a:pt x="935" y="1249"/>
                  </a:lnTo>
                  <a:lnTo>
                    <a:pt x="937" y="1245"/>
                  </a:lnTo>
                  <a:lnTo>
                    <a:pt x="939" y="1239"/>
                  </a:lnTo>
                  <a:lnTo>
                    <a:pt x="939" y="1235"/>
                  </a:lnTo>
                  <a:lnTo>
                    <a:pt x="938" y="1231"/>
                  </a:lnTo>
                  <a:lnTo>
                    <a:pt x="937" y="1230"/>
                  </a:lnTo>
                  <a:lnTo>
                    <a:pt x="936" y="1229"/>
                  </a:lnTo>
                  <a:lnTo>
                    <a:pt x="934" y="1228"/>
                  </a:lnTo>
                  <a:lnTo>
                    <a:pt x="932" y="1226"/>
                  </a:lnTo>
                  <a:lnTo>
                    <a:pt x="932" y="1224"/>
                  </a:lnTo>
                  <a:lnTo>
                    <a:pt x="932" y="1222"/>
                  </a:lnTo>
                  <a:lnTo>
                    <a:pt x="932" y="1219"/>
                  </a:lnTo>
                  <a:lnTo>
                    <a:pt x="930" y="1214"/>
                  </a:lnTo>
                  <a:lnTo>
                    <a:pt x="920" y="1203"/>
                  </a:lnTo>
                  <a:lnTo>
                    <a:pt x="929" y="1200"/>
                  </a:lnTo>
                  <a:lnTo>
                    <a:pt x="936" y="1201"/>
                  </a:lnTo>
                  <a:lnTo>
                    <a:pt x="940" y="1207"/>
                  </a:lnTo>
                  <a:lnTo>
                    <a:pt x="946" y="1230"/>
                  </a:lnTo>
                  <a:lnTo>
                    <a:pt x="949" y="1234"/>
                  </a:lnTo>
                  <a:lnTo>
                    <a:pt x="953" y="1233"/>
                  </a:lnTo>
                  <a:lnTo>
                    <a:pt x="961" y="1228"/>
                  </a:lnTo>
                  <a:lnTo>
                    <a:pt x="958" y="1223"/>
                  </a:lnTo>
                  <a:lnTo>
                    <a:pt x="963" y="1212"/>
                  </a:lnTo>
                  <a:lnTo>
                    <a:pt x="963" y="1203"/>
                  </a:lnTo>
                  <a:lnTo>
                    <a:pt x="969" y="1206"/>
                  </a:lnTo>
                  <a:lnTo>
                    <a:pt x="977" y="1205"/>
                  </a:lnTo>
                  <a:lnTo>
                    <a:pt x="991" y="1201"/>
                  </a:lnTo>
                  <a:lnTo>
                    <a:pt x="989" y="1200"/>
                  </a:lnTo>
                  <a:lnTo>
                    <a:pt x="988" y="1198"/>
                  </a:lnTo>
                  <a:lnTo>
                    <a:pt x="986" y="1197"/>
                  </a:lnTo>
                  <a:lnTo>
                    <a:pt x="984" y="1196"/>
                  </a:lnTo>
                  <a:lnTo>
                    <a:pt x="988" y="1186"/>
                  </a:lnTo>
                  <a:lnTo>
                    <a:pt x="982" y="1182"/>
                  </a:lnTo>
                  <a:lnTo>
                    <a:pt x="970" y="1180"/>
                  </a:lnTo>
                  <a:lnTo>
                    <a:pt x="970" y="1172"/>
                  </a:lnTo>
                  <a:lnTo>
                    <a:pt x="974" y="1171"/>
                  </a:lnTo>
                  <a:lnTo>
                    <a:pt x="981" y="1172"/>
                  </a:lnTo>
                  <a:lnTo>
                    <a:pt x="987" y="1171"/>
                  </a:lnTo>
                  <a:lnTo>
                    <a:pt x="988" y="1178"/>
                  </a:lnTo>
                  <a:lnTo>
                    <a:pt x="991" y="1182"/>
                  </a:lnTo>
                  <a:lnTo>
                    <a:pt x="1005" y="1190"/>
                  </a:lnTo>
                  <a:lnTo>
                    <a:pt x="1005" y="1187"/>
                  </a:lnTo>
                  <a:lnTo>
                    <a:pt x="1003" y="1182"/>
                  </a:lnTo>
                  <a:lnTo>
                    <a:pt x="1002" y="1175"/>
                  </a:lnTo>
                  <a:lnTo>
                    <a:pt x="1004" y="1164"/>
                  </a:lnTo>
                  <a:lnTo>
                    <a:pt x="1007" y="1165"/>
                  </a:lnTo>
                  <a:lnTo>
                    <a:pt x="1011" y="1174"/>
                  </a:lnTo>
                  <a:lnTo>
                    <a:pt x="1015" y="1186"/>
                  </a:lnTo>
                  <a:lnTo>
                    <a:pt x="1016" y="1188"/>
                  </a:lnTo>
                  <a:lnTo>
                    <a:pt x="1019" y="1189"/>
                  </a:lnTo>
                  <a:lnTo>
                    <a:pt x="1023" y="1188"/>
                  </a:lnTo>
                  <a:lnTo>
                    <a:pt x="1026" y="1186"/>
                  </a:lnTo>
                  <a:lnTo>
                    <a:pt x="1025" y="1184"/>
                  </a:lnTo>
                  <a:lnTo>
                    <a:pt x="1023" y="1181"/>
                  </a:lnTo>
                  <a:lnTo>
                    <a:pt x="1022" y="1179"/>
                  </a:lnTo>
                  <a:lnTo>
                    <a:pt x="1022" y="1176"/>
                  </a:lnTo>
                  <a:lnTo>
                    <a:pt x="1021" y="1174"/>
                  </a:lnTo>
                  <a:lnTo>
                    <a:pt x="1021" y="1171"/>
                  </a:lnTo>
                  <a:lnTo>
                    <a:pt x="1024" y="1169"/>
                  </a:lnTo>
                  <a:lnTo>
                    <a:pt x="1025" y="1169"/>
                  </a:lnTo>
                  <a:lnTo>
                    <a:pt x="1026" y="1171"/>
                  </a:lnTo>
                  <a:lnTo>
                    <a:pt x="1027" y="1173"/>
                  </a:lnTo>
                  <a:lnTo>
                    <a:pt x="1029" y="1174"/>
                  </a:lnTo>
                  <a:lnTo>
                    <a:pt x="1038" y="1174"/>
                  </a:lnTo>
                  <a:lnTo>
                    <a:pt x="1041" y="1180"/>
                  </a:lnTo>
                  <a:lnTo>
                    <a:pt x="1043" y="1190"/>
                  </a:lnTo>
                  <a:lnTo>
                    <a:pt x="1047" y="1201"/>
                  </a:lnTo>
                  <a:lnTo>
                    <a:pt x="1054" y="1212"/>
                  </a:lnTo>
                  <a:lnTo>
                    <a:pt x="1059" y="1218"/>
                  </a:lnTo>
                  <a:lnTo>
                    <a:pt x="1061" y="1216"/>
                  </a:lnTo>
                  <a:lnTo>
                    <a:pt x="1065" y="1213"/>
                  </a:lnTo>
                  <a:lnTo>
                    <a:pt x="1065" y="1220"/>
                  </a:lnTo>
                  <a:lnTo>
                    <a:pt x="1065" y="1225"/>
                  </a:lnTo>
                  <a:lnTo>
                    <a:pt x="1068" y="1230"/>
                  </a:lnTo>
                  <a:lnTo>
                    <a:pt x="1073" y="1233"/>
                  </a:lnTo>
                  <a:lnTo>
                    <a:pt x="1075" y="1227"/>
                  </a:lnTo>
                  <a:lnTo>
                    <a:pt x="1080" y="1209"/>
                  </a:lnTo>
                  <a:lnTo>
                    <a:pt x="1081" y="1204"/>
                  </a:lnTo>
                  <a:lnTo>
                    <a:pt x="1080" y="1202"/>
                  </a:lnTo>
                  <a:lnTo>
                    <a:pt x="1079" y="1201"/>
                  </a:lnTo>
                  <a:lnTo>
                    <a:pt x="1082" y="1199"/>
                  </a:lnTo>
                  <a:lnTo>
                    <a:pt x="1084" y="1199"/>
                  </a:lnTo>
                  <a:lnTo>
                    <a:pt x="1085" y="1201"/>
                  </a:lnTo>
                  <a:lnTo>
                    <a:pt x="1087" y="1203"/>
                  </a:lnTo>
                  <a:lnTo>
                    <a:pt x="1090" y="1202"/>
                  </a:lnTo>
                  <a:lnTo>
                    <a:pt x="1092" y="1200"/>
                  </a:lnTo>
                  <a:lnTo>
                    <a:pt x="1092" y="1196"/>
                  </a:lnTo>
                  <a:lnTo>
                    <a:pt x="1092" y="1193"/>
                  </a:lnTo>
                  <a:lnTo>
                    <a:pt x="1091" y="1190"/>
                  </a:lnTo>
                  <a:lnTo>
                    <a:pt x="1090" y="1189"/>
                  </a:lnTo>
                  <a:lnTo>
                    <a:pt x="1083" y="1178"/>
                  </a:lnTo>
                  <a:lnTo>
                    <a:pt x="1083" y="1176"/>
                  </a:lnTo>
                  <a:lnTo>
                    <a:pt x="1071" y="1174"/>
                  </a:lnTo>
                  <a:lnTo>
                    <a:pt x="1066" y="1171"/>
                  </a:lnTo>
                  <a:lnTo>
                    <a:pt x="1069" y="1168"/>
                  </a:lnTo>
                  <a:lnTo>
                    <a:pt x="1076" y="1169"/>
                  </a:lnTo>
                  <a:lnTo>
                    <a:pt x="1079" y="1168"/>
                  </a:lnTo>
                  <a:lnTo>
                    <a:pt x="1079" y="1164"/>
                  </a:lnTo>
                  <a:lnTo>
                    <a:pt x="1078" y="1159"/>
                  </a:lnTo>
                  <a:lnTo>
                    <a:pt x="1077" y="1156"/>
                  </a:lnTo>
                  <a:lnTo>
                    <a:pt x="1078" y="1153"/>
                  </a:lnTo>
                  <a:lnTo>
                    <a:pt x="1081" y="1152"/>
                  </a:lnTo>
                  <a:lnTo>
                    <a:pt x="1090" y="1179"/>
                  </a:lnTo>
                  <a:lnTo>
                    <a:pt x="1092" y="1182"/>
                  </a:lnTo>
                  <a:lnTo>
                    <a:pt x="1094" y="1184"/>
                  </a:lnTo>
                  <a:lnTo>
                    <a:pt x="1096" y="1185"/>
                  </a:lnTo>
                  <a:lnTo>
                    <a:pt x="1098" y="1186"/>
                  </a:lnTo>
                  <a:lnTo>
                    <a:pt x="1102" y="1187"/>
                  </a:lnTo>
                  <a:lnTo>
                    <a:pt x="1102" y="1184"/>
                  </a:lnTo>
                  <a:lnTo>
                    <a:pt x="1099" y="1176"/>
                  </a:lnTo>
                  <a:lnTo>
                    <a:pt x="1098" y="1169"/>
                  </a:lnTo>
                  <a:lnTo>
                    <a:pt x="1098" y="1162"/>
                  </a:lnTo>
                  <a:lnTo>
                    <a:pt x="1100" y="1155"/>
                  </a:lnTo>
                  <a:lnTo>
                    <a:pt x="1104" y="1151"/>
                  </a:lnTo>
                  <a:lnTo>
                    <a:pt x="1102" y="1161"/>
                  </a:lnTo>
                  <a:lnTo>
                    <a:pt x="1103" y="1174"/>
                  </a:lnTo>
                  <a:lnTo>
                    <a:pt x="1107" y="1185"/>
                  </a:lnTo>
                  <a:lnTo>
                    <a:pt x="1115" y="1189"/>
                  </a:lnTo>
                  <a:lnTo>
                    <a:pt x="1113" y="1178"/>
                  </a:lnTo>
                  <a:lnTo>
                    <a:pt x="1112" y="1158"/>
                  </a:lnTo>
                  <a:lnTo>
                    <a:pt x="1108" y="1150"/>
                  </a:lnTo>
                  <a:lnTo>
                    <a:pt x="1112" y="1151"/>
                  </a:lnTo>
                  <a:lnTo>
                    <a:pt x="1117" y="1151"/>
                  </a:lnTo>
                  <a:lnTo>
                    <a:pt x="1120" y="1148"/>
                  </a:lnTo>
                  <a:lnTo>
                    <a:pt x="1120" y="1142"/>
                  </a:lnTo>
                  <a:lnTo>
                    <a:pt x="1117" y="1138"/>
                  </a:lnTo>
                  <a:lnTo>
                    <a:pt x="1108" y="1130"/>
                  </a:lnTo>
                  <a:lnTo>
                    <a:pt x="1105" y="1126"/>
                  </a:lnTo>
                  <a:lnTo>
                    <a:pt x="1107" y="1124"/>
                  </a:lnTo>
                  <a:lnTo>
                    <a:pt x="1110" y="1122"/>
                  </a:lnTo>
                  <a:lnTo>
                    <a:pt x="1113" y="1119"/>
                  </a:lnTo>
                  <a:lnTo>
                    <a:pt x="1113" y="1107"/>
                  </a:lnTo>
                  <a:lnTo>
                    <a:pt x="1115" y="1104"/>
                  </a:lnTo>
                  <a:lnTo>
                    <a:pt x="1118" y="1103"/>
                  </a:lnTo>
                  <a:lnTo>
                    <a:pt x="1123" y="1105"/>
                  </a:lnTo>
                  <a:lnTo>
                    <a:pt x="1123" y="1099"/>
                  </a:lnTo>
                  <a:lnTo>
                    <a:pt x="1125" y="1094"/>
                  </a:lnTo>
                  <a:lnTo>
                    <a:pt x="1127" y="1092"/>
                  </a:lnTo>
                  <a:lnTo>
                    <a:pt x="1130" y="1098"/>
                  </a:lnTo>
                  <a:lnTo>
                    <a:pt x="1130" y="1105"/>
                  </a:lnTo>
                  <a:lnTo>
                    <a:pt x="1129" y="1113"/>
                  </a:lnTo>
                  <a:lnTo>
                    <a:pt x="1129" y="1119"/>
                  </a:lnTo>
                  <a:lnTo>
                    <a:pt x="1134" y="1122"/>
                  </a:lnTo>
                  <a:lnTo>
                    <a:pt x="1135" y="1123"/>
                  </a:lnTo>
                  <a:lnTo>
                    <a:pt x="1135" y="1119"/>
                  </a:lnTo>
                  <a:lnTo>
                    <a:pt x="1134" y="1117"/>
                  </a:lnTo>
                  <a:lnTo>
                    <a:pt x="1137" y="1095"/>
                  </a:lnTo>
                  <a:lnTo>
                    <a:pt x="1140" y="1091"/>
                  </a:lnTo>
                  <a:lnTo>
                    <a:pt x="1142" y="1094"/>
                  </a:lnTo>
                  <a:lnTo>
                    <a:pt x="1145" y="1116"/>
                  </a:lnTo>
                  <a:lnTo>
                    <a:pt x="1148" y="1122"/>
                  </a:lnTo>
                  <a:lnTo>
                    <a:pt x="1152" y="1126"/>
                  </a:lnTo>
                  <a:lnTo>
                    <a:pt x="1157" y="1128"/>
                  </a:lnTo>
                  <a:lnTo>
                    <a:pt x="1161" y="1128"/>
                  </a:lnTo>
                  <a:lnTo>
                    <a:pt x="1165" y="1105"/>
                  </a:lnTo>
                  <a:lnTo>
                    <a:pt x="1168" y="1098"/>
                  </a:lnTo>
                  <a:lnTo>
                    <a:pt x="1171" y="1095"/>
                  </a:lnTo>
                  <a:lnTo>
                    <a:pt x="1174" y="1093"/>
                  </a:lnTo>
                  <a:lnTo>
                    <a:pt x="1176" y="1095"/>
                  </a:lnTo>
                  <a:lnTo>
                    <a:pt x="1178" y="1098"/>
                  </a:lnTo>
                  <a:lnTo>
                    <a:pt x="1179" y="1101"/>
                  </a:lnTo>
                  <a:lnTo>
                    <a:pt x="1181" y="1104"/>
                  </a:lnTo>
                  <a:lnTo>
                    <a:pt x="1181" y="1106"/>
                  </a:lnTo>
                  <a:lnTo>
                    <a:pt x="1181" y="1108"/>
                  </a:lnTo>
                  <a:lnTo>
                    <a:pt x="1185" y="1108"/>
                  </a:lnTo>
                  <a:lnTo>
                    <a:pt x="1188" y="1108"/>
                  </a:lnTo>
                  <a:lnTo>
                    <a:pt x="1190" y="1107"/>
                  </a:lnTo>
                  <a:lnTo>
                    <a:pt x="1193" y="1106"/>
                  </a:lnTo>
                  <a:lnTo>
                    <a:pt x="1195" y="1104"/>
                  </a:lnTo>
                  <a:lnTo>
                    <a:pt x="1197" y="1102"/>
                  </a:lnTo>
                  <a:lnTo>
                    <a:pt x="1200" y="1100"/>
                  </a:lnTo>
                  <a:lnTo>
                    <a:pt x="1203" y="1098"/>
                  </a:lnTo>
                  <a:lnTo>
                    <a:pt x="1201" y="1096"/>
                  </a:lnTo>
                  <a:lnTo>
                    <a:pt x="1199" y="1092"/>
                  </a:lnTo>
                  <a:lnTo>
                    <a:pt x="1198" y="1089"/>
                  </a:lnTo>
                  <a:lnTo>
                    <a:pt x="1198" y="1085"/>
                  </a:lnTo>
                  <a:lnTo>
                    <a:pt x="1198" y="1081"/>
                  </a:lnTo>
                  <a:lnTo>
                    <a:pt x="1195" y="1068"/>
                  </a:lnTo>
                  <a:lnTo>
                    <a:pt x="1191" y="1066"/>
                  </a:lnTo>
                  <a:lnTo>
                    <a:pt x="1185" y="1068"/>
                  </a:lnTo>
                  <a:lnTo>
                    <a:pt x="1194" y="1053"/>
                  </a:lnTo>
                  <a:lnTo>
                    <a:pt x="1199" y="1050"/>
                  </a:lnTo>
                  <a:lnTo>
                    <a:pt x="1203" y="1059"/>
                  </a:lnTo>
                  <a:lnTo>
                    <a:pt x="1205" y="1058"/>
                  </a:lnTo>
                  <a:lnTo>
                    <a:pt x="1207" y="1053"/>
                  </a:lnTo>
                  <a:lnTo>
                    <a:pt x="1211" y="1052"/>
                  </a:lnTo>
                  <a:lnTo>
                    <a:pt x="1214" y="1056"/>
                  </a:lnTo>
                  <a:lnTo>
                    <a:pt x="1214" y="1062"/>
                  </a:lnTo>
                  <a:lnTo>
                    <a:pt x="1219" y="1063"/>
                  </a:lnTo>
                  <a:lnTo>
                    <a:pt x="1225" y="1062"/>
                  </a:lnTo>
                  <a:lnTo>
                    <a:pt x="1231" y="1060"/>
                  </a:lnTo>
                  <a:lnTo>
                    <a:pt x="1236" y="1056"/>
                  </a:lnTo>
                  <a:lnTo>
                    <a:pt x="1230" y="1053"/>
                  </a:lnTo>
                  <a:lnTo>
                    <a:pt x="1228" y="1048"/>
                  </a:lnTo>
                  <a:lnTo>
                    <a:pt x="1226" y="1041"/>
                  </a:lnTo>
                  <a:lnTo>
                    <a:pt x="1222" y="1035"/>
                  </a:lnTo>
                  <a:lnTo>
                    <a:pt x="1230" y="1035"/>
                  </a:lnTo>
                  <a:lnTo>
                    <a:pt x="1235" y="1042"/>
                  </a:lnTo>
                  <a:lnTo>
                    <a:pt x="1239" y="1052"/>
                  </a:lnTo>
                  <a:lnTo>
                    <a:pt x="1246" y="1059"/>
                  </a:lnTo>
                  <a:lnTo>
                    <a:pt x="1246" y="1054"/>
                  </a:lnTo>
                  <a:lnTo>
                    <a:pt x="1247" y="1051"/>
                  </a:lnTo>
                  <a:lnTo>
                    <a:pt x="1251" y="1045"/>
                  </a:lnTo>
                  <a:lnTo>
                    <a:pt x="1252" y="1045"/>
                  </a:lnTo>
                  <a:lnTo>
                    <a:pt x="1255" y="1044"/>
                  </a:lnTo>
                  <a:lnTo>
                    <a:pt x="1255" y="1042"/>
                  </a:lnTo>
                  <a:lnTo>
                    <a:pt x="1249" y="1039"/>
                  </a:lnTo>
                  <a:lnTo>
                    <a:pt x="1250" y="1030"/>
                  </a:lnTo>
                  <a:lnTo>
                    <a:pt x="1247" y="1025"/>
                  </a:lnTo>
                  <a:lnTo>
                    <a:pt x="1241" y="1021"/>
                  </a:lnTo>
                  <a:lnTo>
                    <a:pt x="1237" y="1015"/>
                  </a:lnTo>
                  <a:lnTo>
                    <a:pt x="1241" y="1017"/>
                  </a:lnTo>
                  <a:lnTo>
                    <a:pt x="1246" y="1018"/>
                  </a:lnTo>
                  <a:lnTo>
                    <a:pt x="1250" y="1017"/>
                  </a:lnTo>
                  <a:lnTo>
                    <a:pt x="1253" y="1013"/>
                  </a:lnTo>
                  <a:lnTo>
                    <a:pt x="1248" y="1011"/>
                  </a:lnTo>
                  <a:lnTo>
                    <a:pt x="1256" y="1004"/>
                  </a:lnTo>
                  <a:lnTo>
                    <a:pt x="1263" y="1006"/>
                  </a:lnTo>
                  <a:lnTo>
                    <a:pt x="1266" y="1013"/>
                  </a:lnTo>
                  <a:lnTo>
                    <a:pt x="1263" y="1022"/>
                  </a:lnTo>
                  <a:lnTo>
                    <a:pt x="1264" y="1025"/>
                  </a:lnTo>
                  <a:lnTo>
                    <a:pt x="1271" y="1027"/>
                  </a:lnTo>
                  <a:lnTo>
                    <a:pt x="1277" y="1030"/>
                  </a:lnTo>
                  <a:lnTo>
                    <a:pt x="1282" y="1032"/>
                  </a:lnTo>
                  <a:lnTo>
                    <a:pt x="1289" y="1030"/>
                  </a:lnTo>
                  <a:lnTo>
                    <a:pt x="1284" y="1024"/>
                  </a:lnTo>
                  <a:lnTo>
                    <a:pt x="1283" y="1021"/>
                  </a:lnTo>
                  <a:lnTo>
                    <a:pt x="1285" y="1019"/>
                  </a:lnTo>
                  <a:lnTo>
                    <a:pt x="1288" y="1018"/>
                  </a:lnTo>
                  <a:lnTo>
                    <a:pt x="1289" y="1019"/>
                  </a:lnTo>
                  <a:lnTo>
                    <a:pt x="1295" y="1021"/>
                  </a:lnTo>
                  <a:lnTo>
                    <a:pt x="1298" y="1021"/>
                  </a:lnTo>
                  <a:lnTo>
                    <a:pt x="1307" y="1018"/>
                  </a:lnTo>
                  <a:lnTo>
                    <a:pt x="1304" y="1015"/>
                  </a:lnTo>
                  <a:lnTo>
                    <a:pt x="1303" y="1014"/>
                  </a:lnTo>
                  <a:lnTo>
                    <a:pt x="1305" y="1010"/>
                  </a:lnTo>
                  <a:lnTo>
                    <a:pt x="1310" y="1007"/>
                  </a:lnTo>
                  <a:lnTo>
                    <a:pt x="1312" y="1005"/>
                  </a:lnTo>
                  <a:lnTo>
                    <a:pt x="1324" y="980"/>
                  </a:lnTo>
                  <a:lnTo>
                    <a:pt x="1325" y="974"/>
                  </a:lnTo>
                  <a:lnTo>
                    <a:pt x="1326" y="966"/>
                  </a:lnTo>
                  <a:lnTo>
                    <a:pt x="1329" y="968"/>
                  </a:lnTo>
                  <a:lnTo>
                    <a:pt x="1330" y="965"/>
                  </a:lnTo>
                  <a:lnTo>
                    <a:pt x="1330" y="957"/>
                  </a:lnTo>
                  <a:lnTo>
                    <a:pt x="1330" y="955"/>
                  </a:lnTo>
                  <a:lnTo>
                    <a:pt x="1333" y="954"/>
                  </a:lnTo>
                  <a:lnTo>
                    <a:pt x="1340" y="953"/>
                  </a:lnTo>
                  <a:lnTo>
                    <a:pt x="1343" y="951"/>
                  </a:lnTo>
                  <a:lnTo>
                    <a:pt x="1346" y="947"/>
                  </a:lnTo>
                  <a:lnTo>
                    <a:pt x="1353" y="931"/>
                  </a:lnTo>
                  <a:lnTo>
                    <a:pt x="1354" y="926"/>
                  </a:lnTo>
                  <a:lnTo>
                    <a:pt x="1353" y="9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xmlns="" id="{BF5C3304-6159-4C77-BFDB-63618E506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2443" y="2164516"/>
              <a:ext cx="12411" cy="7952"/>
            </a:xfrm>
            <a:custGeom>
              <a:avLst/>
              <a:gdLst>
                <a:gd name="T0" fmla="*/ 42 w 49"/>
                <a:gd name="T1" fmla="*/ 3 h 29"/>
                <a:gd name="T2" fmla="*/ 27 w 49"/>
                <a:gd name="T3" fmla="*/ 5 h 29"/>
                <a:gd name="T4" fmla="*/ 20 w 49"/>
                <a:gd name="T5" fmla="*/ 4 h 29"/>
                <a:gd name="T6" fmla="*/ 6 w 49"/>
                <a:gd name="T7" fmla="*/ 0 h 29"/>
                <a:gd name="T8" fmla="*/ 1 w 49"/>
                <a:gd name="T9" fmla="*/ 1 h 29"/>
                <a:gd name="T10" fmla="*/ 0 w 49"/>
                <a:gd name="T11" fmla="*/ 10 h 29"/>
                <a:gd name="T12" fmla="*/ 8 w 49"/>
                <a:gd name="T13" fmla="*/ 10 h 29"/>
                <a:gd name="T14" fmla="*/ 16 w 49"/>
                <a:gd name="T15" fmla="*/ 13 h 29"/>
                <a:gd name="T16" fmla="*/ 20 w 49"/>
                <a:gd name="T17" fmla="*/ 18 h 29"/>
                <a:gd name="T18" fmla="*/ 19 w 49"/>
                <a:gd name="T19" fmla="*/ 26 h 29"/>
                <a:gd name="T20" fmla="*/ 32 w 49"/>
                <a:gd name="T21" fmla="*/ 28 h 29"/>
                <a:gd name="T22" fmla="*/ 38 w 49"/>
                <a:gd name="T23" fmla="*/ 28 h 29"/>
                <a:gd name="T24" fmla="*/ 40 w 49"/>
                <a:gd name="T25" fmla="*/ 25 h 29"/>
                <a:gd name="T26" fmla="*/ 41 w 49"/>
                <a:gd name="T27" fmla="*/ 20 h 29"/>
                <a:gd name="T28" fmla="*/ 45 w 49"/>
                <a:gd name="T29" fmla="*/ 17 h 29"/>
                <a:gd name="T30" fmla="*/ 48 w 49"/>
                <a:gd name="T31" fmla="*/ 12 h 29"/>
                <a:gd name="T32" fmla="*/ 46 w 49"/>
                <a:gd name="T33" fmla="*/ 3 h 29"/>
                <a:gd name="T34" fmla="*/ 42 w 49"/>
                <a:gd name="T3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9">
                  <a:moveTo>
                    <a:pt x="42" y="3"/>
                  </a:moveTo>
                  <a:lnTo>
                    <a:pt x="27" y="5"/>
                  </a:lnTo>
                  <a:lnTo>
                    <a:pt x="20" y="4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16" y="13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32" y="28"/>
                  </a:lnTo>
                  <a:lnTo>
                    <a:pt x="38" y="28"/>
                  </a:lnTo>
                  <a:lnTo>
                    <a:pt x="40" y="25"/>
                  </a:lnTo>
                  <a:lnTo>
                    <a:pt x="41" y="20"/>
                  </a:lnTo>
                  <a:lnTo>
                    <a:pt x="45" y="17"/>
                  </a:lnTo>
                  <a:lnTo>
                    <a:pt x="48" y="12"/>
                  </a:lnTo>
                  <a:lnTo>
                    <a:pt x="46" y="3"/>
                  </a:lnTo>
                  <a:lnTo>
                    <a:pt x="42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xmlns="" id="{B38E0CA7-47C1-4A4B-BB6C-FDCEA13D2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3726" y="2142930"/>
              <a:ext cx="10155" cy="13633"/>
            </a:xfrm>
            <a:custGeom>
              <a:avLst/>
              <a:gdLst>
                <a:gd name="T0" fmla="*/ 30 w 40"/>
                <a:gd name="T1" fmla="*/ 34 h 52"/>
                <a:gd name="T2" fmla="*/ 27 w 40"/>
                <a:gd name="T3" fmla="*/ 32 h 52"/>
                <a:gd name="T4" fmla="*/ 24 w 40"/>
                <a:gd name="T5" fmla="*/ 29 h 52"/>
                <a:gd name="T6" fmla="*/ 28 w 40"/>
                <a:gd name="T7" fmla="*/ 26 h 52"/>
                <a:gd name="T8" fmla="*/ 35 w 40"/>
                <a:gd name="T9" fmla="*/ 22 h 52"/>
                <a:gd name="T10" fmla="*/ 38 w 40"/>
                <a:gd name="T11" fmla="*/ 19 h 52"/>
                <a:gd name="T12" fmla="*/ 35 w 40"/>
                <a:gd name="T13" fmla="*/ 15 h 52"/>
                <a:gd name="T14" fmla="*/ 33 w 40"/>
                <a:gd name="T15" fmla="*/ 9 h 52"/>
                <a:gd name="T16" fmla="*/ 29 w 40"/>
                <a:gd name="T17" fmla="*/ 5 h 52"/>
                <a:gd name="T18" fmla="*/ 22 w 40"/>
                <a:gd name="T19" fmla="*/ 2 h 52"/>
                <a:gd name="T20" fmla="*/ 12 w 40"/>
                <a:gd name="T21" fmla="*/ 0 h 52"/>
                <a:gd name="T22" fmla="*/ 9 w 40"/>
                <a:gd name="T23" fmla="*/ 2 h 52"/>
                <a:gd name="T24" fmla="*/ 6 w 40"/>
                <a:gd name="T25" fmla="*/ 7 h 52"/>
                <a:gd name="T26" fmla="*/ 6 w 40"/>
                <a:gd name="T27" fmla="*/ 11 h 52"/>
                <a:gd name="T28" fmla="*/ 7 w 40"/>
                <a:gd name="T29" fmla="*/ 16 h 52"/>
                <a:gd name="T30" fmla="*/ 9 w 40"/>
                <a:gd name="T31" fmla="*/ 20 h 52"/>
                <a:gd name="T32" fmla="*/ 11 w 40"/>
                <a:gd name="T33" fmla="*/ 24 h 52"/>
                <a:gd name="T34" fmla="*/ 8 w 40"/>
                <a:gd name="T35" fmla="*/ 24 h 52"/>
                <a:gd name="T36" fmla="*/ 3 w 40"/>
                <a:gd name="T37" fmla="*/ 27 h 52"/>
                <a:gd name="T38" fmla="*/ 0 w 40"/>
                <a:gd name="T39" fmla="*/ 27 h 52"/>
                <a:gd name="T40" fmla="*/ 6 w 40"/>
                <a:gd name="T41" fmla="*/ 34 h 52"/>
                <a:gd name="T42" fmla="*/ 8 w 40"/>
                <a:gd name="T43" fmla="*/ 38 h 52"/>
                <a:gd name="T44" fmla="*/ 8 w 40"/>
                <a:gd name="T45" fmla="*/ 42 h 52"/>
                <a:gd name="T46" fmla="*/ 8 w 40"/>
                <a:gd name="T47" fmla="*/ 46 h 52"/>
                <a:gd name="T48" fmla="*/ 9 w 40"/>
                <a:gd name="T49" fmla="*/ 48 h 52"/>
                <a:gd name="T50" fmla="*/ 22 w 40"/>
                <a:gd name="T51" fmla="*/ 51 h 52"/>
                <a:gd name="T52" fmla="*/ 28 w 40"/>
                <a:gd name="T53" fmla="*/ 48 h 52"/>
                <a:gd name="T54" fmla="*/ 39 w 40"/>
                <a:gd name="T55" fmla="*/ 38 h 52"/>
                <a:gd name="T56" fmla="*/ 38 w 40"/>
                <a:gd name="T57" fmla="*/ 35 h 52"/>
                <a:gd name="T58" fmla="*/ 30 w 40"/>
                <a:gd name="T5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52">
                  <a:moveTo>
                    <a:pt x="30" y="34"/>
                  </a:moveTo>
                  <a:lnTo>
                    <a:pt x="27" y="32"/>
                  </a:lnTo>
                  <a:lnTo>
                    <a:pt x="24" y="29"/>
                  </a:lnTo>
                  <a:lnTo>
                    <a:pt x="28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5" y="15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9" y="2"/>
                  </a:lnTo>
                  <a:lnTo>
                    <a:pt x="6" y="7"/>
                  </a:lnTo>
                  <a:lnTo>
                    <a:pt x="6" y="11"/>
                  </a:lnTo>
                  <a:lnTo>
                    <a:pt x="7" y="16"/>
                  </a:lnTo>
                  <a:lnTo>
                    <a:pt x="9" y="20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6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8" y="46"/>
                  </a:lnTo>
                  <a:lnTo>
                    <a:pt x="9" y="48"/>
                  </a:lnTo>
                  <a:lnTo>
                    <a:pt x="22" y="51"/>
                  </a:lnTo>
                  <a:lnTo>
                    <a:pt x="28" y="48"/>
                  </a:lnTo>
                  <a:lnTo>
                    <a:pt x="39" y="38"/>
                  </a:lnTo>
                  <a:lnTo>
                    <a:pt x="38" y="35"/>
                  </a:lnTo>
                  <a:lnTo>
                    <a:pt x="30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xmlns="" id="{814E58E6-D2C2-4722-A71D-942F73A7C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4035" y="2115663"/>
              <a:ext cx="20309" cy="24995"/>
            </a:xfrm>
            <a:custGeom>
              <a:avLst/>
              <a:gdLst>
                <a:gd name="T0" fmla="*/ 50 w 81"/>
                <a:gd name="T1" fmla="*/ 11 h 98"/>
                <a:gd name="T2" fmla="*/ 47 w 81"/>
                <a:gd name="T3" fmla="*/ 4 h 98"/>
                <a:gd name="T4" fmla="*/ 36 w 81"/>
                <a:gd name="T5" fmla="*/ 0 h 98"/>
                <a:gd name="T6" fmla="*/ 23 w 81"/>
                <a:gd name="T7" fmla="*/ 5 h 98"/>
                <a:gd name="T8" fmla="*/ 12 w 81"/>
                <a:gd name="T9" fmla="*/ 14 h 98"/>
                <a:gd name="T10" fmla="*/ 8 w 81"/>
                <a:gd name="T11" fmla="*/ 24 h 98"/>
                <a:gd name="T12" fmla="*/ 12 w 81"/>
                <a:gd name="T13" fmla="*/ 27 h 98"/>
                <a:gd name="T14" fmla="*/ 12 w 81"/>
                <a:gd name="T15" fmla="*/ 31 h 98"/>
                <a:gd name="T16" fmla="*/ 10 w 81"/>
                <a:gd name="T17" fmla="*/ 35 h 98"/>
                <a:gd name="T18" fmla="*/ 6 w 81"/>
                <a:gd name="T19" fmla="*/ 37 h 98"/>
                <a:gd name="T20" fmla="*/ 4 w 81"/>
                <a:gd name="T21" fmla="*/ 40 h 98"/>
                <a:gd name="T22" fmla="*/ 2 w 81"/>
                <a:gd name="T23" fmla="*/ 46 h 98"/>
                <a:gd name="T24" fmla="*/ 0 w 81"/>
                <a:gd name="T25" fmla="*/ 62 h 98"/>
                <a:gd name="T26" fmla="*/ 0 w 81"/>
                <a:gd name="T27" fmla="*/ 68 h 98"/>
                <a:gd name="T28" fmla="*/ 2 w 81"/>
                <a:gd name="T29" fmla="*/ 73 h 98"/>
                <a:gd name="T30" fmla="*/ 5 w 81"/>
                <a:gd name="T31" fmla="*/ 75 h 98"/>
                <a:gd name="T32" fmla="*/ 10 w 81"/>
                <a:gd name="T33" fmla="*/ 75 h 98"/>
                <a:gd name="T34" fmla="*/ 13 w 81"/>
                <a:gd name="T35" fmla="*/ 77 h 98"/>
                <a:gd name="T36" fmla="*/ 13 w 81"/>
                <a:gd name="T37" fmla="*/ 80 h 98"/>
                <a:gd name="T38" fmla="*/ 8 w 81"/>
                <a:gd name="T39" fmla="*/ 83 h 98"/>
                <a:gd name="T40" fmla="*/ 13 w 81"/>
                <a:gd name="T41" fmla="*/ 89 h 98"/>
                <a:gd name="T42" fmla="*/ 26 w 81"/>
                <a:gd name="T43" fmla="*/ 91 h 98"/>
                <a:gd name="T44" fmla="*/ 31 w 81"/>
                <a:gd name="T45" fmla="*/ 95 h 98"/>
                <a:gd name="T46" fmla="*/ 32 w 81"/>
                <a:gd name="T47" fmla="*/ 94 h 98"/>
                <a:gd name="T48" fmla="*/ 36 w 81"/>
                <a:gd name="T49" fmla="*/ 91 h 98"/>
                <a:gd name="T50" fmla="*/ 37 w 81"/>
                <a:gd name="T51" fmla="*/ 90 h 98"/>
                <a:gd name="T52" fmla="*/ 41 w 81"/>
                <a:gd name="T53" fmla="*/ 97 h 98"/>
                <a:gd name="T54" fmla="*/ 45 w 81"/>
                <a:gd name="T55" fmla="*/ 94 h 98"/>
                <a:gd name="T56" fmla="*/ 49 w 81"/>
                <a:gd name="T57" fmla="*/ 87 h 98"/>
                <a:gd name="T58" fmla="*/ 52 w 81"/>
                <a:gd name="T59" fmla="*/ 81 h 98"/>
                <a:gd name="T60" fmla="*/ 51 w 81"/>
                <a:gd name="T61" fmla="*/ 77 h 98"/>
                <a:gd name="T62" fmla="*/ 45 w 81"/>
                <a:gd name="T63" fmla="*/ 74 h 98"/>
                <a:gd name="T64" fmla="*/ 40 w 81"/>
                <a:gd name="T65" fmla="*/ 69 h 98"/>
                <a:gd name="T66" fmla="*/ 39 w 81"/>
                <a:gd name="T67" fmla="*/ 58 h 98"/>
                <a:gd name="T68" fmla="*/ 41 w 81"/>
                <a:gd name="T69" fmla="*/ 58 h 98"/>
                <a:gd name="T70" fmla="*/ 51 w 81"/>
                <a:gd name="T71" fmla="*/ 62 h 98"/>
                <a:gd name="T72" fmla="*/ 64 w 81"/>
                <a:gd name="T73" fmla="*/ 57 h 98"/>
                <a:gd name="T74" fmla="*/ 76 w 81"/>
                <a:gd name="T75" fmla="*/ 48 h 98"/>
                <a:gd name="T76" fmla="*/ 80 w 81"/>
                <a:gd name="T77" fmla="*/ 37 h 98"/>
                <a:gd name="T78" fmla="*/ 74 w 81"/>
                <a:gd name="T79" fmla="*/ 26 h 98"/>
                <a:gd name="T80" fmla="*/ 50 w 81"/>
                <a:gd name="T81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98">
                  <a:moveTo>
                    <a:pt x="50" y="11"/>
                  </a:moveTo>
                  <a:lnTo>
                    <a:pt x="47" y="4"/>
                  </a:lnTo>
                  <a:lnTo>
                    <a:pt x="36" y="0"/>
                  </a:lnTo>
                  <a:lnTo>
                    <a:pt x="23" y="5"/>
                  </a:lnTo>
                  <a:lnTo>
                    <a:pt x="12" y="14"/>
                  </a:lnTo>
                  <a:lnTo>
                    <a:pt x="8" y="24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0" y="35"/>
                  </a:lnTo>
                  <a:lnTo>
                    <a:pt x="6" y="37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3"/>
                  </a:lnTo>
                  <a:lnTo>
                    <a:pt x="5" y="75"/>
                  </a:lnTo>
                  <a:lnTo>
                    <a:pt x="10" y="75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8" y="83"/>
                  </a:lnTo>
                  <a:lnTo>
                    <a:pt x="13" y="89"/>
                  </a:lnTo>
                  <a:lnTo>
                    <a:pt x="26" y="91"/>
                  </a:lnTo>
                  <a:lnTo>
                    <a:pt x="31" y="95"/>
                  </a:lnTo>
                  <a:lnTo>
                    <a:pt x="32" y="94"/>
                  </a:lnTo>
                  <a:lnTo>
                    <a:pt x="36" y="91"/>
                  </a:lnTo>
                  <a:lnTo>
                    <a:pt x="37" y="90"/>
                  </a:lnTo>
                  <a:lnTo>
                    <a:pt x="41" y="97"/>
                  </a:lnTo>
                  <a:lnTo>
                    <a:pt x="45" y="94"/>
                  </a:lnTo>
                  <a:lnTo>
                    <a:pt x="49" y="87"/>
                  </a:lnTo>
                  <a:lnTo>
                    <a:pt x="52" y="81"/>
                  </a:lnTo>
                  <a:lnTo>
                    <a:pt x="51" y="77"/>
                  </a:lnTo>
                  <a:lnTo>
                    <a:pt x="45" y="74"/>
                  </a:lnTo>
                  <a:lnTo>
                    <a:pt x="40" y="69"/>
                  </a:lnTo>
                  <a:lnTo>
                    <a:pt x="39" y="58"/>
                  </a:lnTo>
                  <a:lnTo>
                    <a:pt x="41" y="58"/>
                  </a:lnTo>
                  <a:lnTo>
                    <a:pt x="51" y="62"/>
                  </a:lnTo>
                  <a:lnTo>
                    <a:pt x="64" y="57"/>
                  </a:lnTo>
                  <a:lnTo>
                    <a:pt x="76" y="48"/>
                  </a:lnTo>
                  <a:lnTo>
                    <a:pt x="80" y="37"/>
                  </a:lnTo>
                  <a:lnTo>
                    <a:pt x="74" y="26"/>
                  </a:lnTo>
                  <a:lnTo>
                    <a:pt x="50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xmlns="" id="{F559057D-6352-49DA-8FF4-5A97433CE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9200" y="1804371"/>
              <a:ext cx="346379" cy="518064"/>
            </a:xfrm>
            <a:custGeom>
              <a:avLst/>
              <a:gdLst>
                <a:gd name="T0" fmla="*/ 1310 w 1355"/>
                <a:gd name="T1" fmla="*/ 906 h 2010"/>
                <a:gd name="T2" fmla="*/ 1272 w 1355"/>
                <a:gd name="T3" fmla="*/ 904 h 2010"/>
                <a:gd name="T4" fmla="*/ 1299 w 1355"/>
                <a:gd name="T5" fmla="*/ 852 h 2010"/>
                <a:gd name="T6" fmla="*/ 1240 w 1355"/>
                <a:gd name="T7" fmla="*/ 805 h 2010"/>
                <a:gd name="T8" fmla="*/ 1138 w 1355"/>
                <a:gd name="T9" fmla="*/ 779 h 2010"/>
                <a:gd name="T10" fmla="*/ 1025 w 1355"/>
                <a:gd name="T11" fmla="*/ 653 h 2010"/>
                <a:gd name="T12" fmla="*/ 975 w 1355"/>
                <a:gd name="T13" fmla="*/ 584 h 2010"/>
                <a:gd name="T14" fmla="*/ 835 w 1355"/>
                <a:gd name="T15" fmla="*/ 148 h 2010"/>
                <a:gd name="T16" fmla="*/ 665 w 1355"/>
                <a:gd name="T17" fmla="*/ 6 h 2010"/>
                <a:gd name="T18" fmla="*/ 543 w 1355"/>
                <a:gd name="T19" fmla="*/ 70 h 2010"/>
                <a:gd name="T20" fmla="*/ 327 w 1355"/>
                <a:gd name="T21" fmla="*/ 48 h 2010"/>
                <a:gd name="T22" fmla="*/ 171 w 1355"/>
                <a:gd name="T23" fmla="*/ 577 h 2010"/>
                <a:gd name="T24" fmla="*/ 154 w 1355"/>
                <a:gd name="T25" fmla="*/ 712 h 2010"/>
                <a:gd name="T26" fmla="*/ 185 w 1355"/>
                <a:gd name="T27" fmla="*/ 788 h 2010"/>
                <a:gd name="T28" fmla="*/ 120 w 1355"/>
                <a:gd name="T29" fmla="*/ 909 h 2010"/>
                <a:gd name="T30" fmla="*/ 72 w 1355"/>
                <a:gd name="T31" fmla="*/ 1029 h 2010"/>
                <a:gd name="T32" fmla="*/ 17 w 1355"/>
                <a:gd name="T33" fmla="*/ 1080 h 2010"/>
                <a:gd name="T34" fmla="*/ 94 w 1355"/>
                <a:gd name="T35" fmla="*/ 1390 h 2010"/>
                <a:gd name="T36" fmla="*/ 218 w 1355"/>
                <a:gd name="T37" fmla="*/ 1768 h 2010"/>
                <a:gd name="T38" fmla="*/ 252 w 1355"/>
                <a:gd name="T39" fmla="*/ 1902 h 2010"/>
                <a:gd name="T40" fmla="*/ 361 w 1355"/>
                <a:gd name="T41" fmla="*/ 2009 h 2010"/>
                <a:gd name="T42" fmla="*/ 391 w 1355"/>
                <a:gd name="T43" fmla="*/ 1913 h 2010"/>
                <a:gd name="T44" fmla="*/ 448 w 1355"/>
                <a:gd name="T45" fmla="*/ 1815 h 2010"/>
                <a:gd name="T46" fmla="*/ 464 w 1355"/>
                <a:gd name="T47" fmla="*/ 1755 h 2010"/>
                <a:gd name="T48" fmla="*/ 457 w 1355"/>
                <a:gd name="T49" fmla="*/ 1707 h 2010"/>
                <a:gd name="T50" fmla="*/ 513 w 1355"/>
                <a:gd name="T51" fmla="*/ 1615 h 2010"/>
                <a:gd name="T52" fmla="*/ 538 w 1355"/>
                <a:gd name="T53" fmla="*/ 1614 h 2010"/>
                <a:gd name="T54" fmla="*/ 542 w 1355"/>
                <a:gd name="T55" fmla="*/ 1600 h 2010"/>
                <a:gd name="T56" fmla="*/ 569 w 1355"/>
                <a:gd name="T57" fmla="*/ 1639 h 2010"/>
                <a:gd name="T58" fmla="*/ 548 w 1355"/>
                <a:gd name="T59" fmla="*/ 1550 h 2010"/>
                <a:gd name="T60" fmla="*/ 562 w 1355"/>
                <a:gd name="T61" fmla="*/ 1546 h 2010"/>
                <a:gd name="T62" fmla="*/ 594 w 1355"/>
                <a:gd name="T63" fmla="*/ 1616 h 2010"/>
                <a:gd name="T64" fmla="*/ 603 w 1355"/>
                <a:gd name="T65" fmla="*/ 1513 h 2010"/>
                <a:gd name="T66" fmla="*/ 615 w 1355"/>
                <a:gd name="T67" fmla="*/ 1555 h 2010"/>
                <a:gd name="T68" fmla="*/ 639 w 1355"/>
                <a:gd name="T69" fmla="*/ 1558 h 2010"/>
                <a:gd name="T70" fmla="*/ 641 w 1355"/>
                <a:gd name="T71" fmla="*/ 1537 h 2010"/>
                <a:gd name="T72" fmla="*/ 663 w 1355"/>
                <a:gd name="T73" fmla="*/ 1560 h 2010"/>
                <a:gd name="T74" fmla="*/ 697 w 1355"/>
                <a:gd name="T75" fmla="*/ 1468 h 2010"/>
                <a:gd name="T76" fmla="*/ 742 w 1355"/>
                <a:gd name="T77" fmla="*/ 1482 h 2010"/>
                <a:gd name="T78" fmla="*/ 770 w 1355"/>
                <a:gd name="T79" fmla="*/ 1456 h 2010"/>
                <a:gd name="T80" fmla="*/ 783 w 1355"/>
                <a:gd name="T81" fmla="*/ 1330 h 2010"/>
                <a:gd name="T82" fmla="*/ 809 w 1355"/>
                <a:gd name="T83" fmla="*/ 1253 h 2010"/>
                <a:gd name="T84" fmla="*/ 824 w 1355"/>
                <a:gd name="T85" fmla="*/ 1252 h 2010"/>
                <a:gd name="T86" fmla="*/ 841 w 1355"/>
                <a:gd name="T87" fmla="*/ 1270 h 2010"/>
                <a:gd name="T88" fmla="*/ 895 w 1355"/>
                <a:gd name="T89" fmla="*/ 1300 h 2010"/>
                <a:gd name="T90" fmla="*/ 915 w 1355"/>
                <a:gd name="T91" fmla="*/ 1262 h 2010"/>
                <a:gd name="T92" fmla="*/ 936 w 1355"/>
                <a:gd name="T93" fmla="*/ 1229 h 2010"/>
                <a:gd name="T94" fmla="*/ 963 w 1355"/>
                <a:gd name="T95" fmla="*/ 1203 h 2010"/>
                <a:gd name="T96" fmla="*/ 1005 w 1355"/>
                <a:gd name="T97" fmla="*/ 1190 h 2010"/>
                <a:gd name="T98" fmla="*/ 1021 w 1355"/>
                <a:gd name="T99" fmla="*/ 1171 h 2010"/>
                <a:gd name="T100" fmla="*/ 1073 w 1355"/>
                <a:gd name="T101" fmla="*/ 1233 h 2010"/>
                <a:gd name="T102" fmla="*/ 1083 w 1355"/>
                <a:gd name="T103" fmla="*/ 1176 h 2010"/>
                <a:gd name="T104" fmla="*/ 1102 w 1355"/>
                <a:gd name="T105" fmla="*/ 1184 h 2010"/>
                <a:gd name="T106" fmla="*/ 1117 w 1355"/>
                <a:gd name="T107" fmla="*/ 1138 h 2010"/>
                <a:gd name="T108" fmla="*/ 1134 w 1355"/>
                <a:gd name="T109" fmla="*/ 1122 h 2010"/>
                <a:gd name="T110" fmla="*/ 1178 w 1355"/>
                <a:gd name="T111" fmla="*/ 1098 h 2010"/>
                <a:gd name="T112" fmla="*/ 1198 w 1355"/>
                <a:gd name="T113" fmla="*/ 1081 h 2010"/>
                <a:gd name="T114" fmla="*/ 1228 w 1355"/>
                <a:gd name="T115" fmla="*/ 1048 h 2010"/>
                <a:gd name="T116" fmla="*/ 1237 w 1355"/>
                <a:gd name="T117" fmla="*/ 1015 h 2010"/>
                <a:gd name="T118" fmla="*/ 1285 w 1355"/>
                <a:gd name="T119" fmla="*/ 1019 h 2010"/>
                <a:gd name="T120" fmla="*/ 1330 w 1355"/>
                <a:gd name="T121" fmla="*/ 955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5" h="2010">
                  <a:moveTo>
                    <a:pt x="1353" y="925"/>
                  </a:moveTo>
                  <a:lnTo>
                    <a:pt x="1346" y="916"/>
                  </a:lnTo>
                  <a:lnTo>
                    <a:pt x="1345" y="914"/>
                  </a:lnTo>
                  <a:lnTo>
                    <a:pt x="1345" y="912"/>
                  </a:lnTo>
                  <a:lnTo>
                    <a:pt x="1344" y="910"/>
                  </a:lnTo>
                  <a:lnTo>
                    <a:pt x="1343" y="910"/>
                  </a:lnTo>
                  <a:lnTo>
                    <a:pt x="1339" y="912"/>
                  </a:lnTo>
                  <a:lnTo>
                    <a:pt x="1338" y="912"/>
                  </a:lnTo>
                  <a:lnTo>
                    <a:pt x="1328" y="903"/>
                  </a:lnTo>
                  <a:lnTo>
                    <a:pt x="1323" y="900"/>
                  </a:lnTo>
                  <a:lnTo>
                    <a:pt x="1318" y="900"/>
                  </a:lnTo>
                  <a:lnTo>
                    <a:pt x="1329" y="916"/>
                  </a:lnTo>
                  <a:lnTo>
                    <a:pt x="1331" y="925"/>
                  </a:lnTo>
                  <a:lnTo>
                    <a:pt x="1325" y="932"/>
                  </a:lnTo>
                  <a:lnTo>
                    <a:pt x="1322" y="922"/>
                  </a:lnTo>
                  <a:lnTo>
                    <a:pt x="1316" y="912"/>
                  </a:lnTo>
                  <a:lnTo>
                    <a:pt x="1310" y="906"/>
                  </a:lnTo>
                  <a:lnTo>
                    <a:pt x="1304" y="910"/>
                  </a:lnTo>
                  <a:lnTo>
                    <a:pt x="1307" y="912"/>
                  </a:lnTo>
                  <a:lnTo>
                    <a:pt x="1310" y="916"/>
                  </a:lnTo>
                  <a:lnTo>
                    <a:pt x="1311" y="917"/>
                  </a:lnTo>
                  <a:lnTo>
                    <a:pt x="1307" y="921"/>
                  </a:lnTo>
                  <a:lnTo>
                    <a:pt x="1311" y="923"/>
                  </a:lnTo>
                  <a:lnTo>
                    <a:pt x="1307" y="926"/>
                  </a:lnTo>
                  <a:lnTo>
                    <a:pt x="1300" y="920"/>
                  </a:lnTo>
                  <a:lnTo>
                    <a:pt x="1296" y="922"/>
                  </a:lnTo>
                  <a:lnTo>
                    <a:pt x="1297" y="925"/>
                  </a:lnTo>
                  <a:lnTo>
                    <a:pt x="1300" y="938"/>
                  </a:lnTo>
                  <a:lnTo>
                    <a:pt x="1300" y="942"/>
                  </a:lnTo>
                  <a:lnTo>
                    <a:pt x="1289" y="922"/>
                  </a:lnTo>
                  <a:lnTo>
                    <a:pt x="1285" y="919"/>
                  </a:lnTo>
                  <a:lnTo>
                    <a:pt x="1277" y="915"/>
                  </a:lnTo>
                  <a:lnTo>
                    <a:pt x="1271" y="910"/>
                  </a:lnTo>
                  <a:lnTo>
                    <a:pt x="1272" y="904"/>
                  </a:lnTo>
                  <a:lnTo>
                    <a:pt x="1276" y="904"/>
                  </a:lnTo>
                  <a:lnTo>
                    <a:pt x="1289" y="909"/>
                  </a:lnTo>
                  <a:lnTo>
                    <a:pt x="1294" y="910"/>
                  </a:lnTo>
                  <a:lnTo>
                    <a:pt x="1298" y="907"/>
                  </a:lnTo>
                  <a:lnTo>
                    <a:pt x="1300" y="902"/>
                  </a:lnTo>
                  <a:lnTo>
                    <a:pt x="1298" y="897"/>
                  </a:lnTo>
                  <a:lnTo>
                    <a:pt x="1292" y="895"/>
                  </a:lnTo>
                  <a:lnTo>
                    <a:pt x="1293" y="884"/>
                  </a:lnTo>
                  <a:lnTo>
                    <a:pt x="1297" y="884"/>
                  </a:lnTo>
                  <a:lnTo>
                    <a:pt x="1302" y="888"/>
                  </a:lnTo>
                  <a:lnTo>
                    <a:pt x="1306" y="890"/>
                  </a:lnTo>
                  <a:lnTo>
                    <a:pt x="1312" y="886"/>
                  </a:lnTo>
                  <a:lnTo>
                    <a:pt x="1313" y="879"/>
                  </a:lnTo>
                  <a:lnTo>
                    <a:pt x="1312" y="872"/>
                  </a:lnTo>
                  <a:lnTo>
                    <a:pt x="1314" y="866"/>
                  </a:lnTo>
                  <a:lnTo>
                    <a:pt x="1309" y="863"/>
                  </a:lnTo>
                  <a:lnTo>
                    <a:pt x="1299" y="852"/>
                  </a:lnTo>
                  <a:lnTo>
                    <a:pt x="1296" y="850"/>
                  </a:lnTo>
                  <a:lnTo>
                    <a:pt x="1292" y="849"/>
                  </a:lnTo>
                  <a:lnTo>
                    <a:pt x="1285" y="846"/>
                  </a:lnTo>
                  <a:lnTo>
                    <a:pt x="1281" y="840"/>
                  </a:lnTo>
                  <a:lnTo>
                    <a:pt x="1283" y="832"/>
                  </a:lnTo>
                  <a:lnTo>
                    <a:pt x="1276" y="826"/>
                  </a:lnTo>
                  <a:lnTo>
                    <a:pt x="1270" y="821"/>
                  </a:lnTo>
                  <a:lnTo>
                    <a:pt x="1265" y="818"/>
                  </a:lnTo>
                  <a:lnTo>
                    <a:pt x="1263" y="817"/>
                  </a:lnTo>
                  <a:lnTo>
                    <a:pt x="1260" y="817"/>
                  </a:lnTo>
                  <a:lnTo>
                    <a:pt x="1260" y="817"/>
                  </a:lnTo>
                  <a:lnTo>
                    <a:pt x="1256" y="812"/>
                  </a:lnTo>
                  <a:lnTo>
                    <a:pt x="1253" y="808"/>
                  </a:lnTo>
                  <a:lnTo>
                    <a:pt x="1251" y="805"/>
                  </a:lnTo>
                  <a:lnTo>
                    <a:pt x="1249" y="803"/>
                  </a:lnTo>
                  <a:lnTo>
                    <a:pt x="1247" y="803"/>
                  </a:lnTo>
                  <a:lnTo>
                    <a:pt x="1240" y="805"/>
                  </a:lnTo>
                  <a:lnTo>
                    <a:pt x="1239" y="805"/>
                  </a:lnTo>
                  <a:lnTo>
                    <a:pt x="1236" y="801"/>
                  </a:lnTo>
                  <a:lnTo>
                    <a:pt x="1230" y="800"/>
                  </a:lnTo>
                  <a:lnTo>
                    <a:pt x="1221" y="798"/>
                  </a:lnTo>
                  <a:lnTo>
                    <a:pt x="1217" y="799"/>
                  </a:lnTo>
                  <a:lnTo>
                    <a:pt x="1214" y="801"/>
                  </a:lnTo>
                  <a:lnTo>
                    <a:pt x="1211" y="805"/>
                  </a:lnTo>
                  <a:lnTo>
                    <a:pt x="1212" y="808"/>
                  </a:lnTo>
                  <a:lnTo>
                    <a:pt x="1213" y="812"/>
                  </a:lnTo>
                  <a:lnTo>
                    <a:pt x="1212" y="816"/>
                  </a:lnTo>
                  <a:lnTo>
                    <a:pt x="1203" y="826"/>
                  </a:lnTo>
                  <a:lnTo>
                    <a:pt x="1190" y="824"/>
                  </a:lnTo>
                  <a:lnTo>
                    <a:pt x="1176" y="816"/>
                  </a:lnTo>
                  <a:lnTo>
                    <a:pt x="1159" y="802"/>
                  </a:lnTo>
                  <a:lnTo>
                    <a:pt x="1142" y="794"/>
                  </a:lnTo>
                  <a:lnTo>
                    <a:pt x="1139" y="787"/>
                  </a:lnTo>
                  <a:lnTo>
                    <a:pt x="1138" y="779"/>
                  </a:lnTo>
                  <a:lnTo>
                    <a:pt x="1139" y="771"/>
                  </a:lnTo>
                  <a:lnTo>
                    <a:pt x="1143" y="755"/>
                  </a:lnTo>
                  <a:lnTo>
                    <a:pt x="1140" y="739"/>
                  </a:lnTo>
                  <a:lnTo>
                    <a:pt x="1114" y="716"/>
                  </a:lnTo>
                  <a:lnTo>
                    <a:pt x="1107" y="702"/>
                  </a:lnTo>
                  <a:lnTo>
                    <a:pt x="1113" y="693"/>
                  </a:lnTo>
                  <a:lnTo>
                    <a:pt x="1118" y="685"/>
                  </a:lnTo>
                  <a:lnTo>
                    <a:pt x="1122" y="678"/>
                  </a:lnTo>
                  <a:lnTo>
                    <a:pt x="1119" y="663"/>
                  </a:lnTo>
                  <a:lnTo>
                    <a:pt x="1113" y="652"/>
                  </a:lnTo>
                  <a:lnTo>
                    <a:pt x="1105" y="649"/>
                  </a:lnTo>
                  <a:lnTo>
                    <a:pt x="1097" y="650"/>
                  </a:lnTo>
                  <a:lnTo>
                    <a:pt x="1088" y="654"/>
                  </a:lnTo>
                  <a:lnTo>
                    <a:pt x="1074" y="658"/>
                  </a:lnTo>
                  <a:lnTo>
                    <a:pt x="1055" y="660"/>
                  </a:lnTo>
                  <a:lnTo>
                    <a:pt x="1036" y="657"/>
                  </a:lnTo>
                  <a:lnTo>
                    <a:pt x="1025" y="653"/>
                  </a:lnTo>
                  <a:lnTo>
                    <a:pt x="1019" y="650"/>
                  </a:lnTo>
                  <a:lnTo>
                    <a:pt x="1016" y="646"/>
                  </a:lnTo>
                  <a:lnTo>
                    <a:pt x="1012" y="643"/>
                  </a:lnTo>
                  <a:lnTo>
                    <a:pt x="1008" y="641"/>
                  </a:lnTo>
                  <a:lnTo>
                    <a:pt x="1006" y="642"/>
                  </a:lnTo>
                  <a:lnTo>
                    <a:pt x="1005" y="646"/>
                  </a:lnTo>
                  <a:lnTo>
                    <a:pt x="1004" y="649"/>
                  </a:lnTo>
                  <a:lnTo>
                    <a:pt x="999" y="649"/>
                  </a:lnTo>
                  <a:lnTo>
                    <a:pt x="990" y="647"/>
                  </a:lnTo>
                  <a:lnTo>
                    <a:pt x="985" y="645"/>
                  </a:lnTo>
                  <a:lnTo>
                    <a:pt x="981" y="640"/>
                  </a:lnTo>
                  <a:lnTo>
                    <a:pt x="973" y="618"/>
                  </a:lnTo>
                  <a:lnTo>
                    <a:pt x="973" y="611"/>
                  </a:lnTo>
                  <a:lnTo>
                    <a:pt x="974" y="603"/>
                  </a:lnTo>
                  <a:lnTo>
                    <a:pt x="977" y="595"/>
                  </a:lnTo>
                  <a:lnTo>
                    <a:pt x="977" y="589"/>
                  </a:lnTo>
                  <a:lnTo>
                    <a:pt x="975" y="584"/>
                  </a:lnTo>
                  <a:lnTo>
                    <a:pt x="967" y="578"/>
                  </a:lnTo>
                  <a:lnTo>
                    <a:pt x="963" y="572"/>
                  </a:lnTo>
                  <a:lnTo>
                    <a:pt x="965" y="565"/>
                  </a:lnTo>
                  <a:lnTo>
                    <a:pt x="969" y="557"/>
                  </a:lnTo>
                  <a:lnTo>
                    <a:pt x="971" y="550"/>
                  </a:lnTo>
                  <a:lnTo>
                    <a:pt x="969" y="546"/>
                  </a:lnTo>
                  <a:lnTo>
                    <a:pt x="966" y="544"/>
                  </a:lnTo>
                  <a:lnTo>
                    <a:pt x="962" y="542"/>
                  </a:lnTo>
                  <a:lnTo>
                    <a:pt x="959" y="539"/>
                  </a:lnTo>
                  <a:lnTo>
                    <a:pt x="957" y="535"/>
                  </a:lnTo>
                  <a:lnTo>
                    <a:pt x="940" y="480"/>
                  </a:lnTo>
                  <a:lnTo>
                    <a:pt x="922" y="425"/>
                  </a:lnTo>
                  <a:lnTo>
                    <a:pt x="905" y="369"/>
                  </a:lnTo>
                  <a:lnTo>
                    <a:pt x="887" y="314"/>
                  </a:lnTo>
                  <a:lnTo>
                    <a:pt x="870" y="259"/>
                  </a:lnTo>
                  <a:lnTo>
                    <a:pt x="853" y="203"/>
                  </a:lnTo>
                  <a:lnTo>
                    <a:pt x="835" y="148"/>
                  </a:lnTo>
                  <a:lnTo>
                    <a:pt x="818" y="93"/>
                  </a:lnTo>
                  <a:lnTo>
                    <a:pt x="812" y="77"/>
                  </a:lnTo>
                  <a:lnTo>
                    <a:pt x="810" y="75"/>
                  </a:lnTo>
                  <a:lnTo>
                    <a:pt x="795" y="72"/>
                  </a:lnTo>
                  <a:lnTo>
                    <a:pt x="789" y="70"/>
                  </a:lnTo>
                  <a:lnTo>
                    <a:pt x="776" y="60"/>
                  </a:lnTo>
                  <a:lnTo>
                    <a:pt x="760" y="53"/>
                  </a:lnTo>
                  <a:lnTo>
                    <a:pt x="757" y="50"/>
                  </a:lnTo>
                  <a:lnTo>
                    <a:pt x="754" y="45"/>
                  </a:lnTo>
                  <a:lnTo>
                    <a:pt x="750" y="41"/>
                  </a:lnTo>
                  <a:lnTo>
                    <a:pt x="737" y="33"/>
                  </a:lnTo>
                  <a:lnTo>
                    <a:pt x="720" y="29"/>
                  </a:lnTo>
                  <a:lnTo>
                    <a:pt x="696" y="17"/>
                  </a:lnTo>
                  <a:lnTo>
                    <a:pt x="691" y="16"/>
                  </a:lnTo>
                  <a:lnTo>
                    <a:pt x="681" y="15"/>
                  </a:lnTo>
                  <a:lnTo>
                    <a:pt x="677" y="14"/>
                  </a:lnTo>
                  <a:lnTo>
                    <a:pt x="665" y="6"/>
                  </a:lnTo>
                  <a:lnTo>
                    <a:pt x="660" y="3"/>
                  </a:lnTo>
                  <a:lnTo>
                    <a:pt x="643" y="0"/>
                  </a:lnTo>
                  <a:lnTo>
                    <a:pt x="626" y="2"/>
                  </a:lnTo>
                  <a:lnTo>
                    <a:pt x="612" y="10"/>
                  </a:lnTo>
                  <a:lnTo>
                    <a:pt x="605" y="26"/>
                  </a:lnTo>
                  <a:lnTo>
                    <a:pt x="606" y="31"/>
                  </a:lnTo>
                  <a:lnTo>
                    <a:pt x="608" y="34"/>
                  </a:lnTo>
                  <a:lnTo>
                    <a:pt x="608" y="37"/>
                  </a:lnTo>
                  <a:lnTo>
                    <a:pt x="600" y="41"/>
                  </a:lnTo>
                  <a:lnTo>
                    <a:pt x="597" y="44"/>
                  </a:lnTo>
                  <a:lnTo>
                    <a:pt x="594" y="45"/>
                  </a:lnTo>
                  <a:lnTo>
                    <a:pt x="582" y="42"/>
                  </a:lnTo>
                  <a:lnTo>
                    <a:pt x="574" y="44"/>
                  </a:lnTo>
                  <a:lnTo>
                    <a:pt x="566" y="47"/>
                  </a:lnTo>
                  <a:lnTo>
                    <a:pt x="560" y="51"/>
                  </a:lnTo>
                  <a:lnTo>
                    <a:pt x="549" y="63"/>
                  </a:lnTo>
                  <a:lnTo>
                    <a:pt x="543" y="70"/>
                  </a:lnTo>
                  <a:lnTo>
                    <a:pt x="539" y="77"/>
                  </a:lnTo>
                  <a:lnTo>
                    <a:pt x="535" y="83"/>
                  </a:lnTo>
                  <a:lnTo>
                    <a:pt x="528" y="86"/>
                  </a:lnTo>
                  <a:lnTo>
                    <a:pt x="512" y="90"/>
                  </a:lnTo>
                  <a:lnTo>
                    <a:pt x="500" y="97"/>
                  </a:lnTo>
                  <a:lnTo>
                    <a:pt x="466" y="127"/>
                  </a:lnTo>
                  <a:lnTo>
                    <a:pt x="461" y="129"/>
                  </a:lnTo>
                  <a:lnTo>
                    <a:pt x="413" y="116"/>
                  </a:lnTo>
                  <a:lnTo>
                    <a:pt x="405" y="110"/>
                  </a:lnTo>
                  <a:lnTo>
                    <a:pt x="401" y="102"/>
                  </a:lnTo>
                  <a:lnTo>
                    <a:pt x="399" y="99"/>
                  </a:lnTo>
                  <a:lnTo>
                    <a:pt x="395" y="86"/>
                  </a:lnTo>
                  <a:lnTo>
                    <a:pt x="392" y="60"/>
                  </a:lnTo>
                  <a:lnTo>
                    <a:pt x="388" y="48"/>
                  </a:lnTo>
                  <a:lnTo>
                    <a:pt x="382" y="44"/>
                  </a:lnTo>
                  <a:lnTo>
                    <a:pt x="332" y="46"/>
                  </a:lnTo>
                  <a:lnTo>
                    <a:pt x="327" y="48"/>
                  </a:lnTo>
                  <a:lnTo>
                    <a:pt x="324" y="51"/>
                  </a:lnTo>
                  <a:lnTo>
                    <a:pt x="320" y="58"/>
                  </a:lnTo>
                  <a:lnTo>
                    <a:pt x="303" y="103"/>
                  </a:lnTo>
                  <a:lnTo>
                    <a:pt x="286" y="148"/>
                  </a:lnTo>
                  <a:lnTo>
                    <a:pt x="269" y="193"/>
                  </a:lnTo>
                  <a:lnTo>
                    <a:pt x="251" y="238"/>
                  </a:lnTo>
                  <a:lnTo>
                    <a:pt x="234" y="283"/>
                  </a:lnTo>
                  <a:lnTo>
                    <a:pt x="216" y="328"/>
                  </a:lnTo>
                  <a:lnTo>
                    <a:pt x="199" y="373"/>
                  </a:lnTo>
                  <a:lnTo>
                    <a:pt x="181" y="418"/>
                  </a:lnTo>
                  <a:lnTo>
                    <a:pt x="178" y="426"/>
                  </a:lnTo>
                  <a:lnTo>
                    <a:pt x="178" y="446"/>
                  </a:lnTo>
                  <a:lnTo>
                    <a:pt x="181" y="468"/>
                  </a:lnTo>
                  <a:lnTo>
                    <a:pt x="187" y="510"/>
                  </a:lnTo>
                  <a:lnTo>
                    <a:pt x="191" y="539"/>
                  </a:lnTo>
                  <a:lnTo>
                    <a:pt x="190" y="550"/>
                  </a:lnTo>
                  <a:lnTo>
                    <a:pt x="171" y="577"/>
                  </a:lnTo>
                  <a:lnTo>
                    <a:pt x="167" y="580"/>
                  </a:lnTo>
                  <a:lnTo>
                    <a:pt x="161" y="586"/>
                  </a:lnTo>
                  <a:lnTo>
                    <a:pt x="161" y="595"/>
                  </a:lnTo>
                  <a:lnTo>
                    <a:pt x="163" y="605"/>
                  </a:lnTo>
                  <a:lnTo>
                    <a:pt x="163" y="609"/>
                  </a:lnTo>
                  <a:lnTo>
                    <a:pt x="157" y="613"/>
                  </a:lnTo>
                  <a:lnTo>
                    <a:pt x="154" y="619"/>
                  </a:lnTo>
                  <a:lnTo>
                    <a:pt x="153" y="636"/>
                  </a:lnTo>
                  <a:lnTo>
                    <a:pt x="149" y="654"/>
                  </a:lnTo>
                  <a:lnTo>
                    <a:pt x="150" y="663"/>
                  </a:lnTo>
                  <a:lnTo>
                    <a:pt x="158" y="665"/>
                  </a:lnTo>
                  <a:lnTo>
                    <a:pt x="165" y="672"/>
                  </a:lnTo>
                  <a:lnTo>
                    <a:pt x="169" y="681"/>
                  </a:lnTo>
                  <a:lnTo>
                    <a:pt x="169" y="690"/>
                  </a:lnTo>
                  <a:lnTo>
                    <a:pt x="166" y="697"/>
                  </a:lnTo>
                  <a:lnTo>
                    <a:pt x="157" y="707"/>
                  </a:lnTo>
                  <a:lnTo>
                    <a:pt x="154" y="712"/>
                  </a:lnTo>
                  <a:lnTo>
                    <a:pt x="156" y="715"/>
                  </a:lnTo>
                  <a:lnTo>
                    <a:pt x="158" y="717"/>
                  </a:lnTo>
                  <a:lnTo>
                    <a:pt x="160" y="719"/>
                  </a:lnTo>
                  <a:lnTo>
                    <a:pt x="162" y="720"/>
                  </a:lnTo>
                  <a:lnTo>
                    <a:pt x="163" y="721"/>
                  </a:lnTo>
                  <a:lnTo>
                    <a:pt x="164" y="723"/>
                  </a:lnTo>
                  <a:lnTo>
                    <a:pt x="164" y="725"/>
                  </a:lnTo>
                  <a:lnTo>
                    <a:pt x="162" y="728"/>
                  </a:lnTo>
                  <a:lnTo>
                    <a:pt x="162" y="730"/>
                  </a:lnTo>
                  <a:lnTo>
                    <a:pt x="162" y="746"/>
                  </a:lnTo>
                  <a:lnTo>
                    <a:pt x="164" y="753"/>
                  </a:lnTo>
                  <a:lnTo>
                    <a:pt x="170" y="758"/>
                  </a:lnTo>
                  <a:lnTo>
                    <a:pt x="178" y="759"/>
                  </a:lnTo>
                  <a:lnTo>
                    <a:pt x="184" y="759"/>
                  </a:lnTo>
                  <a:lnTo>
                    <a:pt x="187" y="762"/>
                  </a:lnTo>
                  <a:lnTo>
                    <a:pt x="188" y="773"/>
                  </a:lnTo>
                  <a:lnTo>
                    <a:pt x="185" y="788"/>
                  </a:lnTo>
                  <a:lnTo>
                    <a:pt x="179" y="800"/>
                  </a:lnTo>
                  <a:lnTo>
                    <a:pt x="159" y="825"/>
                  </a:lnTo>
                  <a:lnTo>
                    <a:pt x="155" y="833"/>
                  </a:lnTo>
                  <a:lnTo>
                    <a:pt x="154" y="836"/>
                  </a:lnTo>
                  <a:lnTo>
                    <a:pt x="154" y="840"/>
                  </a:lnTo>
                  <a:lnTo>
                    <a:pt x="156" y="843"/>
                  </a:lnTo>
                  <a:lnTo>
                    <a:pt x="158" y="845"/>
                  </a:lnTo>
                  <a:lnTo>
                    <a:pt x="161" y="849"/>
                  </a:lnTo>
                  <a:lnTo>
                    <a:pt x="164" y="858"/>
                  </a:lnTo>
                  <a:lnTo>
                    <a:pt x="165" y="866"/>
                  </a:lnTo>
                  <a:lnTo>
                    <a:pt x="162" y="873"/>
                  </a:lnTo>
                  <a:lnTo>
                    <a:pt x="157" y="879"/>
                  </a:lnTo>
                  <a:lnTo>
                    <a:pt x="154" y="881"/>
                  </a:lnTo>
                  <a:lnTo>
                    <a:pt x="147" y="883"/>
                  </a:lnTo>
                  <a:lnTo>
                    <a:pt x="144" y="885"/>
                  </a:lnTo>
                  <a:lnTo>
                    <a:pt x="137" y="896"/>
                  </a:lnTo>
                  <a:lnTo>
                    <a:pt x="120" y="909"/>
                  </a:lnTo>
                  <a:lnTo>
                    <a:pt x="116" y="914"/>
                  </a:lnTo>
                  <a:lnTo>
                    <a:pt x="95" y="956"/>
                  </a:lnTo>
                  <a:lnTo>
                    <a:pt x="88" y="987"/>
                  </a:lnTo>
                  <a:lnTo>
                    <a:pt x="90" y="994"/>
                  </a:lnTo>
                  <a:lnTo>
                    <a:pt x="95" y="1002"/>
                  </a:lnTo>
                  <a:lnTo>
                    <a:pt x="102" y="1006"/>
                  </a:lnTo>
                  <a:lnTo>
                    <a:pt x="116" y="1010"/>
                  </a:lnTo>
                  <a:lnTo>
                    <a:pt x="123" y="1014"/>
                  </a:lnTo>
                  <a:lnTo>
                    <a:pt x="128" y="1021"/>
                  </a:lnTo>
                  <a:lnTo>
                    <a:pt x="125" y="1027"/>
                  </a:lnTo>
                  <a:lnTo>
                    <a:pt x="119" y="1032"/>
                  </a:lnTo>
                  <a:lnTo>
                    <a:pt x="112" y="1034"/>
                  </a:lnTo>
                  <a:lnTo>
                    <a:pt x="105" y="1032"/>
                  </a:lnTo>
                  <a:lnTo>
                    <a:pt x="91" y="1024"/>
                  </a:lnTo>
                  <a:lnTo>
                    <a:pt x="84" y="1023"/>
                  </a:lnTo>
                  <a:lnTo>
                    <a:pt x="77" y="1025"/>
                  </a:lnTo>
                  <a:lnTo>
                    <a:pt x="72" y="1029"/>
                  </a:lnTo>
                  <a:lnTo>
                    <a:pt x="69" y="1036"/>
                  </a:lnTo>
                  <a:lnTo>
                    <a:pt x="69" y="1044"/>
                  </a:lnTo>
                  <a:lnTo>
                    <a:pt x="71" y="1052"/>
                  </a:lnTo>
                  <a:lnTo>
                    <a:pt x="77" y="1071"/>
                  </a:lnTo>
                  <a:lnTo>
                    <a:pt x="78" y="1079"/>
                  </a:lnTo>
                  <a:lnTo>
                    <a:pt x="77" y="1083"/>
                  </a:lnTo>
                  <a:lnTo>
                    <a:pt x="71" y="1089"/>
                  </a:lnTo>
                  <a:lnTo>
                    <a:pt x="70" y="1093"/>
                  </a:lnTo>
                  <a:lnTo>
                    <a:pt x="70" y="1097"/>
                  </a:lnTo>
                  <a:lnTo>
                    <a:pt x="73" y="1105"/>
                  </a:lnTo>
                  <a:lnTo>
                    <a:pt x="73" y="1109"/>
                  </a:lnTo>
                  <a:lnTo>
                    <a:pt x="68" y="1115"/>
                  </a:lnTo>
                  <a:lnTo>
                    <a:pt x="63" y="1111"/>
                  </a:lnTo>
                  <a:lnTo>
                    <a:pt x="39" y="1079"/>
                  </a:lnTo>
                  <a:lnTo>
                    <a:pt x="32" y="1075"/>
                  </a:lnTo>
                  <a:lnTo>
                    <a:pt x="24" y="1076"/>
                  </a:lnTo>
                  <a:lnTo>
                    <a:pt x="17" y="1080"/>
                  </a:lnTo>
                  <a:lnTo>
                    <a:pt x="14" y="1085"/>
                  </a:lnTo>
                  <a:lnTo>
                    <a:pt x="13" y="1090"/>
                  </a:lnTo>
                  <a:lnTo>
                    <a:pt x="9" y="1097"/>
                  </a:lnTo>
                  <a:lnTo>
                    <a:pt x="6" y="1099"/>
                  </a:lnTo>
                  <a:lnTo>
                    <a:pt x="0" y="1102"/>
                  </a:lnTo>
                  <a:lnTo>
                    <a:pt x="7" y="1124"/>
                  </a:lnTo>
                  <a:lnTo>
                    <a:pt x="14" y="1146"/>
                  </a:lnTo>
                  <a:lnTo>
                    <a:pt x="21" y="1169"/>
                  </a:lnTo>
                  <a:lnTo>
                    <a:pt x="29" y="1190"/>
                  </a:lnTo>
                  <a:lnTo>
                    <a:pt x="36" y="1212"/>
                  </a:lnTo>
                  <a:lnTo>
                    <a:pt x="50" y="1257"/>
                  </a:lnTo>
                  <a:lnTo>
                    <a:pt x="58" y="1279"/>
                  </a:lnTo>
                  <a:lnTo>
                    <a:pt x="65" y="1301"/>
                  </a:lnTo>
                  <a:lnTo>
                    <a:pt x="72" y="1323"/>
                  </a:lnTo>
                  <a:lnTo>
                    <a:pt x="79" y="1345"/>
                  </a:lnTo>
                  <a:lnTo>
                    <a:pt x="87" y="1368"/>
                  </a:lnTo>
                  <a:lnTo>
                    <a:pt x="94" y="1390"/>
                  </a:lnTo>
                  <a:lnTo>
                    <a:pt x="101" y="1412"/>
                  </a:lnTo>
                  <a:lnTo>
                    <a:pt x="108" y="1434"/>
                  </a:lnTo>
                  <a:lnTo>
                    <a:pt x="116" y="1456"/>
                  </a:lnTo>
                  <a:lnTo>
                    <a:pt x="123" y="1479"/>
                  </a:lnTo>
                  <a:lnTo>
                    <a:pt x="130" y="1501"/>
                  </a:lnTo>
                  <a:lnTo>
                    <a:pt x="138" y="1523"/>
                  </a:lnTo>
                  <a:lnTo>
                    <a:pt x="145" y="1545"/>
                  </a:lnTo>
                  <a:lnTo>
                    <a:pt x="152" y="1568"/>
                  </a:lnTo>
                  <a:lnTo>
                    <a:pt x="160" y="1590"/>
                  </a:lnTo>
                  <a:lnTo>
                    <a:pt x="167" y="1612"/>
                  </a:lnTo>
                  <a:lnTo>
                    <a:pt x="174" y="1634"/>
                  </a:lnTo>
                  <a:lnTo>
                    <a:pt x="181" y="1657"/>
                  </a:lnTo>
                  <a:lnTo>
                    <a:pt x="189" y="1679"/>
                  </a:lnTo>
                  <a:lnTo>
                    <a:pt x="196" y="1701"/>
                  </a:lnTo>
                  <a:lnTo>
                    <a:pt x="203" y="1723"/>
                  </a:lnTo>
                  <a:lnTo>
                    <a:pt x="211" y="1745"/>
                  </a:lnTo>
                  <a:lnTo>
                    <a:pt x="218" y="1768"/>
                  </a:lnTo>
                  <a:lnTo>
                    <a:pt x="225" y="1790"/>
                  </a:lnTo>
                  <a:lnTo>
                    <a:pt x="233" y="1812"/>
                  </a:lnTo>
                  <a:lnTo>
                    <a:pt x="237" y="1825"/>
                  </a:lnTo>
                  <a:lnTo>
                    <a:pt x="239" y="1838"/>
                  </a:lnTo>
                  <a:lnTo>
                    <a:pt x="241" y="1845"/>
                  </a:lnTo>
                  <a:lnTo>
                    <a:pt x="241" y="1851"/>
                  </a:lnTo>
                  <a:lnTo>
                    <a:pt x="241" y="1853"/>
                  </a:lnTo>
                  <a:lnTo>
                    <a:pt x="242" y="1856"/>
                  </a:lnTo>
                  <a:lnTo>
                    <a:pt x="243" y="1860"/>
                  </a:lnTo>
                  <a:lnTo>
                    <a:pt x="245" y="1865"/>
                  </a:lnTo>
                  <a:lnTo>
                    <a:pt x="248" y="1872"/>
                  </a:lnTo>
                  <a:lnTo>
                    <a:pt x="248" y="1877"/>
                  </a:lnTo>
                  <a:lnTo>
                    <a:pt x="248" y="1889"/>
                  </a:lnTo>
                  <a:lnTo>
                    <a:pt x="248" y="1891"/>
                  </a:lnTo>
                  <a:lnTo>
                    <a:pt x="249" y="1894"/>
                  </a:lnTo>
                  <a:lnTo>
                    <a:pt x="250" y="1897"/>
                  </a:lnTo>
                  <a:lnTo>
                    <a:pt x="252" y="1902"/>
                  </a:lnTo>
                  <a:lnTo>
                    <a:pt x="255" y="1905"/>
                  </a:lnTo>
                  <a:lnTo>
                    <a:pt x="258" y="1908"/>
                  </a:lnTo>
                  <a:lnTo>
                    <a:pt x="271" y="1916"/>
                  </a:lnTo>
                  <a:lnTo>
                    <a:pt x="286" y="1928"/>
                  </a:lnTo>
                  <a:lnTo>
                    <a:pt x="299" y="1940"/>
                  </a:lnTo>
                  <a:lnTo>
                    <a:pt x="314" y="1945"/>
                  </a:lnTo>
                  <a:lnTo>
                    <a:pt x="317" y="1946"/>
                  </a:lnTo>
                  <a:lnTo>
                    <a:pt x="319" y="1949"/>
                  </a:lnTo>
                  <a:lnTo>
                    <a:pt x="322" y="1955"/>
                  </a:lnTo>
                  <a:lnTo>
                    <a:pt x="323" y="1958"/>
                  </a:lnTo>
                  <a:lnTo>
                    <a:pt x="324" y="1962"/>
                  </a:lnTo>
                  <a:lnTo>
                    <a:pt x="324" y="1976"/>
                  </a:lnTo>
                  <a:lnTo>
                    <a:pt x="324" y="1980"/>
                  </a:lnTo>
                  <a:lnTo>
                    <a:pt x="326" y="1983"/>
                  </a:lnTo>
                  <a:lnTo>
                    <a:pt x="334" y="1992"/>
                  </a:lnTo>
                  <a:lnTo>
                    <a:pt x="349" y="2001"/>
                  </a:lnTo>
                  <a:lnTo>
                    <a:pt x="361" y="2009"/>
                  </a:lnTo>
                  <a:lnTo>
                    <a:pt x="361" y="2007"/>
                  </a:lnTo>
                  <a:lnTo>
                    <a:pt x="361" y="1994"/>
                  </a:lnTo>
                  <a:lnTo>
                    <a:pt x="360" y="1992"/>
                  </a:lnTo>
                  <a:lnTo>
                    <a:pt x="366" y="1990"/>
                  </a:lnTo>
                  <a:lnTo>
                    <a:pt x="372" y="1994"/>
                  </a:lnTo>
                  <a:lnTo>
                    <a:pt x="378" y="2000"/>
                  </a:lnTo>
                  <a:lnTo>
                    <a:pt x="384" y="2001"/>
                  </a:lnTo>
                  <a:lnTo>
                    <a:pt x="387" y="1997"/>
                  </a:lnTo>
                  <a:lnTo>
                    <a:pt x="390" y="1972"/>
                  </a:lnTo>
                  <a:lnTo>
                    <a:pt x="393" y="1959"/>
                  </a:lnTo>
                  <a:lnTo>
                    <a:pt x="396" y="1954"/>
                  </a:lnTo>
                  <a:lnTo>
                    <a:pt x="401" y="1950"/>
                  </a:lnTo>
                  <a:lnTo>
                    <a:pt x="396" y="1948"/>
                  </a:lnTo>
                  <a:lnTo>
                    <a:pt x="398" y="1939"/>
                  </a:lnTo>
                  <a:lnTo>
                    <a:pt x="401" y="1932"/>
                  </a:lnTo>
                  <a:lnTo>
                    <a:pt x="394" y="1924"/>
                  </a:lnTo>
                  <a:lnTo>
                    <a:pt x="391" y="1913"/>
                  </a:lnTo>
                  <a:lnTo>
                    <a:pt x="392" y="1902"/>
                  </a:lnTo>
                  <a:lnTo>
                    <a:pt x="395" y="1892"/>
                  </a:lnTo>
                  <a:lnTo>
                    <a:pt x="401" y="1877"/>
                  </a:lnTo>
                  <a:lnTo>
                    <a:pt x="404" y="1872"/>
                  </a:lnTo>
                  <a:lnTo>
                    <a:pt x="407" y="1871"/>
                  </a:lnTo>
                  <a:lnTo>
                    <a:pt x="417" y="1867"/>
                  </a:lnTo>
                  <a:lnTo>
                    <a:pt x="424" y="1862"/>
                  </a:lnTo>
                  <a:lnTo>
                    <a:pt x="428" y="1855"/>
                  </a:lnTo>
                  <a:lnTo>
                    <a:pt x="431" y="1848"/>
                  </a:lnTo>
                  <a:lnTo>
                    <a:pt x="436" y="1841"/>
                  </a:lnTo>
                  <a:lnTo>
                    <a:pt x="438" y="1839"/>
                  </a:lnTo>
                  <a:lnTo>
                    <a:pt x="442" y="1837"/>
                  </a:lnTo>
                  <a:lnTo>
                    <a:pt x="443" y="1835"/>
                  </a:lnTo>
                  <a:lnTo>
                    <a:pt x="444" y="1833"/>
                  </a:lnTo>
                  <a:lnTo>
                    <a:pt x="444" y="1827"/>
                  </a:lnTo>
                  <a:lnTo>
                    <a:pt x="444" y="1824"/>
                  </a:lnTo>
                  <a:lnTo>
                    <a:pt x="448" y="1815"/>
                  </a:lnTo>
                  <a:lnTo>
                    <a:pt x="451" y="1811"/>
                  </a:lnTo>
                  <a:lnTo>
                    <a:pt x="455" y="1807"/>
                  </a:lnTo>
                  <a:lnTo>
                    <a:pt x="454" y="1805"/>
                  </a:lnTo>
                  <a:lnTo>
                    <a:pt x="451" y="1806"/>
                  </a:lnTo>
                  <a:lnTo>
                    <a:pt x="448" y="1808"/>
                  </a:lnTo>
                  <a:lnTo>
                    <a:pt x="442" y="1814"/>
                  </a:lnTo>
                  <a:lnTo>
                    <a:pt x="438" y="1805"/>
                  </a:lnTo>
                  <a:lnTo>
                    <a:pt x="435" y="1797"/>
                  </a:lnTo>
                  <a:lnTo>
                    <a:pt x="434" y="1789"/>
                  </a:lnTo>
                  <a:lnTo>
                    <a:pt x="435" y="1779"/>
                  </a:lnTo>
                  <a:lnTo>
                    <a:pt x="437" y="1772"/>
                  </a:lnTo>
                  <a:lnTo>
                    <a:pt x="442" y="1766"/>
                  </a:lnTo>
                  <a:lnTo>
                    <a:pt x="447" y="1766"/>
                  </a:lnTo>
                  <a:lnTo>
                    <a:pt x="450" y="1774"/>
                  </a:lnTo>
                  <a:lnTo>
                    <a:pt x="455" y="1770"/>
                  </a:lnTo>
                  <a:lnTo>
                    <a:pt x="459" y="1759"/>
                  </a:lnTo>
                  <a:lnTo>
                    <a:pt x="464" y="1755"/>
                  </a:lnTo>
                  <a:lnTo>
                    <a:pt x="464" y="1758"/>
                  </a:lnTo>
                  <a:lnTo>
                    <a:pt x="464" y="1762"/>
                  </a:lnTo>
                  <a:lnTo>
                    <a:pt x="468" y="1760"/>
                  </a:lnTo>
                  <a:lnTo>
                    <a:pt x="475" y="1753"/>
                  </a:lnTo>
                  <a:lnTo>
                    <a:pt x="480" y="1751"/>
                  </a:lnTo>
                  <a:lnTo>
                    <a:pt x="480" y="1748"/>
                  </a:lnTo>
                  <a:lnTo>
                    <a:pt x="478" y="1734"/>
                  </a:lnTo>
                  <a:lnTo>
                    <a:pt x="476" y="1730"/>
                  </a:lnTo>
                  <a:lnTo>
                    <a:pt x="469" y="1721"/>
                  </a:lnTo>
                  <a:lnTo>
                    <a:pt x="462" y="1720"/>
                  </a:lnTo>
                  <a:lnTo>
                    <a:pt x="454" y="1722"/>
                  </a:lnTo>
                  <a:lnTo>
                    <a:pt x="444" y="1724"/>
                  </a:lnTo>
                  <a:lnTo>
                    <a:pt x="443" y="1721"/>
                  </a:lnTo>
                  <a:lnTo>
                    <a:pt x="453" y="1718"/>
                  </a:lnTo>
                  <a:lnTo>
                    <a:pt x="457" y="1715"/>
                  </a:lnTo>
                  <a:lnTo>
                    <a:pt x="459" y="1710"/>
                  </a:lnTo>
                  <a:lnTo>
                    <a:pt x="457" y="1707"/>
                  </a:lnTo>
                  <a:lnTo>
                    <a:pt x="454" y="1701"/>
                  </a:lnTo>
                  <a:lnTo>
                    <a:pt x="453" y="1696"/>
                  </a:lnTo>
                  <a:lnTo>
                    <a:pt x="461" y="1687"/>
                  </a:lnTo>
                  <a:lnTo>
                    <a:pt x="464" y="1667"/>
                  </a:lnTo>
                  <a:lnTo>
                    <a:pt x="470" y="1661"/>
                  </a:lnTo>
                  <a:lnTo>
                    <a:pt x="482" y="1639"/>
                  </a:lnTo>
                  <a:lnTo>
                    <a:pt x="485" y="1637"/>
                  </a:lnTo>
                  <a:lnTo>
                    <a:pt x="488" y="1635"/>
                  </a:lnTo>
                  <a:lnTo>
                    <a:pt x="492" y="1633"/>
                  </a:lnTo>
                  <a:lnTo>
                    <a:pt x="499" y="1627"/>
                  </a:lnTo>
                  <a:lnTo>
                    <a:pt x="502" y="1623"/>
                  </a:lnTo>
                  <a:lnTo>
                    <a:pt x="505" y="1614"/>
                  </a:lnTo>
                  <a:lnTo>
                    <a:pt x="507" y="1610"/>
                  </a:lnTo>
                  <a:lnTo>
                    <a:pt x="511" y="1606"/>
                  </a:lnTo>
                  <a:lnTo>
                    <a:pt x="515" y="1604"/>
                  </a:lnTo>
                  <a:lnTo>
                    <a:pt x="514" y="1610"/>
                  </a:lnTo>
                  <a:lnTo>
                    <a:pt x="513" y="1615"/>
                  </a:lnTo>
                  <a:lnTo>
                    <a:pt x="510" y="1619"/>
                  </a:lnTo>
                  <a:lnTo>
                    <a:pt x="508" y="1622"/>
                  </a:lnTo>
                  <a:lnTo>
                    <a:pt x="512" y="1621"/>
                  </a:lnTo>
                  <a:lnTo>
                    <a:pt x="521" y="1610"/>
                  </a:lnTo>
                  <a:lnTo>
                    <a:pt x="528" y="1607"/>
                  </a:lnTo>
                  <a:lnTo>
                    <a:pt x="527" y="1620"/>
                  </a:lnTo>
                  <a:lnTo>
                    <a:pt x="519" y="1647"/>
                  </a:lnTo>
                  <a:lnTo>
                    <a:pt x="516" y="1660"/>
                  </a:lnTo>
                  <a:lnTo>
                    <a:pt x="522" y="1658"/>
                  </a:lnTo>
                  <a:lnTo>
                    <a:pt x="525" y="1652"/>
                  </a:lnTo>
                  <a:lnTo>
                    <a:pt x="527" y="1644"/>
                  </a:lnTo>
                  <a:lnTo>
                    <a:pt x="526" y="1637"/>
                  </a:lnTo>
                  <a:lnTo>
                    <a:pt x="526" y="1630"/>
                  </a:lnTo>
                  <a:lnTo>
                    <a:pt x="529" y="1619"/>
                  </a:lnTo>
                  <a:lnTo>
                    <a:pt x="532" y="1610"/>
                  </a:lnTo>
                  <a:lnTo>
                    <a:pt x="534" y="1605"/>
                  </a:lnTo>
                  <a:lnTo>
                    <a:pt x="538" y="1614"/>
                  </a:lnTo>
                  <a:lnTo>
                    <a:pt x="529" y="1663"/>
                  </a:lnTo>
                  <a:lnTo>
                    <a:pt x="531" y="1662"/>
                  </a:lnTo>
                  <a:lnTo>
                    <a:pt x="533" y="1660"/>
                  </a:lnTo>
                  <a:lnTo>
                    <a:pt x="534" y="1657"/>
                  </a:lnTo>
                  <a:lnTo>
                    <a:pt x="533" y="1650"/>
                  </a:lnTo>
                  <a:lnTo>
                    <a:pt x="534" y="1648"/>
                  </a:lnTo>
                  <a:lnTo>
                    <a:pt x="536" y="1647"/>
                  </a:lnTo>
                  <a:lnTo>
                    <a:pt x="538" y="1645"/>
                  </a:lnTo>
                  <a:lnTo>
                    <a:pt x="546" y="1624"/>
                  </a:lnTo>
                  <a:lnTo>
                    <a:pt x="550" y="1629"/>
                  </a:lnTo>
                  <a:lnTo>
                    <a:pt x="553" y="1627"/>
                  </a:lnTo>
                  <a:lnTo>
                    <a:pt x="555" y="1621"/>
                  </a:lnTo>
                  <a:lnTo>
                    <a:pt x="556" y="1615"/>
                  </a:lnTo>
                  <a:lnTo>
                    <a:pt x="554" y="1607"/>
                  </a:lnTo>
                  <a:lnTo>
                    <a:pt x="551" y="1603"/>
                  </a:lnTo>
                  <a:lnTo>
                    <a:pt x="546" y="1601"/>
                  </a:lnTo>
                  <a:lnTo>
                    <a:pt x="542" y="1600"/>
                  </a:lnTo>
                  <a:lnTo>
                    <a:pt x="543" y="1596"/>
                  </a:lnTo>
                  <a:lnTo>
                    <a:pt x="546" y="1593"/>
                  </a:lnTo>
                  <a:lnTo>
                    <a:pt x="548" y="1592"/>
                  </a:lnTo>
                  <a:lnTo>
                    <a:pt x="552" y="1591"/>
                  </a:lnTo>
                  <a:lnTo>
                    <a:pt x="556" y="1592"/>
                  </a:lnTo>
                  <a:lnTo>
                    <a:pt x="557" y="1593"/>
                  </a:lnTo>
                  <a:lnTo>
                    <a:pt x="556" y="1596"/>
                  </a:lnTo>
                  <a:lnTo>
                    <a:pt x="556" y="1601"/>
                  </a:lnTo>
                  <a:lnTo>
                    <a:pt x="559" y="1604"/>
                  </a:lnTo>
                  <a:lnTo>
                    <a:pt x="564" y="1607"/>
                  </a:lnTo>
                  <a:lnTo>
                    <a:pt x="567" y="1610"/>
                  </a:lnTo>
                  <a:lnTo>
                    <a:pt x="567" y="1615"/>
                  </a:lnTo>
                  <a:lnTo>
                    <a:pt x="566" y="1617"/>
                  </a:lnTo>
                  <a:lnTo>
                    <a:pt x="565" y="1619"/>
                  </a:lnTo>
                  <a:lnTo>
                    <a:pt x="565" y="1622"/>
                  </a:lnTo>
                  <a:lnTo>
                    <a:pt x="567" y="1632"/>
                  </a:lnTo>
                  <a:lnTo>
                    <a:pt x="569" y="1639"/>
                  </a:lnTo>
                  <a:lnTo>
                    <a:pt x="572" y="1641"/>
                  </a:lnTo>
                  <a:lnTo>
                    <a:pt x="576" y="1643"/>
                  </a:lnTo>
                  <a:lnTo>
                    <a:pt x="580" y="1656"/>
                  </a:lnTo>
                  <a:lnTo>
                    <a:pt x="585" y="1660"/>
                  </a:lnTo>
                  <a:lnTo>
                    <a:pt x="585" y="1654"/>
                  </a:lnTo>
                  <a:lnTo>
                    <a:pt x="587" y="1649"/>
                  </a:lnTo>
                  <a:lnTo>
                    <a:pt x="589" y="1644"/>
                  </a:lnTo>
                  <a:lnTo>
                    <a:pt x="593" y="1642"/>
                  </a:lnTo>
                  <a:lnTo>
                    <a:pt x="593" y="1639"/>
                  </a:lnTo>
                  <a:lnTo>
                    <a:pt x="593" y="1628"/>
                  </a:lnTo>
                  <a:lnTo>
                    <a:pt x="591" y="1624"/>
                  </a:lnTo>
                  <a:lnTo>
                    <a:pt x="586" y="1617"/>
                  </a:lnTo>
                  <a:lnTo>
                    <a:pt x="579" y="1604"/>
                  </a:lnTo>
                  <a:lnTo>
                    <a:pt x="574" y="1589"/>
                  </a:lnTo>
                  <a:lnTo>
                    <a:pt x="561" y="1557"/>
                  </a:lnTo>
                  <a:lnTo>
                    <a:pt x="552" y="1541"/>
                  </a:lnTo>
                  <a:lnTo>
                    <a:pt x="548" y="1550"/>
                  </a:lnTo>
                  <a:lnTo>
                    <a:pt x="545" y="1554"/>
                  </a:lnTo>
                  <a:lnTo>
                    <a:pt x="542" y="1556"/>
                  </a:lnTo>
                  <a:lnTo>
                    <a:pt x="539" y="1556"/>
                  </a:lnTo>
                  <a:lnTo>
                    <a:pt x="536" y="1553"/>
                  </a:lnTo>
                  <a:lnTo>
                    <a:pt x="534" y="1549"/>
                  </a:lnTo>
                  <a:lnTo>
                    <a:pt x="535" y="1544"/>
                  </a:lnTo>
                  <a:lnTo>
                    <a:pt x="548" y="1518"/>
                  </a:lnTo>
                  <a:lnTo>
                    <a:pt x="552" y="1513"/>
                  </a:lnTo>
                  <a:lnTo>
                    <a:pt x="555" y="1511"/>
                  </a:lnTo>
                  <a:lnTo>
                    <a:pt x="557" y="1504"/>
                  </a:lnTo>
                  <a:lnTo>
                    <a:pt x="561" y="1502"/>
                  </a:lnTo>
                  <a:lnTo>
                    <a:pt x="563" y="1503"/>
                  </a:lnTo>
                  <a:lnTo>
                    <a:pt x="561" y="1509"/>
                  </a:lnTo>
                  <a:lnTo>
                    <a:pt x="557" y="1518"/>
                  </a:lnTo>
                  <a:lnTo>
                    <a:pt x="557" y="1528"/>
                  </a:lnTo>
                  <a:lnTo>
                    <a:pt x="558" y="1537"/>
                  </a:lnTo>
                  <a:lnTo>
                    <a:pt x="562" y="1546"/>
                  </a:lnTo>
                  <a:lnTo>
                    <a:pt x="565" y="1553"/>
                  </a:lnTo>
                  <a:lnTo>
                    <a:pt x="568" y="1558"/>
                  </a:lnTo>
                  <a:lnTo>
                    <a:pt x="569" y="1562"/>
                  </a:lnTo>
                  <a:lnTo>
                    <a:pt x="570" y="1567"/>
                  </a:lnTo>
                  <a:lnTo>
                    <a:pt x="572" y="1573"/>
                  </a:lnTo>
                  <a:lnTo>
                    <a:pt x="575" y="1577"/>
                  </a:lnTo>
                  <a:lnTo>
                    <a:pt x="579" y="1582"/>
                  </a:lnTo>
                  <a:lnTo>
                    <a:pt x="581" y="1586"/>
                  </a:lnTo>
                  <a:lnTo>
                    <a:pt x="589" y="1606"/>
                  </a:lnTo>
                  <a:lnTo>
                    <a:pt x="590" y="1606"/>
                  </a:lnTo>
                  <a:lnTo>
                    <a:pt x="591" y="1606"/>
                  </a:lnTo>
                  <a:lnTo>
                    <a:pt x="593" y="1606"/>
                  </a:lnTo>
                  <a:lnTo>
                    <a:pt x="594" y="1609"/>
                  </a:lnTo>
                  <a:lnTo>
                    <a:pt x="594" y="1610"/>
                  </a:lnTo>
                  <a:lnTo>
                    <a:pt x="594" y="1611"/>
                  </a:lnTo>
                  <a:lnTo>
                    <a:pt x="593" y="1613"/>
                  </a:lnTo>
                  <a:lnTo>
                    <a:pt x="594" y="1616"/>
                  </a:lnTo>
                  <a:lnTo>
                    <a:pt x="600" y="1628"/>
                  </a:lnTo>
                  <a:lnTo>
                    <a:pt x="604" y="1627"/>
                  </a:lnTo>
                  <a:lnTo>
                    <a:pt x="607" y="1618"/>
                  </a:lnTo>
                  <a:lnTo>
                    <a:pt x="608" y="1595"/>
                  </a:lnTo>
                  <a:lnTo>
                    <a:pt x="608" y="1588"/>
                  </a:lnTo>
                  <a:lnTo>
                    <a:pt x="604" y="1586"/>
                  </a:lnTo>
                  <a:lnTo>
                    <a:pt x="602" y="1589"/>
                  </a:lnTo>
                  <a:lnTo>
                    <a:pt x="600" y="1600"/>
                  </a:lnTo>
                  <a:lnTo>
                    <a:pt x="598" y="1603"/>
                  </a:lnTo>
                  <a:lnTo>
                    <a:pt x="599" y="1591"/>
                  </a:lnTo>
                  <a:lnTo>
                    <a:pt x="598" y="1584"/>
                  </a:lnTo>
                  <a:lnTo>
                    <a:pt x="596" y="1579"/>
                  </a:lnTo>
                  <a:lnTo>
                    <a:pt x="592" y="1577"/>
                  </a:lnTo>
                  <a:lnTo>
                    <a:pt x="588" y="1577"/>
                  </a:lnTo>
                  <a:lnTo>
                    <a:pt x="585" y="1574"/>
                  </a:lnTo>
                  <a:lnTo>
                    <a:pt x="586" y="1567"/>
                  </a:lnTo>
                  <a:lnTo>
                    <a:pt x="603" y="1513"/>
                  </a:lnTo>
                  <a:lnTo>
                    <a:pt x="606" y="1507"/>
                  </a:lnTo>
                  <a:lnTo>
                    <a:pt x="610" y="1503"/>
                  </a:lnTo>
                  <a:lnTo>
                    <a:pt x="615" y="1502"/>
                  </a:lnTo>
                  <a:lnTo>
                    <a:pt x="614" y="1506"/>
                  </a:lnTo>
                  <a:lnTo>
                    <a:pt x="612" y="1511"/>
                  </a:lnTo>
                  <a:lnTo>
                    <a:pt x="610" y="1514"/>
                  </a:lnTo>
                  <a:lnTo>
                    <a:pt x="609" y="1530"/>
                  </a:lnTo>
                  <a:lnTo>
                    <a:pt x="610" y="1536"/>
                  </a:lnTo>
                  <a:lnTo>
                    <a:pt x="613" y="1542"/>
                  </a:lnTo>
                  <a:lnTo>
                    <a:pt x="617" y="1544"/>
                  </a:lnTo>
                  <a:lnTo>
                    <a:pt x="621" y="1545"/>
                  </a:lnTo>
                  <a:lnTo>
                    <a:pt x="625" y="1549"/>
                  </a:lnTo>
                  <a:lnTo>
                    <a:pt x="623" y="1549"/>
                  </a:lnTo>
                  <a:lnTo>
                    <a:pt x="618" y="1549"/>
                  </a:lnTo>
                  <a:lnTo>
                    <a:pt x="616" y="1548"/>
                  </a:lnTo>
                  <a:lnTo>
                    <a:pt x="615" y="1552"/>
                  </a:lnTo>
                  <a:lnTo>
                    <a:pt x="615" y="1555"/>
                  </a:lnTo>
                  <a:lnTo>
                    <a:pt x="616" y="1557"/>
                  </a:lnTo>
                  <a:lnTo>
                    <a:pt x="619" y="1560"/>
                  </a:lnTo>
                  <a:lnTo>
                    <a:pt x="615" y="1572"/>
                  </a:lnTo>
                  <a:lnTo>
                    <a:pt x="616" y="1574"/>
                  </a:lnTo>
                  <a:lnTo>
                    <a:pt x="621" y="1578"/>
                  </a:lnTo>
                  <a:lnTo>
                    <a:pt x="628" y="1581"/>
                  </a:lnTo>
                  <a:lnTo>
                    <a:pt x="634" y="1582"/>
                  </a:lnTo>
                  <a:lnTo>
                    <a:pt x="638" y="1580"/>
                  </a:lnTo>
                  <a:lnTo>
                    <a:pt x="642" y="1575"/>
                  </a:lnTo>
                  <a:lnTo>
                    <a:pt x="645" y="1589"/>
                  </a:lnTo>
                  <a:lnTo>
                    <a:pt x="647" y="1592"/>
                  </a:lnTo>
                  <a:lnTo>
                    <a:pt x="650" y="1585"/>
                  </a:lnTo>
                  <a:lnTo>
                    <a:pt x="649" y="1578"/>
                  </a:lnTo>
                  <a:lnTo>
                    <a:pt x="647" y="1571"/>
                  </a:lnTo>
                  <a:lnTo>
                    <a:pt x="643" y="1565"/>
                  </a:lnTo>
                  <a:lnTo>
                    <a:pt x="638" y="1561"/>
                  </a:lnTo>
                  <a:lnTo>
                    <a:pt x="639" y="1558"/>
                  </a:lnTo>
                  <a:lnTo>
                    <a:pt x="639" y="1554"/>
                  </a:lnTo>
                  <a:lnTo>
                    <a:pt x="637" y="1551"/>
                  </a:lnTo>
                  <a:lnTo>
                    <a:pt x="635" y="1549"/>
                  </a:lnTo>
                  <a:lnTo>
                    <a:pt x="636" y="1546"/>
                  </a:lnTo>
                  <a:lnTo>
                    <a:pt x="636" y="1542"/>
                  </a:lnTo>
                  <a:lnTo>
                    <a:pt x="636" y="1538"/>
                  </a:lnTo>
                  <a:lnTo>
                    <a:pt x="634" y="1535"/>
                  </a:lnTo>
                  <a:lnTo>
                    <a:pt x="633" y="1532"/>
                  </a:lnTo>
                  <a:lnTo>
                    <a:pt x="634" y="1528"/>
                  </a:lnTo>
                  <a:lnTo>
                    <a:pt x="636" y="1521"/>
                  </a:lnTo>
                  <a:lnTo>
                    <a:pt x="637" y="1508"/>
                  </a:lnTo>
                  <a:lnTo>
                    <a:pt x="639" y="1502"/>
                  </a:lnTo>
                  <a:lnTo>
                    <a:pt x="641" y="1497"/>
                  </a:lnTo>
                  <a:lnTo>
                    <a:pt x="645" y="1504"/>
                  </a:lnTo>
                  <a:lnTo>
                    <a:pt x="640" y="1523"/>
                  </a:lnTo>
                  <a:lnTo>
                    <a:pt x="640" y="1534"/>
                  </a:lnTo>
                  <a:lnTo>
                    <a:pt x="641" y="1537"/>
                  </a:lnTo>
                  <a:lnTo>
                    <a:pt x="645" y="1539"/>
                  </a:lnTo>
                  <a:lnTo>
                    <a:pt x="647" y="1541"/>
                  </a:lnTo>
                  <a:lnTo>
                    <a:pt x="647" y="1543"/>
                  </a:lnTo>
                  <a:lnTo>
                    <a:pt x="647" y="1549"/>
                  </a:lnTo>
                  <a:lnTo>
                    <a:pt x="647" y="1552"/>
                  </a:lnTo>
                  <a:lnTo>
                    <a:pt x="647" y="1556"/>
                  </a:lnTo>
                  <a:lnTo>
                    <a:pt x="646" y="1561"/>
                  </a:lnTo>
                  <a:lnTo>
                    <a:pt x="648" y="1565"/>
                  </a:lnTo>
                  <a:lnTo>
                    <a:pt x="654" y="1568"/>
                  </a:lnTo>
                  <a:lnTo>
                    <a:pt x="653" y="1572"/>
                  </a:lnTo>
                  <a:lnTo>
                    <a:pt x="659" y="1577"/>
                  </a:lnTo>
                  <a:lnTo>
                    <a:pt x="655" y="1563"/>
                  </a:lnTo>
                  <a:lnTo>
                    <a:pt x="654" y="1556"/>
                  </a:lnTo>
                  <a:lnTo>
                    <a:pt x="654" y="1550"/>
                  </a:lnTo>
                  <a:lnTo>
                    <a:pt x="656" y="1549"/>
                  </a:lnTo>
                  <a:lnTo>
                    <a:pt x="659" y="1555"/>
                  </a:lnTo>
                  <a:lnTo>
                    <a:pt x="663" y="1560"/>
                  </a:lnTo>
                  <a:lnTo>
                    <a:pt x="667" y="1565"/>
                  </a:lnTo>
                  <a:lnTo>
                    <a:pt x="670" y="1574"/>
                  </a:lnTo>
                  <a:lnTo>
                    <a:pt x="674" y="1565"/>
                  </a:lnTo>
                  <a:lnTo>
                    <a:pt x="675" y="1551"/>
                  </a:lnTo>
                  <a:lnTo>
                    <a:pt x="675" y="1512"/>
                  </a:lnTo>
                  <a:lnTo>
                    <a:pt x="676" y="1506"/>
                  </a:lnTo>
                  <a:lnTo>
                    <a:pt x="678" y="1500"/>
                  </a:lnTo>
                  <a:lnTo>
                    <a:pt x="680" y="1500"/>
                  </a:lnTo>
                  <a:lnTo>
                    <a:pt x="685" y="1497"/>
                  </a:lnTo>
                  <a:lnTo>
                    <a:pt x="688" y="1492"/>
                  </a:lnTo>
                  <a:lnTo>
                    <a:pt x="683" y="1483"/>
                  </a:lnTo>
                  <a:lnTo>
                    <a:pt x="685" y="1480"/>
                  </a:lnTo>
                  <a:lnTo>
                    <a:pt x="690" y="1476"/>
                  </a:lnTo>
                  <a:lnTo>
                    <a:pt x="691" y="1472"/>
                  </a:lnTo>
                  <a:lnTo>
                    <a:pt x="691" y="1466"/>
                  </a:lnTo>
                  <a:lnTo>
                    <a:pt x="694" y="1465"/>
                  </a:lnTo>
                  <a:lnTo>
                    <a:pt x="697" y="1468"/>
                  </a:lnTo>
                  <a:lnTo>
                    <a:pt x="697" y="1474"/>
                  </a:lnTo>
                  <a:lnTo>
                    <a:pt x="693" y="1482"/>
                  </a:lnTo>
                  <a:lnTo>
                    <a:pt x="694" y="1485"/>
                  </a:lnTo>
                  <a:lnTo>
                    <a:pt x="700" y="1484"/>
                  </a:lnTo>
                  <a:lnTo>
                    <a:pt x="702" y="1486"/>
                  </a:lnTo>
                  <a:lnTo>
                    <a:pt x="702" y="1492"/>
                  </a:lnTo>
                  <a:lnTo>
                    <a:pt x="700" y="1503"/>
                  </a:lnTo>
                  <a:lnTo>
                    <a:pt x="705" y="1502"/>
                  </a:lnTo>
                  <a:lnTo>
                    <a:pt x="711" y="1495"/>
                  </a:lnTo>
                  <a:lnTo>
                    <a:pt x="716" y="1492"/>
                  </a:lnTo>
                  <a:lnTo>
                    <a:pt x="720" y="1493"/>
                  </a:lnTo>
                  <a:lnTo>
                    <a:pt x="719" y="1505"/>
                  </a:lnTo>
                  <a:lnTo>
                    <a:pt x="722" y="1510"/>
                  </a:lnTo>
                  <a:lnTo>
                    <a:pt x="725" y="1506"/>
                  </a:lnTo>
                  <a:lnTo>
                    <a:pt x="737" y="1476"/>
                  </a:lnTo>
                  <a:lnTo>
                    <a:pt x="743" y="1474"/>
                  </a:lnTo>
                  <a:lnTo>
                    <a:pt x="742" y="1482"/>
                  </a:lnTo>
                  <a:lnTo>
                    <a:pt x="737" y="1500"/>
                  </a:lnTo>
                  <a:lnTo>
                    <a:pt x="739" y="1511"/>
                  </a:lnTo>
                  <a:lnTo>
                    <a:pt x="741" y="1511"/>
                  </a:lnTo>
                  <a:lnTo>
                    <a:pt x="746" y="1508"/>
                  </a:lnTo>
                  <a:lnTo>
                    <a:pt x="750" y="1505"/>
                  </a:lnTo>
                  <a:lnTo>
                    <a:pt x="759" y="1495"/>
                  </a:lnTo>
                  <a:lnTo>
                    <a:pt x="755" y="1493"/>
                  </a:lnTo>
                  <a:lnTo>
                    <a:pt x="753" y="1489"/>
                  </a:lnTo>
                  <a:lnTo>
                    <a:pt x="753" y="1484"/>
                  </a:lnTo>
                  <a:lnTo>
                    <a:pt x="754" y="1478"/>
                  </a:lnTo>
                  <a:lnTo>
                    <a:pt x="757" y="1478"/>
                  </a:lnTo>
                  <a:lnTo>
                    <a:pt x="759" y="1477"/>
                  </a:lnTo>
                  <a:lnTo>
                    <a:pt x="760" y="1474"/>
                  </a:lnTo>
                  <a:lnTo>
                    <a:pt x="759" y="1470"/>
                  </a:lnTo>
                  <a:lnTo>
                    <a:pt x="769" y="1471"/>
                  </a:lnTo>
                  <a:lnTo>
                    <a:pt x="771" y="1465"/>
                  </a:lnTo>
                  <a:lnTo>
                    <a:pt x="770" y="1456"/>
                  </a:lnTo>
                  <a:lnTo>
                    <a:pt x="772" y="1451"/>
                  </a:lnTo>
                  <a:lnTo>
                    <a:pt x="780" y="1448"/>
                  </a:lnTo>
                  <a:lnTo>
                    <a:pt x="784" y="1442"/>
                  </a:lnTo>
                  <a:lnTo>
                    <a:pt x="785" y="1435"/>
                  </a:lnTo>
                  <a:lnTo>
                    <a:pt x="786" y="1425"/>
                  </a:lnTo>
                  <a:lnTo>
                    <a:pt x="776" y="1429"/>
                  </a:lnTo>
                  <a:lnTo>
                    <a:pt x="774" y="1425"/>
                  </a:lnTo>
                  <a:lnTo>
                    <a:pt x="774" y="1417"/>
                  </a:lnTo>
                  <a:lnTo>
                    <a:pt x="770" y="1411"/>
                  </a:lnTo>
                  <a:lnTo>
                    <a:pt x="770" y="1409"/>
                  </a:lnTo>
                  <a:lnTo>
                    <a:pt x="772" y="1404"/>
                  </a:lnTo>
                  <a:lnTo>
                    <a:pt x="774" y="1397"/>
                  </a:lnTo>
                  <a:lnTo>
                    <a:pt x="775" y="1385"/>
                  </a:lnTo>
                  <a:lnTo>
                    <a:pt x="775" y="1363"/>
                  </a:lnTo>
                  <a:lnTo>
                    <a:pt x="778" y="1356"/>
                  </a:lnTo>
                  <a:lnTo>
                    <a:pt x="779" y="1334"/>
                  </a:lnTo>
                  <a:lnTo>
                    <a:pt x="783" y="1330"/>
                  </a:lnTo>
                  <a:lnTo>
                    <a:pt x="789" y="1325"/>
                  </a:lnTo>
                  <a:lnTo>
                    <a:pt x="793" y="1320"/>
                  </a:lnTo>
                  <a:lnTo>
                    <a:pt x="794" y="1313"/>
                  </a:lnTo>
                  <a:lnTo>
                    <a:pt x="790" y="1306"/>
                  </a:lnTo>
                  <a:lnTo>
                    <a:pt x="777" y="1294"/>
                  </a:lnTo>
                  <a:lnTo>
                    <a:pt x="775" y="1290"/>
                  </a:lnTo>
                  <a:lnTo>
                    <a:pt x="774" y="1285"/>
                  </a:lnTo>
                  <a:lnTo>
                    <a:pt x="770" y="1283"/>
                  </a:lnTo>
                  <a:lnTo>
                    <a:pt x="768" y="1280"/>
                  </a:lnTo>
                  <a:lnTo>
                    <a:pt x="773" y="1273"/>
                  </a:lnTo>
                  <a:lnTo>
                    <a:pt x="787" y="1265"/>
                  </a:lnTo>
                  <a:lnTo>
                    <a:pt x="790" y="1261"/>
                  </a:lnTo>
                  <a:lnTo>
                    <a:pt x="796" y="1250"/>
                  </a:lnTo>
                  <a:lnTo>
                    <a:pt x="801" y="1246"/>
                  </a:lnTo>
                  <a:lnTo>
                    <a:pt x="806" y="1245"/>
                  </a:lnTo>
                  <a:lnTo>
                    <a:pt x="805" y="1253"/>
                  </a:lnTo>
                  <a:lnTo>
                    <a:pt x="809" y="1253"/>
                  </a:lnTo>
                  <a:lnTo>
                    <a:pt x="814" y="1248"/>
                  </a:lnTo>
                  <a:lnTo>
                    <a:pt x="819" y="1242"/>
                  </a:lnTo>
                  <a:lnTo>
                    <a:pt x="813" y="1241"/>
                  </a:lnTo>
                  <a:lnTo>
                    <a:pt x="811" y="1241"/>
                  </a:lnTo>
                  <a:lnTo>
                    <a:pt x="811" y="1216"/>
                  </a:lnTo>
                  <a:lnTo>
                    <a:pt x="810" y="1204"/>
                  </a:lnTo>
                  <a:lnTo>
                    <a:pt x="811" y="1203"/>
                  </a:lnTo>
                  <a:lnTo>
                    <a:pt x="817" y="1202"/>
                  </a:lnTo>
                  <a:lnTo>
                    <a:pt x="828" y="1202"/>
                  </a:lnTo>
                  <a:lnTo>
                    <a:pt x="831" y="1209"/>
                  </a:lnTo>
                  <a:lnTo>
                    <a:pt x="827" y="1233"/>
                  </a:lnTo>
                  <a:lnTo>
                    <a:pt x="828" y="1236"/>
                  </a:lnTo>
                  <a:lnTo>
                    <a:pt x="829" y="1242"/>
                  </a:lnTo>
                  <a:lnTo>
                    <a:pt x="829" y="1245"/>
                  </a:lnTo>
                  <a:lnTo>
                    <a:pt x="828" y="1248"/>
                  </a:lnTo>
                  <a:lnTo>
                    <a:pt x="825" y="1251"/>
                  </a:lnTo>
                  <a:lnTo>
                    <a:pt x="824" y="1252"/>
                  </a:lnTo>
                  <a:lnTo>
                    <a:pt x="823" y="1258"/>
                  </a:lnTo>
                  <a:lnTo>
                    <a:pt x="823" y="1265"/>
                  </a:lnTo>
                  <a:lnTo>
                    <a:pt x="824" y="1272"/>
                  </a:lnTo>
                  <a:lnTo>
                    <a:pt x="828" y="1276"/>
                  </a:lnTo>
                  <a:lnTo>
                    <a:pt x="832" y="1274"/>
                  </a:lnTo>
                  <a:lnTo>
                    <a:pt x="834" y="1269"/>
                  </a:lnTo>
                  <a:lnTo>
                    <a:pt x="838" y="1258"/>
                  </a:lnTo>
                  <a:lnTo>
                    <a:pt x="840" y="1255"/>
                  </a:lnTo>
                  <a:lnTo>
                    <a:pt x="850" y="1245"/>
                  </a:lnTo>
                  <a:lnTo>
                    <a:pt x="852" y="1251"/>
                  </a:lnTo>
                  <a:lnTo>
                    <a:pt x="860" y="1258"/>
                  </a:lnTo>
                  <a:lnTo>
                    <a:pt x="860" y="1261"/>
                  </a:lnTo>
                  <a:lnTo>
                    <a:pt x="856" y="1261"/>
                  </a:lnTo>
                  <a:lnTo>
                    <a:pt x="848" y="1259"/>
                  </a:lnTo>
                  <a:lnTo>
                    <a:pt x="846" y="1260"/>
                  </a:lnTo>
                  <a:lnTo>
                    <a:pt x="844" y="1265"/>
                  </a:lnTo>
                  <a:lnTo>
                    <a:pt x="841" y="1270"/>
                  </a:lnTo>
                  <a:lnTo>
                    <a:pt x="844" y="1272"/>
                  </a:lnTo>
                  <a:lnTo>
                    <a:pt x="847" y="1277"/>
                  </a:lnTo>
                  <a:lnTo>
                    <a:pt x="848" y="1281"/>
                  </a:lnTo>
                  <a:lnTo>
                    <a:pt x="846" y="1284"/>
                  </a:lnTo>
                  <a:lnTo>
                    <a:pt x="843" y="1283"/>
                  </a:lnTo>
                  <a:lnTo>
                    <a:pt x="839" y="1280"/>
                  </a:lnTo>
                  <a:lnTo>
                    <a:pt x="836" y="1280"/>
                  </a:lnTo>
                  <a:lnTo>
                    <a:pt x="832" y="1285"/>
                  </a:lnTo>
                  <a:lnTo>
                    <a:pt x="832" y="1293"/>
                  </a:lnTo>
                  <a:lnTo>
                    <a:pt x="833" y="1309"/>
                  </a:lnTo>
                  <a:lnTo>
                    <a:pt x="842" y="1306"/>
                  </a:lnTo>
                  <a:lnTo>
                    <a:pt x="852" y="1295"/>
                  </a:lnTo>
                  <a:lnTo>
                    <a:pt x="860" y="1295"/>
                  </a:lnTo>
                  <a:lnTo>
                    <a:pt x="871" y="1302"/>
                  </a:lnTo>
                  <a:lnTo>
                    <a:pt x="880" y="1305"/>
                  </a:lnTo>
                  <a:lnTo>
                    <a:pt x="884" y="1302"/>
                  </a:lnTo>
                  <a:lnTo>
                    <a:pt x="895" y="1300"/>
                  </a:lnTo>
                  <a:lnTo>
                    <a:pt x="931" y="1316"/>
                  </a:lnTo>
                  <a:lnTo>
                    <a:pt x="939" y="1309"/>
                  </a:lnTo>
                  <a:lnTo>
                    <a:pt x="935" y="1308"/>
                  </a:lnTo>
                  <a:lnTo>
                    <a:pt x="932" y="1307"/>
                  </a:lnTo>
                  <a:lnTo>
                    <a:pt x="928" y="1305"/>
                  </a:lnTo>
                  <a:lnTo>
                    <a:pt x="925" y="1301"/>
                  </a:lnTo>
                  <a:lnTo>
                    <a:pt x="931" y="1303"/>
                  </a:lnTo>
                  <a:lnTo>
                    <a:pt x="933" y="1301"/>
                  </a:lnTo>
                  <a:lnTo>
                    <a:pt x="933" y="1296"/>
                  </a:lnTo>
                  <a:lnTo>
                    <a:pt x="929" y="1290"/>
                  </a:lnTo>
                  <a:lnTo>
                    <a:pt x="926" y="1289"/>
                  </a:lnTo>
                  <a:lnTo>
                    <a:pt x="922" y="1289"/>
                  </a:lnTo>
                  <a:lnTo>
                    <a:pt x="918" y="1288"/>
                  </a:lnTo>
                  <a:lnTo>
                    <a:pt x="916" y="1284"/>
                  </a:lnTo>
                  <a:lnTo>
                    <a:pt x="916" y="1278"/>
                  </a:lnTo>
                  <a:lnTo>
                    <a:pt x="917" y="1266"/>
                  </a:lnTo>
                  <a:lnTo>
                    <a:pt x="915" y="1262"/>
                  </a:lnTo>
                  <a:lnTo>
                    <a:pt x="911" y="1258"/>
                  </a:lnTo>
                  <a:lnTo>
                    <a:pt x="905" y="1249"/>
                  </a:lnTo>
                  <a:lnTo>
                    <a:pt x="900" y="1246"/>
                  </a:lnTo>
                  <a:lnTo>
                    <a:pt x="908" y="1246"/>
                  </a:lnTo>
                  <a:lnTo>
                    <a:pt x="916" y="1244"/>
                  </a:lnTo>
                  <a:lnTo>
                    <a:pt x="922" y="1239"/>
                  </a:lnTo>
                  <a:lnTo>
                    <a:pt x="926" y="1229"/>
                  </a:lnTo>
                  <a:lnTo>
                    <a:pt x="928" y="1233"/>
                  </a:lnTo>
                  <a:lnTo>
                    <a:pt x="930" y="1237"/>
                  </a:lnTo>
                  <a:lnTo>
                    <a:pt x="933" y="1247"/>
                  </a:lnTo>
                  <a:lnTo>
                    <a:pt x="935" y="1249"/>
                  </a:lnTo>
                  <a:lnTo>
                    <a:pt x="937" y="1245"/>
                  </a:lnTo>
                  <a:lnTo>
                    <a:pt x="939" y="1239"/>
                  </a:lnTo>
                  <a:lnTo>
                    <a:pt x="939" y="1235"/>
                  </a:lnTo>
                  <a:lnTo>
                    <a:pt x="938" y="1231"/>
                  </a:lnTo>
                  <a:lnTo>
                    <a:pt x="937" y="1230"/>
                  </a:lnTo>
                  <a:lnTo>
                    <a:pt x="936" y="1229"/>
                  </a:lnTo>
                  <a:lnTo>
                    <a:pt x="934" y="1228"/>
                  </a:lnTo>
                  <a:lnTo>
                    <a:pt x="932" y="1226"/>
                  </a:lnTo>
                  <a:lnTo>
                    <a:pt x="932" y="1224"/>
                  </a:lnTo>
                  <a:lnTo>
                    <a:pt x="932" y="1222"/>
                  </a:lnTo>
                  <a:lnTo>
                    <a:pt x="932" y="1219"/>
                  </a:lnTo>
                  <a:lnTo>
                    <a:pt x="930" y="1214"/>
                  </a:lnTo>
                  <a:lnTo>
                    <a:pt x="920" y="1203"/>
                  </a:lnTo>
                  <a:lnTo>
                    <a:pt x="929" y="1200"/>
                  </a:lnTo>
                  <a:lnTo>
                    <a:pt x="936" y="1201"/>
                  </a:lnTo>
                  <a:lnTo>
                    <a:pt x="940" y="1207"/>
                  </a:lnTo>
                  <a:lnTo>
                    <a:pt x="946" y="1230"/>
                  </a:lnTo>
                  <a:lnTo>
                    <a:pt x="949" y="1234"/>
                  </a:lnTo>
                  <a:lnTo>
                    <a:pt x="953" y="1233"/>
                  </a:lnTo>
                  <a:lnTo>
                    <a:pt x="961" y="1228"/>
                  </a:lnTo>
                  <a:lnTo>
                    <a:pt x="958" y="1223"/>
                  </a:lnTo>
                  <a:lnTo>
                    <a:pt x="963" y="1212"/>
                  </a:lnTo>
                  <a:lnTo>
                    <a:pt x="963" y="1203"/>
                  </a:lnTo>
                  <a:lnTo>
                    <a:pt x="969" y="1206"/>
                  </a:lnTo>
                  <a:lnTo>
                    <a:pt x="977" y="1205"/>
                  </a:lnTo>
                  <a:lnTo>
                    <a:pt x="991" y="1201"/>
                  </a:lnTo>
                  <a:lnTo>
                    <a:pt x="989" y="1200"/>
                  </a:lnTo>
                  <a:lnTo>
                    <a:pt x="988" y="1198"/>
                  </a:lnTo>
                  <a:lnTo>
                    <a:pt x="986" y="1197"/>
                  </a:lnTo>
                  <a:lnTo>
                    <a:pt x="984" y="1196"/>
                  </a:lnTo>
                  <a:lnTo>
                    <a:pt x="988" y="1186"/>
                  </a:lnTo>
                  <a:lnTo>
                    <a:pt x="982" y="1182"/>
                  </a:lnTo>
                  <a:lnTo>
                    <a:pt x="970" y="1180"/>
                  </a:lnTo>
                  <a:lnTo>
                    <a:pt x="970" y="1172"/>
                  </a:lnTo>
                  <a:lnTo>
                    <a:pt x="974" y="1171"/>
                  </a:lnTo>
                  <a:lnTo>
                    <a:pt x="981" y="1172"/>
                  </a:lnTo>
                  <a:lnTo>
                    <a:pt x="987" y="1171"/>
                  </a:lnTo>
                  <a:lnTo>
                    <a:pt x="988" y="1178"/>
                  </a:lnTo>
                  <a:lnTo>
                    <a:pt x="991" y="1182"/>
                  </a:lnTo>
                  <a:lnTo>
                    <a:pt x="1005" y="1190"/>
                  </a:lnTo>
                  <a:lnTo>
                    <a:pt x="1005" y="1187"/>
                  </a:lnTo>
                  <a:lnTo>
                    <a:pt x="1003" y="1182"/>
                  </a:lnTo>
                  <a:lnTo>
                    <a:pt x="1002" y="1175"/>
                  </a:lnTo>
                  <a:lnTo>
                    <a:pt x="1004" y="1164"/>
                  </a:lnTo>
                  <a:lnTo>
                    <a:pt x="1007" y="1165"/>
                  </a:lnTo>
                  <a:lnTo>
                    <a:pt x="1011" y="1174"/>
                  </a:lnTo>
                  <a:lnTo>
                    <a:pt x="1015" y="1186"/>
                  </a:lnTo>
                  <a:lnTo>
                    <a:pt x="1016" y="1188"/>
                  </a:lnTo>
                  <a:lnTo>
                    <a:pt x="1019" y="1189"/>
                  </a:lnTo>
                  <a:lnTo>
                    <a:pt x="1023" y="1188"/>
                  </a:lnTo>
                  <a:lnTo>
                    <a:pt x="1026" y="1186"/>
                  </a:lnTo>
                  <a:lnTo>
                    <a:pt x="1025" y="1184"/>
                  </a:lnTo>
                  <a:lnTo>
                    <a:pt x="1023" y="1181"/>
                  </a:lnTo>
                  <a:lnTo>
                    <a:pt x="1022" y="1179"/>
                  </a:lnTo>
                  <a:lnTo>
                    <a:pt x="1022" y="1176"/>
                  </a:lnTo>
                  <a:lnTo>
                    <a:pt x="1021" y="1174"/>
                  </a:lnTo>
                  <a:lnTo>
                    <a:pt x="1021" y="1171"/>
                  </a:lnTo>
                  <a:lnTo>
                    <a:pt x="1024" y="1169"/>
                  </a:lnTo>
                  <a:lnTo>
                    <a:pt x="1025" y="1169"/>
                  </a:lnTo>
                  <a:lnTo>
                    <a:pt x="1026" y="1171"/>
                  </a:lnTo>
                  <a:lnTo>
                    <a:pt x="1027" y="1173"/>
                  </a:lnTo>
                  <a:lnTo>
                    <a:pt x="1029" y="1174"/>
                  </a:lnTo>
                  <a:lnTo>
                    <a:pt x="1038" y="1174"/>
                  </a:lnTo>
                  <a:lnTo>
                    <a:pt x="1041" y="1180"/>
                  </a:lnTo>
                  <a:lnTo>
                    <a:pt x="1043" y="1190"/>
                  </a:lnTo>
                  <a:lnTo>
                    <a:pt x="1047" y="1201"/>
                  </a:lnTo>
                  <a:lnTo>
                    <a:pt x="1054" y="1212"/>
                  </a:lnTo>
                  <a:lnTo>
                    <a:pt x="1059" y="1218"/>
                  </a:lnTo>
                  <a:lnTo>
                    <a:pt x="1061" y="1216"/>
                  </a:lnTo>
                  <a:lnTo>
                    <a:pt x="1065" y="1213"/>
                  </a:lnTo>
                  <a:lnTo>
                    <a:pt x="1065" y="1220"/>
                  </a:lnTo>
                  <a:lnTo>
                    <a:pt x="1065" y="1225"/>
                  </a:lnTo>
                  <a:lnTo>
                    <a:pt x="1068" y="1230"/>
                  </a:lnTo>
                  <a:lnTo>
                    <a:pt x="1073" y="1233"/>
                  </a:lnTo>
                  <a:lnTo>
                    <a:pt x="1075" y="1227"/>
                  </a:lnTo>
                  <a:lnTo>
                    <a:pt x="1080" y="1209"/>
                  </a:lnTo>
                  <a:lnTo>
                    <a:pt x="1081" y="1204"/>
                  </a:lnTo>
                  <a:lnTo>
                    <a:pt x="1080" y="1202"/>
                  </a:lnTo>
                  <a:lnTo>
                    <a:pt x="1079" y="1201"/>
                  </a:lnTo>
                  <a:lnTo>
                    <a:pt x="1082" y="1199"/>
                  </a:lnTo>
                  <a:lnTo>
                    <a:pt x="1084" y="1199"/>
                  </a:lnTo>
                  <a:lnTo>
                    <a:pt x="1085" y="1201"/>
                  </a:lnTo>
                  <a:lnTo>
                    <a:pt x="1087" y="1203"/>
                  </a:lnTo>
                  <a:lnTo>
                    <a:pt x="1090" y="1202"/>
                  </a:lnTo>
                  <a:lnTo>
                    <a:pt x="1092" y="1200"/>
                  </a:lnTo>
                  <a:lnTo>
                    <a:pt x="1092" y="1196"/>
                  </a:lnTo>
                  <a:lnTo>
                    <a:pt x="1092" y="1193"/>
                  </a:lnTo>
                  <a:lnTo>
                    <a:pt x="1091" y="1190"/>
                  </a:lnTo>
                  <a:lnTo>
                    <a:pt x="1090" y="1189"/>
                  </a:lnTo>
                  <a:lnTo>
                    <a:pt x="1083" y="1178"/>
                  </a:lnTo>
                  <a:lnTo>
                    <a:pt x="1083" y="1176"/>
                  </a:lnTo>
                  <a:lnTo>
                    <a:pt x="1071" y="1174"/>
                  </a:lnTo>
                  <a:lnTo>
                    <a:pt x="1066" y="1171"/>
                  </a:lnTo>
                  <a:lnTo>
                    <a:pt x="1069" y="1168"/>
                  </a:lnTo>
                  <a:lnTo>
                    <a:pt x="1076" y="1169"/>
                  </a:lnTo>
                  <a:lnTo>
                    <a:pt x="1079" y="1168"/>
                  </a:lnTo>
                  <a:lnTo>
                    <a:pt x="1079" y="1164"/>
                  </a:lnTo>
                  <a:lnTo>
                    <a:pt x="1078" y="1159"/>
                  </a:lnTo>
                  <a:lnTo>
                    <a:pt x="1077" y="1156"/>
                  </a:lnTo>
                  <a:lnTo>
                    <a:pt x="1078" y="1153"/>
                  </a:lnTo>
                  <a:lnTo>
                    <a:pt x="1081" y="1152"/>
                  </a:lnTo>
                  <a:lnTo>
                    <a:pt x="1090" y="1179"/>
                  </a:lnTo>
                  <a:lnTo>
                    <a:pt x="1092" y="1182"/>
                  </a:lnTo>
                  <a:lnTo>
                    <a:pt x="1094" y="1184"/>
                  </a:lnTo>
                  <a:lnTo>
                    <a:pt x="1096" y="1185"/>
                  </a:lnTo>
                  <a:lnTo>
                    <a:pt x="1098" y="1186"/>
                  </a:lnTo>
                  <a:lnTo>
                    <a:pt x="1102" y="1187"/>
                  </a:lnTo>
                  <a:lnTo>
                    <a:pt x="1102" y="1184"/>
                  </a:lnTo>
                  <a:lnTo>
                    <a:pt x="1099" y="1176"/>
                  </a:lnTo>
                  <a:lnTo>
                    <a:pt x="1098" y="1169"/>
                  </a:lnTo>
                  <a:lnTo>
                    <a:pt x="1098" y="1162"/>
                  </a:lnTo>
                  <a:lnTo>
                    <a:pt x="1100" y="1155"/>
                  </a:lnTo>
                  <a:lnTo>
                    <a:pt x="1104" y="1151"/>
                  </a:lnTo>
                  <a:lnTo>
                    <a:pt x="1102" y="1161"/>
                  </a:lnTo>
                  <a:lnTo>
                    <a:pt x="1103" y="1174"/>
                  </a:lnTo>
                  <a:lnTo>
                    <a:pt x="1107" y="1185"/>
                  </a:lnTo>
                  <a:lnTo>
                    <a:pt x="1115" y="1189"/>
                  </a:lnTo>
                  <a:lnTo>
                    <a:pt x="1113" y="1178"/>
                  </a:lnTo>
                  <a:lnTo>
                    <a:pt x="1112" y="1158"/>
                  </a:lnTo>
                  <a:lnTo>
                    <a:pt x="1108" y="1150"/>
                  </a:lnTo>
                  <a:lnTo>
                    <a:pt x="1112" y="1151"/>
                  </a:lnTo>
                  <a:lnTo>
                    <a:pt x="1117" y="1151"/>
                  </a:lnTo>
                  <a:lnTo>
                    <a:pt x="1120" y="1148"/>
                  </a:lnTo>
                  <a:lnTo>
                    <a:pt x="1120" y="1142"/>
                  </a:lnTo>
                  <a:lnTo>
                    <a:pt x="1117" y="1138"/>
                  </a:lnTo>
                  <a:lnTo>
                    <a:pt x="1108" y="1130"/>
                  </a:lnTo>
                  <a:lnTo>
                    <a:pt x="1105" y="1126"/>
                  </a:lnTo>
                  <a:lnTo>
                    <a:pt x="1107" y="1124"/>
                  </a:lnTo>
                  <a:lnTo>
                    <a:pt x="1110" y="1122"/>
                  </a:lnTo>
                  <a:lnTo>
                    <a:pt x="1113" y="1119"/>
                  </a:lnTo>
                  <a:lnTo>
                    <a:pt x="1113" y="1107"/>
                  </a:lnTo>
                  <a:lnTo>
                    <a:pt x="1115" y="1104"/>
                  </a:lnTo>
                  <a:lnTo>
                    <a:pt x="1118" y="1103"/>
                  </a:lnTo>
                  <a:lnTo>
                    <a:pt x="1123" y="1105"/>
                  </a:lnTo>
                  <a:lnTo>
                    <a:pt x="1123" y="1099"/>
                  </a:lnTo>
                  <a:lnTo>
                    <a:pt x="1125" y="1094"/>
                  </a:lnTo>
                  <a:lnTo>
                    <a:pt x="1127" y="1092"/>
                  </a:lnTo>
                  <a:lnTo>
                    <a:pt x="1130" y="1098"/>
                  </a:lnTo>
                  <a:lnTo>
                    <a:pt x="1130" y="1105"/>
                  </a:lnTo>
                  <a:lnTo>
                    <a:pt x="1129" y="1113"/>
                  </a:lnTo>
                  <a:lnTo>
                    <a:pt x="1129" y="1119"/>
                  </a:lnTo>
                  <a:lnTo>
                    <a:pt x="1134" y="1122"/>
                  </a:lnTo>
                  <a:lnTo>
                    <a:pt x="1135" y="1123"/>
                  </a:lnTo>
                  <a:lnTo>
                    <a:pt x="1135" y="1119"/>
                  </a:lnTo>
                  <a:lnTo>
                    <a:pt x="1134" y="1117"/>
                  </a:lnTo>
                  <a:lnTo>
                    <a:pt x="1137" y="1095"/>
                  </a:lnTo>
                  <a:lnTo>
                    <a:pt x="1140" y="1091"/>
                  </a:lnTo>
                  <a:lnTo>
                    <a:pt x="1142" y="1094"/>
                  </a:lnTo>
                  <a:lnTo>
                    <a:pt x="1145" y="1116"/>
                  </a:lnTo>
                  <a:lnTo>
                    <a:pt x="1148" y="1122"/>
                  </a:lnTo>
                  <a:lnTo>
                    <a:pt x="1152" y="1126"/>
                  </a:lnTo>
                  <a:lnTo>
                    <a:pt x="1157" y="1128"/>
                  </a:lnTo>
                  <a:lnTo>
                    <a:pt x="1161" y="1128"/>
                  </a:lnTo>
                  <a:lnTo>
                    <a:pt x="1165" y="1105"/>
                  </a:lnTo>
                  <a:lnTo>
                    <a:pt x="1168" y="1098"/>
                  </a:lnTo>
                  <a:lnTo>
                    <a:pt x="1171" y="1095"/>
                  </a:lnTo>
                  <a:lnTo>
                    <a:pt x="1174" y="1093"/>
                  </a:lnTo>
                  <a:lnTo>
                    <a:pt x="1176" y="1095"/>
                  </a:lnTo>
                  <a:lnTo>
                    <a:pt x="1178" y="1098"/>
                  </a:lnTo>
                  <a:lnTo>
                    <a:pt x="1179" y="1101"/>
                  </a:lnTo>
                  <a:lnTo>
                    <a:pt x="1181" y="1104"/>
                  </a:lnTo>
                  <a:lnTo>
                    <a:pt x="1181" y="1106"/>
                  </a:lnTo>
                  <a:lnTo>
                    <a:pt x="1181" y="1108"/>
                  </a:lnTo>
                  <a:lnTo>
                    <a:pt x="1185" y="1108"/>
                  </a:lnTo>
                  <a:lnTo>
                    <a:pt x="1188" y="1108"/>
                  </a:lnTo>
                  <a:lnTo>
                    <a:pt x="1190" y="1107"/>
                  </a:lnTo>
                  <a:lnTo>
                    <a:pt x="1193" y="1106"/>
                  </a:lnTo>
                  <a:lnTo>
                    <a:pt x="1195" y="1104"/>
                  </a:lnTo>
                  <a:lnTo>
                    <a:pt x="1197" y="1102"/>
                  </a:lnTo>
                  <a:lnTo>
                    <a:pt x="1200" y="1100"/>
                  </a:lnTo>
                  <a:lnTo>
                    <a:pt x="1203" y="1098"/>
                  </a:lnTo>
                  <a:lnTo>
                    <a:pt x="1201" y="1096"/>
                  </a:lnTo>
                  <a:lnTo>
                    <a:pt x="1199" y="1092"/>
                  </a:lnTo>
                  <a:lnTo>
                    <a:pt x="1198" y="1089"/>
                  </a:lnTo>
                  <a:lnTo>
                    <a:pt x="1198" y="1085"/>
                  </a:lnTo>
                  <a:lnTo>
                    <a:pt x="1198" y="1081"/>
                  </a:lnTo>
                  <a:lnTo>
                    <a:pt x="1195" y="1068"/>
                  </a:lnTo>
                  <a:lnTo>
                    <a:pt x="1191" y="1066"/>
                  </a:lnTo>
                  <a:lnTo>
                    <a:pt x="1185" y="1068"/>
                  </a:lnTo>
                  <a:lnTo>
                    <a:pt x="1194" y="1053"/>
                  </a:lnTo>
                  <a:lnTo>
                    <a:pt x="1199" y="1050"/>
                  </a:lnTo>
                  <a:lnTo>
                    <a:pt x="1203" y="1059"/>
                  </a:lnTo>
                  <a:lnTo>
                    <a:pt x="1205" y="1058"/>
                  </a:lnTo>
                  <a:lnTo>
                    <a:pt x="1207" y="1053"/>
                  </a:lnTo>
                  <a:lnTo>
                    <a:pt x="1211" y="1052"/>
                  </a:lnTo>
                  <a:lnTo>
                    <a:pt x="1214" y="1056"/>
                  </a:lnTo>
                  <a:lnTo>
                    <a:pt x="1214" y="1062"/>
                  </a:lnTo>
                  <a:lnTo>
                    <a:pt x="1219" y="1063"/>
                  </a:lnTo>
                  <a:lnTo>
                    <a:pt x="1225" y="1062"/>
                  </a:lnTo>
                  <a:lnTo>
                    <a:pt x="1231" y="1060"/>
                  </a:lnTo>
                  <a:lnTo>
                    <a:pt x="1236" y="1056"/>
                  </a:lnTo>
                  <a:lnTo>
                    <a:pt x="1230" y="1053"/>
                  </a:lnTo>
                  <a:lnTo>
                    <a:pt x="1228" y="1048"/>
                  </a:lnTo>
                  <a:lnTo>
                    <a:pt x="1226" y="1041"/>
                  </a:lnTo>
                  <a:lnTo>
                    <a:pt x="1222" y="1035"/>
                  </a:lnTo>
                  <a:lnTo>
                    <a:pt x="1230" y="1035"/>
                  </a:lnTo>
                  <a:lnTo>
                    <a:pt x="1235" y="1042"/>
                  </a:lnTo>
                  <a:lnTo>
                    <a:pt x="1239" y="1052"/>
                  </a:lnTo>
                  <a:lnTo>
                    <a:pt x="1246" y="1059"/>
                  </a:lnTo>
                  <a:lnTo>
                    <a:pt x="1246" y="1054"/>
                  </a:lnTo>
                  <a:lnTo>
                    <a:pt x="1247" y="1051"/>
                  </a:lnTo>
                  <a:lnTo>
                    <a:pt x="1251" y="1045"/>
                  </a:lnTo>
                  <a:lnTo>
                    <a:pt x="1252" y="1045"/>
                  </a:lnTo>
                  <a:lnTo>
                    <a:pt x="1255" y="1044"/>
                  </a:lnTo>
                  <a:lnTo>
                    <a:pt x="1255" y="1042"/>
                  </a:lnTo>
                  <a:lnTo>
                    <a:pt x="1249" y="1039"/>
                  </a:lnTo>
                  <a:lnTo>
                    <a:pt x="1250" y="1030"/>
                  </a:lnTo>
                  <a:lnTo>
                    <a:pt x="1247" y="1025"/>
                  </a:lnTo>
                  <a:lnTo>
                    <a:pt x="1241" y="1021"/>
                  </a:lnTo>
                  <a:lnTo>
                    <a:pt x="1237" y="1015"/>
                  </a:lnTo>
                  <a:lnTo>
                    <a:pt x="1241" y="1017"/>
                  </a:lnTo>
                  <a:lnTo>
                    <a:pt x="1246" y="1018"/>
                  </a:lnTo>
                  <a:lnTo>
                    <a:pt x="1250" y="1017"/>
                  </a:lnTo>
                  <a:lnTo>
                    <a:pt x="1253" y="1013"/>
                  </a:lnTo>
                  <a:lnTo>
                    <a:pt x="1248" y="1011"/>
                  </a:lnTo>
                  <a:lnTo>
                    <a:pt x="1256" y="1004"/>
                  </a:lnTo>
                  <a:lnTo>
                    <a:pt x="1263" y="1006"/>
                  </a:lnTo>
                  <a:lnTo>
                    <a:pt x="1266" y="1013"/>
                  </a:lnTo>
                  <a:lnTo>
                    <a:pt x="1263" y="1022"/>
                  </a:lnTo>
                  <a:lnTo>
                    <a:pt x="1264" y="1025"/>
                  </a:lnTo>
                  <a:lnTo>
                    <a:pt x="1271" y="1027"/>
                  </a:lnTo>
                  <a:lnTo>
                    <a:pt x="1277" y="1030"/>
                  </a:lnTo>
                  <a:lnTo>
                    <a:pt x="1282" y="1032"/>
                  </a:lnTo>
                  <a:lnTo>
                    <a:pt x="1289" y="1030"/>
                  </a:lnTo>
                  <a:lnTo>
                    <a:pt x="1284" y="1024"/>
                  </a:lnTo>
                  <a:lnTo>
                    <a:pt x="1283" y="1021"/>
                  </a:lnTo>
                  <a:lnTo>
                    <a:pt x="1285" y="1019"/>
                  </a:lnTo>
                  <a:lnTo>
                    <a:pt x="1288" y="1018"/>
                  </a:lnTo>
                  <a:lnTo>
                    <a:pt x="1289" y="1019"/>
                  </a:lnTo>
                  <a:lnTo>
                    <a:pt x="1295" y="1021"/>
                  </a:lnTo>
                  <a:lnTo>
                    <a:pt x="1298" y="1021"/>
                  </a:lnTo>
                  <a:lnTo>
                    <a:pt x="1307" y="1018"/>
                  </a:lnTo>
                  <a:lnTo>
                    <a:pt x="1304" y="1015"/>
                  </a:lnTo>
                  <a:lnTo>
                    <a:pt x="1303" y="1014"/>
                  </a:lnTo>
                  <a:lnTo>
                    <a:pt x="1305" y="1010"/>
                  </a:lnTo>
                  <a:lnTo>
                    <a:pt x="1310" y="1007"/>
                  </a:lnTo>
                  <a:lnTo>
                    <a:pt x="1312" y="1005"/>
                  </a:lnTo>
                  <a:lnTo>
                    <a:pt x="1324" y="980"/>
                  </a:lnTo>
                  <a:lnTo>
                    <a:pt x="1325" y="974"/>
                  </a:lnTo>
                  <a:lnTo>
                    <a:pt x="1326" y="966"/>
                  </a:lnTo>
                  <a:lnTo>
                    <a:pt x="1329" y="968"/>
                  </a:lnTo>
                  <a:lnTo>
                    <a:pt x="1330" y="965"/>
                  </a:lnTo>
                  <a:lnTo>
                    <a:pt x="1330" y="957"/>
                  </a:lnTo>
                  <a:lnTo>
                    <a:pt x="1330" y="955"/>
                  </a:lnTo>
                  <a:lnTo>
                    <a:pt x="1333" y="954"/>
                  </a:lnTo>
                  <a:lnTo>
                    <a:pt x="1340" y="953"/>
                  </a:lnTo>
                  <a:lnTo>
                    <a:pt x="1343" y="951"/>
                  </a:lnTo>
                  <a:lnTo>
                    <a:pt x="1346" y="947"/>
                  </a:lnTo>
                  <a:lnTo>
                    <a:pt x="1353" y="931"/>
                  </a:lnTo>
                  <a:lnTo>
                    <a:pt x="1354" y="926"/>
                  </a:lnTo>
                  <a:lnTo>
                    <a:pt x="1353" y="9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xmlns="" id="{E105B17F-66F0-49CC-B2B9-8A54F402D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0552" y="2799598"/>
              <a:ext cx="421973" cy="202226"/>
            </a:xfrm>
            <a:custGeom>
              <a:avLst/>
              <a:gdLst>
                <a:gd name="T0" fmla="*/ 1348 w 1648"/>
                <a:gd name="T1" fmla="*/ 749 h 784"/>
                <a:gd name="T2" fmla="*/ 1616 w 1648"/>
                <a:gd name="T3" fmla="*/ 674 h 784"/>
                <a:gd name="T4" fmla="*/ 1640 w 1648"/>
                <a:gd name="T5" fmla="*/ 533 h 784"/>
                <a:gd name="T6" fmla="*/ 1622 w 1648"/>
                <a:gd name="T7" fmla="*/ 532 h 784"/>
                <a:gd name="T8" fmla="*/ 1602 w 1648"/>
                <a:gd name="T9" fmla="*/ 502 h 784"/>
                <a:gd name="T10" fmla="*/ 1316 w 1648"/>
                <a:gd name="T11" fmla="*/ 188 h 784"/>
                <a:gd name="T12" fmla="*/ 791 w 1648"/>
                <a:gd name="T13" fmla="*/ 102 h 784"/>
                <a:gd name="T14" fmla="*/ 79 w 1648"/>
                <a:gd name="T15" fmla="*/ 244 h 784"/>
                <a:gd name="T16" fmla="*/ 131 w 1648"/>
                <a:gd name="T17" fmla="*/ 384 h 784"/>
                <a:gd name="T18" fmla="*/ 191 w 1648"/>
                <a:gd name="T19" fmla="*/ 345 h 784"/>
                <a:gd name="T20" fmla="*/ 242 w 1648"/>
                <a:gd name="T21" fmla="*/ 281 h 784"/>
                <a:gd name="T22" fmla="*/ 263 w 1648"/>
                <a:gd name="T23" fmla="*/ 260 h 784"/>
                <a:gd name="T24" fmla="*/ 325 w 1648"/>
                <a:gd name="T25" fmla="*/ 283 h 784"/>
                <a:gd name="T26" fmla="*/ 397 w 1648"/>
                <a:gd name="T27" fmla="*/ 218 h 784"/>
                <a:gd name="T28" fmla="*/ 553 w 1648"/>
                <a:gd name="T29" fmla="*/ 204 h 784"/>
                <a:gd name="T30" fmla="*/ 584 w 1648"/>
                <a:gd name="T31" fmla="*/ 236 h 784"/>
                <a:gd name="T32" fmla="*/ 625 w 1648"/>
                <a:gd name="T33" fmla="*/ 304 h 784"/>
                <a:gd name="T34" fmla="*/ 727 w 1648"/>
                <a:gd name="T35" fmla="*/ 380 h 784"/>
                <a:gd name="T36" fmla="*/ 899 w 1648"/>
                <a:gd name="T37" fmla="*/ 402 h 784"/>
                <a:gd name="T38" fmla="*/ 907 w 1648"/>
                <a:gd name="T39" fmla="*/ 576 h 784"/>
                <a:gd name="T40" fmla="*/ 874 w 1648"/>
                <a:gd name="T41" fmla="*/ 631 h 784"/>
                <a:gd name="T42" fmla="*/ 926 w 1648"/>
                <a:gd name="T43" fmla="*/ 643 h 784"/>
                <a:gd name="T44" fmla="*/ 966 w 1648"/>
                <a:gd name="T45" fmla="*/ 647 h 784"/>
                <a:gd name="T46" fmla="*/ 1070 w 1648"/>
                <a:gd name="T47" fmla="*/ 717 h 784"/>
                <a:gd name="T48" fmla="*/ 1183 w 1648"/>
                <a:gd name="T49" fmla="*/ 726 h 784"/>
                <a:gd name="T50" fmla="*/ 1228 w 1648"/>
                <a:gd name="T51" fmla="*/ 718 h 784"/>
                <a:gd name="T52" fmla="*/ 1100 w 1648"/>
                <a:gd name="T53" fmla="*/ 626 h 784"/>
                <a:gd name="T54" fmla="*/ 1128 w 1648"/>
                <a:gd name="T55" fmla="*/ 627 h 784"/>
                <a:gd name="T56" fmla="*/ 1123 w 1648"/>
                <a:gd name="T57" fmla="*/ 554 h 784"/>
                <a:gd name="T58" fmla="*/ 1086 w 1648"/>
                <a:gd name="T59" fmla="*/ 420 h 784"/>
                <a:gd name="T60" fmla="*/ 1087 w 1648"/>
                <a:gd name="T61" fmla="*/ 364 h 784"/>
                <a:gd name="T62" fmla="*/ 1121 w 1648"/>
                <a:gd name="T63" fmla="*/ 348 h 784"/>
                <a:gd name="T64" fmla="*/ 1095 w 1648"/>
                <a:gd name="T65" fmla="*/ 304 h 784"/>
                <a:gd name="T66" fmla="*/ 1031 w 1648"/>
                <a:gd name="T67" fmla="*/ 259 h 784"/>
                <a:gd name="T68" fmla="*/ 1072 w 1648"/>
                <a:gd name="T69" fmla="*/ 241 h 784"/>
                <a:gd name="T70" fmla="*/ 1112 w 1648"/>
                <a:gd name="T71" fmla="*/ 202 h 784"/>
                <a:gd name="T72" fmla="*/ 1134 w 1648"/>
                <a:gd name="T73" fmla="*/ 141 h 784"/>
                <a:gd name="T74" fmla="*/ 1181 w 1648"/>
                <a:gd name="T75" fmla="*/ 90 h 784"/>
                <a:gd name="T76" fmla="*/ 1261 w 1648"/>
                <a:gd name="T77" fmla="*/ 63 h 784"/>
                <a:gd name="T78" fmla="*/ 1273 w 1648"/>
                <a:gd name="T79" fmla="*/ 151 h 784"/>
                <a:gd name="T80" fmla="*/ 1156 w 1648"/>
                <a:gd name="T81" fmla="*/ 276 h 784"/>
                <a:gd name="T82" fmla="*/ 1216 w 1648"/>
                <a:gd name="T83" fmla="*/ 276 h 784"/>
                <a:gd name="T84" fmla="*/ 1159 w 1648"/>
                <a:gd name="T85" fmla="*/ 341 h 784"/>
                <a:gd name="T86" fmla="*/ 1160 w 1648"/>
                <a:gd name="T87" fmla="*/ 385 h 784"/>
                <a:gd name="T88" fmla="*/ 1216 w 1648"/>
                <a:gd name="T89" fmla="*/ 373 h 784"/>
                <a:gd name="T90" fmla="*/ 1219 w 1648"/>
                <a:gd name="T91" fmla="*/ 440 h 784"/>
                <a:gd name="T92" fmla="*/ 1177 w 1648"/>
                <a:gd name="T93" fmla="*/ 490 h 784"/>
                <a:gd name="T94" fmla="*/ 1221 w 1648"/>
                <a:gd name="T95" fmla="*/ 481 h 784"/>
                <a:gd name="T96" fmla="*/ 1247 w 1648"/>
                <a:gd name="T97" fmla="*/ 493 h 784"/>
                <a:gd name="T98" fmla="*/ 1296 w 1648"/>
                <a:gd name="T99" fmla="*/ 513 h 784"/>
                <a:gd name="T100" fmla="*/ 1203 w 1648"/>
                <a:gd name="T101" fmla="*/ 541 h 784"/>
                <a:gd name="T102" fmla="*/ 1221 w 1648"/>
                <a:gd name="T103" fmla="*/ 556 h 784"/>
                <a:gd name="T104" fmla="*/ 1246 w 1648"/>
                <a:gd name="T105" fmla="*/ 631 h 784"/>
                <a:gd name="T106" fmla="*/ 1317 w 1648"/>
                <a:gd name="T107" fmla="*/ 634 h 784"/>
                <a:gd name="T108" fmla="*/ 1349 w 1648"/>
                <a:gd name="T109" fmla="*/ 621 h 784"/>
                <a:gd name="T110" fmla="*/ 1396 w 1648"/>
                <a:gd name="T111" fmla="*/ 649 h 784"/>
                <a:gd name="T112" fmla="*/ 1419 w 1648"/>
                <a:gd name="T113" fmla="*/ 684 h 784"/>
                <a:gd name="T114" fmla="*/ 1426 w 1648"/>
                <a:gd name="T115" fmla="*/ 700 h 784"/>
                <a:gd name="T116" fmla="*/ 1404 w 1648"/>
                <a:gd name="T117" fmla="*/ 757 h 784"/>
                <a:gd name="T118" fmla="*/ 1483 w 1648"/>
                <a:gd name="T119" fmla="*/ 752 h 784"/>
                <a:gd name="T120" fmla="*/ 1589 w 1648"/>
                <a:gd name="T121" fmla="*/ 66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8" h="784">
                  <a:moveTo>
                    <a:pt x="1348" y="749"/>
                  </a:moveTo>
                  <a:lnTo>
                    <a:pt x="1344" y="746"/>
                  </a:lnTo>
                  <a:lnTo>
                    <a:pt x="1340" y="745"/>
                  </a:lnTo>
                  <a:lnTo>
                    <a:pt x="1337" y="747"/>
                  </a:lnTo>
                  <a:lnTo>
                    <a:pt x="1337" y="753"/>
                  </a:lnTo>
                  <a:lnTo>
                    <a:pt x="1340" y="758"/>
                  </a:lnTo>
                  <a:lnTo>
                    <a:pt x="1350" y="760"/>
                  </a:lnTo>
                  <a:lnTo>
                    <a:pt x="1354" y="764"/>
                  </a:lnTo>
                  <a:lnTo>
                    <a:pt x="1350" y="766"/>
                  </a:lnTo>
                  <a:lnTo>
                    <a:pt x="1339" y="768"/>
                  </a:lnTo>
                  <a:lnTo>
                    <a:pt x="1338" y="770"/>
                  </a:lnTo>
                  <a:lnTo>
                    <a:pt x="1341" y="774"/>
                  </a:lnTo>
                  <a:lnTo>
                    <a:pt x="1351" y="776"/>
                  </a:lnTo>
                  <a:lnTo>
                    <a:pt x="1355" y="779"/>
                  </a:lnTo>
                  <a:lnTo>
                    <a:pt x="1357" y="771"/>
                  </a:lnTo>
                  <a:lnTo>
                    <a:pt x="1358" y="761"/>
                  </a:lnTo>
                  <a:lnTo>
                    <a:pt x="1356" y="753"/>
                  </a:lnTo>
                  <a:lnTo>
                    <a:pt x="1348" y="749"/>
                  </a:lnTo>
                  <a:close/>
                  <a:moveTo>
                    <a:pt x="1332" y="682"/>
                  </a:moveTo>
                  <a:lnTo>
                    <a:pt x="1328" y="679"/>
                  </a:lnTo>
                  <a:lnTo>
                    <a:pt x="1322" y="675"/>
                  </a:lnTo>
                  <a:lnTo>
                    <a:pt x="1314" y="679"/>
                  </a:lnTo>
                  <a:lnTo>
                    <a:pt x="1310" y="686"/>
                  </a:lnTo>
                  <a:lnTo>
                    <a:pt x="1314" y="694"/>
                  </a:lnTo>
                  <a:lnTo>
                    <a:pt x="1317" y="695"/>
                  </a:lnTo>
                  <a:lnTo>
                    <a:pt x="1331" y="693"/>
                  </a:lnTo>
                  <a:lnTo>
                    <a:pt x="1334" y="689"/>
                  </a:lnTo>
                  <a:lnTo>
                    <a:pt x="1334" y="686"/>
                  </a:lnTo>
                  <a:lnTo>
                    <a:pt x="1332" y="682"/>
                  </a:lnTo>
                  <a:close/>
                  <a:moveTo>
                    <a:pt x="1636" y="573"/>
                  </a:moveTo>
                  <a:lnTo>
                    <a:pt x="1629" y="608"/>
                  </a:lnTo>
                  <a:lnTo>
                    <a:pt x="1624" y="627"/>
                  </a:lnTo>
                  <a:lnTo>
                    <a:pt x="1623" y="639"/>
                  </a:lnTo>
                  <a:lnTo>
                    <a:pt x="1624" y="652"/>
                  </a:lnTo>
                  <a:lnTo>
                    <a:pt x="1624" y="656"/>
                  </a:lnTo>
                  <a:lnTo>
                    <a:pt x="1616" y="674"/>
                  </a:lnTo>
                  <a:lnTo>
                    <a:pt x="1612" y="690"/>
                  </a:lnTo>
                  <a:lnTo>
                    <a:pt x="1615" y="689"/>
                  </a:lnTo>
                  <a:lnTo>
                    <a:pt x="1618" y="687"/>
                  </a:lnTo>
                  <a:lnTo>
                    <a:pt x="1619" y="683"/>
                  </a:lnTo>
                  <a:lnTo>
                    <a:pt x="1628" y="667"/>
                  </a:lnTo>
                  <a:lnTo>
                    <a:pt x="1634" y="628"/>
                  </a:lnTo>
                  <a:lnTo>
                    <a:pt x="1633" y="602"/>
                  </a:lnTo>
                  <a:lnTo>
                    <a:pt x="1640" y="575"/>
                  </a:lnTo>
                  <a:lnTo>
                    <a:pt x="1641" y="562"/>
                  </a:lnTo>
                  <a:lnTo>
                    <a:pt x="1639" y="562"/>
                  </a:lnTo>
                  <a:lnTo>
                    <a:pt x="1636" y="573"/>
                  </a:lnTo>
                  <a:close/>
                  <a:moveTo>
                    <a:pt x="1645" y="505"/>
                  </a:moveTo>
                  <a:lnTo>
                    <a:pt x="1642" y="492"/>
                  </a:lnTo>
                  <a:lnTo>
                    <a:pt x="1642" y="492"/>
                  </a:lnTo>
                  <a:lnTo>
                    <a:pt x="1638" y="493"/>
                  </a:lnTo>
                  <a:lnTo>
                    <a:pt x="1638" y="494"/>
                  </a:lnTo>
                  <a:lnTo>
                    <a:pt x="1640" y="507"/>
                  </a:lnTo>
                  <a:lnTo>
                    <a:pt x="1640" y="533"/>
                  </a:lnTo>
                  <a:lnTo>
                    <a:pt x="1642" y="546"/>
                  </a:lnTo>
                  <a:lnTo>
                    <a:pt x="1646" y="537"/>
                  </a:lnTo>
                  <a:lnTo>
                    <a:pt x="1647" y="522"/>
                  </a:lnTo>
                  <a:lnTo>
                    <a:pt x="1645" y="505"/>
                  </a:lnTo>
                  <a:close/>
                  <a:moveTo>
                    <a:pt x="1626" y="594"/>
                  </a:moveTo>
                  <a:lnTo>
                    <a:pt x="1630" y="572"/>
                  </a:lnTo>
                  <a:lnTo>
                    <a:pt x="1633" y="566"/>
                  </a:lnTo>
                  <a:lnTo>
                    <a:pt x="1636" y="557"/>
                  </a:lnTo>
                  <a:lnTo>
                    <a:pt x="1637" y="548"/>
                  </a:lnTo>
                  <a:lnTo>
                    <a:pt x="1636" y="541"/>
                  </a:lnTo>
                  <a:lnTo>
                    <a:pt x="1632" y="537"/>
                  </a:lnTo>
                  <a:lnTo>
                    <a:pt x="1628" y="537"/>
                  </a:lnTo>
                  <a:lnTo>
                    <a:pt x="1624" y="539"/>
                  </a:lnTo>
                  <a:lnTo>
                    <a:pt x="1619" y="539"/>
                  </a:lnTo>
                  <a:lnTo>
                    <a:pt x="1620" y="538"/>
                  </a:lnTo>
                  <a:lnTo>
                    <a:pt x="1621" y="536"/>
                  </a:lnTo>
                  <a:lnTo>
                    <a:pt x="1623" y="534"/>
                  </a:lnTo>
                  <a:lnTo>
                    <a:pt x="1622" y="532"/>
                  </a:lnTo>
                  <a:lnTo>
                    <a:pt x="1619" y="532"/>
                  </a:lnTo>
                  <a:lnTo>
                    <a:pt x="1619" y="529"/>
                  </a:lnTo>
                  <a:lnTo>
                    <a:pt x="1621" y="522"/>
                  </a:lnTo>
                  <a:lnTo>
                    <a:pt x="1615" y="520"/>
                  </a:lnTo>
                  <a:lnTo>
                    <a:pt x="1599" y="518"/>
                  </a:lnTo>
                  <a:lnTo>
                    <a:pt x="1604" y="513"/>
                  </a:lnTo>
                  <a:lnTo>
                    <a:pt x="1610" y="513"/>
                  </a:lnTo>
                  <a:lnTo>
                    <a:pt x="1617" y="515"/>
                  </a:lnTo>
                  <a:lnTo>
                    <a:pt x="1623" y="516"/>
                  </a:lnTo>
                  <a:lnTo>
                    <a:pt x="1629" y="513"/>
                  </a:lnTo>
                  <a:lnTo>
                    <a:pt x="1628" y="510"/>
                  </a:lnTo>
                  <a:lnTo>
                    <a:pt x="1620" y="501"/>
                  </a:lnTo>
                  <a:lnTo>
                    <a:pt x="1625" y="502"/>
                  </a:lnTo>
                  <a:lnTo>
                    <a:pt x="1629" y="501"/>
                  </a:lnTo>
                  <a:lnTo>
                    <a:pt x="1630" y="498"/>
                  </a:lnTo>
                  <a:lnTo>
                    <a:pt x="1629" y="496"/>
                  </a:lnTo>
                  <a:lnTo>
                    <a:pt x="1621" y="497"/>
                  </a:lnTo>
                  <a:lnTo>
                    <a:pt x="1602" y="502"/>
                  </a:lnTo>
                  <a:lnTo>
                    <a:pt x="1575" y="508"/>
                  </a:lnTo>
                  <a:lnTo>
                    <a:pt x="1548" y="514"/>
                  </a:lnTo>
                  <a:lnTo>
                    <a:pt x="1521" y="520"/>
                  </a:lnTo>
                  <a:lnTo>
                    <a:pt x="1494" y="526"/>
                  </a:lnTo>
                  <a:lnTo>
                    <a:pt x="1467" y="532"/>
                  </a:lnTo>
                  <a:lnTo>
                    <a:pt x="1440" y="538"/>
                  </a:lnTo>
                  <a:lnTo>
                    <a:pt x="1413" y="544"/>
                  </a:lnTo>
                  <a:lnTo>
                    <a:pt x="1407" y="524"/>
                  </a:lnTo>
                  <a:lnTo>
                    <a:pt x="1402" y="503"/>
                  </a:lnTo>
                  <a:lnTo>
                    <a:pt x="1393" y="472"/>
                  </a:lnTo>
                  <a:lnTo>
                    <a:pt x="1384" y="440"/>
                  </a:lnTo>
                  <a:lnTo>
                    <a:pt x="1376" y="409"/>
                  </a:lnTo>
                  <a:lnTo>
                    <a:pt x="1367" y="377"/>
                  </a:lnTo>
                  <a:lnTo>
                    <a:pt x="1359" y="346"/>
                  </a:lnTo>
                  <a:lnTo>
                    <a:pt x="1350" y="314"/>
                  </a:lnTo>
                  <a:lnTo>
                    <a:pt x="1333" y="251"/>
                  </a:lnTo>
                  <a:lnTo>
                    <a:pt x="1324" y="220"/>
                  </a:lnTo>
                  <a:lnTo>
                    <a:pt x="1316" y="188"/>
                  </a:lnTo>
                  <a:lnTo>
                    <a:pt x="1307" y="157"/>
                  </a:lnTo>
                  <a:lnTo>
                    <a:pt x="1298" y="126"/>
                  </a:lnTo>
                  <a:lnTo>
                    <a:pt x="1290" y="94"/>
                  </a:lnTo>
                  <a:lnTo>
                    <a:pt x="1281" y="63"/>
                  </a:lnTo>
                  <a:lnTo>
                    <a:pt x="1272" y="31"/>
                  </a:lnTo>
                  <a:lnTo>
                    <a:pt x="1264" y="0"/>
                  </a:lnTo>
                  <a:lnTo>
                    <a:pt x="1225" y="9"/>
                  </a:lnTo>
                  <a:lnTo>
                    <a:pt x="1185" y="17"/>
                  </a:lnTo>
                  <a:lnTo>
                    <a:pt x="1146" y="26"/>
                  </a:lnTo>
                  <a:lnTo>
                    <a:pt x="1106" y="35"/>
                  </a:lnTo>
                  <a:lnTo>
                    <a:pt x="1067" y="43"/>
                  </a:lnTo>
                  <a:lnTo>
                    <a:pt x="1028" y="51"/>
                  </a:lnTo>
                  <a:lnTo>
                    <a:pt x="988" y="60"/>
                  </a:lnTo>
                  <a:lnTo>
                    <a:pt x="949" y="68"/>
                  </a:lnTo>
                  <a:lnTo>
                    <a:pt x="909" y="77"/>
                  </a:lnTo>
                  <a:lnTo>
                    <a:pt x="870" y="85"/>
                  </a:lnTo>
                  <a:lnTo>
                    <a:pt x="830" y="93"/>
                  </a:lnTo>
                  <a:lnTo>
                    <a:pt x="791" y="102"/>
                  </a:lnTo>
                  <a:lnTo>
                    <a:pt x="751" y="110"/>
                  </a:lnTo>
                  <a:lnTo>
                    <a:pt x="712" y="118"/>
                  </a:lnTo>
                  <a:lnTo>
                    <a:pt x="672" y="126"/>
                  </a:lnTo>
                  <a:lnTo>
                    <a:pt x="633" y="135"/>
                  </a:lnTo>
                  <a:lnTo>
                    <a:pt x="593" y="143"/>
                  </a:lnTo>
                  <a:lnTo>
                    <a:pt x="554" y="151"/>
                  </a:lnTo>
                  <a:lnTo>
                    <a:pt x="514" y="159"/>
                  </a:lnTo>
                  <a:lnTo>
                    <a:pt x="475" y="167"/>
                  </a:lnTo>
                  <a:lnTo>
                    <a:pt x="435" y="174"/>
                  </a:lnTo>
                  <a:lnTo>
                    <a:pt x="396" y="182"/>
                  </a:lnTo>
                  <a:lnTo>
                    <a:pt x="356" y="190"/>
                  </a:lnTo>
                  <a:lnTo>
                    <a:pt x="317" y="198"/>
                  </a:lnTo>
                  <a:lnTo>
                    <a:pt x="277" y="206"/>
                  </a:lnTo>
                  <a:lnTo>
                    <a:pt x="237" y="213"/>
                  </a:lnTo>
                  <a:lnTo>
                    <a:pt x="198" y="221"/>
                  </a:lnTo>
                  <a:lnTo>
                    <a:pt x="158" y="229"/>
                  </a:lnTo>
                  <a:lnTo>
                    <a:pt x="118" y="236"/>
                  </a:lnTo>
                  <a:lnTo>
                    <a:pt x="79" y="244"/>
                  </a:lnTo>
                  <a:lnTo>
                    <a:pt x="39" y="251"/>
                  </a:lnTo>
                  <a:lnTo>
                    <a:pt x="0" y="259"/>
                  </a:lnTo>
                  <a:lnTo>
                    <a:pt x="38" y="483"/>
                  </a:lnTo>
                  <a:lnTo>
                    <a:pt x="39" y="484"/>
                  </a:lnTo>
                  <a:lnTo>
                    <a:pt x="40" y="484"/>
                  </a:lnTo>
                  <a:lnTo>
                    <a:pt x="43" y="482"/>
                  </a:lnTo>
                  <a:lnTo>
                    <a:pt x="47" y="478"/>
                  </a:lnTo>
                  <a:lnTo>
                    <a:pt x="79" y="437"/>
                  </a:lnTo>
                  <a:lnTo>
                    <a:pt x="82" y="435"/>
                  </a:lnTo>
                  <a:lnTo>
                    <a:pt x="96" y="430"/>
                  </a:lnTo>
                  <a:lnTo>
                    <a:pt x="98" y="428"/>
                  </a:lnTo>
                  <a:lnTo>
                    <a:pt x="99" y="426"/>
                  </a:lnTo>
                  <a:lnTo>
                    <a:pt x="102" y="416"/>
                  </a:lnTo>
                  <a:lnTo>
                    <a:pt x="103" y="412"/>
                  </a:lnTo>
                  <a:lnTo>
                    <a:pt x="107" y="407"/>
                  </a:lnTo>
                  <a:lnTo>
                    <a:pt x="115" y="397"/>
                  </a:lnTo>
                  <a:lnTo>
                    <a:pt x="130" y="386"/>
                  </a:lnTo>
                  <a:lnTo>
                    <a:pt x="131" y="384"/>
                  </a:lnTo>
                  <a:lnTo>
                    <a:pt x="132" y="382"/>
                  </a:lnTo>
                  <a:lnTo>
                    <a:pt x="135" y="376"/>
                  </a:lnTo>
                  <a:lnTo>
                    <a:pt x="141" y="370"/>
                  </a:lnTo>
                  <a:lnTo>
                    <a:pt x="142" y="368"/>
                  </a:lnTo>
                  <a:lnTo>
                    <a:pt x="143" y="367"/>
                  </a:lnTo>
                  <a:lnTo>
                    <a:pt x="144" y="365"/>
                  </a:lnTo>
                  <a:lnTo>
                    <a:pt x="144" y="363"/>
                  </a:lnTo>
                  <a:lnTo>
                    <a:pt x="146" y="351"/>
                  </a:lnTo>
                  <a:lnTo>
                    <a:pt x="147" y="349"/>
                  </a:lnTo>
                  <a:lnTo>
                    <a:pt x="148" y="347"/>
                  </a:lnTo>
                  <a:lnTo>
                    <a:pt x="150" y="345"/>
                  </a:lnTo>
                  <a:lnTo>
                    <a:pt x="161" y="336"/>
                  </a:lnTo>
                  <a:lnTo>
                    <a:pt x="164" y="335"/>
                  </a:lnTo>
                  <a:lnTo>
                    <a:pt x="167" y="335"/>
                  </a:lnTo>
                  <a:lnTo>
                    <a:pt x="173" y="336"/>
                  </a:lnTo>
                  <a:lnTo>
                    <a:pt x="180" y="338"/>
                  </a:lnTo>
                  <a:lnTo>
                    <a:pt x="187" y="343"/>
                  </a:lnTo>
                  <a:lnTo>
                    <a:pt x="191" y="345"/>
                  </a:lnTo>
                  <a:lnTo>
                    <a:pt x="194" y="345"/>
                  </a:lnTo>
                  <a:lnTo>
                    <a:pt x="197" y="344"/>
                  </a:lnTo>
                  <a:lnTo>
                    <a:pt x="200" y="342"/>
                  </a:lnTo>
                  <a:lnTo>
                    <a:pt x="202" y="340"/>
                  </a:lnTo>
                  <a:lnTo>
                    <a:pt x="203" y="338"/>
                  </a:lnTo>
                  <a:lnTo>
                    <a:pt x="206" y="332"/>
                  </a:lnTo>
                  <a:lnTo>
                    <a:pt x="222" y="307"/>
                  </a:lnTo>
                  <a:lnTo>
                    <a:pt x="226" y="300"/>
                  </a:lnTo>
                  <a:lnTo>
                    <a:pt x="228" y="294"/>
                  </a:lnTo>
                  <a:lnTo>
                    <a:pt x="229" y="292"/>
                  </a:lnTo>
                  <a:lnTo>
                    <a:pt x="230" y="290"/>
                  </a:lnTo>
                  <a:lnTo>
                    <a:pt x="231" y="289"/>
                  </a:lnTo>
                  <a:lnTo>
                    <a:pt x="232" y="288"/>
                  </a:lnTo>
                  <a:lnTo>
                    <a:pt x="234" y="287"/>
                  </a:lnTo>
                  <a:lnTo>
                    <a:pt x="240" y="284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0" y="278"/>
                  </a:lnTo>
                  <a:lnTo>
                    <a:pt x="239" y="277"/>
                  </a:lnTo>
                  <a:lnTo>
                    <a:pt x="239" y="274"/>
                  </a:lnTo>
                  <a:lnTo>
                    <a:pt x="239" y="272"/>
                  </a:lnTo>
                  <a:lnTo>
                    <a:pt x="240" y="270"/>
                  </a:lnTo>
                  <a:lnTo>
                    <a:pt x="244" y="261"/>
                  </a:lnTo>
                  <a:lnTo>
                    <a:pt x="245" y="257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7" y="250"/>
                  </a:lnTo>
                  <a:lnTo>
                    <a:pt x="248" y="249"/>
                  </a:lnTo>
                  <a:lnTo>
                    <a:pt x="250" y="249"/>
                  </a:lnTo>
                  <a:lnTo>
                    <a:pt x="253" y="251"/>
                  </a:lnTo>
                  <a:lnTo>
                    <a:pt x="254" y="253"/>
                  </a:lnTo>
                  <a:lnTo>
                    <a:pt x="258" y="255"/>
                  </a:lnTo>
                  <a:lnTo>
                    <a:pt x="262" y="257"/>
                  </a:lnTo>
                  <a:lnTo>
                    <a:pt x="263" y="259"/>
                  </a:lnTo>
                  <a:lnTo>
                    <a:pt x="263" y="260"/>
                  </a:lnTo>
                  <a:lnTo>
                    <a:pt x="261" y="261"/>
                  </a:lnTo>
                  <a:lnTo>
                    <a:pt x="259" y="263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8" y="267"/>
                  </a:lnTo>
                  <a:lnTo>
                    <a:pt x="258" y="269"/>
                  </a:lnTo>
                  <a:lnTo>
                    <a:pt x="258" y="270"/>
                  </a:lnTo>
                  <a:lnTo>
                    <a:pt x="258" y="271"/>
                  </a:lnTo>
                  <a:lnTo>
                    <a:pt x="259" y="271"/>
                  </a:lnTo>
                  <a:lnTo>
                    <a:pt x="261" y="273"/>
                  </a:lnTo>
                  <a:lnTo>
                    <a:pt x="262" y="274"/>
                  </a:lnTo>
                  <a:lnTo>
                    <a:pt x="264" y="275"/>
                  </a:lnTo>
                  <a:lnTo>
                    <a:pt x="277" y="278"/>
                  </a:lnTo>
                  <a:lnTo>
                    <a:pt x="284" y="281"/>
                  </a:lnTo>
                  <a:lnTo>
                    <a:pt x="285" y="282"/>
                  </a:lnTo>
                  <a:lnTo>
                    <a:pt x="287" y="283"/>
                  </a:lnTo>
                  <a:lnTo>
                    <a:pt x="296" y="284"/>
                  </a:lnTo>
                  <a:lnTo>
                    <a:pt x="325" y="283"/>
                  </a:lnTo>
                  <a:lnTo>
                    <a:pt x="325" y="282"/>
                  </a:lnTo>
                  <a:lnTo>
                    <a:pt x="336" y="276"/>
                  </a:lnTo>
                  <a:lnTo>
                    <a:pt x="362" y="274"/>
                  </a:lnTo>
                  <a:lnTo>
                    <a:pt x="371" y="264"/>
                  </a:lnTo>
                  <a:lnTo>
                    <a:pt x="372" y="259"/>
                  </a:lnTo>
                  <a:lnTo>
                    <a:pt x="369" y="258"/>
                  </a:lnTo>
                  <a:lnTo>
                    <a:pt x="362" y="257"/>
                  </a:lnTo>
                  <a:lnTo>
                    <a:pt x="362" y="250"/>
                  </a:lnTo>
                  <a:lnTo>
                    <a:pt x="367" y="247"/>
                  </a:lnTo>
                  <a:lnTo>
                    <a:pt x="374" y="246"/>
                  </a:lnTo>
                  <a:lnTo>
                    <a:pt x="378" y="244"/>
                  </a:lnTo>
                  <a:lnTo>
                    <a:pt x="366" y="232"/>
                  </a:lnTo>
                  <a:lnTo>
                    <a:pt x="369" y="229"/>
                  </a:lnTo>
                  <a:lnTo>
                    <a:pt x="372" y="228"/>
                  </a:lnTo>
                  <a:lnTo>
                    <a:pt x="379" y="228"/>
                  </a:lnTo>
                  <a:lnTo>
                    <a:pt x="382" y="227"/>
                  </a:lnTo>
                  <a:lnTo>
                    <a:pt x="390" y="221"/>
                  </a:lnTo>
                  <a:lnTo>
                    <a:pt x="397" y="218"/>
                  </a:lnTo>
                  <a:lnTo>
                    <a:pt x="411" y="218"/>
                  </a:lnTo>
                  <a:lnTo>
                    <a:pt x="418" y="217"/>
                  </a:lnTo>
                  <a:lnTo>
                    <a:pt x="420" y="214"/>
                  </a:lnTo>
                  <a:lnTo>
                    <a:pt x="425" y="205"/>
                  </a:lnTo>
                  <a:lnTo>
                    <a:pt x="428" y="201"/>
                  </a:lnTo>
                  <a:lnTo>
                    <a:pt x="436" y="187"/>
                  </a:lnTo>
                  <a:lnTo>
                    <a:pt x="438" y="185"/>
                  </a:lnTo>
                  <a:lnTo>
                    <a:pt x="441" y="182"/>
                  </a:lnTo>
                  <a:lnTo>
                    <a:pt x="445" y="180"/>
                  </a:lnTo>
                  <a:lnTo>
                    <a:pt x="463" y="178"/>
                  </a:lnTo>
                  <a:lnTo>
                    <a:pt x="480" y="185"/>
                  </a:lnTo>
                  <a:lnTo>
                    <a:pt x="512" y="206"/>
                  </a:lnTo>
                  <a:lnTo>
                    <a:pt x="519" y="209"/>
                  </a:lnTo>
                  <a:lnTo>
                    <a:pt x="527" y="210"/>
                  </a:lnTo>
                  <a:lnTo>
                    <a:pt x="535" y="209"/>
                  </a:lnTo>
                  <a:lnTo>
                    <a:pt x="540" y="205"/>
                  </a:lnTo>
                  <a:lnTo>
                    <a:pt x="543" y="203"/>
                  </a:lnTo>
                  <a:lnTo>
                    <a:pt x="553" y="204"/>
                  </a:lnTo>
                  <a:lnTo>
                    <a:pt x="555" y="202"/>
                  </a:lnTo>
                  <a:lnTo>
                    <a:pt x="556" y="198"/>
                  </a:lnTo>
                  <a:lnTo>
                    <a:pt x="560" y="197"/>
                  </a:lnTo>
                  <a:lnTo>
                    <a:pt x="565" y="197"/>
                  </a:lnTo>
                  <a:lnTo>
                    <a:pt x="569" y="197"/>
                  </a:lnTo>
                  <a:lnTo>
                    <a:pt x="575" y="203"/>
                  </a:lnTo>
                  <a:lnTo>
                    <a:pt x="575" y="210"/>
                  </a:lnTo>
                  <a:lnTo>
                    <a:pt x="569" y="217"/>
                  </a:lnTo>
                  <a:lnTo>
                    <a:pt x="561" y="221"/>
                  </a:lnTo>
                  <a:lnTo>
                    <a:pt x="564" y="225"/>
                  </a:lnTo>
                  <a:lnTo>
                    <a:pt x="573" y="240"/>
                  </a:lnTo>
                  <a:lnTo>
                    <a:pt x="575" y="240"/>
                  </a:lnTo>
                  <a:lnTo>
                    <a:pt x="575" y="235"/>
                  </a:lnTo>
                  <a:lnTo>
                    <a:pt x="576" y="230"/>
                  </a:lnTo>
                  <a:lnTo>
                    <a:pt x="578" y="227"/>
                  </a:lnTo>
                  <a:lnTo>
                    <a:pt x="581" y="228"/>
                  </a:lnTo>
                  <a:lnTo>
                    <a:pt x="584" y="232"/>
                  </a:lnTo>
                  <a:lnTo>
                    <a:pt x="584" y="236"/>
                  </a:lnTo>
                  <a:lnTo>
                    <a:pt x="582" y="238"/>
                  </a:lnTo>
                  <a:lnTo>
                    <a:pt x="582" y="241"/>
                  </a:lnTo>
                  <a:lnTo>
                    <a:pt x="588" y="246"/>
                  </a:lnTo>
                  <a:lnTo>
                    <a:pt x="593" y="245"/>
                  </a:lnTo>
                  <a:lnTo>
                    <a:pt x="598" y="242"/>
                  </a:lnTo>
                  <a:lnTo>
                    <a:pt x="604" y="240"/>
                  </a:lnTo>
                  <a:lnTo>
                    <a:pt x="605" y="243"/>
                  </a:lnTo>
                  <a:lnTo>
                    <a:pt x="601" y="245"/>
                  </a:lnTo>
                  <a:lnTo>
                    <a:pt x="599" y="249"/>
                  </a:lnTo>
                  <a:lnTo>
                    <a:pt x="600" y="254"/>
                  </a:lnTo>
                  <a:lnTo>
                    <a:pt x="603" y="259"/>
                  </a:lnTo>
                  <a:lnTo>
                    <a:pt x="597" y="266"/>
                  </a:lnTo>
                  <a:lnTo>
                    <a:pt x="602" y="269"/>
                  </a:lnTo>
                  <a:lnTo>
                    <a:pt x="619" y="273"/>
                  </a:lnTo>
                  <a:lnTo>
                    <a:pt x="624" y="279"/>
                  </a:lnTo>
                  <a:lnTo>
                    <a:pt x="624" y="288"/>
                  </a:lnTo>
                  <a:lnTo>
                    <a:pt x="623" y="296"/>
                  </a:lnTo>
                  <a:lnTo>
                    <a:pt x="625" y="304"/>
                  </a:lnTo>
                  <a:lnTo>
                    <a:pt x="631" y="312"/>
                  </a:lnTo>
                  <a:lnTo>
                    <a:pt x="632" y="312"/>
                  </a:lnTo>
                  <a:lnTo>
                    <a:pt x="639" y="314"/>
                  </a:lnTo>
                  <a:lnTo>
                    <a:pt x="657" y="310"/>
                  </a:lnTo>
                  <a:lnTo>
                    <a:pt x="663" y="310"/>
                  </a:lnTo>
                  <a:lnTo>
                    <a:pt x="679" y="313"/>
                  </a:lnTo>
                  <a:lnTo>
                    <a:pt x="696" y="313"/>
                  </a:lnTo>
                  <a:lnTo>
                    <a:pt x="700" y="316"/>
                  </a:lnTo>
                  <a:lnTo>
                    <a:pt x="709" y="326"/>
                  </a:lnTo>
                  <a:lnTo>
                    <a:pt x="716" y="329"/>
                  </a:lnTo>
                  <a:lnTo>
                    <a:pt x="725" y="329"/>
                  </a:lnTo>
                  <a:lnTo>
                    <a:pt x="732" y="331"/>
                  </a:lnTo>
                  <a:lnTo>
                    <a:pt x="737" y="337"/>
                  </a:lnTo>
                  <a:lnTo>
                    <a:pt x="738" y="346"/>
                  </a:lnTo>
                  <a:lnTo>
                    <a:pt x="734" y="354"/>
                  </a:lnTo>
                  <a:lnTo>
                    <a:pt x="725" y="366"/>
                  </a:lnTo>
                  <a:lnTo>
                    <a:pt x="724" y="374"/>
                  </a:lnTo>
                  <a:lnTo>
                    <a:pt x="727" y="380"/>
                  </a:lnTo>
                  <a:lnTo>
                    <a:pt x="733" y="385"/>
                  </a:lnTo>
                  <a:lnTo>
                    <a:pt x="739" y="389"/>
                  </a:lnTo>
                  <a:lnTo>
                    <a:pt x="754" y="399"/>
                  </a:lnTo>
                  <a:lnTo>
                    <a:pt x="763" y="401"/>
                  </a:lnTo>
                  <a:lnTo>
                    <a:pt x="794" y="398"/>
                  </a:lnTo>
                  <a:lnTo>
                    <a:pt x="806" y="399"/>
                  </a:lnTo>
                  <a:lnTo>
                    <a:pt x="817" y="402"/>
                  </a:lnTo>
                  <a:lnTo>
                    <a:pt x="826" y="409"/>
                  </a:lnTo>
                  <a:lnTo>
                    <a:pt x="829" y="414"/>
                  </a:lnTo>
                  <a:lnTo>
                    <a:pt x="832" y="421"/>
                  </a:lnTo>
                  <a:lnTo>
                    <a:pt x="836" y="426"/>
                  </a:lnTo>
                  <a:lnTo>
                    <a:pt x="841" y="428"/>
                  </a:lnTo>
                  <a:lnTo>
                    <a:pt x="846" y="428"/>
                  </a:lnTo>
                  <a:lnTo>
                    <a:pt x="858" y="429"/>
                  </a:lnTo>
                  <a:lnTo>
                    <a:pt x="870" y="429"/>
                  </a:lnTo>
                  <a:lnTo>
                    <a:pt x="874" y="431"/>
                  </a:lnTo>
                  <a:lnTo>
                    <a:pt x="879" y="436"/>
                  </a:lnTo>
                  <a:lnTo>
                    <a:pt x="899" y="402"/>
                  </a:lnTo>
                  <a:lnTo>
                    <a:pt x="949" y="448"/>
                  </a:lnTo>
                  <a:lnTo>
                    <a:pt x="926" y="490"/>
                  </a:lnTo>
                  <a:lnTo>
                    <a:pt x="927" y="497"/>
                  </a:lnTo>
                  <a:lnTo>
                    <a:pt x="935" y="507"/>
                  </a:lnTo>
                  <a:lnTo>
                    <a:pt x="934" y="511"/>
                  </a:lnTo>
                  <a:lnTo>
                    <a:pt x="933" y="514"/>
                  </a:lnTo>
                  <a:lnTo>
                    <a:pt x="932" y="516"/>
                  </a:lnTo>
                  <a:lnTo>
                    <a:pt x="930" y="518"/>
                  </a:lnTo>
                  <a:lnTo>
                    <a:pt x="935" y="526"/>
                  </a:lnTo>
                  <a:lnTo>
                    <a:pt x="932" y="532"/>
                  </a:lnTo>
                  <a:lnTo>
                    <a:pt x="919" y="539"/>
                  </a:lnTo>
                  <a:lnTo>
                    <a:pt x="915" y="542"/>
                  </a:lnTo>
                  <a:lnTo>
                    <a:pt x="913" y="545"/>
                  </a:lnTo>
                  <a:lnTo>
                    <a:pt x="911" y="548"/>
                  </a:lnTo>
                  <a:lnTo>
                    <a:pt x="909" y="553"/>
                  </a:lnTo>
                  <a:lnTo>
                    <a:pt x="910" y="560"/>
                  </a:lnTo>
                  <a:lnTo>
                    <a:pt x="908" y="568"/>
                  </a:lnTo>
                  <a:lnTo>
                    <a:pt x="907" y="576"/>
                  </a:lnTo>
                  <a:lnTo>
                    <a:pt x="906" y="579"/>
                  </a:lnTo>
                  <a:lnTo>
                    <a:pt x="903" y="581"/>
                  </a:lnTo>
                  <a:lnTo>
                    <a:pt x="895" y="582"/>
                  </a:lnTo>
                  <a:lnTo>
                    <a:pt x="893" y="583"/>
                  </a:lnTo>
                  <a:lnTo>
                    <a:pt x="891" y="586"/>
                  </a:lnTo>
                  <a:lnTo>
                    <a:pt x="889" y="587"/>
                  </a:lnTo>
                  <a:lnTo>
                    <a:pt x="887" y="589"/>
                  </a:lnTo>
                  <a:lnTo>
                    <a:pt x="886" y="592"/>
                  </a:lnTo>
                  <a:lnTo>
                    <a:pt x="886" y="597"/>
                  </a:lnTo>
                  <a:lnTo>
                    <a:pt x="887" y="600"/>
                  </a:lnTo>
                  <a:lnTo>
                    <a:pt x="889" y="600"/>
                  </a:lnTo>
                  <a:lnTo>
                    <a:pt x="892" y="597"/>
                  </a:lnTo>
                  <a:lnTo>
                    <a:pt x="895" y="600"/>
                  </a:lnTo>
                  <a:lnTo>
                    <a:pt x="887" y="606"/>
                  </a:lnTo>
                  <a:lnTo>
                    <a:pt x="884" y="609"/>
                  </a:lnTo>
                  <a:lnTo>
                    <a:pt x="876" y="613"/>
                  </a:lnTo>
                  <a:lnTo>
                    <a:pt x="874" y="622"/>
                  </a:lnTo>
                  <a:lnTo>
                    <a:pt x="874" y="631"/>
                  </a:lnTo>
                  <a:lnTo>
                    <a:pt x="872" y="636"/>
                  </a:lnTo>
                  <a:lnTo>
                    <a:pt x="871" y="642"/>
                  </a:lnTo>
                  <a:lnTo>
                    <a:pt x="873" y="654"/>
                  </a:lnTo>
                  <a:lnTo>
                    <a:pt x="878" y="667"/>
                  </a:lnTo>
                  <a:lnTo>
                    <a:pt x="881" y="675"/>
                  </a:lnTo>
                  <a:lnTo>
                    <a:pt x="887" y="682"/>
                  </a:lnTo>
                  <a:lnTo>
                    <a:pt x="895" y="689"/>
                  </a:lnTo>
                  <a:lnTo>
                    <a:pt x="904" y="693"/>
                  </a:lnTo>
                  <a:lnTo>
                    <a:pt x="911" y="689"/>
                  </a:lnTo>
                  <a:lnTo>
                    <a:pt x="914" y="685"/>
                  </a:lnTo>
                  <a:lnTo>
                    <a:pt x="920" y="680"/>
                  </a:lnTo>
                  <a:lnTo>
                    <a:pt x="924" y="675"/>
                  </a:lnTo>
                  <a:lnTo>
                    <a:pt x="928" y="658"/>
                  </a:lnTo>
                  <a:lnTo>
                    <a:pt x="923" y="654"/>
                  </a:lnTo>
                  <a:lnTo>
                    <a:pt x="921" y="652"/>
                  </a:lnTo>
                  <a:lnTo>
                    <a:pt x="919" y="651"/>
                  </a:lnTo>
                  <a:lnTo>
                    <a:pt x="922" y="647"/>
                  </a:lnTo>
                  <a:lnTo>
                    <a:pt x="926" y="643"/>
                  </a:lnTo>
                  <a:lnTo>
                    <a:pt x="927" y="644"/>
                  </a:lnTo>
                  <a:lnTo>
                    <a:pt x="928" y="644"/>
                  </a:lnTo>
                  <a:lnTo>
                    <a:pt x="928" y="645"/>
                  </a:lnTo>
                  <a:lnTo>
                    <a:pt x="930" y="645"/>
                  </a:lnTo>
                  <a:lnTo>
                    <a:pt x="930" y="649"/>
                  </a:lnTo>
                  <a:lnTo>
                    <a:pt x="929" y="652"/>
                  </a:lnTo>
                  <a:lnTo>
                    <a:pt x="931" y="657"/>
                  </a:lnTo>
                  <a:lnTo>
                    <a:pt x="934" y="661"/>
                  </a:lnTo>
                  <a:lnTo>
                    <a:pt x="938" y="663"/>
                  </a:lnTo>
                  <a:lnTo>
                    <a:pt x="943" y="661"/>
                  </a:lnTo>
                  <a:lnTo>
                    <a:pt x="946" y="657"/>
                  </a:lnTo>
                  <a:lnTo>
                    <a:pt x="950" y="647"/>
                  </a:lnTo>
                  <a:lnTo>
                    <a:pt x="951" y="644"/>
                  </a:lnTo>
                  <a:lnTo>
                    <a:pt x="952" y="640"/>
                  </a:lnTo>
                  <a:lnTo>
                    <a:pt x="952" y="636"/>
                  </a:lnTo>
                  <a:lnTo>
                    <a:pt x="951" y="631"/>
                  </a:lnTo>
                  <a:lnTo>
                    <a:pt x="959" y="637"/>
                  </a:lnTo>
                  <a:lnTo>
                    <a:pt x="966" y="647"/>
                  </a:lnTo>
                  <a:lnTo>
                    <a:pt x="982" y="677"/>
                  </a:lnTo>
                  <a:lnTo>
                    <a:pt x="989" y="684"/>
                  </a:lnTo>
                  <a:lnTo>
                    <a:pt x="1018" y="704"/>
                  </a:lnTo>
                  <a:lnTo>
                    <a:pt x="1029" y="708"/>
                  </a:lnTo>
                  <a:lnTo>
                    <a:pt x="1036" y="706"/>
                  </a:lnTo>
                  <a:lnTo>
                    <a:pt x="1035" y="695"/>
                  </a:lnTo>
                  <a:lnTo>
                    <a:pt x="1030" y="683"/>
                  </a:lnTo>
                  <a:lnTo>
                    <a:pt x="1024" y="674"/>
                  </a:lnTo>
                  <a:lnTo>
                    <a:pt x="1011" y="656"/>
                  </a:lnTo>
                  <a:lnTo>
                    <a:pt x="1024" y="661"/>
                  </a:lnTo>
                  <a:lnTo>
                    <a:pt x="1033" y="668"/>
                  </a:lnTo>
                  <a:lnTo>
                    <a:pt x="1040" y="679"/>
                  </a:lnTo>
                  <a:lnTo>
                    <a:pt x="1045" y="695"/>
                  </a:lnTo>
                  <a:lnTo>
                    <a:pt x="1047" y="699"/>
                  </a:lnTo>
                  <a:lnTo>
                    <a:pt x="1050" y="704"/>
                  </a:lnTo>
                  <a:lnTo>
                    <a:pt x="1058" y="712"/>
                  </a:lnTo>
                  <a:lnTo>
                    <a:pt x="1065" y="716"/>
                  </a:lnTo>
                  <a:lnTo>
                    <a:pt x="1070" y="717"/>
                  </a:lnTo>
                  <a:lnTo>
                    <a:pt x="1102" y="706"/>
                  </a:lnTo>
                  <a:lnTo>
                    <a:pt x="1115" y="704"/>
                  </a:lnTo>
                  <a:lnTo>
                    <a:pt x="1126" y="709"/>
                  </a:lnTo>
                  <a:lnTo>
                    <a:pt x="1132" y="712"/>
                  </a:lnTo>
                  <a:lnTo>
                    <a:pt x="1137" y="715"/>
                  </a:lnTo>
                  <a:lnTo>
                    <a:pt x="1142" y="718"/>
                  </a:lnTo>
                  <a:lnTo>
                    <a:pt x="1148" y="724"/>
                  </a:lnTo>
                  <a:lnTo>
                    <a:pt x="1151" y="730"/>
                  </a:lnTo>
                  <a:lnTo>
                    <a:pt x="1156" y="740"/>
                  </a:lnTo>
                  <a:lnTo>
                    <a:pt x="1157" y="744"/>
                  </a:lnTo>
                  <a:lnTo>
                    <a:pt x="1163" y="746"/>
                  </a:lnTo>
                  <a:lnTo>
                    <a:pt x="1164" y="742"/>
                  </a:lnTo>
                  <a:lnTo>
                    <a:pt x="1164" y="730"/>
                  </a:lnTo>
                  <a:lnTo>
                    <a:pt x="1174" y="737"/>
                  </a:lnTo>
                  <a:lnTo>
                    <a:pt x="1179" y="739"/>
                  </a:lnTo>
                  <a:lnTo>
                    <a:pt x="1180" y="732"/>
                  </a:lnTo>
                  <a:lnTo>
                    <a:pt x="1182" y="730"/>
                  </a:lnTo>
                  <a:lnTo>
                    <a:pt x="1183" y="726"/>
                  </a:lnTo>
                  <a:lnTo>
                    <a:pt x="1182" y="721"/>
                  </a:lnTo>
                  <a:lnTo>
                    <a:pt x="1181" y="718"/>
                  </a:lnTo>
                  <a:lnTo>
                    <a:pt x="1178" y="712"/>
                  </a:lnTo>
                  <a:lnTo>
                    <a:pt x="1177" y="708"/>
                  </a:lnTo>
                  <a:lnTo>
                    <a:pt x="1186" y="714"/>
                  </a:lnTo>
                  <a:lnTo>
                    <a:pt x="1192" y="728"/>
                  </a:lnTo>
                  <a:lnTo>
                    <a:pt x="1196" y="741"/>
                  </a:lnTo>
                  <a:lnTo>
                    <a:pt x="1202" y="747"/>
                  </a:lnTo>
                  <a:lnTo>
                    <a:pt x="1212" y="748"/>
                  </a:lnTo>
                  <a:lnTo>
                    <a:pt x="1242" y="766"/>
                  </a:lnTo>
                  <a:lnTo>
                    <a:pt x="1240" y="760"/>
                  </a:lnTo>
                  <a:lnTo>
                    <a:pt x="1237" y="756"/>
                  </a:lnTo>
                  <a:lnTo>
                    <a:pt x="1234" y="754"/>
                  </a:lnTo>
                  <a:lnTo>
                    <a:pt x="1231" y="750"/>
                  </a:lnTo>
                  <a:lnTo>
                    <a:pt x="1230" y="743"/>
                  </a:lnTo>
                  <a:lnTo>
                    <a:pt x="1231" y="734"/>
                  </a:lnTo>
                  <a:lnTo>
                    <a:pt x="1231" y="725"/>
                  </a:lnTo>
                  <a:lnTo>
                    <a:pt x="1228" y="718"/>
                  </a:lnTo>
                  <a:lnTo>
                    <a:pt x="1213" y="704"/>
                  </a:lnTo>
                  <a:lnTo>
                    <a:pt x="1202" y="697"/>
                  </a:lnTo>
                  <a:lnTo>
                    <a:pt x="1199" y="695"/>
                  </a:lnTo>
                  <a:lnTo>
                    <a:pt x="1195" y="687"/>
                  </a:lnTo>
                  <a:lnTo>
                    <a:pt x="1196" y="680"/>
                  </a:lnTo>
                  <a:lnTo>
                    <a:pt x="1197" y="673"/>
                  </a:lnTo>
                  <a:lnTo>
                    <a:pt x="1198" y="665"/>
                  </a:lnTo>
                  <a:lnTo>
                    <a:pt x="1193" y="659"/>
                  </a:lnTo>
                  <a:lnTo>
                    <a:pt x="1185" y="660"/>
                  </a:lnTo>
                  <a:lnTo>
                    <a:pt x="1176" y="665"/>
                  </a:lnTo>
                  <a:lnTo>
                    <a:pt x="1168" y="667"/>
                  </a:lnTo>
                  <a:lnTo>
                    <a:pt x="1160" y="664"/>
                  </a:lnTo>
                  <a:lnTo>
                    <a:pt x="1152" y="658"/>
                  </a:lnTo>
                  <a:lnTo>
                    <a:pt x="1146" y="650"/>
                  </a:lnTo>
                  <a:lnTo>
                    <a:pt x="1143" y="642"/>
                  </a:lnTo>
                  <a:lnTo>
                    <a:pt x="1139" y="640"/>
                  </a:lnTo>
                  <a:lnTo>
                    <a:pt x="1114" y="634"/>
                  </a:lnTo>
                  <a:lnTo>
                    <a:pt x="1100" y="626"/>
                  </a:lnTo>
                  <a:lnTo>
                    <a:pt x="1088" y="616"/>
                  </a:lnTo>
                  <a:lnTo>
                    <a:pt x="1079" y="603"/>
                  </a:lnTo>
                  <a:lnTo>
                    <a:pt x="1074" y="587"/>
                  </a:lnTo>
                  <a:lnTo>
                    <a:pt x="1073" y="584"/>
                  </a:lnTo>
                  <a:lnTo>
                    <a:pt x="1070" y="582"/>
                  </a:lnTo>
                  <a:lnTo>
                    <a:pt x="1072" y="578"/>
                  </a:lnTo>
                  <a:lnTo>
                    <a:pt x="1068" y="572"/>
                  </a:lnTo>
                  <a:lnTo>
                    <a:pt x="1065" y="562"/>
                  </a:lnTo>
                  <a:lnTo>
                    <a:pt x="1056" y="531"/>
                  </a:lnTo>
                  <a:lnTo>
                    <a:pt x="1055" y="526"/>
                  </a:lnTo>
                  <a:lnTo>
                    <a:pt x="1054" y="523"/>
                  </a:lnTo>
                  <a:lnTo>
                    <a:pt x="1054" y="519"/>
                  </a:lnTo>
                  <a:lnTo>
                    <a:pt x="1060" y="529"/>
                  </a:lnTo>
                  <a:lnTo>
                    <a:pt x="1084" y="594"/>
                  </a:lnTo>
                  <a:lnTo>
                    <a:pt x="1087" y="597"/>
                  </a:lnTo>
                  <a:lnTo>
                    <a:pt x="1091" y="599"/>
                  </a:lnTo>
                  <a:lnTo>
                    <a:pt x="1121" y="623"/>
                  </a:lnTo>
                  <a:lnTo>
                    <a:pt x="1128" y="627"/>
                  </a:lnTo>
                  <a:lnTo>
                    <a:pt x="1139" y="627"/>
                  </a:lnTo>
                  <a:lnTo>
                    <a:pt x="1143" y="628"/>
                  </a:lnTo>
                  <a:lnTo>
                    <a:pt x="1150" y="630"/>
                  </a:lnTo>
                  <a:lnTo>
                    <a:pt x="1153" y="632"/>
                  </a:lnTo>
                  <a:lnTo>
                    <a:pt x="1154" y="635"/>
                  </a:lnTo>
                  <a:lnTo>
                    <a:pt x="1155" y="637"/>
                  </a:lnTo>
                  <a:lnTo>
                    <a:pt x="1158" y="641"/>
                  </a:lnTo>
                  <a:lnTo>
                    <a:pt x="1164" y="647"/>
                  </a:lnTo>
                  <a:lnTo>
                    <a:pt x="1170" y="648"/>
                  </a:lnTo>
                  <a:lnTo>
                    <a:pt x="1182" y="645"/>
                  </a:lnTo>
                  <a:lnTo>
                    <a:pt x="1189" y="640"/>
                  </a:lnTo>
                  <a:lnTo>
                    <a:pt x="1189" y="631"/>
                  </a:lnTo>
                  <a:lnTo>
                    <a:pt x="1184" y="622"/>
                  </a:lnTo>
                  <a:lnTo>
                    <a:pt x="1179" y="614"/>
                  </a:lnTo>
                  <a:lnTo>
                    <a:pt x="1166" y="601"/>
                  </a:lnTo>
                  <a:lnTo>
                    <a:pt x="1136" y="579"/>
                  </a:lnTo>
                  <a:lnTo>
                    <a:pt x="1126" y="563"/>
                  </a:lnTo>
                  <a:lnTo>
                    <a:pt x="1123" y="554"/>
                  </a:lnTo>
                  <a:lnTo>
                    <a:pt x="1120" y="526"/>
                  </a:lnTo>
                  <a:lnTo>
                    <a:pt x="1117" y="518"/>
                  </a:lnTo>
                  <a:lnTo>
                    <a:pt x="1113" y="510"/>
                  </a:lnTo>
                  <a:lnTo>
                    <a:pt x="1110" y="502"/>
                  </a:lnTo>
                  <a:lnTo>
                    <a:pt x="1110" y="492"/>
                  </a:lnTo>
                  <a:lnTo>
                    <a:pt x="1098" y="483"/>
                  </a:lnTo>
                  <a:lnTo>
                    <a:pt x="1093" y="477"/>
                  </a:lnTo>
                  <a:lnTo>
                    <a:pt x="1090" y="468"/>
                  </a:lnTo>
                  <a:lnTo>
                    <a:pt x="1093" y="461"/>
                  </a:lnTo>
                  <a:lnTo>
                    <a:pt x="1104" y="451"/>
                  </a:lnTo>
                  <a:lnTo>
                    <a:pt x="1107" y="443"/>
                  </a:lnTo>
                  <a:lnTo>
                    <a:pt x="1107" y="433"/>
                  </a:lnTo>
                  <a:lnTo>
                    <a:pt x="1104" y="434"/>
                  </a:lnTo>
                  <a:lnTo>
                    <a:pt x="1095" y="442"/>
                  </a:lnTo>
                  <a:lnTo>
                    <a:pt x="1091" y="440"/>
                  </a:lnTo>
                  <a:lnTo>
                    <a:pt x="1092" y="425"/>
                  </a:lnTo>
                  <a:lnTo>
                    <a:pt x="1088" y="422"/>
                  </a:lnTo>
                  <a:lnTo>
                    <a:pt x="1086" y="420"/>
                  </a:lnTo>
                  <a:lnTo>
                    <a:pt x="1085" y="418"/>
                  </a:lnTo>
                  <a:lnTo>
                    <a:pt x="1084" y="417"/>
                  </a:lnTo>
                  <a:lnTo>
                    <a:pt x="1092" y="415"/>
                  </a:lnTo>
                  <a:lnTo>
                    <a:pt x="1096" y="415"/>
                  </a:lnTo>
                  <a:lnTo>
                    <a:pt x="1099" y="416"/>
                  </a:lnTo>
                  <a:lnTo>
                    <a:pt x="1103" y="409"/>
                  </a:lnTo>
                  <a:lnTo>
                    <a:pt x="1099" y="405"/>
                  </a:lnTo>
                  <a:lnTo>
                    <a:pt x="1086" y="400"/>
                  </a:lnTo>
                  <a:lnTo>
                    <a:pt x="1081" y="396"/>
                  </a:lnTo>
                  <a:lnTo>
                    <a:pt x="1077" y="391"/>
                  </a:lnTo>
                  <a:lnTo>
                    <a:pt x="1076" y="385"/>
                  </a:lnTo>
                  <a:lnTo>
                    <a:pt x="1082" y="383"/>
                  </a:lnTo>
                  <a:lnTo>
                    <a:pt x="1089" y="385"/>
                  </a:lnTo>
                  <a:lnTo>
                    <a:pt x="1104" y="396"/>
                  </a:lnTo>
                  <a:lnTo>
                    <a:pt x="1111" y="398"/>
                  </a:lnTo>
                  <a:lnTo>
                    <a:pt x="1113" y="393"/>
                  </a:lnTo>
                  <a:lnTo>
                    <a:pt x="1106" y="383"/>
                  </a:lnTo>
                  <a:lnTo>
                    <a:pt x="1087" y="364"/>
                  </a:lnTo>
                  <a:lnTo>
                    <a:pt x="1078" y="357"/>
                  </a:lnTo>
                  <a:lnTo>
                    <a:pt x="1074" y="355"/>
                  </a:lnTo>
                  <a:lnTo>
                    <a:pt x="1066" y="353"/>
                  </a:lnTo>
                  <a:lnTo>
                    <a:pt x="1062" y="351"/>
                  </a:lnTo>
                  <a:lnTo>
                    <a:pt x="1058" y="347"/>
                  </a:lnTo>
                  <a:lnTo>
                    <a:pt x="1057" y="343"/>
                  </a:lnTo>
                  <a:lnTo>
                    <a:pt x="1058" y="339"/>
                  </a:lnTo>
                  <a:lnTo>
                    <a:pt x="1062" y="337"/>
                  </a:lnTo>
                  <a:lnTo>
                    <a:pt x="1066" y="338"/>
                  </a:lnTo>
                  <a:lnTo>
                    <a:pt x="1070" y="342"/>
                  </a:lnTo>
                  <a:lnTo>
                    <a:pt x="1077" y="349"/>
                  </a:lnTo>
                  <a:lnTo>
                    <a:pt x="1101" y="365"/>
                  </a:lnTo>
                  <a:lnTo>
                    <a:pt x="1104" y="364"/>
                  </a:lnTo>
                  <a:lnTo>
                    <a:pt x="1105" y="360"/>
                  </a:lnTo>
                  <a:lnTo>
                    <a:pt x="1107" y="358"/>
                  </a:lnTo>
                  <a:lnTo>
                    <a:pt x="1115" y="356"/>
                  </a:lnTo>
                  <a:lnTo>
                    <a:pt x="1121" y="353"/>
                  </a:lnTo>
                  <a:lnTo>
                    <a:pt x="1121" y="348"/>
                  </a:lnTo>
                  <a:lnTo>
                    <a:pt x="1115" y="341"/>
                  </a:lnTo>
                  <a:lnTo>
                    <a:pt x="1108" y="338"/>
                  </a:lnTo>
                  <a:lnTo>
                    <a:pt x="1088" y="333"/>
                  </a:lnTo>
                  <a:lnTo>
                    <a:pt x="1080" y="333"/>
                  </a:lnTo>
                  <a:lnTo>
                    <a:pt x="1077" y="332"/>
                  </a:lnTo>
                  <a:lnTo>
                    <a:pt x="1074" y="329"/>
                  </a:lnTo>
                  <a:lnTo>
                    <a:pt x="1072" y="325"/>
                  </a:lnTo>
                  <a:lnTo>
                    <a:pt x="1074" y="322"/>
                  </a:lnTo>
                  <a:lnTo>
                    <a:pt x="1077" y="322"/>
                  </a:lnTo>
                  <a:lnTo>
                    <a:pt x="1090" y="328"/>
                  </a:lnTo>
                  <a:lnTo>
                    <a:pt x="1094" y="324"/>
                  </a:lnTo>
                  <a:lnTo>
                    <a:pt x="1098" y="324"/>
                  </a:lnTo>
                  <a:lnTo>
                    <a:pt x="1103" y="327"/>
                  </a:lnTo>
                  <a:lnTo>
                    <a:pt x="1105" y="331"/>
                  </a:lnTo>
                  <a:lnTo>
                    <a:pt x="1108" y="330"/>
                  </a:lnTo>
                  <a:lnTo>
                    <a:pt x="1108" y="320"/>
                  </a:lnTo>
                  <a:lnTo>
                    <a:pt x="1102" y="312"/>
                  </a:lnTo>
                  <a:lnTo>
                    <a:pt x="1095" y="304"/>
                  </a:lnTo>
                  <a:lnTo>
                    <a:pt x="1087" y="289"/>
                  </a:lnTo>
                  <a:lnTo>
                    <a:pt x="1082" y="290"/>
                  </a:lnTo>
                  <a:lnTo>
                    <a:pt x="1076" y="297"/>
                  </a:lnTo>
                  <a:lnTo>
                    <a:pt x="1072" y="295"/>
                  </a:lnTo>
                  <a:lnTo>
                    <a:pt x="1065" y="288"/>
                  </a:lnTo>
                  <a:lnTo>
                    <a:pt x="1063" y="287"/>
                  </a:lnTo>
                  <a:lnTo>
                    <a:pt x="1061" y="285"/>
                  </a:lnTo>
                  <a:lnTo>
                    <a:pt x="1059" y="280"/>
                  </a:lnTo>
                  <a:lnTo>
                    <a:pt x="1054" y="276"/>
                  </a:lnTo>
                  <a:lnTo>
                    <a:pt x="1043" y="274"/>
                  </a:lnTo>
                  <a:lnTo>
                    <a:pt x="1041" y="272"/>
                  </a:lnTo>
                  <a:lnTo>
                    <a:pt x="1038" y="268"/>
                  </a:lnTo>
                  <a:lnTo>
                    <a:pt x="1034" y="265"/>
                  </a:lnTo>
                  <a:lnTo>
                    <a:pt x="1032" y="265"/>
                  </a:lnTo>
                  <a:lnTo>
                    <a:pt x="1025" y="264"/>
                  </a:lnTo>
                  <a:lnTo>
                    <a:pt x="1020" y="263"/>
                  </a:lnTo>
                  <a:lnTo>
                    <a:pt x="1023" y="261"/>
                  </a:lnTo>
                  <a:lnTo>
                    <a:pt x="1031" y="259"/>
                  </a:lnTo>
                  <a:lnTo>
                    <a:pt x="1034" y="256"/>
                  </a:lnTo>
                  <a:lnTo>
                    <a:pt x="1037" y="252"/>
                  </a:lnTo>
                  <a:lnTo>
                    <a:pt x="1041" y="255"/>
                  </a:lnTo>
                  <a:lnTo>
                    <a:pt x="1060" y="259"/>
                  </a:lnTo>
                  <a:lnTo>
                    <a:pt x="1066" y="263"/>
                  </a:lnTo>
                  <a:lnTo>
                    <a:pt x="1071" y="267"/>
                  </a:lnTo>
                  <a:lnTo>
                    <a:pt x="1075" y="270"/>
                  </a:lnTo>
                  <a:lnTo>
                    <a:pt x="1077" y="268"/>
                  </a:lnTo>
                  <a:lnTo>
                    <a:pt x="1080" y="271"/>
                  </a:lnTo>
                  <a:lnTo>
                    <a:pt x="1082" y="268"/>
                  </a:lnTo>
                  <a:lnTo>
                    <a:pt x="1085" y="267"/>
                  </a:lnTo>
                  <a:lnTo>
                    <a:pt x="1089" y="268"/>
                  </a:lnTo>
                  <a:lnTo>
                    <a:pt x="1092" y="271"/>
                  </a:lnTo>
                  <a:lnTo>
                    <a:pt x="1105" y="259"/>
                  </a:lnTo>
                  <a:lnTo>
                    <a:pt x="1104" y="256"/>
                  </a:lnTo>
                  <a:lnTo>
                    <a:pt x="1092" y="257"/>
                  </a:lnTo>
                  <a:lnTo>
                    <a:pt x="1081" y="251"/>
                  </a:lnTo>
                  <a:lnTo>
                    <a:pt x="1072" y="241"/>
                  </a:lnTo>
                  <a:lnTo>
                    <a:pt x="1064" y="230"/>
                  </a:lnTo>
                  <a:lnTo>
                    <a:pt x="1076" y="232"/>
                  </a:lnTo>
                  <a:lnTo>
                    <a:pt x="1079" y="233"/>
                  </a:lnTo>
                  <a:lnTo>
                    <a:pt x="1087" y="242"/>
                  </a:lnTo>
                  <a:lnTo>
                    <a:pt x="1091" y="246"/>
                  </a:lnTo>
                  <a:lnTo>
                    <a:pt x="1097" y="248"/>
                  </a:lnTo>
                  <a:lnTo>
                    <a:pt x="1100" y="243"/>
                  </a:lnTo>
                  <a:lnTo>
                    <a:pt x="1099" y="240"/>
                  </a:lnTo>
                  <a:lnTo>
                    <a:pt x="1085" y="228"/>
                  </a:lnTo>
                  <a:lnTo>
                    <a:pt x="1081" y="223"/>
                  </a:lnTo>
                  <a:lnTo>
                    <a:pt x="1083" y="220"/>
                  </a:lnTo>
                  <a:lnTo>
                    <a:pt x="1103" y="221"/>
                  </a:lnTo>
                  <a:lnTo>
                    <a:pt x="1103" y="219"/>
                  </a:lnTo>
                  <a:lnTo>
                    <a:pt x="1100" y="214"/>
                  </a:lnTo>
                  <a:lnTo>
                    <a:pt x="1103" y="210"/>
                  </a:lnTo>
                  <a:lnTo>
                    <a:pt x="1106" y="209"/>
                  </a:lnTo>
                  <a:lnTo>
                    <a:pt x="1110" y="207"/>
                  </a:lnTo>
                  <a:lnTo>
                    <a:pt x="1112" y="202"/>
                  </a:lnTo>
                  <a:lnTo>
                    <a:pt x="1110" y="202"/>
                  </a:lnTo>
                  <a:lnTo>
                    <a:pt x="1109" y="194"/>
                  </a:lnTo>
                  <a:lnTo>
                    <a:pt x="1101" y="192"/>
                  </a:lnTo>
                  <a:lnTo>
                    <a:pt x="1091" y="192"/>
                  </a:lnTo>
                  <a:lnTo>
                    <a:pt x="1084" y="189"/>
                  </a:lnTo>
                  <a:lnTo>
                    <a:pt x="1109" y="176"/>
                  </a:lnTo>
                  <a:lnTo>
                    <a:pt x="1114" y="178"/>
                  </a:lnTo>
                  <a:lnTo>
                    <a:pt x="1125" y="196"/>
                  </a:lnTo>
                  <a:lnTo>
                    <a:pt x="1132" y="216"/>
                  </a:lnTo>
                  <a:lnTo>
                    <a:pt x="1140" y="200"/>
                  </a:lnTo>
                  <a:lnTo>
                    <a:pt x="1142" y="198"/>
                  </a:lnTo>
                  <a:lnTo>
                    <a:pt x="1142" y="196"/>
                  </a:lnTo>
                  <a:lnTo>
                    <a:pt x="1138" y="191"/>
                  </a:lnTo>
                  <a:lnTo>
                    <a:pt x="1132" y="185"/>
                  </a:lnTo>
                  <a:lnTo>
                    <a:pt x="1129" y="151"/>
                  </a:lnTo>
                  <a:lnTo>
                    <a:pt x="1131" y="149"/>
                  </a:lnTo>
                  <a:lnTo>
                    <a:pt x="1132" y="144"/>
                  </a:lnTo>
                  <a:lnTo>
                    <a:pt x="1134" y="141"/>
                  </a:lnTo>
                  <a:lnTo>
                    <a:pt x="1138" y="140"/>
                  </a:lnTo>
                  <a:lnTo>
                    <a:pt x="1141" y="142"/>
                  </a:lnTo>
                  <a:lnTo>
                    <a:pt x="1141" y="146"/>
                  </a:lnTo>
                  <a:lnTo>
                    <a:pt x="1141" y="155"/>
                  </a:lnTo>
                  <a:lnTo>
                    <a:pt x="1143" y="174"/>
                  </a:lnTo>
                  <a:lnTo>
                    <a:pt x="1146" y="182"/>
                  </a:lnTo>
                  <a:lnTo>
                    <a:pt x="1153" y="186"/>
                  </a:lnTo>
                  <a:lnTo>
                    <a:pt x="1160" y="177"/>
                  </a:lnTo>
                  <a:lnTo>
                    <a:pt x="1178" y="160"/>
                  </a:lnTo>
                  <a:lnTo>
                    <a:pt x="1191" y="140"/>
                  </a:lnTo>
                  <a:lnTo>
                    <a:pt x="1193" y="135"/>
                  </a:lnTo>
                  <a:lnTo>
                    <a:pt x="1192" y="130"/>
                  </a:lnTo>
                  <a:lnTo>
                    <a:pt x="1189" y="128"/>
                  </a:lnTo>
                  <a:lnTo>
                    <a:pt x="1176" y="127"/>
                  </a:lnTo>
                  <a:lnTo>
                    <a:pt x="1171" y="123"/>
                  </a:lnTo>
                  <a:lnTo>
                    <a:pt x="1175" y="97"/>
                  </a:lnTo>
                  <a:lnTo>
                    <a:pt x="1178" y="93"/>
                  </a:lnTo>
                  <a:lnTo>
                    <a:pt x="1181" y="90"/>
                  </a:lnTo>
                  <a:lnTo>
                    <a:pt x="1186" y="89"/>
                  </a:lnTo>
                  <a:lnTo>
                    <a:pt x="1209" y="84"/>
                  </a:lnTo>
                  <a:lnTo>
                    <a:pt x="1212" y="81"/>
                  </a:lnTo>
                  <a:lnTo>
                    <a:pt x="1216" y="70"/>
                  </a:lnTo>
                  <a:lnTo>
                    <a:pt x="1219" y="64"/>
                  </a:lnTo>
                  <a:lnTo>
                    <a:pt x="1224" y="62"/>
                  </a:lnTo>
                  <a:lnTo>
                    <a:pt x="1224" y="80"/>
                  </a:lnTo>
                  <a:lnTo>
                    <a:pt x="1223" y="88"/>
                  </a:lnTo>
                  <a:lnTo>
                    <a:pt x="1220" y="95"/>
                  </a:lnTo>
                  <a:lnTo>
                    <a:pt x="1214" y="109"/>
                  </a:lnTo>
                  <a:lnTo>
                    <a:pt x="1213" y="118"/>
                  </a:lnTo>
                  <a:lnTo>
                    <a:pt x="1216" y="126"/>
                  </a:lnTo>
                  <a:lnTo>
                    <a:pt x="1220" y="117"/>
                  </a:lnTo>
                  <a:lnTo>
                    <a:pt x="1240" y="92"/>
                  </a:lnTo>
                  <a:lnTo>
                    <a:pt x="1245" y="84"/>
                  </a:lnTo>
                  <a:lnTo>
                    <a:pt x="1249" y="75"/>
                  </a:lnTo>
                  <a:lnTo>
                    <a:pt x="1254" y="67"/>
                  </a:lnTo>
                  <a:lnTo>
                    <a:pt x="1261" y="63"/>
                  </a:lnTo>
                  <a:lnTo>
                    <a:pt x="1261" y="73"/>
                  </a:lnTo>
                  <a:lnTo>
                    <a:pt x="1259" y="84"/>
                  </a:lnTo>
                  <a:lnTo>
                    <a:pt x="1255" y="94"/>
                  </a:lnTo>
                  <a:lnTo>
                    <a:pt x="1247" y="100"/>
                  </a:lnTo>
                  <a:lnTo>
                    <a:pt x="1252" y="107"/>
                  </a:lnTo>
                  <a:lnTo>
                    <a:pt x="1258" y="110"/>
                  </a:lnTo>
                  <a:lnTo>
                    <a:pt x="1270" y="114"/>
                  </a:lnTo>
                  <a:lnTo>
                    <a:pt x="1270" y="117"/>
                  </a:lnTo>
                  <a:lnTo>
                    <a:pt x="1261" y="117"/>
                  </a:lnTo>
                  <a:lnTo>
                    <a:pt x="1244" y="116"/>
                  </a:lnTo>
                  <a:lnTo>
                    <a:pt x="1236" y="118"/>
                  </a:lnTo>
                  <a:lnTo>
                    <a:pt x="1231" y="123"/>
                  </a:lnTo>
                  <a:lnTo>
                    <a:pt x="1225" y="131"/>
                  </a:lnTo>
                  <a:lnTo>
                    <a:pt x="1215" y="149"/>
                  </a:lnTo>
                  <a:lnTo>
                    <a:pt x="1216" y="158"/>
                  </a:lnTo>
                  <a:lnTo>
                    <a:pt x="1225" y="159"/>
                  </a:lnTo>
                  <a:lnTo>
                    <a:pt x="1264" y="150"/>
                  </a:lnTo>
                  <a:lnTo>
                    <a:pt x="1273" y="151"/>
                  </a:lnTo>
                  <a:lnTo>
                    <a:pt x="1279" y="156"/>
                  </a:lnTo>
                  <a:lnTo>
                    <a:pt x="1270" y="158"/>
                  </a:lnTo>
                  <a:lnTo>
                    <a:pt x="1268" y="158"/>
                  </a:lnTo>
                  <a:lnTo>
                    <a:pt x="1253" y="162"/>
                  </a:lnTo>
                  <a:lnTo>
                    <a:pt x="1214" y="169"/>
                  </a:lnTo>
                  <a:lnTo>
                    <a:pt x="1185" y="180"/>
                  </a:lnTo>
                  <a:lnTo>
                    <a:pt x="1184" y="182"/>
                  </a:lnTo>
                  <a:lnTo>
                    <a:pt x="1183" y="192"/>
                  </a:lnTo>
                  <a:lnTo>
                    <a:pt x="1182" y="196"/>
                  </a:lnTo>
                  <a:lnTo>
                    <a:pt x="1179" y="198"/>
                  </a:lnTo>
                  <a:lnTo>
                    <a:pt x="1172" y="201"/>
                  </a:lnTo>
                  <a:lnTo>
                    <a:pt x="1169" y="205"/>
                  </a:lnTo>
                  <a:lnTo>
                    <a:pt x="1169" y="209"/>
                  </a:lnTo>
                  <a:lnTo>
                    <a:pt x="1170" y="218"/>
                  </a:lnTo>
                  <a:lnTo>
                    <a:pt x="1169" y="222"/>
                  </a:lnTo>
                  <a:lnTo>
                    <a:pt x="1159" y="257"/>
                  </a:lnTo>
                  <a:lnTo>
                    <a:pt x="1157" y="273"/>
                  </a:lnTo>
                  <a:lnTo>
                    <a:pt x="1156" y="276"/>
                  </a:lnTo>
                  <a:lnTo>
                    <a:pt x="1155" y="281"/>
                  </a:lnTo>
                  <a:lnTo>
                    <a:pt x="1156" y="286"/>
                  </a:lnTo>
                  <a:lnTo>
                    <a:pt x="1165" y="288"/>
                  </a:lnTo>
                  <a:lnTo>
                    <a:pt x="1168" y="292"/>
                  </a:lnTo>
                  <a:lnTo>
                    <a:pt x="1171" y="296"/>
                  </a:lnTo>
                  <a:lnTo>
                    <a:pt x="1172" y="299"/>
                  </a:lnTo>
                  <a:lnTo>
                    <a:pt x="1176" y="318"/>
                  </a:lnTo>
                  <a:lnTo>
                    <a:pt x="1178" y="326"/>
                  </a:lnTo>
                  <a:lnTo>
                    <a:pt x="1182" y="330"/>
                  </a:lnTo>
                  <a:lnTo>
                    <a:pt x="1187" y="322"/>
                  </a:lnTo>
                  <a:lnTo>
                    <a:pt x="1186" y="306"/>
                  </a:lnTo>
                  <a:lnTo>
                    <a:pt x="1187" y="288"/>
                  </a:lnTo>
                  <a:lnTo>
                    <a:pt x="1198" y="279"/>
                  </a:lnTo>
                  <a:lnTo>
                    <a:pt x="1198" y="282"/>
                  </a:lnTo>
                  <a:lnTo>
                    <a:pt x="1194" y="287"/>
                  </a:lnTo>
                  <a:lnTo>
                    <a:pt x="1203" y="288"/>
                  </a:lnTo>
                  <a:lnTo>
                    <a:pt x="1210" y="283"/>
                  </a:lnTo>
                  <a:lnTo>
                    <a:pt x="1216" y="276"/>
                  </a:lnTo>
                  <a:lnTo>
                    <a:pt x="1223" y="271"/>
                  </a:lnTo>
                  <a:lnTo>
                    <a:pt x="1221" y="279"/>
                  </a:lnTo>
                  <a:lnTo>
                    <a:pt x="1209" y="298"/>
                  </a:lnTo>
                  <a:lnTo>
                    <a:pt x="1204" y="309"/>
                  </a:lnTo>
                  <a:lnTo>
                    <a:pt x="1208" y="312"/>
                  </a:lnTo>
                  <a:lnTo>
                    <a:pt x="1204" y="314"/>
                  </a:lnTo>
                  <a:lnTo>
                    <a:pt x="1196" y="317"/>
                  </a:lnTo>
                  <a:lnTo>
                    <a:pt x="1198" y="321"/>
                  </a:lnTo>
                  <a:lnTo>
                    <a:pt x="1201" y="324"/>
                  </a:lnTo>
                  <a:lnTo>
                    <a:pt x="1203" y="326"/>
                  </a:lnTo>
                  <a:lnTo>
                    <a:pt x="1206" y="327"/>
                  </a:lnTo>
                  <a:lnTo>
                    <a:pt x="1207" y="337"/>
                  </a:lnTo>
                  <a:lnTo>
                    <a:pt x="1202" y="343"/>
                  </a:lnTo>
                  <a:lnTo>
                    <a:pt x="1195" y="348"/>
                  </a:lnTo>
                  <a:lnTo>
                    <a:pt x="1187" y="350"/>
                  </a:lnTo>
                  <a:lnTo>
                    <a:pt x="1177" y="351"/>
                  </a:lnTo>
                  <a:lnTo>
                    <a:pt x="1171" y="349"/>
                  </a:lnTo>
                  <a:lnTo>
                    <a:pt x="1159" y="341"/>
                  </a:lnTo>
                  <a:lnTo>
                    <a:pt x="1155" y="339"/>
                  </a:lnTo>
                  <a:lnTo>
                    <a:pt x="1151" y="339"/>
                  </a:lnTo>
                  <a:lnTo>
                    <a:pt x="1148" y="340"/>
                  </a:lnTo>
                  <a:lnTo>
                    <a:pt x="1148" y="351"/>
                  </a:lnTo>
                  <a:lnTo>
                    <a:pt x="1145" y="361"/>
                  </a:lnTo>
                  <a:lnTo>
                    <a:pt x="1145" y="364"/>
                  </a:lnTo>
                  <a:lnTo>
                    <a:pt x="1147" y="375"/>
                  </a:lnTo>
                  <a:lnTo>
                    <a:pt x="1147" y="409"/>
                  </a:lnTo>
                  <a:lnTo>
                    <a:pt x="1150" y="417"/>
                  </a:lnTo>
                  <a:lnTo>
                    <a:pt x="1155" y="415"/>
                  </a:lnTo>
                  <a:lnTo>
                    <a:pt x="1161" y="409"/>
                  </a:lnTo>
                  <a:lnTo>
                    <a:pt x="1164" y="404"/>
                  </a:lnTo>
                  <a:lnTo>
                    <a:pt x="1161" y="402"/>
                  </a:lnTo>
                  <a:lnTo>
                    <a:pt x="1157" y="398"/>
                  </a:lnTo>
                  <a:lnTo>
                    <a:pt x="1154" y="394"/>
                  </a:lnTo>
                  <a:lnTo>
                    <a:pt x="1154" y="390"/>
                  </a:lnTo>
                  <a:lnTo>
                    <a:pt x="1157" y="387"/>
                  </a:lnTo>
                  <a:lnTo>
                    <a:pt x="1160" y="385"/>
                  </a:lnTo>
                  <a:lnTo>
                    <a:pt x="1170" y="382"/>
                  </a:lnTo>
                  <a:lnTo>
                    <a:pt x="1172" y="381"/>
                  </a:lnTo>
                  <a:lnTo>
                    <a:pt x="1175" y="378"/>
                  </a:lnTo>
                  <a:lnTo>
                    <a:pt x="1175" y="377"/>
                  </a:lnTo>
                  <a:lnTo>
                    <a:pt x="1177" y="373"/>
                  </a:lnTo>
                  <a:lnTo>
                    <a:pt x="1179" y="369"/>
                  </a:lnTo>
                  <a:lnTo>
                    <a:pt x="1181" y="369"/>
                  </a:lnTo>
                  <a:lnTo>
                    <a:pt x="1182" y="361"/>
                  </a:lnTo>
                  <a:lnTo>
                    <a:pt x="1187" y="362"/>
                  </a:lnTo>
                  <a:lnTo>
                    <a:pt x="1201" y="369"/>
                  </a:lnTo>
                  <a:lnTo>
                    <a:pt x="1200" y="375"/>
                  </a:lnTo>
                  <a:lnTo>
                    <a:pt x="1201" y="382"/>
                  </a:lnTo>
                  <a:lnTo>
                    <a:pt x="1204" y="388"/>
                  </a:lnTo>
                  <a:lnTo>
                    <a:pt x="1209" y="389"/>
                  </a:lnTo>
                  <a:lnTo>
                    <a:pt x="1210" y="387"/>
                  </a:lnTo>
                  <a:lnTo>
                    <a:pt x="1211" y="376"/>
                  </a:lnTo>
                  <a:lnTo>
                    <a:pt x="1211" y="373"/>
                  </a:lnTo>
                  <a:lnTo>
                    <a:pt x="1216" y="373"/>
                  </a:lnTo>
                  <a:lnTo>
                    <a:pt x="1217" y="377"/>
                  </a:lnTo>
                  <a:lnTo>
                    <a:pt x="1216" y="386"/>
                  </a:lnTo>
                  <a:lnTo>
                    <a:pt x="1219" y="387"/>
                  </a:lnTo>
                  <a:lnTo>
                    <a:pt x="1235" y="390"/>
                  </a:lnTo>
                  <a:lnTo>
                    <a:pt x="1228" y="397"/>
                  </a:lnTo>
                  <a:lnTo>
                    <a:pt x="1220" y="403"/>
                  </a:lnTo>
                  <a:lnTo>
                    <a:pt x="1213" y="410"/>
                  </a:lnTo>
                  <a:lnTo>
                    <a:pt x="1215" y="422"/>
                  </a:lnTo>
                  <a:lnTo>
                    <a:pt x="1221" y="431"/>
                  </a:lnTo>
                  <a:lnTo>
                    <a:pt x="1229" y="431"/>
                  </a:lnTo>
                  <a:lnTo>
                    <a:pt x="1235" y="425"/>
                  </a:lnTo>
                  <a:lnTo>
                    <a:pt x="1238" y="417"/>
                  </a:lnTo>
                  <a:lnTo>
                    <a:pt x="1241" y="424"/>
                  </a:lnTo>
                  <a:lnTo>
                    <a:pt x="1240" y="431"/>
                  </a:lnTo>
                  <a:lnTo>
                    <a:pt x="1236" y="437"/>
                  </a:lnTo>
                  <a:lnTo>
                    <a:pt x="1232" y="440"/>
                  </a:lnTo>
                  <a:lnTo>
                    <a:pt x="1225" y="441"/>
                  </a:lnTo>
                  <a:lnTo>
                    <a:pt x="1219" y="440"/>
                  </a:lnTo>
                  <a:lnTo>
                    <a:pt x="1213" y="437"/>
                  </a:lnTo>
                  <a:lnTo>
                    <a:pt x="1207" y="433"/>
                  </a:lnTo>
                  <a:lnTo>
                    <a:pt x="1202" y="424"/>
                  </a:lnTo>
                  <a:lnTo>
                    <a:pt x="1201" y="422"/>
                  </a:lnTo>
                  <a:lnTo>
                    <a:pt x="1197" y="423"/>
                  </a:lnTo>
                  <a:lnTo>
                    <a:pt x="1194" y="421"/>
                  </a:lnTo>
                  <a:lnTo>
                    <a:pt x="1190" y="417"/>
                  </a:lnTo>
                  <a:lnTo>
                    <a:pt x="1184" y="415"/>
                  </a:lnTo>
                  <a:lnTo>
                    <a:pt x="1179" y="419"/>
                  </a:lnTo>
                  <a:lnTo>
                    <a:pt x="1172" y="429"/>
                  </a:lnTo>
                  <a:lnTo>
                    <a:pt x="1172" y="433"/>
                  </a:lnTo>
                  <a:lnTo>
                    <a:pt x="1171" y="437"/>
                  </a:lnTo>
                  <a:lnTo>
                    <a:pt x="1170" y="464"/>
                  </a:lnTo>
                  <a:lnTo>
                    <a:pt x="1168" y="473"/>
                  </a:lnTo>
                  <a:lnTo>
                    <a:pt x="1168" y="479"/>
                  </a:lnTo>
                  <a:lnTo>
                    <a:pt x="1170" y="490"/>
                  </a:lnTo>
                  <a:lnTo>
                    <a:pt x="1172" y="492"/>
                  </a:lnTo>
                  <a:lnTo>
                    <a:pt x="1177" y="490"/>
                  </a:lnTo>
                  <a:lnTo>
                    <a:pt x="1181" y="486"/>
                  </a:lnTo>
                  <a:lnTo>
                    <a:pt x="1183" y="482"/>
                  </a:lnTo>
                  <a:lnTo>
                    <a:pt x="1181" y="476"/>
                  </a:lnTo>
                  <a:lnTo>
                    <a:pt x="1179" y="466"/>
                  </a:lnTo>
                  <a:lnTo>
                    <a:pt x="1179" y="456"/>
                  </a:lnTo>
                  <a:lnTo>
                    <a:pt x="1181" y="449"/>
                  </a:lnTo>
                  <a:lnTo>
                    <a:pt x="1185" y="442"/>
                  </a:lnTo>
                  <a:lnTo>
                    <a:pt x="1186" y="446"/>
                  </a:lnTo>
                  <a:lnTo>
                    <a:pt x="1187" y="465"/>
                  </a:lnTo>
                  <a:lnTo>
                    <a:pt x="1190" y="468"/>
                  </a:lnTo>
                  <a:lnTo>
                    <a:pt x="1195" y="461"/>
                  </a:lnTo>
                  <a:lnTo>
                    <a:pt x="1203" y="444"/>
                  </a:lnTo>
                  <a:lnTo>
                    <a:pt x="1211" y="445"/>
                  </a:lnTo>
                  <a:lnTo>
                    <a:pt x="1211" y="453"/>
                  </a:lnTo>
                  <a:lnTo>
                    <a:pt x="1207" y="468"/>
                  </a:lnTo>
                  <a:lnTo>
                    <a:pt x="1212" y="470"/>
                  </a:lnTo>
                  <a:lnTo>
                    <a:pt x="1218" y="479"/>
                  </a:lnTo>
                  <a:lnTo>
                    <a:pt x="1221" y="481"/>
                  </a:lnTo>
                  <a:lnTo>
                    <a:pt x="1225" y="478"/>
                  </a:lnTo>
                  <a:lnTo>
                    <a:pt x="1225" y="472"/>
                  </a:lnTo>
                  <a:lnTo>
                    <a:pt x="1226" y="466"/>
                  </a:lnTo>
                  <a:lnTo>
                    <a:pt x="1227" y="460"/>
                  </a:lnTo>
                  <a:lnTo>
                    <a:pt x="1230" y="464"/>
                  </a:lnTo>
                  <a:lnTo>
                    <a:pt x="1231" y="469"/>
                  </a:lnTo>
                  <a:lnTo>
                    <a:pt x="1230" y="472"/>
                  </a:lnTo>
                  <a:lnTo>
                    <a:pt x="1228" y="476"/>
                  </a:lnTo>
                  <a:lnTo>
                    <a:pt x="1233" y="480"/>
                  </a:lnTo>
                  <a:lnTo>
                    <a:pt x="1239" y="479"/>
                  </a:lnTo>
                  <a:lnTo>
                    <a:pt x="1246" y="476"/>
                  </a:lnTo>
                  <a:lnTo>
                    <a:pt x="1253" y="474"/>
                  </a:lnTo>
                  <a:lnTo>
                    <a:pt x="1254" y="477"/>
                  </a:lnTo>
                  <a:lnTo>
                    <a:pt x="1249" y="479"/>
                  </a:lnTo>
                  <a:lnTo>
                    <a:pt x="1242" y="486"/>
                  </a:lnTo>
                  <a:lnTo>
                    <a:pt x="1239" y="489"/>
                  </a:lnTo>
                  <a:lnTo>
                    <a:pt x="1240" y="492"/>
                  </a:lnTo>
                  <a:lnTo>
                    <a:pt x="1247" y="493"/>
                  </a:lnTo>
                  <a:lnTo>
                    <a:pt x="1252" y="491"/>
                  </a:lnTo>
                  <a:lnTo>
                    <a:pt x="1255" y="488"/>
                  </a:lnTo>
                  <a:lnTo>
                    <a:pt x="1260" y="484"/>
                  </a:lnTo>
                  <a:lnTo>
                    <a:pt x="1260" y="494"/>
                  </a:lnTo>
                  <a:lnTo>
                    <a:pt x="1268" y="500"/>
                  </a:lnTo>
                  <a:lnTo>
                    <a:pt x="1279" y="503"/>
                  </a:lnTo>
                  <a:lnTo>
                    <a:pt x="1288" y="503"/>
                  </a:lnTo>
                  <a:lnTo>
                    <a:pt x="1295" y="499"/>
                  </a:lnTo>
                  <a:lnTo>
                    <a:pt x="1299" y="492"/>
                  </a:lnTo>
                  <a:lnTo>
                    <a:pt x="1303" y="475"/>
                  </a:lnTo>
                  <a:lnTo>
                    <a:pt x="1305" y="475"/>
                  </a:lnTo>
                  <a:lnTo>
                    <a:pt x="1306" y="476"/>
                  </a:lnTo>
                  <a:lnTo>
                    <a:pt x="1308" y="477"/>
                  </a:lnTo>
                  <a:lnTo>
                    <a:pt x="1306" y="484"/>
                  </a:lnTo>
                  <a:lnTo>
                    <a:pt x="1307" y="498"/>
                  </a:lnTo>
                  <a:lnTo>
                    <a:pt x="1305" y="506"/>
                  </a:lnTo>
                  <a:lnTo>
                    <a:pt x="1301" y="510"/>
                  </a:lnTo>
                  <a:lnTo>
                    <a:pt x="1296" y="513"/>
                  </a:lnTo>
                  <a:lnTo>
                    <a:pt x="1286" y="516"/>
                  </a:lnTo>
                  <a:lnTo>
                    <a:pt x="1248" y="511"/>
                  </a:lnTo>
                  <a:lnTo>
                    <a:pt x="1242" y="513"/>
                  </a:lnTo>
                  <a:lnTo>
                    <a:pt x="1238" y="512"/>
                  </a:lnTo>
                  <a:lnTo>
                    <a:pt x="1233" y="509"/>
                  </a:lnTo>
                  <a:lnTo>
                    <a:pt x="1235" y="507"/>
                  </a:lnTo>
                  <a:lnTo>
                    <a:pt x="1239" y="502"/>
                  </a:lnTo>
                  <a:lnTo>
                    <a:pt x="1234" y="504"/>
                  </a:lnTo>
                  <a:lnTo>
                    <a:pt x="1226" y="509"/>
                  </a:lnTo>
                  <a:lnTo>
                    <a:pt x="1221" y="512"/>
                  </a:lnTo>
                  <a:lnTo>
                    <a:pt x="1216" y="513"/>
                  </a:lnTo>
                  <a:lnTo>
                    <a:pt x="1200" y="513"/>
                  </a:lnTo>
                  <a:lnTo>
                    <a:pt x="1204" y="518"/>
                  </a:lnTo>
                  <a:lnTo>
                    <a:pt x="1206" y="520"/>
                  </a:lnTo>
                  <a:lnTo>
                    <a:pt x="1209" y="521"/>
                  </a:lnTo>
                  <a:lnTo>
                    <a:pt x="1210" y="524"/>
                  </a:lnTo>
                  <a:lnTo>
                    <a:pt x="1204" y="534"/>
                  </a:lnTo>
                  <a:lnTo>
                    <a:pt x="1203" y="541"/>
                  </a:lnTo>
                  <a:lnTo>
                    <a:pt x="1208" y="543"/>
                  </a:lnTo>
                  <a:lnTo>
                    <a:pt x="1218" y="540"/>
                  </a:lnTo>
                  <a:lnTo>
                    <a:pt x="1222" y="538"/>
                  </a:lnTo>
                  <a:lnTo>
                    <a:pt x="1225" y="534"/>
                  </a:lnTo>
                  <a:lnTo>
                    <a:pt x="1226" y="531"/>
                  </a:lnTo>
                  <a:lnTo>
                    <a:pt x="1226" y="528"/>
                  </a:lnTo>
                  <a:lnTo>
                    <a:pt x="1227" y="527"/>
                  </a:lnTo>
                  <a:lnTo>
                    <a:pt x="1230" y="525"/>
                  </a:lnTo>
                  <a:lnTo>
                    <a:pt x="1233" y="525"/>
                  </a:lnTo>
                  <a:lnTo>
                    <a:pt x="1236" y="525"/>
                  </a:lnTo>
                  <a:lnTo>
                    <a:pt x="1238" y="525"/>
                  </a:lnTo>
                  <a:lnTo>
                    <a:pt x="1240" y="526"/>
                  </a:lnTo>
                  <a:lnTo>
                    <a:pt x="1242" y="531"/>
                  </a:lnTo>
                  <a:lnTo>
                    <a:pt x="1238" y="538"/>
                  </a:lnTo>
                  <a:lnTo>
                    <a:pt x="1241" y="542"/>
                  </a:lnTo>
                  <a:lnTo>
                    <a:pt x="1234" y="547"/>
                  </a:lnTo>
                  <a:lnTo>
                    <a:pt x="1227" y="551"/>
                  </a:lnTo>
                  <a:lnTo>
                    <a:pt x="1221" y="556"/>
                  </a:lnTo>
                  <a:lnTo>
                    <a:pt x="1220" y="563"/>
                  </a:lnTo>
                  <a:lnTo>
                    <a:pt x="1221" y="575"/>
                  </a:lnTo>
                  <a:lnTo>
                    <a:pt x="1219" y="582"/>
                  </a:lnTo>
                  <a:lnTo>
                    <a:pt x="1216" y="581"/>
                  </a:lnTo>
                  <a:lnTo>
                    <a:pt x="1212" y="572"/>
                  </a:lnTo>
                  <a:lnTo>
                    <a:pt x="1208" y="568"/>
                  </a:lnTo>
                  <a:lnTo>
                    <a:pt x="1202" y="569"/>
                  </a:lnTo>
                  <a:lnTo>
                    <a:pt x="1197" y="573"/>
                  </a:lnTo>
                  <a:lnTo>
                    <a:pt x="1200" y="582"/>
                  </a:lnTo>
                  <a:lnTo>
                    <a:pt x="1202" y="584"/>
                  </a:lnTo>
                  <a:lnTo>
                    <a:pt x="1206" y="586"/>
                  </a:lnTo>
                  <a:lnTo>
                    <a:pt x="1209" y="588"/>
                  </a:lnTo>
                  <a:lnTo>
                    <a:pt x="1214" y="597"/>
                  </a:lnTo>
                  <a:lnTo>
                    <a:pt x="1217" y="602"/>
                  </a:lnTo>
                  <a:lnTo>
                    <a:pt x="1220" y="606"/>
                  </a:lnTo>
                  <a:lnTo>
                    <a:pt x="1223" y="608"/>
                  </a:lnTo>
                  <a:lnTo>
                    <a:pt x="1237" y="622"/>
                  </a:lnTo>
                  <a:lnTo>
                    <a:pt x="1246" y="631"/>
                  </a:lnTo>
                  <a:lnTo>
                    <a:pt x="1250" y="643"/>
                  </a:lnTo>
                  <a:lnTo>
                    <a:pt x="1252" y="642"/>
                  </a:lnTo>
                  <a:lnTo>
                    <a:pt x="1251" y="633"/>
                  </a:lnTo>
                  <a:lnTo>
                    <a:pt x="1242" y="614"/>
                  </a:lnTo>
                  <a:lnTo>
                    <a:pt x="1245" y="610"/>
                  </a:lnTo>
                  <a:lnTo>
                    <a:pt x="1252" y="612"/>
                  </a:lnTo>
                  <a:lnTo>
                    <a:pt x="1278" y="634"/>
                  </a:lnTo>
                  <a:lnTo>
                    <a:pt x="1283" y="641"/>
                  </a:lnTo>
                  <a:lnTo>
                    <a:pt x="1286" y="643"/>
                  </a:lnTo>
                  <a:lnTo>
                    <a:pt x="1296" y="644"/>
                  </a:lnTo>
                  <a:lnTo>
                    <a:pt x="1300" y="647"/>
                  </a:lnTo>
                  <a:lnTo>
                    <a:pt x="1315" y="664"/>
                  </a:lnTo>
                  <a:lnTo>
                    <a:pt x="1320" y="666"/>
                  </a:lnTo>
                  <a:lnTo>
                    <a:pt x="1322" y="661"/>
                  </a:lnTo>
                  <a:lnTo>
                    <a:pt x="1324" y="649"/>
                  </a:lnTo>
                  <a:lnTo>
                    <a:pt x="1322" y="643"/>
                  </a:lnTo>
                  <a:lnTo>
                    <a:pt x="1320" y="637"/>
                  </a:lnTo>
                  <a:lnTo>
                    <a:pt x="1317" y="634"/>
                  </a:lnTo>
                  <a:lnTo>
                    <a:pt x="1313" y="632"/>
                  </a:lnTo>
                  <a:lnTo>
                    <a:pt x="1317" y="620"/>
                  </a:lnTo>
                  <a:lnTo>
                    <a:pt x="1324" y="606"/>
                  </a:lnTo>
                  <a:lnTo>
                    <a:pt x="1332" y="599"/>
                  </a:lnTo>
                  <a:lnTo>
                    <a:pt x="1337" y="608"/>
                  </a:lnTo>
                  <a:lnTo>
                    <a:pt x="1336" y="615"/>
                  </a:lnTo>
                  <a:lnTo>
                    <a:pt x="1328" y="622"/>
                  </a:lnTo>
                  <a:lnTo>
                    <a:pt x="1327" y="628"/>
                  </a:lnTo>
                  <a:lnTo>
                    <a:pt x="1329" y="631"/>
                  </a:lnTo>
                  <a:lnTo>
                    <a:pt x="1333" y="634"/>
                  </a:lnTo>
                  <a:lnTo>
                    <a:pt x="1337" y="637"/>
                  </a:lnTo>
                  <a:lnTo>
                    <a:pt x="1339" y="639"/>
                  </a:lnTo>
                  <a:lnTo>
                    <a:pt x="1341" y="643"/>
                  </a:lnTo>
                  <a:lnTo>
                    <a:pt x="1341" y="647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6" y="649"/>
                  </a:lnTo>
                  <a:lnTo>
                    <a:pt x="1349" y="621"/>
                  </a:lnTo>
                  <a:lnTo>
                    <a:pt x="1350" y="617"/>
                  </a:lnTo>
                  <a:lnTo>
                    <a:pt x="1364" y="593"/>
                  </a:lnTo>
                  <a:lnTo>
                    <a:pt x="1364" y="588"/>
                  </a:lnTo>
                  <a:lnTo>
                    <a:pt x="1364" y="583"/>
                  </a:lnTo>
                  <a:lnTo>
                    <a:pt x="1364" y="579"/>
                  </a:lnTo>
                  <a:lnTo>
                    <a:pt x="1366" y="577"/>
                  </a:lnTo>
                  <a:lnTo>
                    <a:pt x="1371" y="576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2" y="590"/>
                  </a:lnTo>
                  <a:lnTo>
                    <a:pt x="1370" y="597"/>
                  </a:lnTo>
                  <a:lnTo>
                    <a:pt x="1363" y="619"/>
                  </a:lnTo>
                  <a:lnTo>
                    <a:pt x="1361" y="629"/>
                  </a:lnTo>
                  <a:lnTo>
                    <a:pt x="1362" y="639"/>
                  </a:lnTo>
                  <a:lnTo>
                    <a:pt x="1367" y="647"/>
                  </a:lnTo>
                  <a:lnTo>
                    <a:pt x="1374" y="649"/>
                  </a:lnTo>
                  <a:lnTo>
                    <a:pt x="1390" y="647"/>
                  </a:lnTo>
                  <a:lnTo>
                    <a:pt x="1396" y="649"/>
                  </a:lnTo>
                  <a:lnTo>
                    <a:pt x="1384" y="658"/>
                  </a:lnTo>
                  <a:lnTo>
                    <a:pt x="1371" y="665"/>
                  </a:lnTo>
                  <a:lnTo>
                    <a:pt x="1362" y="674"/>
                  </a:lnTo>
                  <a:lnTo>
                    <a:pt x="1361" y="692"/>
                  </a:lnTo>
                  <a:lnTo>
                    <a:pt x="1363" y="701"/>
                  </a:lnTo>
                  <a:lnTo>
                    <a:pt x="1365" y="704"/>
                  </a:lnTo>
                  <a:lnTo>
                    <a:pt x="1367" y="704"/>
                  </a:lnTo>
                  <a:lnTo>
                    <a:pt x="1370" y="703"/>
                  </a:lnTo>
                  <a:lnTo>
                    <a:pt x="1370" y="699"/>
                  </a:lnTo>
                  <a:lnTo>
                    <a:pt x="1369" y="695"/>
                  </a:lnTo>
                  <a:lnTo>
                    <a:pt x="1371" y="691"/>
                  </a:lnTo>
                  <a:lnTo>
                    <a:pt x="1377" y="688"/>
                  </a:lnTo>
                  <a:lnTo>
                    <a:pt x="1394" y="686"/>
                  </a:lnTo>
                  <a:lnTo>
                    <a:pt x="1401" y="681"/>
                  </a:lnTo>
                  <a:lnTo>
                    <a:pt x="1406" y="681"/>
                  </a:lnTo>
                  <a:lnTo>
                    <a:pt x="1412" y="679"/>
                  </a:lnTo>
                  <a:lnTo>
                    <a:pt x="1417" y="680"/>
                  </a:lnTo>
                  <a:lnTo>
                    <a:pt x="1419" y="684"/>
                  </a:lnTo>
                  <a:lnTo>
                    <a:pt x="1417" y="687"/>
                  </a:lnTo>
                  <a:lnTo>
                    <a:pt x="1407" y="691"/>
                  </a:lnTo>
                  <a:lnTo>
                    <a:pt x="1404" y="693"/>
                  </a:lnTo>
                  <a:lnTo>
                    <a:pt x="1406" y="696"/>
                  </a:lnTo>
                  <a:lnTo>
                    <a:pt x="1406" y="700"/>
                  </a:lnTo>
                  <a:lnTo>
                    <a:pt x="1403" y="704"/>
                  </a:lnTo>
                  <a:lnTo>
                    <a:pt x="1400" y="708"/>
                  </a:lnTo>
                  <a:lnTo>
                    <a:pt x="1397" y="710"/>
                  </a:lnTo>
                  <a:lnTo>
                    <a:pt x="1398" y="713"/>
                  </a:lnTo>
                  <a:lnTo>
                    <a:pt x="1399" y="714"/>
                  </a:lnTo>
                  <a:lnTo>
                    <a:pt x="1400" y="714"/>
                  </a:lnTo>
                  <a:lnTo>
                    <a:pt x="1400" y="715"/>
                  </a:lnTo>
                  <a:lnTo>
                    <a:pt x="1401" y="716"/>
                  </a:lnTo>
                  <a:lnTo>
                    <a:pt x="1405" y="712"/>
                  </a:lnTo>
                  <a:lnTo>
                    <a:pt x="1410" y="710"/>
                  </a:lnTo>
                  <a:lnTo>
                    <a:pt x="1418" y="709"/>
                  </a:lnTo>
                  <a:lnTo>
                    <a:pt x="1423" y="705"/>
                  </a:lnTo>
                  <a:lnTo>
                    <a:pt x="1426" y="700"/>
                  </a:lnTo>
                  <a:lnTo>
                    <a:pt x="1429" y="696"/>
                  </a:lnTo>
                  <a:lnTo>
                    <a:pt x="1434" y="696"/>
                  </a:lnTo>
                  <a:lnTo>
                    <a:pt x="1431" y="705"/>
                  </a:lnTo>
                  <a:lnTo>
                    <a:pt x="1419" y="723"/>
                  </a:lnTo>
                  <a:lnTo>
                    <a:pt x="1416" y="729"/>
                  </a:lnTo>
                  <a:lnTo>
                    <a:pt x="1414" y="731"/>
                  </a:lnTo>
                  <a:lnTo>
                    <a:pt x="1405" y="735"/>
                  </a:lnTo>
                  <a:lnTo>
                    <a:pt x="1404" y="739"/>
                  </a:lnTo>
                  <a:lnTo>
                    <a:pt x="1403" y="744"/>
                  </a:lnTo>
                  <a:lnTo>
                    <a:pt x="1398" y="757"/>
                  </a:lnTo>
                  <a:lnTo>
                    <a:pt x="1396" y="760"/>
                  </a:lnTo>
                  <a:lnTo>
                    <a:pt x="1397" y="761"/>
                  </a:lnTo>
                  <a:lnTo>
                    <a:pt x="1398" y="761"/>
                  </a:lnTo>
                  <a:lnTo>
                    <a:pt x="1399" y="761"/>
                  </a:lnTo>
                  <a:lnTo>
                    <a:pt x="1399" y="763"/>
                  </a:lnTo>
                  <a:lnTo>
                    <a:pt x="1401" y="763"/>
                  </a:lnTo>
                  <a:lnTo>
                    <a:pt x="1402" y="760"/>
                  </a:lnTo>
                  <a:lnTo>
                    <a:pt x="1404" y="757"/>
                  </a:lnTo>
                  <a:lnTo>
                    <a:pt x="1407" y="756"/>
                  </a:lnTo>
                  <a:lnTo>
                    <a:pt x="1410" y="755"/>
                  </a:lnTo>
                  <a:lnTo>
                    <a:pt x="1409" y="761"/>
                  </a:lnTo>
                  <a:lnTo>
                    <a:pt x="1407" y="765"/>
                  </a:lnTo>
                  <a:lnTo>
                    <a:pt x="1405" y="768"/>
                  </a:lnTo>
                  <a:lnTo>
                    <a:pt x="1403" y="772"/>
                  </a:lnTo>
                  <a:lnTo>
                    <a:pt x="1404" y="776"/>
                  </a:lnTo>
                  <a:lnTo>
                    <a:pt x="1405" y="777"/>
                  </a:lnTo>
                  <a:lnTo>
                    <a:pt x="1406" y="779"/>
                  </a:lnTo>
                  <a:lnTo>
                    <a:pt x="1408" y="782"/>
                  </a:lnTo>
                  <a:lnTo>
                    <a:pt x="1411" y="783"/>
                  </a:lnTo>
                  <a:lnTo>
                    <a:pt x="1417" y="777"/>
                  </a:lnTo>
                  <a:lnTo>
                    <a:pt x="1426" y="765"/>
                  </a:lnTo>
                  <a:lnTo>
                    <a:pt x="1432" y="758"/>
                  </a:lnTo>
                  <a:lnTo>
                    <a:pt x="1440" y="755"/>
                  </a:lnTo>
                  <a:lnTo>
                    <a:pt x="1472" y="751"/>
                  </a:lnTo>
                  <a:lnTo>
                    <a:pt x="1479" y="751"/>
                  </a:lnTo>
                  <a:lnTo>
                    <a:pt x="1483" y="752"/>
                  </a:lnTo>
                  <a:lnTo>
                    <a:pt x="1485" y="745"/>
                  </a:lnTo>
                  <a:lnTo>
                    <a:pt x="1486" y="738"/>
                  </a:lnTo>
                  <a:lnTo>
                    <a:pt x="1488" y="735"/>
                  </a:lnTo>
                  <a:lnTo>
                    <a:pt x="1496" y="732"/>
                  </a:lnTo>
                  <a:lnTo>
                    <a:pt x="1511" y="727"/>
                  </a:lnTo>
                  <a:lnTo>
                    <a:pt x="1522" y="723"/>
                  </a:lnTo>
                  <a:lnTo>
                    <a:pt x="1539" y="717"/>
                  </a:lnTo>
                  <a:lnTo>
                    <a:pt x="1554" y="711"/>
                  </a:lnTo>
                  <a:lnTo>
                    <a:pt x="1564" y="708"/>
                  </a:lnTo>
                  <a:lnTo>
                    <a:pt x="1570" y="705"/>
                  </a:lnTo>
                  <a:lnTo>
                    <a:pt x="1570" y="701"/>
                  </a:lnTo>
                  <a:lnTo>
                    <a:pt x="1573" y="678"/>
                  </a:lnTo>
                  <a:lnTo>
                    <a:pt x="1571" y="675"/>
                  </a:lnTo>
                  <a:lnTo>
                    <a:pt x="1572" y="673"/>
                  </a:lnTo>
                  <a:lnTo>
                    <a:pt x="1576" y="664"/>
                  </a:lnTo>
                  <a:lnTo>
                    <a:pt x="1579" y="661"/>
                  </a:lnTo>
                  <a:lnTo>
                    <a:pt x="1582" y="660"/>
                  </a:lnTo>
                  <a:lnTo>
                    <a:pt x="1589" y="661"/>
                  </a:lnTo>
                  <a:lnTo>
                    <a:pt x="1591" y="661"/>
                  </a:lnTo>
                  <a:lnTo>
                    <a:pt x="1593" y="656"/>
                  </a:lnTo>
                  <a:lnTo>
                    <a:pt x="1594" y="641"/>
                  </a:lnTo>
                  <a:lnTo>
                    <a:pt x="1595" y="638"/>
                  </a:lnTo>
                  <a:lnTo>
                    <a:pt x="1597" y="633"/>
                  </a:lnTo>
                  <a:lnTo>
                    <a:pt x="1596" y="607"/>
                  </a:lnTo>
                  <a:lnTo>
                    <a:pt x="1599" y="601"/>
                  </a:lnTo>
                  <a:lnTo>
                    <a:pt x="1602" y="596"/>
                  </a:lnTo>
                  <a:lnTo>
                    <a:pt x="1612" y="587"/>
                  </a:lnTo>
                  <a:lnTo>
                    <a:pt x="1610" y="597"/>
                  </a:lnTo>
                  <a:lnTo>
                    <a:pt x="1612" y="601"/>
                  </a:lnTo>
                  <a:lnTo>
                    <a:pt x="1623" y="597"/>
                  </a:lnTo>
                  <a:lnTo>
                    <a:pt x="1626" y="59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xmlns="" id="{14138F77-C9B2-4E0A-BC56-D2EABE07A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2418" y="2991600"/>
              <a:ext cx="5642" cy="9089"/>
            </a:xfrm>
            <a:custGeom>
              <a:avLst/>
              <a:gdLst>
                <a:gd name="T0" fmla="*/ 11 w 22"/>
                <a:gd name="T1" fmla="*/ 4 h 35"/>
                <a:gd name="T2" fmla="*/ 7 w 22"/>
                <a:gd name="T3" fmla="*/ 1 h 35"/>
                <a:gd name="T4" fmla="*/ 3 w 22"/>
                <a:gd name="T5" fmla="*/ 0 h 35"/>
                <a:gd name="T6" fmla="*/ 0 w 22"/>
                <a:gd name="T7" fmla="*/ 2 h 35"/>
                <a:gd name="T8" fmla="*/ 0 w 22"/>
                <a:gd name="T9" fmla="*/ 8 h 35"/>
                <a:gd name="T10" fmla="*/ 3 w 22"/>
                <a:gd name="T11" fmla="*/ 13 h 35"/>
                <a:gd name="T12" fmla="*/ 13 w 22"/>
                <a:gd name="T13" fmla="*/ 15 h 35"/>
                <a:gd name="T14" fmla="*/ 17 w 22"/>
                <a:gd name="T15" fmla="*/ 19 h 35"/>
                <a:gd name="T16" fmla="*/ 13 w 22"/>
                <a:gd name="T17" fmla="*/ 21 h 35"/>
                <a:gd name="T18" fmla="*/ 2 w 22"/>
                <a:gd name="T19" fmla="*/ 23 h 35"/>
                <a:gd name="T20" fmla="*/ 1 w 22"/>
                <a:gd name="T21" fmla="*/ 25 h 35"/>
                <a:gd name="T22" fmla="*/ 4 w 22"/>
                <a:gd name="T23" fmla="*/ 29 h 35"/>
                <a:gd name="T24" fmla="*/ 14 w 22"/>
                <a:gd name="T25" fmla="*/ 31 h 35"/>
                <a:gd name="T26" fmla="*/ 18 w 22"/>
                <a:gd name="T27" fmla="*/ 34 h 35"/>
                <a:gd name="T28" fmla="*/ 20 w 22"/>
                <a:gd name="T29" fmla="*/ 26 h 35"/>
                <a:gd name="T30" fmla="*/ 21 w 22"/>
                <a:gd name="T31" fmla="*/ 16 h 35"/>
                <a:gd name="T32" fmla="*/ 19 w 22"/>
                <a:gd name="T33" fmla="*/ 8 h 35"/>
                <a:gd name="T34" fmla="*/ 11 w 22"/>
                <a:gd name="T35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35">
                  <a:moveTo>
                    <a:pt x="11" y="4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3" y="13"/>
                  </a:lnTo>
                  <a:lnTo>
                    <a:pt x="13" y="15"/>
                  </a:lnTo>
                  <a:lnTo>
                    <a:pt x="17" y="19"/>
                  </a:lnTo>
                  <a:lnTo>
                    <a:pt x="13" y="21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14" y="31"/>
                  </a:lnTo>
                  <a:lnTo>
                    <a:pt x="18" y="34"/>
                  </a:lnTo>
                  <a:lnTo>
                    <a:pt x="20" y="26"/>
                  </a:lnTo>
                  <a:lnTo>
                    <a:pt x="21" y="16"/>
                  </a:lnTo>
                  <a:lnTo>
                    <a:pt x="19" y="8"/>
                  </a:lnTo>
                  <a:lnTo>
                    <a:pt x="11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xmlns="" id="{EC9608ED-AFAB-4384-AB9B-513362C32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648" y="2973422"/>
              <a:ext cx="6770" cy="5680"/>
            </a:xfrm>
            <a:custGeom>
              <a:avLst/>
              <a:gdLst>
                <a:gd name="T0" fmla="*/ 22 w 25"/>
                <a:gd name="T1" fmla="*/ 7 h 21"/>
                <a:gd name="T2" fmla="*/ 18 w 25"/>
                <a:gd name="T3" fmla="*/ 4 h 21"/>
                <a:gd name="T4" fmla="*/ 12 w 25"/>
                <a:gd name="T5" fmla="*/ 0 h 21"/>
                <a:gd name="T6" fmla="*/ 4 w 25"/>
                <a:gd name="T7" fmla="*/ 4 h 21"/>
                <a:gd name="T8" fmla="*/ 0 w 25"/>
                <a:gd name="T9" fmla="*/ 11 h 21"/>
                <a:gd name="T10" fmla="*/ 4 w 25"/>
                <a:gd name="T11" fmla="*/ 19 h 21"/>
                <a:gd name="T12" fmla="*/ 7 w 25"/>
                <a:gd name="T13" fmla="*/ 20 h 21"/>
                <a:gd name="T14" fmla="*/ 21 w 25"/>
                <a:gd name="T15" fmla="*/ 18 h 21"/>
                <a:gd name="T16" fmla="*/ 24 w 25"/>
                <a:gd name="T17" fmla="*/ 14 h 21"/>
                <a:gd name="T18" fmla="*/ 24 w 25"/>
                <a:gd name="T19" fmla="*/ 11 h 21"/>
                <a:gd name="T20" fmla="*/ 22 w 25"/>
                <a:gd name="T2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1">
                  <a:moveTo>
                    <a:pt x="22" y="7"/>
                  </a:moveTo>
                  <a:lnTo>
                    <a:pt x="18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7" y="20"/>
                  </a:lnTo>
                  <a:lnTo>
                    <a:pt x="21" y="18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2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xmlns="" id="{4058CA09-2C4D-44D8-8E71-AF19F6C24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2370" y="2945019"/>
              <a:ext cx="7898" cy="32947"/>
            </a:xfrm>
            <a:custGeom>
              <a:avLst/>
              <a:gdLst>
                <a:gd name="T0" fmla="*/ 24 w 30"/>
                <a:gd name="T1" fmla="*/ 11 h 129"/>
                <a:gd name="T2" fmla="*/ 17 w 30"/>
                <a:gd name="T3" fmla="*/ 46 h 129"/>
                <a:gd name="T4" fmla="*/ 12 w 30"/>
                <a:gd name="T5" fmla="*/ 65 h 129"/>
                <a:gd name="T6" fmla="*/ 11 w 30"/>
                <a:gd name="T7" fmla="*/ 77 h 129"/>
                <a:gd name="T8" fmla="*/ 12 w 30"/>
                <a:gd name="T9" fmla="*/ 90 h 129"/>
                <a:gd name="T10" fmla="*/ 12 w 30"/>
                <a:gd name="T11" fmla="*/ 94 h 129"/>
                <a:gd name="T12" fmla="*/ 4 w 30"/>
                <a:gd name="T13" fmla="*/ 112 h 129"/>
                <a:gd name="T14" fmla="*/ 0 w 30"/>
                <a:gd name="T15" fmla="*/ 128 h 129"/>
                <a:gd name="T16" fmla="*/ 3 w 30"/>
                <a:gd name="T17" fmla="*/ 127 h 129"/>
                <a:gd name="T18" fmla="*/ 6 w 30"/>
                <a:gd name="T19" fmla="*/ 125 h 129"/>
                <a:gd name="T20" fmla="*/ 7 w 30"/>
                <a:gd name="T21" fmla="*/ 121 h 129"/>
                <a:gd name="T22" fmla="*/ 16 w 30"/>
                <a:gd name="T23" fmla="*/ 105 h 129"/>
                <a:gd name="T24" fmla="*/ 22 w 30"/>
                <a:gd name="T25" fmla="*/ 66 h 129"/>
                <a:gd name="T26" fmla="*/ 21 w 30"/>
                <a:gd name="T27" fmla="*/ 40 h 129"/>
                <a:gd name="T28" fmla="*/ 28 w 30"/>
                <a:gd name="T29" fmla="*/ 13 h 129"/>
                <a:gd name="T30" fmla="*/ 29 w 30"/>
                <a:gd name="T31" fmla="*/ 0 h 129"/>
                <a:gd name="T32" fmla="*/ 27 w 30"/>
                <a:gd name="T33" fmla="*/ 0 h 129"/>
                <a:gd name="T34" fmla="*/ 24 w 30"/>
                <a:gd name="T35" fmla="*/ 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29">
                  <a:moveTo>
                    <a:pt x="24" y="11"/>
                  </a:moveTo>
                  <a:lnTo>
                    <a:pt x="17" y="46"/>
                  </a:lnTo>
                  <a:lnTo>
                    <a:pt x="12" y="65"/>
                  </a:lnTo>
                  <a:lnTo>
                    <a:pt x="11" y="77"/>
                  </a:lnTo>
                  <a:lnTo>
                    <a:pt x="12" y="90"/>
                  </a:lnTo>
                  <a:lnTo>
                    <a:pt x="12" y="94"/>
                  </a:lnTo>
                  <a:lnTo>
                    <a:pt x="4" y="112"/>
                  </a:lnTo>
                  <a:lnTo>
                    <a:pt x="0" y="128"/>
                  </a:lnTo>
                  <a:lnTo>
                    <a:pt x="3" y="127"/>
                  </a:lnTo>
                  <a:lnTo>
                    <a:pt x="6" y="125"/>
                  </a:lnTo>
                  <a:lnTo>
                    <a:pt x="7" y="121"/>
                  </a:lnTo>
                  <a:lnTo>
                    <a:pt x="16" y="105"/>
                  </a:lnTo>
                  <a:lnTo>
                    <a:pt x="22" y="66"/>
                  </a:lnTo>
                  <a:lnTo>
                    <a:pt x="21" y="40"/>
                  </a:lnTo>
                  <a:lnTo>
                    <a:pt x="28" y="1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4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xmlns="" id="{1B42CA91-D9C4-4422-91EA-0ABF0C0C3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9140" y="2926842"/>
              <a:ext cx="2257" cy="13633"/>
            </a:xfrm>
            <a:custGeom>
              <a:avLst/>
              <a:gdLst>
                <a:gd name="T0" fmla="*/ 7 w 10"/>
                <a:gd name="T1" fmla="*/ 13 h 55"/>
                <a:gd name="T2" fmla="*/ 4 w 10"/>
                <a:gd name="T3" fmla="*/ 0 h 55"/>
                <a:gd name="T4" fmla="*/ 4 w 10"/>
                <a:gd name="T5" fmla="*/ 0 h 55"/>
                <a:gd name="T6" fmla="*/ 0 w 10"/>
                <a:gd name="T7" fmla="*/ 1 h 55"/>
                <a:gd name="T8" fmla="*/ 0 w 10"/>
                <a:gd name="T9" fmla="*/ 2 h 55"/>
                <a:gd name="T10" fmla="*/ 2 w 10"/>
                <a:gd name="T11" fmla="*/ 15 h 55"/>
                <a:gd name="T12" fmla="*/ 2 w 10"/>
                <a:gd name="T13" fmla="*/ 41 h 55"/>
                <a:gd name="T14" fmla="*/ 4 w 10"/>
                <a:gd name="T15" fmla="*/ 54 h 55"/>
                <a:gd name="T16" fmla="*/ 8 w 10"/>
                <a:gd name="T17" fmla="*/ 45 h 55"/>
                <a:gd name="T18" fmla="*/ 9 w 10"/>
                <a:gd name="T19" fmla="*/ 30 h 55"/>
                <a:gd name="T20" fmla="*/ 7 w 10"/>
                <a:gd name="T21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5">
                  <a:moveTo>
                    <a:pt x="7" y="13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15"/>
                  </a:lnTo>
                  <a:lnTo>
                    <a:pt x="2" y="41"/>
                  </a:lnTo>
                  <a:lnTo>
                    <a:pt x="4" y="54"/>
                  </a:lnTo>
                  <a:lnTo>
                    <a:pt x="8" y="45"/>
                  </a:lnTo>
                  <a:lnTo>
                    <a:pt x="9" y="30"/>
                  </a:lnTo>
                  <a:lnTo>
                    <a:pt x="7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xmlns="" id="{77DC6EC4-AAF9-4D6D-943A-606430144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0552" y="2799598"/>
              <a:ext cx="418588" cy="202226"/>
            </a:xfrm>
            <a:custGeom>
              <a:avLst/>
              <a:gdLst>
                <a:gd name="T0" fmla="*/ 1621 w 1638"/>
                <a:gd name="T1" fmla="*/ 522 h 784"/>
                <a:gd name="T2" fmla="*/ 1548 w 1638"/>
                <a:gd name="T3" fmla="*/ 514 h 784"/>
                <a:gd name="T4" fmla="*/ 1307 w 1638"/>
                <a:gd name="T5" fmla="*/ 157 h 784"/>
                <a:gd name="T6" fmla="*/ 791 w 1638"/>
                <a:gd name="T7" fmla="*/ 102 h 784"/>
                <a:gd name="T8" fmla="*/ 118 w 1638"/>
                <a:gd name="T9" fmla="*/ 236 h 784"/>
                <a:gd name="T10" fmla="*/ 115 w 1638"/>
                <a:gd name="T11" fmla="*/ 397 h 784"/>
                <a:gd name="T12" fmla="*/ 173 w 1638"/>
                <a:gd name="T13" fmla="*/ 336 h 784"/>
                <a:gd name="T14" fmla="*/ 234 w 1638"/>
                <a:gd name="T15" fmla="*/ 287 h 784"/>
                <a:gd name="T16" fmla="*/ 253 w 1638"/>
                <a:gd name="T17" fmla="*/ 251 h 784"/>
                <a:gd name="T18" fmla="*/ 264 w 1638"/>
                <a:gd name="T19" fmla="*/ 275 h 784"/>
                <a:gd name="T20" fmla="*/ 378 w 1638"/>
                <a:gd name="T21" fmla="*/ 244 h 784"/>
                <a:gd name="T22" fmla="*/ 463 w 1638"/>
                <a:gd name="T23" fmla="*/ 178 h 784"/>
                <a:gd name="T24" fmla="*/ 561 w 1638"/>
                <a:gd name="T25" fmla="*/ 221 h 784"/>
                <a:gd name="T26" fmla="*/ 601 w 1638"/>
                <a:gd name="T27" fmla="*/ 245 h 784"/>
                <a:gd name="T28" fmla="*/ 696 w 1638"/>
                <a:gd name="T29" fmla="*/ 313 h 784"/>
                <a:gd name="T30" fmla="*/ 806 w 1638"/>
                <a:gd name="T31" fmla="*/ 399 h 784"/>
                <a:gd name="T32" fmla="*/ 934 w 1638"/>
                <a:gd name="T33" fmla="*/ 511 h 784"/>
                <a:gd name="T34" fmla="*/ 893 w 1638"/>
                <a:gd name="T35" fmla="*/ 583 h 784"/>
                <a:gd name="T36" fmla="*/ 873 w 1638"/>
                <a:gd name="T37" fmla="*/ 654 h 784"/>
                <a:gd name="T38" fmla="*/ 928 w 1638"/>
                <a:gd name="T39" fmla="*/ 644 h 784"/>
                <a:gd name="T40" fmla="*/ 982 w 1638"/>
                <a:gd name="T41" fmla="*/ 677 h 784"/>
                <a:gd name="T42" fmla="*/ 1070 w 1638"/>
                <a:gd name="T43" fmla="*/ 717 h 784"/>
                <a:gd name="T44" fmla="*/ 1182 w 1638"/>
                <a:gd name="T45" fmla="*/ 730 h 784"/>
                <a:gd name="T46" fmla="*/ 1231 w 1638"/>
                <a:gd name="T47" fmla="*/ 734 h 784"/>
                <a:gd name="T48" fmla="*/ 1143 w 1638"/>
                <a:gd name="T49" fmla="*/ 642 h 784"/>
                <a:gd name="T50" fmla="*/ 1084 w 1638"/>
                <a:gd name="T51" fmla="*/ 594 h 784"/>
                <a:gd name="T52" fmla="*/ 1184 w 1638"/>
                <a:gd name="T53" fmla="*/ 622 h 784"/>
                <a:gd name="T54" fmla="*/ 1107 w 1638"/>
                <a:gd name="T55" fmla="*/ 433 h 784"/>
                <a:gd name="T56" fmla="*/ 1076 w 1638"/>
                <a:gd name="T57" fmla="*/ 385 h 784"/>
                <a:gd name="T58" fmla="*/ 1070 w 1638"/>
                <a:gd name="T59" fmla="*/ 342 h 784"/>
                <a:gd name="T60" fmla="*/ 1077 w 1638"/>
                <a:gd name="T61" fmla="*/ 322 h 784"/>
                <a:gd name="T62" fmla="*/ 1059 w 1638"/>
                <a:gd name="T63" fmla="*/ 280 h 784"/>
                <a:gd name="T64" fmla="*/ 1075 w 1638"/>
                <a:gd name="T65" fmla="*/ 270 h 784"/>
                <a:gd name="T66" fmla="*/ 1097 w 1638"/>
                <a:gd name="T67" fmla="*/ 248 h 784"/>
                <a:gd name="T68" fmla="*/ 1084 w 1638"/>
                <a:gd name="T69" fmla="*/ 189 h 784"/>
                <a:gd name="T70" fmla="*/ 1141 w 1638"/>
                <a:gd name="T71" fmla="*/ 155 h 784"/>
                <a:gd name="T72" fmla="*/ 1212 w 1638"/>
                <a:gd name="T73" fmla="*/ 81 h 784"/>
                <a:gd name="T74" fmla="*/ 1259 w 1638"/>
                <a:gd name="T75" fmla="*/ 84 h 784"/>
                <a:gd name="T76" fmla="*/ 1279 w 1638"/>
                <a:gd name="T77" fmla="*/ 156 h 784"/>
                <a:gd name="T78" fmla="*/ 1156 w 1638"/>
                <a:gd name="T79" fmla="*/ 276 h 784"/>
                <a:gd name="T80" fmla="*/ 1210 w 1638"/>
                <a:gd name="T81" fmla="*/ 283 h 784"/>
                <a:gd name="T82" fmla="*/ 1177 w 1638"/>
                <a:gd name="T83" fmla="*/ 351 h 784"/>
                <a:gd name="T84" fmla="*/ 1154 w 1638"/>
                <a:gd name="T85" fmla="*/ 394 h 784"/>
                <a:gd name="T86" fmla="*/ 1209 w 1638"/>
                <a:gd name="T87" fmla="*/ 389 h 784"/>
                <a:gd name="T88" fmla="*/ 1241 w 1638"/>
                <a:gd name="T89" fmla="*/ 424 h 784"/>
                <a:gd name="T90" fmla="*/ 1171 w 1638"/>
                <a:gd name="T91" fmla="*/ 437 h 784"/>
                <a:gd name="T92" fmla="*/ 1195 w 1638"/>
                <a:gd name="T93" fmla="*/ 461 h 784"/>
                <a:gd name="T94" fmla="*/ 1239 w 1638"/>
                <a:gd name="T95" fmla="*/ 479 h 784"/>
                <a:gd name="T96" fmla="*/ 1299 w 1638"/>
                <a:gd name="T97" fmla="*/ 492 h 784"/>
                <a:gd name="T98" fmla="*/ 1234 w 1638"/>
                <a:gd name="T99" fmla="*/ 504 h 784"/>
                <a:gd name="T100" fmla="*/ 1227 w 1638"/>
                <a:gd name="T101" fmla="*/ 527 h 784"/>
                <a:gd name="T102" fmla="*/ 1208 w 1638"/>
                <a:gd name="T103" fmla="*/ 568 h 784"/>
                <a:gd name="T104" fmla="*/ 1245 w 1638"/>
                <a:gd name="T105" fmla="*/ 610 h 784"/>
                <a:gd name="T106" fmla="*/ 1332 w 1638"/>
                <a:gd name="T107" fmla="*/ 599 h 784"/>
                <a:gd name="T108" fmla="*/ 1364 w 1638"/>
                <a:gd name="T109" fmla="*/ 588 h 784"/>
                <a:gd name="T110" fmla="*/ 1371 w 1638"/>
                <a:gd name="T111" fmla="*/ 665 h 784"/>
                <a:gd name="T112" fmla="*/ 1417 w 1638"/>
                <a:gd name="T113" fmla="*/ 687 h 784"/>
                <a:gd name="T114" fmla="*/ 1426 w 1638"/>
                <a:gd name="T115" fmla="*/ 700 h 784"/>
                <a:gd name="T116" fmla="*/ 1402 w 1638"/>
                <a:gd name="T117" fmla="*/ 760 h 784"/>
                <a:gd name="T118" fmla="*/ 1472 w 1638"/>
                <a:gd name="T119" fmla="*/ 751 h 784"/>
                <a:gd name="T120" fmla="*/ 1576 w 1638"/>
                <a:gd name="T121" fmla="*/ 664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38" h="784">
                  <a:moveTo>
                    <a:pt x="1626" y="594"/>
                  </a:moveTo>
                  <a:lnTo>
                    <a:pt x="1630" y="572"/>
                  </a:lnTo>
                  <a:lnTo>
                    <a:pt x="1633" y="566"/>
                  </a:lnTo>
                  <a:lnTo>
                    <a:pt x="1636" y="557"/>
                  </a:lnTo>
                  <a:lnTo>
                    <a:pt x="1637" y="548"/>
                  </a:lnTo>
                  <a:lnTo>
                    <a:pt x="1636" y="541"/>
                  </a:lnTo>
                  <a:lnTo>
                    <a:pt x="1632" y="537"/>
                  </a:lnTo>
                  <a:lnTo>
                    <a:pt x="1628" y="537"/>
                  </a:lnTo>
                  <a:lnTo>
                    <a:pt x="1624" y="539"/>
                  </a:lnTo>
                  <a:lnTo>
                    <a:pt x="1619" y="539"/>
                  </a:lnTo>
                  <a:lnTo>
                    <a:pt x="1620" y="538"/>
                  </a:lnTo>
                  <a:lnTo>
                    <a:pt x="1621" y="536"/>
                  </a:lnTo>
                  <a:lnTo>
                    <a:pt x="1623" y="534"/>
                  </a:lnTo>
                  <a:lnTo>
                    <a:pt x="1622" y="532"/>
                  </a:lnTo>
                  <a:lnTo>
                    <a:pt x="1619" y="532"/>
                  </a:lnTo>
                  <a:lnTo>
                    <a:pt x="1619" y="529"/>
                  </a:lnTo>
                  <a:lnTo>
                    <a:pt x="1621" y="522"/>
                  </a:lnTo>
                  <a:lnTo>
                    <a:pt x="1615" y="520"/>
                  </a:lnTo>
                  <a:lnTo>
                    <a:pt x="1599" y="518"/>
                  </a:lnTo>
                  <a:lnTo>
                    <a:pt x="1604" y="513"/>
                  </a:lnTo>
                  <a:lnTo>
                    <a:pt x="1610" y="513"/>
                  </a:lnTo>
                  <a:lnTo>
                    <a:pt x="1617" y="515"/>
                  </a:lnTo>
                  <a:lnTo>
                    <a:pt x="1623" y="516"/>
                  </a:lnTo>
                  <a:lnTo>
                    <a:pt x="1629" y="513"/>
                  </a:lnTo>
                  <a:lnTo>
                    <a:pt x="1628" y="510"/>
                  </a:lnTo>
                  <a:lnTo>
                    <a:pt x="1620" y="501"/>
                  </a:lnTo>
                  <a:lnTo>
                    <a:pt x="1625" y="502"/>
                  </a:lnTo>
                  <a:lnTo>
                    <a:pt x="1629" y="501"/>
                  </a:lnTo>
                  <a:lnTo>
                    <a:pt x="1630" y="498"/>
                  </a:lnTo>
                  <a:lnTo>
                    <a:pt x="1629" y="496"/>
                  </a:lnTo>
                  <a:lnTo>
                    <a:pt x="1621" y="497"/>
                  </a:lnTo>
                  <a:lnTo>
                    <a:pt x="1602" y="502"/>
                  </a:lnTo>
                  <a:lnTo>
                    <a:pt x="1575" y="508"/>
                  </a:lnTo>
                  <a:lnTo>
                    <a:pt x="1548" y="514"/>
                  </a:lnTo>
                  <a:lnTo>
                    <a:pt x="1521" y="520"/>
                  </a:lnTo>
                  <a:lnTo>
                    <a:pt x="1494" y="526"/>
                  </a:lnTo>
                  <a:lnTo>
                    <a:pt x="1467" y="532"/>
                  </a:lnTo>
                  <a:lnTo>
                    <a:pt x="1440" y="538"/>
                  </a:lnTo>
                  <a:lnTo>
                    <a:pt x="1413" y="544"/>
                  </a:lnTo>
                  <a:lnTo>
                    <a:pt x="1407" y="524"/>
                  </a:lnTo>
                  <a:lnTo>
                    <a:pt x="1402" y="503"/>
                  </a:lnTo>
                  <a:lnTo>
                    <a:pt x="1393" y="472"/>
                  </a:lnTo>
                  <a:lnTo>
                    <a:pt x="1384" y="440"/>
                  </a:lnTo>
                  <a:lnTo>
                    <a:pt x="1376" y="409"/>
                  </a:lnTo>
                  <a:lnTo>
                    <a:pt x="1367" y="377"/>
                  </a:lnTo>
                  <a:lnTo>
                    <a:pt x="1359" y="346"/>
                  </a:lnTo>
                  <a:lnTo>
                    <a:pt x="1350" y="314"/>
                  </a:lnTo>
                  <a:lnTo>
                    <a:pt x="1333" y="251"/>
                  </a:lnTo>
                  <a:lnTo>
                    <a:pt x="1324" y="220"/>
                  </a:lnTo>
                  <a:lnTo>
                    <a:pt x="1316" y="188"/>
                  </a:lnTo>
                  <a:lnTo>
                    <a:pt x="1307" y="157"/>
                  </a:lnTo>
                  <a:lnTo>
                    <a:pt x="1298" y="126"/>
                  </a:lnTo>
                  <a:lnTo>
                    <a:pt x="1290" y="94"/>
                  </a:lnTo>
                  <a:lnTo>
                    <a:pt x="1281" y="63"/>
                  </a:lnTo>
                  <a:lnTo>
                    <a:pt x="1272" y="31"/>
                  </a:lnTo>
                  <a:lnTo>
                    <a:pt x="1264" y="0"/>
                  </a:lnTo>
                  <a:lnTo>
                    <a:pt x="1225" y="9"/>
                  </a:lnTo>
                  <a:lnTo>
                    <a:pt x="1185" y="17"/>
                  </a:lnTo>
                  <a:lnTo>
                    <a:pt x="1146" y="26"/>
                  </a:lnTo>
                  <a:lnTo>
                    <a:pt x="1106" y="35"/>
                  </a:lnTo>
                  <a:lnTo>
                    <a:pt x="1067" y="43"/>
                  </a:lnTo>
                  <a:lnTo>
                    <a:pt x="1028" y="51"/>
                  </a:lnTo>
                  <a:lnTo>
                    <a:pt x="988" y="60"/>
                  </a:lnTo>
                  <a:lnTo>
                    <a:pt x="949" y="68"/>
                  </a:lnTo>
                  <a:lnTo>
                    <a:pt x="909" y="77"/>
                  </a:lnTo>
                  <a:lnTo>
                    <a:pt x="870" y="85"/>
                  </a:lnTo>
                  <a:lnTo>
                    <a:pt x="830" y="93"/>
                  </a:lnTo>
                  <a:lnTo>
                    <a:pt x="791" y="102"/>
                  </a:lnTo>
                  <a:lnTo>
                    <a:pt x="751" y="110"/>
                  </a:lnTo>
                  <a:lnTo>
                    <a:pt x="712" y="118"/>
                  </a:lnTo>
                  <a:lnTo>
                    <a:pt x="672" y="126"/>
                  </a:lnTo>
                  <a:lnTo>
                    <a:pt x="633" y="135"/>
                  </a:lnTo>
                  <a:lnTo>
                    <a:pt x="593" y="143"/>
                  </a:lnTo>
                  <a:lnTo>
                    <a:pt x="554" y="151"/>
                  </a:lnTo>
                  <a:lnTo>
                    <a:pt x="514" y="159"/>
                  </a:lnTo>
                  <a:lnTo>
                    <a:pt x="475" y="167"/>
                  </a:lnTo>
                  <a:lnTo>
                    <a:pt x="435" y="174"/>
                  </a:lnTo>
                  <a:lnTo>
                    <a:pt x="396" y="182"/>
                  </a:lnTo>
                  <a:lnTo>
                    <a:pt x="356" y="190"/>
                  </a:lnTo>
                  <a:lnTo>
                    <a:pt x="317" y="198"/>
                  </a:lnTo>
                  <a:lnTo>
                    <a:pt x="277" y="206"/>
                  </a:lnTo>
                  <a:lnTo>
                    <a:pt x="237" y="213"/>
                  </a:lnTo>
                  <a:lnTo>
                    <a:pt x="198" y="221"/>
                  </a:lnTo>
                  <a:lnTo>
                    <a:pt x="158" y="229"/>
                  </a:lnTo>
                  <a:lnTo>
                    <a:pt x="118" y="236"/>
                  </a:lnTo>
                  <a:lnTo>
                    <a:pt x="79" y="244"/>
                  </a:lnTo>
                  <a:lnTo>
                    <a:pt x="39" y="251"/>
                  </a:lnTo>
                  <a:lnTo>
                    <a:pt x="0" y="259"/>
                  </a:lnTo>
                  <a:lnTo>
                    <a:pt x="38" y="483"/>
                  </a:lnTo>
                  <a:lnTo>
                    <a:pt x="39" y="484"/>
                  </a:lnTo>
                  <a:lnTo>
                    <a:pt x="40" y="484"/>
                  </a:lnTo>
                  <a:lnTo>
                    <a:pt x="43" y="482"/>
                  </a:lnTo>
                  <a:lnTo>
                    <a:pt x="47" y="478"/>
                  </a:lnTo>
                  <a:lnTo>
                    <a:pt x="79" y="437"/>
                  </a:lnTo>
                  <a:lnTo>
                    <a:pt x="82" y="435"/>
                  </a:lnTo>
                  <a:lnTo>
                    <a:pt x="96" y="430"/>
                  </a:lnTo>
                  <a:lnTo>
                    <a:pt x="98" y="428"/>
                  </a:lnTo>
                  <a:lnTo>
                    <a:pt x="99" y="426"/>
                  </a:lnTo>
                  <a:lnTo>
                    <a:pt x="102" y="416"/>
                  </a:lnTo>
                  <a:lnTo>
                    <a:pt x="103" y="412"/>
                  </a:lnTo>
                  <a:lnTo>
                    <a:pt x="107" y="407"/>
                  </a:lnTo>
                  <a:lnTo>
                    <a:pt x="115" y="397"/>
                  </a:lnTo>
                  <a:lnTo>
                    <a:pt x="130" y="386"/>
                  </a:lnTo>
                  <a:lnTo>
                    <a:pt x="131" y="384"/>
                  </a:lnTo>
                  <a:lnTo>
                    <a:pt x="132" y="382"/>
                  </a:lnTo>
                  <a:lnTo>
                    <a:pt x="135" y="376"/>
                  </a:lnTo>
                  <a:lnTo>
                    <a:pt x="141" y="370"/>
                  </a:lnTo>
                  <a:lnTo>
                    <a:pt x="142" y="368"/>
                  </a:lnTo>
                  <a:lnTo>
                    <a:pt x="143" y="367"/>
                  </a:lnTo>
                  <a:lnTo>
                    <a:pt x="144" y="365"/>
                  </a:lnTo>
                  <a:lnTo>
                    <a:pt x="144" y="363"/>
                  </a:lnTo>
                  <a:lnTo>
                    <a:pt x="146" y="351"/>
                  </a:lnTo>
                  <a:lnTo>
                    <a:pt x="147" y="349"/>
                  </a:lnTo>
                  <a:lnTo>
                    <a:pt x="148" y="347"/>
                  </a:lnTo>
                  <a:lnTo>
                    <a:pt x="150" y="345"/>
                  </a:lnTo>
                  <a:lnTo>
                    <a:pt x="161" y="336"/>
                  </a:lnTo>
                  <a:lnTo>
                    <a:pt x="164" y="335"/>
                  </a:lnTo>
                  <a:lnTo>
                    <a:pt x="167" y="335"/>
                  </a:lnTo>
                  <a:lnTo>
                    <a:pt x="173" y="336"/>
                  </a:lnTo>
                  <a:lnTo>
                    <a:pt x="180" y="338"/>
                  </a:lnTo>
                  <a:lnTo>
                    <a:pt x="187" y="343"/>
                  </a:lnTo>
                  <a:lnTo>
                    <a:pt x="191" y="345"/>
                  </a:lnTo>
                  <a:lnTo>
                    <a:pt x="194" y="345"/>
                  </a:lnTo>
                  <a:lnTo>
                    <a:pt x="197" y="344"/>
                  </a:lnTo>
                  <a:lnTo>
                    <a:pt x="200" y="342"/>
                  </a:lnTo>
                  <a:lnTo>
                    <a:pt x="202" y="340"/>
                  </a:lnTo>
                  <a:lnTo>
                    <a:pt x="203" y="338"/>
                  </a:lnTo>
                  <a:lnTo>
                    <a:pt x="206" y="332"/>
                  </a:lnTo>
                  <a:lnTo>
                    <a:pt x="222" y="307"/>
                  </a:lnTo>
                  <a:lnTo>
                    <a:pt x="226" y="300"/>
                  </a:lnTo>
                  <a:lnTo>
                    <a:pt x="228" y="294"/>
                  </a:lnTo>
                  <a:lnTo>
                    <a:pt x="229" y="292"/>
                  </a:lnTo>
                  <a:lnTo>
                    <a:pt x="230" y="290"/>
                  </a:lnTo>
                  <a:lnTo>
                    <a:pt x="231" y="289"/>
                  </a:lnTo>
                  <a:lnTo>
                    <a:pt x="232" y="288"/>
                  </a:lnTo>
                  <a:lnTo>
                    <a:pt x="234" y="287"/>
                  </a:lnTo>
                  <a:lnTo>
                    <a:pt x="240" y="284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0" y="278"/>
                  </a:lnTo>
                  <a:lnTo>
                    <a:pt x="239" y="277"/>
                  </a:lnTo>
                  <a:lnTo>
                    <a:pt x="239" y="274"/>
                  </a:lnTo>
                  <a:lnTo>
                    <a:pt x="239" y="272"/>
                  </a:lnTo>
                  <a:lnTo>
                    <a:pt x="240" y="270"/>
                  </a:lnTo>
                  <a:lnTo>
                    <a:pt x="244" y="261"/>
                  </a:lnTo>
                  <a:lnTo>
                    <a:pt x="245" y="257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7" y="250"/>
                  </a:lnTo>
                  <a:lnTo>
                    <a:pt x="248" y="249"/>
                  </a:lnTo>
                  <a:lnTo>
                    <a:pt x="250" y="249"/>
                  </a:lnTo>
                  <a:lnTo>
                    <a:pt x="253" y="251"/>
                  </a:lnTo>
                  <a:lnTo>
                    <a:pt x="254" y="253"/>
                  </a:lnTo>
                  <a:lnTo>
                    <a:pt x="258" y="255"/>
                  </a:lnTo>
                  <a:lnTo>
                    <a:pt x="262" y="257"/>
                  </a:lnTo>
                  <a:lnTo>
                    <a:pt x="263" y="259"/>
                  </a:lnTo>
                  <a:lnTo>
                    <a:pt x="263" y="260"/>
                  </a:lnTo>
                  <a:lnTo>
                    <a:pt x="261" y="261"/>
                  </a:lnTo>
                  <a:lnTo>
                    <a:pt x="259" y="263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8" y="267"/>
                  </a:lnTo>
                  <a:lnTo>
                    <a:pt x="258" y="269"/>
                  </a:lnTo>
                  <a:lnTo>
                    <a:pt x="258" y="270"/>
                  </a:lnTo>
                  <a:lnTo>
                    <a:pt x="258" y="271"/>
                  </a:lnTo>
                  <a:lnTo>
                    <a:pt x="259" y="271"/>
                  </a:lnTo>
                  <a:lnTo>
                    <a:pt x="261" y="273"/>
                  </a:lnTo>
                  <a:lnTo>
                    <a:pt x="262" y="274"/>
                  </a:lnTo>
                  <a:lnTo>
                    <a:pt x="264" y="275"/>
                  </a:lnTo>
                  <a:lnTo>
                    <a:pt x="277" y="278"/>
                  </a:lnTo>
                  <a:lnTo>
                    <a:pt x="284" y="281"/>
                  </a:lnTo>
                  <a:lnTo>
                    <a:pt x="285" y="282"/>
                  </a:lnTo>
                  <a:lnTo>
                    <a:pt x="287" y="283"/>
                  </a:lnTo>
                  <a:lnTo>
                    <a:pt x="296" y="284"/>
                  </a:lnTo>
                  <a:lnTo>
                    <a:pt x="325" y="283"/>
                  </a:lnTo>
                  <a:lnTo>
                    <a:pt x="325" y="282"/>
                  </a:lnTo>
                  <a:lnTo>
                    <a:pt x="336" y="276"/>
                  </a:lnTo>
                  <a:lnTo>
                    <a:pt x="362" y="274"/>
                  </a:lnTo>
                  <a:lnTo>
                    <a:pt x="371" y="264"/>
                  </a:lnTo>
                  <a:lnTo>
                    <a:pt x="372" y="259"/>
                  </a:lnTo>
                  <a:lnTo>
                    <a:pt x="369" y="258"/>
                  </a:lnTo>
                  <a:lnTo>
                    <a:pt x="362" y="257"/>
                  </a:lnTo>
                  <a:lnTo>
                    <a:pt x="362" y="250"/>
                  </a:lnTo>
                  <a:lnTo>
                    <a:pt x="367" y="247"/>
                  </a:lnTo>
                  <a:lnTo>
                    <a:pt x="374" y="246"/>
                  </a:lnTo>
                  <a:lnTo>
                    <a:pt x="378" y="244"/>
                  </a:lnTo>
                  <a:lnTo>
                    <a:pt x="366" y="232"/>
                  </a:lnTo>
                  <a:lnTo>
                    <a:pt x="369" y="229"/>
                  </a:lnTo>
                  <a:lnTo>
                    <a:pt x="372" y="228"/>
                  </a:lnTo>
                  <a:lnTo>
                    <a:pt x="379" y="228"/>
                  </a:lnTo>
                  <a:lnTo>
                    <a:pt x="382" y="227"/>
                  </a:lnTo>
                  <a:lnTo>
                    <a:pt x="390" y="221"/>
                  </a:lnTo>
                  <a:lnTo>
                    <a:pt x="397" y="218"/>
                  </a:lnTo>
                  <a:lnTo>
                    <a:pt x="411" y="218"/>
                  </a:lnTo>
                  <a:lnTo>
                    <a:pt x="418" y="217"/>
                  </a:lnTo>
                  <a:lnTo>
                    <a:pt x="420" y="214"/>
                  </a:lnTo>
                  <a:lnTo>
                    <a:pt x="425" y="205"/>
                  </a:lnTo>
                  <a:lnTo>
                    <a:pt x="428" y="201"/>
                  </a:lnTo>
                  <a:lnTo>
                    <a:pt x="436" y="187"/>
                  </a:lnTo>
                  <a:lnTo>
                    <a:pt x="438" y="185"/>
                  </a:lnTo>
                  <a:lnTo>
                    <a:pt x="441" y="182"/>
                  </a:lnTo>
                  <a:lnTo>
                    <a:pt x="445" y="180"/>
                  </a:lnTo>
                  <a:lnTo>
                    <a:pt x="463" y="178"/>
                  </a:lnTo>
                  <a:lnTo>
                    <a:pt x="480" y="185"/>
                  </a:lnTo>
                  <a:lnTo>
                    <a:pt x="512" y="206"/>
                  </a:lnTo>
                  <a:lnTo>
                    <a:pt x="519" y="209"/>
                  </a:lnTo>
                  <a:lnTo>
                    <a:pt x="527" y="210"/>
                  </a:lnTo>
                  <a:lnTo>
                    <a:pt x="535" y="209"/>
                  </a:lnTo>
                  <a:lnTo>
                    <a:pt x="540" y="205"/>
                  </a:lnTo>
                  <a:lnTo>
                    <a:pt x="543" y="203"/>
                  </a:lnTo>
                  <a:lnTo>
                    <a:pt x="553" y="204"/>
                  </a:lnTo>
                  <a:lnTo>
                    <a:pt x="555" y="202"/>
                  </a:lnTo>
                  <a:lnTo>
                    <a:pt x="556" y="198"/>
                  </a:lnTo>
                  <a:lnTo>
                    <a:pt x="560" y="197"/>
                  </a:lnTo>
                  <a:lnTo>
                    <a:pt x="565" y="197"/>
                  </a:lnTo>
                  <a:lnTo>
                    <a:pt x="569" y="197"/>
                  </a:lnTo>
                  <a:lnTo>
                    <a:pt x="575" y="203"/>
                  </a:lnTo>
                  <a:lnTo>
                    <a:pt x="575" y="210"/>
                  </a:lnTo>
                  <a:lnTo>
                    <a:pt x="569" y="217"/>
                  </a:lnTo>
                  <a:lnTo>
                    <a:pt x="561" y="221"/>
                  </a:lnTo>
                  <a:lnTo>
                    <a:pt x="564" y="225"/>
                  </a:lnTo>
                  <a:lnTo>
                    <a:pt x="573" y="240"/>
                  </a:lnTo>
                  <a:lnTo>
                    <a:pt x="575" y="240"/>
                  </a:lnTo>
                  <a:lnTo>
                    <a:pt x="575" y="235"/>
                  </a:lnTo>
                  <a:lnTo>
                    <a:pt x="576" y="230"/>
                  </a:lnTo>
                  <a:lnTo>
                    <a:pt x="578" y="227"/>
                  </a:lnTo>
                  <a:lnTo>
                    <a:pt x="581" y="228"/>
                  </a:lnTo>
                  <a:lnTo>
                    <a:pt x="584" y="232"/>
                  </a:lnTo>
                  <a:lnTo>
                    <a:pt x="584" y="236"/>
                  </a:lnTo>
                  <a:lnTo>
                    <a:pt x="582" y="238"/>
                  </a:lnTo>
                  <a:lnTo>
                    <a:pt x="582" y="241"/>
                  </a:lnTo>
                  <a:lnTo>
                    <a:pt x="588" y="246"/>
                  </a:lnTo>
                  <a:lnTo>
                    <a:pt x="593" y="245"/>
                  </a:lnTo>
                  <a:lnTo>
                    <a:pt x="598" y="242"/>
                  </a:lnTo>
                  <a:lnTo>
                    <a:pt x="604" y="240"/>
                  </a:lnTo>
                  <a:lnTo>
                    <a:pt x="605" y="243"/>
                  </a:lnTo>
                  <a:lnTo>
                    <a:pt x="601" y="245"/>
                  </a:lnTo>
                  <a:lnTo>
                    <a:pt x="599" y="249"/>
                  </a:lnTo>
                  <a:lnTo>
                    <a:pt x="600" y="254"/>
                  </a:lnTo>
                  <a:lnTo>
                    <a:pt x="603" y="259"/>
                  </a:lnTo>
                  <a:lnTo>
                    <a:pt x="597" y="266"/>
                  </a:lnTo>
                  <a:lnTo>
                    <a:pt x="602" y="269"/>
                  </a:lnTo>
                  <a:lnTo>
                    <a:pt x="619" y="273"/>
                  </a:lnTo>
                  <a:lnTo>
                    <a:pt x="624" y="279"/>
                  </a:lnTo>
                  <a:lnTo>
                    <a:pt x="624" y="288"/>
                  </a:lnTo>
                  <a:lnTo>
                    <a:pt x="623" y="296"/>
                  </a:lnTo>
                  <a:lnTo>
                    <a:pt x="625" y="304"/>
                  </a:lnTo>
                  <a:lnTo>
                    <a:pt x="631" y="312"/>
                  </a:lnTo>
                  <a:lnTo>
                    <a:pt x="632" y="312"/>
                  </a:lnTo>
                  <a:lnTo>
                    <a:pt x="639" y="314"/>
                  </a:lnTo>
                  <a:lnTo>
                    <a:pt x="657" y="310"/>
                  </a:lnTo>
                  <a:lnTo>
                    <a:pt x="663" y="310"/>
                  </a:lnTo>
                  <a:lnTo>
                    <a:pt x="679" y="313"/>
                  </a:lnTo>
                  <a:lnTo>
                    <a:pt x="696" y="313"/>
                  </a:lnTo>
                  <a:lnTo>
                    <a:pt x="700" y="316"/>
                  </a:lnTo>
                  <a:lnTo>
                    <a:pt x="709" y="326"/>
                  </a:lnTo>
                  <a:lnTo>
                    <a:pt x="716" y="329"/>
                  </a:lnTo>
                  <a:lnTo>
                    <a:pt x="725" y="329"/>
                  </a:lnTo>
                  <a:lnTo>
                    <a:pt x="732" y="331"/>
                  </a:lnTo>
                  <a:lnTo>
                    <a:pt x="737" y="337"/>
                  </a:lnTo>
                  <a:lnTo>
                    <a:pt x="738" y="346"/>
                  </a:lnTo>
                  <a:lnTo>
                    <a:pt x="734" y="354"/>
                  </a:lnTo>
                  <a:lnTo>
                    <a:pt x="725" y="366"/>
                  </a:lnTo>
                  <a:lnTo>
                    <a:pt x="724" y="374"/>
                  </a:lnTo>
                  <a:lnTo>
                    <a:pt x="727" y="380"/>
                  </a:lnTo>
                  <a:lnTo>
                    <a:pt x="733" y="385"/>
                  </a:lnTo>
                  <a:lnTo>
                    <a:pt x="739" y="389"/>
                  </a:lnTo>
                  <a:lnTo>
                    <a:pt x="754" y="399"/>
                  </a:lnTo>
                  <a:lnTo>
                    <a:pt x="763" y="401"/>
                  </a:lnTo>
                  <a:lnTo>
                    <a:pt x="794" y="398"/>
                  </a:lnTo>
                  <a:lnTo>
                    <a:pt x="806" y="399"/>
                  </a:lnTo>
                  <a:lnTo>
                    <a:pt x="817" y="402"/>
                  </a:lnTo>
                  <a:lnTo>
                    <a:pt x="826" y="409"/>
                  </a:lnTo>
                  <a:lnTo>
                    <a:pt x="829" y="414"/>
                  </a:lnTo>
                  <a:lnTo>
                    <a:pt x="832" y="421"/>
                  </a:lnTo>
                  <a:lnTo>
                    <a:pt x="836" y="426"/>
                  </a:lnTo>
                  <a:lnTo>
                    <a:pt x="841" y="428"/>
                  </a:lnTo>
                  <a:lnTo>
                    <a:pt x="846" y="428"/>
                  </a:lnTo>
                  <a:lnTo>
                    <a:pt x="858" y="429"/>
                  </a:lnTo>
                  <a:lnTo>
                    <a:pt x="870" y="429"/>
                  </a:lnTo>
                  <a:lnTo>
                    <a:pt x="874" y="431"/>
                  </a:lnTo>
                  <a:lnTo>
                    <a:pt x="879" y="436"/>
                  </a:lnTo>
                  <a:lnTo>
                    <a:pt x="899" y="402"/>
                  </a:lnTo>
                  <a:lnTo>
                    <a:pt x="949" y="448"/>
                  </a:lnTo>
                  <a:lnTo>
                    <a:pt x="926" y="490"/>
                  </a:lnTo>
                  <a:lnTo>
                    <a:pt x="927" y="497"/>
                  </a:lnTo>
                  <a:lnTo>
                    <a:pt x="935" y="507"/>
                  </a:lnTo>
                  <a:lnTo>
                    <a:pt x="934" y="511"/>
                  </a:lnTo>
                  <a:lnTo>
                    <a:pt x="933" y="514"/>
                  </a:lnTo>
                  <a:lnTo>
                    <a:pt x="932" y="516"/>
                  </a:lnTo>
                  <a:lnTo>
                    <a:pt x="930" y="518"/>
                  </a:lnTo>
                  <a:lnTo>
                    <a:pt x="935" y="526"/>
                  </a:lnTo>
                  <a:lnTo>
                    <a:pt x="932" y="532"/>
                  </a:lnTo>
                  <a:lnTo>
                    <a:pt x="919" y="539"/>
                  </a:lnTo>
                  <a:lnTo>
                    <a:pt x="915" y="542"/>
                  </a:lnTo>
                  <a:lnTo>
                    <a:pt x="913" y="545"/>
                  </a:lnTo>
                  <a:lnTo>
                    <a:pt x="911" y="548"/>
                  </a:lnTo>
                  <a:lnTo>
                    <a:pt x="909" y="553"/>
                  </a:lnTo>
                  <a:lnTo>
                    <a:pt x="910" y="560"/>
                  </a:lnTo>
                  <a:lnTo>
                    <a:pt x="908" y="568"/>
                  </a:lnTo>
                  <a:lnTo>
                    <a:pt x="907" y="576"/>
                  </a:lnTo>
                  <a:lnTo>
                    <a:pt x="906" y="579"/>
                  </a:lnTo>
                  <a:lnTo>
                    <a:pt x="903" y="581"/>
                  </a:lnTo>
                  <a:lnTo>
                    <a:pt x="895" y="582"/>
                  </a:lnTo>
                  <a:lnTo>
                    <a:pt x="893" y="583"/>
                  </a:lnTo>
                  <a:lnTo>
                    <a:pt x="891" y="586"/>
                  </a:lnTo>
                  <a:lnTo>
                    <a:pt x="889" y="587"/>
                  </a:lnTo>
                  <a:lnTo>
                    <a:pt x="887" y="589"/>
                  </a:lnTo>
                  <a:lnTo>
                    <a:pt x="886" y="592"/>
                  </a:lnTo>
                  <a:lnTo>
                    <a:pt x="886" y="597"/>
                  </a:lnTo>
                  <a:lnTo>
                    <a:pt x="887" y="600"/>
                  </a:lnTo>
                  <a:lnTo>
                    <a:pt x="889" y="600"/>
                  </a:lnTo>
                  <a:lnTo>
                    <a:pt x="892" y="597"/>
                  </a:lnTo>
                  <a:lnTo>
                    <a:pt x="895" y="600"/>
                  </a:lnTo>
                  <a:lnTo>
                    <a:pt x="887" y="606"/>
                  </a:lnTo>
                  <a:lnTo>
                    <a:pt x="884" y="609"/>
                  </a:lnTo>
                  <a:lnTo>
                    <a:pt x="876" y="613"/>
                  </a:lnTo>
                  <a:lnTo>
                    <a:pt x="874" y="622"/>
                  </a:lnTo>
                  <a:lnTo>
                    <a:pt x="874" y="631"/>
                  </a:lnTo>
                  <a:lnTo>
                    <a:pt x="872" y="636"/>
                  </a:lnTo>
                  <a:lnTo>
                    <a:pt x="871" y="642"/>
                  </a:lnTo>
                  <a:lnTo>
                    <a:pt x="873" y="654"/>
                  </a:lnTo>
                  <a:lnTo>
                    <a:pt x="878" y="667"/>
                  </a:lnTo>
                  <a:lnTo>
                    <a:pt x="881" y="675"/>
                  </a:lnTo>
                  <a:lnTo>
                    <a:pt x="887" y="682"/>
                  </a:lnTo>
                  <a:lnTo>
                    <a:pt x="895" y="689"/>
                  </a:lnTo>
                  <a:lnTo>
                    <a:pt x="904" y="693"/>
                  </a:lnTo>
                  <a:lnTo>
                    <a:pt x="911" y="689"/>
                  </a:lnTo>
                  <a:lnTo>
                    <a:pt x="914" y="685"/>
                  </a:lnTo>
                  <a:lnTo>
                    <a:pt x="920" y="680"/>
                  </a:lnTo>
                  <a:lnTo>
                    <a:pt x="924" y="675"/>
                  </a:lnTo>
                  <a:lnTo>
                    <a:pt x="928" y="658"/>
                  </a:lnTo>
                  <a:lnTo>
                    <a:pt x="923" y="654"/>
                  </a:lnTo>
                  <a:lnTo>
                    <a:pt x="921" y="652"/>
                  </a:lnTo>
                  <a:lnTo>
                    <a:pt x="919" y="651"/>
                  </a:lnTo>
                  <a:lnTo>
                    <a:pt x="922" y="647"/>
                  </a:lnTo>
                  <a:lnTo>
                    <a:pt x="926" y="643"/>
                  </a:lnTo>
                  <a:lnTo>
                    <a:pt x="927" y="644"/>
                  </a:lnTo>
                  <a:lnTo>
                    <a:pt x="928" y="644"/>
                  </a:lnTo>
                  <a:lnTo>
                    <a:pt x="928" y="645"/>
                  </a:lnTo>
                  <a:lnTo>
                    <a:pt x="930" y="645"/>
                  </a:lnTo>
                  <a:lnTo>
                    <a:pt x="930" y="649"/>
                  </a:lnTo>
                  <a:lnTo>
                    <a:pt x="929" y="652"/>
                  </a:lnTo>
                  <a:lnTo>
                    <a:pt x="931" y="657"/>
                  </a:lnTo>
                  <a:lnTo>
                    <a:pt x="934" y="661"/>
                  </a:lnTo>
                  <a:lnTo>
                    <a:pt x="938" y="663"/>
                  </a:lnTo>
                  <a:lnTo>
                    <a:pt x="943" y="661"/>
                  </a:lnTo>
                  <a:lnTo>
                    <a:pt x="946" y="657"/>
                  </a:lnTo>
                  <a:lnTo>
                    <a:pt x="950" y="647"/>
                  </a:lnTo>
                  <a:lnTo>
                    <a:pt x="951" y="644"/>
                  </a:lnTo>
                  <a:lnTo>
                    <a:pt x="952" y="640"/>
                  </a:lnTo>
                  <a:lnTo>
                    <a:pt x="952" y="636"/>
                  </a:lnTo>
                  <a:lnTo>
                    <a:pt x="951" y="631"/>
                  </a:lnTo>
                  <a:lnTo>
                    <a:pt x="959" y="637"/>
                  </a:lnTo>
                  <a:lnTo>
                    <a:pt x="966" y="647"/>
                  </a:lnTo>
                  <a:lnTo>
                    <a:pt x="982" y="677"/>
                  </a:lnTo>
                  <a:lnTo>
                    <a:pt x="989" y="684"/>
                  </a:lnTo>
                  <a:lnTo>
                    <a:pt x="1018" y="704"/>
                  </a:lnTo>
                  <a:lnTo>
                    <a:pt x="1029" y="708"/>
                  </a:lnTo>
                  <a:lnTo>
                    <a:pt x="1036" y="706"/>
                  </a:lnTo>
                  <a:lnTo>
                    <a:pt x="1035" y="695"/>
                  </a:lnTo>
                  <a:lnTo>
                    <a:pt x="1030" y="683"/>
                  </a:lnTo>
                  <a:lnTo>
                    <a:pt x="1024" y="674"/>
                  </a:lnTo>
                  <a:lnTo>
                    <a:pt x="1011" y="656"/>
                  </a:lnTo>
                  <a:lnTo>
                    <a:pt x="1024" y="661"/>
                  </a:lnTo>
                  <a:lnTo>
                    <a:pt x="1033" y="668"/>
                  </a:lnTo>
                  <a:lnTo>
                    <a:pt x="1040" y="679"/>
                  </a:lnTo>
                  <a:lnTo>
                    <a:pt x="1045" y="695"/>
                  </a:lnTo>
                  <a:lnTo>
                    <a:pt x="1047" y="699"/>
                  </a:lnTo>
                  <a:lnTo>
                    <a:pt x="1050" y="704"/>
                  </a:lnTo>
                  <a:lnTo>
                    <a:pt x="1058" y="712"/>
                  </a:lnTo>
                  <a:lnTo>
                    <a:pt x="1065" y="716"/>
                  </a:lnTo>
                  <a:lnTo>
                    <a:pt x="1070" y="717"/>
                  </a:lnTo>
                  <a:lnTo>
                    <a:pt x="1102" y="706"/>
                  </a:lnTo>
                  <a:lnTo>
                    <a:pt x="1115" y="704"/>
                  </a:lnTo>
                  <a:lnTo>
                    <a:pt x="1126" y="709"/>
                  </a:lnTo>
                  <a:lnTo>
                    <a:pt x="1132" y="712"/>
                  </a:lnTo>
                  <a:lnTo>
                    <a:pt x="1137" y="715"/>
                  </a:lnTo>
                  <a:lnTo>
                    <a:pt x="1142" y="718"/>
                  </a:lnTo>
                  <a:lnTo>
                    <a:pt x="1148" y="724"/>
                  </a:lnTo>
                  <a:lnTo>
                    <a:pt x="1151" y="730"/>
                  </a:lnTo>
                  <a:lnTo>
                    <a:pt x="1156" y="740"/>
                  </a:lnTo>
                  <a:lnTo>
                    <a:pt x="1157" y="744"/>
                  </a:lnTo>
                  <a:lnTo>
                    <a:pt x="1163" y="746"/>
                  </a:lnTo>
                  <a:lnTo>
                    <a:pt x="1164" y="742"/>
                  </a:lnTo>
                  <a:lnTo>
                    <a:pt x="1164" y="730"/>
                  </a:lnTo>
                  <a:lnTo>
                    <a:pt x="1174" y="737"/>
                  </a:lnTo>
                  <a:lnTo>
                    <a:pt x="1179" y="739"/>
                  </a:lnTo>
                  <a:lnTo>
                    <a:pt x="1180" y="732"/>
                  </a:lnTo>
                  <a:lnTo>
                    <a:pt x="1182" y="730"/>
                  </a:lnTo>
                  <a:lnTo>
                    <a:pt x="1183" y="726"/>
                  </a:lnTo>
                  <a:lnTo>
                    <a:pt x="1182" y="721"/>
                  </a:lnTo>
                  <a:lnTo>
                    <a:pt x="1181" y="718"/>
                  </a:lnTo>
                  <a:lnTo>
                    <a:pt x="1178" y="712"/>
                  </a:lnTo>
                  <a:lnTo>
                    <a:pt x="1177" y="708"/>
                  </a:lnTo>
                  <a:lnTo>
                    <a:pt x="1186" y="714"/>
                  </a:lnTo>
                  <a:lnTo>
                    <a:pt x="1192" y="728"/>
                  </a:lnTo>
                  <a:lnTo>
                    <a:pt x="1196" y="741"/>
                  </a:lnTo>
                  <a:lnTo>
                    <a:pt x="1202" y="747"/>
                  </a:lnTo>
                  <a:lnTo>
                    <a:pt x="1212" y="748"/>
                  </a:lnTo>
                  <a:lnTo>
                    <a:pt x="1242" y="766"/>
                  </a:lnTo>
                  <a:lnTo>
                    <a:pt x="1240" y="760"/>
                  </a:lnTo>
                  <a:lnTo>
                    <a:pt x="1237" y="756"/>
                  </a:lnTo>
                  <a:lnTo>
                    <a:pt x="1234" y="754"/>
                  </a:lnTo>
                  <a:lnTo>
                    <a:pt x="1231" y="750"/>
                  </a:lnTo>
                  <a:lnTo>
                    <a:pt x="1230" y="743"/>
                  </a:lnTo>
                  <a:lnTo>
                    <a:pt x="1231" y="734"/>
                  </a:lnTo>
                  <a:lnTo>
                    <a:pt x="1231" y="725"/>
                  </a:lnTo>
                  <a:lnTo>
                    <a:pt x="1228" y="718"/>
                  </a:lnTo>
                  <a:lnTo>
                    <a:pt x="1213" y="704"/>
                  </a:lnTo>
                  <a:lnTo>
                    <a:pt x="1202" y="697"/>
                  </a:lnTo>
                  <a:lnTo>
                    <a:pt x="1199" y="695"/>
                  </a:lnTo>
                  <a:lnTo>
                    <a:pt x="1195" y="687"/>
                  </a:lnTo>
                  <a:lnTo>
                    <a:pt x="1196" y="680"/>
                  </a:lnTo>
                  <a:lnTo>
                    <a:pt x="1197" y="673"/>
                  </a:lnTo>
                  <a:lnTo>
                    <a:pt x="1198" y="665"/>
                  </a:lnTo>
                  <a:lnTo>
                    <a:pt x="1193" y="659"/>
                  </a:lnTo>
                  <a:lnTo>
                    <a:pt x="1185" y="660"/>
                  </a:lnTo>
                  <a:lnTo>
                    <a:pt x="1176" y="665"/>
                  </a:lnTo>
                  <a:lnTo>
                    <a:pt x="1168" y="667"/>
                  </a:lnTo>
                  <a:lnTo>
                    <a:pt x="1160" y="664"/>
                  </a:lnTo>
                  <a:lnTo>
                    <a:pt x="1152" y="658"/>
                  </a:lnTo>
                  <a:lnTo>
                    <a:pt x="1146" y="650"/>
                  </a:lnTo>
                  <a:lnTo>
                    <a:pt x="1143" y="642"/>
                  </a:lnTo>
                  <a:lnTo>
                    <a:pt x="1139" y="640"/>
                  </a:lnTo>
                  <a:lnTo>
                    <a:pt x="1114" y="634"/>
                  </a:lnTo>
                  <a:lnTo>
                    <a:pt x="1100" y="626"/>
                  </a:lnTo>
                  <a:lnTo>
                    <a:pt x="1088" y="616"/>
                  </a:lnTo>
                  <a:lnTo>
                    <a:pt x="1079" y="603"/>
                  </a:lnTo>
                  <a:lnTo>
                    <a:pt x="1074" y="587"/>
                  </a:lnTo>
                  <a:lnTo>
                    <a:pt x="1073" y="584"/>
                  </a:lnTo>
                  <a:lnTo>
                    <a:pt x="1070" y="582"/>
                  </a:lnTo>
                  <a:lnTo>
                    <a:pt x="1072" y="578"/>
                  </a:lnTo>
                  <a:lnTo>
                    <a:pt x="1068" y="572"/>
                  </a:lnTo>
                  <a:lnTo>
                    <a:pt x="1065" y="562"/>
                  </a:lnTo>
                  <a:lnTo>
                    <a:pt x="1056" y="531"/>
                  </a:lnTo>
                  <a:lnTo>
                    <a:pt x="1055" y="526"/>
                  </a:lnTo>
                  <a:lnTo>
                    <a:pt x="1054" y="523"/>
                  </a:lnTo>
                  <a:lnTo>
                    <a:pt x="1054" y="519"/>
                  </a:lnTo>
                  <a:lnTo>
                    <a:pt x="1060" y="529"/>
                  </a:lnTo>
                  <a:lnTo>
                    <a:pt x="1084" y="594"/>
                  </a:lnTo>
                  <a:lnTo>
                    <a:pt x="1087" y="597"/>
                  </a:lnTo>
                  <a:lnTo>
                    <a:pt x="1091" y="599"/>
                  </a:lnTo>
                  <a:lnTo>
                    <a:pt x="1121" y="623"/>
                  </a:lnTo>
                  <a:lnTo>
                    <a:pt x="1128" y="627"/>
                  </a:lnTo>
                  <a:lnTo>
                    <a:pt x="1139" y="627"/>
                  </a:lnTo>
                  <a:lnTo>
                    <a:pt x="1143" y="628"/>
                  </a:lnTo>
                  <a:lnTo>
                    <a:pt x="1150" y="630"/>
                  </a:lnTo>
                  <a:lnTo>
                    <a:pt x="1153" y="632"/>
                  </a:lnTo>
                  <a:lnTo>
                    <a:pt x="1154" y="635"/>
                  </a:lnTo>
                  <a:lnTo>
                    <a:pt x="1155" y="637"/>
                  </a:lnTo>
                  <a:lnTo>
                    <a:pt x="1158" y="641"/>
                  </a:lnTo>
                  <a:lnTo>
                    <a:pt x="1164" y="647"/>
                  </a:lnTo>
                  <a:lnTo>
                    <a:pt x="1170" y="648"/>
                  </a:lnTo>
                  <a:lnTo>
                    <a:pt x="1182" y="645"/>
                  </a:lnTo>
                  <a:lnTo>
                    <a:pt x="1189" y="640"/>
                  </a:lnTo>
                  <a:lnTo>
                    <a:pt x="1189" y="631"/>
                  </a:lnTo>
                  <a:lnTo>
                    <a:pt x="1184" y="622"/>
                  </a:lnTo>
                  <a:lnTo>
                    <a:pt x="1179" y="614"/>
                  </a:lnTo>
                  <a:lnTo>
                    <a:pt x="1166" y="601"/>
                  </a:lnTo>
                  <a:lnTo>
                    <a:pt x="1136" y="579"/>
                  </a:lnTo>
                  <a:lnTo>
                    <a:pt x="1126" y="563"/>
                  </a:lnTo>
                  <a:lnTo>
                    <a:pt x="1123" y="554"/>
                  </a:lnTo>
                  <a:lnTo>
                    <a:pt x="1120" y="526"/>
                  </a:lnTo>
                  <a:lnTo>
                    <a:pt x="1117" y="518"/>
                  </a:lnTo>
                  <a:lnTo>
                    <a:pt x="1113" y="510"/>
                  </a:lnTo>
                  <a:lnTo>
                    <a:pt x="1110" y="502"/>
                  </a:lnTo>
                  <a:lnTo>
                    <a:pt x="1110" y="492"/>
                  </a:lnTo>
                  <a:lnTo>
                    <a:pt x="1098" y="483"/>
                  </a:lnTo>
                  <a:lnTo>
                    <a:pt x="1093" y="477"/>
                  </a:lnTo>
                  <a:lnTo>
                    <a:pt x="1090" y="468"/>
                  </a:lnTo>
                  <a:lnTo>
                    <a:pt x="1093" y="461"/>
                  </a:lnTo>
                  <a:lnTo>
                    <a:pt x="1104" y="451"/>
                  </a:lnTo>
                  <a:lnTo>
                    <a:pt x="1107" y="443"/>
                  </a:lnTo>
                  <a:lnTo>
                    <a:pt x="1107" y="433"/>
                  </a:lnTo>
                  <a:lnTo>
                    <a:pt x="1104" y="434"/>
                  </a:lnTo>
                  <a:lnTo>
                    <a:pt x="1095" y="442"/>
                  </a:lnTo>
                  <a:lnTo>
                    <a:pt x="1091" y="440"/>
                  </a:lnTo>
                  <a:lnTo>
                    <a:pt x="1092" y="425"/>
                  </a:lnTo>
                  <a:lnTo>
                    <a:pt x="1088" y="422"/>
                  </a:lnTo>
                  <a:lnTo>
                    <a:pt x="1086" y="420"/>
                  </a:lnTo>
                  <a:lnTo>
                    <a:pt x="1085" y="418"/>
                  </a:lnTo>
                  <a:lnTo>
                    <a:pt x="1084" y="417"/>
                  </a:lnTo>
                  <a:lnTo>
                    <a:pt x="1092" y="415"/>
                  </a:lnTo>
                  <a:lnTo>
                    <a:pt x="1096" y="415"/>
                  </a:lnTo>
                  <a:lnTo>
                    <a:pt x="1099" y="416"/>
                  </a:lnTo>
                  <a:lnTo>
                    <a:pt x="1103" y="409"/>
                  </a:lnTo>
                  <a:lnTo>
                    <a:pt x="1099" y="405"/>
                  </a:lnTo>
                  <a:lnTo>
                    <a:pt x="1086" y="400"/>
                  </a:lnTo>
                  <a:lnTo>
                    <a:pt x="1081" y="396"/>
                  </a:lnTo>
                  <a:lnTo>
                    <a:pt x="1077" y="391"/>
                  </a:lnTo>
                  <a:lnTo>
                    <a:pt x="1076" y="385"/>
                  </a:lnTo>
                  <a:lnTo>
                    <a:pt x="1082" y="383"/>
                  </a:lnTo>
                  <a:lnTo>
                    <a:pt x="1089" y="385"/>
                  </a:lnTo>
                  <a:lnTo>
                    <a:pt x="1104" y="396"/>
                  </a:lnTo>
                  <a:lnTo>
                    <a:pt x="1111" y="398"/>
                  </a:lnTo>
                  <a:lnTo>
                    <a:pt x="1113" y="393"/>
                  </a:lnTo>
                  <a:lnTo>
                    <a:pt x="1106" y="383"/>
                  </a:lnTo>
                  <a:lnTo>
                    <a:pt x="1087" y="364"/>
                  </a:lnTo>
                  <a:lnTo>
                    <a:pt x="1078" y="357"/>
                  </a:lnTo>
                  <a:lnTo>
                    <a:pt x="1074" y="355"/>
                  </a:lnTo>
                  <a:lnTo>
                    <a:pt x="1066" y="353"/>
                  </a:lnTo>
                  <a:lnTo>
                    <a:pt x="1062" y="351"/>
                  </a:lnTo>
                  <a:lnTo>
                    <a:pt x="1058" y="347"/>
                  </a:lnTo>
                  <a:lnTo>
                    <a:pt x="1057" y="343"/>
                  </a:lnTo>
                  <a:lnTo>
                    <a:pt x="1058" y="339"/>
                  </a:lnTo>
                  <a:lnTo>
                    <a:pt x="1062" y="337"/>
                  </a:lnTo>
                  <a:lnTo>
                    <a:pt x="1066" y="338"/>
                  </a:lnTo>
                  <a:lnTo>
                    <a:pt x="1070" y="342"/>
                  </a:lnTo>
                  <a:lnTo>
                    <a:pt x="1077" y="349"/>
                  </a:lnTo>
                  <a:lnTo>
                    <a:pt x="1101" y="365"/>
                  </a:lnTo>
                  <a:lnTo>
                    <a:pt x="1104" y="364"/>
                  </a:lnTo>
                  <a:lnTo>
                    <a:pt x="1105" y="360"/>
                  </a:lnTo>
                  <a:lnTo>
                    <a:pt x="1107" y="358"/>
                  </a:lnTo>
                  <a:lnTo>
                    <a:pt x="1115" y="356"/>
                  </a:lnTo>
                  <a:lnTo>
                    <a:pt x="1121" y="353"/>
                  </a:lnTo>
                  <a:lnTo>
                    <a:pt x="1121" y="348"/>
                  </a:lnTo>
                  <a:lnTo>
                    <a:pt x="1115" y="341"/>
                  </a:lnTo>
                  <a:lnTo>
                    <a:pt x="1108" y="338"/>
                  </a:lnTo>
                  <a:lnTo>
                    <a:pt x="1088" y="333"/>
                  </a:lnTo>
                  <a:lnTo>
                    <a:pt x="1080" y="333"/>
                  </a:lnTo>
                  <a:lnTo>
                    <a:pt x="1077" y="332"/>
                  </a:lnTo>
                  <a:lnTo>
                    <a:pt x="1074" y="329"/>
                  </a:lnTo>
                  <a:lnTo>
                    <a:pt x="1072" y="325"/>
                  </a:lnTo>
                  <a:lnTo>
                    <a:pt x="1074" y="322"/>
                  </a:lnTo>
                  <a:lnTo>
                    <a:pt x="1077" y="322"/>
                  </a:lnTo>
                  <a:lnTo>
                    <a:pt x="1090" y="328"/>
                  </a:lnTo>
                  <a:lnTo>
                    <a:pt x="1094" y="324"/>
                  </a:lnTo>
                  <a:lnTo>
                    <a:pt x="1098" y="324"/>
                  </a:lnTo>
                  <a:lnTo>
                    <a:pt x="1103" y="327"/>
                  </a:lnTo>
                  <a:lnTo>
                    <a:pt x="1105" y="331"/>
                  </a:lnTo>
                  <a:lnTo>
                    <a:pt x="1108" y="330"/>
                  </a:lnTo>
                  <a:lnTo>
                    <a:pt x="1108" y="320"/>
                  </a:lnTo>
                  <a:lnTo>
                    <a:pt x="1102" y="312"/>
                  </a:lnTo>
                  <a:lnTo>
                    <a:pt x="1095" y="304"/>
                  </a:lnTo>
                  <a:lnTo>
                    <a:pt x="1087" y="289"/>
                  </a:lnTo>
                  <a:lnTo>
                    <a:pt x="1082" y="290"/>
                  </a:lnTo>
                  <a:lnTo>
                    <a:pt x="1076" y="297"/>
                  </a:lnTo>
                  <a:lnTo>
                    <a:pt x="1072" y="295"/>
                  </a:lnTo>
                  <a:lnTo>
                    <a:pt x="1065" y="288"/>
                  </a:lnTo>
                  <a:lnTo>
                    <a:pt x="1063" y="287"/>
                  </a:lnTo>
                  <a:lnTo>
                    <a:pt x="1061" y="285"/>
                  </a:lnTo>
                  <a:lnTo>
                    <a:pt x="1059" y="280"/>
                  </a:lnTo>
                  <a:lnTo>
                    <a:pt x="1054" y="276"/>
                  </a:lnTo>
                  <a:lnTo>
                    <a:pt x="1043" y="274"/>
                  </a:lnTo>
                  <a:lnTo>
                    <a:pt x="1041" y="272"/>
                  </a:lnTo>
                  <a:lnTo>
                    <a:pt x="1038" y="268"/>
                  </a:lnTo>
                  <a:lnTo>
                    <a:pt x="1034" y="265"/>
                  </a:lnTo>
                  <a:lnTo>
                    <a:pt x="1032" y="265"/>
                  </a:lnTo>
                  <a:lnTo>
                    <a:pt x="1025" y="264"/>
                  </a:lnTo>
                  <a:lnTo>
                    <a:pt x="1020" y="263"/>
                  </a:lnTo>
                  <a:lnTo>
                    <a:pt x="1023" y="261"/>
                  </a:lnTo>
                  <a:lnTo>
                    <a:pt x="1031" y="259"/>
                  </a:lnTo>
                  <a:lnTo>
                    <a:pt x="1034" y="256"/>
                  </a:lnTo>
                  <a:lnTo>
                    <a:pt x="1037" y="252"/>
                  </a:lnTo>
                  <a:lnTo>
                    <a:pt x="1041" y="255"/>
                  </a:lnTo>
                  <a:lnTo>
                    <a:pt x="1060" y="259"/>
                  </a:lnTo>
                  <a:lnTo>
                    <a:pt x="1066" y="263"/>
                  </a:lnTo>
                  <a:lnTo>
                    <a:pt x="1071" y="267"/>
                  </a:lnTo>
                  <a:lnTo>
                    <a:pt x="1075" y="270"/>
                  </a:lnTo>
                  <a:lnTo>
                    <a:pt x="1077" y="268"/>
                  </a:lnTo>
                  <a:lnTo>
                    <a:pt x="1080" y="271"/>
                  </a:lnTo>
                  <a:lnTo>
                    <a:pt x="1082" y="268"/>
                  </a:lnTo>
                  <a:lnTo>
                    <a:pt x="1085" y="267"/>
                  </a:lnTo>
                  <a:lnTo>
                    <a:pt x="1089" y="268"/>
                  </a:lnTo>
                  <a:lnTo>
                    <a:pt x="1092" y="271"/>
                  </a:lnTo>
                  <a:lnTo>
                    <a:pt x="1105" y="259"/>
                  </a:lnTo>
                  <a:lnTo>
                    <a:pt x="1104" y="256"/>
                  </a:lnTo>
                  <a:lnTo>
                    <a:pt x="1092" y="257"/>
                  </a:lnTo>
                  <a:lnTo>
                    <a:pt x="1081" y="251"/>
                  </a:lnTo>
                  <a:lnTo>
                    <a:pt x="1072" y="241"/>
                  </a:lnTo>
                  <a:lnTo>
                    <a:pt x="1064" y="230"/>
                  </a:lnTo>
                  <a:lnTo>
                    <a:pt x="1076" y="232"/>
                  </a:lnTo>
                  <a:lnTo>
                    <a:pt x="1079" y="233"/>
                  </a:lnTo>
                  <a:lnTo>
                    <a:pt x="1087" y="242"/>
                  </a:lnTo>
                  <a:lnTo>
                    <a:pt x="1091" y="246"/>
                  </a:lnTo>
                  <a:lnTo>
                    <a:pt x="1097" y="248"/>
                  </a:lnTo>
                  <a:lnTo>
                    <a:pt x="1100" y="243"/>
                  </a:lnTo>
                  <a:lnTo>
                    <a:pt x="1099" y="240"/>
                  </a:lnTo>
                  <a:lnTo>
                    <a:pt x="1085" y="228"/>
                  </a:lnTo>
                  <a:lnTo>
                    <a:pt x="1081" y="223"/>
                  </a:lnTo>
                  <a:lnTo>
                    <a:pt x="1083" y="220"/>
                  </a:lnTo>
                  <a:lnTo>
                    <a:pt x="1103" y="221"/>
                  </a:lnTo>
                  <a:lnTo>
                    <a:pt x="1103" y="219"/>
                  </a:lnTo>
                  <a:lnTo>
                    <a:pt x="1100" y="214"/>
                  </a:lnTo>
                  <a:lnTo>
                    <a:pt x="1103" y="210"/>
                  </a:lnTo>
                  <a:lnTo>
                    <a:pt x="1106" y="209"/>
                  </a:lnTo>
                  <a:lnTo>
                    <a:pt x="1110" y="207"/>
                  </a:lnTo>
                  <a:lnTo>
                    <a:pt x="1112" y="202"/>
                  </a:lnTo>
                  <a:lnTo>
                    <a:pt x="1110" y="202"/>
                  </a:lnTo>
                  <a:lnTo>
                    <a:pt x="1109" y="194"/>
                  </a:lnTo>
                  <a:lnTo>
                    <a:pt x="1101" y="192"/>
                  </a:lnTo>
                  <a:lnTo>
                    <a:pt x="1091" y="192"/>
                  </a:lnTo>
                  <a:lnTo>
                    <a:pt x="1084" y="189"/>
                  </a:lnTo>
                  <a:lnTo>
                    <a:pt x="1109" y="176"/>
                  </a:lnTo>
                  <a:lnTo>
                    <a:pt x="1114" y="178"/>
                  </a:lnTo>
                  <a:lnTo>
                    <a:pt x="1125" y="196"/>
                  </a:lnTo>
                  <a:lnTo>
                    <a:pt x="1132" y="216"/>
                  </a:lnTo>
                  <a:lnTo>
                    <a:pt x="1140" y="200"/>
                  </a:lnTo>
                  <a:lnTo>
                    <a:pt x="1142" y="198"/>
                  </a:lnTo>
                  <a:lnTo>
                    <a:pt x="1142" y="196"/>
                  </a:lnTo>
                  <a:lnTo>
                    <a:pt x="1138" y="191"/>
                  </a:lnTo>
                  <a:lnTo>
                    <a:pt x="1132" y="185"/>
                  </a:lnTo>
                  <a:lnTo>
                    <a:pt x="1129" y="151"/>
                  </a:lnTo>
                  <a:lnTo>
                    <a:pt x="1131" y="149"/>
                  </a:lnTo>
                  <a:lnTo>
                    <a:pt x="1132" y="144"/>
                  </a:lnTo>
                  <a:lnTo>
                    <a:pt x="1134" y="141"/>
                  </a:lnTo>
                  <a:lnTo>
                    <a:pt x="1138" y="140"/>
                  </a:lnTo>
                  <a:lnTo>
                    <a:pt x="1141" y="142"/>
                  </a:lnTo>
                  <a:lnTo>
                    <a:pt x="1141" y="146"/>
                  </a:lnTo>
                  <a:lnTo>
                    <a:pt x="1141" y="155"/>
                  </a:lnTo>
                  <a:lnTo>
                    <a:pt x="1143" y="174"/>
                  </a:lnTo>
                  <a:lnTo>
                    <a:pt x="1146" y="182"/>
                  </a:lnTo>
                  <a:lnTo>
                    <a:pt x="1153" y="186"/>
                  </a:lnTo>
                  <a:lnTo>
                    <a:pt x="1160" y="177"/>
                  </a:lnTo>
                  <a:lnTo>
                    <a:pt x="1178" y="160"/>
                  </a:lnTo>
                  <a:lnTo>
                    <a:pt x="1191" y="140"/>
                  </a:lnTo>
                  <a:lnTo>
                    <a:pt x="1193" y="135"/>
                  </a:lnTo>
                  <a:lnTo>
                    <a:pt x="1192" y="130"/>
                  </a:lnTo>
                  <a:lnTo>
                    <a:pt x="1189" y="128"/>
                  </a:lnTo>
                  <a:lnTo>
                    <a:pt x="1176" y="127"/>
                  </a:lnTo>
                  <a:lnTo>
                    <a:pt x="1171" y="123"/>
                  </a:lnTo>
                  <a:lnTo>
                    <a:pt x="1175" y="97"/>
                  </a:lnTo>
                  <a:lnTo>
                    <a:pt x="1178" y="93"/>
                  </a:lnTo>
                  <a:lnTo>
                    <a:pt x="1181" y="90"/>
                  </a:lnTo>
                  <a:lnTo>
                    <a:pt x="1186" y="89"/>
                  </a:lnTo>
                  <a:lnTo>
                    <a:pt x="1209" y="84"/>
                  </a:lnTo>
                  <a:lnTo>
                    <a:pt x="1212" y="81"/>
                  </a:lnTo>
                  <a:lnTo>
                    <a:pt x="1216" y="70"/>
                  </a:lnTo>
                  <a:lnTo>
                    <a:pt x="1219" y="64"/>
                  </a:lnTo>
                  <a:lnTo>
                    <a:pt x="1224" y="62"/>
                  </a:lnTo>
                  <a:lnTo>
                    <a:pt x="1224" y="80"/>
                  </a:lnTo>
                  <a:lnTo>
                    <a:pt x="1223" y="88"/>
                  </a:lnTo>
                  <a:lnTo>
                    <a:pt x="1220" y="95"/>
                  </a:lnTo>
                  <a:lnTo>
                    <a:pt x="1214" y="109"/>
                  </a:lnTo>
                  <a:lnTo>
                    <a:pt x="1213" y="118"/>
                  </a:lnTo>
                  <a:lnTo>
                    <a:pt x="1216" y="126"/>
                  </a:lnTo>
                  <a:lnTo>
                    <a:pt x="1220" y="117"/>
                  </a:lnTo>
                  <a:lnTo>
                    <a:pt x="1240" y="92"/>
                  </a:lnTo>
                  <a:lnTo>
                    <a:pt x="1245" y="84"/>
                  </a:lnTo>
                  <a:lnTo>
                    <a:pt x="1249" y="75"/>
                  </a:lnTo>
                  <a:lnTo>
                    <a:pt x="1254" y="67"/>
                  </a:lnTo>
                  <a:lnTo>
                    <a:pt x="1261" y="63"/>
                  </a:lnTo>
                  <a:lnTo>
                    <a:pt x="1261" y="73"/>
                  </a:lnTo>
                  <a:lnTo>
                    <a:pt x="1259" y="84"/>
                  </a:lnTo>
                  <a:lnTo>
                    <a:pt x="1255" y="94"/>
                  </a:lnTo>
                  <a:lnTo>
                    <a:pt x="1247" y="100"/>
                  </a:lnTo>
                  <a:lnTo>
                    <a:pt x="1252" y="107"/>
                  </a:lnTo>
                  <a:lnTo>
                    <a:pt x="1258" y="110"/>
                  </a:lnTo>
                  <a:lnTo>
                    <a:pt x="1270" y="114"/>
                  </a:lnTo>
                  <a:lnTo>
                    <a:pt x="1270" y="117"/>
                  </a:lnTo>
                  <a:lnTo>
                    <a:pt x="1261" y="117"/>
                  </a:lnTo>
                  <a:lnTo>
                    <a:pt x="1244" y="116"/>
                  </a:lnTo>
                  <a:lnTo>
                    <a:pt x="1236" y="118"/>
                  </a:lnTo>
                  <a:lnTo>
                    <a:pt x="1231" y="123"/>
                  </a:lnTo>
                  <a:lnTo>
                    <a:pt x="1225" y="131"/>
                  </a:lnTo>
                  <a:lnTo>
                    <a:pt x="1215" y="149"/>
                  </a:lnTo>
                  <a:lnTo>
                    <a:pt x="1216" y="158"/>
                  </a:lnTo>
                  <a:lnTo>
                    <a:pt x="1225" y="159"/>
                  </a:lnTo>
                  <a:lnTo>
                    <a:pt x="1264" y="150"/>
                  </a:lnTo>
                  <a:lnTo>
                    <a:pt x="1273" y="151"/>
                  </a:lnTo>
                  <a:lnTo>
                    <a:pt x="1279" y="156"/>
                  </a:lnTo>
                  <a:lnTo>
                    <a:pt x="1270" y="158"/>
                  </a:lnTo>
                  <a:lnTo>
                    <a:pt x="1268" y="158"/>
                  </a:lnTo>
                  <a:lnTo>
                    <a:pt x="1253" y="162"/>
                  </a:lnTo>
                  <a:lnTo>
                    <a:pt x="1214" y="169"/>
                  </a:lnTo>
                  <a:lnTo>
                    <a:pt x="1185" y="180"/>
                  </a:lnTo>
                  <a:lnTo>
                    <a:pt x="1184" y="182"/>
                  </a:lnTo>
                  <a:lnTo>
                    <a:pt x="1183" y="192"/>
                  </a:lnTo>
                  <a:lnTo>
                    <a:pt x="1182" y="196"/>
                  </a:lnTo>
                  <a:lnTo>
                    <a:pt x="1179" y="198"/>
                  </a:lnTo>
                  <a:lnTo>
                    <a:pt x="1172" y="201"/>
                  </a:lnTo>
                  <a:lnTo>
                    <a:pt x="1169" y="205"/>
                  </a:lnTo>
                  <a:lnTo>
                    <a:pt x="1169" y="209"/>
                  </a:lnTo>
                  <a:lnTo>
                    <a:pt x="1170" y="218"/>
                  </a:lnTo>
                  <a:lnTo>
                    <a:pt x="1169" y="222"/>
                  </a:lnTo>
                  <a:lnTo>
                    <a:pt x="1159" y="257"/>
                  </a:lnTo>
                  <a:lnTo>
                    <a:pt x="1157" y="273"/>
                  </a:lnTo>
                  <a:lnTo>
                    <a:pt x="1156" y="276"/>
                  </a:lnTo>
                  <a:lnTo>
                    <a:pt x="1155" y="281"/>
                  </a:lnTo>
                  <a:lnTo>
                    <a:pt x="1156" y="286"/>
                  </a:lnTo>
                  <a:lnTo>
                    <a:pt x="1165" y="288"/>
                  </a:lnTo>
                  <a:lnTo>
                    <a:pt x="1168" y="292"/>
                  </a:lnTo>
                  <a:lnTo>
                    <a:pt x="1171" y="296"/>
                  </a:lnTo>
                  <a:lnTo>
                    <a:pt x="1172" y="299"/>
                  </a:lnTo>
                  <a:lnTo>
                    <a:pt x="1176" y="318"/>
                  </a:lnTo>
                  <a:lnTo>
                    <a:pt x="1178" y="326"/>
                  </a:lnTo>
                  <a:lnTo>
                    <a:pt x="1182" y="330"/>
                  </a:lnTo>
                  <a:lnTo>
                    <a:pt x="1187" y="322"/>
                  </a:lnTo>
                  <a:lnTo>
                    <a:pt x="1186" y="306"/>
                  </a:lnTo>
                  <a:lnTo>
                    <a:pt x="1187" y="288"/>
                  </a:lnTo>
                  <a:lnTo>
                    <a:pt x="1198" y="279"/>
                  </a:lnTo>
                  <a:lnTo>
                    <a:pt x="1198" y="282"/>
                  </a:lnTo>
                  <a:lnTo>
                    <a:pt x="1194" y="287"/>
                  </a:lnTo>
                  <a:lnTo>
                    <a:pt x="1203" y="288"/>
                  </a:lnTo>
                  <a:lnTo>
                    <a:pt x="1210" y="283"/>
                  </a:lnTo>
                  <a:lnTo>
                    <a:pt x="1216" y="276"/>
                  </a:lnTo>
                  <a:lnTo>
                    <a:pt x="1223" y="271"/>
                  </a:lnTo>
                  <a:lnTo>
                    <a:pt x="1221" y="279"/>
                  </a:lnTo>
                  <a:lnTo>
                    <a:pt x="1209" y="298"/>
                  </a:lnTo>
                  <a:lnTo>
                    <a:pt x="1204" y="309"/>
                  </a:lnTo>
                  <a:lnTo>
                    <a:pt x="1208" y="312"/>
                  </a:lnTo>
                  <a:lnTo>
                    <a:pt x="1204" y="314"/>
                  </a:lnTo>
                  <a:lnTo>
                    <a:pt x="1196" y="317"/>
                  </a:lnTo>
                  <a:lnTo>
                    <a:pt x="1198" y="321"/>
                  </a:lnTo>
                  <a:lnTo>
                    <a:pt x="1201" y="324"/>
                  </a:lnTo>
                  <a:lnTo>
                    <a:pt x="1203" y="326"/>
                  </a:lnTo>
                  <a:lnTo>
                    <a:pt x="1206" y="327"/>
                  </a:lnTo>
                  <a:lnTo>
                    <a:pt x="1207" y="337"/>
                  </a:lnTo>
                  <a:lnTo>
                    <a:pt x="1202" y="343"/>
                  </a:lnTo>
                  <a:lnTo>
                    <a:pt x="1195" y="348"/>
                  </a:lnTo>
                  <a:lnTo>
                    <a:pt x="1187" y="350"/>
                  </a:lnTo>
                  <a:lnTo>
                    <a:pt x="1177" y="351"/>
                  </a:lnTo>
                  <a:lnTo>
                    <a:pt x="1171" y="349"/>
                  </a:lnTo>
                  <a:lnTo>
                    <a:pt x="1159" y="341"/>
                  </a:lnTo>
                  <a:lnTo>
                    <a:pt x="1155" y="339"/>
                  </a:lnTo>
                  <a:lnTo>
                    <a:pt x="1151" y="339"/>
                  </a:lnTo>
                  <a:lnTo>
                    <a:pt x="1148" y="340"/>
                  </a:lnTo>
                  <a:lnTo>
                    <a:pt x="1148" y="351"/>
                  </a:lnTo>
                  <a:lnTo>
                    <a:pt x="1145" y="361"/>
                  </a:lnTo>
                  <a:lnTo>
                    <a:pt x="1145" y="364"/>
                  </a:lnTo>
                  <a:lnTo>
                    <a:pt x="1147" y="375"/>
                  </a:lnTo>
                  <a:lnTo>
                    <a:pt x="1147" y="409"/>
                  </a:lnTo>
                  <a:lnTo>
                    <a:pt x="1150" y="417"/>
                  </a:lnTo>
                  <a:lnTo>
                    <a:pt x="1155" y="415"/>
                  </a:lnTo>
                  <a:lnTo>
                    <a:pt x="1161" y="409"/>
                  </a:lnTo>
                  <a:lnTo>
                    <a:pt x="1164" y="404"/>
                  </a:lnTo>
                  <a:lnTo>
                    <a:pt x="1161" y="402"/>
                  </a:lnTo>
                  <a:lnTo>
                    <a:pt x="1157" y="398"/>
                  </a:lnTo>
                  <a:lnTo>
                    <a:pt x="1154" y="394"/>
                  </a:lnTo>
                  <a:lnTo>
                    <a:pt x="1154" y="390"/>
                  </a:lnTo>
                  <a:lnTo>
                    <a:pt x="1157" y="387"/>
                  </a:lnTo>
                  <a:lnTo>
                    <a:pt x="1160" y="385"/>
                  </a:lnTo>
                  <a:lnTo>
                    <a:pt x="1170" y="382"/>
                  </a:lnTo>
                  <a:lnTo>
                    <a:pt x="1172" y="381"/>
                  </a:lnTo>
                  <a:lnTo>
                    <a:pt x="1175" y="378"/>
                  </a:lnTo>
                  <a:lnTo>
                    <a:pt x="1175" y="377"/>
                  </a:lnTo>
                  <a:lnTo>
                    <a:pt x="1177" y="373"/>
                  </a:lnTo>
                  <a:lnTo>
                    <a:pt x="1179" y="369"/>
                  </a:lnTo>
                  <a:lnTo>
                    <a:pt x="1181" y="369"/>
                  </a:lnTo>
                  <a:lnTo>
                    <a:pt x="1182" y="361"/>
                  </a:lnTo>
                  <a:lnTo>
                    <a:pt x="1187" y="362"/>
                  </a:lnTo>
                  <a:lnTo>
                    <a:pt x="1201" y="369"/>
                  </a:lnTo>
                  <a:lnTo>
                    <a:pt x="1200" y="375"/>
                  </a:lnTo>
                  <a:lnTo>
                    <a:pt x="1201" y="382"/>
                  </a:lnTo>
                  <a:lnTo>
                    <a:pt x="1204" y="388"/>
                  </a:lnTo>
                  <a:lnTo>
                    <a:pt x="1209" y="389"/>
                  </a:lnTo>
                  <a:lnTo>
                    <a:pt x="1210" y="387"/>
                  </a:lnTo>
                  <a:lnTo>
                    <a:pt x="1211" y="376"/>
                  </a:lnTo>
                  <a:lnTo>
                    <a:pt x="1211" y="373"/>
                  </a:lnTo>
                  <a:lnTo>
                    <a:pt x="1216" y="373"/>
                  </a:lnTo>
                  <a:lnTo>
                    <a:pt x="1217" y="377"/>
                  </a:lnTo>
                  <a:lnTo>
                    <a:pt x="1216" y="386"/>
                  </a:lnTo>
                  <a:lnTo>
                    <a:pt x="1219" y="387"/>
                  </a:lnTo>
                  <a:lnTo>
                    <a:pt x="1235" y="390"/>
                  </a:lnTo>
                  <a:lnTo>
                    <a:pt x="1228" y="397"/>
                  </a:lnTo>
                  <a:lnTo>
                    <a:pt x="1220" y="403"/>
                  </a:lnTo>
                  <a:lnTo>
                    <a:pt x="1213" y="410"/>
                  </a:lnTo>
                  <a:lnTo>
                    <a:pt x="1215" y="422"/>
                  </a:lnTo>
                  <a:lnTo>
                    <a:pt x="1221" y="431"/>
                  </a:lnTo>
                  <a:lnTo>
                    <a:pt x="1229" y="431"/>
                  </a:lnTo>
                  <a:lnTo>
                    <a:pt x="1235" y="425"/>
                  </a:lnTo>
                  <a:lnTo>
                    <a:pt x="1238" y="417"/>
                  </a:lnTo>
                  <a:lnTo>
                    <a:pt x="1241" y="424"/>
                  </a:lnTo>
                  <a:lnTo>
                    <a:pt x="1240" y="431"/>
                  </a:lnTo>
                  <a:lnTo>
                    <a:pt x="1236" y="437"/>
                  </a:lnTo>
                  <a:lnTo>
                    <a:pt x="1232" y="440"/>
                  </a:lnTo>
                  <a:lnTo>
                    <a:pt x="1225" y="441"/>
                  </a:lnTo>
                  <a:lnTo>
                    <a:pt x="1219" y="440"/>
                  </a:lnTo>
                  <a:lnTo>
                    <a:pt x="1213" y="437"/>
                  </a:lnTo>
                  <a:lnTo>
                    <a:pt x="1207" y="433"/>
                  </a:lnTo>
                  <a:lnTo>
                    <a:pt x="1202" y="424"/>
                  </a:lnTo>
                  <a:lnTo>
                    <a:pt x="1201" y="422"/>
                  </a:lnTo>
                  <a:lnTo>
                    <a:pt x="1197" y="423"/>
                  </a:lnTo>
                  <a:lnTo>
                    <a:pt x="1194" y="421"/>
                  </a:lnTo>
                  <a:lnTo>
                    <a:pt x="1190" y="417"/>
                  </a:lnTo>
                  <a:lnTo>
                    <a:pt x="1184" y="415"/>
                  </a:lnTo>
                  <a:lnTo>
                    <a:pt x="1179" y="419"/>
                  </a:lnTo>
                  <a:lnTo>
                    <a:pt x="1172" y="429"/>
                  </a:lnTo>
                  <a:lnTo>
                    <a:pt x="1172" y="433"/>
                  </a:lnTo>
                  <a:lnTo>
                    <a:pt x="1171" y="437"/>
                  </a:lnTo>
                  <a:lnTo>
                    <a:pt x="1170" y="464"/>
                  </a:lnTo>
                  <a:lnTo>
                    <a:pt x="1168" y="473"/>
                  </a:lnTo>
                  <a:lnTo>
                    <a:pt x="1168" y="479"/>
                  </a:lnTo>
                  <a:lnTo>
                    <a:pt x="1170" y="490"/>
                  </a:lnTo>
                  <a:lnTo>
                    <a:pt x="1172" y="492"/>
                  </a:lnTo>
                  <a:lnTo>
                    <a:pt x="1177" y="490"/>
                  </a:lnTo>
                  <a:lnTo>
                    <a:pt x="1181" y="486"/>
                  </a:lnTo>
                  <a:lnTo>
                    <a:pt x="1183" y="482"/>
                  </a:lnTo>
                  <a:lnTo>
                    <a:pt x="1181" y="476"/>
                  </a:lnTo>
                  <a:lnTo>
                    <a:pt x="1179" y="466"/>
                  </a:lnTo>
                  <a:lnTo>
                    <a:pt x="1179" y="456"/>
                  </a:lnTo>
                  <a:lnTo>
                    <a:pt x="1181" y="449"/>
                  </a:lnTo>
                  <a:lnTo>
                    <a:pt x="1185" y="442"/>
                  </a:lnTo>
                  <a:lnTo>
                    <a:pt x="1186" y="446"/>
                  </a:lnTo>
                  <a:lnTo>
                    <a:pt x="1187" y="465"/>
                  </a:lnTo>
                  <a:lnTo>
                    <a:pt x="1190" y="468"/>
                  </a:lnTo>
                  <a:lnTo>
                    <a:pt x="1195" y="461"/>
                  </a:lnTo>
                  <a:lnTo>
                    <a:pt x="1203" y="444"/>
                  </a:lnTo>
                  <a:lnTo>
                    <a:pt x="1211" y="445"/>
                  </a:lnTo>
                  <a:lnTo>
                    <a:pt x="1211" y="453"/>
                  </a:lnTo>
                  <a:lnTo>
                    <a:pt x="1207" y="468"/>
                  </a:lnTo>
                  <a:lnTo>
                    <a:pt x="1212" y="470"/>
                  </a:lnTo>
                  <a:lnTo>
                    <a:pt x="1218" y="479"/>
                  </a:lnTo>
                  <a:lnTo>
                    <a:pt x="1221" y="481"/>
                  </a:lnTo>
                  <a:lnTo>
                    <a:pt x="1225" y="478"/>
                  </a:lnTo>
                  <a:lnTo>
                    <a:pt x="1225" y="472"/>
                  </a:lnTo>
                  <a:lnTo>
                    <a:pt x="1226" y="466"/>
                  </a:lnTo>
                  <a:lnTo>
                    <a:pt x="1227" y="460"/>
                  </a:lnTo>
                  <a:lnTo>
                    <a:pt x="1230" y="464"/>
                  </a:lnTo>
                  <a:lnTo>
                    <a:pt x="1231" y="469"/>
                  </a:lnTo>
                  <a:lnTo>
                    <a:pt x="1230" y="472"/>
                  </a:lnTo>
                  <a:lnTo>
                    <a:pt x="1228" y="476"/>
                  </a:lnTo>
                  <a:lnTo>
                    <a:pt x="1233" y="480"/>
                  </a:lnTo>
                  <a:lnTo>
                    <a:pt x="1239" y="479"/>
                  </a:lnTo>
                  <a:lnTo>
                    <a:pt x="1246" y="476"/>
                  </a:lnTo>
                  <a:lnTo>
                    <a:pt x="1253" y="474"/>
                  </a:lnTo>
                  <a:lnTo>
                    <a:pt x="1254" y="477"/>
                  </a:lnTo>
                  <a:lnTo>
                    <a:pt x="1249" y="479"/>
                  </a:lnTo>
                  <a:lnTo>
                    <a:pt x="1242" y="486"/>
                  </a:lnTo>
                  <a:lnTo>
                    <a:pt x="1239" y="489"/>
                  </a:lnTo>
                  <a:lnTo>
                    <a:pt x="1240" y="492"/>
                  </a:lnTo>
                  <a:lnTo>
                    <a:pt x="1247" y="493"/>
                  </a:lnTo>
                  <a:lnTo>
                    <a:pt x="1252" y="491"/>
                  </a:lnTo>
                  <a:lnTo>
                    <a:pt x="1255" y="488"/>
                  </a:lnTo>
                  <a:lnTo>
                    <a:pt x="1260" y="484"/>
                  </a:lnTo>
                  <a:lnTo>
                    <a:pt x="1260" y="494"/>
                  </a:lnTo>
                  <a:lnTo>
                    <a:pt x="1268" y="500"/>
                  </a:lnTo>
                  <a:lnTo>
                    <a:pt x="1279" y="503"/>
                  </a:lnTo>
                  <a:lnTo>
                    <a:pt x="1288" y="503"/>
                  </a:lnTo>
                  <a:lnTo>
                    <a:pt x="1295" y="499"/>
                  </a:lnTo>
                  <a:lnTo>
                    <a:pt x="1299" y="492"/>
                  </a:lnTo>
                  <a:lnTo>
                    <a:pt x="1303" y="475"/>
                  </a:lnTo>
                  <a:lnTo>
                    <a:pt x="1305" y="475"/>
                  </a:lnTo>
                  <a:lnTo>
                    <a:pt x="1306" y="476"/>
                  </a:lnTo>
                  <a:lnTo>
                    <a:pt x="1308" y="477"/>
                  </a:lnTo>
                  <a:lnTo>
                    <a:pt x="1306" y="484"/>
                  </a:lnTo>
                  <a:lnTo>
                    <a:pt x="1307" y="498"/>
                  </a:lnTo>
                  <a:lnTo>
                    <a:pt x="1305" y="506"/>
                  </a:lnTo>
                  <a:lnTo>
                    <a:pt x="1301" y="510"/>
                  </a:lnTo>
                  <a:lnTo>
                    <a:pt x="1296" y="513"/>
                  </a:lnTo>
                  <a:lnTo>
                    <a:pt x="1286" y="516"/>
                  </a:lnTo>
                  <a:lnTo>
                    <a:pt x="1248" y="511"/>
                  </a:lnTo>
                  <a:lnTo>
                    <a:pt x="1242" y="513"/>
                  </a:lnTo>
                  <a:lnTo>
                    <a:pt x="1238" y="512"/>
                  </a:lnTo>
                  <a:lnTo>
                    <a:pt x="1233" y="509"/>
                  </a:lnTo>
                  <a:lnTo>
                    <a:pt x="1235" y="507"/>
                  </a:lnTo>
                  <a:lnTo>
                    <a:pt x="1239" y="502"/>
                  </a:lnTo>
                  <a:lnTo>
                    <a:pt x="1234" y="504"/>
                  </a:lnTo>
                  <a:lnTo>
                    <a:pt x="1226" y="509"/>
                  </a:lnTo>
                  <a:lnTo>
                    <a:pt x="1221" y="512"/>
                  </a:lnTo>
                  <a:lnTo>
                    <a:pt x="1216" y="513"/>
                  </a:lnTo>
                  <a:lnTo>
                    <a:pt x="1200" y="513"/>
                  </a:lnTo>
                  <a:lnTo>
                    <a:pt x="1204" y="518"/>
                  </a:lnTo>
                  <a:lnTo>
                    <a:pt x="1206" y="520"/>
                  </a:lnTo>
                  <a:lnTo>
                    <a:pt x="1209" y="521"/>
                  </a:lnTo>
                  <a:lnTo>
                    <a:pt x="1210" y="524"/>
                  </a:lnTo>
                  <a:lnTo>
                    <a:pt x="1204" y="534"/>
                  </a:lnTo>
                  <a:lnTo>
                    <a:pt x="1203" y="541"/>
                  </a:lnTo>
                  <a:lnTo>
                    <a:pt x="1208" y="543"/>
                  </a:lnTo>
                  <a:lnTo>
                    <a:pt x="1218" y="540"/>
                  </a:lnTo>
                  <a:lnTo>
                    <a:pt x="1222" y="538"/>
                  </a:lnTo>
                  <a:lnTo>
                    <a:pt x="1225" y="534"/>
                  </a:lnTo>
                  <a:lnTo>
                    <a:pt x="1226" y="531"/>
                  </a:lnTo>
                  <a:lnTo>
                    <a:pt x="1226" y="528"/>
                  </a:lnTo>
                  <a:lnTo>
                    <a:pt x="1227" y="527"/>
                  </a:lnTo>
                  <a:lnTo>
                    <a:pt x="1230" y="525"/>
                  </a:lnTo>
                  <a:lnTo>
                    <a:pt x="1233" y="525"/>
                  </a:lnTo>
                  <a:lnTo>
                    <a:pt x="1236" y="525"/>
                  </a:lnTo>
                  <a:lnTo>
                    <a:pt x="1238" y="525"/>
                  </a:lnTo>
                  <a:lnTo>
                    <a:pt x="1240" y="526"/>
                  </a:lnTo>
                  <a:lnTo>
                    <a:pt x="1242" y="531"/>
                  </a:lnTo>
                  <a:lnTo>
                    <a:pt x="1238" y="538"/>
                  </a:lnTo>
                  <a:lnTo>
                    <a:pt x="1241" y="542"/>
                  </a:lnTo>
                  <a:lnTo>
                    <a:pt x="1234" y="547"/>
                  </a:lnTo>
                  <a:lnTo>
                    <a:pt x="1227" y="551"/>
                  </a:lnTo>
                  <a:lnTo>
                    <a:pt x="1221" y="556"/>
                  </a:lnTo>
                  <a:lnTo>
                    <a:pt x="1220" y="563"/>
                  </a:lnTo>
                  <a:lnTo>
                    <a:pt x="1221" y="575"/>
                  </a:lnTo>
                  <a:lnTo>
                    <a:pt x="1219" y="582"/>
                  </a:lnTo>
                  <a:lnTo>
                    <a:pt x="1216" y="581"/>
                  </a:lnTo>
                  <a:lnTo>
                    <a:pt x="1212" y="572"/>
                  </a:lnTo>
                  <a:lnTo>
                    <a:pt x="1208" y="568"/>
                  </a:lnTo>
                  <a:lnTo>
                    <a:pt x="1202" y="569"/>
                  </a:lnTo>
                  <a:lnTo>
                    <a:pt x="1197" y="573"/>
                  </a:lnTo>
                  <a:lnTo>
                    <a:pt x="1200" y="582"/>
                  </a:lnTo>
                  <a:lnTo>
                    <a:pt x="1202" y="584"/>
                  </a:lnTo>
                  <a:lnTo>
                    <a:pt x="1206" y="586"/>
                  </a:lnTo>
                  <a:lnTo>
                    <a:pt x="1209" y="588"/>
                  </a:lnTo>
                  <a:lnTo>
                    <a:pt x="1214" y="597"/>
                  </a:lnTo>
                  <a:lnTo>
                    <a:pt x="1217" y="602"/>
                  </a:lnTo>
                  <a:lnTo>
                    <a:pt x="1220" y="606"/>
                  </a:lnTo>
                  <a:lnTo>
                    <a:pt x="1223" y="608"/>
                  </a:lnTo>
                  <a:lnTo>
                    <a:pt x="1237" y="622"/>
                  </a:lnTo>
                  <a:lnTo>
                    <a:pt x="1246" y="631"/>
                  </a:lnTo>
                  <a:lnTo>
                    <a:pt x="1250" y="643"/>
                  </a:lnTo>
                  <a:lnTo>
                    <a:pt x="1252" y="642"/>
                  </a:lnTo>
                  <a:lnTo>
                    <a:pt x="1251" y="633"/>
                  </a:lnTo>
                  <a:lnTo>
                    <a:pt x="1242" y="614"/>
                  </a:lnTo>
                  <a:lnTo>
                    <a:pt x="1245" y="610"/>
                  </a:lnTo>
                  <a:lnTo>
                    <a:pt x="1252" y="612"/>
                  </a:lnTo>
                  <a:lnTo>
                    <a:pt x="1278" y="634"/>
                  </a:lnTo>
                  <a:lnTo>
                    <a:pt x="1283" y="641"/>
                  </a:lnTo>
                  <a:lnTo>
                    <a:pt x="1286" y="643"/>
                  </a:lnTo>
                  <a:lnTo>
                    <a:pt x="1296" y="644"/>
                  </a:lnTo>
                  <a:lnTo>
                    <a:pt x="1300" y="647"/>
                  </a:lnTo>
                  <a:lnTo>
                    <a:pt x="1315" y="664"/>
                  </a:lnTo>
                  <a:lnTo>
                    <a:pt x="1320" y="666"/>
                  </a:lnTo>
                  <a:lnTo>
                    <a:pt x="1322" y="661"/>
                  </a:lnTo>
                  <a:lnTo>
                    <a:pt x="1324" y="649"/>
                  </a:lnTo>
                  <a:lnTo>
                    <a:pt x="1322" y="643"/>
                  </a:lnTo>
                  <a:lnTo>
                    <a:pt x="1320" y="637"/>
                  </a:lnTo>
                  <a:lnTo>
                    <a:pt x="1317" y="634"/>
                  </a:lnTo>
                  <a:lnTo>
                    <a:pt x="1313" y="632"/>
                  </a:lnTo>
                  <a:lnTo>
                    <a:pt x="1317" y="620"/>
                  </a:lnTo>
                  <a:lnTo>
                    <a:pt x="1324" y="606"/>
                  </a:lnTo>
                  <a:lnTo>
                    <a:pt x="1332" y="599"/>
                  </a:lnTo>
                  <a:lnTo>
                    <a:pt x="1337" y="608"/>
                  </a:lnTo>
                  <a:lnTo>
                    <a:pt x="1336" y="615"/>
                  </a:lnTo>
                  <a:lnTo>
                    <a:pt x="1328" y="622"/>
                  </a:lnTo>
                  <a:lnTo>
                    <a:pt x="1327" y="628"/>
                  </a:lnTo>
                  <a:lnTo>
                    <a:pt x="1329" y="631"/>
                  </a:lnTo>
                  <a:lnTo>
                    <a:pt x="1333" y="634"/>
                  </a:lnTo>
                  <a:lnTo>
                    <a:pt x="1337" y="637"/>
                  </a:lnTo>
                  <a:lnTo>
                    <a:pt x="1339" y="639"/>
                  </a:lnTo>
                  <a:lnTo>
                    <a:pt x="1341" y="643"/>
                  </a:lnTo>
                  <a:lnTo>
                    <a:pt x="1341" y="647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6" y="649"/>
                  </a:lnTo>
                  <a:lnTo>
                    <a:pt x="1349" y="621"/>
                  </a:lnTo>
                  <a:lnTo>
                    <a:pt x="1350" y="617"/>
                  </a:lnTo>
                  <a:lnTo>
                    <a:pt x="1364" y="593"/>
                  </a:lnTo>
                  <a:lnTo>
                    <a:pt x="1364" y="588"/>
                  </a:lnTo>
                  <a:lnTo>
                    <a:pt x="1364" y="583"/>
                  </a:lnTo>
                  <a:lnTo>
                    <a:pt x="1364" y="579"/>
                  </a:lnTo>
                  <a:lnTo>
                    <a:pt x="1366" y="577"/>
                  </a:lnTo>
                  <a:lnTo>
                    <a:pt x="1371" y="576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2" y="590"/>
                  </a:lnTo>
                  <a:lnTo>
                    <a:pt x="1370" y="597"/>
                  </a:lnTo>
                  <a:lnTo>
                    <a:pt x="1363" y="619"/>
                  </a:lnTo>
                  <a:lnTo>
                    <a:pt x="1361" y="629"/>
                  </a:lnTo>
                  <a:lnTo>
                    <a:pt x="1362" y="639"/>
                  </a:lnTo>
                  <a:lnTo>
                    <a:pt x="1367" y="647"/>
                  </a:lnTo>
                  <a:lnTo>
                    <a:pt x="1374" y="649"/>
                  </a:lnTo>
                  <a:lnTo>
                    <a:pt x="1390" y="647"/>
                  </a:lnTo>
                  <a:lnTo>
                    <a:pt x="1396" y="649"/>
                  </a:lnTo>
                  <a:lnTo>
                    <a:pt x="1384" y="658"/>
                  </a:lnTo>
                  <a:lnTo>
                    <a:pt x="1371" y="665"/>
                  </a:lnTo>
                  <a:lnTo>
                    <a:pt x="1362" y="674"/>
                  </a:lnTo>
                  <a:lnTo>
                    <a:pt x="1361" y="692"/>
                  </a:lnTo>
                  <a:lnTo>
                    <a:pt x="1363" y="701"/>
                  </a:lnTo>
                  <a:lnTo>
                    <a:pt x="1365" y="704"/>
                  </a:lnTo>
                  <a:lnTo>
                    <a:pt x="1367" y="704"/>
                  </a:lnTo>
                  <a:lnTo>
                    <a:pt x="1370" y="703"/>
                  </a:lnTo>
                  <a:lnTo>
                    <a:pt x="1370" y="699"/>
                  </a:lnTo>
                  <a:lnTo>
                    <a:pt x="1369" y="695"/>
                  </a:lnTo>
                  <a:lnTo>
                    <a:pt x="1371" y="691"/>
                  </a:lnTo>
                  <a:lnTo>
                    <a:pt x="1377" y="688"/>
                  </a:lnTo>
                  <a:lnTo>
                    <a:pt x="1394" y="686"/>
                  </a:lnTo>
                  <a:lnTo>
                    <a:pt x="1401" y="681"/>
                  </a:lnTo>
                  <a:lnTo>
                    <a:pt x="1406" y="681"/>
                  </a:lnTo>
                  <a:lnTo>
                    <a:pt x="1412" y="679"/>
                  </a:lnTo>
                  <a:lnTo>
                    <a:pt x="1417" y="680"/>
                  </a:lnTo>
                  <a:lnTo>
                    <a:pt x="1419" y="684"/>
                  </a:lnTo>
                  <a:lnTo>
                    <a:pt x="1417" y="687"/>
                  </a:lnTo>
                  <a:lnTo>
                    <a:pt x="1407" y="691"/>
                  </a:lnTo>
                  <a:lnTo>
                    <a:pt x="1404" y="693"/>
                  </a:lnTo>
                  <a:lnTo>
                    <a:pt x="1406" y="696"/>
                  </a:lnTo>
                  <a:lnTo>
                    <a:pt x="1406" y="700"/>
                  </a:lnTo>
                  <a:lnTo>
                    <a:pt x="1403" y="704"/>
                  </a:lnTo>
                  <a:lnTo>
                    <a:pt x="1400" y="708"/>
                  </a:lnTo>
                  <a:lnTo>
                    <a:pt x="1397" y="710"/>
                  </a:lnTo>
                  <a:lnTo>
                    <a:pt x="1398" y="713"/>
                  </a:lnTo>
                  <a:lnTo>
                    <a:pt x="1399" y="714"/>
                  </a:lnTo>
                  <a:lnTo>
                    <a:pt x="1400" y="714"/>
                  </a:lnTo>
                  <a:lnTo>
                    <a:pt x="1400" y="715"/>
                  </a:lnTo>
                  <a:lnTo>
                    <a:pt x="1401" y="716"/>
                  </a:lnTo>
                  <a:lnTo>
                    <a:pt x="1405" y="712"/>
                  </a:lnTo>
                  <a:lnTo>
                    <a:pt x="1410" y="710"/>
                  </a:lnTo>
                  <a:lnTo>
                    <a:pt x="1418" y="709"/>
                  </a:lnTo>
                  <a:lnTo>
                    <a:pt x="1423" y="705"/>
                  </a:lnTo>
                  <a:lnTo>
                    <a:pt x="1426" y="700"/>
                  </a:lnTo>
                  <a:lnTo>
                    <a:pt x="1429" y="696"/>
                  </a:lnTo>
                  <a:lnTo>
                    <a:pt x="1434" y="696"/>
                  </a:lnTo>
                  <a:lnTo>
                    <a:pt x="1431" y="705"/>
                  </a:lnTo>
                  <a:lnTo>
                    <a:pt x="1419" y="723"/>
                  </a:lnTo>
                  <a:lnTo>
                    <a:pt x="1416" y="729"/>
                  </a:lnTo>
                  <a:lnTo>
                    <a:pt x="1414" y="731"/>
                  </a:lnTo>
                  <a:lnTo>
                    <a:pt x="1405" y="735"/>
                  </a:lnTo>
                  <a:lnTo>
                    <a:pt x="1404" y="739"/>
                  </a:lnTo>
                  <a:lnTo>
                    <a:pt x="1403" y="744"/>
                  </a:lnTo>
                  <a:lnTo>
                    <a:pt x="1398" y="757"/>
                  </a:lnTo>
                  <a:lnTo>
                    <a:pt x="1396" y="760"/>
                  </a:lnTo>
                  <a:lnTo>
                    <a:pt x="1397" y="761"/>
                  </a:lnTo>
                  <a:lnTo>
                    <a:pt x="1398" y="761"/>
                  </a:lnTo>
                  <a:lnTo>
                    <a:pt x="1399" y="761"/>
                  </a:lnTo>
                  <a:lnTo>
                    <a:pt x="1399" y="763"/>
                  </a:lnTo>
                  <a:lnTo>
                    <a:pt x="1401" y="763"/>
                  </a:lnTo>
                  <a:lnTo>
                    <a:pt x="1402" y="760"/>
                  </a:lnTo>
                  <a:lnTo>
                    <a:pt x="1404" y="757"/>
                  </a:lnTo>
                  <a:lnTo>
                    <a:pt x="1407" y="756"/>
                  </a:lnTo>
                  <a:lnTo>
                    <a:pt x="1410" y="755"/>
                  </a:lnTo>
                  <a:lnTo>
                    <a:pt x="1409" y="761"/>
                  </a:lnTo>
                  <a:lnTo>
                    <a:pt x="1407" y="765"/>
                  </a:lnTo>
                  <a:lnTo>
                    <a:pt x="1405" y="768"/>
                  </a:lnTo>
                  <a:lnTo>
                    <a:pt x="1403" y="772"/>
                  </a:lnTo>
                  <a:lnTo>
                    <a:pt x="1404" y="776"/>
                  </a:lnTo>
                  <a:lnTo>
                    <a:pt x="1405" y="777"/>
                  </a:lnTo>
                  <a:lnTo>
                    <a:pt x="1406" y="779"/>
                  </a:lnTo>
                  <a:lnTo>
                    <a:pt x="1408" y="782"/>
                  </a:lnTo>
                  <a:lnTo>
                    <a:pt x="1411" y="783"/>
                  </a:lnTo>
                  <a:lnTo>
                    <a:pt x="1417" y="777"/>
                  </a:lnTo>
                  <a:lnTo>
                    <a:pt x="1426" y="765"/>
                  </a:lnTo>
                  <a:lnTo>
                    <a:pt x="1432" y="758"/>
                  </a:lnTo>
                  <a:lnTo>
                    <a:pt x="1440" y="755"/>
                  </a:lnTo>
                  <a:lnTo>
                    <a:pt x="1472" y="751"/>
                  </a:lnTo>
                  <a:lnTo>
                    <a:pt x="1479" y="751"/>
                  </a:lnTo>
                  <a:lnTo>
                    <a:pt x="1483" y="752"/>
                  </a:lnTo>
                  <a:lnTo>
                    <a:pt x="1485" y="745"/>
                  </a:lnTo>
                  <a:lnTo>
                    <a:pt x="1486" y="738"/>
                  </a:lnTo>
                  <a:lnTo>
                    <a:pt x="1488" y="735"/>
                  </a:lnTo>
                  <a:lnTo>
                    <a:pt x="1496" y="732"/>
                  </a:lnTo>
                  <a:lnTo>
                    <a:pt x="1511" y="727"/>
                  </a:lnTo>
                  <a:lnTo>
                    <a:pt x="1522" y="723"/>
                  </a:lnTo>
                  <a:lnTo>
                    <a:pt x="1539" y="717"/>
                  </a:lnTo>
                  <a:lnTo>
                    <a:pt x="1554" y="711"/>
                  </a:lnTo>
                  <a:lnTo>
                    <a:pt x="1564" y="708"/>
                  </a:lnTo>
                  <a:lnTo>
                    <a:pt x="1570" y="705"/>
                  </a:lnTo>
                  <a:lnTo>
                    <a:pt x="1570" y="701"/>
                  </a:lnTo>
                  <a:lnTo>
                    <a:pt x="1573" y="678"/>
                  </a:lnTo>
                  <a:lnTo>
                    <a:pt x="1571" y="675"/>
                  </a:lnTo>
                  <a:lnTo>
                    <a:pt x="1572" y="673"/>
                  </a:lnTo>
                  <a:lnTo>
                    <a:pt x="1576" y="664"/>
                  </a:lnTo>
                  <a:lnTo>
                    <a:pt x="1579" y="661"/>
                  </a:lnTo>
                  <a:lnTo>
                    <a:pt x="1582" y="660"/>
                  </a:lnTo>
                  <a:lnTo>
                    <a:pt x="1589" y="661"/>
                  </a:lnTo>
                  <a:lnTo>
                    <a:pt x="1591" y="661"/>
                  </a:lnTo>
                  <a:lnTo>
                    <a:pt x="1593" y="656"/>
                  </a:lnTo>
                  <a:lnTo>
                    <a:pt x="1594" y="641"/>
                  </a:lnTo>
                  <a:lnTo>
                    <a:pt x="1595" y="638"/>
                  </a:lnTo>
                  <a:lnTo>
                    <a:pt x="1597" y="633"/>
                  </a:lnTo>
                  <a:lnTo>
                    <a:pt x="1596" y="607"/>
                  </a:lnTo>
                  <a:lnTo>
                    <a:pt x="1599" y="601"/>
                  </a:lnTo>
                  <a:lnTo>
                    <a:pt x="1602" y="596"/>
                  </a:lnTo>
                  <a:lnTo>
                    <a:pt x="1612" y="587"/>
                  </a:lnTo>
                  <a:lnTo>
                    <a:pt x="1610" y="597"/>
                  </a:lnTo>
                  <a:lnTo>
                    <a:pt x="1612" y="601"/>
                  </a:lnTo>
                  <a:lnTo>
                    <a:pt x="1623" y="597"/>
                  </a:lnTo>
                  <a:lnTo>
                    <a:pt x="1626" y="59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xmlns="" id="{E0156C31-E8DC-42C5-A588-196CB4CDF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8630" y="2346293"/>
              <a:ext cx="322685" cy="170416"/>
            </a:xfrm>
            <a:custGeom>
              <a:avLst/>
              <a:gdLst>
                <a:gd name="T0" fmla="*/ 1220 w 1262"/>
                <a:gd name="T1" fmla="*/ 599 h 662"/>
                <a:gd name="T2" fmla="*/ 1215 w 1262"/>
                <a:gd name="T3" fmla="*/ 610 h 662"/>
                <a:gd name="T4" fmla="*/ 1254 w 1262"/>
                <a:gd name="T5" fmla="*/ 594 h 662"/>
                <a:gd name="T6" fmla="*/ 1091 w 1262"/>
                <a:gd name="T7" fmla="*/ 609 h 662"/>
                <a:gd name="T8" fmla="*/ 1037 w 1262"/>
                <a:gd name="T9" fmla="*/ 575 h 662"/>
                <a:gd name="T10" fmla="*/ 991 w 1262"/>
                <a:gd name="T11" fmla="*/ 628 h 662"/>
                <a:gd name="T12" fmla="*/ 995 w 1262"/>
                <a:gd name="T13" fmla="*/ 652 h 662"/>
                <a:gd name="T14" fmla="*/ 1220 w 1262"/>
                <a:gd name="T15" fmla="*/ 452 h 662"/>
                <a:gd name="T16" fmla="*/ 1209 w 1262"/>
                <a:gd name="T17" fmla="*/ 381 h 662"/>
                <a:gd name="T18" fmla="*/ 1206 w 1262"/>
                <a:gd name="T19" fmla="*/ 364 h 662"/>
                <a:gd name="T20" fmla="*/ 1101 w 1262"/>
                <a:gd name="T21" fmla="*/ 274 h 662"/>
                <a:gd name="T22" fmla="*/ 1082 w 1262"/>
                <a:gd name="T23" fmla="*/ 295 h 662"/>
                <a:gd name="T24" fmla="*/ 1132 w 1262"/>
                <a:gd name="T25" fmla="*/ 302 h 662"/>
                <a:gd name="T26" fmla="*/ 1170 w 1262"/>
                <a:gd name="T27" fmla="*/ 333 h 662"/>
                <a:gd name="T28" fmla="*/ 1177 w 1262"/>
                <a:gd name="T29" fmla="*/ 394 h 662"/>
                <a:gd name="T30" fmla="*/ 1100 w 1262"/>
                <a:gd name="T31" fmla="*/ 440 h 662"/>
                <a:gd name="T32" fmla="*/ 983 w 1262"/>
                <a:gd name="T33" fmla="*/ 370 h 662"/>
                <a:gd name="T34" fmla="*/ 943 w 1262"/>
                <a:gd name="T35" fmla="*/ 330 h 662"/>
                <a:gd name="T36" fmla="*/ 966 w 1262"/>
                <a:gd name="T37" fmla="*/ 349 h 662"/>
                <a:gd name="T38" fmla="*/ 911 w 1262"/>
                <a:gd name="T39" fmla="*/ 290 h 662"/>
                <a:gd name="T40" fmla="*/ 832 w 1262"/>
                <a:gd name="T41" fmla="*/ 245 h 662"/>
                <a:gd name="T42" fmla="*/ 831 w 1262"/>
                <a:gd name="T43" fmla="*/ 276 h 662"/>
                <a:gd name="T44" fmla="*/ 815 w 1262"/>
                <a:gd name="T45" fmla="*/ 267 h 662"/>
                <a:gd name="T46" fmla="*/ 792 w 1262"/>
                <a:gd name="T47" fmla="*/ 247 h 662"/>
                <a:gd name="T48" fmla="*/ 791 w 1262"/>
                <a:gd name="T49" fmla="*/ 232 h 662"/>
                <a:gd name="T50" fmla="*/ 795 w 1262"/>
                <a:gd name="T51" fmla="*/ 206 h 662"/>
                <a:gd name="T52" fmla="*/ 815 w 1262"/>
                <a:gd name="T53" fmla="*/ 181 h 662"/>
                <a:gd name="T54" fmla="*/ 823 w 1262"/>
                <a:gd name="T55" fmla="*/ 154 h 662"/>
                <a:gd name="T56" fmla="*/ 833 w 1262"/>
                <a:gd name="T57" fmla="*/ 133 h 662"/>
                <a:gd name="T58" fmla="*/ 887 w 1262"/>
                <a:gd name="T59" fmla="*/ 99 h 662"/>
                <a:gd name="T60" fmla="*/ 892 w 1262"/>
                <a:gd name="T61" fmla="*/ 70 h 662"/>
                <a:gd name="T62" fmla="*/ 865 w 1262"/>
                <a:gd name="T63" fmla="*/ 89 h 662"/>
                <a:gd name="T64" fmla="*/ 816 w 1262"/>
                <a:gd name="T65" fmla="*/ 56 h 662"/>
                <a:gd name="T66" fmla="*/ 793 w 1262"/>
                <a:gd name="T67" fmla="*/ 31 h 662"/>
                <a:gd name="T68" fmla="*/ 765 w 1262"/>
                <a:gd name="T69" fmla="*/ 5 h 662"/>
                <a:gd name="T70" fmla="*/ 711 w 1262"/>
                <a:gd name="T71" fmla="*/ 50 h 662"/>
                <a:gd name="T72" fmla="*/ 688 w 1262"/>
                <a:gd name="T73" fmla="*/ 79 h 662"/>
                <a:gd name="T74" fmla="*/ 658 w 1262"/>
                <a:gd name="T75" fmla="*/ 117 h 662"/>
                <a:gd name="T76" fmla="*/ 460 w 1262"/>
                <a:gd name="T77" fmla="*/ 163 h 662"/>
                <a:gd name="T78" fmla="*/ 273 w 1262"/>
                <a:gd name="T79" fmla="*/ 204 h 662"/>
                <a:gd name="T80" fmla="*/ 273 w 1262"/>
                <a:gd name="T81" fmla="*/ 205 h 662"/>
                <a:gd name="T82" fmla="*/ 111 w 1262"/>
                <a:gd name="T83" fmla="*/ 239 h 662"/>
                <a:gd name="T84" fmla="*/ 5 w 1262"/>
                <a:gd name="T85" fmla="*/ 410 h 662"/>
                <a:gd name="T86" fmla="*/ 174 w 1262"/>
                <a:gd name="T87" fmla="*/ 542 h 662"/>
                <a:gd name="T88" fmla="*/ 313 w 1262"/>
                <a:gd name="T89" fmla="*/ 514 h 662"/>
                <a:gd name="T90" fmla="*/ 630 w 1262"/>
                <a:gd name="T91" fmla="*/ 437 h 662"/>
                <a:gd name="T92" fmla="*/ 732 w 1262"/>
                <a:gd name="T93" fmla="*/ 464 h 662"/>
                <a:gd name="T94" fmla="*/ 745 w 1262"/>
                <a:gd name="T95" fmla="*/ 503 h 662"/>
                <a:gd name="T96" fmla="*/ 792 w 1262"/>
                <a:gd name="T97" fmla="*/ 526 h 662"/>
                <a:gd name="T98" fmla="*/ 808 w 1262"/>
                <a:gd name="T99" fmla="*/ 540 h 662"/>
                <a:gd name="T100" fmla="*/ 850 w 1262"/>
                <a:gd name="T101" fmla="*/ 608 h 662"/>
                <a:gd name="T102" fmla="*/ 867 w 1262"/>
                <a:gd name="T103" fmla="*/ 601 h 662"/>
                <a:gd name="T104" fmla="*/ 907 w 1262"/>
                <a:gd name="T105" fmla="*/ 553 h 662"/>
                <a:gd name="T106" fmla="*/ 927 w 1262"/>
                <a:gd name="T107" fmla="*/ 534 h 662"/>
                <a:gd name="T108" fmla="*/ 954 w 1262"/>
                <a:gd name="T109" fmla="*/ 503 h 662"/>
                <a:gd name="T110" fmla="*/ 982 w 1262"/>
                <a:gd name="T111" fmla="*/ 471 h 662"/>
                <a:gd name="T112" fmla="*/ 986 w 1262"/>
                <a:gd name="T113" fmla="*/ 499 h 662"/>
                <a:gd name="T114" fmla="*/ 1056 w 1262"/>
                <a:gd name="T115" fmla="*/ 524 h 662"/>
                <a:gd name="T116" fmla="*/ 1107 w 1262"/>
                <a:gd name="T117" fmla="*/ 482 h 662"/>
                <a:gd name="T118" fmla="*/ 1143 w 1262"/>
                <a:gd name="T119" fmla="*/ 46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2" h="662">
                  <a:moveTo>
                    <a:pt x="1254" y="594"/>
                  </a:moveTo>
                  <a:lnTo>
                    <a:pt x="1239" y="579"/>
                  </a:lnTo>
                  <a:lnTo>
                    <a:pt x="1229" y="562"/>
                  </a:lnTo>
                  <a:lnTo>
                    <a:pt x="1226" y="559"/>
                  </a:lnTo>
                  <a:lnTo>
                    <a:pt x="1224" y="558"/>
                  </a:lnTo>
                  <a:lnTo>
                    <a:pt x="1221" y="558"/>
                  </a:lnTo>
                  <a:lnTo>
                    <a:pt x="1218" y="559"/>
                  </a:lnTo>
                  <a:lnTo>
                    <a:pt x="1225" y="570"/>
                  </a:lnTo>
                  <a:lnTo>
                    <a:pt x="1225" y="579"/>
                  </a:lnTo>
                  <a:lnTo>
                    <a:pt x="1220" y="599"/>
                  </a:lnTo>
                  <a:lnTo>
                    <a:pt x="1224" y="596"/>
                  </a:lnTo>
                  <a:lnTo>
                    <a:pt x="1231" y="583"/>
                  </a:lnTo>
                  <a:lnTo>
                    <a:pt x="1236" y="579"/>
                  </a:lnTo>
                  <a:lnTo>
                    <a:pt x="1236" y="586"/>
                  </a:lnTo>
                  <a:lnTo>
                    <a:pt x="1234" y="593"/>
                  </a:lnTo>
                  <a:lnTo>
                    <a:pt x="1230" y="598"/>
                  </a:lnTo>
                  <a:lnTo>
                    <a:pt x="1222" y="603"/>
                  </a:lnTo>
                  <a:lnTo>
                    <a:pt x="1220" y="608"/>
                  </a:lnTo>
                  <a:lnTo>
                    <a:pt x="1218" y="610"/>
                  </a:lnTo>
                  <a:lnTo>
                    <a:pt x="1215" y="610"/>
                  </a:lnTo>
                  <a:lnTo>
                    <a:pt x="1211" y="609"/>
                  </a:lnTo>
                  <a:lnTo>
                    <a:pt x="1208" y="609"/>
                  </a:lnTo>
                  <a:lnTo>
                    <a:pt x="1198" y="611"/>
                  </a:lnTo>
                  <a:lnTo>
                    <a:pt x="1170" y="623"/>
                  </a:lnTo>
                  <a:lnTo>
                    <a:pt x="1171" y="625"/>
                  </a:lnTo>
                  <a:lnTo>
                    <a:pt x="1210" y="628"/>
                  </a:lnTo>
                  <a:lnTo>
                    <a:pt x="1229" y="626"/>
                  </a:lnTo>
                  <a:lnTo>
                    <a:pt x="1247" y="620"/>
                  </a:lnTo>
                  <a:lnTo>
                    <a:pt x="1261" y="607"/>
                  </a:lnTo>
                  <a:lnTo>
                    <a:pt x="1254" y="594"/>
                  </a:lnTo>
                  <a:close/>
                  <a:moveTo>
                    <a:pt x="1086" y="589"/>
                  </a:moveTo>
                  <a:lnTo>
                    <a:pt x="1080" y="583"/>
                  </a:lnTo>
                  <a:lnTo>
                    <a:pt x="1076" y="589"/>
                  </a:lnTo>
                  <a:lnTo>
                    <a:pt x="1073" y="598"/>
                  </a:lnTo>
                  <a:lnTo>
                    <a:pt x="1069" y="603"/>
                  </a:lnTo>
                  <a:lnTo>
                    <a:pt x="1073" y="607"/>
                  </a:lnTo>
                  <a:lnTo>
                    <a:pt x="1079" y="611"/>
                  </a:lnTo>
                  <a:lnTo>
                    <a:pt x="1085" y="614"/>
                  </a:lnTo>
                  <a:lnTo>
                    <a:pt x="1090" y="613"/>
                  </a:lnTo>
                  <a:lnTo>
                    <a:pt x="1091" y="609"/>
                  </a:lnTo>
                  <a:lnTo>
                    <a:pt x="1090" y="603"/>
                  </a:lnTo>
                  <a:lnTo>
                    <a:pt x="1086" y="589"/>
                  </a:lnTo>
                  <a:close/>
                  <a:moveTo>
                    <a:pt x="1051" y="598"/>
                  </a:moveTo>
                  <a:lnTo>
                    <a:pt x="1046" y="598"/>
                  </a:lnTo>
                  <a:lnTo>
                    <a:pt x="1040" y="595"/>
                  </a:lnTo>
                  <a:lnTo>
                    <a:pt x="1046" y="590"/>
                  </a:lnTo>
                  <a:lnTo>
                    <a:pt x="1049" y="585"/>
                  </a:lnTo>
                  <a:lnTo>
                    <a:pt x="1048" y="581"/>
                  </a:lnTo>
                  <a:lnTo>
                    <a:pt x="1043" y="576"/>
                  </a:lnTo>
                  <a:lnTo>
                    <a:pt x="1037" y="575"/>
                  </a:lnTo>
                  <a:lnTo>
                    <a:pt x="1035" y="579"/>
                  </a:lnTo>
                  <a:lnTo>
                    <a:pt x="1034" y="585"/>
                  </a:lnTo>
                  <a:lnTo>
                    <a:pt x="1029" y="589"/>
                  </a:lnTo>
                  <a:lnTo>
                    <a:pt x="1030" y="578"/>
                  </a:lnTo>
                  <a:lnTo>
                    <a:pt x="1026" y="578"/>
                  </a:lnTo>
                  <a:lnTo>
                    <a:pt x="1010" y="590"/>
                  </a:lnTo>
                  <a:lnTo>
                    <a:pt x="1003" y="603"/>
                  </a:lnTo>
                  <a:lnTo>
                    <a:pt x="999" y="607"/>
                  </a:lnTo>
                  <a:lnTo>
                    <a:pt x="996" y="611"/>
                  </a:lnTo>
                  <a:lnTo>
                    <a:pt x="991" y="628"/>
                  </a:lnTo>
                  <a:lnTo>
                    <a:pt x="988" y="635"/>
                  </a:lnTo>
                  <a:lnTo>
                    <a:pt x="983" y="639"/>
                  </a:lnTo>
                  <a:lnTo>
                    <a:pt x="962" y="645"/>
                  </a:lnTo>
                  <a:lnTo>
                    <a:pt x="962" y="648"/>
                  </a:lnTo>
                  <a:lnTo>
                    <a:pt x="967" y="650"/>
                  </a:lnTo>
                  <a:lnTo>
                    <a:pt x="976" y="656"/>
                  </a:lnTo>
                  <a:lnTo>
                    <a:pt x="980" y="659"/>
                  </a:lnTo>
                  <a:lnTo>
                    <a:pt x="987" y="661"/>
                  </a:lnTo>
                  <a:lnTo>
                    <a:pt x="991" y="660"/>
                  </a:lnTo>
                  <a:lnTo>
                    <a:pt x="995" y="652"/>
                  </a:lnTo>
                  <a:lnTo>
                    <a:pt x="1002" y="645"/>
                  </a:lnTo>
                  <a:lnTo>
                    <a:pt x="1010" y="638"/>
                  </a:lnTo>
                  <a:lnTo>
                    <a:pt x="1019" y="633"/>
                  </a:lnTo>
                  <a:lnTo>
                    <a:pt x="1066" y="620"/>
                  </a:lnTo>
                  <a:lnTo>
                    <a:pt x="1071" y="617"/>
                  </a:lnTo>
                  <a:lnTo>
                    <a:pt x="1062" y="596"/>
                  </a:lnTo>
                  <a:lnTo>
                    <a:pt x="1051" y="598"/>
                  </a:lnTo>
                  <a:close/>
                  <a:moveTo>
                    <a:pt x="1215" y="489"/>
                  </a:moveTo>
                  <a:lnTo>
                    <a:pt x="1217" y="462"/>
                  </a:lnTo>
                  <a:lnTo>
                    <a:pt x="1220" y="452"/>
                  </a:lnTo>
                  <a:lnTo>
                    <a:pt x="1219" y="448"/>
                  </a:lnTo>
                  <a:lnTo>
                    <a:pt x="1218" y="446"/>
                  </a:lnTo>
                  <a:lnTo>
                    <a:pt x="1216" y="444"/>
                  </a:lnTo>
                  <a:lnTo>
                    <a:pt x="1213" y="444"/>
                  </a:lnTo>
                  <a:lnTo>
                    <a:pt x="1214" y="456"/>
                  </a:lnTo>
                  <a:lnTo>
                    <a:pt x="1209" y="492"/>
                  </a:lnTo>
                  <a:lnTo>
                    <a:pt x="1215" y="489"/>
                  </a:lnTo>
                  <a:close/>
                  <a:moveTo>
                    <a:pt x="1222" y="432"/>
                  </a:moveTo>
                  <a:lnTo>
                    <a:pt x="1216" y="403"/>
                  </a:lnTo>
                  <a:lnTo>
                    <a:pt x="1209" y="381"/>
                  </a:lnTo>
                  <a:lnTo>
                    <a:pt x="1205" y="376"/>
                  </a:lnTo>
                  <a:lnTo>
                    <a:pt x="1200" y="377"/>
                  </a:lnTo>
                  <a:lnTo>
                    <a:pt x="1194" y="384"/>
                  </a:lnTo>
                  <a:lnTo>
                    <a:pt x="1194" y="378"/>
                  </a:lnTo>
                  <a:lnTo>
                    <a:pt x="1192" y="365"/>
                  </a:lnTo>
                  <a:lnTo>
                    <a:pt x="1192" y="359"/>
                  </a:lnTo>
                  <a:lnTo>
                    <a:pt x="1197" y="363"/>
                  </a:lnTo>
                  <a:lnTo>
                    <a:pt x="1203" y="365"/>
                  </a:lnTo>
                  <a:lnTo>
                    <a:pt x="1205" y="365"/>
                  </a:lnTo>
                  <a:lnTo>
                    <a:pt x="1206" y="364"/>
                  </a:lnTo>
                  <a:lnTo>
                    <a:pt x="1207" y="363"/>
                  </a:lnTo>
                  <a:lnTo>
                    <a:pt x="1207" y="361"/>
                  </a:lnTo>
                  <a:lnTo>
                    <a:pt x="1200" y="354"/>
                  </a:lnTo>
                  <a:lnTo>
                    <a:pt x="1172" y="308"/>
                  </a:lnTo>
                  <a:lnTo>
                    <a:pt x="1161" y="298"/>
                  </a:lnTo>
                  <a:lnTo>
                    <a:pt x="1137" y="283"/>
                  </a:lnTo>
                  <a:lnTo>
                    <a:pt x="1129" y="280"/>
                  </a:lnTo>
                  <a:lnTo>
                    <a:pt x="1113" y="277"/>
                  </a:lnTo>
                  <a:lnTo>
                    <a:pt x="1107" y="275"/>
                  </a:lnTo>
                  <a:lnTo>
                    <a:pt x="1101" y="274"/>
                  </a:lnTo>
                  <a:lnTo>
                    <a:pt x="1087" y="279"/>
                  </a:lnTo>
                  <a:lnTo>
                    <a:pt x="1081" y="278"/>
                  </a:lnTo>
                  <a:lnTo>
                    <a:pt x="1078" y="279"/>
                  </a:lnTo>
                  <a:lnTo>
                    <a:pt x="1076" y="282"/>
                  </a:lnTo>
                  <a:lnTo>
                    <a:pt x="1074" y="287"/>
                  </a:lnTo>
                  <a:lnTo>
                    <a:pt x="1074" y="291"/>
                  </a:lnTo>
                  <a:lnTo>
                    <a:pt x="1076" y="293"/>
                  </a:lnTo>
                  <a:lnTo>
                    <a:pt x="1078" y="294"/>
                  </a:lnTo>
                  <a:lnTo>
                    <a:pt x="1081" y="295"/>
                  </a:lnTo>
                  <a:lnTo>
                    <a:pt x="1082" y="295"/>
                  </a:lnTo>
                  <a:lnTo>
                    <a:pt x="1093" y="304"/>
                  </a:lnTo>
                  <a:lnTo>
                    <a:pt x="1098" y="306"/>
                  </a:lnTo>
                  <a:lnTo>
                    <a:pt x="1104" y="302"/>
                  </a:lnTo>
                  <a:lnTo>
                    <a:pt x="1102" y="299"/>
                  </a:lnTo>
                  <a:lnTo>
                    <a:pt x="1101" y="300"/>
                  </a:lnTo>
                  <a:lnTo>
                    <a:pt x="1096" y="301"/>
                  </a:lnTo>
                  <a:lnTo>
                    <a:pt x="1100" y="288"/>
                  </a:lnTo>
                  <a:lnTo>
                    <a:pt x="1111" y="285"/>
                  </a:lnTo>
                  <a:lnTo>
                    <a:pt x="1124" y="290"/>
                  </a:lnTo>
                  <a:lnTo>
                    <a:pt x="1132" y="302"/>
                  </a:lnTo>
                  <a:lnTo>
                    <a:pt x="1135" y="306"/>
                  </a:lnTo>
                  <a:lnTo>
                    <a:pt x="1146" y="325"/>
                  </a:lnTo>
                  <a:lnTo>
                    <a:pt x="1148" y="331"/>
                  </a:lnTo>
                  <a:lnTo>
                    <a:pt x="1153" y="351"/>
                  </a:lnTo>
                  <a:lnTo>
                    <a:pt x="1156" y="345"/>
                  </a:lnTo>
                  <a:lnTo>
                    <a:pt x="1154" y="332"/>
                  </a:lnTo>
                  <a:lnTo>
                    <a:pt x="1158" y="328"/>
                  </a:lnTo>
                  <a:lnTo>
                    <a:pt x="1161" y="328"/>
                  </a:lnTo>
                  <a:lnTo>
                    <a:pt x="1165" y="331"/>
                  </a:lnTo>
                  <a:lnTo>
                    <a:pt x="1170" y="333"/>
                  </a:lnTo>
                  <a:lnTo>
                    <a:pt x="1177" y="332"/>
                  </a:lnTo>
                  <a:lnTo>
                    <a:pt x="1178" y="335"/>
                  </a:lnTo>
                  <a:lnTo>
                    <a:pt x="1173" y="339"/>
                  </a:lnTo>
                  <a:lnTo>
                    <a:pt x="1171" y="340"/>
                  </a:lnTo>
                  <a:lnTo>
                    <a:pt x="1167" y="341"/>
                  </a:lnTo>
                  <a:lnTo>
                    <a:pt x="1177" y="350"/>
                  </a:lnTo>
                  <a:lnTo>
                    <a:pt x="1183" y="363"/>
                  </a:lnTo>
                  <a:lnTo>
                    <a:pt x="1185" y="377"/>
                  </a:lnTo>
                  <a:lnTo>
                    <a:pt x="1181" y="390"/>
                  </a:lnTo>
                  <a:lnTo>
                    <a:pt x="1177" y="394"/>
                  </a:lnTo>
                  <a:lnTo>
                    <a:pt x="1165" y="399"/>
                  </a:lnTo>
                  <a:lnTo>
                    <a:pt x="1158" y="408"/>
                  </a:lnTo>
                  <a:lnTo>
                    <a:pt x="1131" y="424"/>
                  </a:lnTo>
                  <a:lnTo>
                    <a:pt x="1116" y="439"/>
                  </a:lnTo>
                  <a:lnTo>
                    <a:pt x="1106" y="446"/>
                  </a:lnTo>
                  <a:lnTo>
                    <a:pt x="1093" y="449"/>
                  </a:lnTo>
                  <a:lnTo>
                    <a:pt x="1086" y="449"/>
                  </a:lnTo>
                  <a:lnTo>
                    <a:pt x="1084" y="447"/>
                  </a:lnTo>
                  <a:lnTo>
                    <a:pt x="1088" y="443"/>
                  </a:lnTo>
                  <a:lnTo>
                    <a:pt x="1100" y="440"/>
                  </a:lnTo>
                  <a:lnTo>
                    <a:pt x="1104" y="437"/>
                  </a:lnTo>
                  <a:lnTo>
                    <a:pt x="1062" y="444"/>
                  </a:lnTo>
                  <a:lnTo>
                    <a:pt x="1048" y="443"/>
                  </a:lnTo>
                  <a:lnTo>
                    <a:pt x="1022" y="434"/>
                  </a:lnTo>
                  <a:lnTo>
                    <a:pt x="1010" y="426"/>
                  </a:lnTo>
                  <a:lnTo>
                    <a:pt x="1007" y="415"/>
                  </a:lnTo>
                  <a:lnTo>
                    <a:pt x="1007" y="403"/>
                  </a:lnTo>
                  <a:lnTo>
                    <a:pt x="1001" y="387"/>
                  </a:lnTo>
                  <a:lnTo>
                    <a:pt x="992" y="374"/>
                  </a:lnTo>
                  <a:lnTo>
                    <a:pt x="983" y="370"/>
                  </a:lnTo>
                  <a:lnTo>
                    <a:pt x="970" y="374"/>
                  </a:lnTo>
                  <a:lnTo>
                    <a:pt x="964" y="375"/>
                  </a:lnTo>
                  <a:lnTo>
                    <a:pt x="957" y="372"/>
                  </a:lnTo>
                  <a:lnTo>
                    <a:pt x="933" y="358"/>
                  </a:lnTo>
                  <a:lnTo>
                    <a:pt x="935" y="355"/>
                  </a:lnTo>
                  <a:lnTo>
                    <a:pt x="938" y="354"/>
                  </a:lnTo>
                  <a:lnTo>
                    <a:pt x="940" y="354"/>
                  </a:lnTo>
                  <a:lnTo>
                    <a:pt x="944" y="355"/>
                  </a:lnTo>
                  <a:lnTo>
                    <a:pt x="942" y="334"/>
                  </a:lnTo>
                  <a:lnTo>
                    <a:pt x="943" y="330"/>
                  </a:lnTo>
                  <a:lnTo>
                    <a:pt x="947" y="332"/>
                  </a:lnTo>
                  <a:lnTo>
                    <a:pt x="952" y="337"/>
                  </a:lnTo>
                  <a:lnTo>
                    <a:pt x="959" y="348"/>
                  </a:lnTo>
                  <a:lnTo>
                    <a:pt x="957" y="349"/>
                  </a:lnTo>
                  <a:lnTo>
                    <a:pt x="954" y="351"/>
                  </a:lnTo>
                  <a:lnTo>
                    <a:pt x="953" y="352"/>
                  </a:lnTo>
                  <a:lnTo>
                    <a:pt x="957" y="354"/>
                  </a:lnTo>
                  <a:lnTo>
                    <a:pt x="960" y="354"/>
                  </a:lnTo>
                  <a:lnTo>
                    <a:pt x="964" y="352"/>
                  </a:lnTo>
                  <a:lnTo>
                    <a:pt x="966" y="349"/>
                  </a:lnTo>
                  <a:lnTo>
                    <a:pt x="968" y="345"/>
                  </a:lnTo>
                  <a:lnTo>
                    <a:pt x="967" y="344"/>
                  </a:lnTo>
                  <a:lnTo>
                    <a:pt x="965" y="344"/>
                  </a:lnTo>
                  <a:lnTo>
                    <a:pt x="951" y="331"/>
                  </a:lnTo>
                  <a:lnTo>
                    <a:pt x="946" y="325"/>
                  </a:lnTo>
                  <a:lnTo>
                    <a:pt x="946" y="317"/>
                  </a:lnTo>
                  <a:lnTo>
                    <a:pt x="937" y="312"/>
                  </a:lnTo>
                  <a:lnTo>
                    <a:pt x="924" y="299"/>
                  </a:lnTo>
                  <a:lnTo>
                    <a:pt x="916" y="292"/>
                  </a:lnTo>
                  <a:lnTo>
                    <a:pt x="911" y="290"/>
                  </a:lnTo>
                  <a:lnTo>
                    <a:pt x="910" y="290"/>
                  </a:lnTo>
                  <a:lnTo>
                    <a:pt x="909" y="289"/>
                  </a:lnTo>
                  <a:lnTo>
                    <a:pt x="906" y="276"/>
                  </a:lnTo>
                  <a:lnTo>
                    <a:pt x="904" y="274"/>
                  </a:lnTo>
                  <a:lnTo>
                    <a:pt x="893" y="266"/>
                  </a:lnTo>
                  <a:lnTo>
                    <a:pt x="885" y="262"/>
                  </a:lnTo>
                  <a:lnTo>
                    <a:pt x="876" y="260"/>
                  </a:lnTo>
                  <a:lnTo>
                    <a:pt x="860" y="260"/>
                  </a:lnTo>
                  <a:lnTo>
                    <a:pt x="850" y="256"/>
                  </a:lnTo>
                  <a:lnTo>
                    <a:pt x="832" y="245"/>
                  </a:lnTo>
                  <a:lnTo>
                    <a:pt x="833" y="250"/>
                  </a:lnTo>
                  <a:lnTo>
                    <a:pt x="837" y="256"/>
                  </a:lnTo>
                  <a:lnTo>
                    <a:pt x="843" y="261"/>
                  </a:lnTo>
                  <a:lnTo>
                    <a:pt x="848" y="262"/>
                  </a:lnTo>
                  <a:lnTo>
                    <a:pt x="848" y="265"/>
                  </a:lnTo>
                  <a:lnTo>
                    <a:pt x="847" y="270"/>
                  </a:lnTo>
                  <a:lnTo>
                    <a:pt x="844" y="273"/>
                  </a:lnTo>
                  <a:lnTo>
                    <a:pt x="838" y="268"/>
                  </a:lnTo>
                  <a:lnTo>
                    <a:pt x="835" y="272"/>
                  </a:lnTo>
                  <a:lnTo>
                    <a:pt x="831" y="276"/>
                  </a:lnTo>
                  <a:lnTo>
                    <a:pt x="826" y="279"/>
                  </a:lnTo>
                  <a:lnTo>
                    <a:pt x="824" y="280"/>
                  </a:lnTo>
                  <a:lnTo>
                    <a:pt x="824" y="281"/>
                  </a:lnTo>
                  <a:lnTo>
                    <a:pt x="822" y="282"/>
                  </a:lnTo>
                  <a:lnTo>
                    <a:pt x="820" y="281"/>
                  </a:lnTo>
                  <a:lnTo>
                    <a:pt x="818" y="280"/>
                  </a:lnTo>
                  <a:lnTo>
                    <a:pt x="817" y="278"/>
                  </a:lnTo>
                  <a:lnTo>
                    <a:pt x="820" y="274"/>
                  </a:lnTo>
                  <a:lnTo>
                    <a:pt x="820" y="271"/>
                  </a:lnTo>
                  <a:lnTo>
                    <a:pt x="815" y="267"/>
                  </a:lnTo>
                  <a:lnTo>
                    <a:pt x="809" y="269"/>
                  </a:lnTo>
                  <a:lnTo>
                    <a:pt x="803" y="268"/>
                  </a:lnTo>
                  <a:lnTo>
                    <a:pt x="802" y="256"/>
                  </a:lnTo>
                  <a:lnTo>
                    <a:pt x="795" y="263"/>
                  </a:lnTo>
                  <a:lnTo>
                    <a:pt x="792" y="264"/>
                  </a:lnTo>
                  <a:lnTo>
                    <a:pt x="787" y="261"/>
                  </a:lnTo>
                  <a:lnTo>
                    <a:pt x="783" y="256"/>
                  </a:lnTo>
                  <a:lnTo>
                    <a:pt x="783" y="252"/>
                  </a:lnTo>
                  <a:lnTo>
                    <a:pt x="787" y="248"/>
                  </a:lnTo>
                  <a:lnTo>
                    <a:pt x="792" y="247"/>
                  </a:lnTo>
                  <a:lnTo>
                    <a:pt x="789" y="243"/>
                  </a:lnTo>
                  <a:lnTo>
                    <a:pt x="786" y="241"/>
                  </a:lnTo>
                  <a:lnTo>
                    <a:pt x="782" y="241"/>
                  </a:lnTo>
                  <a:lnTo>
                    <a:pt x="778" y="241"/>
                  </a:lnTo>
                  <a:lnTo>
                    <a:pt x="780" y="234"/>
                  </a:lnTo>
                  <a:lnTo>
                    <a:pt x="786" y="235"/>
                  </a:lnTo>
                  <a:lnTo>
                    <a:pt x="792" y="238"/>
                  </a:lnTo>
                  <a:lnTo>
                    <a:pt x="798" y="235"/>
                  </a:lnTo>
                  <a:lnTo>
                    <a:pt x="794" y="234"/>
                  </a:lnTo>
                  <a:lnTo>
                    <a:pt x="791" y="232"/>
                  </a:lnTo>
                  <a:lnTo>
                    <a:pt x="790" y="229"/>
                  </a:lnTo>
                  <a:lnTo>
                    <a:pt x="793" y="227"/>
                  </a:lnTo>
                  <a:lnTo>
                    <a:pt x="797" y="228"/>
                  </a:lnTo>
                  <a:lnTo>
                    <a:pt x="805" y="233"/>
                  </a:lnTo>
                  <a:lnTo>
                    <a:pt x="810" y="232"/>
                  </a:lnTo>
                  <a:lnTo>
                    <a:pt x="806" y="229"/>
                  </a:lnTo>
                  <a:lnTo>
                    <a:pt x="804" y="225"/>
                  </a:lnTo>
                  <a:lnTo>
                    <a:pt x="800" y="216"/>
                  </a:lnTo>
                  <a:lnTo>
                    <a:pt x="796" y="210"/>
                  </a:lnTo>
                  <a:lnTo>
                    <a:pt x="795" y="206"/>
                  </a:lnTo>
                  <a:lnTo>
                    <a:pt x="797" y="200"/>
                  </a:lnTo>
                  <a:lnTo>
                    <a:pt x="803" y="194"/>
                  </a:lnTo>
                  <a:lnTo>
                    <a:pt x="814" y="202"/>
                  </a:lnTo>
                  <a:lnTo>
                    <a:pt x="822" y="198"/>
                  </a:lnTo>
                  <a:lnTo>
                    <a:pt x="817" y="196"/>
                  </a:lnTo>
                  <a:lnTo>
                    <a:pt x="812" y="194"/>
                  </a:lnTo>
                  <a:lnTo>
                    <a:pt x="808" y="190"/>
                  </a:lnTo>
                  <a:lnTo>
                    <a:pt x="807" y="185"/>
                  </a:lnTo>
                  <a:lnTo>
                    <a:pt x="809" y="182"/>
                  </a:lnTo>
                  <a:lnTo>
                    <a:pt x="815" y="181"/>
                  </a:lnTo>
                  <a:lnTo>
                    <a:pt x="817" y="180"/>
                  </a:lnTo>
                  <a:lnTo>
                    <a:pt x="819" y="178"/>
                  </a:lnTo>
                  <a:lnTo>
                    <a:pt x="824" y="170"/>
                  </a:lnTo>
                  <a:lnTo>
                    <a:pt x="825" y="168"/>
                  </a:lnTo>
                  <a:lnTo>
                    <a:pt x="826" y="166"/>
                  </a:lnTo>
                  <a:lnTo>
                    <a:pt x="829" y="165"/>
                  </a:lnTo>
                  <a:lnTo>
                    <a:pt x="831" y="163"/>
                  </a:lnTo>
                  <a:lnTo>
                    <a:pt x="830" y="161"/>
                  </a:lnTo>
                  <a:lnTo>
                    <a:pt x="825" y="158"/>
                  </a:lnTo>
                  <a:lnTo>
                    <a:pt x="823" y="154"/>
                  </a:lnTo>
                  <a:lnTo>
                    <a:pt x="820" y="157"/>
                  </a:lnTo>
                  <a:lnTo>
                    <a:pt x="817" y="163"/>
                  </a:lnTo>
                  <a:lnTo>
                    <a:pt x="813" y="166"/>
                  </a:lnTo>
                  <a:lnTo>
                    <a:pt x="813" y="162"/>
                  </a:lnTo>
                  <a:lnTo>
                    <a:pt x="813" y="158"/>
                  </a:lnTo>
                  <a:lnTo>
                    <a:pt x="815" y="155"/>
                  </a:lnTo>
                  <a:lnTo>
                    <a:pt x="817" y="152"/>
                  </a:lnTo>
                  <a:lnTo>
                    <a:pt x="814" y="150"/>
                  </a:lnTo>
                  <a:lnTo>
                    <a:pt x="818" y="145"/>
                  </a:lnTo>
                  <a:lnTo>
                    <a:pt x="833" y="133"/>
                  </a:lnTo>
                  <a:lnTo>
                    <a:pt x="868" y="115"/>
                  </a:lnTo>
                  <a:lnTo>
                    <a:pt x="870" y="112"/>
                  </a:lnTo>
                  <a:lnTo>
                    <a:pt x="871" y="107"/>
                  </a:lnTo>
                  <a:lnTo>
                    <a:pt x="873" y="103"/>
                  </a:lnTo>
                  <a:lnTo>
                    <a:pt x="876" y="99"/>
                  </a:lnTo>
                  <a:lnTo>
                    <a:pt x="878" y="99"/>
                  </a:lnTo>
                  <a:lnTo>
                    <a:pt x="879" y="100"/>
                  </a:lnTo>
                  <a:lnTo>
                    <a:pt x="880" y="101"/>
                  </a:lnTo>
                  <a:lnTo>
                    <a:pt x="886" y="100"/>
                  </a:lnTo>
                  <a:lnTo>
                    <a:pt x="887" y="99"/>
                  </a:lnTo>
                  <a:lnTo>
                    <a:pt x="890" y="95"/>
                  </a:lnTo>
                  <a:lnTo>
                    <a:pt x="892" y="91"/>
                  </a:lnTo>
                  <a:lnTo>
                    <a:pt x="893" y="87"/>
                  </a:lnTo>
                  <a:lnTo>
                    <a:pt x="894" y="84"/>
                  </a:lnTo>
                  <a:lnTo>
                    <a:pt x="899" y="83"/>
                  </a:lnTo>
                  <a:lnTo>
                    <a:pt x="898" y="80"/>
                  </a:lnTo>
                  <a:lnTo>
                    <a:pt x="896" y="77"/>
                  </a:lnTo>
                  <a:lnTo>
                    <a:pt x="896" y="73"/>
                  </a:lnTo>
                  <a:lnTo>
                    <a:pt x="895" y="70"/>
                  </a:lnTo>
                  <a:lnTo>
                    <a:pt x="892" y="70"/>
                  </a:lnTo>
                  <a:lnTo>
                    <a:pt x="887" y="70"/>
                  </a:lnTo>
                  <a:lnTo>
                    <a:pt x="884" y="70"/>
                  </a:lnTo>
                  <a:lnTo>
                    <a:pt x="882" y="67"/>
                  </a:lnTo>
                  <a:lnTo>
                    <a:pt x="881" y="60"/>
                  </a:lnTo>
                  <a:lnTo>
                    <a:pt x="873" y="67"/>
                  </a:lnTo>
                  <a:lnTo>
                    <a:pt x="870" y="71"/>
                  </a:lnTo>
                  <a:lnTo>
                    <a:pt x="868" y="76"/>
                  </a:lnTo>
                  <a:lnTo>
                    <a:pt x="872" y="87"/>
                  </a:lnTo>
                  <a:lnTo>
                    <a:pt x="871" y="91"/>
                  </a:lnTo>
                  <a:lnTo>
                    <a:pt x="865" y="89"/>
                  </a:lnTo>
                  <a:lnTo>
                    <a:pt x="863" y="84"/>
                  </a:lnTo>
                  <a:lnTo>
                    <a:pt x="844" y="87"/>
                  </a:lnTo>
                  <a:lnTo>
                    <a:pt x="836" y="82"/>
                  </a:lnTo>
                  <a:lnTo>
                    <a:pt x="840" y="81"/>
                  </a:lnTo>
                  <a:lnTo>
                    <a:pt x="842" y="80"/>
                  </a:lnTo>
                  <a:lnTo>
                    <a:pt x="846" y="76"/>
                  </a:lnTo>
                  <a:lnTo>
                    <a:pt x="826" y="72"/>
                  </a:lnTo>
                  <a:lnTo>
                    <a:pt x="817" y="67"/>
                  </a:lnTo>
                  <a:lnTo>
                    <a:pt x="812" y="54"/>
                  </a:lnTo>
                  <a:lnTo>
                    <a:pt x="816" y="56"/>
                  </a:lnTo>
                  <a:lnTo>
                    <a:pt x="830" y="68"/>
                  </a:lnTo>
                  <a:lnTo>
                    <a:pt x="831" y="64"/>
                  </a:lnTo>
                  <a:lnTo>
                    <a:pt x="815" y="39"/>
                  </a:lnTo>
                  <a:lnTo>
                    <a:pt x="810" y="35"/>
                  </a:lnTo>
                  <a:lnTo>
                    <a:pt x="807" y="32"/>
                  </a:lnTo>
                  <a:lnTo>
                    <a:pt x="806" y="31"/>
                  </a:lnTo>
                  <a:lnTo>
                    <a:pt x="804" y="31"/>
                  </a:lnTo>
                  <a:lnTo>
                    <a:pt x="802" y="32"/>
                  </a:lnTo>
                  <a:lnTo>
                    <a:pt x="801" y="32"/>
                  </a:lnTo>
                  <a:lnTo>
                    <a:pt x="793" y="31"/>
                  </a:lnTo>
                  <a:lnTo>
                    <a:pt x="790" y="29"/>
                  </a:lnTo>
                  <a:lnTo>
                    <a:pt x="785" y="26"/>
                  </a:lnTo>
                  <a:lnTo>
                    <a:pt x="800" y="23"/>
                  </a:lnTo>
                  <a:lnTo>
                    <a:pt x="803" y="22"/>
                  </a:lnTo>
                  <a:lnTo>
                    <a:pt x="803" y="18"/>
                  </a:lnTo>
                  <a:lnTo>
                    <a:pt x="796" y="3"/>
                  </a:lnTo>
                  <a:lnTo>
                    <a:pt x="796" y="0"/>
                  </a:lnTo>
                  <a:lnTo>
                    <a:pt x="785" y="6"/>
                  </a:lnTo>
                  <a:lnTo>
                    <a:pt x="777" y="6"/>
                  </a:lnTo>
                  <a:lnTo>
                    <a:pt x="765" y="5"/>
                  </a:lnTo>
                  <a:lnTo>
                    <a:pt x="761" y="5"/>
                  </a:lnTo>
                  <a:lnTo>
                    <a:pt x="758" y="6"/>
                  </a:lnTo>
                  <a:lnTo>
                    <a:pt x="730" y="28"/>
                  </a:lnTo>
                  <a:lnTo>
                    <a:pt x="727" y="32"/>
                  </a:lnTo>
                  <a:lnTo>
                    <a:pt x="726" y="34"/>
                  </a:lnTo>
                  <a:lnTo>
                    <a:pt x="723" y="40"/>
                  </a:lnTo>
                  <a:lnTo>
                    <a:pt x="721" y="43"/>
                  </a:lnTo>
                  <a:lnTo>
                    <a:pt x="718" y="48"/>
                  </a:lnTo>
                  <a:lnTo>
                    <a:pt x="715" y="49"/>
                  </a:lnTo>
                  <a:lnTo>
                    <a:pt x="711" y="50"/>
                  </a:lnTo>
                  <a:lnTo>
                    <a:pt x="707" y="51"/>
                  </a:lnTo>
                  <a:lnTo>
                    <a:pt x="702" y="52"/>
                  </a:lnTo>
                  <a:lnTo>
                    <a:pt x="698" y="53"/>
                  </a:lnTo>
                  <a:lnTo>
                    <a:pt x="696" y="55"/>
                  </a:lnTo>
                  <a:lnTo>
                    <a:pt x="695" y="57"/>
                  </a:lnTo>
                  <a:lnTo>
                    <a:pt x="693" y="58"/>
                  </a:lnTo>
                  <a:lnTo>
                    <a:pt x="691" y="63"/>
                  </a:lnTo>
                  <a:lnTo>
                    <a:pt x="690" y="65"/>
                  </a:lnTo>
                  <a:lnTo>
                    <a:pt x="689" y="70"/>
                  </a:lnTo>
                  <a:lnTo>
                    <a:pt x="688" y="79"/>
                  </a:lnTo>
                  <a:lnTo>
                    <a:pt x="688" y="82"/>
                  </a:lnTo>
                  <a:lnTo>
                    <a:pt x="685" y="87"/>
                  </a:lnTo>
                  <a:lnTo>
                    <a:pt x="682" y="90"/>
                  </a:lnTo>
                  <a:lnTo>
                    <a:pt x="676" y="93"/>
                  </a:lnTo>
                  <a:lnTo>
                    <a:pt x="673" y="95"/>
                  </a:lnTo>
                  <a:lnTo>
                    <a:pt x="671" y="98"/>
                  </a:lnTo>
                  <a:lnTo>
                    <a:pt x="668" y="104"/>
                  </a:lnTo>
                  <a:lnTo>
                    <a:pt x="664" y="110"/>
                  </a:lnTo>
                  <a:lnTo>
                    <a:pt x="661" y="115"/>
                  </a:lnTo>
                  <a:lnTo>
                    <a:pt x="658" y="117"/>
                  </a:lnTo>
                  <a:lnTo>
                    <a:pt x="655" y="118"/>
                  </a:lnTo>
                  <a:lnTo>
                    <a:pt x="648" y="120"/>
                  </a:lnTo>
                  <a:lnTo>
                    <a:pt x="624" y="125"/>
                  </a:lnTo>
                  <a:lnTo>
                    <a:pt x="601" y="131"/>
                  </a:lnTo>
                  <a:lnTo>
                    <a:pt x="577" y="136"/>
                  </a:lnTo>
                  <a:lnTo>
                    <a:pt x="554" y="141"/>
                  </a:lnTo>
                  <a:lnTo>
                    <a:pt x="531" y="147"/>
                  </a:lnTo>
                  <a:lnTo>
                    <a:pt x="507" y="152"/>
                  </a:lnTo>
                  <a:lnTo>
                    <a:pt x="484" y="157"/>
                  </a:lnTo>
                  <a:lnTo>
                    <a:pt x="460" y="163"/>
                  </a:lnTo>
                  <a:lnTo>
                    <a:pt x="437" y="168"/>
                  </a:lnTo>
                  <a:lnTo>
                    <a:pt x="391" y="178"/>
                  </a:lnTo>
                  <a:lnTo>
                    <a:pt x="367" y="184"/>
                  </a:lnTo>
                  <a:lnTo>
                    <a:pt x="344" y="189"/>
                  </a:lnTo>
                  <a:lnTo>
                    <a:pt x="320" y="194"/>
                  </a:lnTo>
                  <a:lnTo>
                    <a:pt x="297" y="199"/>
                  </a:lnTo>
                  <a:lnTo>
                    <a:pt x="274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57" y="208"/>
                  </a:lnTo>
                  <a:lnTo>
                    <a:pt x="240" y="212"/>
                  </a:lnTo>
                  <a:lnTo>
                    <a:pt x="224" y="215"/>
                  </a:lnTo>
                  <a:lnTo>
                    <a:pt x="208" y="219"/>
                  </a:lnTo>
                  <a:lnTo>
                    <a:pt x="192" y="222"/>
                  </a:lnTo>
                  <a:lnTo>
                    <a:pt x="175" y="225"/>
                  </a:lnTo>
                  <a:lnTo>
                    <a:pt x="159" y="229"/>
                  </a:lnTo>
                  <a:lnTo>
                    <a:pt x="143" y="232"/>
                  </a:lnTo>
                  <a:lnTo>
                    <a:pt x="127" y="236"/>
                  </a:lnTo>
                  <a:lnTo>
                    <a:pt x="111" y="239"/>
                  </a:lnTo>
                  <a:lnTo>
                    <a:pt x="94" y="243"/>
                  </a:lnTo>
                  <a:lnTo>
                    <a:pt x="78" y="246"/>
                  </a:lnTo>
                  <a:lnTo>
                    <a:pt x="62" y="249"/>
                  </a:lnTo>
                  <a:lnTo>
                    <a:pt x="13" y="260"/>
                  </a:lnTo>
                  <a:lnTo>
                    <a:pt x="9" y="268"/>
                  </a:lnTo>
                  <a:lnTo>
                    <a:pt x="9" y="279"/>
                  </a:lnTo>
                  <a:lnTo>
                    <a:pt x="8" y="312"/>
                  </a:lnTo>
                  <a:lnTo>
                    <a:pt x="7" y="344"/>
                  </a:lnTo>
                  <a:lnTo>
                    <a:pt x="6" y="377"/>
                  </a:lnTo>
                  <a:lnTo>
                    <a:pt x="5" y="410"/>
                  </a:lnTo>
                  <a:lnTo>
                    <a:pt x="4" y="443"/>
                  </a:lnTo>
                  <a:lnTo>
                    <a:pt x="2" y="509"/>
                  </a:lnTo>
                  <a:lnTo>
                    <a:pt x="1" y="54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11" y="576"/>
                  </a:lnTo>
                  <a:lnTo>
                    <a:pt x="52" y="567"/>
                  </a:lnTo>
                  <a:lnTo>
                    <a:pt x="93" y="559"/>
                  </a:lnTo>
                  <a:lnTo>
                    <a:pt x="133" y="550"/>
                  </a:lnTo>
                  <a:lnTo>
                    <a:pt x="174" y="542"/>
                  </a:lnTo>
                  <a:lnTo>
                    <a:pt x="196" y="537"/>
                  </a:lnTo>
                  <a:lnTo>
                    <a:pt x="218" y="533"/>
                  </a:lnTo>
                  <a:lnTo>
                    <a:pt x="236" y="530"/>
                  </a:lnTo>
                  <a:lnTo>
                    <a:pt x="239" y="541"/>
                  </a:lnTo>
                  <a:lnTo>
                    <a:pt x="253" y="536"/>
                  </a:lnTo>
                  <a:lnTo>
                    <a:pt x="252" y="526"/>
                  </a:lnTo>
                  <a:lnTo>
                    <a:pt x="298" y="515"/>
                  </a:lnTo>
                  <a:lnTo>
                    <a:pt x="306" y="515"/>
                  </a:lnTo>
                  <a:lnTo>
                    <a:pt x="311" y="515"/>
                  </a:lnTo>
                  <a:lnTo>
                    <a:pt x="313" y="514"/>
                  </a:lnTo>
                  <a:lnTo>
                    <a:pt x="319" y="509"/>
                  </a:lnTo>
                  <a:lnTo>
                    <a:pt x="335" y="506"/>
                  </a:lnTo>
                  <a:lnTo>
                    <a:pt x="384" y="494"/>
                  </a:lnTo>
                  <a:lnTo>
                    <a:pt x="433" y="482"/>
                  </a:lnTo>
                  <a:lnTo>
                    <a:pt x="482" y="471"/>
                  </a:lnTo>
                  <a:lnTo>
                    <a:pt x="531" y="459"/>
                  </a:lnTo>
                  <a:lnTo>
                    <a:pt x="569" y="450"/>
                  </a:lnTo>
                  <a:lnTo>
                    <a:pt x="570" y="454"/>
                  </a:lnTo>
                  <a:lnTo>
                    <a:pt x="600" y="446"/>
                  </a:lnTo>
                  <a:lnTo>
                    <a:pt x="630" y="437"/>
                  </a:lnTo>
                  <a:lnTo>
                    <a:pt x="659" y="429"/>
                  </a:lnTo>
                  <a:lnTo>
                    <a:pt x="689" y="421"/>
                  </a:lnTo>
                  <a:lnTo>
                    <a:pt x="706" y="416"/>
                  </a:lnTo>
                  <a:lnTo>
                    <a:pt x="708" y="422"/>
                  </a:lnTo>
                  <a:lnTo>
                    <a:pt x="712" y="435"/>
                  </a:lnTo>
                  <a:lnTo>
                    <a:pt x="720" y="462"/>
                  </a:lnTo>
                  <a:lnTo>
                    <a:pt x="721" y="464"/>
                  </a:lnTo>
                  <a:lnTo>
                    <a:pt x="723" y="466"/>
                  </a:lnTo>
                  <a:lnTo>
                    <a:pt x="726" y="466"/>
                  </a:lnTo>
                  <a:lnTo>
                    <a:pt x="732" y="464"/>
                  </a:lnTo>
                  <a:lnTo>
                    <a:pt x="735" y="464"/>
                  </a:lnTo>
                  <a:lnTo>
                    <a:pt x="736" y="466"/>
                  </a:lnTo>
                  <a:lnTo>
                    <a:pt x="738" y="470"/>
                  </a:lnTo>
                  <a:lnTo>
                    <a:pt x="739" y="473"/>
                  </a:lnTo>
                  <a:lnTo>
                    <a:pt x="739" y="476"/>
                  </a:lnTo>
                  <a:lnTo>
                    <a:pt x="739" y="480"/>
                  </a:lnTo>
                  <a:lnTo>
                    <a:pt x="740" y="482"/>
                  </a:lnTo>
                  <a:lnTo>
                    <a:pt x="742" y="486"/>
                  </a:lnTo>
                  <a:lnTo>
                    <a:pt x="744" y="501"/>
                  </a:lnTo>
                  <a:lnTo>
                    <a:pt x="745" y="503"/>
                  </a:lnTo>
                  <a:lnTo>
                    <a:pt x="746" y="506"/>
                  </a:lnTo>
                  <a:lnTo>
                    <a:pt x="749" y="508"/>
                  </a:lnTo>
                  <a:lnTo>
                    <a:pt x="754" y="512"/>
                  </a:lnTo>
                  <a:lnTo>
                    <a:pt x="760" y="515"/>
                  </a:lnTo>
                  <a:lnTo>
                    <a:pt x="764" y="516"/>
                  </a:lnTo>
                  <a:lnTo>
                    <a:pt x="768" y="516"/>
                  </a:lnTo>
                  <a:lnTo>
                    <a:pt x="775" y="519"/>
                  </a:lnTo>
                  <a:lnTo>
                    <a:pt x="790" y="534"/>
                  </a:lnTo>
                  <a:lnTo>
                    <a:pt x="791" y="528"/>
                  </a:lnTo>
                  <a:lnTo>
                    <a:pt x="792" y="526"/>
                  </a:lnTo>
                  <a:lnTo>
                    <a:pt x="793" y="523"/>
                  </a:lnTo>
                  <a:lnTo>
                    <a:pt x="797" y="523"/>
                  </a:lnTo>
                  <a:lnTo>
                    <a:pt x="806" y="524"/>
                  </a:lnTo>
                  <a:lnTo>
                    <a:pt x="808" y="521"/>
                  </a:lnTo>
                  <a:lnTo>
                    <a:pt x="810" y="518"/>
                  </a:lnTo>
                  <a:lnTo>
                    <a:pt x="815" y="495"/>
                  </a:lnTo>
                  <a:lnTo>
                    <a:pt x="817" y="489"/>
                  </a:lnTo>
                  <a:lnTo>
                    <a:pt x="822" y="485"/>
                  </a:lnTo>
                  <a:lnTo>
                    <a:pt x="818" y="505"/>
                  </a:lnTo>
                  <a:lnTo>
                    <a:pt x="808" y="540"/>
                  </a:lnTo>
                  <a:lnTo>
                    <a:pt x="807" y="558"/>
                  </a:lnTo>
                  <a:lnTo>
                    <a:pt x="808" y="567"/>
                  </a:lnTo>
                  <a:lnTo>
                    <a:pt x="811" y="577"/>
                  </a:lnTo>
                  <a:lnTo>
                    <a:pt x="817" y="596"/>
                  </a:lnTo>
                  <a:lnTo>
                    <a:pt x="825" y="611"/>
                  </a:lnTo>
                  <a:lnTo>
                    <a:pt x="826" y="614"/>
                  </a:lnTo>
                  <a:lnTo>
                    <a:pt x="825" y="619"/>
                  </a:lnTo>
                  <a:lnTo>
                    <a:pt x="827" y="623"/>
                  </a:lnTo>
                  <a:lnTo>
                    <a:pt x="834" y="632"/>
                  </a:lnTo>
                  <a:lnTo>
                    <a:pt x="850" y="608"/>
                  </a:lnTo>
                  <a:lnTo>
                    <a:pt x="857" y="601"/>
                  </a:lnTo>
                  <a:lnTo>
                    <a:pt x="855" y="599"/>
                  </a:lnTo>
                  <a:lnTo>
                    <a:pt x="851" y="593"/>
                  </a:lnTo>
                  <a:lnTo>
                    <a:pt x="863" y="592"/>
                  </a:lnTo>
                  <a:lnTo>
                    <a:pt x="867" y="589"/>
                  </a:lnTo>
                  <a:lnTo>
                    <a:pt x="864" y="580"/>
                  </a:lnTo>
                  <a:lnTo>
                    <a:pt x="870" y="584"/>
                  </a:lnTo>
                  <a:lnTo>
                    <a:pt x="873" y="590"/>
                  </a:lnTo>
                  <a:lnTo>
                    <a:pt x="873" y="597"/>
                  </a:lnTo>
                  <a:lnTo>
                    <a:pt x="867" y="601"/>
                  </a:lnTo>
                  <a:lnTo>
                    <a:pt x="878" y="603"/>
                  </a:lnTo>
                  <a:lnTo>
                    <a:pt x="886" y="598"/>
                  </a:lnTo>
                  <a:lnTo>
                    <a:pt x="898" y="584"/>
                  </a:lnTo>
                  <a:lnTo>
                    <a:pt x="897" y="585"/>
                  </a:lnTo>
                  <a:lnTo>
                    <a:pt x="897" y="587"/>
                  </a:lnTo>
                  <a:lnTo>
                    <a:pt x="902" y="585"/>
                  </a:lnTo>
                  <a:lnTo>
                    <a:pt x="905" y="582"/>
                  </a:lnTo>
                  <a:lnTo>
                    <a:pt x="911" y="574"/>
                  </a:lnTo>
                  <a:lnTo>
                    <a:pt x="906" y="562"/>
                  </a:lnTo>
                  <a:lnTo>
                    <a:pt x="907" y="553"/>
                  </a:lnTo>
                  <a:lnTo>
                    <a:pt x="910" y="545"/>
                  </a:lnTo>
                  <a:lnTo>
                    <a:pt x="907" y="534"/>
                  </a:lnTo>
                  <a:lnTo>
                    <a:pt x="917" y="537"/>
                  </a:lnTo>
                  <a:lnTo>
                    <a:pt x="920" y="539"/>
                  </a:lnTo>
                  <a:lnTo>
                    <a:pt x="922" y="541"/>
                  </a:lnTo>
                  <a:lnTo>
                    <a:pt x="926" y="549"/>
                  </a:lnTo>
                  <a:lnTo>
                    <a:pt x="929" y="550"/>
                  </a:lnTo>
                  <a:lnTo>
                    <a:pt x="933" y="549"/>
                  </a:lnTo>
                  <a:lnTo>
                    <a:pt x="932" y="544"/>
                  </a:lnTo>
                  <a:lnTo>
                    <a:pt x="927" y="534"/>
                  </a:lnTo>
                  <a:lnTo>
                    <a:pt x="930" y="533"/>
                  </a:lnTo>
                  <a:lnTo>
                    <a:pt x="936" y="529"/>
                  </a:lnTo>
                  <a:lnTo>
                    <a:pt x="940" y="524"/>
                  </a:lnTo>
                  <a:lnTo>
                    <a:pt x="940" y="523"/>
                  </a:lnTo>
                  <a:lnTo>
                    <a:pt x="939" y="521"/>
                  </a:lnTo>
                  <a:lnTo>
                    <a:pt x="941" y="517"/>
                  </a:lnTo>
                  <a:lnTo>
                    <a:pt x="944" y="515"/>
                  </a:lnTo>
                  <a:lnTo>
                    <a:pt x="950" y="520"/>
                  </a:lnTo>
                  <a:lnTo>
                    <a:pt x="954" y="511"/>
                  </a:lnTo>
                  <a:lnTo>
                    <a:pt x="954" y="503"/>
                  </a:lnTo>
                  <a:lnTo>
                    <a:pt x="956" y="498"/>
                  </a:lnTo>
                  <a:lnTo>
                    <a:pt x="966" y="497"/>
                  </a:lnTo>
                  <a:lnTo>
                    <a:pt x="961" y="491"/>
                  </a:lnTo>
                  <a:lnTo>
                    <a:pt x="959" y="486"/>
                  </a:lnTo>
                  <a:lnTo>
                    <a:pt x="956" y="472"/>
                  </a:lnTo>
                  <a:lnTo>
                    <a:pt x="959" y="471"/>
                  </a:lnTo>
                  <a:lnTo>
                    <a:pt x="967" y="472"/>
                  </a:lnTo>
                  <a:lnTo>
                    <a:pt x="980" y="477"/>
                  </a:lnTo>
                  <a:lnTo>
                    <a:pt x="982" y="477"/>
                  </a:lnTo>
                  <a:lnTo>
                    <a:pt x="982" y="471"/>
                  </a:lnTo>
                  <a:lnTo>
                    <a:pt x="983" y="467"/>
                  </a:lnTo>
                  <a:lnTo>
                    <a:pt x="987" y="467"/>
                  </a:lnTo>
                  <a:lnTo>
                    <a:pt x="990" y="471"/>
                  </a:lnTo>
                  <a:lnTo>
                    <a:pt x="989" y="472"/>
                  </a:lnTo>
                  <a:lnTo>
                    <a:pt x="986" y="475"/>
                  </a:lnTo>
                  <a:lnTo>
                    <a:pt x="990" y="479"/>
                  </a:lnTo>
                  <a:lnTo>
                    <a:pt x="988" y="484"/>
                  </a:lnTo>
                  <a:lnTo>
                    <a:pt x="985" y="489"/>
                  </a:lnTo>
                  <a:lnTo>
                    <a:pt x="984" y="493"/>
                  </a:lnTo>
                  <a:lnTo>
                    <a:pt x="986" y="499"/>
                  </a:lnTo>
                  <a:lnTo>
                    <a:pt x="990" y="505"/>
                  </a:lnTo>
                  <a:lnTo>
                    <a:pt x="998" y="538"/>
                  </a:lnTo>
                  <a:lnTo>
                    <a:pt x="998" y="551"/>
                  </a:lnTo>
                  <a:lnTo>
                    <a:pt x="993" y="561"/>
                  </a:lnTo>
                  <a:lnTo>
                    <a:pt x="1003" y="557"/>
                  </a:lnTo>
                  <a:lnTo>
                    <a:pt x="1020" y="544"/>
                  </a:lnTo>
                  <a:lnTo>
                    <a:pt x="1029" y="539"/>
                  </a:lnTo>
                  <a:lnTo>
                    <a:pt x="1040" y="535"/>
                  </a:lnTo>
                  <a:lnTo>
                    <a:pt x="1049" y="531"/>
                  </a:lnTo>
                  <a:lnTo>
                    <a:pt x="1056" y="524"/>
                  </a:lnTo>
                  <a:lnTo>
                    <a:pt x="1060" y="515"/>
                  </a:lnTo>
                  <a:lnTo>
                    <a:pt x="1066" y="495"/>
                  </a:lnTo>
                  <a:lnTo>
                    <a:pt x="1068" y="490"/>
                  </a:lnTo>
                  <a:lnTo>
                    <a:pt x="1073" y="490"/>
                  </a:lnTo>
                  <a:lnTo>
                    <a:pt x="1079" y="497"/>
                  </a:lnTo>
                  <a:lnTo>
                    <a:pt x="1083" y="494"/>
                  </a:lnTo>
                  <a:lnTo>
                    <a:pt x="1086" y="489"/>
                  </a:lnTo>
                  <a:lnTo>
                    <a:pt x="1091" y="487"/>
                  </a:lnTo>
                  <a:lnTo>
                    <a:pt x="1102" y="485"/>
                  </a:lnTo>
                  <a:lnTo>
                    <a:pt x="1107" y="482"/>
                  </a:lnTo>
                  <a:lnTo>
                    <a:pt x="1115" y="476"/>
                  </a:lnTo>
                  <a:lnTo>
                    <a:pt x="1119" y="474"/>
                  </a:lnTo>
                  <a:lnTo>
                    <a:pt x="1119" y="485"/>
                  </a:lnTo>
                  <a:lnTo>
                    <a:pt x="1120" y="490"/>
                  </a:lnTo>
                  <a:lnTo>
                    <a:pt x="1122" y="487"/>
                  </a:lnTo>
                  <a:lnTo>
                    <a:pt x="1125" y="477"/>
                  </a:lnTo>
                  <a:lnTo>
                    <a:pt x="1127" y="473"/>
                  </a:lnTo>
                  <a:lnTo>
                    <a:pt x="1130" y="471"/>
                  </a:lnTo>
                  <a:lnTo>
                    <a:pt x="1134" y="469"/>
                  </a:lnTo>
                  <a:lnTo>
                    <a:pt x="1143" y="461"/>
                  </a:lnTo>
                  <a:lnTo>
                    <a:pt x="1158" y="456"/>
                  </a:lnTo>
                  <a:lnTo>
                    <a:pt x="1208" y="433"/>
                  </a:lnTo>
                  <a:lnTo>
                    <a:pt x="1222" y="43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xmlns="" id="{0CDE67B6-46D7-4B88-82F6-621AEE3E1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7621" y="2489442"/>
              <a:ext cx="23694" cy="18178"/>
            </a:xfrm>
            <a:custGeom>
              <a:avLst/>
              <a:gdLst>
                <a:gd name="T0" fmla="*/ 84 w 92"/>
                <a:gd name="T1" fmla="*/ 36 h 71"/>
                <a:gd name="T2" fmla="*/ 69 w 92"/>
                <a:gd name="T3" fmla="*/ 21 h 71"/>
                <a:gd name="T4" fmla="*/ 59 w 92"/>
                <a:gd name="T5" fmla="*/ 4 h 71"/>
                <a:gd name="T6" fmla="*/ 56 w 92"/>
                <a:gd name="T7" fmla="*/ 1 h 71"/>
                <a:gd name="T8" fmla="*/ 54 w 92"/>
                <a:gd name="T9" fmla="*/ 0 h 71"/>
                <a:gd name="T10" fmla="*/ 51 w 92"/>
                <a:gd name="T11" fmla="*/ 0 h 71"/>
                <a:gd name="T12" fmla="*/ 48 w 92"/>
                <a:gd name="T13" fmla="*/ 1 h 71"/>
                <a:gd name="T14" fmla="*/ 55 w 92"/>
                <a:gd name="T15" fmla="*/ 12 h 71"/>
                <a:gd name="T16" fmla="*/ 55 w 92"/>
                <a:gd name="T17" fmla="*/ 21 h 71"/>
                <a:gd name="T18" fmla="*/ 50 w 92"/>
                <a:gd name="T19" fmla="*/ 41 h 71"/>
                <a:gd name="T20" fmla="*/ 54 w 92"/>
                <a:gd name="T21" fmla="*/ 38 h 71"/>
                <a:gd name="T22" fmla="*/ 61 w 92"/>
                <a:gd name="T23" fmla="*/ 25 h 71"/>
                <a:gd name="T24" fmla="*/ 66 w 92"/>
                <a:gd name="T25" fmla="*/ 21 h 71"/>
                <a:gd name="T26" fmla="*/ 66 w 92"/>
                <a:gd name="T27" fmla="*/ 28 h 71"/>
                <a:gd name="T28" fmla="*/ 64 w 92"/>
                <a:gd name="T29" fmla="*/ 35 h 71"/>
                <a:gd name="T30" fmla="*/ 60 w 92"/>
                <a:gd name="T31" fmla="*/ 40 h 71"/>
                <a:gd name="T32" fmla="*/ 52 w 92"/>
                <a:gd name="T33" fmla="*/ 45 h 71"/>
                <a:gd name="T34" fmla="*/ 50 w 92"/>
                <a:gd name="T35" fmla="*/ 50 h 71"/>
                <a:gd name="T36" fmla="*/ 48 w 92"/>
                <a:gd name="T37" fmla="*/ 52 h 71"/>
                <a:gd name="T38" fmla="*/ 45 w 92"/>
                <a:gd name="T39" fmla="*/ 52 h 71"/>
                <a:gd name="T40" fmla="*/ 41 w 92"/>
                <a:gd name="T41" fmla="*/ 51 h 71"/>
                <a:gd name="T42" fmla="*/ 38 w 92"/>
                <a:gd name="T43" fmla="*/ 51 h 71"/>
                <a:gd name="T44" fmla="*/ 28 w 92"/>
                <a:gd name="T45" fmla="*/ 53 h 71"/>
                <a:gd name="T46" fmla="*/ 0 w 92"/>
                <a:gd name="T47" fmla="*/ 65 h 71"/>
                <a:gd name="T48" fmla="*/ 1 w 92"/>
                <a:gd name="T49" fmla="*/ 67 h 71"/>
                <a:gd name="T50" fmla="*/ 40 w 92"/>
                <a:gd name="T51" fmla="*/ 70 h 71"/>
                <a:gd name="T52" fmla="*/ 59 w 92"/>
                <a:gd name="T53" fmla="*/ 68 h 71"/>
                <a:gd name="T54" fmla="*/ 77 w 92"/>
                <a:gd name="T55" fmla="*/ 62 h 71"/>
                <a:gd name="T56" fmla="*/ 91 w 92"/>
                <a:gd name="T57" fmla="*/ 49 h 71"/>
                <a:gd name="T58" fmla="*/ 84 w 92"/>
                <a:gd name="T5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71">
                  <a:moveTo>
                    <a:pt x="84" y="36"/>
                  </a:moveTo>
                  <a:lnTo>
                    <a:pt x="69" y="21"/>
                  </a:lnTo>
                  <a:lnTo>
                    <a:pt x="59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55" y="12"/>
                  </a:lnTo>
                  <a:lnTo>
                    <a:pt x="55" y="21"/>
                  </a:lnTo>
                  <a:lnTo>
                    <a:pt x="50" y="41"/>
                  </a:lnTo>
                  <a:lnTo>
                    <a:pt x="54" y="38"/>
                  </a:lnTo>
                  <a:lnTo>
                    <a:pt x="61" y="25"/>
                  </a:lnTo>
                  <a:lnTo>
                    <a:pt x="66" y="21"/>
                  </a:lnTo>
                  <a:lnTo>
                    <a:pt x="66" y="28"/>
                  </a:lnTo>
                  <a:lnTo>
                    <a:pt x="64" y="35"/>
                  </a:lnTo>
                  <a:lnTo>
                    <a:pt x="60" y="40"/>
                  </a:lnTo>
                  <a:lnTo>
                    <a:pt x="52" y="45"/>
                  </a:lnTo>
                  <a:lnTo>
                    <a:pt x="50" y="50"/>
                  </a:lnTo>
                  <a:lnTo>
                    <a:pt x="48" y="52"/>
                  </a:lnTo>
                  <a:lnTo>
                    <a:pt x="45" y="52"/>
                  </a:lnTo>
                  <a:lnTo>
                    <a:pt x="41" y="51"/>
                  </a:lnTo>
                  <a:lnTo>
                    <a:pt x="38" y="51"/>
                  </a:lnTo>
                  <a:lnTo>
                    <a:pt x="28" y="5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40" y="70"/>
                  </a:lnTo>
                  <a:lnTo>
                    <a:pt x="59" y="68"/>
                  </a:lnTo>
                  <a:lnTo>
                    <a:pt x="77" y="62"/>
                  </a:lnTo>
                  <a:lnTo>
                    <a:pt x="91" y="49"/>
                  </a:lnTo>
                  <a:lnTo>
                    <a:pt x="84" y="3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xmlns="" id="{B75A8B71-D580-4126-8860-8B7A7C297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71671" y="2496259"/>
              <a:ext cx="5641" cy="7952"/>
            </a:xfrm>
            <a:custGeom>
              <a:avLst/>
              <a:gdLst>
                <a:gd name="T0" fmla="*/ 17 w 23"/>
                <a:gd name="T1" fmla="*/ 6 h 32"/>
                <a:gd name="T2" fmla="*/ 11 w 23"/>
                <a:gd name="T3" fmla="*/ 0 h 32"/>
                <a:gd name="T4" fmla="*/ 7 w 23"/>
                <a:gd name="T5" fmla="*/ 6 h 32"/>
                <a:gd name="T6" fmla="*/ 4 w 23"/>
                <a:gd name="T7" fmla="*/ 15 h 32"/>
                <a:gd name="T8" fmla="*/ 0 w 23"/>
                <a:gd name="T9" fmla="*/ 20 h 32"/>
                <a:gd name="T10" fmla="*/ 4 w 23"/>
                <a:gd name="T11" fmla="*/ 24 h 32"/>
                <a:gd name="T12" fmla="*/ 10 w 23"/>
                <a:gd name="T13" fmla="*/ 28 h 32"/>
                <a:gd name="T14" fmla="*/ 16 w 23"/>
                <a:gd name="T15" fmla="*/ 31 h 32"/>
                <a:gd name="T16" fmla="*/ 21 w 23"/>
                <a:gd name="T17" fmla="*/ 30 h 32"/>
                <a:gd name="T18" fmla="*/ 22 w 23"/>
                <a:gd name="T19" fmla="*/ 26 h 32"/>
                <a:gd name="T20" fmla="*/ 21 w 23"/>
                <a:gd name="T21" fmla="*/ 20 h 32"/>
                <a:gd name="T22" fmla="*/ 17 w 23"/>
                <a:gd name="T2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17" y="6"/>
                  </a:moveTo>
                  <a:lnTo>
                    <a:pt x="11" y="0"/>
                  </a:lnTo>
                  <a:lnTo>
                    <a:pt x="7" y="6"/>
                  </a:lnTo>
                  <a:lnTo>
                    <a:pt x="4" y="15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31"/>
                  </a:lnTo>
                  <a:lnTo>
                    <a:pt x="21" y="30"/>
                  </a:lnTo>
                  <a:lnTo>
                    <a:pt x="22" y="26"/>
                  </a:lnTo>
                  <a:lnTo>
                    <a:pt x="21" y="20"/>
                  </a:lnTo>
                  <a:lnTo>
                    <a:pt x="1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xmlns="" id="{EAA16EB8-CFBD-4F7A-99D4-BE0FD92C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4594" y="2493986"/>
              <a:ext cx="28206" cy="22722"/>
            </a:xfrm>
            <a:custGeom>
              <a:avLst/>
              <a:gdLst>
                <a:gd name="T0" fmla="*/ 89 w 110"/>
                <a:gd name="T1" fmla="*/ 23 h 87"/>
                <a:gd name="T2" fmla="*/ 84 w 110"/>
                <a:gd name="T3" fmla="*/ 23 h 87"/>
                <a:gd name="T4" fmla="*/ 78 w 110"/>
                <a:gd name="T5" fmla="*/ 20 h 87"/>
                <a:gd name="T6" fmla="*/ 84 w 110"/>
                <a:gd name="T7" fmla="*/ 15 h 87"/>
                <a:gd name="T8" fmla="*/ 87 w 110"/>
                <a:gd name="T9" fmla="*/ 10 h 87"/>
                <a:gd name="T10" fmla="*/ 86 w 110"/>
                <a:gd name="T11" fmla="*/ 6 h 87"/>
                <a:gd name="T12" fmla="*/ 81 w 110"/>
                <a:gd name="T13" fmla="*/ 1 h 87"/>
                <a:gd name="T14" fmla="*/ 75 w 110"/>
                <a:gd name="T15" fmla="*/ 0 h 87"/>
                <a:gd name="T16" fmla="*/ 73 w 110"/>
                <a:gd name="T17" fmla="*/ 4 h 87"/>
                <a:gd name="T18" fmla="*/ 72 w 110"/>
                <a:gd name="T19" fmla="*/ 10 h 87"/>
                <a:gd name="T20" fmla="*/ 67 w 110"/>
                <a:gd name="T21" fmla="*/ 14 h 87"/>
                <a:gd name="T22" fmla="*/ 68 w 110"/>
                <a:gd name="T23" fmla="*/ 3 h 87"/>
                <a:gd name="T24" fmla="*/ 64 w 110"/>
                <a:gd name="T25" fmla="*/ 3 h 87"/>
                <a:gd name="T26" fmla="*/ 48 w 110"/>
                <a:gd name="T27" fmla="*/ 15 h 87"/>
                <a:gd name="T28" fmla="*/ 41 w 110"/>
                <a:gd name="T29" fmla="*/ 28 h 87"/>
                <a:gd name="T30" fmla="*/ 37 w 110"/>
                <a:gd name="T31" fmla="*/ 32 h 87"/>
                <a:gd name="T32" fmla="*/ 34 w 110"/>
                <a:gd name="T33" fmla="*/ 36 h 87"/>
                <a:gd name="T34" fmla="*/ 29 w 110"/>
                <a:gd name="T35" fmla="*/ 53 h 87"/>
                <a:gd name="T36" fmla="*/ 26 w 110"/>
                <a:gd name="T37" fmla="*/ 60 h 87"/>
                <a:gd name="T38" fmla="*/ 21 w 110"/>
                <a:gd name="T39" fmla="*/ 64 h 87"/>
                <a:gd name="T40" fmla="*/ 0 w 110"/>
                <a:gd name="T41" fmla="*/ 70 h 87"/>
                <a:gd name="T42" fmla="*/ 0 w 110"/>
                <a:gd name="T43" fmla="*/ 73 h 87"/>
                <a:gd name="T44" fmla="*/ 5 w 110"/>
                <a:gd name="T45" fmla="*/ 75 h 87"/>
                <a:gd name="T46" fmla="*/ 14 w 110"/>
                <a:gd name="T47" fmla="*/ 81 h 87"/>
                <a:gd name="T48" fmla="*/ 18 w 110"/>
                <a:gd name="T49" fmla="*/ 84 h 87"/>
                <a:gd name="T50" fmla="*/ 25 w 110"/>
                <a:gd name="T51" fmla="*/ 86 h 87"/>
                <a:gd name="T52" fmla="*/ 29 w 110"/>
                <a:gd name="T53" fmla="*/ 85 h 87"/>
                <a:gd name="T54" fmla="*/ 33 w 110"/>
                <a:gd name="T55" fmla="*/ 77 h 87"/>
                <a:gd name="T56" fmla="*/ 40 w 110"/>
                <a:gd name="T57" fmla="*/ 70 h 87"/>
                <a:gd name="T58" fmla="*/ 48 w 110"/>
                <a:gd name="T59" fmla="*/ 63 h 87"/>
                <a:gd name="T60" fmla="*/ 57 w 110"/>
                <a:gd name="T61" fmla="*/ 58 h 87"/>
                <a:gd name="T62" fmla="*/ 104 w 110"/>
                <a:gd name="T63" fmla="*/ 45 h 87"/>
                <a:gd name="T64" fmla="*/ 109 w 110"/>
                <a:gd name="T65" fmla="*/ 42 h 87"/>
                <a:gd name="T66" fmla="*/ 100 w 110"/>
                <a:gd name="T67" fmla="*/ 21 h 87"/>
                <a:gd name="T68" fmla="*/ 89 w 110"/>
                <a:gd name="T69" fmla="*/ 2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" h="87">
                  <a:moveTo>
                    <a:pt x="89" y="23"/>
                  </a:moveTo>
                  <a:lnTo>
                    <a:pt x="84" y="23"/>
                  </a:lnTo>
                  <a:lnTo>
                    <a:pt x="78" y="20"/>
                  </a:lnTo>
                  <a:lnTo>
                    <a:pt x="84" y="15"/>
                  </a:lnTo>
                  <a:lnTo>
                    <a:pt x="87" y="10"/>
                  </a:lnTo>
                  <a:lnTo>
                    <a:pt x="86" y="6"/>
                  </a:lnTo>
                  <a:lnTo>
                    <a:pt x="81" y="1"/>
                  </a:lnTo>
                  <a:lnTo>
                    <a:pt x="75" y="0"/>
                  </a:lnTo>
                  <a:lnTo>
                    <a:pt x="73" y="4"/>
                  </a:lnTo>
                  <a:lnTo>
                    <a:pt x="72" y="10"/>
                  </a:lnTo>
                  <a:lnTo>
                    <a:pt x="67" y="14"/>
                  </a:lnTo>
                  <a:lnTo>
                    <a:pt x="68" y="3"/>
                  </a:lnTo>
                  <a:lnTo>
                    <a:pt x="64" y="3"/>
                  </a:lnTo>
                  <a:lnTo>
                    <a:pt x="48" y="15"/>
                  </a:lnTo>
                  <a:lnTo>
                    <a:pt x="41" y="28"/>
                  </a:lnTo>
                  <a:lnTo>
                    <a:pt x="37" y="32"/>
                  </a:lnTo>
                  <a:lnTo>
                    <a:pt x="34" y="36"/>
                  </a:lnTo>
                  <a:lnTo>
                    <a:pt x="29" y="53"/>
                  </a:lnTo>
                  <a:lnTo>
                    <a:pt x="26" y="60"/>
                  </a:lnTo>
                  <a:lnTo>
                    <a:pt x="21" y="64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5" y="75"/>
                  </a:lnTo>
                  <a:lnTo>
                    <a:pt x="14" y="81"/>
                  </a:lnTo>
                  <a:lnTo>
                    <a:pt x="18" y="84"/>
                  </a:lnTo>
                  <a:lnTo>
                    <a:pt x="25" y="86"/>
                  </a:lnTo>
                  <a:lnTo>
                    <a:pt x="29" y="85"/>
                  </a:lnTo>
                  <a:lnTo>
                    <a:pt x="33" y="77"/>
                  </a:lnTo>
                  <a:lnTo>
                    <a:pt x="40" y="70"/>
                  </a:lnTo>
                  <a:lnTo>
                    <a:pt x="48" y="63"/>
                  </a:lnTo>
                  <a:lnTo>
                    <a:pt x="57" y="58"/>
                  </a:lnTo>
                  <a:lnTo>
                    <a:pt x="104" y="45"/>
                  </a:lnTo>
                  <a:lnTo>
                    <a:pt x="109" y="42"/>
                  </a:lnTo>
                  <a:lnTo>
                    <a:pt x="100" y="21"/>
                  </a:lnTo>
                  <a:lnTo>
                    <a:pt x="89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xmlns="" id="{7C19064B-4834-4752-A4D8-39D7046A7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7776" y="2459904"/>
              <a:ext cx="3384" cy="12496"/>
            </a:xfrm>
            <a:custGeom>
              <a:avLst/>
              <a:gdLst>
                <a:gd name="T0" fmla="*/ 6 w 12"/>
                <a:gd name="T1" fmla="*/ 45 h 49"/>
                <a:gd name="T2" fmla="*/ 8 w 12"/>
                <a:gd name="T3" fmla="*/ 18 h 49"/>
                <a:gd name="T4" fmla="*/ 11 w 12"/>
                <a:gd name="T5" fmla="*/ 8 h 49"/>
                <a:gd name="T6" fmla="*/ 10 w 12"/>
                <a:gd name="T7" fmla="*/ 4 h 49"/>
                <a:gd name="T8" fmla="*/ 9 w 12"/>
                <a:gd name="T9" fmla="*/ 2 h 49"/>
                <a:gd name="T10" fmla="*/ 7 w 12"/>
                <a:gd name="T11" fmla="*/ 0 h 49"/>
                <a:gd name="T12" fmla="*/ 4 w 12"/>
                <a:gd name="T13" fmla="*/ 0 h 49"/>
                <a:gd name="T14" fmla="*/ 5 w 12"/>
                <a:gd name="T15" fmla="*/ 12 h 49"/>
                <a:gd name="T16" fmla="*/ 0 w 12"/>
                <a:gd name="T17" fmla="*/ 48 h 49"/>
                <a:gd name="T18" fmla="*/ 6 w 12"/>
                <a:gd name="T19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9">
                  <a:moveTo>
                    <a:pt x="6" y="45"/>
                  </a:moveTo>
                  <a:lnTo>
                    <a:pt x="8" y="18"/>
                  </a:lnTo>
                  <a:lnTo>
                    <a:pt x="11" y="8"/>
                  </a:lnTo>
                  <a:lnTo>
                    <a:pt x="10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5" y="12"/>
                  </a:lnTo>
                  <a:lnTo>
                    <a:pt x="0" y="48"/>
                  </a:lnTo>
                  <a:lnTo>
                    <a:pt x="6" y="4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xmlns="" id="{D5B2FB8B-CBCE-4F75-AF59-0765902B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8630" y="2346293"/>
              <a:ext cx="312531" cy="163599"/>
            </a:xfrm>
            <a:custGeom>
              <a:avLst/>
              <a:gdLst>
                <a:gd name="T0" fmla="*/ 1192 w 1223"/>
                <a:gd name="T1" fmla="*/ 359 h 633"/>
                <a:gd name="T2" fmla="*/ 1161 w 1223"/>
                <a:gd name="T3" fmla="*/ 298 h 633"/>
                <a:gd name="T4" fmla="*/ 1076 w 1223"/>
                <a:gd name="T5" fmla="*/ 282 h 633"/>
                <a:gd name="T6" fmla="*/ 1104 w 1223"/>
                <a:gd name="T7" fmla="*/ 302 h 633"/>
                <a:gd name="T8" fmla="*/ 1146 w 1223"/>
                <a:gd name="T9" fmla="*/ 325 h 633"/>
                <a:gd name="T10" fmla="*/ 1177 w 1223"/>
                <a:gd name="T11" fmla="*/ 332 h 633"/>
                <a:gd name="T12" fmla="*/ 1177 w 1223"/>
                <a:gd name="T13" fmla="*/ 394 h 633"/>
                <a:gd name="T14" fmla="*/ 1088 w 1223"/>
                <a:gd name="T15" fmla="*/ 443 h 633"/>
                <a:gd name="T16" fmla="*/ 1001 w 1223"/>
                <a:gd name="T17" fmla="*/ 387 h 633"/>
                <a:gd name="T18" fmla="*/ 940 w 1223"/>
                <a:gd name="T19" fmla="*/ 354 h 633"/>
                <a:gd name="T20" fmla="*/ 953 w 1223"/>
                <a:gd name="T21" fmla="*/ 352 h 633"/>
                <a:gd name="T22" fmla="*/ 946 w 1223"/>
                <a:gd name="T23" fmla="*/ 325 h 633"/>
                <a:gd name="T24" fmla="*/ 904 w 1223"/>
                <a:gd name="T25" fmla="*/ 274 h 633"/>
                <a:gd name="T26" fmla="*/ 843 w 1223"/>
                <a:gd name="T27" fmla="*/ 261 h 633"/>
                <a:gd name="T28" fmla="*/ 824 w 1223"/>
                <a:gd name="T29" fmla="*/ 280 h 633"/>
                <a:gd name="T30" fmla="*/ 809 w 1223"/>
                <a:gd name="T31" fmla="*/ 269 h 633"/>
                <a:gd name="T32" fmla="*/ 792 w 1223"/>
                <a:gd name="T33" fmla="*/ 247 h 633"/>
                <a:gd name="T34" fmla="*/ 794 w 1223"/>
                <a:gd name="T35" fmla="*/ 234 h 633"/>
                <a:gd name="T36" fmla="*/ 800 w 1223"/>
                <a:gd name="T37" fmla="*/ 216 h 633"/>
                <a:gd name="T38" fmla="*/ 808 w 1223"/>
                <a:gd name="T39" fmla="*/ 190 h 633"/>
                <a:gd name="T40" fmla="*/ 829 w 1223"/>
                <a:gd name="T41" fmla="*/ 165 h 633"/>
                <a:gd name="T42" fmla="*/ 813 w 1223"/>
                <a:gd name="T43" fmla="*/ 158 h 633"/>
                <a:gd name="T44" fmla="*/ 873 w 1223"/>
                <a:gd name="T45" fmla="*/ 103 h 633"/>
                <a:gd name="T46" fmla="*/ 893 w 1223"/>
                <a:gd name="T47" fmla="*/ 87 h 633"/>
                <a:gd name="T48" fmla="*/ 884 w 1223"/>
                <a:gd name="T49" fmla="*/ 70 h 633"/>
                <a:gd name="T50" fmla="*/ 863 w 1223"/>
                <a:gd name="T51" fmla="*/ 84 h 633"/>
                <a:gd name="T52" fmla="*/ 816 w 1223"/>
                <a:gd name="T53" fmla="*/ 56 h 633"/>
                <a:gd name="T54" fmla="*/ 801 w 1223"/>
                <a:gd name="T55" fmla="*/ 32 h 633"/>
                <a:gd name="T56" fmla="*/ 785 w 1223"/>
                <a:gd name="T57" fmla="*/ 6 h 633"/>
                <a:gd name="T58" fmla="*/ 721 w 1223"/>
                <a:gd name="T59" fmla="*/ 43 h 633"/>
                <a:gd name="T60" fmla="*/ 693 w 1223"/>
                <a:gd name="T61" fmla="*/ 58 h 633"/>
                <a:gd name="T62" fmla="*/ 673 w 1223"/>
                <a:gd name="T63" fmla="*/ 95 h 633"/>
                <a:gd name="T64" fmla="*/ 601 w 1223"/>
                <a:gd name="T65" fmla="*/ 131 h 633"/>
                <a:gd name="T66" fmla="*/ 367 w 1223"/>
                <a:gd name="T67" fmla="*/ 184 h 633"/>
                <a:gd name="T68" fmla="*/ 273 w 1223"/>
                <a:gd name="T69" fmla="*/ 204 h 633"/>
                <a:gd name="T70" fmla="*/ 257 w 1223"/>
                <a:gd name="T71" fmla="*/ 208 h 633"/>
                <a:gd name="T72" fmla="*/ 111 w 1223"/>
                <a:gd name="T73" fmla="*/ 239 h 633"/>
                <a:gd name="T74" fmla="*/ 6 w 1223"/>
                <a:gd name="T75" fmla="*/ 377 h 633"/>
                <a:gd name="T76" fmla="*/ 93 w 1223"/>
                <a:gd name="T77" fmla="*/ 559 h 633"/>
                <a:gd name="T78" fmla="*/ 298 w 1223"/>
                <a:gd name="T79" fmla="*/ 515 h 633"/>
                <a:gd name="T80" fmla="*/ 531 w 1223"/>
                <a:gd name="T81" fmla="*/ 459 h 633"/>
                <a:gd name="T82" fmla="*/ 712 w 1223"/>
                <a:gd name="T83" fmla="*/ 435 h 633"/>
                <a:gd name="T84" fmla="*/ 739 w 1223"/>
                <a:gd name="T85" fmla="*/ 473 h 633"/>
                <a:gd name="T86" fmla="*/ 754 w 1223"/>
                <a:gd name="T87" fmla="*/ 512 h 633"/>
                <a:gd name="T88" fmla="*/ 797 w 1223"/>
                <a:gd name="T89" fmla="*/ 523 h 633"/>
                <a:gd name="T90" fmla="*/ 807 w 1223"/>
                <a:gd name="T91" fmla="*/ 558 h 633"/>
                <a:gd name="T92" fmla="*/ 850 w 1223"/>
                <a:gd name="T93" fmla="*/ 608 h 633"/>
                <a:gd name="T94" fmla="*/ 873 w 1223"/>
                <a:gd name="T95" fmla="*/ 597 h 633"/>
                <a:gd name="T96" fmla="*/ 911 w 1223"/>
                <a:gd name="T97" fmla="*/ 574 h 633"/>
                <a:gd name="T98" fmla="*/ 929 w 1223"/>
                <a:gd name="T99" fmla="*/ 550 h 633"/>
                <a:gd name="T100" fmla="*/ 941 w 1223"/>
                <a:gd name="T101" fmla="*/ 517 h 633"/>
                <a:gd name="T102" fmla="*/ 956 w 1223"/>
                <a:gd name="T103" fmla="*/ 472 h 633"/>
                <a:gd name="T104" fmla="*/ 989 w 1223"/>
                <a:gd name="T105" fmla="*/ 472 h 633"/>
                <a:gd name="T106" fmla="*/ 998 w 1223"/>
                <a:gd name="T107" fmla="*/ 551 h 633"/>
                <a:gd name="T108" fmla="*/ 1066 w 1223"/>
                <a:gd name="T109" fmla="*/ 495 h 633"/>
                <a:gd name="T110" fmla="*/ 1115 w 1223"/>
                <a:gd name="T111" fmla="*/ 476 h 633"/>
                <a:gd name="T112" fmla="*/ 1143 w 1223"/>
                <a:gd name="T113" fmla="*/ 461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3" h="633">
                  <a:moveTo>
                    <a:pt x="1222" y="432"/>
                  </a:moveTo>
                  <a:lnTo>
                    <a:pt x="1216" y="403"/>
                  </a:lnTo>
                  <a:lnTo>
                    <a:pt x="1209" y="381"/>
                  </a:lnTo>
                  <a:lnTo>
                    <a:pt x="1205" y="376"/>
                  </a:lnTo>
                  <a:lnTo>
                    <a:pt x="1200" y="377"/>
                  </a:lnTo>
                  <a:lnTo>
                    <a:pt x="1194" y="384"/>
                  </a:lnTo>
                  <a:lnTo>
                    <a:pt x="1194" y="378"/>
                  </a:lnTo>
                  <a:lnTo>
                    <a:pt x="1192" y="365"/>
                  </a:lnTo>
                  <a:lnTo>
                    <a:pt x="1192" y="359"/>
                  </a:lnTo>
                  <a:lnTo>
                    <a:pt x="1197" y="363"/>
                  </a:lnTo>
                  <a:lnTo>
                    <a:pt x="1203" y="365"/>
                  </a:lnTo>
                  <a:lnTo>
                    <a:pt x="1205" y="365"/>
                  </a:lnTo>
                  <a:lnTo>
                    <a:pt x="1206" y="364"/>
                  </a:lnTo>
                  <a:lnTo>
                    <a:pt x="1207" y="363"/>
                  </a:lnTo>
                  <a:lnTo>
                    <a:pt x="1207" y="361"/>
                  </a:lnTo>
                  <a:lnTo>
                    <a:pt x="1200" y="354"/>
                  </a:lnTo>
                  <a:lnTo>
                    <a:pt x="1172" y="308"/>
                  </a:lnTo>
                  <a:lnTo>
                    <a:pt x="1161" y="298"/>
                  </a:lnTo>
                  <a:lnTo>
                    <a:pt x="1137" y="283"/>
                  </a:lnTo>
                  <a:lnTo>
                    <a:pt x="1129" y="280"/>
                  </a:lnTo>
                  <a:lnTo>
                    <a:pt x="1113" y="277"/>
                  </a:lnTo>
                  <a:lnTo>
                    <a:pt x="1107" y="275"/>
                  </a:lnTo>
                  <a:lnTo>
                    <a:pt x="1101" y="274"/>
                  </a:lnTo>
                  <a:lnTo>
                    <a:pt x="1087" y="279"/>
                  </a:lnTo>
                  <a:lnTo>
                    <a:pt x="1081" y="278"/>
                  </a:lnTo>
                  <a:lnTo>
                    <a:pt x="1078" y="279"/>
                  </a:lnTo>
                  <a:lnTo>
                    <a:pt x="1076" y="282"/>
                  </a:lnTo>
                  <a:lnTo>
                    <a:pt x="1074" y="287"/>
                  </a:lnTo>
                  <a:lnTo>
                    <a:pt x="1074" y="291"/>
                  </a:lnTo>
                  <a:lnTo>
                    <a:pt x="1076" y="293"/>
                  </a:lnTo>
                  <a:lnTo>
                    <a:pt x="1078" y="294"/>
                  </a:lnTo>
                  <a:lnTo>
                    <a:pt x="1081" y="295"/>
                  </a:lnTo>
                  <a:lnTo>
                    <a:pt x="1082" y="295"/>
                  </a:lnTo>
                  <a:lnTo>
                    <a:pt x="1093" y="304"/>
                  </a:lnTo>
                  <a:lnTo>
                    <a:pt x="1098" y="306"/>
                  </a:lnTo>
                  <a:lnTo>
                    <a:pt x="1104" y="302"/>
                  </a:lnTo>
                  <a:lnTo>
                    <a:pt x="1102" y="299"/>
                  </a:lnTo>
                  <a:lnTo>
                    <a:pt x="1101" y="300"/>
                  </a:lnTo>
                  <a:lnTo>
                    <a:pt x="1096" y="301"/>
                  </a:lnTo>
                  <a:lnTo>
                    <a:pt x="1100" y="288"/>
                  </a:lnTo>
                  <a:lnTo>
                    <a:pt x="1111" y="285"/>
                  </a:lnTo>
                  <a:lnTo>
                    <a:pt x="1124" y="290"/>
                  </a:lnTo>
                  <a:lnTo>
                    <a:pt x="1132" y="302"/>
                  </a:lnTo>
                  <a:lnTo>
                    <a:pt x="1135" y="306"/>
                  </a:lnTo>
                  <a:lnTo>
                    <a:pt x="1146" y="325"/>
                  </a:lnTo>
                  <a:lnTo>
                    <a:pt x="1148" y="331"/>
                  </a:lnTo>
                  <a:lnTo>
                    <a:pt x="1153" y="351"/>
                  </a:lnTo>
                  <a:lnTo>
                    <a:pt x="1156" y="345"/>
                  </a:lnTo>
                  <a:lnTo>
                    <a:pt x="1154" y="332"/>
                  </a:lnTo>
                  <a:lnTo>
                    <a:pt x="1158" y="328"/>
                  </a:lnTo>
                  <a:lnTo>
                    <a:pt x="1161" y="328"/>
                  </a:lnTo>
                  <a:lnTo>
                    <a:pt x="1165" y="331"/>
                  </a:lnTo>
                  <a:lnTo>
                    <a:pt x="1170" y="333"/>
                  </a:lnTo>
                  <a:lnTo>
                    <a:pt x="1177" y="332"/>
                  </a:lnTo>
                  <a:lnTo>
                    <a:pt x="1178" y="335"/>
                  </a:lnTo>
                  <a:lnTo>
                    <a:pt x="1173" y="339"/>
                  </a:lnTo>
                  <a:lnTo>
                    <a:pt x="1171" y="340"/>
                  </a:lnTo>
                  <a:lnTo>
                    <a:pt x="1167" y="341"/>
                  </a:lnTo>
                  <a:lnTo>
                    <a:pt x="1177" y="350"/>
                  </a:lnTo>
                  <a:lnTo>
                    <a:pt x="1183" y="363"/>
                  </a:lnTo>
                  <a:lnTo>
                    <a:pt x="1185" y="377"/>
                  </a:lnTo>
                  <a:lnTo>
                    <a:pt x="1181" y="390"/>
                  </a:lnTo>
                  <a:lnTo>
                    <a:pt x="1177" y="394"/>
                  </a:lnTo>
                  <a:lnTo>
                    <a:pt x="1165" y="399"/>
                  </a:lnTo>
                  <a:lnTo>
                    <a:pt x="1158" y="408"/>
                  </a:lnTo>
                  <a:lnTo>
                    <a:pt x="1131" y="424"/>
                  </a:lnTo>
                  <a:lnTo>
                    <a:pt x="1116" y="439"/>
                  </a:lnTo>
                  <a:lnTo>
                    <a:pt x="1106" y="446"/>
                  </a:lnTo>
                  <a:lnTo>
                    <a:pt x="1093" y="449"/>
                  </a:lnTo>
                  <a:lnTo>
                    <a:pt x="1086" y="449"/>
                  </a:lnTo>
                  <a:lnTo>
                    <a:pt x="1084" y="447"/>
                  </a:lnTo>
                  <a:lnTo>
                    <a:pt x="1088" y="443"/>
                  </a:lnTo>
                  <a:lnTo>
                    <a:pt x="1100" y="440"/>
                  </a:lnTo>
                  <a:lnTo>
                    <a:pt x="1104" y="437"/>
                  </a:lnTo>
                  <a:lnTo>
                    <a:pt x="1062" y="444"/>
                  </a:lnTo>
                  <a:lnTo>
                    <a:pt x="1048" y="443"/>
                  </a:lnTo>
                  <a:lnTo>
                    <a:pt x="1022" y="434"/>
                  </a:lnTo>
                  <a:lnTo>
                    <a:pt x="1010" y="426"/>
                  </a:lnTo>
                  <a:lnTo>
                    <a:pt x="1007" y="415"/>
                  </a:lnTo>
                  <a:lnTo>
                    <a:pt x="1007" y="403"/>
                  </a:lnTo>
                  <a:lnTo>
                    <a:pt x="1001" y="387"/>
                  </a:lnTo>
                  <a:lnTo>
                    <a:pt x="992" y="374"/>
                  </a:lnTo>
                  <a:lnTo>
                    <a:pt x="983" y="370"/>
                  </a:lnTo>
                  <a:lnTo>
                    <a:pt x="970" y="374"/>
                  </a:lnTo>
                  <a:lnTo>
                    <a:pt x="964" y="375"/>
                  </a:lnTo>
                  <a:lnTo>
                    <a:pt x="957" y="372"/>
                  </a:lnTo>
                  <a:lnTo>
                    <a:pt x="933" y="358"/>
                  </a:lnTo>
                  <a:lnTo>
                    <a:pt x="935" y="355"/>
                  </a:lnTo>
                  <a:lnTo>
                    <a:pt x="938" y="354"/>
                  </a:lnTo>
                  <a:lnTo>
                    <a:pt x="940" y="354"/>
                  </a:lnTo>
                  <a:lnTo>
                    <a:pt x="944" y="355"/>
                  </a:lnTo>
                  <a:lnTo>
                    <a:pt x="942" y="334"/>
                  </a:lnTo>
                  <a:lnTo>
                    <a:pt x="943" y="330"/>
                  </a:lnTo>
                  <a:lnTo>
                    <a:pt x="947" y="332"/>
                  </a:lnTo>
                  <a:lnTo>
                    <a:pt x="952" y="337"/>
                  </a:lnTo>
                  <a:lnTo>
                    <a:pt x="959" y="348"/>
                  </a:lnTo>
                  <a:lnTo>
                    <a:pt x="957" y="349"/>
                  </a:lnTo>
                  <a:lnTo>
                    <a:pt x="954" y="351"/>
                  </a:lnTo>
                  <a:lnTo>
                    <a:pt x="953" y="352"/>
                  </a:lnTo>
                  <a:lnTo>
                    <a:pt x="957" y="354"/>
                  </a:lnTo>
                  <a:lnTo>
                    <a:pt x="960" y="354"/>
                  </a:lnTo>
                  <a:lnTo>
                    <a:pt x="964" y="352"/>
                  </a:lnTo>
                  <a:lnTo>
                    <a:pt x="966" y="349"/>
                  </a:lnTo>
                  <a:lnTo>
                    <a:pt x="968" y="345"/>
                  </a:lnTo>
                  <a:lnTo>
                    <a:pt x="967" y="344"/>
                  </a:lnTo>
                  <a:lnTo>
                    <a:pt x="965" y="344"/>
                  </a:lnTo>
                  <a:lnTo>
                    <a:pt x="951" y="331"/>
                  </a:lnTo>
                  <a:lnTo>
                    <a:pt x="946" y="325"/>
                  </a:lnTo>
                  <a:lnTo>
                    <a:pt x="946" y="317"/>
                  </a:lnTo>
                  <a:lnTo>
                    <a:pt x="937" y="312"/>
                  </a:lnTo>
                  <a:lnTo>
                    <a:pt x="924" y="299"/>
                  </a:lnTo>
                  <a:lnTo>
                    <a:pt x="916" y="292"/>
                  </a:lnTo>
                  <a:lnTo>
                    <a:pt x="911" y="290"/>
                  </a:lnTo>
                  <a:lnTo>
                    <a:pt x="910" y="290"/>
                  </a:lnTo>
                  <a:lnTo>
                    <a:pt x="909" y="289"/>
                  </a:lnTo>
                  <a:lnTo>
                    <a:pt x="906" y="276"/>
                  </a:lnTo>
                  <a:lnTo>
                    <a:pt x="904" y="274"/>
                  </a:lnTo>
                  <a:lnTo>
                    <a:pt x="893" y="266"/>
                  </a:lnTo>
                  <a:lnTo>
                    <a:pt x="885" y="262"/>
                  </a:lnTo>
                  <a:lnTo>
                    <a:pt x="876" y="260"/>
                  </a:lnTo>
                  <a:lnTo>
                    <a:pt x="860" y="260"/>
                  </a:lnTo>
                  <a:lnTo>
                    <a:pt x="850" y="256"/>
                  </a:lnTo>
                  <a:lnTo>
                    <a:pt x="832" y="245"/>
                  </a:lnTo>
                  <a:lnTo>
                    <a:pt x="833" y="250"/>
                  </a:lnTo>
                  <a:lnTo>
                    <a:pt x="837" y="256"/>
                  </a:lnTo>
                  <a:lnTo>
                    <a:pt x="843" y="261"/>
                  </a:lnTo>
                  <a:lnTo>
                    <a:pt x="848" y="262"/>
                  </a:lnTo>
                  <a:lnTo>
                    <a:pt x="848" y="265"/>
                  </a:lnTo>
                  <a:lnTo>
                    <a:pt x="847" y="270"/>
                  </a:lnTo>
                  <a:lnTo>
                    <a:pt x="844" y="273"/>
                  </a:lnTo>
                  <a:lnTo>
                    <a:pt x="838" y="268"/>
                  </a:lnTo>
                  <a:lnTo>
                    <a:pt x="835" y="272"/>
                  </a:lnTo>
                  <a:lnTo>
                    <a:pt x="831" y="276"/>
                  </a:lnTo>
                  <a:lnTo>
                    <a:pt x="826" y="279"/>
                  </a:lnTo>
                  <a:lnTo>
                    <a:pt x="824" y="280"/>
                  </a:lnTo>
                  <a:lnTo>
                    <a:pt x="824" y="281"/>
                  </a:lnTo>
                  <a:lnTo>
                    <a:pt x="822" y="282"/>
                  </a:lnTo>
                  <a:lnTo>
                    <a:pt x="820" y="281"/>
                  </a:lnTo>
                  <a:lnTo>
                    <a:pt x="818" y="280"/>
                  </a:lnTo>
                  <a:lnTo>
                    <a:pt x="817" y="278"/>
                  </a:lnTo>
                  <a:lnTo>
                    <a:pt x="820" y="274"/>
                  </a:lnTo>
                  <a:lnTo>
                    <a:pt x="820" y="271"/>
                  </a:lnTo>
                  <a:lnTo>
                    <a:pt x="815" y="267"/>
                  </a:lnTo>
                  <a:lnTo>
                    <a:pt x="809" y="269"/>
                  </a:lnTo>
                  <a:lnTo>
                    <a:pt x="803" y="268"/>
                  </a:lnTo>
                  <a:lnTo>
                    <a:pt x="802" y="256"/>
                  </a:lnTo>
                  <a:lnTo>
                    <a:pt x="795" y="263"/>
                  </a:lnTo>
                  <a:lnTo>
                    <a:pt x="792" y="264"/>
                  </a:lnTo>
                  <a:lnTo>
                    <a:pt x="787" y="261"/>
                  </a:lnTo>
                  <a:lnTo>
                    <a:pt x="783" y="256"/>
                  </a:lnTo>
                  <a:lnTo>
                    <a:pt x="783" y="252"/>
                  </a:lnTo>
                  <a:lnTo>
                    <a:pt x="787" y="248"/>
                  </a:lnTo>
                  <a:lnTo>
                    <a:pt x="792" y="247"/>
                  </a:lnTo>
                  <a:lnTo>
                    <a:pt x="789" y="243"/>
                  </a:lnTo>
                  <a:lnTo>
                    <a:pt x="786" y="241"/>
                  </a:lnTo>
                  <a:lnTo>
                    <a:pt x="782" y="241"/>
                  </a:lnTo>
                  <a:lnTo>
                    <a:pt x="778" y="241"/>
                  </a:lnTo>
                  <a:lnTo>
                    <a:pt x="780" y="234"/>
                  </a:lnTo>
                  <a:lnTo>
                    <a:pt x="786" y="235"/>
                  </a:lnTo>
                  <a:lnTo>
                    <a:pt x="792" y="238"/>
                  </a:lnTo>
                  <a:lnTo>
                    <a:pt x="798" y="235"/>
                  </a:lnTo>
                  <a:lnTo>
                    <a:pt x="794" y="234"/>
                  </a:lnTo>
                  <a:lnTo>
                    <a:pt x="791" y="232"/>
                  </a:lnTo>
                  <a:lnTo>
                    <a:pt x="790" y="229"/>
                  </a:lnTo>
                  <a:lnTo>
                    <a:pt x="793" y="227"/>
                  </a:lnTo>
                  <a:lnTo>
                    <a:pt x="797" y="228"/>
                  </a:lnTo>
                  <a:lnTo>
                    <a:pt x="805" y="233"/>
                  </a:lnTo>
                  <a:lnTo>
                    <a:pt x="810" y="232"/>
                  </a:lnTo>
                  <a:lnTo>
                    <a:pt x="806" y="229"/>
                  </a:lnTo>
                  <a:lnTo>
                    <a:pt x="804" y="225"/>
                  </a:lnTo>
                  <a:lnTo>
                    <a:pt x="800" y="216"/>
                  </a:lnTo>
                  <a:lnTo>
                    <a:pt x="796" y="210"/>
                  </a:lnTo>
                  <a:lnTo>
                    <a:pt x="795" y="206"/>
                  </a:lnTo>
                  <a:lnTo>
                    <a:pt x="797" y="200"/>
                  </a:lnTo>
                  <a:lnTo>
                    <a:pt x="803" y="194"/>
                  </a:lnTo>
                  <a:lnTo>
                    <a:pt x="814" y="202"/>
                  </a:lnTo>
                  <a:lnTo>
                    <a:pt x="822" y="198"/>
                  </a:lnTo>
                  <a:lnTo>
                    <a:pt x="817" y="196"/>
                  </a:lnTo>
                  <a:lnTo>
                    <a:pt x="812" y="194"/>
                  </a:lnTo>
                  <a:lnTo>
                    <a:pt x="808" y="190"/>
                  </a:lnTo>
                  <a:lnTo>
                    <a:pt x="807" y="185"/>
                  </a:lnTo>
                  <a:lnTo>
                    <a:pt x="809" y="182"/>
                  </a:lnTo>
                  <a:lnTo>
                    <a:pt x="815" y="181"/>
                  </a:lnTo>
                  <a:lnTo>
                    <a:pt x="817" y="180"/>
                  </a:lnTo>
                  <a:lnTo>
                    <a:pt x="819" y="178"/>
                  </a:lnTo>
                  <a:lnTo>
                    <a:pt x="824" y="170"/>
                  </a:lnTo>
                  <a:lnTo>
                    <a:pt x="825" y="168"/>
                  </a:lnTo>
                  <a:lnTo>
                    <a:pt x="826" y="166"/>
                  </a:lnTo>
                  <a:lnTo>
                    <a:pt x="829" y="165"/>
                  </a:lnTo>
                  <a:lnTo>
                    <a:pt x="831" y="163"/>
                  </a:lnTo>
                  <a:lnTo>
                    <a:pt x="830" y="161"/>
                  </a:lnTo>
                  <a:lnTo>
                    <a:pt x="825" y="158"/>
                  </a:lnTo>
                  <a:lnTo>
                    <a:pt x="823" y="154"/>
                  </a:lnTo>
                  <a:lnTo>
                    <a:pt x="820" y="157"/>
                  </a:lnTo>
                  <a:lnTo>
                    <a:pt x="817" y="163"/>
                  </a:lnTo>
                  <a:lnTo>
                    <a:pt x="813" y="166"/>
                  </a:lnTo>
                  <a:lnTo>
                    <a:pt x="813" y="162"/>
                  </a:lnTo>
                  <a:lnTo>
                    <a:pt x="813" y="158"/>
                  </a:lnTo>
                  <a:lnTo>
                    <a:pt x="815" y="155"/>
                  </a:lnTo>
                  <a:lnTo>
                    <a:pt x="817" y="152"/>
                  </a:lnTo>
                  <a:lnTo>
                    <a:pt x="814" y="150"/>
                  </a:lnTo>
                  <a:lnTo>
                    <a:pt x="818" y="145"/>
                  </a:lnTo>
                  <a:lnTo>
                    <a:pt x="833" y="133"/>
                  </a:lnTo>
                  <a:lnTo>
                    <a:pt x="868" y="115"/>
                  </a:lnTo>
                  <a:lnTo>
                    <a:pt x="870" y="112"/>
                  </a:lnTo>
                  <a:lnTo>
                    <a:pt x="871" y="107"/>
                  </a:lnTo>
                  <a:lnTo>
                    <a:pt x="873" y="103"/>
                  </a:lnTo>
                  <a:lnTo>
                    <a:pt x="876" y="99"/>
                  </a:lnTo>
                  <a:lnTo>
                    <a:pt x="878" y="99"/>
                  </a:lnTo>
                  <a:lnTo>
                    <a:pt x="879" y="100"/>
                  </a:lnTo>
                  <a:lnTo>
                    <a:pt x="880" y="101"/>
                  </a:lnTo>
                  <a:lnTo>
                    <a:pt x="886" y="100"/>
                  </a:lnTo>
                  <a:lnTo>
                    <a:pt x="887" y="99"/>
                  </a:lnTo>
                  <a:lnTo>
                    <a:pt x="890" y="95"/>
                  </a:lnTo>
                  <a:lnTo>
                    <a:pt x="892" y="91"/>
                  </a:lnTo>
                  <a:lnTo>
                    <a:pt x="893" y="87"/>
                  </a:lnTo>
                  <a:lnTo>
                    <a:pt x="894" y="84"/>
                  </a:lnTo>
                  <a:lnTo>
                    <a:pt x="899" y="83"/>
                  </a:lnTo>
                  <a:lnTo>
                    <a:pt x="898" y="80"/>
                  </a:lnTo>
                  <a:lnTo>
                    <a:pt x="896" y="77"/>
                  </a:lnTo>
                  <a:lnTo>
                    <a:pt x="896" y="73"/>
                  </a:lnTo>
                  <a:lnTo>
                    <a:pt x="895" y="70"/>
                  </a:lnTo>
                  <a:lnTo>
                    <a:pt x="892" y="70"/>
                  </a:lnTo>
                  <a:lnTo>
                    <a:pt x="887" y="70"/>
                  </a:lnTo>
                  <a:lnTo>
                    <a:pt x="884" y="70"/>
                  </a:lnTo>
                  <a:lnTo>
                    <a:pt x="882" y="67"/>
                  </a:lnTo>
                  <a:lnTo>
                    <a:pt x="881" y="60"/>
                  </a:lnTo>
                  <a:lnTo>
                    <a:pt x="873" y="67"/>
                  </a:lnTo>
                  <a:lnTo>
                    <a:pt x="870" y="71"/>
                  </a:lnTo>
                  <a:lnTo>
                    <a:pt x="868" y="76"/>
                  </a:lnTo>
                  <a:lnTo>
                    <a:pt x="872" y="87"/>
                  </a:lnTo>
                  <a:lnTo>
                    <a:pt x="871" y="91"/>
                  </a:lnTo>
                  <a:lnTo>
                    <a:pt x="865" y="89"/>
                  </a:lnTo>
                  <a:lnTo>
                    <a:pt x="863" y="84"/>
                  </a:lnTo>
                  <a:lnTo>
                    <a:pt x="844" y="87"/>
                  </a:lnTo>
                  <a:lnTo>
                    <a:pt x="836" y="82"/>
                  </a:lnTo>
                  <a:lnTo>
                    <a:pt x="840" y="81"/>
                  </a:lnTo>
                  <a:lnTo>
                    <a:pt x="842" y="80"/>
                  </a:lnTo>
                  <a:lnTo>
                    <a:pt x="846" y="76"/>
                  </a:lnTo>
                  <a:lnTo>
                    <a:pt x="826" y="72"/>
                  </a:lnTo>
                  <a:lnTo>
                    <a:pt x="817" y="67"/>
                  </a:lnTo>
                  <a:lnTo>
                    <a:pt x="812" y="54"/>
                  </a:lnTo>
                  <a:lnTo>
                    <a:pt x="816" y="56"/>
                  </a:lnTo>
                  <a:lnTo>
                    <a:pt x="830" y="68"/>
                  </a:lnTo>
                  <a:lnTo>
                    <a:pt x="831" y="64"/>
                  </a:lnTo>
                  <a:lnTo>
                    <a:pt x="815" y="39"/>
                  </a:lnTo>
                  <a:lnTo>
                    <a:pt x="810" y="35"/>
                  </a:lnTo>
                  <a:lnTo>
                    <a:pt x="807" y="32"/>
                  </a:lnTo>
                  <a:lnTo>
                    <a:pt x="806" y="31"/>
                  </a:lnTo>
                  <a:lnTo>
                    <a:pt x="804" y="31"/>
                  </a:lnTo>
                  <a:lnTo>
                    <a:pt x="802" y="32"/>
                  </a:lnTo>
                  <a:lnTo>
                    <a:pt x="801" y="32"/>
                  </a:lnTo>
                  <a:lnTo>
                    <a:pt x="793" y="31"/>
                  </a:lnTo>
                  <a:lnTo>
                    <a:pt x="790" y="29"/>
                  </a:lnTo>
                  <a:lnTo>
                    <a:pt x="785" y="26"/>
                  </a:lnTo>
                  <a:lnTo>
                    <a:pt x="800" y="23"/>
                  </a:lnTo>
                  <a:lnTo>
                    <a:pt x="803" y="22"/>
                  </a:lnTo>
                  <a:lnTo>
                    <a:pt x="803" y="18"/>
                  </a:lnTo>
                  <a:lnTo>
                    <a:pt x="796" y="3"/>
                  </a:lnTo>
                  <a:lnTo>
                    <a:pt x="796" y="0"/>
                  </a:lnTo>
                  <a:lnTo>
                    <a:pt x="785" y="6"/>
                  </a:lnTo>
                  <a:lnTo>
                    <a:pt x="777" y="6"/>
                  </a:lnTo>
                  <a:lnTo>
                    <a:pt x="765" y="5"/>
                  </a:lnTo>
                  <a:lnTo>
                    <a:pt x="761" y="5"/>
                  </a:lnTo>
                  <a:lnTo>
                    <a:pt x="758" y="6"/>
                  </a:lnTo>
                  <a:lnTo>
                    <a:pt x="730" y="28"/>
                  </a:lnTo>
                  <a:lnTo>
                    <a:pt x="727" y="32"/>
                  </a:lnTo>
                  <a:lnTo>
                    <a:pt x="726" y="34"/>
                  </a:lnTo>
                  <a:lnTo>
                    <a:pt x="723" y="40"/>
                  </a:lnTo>
                  <a:lnTo>
                    <a:pt x="721" y="43"/>
                  </a:lnTo>
                  <a:lnTo>
                    <a:pt x="718" y="48"/>
                  </a:lnTo>
                  <a:lnTo>
                    <a:pt x="715" y="49"/>
                  </a:lnTo>
                  <a:lnTo>
                    <a:pt x="711" y="50"/>
                  </a:lnTo>
                  <a:lnTo>
                    <a:pt x="707" y="51"/>
                  </a:lnTo>
                  <a:lnTo>
                    <a:pt x="702" y="52"/>
                  </a:lnTo>
                  <a:lnTo>
                    <a:pt x="698" y="53"/>
                  </a:lnTo>
                  <a:lnTo>
                    <a:pt x="696" y="55"/>
                  </a:lnTo>
                  <a:lnTo>
                    <a:pt x="695" y="57"/>
                  </a:lnTo>
                  <a:lnTo>
                    <a:pt x="693" y="58"/>
                  </a:lnTo>
                  <a:lnTo>
                    <a:pt x="691" y="63"/>
                  </a:lnTo>
                  <a:lnTo>
                    <a:pt x="690" y="65"/>
                  </a:lnTo>
                  <a:lnTo>
                    <a:pt x="689" y="70"/>
                  </a:lnTo>
                  <a:lnTo>
                    <a:pt x="688" y="79"/>
                  </a:lnTo>
                  <a:lnTo>
                    <a:pt x="688" y="82"/>
                  </a:lnTo>
                  <a:lnTo>
                    <a:pt x="685" y="87"/>
                  </a:lnTo>
                  <a:lnTo>
                    <a:pt x="682" y="90"/>
                  </a:lnTo>
                  <a:lnTo>
                    <a:pt x="676" y="93"/>
                  </a:lnTo>
                  <a:lnTo>
                    <a:pt x="673" y="95"/>
                  </a:lnTo>
                  <a:lnTo>
                    <a:pt x="671" y="98"/>
                  </a:lnTo>
                  <a:lnTo>
                    <a:pt x="668" y="104"/>
                  </a:lnTo>
                  <a:lnTo>
                    <a:pt x="664" y="110"/>
                  </a:lnTo>
                  <a:lnTo>
                    <a:pt x="661" y="115"/>
                  </a:lnTo>
                  <a:lnTo>
                    <a:pt x="658" y="117"/>
                  </a:lnTo>
                  <a:lnTo>
                    <a:pt x="655" y="118"/>
                  </a:lnTo>
                  <a:lnTo>
                    <a:pt x="648" y="120"/>
                  </a:lnTo>
                  <a:lnTo>
                    <a:pt x="624" y="125"/>
                  </a:lnTo>
                  <a:lnTo>
                    <a:pt x="601" y="131"/>
                  </a:lnTo>
                  <a:lnTo>
                    <a:pt x="577" y="136"/>
                  </a:lnTo>
                  <a:lnTo>
                    <a:pt x="554" y="141"/>
                  </a:lnTo>
                  <a:lnTo>
                    <a:pt x="531" y="147"/>
                  </a:lnTo>
                  <a:lnTo>
                    <a:pt x="507" y="152"/>
                  </a:lnTo>
                  <a:lnTo>
                    <a:pt x="484" y="157"/>
                  </a:lnTo>
                  <a:lnTo>
                    <a:pt x="460" y="163"/>
                  </a:lnTo>
                  <a:lnTo>
                    <a:pt x="437" y="168"/>
                  </a:lnTo>
                  <a:lnTo>
                    <a:pt x="391" y="178"/>
                  </a:lnTo>
                  <a:lnTo>
                    <a:pt x="367" y="184"/>
                  </a:lnTo>
                  <a:lnTo>
                    <a:pt x="344" y="189"/>
                  </a:lnTo>
                  <a:lnTo>
                    <a:pt x="320" y="194"/>
                  </a:lnTo>
                  <a:lnTo>
                    <a:pt x="297" y="199"/>
                  </a:lnTo>
                  <a:lnTo>
                    <a:pt x="274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57" y="208"/>
                  </a:lnTo>
                  <a:lnTo>
                    <a:pt x="240" y="212"/>
                  </a:lnTo>
                  <a:lnTo>
                    <a:pt x="224" y="215"/>
                  </a:lnTo>
                  <a:lnTo>
                    <a:pt x="208" y="219"/>
                  </a:lnTo>
                  <a:lnTo>
                    <a:pt x="192" y="222"/>
                  </a:lnTo>
                  <a:lnTo>
                    <a:pt x="175" y="225"/>
                  </a:lnTo>
                  <a:lnTo>
                    <a:pt x="159" y="229"/>
                  </a:lnTo>
                  <a:lnTo>
                    <a:pt x="143" y="232"/>
                  </a:lnTo>
                  <a:lnTo>
                    <a:pt x="127" y="236"/>
                  </a:lnTo>
                  <a:lnTo>
                    <a:pt x="111" y="239"/>
                  </a:lnTo>
                  <a:lnTo>
                    <a:pt x="94" y="243"/>
                  </a:lnTo>
                  <a:lnTo>
                    <a:pt x="78" y="246"/>
                  </a:lnTo>
                  <a:lnTo>
                    <a:pt x="62" y="249"/>
                  </a:lnTo>
                  <a:lnTo>
                    <a:pt x="13" y="260"/>
                  </a:lnTo>
                  <a:lnTo>
                    <a:pt x="9" y="268"/>
                  </a:lnTo>
                  <a:lnTo>
                    <a:pt x="9" y="279"/>
                  </a:lnTo>
                  <a:lnTo>
                    <a:pt x="8" y="312"/>
                  </a:lnTo>
                  <a:lnTo>
                    <a:pt x="7" y="344"/>
                  </a:lnTo>
                  <a:lnTo>
                    <a:pt x="6" y="377"/>
                  </a:lnTo>
                  <a:lnTo>
                    <a:pt x="5" y="410"/>
                  </a:lnTo>
                  <a:lnTo>
                    <a:pt x="4" y="443"/>
                  </a:lnTo>
                  <a:lnTo>
                    <a:pt x="2" y="509"/>
                  </a:lnTo>
                  <a:lnTo>
                    <a:pt x="1" y="54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11" y="576"/>
                  </a:lnTo>
                  <a:lnTo>
                    <a:pt x="52" y="567"/>
                  </a:lnTo>
                  <a:lnTo>
                    <a:pt x="93" y="559"/>
                  </a:lnTo>
                  <a:lnTo>
                    <a:pt x="133" y="550"/>
                  </a:lnTo>
                  <a:lnTo>
                    <a:pt x="174" y="542"/>
                  </a:lnTo>
                  <a:lnTo>
                    <a:pt x="196" y="537"/>
                  </a:lnTo>
                  <a:lnTo>
                    <a:pt x="218" y="533"/>
                  </a:lnTo>
                  <a:lnTo>
                    <a:pt x="236" y="530"/>
                  </a:lnTo>
                  <a:lnTo>
                    <a:pt x="239" y="541"/>
                  </a:lnTo>
                  <a:lnTo>
                    <a:pt x="253" y="536"/>
                  </a:lnTo>
                  <a:lnTo>
                    <a:pt x="252" y="526"/>
                  </a:lnTo>
                  <a:lnTo>
                    <a:pt x="298" y="515"/>
                  </a:lnTo>
                  <a:lnTo>
                    <a:pt x="306" y="515"/>
                  </a:lnTo>
                  <a:lnTo>
                    <a:pt x="311" y="515"/>
                  </a:lnTo>
                  <a:lnTo>
                    <a:pt x="313" y="514"/>
                  </a:lnTo>
                  <a:lnTo>
                    <a:pt x="319" y="509"/>
                  </a:lnTo>
                  <a:lnTo>
                    <a:pt x="335" y="506"/>
                  </a:lnTo>
                  <a:lnTo>
                    <a:pt x="384" y="494"/>
                  </a:lnTo>
                  <a:lnTo>
                    <a:pt x="433" y="482"/>
                  </a:lnTo>
                  <a:lnTo>
                    <a:pt x="482" y="471"/>
                  </a:lnTo>
                  <a:lnTo>
                    <a:pt x="531" y="459"/>
                  </a:lnTo>
                  <a:lnTo>
                    <a:pt x="569" y="450"/>
                  </a:lnTo>
                  <a:lnTo>
                    <a:pt x="570" y="454"/>
                  </a:lnTo>
                  <a:lnTo>
                    <a:pt x="600" y="446"/>
                  </a:lnTo>
                  <a:lnTo>
                    <a:pt x="630" y="437"/>
                  </a:lnTo>
                  <a:lnTo>
                    <a:pt x="659" y="429"/>
                  </a:lnTo>
                  <a:lnTo>
                    <a:pt x="689" y="421"/>
                  </a:lnTo>
                  <a:lnTo>
                    <a:pt x="706" y="416"/>
                  </a:lnTo>
                  <a:lnTo>
                    <a:pt x="708" y="422"/>
                  </a:lnTo>
                  <a:lnTo>
                    <a:pt x="712" y="435"/>
                  </a:lnTo>
                  <a:lnTo>
                    <a:pt x="720" y="462"/>
                  </a:lnTo>
                  <a:lnTo>
                    <a:pt x="721" y="464"/>
                  </a:lnTo>
                  <a:lnTo>
                    <a:pt x="723" y="466"/>
                  </a:lnTo>
                  <a:lnTo>
                    <a:pt x="726" y="466"/>
                  </a:lnTo>
                  <a:lnTo>
                    <a:pt x="732" y="464"/>
                  </a:lnTo>
                  <a:lnTo>
                    <a:pt x="735" y="464"/>
                  </a:lnTo>
                  <a:lnTo>
                    <a:pt x="736" y="466"/>
                  </a:lnTo>
                  <a:lnTo>
                    <a:pt x="738" y="470"/>
                  </a:lnTo>
                  <a:lnTo>
                    <a:pt x="739" y="473"/>
                  </a:lnTo>
                  <a:lnTo>
                    <a:pt x="739" y="476"/>
                  </a:lnTo>
                  <a:lnTo>
                    <a:pt x="739" y="480"/>
                  </a:lnTo>
                  <a:lnTo>
                    <a:pt x="740" y="482"/>
                  </a:lnTo>
                  <a:lnTo>
                    <a:pt x="742" y="486"/>
                  </a:lnTo>
                  <a:lnTo>
                    <a:pt x="744" y="501"/>
                  </a:lnTo>
                  <a:lnTo>
                    <a:pt x="745" y="503"/>
                  </a:lnTo>
                  <a:lnTo>
                    <a:pt x="746" y="506"/>
                  </a:lnTo>
                  <a:lnTo>
                    <a:pt x="749" y="508"/>
                  </a:lnTo>
                  <a:lnTo>
                    <a:pt x="754" y="512"/>
                  </a:lnTo>
                  <a:lnTo>
                    <a:pt x="760" y="515"/>
                  </a:lnTo>
                  <a:lnTo>
                    <a:pt x="764" y="516"/>
                  </a:lnTo>
                  <a:lnTo>
                    <a:pt x="768" y="516"/>
                  </a:lnTo>
                  <a:lnTo>
                    <a:pt x="775" y="519"/>
                  </a:lnTo>
                  <a:lnTo>
                    <a:pt x="790" y="534"/>
                  </a:lnTo>
                  <a:lnTo>
                    <a:pt x="791" y="528"/>
                  </a:lnTo>
                  <a:lnTo>
                    <a:pt x="792" y="526"/>
                  </a:lnTo>
                  <a:lnTo>
                    <a:pt x="793" y="523"/>
                  </a:lnTo>
                  <a:lnTo>
                    <a:pt x="797" y="523"/>
                  </a:lnTo>
                  <a:lnTo>
                    <a:pt x="806" y="524"/>
                  </a:lnTo>
                  <a:lnTo>
                    <a:pt x="808" y="521"/>
                  </a:lnTo>
                  <a:lnTo>
                    <a:pt x="810" y="518"/>
                  </a:lnTo>
                  <a:lnTo>
                    <a:pt x="815" y="495"/>
                  </a:lnTo>
                  <a:lnTo>
                    <a:pt x="817" y="489"/>
                  </a:lnTo>
                  <a:lnTo>
                    <a:pt x="822" y="485"/>
                  </a:lnTo>
                  <a:lnTo>
                    <a:pt x="818" y="505"/>
                  </a:lnTo>
                  <a:lnTo>
                    <a:pt x="808" y="540"/>
                  </a:lnTo>
                  <a:lnTo>
                    <a:pt x="807" y="558"/>
                  </a:lnTo>
                  <a:lnTo>
                    <a:pt x="808" y="567"/>
                  </a:lnTo>
                  <a:lnTo>
                    <a:pt x="811" y="577"/>
                  </a:lnTo>
                  <a:lnTo>
                    <a:pt x="817" y="596"/>
                  </a:lnTo>
                  <a:lnTo>
                    <a:pt x="825" y="611"/>
                  </a:lnTo>
                  <a:lnTo>
                    <a:pt x="826" y="614"/>
                  </a:lnTo>
                  <a:lnTo>
                    <a:pt x="825" y="619"/>
                  </a:lnTo>
                  <a:lnTo>
                    <a:pt x="827" y="623"/>
                  </a:lnTo>
                  <a:lnTo>
                    <a:pt x="834" y="632"/>
                  </a:lnTo>
                  <a:lnTo>
                    <a:pt x="850" y="608"/>
                  </a:lnTo>
                  <a:lnTo>
                    <a:pt x="857" y="601"/>
                  </a:lnTo>
                  <a:lnTo>
                    <a:pt x="855" y="599"/>
                  </a:lnTo>
                  <a:lnTo>
                    <a:pt x="851" y="593"/>
                  </a:lnTo>
                  <a:lnTo>
                    <a:pt x="863" y="592"/>
                  </a:lnTo>
                  <a:lnTo>
                    <a:pt x="867" y="589"/>
                  </a:lnTo>
                  <a:lnTo>
                    <a:pt x="864" y="580"/>
                  </a:lnTo>
                  <a:lnTo>
                    <a:pt x="870" y="584"/>
                  </a:lnTo>
                  <a:lnTo>
                    <a:pt x="873" y="590"/>
                  </a:lnTo>
                  <a:lnTo>
                    <a:pt x="873" y="597"/>
                  </a:lnTo>
                  <a:lnTo>
                    <a:pt x="867" y="601"/>
                  </a:lnTo>
                  <a:lnTo>
                    <a:pt x="878" y="603"/>
                  </a:lnTo>
                  <a:lnTo>
                    <a:pt x="886" y="598"/>
                  </a:lnTo>
                  <a:lnTo>
                    <a:pt x="898" y="584"/>
                  </a:lnTo>
                  <a:lnTo>
                    <a:pt x="897" y="585"/>
                  </a:lnTo>
                  <a:lnTo>
                    <a:pt x="897" y="587"/>
                  </a:lnTo>
                  <a:lnTo>
                    <a:pt x="902" y="585"/>
                  </a:lnTo>
                  <a:lnTo>
                    <a:pt x="905" y="582"/>
                  </a:lnTo>
                  <a:lnTo>
                    <a:pt x="911" y="574"/>
                  </a:lnTo>
                  <a:lnTo>
                    <a:pt x="906" y="562"/>
                  </a:lnTo>
                  <a:lnTo>
                    <a:pt x="907" y="553"/>
                  </a:lnTo>
                  <a:lnTo>
                    <a:pt x="910" y="545"/>
                  </a:lnTo>
                  <a:lnTo>
                    <a:pt x="907" y="534"/>
                  </a:lnTo>
                  <a:lnTo>
                    <a:pt x="917" y="537"/>
                  </a:lnTo>
                  <a:lnTo>
                    <a:pt x="920" y="539"/>
                  </a:lnTo>
                  <a:lnTo>
                    <a:pt x="922" y="541"/>
                  </a:lnTo>
                  <a:lnTo>
                    <a:pt x="926" y="549"/>
                  </a:lnTo>
                  <a:lnTo>
                    <a:pt x="929" y="550"/>
                  </a:lnTo>
                  <a:lnTo>
                    <a:pt x="933" y="549"/>
                  </a:lnTo>
                  <a:lnTo>
                    <a:pt x="932" y="544"/>
                  </a:lnTo>
                  <a:lnTo>
                    <a:pt x="927" y="534"/>
                  </a:lnTo>
                  <a:lnTo>
                    <a:pt x="930" y="533"/>
                  </a:lnTo>
                  <a:lnTo>
                    <a:pt x="936" y="529"/>
                  </a:lnTo>
                  <a:lnTo>
                    <a:pt x="940" y="524"/>
                  </a:lnTo>
                  <a:lnTo>
                    <a:pt x="940" y="523"/>
                  </a:lnTo>
                  <a:lnTo>
                    <a:pt x="939" y="521"/>
                  </a:lnTo>
                  <a:lnTo>
                    <a:pt x="941" y="517"/>
                  </a:lnTo>
                  <a:lnTo>
                    <a:pt x="944" y="515"/>
                  </a:lnTo>
                  <a:lnTo>
                    <a:pt x="950" y="520"/>
                  </a:lnTo>
                  <a:lnTo>
                    <a:pt x="954" y="511"/>
                  </a:lnTo>
                  <a:lnTo>
                    <a:pt x="954" y="503"/>
                  </a:lnTo>
                  <a:lnTo>
                    <a:pt x="956" y="498"/>
                  </a:lnTo>
                  <a:lnTo>
                    <a:pt x="966" y="497"/>
                  </a:lnTo>
                  <a:lnTo>
                    <a:pt x="961" y="491"/>
                  </a:lnTo>
                  <a:lnTo>
                    <a:pt x="959" y="486"/>
                  </a:lnTo>
                  <a:lnTo>
                    <a:pt x="956" y="472"/>
                  </a:lnTo>
                  <a:lnTo>
                    <a:pt x="959" y="471"/>
                  </a:lnTo>
                  <a:lnTo>
                    <a:pt x="967" y="472"/>
                  </a:lnTo>
                  <a:lnTo>
                    <a:pt x="980" y="477"/>
                  </a:lnTo>
                  <a:lnTo>
                    <a:pt x="982" y="477"/>
                  </a:lnTo>
                  <a:lnTo>
                    <a:pt x="982" y="471"/>
                  </a:lnTo>
                  <a:lnTo>
                    <a:pt x="983" y="467"/>
                  </a:lnTo>
                  <a:lnTo>
                    <a:pt x="987" y="467"/>
                  </a:lnTo>
                  <a:lnTo>
                    <a:pt x="990" y="471"/>
                  </a:lnTo>
                  <a:lnTo>
                    <a:pt x="989" y="472"/>
                  </a:lnTo>
                  <a:lnTo>
                    <a:pt x="986" y="475"/>
                  </a:lnTo>
                  <a:lnTo>
                    <a:pt x="990" y="479"/>
                  </a:lnTo>
                  <a:lnTo>
                    <a:pt x="988" y="484"/>
                  </a:lnTo>
                  <a:lnTo>
                    <a:pt x="985" y="489"/>
                  </a:lnTo>
                  <a:lnTo>
                    <a:pt x="984" y="493"/>
                  </a:lnTo>
                  <a:lnTo>
                    <a:pt x="986" y="499"/>
                  </a:lnTo>
                  <a:lnTo>
                    <a:pt x="990" y="505"/>
                  </a:lnTo>
                  <a:lnTo>
                    <a:pt x="998" y="538"/>
                  </a:lnTo>
                  <a:lnTo>
                    <a:pt x="998" y="551"/>
                  </a:lnTo>
                  <a:lnTo>
                    <a:pt x="993" y="561"/>
                  </a:lnTo>
                  <a:lnTo>
                    <a:pt x="1003" y="557"/>
                  </a:lnTo>
                  <a:lnTo>
                    <a:pt x="1020" y="544"/>
                  </a:lnTo>
                  <a:lnTo>
                    <a:pt x="1029" y="539"/>
                  </a:lnTo>
                  <a:lnTo>
                    <a:pt x="1040" y="535"/>
                  </a:lnTo>
                  <a:lnTo>
                    <a:pt x="1049" y="531"/>
                  </a:lnTo>
                  <a:lnTo>
                    <a:pt x="1056" y="524"/>
                  </a:lnTo>
                  <a:lnTo>
                    <a:pt x="1060" y="515"/>
                  </a:lnTo>
                  <a:lnTo>
                    <a:pt x="1066" y="495"/>
                  </a:lnTo>
                  <a:lnTo>
                    <a:pt x="1068" y="490"/>
                  </a:lnTo>
                  <a:lnTo>
                    <a:pt x="1073" y="490"/>
                  </a:lnTo>
                  <a:lnTo>
                    <a:pt x="1079" y="497"/>
                  </a:lnTo>
                  <a:lnTo>
                    <a:pt x="1083" y="494"/>
                  </a:lnTo>
                  <a:lnTo>
                    <a:pt x="1086" y="489"/>
                  </a:lnTo>
                  <a:lnTo>
                    <a:pt x="1091" y="487"/>
                  </a:lnTo>
                  <a:lnTo>
                    <a:pt x="1102" y="485"/>
                  </a:lnTo>
                  <a:lnTo>
                    <a:pt x="1107" y="482"/>
                  </a:lnTo>
                  <a:lnTo>
                    <a:pt x="1115" y="476"/>
                  </a:lnTo>
                  <a:lnTo>
                    <a:pt x="1119" y="474"/>
                  </a:lnTo>
                  <a:lnTo>
                    <a:pt x="1119" y="485"/>
                  </a:lnTo>
                  <a:lnTo>
                    <a:pt x="1120" y="490"/>
                  </a:lnTo>
                  <a:lnTo>
                    <a:pt x="1122" y="487"/>
                  </a:lnTo>
                  <a:lnTo>
                    <a:pt x="1125" y="477"/>
                  </a:lnTo>
                  <a:lnTo>
                    <a:pt x="1127" y="473"/>
                  </a:lnTo>
                  <a:lnTo>
                    <a:pt x="1130" y="471"/>
                  </a:lnTo>
                  <a:lnTo>
                    <a:pt x="1134" y="469"/>
                  </a:lnTo>
                  <a:lnTo>
                    <a:pt x="1143" y="461"/>
                  </a:lnTo>
                  <a:lnTo>
                    <a:pt x="1158" y="456"/>
                  </a:lnTo>
                  <a:lnTo>
                    <a:pt x="1208" y="433"/>
                  </a:lnTo>
                  <a:lnTo>
                    <a:pt x="1222" y="43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xmlns="" id="{9BF9809A-8245-436B-8CC0-552A5533B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9300" y="3774375"/>
              <a:ext cx="538185" cy="455578"/>
            </a:xfrm>
            <a:custGeom>
              <a:avLst/>
              <a:gdLst>
                <a:gd name="T0" fmla="*/ 968 w 2105"/>
                <a:gd name="T1" fmla="*/ 1576 h 1767"/>
                <a:gd name="T2" fmla="*/ 1410 w 2105"/>
                <a:gd name="T3" fmla="*/ 1752 h 1767"/>
                <a:gd name="T4" fmla="*/ 2054 w 2105"/>
                <a:gd name="T5" fmla="*/ 1432 h 1767"/>
                <a:gd name="T6" fmla="*/ 1979 w 2105"/>
                <a:gd name="T7" fmla="*/ 1514 h 1767"/>
                <a:gd name="T8" fmla="*/ 1917 w 2105"/>
                <a:gd name="T9" fmla="*/ 1256 h 1767"/>
                <a:gd name="T10" fmla="*/ 1950 w 2105"/>
                <a:gd name="T11" fmla="*/ 1207 h 1767"/>
                <a:gd name="T12" fmla="*/ 1905 w 2105"/>
                <a:gd name="T13" fmla="*/ 1322 h 1767"/>
                <a:gd name="T14" fmla="*/ 2050 w 2105"/>
                <a:gd name="T15" fmla="*/ 1632 h 1767"/>
                <a:gd name="T16" fmla="*/ 1987 w 2105"/>
                <a:gd name="T17" fmla="*/ 1581 h 1767"/>
                <a:gd name="T18" fmla="*/ 1909 w 2105"/>
                <a:gd name="T19" fmla="*/ 1564 h 1767"/>
                <a:gd name="T20" fmla="*/ 1847 w 2105"/>
                <a:gd name="T21" fmla="*/ 1532 h 1767"/>
                <a:gd name="T22" fmla="*/ 1791 w 2105"/>
                <a:gd name="T23" fmla="*/ 1450 h 1767"/>
                <a:gd name="T24" fmla="*/ 1808 w 2105"/>
                <a:gd name="T25" fmla="*/ 1429 h 1767"/>
                <a:gd name="T26" fmla="*/ 1898 w 2105"/>
                <a:gd name="T27" fmla="*/ 1379 h 1767"/>
                <a:gd name="T28" fmla="*/ 1873 w 2105"/>
                <a:gd name="T29" fmla="*/ 1332 h 1767"/>
                <a:gd name="T30" fmla="*/ 1883 w 2105"/>
                <a:gd name="T31" fmla="*/ 1265 h 1767"/>
                <a:gd name="T32" fmla="*/ 1817 w 2105"/>
                <a:gd name="T33" fmla="*/ 1286 h 1767"/>
                <a:gd name="T34" fmla="*/ 1715 w 2105"/>
                <a:gd name="T35" fmla="*/ 1279 h 1767"/>
                <a:gd name="T36" fmla="*/ 1750 w 2105"/>
                <a:gd name="T37" fmla="*/ 1242 h 1767"/>
                <a:gd name="T38" fmla="*/ 1680 w 2105"/>
                <a:gd name="T39" fmla="*/ 1236 h 1767"/>
                <a:gd name="T40" fmla="*/ 1627 w 2105"/>
                <a:gd name="T41" fmla="*/ 1170 h 1767"/>
                <a:gd name="T42" fmla="*/ 1786 w 2105"/>
                <a:gd name="T43" fmla="*/ 1220 h 1767"/>
                <a:gd name="T44" fmla="*/ 1686 w 2105"/>
                <a:gd name="T45" fmla="*/ 1019 h 1767"/>
                <a:gd name="T46" fmla="*/ 1091 w 2105"/>
                <a:gd name="T47" fmla="*/ 906 h 1767"/>
                <a:gd name="T48" fmla="*/ 1008 w 2105"/>
                <a:gd name="T49" fmla="*/ 744 h 1767"/>
                <a:gd name="T50" fmla="*/ 1116 w 2105"/>
                <a:gd name="T51" fmla="*/ 464 h 1767"/>
                <a:gd name="T52" fmla="*/ 1121 w 2105"/>
                <a:gd name="T53" fmla="*/ 237 h 1767"/>
                <a:gd name="T54" fmla="*/ 1116 w 2105"/>
                <a:gd name="T55" fmla="*/ 46 h 1767"/>
                <a:gd name="T56" fmla="*/ 8 w 2105"/>
                <a:gd name="T57" fmla="*/ 232 h 1767"/>
                <a:gd name="T58" fmla="*/ 111 w 2105"/>
                <a:gd name="T59" fmla="*/ 638 h 1767"/>
                <a:gd name="T60" fmla="*/ 156 w 2105"/>
                <a:gd name="T61" fmla="*/ 737 h 1767"/>
                <a:gd name="T62" fmla="*/ 182 w 2105"/>
                <a:gd name="T63" fmla="*/ 809 h 1767"/>
                <a:gd name="T64" fmla="*/ 235 w 2105"/>
                <a:gd name="T65" fmla="*/ 905 h 1767"/>
                <a:gd name="T66" fmla="*/ 218 w 2105"/>
                <a:gd name="T67" fmla="*/ 1094 h 1767"/>
                <a:gd name="T68" fmla="*/ 190 w 2105"/>
                <a:gd name="T69" fmla="*/ 1310 h 1767"/>
                <a:gd name="T70" fmla="*/ 182 w 2105"/>
                <a:gd name="T71" fmla="*/ 1534 h 1767"/>
                <a:gd name="T72" fmla="*/ 806 w 2105"/>
                <a:gd name="T73" fmla="*/ 1563 h 1767"/>
                <a:gd name="T74" fmla="*/ 802 w 2105"/>
                <a:gd name="T75" fmla="*/ 1488 h 1767"/>
                <a:gd name="T76" fmla="*/ 938 w 2105"/>
                <a:gd name="T77" fmla="*/ 1464 h 1767"/>
                <a:gd name="T78" fmla="*/ 1049 w 2105"/>
                <a:gd name="T79" fmla="*/ 1530 h 1767"/>
                <a:gd name="T80" fmla="*/ 1171 w 2105"/>
                <a:gd name="T81" fmla="*/ 1533 h 1767"/>
                <a:gd name="T82" fmla="*/ 1235 w 2105"/>
                <a:gd name="T83" fmla="*/ 1672 h 1767"/>
                <a:gd name="T84" fmla="*/ 1247 w 2105"/>
                <a:gd name="T85" fmla="*/ 1703 h 1767"/>
                <a:gd name="T86" fmla="*/ 1369 w 2105"/>
                <a:gd name="T87" fmla="*/ 1707 h 1767"/>
                <a:gd name="T88" fmla="*/ 1426 w 2105"/>
                <a:gd name="T89" fmla="*/ 1672 h 1767"/>
                <a:gd name="T90" fmla="*/ 1488 w 2105"/>
                <a:gd name="T91" fmla="*/ 1631 h 1767"/>
                <a:gd name="T92" fmla="*/ 1573 w 2105"/>
                <a:gd name="T93" fmla="*/ 1659 h 1767"/>
                <a:gd name="T94" fmla="*/ 1638 w 2105"/>
                <a:gd name="T95" fmla="*/ 1624 h 1767"/>
                <a:gd name="T96" fmla="*/ 1605 w 2105"/>
                <a:gd name="T97" fmla="*/ 1548 h 1767"/>
                <a:gd name="T98" fmla="*/ 1710 w 2105"/>
                <a:gd name="T99" fmla="*/ 1551 h 1767"/>
                <a:gd name="T100" fmla="*/ 1753 w 2105"/>
                <a:gd name="T101" fmla="*/ 1576 h 1767"/>
                <a:gd name="T102" fmla="*/ 1876 w 2105"/>
                <a:gd name="T103" fmla="*/ 1628 h 1767"/>
                <a:gd name="T104" fmla="*/ 1954 w 2105"/>
                <a:gd name="T105" fmla="*/ 1677 h 1767"/>
                <a:gd name="T106" fmla="*/ 1969 w 2105"/>
                <a:gd name="T107" fmla="*/ 1685 h 1767"/>
                <a:gd name="T108" fmla="*/ 2055 w 2105"/>
                <a:gd name="T109" fmla="*/ 1654 h 1767"/>
                <a:gd name="T110" fmla="*/ 2082 w 2105"/>
                <a:gd name="T111" fmla="*/ 1391 h 1767"/>
                <a:gd name="T112" fmla="*/ 2089 w 2105"/>
                <a:gd name="T113" fmla="*/ 1268 h 1767"/>
                <a:gd name="T114" fmla="*/ 1540 w 2105"/>
                <a:gd name="T115" fmla="*/ 1715 h 1767"/>
                <a:gd name="T116" fmla="*/ 1566 w 2105"/>
                <a:gd name="T117" fmla="*/ 1731 h 1767"/>
                <a:gd name="T118" fmla="*/ 1654 w 2105"/>
                <a:gd name="T119" fmla="*/ 1545 h 1767"/>
                <a:gd name="T120" fmla="*/ 2061 w 2105"/>
                <a:gd name="T121" fmla="*/ 1332 h 1767"/>
                <a:gd name="T122" fmla="*/ 1835 w 2105"/>
                <a:gd name="T123" fmla="*/ 1420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05" h="1767">
                  <a:moveTo>
                    <a:pt x="982" y="1550"/>
                  </a:moveTo>
                  <a:lnTo>
                    <a:pt x="972" y="1550"/>
                  </a:lnTo>
                  <a:lnTo>
                    <a:pt x="960" y="1548"/>
                  </a:lnTo>
                  <a:lnTo>
                    <a:pt x="960" y="1548"/>
                  </a:lnTo>
                  <a:lnTo>
                    <a:pt x="947" y="1543"/>
                  </a:lnTo>
                  <a:lnTo>
                    <a:pt x="937" y="1534"/>
                  </a:lnTo>
                  <a:lnTo>
                    <a:pt x="930" y="1531"/>
                  </a:lnTo>
                  <a:lnTo>
                    <a:pt x="908" y="1527"/>
                  </a:lnTo>
                  <a:lnTo>
                    <a:pt x="903" y="1528"/>
                  </a:lnTo>
                  <a:lnTo>
                    <a:pt x="902" y="1530"/>
                  </a:lnTo>
                  <a:lnTo>
                    <a:pt x="898" y="1536"/>
                  </a:lnTo>
                  <a:lnTo>
                    <a:pt x="896" y="1538"/>
                  </a:lnTo>
                  <a:lnTo>
                    <a:pt x="887" y="1541"/>
                  </a:lnTo>
                  <a:lnTo>
                    <a:pt x="880" y="1543"/>
                  </a:lnTo>
                  <a:lnTo>
                    <a:pt x="872" y="1545"/>
                  </a:lnTo>
                  <a:lnTo>
                    <a:pt x="864" y="1554"/>
                  </a:lnTo>
                  <a:lnTo>
                    <a:pt x="864" y="1560"/>
                  </a:lnTo>
                  <a:lnTo>
                    <a:pt x="871" y="1566"/>
                  </a:lnTo>
                  <a:lnTo>
                    <a:pt x="912" y="1580"/>
                  </a:lnTo>
                  <a:lnTo>
                    <a:pt x="916" y="1584"/>
                  </a:lnTo>
                  <a:lnTo>
                    <a:pt x="920" y="1585"/>
                  </a:lnTo>
                  <a:lnTo>
                    <a:pt x="943" y="1599"/>
                  </a:lnTo>
                  <a:lnTo>
                    <a:pt x="958" y="1595"/>
                  </a:lnTo>
                  <a:lnTo>
                    <a:pt x="964" y="1594"/>
                  </a:lnTo>
                  <a:lnTo>
                    <a:pt x="966" y="1593"/>
                  </a:lnTo>
                  <a:lnTo>
                    <a:pt x="967" y="1589"/>
                  </a:lnTo>
                  <a:lnTo>
                    <a:pt x="967" y="1583"/>
                  </a:lnTo>
                  <a:lnTo>
                    <a:pt x="968" y="1576"/>
                  </a:lnTo>
                  <a:lnTo>
                    <a:pt x="973" y="1571"/>
                  </a:lnTo>
                  <a:lnTo>
                    <a:pt x="987" y="1562"/>
                  </a:lnTo>
                  <a:lnTo>
                    <a:pt x="990" y="1555"/>
                  </a:lnTo>
                  <a:lnTo>
                    <a:pt x="987" y="1551"/>
                  </a:lnTo>
                  <a:lnTo>
                    <a:pt x="982" y="1550"/>
                  </a:lnTo>
                  <a:close/>
                  <a:moveTo>
                    <a:pt x="1307" y="1760"/>
                  </a:moveTo>
                  <a:lnTo>
                    <a:pt x="1308" y="1760"/>
                  </a:lnTo>
                  <a:lnTo>
                    <a:pt x="1303" y="1759"/>
                  </a:lnTo>
                  <a:lnTo>
                    <a:pt x="1307" y="1760"/>
                  </a:lnTo>
                  <a:close/>
                  <a:moveTo>
                    <a:pt x="1308" y="1760"/>
                  </a:moveTo>
                  <a:lnTo>
                    <a:pt x="1320" y="1764"/>
                  </a:lnTo>
                  <a:lnTo>
                    <a:pt x="1334" y="1763"/>
                  </a:lnTo>
                  <a:lnTo>
                    <a:pt x="1325" y="1761"/>
                  </a:lnTo>
                  <a:lnTo>
                    <a:pt x="1308" y="1760"/>
                  </a:lnTo>
                  <a:close/>
                  <a:moveTo>
                    <a:pt x="1352" y="1761"/>
                  </a:moveTo>
                  <a:lnTo>
                    <a:pt x="1349" y="1761"/>
                  </a:lnTo>
                  <a:lnTo>
                    <a:pt x="1348" y="1762"/>
                  </a:lnTo>
                  <a:lnTo>
                    <a:pt x="1348" y="1764"/>
                  </a:lnTo>
                  <a:lnTo>
                    <a:pt x="1351" y="1766"/>
                  </a:lnTo>
                  <a:lnTo>
                    <a:pt x="1354" y="1766"/>
                  </a:lnTo>
                  <a:lnTo>
                    <a:pt x="1355" y="1765"/>
                  </a:lnTo>
                  <a:lnTo>
                    <a:pt x="1354" y="1763"/>
                  </a:lnTo>
                  <a:lnTo>
                    <a:pt x="1352" y="1761"/>
                  </a:lnTo>
                  <a:close/>
                  <a:moveTo>
                    <a:pt x="1422" y="1748"/>
                  </a:moveTo>
                  <a:lnTo>
                    <a:pt x="1420" y="1748"/>
                  </a:lnTo>
                  <a:lnTo>
                    <a:pt x="1414" y="1748"/>
                  </a:lnTo>
                  <a:lnTo>
                    <a:pt x="1413" y="1750"/>
                  </a:lnTo>
                  <a:lnTo>
                    <a:pt x="1410" y="1752"/>
                  </a:lnTo>
                  <a:lnTo>
                    <a:pt x="1405" y="1753"/>
                  </a:lnTo>
                  <a:lnTo>
                    <a:pt x="1402" y="1752"/>
                  </a:lnTo>
                  <a:lnTo>
                    <a:pt x="1400" y="1751"/>
                  </a:lnTo>
                  <a:lnTo>
                    <a:pt x="1398" y="1751"/>
                  </a:lnTo>
                  <a:lnTo>
                    <a:pt x="1390" y="1755"/>
                  </a:lnTo>
                  <a:lnTo>
                    <a:pt x="1388" y="1757"/>
                  </a:lnTo>
                  <a:lnTo>
                    <a:pt x="1378" y="1761"/>
                  </a:lnTo>
                  <a:lnTo>
                    <a:pt x="1379" y="1764"/>
                  </a:lnTo>
                  <a:lnTo>
                    <a:pt x="1385" y="1763"/>
                  </a:lnTo>
                  <a:lnTo>
                    <a:pt x="1414" y="1753"/>
                  </a:lnTo>
                  <a:lnTo>
                    <a:pt x="1421" y="1750"/>
                  </a:lnTo>
                  <a:lnTo>
                    <a:pt x="1425" y="1746"/>
                  </a:lnTo>
                  <a:lnTo>
                    <a:pt x="1426" y="1745"/>
                  </a:lnTo>
                  <a:lnTo>
                    <a:pt x="1423" y="1747"/>
                  </a:lnTo>
                  <a:lnTo>
                    <a:pt x="1422" y="1748"/>
                  </a:lnTo>
                  <a:close/>
                  <a:moveTo>
                    <a:pt x="1515" y="1745"/>
                  </a:moveTo>
                  <a:lnTo>
                    <a:pt x="1510" y="1743"/>
                  </a:lnTo>
                  <a:lnTo>
                    <a:pt x="1500" y="1740"/>
                  </a:lnTo>
                  <a:lnTo>
                    <a:pt x="1477" y="1738"/>
                  </a:lnTo>
                  <a:lnTo>
                    <a:pt x="1477" y="1740"/>
                  </a:lnTo>
                  <a:lnTo>
                    <a:pt x="1496" y="1746"/>
                  </a:lnTo>
                  <a:lnTo>
                    <a:pt x="1514" y="1749"/>
                  </a:lnTo>
                  <a:lnTo>
                    <a:pt x="1516" y="1748"/>
                  </a:lnTo>
                  <a:lnTo>
                    <a:pt x="1516" y="1747"/>
                  </a:lnTo>
                  <a:lnTo>
                    <a:pt x="1515" y="1745"/>
                  </a:lnTo>
                  <a:close/>
                  <a:moveTo>
                    <a:pt x="2055" y="1432"/>
                  </a:moveTo>
                  <a:lnTo>
                    <a:pt x="2056" y="1430"/>
                  </a:lnTo>
                  <a:lnTo>
                    <a:pt x="2054" y="1432"/>
                  </a:lnTo>
                  <a:lnTo>
                    <a:pt x="2051" y="1435"/>
                  </a:lnTo>
                  <a:lnTo>
                    <a:pt x="2051" y="1436"/>
                  </a:lnTo>
                  <a:lnTo>
                    <a:pt x="2055" y="1432"/>
                  </a:lnTo>
                  <a:close/>
                  <a:moveTo>
                    <a:pt x="1936" y="1313"/>
                  </a:moveTo>
                  <a:lnTo>
                    <a:pt x="1938" y="1312"/>
                  </a:lnTo>
                  <a:lnTo>
                    <a:pt x="1937" y="1310"/>
                  </a:lnTo>
                  <a:lnTo>
                    <a:pt x="1937" y="1308"/>
                  </a:lnTo>
                  <a:lnTo>
                    <a:pt x="1938" y="1304"/>
                  </a:lnTo>
                  <a:lnTo>
                    <a:pt x="1928" y="1308"/>
                  </a:lnTo>
                  <a:lnTo>
                    <a:pt x="1922" y="1311"/>
                  </a:lnTo>
                  <a:lnTo>
                    <a:pt x="1916" y="1317"/>
                  </a:lnTo>
                  <a:lnTo>
                    <a:pt x="1916" y="1319"/>
                  </a:lnTo>
                  <a:lnTo>
                    <a:pt x="1920" y="1317"/>
                  </a:lnTo>
                  <a:lnTo>
                    <a:pt x="1924" y="1316"/>
                  </a:lnTo>
                  <a:lnTo>
                    <a:pt x="1931" y="1314"/>
                  </a:lnTo>
                  <a:lnTo>
                    <a:pt x="1936" y="1313"/>
                  </a:lnTo>
                  <a:close/>
                  <a:moveTo>
                    <a:pt x="1979" y="1514"/>
                  </a:moveTo>
                  <a:lnTo>
                    <a:pt x="1985" y="1510"/>
                  </a:lnTo>
                  <a:lnTo>
                    <a:pt x="1987" y="1503"/>
                  </a:lnTo>
                  <a:lnTo>
                    <a:pt x="1986" y="1501"/>
                  </a:lnTo>
                  <a:lnTo>
                    <a:pt x="1986" y="1500"/>
                  </a:lnTo>
                  <a:lnTo>
                    <a:pt x="1985" y="1500"/>
                  </a:lnTo>
                  <a:lnTo>
                    <a:pt x="1983" y="1500"/>
                  </a:lnTo>
                  <a:lnTo>
                    <a:pt x="1982" y="1507"/>
                  </a:lnTo>
                  <a:lnTo>
                    <a:pt x="1977" y="1511"/>
                  </a:lnTo>
                  <a:lnTo>
                    <a:pt x="1964" y="1517"/>
                  </a:lnTo>
                  <a:lnTo>
                    <a:pt x="1971" y="1517"/>
                  </a:lnTo>
                  <a:lnTo>
                    <a:pt x="1979" y="1514"/>
                  </a:lnTo>
                  <a:close/>
                  <a:moveTo>
                    <a:pt x="1496" y="1663"/>
                  </a:moveTo>
                  <a:lnTo>
                    <a:pt x="1498" y="1660"/>
                  </a:lnTo>
                  <a:lnTo>
                    <a:pt x="1500" y="1657"/>
                  </a:lnTo>
                  <a:lnTo>
                    <a:pt x="1500" y="1653"/>
                  </a:lnTo>
                  <a:lnTo>
                    <a:pt x="1495" y="1655"/>
                  </a:lnTo>
                  <a:lnTo>
                    <a:pt x="1493" y="1665"/>
                  </a:lnTo>
                  <a:lnTo>
                    <a:pt x="1494" y="1671"/>
                  </a:lnTo>
                  <a:lnTo>
                    <a:pt x="1495" y="1666"/>
                  </a:lnTo>
                  <a:lnTo>
                    <a:pt x="1496" y="1663"/>
                  </a:lnTo>
                  <a:close/>
                  <a:moveTo>
                    <a:pt x="2015" y="1486"/>
                  </a:moveTo>
                  <a:lnTo>
                    <a:pt x="2025" y="1471"/>
                  </a:lnTo>
                  <a:lnTo>
                    <a:pt x="2027" y="1468"/>
                  </a:lnTo>
                  <a:lnTo>
                    <a:pt x="2025" y="1469"/>
                  </a:lnTo>
                  <a:lnTo>
                    <a:pt x="2024" y="1470"/>
                  </a:lnTo>
                  <a:lnTo>
                    <a:pt x="2010" y="1490"/>
                  </a:lnTo>
                  <a:lnTo>
                    <a:pt x="2012" y="1488"/>
                  </a:lnTo>
                  <a:lnTo>
                    <a:pt x="2015" y="1486"/>
                  </a:lnTo>
                  <a:close/>
                  <a:moveTo>
                    <a:pt x="1896" y="1263"/>
                  </a:moveTo>
                  <a:lnTo>
                    <a:pt x="1904" y="1261"/>
                  </a:lnTo>
                  <a:lnTo>
                    <a:pt x="1904" y="1260"/>
                  </a:lnTo>
                  <a:lnTo>
                    <a:pt x="1905" y="1258"/>
                  </a:lnTo>
                  <a:lnTo>
                    <a:pt x="1907" y="1255"/>
                  </a:lnTo>
                  <a:lnTo>
                    <a:pt x="1910" y="1254"/>
                  </a:lnTo>
                  <a:lnTo>
                    <a:pt x="1911" y="1254"/>
                  </a:lnTo>
                  <a:lnTo>
                    <a:pt x="1913" y="1256"/>
                  </a:lnTo>
                  <a:lnTo>
                    <a:pt x="1914" y="1257"/>
                  </a:lnTo>
                  <a:lnTo>
                    <a:pt x="1917" y="1257"/>
                  </a:lnTo>
                  <a:lnTo>
                    <a:pt x="1917" y="1256"/>
                  </a:lnTo>
                  <a:lnTo>
                    <a:pt x="1918" y="1253"/>
                  </a:lnTo>
                  <a:lnTo>
                    <a:pt x="1920" y="1251"/>
                  </a:lnTo>
                  <a:lnTo>
                    <a:pt x="1923" y="1250"/>
                  </a:lnTo>
                  <a:lnTo>
                    <a:pt x="1926" y="1251"/>
                  </a:lnTo>
                  <a:lnTo>
                    <a:pt x="1927" y="1253"/>
                  </a:lnTo>
                  <a:lnTo>
                    <a:pt x="1929" y="1256"/>
                  </a:lnTo>
                  <a:lnTo>
                    <a:pt x="1930" y="1258"/>
                  </a:lnTo>
                  <a:lnTo>
                    <a:pt x="1936" y="1265"/>
                  </a:lnTo>
                  <a:lnTo>
                    <a:pt x="1939" y="1266"/>
                  </a:lnTo>
                  <a:lnTo>
                    <a:pt x="1941" y="1261"/>
                  </a:lnTo>
                  <a:lnTo>
                    <a:pt x="1947" y="1262"/>
                  </a:lnTo>
                  <a:lnTo>
                    <a:pt x="1950" y="1258"/>
                  </a:lnTo>
                  <a:lnTo>
                    <a:pt x="1951" y="1251"/>
                  </a:lnTo>
                  <a:lnTo>
                    <a:pt x="1950" y="1244"/>
                  </a:lnTo>
                  <a:lnTo>
                    <a:pt x="1948" y="1244"/>
                  </a:lnTo>
                  <a:lnTo>
                    <a:pt x="1947" y="1247"/>
                  </a:lnTo>
                  <a:lnTo>
                    <a:pt x="1945" y="1250"/>
                  </a:lnTo>
                  <a:lnTo>
                    <a:pt x="1943" y="1252"/>
                  </a:lnTo>
                  <a:lnTo>
                    <a:pt x="1941" y="1254"/>
                  </a:lnTo>
                  <a:lnTo>
                    <a:pt x="1940" y="1252"/>
                  </a:lnTo>
                  <a:lnTo>
                    <a:pt x="1938" y="1248"/>
                  </a:lnTo>
                  <a:lnTo>
                    <a:pt x="1938" y="1242"/>
                  </a:lnTo>
                  <a:lnTo>
                    <a:pt x="1931" y="1240"/>
                  </a:lnTo>
                  <a:lnTo>
                    <a:pt x="1925" y="1237"/>
                  </a:lnTo>
                  <a:lnTo>
                    <a:pt x="1930" y="1228"/>
                  </a:lnTo>
                  <a:lnTo>
                    <a:pt x="1940" y="1215"/>
                  </a:lnTo>
                  <a:lnTo>
                    <a:pt x="1945" y="1211"/>
                  </a:lnTo>
                  <a:lnTo>
                    <a:pt x="1950" y="1207"/>
                  </a:lnTo>
                  <a:lnTo>
                    <a:pt x="1949" y="1204"/>
                  </a:lnTo>
                  <a:lnTo>
                    <a:pt x="1943" y="1206"/>
                  </a:lnTo>
                  <a:lnTo>
                    <a:pt x="1939" y="1211"/>
                  </a:lnTo>
                  <a:lnTo>
                    <a:pt x="1932" y="1221"/>
                  </a:lnTo>
                  <a:lnTo>
                    <a:pt x="1923" y="1230"/>
                  </a:lnTo>
                  <a:lnTo>
                    <a:pt x="1918" y="1233"/>
                  </a:lnTo>
                  <a:lnTo>
                    <a:pt x="1912" y="1235"/>
                  </a:lnTo>
                  <a:lnTo>
                    <a:pt x="1916" y="1243"/>
                  </a:lnTo>
                  <a:lnTo>
                    <a:pt x="1913" y="1246"/>
                  </a:lnTo>
                  <a:lnTo>
                    <a:pt x="1908" y="1246"/>
                  </a:lnTo>
                  <a:lnTo>
                    <a:pt x="1905" y="1247"/>
                  </a:lnTo>
                  <a:lnTo>
                    <a:pt x="1904" y="1250"/>
                  </a:lnTo>
                  <a:lnTo>
                    <a:pt x="1900" y="1253"/>
                  </a:lnTo>
                  <a:lnTo>
                    <a:pt x="1895" y="1255"/>
                  </a:lnTo>
                  <a:lnTo>
                    <a:pt x="1890" y="1256"/>
                  </a:lnTo>
                  <a:lnTo>
                    <a:pt x="1893" y="1262"/>
                  </a:lnTo>
                  <a:lnTo>
                    <a:pt x="1896" y="1263"/>
                  </a:lnTo>
                  <a:close/>
                  <a:moveTo>
                    <a:pt x="1912" y="1314"/>
                  </a:moveTo>
                  <a:lnTo>
                    <a:pt x="1915" y="1309"/>
                  </a:lnTo>
                  <a:lnTo>
                    <a:pt x="1919" y="1298"/>
                  </a:lnTo>
                  <a:lnTo>
                    <a:pt x="1922" y="1291"/>
                  </a:lnTo>
                  <a:lnTo>
                    <a:pt x="1920" y="1291"/>
                  </a:lnTo>
                  <a:lnTo>
                    <a:pt x="1914" y="1300"/>
                  </a:lnTo>
                  <a:lnTo>
                    <a:pt x="1911" y="1308"/>
                  </a:lnTo>
                  <a:lnTo>
                    <a:pt x="1910" y="1312"/>
                  </a:lnTo>
                  <a:lnTo>
                    <a:pt x="1907" y="1317"/>
                  </a:lnTo>
                  <a:lnTo>
                    <a:pt x="1903" y="1322"/>
                  </a:lnTo>
                  <a:lnTo>
                    <a:pt x="1905" y="1322"/>
                  </a:lnTo>
                  <a:lnTo>
                    <a:pt x="1912" y="1314"/>
                  </a:lnTo>
                  <a:close/>
                  <a:moveTo>
                    <a:pt x="1927" y="1367"/>
                  </a:moveTo>
                  <a:lnTo>
                    <a:pt x="1925" y="1367"/>
                  </a:lnTo>
                  <a:lnTo>
                    <a:pt x="1922" y="1370"/>
                  </a:lnTo>
                  <a:lnTo>
                    <a:pt x="1918" y="1371"/>
                  </a:lnTo>
                  <a:lnTo>
                    <a:pt x="1905" y="1369"/>
                  </a:lnTo>
                  <a:lnTo>
                    <a:pt x="1904" y="1371"/>
                  </a:lnTo>
                  <a:lnTo>
                    <a:pt x="1924" y="1385"/>
                  </a:lnTo>
                  <a:lnTo>
                    <a:pt x="1927" y="1367"/>
                  </a:lnTo>
                  <a:close/>
                  <a:moveTo>
                    <a:pt x="1367" y="1760"/>
                  </a:moveTo>
                  <a:lnTo>
                    <a:pt x="1365" y="1762"/>
                  </a:lnTo>
                  <a:lnTo>
                    <a:pt x="1365" y="1763"/>
                  </a:lnTo>
                  <a:lnTo>
                    <a:pt x="1365" y="1765"/>
                  </a:lnTo>
                  <a:lnTo>
                    <a:pt x="1366" y="1765"/>
                  </a:lnTo>
                  <a:lnTo>
                    <a:pt x="1370" y="1762"/>
                  </a:lnTo>
                  <a:lnTo>
                    <a:pt x="1371" y="1759"/>
                  </a:lnTo>
                  <a:lnTo>
                    <a:pt x="1369" y="1759"/>
                  </a:lnTo>
                  <a:lnTo>
                    <a:pt x="1367" y="1760"/>
                  </a:lnTo>
                  <a:close/>
                  <a:moveTo>
                    <a:pt x="2043" y="1642"/>
                  </a:moveTo>
                  <a:lnTo>
                    <a:pt x="2044" y="1646"/>
                  </a:lnTo>
                  <a:lnTo>
                    <a:pt x="2047" y="1645"/>
                  </a:lnTo>
                  <a:lnTo>
                    <a:pt x="2048" y="1641"/>
                  </a:lnTo>
                  <a:lnTo>
                    <a:pt x="2051" y="1639"/>
                  </a:lnTo>
                  <a:lnTo>
                    <a:pt x="2059" y="1641"/>
                  </a:lnTo>
                  <a:lnTo>
                    <a:pt x="2056" y="1637"/>
                  </a:lnTo>
                  <a:lnTo>
                    <a:pt x="2054" y="1636"/>
                  </a:lnTo>
                  <a:lnTo>
                    <a:pt x="2051" y="1636"/>
                  </a:lnTo>
                  <a:lnTo>
                    <a:pt x="2050" y="1632"/>
                  </a:lnTo>
                  <a:lnTo>
                    <a:pt x="2058" y="1632"/>
                  </a:lnTo>
                  <a:lnTo>
                    <a:pt x="2054" y="1626"/>
                  </a:lnTo>
                  <a:lnTo>
                    <a:pt x="2049" y="1623"/>
                  </a:lnTo>
                  <a:lnTo>
                    <a:pt x="2043" y="1623"/>
                  </a:lnTo>
                  <a:lnTo>
                    <a:pt x="2036" y="1624"/>
                  </a:lnTo>
                  <a:lnTo>
                    <a:pt x="2038" y="1629"/>
                  </a:lnTo>
                  <a:lnTo>
                    <a:pt x="2039" y="1631"/>
                  </a:lnTo>
                  <a:lnTo>
                    <a:pt x="2034" y="1631"/>
                  </a:lnTo>
                  <a:lnTo>
                    <a:pt x="2028" y="1630"/>
                  </a:lnTo>
                  <a:lnTo>
                    <a:pt x="2022" y="1627"/>
                  </a:lnTo>
                  <a:lnTo>
                    <a:pt x="2020" y="1622"/>
                  </a:lnTo>
                  <a:lnTo>
                    <a:pt x="2003" y="1619"/>
                  </a:lnTo>
                  <a:lnTo>
                    <a:pt x="2003" y="1616"/>
                  </a:lnTo>
                  <a:lnTo>
                    <a:pt x="2007" y="1614"/>
                  </a:lnTo>
                  <a:lnTo>
                    <a:pt x="2011" y="1612"/>
                  </a:lnTo>
                  <a:lnTo>
                    <a:pt x="2013" y="1609"/>
                  </a:lnTo>
                  <a:lnTo>
                    <a:pt x="2015" y="1605"/>
                  </a:lnTo>
                  <a:lnTo>
                    <a:pt x="2011" y="1604"/>
                  </a:lnTo>
                  <a:lnTo>
                    <a:pt x="2009" y="1600"/>
                  </a:lnTo>
                  <a:lnTo>
                    <a:pt x="2007" y="1595"/>
                  </a:lnTo>
                  <a:lnTo>
                    <a:pt x="2003" y="1591"/>
                  </a:lnTo>
                  <a:lnTo>
                    <a:pt x="2002" y="1592"/>
                  </a:lnTo>
                  <a:lnTo>
                    <a:pt x="1998" y="1595"/>
                  </a:lnTo>
                  <a:lnTo>
                    <a:pt x="1997" y="1589"/>
                  </a:lnTo>
                  <a:lnTo>
                    <a:pt x="1994" y="1586"/>
                  </a:lnTo>
                  <a:lnTo>
                    <a:pt x="1991" y="1584"/>
                  </a:lnTo>
                  <a:lnTo>
                    <a:pt x="1989" y="1580"/>
                  </a:lnTo>
                  <a:lnTo>
                    <a:pt x="1987" y="1581"/>
                  </a:lnTo>
                  <a:lnTo>
                    <a:pt x="1984" y="1583"/>
                  </a:lnTo>
                  <a:lnTo>
                    <a:pt x="1983" y="1578"/>
                  </a:lnTo>
                  <a:lnTo>
                    <a:pt x="1983" y="1574"/>
                  </a:lnTo>
                  <a:lnTo>
                    <a:pt x="1982" y="1571"/>
                  </a:lnTo>
                  <a:lnTo>
                    <a:pt x="1980" y="1571"/>
                  </a:lnTo>
                  <a:lnTo>
                    <a:pt x="1979" y="1570"/>
                  </a:lnTo>
                  <a:lnTo>
                    <a:pt x="1979" y="1569"/>
                  </a:lnTo>
                  <a:lnTo>
                    <a:pt x="1978" y="1568"/>
                  </a:lnTo>
                  <a:lnTo>
                    <a:pt x="1977" y="1569"/>
                  </a:lnTo>
                  <a:lnTo>
                    <a:pt x="1974" y="1577"/>
                  </a:lnTo>
                  <a:lnTo>
                    <a:pt x="1968" y="1583"/>
                  </a:lnTo>
                  <a:lnTo>
                    <a:pt x="1962" y="1587"/>
                  </a:lnTo>
                  <a:lnTo>
                    <a:pt x="1957" y="1586"/>
                  </a:lnTo>
                  <a:lnTo>
                    <a:pt x="1955" y="1583"/>
                  </a:lnTo>
                  <a:lnTo>
                    <a:pt x="1953" y="1575"/>
                  </a:lnTo>
                  <a:lnTo>
                    <a:pt x="1950" y="1571"/>
                  </a:lnTo>
                  <a:lnTo>
                    <a:pt x="1946" y="1570"/>
                  </a:lnTo>
                  <a:lnTo>
                    <a:pt x="1942" y="1570"/>
                  </a:lnTo>
                  <a:lnTo>
                    <a:pt x="1939" y="1572"/>
                  </a:lnTo>
                  <a:lnTo>
                    <a:pt x="1931" y="1574"/>
                  </a:lnTo>
                  <a:lnTo>
                    <a:pt x="1925" y="1576"/>
                  </a:lnTo>
                  <a:lnTo>
                    <a:pt x="1922" y="1577"/>
                  </a:lnTo>
                  <a:lnTo>
                    <a:pt x="1918" y="1577"/>
                  </a:lnTo>
                  <a:lnTo>
                    <a:pt x="1912" y="1573"/>
                  </a:lnTo>
                  <a:lnTo>
                    <a:pt x="1908" y="1572"/>
                  </a:lnTo>
                  <a:lnTo>
                    <a:pt x="1906" y="1571"/>
                  </a:lnTo>
                  <a:lnTo>
                    <a:pt x="1907" y="1568"/>
                  </a:lnTo>
                  <a:lnTo>
                    <a:pt x="1909" y="1564"/>
                  </a:lnTo>
                  <a:lnTo>
                    <a:pt x="1913" y="1563"/>
                  </a:lnTo>
                  <a:lnTo>
                    <a:pt x="1917" y="1562"/>
                  </a:lnTo>
                  <a:lnTo>
                    <a:pt x="1920" y="1561"/>
                  </a:lnTo>
                  <a:lnTo>
                    <a:pt x="1923" y="1559"/>
                  </a:lnTo>
                  <a:lnTo>
                    <a:pt x="1922" y="1557"/>
                  </a:lnTo>
                  <a:lnTo>
                    <a:pt x="1917" y="1557"/>
                  </a:lnTo>
                  <a:lnTo>
                    <a:pt x="1913" y="1556"/>
                  </a:lnTo>
                  <a:lnTo>
                    <a:pt x="1909" y="1558"/>
                  </a:lnTo>
                  <a:lnTo>
                    <a:pt x="1906" y="1560"/>
                  </a:lnTo>
                  <a:lnTo>
                    <a:pt x="1903" y="1560"/>
                  </a:lnTo>
                  <a:lnTo>
                    <a:pt x="1901" y="1559"/>
                  </a:lnTo>
                  <a:lnTo>
                    <a:pt x="1897" y="1559"/>
                  </a:lnTo>
                  <a:lnTo>
                    <a:pt x="1894" y="1560"/>
                  </a:lnTo>
                  <a:lnTo>
                    <a:pt x="1892" y="1559"/>
                  </a:lnTo>
                  <a:lnTo>
                    <a:pt x="1884" y="1555"/>
                  </a:lnTo>
                  <a:lnTo>
                    <a:pt x="1875" y="1556"/>
                  </a:lnTo>
                  <a:lnTo>
                    <a:pt x="1853" y="1563"/>
                  </a:lnTo>
                  <a:lnTo>
                    <a:pt x="1847" y="1563"/>
                  </a:lnTo>
                  <a:lnTo>
                    <a:pt x="1843" y="1561"/>
                  </a:lnTo>
                  <a:lnTo>
                    <a:pt x="1841" y="1557"/>
                  </a:lnTo>
                  <a:lnTo>
                    <a:pt x="1843" y="1556"/>
                  </a:lnTo>
                  <a:lnTo>
                    <a:pt x="1847" y="1555"/>
                  </a:lnTo>
                  <a:lnTo>
                    <a:pt x="1850" y="1552"/>
                  </a:lnTo>
                  <a:lnTo>
                    <a:pt x="1850" y="1544"/>
                  </a:lnTo>
                  <a:lnTo>
                    <a:pt x="1845" y="1548"/>
                  </a:lnTo>
                  <a:lnTo>
                    <a:pt x="1843" y="1545"/>
                  </a:lnTo>
                  <a:lnTo>
                    <a:pt x="1843" y="1538"/>
                  </a:lnTo>
                  <a:lnTo>
                    <a:pt x="1847" y="1532"/>
                  </a:lnTo>
                  <a:lnTo>
                    <a:pt x="1846" y="1529"/>
                  </a:lnTo>
                  <a:lnTo>
                    <a:pt x="1840" y="1529"/>
                  </a:lnTo>
                  <a:lnTo>
                    <a:pt x="1828" y="1524"/>
                  </a:lnTo>
                  <a:lnTo>
                    <a:pt x="1821" y="1522"/>
                  </a:lnTo>
                  <a:lnTo>
                    <a:pt x="1822" y="1520"/>
                  </a:lnTo>
                  <a:lnTo>
                    <a:pt x="1822" y="1520"/>
                  </a:lnTo>
                  <a:lnTo>
                    <a:pt x="1824" y="1519"/>
                  </a:lnTo>
                  <a:lnTo>
                    <a:pt x="1818" y="1517"/>
                  </a:lnTo>
                  <a:lnTo>
                    <a:pt x="1809" y="1519"/>
                  </a:lnTo>
                  <a:lnTo>
                    <a:pt x="1799" y="1513"/>
                  </a:lnTo>
                  <a:lnTo>
                    <a:pt x="1788" y="1511"/>
                  </a:lnTo>
                  <a:lnTo>
                    <a:pt x="1784" y="1508"/>
                  </a:lnTo>
                  <a:lnTo>
                    <a:pt x="1781" y="1504"/>
                  </a:lnTo>
                  <a:lnTo>
                    <a:pt x="1778" y="1494"/>
                  </a:lnTo>
                  <a:lnTo>
                    <a:pt x="1776" y="1489"/>
                  </a:lnTo>
                  <a:lnTo>
                    <a:pt x="1763" y="1477"/>
                  </a:lnTo>
                  <a:lnTo>
                    <a:pt x="1760" y="1472"/>
                  </a:lnTo>
                  <a:lnTo>
                    <a:pt x="1762" y="1472"/>
                  </a:lnTo>
                  <a:lnTo>
                    <a:pt x="1766" y="1471"/>
                  </a:lnTo>
                  <a:lnTo>
                    <a:pt x="1763" y="1468"/>
                  </a:lnTo>
                  <a:lnTo>
                    <a:pt x="1758" y="1466"/>
                  </a:lnTo>
                  <a:lnTo>
                    <a:pt x="1749" y="1464"/>
                  </a:lnTo>
                  <a:lnTo>
                    <a:pt x="1762" y="1460"/>
                  </a:lnTo>
                  <a:lnTo>
                    <a:pt x="1795" y="1466"/>
                  </a:lnTo>
                  <a:lnTo>
                    <a:pt x="1803" y="1462"/>
                  </a:lnTo>
                  <a:lnTo>
                    <a:pt x="1791" y="1453"/>
                  </a:lnTo>
                  <a:lnTo>
                    <a:pt x="1791" y="1451"/>
                  </a:lnTo>
                  <a:lnTo>
                    <a:pt x="1791" y="1450"/>
                  </a:lnTo>
                  <a:lnTo>
                    <a:pt x="1791" y="1448"/>
                  </a:lnTo>
                  <a:lnTo>
                    <a:pt x="1782" y="1445"/>
                  </a:lnTo>
                  <a:lnTo>
                    <a:pt x="1786" y="1443"/>
                  </a:lnTo>
                  <a:lnTo>
                    <a:pt x="1787" y="1442"/>
                  </a:lnTo>
                  <a:lnTo>
                    <a:pt x="1782" y="1438"/>
                  </a:lnTo>
                  <a:lnTo>
                    <a:pt x="1771" y="1433"/>
                  </a:lnTo>
                  <a:lnTo>
                    <a:pt x="1767" y="1428"/>
                  </a:lnTo>
                  <a:lnTo>
                    <a:pt x="1779" y="1431"/>
                  </a:lnTo>
                  <a:lnTo>
                    <a:pt x="1799" y="1441"/>
                  </a:lnTo>
                  <a:lnTo>
                    <a:pt x="1810" y="1443"/>
                  </a:lnTo>
                  <a:lnTo>
                    <a:pt x="1821" y="1442"/>
                  </a:lnTo>
                  <a:lnTo>
                    <a:pt x="1833" y="1444"/>
                  </a:lnTo>
                  <a:lnTo>
                    <a:pt x="1838" y="1447"/>
                  </a:lnTo>
                  <a:lnTo>
                    <a:pt x="1843" y="1451"/>
                  </a:lnTo>
                  <a:lnTo>
                    <a:pt x="1849" y="1454"/>
                  </a:lnTo>
                  <a:lnTo>
                    <a:pt x="1855" y="1454"/>
                  </a:lnTo>
                  <a:lnTo>
                    <a:pt x="1855" y="1451"/>
                  </a:lnTo>
                  <a:lnTo>
                    <a:pt x="1841" y="1441"/>
                  </a:lnTo>
                  <a:lnTo>
                    <a:pt x="1835" y="1438"/>
                  </a:lnTo>
                  <a:lnTo>
                    <a:pt x="1837" y="1437"/>
                  </a:lnTo>
                  <a:lnTo>
                    <a:pt x="1839" y="1437"/>
                  </a:lnTo>
                  <a:lnTo>
                    <a:pt x="1840" y="1437"/>
                  </a:lnTo>
                  <a:lnTo>
                    <a:pt x="1843" y="1437"/>
                  </a:lnTo>
                  <a:lnTo>
                    <a:pt x="1838" y="1432"/>
                  </a:lnTo>
                  <a:lnTo>
                    <a:pt x="1830" y="1432"/>
                  </a:lnTo>
                  <a:lnTo>
                    <a:pt x="1821" y="1434"/>
                  </a:lnTo>
                  <a:lnTo>
                    <a:pt x="1813" y="1434"/>
                  </a:lnTo>
                  <a:lnTo>
                    <a:pt x="1808" y="1429"/>
                  </a:lnTo>
                  <a:lnTo>
                    <a:pt x="1805" y="1422"/>
                  </a:lnTo>
                  <a:lnTo>
                    <a:pt x="1805" y="1414"/>
                  </a:lnTo>
                  <a:lnTo>
                    <a:pt x="1811" y="1406"/>
                  </a:lnTo>
                  <a:lnTo>
                    <a:pt x="1814" y="1405"/>
                  </a:lnTo>
                  <a:lnTo>
                    <a:pt x="1823" y="1405"/>
                  </a:lnTo>
                  <a:lnTo>
                    <a:pt x="1826" y="1404"/>
                  </a:lnTo>
                  <a:lnTo>
                    <a:pt x="1831" y="1402"/>
                  </a:lnTo>
                  <a:lnTo>
                    <a:pt x="1833" y="1399"/>
                  </a:lnTo>
                  <a:lnTo>
                    <a:pt x="1836" y="1391"/>
                  </a:lnTo>
                  <a:lnTo>
                    <a:pt x="1841" y="1385"/>
                  </a:lnTo>
                  <a:lnTo>
                    <a:pt x="1846" y="1379"/>
                  </a:lnTo>
                  <a:lnTo>
                    <a:pt x="1849" y="1373"/>
                  </a:lnTo>
                  <a:lnTo>
                    <a:pt x="1847" y="1365"/>
                  </a:lnTo>
                  <a:lnTo>
                    <a:pt x="1852" y="1365"/>
                  </a:lnTo>
                  <a:lnTo>
                    <a:pt x="1857" y="1366"/>
                  </a:lnTo>
                  <a:lnTo>
                    <a:pt x="1861" y="1368"/>
                  </a:lnTo>
                  <a:lnTo>
                    <a:pt x="1865" y="1371"/>
                  </a:lnTo>
                  <a:lnTo>
                    <a:pt x="1870" y="1379"/>
                  </a:lnTo>
                  <a:lnTo>
                    <a:pt x="1873" y="1381"/>
                  </a:lnTo>
                  <a:lnTo>
                    <a:pt x="1878" y="1381"/>
                  </a:lnTo>
                  <a:lnTo>
                    <a:pt x="1878" y="1384"/>
                  </a:lnTo>
                  <a:lnTo>
                    <a:pt x="1877" y="1390"/>
                  </a:lnTo>
                  <a:lnTo>
                    <a:pt x="1877" y="1393"/>
                  </a:lnTo>
                  <a:lnTo>
                    <a:pt x="1880" y="1390"/>
                  </a:lnTo>
                  <a:lnTo>
                    <a:pt x="1883" y="1381"/>
                  </a:lnTo>
                  <a:lnTo>
                    <a:pt x="1886" y="1377"/>
                  </a:lnTo>
                  <a:lnTo>
                    <a:pt x="1889" y="1377"/>
                  </a:lnTo>
                  <a:lnTo>
                    <a:pt x="1898" y="1379"/>
                  </a:lnTo>
                  <a:lnTo>
                    <a:pt x="1902" y="1379"/>
                  </a:lnTo>
                  <a:lnTo>
                    <a:pt x="1896" y="1376"/>
                  </a:lnTo>
                  <a:lnTo>
                    <a:pt x="1893" y="1371"/>
                  </a:lnTo>
                  <a:lnTo>
                    <a:pt x="1890" y="1366"/>
                  </a:lnTo>
                  <a:lnTo>
                    <a:pt x="1887" y="1361"/>
                  </a:lnTo>
                  <a:lnTo>
                    <a:pt x="1888" y="1358"/>
                  </a:lnTo>
                  <a:lnTo>
                    <a:pt x="1891" y="1355"/>
                  </a:lnTo>
                  <a:lnTo>
                    <a:pt x="1894" y="1352"/>
                  </a:lnTo>
                  <a:lnTo>
                    <a:pt x="1899" y="1351"/>
                  </a:lnTo>
                  <a:lnTo>
                    <a:pt x="1898" y="1349"/>
                  </a:lnTo>
                  <a:lnTo>
                    <a:pt x="1897" y="1348"/>
                  </a:lnTo>
                  <a:lnTo>
                    <a:pt x="1896" y="1347"/>
                  </a:lnTo>
                  <a:lnTo>
                    <a:pt x="1893" y="1346"/>
                  </a:lnTo>
                  <a:lnTo>
                    <a:pt x="1896" y="1344"/>
                  </a:lnTo>
                  <a:lnTo>
                    <a:pt x="1903" y="1339"/>
                  </a:lnTo>
                  <a:lnTo>
                    <a:pt x="1892" y="1335"/>
                  </a:lnTo>
                  <a:lnTo>
                    <a:pt x="1889" y="1334"/>
                  </a:lnTo>
                  <a:lnTo>
                    <a:pt x="1887" y="1337"/>
                  </a:lnTo>
                  <a:lnTo>
                    <a:pt x="1885" y="1339"/>
                  </a:lnTo>
                  <a:lnTo>
                    <a:pt x="1879" y="1341"/>
                  </a:lnTo>
                  <a:lnTo>
                    <a:pt x="1879" y="1338"/>
                  </a:lnTo>
                  <a:lnTo>
                    <a:pt x="1886" y="1332"/>
                  </a:lnTo>
                  <a:lnTo>
                    <a:pt x="1889" y="1328"/>
                  </a:lnTo>
                  <a:lnTo>
                    <a:pt x="1887" y="1323"/>
                  </a:lnTo>
                  <a:lnTo>
                    <a:pt x="1884" y="1322"/>
                  </a:lnTo>
                  <a:lnTo>
                    <a:pt x="1879" y="1325"/>
                  </a:lnTo>
                  <a:lnTo>
                    <a:pt x="1875" y="1328"/>
                  </a:lnTo>
                  <a:lnTo>
                    <a:pt x="1873" y="1332"/>
                  </a:lnTo>
                  <a:lnTo>
                    <a:pt x="1871" y="1332"/>
                  </a:lnTo>
                  <a:lnTo>
                    <a:pt x="1871" y="1330"/>
                  </a:lnTo>
                  <a:lnTo>
                    <a:pt x="1870" y="1330"/>
                  </a:lnTo>
                  <a:lnTo>
                    <a:pt x="1870" y="1329"/>
                  </a:lnTo>
                  <a:lnTo>
                    <a:pt x="1868" y="1328"/>
                  </a:lnTo>
                  <a:lnTo>
                    <a:pt x="1861" y="1321"/>
                  </a:lnTo>
                  <a:lnTo>
                    <a:pt x="1861" y="1318"/>
                  </a:lnTo>
                  <a:lnTo>
                    <a:pt x="1871" y="1311"/>
                  </a:lnTo>
                  <a:lnTo>
                    <a:pt x="1875" y="1318"/>
                  </a:lnTo>
                  <a:lnTo>
                    <a:pt x="1882" y="1316"/>
                  </a:lnTo>
                  <a:lnTo>
                    <a:pt x="1886" y="1309"/>
                  </a:lnTo>
                  <a:lnTo>
                    <a:pt x="1879" y="1301"/>
                  </a:lnTo>
                  <a:lnTo>
                    <a:pt x="1873" y="1300"/>
                  </a:lnTo>
                  <a:lnTo>
                    <a:pt x="1862" y="1303"/>
                  </a:lnTo>
                  <a:lnTo>
                    <a:pt x="1857" y="1303"/>
                  </a:lnTo>
                  <a:lnTo>
                    <a:pt x="1852" y="1300"/>
                  </a:lnTo>
                  <a:lnTo>
                    <a:pt x="1853" y="1299"/>
                  </a:lnTo>
                  <a:lnTo>
                    <a:pt x="1856" y="1297"/>
                  </a:lnTo>
                  <a:lnTo>
                    <a:pt x="1859" y="1294"/>
                  </a:lnTo>
                  <a:lnTo>
                    <a:pt x="1859" y="1290"/>
                  </a:lnTo>
                  <a:lnTo>
                    <a:pt x="1857" y="1286"/>
                  </a:lnTo>
                  <a:lnTo>
                    <a:pt x="1856" y="1283"/>
                  </a:lnTo>
                  <a:lnTo>
                    <a:pt x="1858" y="1278"/>
                  </a:lnTo>
                  <a:lnTo>
                    <a:pt x="1862" y="1275"/>
                  </a:lnTo>
                  <a:lnTo>
                    <a:pt x="1873" y="1274"/>
                  </a:lnTo>
                  <a:lnTo>
                    <a:pt x="1878" y="1273"/>
                  </a:lnTo>
                  <a:lnTo>
                    <a:pt x="1883" y="1268"/>
                  </a:lnTo>
                  <a:lnTo>
                    <a:pt x="1883" y="1265"/>
                  </a:lnTo>
                  <a:lnTo>
                    <a:pt x="1880" y="1262"/>
                  </a:lnTo>
                  <a:lnTo>
                    <a:pt x="1875" y="1261"/>
                  </a:lnTo>
                  <a:lnTo>
                    <a:pt x="1872" y="1262"/>
                  </a:lnTo>
                  <a:lnTo>
                    <a:pt x="1864" y="1269"/>
                  </a:lnTo>
                  <a:lnTo>
                    <a:pt x="1862" y="1271"/>
                  </a:lnTo>
                  <a:lnTo>
                    <a:pt x="1860" y="1272"/>
                  </a:lnTo>
                  <a:lnTo>
                    <a:pt x="1859" y="1270"/>
                  </a:lnTo>
                  <a:lnTo>
                    <a:pt x="1859" y="1270"/>
                  </a:lnTo>
                  <a:lnTo>
                    <a:pt x="1858" y="1270"/>
                  </a:lnTo>
                  <a:lnTo>
                    <a:pt x="1857" y="1269"/>
                  </a:lnTo>
                  <a:lnTo>
                    <a:pt x="1856" y="1266"/>
                  </a:lnTo>
                  <a:lnTo>
                    <a:pt x="1859" y="1265"/>
                  </a:lnTo>
                  <a:lnTo>
                    <a:pt x="1859" y="1263"/>
                  </a:lnTo>
                  <a:lnTo>
                    <a:pt x="1856" y="1261"/>
                  </a:lnTo>
                  <a:lnTo>
                    <a:pt x="1847" y="1258"/>
                  </a:lnTo>
                  <a:lnTo>
                    <a:pt x="1843" y="1258"/>
                  </a:lnTo>
                  <a:lnTo>
                    <a:pt x="1840" y="1255"/>
                  </a:lnTo>
                  <a:lnTo>
                    <a:pt x="1838" y="1255"/>
                  </a:lnTo>
                  <a:lnTo>
                    <a:pt x="1835" y="1257"/>
                  </a:lnTo>
                  <a:lnTo>
                    <a:pt x="1834" y="1260"/>
                  </a:lnTo>
                  <a:lnTo>
                    <a:pt x="1835" y="1265"/>
                  </a:lnTo>
                  <a:lnTo>
                    <a:pt x="1835" y="1268"/>
                  </a:lnTo>
                  <a:lnTo>
                    <a:pt x="1833" y="1272"/>
                  </a:lnTo>
                  <a:lnTo>
                    <a:pt x="1832" y="1275"/>
                  </a:lnTo>
                  <a:lnTo>
                    <a:pt x="1830" y="1278"/>
                  </a:lnTo>
                  <a:lnTo>
                    <a:pt x="1828" y="1281"/>
                  </a:lnTo>
                  <a:lnTo>
                    <a:pt x="1824" y="1284"/>
                  </a:lnTo>
                  <a:lnTo>
                    <a:pt x="1817" y="1286"/>
                  </a:lnTo>
                  <a:lnTo>
                    <a:pt x="1813" y="1288"/>
                  </a:lnTo>
                  <a:lnTo>
                    <a:pt x="1808" y="1293"/>
                  </a:lnTo>
                  <a:lnTo>
                    <a:pt x="1806" y="1299"/>
                  </a:lnTo>
                  <a:lnTo>
                    <a:pt x="1808" y="1315"/>
                  </a:lnTo>
                  <a:lnTo>
                    <a:pt x="1807" y="1325"/>
                  </a:lnTo>
                  <a:lnTo>
                    <a:pt x="1804" y="1335"/>
                  </a:lnTo>
                  <a:lnTo>
                    <a:pt x="1798" y="1344"/>
                  </a:lnTo>
                  <a:lnTo>
                    <a:pt x="1792" y="1349"/>
                  </a:lnTo>
                  <a:lnTo>
                    <a:pt x="1784" y="1352"/>
                  </a:lnTo>
                  <a:lnTo>
                    <a:pt x="1775" y="1353"/>
                  </a:lnTo>
                  <a:lnTo>
                    <a:pt x="1766" y="1351"/>
                  </a:lnTo>
                  <a:lnTo>
                    <a:pt x="1758" y="1345"/>
                  </a:lnTo>
                  <a:lnTo>
                    <a:pt x="1748" y="1335"/>
                  </a:lnTo>
                  <a:lnTo>
                    <a:pt x="1749" y="1329"/>
                  </a:lnTo>
                  <a:lnTo>
                    <a:pt x="1754" y="1321"/>
                  </a:lnTo>
                  <a:lnTo>
                    <a:pt x="1754" y="1319"/>
                  </a:lnTo>
                  <a:lnTo>
                    <a:pt x="1751" y="1317"/>
                  </a:lnTo>
                  <a:lnTo>
                    <a:pt x="1738" y="1324"/>
                  </a:lnTo>
                  <a:lnTo>
                    <a:pt x="1732" y="1327"/>
                  </a:lnTo>
                  <a:lnTo>
                    <a:pt x="1722" y="1327"/>
                  </a:lnTo>
                  <a:lnTo>
                    <a:pt x="1715" y="1326"/>
                  </a:lnTo>
                  <a:lnTo>
                    <a:pt x="1710" y="1322"/>
                  </a:lnTo>
                  <a:lnTo>
                    <a:pt x="1706" y="1314"/>
                  </a:lnTo>
                  <a:lnTo>
                    <a:pt x="1702" y="1306"/>
                  </a:lnTo>
                  <a:lnTo>
                    <a:pt x="1701" y="1299"/>
                  </a:lnTo>
                  <a:lnTo>
                    <a:pt x="1702" y="1292"/>
                  </a:lnTo>
                  <a:lnTo>
                    <a:pt x="1707" y="1285"/>
                  </a:lnTo>
                  <a:lnTo>
                    <a:pt x="1715" y="1279"/>
                  </a:lnTo>
                  <a:lnTo>
                    <a:pt x="1725" y="1279"/>
                  </a:lnTo>
                  <a:lnTo>
                    <a:pt x="1736" y="1282"/>
                  </a:lnTo>
                  <a:lnTo>
                    <a:pt x="1744" y="1289"/>
                  </a:lnTo>
                  <a:lnTo>
                    <a:pt x="1747" y="1285"/>
                  </a:lnTo>
                  <a:lnTo>
                    <a:pt x="1747" y="1280"/>
                  </a:lnTo>
                  <a:lnTo>
                    <a:pt x="1745" y="1276"/>
                  </a:lnTo>
                  <a:lnTo>
                    <a:pt x="1746" y="1272"/>
                  </a:lnTo>
                  <a:lnTo>
                    <a:pt x="1749" y="1269"/>
                  </a:lnTo>
                  <a:lnTo>
                    <a:pt x="1760" y="1264"/>
                  </a:lnTo>
                  <a:lnTo>
                    <a:pt x="1761" y="1253"/>
                  </a:lnTo>
                  <a:lnTo>
                    <a:pt x="1764" y="1247"/>
                  </a:lnTo>
                  <a:lnTo>
                    <a:pt x="1769" y="1242"/>
                  </a:lnTo>
                  <a:lnTo>
                    <a:pt x="1773" y="1234"/>
                  </a:lnTo>
                  <a:lnTo>
                    <a:pt x="1769" y="1231"/>
                  </a:lnTo>
                  <a:lnTo>
                    <a:pt x="1762" y="1224"/>
                  </a:lnTo>
                  <a:lnTo>
                    <a:pt x="1756" y="1223"/>
                  </a:lnTo>
                  <a:lnTo>
                    <a:pt x="1746" y="1227"/>
                  </a:lnTo>
                  <a:lnTo>
                    <a:pt x="1745" y="1230"/>
                  </a:lnTo>
                  <a:lnTo>
                    <a:pt x="1747" y="1232"/>
                  </a:lnTo>
                  <a:lnTo>
                    <a:pt x="1750" y="1233"/>
                  </a:lnTo>
                  <a:lnTo>
                    <a:pt x="1752" y="1232"/>
                  </a:lnTo>
                  <a:lnTo>
                    <a:pt x="1752" y="1230"/>
                  </a:lnTo>
                  <a:lnTo>
                    <a:pt x="1754" y="1229"/>
                  </a:lnTo>
                  <a:lnTo>
                    <a:pt x="1756" y="1229"/>
                  </a:lnTo>
                  <a:lnTo>
                    <a:pt x="1757" y="1232"/>
                  </a:lnTo>
                  <a:lnTo>
                    <a:pt x="1756" y="1236"/>
                  </a:lnTo>
                  <a:lnTo>
                    <a:pt x="1755" y="1238"/>
                  </a:lnTo>
                  <a:lnTo>
                    <a:pt x="1750" y="1242"/>
                  </a:lnTo>
                  <a:lnTo>
                    <a:pt x="1748" y="1243"/>
                  </a:lnTo>
                  <a:lnTo>
                    <a:pt x="1742" y="1243"/>
                  </a:lnTo>
                  <a:lnTo>
                    <a:pt x="1739" y="1243"/>
                  </a:lnTo>
                  <a:lnTo>
                    <a:pt x="1739" y="1245"/>
                  </a:lnTo>
                  <a:lnTo>
                    <a:pt x="1735" y="1256"/>
                  </a:lnTo>
                  <a:lnTo>
                    <a:pt x="1734" y="1253"/>
                  </a:lnTo>
                  <a:lnTo>
                    <a:pt x="1732" y="1252"/>
                  </a:lnTo>
                  <a:lnTo>
                    <a:pt x="1730" y="1251"/>
                  </a:lnTo>
                  <a:lnTo>
                    <a:pt x="1729" y="1250"/>
                  </a:lnTo>
                  <a:lnTo>
                    <a:pt x="1731" y="1246"/>
                  </a:lnTo>
                  <a:lnTo>
                    <a:pt x="1734" y="1233"/>
                  </a:lnTo>
                  <a:lnTo>
                    <a:pt x="1738" y="1228"/>
                  </a:lnTo>
                  <a:lnTo>
                    <a:pt x="1735" y="1222"/>
                  </a:lnTo>
                  <a:lnTo>
                    <a:pt x="1732" y="1222"/>
                  </a:lnTo>
                  <a:lnTo>
                    <a:pt x="1731" y="1228"/>
                  </a:lnTo>
                  <a:lnTo>
                    <a:pt x="1729" y="1234"/>
                  </a:lnTo>
                  <a:lnTo>
                    <a:pt x="1726" y="1240"/>
                  </a:lnTo>
                  <a:lnTo>
                    <a:pt x="1719" y="1252"/>
                  </a:lnTo>
                  <a:lnTo>
                    <a:pt x="1718" y="1256"/>
                  </a:lnTo>
                  <a:lnTo>
                    <a:pt x="1717" y="1258"/>
                  </a:lnTo>
                  <a:lnTo>
                    <a:pt x="1714" y="1258"/>
                  </a:lnTo>
                  <a:lnTo>
                    <a:pt x="1708" y="1256"/>
                  </a:lnTo>
                  <a:lnTo>
                    <a:pt x="1702" y="1254"/>
                  </a:lnTo>
                  <a:lnTo>
                    <a:pt x="1696" y="1250"/>
                  </a:lnTo>
                  <a:lnTo>
                    <a:pt x="1694" y="1246"/>
                  </a:lnTo>
                  <a:lnTo>
                    <a:pt x="1692" y="1239"/>
                  </a:lnTo>
                  <a:lnTo>
                    <a:pt x="1689" y="1237"/>
                  </a:lnTo>
                  <a:lnTo>
                    <a:pt x="1680" y="1236"/>
                  </a:lnTo>
                  <a:lnTo>
                    <a:pt x="1674" y="1251"/>
                  </a:lnTo>
                  <a:lnTo>
                    <a:pt x="1664" y="1264"/>
                  </a:lnTo>
                  <a:lnTo>
                    <a:pt x="1639" y="1286"/>
                  </a:lnTo>
                  <a:lnTo>
                    <a:pt x="1632" y="1290"/>
                  </a:lnTo>
                  <a:lnTo>
                    <a:pt x="1624" y="1293"/>
                  </a:lnTo>
                  <a:lnTo>
                    <a:pt x="1598" y="1297"/>
                  </a:lnTo>
                  <a:lnTo>
                    <a:pt x="1582" y="1304"/>
                  </a:lnTo>
                  <a:lnTo>
                    <a:pt x="1573" y="1304"/>
                  </a:lnTo>
                  <a:lnTo>
                    <a:pt x="1549" y="1300"/>
                  </a:lnTo>
                  <a:lnTo>
                    <a:pt x="1534" y="1292"/>
                  </a:lnTo>
                  <a:lnTo>
                    <a:pt x="1506" y="1292"/>
                  </a:lnTo>
                  <a:lnTo>
                    <a:pt x="1489" y="1287"/>
                  </a:lnTo>
                  <a:lnTo>
                    <a:pt x="1475" y="1276"/>
                  </a:lnTo>
                  <a:lnTo>
                    <a:pt x="1466" y="1260"/>
                  </a:lnTo>
                  <a:lnTo>
                    <a:pt x="1466" y="1240"/>
                  </a:lnTo>
                  <a:lnTo>
                    <a:pt x="1474" y="1225"/>
                  </a:lnTo>
                  <a:lnTo>
                    <a:pt x="1500" y="1198"/>
                  </a:lnTo>
                  <a:lnTo>
                    <a:pt x="1509" y="1184"/>
                  </a:lnTo>
                  <a:lnTo>
                    <a:pt x="1522" y="1161"/>
                  </a:lnTo>
                  <a:lnTo>
                    <a:pt x="1530" y="1151"/>
                  </a:lnTo>
                  <a:lnTo>
                    <a:pt x="1538" y="1144"/>
                  </a:lnTo>
                  <a:lnTo>
                    <a:pt x="1551" y="1142"/>
                  </a:lnTo>
                  <a:lnTo>
                    <a:pt x="1569" y="1143"/>
                  </a:lnTo>
                  <a:lnTo>
                    <a:pt x="1587" y="1146"/>
                  </a:lnTo>
                  <a:lnTo>
                    <a:pt x="1603" y="1151"/>
                  </a:lnTo>
                  <a:lnTo>
                    <a:pt x="1622" y="1164"/>
                  </a:lnTo>
                  <a:lnTo>
                    <a:pt x="1625" y="1166"/>
                  </a:lnTo>
                  <a:lnTo>
                    <a:pt x="1627" y="1170"/>
                  </a:lnTo>
                  <a:lnTo>
                    <a:pt x="1637" y="1186"/>
                  </a:lnTo>
                  <a:lnTo>
                    <a:pt x="1641" y="1190"/>
                  </a:lnTo>
                  <a:lnTo>
                    <a:pt x="1658" y="1192"/>
                  </a:lnTo>
                  <a:lnTo>
                    <a:pt x="1663" y="1191"/>
                  </a:lnTo>
                  <a:lnTo>
                    <a:pt x="1670" y="1188"/>
                  </a:lnTo>
                  <a:lnTo>
                    <a:pt x="1674" y="1187"/>
                  </a:lnTo>
                  <a:lnTo>
                    <a:pt x="1683" y="1190"/>
                  </a:lnTo>
                  <a:lnTo>
                    <a:pt x="1697" y="1200"/>
                  </a:lnTo>
                  <a:lnTo>
                    <a:pt x="1706" y="1200"/>
                  </a:lnTo>
                  <a:lnTo>
                    <a:pt x="1719" y="1194"/>
                  </a:lnTo>
                  <a:lnTo>
                    <a:pt x="1726" y="1194"/>
                  </a:lnTo>
                  <a:lnTo>
                    <a:pt x="1730" y="1202"/>
                  </a:lnTo>
                  <a:lnTo>
                    <a:pt x="1730" y="1207"/>
                  </a:lnTo>
                  <a:lnTo>
                    <a:pt x="1729" y="1209"/>
                  </a:lnTo>
                  <a:lnTo>
                    <a:pt x="1729" y="1212"/>
                  </a:lnTo>
                  <a:lnTo>
                    <a:pt x="1731" y="1216"/>
                  </a:lnTo>
                  <a:lnTo>
                    <a:pt x="1734" y="1217"/>
                  </a:lnTo>
                  <a:lnTo>
                    <a:pt x="1742" y="1219"/>
                  </a:lnTo>
                  <a:lnTo>
                    <a:pt x="1745" y="1221"/>
                  </a:lnTo>
                  <a:lnTo>
                    <a:pt x="1751" y="1217"/>
                  </a:lnTo>
                  <a:lnTo>
                    <a:pt x="1757" y="1217"/>
                  </a:lnTo>
                  <a:lnTo>
                    <a:pt x="1771" y="1219"/>
                  </a:lnTo>
                  <a:lnTo>
                    <a:pt x="1777" y="1216"/>
                  </a:lnTo>
                  <a:lnTo>
                    <a:pt x="1783" y="1213"/>
                  </a:lnTo>
                  <a:lnTo>
                    <a:pt x="1788" y="1211"/>
                  </a:lnTo>
                  <a:lnTo>
                    <a:pt x="1793" y="1216"/>
                  </a:lnTo>
                  <a:lnTo>
                    <a:pt x="1789" y="1219"/>
                  </a:lnTo>
                  <a:lnTo>
                    <a:pt x="1786" y="1220"/>
                  </a:lnTo>
                  <a:lnTo>
                    <a:pt x="1783" y="1220"/>
                  </a:lnTo>
                  <a:lnTo>
                    <a:pt x="1790" y="1225"/>
                  </a:lnTo>
                  <a:lnTo>
                    <a:pt x="1801" y="1221"/>
                  </a:lnTo>
                  <a:lnTo>
                    <a:pt x="1812" y="1212"/>
                  </a:lnTo>
                  <a:lnTo>
                    <a:pt x="1815" y="1206"/>
                  </a:lnTo>
                  <a:lnTo>
                    <a:pt x="1812" y="1204"/>
                  </a:lnTo>
                  <a:lnTo>
                    <a:pt x="1807" y="1203"/>
                  </a:lnTo>
                  <a:lnTo>
                    <a:pt x="1803" y="1205"/>
                  </a:lnTo>
                  <a:lnTo>
                    <a:pt x="1800" y="1209"/>
                  </a:lnTo>
                  <a:lnTo>
                    <a:pt x="1790" y="1200"/>
                  </a:lnTo>
                  <a:lnTo>
                    <a:pt x="1776" y="1174"/>
                  </a:lnTo>
                  <a:lnTo>
                    <a:pt x="1768" y="1161"/>
                  </a:lnTo>
                  <a:lnTo>
                    <a:pt x="1767" y="1143"/>
                  </a:lnTo>
                  <a:lnTo>
                    <a:pt x="1764" y="1136"/>
                  </a:lnTo>
                  <a:lnTo>
                    <a:pt x="1752" y="1120"/>
                  </a:lnTo>
                  <a:lnTo>
                    <a:pt x="1748" y="1113"/>
                  </a:lnTo>
                  <a:lnTo>
                    <a:pt x="1748" y="1109"/>
                  </a:lnTo>
                  <a:lnTo>
                    <a:pt x="1747" y="1101"/>
                  </a:lnTo>
                  <a:lnTo>
                    <a:pt x="1747" y="1097"/>
                  </a:lnTo>
                  <a:lnTo>
                    <a:pt x="1745" y="1094"/>
                  </a:lnTo>
                  <a:lnTo>
                    <a:pt x="1738" y="1083"/>
                  </a:lnTo>
                  <a:lnTo>
                    <a:pt x="1726" y="1076"/>
                  </a:lnTo>
                  <a:lnTo>
                    <a:pt x="1720" y="1063"/>
                  </a:lnTo>
                  <a:lnTo>
                    <a:pt x="1713" y="1059"/>
                  </a:lnTo>
                  <a:lnTo>
                    <a:pt x="1700" y="1055"/>
                  </a:lnTo>
                  <a:lnTo>
                    <a:pt x="1694" y="1050"/>
                  </a:lnTo>
                  <a:lnTo>
                    <a:pt x="1682" y="1029"/>
                  </a:lnTo>
                  <a:lnTo>
                    <a:pt x="1686" y="1019"/>
                  </a:lnTo>
                  <a:lnTo>
                    <a:pt x="1682" y="1012"/>
                  </a:lnTo>
                  <a:lnTo>
                    <a:pt x="1676" y="1006"/>
                  </a:lnTo>
                  <a:lnTo>
                    <a:pt x="1671" y="999"/>
                  </a:lnTo>
                  <a:lnTo>
                    <a:pt x="1671" y="991"/>
                  </a:lnTo>
                  <a:lnTo>
                    <a:pt x="1673" y="981"/>
                  </a:lnTo>
                  <a:lnTo>
                    <a:pt x="1679" y="965"/>
                  </a:lnTo>
                  <a:lnTo>
                    <a:pt x="1676" y="956"/>
                  </a:lnTo>
                  <a:lnTo>
                    <a:pt x="1678" y="948"/>
                  </a:lnTo>
                  <a:lnTo>
                    <a:pt x="1687" y="936"/>
                  </a:lnTo>
                  <a:lnTo>
                    <a:pt x="1690" y="910"/>
                  </a:lnTo>
                  <a:lnTo>
                    <a:pt x="1698" y="892"/>
                  </a:lnTo>
                  <a:lnTo>
                    <a:pt x="1701" y="876"/>
                  </a:lnTo>
                  <a:lnTo>
                    <a:pt x="1702" y="860"/>
                  </a:lnTo>
                  <a:lnTo>
                    <a:pt x="1701" y="853"/>
                  </a:lnTo>
                  <a:lnTo>
                    <a:pt x="1686" y="855"/>
                  </a:lnTo>
                  <a:lnTo>
                    <a:pt x="1670" y="856"/>
                  </a:lnTo>
                  <a:lnTo>
                    <a:pt x="1662" y="857"/>
                  </a:lnTo>
                  <a:lnTo>
                    <a:pt x="1640" y="859"/>
                  </a:lnTo>
                  <a:lnTo>
                    <a:pt x="1606" y="862"/>
                  </a:lnTo>
                  <a:lnTo>
                    <a:pt x="1563" y="866"/>
                  </a:lnTo>
                  <a:lnTo>
                    <a:pt x="1511" y="871"/>
                  </a:lnTo>
                  <a:lnTo>
                    <a:pt x="1453" y="876"/>
                  </a:lnTo>
                  <a:lnTo>
                    <a:pt x="1391" y="881"/>
                  </a:lnTo>
                  <a:lnTo>
                    <a:pt x="1327" y="887"/>
                  </a:lnTo>
                  <a:lnTo>
                    <a:pt x="1263" y="892"/>
                  </a:lnTo>
                  <a:lnTo>
                    <a:pt x="1201" y="897"/>
                  </a:lnTo>
                  <a:lnTo>
                    <a:pt x="1143" y="902"/>
                  </a:lnTo>
                  <a:lnTo>
                    <a:pt x="1091" y="906"/>
                  </a:lnTo>
                  <a:lnTo>
                    <a:pt x="1047" y="909"/>
                  </a:lnTo>
                  <a:lnTo>
                    <a:pt x="1013" y="912"/>
                  </a:lnTo>
                  <a:lnTo>
                    <a:pt x="991" y="913"/>
                  </a:lnTo>
                  <a:lnTo>
                    <a:pt x="984" y="914"/>
                  </a:lnTo>
                  <a:lnTo>
                    <a:pt x="966" y="915"/>
                  </a:lnTo>
                  <a:lnTo>
                    <a:pt x="964" y="916"/>
                  </a:lnTo>
                  <a:lnTo>
                    <a:pt x="992" y="888"/>
                  </a:lnTo>
                  <a:lnTo>
                    <a:pt x="988" y="877"/>
                  </a:lnTo>
                  <a:lnTo>
                    <a:pt x="976" y="864"/>
                  </a:lnTo>
                  <a:lnTo>
                    <a:pt x="970" y="851"/>
                  </a:lnTo>
                  <a:lnTo>
                    <a:pt x="970" y="847"/>
                  </a:lnTo>
                  <a:lnTo>
                    <a:pt x="974" y="839"/>
                  </a:lnTo>
                  <a:lnTo>
                    <a:pt x="974" y="834"/>
                  </a:lnTo>
                  <a:lnTo>
                    <a:pt x="975" y="832"/>
                  </a:lnTo>
                  <a:lnTo>
                    <a:pt x="977" y="827"/>
                  </a:lnTo>
                  <a:lnTo>
                    <a:pt x="977" y="822"/>
                  </a:lnTo>
                  <a:lnTo>
                    <a:pt x="975" y="820"/>
                  </a:lnTo>
                  <a:lnTo>
                    <a:pt x="969" y="817"/>
                  </a:lnTo>
                  <a:lnTo>
                    <a:pt x="963" y="810"/>
                  </a:lnTo>
                  <a:lnTo>
                    <a:pt x="958" y="801"/>
                  </a:lnTo>
                  <a:lnTo>
                    <a:pt x="958" y="794"/>
                  </a:lnTo>
                  <a:lnTo>
                    <a:pt x="964" y="790"/>
                  </a:lnTo>
                  <a:lnTo>
                    <a:pt x="972" y="789"/>
                  </a:lnTo>
                  <a:lnTo>
                    <a:pt x="991" y="788"/>
                  </a:lnTo>
                  <a:lnTo>
                    <a:pt x="999" y="786"/>
                  </a:lnTo>
                  <a:lnTo>
                    <a:pt x="1003" y="781"/>
                  </a:lnTo>
                  <a:lnTo>
                    <a:pt x="1005" y="773"/>
                  </a:lnTo>
                  <a:lnTo>
                    <a:pt x="1008" y="744"/>
                  </a:lnTo>
                  <a:lnTo>
                    <a:pt x="1011" y="740"/>
                  </a:lnTo>
                  <a:lnTo>
                    <a:pt x="1012" y="736"/>
                  </a:lnTo>
                  <a:lnTo>
                    <a:pt x="1012" y="727"/>
                  </a:lnTo>
                  <a:lnTo>
                    <a:pt x="1011" y="724"/>
                  </a:lnTo>
                  <a:lnTo>
                    <a:pt x="1005" y="715"/>
                  </a:lnTo>
                  <a:lnTo>
                    <a:pt x="1001" y="710"/>
                  </a:lnTo>
                  <a:lnTo>
                    <a:pt x="999" y="707"/>
                  </a:lnTo>
                  <a:lnTo>
                    <a:pt x="996" y="688"/>
                  </a:lnTo>
                  <a:lnTo>
                    <a:pt x="1004" y="674"/>
                  </a:lnTo>
                  <a:lnTo>
                    <a:pt x="1029" y="653"/>
                  </a:lnTo>
                  <a:lnTo>
                    <a:pt x="1029" y="650"/>
                  </a:lnTo>
                  <a:lnTo>
                    <a:pt x="1031" y="645"/>
                  </a:lnTo>
                  <a:lnTo>
                    <a:pt x="1030" y="634"/>
                  </a:lnTo>
                  <a:lnTo>
                    <a:pt x="1034" y="595"/>
                  </a:lnTo>
                  <a:lnTo>
                    <a:pt x="1034" y="586"/>
                  </a:lnTo>
                  <a:lnTo>
                    <a:pt x="1035" y="578"/>
                  </a:lnTo>
                  <a:lnTo>
                    <a:pt x="1045" y="556"/>
                  </a:lnTo>
                  <a:lnTo>
                    <a:pt x="1049" y="539"/>
                  </a:lnTo>
                  <a:lnTo>
                    <a:pt x="1052" y="531"/>
                  </a:lnTo>
                  <a:lnTo>
                    <a:pt x="1057" y="523"/>
                  </a:lnTo>
                  <a:lnTo>
                    <a:pt x="1063" y="518"/>
                  </a:lnTo>
                  <a:lnTo>
                    <a:pt x="1079" y="513"/>
                  </a:lnTo>
                  <a:lnTo>
                    <a:pt x="1086" y="510"/>
                  </a:lnTo>
                  <a:lnTo>
                    <a:pt x="1093" y="503"/>
                  </a:lnTo>
                  <a:lnTo>
                    <a:pt x="1109" y="482"/>
                  </a:lnTo>
                  <a:lnTo>
                    <a:pt x="1111" y="478"/>
                  </a:lnTo>
                  <a:lnTo>
                    <a:pt x="1114" y="468"/>
                  </a:lnTo>
                  <a:lnTo>
                    <a:pt x="1116" y="464"/>
                  </a:lnTo>
                  <a:lnTo>
                    <a:pt x="1120" y="461"/>
                  </a:lnTo>
                  <a:lnTo>
                    <a:pt x="1131" y="457"/>
                  </a:lnTo>
                  <a:lnTo>
                    <a:pt x="1144" y="445"/>
                  </a:lnTo>
                  <a:lnTo>
                    <a:pt x="1151" y="429"/>
                  </a:lnTo>
                  <a:lnTo>
                    <a:pt x="1150" y="413"/>
                  </a:lnTo>
                  <a:lnTo>
                    <a:pt x="1138" y="401"/>
                  </a:lnTo>
                  <a:lnTo>
                    <a:pt x="1137" y="398"/>
                  </a:lnTo>
                  <a:lnTo>
                    <a:pt x="1137" y="393"/>
                  </a:lnTo>
                  <a:lnTo>
                    <a:pt x="1138" y="389"/>
                  </a:lnTo>
                  <a:lnTo>
                    <a:pt x="1141" y="385"/>
                  </a:lnTo>
                  <a:lnTo>
                    <a:pt x="1162" y="384"/>
                  </a:lnTo>
                  <a:lnTo>
                    <a:pt x="1173" y="360"/>
                  </a:lnTo>
                  <a:lnTo>
                    <a:pt x="1183" y="331"/>
                  </a:lnTo>
                  <a:lnTo>
                    <a:pt x="1198" y="312"/>
                  </a:lnTo>
                  <a:lnTo>
                    <a:pt x="1198" y="309"/>
                  </a:lnTo>
                  <a:lnTo>
                    <a:pt x="1201" y="307"/>
                  </a:lnTo>
                  <a:lnTo>
                    <a:pt x="1202" y="301"/>
                  </a:lnTo>
                  <a:lnTo>
                    <a:pt x="1199" y="294"/>
                  </a:lnTo>
                  <a:lnTo>
                    <a:pt x="1190" y="292"/>
                  </a:lnTo>
                  <a:lnTo>
                    <a:pt x="1176" y="291"/>
                  </a:lnTo>
                  <a:lnTo>
                    <a:pt x="1170" y="289"/>
                  </a:lnTo>
                  <a:lnTo>
                    <a:pt x="1167" y="286"/>
                  </a:lnTo>
                  <a:lnTo>
                    <a:pt x="1162" y="268"/>
                  </a:lnTo>
                  <a:lnTo>
                    <a:pt x="1153" y="261"/>
                  </a:lnTo>
                  <a:lnTo>
                    <a:pt x="1141" y="257"/>
                  </a:lnTo>
                  <a:lnTo>
                    <a:pt x="1128" y="250"/>
                  </a:lnTo>
                  <a:lnTo>
                    <a:pt x="1123" y="244"/>
                  </a:lnTo>
                  <a:lnTo>
                    <a:pt x="1121" y="237"/>
                  </a:lnTo>
                  <a:lnTo>
                    <a:pt x="1120" y="218"/>
                  </a:lnTo>
                  <a:lnTo>
                    <a:pt x="1121" y="214"/>
                  </a:lnTo>
                  <a:lnTo>
                    <a:pt x="1122" y="209"/>
                  </a:lnTo>
                  <a:lnTo>
                    <a:pt x="1123" y="203"/>
                  </a:lnTo>
                  <a:lnTo>
                    <a:pt x="1121" y="198"/>
                  </a:lnTo>
                  <a:lnTo>
                    <a:pt x="1118" y="195"/>
                  </a:lnTo>
                  <a:lnTo>
                    <a:pt x="1109" y="190"/>
                  </a:lnTo>
                  <a:lnTo>
                    <a:pt x="1105" y="187"/>
                  </a:lnTo>
                  <a:lnTo>
                    <a:pt x="1100" y="181"/>
                  </a:lnTo>
                  <a:lnTo>
                    <a:pt x="1096" y="174"/>
                  </a:lnTo>
                  <a:lnTo>
                    <a:pt x="1093" y="166"/>
                  </a:lnTo>
                  <a:lnTo>
                    <a:pt x="1092" y="156"/>
                  </a:lnTo>
                  <a:lnTo>
                    <a:pt x="1095" y="149"/>
                  </a:lnTo>
                  <a:lnTo>
                    <a:pt x="1105" y="147"/>
                  </a:lnTo>
                  <a:lnTo>
                    <a:pt x="1115" y="145"/>
                  </a:lnTo>
                  <a:lnTo>
                    <a:pt x="1122" y="143"/>
                  </a:lnTo>
                  <a:lnTo>
                    <a:pt x="1127" y="133"/>
                  </a:lnTo>
                  <a:lnTo>
                    <a:pt x="1125" y="125"/>
                  </a:lnTo>
                  <a:lnTo>
                    <a:pt x="1118" y="120"/>
                  </a:lnTo>
                  <a:lnTo>
                    <a:pt x="1099" y="119"/>
                  </a:lnTo>
                  <a:lnTo>
                    <a:pt x="1094" y="115"/>
                  </a:lnTo>
                  <a:lnTo>
                    <a:pt x="1092" y="109"/>
                  </a:lnTo>
                  <a:lnTo>
                    <a:pt x="1094" y="91"/>
                  </a:lnTo>
                  <a:lnTo>
                    <a:pt x="1098" y="69"/>
                  </a:lnTo>
                  <a:lnTo>
                    <a:pt x="1101" y="64"/>
                  </a:lnTo>
                  <a:lnTo>
                    <a:pt x="1106" y="61"/>
                  </a:lnTo>
                  <a:lnTo>
                    <a:pt x="1111" y="55"/>
                  </a:lnTo>
                  <a:lnTo>
                    <a:pt x="1116" y="46"/>
                  </a:lnTo>
                  <a:lnTo>
                    <a:pt x="1119" y="38"/>
                  </a:lnTo>
                  <a:lnTo>
                    <a:pt x="1111" y="30"/>
                  </a:lnTo>
                  <a:lnTo>
                    <a:pt x="1106" y="25"/>
                  </a:lnTo>
                  <a:lnTo>
                    <a:pt x="1101" y="24"/>
                  </a:lnTo>
                  <a:lnTo>
                    <a:pt x="1095" y="24"/>
                  </a:lnTo>
                  <a:lnTo>
                    <a:pt x="1088" y="22"/>
                  </a:lnTo>
                  <a:lnTo>
                    <a:pt x="1083" y="19"/>
                  </a:lnTo>
                  <a:lnTo>
                    <a:pt x="1080" y="15"/>
                  </a:lnTo>
                  <a:lnTo>
                    <a:pt x="1080" y="0"/>
                  </a:lnTo>
                  <a:lnTo>
                    <a:pt x="1075" y="1"/>
                  </a:lnTo>
                  <a:lnTo>
                    <a:pt x="1008" y="7"/>
                  </a:lnTo>
                  <a:lnTo>
                    <a:pt x="940" y="12"/>
                  </a:lnTo>
                  <a:lnTo>
                    <a:pt x="873" y="17"/>
                  </a:lnTo>
                  <a:lnTo>
                    <a:pt x="806" y="22"/>
                  </a:lnTo>
                  <a:lnTo>
                    <a:pt x="739" y="27"/>
                  </a:lnTo>
                  <a:lnTo>
                    <a:pt x="672" y="32"/>
                  </a:lnTo>
                  <a:lnTo>
                    <a:pt x="605" y="37"/>
                  </a:lnTo>
                  <a:lnTo>
                    <a:pt x="538" y="41"/>
                  </a:lnTo>
                  <a:lnTo>
                    <a:pt x="470" y="45"/>
                  </a:lnTo>
                  <a:lnTo>
                    <a:pt x="403" y="50"/>
                  </a:lnTo>
                  <a:lnTo>
                    <a:pt x="336" y="54"/>
                  </a:lnTo>
                  <a:lnTo>
                    <a:pt x="269" y="59"/>
                  </a:lnTo>
                  <a:lnTo>
                    <a:pt x="202" y="63"/>
                  </a:lnTo>
                  <a:lnTo>
                    <a:pt x="134" y="66"/>
                  </a:lnTo>
                  <a:lnTo>
                    <a:pt x="67" y="71"/>
                  </a:lnTo>
                  <a:lnTo>
                    <a:pt x="0" y="74"/>
                  </a:lnTo>
                  <a:lnTo>
                    <a:pt x="3" y="127"/>
                  </a:lnTo>
                  <a:lnTo>
                    <a:pt x="8" y="232"/>
                  </a:lnTo>
                  <a:lnTo>
                    <a:pt x="11" y="284"/>
                  </a:lnTo>
                  <a:lnTo>
                    <a:pt x="14" y="337"/>
                  </a:lnTo>
                  <a:lnTo>
                    <a:pt x="16" y="390"/>
                  </a:lnTo>
                  <a:lnTo>
                    <a:pt x="19" y="442"/>
                  </a:lnTo>
                  <a:lnTo>
                    <a:pt x="22" y="495"/>
                  </a:lnTo>
                  <a:lnTo>
                    <a:pt x="24" y="528"/>
                  </a:lnTo>
                  <a:lnTo>
                    <a:pt x="24" y="529"/>
                  </a:lnTo>
                  <a:lnTo>
                    <a:pt x="25" y="530"/>
                  </a:lnTo>
                  <a:lnTo>
                    <a:pt x="27" y="533"/>
                  </a:lnTo>
                  <a:lnTo>
                    <a:pt x="32" y="536"/>
                  </a:lnTo>
                  <a:lnTo>
                    <a:pt x="35" y="537"/>
                  </a:lnTo>
                  <a:lnTo>
                    <a:pt x="40" y="541"/>
                  </a:lnTo>
                  <a:lnTo>
                    <a:pt x="42" y="543"/>
                  </a:lnTo>
                  <a:lnTo>
                    <a:pt x="50" y="557"/>
                  </a:lnTo>
                  <a:lnTo>
                    <a:pt x="52" y="559"/>
                  </a:lnTo>
                  <a:lnTo>
                    <a:pt x="53" y="560"/>
                  </a:lnTo>
                  <a:lnTo>
                    <a:pt x="55" y="561"/>
                  </a:lnTo>
                  <a:lnTo>
                    <a:pt x="68" y="566"/>
                  </a:lnTo>
                  <a:lnTo>
                    <a:pt x="72" y="569"/>
                  </a:lnTo>
                  <a:lnTo>
                    <a:pt x="79" y="577"/>
                  </a:lnTo>
                  <a:lnTo>
                    <a:pt x="85" y="583"/>
                  </a:lnTo>
                  <a:lnTo>
                    <a:pt x="89" y="589"/>
                  </a:lnTo>
                  <a:lnTo>
                    <a:pt x="91" y="593"/>
                  </a:lnTo>
                  <a:lnTo>
                    <a:pt x="92" y="597"/>
                  </a:lnTo>
                  <a:lnTo>
                    <a:pt x="96" y="603"/>
                  </a:lnTo>
                  <a:lnTo>
                    <a:pt x="106" y="616"/>
                  </a:lnTo>
                  <a:lnTo>
                    <a:pt x="107" y="620"/>
                  </a:lnTo>
                  <a:lnTo>
                    <a:pt x="111" y="638"/>
                  </a:lnTo>
                  <a:lnTo>
                    <a:pt x="113" y="643"/>
                  </a:lnTo>
                  <a:lnTo>
                    <a:pt x="114" y="646"/>
                  </a:lnTo>
                  <a:lnTo>
                    <a:pt x="116" y="647"/>
                  </a:lnTo>
                  <a:lnTo>
                    <a:pt x="117" y="649"/>
                  </a:lnTo>
                  <a:lnTo>
                    <a:pt x="118" y="651"/>
                  </a:lnTo>
                  <a:lnTo>
                    <a:pt x="118" y="653"/>
                  </a:lnTo>
                  <a:lnTo>
                    <a:pt x="118" y="655"/>
                  </a:lnTo>
                  <a:lnTo>
                    <a:pt x="117" y="663"/>
                  </a:lnTo>
                  <a:lnTo>
                    <a:pt x="116" y="667"/>
                  </a:lnTo>
                  <a:lnTo>
                    <a:pt x="117" y="679"/>
                  </a:lnTo>
                  <a:lnTo>
                    <a:pt x="116" y="683"/>
                  </a:lnTo>
                  <a:lnTo>
                    <a:pt x="116" y="686"/>
                  </a:lnTo>
                  <a:lnTo>
                    <a:pt x="114" y="689"/>
                  </a:lnTo>
                  <a:lnTo>
                    <a:pt x="113" y="694"/>
                  </a:lnTo>
                  <a:lnTo>
                    <a:pt x="113" y="697"/>
                  </a:lnTo>
                  <a:lnTo>
                    <a:pt x="114" y="700"/>
                  </a:lnTo>
                  <a:lnTo>
                    <a:pt x="115" y="704"/>
                  </a:lnTo>
                  <a:lnTo>
                    <a:pt x="116" y="707"/>
                  </a:lnTo>
                  <a:lnTo>
                    <a:pt x="119" y="711"/>
                  </a:lnTo>
                  <a:lnTo>
                    <a:pt x="123" y="716"/>
                  </a:lnTo>
                  <a:lnTo>
                    <a:pt x="134" y="727"/>
                  </a:lnTo>
                  <a:lnTo>
                    <a:pt x="137" y="729"/>
                  </a:lnTo>
                  <a:lnTo>
                    <a:pt x="139" y="730"/>
                  </a:lnTo>
                  <a:lnTo>
                    <a:pt x="141" y="731"/>
                  </a:lnTo>
                  <a:lnTo>
                    <a:pt x="151" y="734"/>
                  </a:lnTo>
                  <a:lnTo>
                    <a:pt x="153" y="735"/>
                  </a:lnTo>
                  <a:lnTo>
                    <a:pt x="155" y="736"/>
                  </a:lnTo>
                  <a:lnTo>
                    <a:pt x="156" y="737"/>
                  </a:lnTo>
                  <a:lnTo>
                    <a:pt x="157" y="740"/>
                  </a:lnTo>
                  <a:lnTo>
                    <a:pt x="156" y="742"/>
                  </a:lnTo>
                  <a:lnTo>
                    <a:pt x="155" y="744"/>
                  </a:lnTo>
                  <a:lnTo>
                    <a:pt x="154" y="744"/>
                  </a:lnTo>
                  <a:lnTo>
                    <a:pt x="154" y="744"/>
                  </a:lnTo>
                  <a:lnTo>
                    <a:pt x="150" y="747"/>
                  </a:lnTo>
                  <a:lnTo>
                    <a:pt x="149" y="749"/>
                  </a:lnTo>
                  <a:lnTo>
                    <a:pt x="149" y="751"/>
                  </a:lnTo>
                  <a:lnTo>
                    <a:pt x="150" y="754"/>
                  </a:lnTo>
                  <a:lnTo>
                    <a:pt x="151" y="757"/>
                  </a:lnTo>
                  <a:lnTo>
                    <a:pt x="152" y="759"/>
                  </a:lnTo>
                  <a:lnTo>
                    <a:pt x="153" y="759"/>
                  </a:lnTo>
                  <a:lnTo>
                    <a:pt x="155" y="760"/>
                  </a:lnTo>
                  <a:lnTo>
                    <a:pt x="160" y="761"/>
                  </a:lnTo>
                  <a:lnTo>
                    <a:pt x="162" y="762"/>
                  </a:lnTo>
                  <a:lnTo>
                    <a:pt x="164" y="763"/>
                  </a:lnTo>
                  <a:lnTo>
                    <a:pt x="165" y="766"/>
                  </a:lnTo>
                  <a:lnTo>
                    <a:pt x="166" y="770"/>
                  </a:lnTo>
                  <a:lnTo>
                    <a:pt x="168" y="777"/>
                  </a:lnTo>
                  <a:lnTo>
                    <a:pt x="169" y="780"/>
                  </a:lnTo>
                  <a:lnTo>
                    <a:pt x="171" y="783"/>
                  </a:lnTo>
                  <a:lnTo>
                    <a:pt x="175" y="788"/>
                  </a:lnTo>
                  <a:lnTo>
                    <a:pt x="181" y="794"/>
                  </a:lnTo>
                  <a:lnTo>
                    <a:pt x="186" y="798"/>
                  </a:lnTo>
                  <a:lnTo>
                    <a:pt x="187" y="799"/>
                  </a:lnTo>
                  <a:lnTo>
                    <a:pt x="187" y="800"/>
                  </a:lnTo>
                  <a:lnTo>
                    <a:pt x="183" y="807"/>
                  </a:lnTo>
                  <a:lnTo>
                    <a:pt x="182" y="809"/>
                  </a:lnTo>
                  <a:lnTo>
                    <a:pt x="180" y="813"/>
                  </a:lnTo>
                  <a:lnTo>
                    <a:pt x="180" y="815"/>
                  </a:lnTo>
                  <a:lnTo>
                    <a:pt x="179" y="819"/>
                  </a:lnTo>
                  <a:lnTo>
                    <a:pt x="180" y="823"/>
                  </a:lnTo>
                  <a:lnTo>
                    <a:pt x="182" y="826"/>
                  </a:lnTo>
                  <a:lnTo>
                    <a:pt x="184" y="828"/>
                  </a:lnTo>
                  <a:lnTo>
                    <a:pt x="194" y="836"/>
                  </a:lnTo>
                  <a:lnTo>
                    <a:pt x="198" y="840"/>
                  </a:lnTo>
                  <a:lnTo>
                    <a:pt x="200" y="842"/>
                  </a:lnTo>
                  <a:lnTo>
                    <a:pt x="201" y="844"/>
                  </a:lnTo>
                  <a:lnTo>
                    <a:pt x="202" y="846"/>
                  </a:lnTo>
                  <a:lnTo>
                    <a:pt x="203" y="850"/>
                  </a:lnTo>
                  <a:lnTo>
                    <a:pt x="204" y="853"/>
                  </a:lnTo>
                  <a:lnTo>
                    <a:pt x="205" y="855"/>
                  </a:lnTo>
                  <a:lnTo>
                    <a:pt x="207" y="858"/>
                  </a:lnTo>
                  <a:lnTo>
                    <a:pt x="208" y="861"/>
                  </a:lnTo>
                  <a:lnTo>
                    <a:pt x="210" y="873"/>
                  </a:lnTo>
                  <a:lnTo>
                    <a:pt x="211" y="875"/>
                  </a:lnTo>
                  <a:lnTo>
                    <a:pt x="212" y="876"/>
                  </a:lnTo>
                  <a:lnTo>
                    <a:pt x="214" y="878"/>
                  </a:lnTo>
                  <a:lnTo>
                    <a:pt x="215" y="878"/>
                  </a:lnTo>
                  <a:lnTo>
                    <a:pt x="216" y="879"/>
                  </a:lnTo>
                  <a:lnTo>
                    <a:pt x="217" y="879"/>
                  </a:lnTo>
                  <a:lnTo>
                    <a:pt x="218" y="879"/>
                  </a:lnTo>
                  <a:lnTo>
                    <a:pt x="226" y="876"/>
                  </a:lnTo>
                  <a:lnTo>
                    <a:pt x="233" y="878"/>
                  </a:lnTo>
                  <a:lnTo>
                    <a:pt x="235" y="885"/>
                  </a:lnTo>
                  <a:lnTo>
                    <a:pt x="235" y="905"/>
                  </a:lnTo>
                  <a:lnTo>
                    <a:pt x="235" y="909"/>
                  </a:lnTo>
                  <a:lnTo>
                    <a:pt x="231" y="916"/>
                  </a:lnTo>
                  <a:lnTo>
                    <a:pt x="231" y="921"/>
                  </a:lnTo>
                  <a:lnTo>
                    <a:pt x="242" y="937"/>
                  </a:lnTo>
                  <a:lnTo>
                    <a:pt x="248" y="941"/>
                  </a:lnTo>
                  <a:lnTo>
                    <a:pt x="249" y="944"/>
                  </a:lnTo>
                  <a:lnTo>
                    <a:pt x="248" y="949"/>
                  </a:lnTo>
                  <a:lnTo>
                    <a:pt x="245" y="951"/>
                  </a:lnTo>
                  <a:lnTo>
                    <a:pt x="235" y="955"/>
                  </a:lnTo>
                  <a:lnTo>
                    <a:pt x="231" y="956"/>
                  </a:lnTo>
                  <a:lnTo>
                    <a:pt x="226" y="961"/>
                  </a:lnTo>
                  <a:lnTo>
                    <a:pt x="230" y="971"/>
                  </a:lnTo>
                  <a:lnTo>
                    <a:pt x="237" y="980"/>
                  </a:lnTo>
                  <a:lnTo>
                    <a:pt x="240" y="983"/>
                  </a:lnTo>
                  <a:lnTo>
                    <a:pt x="243" y="989"/>
                  </a:lnTo>
                  <a:lnTo>
                    <a:pt x="243" y="991"/>
                  </a:lnTo>
                  <a:lnTo>
                    <a:pt x="240" y="996"/>
                  </a:lnTo>
                  <a:lnTo>
                    <a:pt x="235" y="1001"/>
                  </a:lnTo>
                  <a:lnTo>
                    <a:pt x="232" y="1005"/>
                  </a:lnTo>
                  <a:lnTo>
                    <a:pt x="231" y="1010"/>
                  </a:lnTo>
                  <a:lnTo>
                    <a:pt x="231" y="1015"/>
                  </a:lnTo>
                  <a:lnTo>
                    <a:pt x="234" y="1023"/>
                  </a:lnTo>
                  <a:lnTo>
                    <a:pt x="234" y="1028"/>
                  </a:lnTo>
                  <a:lnTo>
                    <a:pt x="235" y="1034"/>
                  </a:lnTo>
                  <a:lnTo>
                    <a:pt x="234" y="1038"/>
                  </a:lnTo>
                  <a:lnTo>
                    <a:pt x="232" y="1045"/>
                  </a:lnTo>
                  <a:lnTo>
                    <a:pt x="220" y="1072"/>
                  </a:lnTo>
                  <a:lnTo>
                    <a:pt x="218" y="1094"/>
                  </a:lnTo>
                  <a:lnTo>
                    <a:pt x="215" y="1100"/>
                  </a:lnTo>
                  <a:lnTo>
                    <a:pt x="202" y="1111"/>
                  </a:lnTo>
                  <a:lnTo>
                    <a:pt x="199" y="1119"/>
                  </a:lnTo>
                  <a:lnTo>
                    <a:pt x="195" y="1141"/>
                  </a:lnTo>
                  <a:lnTo>
                    <a:pt x="195" y="1146"/>
                  </a:lnTo>
                  <a:lnTo>
                    <a:pt x="187" y="1149"/>
                  </a:lnTo>
                  <a:lnTo>
                    <a:pt x="182" y="1155"/>
                  </a:lnTo>
                  <a:lnTo>
                    <a:pt x="179" y="1163"/>
                  </a:lnTo>
                  <a:lnTo>
                    <a:pt x="179" y="1172"/>
                  </a:lnTo>
                  <a:lnTo>
                    <a:pt x="180" y="1174"/>
                  </a:lnTo>
                  <a:lnTo>
                    <a:pt x="183" y="1175"/>
                  </a:lnTo>
                  <a:lnTo>
                    <a:pt x="185" y="1178"/>
                  </a:lnTo>
                  <a:lnTo>
                    <a:pt x="185" y="1186"/>
                  </a:lnTo>
                  <a:lnTo>
                    <a:pt x="185" y="1187"/>
                  </a:lnTo>
                  <a:lnTo>
                    <a:pt x="191" y="1200"/>
                  </a:lnTo>
                  <a:lnTo>
                    <a:pt x="191" y="1203"/>
                  </a:lnTo>
                  <a:lnTo>
                    <a:pt x="191" y="1212"/>
                  </a:lnTo>
                  <a:lnTo>
                    <a:pt x="188" y="1218"/>
                  </a:lnTo>
                  <a:lnTo>
                    <a:pt x="179" y="1230"/>
                  </a:lnTo>
                  <a:lnTo>
                    <a:pt x="175" y="1241"/>
                  </a:lnTo>
                  <a:lnTo>
                    <a:pt x="174" y="1249"/>
                  </a:lnTo>
                  <a:lnTo>
                    <a:pt x="176" y="1269"/>
                  </a:lnTo>
                  <a:lnTo>
                    <a:pt x="179" y="1276"/>
                  </a:lnTo>
                  <a:lnTo>
                    <a:pt x="186" y="1281"/>
                  </a:lnTo>
                  <a:lnTo>
                    <a:pt x="192" y="1287"/>
                  </a:lnTo>
                  <a:lnTo>
                    <a:pt x="194" y="1297"/>
                  </a:lnTo>
                  <a:lnTo>
                    <a:pt x="193" y="1301"/>
                  </a:lnTo>
                  <a:lnTo>
                    <a:pt x="190" y="1310"/>
                  </a:lnTo>
                  <a:lnTo>
                    <a:pt x="190" y="1316"/>
                  </a:lnTo>
                  <a:lnTo>
                    <a:pt x="191" y="1320"/>
                  </a:lnTo>
                  <a:lnTo>
                    <a:pt x="195" y="1326"/>
                  </a:lnTo>
                  <a:lnTo>
                    <a:pt x="196" y="1329"/>
                  </a:lnTo>
                  <a:lnTo>
                    <a:pt x="197" y="1337"/>
                  </a:lnTo>
                  <a:lnTo>
                    <a:pt x="199" y="1344"/>
                  </a:lnTo>
                  <a:lnTo>
                    <a:pt x="200" y="1351"/>
                  </a:lnTo>
                  <a:lnTo>
                    <a:pt x="198" y="1361"/>
                  </a:lnTo>
                  <a:lnTo>
                    <a:pt x="193" y="1370"/>
                  </a:lnTo>
                  <a:lnTo>
                    <a:pt x="193" y="1374"/>
                  </a:lnTo>
                  <a:lnTo>
                    <a:pt x="196" y="1380"/>
                  </a:lnTo>
                  <a:lnTo>
                    <a:pt x="175" y="1407"/>
                  </a:lnTo>
                  <a:lnTo>
                    <a:pt x="168" y="1421"/>
                  </a:lnTo>
                  <a:lnTo>
                    <a:pt x="171" y="1422"/>
                  </a:lnTo>
                  <a:lnTo>
                    <a:pt x="177" y="1424"/>
                  </a:lnTo>
                  <a:lnTo>
                    <a:pt x="180" y="1430"/>
                  </a:lnTo>
                  <a:lnTo>
                    <a:pt x="179" y="1459"/>
                  </a:lnTo>
                  <a:lnTo>
                    <a:pt x="165" y="1492"/>
                  </a:lnTo>
                  <a:lnTo>
                    <a:pt x="159" y="1494"/>
                  </a:lnTo>
                  <a:lnTo>
                    <a:pt x="135" y="1497"/>
                  </a:lnTo>
                  <a:lnTo>
                    <a:pt x="132" y="1502"/>
                  </a:lnTo>
                  <a:lnTo>
                    <a:pt x="133" y="1512"/>
                  </a:lnTo>
                  <a:lnTo>
                    <a:pt x="138" y="1531"/>
                  </a:lnTo>
                  <a:lnTo>
                    <a:pt x="148" y="1544"/>
                  </a:lnTo>
                  <a:lnTo>
                    <a:pt x="156" y="1549"/>
                  </a:lnTo>
                  <a:lnTo>
                    <a:pt x="164" y="1546"/>
                  </a:lnTo>
                  <a:lnTo>
                    <a:pt x="170" y="1541"/>
                  </a:lnTo>
                  <a:lnTo>
                    <a:pt x="182" y="1534"/>
                  </a:lnTo>
                  <a:lnTo>
                    <a:pt x="187" y="1529"/>
                  </a:lnTo>
                  <a:lnTo>
                    <a:pt x="199" y="1521"/>
                  </a:lnTo>
                  <a:lnTo>
                    <a:pt x="217" y="1517"/>
                  </a:lnTo>
                  <a:lnTo>
                    <a:pt x="250" y="1515"/>
                  </a:lnTo>
                  <a:lnTo>
                    <a:pt x="290" y="1514"/>
                  </a:lnTo>
                  <a:lnTo>
                    <a:pt x="299" y="1509"/>
                  </a:lnTo>
                  <a:lnTo>
                    <a:pt x="306" y="1510"/>
                  </a:lnTo>
                  <a:lnTo>
                    <a:pt x="324" y="1507"/>
                  </a:lnTo>
                  <a:lnTo>
                    <a:pt x="332" y="1510"/>
                  </a:lnTo>
                  <a:lnTo>
                    <a:pt x="340" y="1505"/>
                  </a:lnTo>
                  <a:lnTo>
                    <a:pt x="362" y="1500"/>
                  </a:lnTo>
                  <a:lnTo>
                    <a:pt x="382" y="1498"/>
                  </a:lnTo>
                  <a:lnTo>
                    <a:pt x="404" y="1500"/>
                  </a:lnTo>
                  <a:lnTo>
                    <a:pt x="447" y="1508"/>
                  </a:lnTo>
                  <a:lnTo>
                    <a:pt x="474" y="1519"/>
                  </a:lnTo>
                  <a:lnTo>
                    <a:pt x="522" y="1532"/>
                  </a:lnTo>
                  <a:lnTo>
                    <a:pt x="543" y="1547"/>
                  </a:lnTo>
                  <a:lnTo>
                    <a:pt x="558" y="1554"/>
                  </a:lnTo>
                  <a:lnTo>
                    <a:pt x="600" y="1568"/>
                  </a:lnTo>
                  <a:lnTo>
                    <a:pt x="666" y="1579"/>
                  </a:lnTo>
                  <a:lnTo>
                    <a:pt x="679" y="1574"/>
                  </a:lnTo>
                  <a:lnTo>
                    <a:pt x="683" y="1576"/>
                  </a:lnTo>
                  <a:lnTo>
                    <a:pt x="687" y="1574"/>
                  </a:lnTo>
                  <a:lnTo>
                    <a:pt x="696" y="1578"/>
                  </a:lnTo>
                  <a:lnTo>
                    <a:pt x="756" y="1585"/>
                  </a:lnTo>
                  <a:lnTo>
                    <a:pt x="768" y="1583"/>
                  </a:lnTo>
                  <a:lnTo>
                    <a:pt x="779" y="1580"/>
                  </a:lnTo>
                  <a:lnTo>
                    <a:pt x="806" y="1563"/>
                  </a:lnTo>
                  <a:lnTo>
                    <a:pt x="817" y="1559"/>
                  </a:lnTo>
                  <a:lnTo>
                    <a:pt x="842" y="1560"/>
                  </a:lnTo>
                  <a:lnTo>
                    <a:pt x="852" y="1559"/>
                  </a:lnTo>
                  <a:lnTo>
                    <a:pt x="857" y="1553"/>
                  </a:lnTo>
                  <a:lnTo>
                    <a:pt x="849" y="1551"/>
                  </a:lnTo>
                  <a:lnTo>
                    <a:pt x="851" y="1546"/>
                  </a:lnTo>
                  <a:lnTo>
                    <a:pt x="855" y="1543"/>
                  </a:lnTo>
                  <a:lnTo>
                    <a:pt x="867" y="1540"/>
                  </a:lnTo>
                  <a:lnTo>
                    <a:pt x="862" y="1536"/>
                  </a:lnTo>
                  <a:lnTo>
                    <a:pt x="853" y="1536"/>
                  </a:lnTo>
                  <a:lnTo>
                    <a:pt x="844" y="1540"/>
                  </a:lnTo>
                  <a:lnTo>
                    <a:pt x="838" y="1545"/>
                  </a:lnTo>
                  <a:lnTo>
                    <a:pt x="835" y="1545"/>
                  </a:lnTo>
                  <a:lnTo>
                    <a:pt x="832" y="1538"/>
                  </a:lnTo>
                  <a:lnTo>
                    <a:pt x="819" y="1515"/>
                  </a:lnTo>
                  <a:lnTo>
                    <a:pt x="824" y="1513"/>
                  </a:lnTo>
                  <a:lnTo>
                    <a:pt x="835" y="1505"/>
                  </a:lnTo>
                  <a:lnTo>
                    <a:pt x="831" y="1503"/>
                  </a:lnTo>
                  <a:lnTo>
                    <a:pt x="828" y="1504"/>
                  </a:lnTo>
                  <a:lnTo>
                    <a:pt x="825" y="1505"/>
                  </a:lnTo>
                  <a:lnTo>
                    <a:pt x="816" y="1507"/>
                  </a:lnTo>
                  <a:lnTo>
                    <a:pt x="810" y="1512"/>
                  </a:lnTo>
                  <a:lnTo>
                    <a:pt x="807" y="1513"/>
                  </a:lnTo>
                  <a:lnTo>
                    <a:pt x="804" y="1510"/>
                  </a:lnTo>
                  <a:lnTo>
                    <a:pt x="799" y="1501"/>
                  </a:lnTo>
                  <a:lnTo>
                    <a:pt x="795" y="1491"/>
                  </a:lnTo>
                  <a:lnTo>
                    <a:pt x="793" y="1483"/>
                  </a:lnTo>
                  <a:lnTo>
                    <a:pt x="802" y="1488"/>
                  </a:lnTo>
                  <a:lnTo>
                    <a:pt x="804" y="1489"/>
                  </a:lnTo>
                  <a:lnTo>
                    <a:pt x="806" y="1487"/>
                  </a:lnTo>
                  <a:lnTo>
                    <a:pt x="809" y="1480"/>
                  </a:lnTo>
                  <a:lnTo>
                    <a:pt x="810" y="1479"/>
                  </a:lnTo>
                  <a:lnTo>
                    <a:pt x="817" y="1480"/>
                  </a:lnTo>
                  <a:lnTo>
                    <a:pt x="820" y="1485"/>
                  </a:lnTo>
                  <a:lnTo>
                    <a:pt x="820" y="1490"/>
                  </a:lnTo>
                  <a:lnTo>
                    <a:pt x="815" y="1494"/>
                  </a:lnTo>
                  <a:lnTo>
                    <a:pt x="821" y="1494"/>
                  </a:lnTo>
                  <a:lnTo>
                    <a:pt x="825" y="1490"/>
                  </a:lnTo>
                  <a:lnTo>
                    <a:pt x="833" y="1480"/>
                  </a:lnTo>
                  <a:lnTo>
                    <a:pt x="838" y="1477"/>
                  </a:lnTo>
                  <a:lnTo>
                    <a:pt x="871" y="1462"/>
                  </a:lnTo>
                  <a:lnTo>
                    <a:pt x="874" y="1459"/>
                  </a:lnTo>
                  <a:lnTo>
                    <a:pt x="876" y="1453"/>
                  </a:lnTo>
                  <a:lnTo>
                    <a:pt x="875" y="1449"/>
                  </a:lnTo>
                  <a:lnTo>
                    <a:pt x="876" y="1447"/>
                  </a:lnTo>
                  <a:lnTo>
                    <a:pt x="883" y="1446"/>
                  </a:lnTo>
                  <a:lnTo>
                    <a:pt x="887" y="1447"/>
                  </a:lnTo>
                  <a:lnTo>
                    <a:pt x="892" y="1450"/>
                  </a:lnTo>
                  <a:lnTo>
                    <a:pt x="896" y="1451"/>
                  </a:lnTo>
                  <a:lnTo>
                    <a:pt x="906" y="1442"/>
                  </a:lnTo>
                  <a:lnTo>
                    <a:pt x="911" y="1442"/>
                  </a:lnTo>
                  <a:lnTo>
                    <a:pt x="929" y="1443"/>
                  </a:lnTo>
                  <a:lnTo>
                    <a:pt x="934" y="1446"/>
                  </a:lnTo>
                  <a:lnTo>
                    <a:pt x="937" y="1450"/>
                  </a:lnTo>
                  <a:lnTo>
                    <a:pt x="938" y="1456"/>
                  </a:lnTo>
                  <a:lnTo>
                    <a:pt x="938" y="1464"/>
                  </a:lnTo>
                  <a:lnTo>
                    <a:pt x="935" y="1463"/>
                  </a:lnTo>
                  <a:lnTo>
                    <a:pt x="931" y="1458"/>
                  </a:lnTo>
                  <a:lnTo>
                    <a:pt x="928" y="1455"/>
                  </a:lnTo>
                  <a:lnTo>
                    <a:pt x="924" y="1459"/>
                  </a:lnTo>
                  <a:lnTo>
                    <a:pt x="921" y="1468"/>
                  </a:lnTo>
                  <a:lnTo>
                    <a:pt x="920" y="1476"/>
                  </a:lnTo>
                  <a:lnTo>
                    <a:pt x="923" y="1480"/>
                  </a:lnTo>
                  <a:lnTo>
                    <a:pt x="924" y="1483"/>
                  </a:lnTo>
                  <a:lnTo>
                    <a:pt x="925" y="1490"/>
                  </a:lnTo>
                  <a:lnTo>
                    <a:pt x="929" y="1494"/>
                  </a:lnTo>
                  <a:lnTo>
                    <a:pt x="938" y="1491"/>
                  </a:lnTo>
                  <a:lnTo>
                    <a:pt x="952" y="1482"/>
                  </a:lnTo>
                  <a:lnTo>
                    <a:pt x="959" y="1478"/>
                  </a:lnTo>
                  <a:lnTo>
                    <a:pt x="995" y="1474"/>
                  </a:lnTo>
                  <a:lnTo>
                    <a:pt x="1004" y="1474"/>
                  </a:lnTo>
                  <a:lnTo>
                    <a:pt x="1014" y="1477"/>
                  </a:lnTo>
                  <a:lnTo>
                    <a:pt x="1017" y="1483"/>
                  </a:lnTo>
                  <a:lnTo>
                    <a:pt x="1017" y="1503"/>
                  </a:lnTo>
                  <a:lnTo>
                    <a:pt x="1016" y="1513"/>
                  </a:lnTo>
                  <a:lnTo>
                    <a:pt x="1015" y="1521"/>
                  </a:lnTo>
                  <a:lnTo>
                    <a:pt x="1017" y="1525"/>
                  </a:lnTo>
                  <a:lnTo>
                    <a:pt x="1027" y="1525"/>
                  </a:lnTo>
                  <a:lnTo>
                    <a:pt x="1031" y="1523"/>
                  </a:lnTo>
                  <a:lnTo>
                    <a:pt x="1040" y="1519"/>
                  </a:lnTo>
                  <a:lnTo>
                    <a:pt x="1044" y="1518"/>
                  </a:lnTo>
                  <a:lnTo>
                    <a:pt x="1047" y="1520"/>
                  </a:lnTo>
                  <a:lnTo>
                    <a:pt x="1048" y="1524"/>
                  </a:lnTo>
                  <a:lnTo>
                    <a:pt x="1049" y="1530"/>
                  </a:lnTo>
                  <a:lnTo>
                    <a:pt x="1050" y="1534"/>
                  </a:lnTo>
                  <a:lnTo>
                    <a:pt x="1055" y="1542"/>
                  </a:lnTo>
                  <a:lnTo>
                    <a:pt x="1057" y="1552"/>
                  </a:lnTo>
                  <a:lnTo>
                    <a:pt x="1056" y="1561"/>
                  </a:lnTo>
                  <a:lnTo>
                    <a:pt x="1051" y="1566"/>
                  </a:lnTo>
                  <a:lnTo>
                    <a:pt x="1061" y="1567"/>
                  </a:lnTo>
                  <a:lnTo>
                    <a:pt x="1077" y="1563"/>
                  </a:lnTo>
                  <a:lnTo>
                    <a:pt x="1092" y="1557"/>
                  </a:lnTo>
                  <a:lnTo>
                    <a:pt x="1101" y="1550"/>
                  </a:lnTo>
                  <a:lnTo>
                    <a:pt x="1107" y="1553"/>
                  </a:lnTo>
                  <a:lnTo>
                    <a:pt x="1106" y="1557"/>
                  </a:lnTo>
                  <a:lnTo>
                    <a:pt x="1104" y="1562"/>
                  </a:lnTo>
                  <a:lnTo>
                    <a:pt x="1102" y="1567"/>
                  </a:lnTo>
                  <a:lnTo>
                    <a:pt x="1105" y="1570"/>
                  </a:lnTo>
                  <a:lnTo>
                    <a:pt x="1109" y="1570"/>
                  </a:lnTo>
                  <a:lnTo>
                    <a:pt x="1119" y="1570"/>
                  </a:lnTo>
                  <a:lnTo>
                    <a:pt x="1128" y="1572"/>
                  </a:lnTo>
                  <a:lnTo>
                    <a:pt x="1146" y="1577"/>
                  </a:lnTo>
                  <a:lnTo>
                    <a:pt x="1155" y="1583"/>
                  </a:lnTo>
                  <a:lnTo>
                    <a:pt x="1156" y="1578"/>
                  </a:lnTo>
                  <a:lnTo>
                    <a:pt x="1160" y="1569"/>
                  </a:lnTo>
                  <a:lnTo>
                    <a:pt x="1161" y="1564"/>
                  </a:lnTo>
                  <a:lnTo>
                    <a:pt x="1160" y="1563"/>
                  </a:lnTo>
                  <a:lnTo>
                    <a:pt x="1158" y="1559"/>
                  </a:lnTo>
                  <a:lnTo>
                    <a:pt x="1157" y="1554"/>
                  </a:lnTo>
                  <a:lnTo>
                    <a:pt x="1159" y="1550"/>
                  </a:lnTo>
                  <a:lnTo>
                    <a:pt x="1169" y="1540"/>
                  </a:lnTo>
                  <a:lnTo>
                    <a:pt x="1171" y="1533"/>
                  </a:lnTo>
                  <a:lnTo>
                    <a:pt x="1166" y="1523"/>
                  </a:lnTo>
                  <a:lnTo>
                    <a:pt x="1173" y="1523"/>
                  </a:lnTo>
                  <a:lnTo>
                    <a:pt x="1178" y="1525"/>
                  </a:lnTo>
                  <a:lnTo>
                    <a:pt x="1181" y="1529"/>
                  </a:lnTo>
                  <a:lnTo>
                    <a:pt x="1183" y="1534"/>
                  </a:lnTo>
                  <a:lnTo>
                    <a:pt x="1182" y="1542"/>
                  </a:lnTo>
                  <a:lnTo>
                    <a:pt x="1179" y="1546"/>
                  </a:lnTo>
                  <a:lnTo>
                    <a:pt x="1175" y="1550"/>
                  </a:lnTo>
                  <a:lnTo>
                    <a:pt x="1171" y="1554"/>
                  </a:lnTo>
                  <a:lnTo>
                    <a:pt x="1167" y="1564"/>
                  </a:lnTo>
                  <a:lnTo>
                    <a:pt x="1166" y="1576"/>
                  </a:lnTo>
                  <a:lnTo>
                    <a:pt x="1169" y="1588"/>
                  </a:lnTo>
                  <a:lnTo>
                    <a:pt x="1176" y="1598"/>
                  </a:lnTo>
                  <a:lnTo>
                    <a:pt x="1179" y="1600"/>
                  </a:lnTo>
                  <a:lnTo>
                    <a:pt x="1184" y="1601"/>
                  </a:lnTo>
                  <a:lnTo>
                    <a:pt x="1186" y="1602"/>
                  </a:lnTo>
                  <a:lnTo>
                    <a:pt x="1187" y="1605"/>
                  </a:lnTo>
                  <a:lnTo>
                    <a:pt x="1187" y="1612"/>
                  </a:lnTo>
                  <a:lnTo>
                    <a:pt x="1188" y="1616"/>
                  </a:lnTo>
                  <a:lnTo>
                    <a:pt x="1193" y="1619"/>
                  </a:lnTo>
                  <a:lnTo>
                    <a:pt x="1206" y="1625"/>
                  </a:lnTo>
                  <a:lnTo>
                    <a:pt x="1229" y="1642"/>
                  </a:lnTo>
                  <a:lnTo>
                    <a:pt x="1234" y="1651"/>
                  </a:lnTo>
                  <a:lnTo>
                    <a:pt x="1228" y="1663"/>
                  </a:lnTo>
                  <a:lnTo>
                    <a:pt x="1229" y="1666"/>
                  </a:lnTo>
                  <a:lnTo>
                    <a:pt x="1231" y="1667"/>
                  </a:lnTo>
                  <a:lnTo>
                    <a:pt x="1233" y="1670"/>
                  </a:lnTo>
                  <a:lnTo>
                    <a:pt x="1235" y="1672"/>
                  </a:lnTo>
                  <a:lnTo>
                    <a:pt x="1231" y="1676"/>
                  </a:lnTo>
                  <a:lnTo>
                    <a:pt x="1228" y="1679"/>
                  </a:lnTo>
                  <a:lnTo>
                    <a:pt x="1220" y="1682"/>
                  </a:lnTo>
                  <a:lnTo>
                    <a:pt x="1219" y="1677"/>
                  </a:lnTo>
                  <a:lnTo>
                    <a:pt x="1217" y="1674"/>
                  </a:lnTo>
                  <a:lnTo>
                    <a:pt x="1214" y="1672"/>
                  </a:lnTo>
                  <a:lnTo>
                    <a:pt x="1210" y="1671"/>
                  </a:lnTo>
                  <a:lnTo>
                    <a:pt x="1213" y="1665"/>
                  </a:lnTo>
                  <a:lnTo>
                    <a:pt x="1214" y="1658"/>
                  </a:lnTo>
                  <a:lnTo>
                    <a:pt x="1213" y="1643"/>
                  </a:lnTo>
                  <a:lnTo>
                    <a:pt x="1202" y="1647"/>
                  </a:lnTo>
                  <a:lnTo>
                    <a:pt x="1192" y="1643"/>
                  </a:lnTo>
                  <a:lnTo>
                    <a:pt x="1187" y="1634"/>
                  </a:lnTo>
                  <a:lnTo>
                    <a:pt x="1188" y="1627"/>
                  </a:lnTo>
                  <a:lnTo>
                    <a:pt x="1179" y="1628"/>
                  </a:lnTo>
                  <a:lnTo>
                    <a:pt x="1174" y="1633"/>
                  </a:lnTo>
                  <a:lnTo>
                    <a:pt x="1172" y="1641"/>
                  </a:lnTo>
                  <a:lnTo>
                    <a:pt x="1168" y="1649"/>
                  </a:lnTo>
                  <a:lnTo>
                    <a:pt x="1163" y="1654"/>
                  </a:lnTo>
                  <a:lnTo>
                    <a:pt x="1155" y="1656"/>
                  </a:lnTo>
                  <a:lnTo>
                    <a:pt x="1148" y="1655"/>
                  </a:lnTo>
                  <a:lnTo>
                    <a:pt x="1144" y="1648"/>
                  </a:lnTo>
                  <a:lnTo>
                    <a:pt x="1150" y="1668"/>
                  </a:lnTo>
                  <a:lnTo>
                    <a:pt x="1168" y="1682"/>
                  </a:lnTo>
                  <a:lnTo>
                    <a:pt x="1191" y="1690"/>
                  </a:lnTo>
                  <a:lnTo>
                    <a:pt x="1232" y="1694"/>
                  </a:lnTo>
                  <a:lnTo>
                    <a:pt x="1237" y="1695"/>
                  </a:lnTo>
                  <a:lnTo>
                    <a:pt x="1247" y="1703"/>
                  </a:lnTo>
                  <a:lnTo>
                    <a:pt x="1251" y="1704"/>
                  </a:lnTo>
                  <a:lnTo>
                    <a:pt x="1257" y="1704"/>
                  </a:lnTo>
                  <a:lnTo>
                    <a:pt x="1262" y="1703"/>
                  </a:lnTo>
                  <a:lnTo>
                    <a:pt x="1265" y="1699"/>
                  </a:lnTo>
                  <a:lnTo>
                    <a:pt x="1266" y="1692"/>
                  </a:lnTo>
                  <a:lnTo>
                    <a:pt x="1268" y="1690"/>
                  </a:lnTo>
                  <a:lnTo>
                    <a:pt x="1275" y="1690"/>
                  </a:lnTo>
                  <a:lnTo>
                    <a:pt x="1281" y="1692"/>
                  </a:lnTo>
                  <a:lnTo>
                    <a:pt x="1285" y="1696"/>
                  </a:lnTo>
                  <a:lnTo>
                    <a:pt x="1281" y="1697"/>
                  </a:lnTo>
                  <a:lnTo>
                    <a:pt x="1278" y="1700"/>
                  </a:lnTo>
                  <a:lnTo>
                    <a:pt x="1277" y="1703"/>
                  </a:lnTo>
                  <a:lnTo>
                    <a:pt x="1278" y="1708"/>
                  </a:lnTo>
                  <a:lnTo>
                    <a:pt x="1289" y="1703"/>
                  </a:lnTo>
                  <a:lnTo>
                    <a:pt x="1300" y="1705"/>
                  </a:lnTo>
                  <a:lnTo>
                    <a:pt x="1310" y="1711"/>
                  </a:lnTo>
                  <a:lnTo>
                    <a:pt x="1329" y="1726"/>
                  </a:lnTo>
                  <a:lnTo>
                    <a:pt x="1333" y="1725"/>
                  </a:lnTo>
                  <a:lnTo>
                    <a:pt x="1334" y="1723"/>
                  </a:lnTo>
                  <a:lnTo>
                    <a:pt x="1334" y="1721"/>
                  </a:lnTo>
                  <a:lnTo>
                    <a:pt x="1335" y="1719"/>
                  </a:lnTo>
                  <a:lnTo>
                    <a:pt x="1344" y="1714"/>
                  </a:lnTo>
                  <a:lnTo>
                    <a:pt x="1345" y="1710"/>
                  </a:lnTo>
                  <a:lnTo>
                    <a:pt x="1342" y="1703"/>
                  </a:lnTo>
                  <a:lnTo>
                    <a:pt x="1349" y="1705"/>
                  </a:lnTo>
                  <a:lnTo>
                    <a:pt x="1356" y="1709"/>
                  </a:lnTo>
                  <a:lnTo>
                    <a:pt x="1363" y="1711"/>
                  </a:lnTo>
                  <a:lnTo>
                    <a:pt x="1369" y="1707"/>
                  </a:lnTo>
                  <a:lnTo>
                    <a:pt x="1373" y="1715"/>
                  </a:lnTo>
                  <a:lnTo>
                    <a:pt x="1369" y="1719"/>
                  </a:lnTo>
                  <a:lnTo>
                    <a:pt x="1363" y="1721"/>
                  </a:lnTo>
                  <a:lnTo>
                    <a:pt x="1360" y="1726"/>
                  </a:lnTo>
                  <a:lnTo>
                    <a:pt x="1365" y="1726"/>
                  </a:lnTo>
                  <a:lnTo>
                    <a:pt x="1379" y="1730"/>
                  </a:lnTo>
                  <a:lnTo>
                    <a:pt x="1382" y="1729"/>
                  </a:lnTo>
                  <a:lnTo>
                    <a:pt x="1384" y="1723"/>
                  </a:lnTo>
                  <a:lnTo>
                    <a:pt x="1391" y="1722"/>
                  </a:lnTo>
                  <a:lnTo>
                    <a:pt x="1397" y="1725"/>
                  </a:lnTo>
                  <a:lnTo>
                    <a:pt x="1399" y="1726"/>
                  </a:lnTo>
                  <a:lnTo>
                    <a:pt x="1402" y="1725"/>
                  </a:lnTo>
                  <a:lnTo>
                    <a:pt x="1404" y="1723"/>
                  </a:lnTo>
                  <a:lnTo>
                    <a:pt x="1405" y="1721"/>
                  </a:lnTo>
                  <a:lnTo>
                    <a:pt x="1410" y="1718"/>
                  </a:lnTo>
                  <a:lnTo>
                    <a:pt x="1410" y="1714"/>
                  </a:lnTo>
                  <a:lnTo>
                    <a:pt x="1409" y="1710"/>
                  </a:lnTo>
                  <a:lnTo>
                    <a:pt x="1410" y="1707"/>
                  </a:lnTo>
                  <a:lnTo>
                    <a:pt x="1414" y="1705"/>
                  </a:lnTo>
                  <a:lnTo>
                    <a:pt x="1418" y="1706"/>
                  </a:lnTo>
                  <a:lnTo>
                    <a:pt x="1421" y="1709"/>
                  </a:lnTo>
                  <a:lnTo>
                    <a:pt x="1424" y="1715"/>
                  </a:lnTo>
                  <a:lnTo>
                    <a:pt x="1423" y="1707"/>
                  </a:lnTo>
                  <a:lnTo>
                    <a:pt x="1425" y="1690"/>
                  </a:lnTo>
                  <a:lnTo>
                    <a:pt x="1424" y="1689"/>
                  </a:lnTo>
                  <a:lnTo>
                    <a:pt x="1422" y="1687"/>
                  </a:lnTo>
                  <a:lnTo>
                    <a:pt x="1424" y="1677"/>
                  </a:lnTo>
                  <a:lnTo>
                    <a:pt x="1426" y="1672"/>
                  </a:lnTo>
                  <a:lnTo>
                    <a:pt x="1428" y="1668"/>
                  </a:lnTo>
                  <a:lnTo>
                    <a:pt x="1432" y="1673"/>
                  </a:lnTo>
                  <a:lnTo>
                    <a:pt x="1436" y="1677"/>
                  </a:lnTo>
                  <a:lnTo>
                    <a:pt x="1439" y="1679"/>
                  </a:lnTo>
                  <a:lnTo>
                    <a:pt x="1442" y="1673"/>
                  </a:lnTo>
                  <a:lnTo>
                    <a:pt x="1437" y="1667"/>
                  </a:lnTo>
                  <a:lnTo>
                    <a:pt x="1439" y="1662"/>
                  </a:lnTo>
                  <a:lnTo>
                    <a:pt x="1442" y="1657"/>
                  </a:lnTo>
                  <a:lnTo>
                    <a:pt x="1442" y="1648"/>
                  </a:lnTo>
                  <a:lnTo>
                    <a:pt x="1433" y="1648"/>
                  </a:lnTo>
                  <a:lnTo>
                    <a:pt x="1431" y="1647"/>
                  </a:lnTo>
                  <a:lnTo>
                    <a:pt x="1431" y="1642"/>
                  </a:lnTo>
                  <a:lnTo>
                    <a:pt x="1432" y="1639"/>
                  </a:lnTo>
                  <a:lnTo>
                    <a:pt x="1435" y="1638"/>
                  </a:lnTo>
                  <a:lnTo>
                    <a:pt x="1439" y="1640"/>
                  </a:lnTo>
                  <a:lnTo>
                    <a:pt x="1440" y="1635"/>
                  </a:lnTo>
                  <a:lnTo>
                    <a:pt x="1442" y="1633"/>
                  </a:lnTo>
                  <a:lnTo>
                    <a:pt x="1445" y="1632"/>
                  </a:lnTo>
                  <a:lnTo>
                    <a:pt x="1449" y="1633"/>
                  </a:lnTo>
                  <a:lnTo>
                    <a:pt x="1450" y="1636"/>
                  </a:lnTo>
                  <a:lnTo>
                    <a:pt x="1445" y="1639"/>
                  </a:lnTo>
                  <a:lnTo>
                    <a:pt x="1449" y="1641"/>
                  </a:lnTo>
                  <a:lnTo>
                    <a:pt x="1462" y="1644"/>
                  </a:lnTo>
                  <a:lnTo>
                    <a:pt x="1467" y="1641"/>
                  </a:lnTo>
                  <a:lnTo>
                    <a:pt x="1470" y="1637"/>
                  </a:lnTo>
                  <a:lnTo>
                    <a:pt x="1474" y="1636"/>
                  </a:lnTo>
                  <a:lnTo>
                    <a:pt x="1480" y="1642"/>
                  </a:lnTo>
                  <a:lnTo>
                    <a:pt x="1488" y="1631"/>
                  </a:lnTo>
                  <a:lnTo>
                    <a:pt x="1491" y="1625"/>
                  </a:lnTo>
                  <a:lnTo>
                    <a:pt x="1491" y="1618"/>
                  </a:lnTo>
                  <a:lnTo>
                    <a:pt x="1492" y="1611"/>
                  </a:lnTo>
                  <a:lnTo>
                    <a:pt x="1496" y="1611"/>
                  </a:lnTo>
                  <a:lnTo>
                    <a:pt x="1500" y="1614"/>
                  </a:lnTo>
                  <a:lnTo>
                    <a:pt x="1500" y="1616"/>
                  </a:lnTo>
                  <a:lnTo>
                    <a:pt x="1503" y="1618"/>
                  </a:lnTo>
                  <a:lnTo>
                    <a:pt x="1512" y="1630"/>
                  </a:lnTo>
                  <a:lnTo>
                    <a:pt x="1514" y="1636"/>
                  </a:lnTo>
                  <a:lnTo>
                    <a:pt x="1517" y="1661"/>
                  </a:lnTo>
                  <a:lnTo>
                    <a:pt x="1525" y="1648"/>
                  </a:lnTo>
                  <a:lnTo>
                    <a:pt x="1526" y="1643"/>
                  </a:lnTo>
                  <a:lnTo>
                    <a:pt x="1526" y="1637"/>
                  </a:lnTo>
                  <a:lnTo>
                    <a:pt x="1527" y="1633"/>
                  </a:lnTo>
                  <a:lnTo>
                    <a:pt x="1531" y="1630"/>
                  </a:lnTo>
                  <a:lnTo>
                    <a:pt x="1535" y="1628"/>
                  </a:lnTo>
                  <a:lnTo>
                    <a:pt x="1535" y="1631"/>
                  </a:lnTo>
                  <a:lnTo>
                    <a:pt x="1536" y="1636"/>
                  </a:lnTo>
                  <a:lnTo>
                    <a:pt x="1552" y="1651"/>
                  </a:lnTo>
                  <a:lnTo>
                    <a:pt x="1557" y="1659"/>
                  </a:lnTo>
                  <a:lnTo>
                    <a:pt x="1558" y="1661"/>
                  </a:lnTo>
                  <a:lnTo>
                    <a:pt x="1561" y="1655"/>
                  </a:lnTo>
                  <a:lnTo>
                    <a:pt x="1563" y="1648"/>
                  </a:lnTo>
                  <a:lnTo>
                    <a:pt x="1563" y="1644"/>
                  </a:lnTo>
                  <a:lnTo>
                    <a:pt x="1567" y="1644"/>
                  </a:lnTo>
                  <a:lnTo>
                    <a:pt x="1570" y="1648"/>
                  </a:lnTo>
                  <a:lnTo>
                    <a:pt x="1572" y="1654"/>
                  </a:lnTo>
                  <a:lnTo>
                    <a:pt x="1573" y="1659"/>
                  </a:lnTo>
                  <a:lnTo>
                    <a:pt x="1573" y="1664"/>
                  </a:lnTo>
                  <a:lnTo>
                    <a:pt x="1571" y="1671"/>
                  </a:lnTo>
                  <a:lnTo>
                    <a:pt x="1572" y="1676"/>
                  </a:lnTo>
                  <a:lnTo>
                    <a:pt x="1571" y="1681"/>
                  </a:lnTo>
                  <a:lnTo>
                    <a:pt x="1569" y="1686"/>
                  </a:lnTo>
                  <a:lnTo>
                    <a:pt x="1567" y="1690"/>
                  </a:lnTo>
                  <a:lnTo>
                    <a:pt x="1569" y="1694"/>
                  </a:lnTo>
                  <a:lnTo>
                    <a:pt x="1578" y="1702"/>
                  </a:lnTo>
                  <a:lnTo>
                    <a:pt x="1581" y="1705"/>
                  </a:lnTo>
                  <a:lnTo>
                    <a:pt x="1583" y="1711"/>
                  </a:lnTo>
                  <a:lnTo>
                    <a:pt x="1583" y="1716"/>
                  </a:lnTo>
                  <a:lnTo>
                    <a:pt x="1583" y="1721"/>
                  </a:lnTo>
                  <a:lnTo>
                    <a:pt x="1581" y="1723"/>
                  </a:lnTo>
                  <a:lnTo>
                    <a:pt x="1587" y="1725"/>
                  </a:lnTo>
                  <a:lnTo>
                    <a:pt x="1599" y="1719"/>
                  </a:lnTo>
                  <a:lnTo>
                    <a:pt x="1617" y="1704"/>
                  </a:lnTo>
                  <a:lnTo>
                    <a:pt x="1624" y="1701"/>
                  </a:lnTo>
                  <a:lnTo>
                    <a:pt x="1630" y="1695"/>
                  </a:lnTo>
                  <a:lnTo>
                    <a:pt x="1635" y="1689"/>
                  </a:lnTo>
                  <a:lnTo>
                    <a:pt x="1640" y="1684"/>
                  </a:lnTo>
                  <a:lnTo>
                    <a:pt x="1642" y="1681"/>
                  </a:lnTo>
                  <a:lnTo>
                    <a:pt x="1649" y="1662"/>
                  </a:lnTo>
                  <a:lnTo>
                    <a:pt x="1651" y="1655"/>
                  </a:lnTo>
                  <a:lnTo>
                    <a:pt x="1638" y="1658"/>
                  </a:lnTo>
                  <a:lnTo>
                    <a:pt x="1631" y="1646"/>
                  </a:lnTo>
                  <a:lnTo>
                    <a:pt x="1632" y="1632"/>
                  </a:lnTo>
                  <a:lnTo>
                    <a:pt x="1643" y="1631"/>
                  </a:lnTo>
                  <a:lnTo>
                    <a:pt x="1638" y="1624"/>
                  </a:lnTo>
                  <a:lnTo>
                    <a:pt x="1641" y="1620"/>
                  </a:lnTo>
                  <a:lnTo>
                    <a:pt x="1648" y="1620"/>
                  </a:lnTo>
                  <a:lnTo>
                    <a:pt x="1654" y="1627"/>
                  </a:lnTo>
                  <a:lnTo>
                    <a:pt x="1661" y="1623"/>
                  </a:lnTo>
                  <a:lnTo>
                    <a:pt x="1661" y="1620"/>
                  </a:lnTo>
                  <a:lnTo>
                    <a:pt x="1654" y="1617"/>
                  </a:lnTo>
                  <a:lnTo>
                    <a:pt x="1648" y="1612"/>
                  </a:lnTo>
                  <a:lnTo>
                    <a:pt x="1644" y="1605"/>
                  </a:lnTo>
                  <a:lnTo>
                    <a:pt x="1643" y="1597"/>
                  </a:lnTo>
                  <a:lnTo>
                    <a:pt x="1646" y="1598"/>
                  </a:lnTo>
                  <a:lnTo>
                    <a:pt x="1648" y="1600"/>
                  </a:lnTo>
                  <a:lnTo>
                    <a:pt x="1650" y="1602"/>
                  </a:lnTo>
                  <a:lnTo>
                    <a:pt x="1652" y="1606"/>
                  </a:lnTo>
                  <a:lnTo>
                    <a:pt x="1651" y="1594"/>
                  </a:lnTo>
                  <a:lnTo>
                    <a:pt x="1650" y="1590"/>
                  </a:lnTo>
                  <a:lnTo>
                    <a:pt x="1649" y="1587"/>
                  </a:lnTo>
                  <a:lnTo>
                    <a:pt x="1647" y="1585"/>
                  </a:lnTo>
                  <a:lnTo>
                    <a:pt x="1644" y="1583"/>
                  </a:lnTo>
                  <a:lnTo>
                    <a:pt x="1644" y="1576"/>
                  </a:lnTo>
                  <a:lnTo>
                    <a:pt x="1645" y="1571"/>
                  </a:lnTo>
                  <a:lnTo>
                    <a:pt x="1648" y="1568"/>
                  </a:lnTo>
                  <a:lnTo>
                    <a:pt x="1653" y="1565"/>
                  </a:lnTo>
                  <a:lnTo>
                    <a:pt x="1644" y="1558"/>
                  </a:lnTo>
                  <a:lnTo>
                    <a:pt x="1634" y="1553"/>
                  </a:lnTo>
                  <a:lnTo>
                    <a:pt x="1624" y="1550"/>
                  </a:lnTo>
                  <a:lnTo>
                    <a:pt x="1613" y="1550"/>
                  </a:lnTo>
                  <a:lnTo>
                    <a:pt x="1609" y="1550"/>
                  </a:lnTo>
                  <a:lnTo>
                    <a:pt x="1605" y="1548"/>
                  </a:lnTo>
                  <a:lnTo>
                    <a:pt x="1587" y="1534"/>
                  </a:lnTo>
                  <a:lnTo>
                    <a:pt x="1583" y="1531"/>
                  </a:lnTo>
                  <a:lnTo>
                    <a:pt x="1581" y="1534"/>
                  </a:lnTo>
                  <a:lnTo>
                    <a:pt x="1579" y="1535"/>
                  </a:lnTo>
                  <a:lnTo>
                    <a:pt x="1577" y="1533"/>
                  </a:lnTo>
                  <a:lnTo>
                    <a:pt x="1575" y="1529"/>
                  </a:lnTo>
                  <a:lnTo>
                    <a:pt x="1579" y="1529"/>
                  </a:lnTo>
                  <a:lnTo>
                    <a:pt x="1582" y="1528"/>
                  </a:lnTo>
                  <a:lnTo>
                    <a:pt x="1588" y="1525"/>
                  </a:lnTo>
                  <a:lnTo>
                    <a:pt x="1587" y="1522"/>
                  </a:lnTo>
                  <a:lnTo>
                    <a:pt x="1585" y="1522"/>
                  </a:lnTo>
                  <a:lnTo>
                    <a:pt x="1577" y="1523"/>
                  </a:lnTo>
                  <a:lnTo>
                    <a:pt x="1579" y="1516"/>
                  </a:lnTo>
                  <a:lnTo>
                    <a:pt x="1584" y="1508"/>
                  </a:lnTo>
                  <a:lnTo>
                    <a:pt x="1586" y="1503"/>
                  </a:lnTo>
                  <a:lnTo>
                    <a:pt x="1592" y="1508"/>
                  </a:lnTo>
                  <a:lnTo>
                    <a:pt x="1603" y="1521"/>
                  </a:lnTo>
                  <a:lnTo>
                    <a:pt x="1609" y="1526"/>
                  </a:lnTo>
                  <a:lnTo>
                    <a:pt x="1612" y="1522"/>
                  </a:lnTo>
                  <a:lnTo>
                    <a:pt x="1606" y="1520"/>
                  </a:lnTo>
                  <a:lnTo>
                    <a:pt x="1608" y="1517"/>
                  </a:lnTo>
                  <a:lnTo>
                    <a:pt x="1613" y="1515"/>
                  </a:lnTo>
                  <a:lnTo>
                    <a:pt x="1619" y="1516"/>
                  </a:lnTo>
                  <a:lnTo>
                    <a:pt x="1627" y="1519"/>
                  </a:lnTo>
                  <a:lnTo>
                    <a:pt x="1672" y="1543"/>
                  </a:lnTo>
                  <a:lnTo>
                    <a:pt x="1684" y="1546"/>
                  </a:lnTo>
                  <a:lnTo>
                    <a:pt x="1697" y="1539"/>
                  </a:lnTo>
                  <a:lnTo>
                    <a:pt x="1710" y="1551"/>
                  </a:lnTo>
                  <a:lnTo>
                    <a:pt x="1717" y="1553"/>
                  </a:lnTo>
                  <a:lnTo>
                    <a:pt x="1719" y="1542"/>
                  </a:lnTo>
                  <a:lnTo>
                    <a:pt x="1718" y="1536"/>
                  </a:lnTo>
                  <a:lnTo>
                    <a:pt x="1720" y="1535"/>
                  </a:lnTo>
                  <a:lnTo>
                    <a:pt x="1723" y="1536"/>
                  </a:lnTo>
                  <a:lnTo>
                    <a:pt x="1732" y="1537"/>
                  </a:lnTo>
                  <a:lnTo>
                    <a:pt x="1734" y="1540"/>
                  </a:lnTo>
                  <a:lnTo>
                    <a:pt x="1732" y="1546"/>
                  </a:lnTo>
                  <a:lnTo>
                    <a:pt x="1732" y="1545"/>
                  </a:lnTo>
                  <a:lnTo>
                    <a:pt x="1730" y="1547"/>
                  </a:lnTo>
                  <a:lnTo>
                    <a:pt x="1728" y="1550"/>
                  </a:lnTo>
                  <a:lnTo>
                    <a:pt x="1728" y="1552"/>
                  </a:lnTo>
                  <a:lnTo>
                    <a:pt x="1728" y="1555"/>
                  </a:lnTo>
                  <a:lnTo>
                    <a:pt x="1729" y="1557"/>
                  </a:lnTo>
                  <a:lnTo>
                    <a:pt x="1730" y="1557"/>
                  </a:lnTo>
                  <a:lnTo>
                    <a:pt x="1731" y="1558"/>
                  </a:lnTo>
                  <a:lnTo>
                    <a:pt x="1732" y="1560"/>
                  </a:lnTo>
                  <a:lnTo>
                    <a:pt x="1733" y="1563"/>
                  </a:lnTo>
                  <a:lnTo>
                    <a:pt x="1736" y="1566"/>
                  </a:lnTo>
                  <a:lnTo>
                    <a:pt x="1738" y="1567"/>
                  </a:lnTo>
                  <a:lnTo>
                    <a:pt x="1746" y="1561"/>
                  </a:lnTo>
                  <a:lnTo>
                    <a:pt x="1751" y="1560"/>
                  </a:lnTo>
                  <a:lnTo>
                    <a:pt x="1753" y="1564"/>
                  </a:lnTo>
                  <a:lnTo>
                    <a:pt x="1752" y="1567"/>
                  </a:lnTo>
                  <a:lnTo>
                    <a:pt x="1750" y="1570"/>
                  </a:lnTo>
                  <a:lnTo>
                    <a:pt x="1749" y="1573"/>
                  </a:lnTo>
                  <a:lnTo>
                    <a:pt x="1752" y="1578"/>
                  </a:lnTo>
                  <a:lnTo>
                    <a:pt x="1753" y="1576"/>
                  </a:lnTo>
                  <a:lnTo>
                    <a:pt x="1753" y="1575"/>
                  </a:lnTo>
                  <a:lnTo>
                    <a:pt x="1755" y="1574"/>
                  </a:lnTo>
                  <a:lnTo>
                    <a:pt x="1757" y="1571"/>
                  </a:lnTo>
                  <a:lnTo>
                    <a:pt x="1759" y="1577"/>
                  </a:lnTo>
                  <a:lnTo>
                    <a:pt x="1761" y="1582"/>
                  </a:lnTo>
                  <a:lnTo>
                    <a:pt x="1761" y="1587"/>
                  </a:lnTo>
                  <a:lnTo>
                    <a:pt x="1759" y="1593"/>
                  </a:lnTo>
                  <a:lnTo>
                    <a:pt x="1754" y="1597"/>
                  </a:lnTo>
                  <a:lnTo>
                    <a:pt x="1748" y="1601"/>
                  </a:lnTo>
                  <a:lnTo>
                    <a:pt x="1735" y="1607"/>
                  </a:lnTo>
                  <a:lnTo>
                    <a:pt x="1790" y="1607"/>
                  </a:lnTo>
                  <a:lnTo>
                    <a:pt x="1794" y="1605"/>
                  </a:lnTo>
                  <a:lnTo>
                    <a:pt x="1804" y="1594"/>
                  </a:lnTo>
                  <a:lnTo>
                    <a:pt x="1809" y="1591"/>
                  </a:lnTo>
                  <a:lnTo>
                    <a:pt x="1814" y="1595"/>
                  </a:lnTo>
                  <a:lnTo>
                    <a:pt x="1814" y="1599"/>
                  </a:lnTo>
                  <a:lnTo>
                    <a:pt x="1809" y="1610"/>
                  </a:lnTo>
                  <a:lnTo>
                    <a:pt x="1816" y="1615"/>
                  </a:lnTo>
                  <a:lnTo>
                    <a:pt x="1819" y="1622"/>
                  </a:lnTo>
                  <a:lnTo>
                    <a:pt x="1823" y="1627"/>
                  </a:lnTo>
                  <a:lnTo>
                    <a:pt x="1833" y="1629"/>
                  </a:lnTo>
                  <a:lnTo>
                    <a:pt x="1844" y="1629"/>
                  </a:lnTo>
                  <a:lnTo>
                    <a:pt x="1868" y="1635"/>
                  </a:lnTo>
                  <a:lnTo>
                    <a:pt x="1863" y="1626"/>
                  </a:lnTo>
                  <a:lnTo>
                    <a:pt x="1866" y="1622"/>
                  </a:lnTo>
                  <a:lnTo>
                    <a:pt x="1875" y="1621"/>
                  </a:lnTo>
                  <a:lnTo>
                    <a:pt x="1883" y="1624"/>
                  </a:lnTo>
                  <a:lnTo>
                    <a:pt x="1876" y="1628"/>
                  </a:lnTo>
                  <a:lnTo>
                    <a:pt x="1872" y="1628"/>
                  </a:lnTo>
                  <a:lnTo>
                    <a:pt x="1898" y="1666"/>
                  </a:lnTo>
                  <a:lnTo>
                    <a:pt x="1906" y="1668"/>
                  </a:lnTo>
                  <a:lnTo>
                    <a:pt x="1909" y="1670"/>
                  </a:lnTo>
                  <a:lnTo>
                    <a:pt x="1907" y="1676"/>
                  </a:lnTo>
                  <a:lnTo>
                    <a:pt x="1907" y="1679"/>
                  </a:lnTo>
                  <a:lnTo>
                    <a:pt x="1913" y="1691"/>
                  </a:lnTo>
                  <a:lnTo>
                    <a:pt x="1918" y="1694"/>
                  </a:lnTo>
                  <a:lnTo>
                    <a:pt x="1926" y="1691"/>
                  </a:lnTo>
                  <a:lnTo>
                    <a:pt x="1935" y="1685"/>
                  </a:lnTo>
                  <a:lnTo>
                    <a:pt x="1939" y="1678"/>
                  </a:lnTo>
                  <a:lnTo>
                    <a:pt x="1938" y="1672"/>
                  </a:lnTo>
                  <a:lnTo>
                    <a:pt x="1936" y="1663"/>
                  </a:lnTo>
                  <a:lnTo>
                    <a:pt x="1935" y="1658"/>
                  </a:lnTo>
                  <a:lnTo>
                    <a:pt x="1935" y="1653"/>
                  </a:lnTo>
                  <a:lnTo>
                    <a:pt x="1938" y="1650"/>
                  </a:lnTo>
                  <a:lnTo>
                    <a:pt x="1940" y="1650"/>
                  </a:lnTo>
                  <a:lnTo>
                    <a:pt x="1942" y="1654"/>
                  </a:lnTo>
                  <a:lnTo>
                    <a:pt x="1942" y="1665"/>
                  </a:lnTo>
                  <a:lnTo>
                    <a:pt x="1944" y="1671"/>
                  </a:lnTo>
                  <a:lnTo>
                    <a:pt x="1947" y="1674"/>
                  </a:lnTo>
                  <a:lnTo>
                    <a:pt x="1950" y="1672"/>
                  </a:lnTo>
                  <a:lnTo>
                    <a:pt x="1951" y="1667"/>
                  </a:lnTo>
                  <a:lnTo>
                    <a:pt x="1950" y="1661"/>
                  </a:lnTo>
                  <a:lnTo>
                    <a:pt x="1951" y="1658"/>
                  </a:lnTo>
                  <a:lnTo>
                    <a:pt x="1957" y="1658"/>
                  </a:lnTo>
                  <a:lnTo>
                    <a:pt x="1957" y="1667"/>
                  </a:lnTo>
                  <a:lnTo>
                    <a:pt x="1954" y="1677"/>
                  </a:lnTo>
                  <a:lnTo>
                    <a:pt x="1952" y="1682"/>
                  </a:lnTo>
                  <a:lnTo>
                    <a:pt x="1946" y="1698"/>
                  </a:lnTo>
                  <a:lnTo>
                    <a:pt x="1943" y="1700"/>
                  </a:lnTo>
                  <a:lnTo>
                    <a:pt x="1934" y="1703"/>
                  </a:lnTo>
                  <a:lnTo>
                    <a:pt x="1931" y="1706"/>
                  </a:lnTo>
                  <a:lnTo>
                    <a:pt x="1931" y="1709"/>
                  </a:lnTo>
                  <a:lnTo>
                    <a:pt x="1932" y="1713"/>
                  </a:lnTo>
                  <a:lnTo>
                    <a:pt x="1933" y="1718"/>
                  </a:lnTo>
                  <a:lnTo>
                    <a:pt x="1931" y="1723"/>
                  </a:lnTo>
                  <a:lnTo>
                    <a:pt x="1924" y="1734"/>
                  </a:lnTo>
                  <a:lnTo>
                    <a:pt x="1922" y="1739"/>
                  </a:lnTo>
                  <a:lnTo>
                    <a:pt x="1915" y="1745"/>
                  </a:lnTo>
                  <a:lnTo>
                    <a:pt x="1913" y="1748"/>
                  </a:lnTo>
                  <a:lnTo>
                    <a:pt x="1913" y="1752"/>
                  </a:lnTo>
                  <a:lnTo>
                    <a:pt x="1913" y="1766"/>
                  </a:lnTo>
                  <a:lnTo>
                    <a:pt x="1921" y="1763"/>
                  </a:lnTo>
                  <a:lnTo>
                    <a:pt x="1927" y="1756"/>
                  </a:lnTo>
                  <a:lnTo>
                    <a:pt x="1943" y="1727"/>
                  </a:lnTo>
                  <a:lnTo>
                    <a:pt x="1945" y="1721"/>
                  </a:lnTo>
                  <a:lnTo>
                    <a:pt x="1945" y="1715"/>
                  </a:lnTo>
                  <a:lnTo>
                    <a:pt x="1948" y="1708"/>
                  </a:lnTo>
                  <a:lnTo>
                    <a:pt x="1956" y="1704"/>
                  </a:lnTo>
                  <a:lnTo>
                    <a:pt x="1965" y="1702"/>
                  </a:lnTo>
                  <a:lnTo>
                    <a:pt x="1971" y="1699"/>
                  </a:lnTo>
                  <a:lnTo>
                    <a:pt x="1972" y="1695"/>
                  </a:lnTo>
                  <a:lnTo>
                    <a:pt x="1972" y="1693"/>
                  </a:lnTo>
                  <a:lnTo>
                    <a:pt x="1970" y="1690"/>
                  </a:lnTo>
                  <a:lnTo>
                    <a:pt x="1969" y="1685"/>
                  </a:lnTo>
                  <a:lnTo>
                    <a:pt x="1970" y="1681"/>
                  </a:lnTo>
                  <a:lnTo>
                    <a:pt x="1971" y="1680"/>
                  </a:lnTo>
                  <a:lnTo>
                    <a:pt x="1976" y="1683"/>
                  </a:lnTo>
                  <a:lnTo>
                    <a:pt x="1979" y="1686"/>
                  </a:lnTo>
                  <a:lnTo>
                    <a:pt x="1991" y="1702"/>
                  </a:lnTo>
                  <a:lnTo>
                    <a:pt x="1993" y="1708"/>
                  </a:lnTo>
                  <a:lnTo>
                    <a:pt x="1996" y="1712"/>
                  </a:lnTo>
                  <a:lnTo>
                    <a:pt x="2009" y="1726"/>
                  </a:lnTo>
                  <a:lnTo>
                    <a:pt x="2014" y="1728"/>
                  </a:lnTo>
                  <a:lnTo>
                    <a:pt x="2019" y="1725"/>
                  </a:lnTo>
                  <a:lnTo>
                    <a:pt x="2010" y="1711"/>
                  </a:lnTo>
                  <a:lnTo>
                    <a:pt x="2010" y="1703"/>
                  </a:lnTo>
                  <a:lnTo>
                    <a:pt x="2020" y="1691"/>
                  </a:lnTo>
                  <a:lnTo>
                    <a:pt x="2024" y="1684"/>
                  </a:lnTo>
                  <a:lnTo>
                    <a:pt x="2025" y="1678"/>
                  </a:lnTo>
                  <a:lnTo>
                    <a:pt x="2027" y="1681"/>
                  </a:lnTo>
                  <a:lnTo>
                    <a:pt x="2030" y="1683"/>
                  </a:lnTo>
                  <a:lnTo>
                    <a:pt x="2034" y="1687"/>
                  </a:lnTo>
                  <a:lnTo>
                    <a:pt x="2034" y="1682"/>
                  </a:lnTo>
                  <a:lnTo>
                    <a:pt x="2032" y="1677"/>
                  </a:lnTo>
                  <a:lnTo>
                    <a:pt x="2030" y="1673"/>
                  </a:lnTo>
                  <a:lnTo>
                    <a:pt x="2027" y="1669"/>
                  </a:lnTo>
                  <a:lnTo>
                    <a:pt x="2034" y="1669"/>
                  </a:lnTo>
                  <a:lnTo>
                    <a:pt x="2038" y="1671"/>
                  </a:lnTo>
                  <a:lnTo>
                    <a:pt x="2041" y="1676"/>
                  </a:lnTo>
                  <a:lnTo>
                    <a:pt x="2042" y="1683"/>
                  </a:lnTo>
                  <a:lnTo>
                    <a:pt x="2047" y="1677"/>
                  </a:lnTo>
                  <a:lnTo>
                    <a:pt x="2055" y="1654"/>
                  </a:lnTo>
                  <a:lnTo>
                    <a:pt x="2030" y="1656"/>
                  </a:lnTo>
                  <a:lnTo>
                    <a:pt x="2026" y="1656"/>
                  </a:lnTo>
                  <a:lnTo>
                    <a:pt x="2026" y="1651"/>
                  </a:lnTo>
                  <a:lnTo>
                    <a:pt x="2031" y="1644"/>
                  </a:lnTo>
                  <a:lnTo>
                    <a:pt x="2037" y="1638"/>
                  </a:lnTo>
                  <a:lnTo>
                    <a:pt x="2043" y="1636"/>
                  </a:lnTo>
                  <a:lnTo>
                    <a:pt x="2043" y="1639"/>
                  </a:lnTo>
                  <a:lnTo>
                    <a:pt x="2043" y="1642"/>
                  </a:lnTo>
                  <a:close/>
                  <a:moveTo>
                    <a:pt x="1868" y="1390"/>
                  </a:moveTo>
                  <a:lnTo>
                    <a:pt x="1865" y="1385"/>
                  </a:lnTo>
                  <a:lnTo>
                    <a:pt x="1860" y="1382"/>
                  </a:lnTo>
                  <a:lnTo>
                    <a:pt x="1858" y="1381"/>
                  </a:lnTo>
                  <a:lnTo>
                    <a:pt x="1856" y="1380"/>
                  </a:lnTo>
                  <a:lnTo>
                    <a:pt x="1851" y="1377"/>
                  </a:lnTo>
                  <a:lnTo>
                    <a:pt x="1846" y="1383"/>
                  </a:lnTo>
                  <a:lnTo>
                    <a:pt x="1845" y="1390"/>
                  </a:lnTo>
                  <a:lnTo>
                    <a:pt x="1848" y="1408"/>
                  </a:lnTo>
                  <a:lnTo>
                    <a:pt x="1853" y="1405"/>
                  </a:lnTo>
                  <a:lnTo>
                    <a:pt x="1856" y="1394"/>
                  </a:lnTo>
                  <a:lnTo>
                    <a:pt x="1859" y="1392"/>
                  </a:lnTo>
                  <a:lnTo>
                    <a:pt x="1862" y="1393"/>
                  </a:lnTo>
                  <a:lnTo>
                    <a:pt x="1864" y="1397"/>
                  </a:lnTo>
                  <a:lnTo>
                    <a:pt x="1867" y="1401"/>
                  </a:lnTo>
                  <a:lnTo>
                    <a:pt x="1872" y="1403"/>
                  </a:lnTo>
                  <a:lnTo>
                    <a:pt x="1870" y="1397"/>
                  </a:lnTo>
                  <a:lnTo>
                    <a:pt x="1868" y="1390"/>
                  </a:lnTo>
                  <a:close/>
                  <a:moveTo>
                    <a:pt x="2070" y="1411"/>
                  </a:moveTo>
                  <a:lnTo>
                    <a:pt x="2082" y="1391"/>
                  </a:lnTo>
                  <a:lnTo>
                    <a:pt x="2087" y="1380"/>
                  </a:lnTo>
                  <a:lnTo>
                    <a:pt x="2065" y="1416"/>
                  </a:lnTo>
                  <a:lnTo>
                    <a:pt x="2070" y="1411"/>
                  </a:lnTo>
                  <a:close/>
                  <a:moveTo>
                    <a:pt x="1716" y="1604"/>
                  </a:moveTo>
                  <a:lnTo>
                    <a:pt x="1715" y="1607"/>
                  </a:lnTo>
                  <a:lnTo>
                    <a:pt x="1713" y="1606"/>
                  </a:lnTo>
                  <a:lnTo>
                    <a:pt x="1710" y="1604"/>
                  </a:lnTo>
                  <a:lnTo>
                    <a:pt x="1709" y="1604"/>
                  </a:lnTo>
                  <a:lnTo>
                    <a:pt x="1708" y="1606"/>
                  </a:lnTo>
                  <a:lnTo>
                    <a:pt x="1705" y="1609"/>
                  </a:lnTo>
                  <a:lnTo>
                    <a:pt x="1705" y="1611"/>
                  </a:lnTo>
                  <a:lnTo>
                    <a:pt x="1712" y="1612"/>
                  </a:lnTo>
                  <a:lnTo>
                    <a:pt x="1717" y="1615"/>
                  </a:lnTo>
                  <a:lnTo>
                    <a:pt x="1715" y="1613"/>
                  </a:lnTo>
                  <a:lnTo>
                    <a:pt x="1715" y="1611"/>
                  </a:lnTo>
                  <a:lnTo>
                    <a:pt x="1716" y="1610"/>
                  </a:lnTo>
                  <a:lnTo>
                    <a:pt x="1719" y="1609"/>
                  </a:lnTo>
                  <a:lnTo>
                    <a:pt x="1719" y="1608"/>
                  </a:lnTo>
                  <a:lnTo>
                    <a:pt x="1718" y="1606"/>
                  </a:lnTo>
                  <a:lnTo>
                    <a:pt x="1716" y="1604"/>
                  </a:lnTo>
                  <a:close/>
                  <a:moveTo>
                    <a:pt x="2098" y="1272"/>
                  </a:moveTo>
                  <a:lnTo>
                    <a:pt x="2092" y="1265"/>
                  </a:lnTo>
                  <a:lnTo>
                    <a:pt x="2087" y="1255"/>
                  </a:lnTo>
                  <a:lnTo>
                    <a:pt x="2082" y="1246"/>
                  </a:lnTo>
                  <a:lnTo>
                    <a:pt x="2073" y="1241"/>
                  </a:lnTo>
                  <a:lnTo>
                    <a:pt x="2080" y="1246"/>
                  </a:lnTo>
                  <a:lnTo>
                    <a:pt x="2084" y="1252"/>
                  </a:lnTo>
                  <a:lnTo>
                    <a:pt x="2089" y="1268"/>
                  </a:lnTo>
                  <a:lnTo>
                    <a:pt x="2092" y="1271"/>
                  </a:lnTo>
                  <a:lnTo>
                    <a:pt x="2091" y="1276"/>
                  </a:lnTo>
                  <a:lnTo>
                    <a:pt x="2093" y="1283"/>
                  </a:lnTo>
                  <a:lnTo>
                    <a:pt x="2100" y="1294"/>
                  </a:lnTo>
                  <a:lnTo>
                    <a:pt x="2098" y="1297"/>
                  </a:lnTo>
                  <a:lnTo>
                    <a:pt x="2099" y="1305"/>
                  </a:lnTo>
                  <a:lnTo>
                    <a:pt x="2101" y="1328"/>
                  </a:lnTo>
                  <a:lnTo>
                    <a:pt x="2100" y="1335"/>
                  </a:lnTo>
                  <a:lnTo>
                    <a:pt x="2090" y="1360"/>
                  </a:lnTo>
                  <a:lnTo>
                    <a:pt x="2092" y="1362"/>
                  </a:lnTo>
                  <a:lnTo>
                    <a:pt x="2093" y="1365"/>
                  </a:lnTo>
                  <a:lnTo>
                    <a:pt x="2094" y="1367"/>
                  </a:lnTo>
                  <a:lnTo>
                    <a:pt x="2093" y="1370"/>
                  </a:lnTo>
                  <a:lnTo>
                    <a:pt x="2101" y="1351"/>
                  </a:lnTo>
                  <a:lnTo>
                    <a:pt x="2103" y="1340"/>
                  </a:lnTo>
                  <a:lnTo>
                    <a:pt x="2104" y="1303"/>
                  </a:lnTo>
                  <a:lnTo>
                    <a:pt x="2098" y="1272"/>
                  </a:lnTo>
                  <a:close/>
                  <a:moveTo>
                    <a:pt x="1542" y="1710"/>
                  </a:moveTo>
                  <a:lnTo>
                    <a:pt x="1539" y="1709"/>
                  </a:lnTo>
                  <a:lnTo>
                    <a:pt x="1537" y="1709"/>
                  </a:lnTo>
                  <a:lnTo>
                    <a:pt x="1536" y="1712"/>
                  </a:lnTo>
                  <a:lnTo>
                    <a:pt x="1536" y="1714"/>
                  </a:lnTo>
                  <a:lnTo>
                    <a:pt x="1535" y="1715"/>
                  </a:lnTo>
                  <a:lnTo>
                    <a:pt x="1527" y="1719"/>
                  </a:lnTo>
                  <a:lnTo>
                    <a:pt x="1521" y="1721"/>
                  </a:lnTo>
                  <a:lnTo>
                    <a:pt x="1519" y="1722"/>
                  </a:lnTo>
                  <a:lnTo>
                    <a:pt x="1520" y="1723"/>
                  </a:lnTo>
                  <a:lnTo>
                    <a:pt x="1540" y="1715"/>
                  </a:lnTo>
                  <a:lnTo>
                    <a:pt x="1543" y="1712"/>
                  </a:lnTo>
                  <a:lnTo>
                    <a:pt x="1542" y="1710"/>
                  </a:lnTo>
                  <a:close/>
                  <a:moveTo>
                    <a:pt x="1687" y="1633"/>
                  </a:moveTo>
                  <a:lnTo>
                    <a:pt x="1684" y="1633"/>
                  </a:lnTo>
                  <a:lnTo>
                    <a:pt x="1679" y="1640"/>
                  </a:lnTo>
                  <a:lnTo>
                    <a:pt x="1669" y="1645"/>
                  </a:lnTo>
                  <a:lnTo>
                    <a:pt x="1661" y="1650"/>
                  </a:lnTo>
                  <a:lnTo>
                    <a:pt x="1659" y="1660"/>
                  </a:lnTo>
                  <a:lnTo>
                    <a:pt x="1662" y="1660"/>
                  </a:lnTo>
                  <a:lnTo>
                    <a:pt x="1667" y="1654"/>
                  </a:lnTo>
                  <a:lnTo>
                    <a:pt x="1680" y="1645"/>
                  </a:lnTo>
                  <a:lnTo>
                    <a:pt x="1687" y="1639"/>
                  </a:lnTo>
                  <a:lnTo>
                    <a:pt x="1684" y="1636"/>
                  </a:lnTo>
                  <a:lnTo>
                    <a:pt x="1687" y="1633"/>
                  </a:lnTo>
                  <a:close/>
                  <a:moveTo>
                    <a:pt x="1697" y="1625"/>
                  </a:moveTo>
                  <a:lnTo>
                    <a:pt x="1694" y="1626"/>
                  </a:lnTo>
                  <a:lnTo>
                    <a:pt x="1693" y="1630"/>
                  </a:lnTo>
                  <a:lnTo>
                    <a:pt x="1697" y="1630"/>
                  </a:lnTo>
                  <a:lnTo>
                    <a:pt x="1702" y="1625"/>
                  </a:lnTo>
                  <a:lnTo>
                    <a:pt x="1702" y="1623"/>
                  </a:lnTo>
                  <a:lnTo>
                    <a:pt x="1699" y="1624"/>
                  </a:lnTo>
                  <a:lnTo>
                    <a:pt x="1697" y="1625"/>
                  </a:lnTo>
                  <a:close/>
                  <a:moveTo>
                    <a:pt x="1562" y="1728"/>
                  </a:moveTo>
                  <a:lnTo>
                    <a:pt x="1558" y="1728"/>
                  </a:lnTo>
                  <a:lnTo>
                    <a:pt x="1555" y="1730"/>
                  </a:lnTo>
                  <a:lnTo>
                    <a:pt x="1552" y="1732"/>
                  </a:lnTo>
                  <a:lnTo>
                    <a:pt x="1542" y="1742"/>
                  </a:lnTo>
                  <a:lnTo>
                    <a:pt x="1566" y="1731"/>
                  </a:lnTo>
                  <a:lnTo>
                    <a:pt x="1566" y="1727"/>
                  </a:lnTo>
                  <a:lnTo>
                    <a:pt x="1562" y="1728"/>
                  </a:lnTo>
                  <a:close/>
                  <a:moveTo>
                    <a:pt x="1637" y="1547"/>
                  </a:moveTo>
                  <a:lnTo>
                    <a:pt x="1639" y="1550"/>
                  </a:lnTo>
                  <a:lnTo>
                    <a:pt x="1640" y="1551"/>
                  </a:lnTo>
                  <a:lnTo>
                    <a:pt x="1642" y="1551"/>
                  </a:lnTo>
                  <a:lnTo>
                    <a:pt x="1644" y="1551"/>
                  </a:lnTo>
                  <a:lnTo>
                    <a:pt x="1646" y="1550"/>
                  </a:lnTo>
                  <a:lnTo>
                    <a:pt x="1649" y="1550"/>
                  </a:lnTo>
                  <a:lnTo>
                    <a:pt x="1652" y="1553"/>
                  </a:lnTo>
                  <a:lnTo>
                    <a:pt x="1654" y="1556"/>
                  </a:lnTo>
                  <a:lnTo>
                    <a:pt x="1656" y="1558"/>
                  </a:lnTo>
                  <a:lnTo>
                    <a:pt x="1662" y="1557"/>
                  </a:lnTo>
                  <a:lnTo>
                    <a:pt x="1664" y="1557"/>
                  </a:lnTo>
                  <a:lnTo>
                    <a:pt x="1665" y="1555"/>
                  </a:lnTo>
                  <a:lnTo>
                    <a:pt x="1665" y="1552"/>
                  </a:lnTo>
                  <a:lnTo>
                    <a:pt x="1664" y="1551"/>
                  </a:lnTo>
                  <a:lnTo>
                    <a:pt x="1664" y="1552"/>
                  </a:lnTo>
                  <a:lnTo>
                    <a:pt x="1663" y="1550"/>
                  </a:lnTo>
                  <a:lnTo>
                    <a:pt x="1663" y="1548"/>
                  </a:lnTo>
                  <a:lnTo>
                    <a:pt x="1662" y="1548"/>
                  </a:lnTo>
                  <a:lnTo>
                    <a:pt x="1662" y="1550"/>
                  </a:lnTo>
                  <a:lnTo>
                    <a:pt x="1661" y="1551"/>
                  </a:lnTo>
                  <a:lnTo>
                    <a:pt x="1658" y="1552"/>
                  </a:lnTo>
                  <a:lnTo>
                    <a:pt x="1654" y="1550"/>
                  </a:lnTo>
                  <a:lnTo>
                    <a:pt x="1650" y="1546"/>
                  </a:lnTo>
                  <a:lnTo>
                    <a:pt x="1650" y="1544"/>
                  </a:lnTo>
                  <a:lnTo>
                    <a:pt x="1654" y="1545"/>
                  </a:lnTo>
                  <a:lnTo>
                    <a:pt x="1655" y="1543"/>
                  </a:lnTo>
                  <a:lnTo>
                    <a:pt x="1652" y="1539"/>
                  </a:lnTo>
                  <a:lnTo>
                    <a:pt x="1649" y="1538"/>
                  </a:lnTo>
                  <a:lnTo>
                    <a:pt x="1644" y="1537"/>
                  </a:lnTo>
                  <a:lnTo>
                    <a:pt x="1641" y="1536"/>
                  </a:lnTo>
                  <a:lnTo>
                    <a:pt x="1639" y="1534"/>
                  </a:lnTo>
                  <a:lnTo>
                    <a:pt x="1636" y="1533"/>
                  </a:lnTo>
                  <a:lnTo>
                    <a:pt x="1627" y="1530"/>
                  </a:lnTo>
                  <a:lnTo>
                    <a:pt x="1622" y="1531"/>
                  </a:lnTo>
                  <a:lnTo>
                    <a:pt x="1619" y="1531"/>
                  </a:lnTo>
                  <a:lnTo>
                    <a:pt x="1615" y="1532"/>
                  </a:lnTo>
                  <a:lnTo>
                    <a:pt x="1613" y="1534"/>
                  </a:lnTo>
                  <a:lnTo>
                    <a:pt x="1614" y="1538"/>
                  </a:lnTo>
                  <a:lnTo>
                    <a:pt x="1621" y="1546"/>
                  </a:lnTo>
                  <a:lnTo>
                    <a:pt x="1625" y="1548"/>
                  </a:lnTo>
                  <a:lnTo>
                    <a:pt x="1630" y="1546"/>
                  </a:lnTo>
                  <a:lnTo>
                    <a:pt x="1636" y="1544"/>
                  </a:lnTo>
                  <a:lnTo>
                    <a:pt x="1638" y="1544"/>
                  </a:lnTo>
                  <a:lnTo>
                    <a:pt x="1637" y="1545"/>
                  </a:lnTo>
                  <a:lnTo>
                    <a:pt x="1637" y="1547"/>
                  </a:lnTo>
                  <a:close/>
                  <a:moveTo>
                    <a:pt x="2083" y="1329"/>
                  </a:moveTo>
                  <a:lnTo>
                    <a:pt x="2086" y="1336"/>
                  </a:lnTo>
                  <a:lnTo>
                    <a:pt x="2085" y="1331"/>
                  </a:lnTo>
                  <a:lnTo>
                    <a:pt x="2083" y="1329"/>
                  </a:lnTo>
                  <a:close/>
                  <a:moveTo>
                    <a:pt x="2069" y="1326"/>
                  </a:moveTo>
                  <a:lnTo>
                    <a:pt x="2067" y="1325"/>
                  </a:lnTo>
                  <a:lnTo>
                    <a:pt x="2065" y="1326"/>
                  </a:lnTo>
                  <a:lnTo>
                    <a:pt x="2061" y="1332"/>
                  </a:lnTo>
                  <a:lnTo>
                    <a:pt x="2063" y="1332"/>
                  </a:lnTo>
                  <a:lnTo>
                    <a:pt x="2069" y="1328"/>
                  </a:lnTo>
                  <a:lnTo>
                    <a:pt x="2069" y="1326"/>
                  </a:lnTo>
                  <a:close/>
                  <a:moveTo>
                    <a:pt x="2074" y="1319"/>
                  </a:moveTo>
                  <a:lnTo>
                    <a:pt x="2076" y="1319"/>
                  </a:lnTo>
                  <a:lnTo>
                    <a:pt x="2077" y="1315"/>
                  </a:lnTo>
                  <a:lnTo>
                    <a:pt x="2075" y="1314"/>
                  </a:lnTo>
                  <a:lnTo>
                    <a:pt x="2068" y="1323"/>
                  </a:lnTo>
                  <a:lnTo>
                    <a:pt x="2069" y="1324"/>
                  </a:lnTo>
                  <a:lnTo>
                    <a:pt x="2071" y="1323"/>
                  </a:lnTo>
                  <a:lnTo>
                    <a:pt x="2074" y="1319"/>
                  </a:lnTo>
                  <a:close/>
                  <a:moveTo>
                    <a:pt x="2078" y="1317"/>
                  </a:moveTo>
                  <a:lnTo>
                    <a:pt x="2077" y="1317"/>
                  </a:lnTo>
                  <a:lnTo>
                    <a:pt x="2078" y="1324"/>
                  </a:lnTo>
                  <a:lnTo>
                    <a:pt x="2078" y="1321"/>
                  </a:lnTo>
                  <a:lnTo>
                    <a:pt x="2078" y="1317"/>
                  </a:lnTo>
                  <a:close/>
                  <a:moveTo>
                    <a:pt x="1836" y="1430"/>
                  </a:moveTo>
                  <a:lnTo>
                    <a:pt x="1843" y="1430"/>
                  </a:lnTo>
                  <a:lnTo>
                    <a:pt x="1844" y="1429"/>
                  </a:lnTo>
                  <a:lnTo>
                    <a:pt x="1843" y="1427"/>
                  </a:lnTo>
                  <a:lnTo>
                    <a:pt x="1842" y="1426"/>
                  </a:lnTo>
                  <a:lnTo>
                    <a:pt x="1840" y="1426"/>
                  </a:lnTo>
                  <a:lnTo>
                    <a:pt x="1838" y="1425"/>
                  </a:lnTo>
                  <a:lnTo>
                    <a:pt x="1837" y="1422"/>
                  </a:lnTo>
                  <a:lnTo>
                    <a:pt x="1836" y="1417"/>
                  </a:lnTo>
                  <a:lnTo>
                    <a:pt x="1834" y="1416"/>
                  </a:lnTo>
                  <a:lnTo>
                    <a:pt x="1833" y="1417"/>
                  </a:lnTo>
                  <a:lnTo>
                    <a:pt x="1835" y="1420"/>
                  </a:lnTo>
                  <a:lnTo>
                    <a:pt x="1834" y="1422"/>
                  </a:lnTo>
                  <a:lnTo>
                    <a:pt x="1833" y="1425"/>
                  </a:lnTo>
                  <a:lnTo>
                    <a:pt x="1834" y="1426"/>
                  </a:lnTo>
                  <a:lnTo>
                    <a:pt x="1835" y="1427"/>
                  </a:lnTo>
                  <a:lnTo>
                    <a:pt x="1835" y="1428"/>
                  </a:lnTo>
                  <a:lnTo>
                    <a:pt x="1835" y="1429"/>
                  </a:lnTo>
                  <a:lnTo>
                    <a:pt x="1836" y="1430"/>
                  </a:lnTo>
                  <a:close/>
                  <a:moveTo>
                    <a:pt x="2043" y="1359"/>
                  </a:moveTo>
                  <a:lnTo>
                    <a:pt x="2043" y="1356"/>
                  </a:lnTo>
                  <a:lnTo>
                    <a:pt x="2043" y="1354"/>
                  </a:lnTo>
                  <a:lnTo>
                    <a:pt x="2043" y="1352"/>
                  </a:lnTo>
                  <a:lnTo>
                    <a:pt x="2042" y="1356"/>
                  </a:lnTo>
                  <a:lnTo>
                    <a:pt x="2042" y="1364"/>
                  </a:lnTo>
                  <a:lnTo>
                    <a:pt x="2042" y="1365"/>
                  </a:lnTo>
                  <a:lnTo>
                    <a:pt x="2043" y="1359"/>
                  </a:lnTo>
                  <a:close/>
                  <a:moveTo>
                    <a:pt x="1940" y="1295"/>
                  </a:moveTo>
                  <a:lnTo>
                    <a:pt x="1939" y="1293"/>
                  </a:lnTo>
                  <a:lnTo>
                    <a:pt x="1938" y="1293"/>
                  </a:lnTo>
                  <a:lnTo>
                    <a:pt x="1936" y="1296"/>
                  </a:lnTo>
                  <a:lnTo>
                    <a:pt x="1926" y="1306"/>
                  </a:lnTo>
                  <a:lnTo>
                    <a:pt x="1925" y="1308"/>
                  </a:lnTo>
                  <a:lnTo>
                    <a:pt x="1929" y="1306"/>
                  </a:lnTo>
                  <a:lnTo>
                    <a:pt x="1931" y="1305"/>
                  </a:lnTo>
                  <a:lnTo>
                    <a:pt x="1934" y="1301"/>
                  </a:lnTo>
                  <a:lnTo>
                    <a:pt x="1939" y="1297"/>
                  </a:lnTo>
                  <a:lnTo>
                    <a:pt x="1940" y="129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xmlns="" id="{60112FEB-27DC-4F56-9D9B-7A6B6B2C3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0441" y="4168604"/>
              <a:ext cx="32720" cy="19313"/>
            </a:xfrm>
            <a:custGeom>
              <a:avLst/>
              <a:gdLst>
                <a:gd name="T0" fmla="*/ 118 w 127"/>
                <a:gd name="T1" fmla="*/ 23 h 73"/>
                <a:gd name="T2" fmla="*/ 108 w 127"/>
                <a:gd name="T3" fmla="*/ 23 h 73"/>
                <a:gd name="T4" fmla="*/ 96 w 127"/>
                <a:gd name="T5" fmla="*/ 21 h 73"/>
                <a:gd name="T6" fmla="*/ 96 w 127"/>
                <a:gd name="T7" fmla="*/ 21 h 73"/>
                <a:gd name="T8" fmla="*/ 83 w 127"/>
                <a:gd name="T9" fmla="*/ 16 h 73"/>
                <a:gd name="T10" fmla="*/ 73 w 127"/>
                <a:gd name="T11" fmla="*/ 7 h 73"/>
                <a:gd name="T12" fmla="*/ 66 w 127"/>
                <a:gd name="T13" fmla="*/ 4 h 73"/>
                <a:gd name="T14" fmla="*/ 44 w 127"/>
                <a:gd name="T15" fmla="*/ 0 h 73"/>
                <a:gd name="T16" fmla="*/ 39 w 127"/>
                <a:gd name="T17" fmla="*/ 1 h 73"/>
                <a:gd name="T18" fmla="*/ 38 w 127"/>
                <a:gd name="T19" fmla="*/ 3 h 73"/>
                <a:gd name="T20" fmla="*/ 34 w 127"/>
                <a:gd name="T21" fmla="*/ 9 h 73"/>
                <a:gd name="T22" fmla="*/ 32 w 127"/>
                <a:gd name="T23" fmla="*/ 11 h 73"/>
                <a:gd name="T24" fmla="*/ 23 w 127"/>
                <a:gd name="T25" fmla="*/ 14 h 73"/>
                <a:gd name="T26" fmla="*/ 16 w 127"/>
                <a:gd name="T27" fmla="*/ 16 h 73"/>
                <a:gd name="T28" fmla="*/ 8 w 127"/>
                <a:gd name="T29" fmla="*/ 18 h 73"/>
                <a:gd name="T30" fmla="*/ 0 w 127"/>
                <a:gd name="T31" fmla="*/ 27 h 73"/>
                <a:gd name="T32" fmla="*/ 0 w 127"/>
                <a:gd name="T33" fmla="*/ 33 h 73"/>
                <a:gd name="T34" fmla="*/ 7 w 127"/>
                <a:gd name="T35" fmla="*/ 39 h 73"/>
                <a:gd name="T36" fmla="*/ 48 w 127"/>
                <a:gd name="T37" fmla="*/ 53 h 73"/>
                <a:gd name="T38" fmla="*/ 52 w 127"/>
                <a:gd name="T39" fmla="*/ 57 h 73"/>
                <a:gd name="T40" fmla="*/ 56 w 127"/>
                <a:gd name="T41" fmla="*/ 58 h 73"/>
                <a:gd name="T42" fmla="*/ 79 w 127"/>
                <a:gd name="T43" fmla="*/ 72 h 73"/>
                <a:gd name="T44" fmla="*/ 94 w 127"/>
                <a:gd name="T45" fmla="*/ 68 h 73"/>
                <a:gd name="T46" fmla="*/ 100 w 127"/>
                <a:gd name="T47" fmla="*/ 67 h 73"/>
                <a:gd name="T48" fmla="*/ 102 w 127"/>
                <a:gd name="T49" fmla="*/ 66 h 73"/>
                <a:gd name="T50" fmla="*/ 103 w 127"/>
                <a:gd name="T51" fmla="*/ 62 h 73"/>
                <a:gd name="T52" fmla="*/ 103 w 127"/>
                <a:gd name="T53" fmla="*/ 56 h 73"/>
                <a:gd name="T54" fmla="*/ 104 w 127"/>
                <a:gd name="T55" fmla="*/ 49 h 73"/>
                <a:gd name="T56" fmla="*/ 109 w 127"/>
                <a:gd name="T57" fmla="*/ 44 h 73"/>
                <a:gd name="T58" fmla="*/ 123 w 127"/>
                <a:gd name="T59" fmla="*/ 35 h 73"/>
                <a:gd name="T60" fmla="*/ 126 w 127"/>
                <a:gd name="T61" fmla="*/ 28 h 73"/>
                <a:gd name="T62" fmla="*/ 123 w 127"/>
                <a:gd name="T63" fmla="*/ 24 h 73"/>
                <a:gd name="T64" fmla="*/ 118 w 127"/>
                <a:gd name="T65" fmla="*/ 2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73">
                  <a:moveTo>
                    <a:pt x="118" y="23"/>
                  </a:moveTo>
                  <a:lnTo>
                    <a:pt x="108" y="23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83" y="16"/>
                  </a:lnTo>
                  <a:lnTo>
                    <a:pt x="73" y="7"/>
                  </a:lnTo>
                  <a:lnTo>
                    <a:pt x="66" y="4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8" y="18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7" y="39"/>
                  </a:lnTo>
                  <a:lnTo>
                    <a:pt x="48" y="53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79" y="72"/>
                  </a:lnTo>
                  <a:lnTo>
                    <a:pt x="94" y="68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3" y="62"/>
                  </a:lnTo>
                  <a:lnTo>
                    <a:pt x="103" y="56"/>
                  </a:lnTo>
                  <a:lnTo>
                    <a:pt x="104" y="49"/>
                  </a:lnTo>
                  <a:lnTo>
                    <a:pt x="109" y="44"/>
                  </a:lnTo>
                  <a:lnTo>
                    <a:pt x="123" y="35"/>
                  </a:lnTo>
                  <a:lnTo>
                    <a:pt x="126" y="28"/>
                  </a:lnTo>
                  <a:lnTo>
                    <a:pt x="123" y="24"/>
                  </a:lnTo>
                  <a:lnTo>
                    <a:pt x="118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xmlns="" id="{F5DF1A02-EFB4-4EA4-8ECE-09011E4BE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2140" y="4227682"/>
              <a:ext cx="1128" cy="1136"/>
            </a:xfrm>
            <a:custGeom>
              <a:avLst/>
              <a:gdLst>
                <a:gd name="T0" fmla="*/ 4 w 6"/>
                <a:gd name="T1" fmla="*/ 1 h 2"/>
                <a:gd name="T2" fmla="*/ 5 w 6"/>
                <a:gd name="T3" fmla="*/ 1 h 2"/>
                <a:gd name="T4" fmla="*/ 0 w 6"/>
                <a:gd name="T5" fmla="*/ 0 h 2"/>
                <a:gd name="T6" fmla="*/ 4 w 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4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xmlns="" id="{4A51F68C-F39E-4124-85F7-452F268FD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4397" y="4228817"/>
              <a:ext cx="6770" cy="1137"/>
            </a:xfrm>
            <a:custGeom>
              <a:avLst/>
              <a:gdLst>
                <a:gd name="T0" fmla="*/ 0 w 27"/>
                <a:gd name="T1" fmla="*/ 0 h 5"/>
                <a:gd name="T2" fmla="*/ 12 w 27"/>
                <a:gd name="T3" fmla="*/ 4 h 5"/>
                <a:gd name="T4" fmla="*/ 26 w 27"/>
                <a:gd name="T5" fmla="*/ 3 h 5"/>
                <a:gd name="T6" fmla="*/ 17 w 27"/>
                <a:gd name="T7" fmla="*/ 1 h 5"/>
                <a:gd name="T8" fmla="*/ 0 w 2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lnTo>
                    <a:pt x="12" y="4"/>
                  </a:lnTo>
                  <a:lnTo>
                    <a:pt x="26" y="3"/>
                  </a:lnTo>
                  <a:lnTo>
                    <a:pt x="17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xmlns="" id="{F816DD37-17E8-4294-B5C8-CB034A047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4551" y="4228817"/>
              <a:ext cx="2257" cy="1137"/>
            </a:xfrm>
            <a:custGeom>
              <a:avLst/>
              <a:gdLst>
                <a:gd name="T0" fmla="*/ 4 w 8"/>
                <a:gd name="T1" fmla="*/ 0 h 6"/>
                <a:gd name="T2" fmla="*/ 1 w 8"/>
                <a:gd name="T3" fmla="*/ 0 h 6"/>
                <a:gd name="T4" fmla="*/ 0 w 8"/>
                <a:gd name="T5" fmla="*/ 1 h 6"/>
                <a:gd name="T6" fmla="*/ 0 w 8"/>
                <a:gd name="T7" fmla="*/ 3 h 6"/>
                <a:gd name="T8" fmla="*/ 3 w 8"/>
                <a:gd name="T9" fmla="*/ 5 h 6"/>
                <a:gd name="T10" fmla="*/ 6 w 8"/>
                <a:gd name="T11" fmla="*/ 5 h 6"/>
                <a:gd name="T12" fmla="*/ 7 w 8"/>
                <a:gd name="T13" fmla="*/ 4 h 6"/>
                <a:gd name="T14" fmla="*/ 6 w 8"/>
                <a:gd name="T15" fmla="*/ 2 h 6"/>
                <a:gd name="T16" fmla="*/ 4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xmlns="" id="{22FD60A4-ACE3-4379-9964-3F0ACFB09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1320" y="4224272"/>
              <a:ext cx="12411" cy="5681"/>
            </a:xfrm>
            <a:custGeom>
              <a:avLst/>
              <a:gdLst>
                <a:gd name="T0" fmla="*/ 44 w 49"/>
                <a:gd name="T1" fmla="*/ 3 h 20"/>
                <a:gd name="T2" fmla="*/ 42 w 49"/>
                <a:gd name="T3" fmla="*/ 3 h 20"/>
                <a:gd name="T4" fmla="*/ 36 w 49"/>
                <a:gd name="T5" fmla="*/ 3 h 20"/>
                <a:gd name="T6" fmla="*/ 35 w 49"/>
                <a:gd name="T7" fmla="*/ 5 h 20"/>
                <a:gd name="T8" fmla="*/ 32 w 49"/>
                <a:gd name="T9" fmla="*/ 7 h 20"/>
                <a:gd name="T10" fmla="*/ 27 w 49"/>
                <a:gd name="T11" fmla="*/ 8 h 20"/>
                <a:gd name="T12" fmla="*/ 24 w 49"/>
                <a:gd name="T13" fmla="*/ 7 h 20"/>
                <a:gd name="T14" fmla="*/ 22 w 49"/>
                <a:gd name="T15" fmla="*/ 6 h 20"/>
                <a:gd name="T16" fmla="*/ 20 w 49"/>
                <a:gd name="T17" fmla="*/ 6 h 20"/>
                <a:gd name="T18" fmla="*/ 12 w 49"/>
                <a:gd name="T19" fmla="*/ 10 h 20"/>
                <a:gd name="T20" fmla="*/ 10 w 49"/>
                <a:gd name="T21" fmla="*/ 12 h 20"/>
                <a:gd name="T22" fmla="*/ 0 w 49"/>
                <a:gd name="T23" fmla="*/ 16 h 20"/>
                <a:gd name="T24" fmla="*/ 1 w 49"/>
                <a:gd name="T25" fmla="*/ 19 h 20"/>
                <a:gd name="T26" fmla="*/ 7 w 49"/>
                <a:gd name="T27" fmla="*/ 18 h 20"/>
                <a:gd name="T28" fmla="*/ 36 w 49"/>
                <a:gd name="T29" fmla="*/ 8 h 20"/>
                <a:gd name="T30" fmla="*/ 43 w 49"/>
                <a:gd name="T31" fmla="*/ 5 h 20"/>
                <a:gd name="T32" fmla="*/ 47 w 49"/>
                <a:gd name="T33" fmla="*/ 1 h 20"/>
                <a:gd name="T34" fmla="*/ 48 w 49"/>
                <a:gd name="T35" fmla="*/ 0 h 20"/>
                <a:gd name="T36" fmla="*/ 45 w 49"/>
                <a:gd name="T37" fmla="*/ 2 h 20"/>
                <a:gd name="T38" fmla="*/ 44 w 49"/>
                <a:gd name="T3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0">
                  <a:moveTo>
                    <a:pt x="44" y="3"/>
                  </a:moveTo>
                  <a:lnTo>
                    <a:pt x="42" y="3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2" y="7"/>
                  </a:lnTo>
                  <a:lnTo>
                    <a:pt x="27" y="8"/>
                  </a:lnTo>
                  <a:lnTo>
                    <a:pt x="24" y="7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7" y="18"/>
                  </a:lnTo>
                  <a:lnTo>
                    <a:pt x="36" y="8"/>
                  </a:lnTo>
                  <a:lnTo>
                    <a:pt x="43" y="5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xmlns="" id="{57F29097-742F-440E-8F07-11A1D307F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7271" y="4223137"/>
              <a:ext cx="10154" cy="3408"/>
            </a:xfrm>
            <a:custGeom>
              <a:avLst/>
              <a:gdLst>
                <a:gd name="T0" fmla="*/ 38 w 40"/>
                <a:gd name="T1" fmla="*/ 7 h 12"/>
                <a:gd name="T2" fmla="*/ 33 w 40"/>
                <a:gd name="T3" fmla="*/ 5 h 12"/>
                <a:gd name="T4" fmla="*/ 23 w 40"/>
                <a:gd name="T5" fmla="*/ 2 h 12"/>
                <a:gd name="T6" fmla="*/ 0 w 40"/>
                <a:gd name="T7" fmla="*/ 0 h 12"/>
                <a:gd name="T8" fmla="*/ 0 w 40"/>
                <a:gd name="T9" fmla="*/ 2 h 12"/>
                <a:gd name="T10" fmla="*/ 19 w 40"/>
                <a:gd name="T11" fmla="*/ 8 h 12"/>
                <a:gd name="T12" fmla="*/ 37 w 40"/>
                <a:gd name="T13" fmla="*/ 11 h 12"/>
                <a:gd name="T14" fmla="*/ 39 w 40"/>
                <a:gd name="T15" fmla="*/ 10 h 12"/>
                <a:gd name="T16" fmla="*/ 39 w 40"/>
                <a:gd name="T17" fmla="*/ 9 h 12"/>
                <a:gd name="T18" fmla="*/ 38 w 40"/>
                <a:gd name="T1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2">
                  <a:moveTo>
                    <a:pt x="38" y="7"/>
                  </a:moveTo>
                  <a:lnTo>
                    <a:pt x="33" y="5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9" y="8"/>
                  </a:lnTo>
                  <a:lnTo>
                    <a:pt x="37" y="11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8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xmlns="" id="{5DE086E0-1282-4FA8-8B3C-4D8598D0C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3946" y="4143609"/>
              <a:ext cx="1128" cy="2273"/>
            </a:xfrm>
            <a:custGeom>
              <a:avLst/>
              <a:gdLst>
                <a:gd name="T0" fmla="*/ 4 w 6"/>
                <a:gd name="T1" fmla="*/ 2 h 7"/>
                <a:gd name="T2" fmla="*/ 5 w 6"/>
                <a:gd name="T3" fmla="*/ 0 h 7"/>
                <a:gd name="T4" fmla="*/ 3 w 6"/>
                <a:gd name="T5" fmla="*/ 2 h 7"/>
                <a:gd name="T6" fmla="*/ 0 w 6"/>
                <a:gd name="T7" fmla="*/ 5 h 7"/>
                <a:gd name="T8" fmla="*/ 0 w 6"/>
                <a:gd name="T9" fmla="*/ 6 h 7"/>
                <a:gd name="T10" fmla="*/ 4 w 6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xmlns="" id="{7DA3AC42-E7A7-4047-9E38-AEC7E2FF9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8970" y="4110662"/>
              <a:ext cx="5642" cy="4544"/>
            </a:xfrm>
            <a:custGeom>
              <a:avLst/>
              <a:gdLst>
                <a:gd name="T0" fmla="*/ 20 w 23"/>
                <a:gd name="T1" fmla="*/ 9 h 16"/>
                <a:gd name="T2" fmla="*/ 22 w 23"/>
                <a:gd name="T3" fmla="*/ 8 h 16"/>
                <a:gd name="T4" fmla="*/ 21 w 23"/>
                <a:gd name="T5" fmla="*/ 6 h 16"/>
                <a:gd name="T6" fmla="*/ 21 w 23"/>
                <a:gd name="T7" fmla="*/ 4 h 16"/>
                <a:gd name="T8" fmla="*/ 22 w 23"/>
                <a:gd name="T9" fmla="*/ 0 h 16"/>
                <a:gd name="T10" fmla="*/ 12 w 23"/>
                <a:gd name="T11" fmla="*/ 4 h 16"/>
                <a:gd name="T12" fmla="*/ 6 w 23"/>
                <a:gd name="T13" fmla="*/ 7 h 16"/>
                <a:gd name="T14" fmla="*/ 0 w 23"/>
                <a:gd name="T15" fmla="*/ 13 h 16"/>
                <a:gd name="T16" fmla="*/ 0 w 23"/>
                <a:gd name="T17" fmla="*/ 15 h 16"/>
                <a:gd name="T18" fmla="*/ 4 w 23"/>
                <a:gd name="T19" fmla="*/ 13 h 16"/>
                <a:gd name="T20" fmla="*/ 8 w 23"/>
                <a:gd name="T21" fmla="*/ 12 h 16"/>
                <a:gd name="T22" fmla="*/ 15 w 23"/>
                <a:gd name="T23" fmla="*/ 10 h 16"/>
                <a:gd name="T24" fmla="*/ 20 w 23"/>
                <a:gd name="T2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">
                  <a:moveTo>
                    <a:pt x="20" y="9"/>
                  </a:moveTo>
                  <a:lnTo>
                    <a:pt x="22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2" y="0"/>
                  </a:lnTo>
                  <a:lnTo>
                    <a:pt x="12" y="4"/>
                  </a:lnTo>
                  <a:lnTo>
                    <a:pt x="6" y="7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4" y="13"/>
                  </a:lnTo>
                  <a:lnTo>
                    <a:pt x="8" y="12"/>
                  </a:lnTo>
                  <a:lnTo>
                    <a:pt x="15" y="10"/>
                  </a:lnTo>
                  <a:lnTo>
                    <a:pt x="20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xmlns="" id="{5D6D6662-92A3-4CEA-A20F-21949B006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1380" y="4161788"/>
              <a:ext cx="5641" cy="4544"/>
            </a:xfrm>
            <a:custGeom>
              <a:avLst/>
              <a:gdLst>
                <a:gd name="T0" fmla="*/ 15 w 24"/>
                <a:gd name="T1" fmla="*/ 14 h 18"/>
                <a:gd name="T2" fmla="*/ 21 w 24"/>
                <a:gd name="T3" fmla="*/ 10 h 18"/>
                <a:gd name="T4" fmla="*/ 23 w 24"/>
                <a:gd name="T5" fmla="*/ 3 h 18"/>
                <a:gd name="T6" fmla="*/ 22 w 24"/>
                <a:gd name="T7" fmla="*/ 1 h 18"/>
                <a:gd name="T8" fmla="*/ 22 w 24"/>
                <a:gd name="T9" fmla="*/ 0 h 18"/>
                <a:gd name="T10" fmla="*/ 21 w 24"/>
                <a:gd name="T11" fmla="*/ 0 h 18"/>
                <a:gd name="T12" fmla="*/ 19 w 24"/>
                <a:gd name="T13" fmla="*/ 0 h 18"/>
                <a:gd name="T14" fmla="*/ 18 w 24"/>
                <a:gd name="T15" fmla="*/ 7 h 18"/>
                <a:gd name="T16" fmla="*/ 13 w 24"/>
                <a:gd name="T17" fmla="*/ 11 h 18"/>
                <a:gd name="T18" fmla="*/ 0 w 24"/>
                <a:gd name="T19" fmla="*/ 17 h 18"/>
                <a:gd name="T20" fmla="*/ 7 w 24"/>
                <a:gd name="T21" fmla="*/ 17 h 18"/>
                <a:gd name="T22" fmla="*/ 15 w 24"/>
                <a:gd name="T2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8">
                  <a:moveTo>
                    <a:pt x="15" y="14"/>
                  </a:moveTo>
                  <a:lnTo>
                    <a:pt x="21" y="10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5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xmlns="" id="{65007CA0-0DD1-4BCB-AEA6-55C532DAE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1785" y="4200414"/>
              <a:ext cx="2257" cy="4544"/>
            </a:xfrm>
            <a:custGeom>
              <a:avLst/>
              <a:gdLst>
                <a:gd name="T0" fmla="*/ 3 w 8"/>
                <a:gd name="T1" fmla="*/ 10 h 19"/>
                <a:gd name="T2" fmla="*/ 5 w 8"/>
                <a:gd name="T3" fmla="*/ 7 h 19"/>
                <a:gd name="T4" fmla="*/ 7 w 8"/>
                <a:gd name="T5" fmla="*/ 4 h 19"/>
                <a:gd name="T6" fmla="*/ 7 w 8"/>
                <a:gd name="T7" fmla="*/ 0 h 19"/>
                <a:gd name="T8" fmla="*/ 2 w 8"/>
                <a:gd name="T9" fmla="*/ 2 h 19"/>
                <a:gd name="T10" fmla="*/ 0 w 8"/>
                <a:gd name="T11" fmla="*/ 12 h 19"/>
                <a:gd name="T12" fmla="*/ 1 w 8"/>
                <a:gd name="T13" fmla="*/ 18 h 19"/>
                <a:gd name="T14" fmla="*/ 2 w 8"/>
                <a:gd name="T15" fmla="*/ 13 h 19"/>
                <a:gd name="T16" fmla="*/ 3 w 8"/>
                <a:gd name="T1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9">
                  <a:moveTo>
                    <a:pt x="3" y="10"/>
                  </a:moveTo>
                  <a:lnTo>
                    <a:pt x="5" y="7"/>
                  </a:lnTo>
                  <a:lnTo>
                    <a:pt x="7" y="4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3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xmlns="" id="{AA506269-16BA-432C-9A89-09A9FA88F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3791" y="4152698"/>
              <a:ext cx="4513" cy="5680"/>
            </a:xfrm>
            <a:custGeom>
              <a:avLst/>
              <a:gdLst>
                <a:gd name="T0" fmla="*/ 5 w 18"/>
                <a:gd name="T1" fmla="*/ 18 h 23"/>
                <a:gd name="T2" fmla="*/ 15 w 18"/>
                <a:gd name="T3" fmla="*/ 3 h 23"/>
                <a:gd name="T4" fmla="*/ 17 w 18"/>
                <a:gd name="T5" fmla="*/ 0 h 23"/>
                <a:gd name="T6" fmla="*/ 15 w 18"/>
                <a:gd name="T7" fmla="*/ 1 h 23"/>
                <a:gd name="T8" fmla="*/ 14 w 18"/>
                <a:gd name="T9" fmla="*/ 2 h 23"/>
                <a:gd name="T10" fmla="*/ 0 w 18"/>
                <a:gd name="T11" fmla="*/ 22 h 23"/>
                <a:gd name="T12" fmla="*/ 2 w 18"/>
                <a:gd name="T13" fmla="*/ 20 h 23"/>
                <a:gd name="T14" fmla="*/ 5 w 18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3">
                  <a:moveTo>
                    <a:pt x="5" y="18"/>
                  </a:moveTo>
                  <a:lnTo>
                    <a:pt x="15" y="3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5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xmlns="" id="{8681F736-044A-48C0-8AD4-8BC7AE06B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328" y="4084532"/>
              <a:ext cx="15796" cy="15906"/>
            </a:xfrm>
            <a:custGeom>
              <a:avLst/>
              <a:gdLst>
                <a:gd name="T0" fmla="*/ 6 w 62"/>
                <a:gd name="T1" fmla="*/ 59 h 63"/>
                <a:gd name="T2" fmla="*/ 14 w 62"/>
                <a:gd name="T3" fmla="*/ 57 h 63"/>
                <a:gd name="T4" fmla="*/ 14 w 62"/>
                <a:gd name="T5" fmla="*/ 56 h 63"/>
                <a:gd name="T6" fmla="*/ 15 w 62"/>
                <a:gd name="T7" fmla="*/ 54 h 63"/>
                <a:gd name="T8" fmla="*/ 17 w 62"/>
                <a:gd name="T9" fmla="*/ 51 h 63"/>
                <a:gd name="T10" fmla="*/ 20 w 62"/>
                <a:gd name="T11" fmla="*/ 50 h 63"/>
                <a:gd name="T12" fmla="*/ 21 w 62"/>
                <a:gd name="T13" fmla="*/ 50 h 63"/>
                <a:gd name="T14" fmla="*/ 23 w 62"/>
                <a:gd name="T15" fmla="*/ 52 h 63"/>
                <a:gd name="T16" fmla="*/ 24 w 62"/>
                <a:gd name="T17" fmla="*/ 53 h 63"/>
                <a:gd name="T18" fmla="*/ 27 w 62"/>
                <a:gd name="T19" fmla="*/ 53 h 63"/>
                <a:gd name="T20" fmla="*/ 27 w 62"/>
                <a:gd name="T21" fmla="*/ 52 h 63"/>
                <a:gd name="T22" fmla="*/ 28 w 62"/>
                <a:gd name="T23" fmla="*/ 49 h 63"/>
                <a:gd name="T24" fmla="*/ 30 w 62"/>
                <a:gd name="T25" fmla="*/ 47 h 63"/>
                <a:gd name="T26" fmla="*/ 33 w 62"/>
                <a:gd name="T27" fmla="*/ 46 h 63"/>
                <a:gd name="T28" fmla="*/ 36 w 62"/>
                <a:gd name="T29" fmla="*/ 47 h 63"/>
                <a:gd name="T30" fmla="*/ 37 w 62"/>
                <a:gd name="T31" fmla="*/ 49 h 63"/>
                <a:gd name="T32" fmla="*/ 39 w 62"/>
                <a:gd name="T33" fmla="*/ 52 h 63"/>
                <a:gd name="T34" fmla="*/ 40 w 62"/>
                <a:gd name="T35" fmla="*/ 54 h 63"/>
                <a:gd name="T36" fmla="*/ 46 w 62"/>
                <a:gd name="T37" fmla="*/ 61 h 63"/>
                <a:gd name="T38" fmla="*/ 49 w 62"/>
                <a:gd name="T39" fmla="*/ 62 h 63"/>
                <a:gd name="T40" fmla="*/ 51 w 62"/>
                <a:gd name="T41" fmla="*/ 57 h 63"/>
                <a:gd name="T42" fmla="*/ 57 w 62"/>
                <a:gd name="T43" fmla="*/ 58 h 63"/>
                <a:gd name="T44" fmla="*/ 60 w 62"/>
                <a:gd name="T45" fmla="*/ 54 h 63"/>
                <a:gd name="T46" fmla="*/ 61 w 62"/>
                <a:gd name="T47" fmla="*/ 47 h 63"/>
                <a:gd name="T48" fmla="*/ 60 w 62"/>
                <a:gd name="T49" fmla="*/ 40 h 63"/>
                <a:gd name="T50" fmla="*/ 58 w 62"/>
                <a:gd name="T51" fmla="*/ 40 h 63"/>
                <a:gd name="T52" fmla="*/ 57 w 62"/>
                <a:gd name="T53" fmla="*/ 43 h 63"/>
                <a:gd name="T54" fmla="*/ 55 w 62"/>
                <a:gd name="T55" fmla="*/ 46 h 63"/>
                <a:gd name="T56" fmla="*/ 53 w 62"/>
                <a:gd name="T57" fmla="*/ 48 h 63"/>
                <a:gd name="T58" fmla="*/ 51 w 62"/>
                <a:gd name="T59" fmla="*/ 50 h 63"/>
                <a:gd name="T60" fmla="*/ 50 w 62"/>
                <a:gd name="T61" fmla="*/ 48 h 63"/>
                <a:gd name="T62" fmla="*/ 48 w 62"/>
                <a:gd name="T63" fmla="*/ 44 h 63"/>
                <a:gd name="T64" fmla="*/ 48 w 62"/>
                <a:gd name="T65" fmla="*/ 38 h 63"/>
                <a:gd name="T66" fmla="*/ 41 w 62"/>
                <a:gd name="T67" fmla="*/ 36 h 63"/>
                <a:gd name="T68" fmla="*/ 35 w 62"/>
                <a:gd name="T69" fmla="*/ 33 h 63"/>
                <a:gd name="T70" fmla="*/ 40 w 62"/>
                <a:gd name="T71" fmla="*/ 24 h 63"/>
                <a:gd name="T72" fmla="*/ 50 w 62"/>
                <a:gd name="T73" fmla="*/ 11 h 63"/>
                <a:gd name="T74" fmla="*/ 55 w 62"/>
                <a:gd name="T75" fmla="*/ 7 h 63"/>
                <a:gd name="T76" fmla="*/ 60 w 62"/>
                <a:gd name="T77" fmla="*/ 3 h 63"/>
                <a:gd name="T78" fmla="*/ 59 w 62"/>
                <a:gd name="T79" fmla="*/ 0 h 63"/>
                <a:gd name="T80" fmla="*/ 53 w 62"/>
                <a:gd name="T81" fmla="*/ 2 h 63"/>
                <a:gd name="T82" fmla="*/ 49 w 62"/>
                <a:gd name="T83" fmla="*/ 7 h 63"/>
                <a:gd name="T84" fmla="*/ 42 w 62"/>
                <a:gd name="T85" fmla="*/ 17 h 63"/>
                <a:gd name="T86" fmla="*/ 33 w 62"/>
                <a:gd name="T87" fmla="*/ 26 h 63"/>
                <a:gd name="T88" fmla="*/ 28 w 62"/>
                <a:gd name="T89" fmla="*/ 29 h 63"/>
                <a:gd name="T90" fmla="*/ 22 w 62"/>
                <a:gd name="T91" fmla="*/ 31 h 63"/>
                <a:gd name="T92" fmla="*/ 26 w 62"/>
                <a:gd name="T93" fmla="*/ 39 h 63"/>
                <a:gd name="T94" fmla="*/ 23 w 62"/>
                <a:gd name="T95" fmla="*/ 42 h 63"/>
                <a:gd name="T96" fmla="*/ 18 w 62"/>
                <a:gd name="T97" fmla="*/ 42 h 63"/>
                <a:gd name="T98" fmla="*/ 15 w 62"/>
                <a:gd name="T99" fmla="*/ 43 h 63"/>
                <a:gd name="T100" fmla="*/ 14 w 62"/>
                <a:gd name="T101" fmla="*/ 46 h 63"/>
                <a:gd name="T102" fmla="*/ 10 w 62"/>
                <a:gd name="T103" fmla="*/ 49 h 63"/>
                <a:gd name="T104" fmla="*/ 5 w 62"/>
                <a:gd name="T105" fmla="*/ 51 h 63"/>
                <a:gd name="T106" fmla="*/ 0 w 62"/>
                <a:gd name="T107" fmla="*/ 52 h 63"/>
                <a:gd name="T108" fmla="*/ 3 w 62"/>
                <a:gd name="T109" fmla="*/ 58 h 63"/>
                <a:gd name="T110" fmla="*/ 6 w 62"/>
                <a:gd name="T111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3">
                  <a:moveTo>
                    <a:pt x="6" y="59"/>
                  </a:moveTo>
                  <a:lnTo>
                    <a:pt x="14" y="57"/>
                  </a:lnTo>
                  <a:lnTo>
                    <a:pt x="14" y="56"/>
                  </a:lnTo>
                  <a:lnTo>
                    <a:pt x="15" y="54"/>
                  </a:lnTo>
                  <a:lnTo>
                    <a:pt x="17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2"/>
                  </a:lnTo>
                  <a:lnTo>
                    <a:pt x="24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8" y="49"/>
                  </a:lnTo>
                  <a:lnTo>
                    <a:pt x="30" y="47"/>
                  </a:lnTo>
                  <a:lnTo>
                    <a:pt x="33" y="46"/>
                  </a:lnTo>
                  <a:lnTo>
                    <a:pt x="36" y="47"/>
                  </a:lnTo>
                  <a:lnTo>
                    <a:pt x="37" y="49"/>
                  </a:lnTo>
                  <a:lnTo>
                    <a:pt x="39" y="52"/>
                  </a:lnTo>
                  <a:lnTo>
                    <a:pt x="40" y="54"/>
                  </a:lnTo>
                  <a:lnTo>
                    <a:pt x="46" y="61"/>
                  </a:lnTo>
                  <a:lnTo>
                    <a:pt x="49" y="62"/>
                  </a:lnTo>
                  <a:lnTo>
                    <a:pt x="51" y="57"/>
                  </a:lnTo>
                  <a:lnTo>
                    <a:pt x="57" y="58"/>
                  </a:lnTo>
                  <a:lnTo>
                    <a:pt x="60" y="54"/>
                  </a:lnTo>
                  <a:lnTo>
                    <a:pt x="61" y="47"/>
                  </a:lnTo>
                  <a:lnTo>
                    <a:pt x="60" y="40"/>
                  </a:lnTo>
                  <a:lnTo>
                    <a:pt x="58" y="40"/>
                  </a:lnTo>
                  <a:lnTo>
                    <a:pt x="57" y="43"/>
                  </a:lnTo>
                  <a:lnTo>
                    <a:pt x="55" y="46"/>
                  </a:lnTo>
                  <a:lnTo>
                    <a:pt x="53" y="48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8" y="38"/>
                  </a:lnTo>
                  <a:lnTo>
                    <a:pt x="41" y="36"/>
                  </a:lnTo>
                  <a:lnTo>
                    <a:pt x="35" y="33"/>
                  </a:lnTo>
                  <a:lnTo>
                    <a:pt x="40" y="24"/>
                  </a:lnTo>
                  <a:lnTo>
                    <a:pt x="50" y="11"/>
                  </a:lnTo>
                  <a:lnTo>
                    <a:pt x="55" y="7"/>
                  </a:lnTo>
                  <a:lnTo>
                    <a:pt x="60" y="3"/>
                  </a:lnTo>
                  <a:lnTo>
                    <a:pt x="59" y="0"/>
                  </a:lnTo>
                  <a:lnTo>
                    <a:pt x="53" y="2"/>
                  </a:lnTo>
                  <a:lnTo>
                    <a:pt x="49" y="7"/>
                  </a:lnTo>
                  <a:lnTo>
                    <a:pt x="42" y="17"/>
                  </a:lnTo>
                  <a:lnTo>
                    <a:pt x="33" y="26"/>
                  </a:lnTo>
                  <a:lnTo>
                    <a:pt x="28" y="29"/>
                  </a:lnTo>
                  <a:lnTo>
                    <a:pt x="22" y="31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18" y="42"/>
                  </a:lnTo>
                  <a:lnTo>
                    <a:pt x="15" y="43"/>
                  </a:lnTo>
                  <a:lnTo>
                    <a:pt x="14" y="46"/>
                  </a:lnTo>
                  <a:lnTo>
                    <a:pt x="10" y="49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3" y="58"/>
                  </a:lnTo>
                  <a:lnTo>
                    <a:pt x="6" y="5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xmlns="" id="{F9B98F4B-1633-4FEA-B538-A7F0BE18A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6714" y="4107254"/>
              <a:ext cx="5642" cy="7952"/>
            </a:xfrm>
            <a:custGeom>
              <a:avLst/>
              <a:gdLst>
                <a:gd name="T0" fmla="*/ 9 w 20"/>
                <a:gd name="T1" fmla="*/ 23 h 32"/>
                <a:gd name="T2" fmla="*/ 12 w 20"/>
                <a:gd name="T3" fmla="*/ 18 h 32"/>
                <a:gd name="T4" fmla="*/ 16 w 20"/>
                <a:gd name="T5" fmla="*/ 7 h 32"/>
                <a:gd name="T6" fmla="*/ 19 w 20"/>
                <a:gd name="T7" fmla="*/ 0 h 32"/>
                <a:gd name="T8" fmla="*/ 17 w 20"/>
                <a:gd name="T9" fmla="*/ 0 h 32"/>
                <a:gd name="T10" fmla="*/ 11 w 20"/>
                <a:gd name="T11" fmla="*/ 9 h 32"/>
                <a:gd name="T12" fmla="*/ 8 w 20"/>
                <a:gd name="T13" fmla="*/ 17 h 32"/>
                <a:gd name="T14" fmla="*/ 7 w 20"/>
                <a:gd name="T15" fmla="*/ 21 h 32"/>
                <a:gd name="T16" fmla="*/ 4 w 20"/>
                <a:gd name="T17" fmla="*/ 26 h 32"/>
                <a:gd name="T18" fmla="*/ 0 w 20"/>
                <a:gd name="T19" fmla="*/ 31 h 32"/>
                <a:gd name="T20" fmla="*/ 2 w 20"/>
                <a:gd name="T21" fmla="*/ 31 h 32"/>
                <a:gd name="T22" fmla="*/ 9 w 20"/>
                <a:gd name="T2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2">
                  <a:moveTo>
                    <a:pt x="9" y="23"/>
                  </a:moveTo>
                  <a:lnTo>
                    <a:pt x="12" y="18"/>
                  </a:lnTo>
                  <a:lnTo>
                    <a:pt x="16" y="7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1" y="9"/>
                  </a:lnTo>
                  <a:lnTo>
                    <a:pt x="8" y="17"/>
                  </a:lnTo>
                  <a:lnTo>
                    <a:pt x="7" y="21"/>
                  </a:lnTo>
                  <a:lnTo>
                    <a:pt x="4" y="26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9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xmlns="" id="{2B7D54CD-B05B-4B43-AF2D-142D6C823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6714" y="4126568"/>
              <a:ext cx="5642" cy="4544"/>
            </a:xfrm>
            <a:custGeom>
              <a:avLst/>
              <a:gdLst>
                <a:gd name="T0" fmla="*/ 23 w 24"/>
                <a:gd name="T1" fmla="*/ 0 h 19"/>
                <a:gd name="T2" fmla="*/ 21 w 24"/>
                <a:gd name="T3" fmla="*/ 0 h 19"/>
                <a:gd name="T4" fmla="*/ 18 w 24"/>
                <a:gd name="T5" fmla="*/ 3 h 19"/>
                <a:gd name="T6" fmla="*/ 14 w 24"/>
                <a:gd name="T7" fmla="*/ 4 h 19"/>
                <a:gd name="T8" fmla="*/ 1 w 24"/>
                <a:gd name="T9" fmla="*/ 2 h 19"/>
                <a:gd name="T10" fmla="*/ 0 w 24"/>
                <a:gd name="T11" fmla="*/ 4 h 19"/>
                <a:gd name="T12" fmla="*/ 20 w 24"/>
                <a:gd name="T13" fmla="*/ 18 h 19"/>
                <a:gd name="T14" fmla="*/ 23 w 24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9">
                  <a:moveTo>
                    <a:pt x="23" y="0"/>
                  </a:moveTo>
                  <a:lnTo>
                    <a:pt x="21" y="0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" y="2"/>
                  </a:lnTo>
                  <a:lnTo>
                    <a:pt x="0" y="4"/>
                  </a:lnTo>
                  <a:lnTo>
                    <a:pt x="20" y="18"/>
                  </a:lnTo>
                  <a:lnTo>
                    <a:pt x="2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xmlns="" id="{C6153363-F511-403D-8D79-31C22765C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9064" y="4227682"/>
              <a:ext cx="2257" cy="2273"/>
            </a:xfrm>
            <a:custGeom>
              <a:avLst/>
              <a:gdLst>
                <a:gd name="T0" fmla="*/ 2 w 7"/>
                <a:gd name="T1" fmla="*/ 1 h 7"/>
                <a:gd name="T2" fmla="*/ 0 w 7"/>
                <a:gd name="T3" fmla="*/ 3 h 7"/>
                <a:gd name="T4" fmla="*/ 0 w 7"/>
                <a:gd name="T5" fmla="*/ 4 h 7"/>
                <a:gd name="T6" fmla="*/ 0 w 7"/>
                <a:gd name="T7" fmla="*/ 6 h 7"/>
                <a:gd name="T8" fmla="*/ 1 w 7"/>
                <a:gd name="T9" fmla="*/ 6 h 7"/>
                <a:gd name="T10" fmla="*/ 5 w 7"/>
                <a:gd name="T11" fmla="*/ 3 h 7"/>
                <a:gd name="T12" fmla="*/ 6 w 7"/>
                <a:gd name="T13" fmla="*/ 0 h 7"/>
                <a:gd name="T14" fmla="*/ 4 w 7"/>
                <a:gd name="T15" fmla="*/ 0 h 7"/>
                <a:gd name="T16" fmla="*/ 2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5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xmlns="" id="{9CC4C495-CF58-45A2-97D0-6B19E255B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9300" y="3774375"/>
              <a:ext cx="526903" cy="455578"/>
            </a:xfrm>
            <a:custGeom>
              <a:avLst/>
              <a:gdLst>
                <a:gd name="T0" fmla="*/ 2020 w 2060"/>
                <a:gd name="T1" fmla="*/ 1622 h 1767"/>
                <a:gd name="T2" fmla="*/ 1982 w 2060"/>
                <a:gd name="T3" fmla="*/ 1571 h 1767"/>
                <a:gd name="T4" fmla="*/ 1908 w 2060"/>
                <a:gd name="T5" fmla="*/ 1572 h 1767"/>
                <a:gd name="T6" fmla="*/ 1847 w 2060"/>
                <a:gd name="T7" fmla="*/ 1563 h 1767"/>
                <a:gd name="T8" fmla="*/ 1788 w 2060"/>
                <a:gd name="T9" fmla="*/ 1511 h 1767"/>
                <a:gd name="T10" fmla="*/ 1787 w 2060"/>
                <a:gd name="T11" fmla="*/ 1442 h 1767"/>
                <a:gd name="T12" fmla="*/ 1830 w 2060"/>
                <a:gd name="T13" fmla="*/ 1432 h 1767"/>
                <a:gd name="T14" fmla="*/ 1870 w 2060"/>
                <a:gd name="T15" fmla="*/ 1379 h 1767"/>
                <a:gd name="T16" fmla="*/ 1897 w 2060"/>
                <a:gd name="T17" fmla="*/ 1348 h 1767"/>
                <a:gd name="T18" fmla="*/ 1870 w 2060"/>
                <a:gd name="T19" fmla="*/ 1329 h 1767"/>
                <a:gd name="T20" fmla="*/ 1873 w 2060"/>
                <a:gd name="T21" fmla="*/ 1274 h 1767"/>
                <a:gd name="T22" fmla="*/ 1838 w 2060"/>
                <a:gd name="T23" fmla="*/ 1255 h 1767"/>
                <a:gd name="T24" fmla="*/ 1766 w 2060"/>
                <a:gd name="T25" fmla="*/ 1351 h 1767"/>
                <a:gd name="T26" fmla="*/ 1747 w 2060"/>
                <a:gd name="T27" fmla="*/ 1285 h 1767"/>
                <a:gd name="T28" fmla="*/ 1757 w 2060"/>
                <a:gd name="T29" fmla="*/ 1232 h 1767"/>
                <a:gd name="T30" fmla="*/ 1719 w 2060"/>
                <a:gd name="T31" fmla="*/ 1252 h 1767"/>
                <a:gd name="T32" fmla="*/ 1506 w 2060"/>
                <a:gd name="T33" fmla="*/ 1292 h 1767"/>
                <a:gd name="T34" fmla="*/ 1663 w 2060"/>
                <a:gd name="T35" fmla="*/ 1191 h 1767"/>
                <a:gd name="T36" fmla="*/ 1788 w 2060"/>
                <a:gd name="T37" fmla="*/ 1211 h 1767"/>
                <a:gd name="T38" fmla="*/ 1747 w 2060"/>
                <a:gd name="T39" fmla="*/ 1101 h 1767"/>
                <a:gd name="T40" fmla="*/ 1698 w 2060"/>
                <a:gd name="T41" fmla="*/ 892 h 1767"/>
                <a:gd name="T42" fmla="*/ 984 w 2060"/>
                <a:gd name="T43" fmla="*/ 914 h 1767"/>
                <a:gd name="T44" fmla="*/ 999 w 2060"/>
                <a:gd name="T45" fmla="*/ 786 h 1767"/>
                <a:gd name="T46" fmla="*/ 1049 w 2060"/>
                <a:gd name="T47" fmla="*/ 539 h 1767"/>
                <a:gd name="T48" fmla="*/ 1162 w 2060"/>
                <a:gd name="T49" fmla="*/ 384 h 1767"/>
                <a:gd name="T50" fmla="*/ 1123 w 2060"/>
                <a:gd name="T51" fmla="*/ 203 h 1767"/>
                <a:gd name="T52" fmla="*/ 1101 w 2060"/>
                <a:gd name="T53" fmla="*/ 64 h 1767"/>
                <a:gd name="T54" fmla="*/ 538 w 2060"/>
                <a:gd name="T55" fmla="*/ 41 h 1767"/>
                <a:gd name="T56" fmla="*/ 35 w 2060"/>
                <a:gd name="T57" fmla="*/ 537 h 1767"/>
                <a:gd name="T58" fmla="*/ 117 w 2060"/>
                <a:gd name="T59" fmla="*/ 649 h 1767"/>
                <a:gd name="T60" fmla="*/ 151 w 2060"/>
                <a:gd name="T61" fmla="*/ 734 h 1767"/>
                <a:gd name="T62" fmla="*/ 166 w 2060"/>
                <a:gd name="T63" fmla="*/ 770 h 1767"/>
                <a:gd name="T64" fmla="*/ 202 w 2060"/>
                <a:gd name="T65" fmla="*/ 846 h 1767"/>
                <a:gd name="T66" fmla="*/ 242 w 2060"/>
                <a:gd name="T67" fmla="*/ 937 h 1767"/>
                <a:gd name="T68" fmla="*/ 234 w 2060"/>
                <a:gd name="T69" fmla="*/ 1038 h 1767"/>
                <a:gd name="T70" fmla="*/ 188 w 2060"/>
                <a:gd name="T71" fmla="*/ 1218 h 1767"/>
                <a:gd name="T72" fmla="*/ 196 w 2060"/>
                <a:gd name="T73" fmla="*/ 1380 h 1767"/>
                <a:gd name="T74" fmla="*/ 217 w 2060"/>
                <a:gd name="T75" fmla="*/ 1517 h 1767"/>
                <a:gd name="T76" fmla="*/ 679 w 2060"/>
                <a:gd name="T77" fmla="*/ 1574 h 1767"/>
                <a:gd name="T78" fmla="*/ 832 w 2060"/>
                <a:gd name="T79" fmla="*/ 1538 h 1767"/>
                <a:gd name="T80" fmla="*/ 820 w 2060"/>
                <a:gd name="T81" fmla="*/ 1490 h 1767"/>
                <a:gd name="T82" fmla="*/ 938 w 2060"/>
                <a:gd name="T83" fmla="*/ 1464 h 1767"/>
                <a:gd name="T84" fmla="*/ 1017 w 2060"/>
                <a:gd name="T85" fmla="*/ 1525 h 1767"/>
                <a:gd name="T86" fmla="*/ 1105 w 2060"/>
                <a:gd name="T87" fmla="*/ 1570 h 1767"/>
                <a:gd name="T88" fmla="*/ 1179 w 2060"/>
                <a:gd name="T89" fmla="*/ 1546 h 1767"/>
                <a:gd name="T90" fmla="*/ 1235 w 2060"/>
                <a:gd name="T91" fmla="*/ 1672 h 1767"/>
                <a:gd name="T92" fmla="*/ 1148 w 2060"/>
                <a:gd name="T93" fmla="*/ 1655 h 1767"/>
                <a:gd name="T94" fmla="*/ 1289 w 2060"/>
                <a:gd name="T95" fmla="*/ 1703 h 1767"/>
                <a:gd name="T96" fmla="*/ 1382 w 2060"/>
                <a:gd name="T97" fmla="*/ 1729 h 1767"/>
                <a:gd name="T98" fmla="*/ 1426 w 2060"/>
                <a:gd name="T99" fmla="*/ 1672 h 1767"/>
                <a:gd name="T100" fmla="*/ 1445 w 2060"/>
                <a:gd name="T101" fmla="*/ 1639 h 1767"/>
                <a:gd name="T102" fmla="*/ 1527 w 2060"/>
                <a:gd name="T103" fmla="*/ 1633 h 1767"/>
                <a:gd name="T104" fmla="*/ 1569 w 2060"/>
                <a:gd name="T105" fmla="*/ 1694 h 1767"/>
                <a:gd name="T106" fmla="*/ 1638 w 2060"/>
                <a:gd name="T107" fmla="*/ 1624 h 1767"/>
                <a:gd name="T108" fmla="*/ 1648 w 2060"/>
                <a:gd name="T109" fmla="*/ 1568 h 1767"/>
                <a:gd name="T110" fmla="*/ 1584 w 2060"/>
                <a:gd name="T111" fmla="*/ 1508 h 1767"/>
                <a:gd name="T112" fmla="*/ 1734 w 2060"/>
                <a:gd name="T113" fmla="*/ 1540 h 1767"/>
                <a:gd name="T114" fmla="*/ 1753 w 2060"/>
                <a:gd name="T115" fmla="*/ 1576 h 1767"/>
                <a:gd name="T116" fmla="*/ 1833 w 2060"/>
                <a:gd name="T117" fmla="*/ 1629 h 1767"/>
                <a:gd name="T118" fmla="*/ 1935 w 2060"/>
                <a:gd name="T119" fmla="*/ 1658 h 1767"/>
                <a:gd name="T120" fmla="*/ 1932 w 2060"/>
                <a:gd name="T121" fmla="*/ 1713 h 1767"/>
                <a:gd name="T122" fmla="*/ 1969 w 2060"/>
                <a:gd name="T123" fmla="*/ 1685 h 1767"/>
                <a:gd name="T124" fmla="*/ 2030 w 2060"/>
                <a:gd name="T125" fmla="*/ 1673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60" h="1767">
                  <a:moveTo>
                    <a:pt x="2043" y="1642"/>
                  </a:moveTo>
                  <a:lnTo>
                    <a:pt x="2044" y="1646"/>
                  </a:lnTo>
                  <a:lnTo>
                    <a:pt x="2047" y="1645"/>
                  </a:lnTo>
                  <a:lnTo>
                    <a:pt x="2048" y="1641"/>
                  </a:lnTo>
                  <a:lnTo>
                    <a:pt x="2051" y="1639"/>
                  </a:lnTo>
                  <a:lnTo>
                    <a:pt x="2059" y="1641"/>
                  </a:lnTo>
                  <a:lnTo>
                    <a:pt x="2056" y="1637"/>
                  </a:lnTo>
                  <a:lnTo>
                    <a:pt x="2054" y="1636"/>
                  </a:lnTo>
                  <a:lnTo>
                    <a:pt x="2051" y="1636"/>
                  </a:lnTo>
                  <a:lnTo>
                    <a:pt x="2050" y="1632"/>
                  </a:lnTo>
                  <a:lnTo>
                    <a:pt x="2058" y="1632"/>
                  </a:lnTo>
                  <a:lnTo>
                    <a:pt x="2054" y="1626"/>
                  </a:lnTo>
                  <a:lnTo>
                    <a:pt x="2049" y="1623"/>
                  </a:lnTo>
                  <a:lnTo>
                    <a:pt x="2043" y="1623"/>
                  </a:lnTo>
                  <a:lnTo>
                    <a:pt x="2036" y="1624"/>
                  </a:lnTo>
                  <a:lnTo>
                    <a:pt x="2038" y="1629"/>
                  </a:lnTo>
                  <a:lnTo>
                    <a:pt x="2039" y="1631"/>
                  </a:lnTo>
                  <a:lnTo>
                    <a:pt x="2034" y="1631"/>
                  </a:lnTo>
                  <a:lnTo>
                    <a:pt x="2028" y="1630"/>
                  </a:lnTo>
                  <a:lnTo>
                    <a:pt x="2022" y="1627"/>
                  </a:lnTo>
                  <a:lnTo>
                    <a:pt x="2020" y="1622"/>
                  </a:lnTo>
                  <a:lnTo>
                    <a:pt x="2003" y="1619"/>
                  </a:lnTo>
                  <a:lnTo>
                    <a:pt x="2003" y="1616"/>
                  </a:lnTo>
                  <a:lnTo>
                    <a:pt x="2007" y="1614"/>
                  </a:lnTo>
                  <a:lnTo>
                    <a:pt x="2011" y="1612"/>
                  </a:lnTo>
                  <a:lnTo>
                    <a:pt x="2013" y="1609"/>
                  </a:lnTo>
                  <a:lnTo>
                    <a:pt x="2015" y="1605"/>
                  </a:lnTo>
                  <a:lnTo>
                    <a:pt x="2011" y="1604"/>
                  </a:lnTo>
                  <a:lnTo>
                    <a:pt x="2009" y="1600"/>
                  </a:lnTo>
                  <a:lnTo>
                    <a:pt x="2007" y="1595"/>
                  </a:lnTo>
                  <a:lnTo>
                    <a:pt x="2003" y="1591"/>
                  </a:lnTo>
                  <a:lnTo>
                    <a:pt x="2002" y="1592"/>
                  </a:lnTo>
                  <a:lnTo>
                    <a:pt x="1998" y="1595"/>
                  </a:lnTo>
                  <a:lnTo>
                    <a:pt x="1997" y="1589"/>
                  </a:lnTo>
                  <a:lnTo>
                    <a:pt x="1994" y="1586"/>
                  </a:lnTo>
                  <a:lnTo>
                    <a:pt x="1991" y="1584"/>
                  </a:lnTo>
                  <a:lnTo>
                    <a:pt x="1989" y="1580"/>
                  </a:lnTo>
                  <a:lnTo>
                    <a:pt x="1987" y="1581"/>
                  </a:lnTo>
                  <a:lnTo>
                    <a:pt x="1984" y="1583"/>
                  </a:lnTo>
                  <a:lnTo>
                    <a:pt x="1983" y="1578"/>
                  </a:lnTo>
                  <a:lnTo>
                    <a:pt x="1983" y="1574"/>
                  </a:lnTo>
                  <a:lnTo>
                    <a:pt x="1982" y="1571"/>
                  </a:lnTo>
                  <a:lnTo>
                    <a:pt x="1980" y="1571"/>
                  </a:lnTo>
                  <a:lnTo>
                    <a:pt x="1979" y="1570"/>
                  </a:lnTo>
                  <a:lnTo>
                    <a:pt x="1979" y="1569"/>
                  </a:lnTo>
                  <a:lnTo>
                    <a:pt x="1978" y="1568"/>
                  </a:lnTo>
                  <a:lnTo>
                    <a:pt x="1977" y="1569"/>
                  </a:lnTo>
                  <a:lnTo>
                    <a:pt x="1974" y="1577"/>
                  </a:lnTo>
                  <a:lnTo>
                    <a:pt x="1968" y="1583"/>
                  </a:lnTo>
                  <a:lnTo>
                    <a:pt x="1962" y="1587"/>
                  </a:lnTo>
                  <a:lnTo>
                    <a:pt x="1957" y="1586"/>
                  </a:lnTo>
                  <a:lnTo>
                    <a:pt x="1955" y="1583"/>
                  </a:lnTo>
                  <a:lnTo>
                    <a:pt x="1953" y="1575"/>
                  </a:lnTo>
                  <a:lnTo>
                    <a:pt x="1950" y="1571"/>
                  </a:lnTo>
                  <a:lnTo>
                    <a:pt x="1946" y="1570"/>
                  </a:lnTo>
                  <a:lnTo>
                    <a:pt x="1942" y="1570"/>
                  </a:lnTo>
                  <a:lnTo>
                    <a:pt x="1939" y="1572"/>
                  </a:lnTo>
                  <a:lnTo>
                    <a:pt x="1931" y="1574"/>
                  </a:lnTo>
                  <a:lnTo>
                    <a:pt x="1925" y="1576"/>
                  </a:lnTo>
                  <a:lnTo>
                    <a:pt x="1922" y="1577"/>
                  </a:lnTo>
                  <a:lnTo>
                    <a:pt x="1918" y="1577"/>
                  </a:lnTo>
                  <a:lnTo>
                    <a:pt x="1912" y="1573"/>
                  </a:lnTo>
                  <a:lnTo>
                    <a:pt x="1908" y="1572"/>
                  </a:lnTo>
                  <a:lnTo>
                    <a:pt x="1906" y="1571"/>
                  </a:lnTo>
                  <a:lnTo>
                    <a:pt x="1907" y="1568"/>
                  </a:lnTo>
                  <a:lnTo>
                    <a:pt x="1909" y="1564"/>
                  </a:lnTo>
                  <a:lnTo>
                    <a:pt x="1913" y="1563"/>
                  </a:lnTo>
                  <a:lnTo>
                    <a:pt x="1917" y="1562"/>
                  </a:lnTo>
                  <a:lnTo>
                    <a:pt x="1920" y="1561"/>
                  </a:lnTo>
                  <a:lnTo>
                    <a:pt x="1923" y="1559"/>
                  </a:lnTo>
                  <a:lnTo>
                    <a:pt x="1922" y="1557"/>
                  </a:lnTo>
                  <a:lnTo>
                    <a:pt x="1917" y="1557"/>
                  </a:lnTo>
                  <a:lnTo>
                    <a:pt x="1913" y="1556"/>
                  </a:lnTo>
                  <a:lnTo>
                    <a:pt x="1909" y="1558"/>
                  </a:lnTo>
                  <a:lnTo>
                    <a:pt x="1906" y="1560"/>
                  </a:lnTo>
                  <a:lnTo>
                    <a:pt x="1903" y="1560"/>
                  </a:lnTo>
                  <a:lnTo>
                    <a:pt x="1901" y="1559"/>
                  </a:lnTo>
                  <a:lnTo>
                    <a:pt x="1897" y="1559"/>
                  </a:lnTo>
                  <a:lnTo>
                    <a:pt x="1894" y="1560"/>
                  </a:lnTo>
                  <a:lnTo>
                    <a:pt x="1892" y="1559"/>
                  </a:lnTo>
                  <a:lnTo>
                    <a:pt x="1884" y="1555"/>
                  </a:lnTo>
                  <a:lnTo>
                    <a:pt x="1875" y="1556"/>
                  </a:lnTo>
                  <a:lnTo>
                    <a:pt x="1853" y="1563"/>
                  </a:lnTo>
                  <a:lnTo>
                    <a:pt x="1847" y="1563"/>
                  </a:lnTo>
                  <a:lnTo>
                    <a:pt x="1843" y="1561"/>
                  </a:lnTo>
                  <a:lnTo>
                    <a:pt x="1841" y="1557"/>
                  </a:lnTo>
                  <a:lnTo>
                    <a:pt x="1843" y="1556"/>
                  </a:lnTo>
                  <a:lnTo>
                    <a:pt x="1847" y="1555"/>
                  </a:lnTo>
                  <a:lnTo>
                    <a:pt x="1850" y="1552"/>
                  </a:lnTo>
                  <a:lnTo>
                    <a:pt x="1850" y="1544"/>
                  </a:lnTo>
                  <a:lnTo>
                    <a:pt x="1845" y="1548"/>
                  </a:lnTo>
                  <a:lnTo>
                    <a:pt x="1843" y="1545"/>
                  </a:lnTo>
                  <a:lnTo>
                    <a:pt x="1843" y="1538"/>
                  </a:lnTo>
                  <a:lnTo>
                    <a:pt x="1847" y="1532"/>
                  </a:lnTo>
                  <a:lnTo>
                    <a:pt x="1846" y="1529"/>
                  </a:lnTo>
                  <a:lnTo>
                    <a:pt x="1840" y="1529"/>
                  </a:lnTo>
                  <a:lnTo>
                    <a:pt x="1828" y="1524"/>
                  </a:lnTo>
                  <a:lnTo>
                    <a:pt x="1821" y="1522"/>
                  </a:lnTo>
                  <a:lnTo>
                    <a:pt x="1822" y="1520"/>
                  </a:lnTo>
                  <a:lnTo>
                    <a:pt x="1822" y="1520"/>
                  </a:lnTo>
                  <a:lnTo>
                    <a:pt x="1824" y="1519"/>
                  </a:lnTo>
                  <a:lnTo>
                    <a:pt x="1818" y="1517"/>
                  </a:lnTo>
                  <a:lnTo>
                    <a:pt x="1809" y="1519"/>
                  </a:lnTo>
                  <a:lnTo>
                    <a:pt x="1799" y="1513"/>
                  </a:lnTo>
                  <a:lnTo>
                    <a:pt x="1788" y="1511"/>
                  </a:lnTo>
                  <a:lnTo>
                    <a:pt x="1784" y="1508"/>
                  </a:lnTo>
                  <a:lnTo>
                    <a:pt x="1781" y="1504"/>
                  </a:lnTo>
                  <a:lnTo>
                    <a:pt x="1778" y="1494"/>
                  </a:lnTo>
                  <a:lnTo>
                    <a:pt x="1776" y="1489"/>
                  </a:lnTo>
                  <a:lnTo>
                    <a:pt x="1763" y="1477"/>
                  </a:lnTo>
                  <a:lnTo>
                    <a:pt x="1760" y="1472"/>
                  </a:lnTo>
                  <a:lnTo>
                    <a:pt x="1762" y="1472"/>
                  </a:lnTo>
                  <a:lnTo>
                    <a:pt x="1766" y="1471"/>
                  </a:lnTo>
                  <a:lnTo>
                    <a:pt x="1763" y="1468"/>
                  </a:lnTo>
                  <a:lnTo>
                    <a:pt x="1758" y="1466"/>
                  </a:lnTo>
                  <a:lnTo>
                    <a:pt x="1749" y="1464"/>
                  </a:lnTo>
                  <a:lnTo>
                    <a:pt x="1762" y="1460"/>
                  </a:lnTo>
                  <a:lnTo>
                    <a:pt x="1795" y="1466"/>
                  </a:lnTo>
                  <a:lnTo>
                    <a:pt x="1803" y="1462"/>
                  </a:lnTo>
                  <a:lnTo>
                    <a:pt x="1791" y="1453"/>
                  </a:lnTo>
                  <a:lnTo>
                    <a:pt x="1791" y="1451"/>
                  </a:lnTo>
                  <a:lnTo>
                    <a:pt x="1791" y="1450"/>
                  </a:lnTo>
                  <a:lnTo>
                    <a:pt x="1791" y="1448"/>
                  </a:lnTo>
                  <a:lnTo>
                    <a:pt x="1782" y="1445"/>
                  </a:lnTo>
                  <a:lnTo>
                    <a:pt x="1786" y="1443"/>
                  </a:lnTo>
                  <a:lnTo>
                    <a:pt x="1787" y="1442"/>
                  </a:lnTo>
                  <a:lnTo>
                    <a:pt x="1782" y="1438"/>
                  </a:lnTo>
                  <a:lnTo>
                    <a:pt x="1771" y="1433"/>
                  </a:lnTo>
                  <a:lnTo>
                    <a:pt x="1767" y="1428"/>
                  </a:lnTo>
                  <a:lnTo>
                    <a:pt x="1779" y="1431"/>
                  </a:lnTo>
                  <a:lnTo>
                    <a:pt x="1799" y="1441"/>
                  </a:lnTo>
                  <a:lnTo>
                    <a:pt x="1810" y="1443"/>
                  </a:lnTo>
                  <a:lnTo>
                    <a:pt x="1821" y="1442"/>
                  </a:lnTo>
                  <a:lnTo>
                    <a:pt x="1833" y="1444"/>
                  </a:lnTo>
                  <a:lnTo>
                    <a:pt x="1838" y="1447"/>
                  </a:lnTo>
                  <a:lnTo>
                    <a:pt x="1843" y="1451"/>
                  </a:lnTo>
                  <a:lnTo>
                    <a:pt x="1849" y="1454"/>
                  </a:lnTo>
                  <a:lnTo>
                    <a:pt x="1855" y="1454"/>
                  </a:lnTo>
                  <a:lnTo>
                    <a:pt x="1855" y="1451"/>
                  </a:lnTo>
                  <a:lnTo>
                    <a:pt x="1841" y="1441"/>
                  </a:lnTo>
                  <a:lnTo>
                    <a:pt x="1835" y="1438"/>
                  </a:lnTo>
                  <a:lnTo>
                    <a:pt x="1837" y="1437"/>
                  </a:lnTo>
                  <a:lnTo>
                    <a:pt x="1839" y="1437"/>
                  </a:lnTo>
                  <a:lnTo>
                    <a:pt x="1840" y="1437"/>
                  </a:lnTo>
                  <a:lnTo>
                    <a:pt x="1843" y="1437"/>
                  </a:lnTo>
                  <a:lnTo>
                    <a:pt x="1838" y="1432"/>
                  </a:lnTo>
                  <a:lnTo>
                    <a:pt x="1830" y="1432"/>
                  </a:lnTo>
                  <a:lnTo>
                    <a:pt x="1821" y="1434"/>
                  </a:lnTo>
                  <a:lnTo>
                    <a:pt x="1813" y="1434"/>
                  </a:lnTo>
                  <a:lnTo>
                    <a:pt x="1808" y="1429"/>
                  </a:lnTo>
                  <a:lnTo>
                    <a:pt x="1805" y="1422"/>
                  </a:lnTo>
                  <a:lnTo>
                    <a:pt x="1805" y="1414"/>
                  </a:lnTo>
                  <a:lnTo>
                    <a:pt x="1811" y="1406"/>
                  </a:lnTo>
                  <a:lnTo>
                    <a:pt x="1814" y="1405"/>
                  </a:lnTo>
                  <a:lnTo>
                    <a:pt x="1823" y="1405"/>
                  </a:lnTo>
                  <a:lnTo>
                    <a:pt x="1826" y="1404"/>
                  </a:lnTo>
                  <a:lnTo>
                    <a:pt x="1831" y="1402"/>
                  </a:lnTo>
                  <a:lnTo>
                    <a:pt x="1833" y="1399"/>
                  </a:lnTo>
                  <a:lnTo>
                    <a:pt x="1836" y="1391"/>
                  </a:lnTo>
                  <a:lnTo>
                    <a:pt x="1841" y="1385"/>
                  </a:lnTo>
                  <a:lnTo>
                    <a:pt x="1846" y="1379"/>
                  </a:lnTo>
                  <a:lnTo>
                    <a:pt x="1849" y="1373"/>
                  </a:lnTo>
                  <a:lnTo>
                    <a:pt x="1847" y="1365"/>
                  </a:lnTo>
                  <a:lnTo>
                    <a:pt x="1852" y="1365"/>
                  </a:lnTo>
                  <a:lnTo>
                    <a:pt x="1857" y="1366"/>
                  </a:lnTo>
                  <a:lnTo>
                    <a:pt x="1861" y="1368"/>
                  </a:lnTo>
                  <a:lnTo>
                    <a:pt x="1865" y="1371"/>
                  </a:lnTo>
                  <a:lnTo>
                    <a:pt x="1870" y="1379"/>
                  </a:lnTo>
                  <a:lnTo>
                    <a:pt x="1873" y="1381"/>
                  </a:lnTo>
                  <a:lnTo>
                    <a:pt x="1878" y="1381"/>
                  </a:lnTo>
                  <a:lnTo>
                    <a:pt x="1878" y="1384"/>
                  </a:lnTo>
                  <a:lnTo>
                    <a:pt x="1877" y="1390"/>
                  </a:lnTo>
                  <a:lnTo>
                    <a:pt x="1877" y="1393"/>
                  </a:lnTo>
                  <a:lnTo>
                    <a:pt x="1880" y="1390"/>
                  </a:lnTo>
                  <a:lnTo>
                    <a:pt x="1883" y="1381"/>
                  </a:lnTo>
                  <a:lnTo>
                    <a:pt x="1886" y="1377"/>
                  </a:lnTo>
                  <a:lnTo>
                    <a:pt x="1889" y="1377"/>
                  </a:lnTo>
                  <a:lnTo>
                    <a:pt x="1898" y="1379"/>
                  </a:lnTo>
                  <a:lnTo>
                    <a:pt x="1902" y="1379"/>
                  </a:lnTo>
                  <a:lnTo>
                    <a:pt x="1896" y="1376"/>
                  </a:lnTo>
                  <a:lnTo>
                    <a:pt x="1893" y="1371"/>
                  </a:lnTo>
                  <a:lnTo>
                    <a:pt x="1890" y="1366"/>
                  </a:lnTo>
                  <a:lnTo>
                    <a:pt x="1887" y="1361"/>
                  </a:lnTo>
                  <a:lnTo>
                    <a:pt x="1888" y="1358"/>
                  </a:lnTo>
                  <a:lnTo>
                    <a:pt x="1891" y="1355"/>
                  </a:lnTo>
                  <a:lnTo>
                    <a:pt x="1894" y="1352"/>
                  </a:lnTo>
                  <a:lnTo>
                    <a:pt x="1899" y="1351"/>
                  </a:lnTo>
                  <a:lnTo>
                    <a:pt x="1898" y="1349"/>
                  </a:lnTo>
                  <a:lnTo>
                    <a:pt x="1897" y="1348"/>
                  </a:lnTo>
                  <a:lnTo>
                    <a:pt x="1896" y="1347"/>
                  </a:lnTo>
                  <a:lnTo>
                    <a:pt x="1893" y="1346"/>
                  </a:lnTo>
                  <a:lnTo>
                    <a:pt x="1896" y="1344"/>
                  </a:lnTo>
                  <a:lnTo>
                    <a:pt x="1903" y="1339"/>
                  </a:lnTo>
                  <a:lnTo>
                    <a:pt x="1892" y="1335"/>
                  </a:lnTo>
                  <a:lnTo>
                    <a:pt x="1889" y="1334"/>
                  </a:lnTo>
                  <a:lnTo>
                    <a:pt x="1887" y="1337"/>
                  </a:lnTo>
                  <a:lnTo>
                    <a:pt x="1885" y="1339"/>
                  </a:lnTo>
                  <a:lnTo>
                    <a:pt x="1879" y="1341"/>
                  </a:lnTo>
                  <a:lnTo>
                    <a:pt x="1879" y="1338"/>
                  </a:lnTo>
                  <a:lnTo>
                    <a:pt x="1886" y="1332"/>
                  </a:lnTo>
                  <a:lnTo>
                    <a:pt x="1889" y="1328"/>
                  </a:lnTo>
                  <a:lnTo>
                    <a:pt x="1887" y="1323"/>
                  </a:lnTo>
                  <a:lnTo>
                    <a:pt x="1884" y="1322"/>
                  </a:lnTo>
                  <a:lnTo>
                    <a:pt x="1879" y="1325"/>
                  </a:lnTo>
                  <a:lnTo>
                    <a:pt x="1875" y="1328"/>
                  </a:lnTo>
                  <a:lnTo>
                    <a:pt x="1873" y="1332"/>
                  </a:lnTo>
                  <a:lnTo>
                    <a:pt x="1871" y="1332"/>
                  </a:lnTo>
                  <a:lnTo>
                    <a:pt x="1871" y="1330"/>
                  </a:lnTo>
                  <a:lnTo>
                    <a:pt x="1870" y="1330"/>
                  </a:lnTo>
                  <a:lnTo>
                    <a:pt x="1870" y="1329"/>
                  </a:lnTo>
                  <a:lnTo>
                    <a:pt x="1868" y="1328"/>
                  </a:lnTo>
                  <a:lnTo>
                    <a:pt x="1861" y="1321"/>
                  </a:lnTo>
                  <a:lnTo>
                    <a:pt x="1861" y="1318"/>
                  </a:lnTo>
                  <a:lnTo>
                    <a:pt x="1871" y="1311"/>
                  </a:lnTo>
                  <a:lnTo>
                    <a:pt x="1875" y="1318"/>
                  </a:lnTo>
                  <a:lnTo>
                    <a:pt x="1882" y="1316"/>
                  </a:lnTo>
                  <a:lnTo>
                    <a:pt x="1886" y="1309"/>
                  </a:lnTo>
                  <a:lnTo>
                    <a:pt x="1879" y="1301"/>
                  </a:lnTo>
                  <a:lnTo>
                    <a:pt x="1873" y="1300"/>
                  </a:lnTo>
                  <a:lnTo>
                    <a:pt x="1862" y="1303"/>
                  </a:lnTo>
                  <a:lnTo>
                    <a:pt x="1857" y="1303"/>
                  </a:lnTo>
                  <a:lnTo>
                    <a:pt x="1852" y="1300"/>
                  </a:lnTo>
                  <a:lnTo>
                    <a:pt x="1853" y="1299"/>
                  </a:lnTo>
                  <a:lnTo>
                    <a:pt x="1856" y="1297"/>
                  </a:lnTo>
                  <a:lnTo>
                    <a:pt x="1859" y="1294"/>
                  </a:lnTo>
                  <a:lnTo>
                    <a:pt x="1859" y="1290"/>
                  </a:lnTo>
                  <a:lnTo>
                    <a:pt x="1857" y="1286"/>
                  </a:lnTo>
                  <a:lnTo>
                    <a:pt x="1856" y="1283"/>
                  </a:lnTo>
                  <a:lnTo>
                    <a:pt x="1858" y="1278"/>
                  </a:lnTo>
                  <a:lnTo>
                    <a:pt x="1862" y="1275"/>
                  </a:lnTo>
                  <a:lnTo>
                    <a:pt x="1873" y="1274"/>
                  </a:lnTo>
                  <a:lnTo>
                    <a:pt x="1878" y="1273"/>
                  </a:lnTo>
                  <a:lnTo>
                    <a:pt x="1883" y="1268"/>
                  </a:lnTo>
                  <a:lnTo>
                    <a:pt x="1883" y="1265"/>
                  </a:lnTo>
                  <a:lnTo>
                    <a:pt x="1880" y="1262"/>
                  </a:lnTo>
                  <a:lnTo>
                    <a:pt x="1875" y="1261"/>
                  </a:lnTo>
                  <a:lnTo>
                    <a:pt x="1872" y="1262"/>
                  </a:lnTo>
                  <a:lnTo>
                    <a:pt x="1864" y="1269"/>
                  </a:lnTo>
                  <a:lnTo>
                    <a:pt x="1862" y="1271"/>
                  </a:lnTo>
                  <a:lnTo>
                    <a:pt x="1860" y="1272"/>
                  </a:lnTo>
                  <a:lnTo>
                    <a:pt x="1859" y="1270"/>
                  </a:lnTo>
                  <a:lnTo>
                    <a:pt x="1859" y="1270"/>
                  </a:lnTo>
                  <a:lnTo>
                    <a:pt x="1858" y="1270"/>
                  </a:lnTo>
                  <a:lnTo>
                    <a:pt x="1857" y="1269"/>
                  </a:lnTo>
                  <a:lnTo>
                    <a:pt x="1856" y="1266"/>
                  </a:lnTo>
                  <a:lnTo>
                    <a:pt x="1859" y="1265"/>
                  </a:lnTo>
                  <a:lnTo>
                    <a:pt x="1859" y="1263"/>
                  </a:lnTo>
                  <a:lnTo>
                    <a:pt x="1856" y="1261"/>
                  </a:lnTo>
                  <a:lnTo>
                    <a:pt x="1847" y="1258"/>
                  </a:lnTo>
                  <a:lnTo>
                    <a:pt x="1843" y="1258"/>
                  </a:lnTo>
                  <a:lnTo>
                    <a:pt x="1840" y="1255"/>
                  </a:lnTo>
                  <a:lnTo>
                    <a:pt x="1838" y="1255"/>
                  </a:lnTo>
                  <a:lnTo>
                    <a:pt x="1835" y="1257"/>
                  </a:lnTo>
                  <a:lnTo>
                    <a:pt x="1834" y="1260"/>
                  </a:lnTo>
                  <a:lnTo>
                    <a:pt x="1835" y="1265"/>
                  </a:lnTo>
                  <a:lnTo>
                    <a:pt x="1835" y="1268"/>
                  </a:lnTo>
                  <a:lnTo>
                    <a:pt x="1833" y="1272"/>
                  </a:lnTo>
                  <a:lnTo>
                    <a:pt x="1832" y="1275"/>
                  </a:lnTo>
                  <a:lnTo>
                    <a:pt x="1830" y="1278"/>
                  </a:lnTo>
                  <a:lnTo>
                    <a:pt x="1828" y="1281"/>
                  </a:lnTo>
                  <a:lnTo>
                    <a:pt x="1824" y="1284"/>
                  </a:lnTo>
                  <a:lnTo>
                    <a:pt x="1817" y="1286"/>
                  </a:lnTo>
                  <a:lnTo>
                    <a:pt x="1813" y="1288"/>
                  </a:lnTo>
                  <a:lnTo>
                    <a:pt x="1808" y="1293"/>
                  </a:lnTo>
                  <a:lnTo>
                    <a:pt x="1806" y="1299"/>
                  </a:lnTo>
                  <a:lnTo>
                    <a:pt x="1808" y="1315"/>
                  </a:lnTo>
                  <a:lnTo>
                    <a:pt x="1807" y="1325"/>
                  </a:lnTo>
                  <a:lnTo>
                    <a:pt x="1804" y="1335"/>
                  </a:lnTo>
                  <a:lnTo>
                    <a:pt x="1798" y="1344"/>
                  </a:lnTo>
                  <a:lnTo>
                    <a:pt x="1792" y="1349"/>
                  </a:lnTo>
                  <a:lnTo>
                    <a:pt x="1784" y="1352"/>
                  </a:lnTo>
                  <a:lnTo>
                    <a:pt x="1775" y="1353"/>
                  </a:lnTo>
                  <a:lnTo>
                    <a:pt x="1766" y="1351"/>
                  </a:lnTo>
                  <a:lnTo>
                    <a:pt x="1758" y="1345"/>
                  </a:lnTo>
                  <a:lnTo>
                    <a:pt x="1748" y="1335"/>
                  </a:lnTo>
                  <a:lnTo>
                    <a:pt x="1749" y="1329"/>
                  </a:lnTo>
                  <a:lnTo>
                    <a:pt x="1754" y="1321"/>
                  </a:lnTo>
                  <a:lnTo>
                    <a:pt x="1754" y="1319"/>
                  </a:lnTo>
                  <a:lnTo>
                    <a:pt x="1751" y="1317"/>
                  </a:lnTo>
                  <a:lnTo>
                    <a:pt x="1738" y="1324"/>
                  </a:lnTo>
                  <a:lnTo>
                    <a:pt x="1732" y="1327"/>
                  </a:lnTo>
                  <a:lnTo>
                    <a:pt x="1722" y="1327"/>
                  </a:lnTo>
                  <a:lnTo>
                    <a:pt x="1715" y="1326"/>
                  </a:lnTo>
                  <a:lnTo>
                    <a:pt x="1710" y="1322"/>
                  </a:lnTo>
                  <a:lnTo>
                    <a:pt x="1706" y="1314"/>
                  </a:lnTo>
                  <a:lnTo>
                    <a:pt x="1702" y="1306"/>
                  </a:lnTo>
                  <a:lnTo>
                    <a:pt x="1701" y="1299"/>
                  </a:lnTo>
                  <a:lnTo>
                    <a:pt x="1702" y="1292"/>
                  </a:lnTo>
                  <a:lnTo>
                    <a:pt x="1707" y="1285"/>
                  </a:lnTo>
                  <a:lnTo>
                    <a:pt x="1715" y="1279"/>
                  </a:lnTo>
                  <a:lnTo>
                    <a:pt x="1725" y="1279"/>
                  </a:lnTo>
                  <a:lnTo>
                    <a:pt x="1736" y="1282"/>
                  </a:lnTo>
                  <a:lnTo>
                    <a:pt x="1744" y="1289"/>
                  </a:lnTo>
                  <a:lnTo>
                    <a:pt x="1747" y="1285"/>
                  </a:lnTo>
                  <a:lnTo>
                    <a:pt x="1747" y="1280"/>
                  </a:lnTo>
                  <a:lnTo>
                    <a:pt x="1745" y="1276"/>
                  </a:lnTo>
                  <a:lnTo>
                    <a:pt x="1746" y="1272"/>
                  </a:lnTo>
                  <a:lnTo>
                    <a:pt x="1749" y="1269"/>
                  </a:lnTo>
                  <a:lnTo>
                    <a:pt x="1760" y="1264"/>
                  </a:lnTo>
                  <a:lnTo>
                    <a:pt x="1761" y="1253"/>
                  </a:lnTo>
                  <a:lnTo>
                    <a:pt x="1764" y="1247"/>
                  </a:lnTo>
                  <a:lnTo>
                    <a:pt x="1769" y="1242"/>
                  </a:lnTo>
                  <a:lnTo>
                    <a:pt x="1773" y="1234"/>
                  </a:lnTo>
                  <a:lnTo>
                    <a:pt x="1769" y="1231"/>
                  </a:lnTo>
                  <a:lnTo>
                    <a:pt x="1762" y="1224"/>
                  </a:lnTo>
                  <a:lnTo>
                    <a:pt x="1756" y="1223"/>
                  </a:lnTo>
                  <a:lnTo>
                    <a:pt x="1746" y="1227"/>
                  </a:lnTo>
                  <a:lnTo>
                    <a:pt x="1745" y="1230"/>
                  </a:lnTo>
                  <a:lnTo>
                    <a:pt x="1747" y="1232"/>
                  </a:lnTo>
                  <a:lnTo>
                    <a:pt x="1750" y="1233"/>
                  </a:lnTo>
                  <a:lnTo>
                    <a:pt x="1752" y="1232"/>
                  </a:lnTo>
                  <a:lnTo>
                    <a:pt x="1752" y="1230"/>
                  </a:lnTo>
                  <a:lnTo>
                    <a:pt x="1754" y="1229"/>
                  </a:lnTo>
                  <a:lnTo>
                    <a:pt x="1756" y="1229"/>
                  </a:lnTo>
                  <a:lnTo>
                    <a:pt x="1757" y="1232"/>
                  </a:lnTo>
                  <a:lnTo>
                    <a:pt x="1756" y="1236"/>
                  </a:lnTo>
                  <a:lnTo>
                    <a:pt x="1755" y="1238"/>
                  </a:lnTo>
                  <a:lnTo>
                    <a:pt x="1750" y="1242"/>
                  </a:lnTo>
                  <a:lnTo>
                    <a:pt x="1748" y="1243"/>
                  </a:lnTo>
                  <a:lnTo>
                    <a:pt x="1742" y="1243"/>
                  </a:lnTo>
                  <a:lnTo>
                    <a:pt x="1739" y="1243"/>
                  </a:lnTo>
                  <a:lnTo>
                    <a:pt x="1739" y="1245"/>
                  </a:lnTo>
                  <a:lnTo>
                    <a:pt x="1735" y="1256"/>
                  </a:lnTo>
                  <a:lnTo>
                    <a:pt x="1734" y="1253"/>
                  </a:lnTo>
                  <a:lnTo>
                    <a:pt x="1732" y="1252"/>
                  </a:lnTo>
                  <a:lnTo>
                    <a:pt x="1730" y="1251"/>
                  </a:lnTo>
                  <a:lnTo>
                    <a:pt x="1729" y="1250"/>
                  </a:lnTo>
                  <a:lnTo>
                    <a:pt x="1731" y="1246"/>
                  </a:lnTo>
                  <a:lnTo>
                    <a:pt x="1734" y="1233"/>
                  </a:lnTo>
                  <a:lnTo>
                    <a:pt x="1738" y="1228"/>
                  </a:lnTo>
                  <a:lnTo>
                    <a:pt x="1735" y="1222"/>
                  </a:lnTo>
                  <a:lnTo>
                    <a:pt x="1732" y="1222"/>
                  </a:lnTo>
                  <a:lnTo>
                    <a:pt x="1731" y="1228"/>
                  </a:lnTo>
                  <a:lnTo>
                    <a:pt x="1729" y="1234"/>
                  </a:lnTo>
                  <a:lnTo>
                    <a:pt x="1726" y="1240"/>
                  </a:lnTo>
                  <a:lnTo>
                    <a:pt x="1719" y="1252"/>
                  </a:lnTo>
                  <a:lnTo>
                    <a:pt x="1718" y="1256"/>
                  </a:lnTo>
                  <a:lnTo>
                    <a:pt x="1717" y="1258"/>
                  </a:lnTo>
                  <a:lnTo>
                    <a:pt x="1714" y="1258"/>
                  </a:lnTo>
                  <a:lnTo>
                    <a:pt x="1708" y="1256"/>
                  </a:lnTo>
                  <a:lnTo>
                    <a:pt x="1702" y="1254"/>
                  </a:lnTo>
                  <a:lnTo>
                    <a:pt x="1696" y="1250"/>
                  </a:lnTo>
                  <a:lnTo>
                    <a:pt x="1694" y="1246"/>
                  </a:lnTo>
                  <a:lnTo>
                    <a:pt x="1692" y="1239"/>
                  </a:lnTo>
                  <a:lnTo>
                    <a:pt x="1689" y="1237"/>
                  </a:lnTo>
                  <a:lnTo>
                    <a:pt x="1680" y="1236"/>
                  </a:lnTo>
                  <a:lnTo>
                    <a:pt x="1674" y="1251"/>
                  </a:lnTo>
                  <a:lnTo>
                    <a:pt x="1664" y="1264"/>
                  </a:lnTo>
                  <a:lnTo>
                    <a:pt x="1639" y="1286"/>
                  </a:lnTo>
                  <a:lnTo>
                    <a:pt x="1632" y="1290"/>
                  </a:lnTo>
                  <a:lnTo>
                    <a:pt x="1624" y="1293"/>
                  </a:lnTo>
                  <a:lnTo>
                    <a:pt x="1598" y="1297"/>
                  </a:lnTo>
                  <a:lnTo>
                    <a:pt x="1582" y="1304"/>
                  </a:lnTo>
                  <a:lnTo>
                    <a:pt x="1573" y="1304"/>
                  </a:lnTo>
                  <a:lnTo>
                    <a:pt x="1549" y="1300"/>
                  </a:lnTo>
                  <a:lnTo>
                    <a:pt x="1534" y="1292"/>
                  </a:lnTo>
                  <a:lnTo>
                    <a:pt x="1506" y="1292"/>
                  </a:lnTo>
                  <a:lnTo>
                    <a:pt x="1489" y="1287"/>
                  </a:lnTo>
                  <a:lnTo>
                    <a:pt x="1475" y="1276"/>
                  </a:lnTo>
                  <a:lnTo>
                    <a:pt x="1466" y="1260"/>
                  </a:lnTo>
                  <a:lnTo>
                    <a:pt x="1466" y="1240"/>
                  </a:lnTo>
                  <a:lnTo>
                    <a:pt x="1474" y="1225"/>
                  </a:lnTo>
                  <a:lnTo>
                    <a:pt x="1500" y="1198"/>
                  </a:lnTo>
                  <a:lnTo>
                    <a:pt x="1509" y="1184"/>
                  </a:lnTo>
                  <a:lnTo>
                    <a:pt x="1522" y="1161"/>
                  </a:lnTo>
                  <a:lnTo>
                    <a:pt x="1530" y="1151"/>
                  </a:lnTo>
                  <a:lnTo>
                    <a:pt x="1538" y="1144"/>
                  </a:lnTo>
                  <a:lnTo>
                    <a:pt x="1551" y="1142"/>
                  </a:lnTo>
                  <a:lnTo>
                    <a:pt x="1569" y="1143"/>
                  </a:lnTo>
                  <a:lnTo>
                    <a:pt x="1587" y="1146"/>
                  </a:lnTo>
                  <a:lnTo>
                    <a:pt x="1603" y="1151"/>
                  </a:lnTo>
                  <a:lnTo>
                    <a:pt x="1622" y="1164"/>
                  </a:lnTo>
                  <a:lnTo>
                    <a:pt x="1625" y="1166"/>
                  </a:lnTo>
                  <a:lnTo>
                    <a:pt x="1627" y="1170"/>
                  </a:lnTo>
                  <a:lnTo>
                    <a:pt x="1637" y="1186"/>
                  </a:lnTo>
                  <a:lnTo>
                    <a:pt x="1641" y="1190"/>
                  </a:lnTo>
                  <a:lnTo>
                    <a:pt x="1658" y="1192"/>
                  </a:lnTo>
                  <a:lnTo>
                    <a:pt x="1663" y="1191"/>
                  </a:lnTo>
                  <a:lnTo>
                    <a:pt x="1670" y="1188"/>
                  </a:lnTo>
                  <a:lnTo>
                    <a:pt x="1674" y="1187"/>
                  </a:lnTo>
                  <a:lnTo>
                    <a:pt x="1683" y="1190"/>
                  </a:lnTo>
                  <a:lnTo>
                    <a:pt x="1697" y="1200"/>
                  </a:lnTo>
                  <a:lnTo>
                    <a:pt x="1706" y="1200"/>
                  </a:lnTo>
                  <a:lnTo>
                    <a:pt x="1719" y="1194"/>
                  </a:lnTo>
                  <a:lnTo>
                    <a:pt x="1726" y="1194"/>
                  </a:lnTo>
                  <a:lnTo>
                    <a:pt x="1730" y="1202"/>
                  </a:lnTo>
                  <a:lnTo>
                    <a:pt x="1730" y="1207"/>
                  </a:lnTo>
                  <a:lnTo>
                    <a:pt x="1729" y="1209"/>
                  </a:lnTo>
                  <a:lnTo>
                    <a:pt x="1729" y="1212"/>
                  </a:lnTo>
                  <a:lnTo>
                    <a:pt x="1731" y="1216"/>
                  </a:lnTo>
                  <a:lnTo>
                    <a:pt x="1734" y="1217"/>
                  </a:lnTo>
                  <a:lnTo>
                    <a:pt x="1742" y="1219"/>
                  </a:lnTo>
                  <a:lnTo>
                    <a:pt x="1745" y="1221"/>
                  </a:lnTo>
                  <a:lnTo>
                    <a:pt x="1751" y="1217"/>
                  </a:lnTo>
                  <a:lnTo>
                    <a:pt x="1757" y="1217"/>
                  </a:lnTo>
                  <a:lnTo>
                    <a:pt x="1771" y="1219"/>
                  </a:lnTo>
                  <a:lnTo>
                    <a:pt x="1777" y="1216"/>
                  </a:lnTo>
                  <a:lnTo>
                    <a:pt x="1783" y="1213"/>
                  </a:lnTo>
                  <a:lnTo>
                    <a:pt x="1788" y="1211"/>
                  </a:lnTo>
                  <a:lnTo>
                    <a:pt x="1793" y="1216"/>
                  </a:lnTo>
                  <a:lnTo>
                    <a:pt x="1789" y="1219"/>
                  </a:lnTo>
                  <a:lnTo>
                    <a:pt x="1786" y="1220"/>
                  </a:lnTo>
                  <a:lnTo>
                    <a:pt x="1783" y="1220"/>
                  </a:lnTo>
                  <a:lnTo>
                    <a:pt x="1790" y="1225"/>
                  </a:lnTo>
                  <a:lnTo>
                    <a:pt x="1801" y="1221"/>
                  </a:lnTo>
                  <a:lnTo>
                    <a:pt x="1812" y="1212"/>
                  </a:lnTo>
                  <a:lnTo>
                    <a:pt x="1815" y="1206"/>
                  </a:lnTo>
                  <a:lnTo>
                    <a:pt x="1812" y="1204"/>
                  </a:lnTo>
                  <a:lnTo>
                    <a:pt x="1807" y="1203"/>
                  </a:lnTo>
                  <a:lnTo>
                    <a:pt x="1803" y="1205"/>
                  </a:lnTo>
                  <a:lnTo>
                    <a:pt x="1800" y="1209"/>
                  </a:lnTo>
                  <a:lnTo>
                    <a:pt x="1790" y="1200"/>
                  </a:lnTo>
                  <a:lnTo>
                    <a:pt x="1776" y="1174"/>
                  </a:lnTo>
                  <a:lnTo>
                    <a:pt x="1768" y="1161"/>
                  </a:lnTo>
                  <a:lnTo>
                    <a:pt x="1767" y="1143"/>
                  </a:lnTo>
                  <a:lnTo>
                    <a:pt x="1764" y="1136"/>
                  </a:lnTo>
                  <a:lnTo>
                    <a:pt x="1752" y="1120"/>
                  </a:lnTo>
                  <a:lnTo>
                    <a:pt x="1748" y="1113"/>
                  </a:lnTo>
                  <a:lnTo>
                    <a:pt x="1748" y="1109"/>
                  </a:lnTo>
                  <a:lnTo>
                    <a:pt x="1747" y="1101"/>
                  </a:lnTo>
                  <a:lnTo>
                    <a:pt x="1747" y="1097"/>
                  </a:lnTo>
                  <a:lnTo>
                    <a:pt x="1745" y="1094"/>
                  </a:lnTo>
                  <a:lnTo>
                    <a:pt x="1738" y="1083"/>
                  </a:lnTo>
                  <a:lnTo>
                    <a:pt x="1726" y="1076"/>
                  </a:lnTo>
                  <a:lnTo>
                    <a:pt x="1720" y="1063"/>
                  </a:lnTo>
                  <a:lnTo>
                    <a:pt x="1713" y="1059"/>
                  </a:lnTo>
                  <a:lnTo>
                    <a:pt x="1700" y="1055"/>
                  </a:lnTo>
                  <a:lnTo>
                    <a:pt x="1694" y="1050"/>
                  </a:lnTo>
                  <a:lnTo>
                    <a:pt x="1682" y="1029"/>
                  </a:lnTo>
                  <a:lnTo>
                    <a:pt x="1686" y="1019"/>
                  </a:lnTo>
                  <a:lnTo>
                    <a:pt x="1682" y="1012"/>
                  </a:lnTo>
                  <a:lnTo>
                    <a:pt x="1676" y="1006"/>
                  </a:lnTo>
                  <a:lnTo>
                    <a:pt x="1671" y="999"/>
                  </a:lnTo>
                  <a:lnTo>
                    <a:pt x="1671" y="991"/>
                  </a:lnTo>
                  <a:lnTo>
                    <a:pt x="1673" y="981"/>
                  </a:lnTo>
                  <a:lnTo>
                    <a:pt x="1679" y="965"/>
                  </a:lnTo>
                  <a:lnTo>
                    <a:pt x="1676" y="956"/>
                  </a:lnTo>
                  <a:lnTo>
                    <a:pt x="1678" y="948"/>
                  </a:lnTo>
                  <a:lnTo>
                    <a:pt x="1687" y="936"/>
                  </a:lnTo>
                  <a:lnTo>
                    <a:pt x="1690" y="910"/>
                  </a:lnTo>
                  <a:lnTo>
                    <a:pt x="1698" y="892"/>
                  </a:lnTo>
                  <a:lnTo>
                    <a:pt x="1701" y="876"/>
                  </a:lnTo>
                  <a:lnTo>
                    <a:pt x="1702" y="860"/>
                  </a:lnTo>
                  <a:lnTo>
                    <a:pt x="1701" y="853"/>
                  </a:lnTo>
                  <a:lnTo>
                    <a:pt x="1686" y="855"/>
                  </a:lnTo>
                  <a:lnTo>
                    <a:pt x="1670" y="856"/>
                  </a:lnTo>
                  <a:lnTo>
                    <a:pt x="1662" y="857"/>
                  </a:lnTo>
                  <a:lnTo>
                    <a:pt x="1640" y="859"/>
                  </a:lnTo>
                  <a:lnTo>
                    <a:pt x="1606" y="862"/>
                  </a:lnTo>
                  <a:lnTo>
                    <a:pt x="1563" y="866"/>
                  </a:lnTo>
                  <a:lnTo>
                    <a:pt x="1511" y="871"/>
                  </a:lnTo>
                  <a:lnTo>
                    <a:pt x="1453" y="876"/>
                  </a:lnTo>
                  <a:lnTo>
                    <a:pt x="1391" y="881"/>
                  </a:lnTo>
                  <a:lnTo>
                    <a:pt x="1327" y="887"/>
                  </a:lnTo>
                  <a:lnTo>
                    <a:pt x="1263" y="892"/>
                  </a:lnTo>
                  <a:lnTo>
                    <a:pt x="1201" y="897"/>
                  </a:lnTo>
                  <a:lnTo>
                    <a:pt x="1143" y="902"/>
                  </a:lnTo>
                  <a:lnTo>
                    <a:pt x="1091" y="906"/>
                  </a:lnTo>
                  <a:lnTo>
                    <a:pt x="1047" y="909"/>
                  </a:lnTo>
                  <a:lnTo>
                    <a:pt x="1013" y="912"/>
                  </a:lnTo>
                  <a:lnTo>
                    <a:pt x="991" y="913"/>
                  </a:lnTo>
                  <a:lnTo>
                    <a:pt x="984" y="914"/>
                  </a:lnTo>
                  <a:lnTo>
                    <a:pt x="966" y="915"/>
                  </a:lnTo>
                  <a:lnTo>
                    <a:pt x="964" y="916"/>
                  </a:lnTo>
                  <a:lnTo>
                    <a:pt x="992" y="888"/>
                  </a:lnTo>
                  <a:lnTo>
                    <a:pt x="988" y="877"/>
                  </a:lnTo>
                  <a:lnTo>
                    <a:pt x="976" y="864"/>
                  </a:lnTo>
                  <a:lnTo>
                    <a:pt x="970" y="851"/>
                  </a:lnTo>
                  <a:lnTo>
                    <a:pt x="970" y="847"/>
                  </a:lnTo>
                  <a:lnTo>
                    <a:pt x="974" y="839"/>
                  </a:lnTo>
                  <a:lnTo>
                    <a:pt x="974" y="834"/>
                  </a:lnTo>
                  <a:lnTo>
                    <a:pt x="975" y="832"/>
                  </a:lnTo>
                  <a:lnTo>
                    <a:pt x="977" y="827"/>
                  </a:lnTo>
                  <a:lnTo>
                    <a:pt x="977" y="822"/>
                  </a:lnTo>
                  <a:lnTo>
                    <a:pt x="975" y="820"/>
                  </a:lnTo>
                  <a:lnTo>
                    <a:pt x="969" y="817"/>
                  </a:lnTo>
                  <a:lnTo>
                    <a:pt x="963" y="810"/>
                  </a:lnTo>
                  <a:lnTo>
                    <a:pt x="958" y="801"/>
                  </a:lnTo>
                  <a:lnTo>
                    <a:pt x="958" y="794"/>
                  </a:lnTo>
                  <a:lnTo>
                    <a:pt x="964" y="790"/>
                  </a:lnTo>
                  <a:lnTo>
                    <a:pt x="972" y="789"/>
                  </a:lnTo>
                  <a:lnTo>
                    <a:pt x="991" y="788"/>
                  </a:lnTo>
                  <a:lnTo>
                    <a:pt x="999" y="786"/>
                  </a:lnTo>
                  <a:lnTo>
                    <a:pt x="1003" y="781"/>
                  </a:lnTo>
                  <a:lnTo>
                    <a:pt x="1005" y="773"/>
                  </a:lnTo>
                  <a:lnTo>
                    <a:pt x="1008" y="744"/>
                  </a:lnTo>
                  <a:lnTo>
                    <a:pt x="1011" y="740"/>
                  </a:lnTo>
                  <a:lnTo>
                    <a:pt x="1012" y="736"/>
                  </a:lnTo>
                  <a:lnTo>
                    <a:pt x="1012" y="727"/>
                  </a:lnTo>
                  <a:lnTo>
                    <a:pt x="1011" y="724"/>
                  </a:lnTo>
                  <a:lnTo>
                    <a:pt x="1005" y="715"/>
                  </a:lnTo>
                  <a:lnTo>
                    <a:pt x="1001" y="710"/>
                  </a:lnTo>
                  <a:lnTo>
                    <a:pt x="999" y="707"/>
                  </a:lnTo>
                  <a:lnTo>
                    <a:pt x="996" y="688"/>
                  </a:lnTo>
                  <a:lnTo>
                    <a:pt x="1004" y="674"/>
                  </a:lnTo>
                  <a:lnTo>
                    <a:pt x="1029" y="653"/>
                  </a:lnTo>
                  <a:lnTo>
                    <a:pt x="1029" y="650"/>
                  </a:lnTo>
                  <a:lnTo>
                    <a:pt x="1031" y="645"/>
                  </a:lnTo>
                  <a:lnTo>
                    <a:pt x="1030" y="634"/>
                  </a:lnTo>
                  <a:lnTo>
                    <a:pt x="1034" y="595"/>
                  </a:lnTo>
                  <a:lnTo>
                    <a:pt x="1034" y="586"/>
                  </a:lnTo>
                  <a:lnTo>
                    <a:pt x="1035" y="578"/>
                  </a:lnTo>
                  <a:lnTo>
                    <a:pt x="1045" y="556"/>
                  </a:lnTo>
                  <a:lnTo>
                    <a:pt x="1049" y="539"/>
                  </a:lnTo>
                  <a:lnTo>
                    <a:pt x="1052" y="531"/>
                  </a:lnTo>
                  <a:lnTo>
                    <a:pt x="1057" y="523"/>
                  </a:lnTo>
                  <a:lnTo>
                    <a:pt x="1063" y="518"/>
                  </a:lnTo>
                  <a:lnTo>
                    <a:pt x="1079" y="513"/>
                  </a:lnTo>
                  <a:lnTo>
                    <a:pt x="1086" y="510"/>
                  </a:lnTo>
                  <a:lnTo>
                    <a:pt x="1093" y="503"/>
                  </a:lnTo>
                  <a:lnTo>
                    <a:pt x="1109" y="482"/>
                  </a:lnTo>
                  <a:lnTo>
                    <a:pt x="1111" y="478"/>
                  </a:lnTo>
                  <a:lnTo>
                    <a:pt x="1114" y="468"/>
                  </a:lnTo>
                  <a:lnTo>
                    <a:pt x="1116" y="464"/>
                  </a:lnTo>
                  <a:lnTo>
                    <a:pt x="1120" y="461"/>
                  </a:lnTo>
                  <a:lnTo>
                    <a:pt x="1131" y="457"/>
                  </a:lnTo>
                  <a:lnTo>
                    <a:pt x="1144" y="445"/>
                  </a:lnTo>
                  <a:lnTo>
                    <a:pt x="1151" y="429"/>
                  </a:lnTo>
                  <a:lnTo>
                    <a:pt x="1150" y="413"/>
                  </a:lnTo>
                  <a:lnTo>
                    <a:pt x="1138" y="401"/>
                  </a:lnTo>
                  <a:lnTo>
                    <a:pt x="1137" y="398"/>
                  </a:lnTo>
                  <a:lnTo>
                    <a:pt x="1137" y="393"/>
                  </a:lnTo>
                  <a:lnTo>
                    <a:pt x="1138" y="389"/>
                  </a:lnTo>
                  <a:lnTo>
                    <a:pt x="1141" y="385"/>
                  </a:lnTo>
                  <a:lnTo>
                    <a:pt x="1162" y="384"/>
                  </a:lnTo>
                  <a:lnTo>
                    <a:pt x="1173" y="360"/>
                  </a:lnTo>
                  <a:lnTo>
                    <a:pt x="1183" y="331"/>
                  </a:lnTo>
                  <a:lnTo>
                    <a:pt x="1198" y="312"/>
                  </a:lnTo>
                  <a:lnTo>
                    <a:pt x="1198" y="309"/>
                  </a:lnTo>
                  <a:lnTo>
                    <a:pt x="1201" y="307"/>
                  </a:lnTo>
                  <a:lnTo>
                    <a:pt x="1202" y="301"/>
                  </a:lnTo>
                  <a:lnTo>
                    <a:pt x="1199" y="294"/>
                  </a:lnTo>
                  <a:lnTo>
                    <a:pt x="1190" y="292"/>
                  </a:lnTo>
                  <a:lnTo>
                    <a:pt x="1176" y="291"/>
                  </a:lnTo>
                  <a:lnTo>
                    <a:pt x="1170" y="289"/>
                  </a:lnTo>
                  <a:lnTo>
                    <a:pt x="1167" y="286"/>
                  </a:lnTo>
                  <a:lnTo>
                    <a:pt x="1162" y="268"/>
                  </a:lnTo>
                  <a:lnTo>
                    <a:pt x="1153" y="261"/>
                  </a:lnTo>
                  <a:lnTo>
                    <a:pt x="1141" y="257"/>
                  </a:lnTo>
                  <a:lnTo>
                    <a:pt x="1128" y="250"/>
                  </a:lnTo>
                  <a:lnTo>
                    <a:pt x="1123" y="244"/>
                  </a:lnTo>
                  <a:lnTo>
                    <a:pt x="1121" y="237"/>
                  </a:lnTo>
                  <a:lnTo>
                    <a:pt x="1120" y="218"/>
                  </a:lnTo>
                  <a:lnTo>
                    <a:pt x="1121" y="214"/>
                  </a:lnTo>
                  <a:lnTo>
                    <a:pt x="1122" y="209"/>
                  </a:lnTo>
                  <a:lnTo>
                    <a:pt x="1123" y="203"/>
                  </a:lnTo>
                  <a:lnTo>
                    <a:pt x="1121" y="198"/>
                  </a:lnTo>
                  <a:lnTo>
                    <a:pt x="1118" y="195"/>
                  </a:lnTo>
                  <a:lnTo>
                    <a:pt x="1109" y="190"/>
                  </a:lnTo>
                  <a:lnTo>
                    <a:pt x="1105" y="187"/>
                  </a:lnTo>
                  <a:lnTo>
                    <a:pt x="1100" y="181"/>
                  </a:lnTo>
                  <a:lnTo>
                    <a:pt x="1096" y="174"/>
                  </a:lnTo>
                  <a:lnTo>
                    <a:pt x="1093" y="166"/>
                  </a:lnTo>
                  <a:lnTo>
                    <a:pt x="1092" y="156"/>
                  </a:lnTo>
                  <a:lnTo>
                    <a:pt x="1095" y="149"/>
                  </a:lnTo>
                  <a:lnTo>
                    <a:pt x="1105" y="147"/>
                  </a:lnTo>
                  <a:lnTo>
                    <a:pt x="1115" y="145"/>
                  </a:lnTo>
                  <a:lnTo>
                    <a:pt x="1122" y="143"/>
                  </a:lnTo>
                  <a:lnTo>
                    <a:pt x="1127" y="133"/>
                  </a:lnTo>
                  <a:lnTo>
                    <a:pt x="1125" y="125"/>
                  </a:lnTo>
                  <a:lnTo>
                    <a:pt x="1118" y="120"/>
                  </a:lnTo>
                  <a:lnTo>
                    <a:pt x="1099" y="119"/>
                  </a:lnTo>
                  <a:lnTo>
                    <a:pt x="1094" y="115"/>
                  </a:lnTo>
                  <a:lnTo>
                    <a:pt x="1092" y="109"/>
                  </a:lnTo>
                  <a:lnTo>
                    <a:pt x="1094" y="91"/>
                  </a:lnTo>
                  <a:lnTo>
                    <a:pt x="1098" y="69"/>
                  </a:lnTo>
                  <a:lnTo>
                    <a:pt x="1101" y="64"/>
                  </a:lnTo>
                  <a:lnTo>
                    <a:pt x="1106" y="61"/>
                  </a:lnTo>
                  <a:lnTo>
                    <a:pt x="1111" y="55"/>
                  </a:lnTo>
                  <a:lnTo>
                    <a:pt x="1116" y="46"/>
                  </a:lnTo>
                  <a:lnTo>
                    <a:pt x="1119" y="38"/>
                  </a:lnTo>
                  <a:lnTo>
                    <a:pt x="1111" y="30"/>
                  </a:lnTo>
                  <a:lnTo>
                    <a:pt x="1106" y="25"/>
                  </a:lnTo>
                  <a:lnTo>
                    <a:pt x="1101" y="24"/>
                  </a:lnTo>
                  <a:lnTo>
                    <a:pt x="1095" y="24"/>
                  </a:lnTo>
                  <a:lnTo>
                    <a:pt x="1088" y="22"/>
                  </a:lnTo>
                  <a:lnTo>
                    <a:pt x="1083" y="19"/>
                  </a:lnTo>
                  <a:lnTo>
                    <a:pt x="1080" y="15"/>
                  </a:lnTo>
                  <a:lnTo>
                    <a:pt x="1080" y="0"/>
                  </a:lnTo>
                  <a:lnTo>
                    <a:pt x="1075" y="1"/>
                  </a:lnTo>
                  <a:lnTo>
                    <a:pt x="1008" y="7"/>
                  </a:lnTo>
                  <a:lnTo>
                    <a:pt x="940" y="12"/>
                  </a:lnTo>
                  <a:lnTo>
                    <a:pt x="873" y="17"/>
                  </a:lnTo>
                  <a:lnTo>
                    <a:pt x="806" y="22"/>
                  </a:lnTo>
                  <a:lnTo>
                    <a:pt x="739" y="27"/>
                  </a:lnTo>
                  <a:lnTo>
                    <a:pt x="672" y="32"/>
                  </a:lnTo>
                  <a:lnTo>
                    <a:pt x="605" y="37"/>
                  </a:lnTo>
                  <a:lnTo>
                    <a:pt x="538" y="41"/>
                  </a:lnTo>
                  <a:lnTo>
                    <a:pt x="470" y="45"/>
                  </a:lnTo>
                  <a:lnTo>
                    <a:pt x="403" y="50"/>
                  </a:lnTo>
                  <a:lnTo>
                    <a:pt x="336" y="54"/>
                  </a:lnTo>
                  <a:lnTo>
                    <a:pt x="269" y="59"/>
                  </a:lnTo>
                  <a:lnTo>
                    <a:pt x="202" y="63"/>
                  </a:lnTo>
                  <a:lnTo>
                    <a:pt x="134" y="66"/>
                  </a:lnTo>
                  <a:lnTo>
                    <a:pt x="67" y="71"/>
                  </a:lnTo>
                  <a:lnTo>
                    <a:pt x="0" y="74"/>
                  </a:lnTo>
                  <a:lnTo>
                    <a:pt x="3" y="127"/>
                  </a:lnTo>
                  <a:lnTo>
                    <a:pt x="8" y="232"/>
                  </a:lnTo>
                  <a:lnTo>
                    <a:pt x="11" y="284"/>
                  </a:lnTo>
                  <a:lnTo>
                    <a:pt x="14" y="337"/>
                  </a:lnTo>
                  <a:lnTo>
                    <a:pt x="16" y="390"/>
                  </a:lnTo>
                  <a:lnTo>
                    <a:pt x="19" y="442"/>
                  </a:lnTo>
                  <a:lnTo>
                    <a:pt x="22" y="495"/>
                  </a:lnTo>
                  <a:lnTo>
                    <a:pt x="24" y="528"/>
                  </a:lnTo>
                  <a:lnTo>
                    <a:pt x="24" y="529"/>
                  </a:lnTo>
                  <a:lnTo>
                    <a:pt x="25" y="530"/>
                  </a:lnTo>
                  <a:lnTo>
                    <a:pt x="27" y="533"/>
                  </a:lnTo>
                  <a:lnTo>
                    <a:pt x="32" y="536"/>
                  </a:lnTo>
                  <a:lnTo>
                    <a:pt x="35" y="537"/>
                  </a:lnTo>
                  <a:lnTo>
                    <a:pt x="40" y="541"/>
                  </a:lnTo>
                  <a:lnTo>
                    <a:pt x="42" y="543"/>
                  </a:lnTo>
                  <a:lnTo>
                    <a:pt x="50" y="557"/>
                  </a:lnTo>
                  <a:lnTo>
                    <a:pt x="52" y="559"/>
                  </a:lnTo>
                  <a:lnTo>
                    <a:pt x="53" y="560"/>
                  </a:lnTo>
                  <a:lnTo>
                    <a:pt x="55" y="561"/>
                  </a:lnTo>
                  <a:lnTo>
                    <a:pt x="68" y="566"/>
                  </a:lnTo>
                  <a:lnTo>
                    <a:pt x="72" y="569"/>
                  </a:lnTo>
                  <a:lnTo>
                    <a:pt x="79" y="577"/>
                  </a:lnTo>
                  <a:lnTo>
                    <a:pt x="85" y="583"/>
                  </a:lnTo>
                  <a:lnTo>
                    <a:pt x="89" y="589"/>
                  </a:lnTo>
                  <a:lnTo>
                    <a:pt x="91" y="593"/>
                  </a:lnTo>
                  <a:lnTo>
                    <a:pt x="92" y="597"/>
                  </a:lnTo>
                  <a:lnTo>
                    <a:pt x="96" y="603"/>
                  </a:lnTo>
                  <a:lnTo>
                    <a:pt x="106" y="616"/>
                  </a:lnTo>
                  <a:lnTo>
                    <a:pt x="107" y="620"/>
                  </a:lnTo>
                  <a:lnTo>
                    <a:pt x="111" y="638"/>
                  </a:lnTo>
                  <a:lnTo>
                    <a:pt x="113" y="643"/>
                  </a:lnTo>
                  <a:lnTo>
                    <a:pt x="114" y="646"/>
                  </a:lnTo>
                  <a:lnTo>
                    <a:pt x="116" y="647"/>
                  </a:lnTo>
                  <a:lnTo>
                    <a:pt x="117" y="649"/>
                  </a:lnTo>
                  <a:lnTo>
                    <a:pt x="118" y="651"/>
                  </a:lnTo>
                  <a:lnTo>
                    <a:pt x="118" y="653"/>
                  </a:lnTo>
                  <a:lnTo>
                    <a:pt x="118" y="655"/>
                  </a:lnTo>
                  <a:lnTo>
                    <a:pt x="117" y="663"/>
                  </a:lnTo>
                  <a:lnTo>
                    <a:pt x="116" y="667"/>
                  </a:lnTo>
                  <a:lnTo>
                    <a:pt x="117" y="679"/>
                  </a:lnTo>
                  <a:lnTo>
                    <a:pt x="116" y="683"/>
                  </a:lnTo>
                  <a:lnTo>
                    <a:pt x="116" y="686"/>
                  </a:lnTo>
                  <a:lnTo>
                    <a:pt x="114" y="689"/>
                  </a:lnTo>
                  <a:lnTo>
                    <a:pt x="113" y="694"/>
                  </a:lnTo>
                  <a:lnTo>
                    <a:pt x="113" y="697"/>
                  </a:lnTo>
                  <a:lnTo>
                    <a:pt x="114" y="700"/>
                  </a:lnTo>
                  <a:lnTo>
                    <a:pt x="115" y="704"/>
                  </a:lnTo>
                  <a:lnTo>
                    <a:pt x="116" y="707"/>
                  </a:lnTo>
                  <a:lnTo>
                    <a:pt x="119" y="711"/>
                  </a:lnTo>
                  <a:lnTo>
                    <a:pt x="123" y="716"/>
                  </a:lnTo>
                  <a:lnTo>
                    <a:pt x="134" y="727"/>
                  </a:lnTo>
                  <a:lnTo>
                    <a:pt x="137" y="729"/>
                  </a:lnTo>
                  <a:lnTo>
                    <a:pt x="139" y="730"/>
                  </a:lnTo>
                  <a:lnTo>
                    <a:pt x="141" y="731"/>
                  </a:lnTo>
                  <a:lnTo>
                    <a:pt x="151" y="734"/>
                  </a:lnTo>
                  <a:lnTo>
                    <a:pt x="153" y="735"/>
                  </a:lnTo>
                  <a:lnTo>
                    <a:pt x="155" y="736"/>
                  </a:lnTo>
                  <a:lnTo>
                    <a:pt x="156" y="737"/>
                  </a:lnTo>
                  <a:lnTo>
                    <a:pt x="157" y="740"/>
                  </a:lnTo>
                  <a:lnTo>
                    <a:pt x="156" y="742"/>
                  </a:lnTo>
                  <a:lnTo>
                    <a:pt x="155" y="744"/>
                  </a:lnTo>
                  <a:lnTo>
                    <a:pt x="154" y="744"/>
                  </a:lnTo>
                  <a:lnTo>
                    <a:pt x="154" y="744"/>
                  </a:lnTo>
                  <a:lnTo>
                    <a:pt x="150" y="747"/>
                  </a:lnTo>
                  <a:lnTo>
                    <a:pt x="149" y="749"/>
                  </a:lnTo>
                  <a:lnTo>
                    <a:pt x="149" y="751"/>
                  </a:lnTo>
                  <a:lnTo>
                    <a:pt x="150" y="754"/>
                  </a:lnTo>
                  <a:lnTo>
                    <a:pt x="151" y="757"/>
                  </a:lnTo>
                  <a:lnTo>
                    <a:pt x="152" y="759"/>
                  </a:lnTo>
                  <a:lnTo>
                    <a:pt x="153" y="759"/>
                  </a:lnTo>
                  <a:lnTo>
                    <a:pt x="155" y="760"/>
                  </a:lnTo>
                  <a:lnTo>
                    <a:pt x="160" y="761"/>
                  </a:lnTo>
                  <a:lnTo>
                    <a:pt x="162" y="762"/>
                  </a:lnTo>
                  <a:lnTo>
                    <a:pt x="164" y="763"/>
                  </a:lnTo>
                  <a:lnTo>
                    <a:pt x="165" y="766"/>
                  </a:lnTo>
                  <a:lnTo>
                    <a:pt x="166" y="770"/>
                  </a:lnTo>
                  <a:lnTo>
                    <a:pt x="168" y="777"/>
                  </a:lnTo>
                  <a:lnTo>
                    <a:pt x="169" y="780"/>
                  </a:lnTo>
                  <a:lnTo>
                    <a:pt x="171" y="783"/>
                  </a:lnTo>
                  <a:lnTo>
                    <a:pt x="175" y="788"/>
                  </a:lnTo>
                  <a:lnTo>
                    <a:pt x="181" y="794"/>
                  </a:lnTo>
                  <a:lnTo>
                    <a:pt x="186" y="798"/>
                  </a:lnTo>
                  <a:lnTo>
                    <a:pt x="187" y="799"/>
                  </a:lnTo>
                  <a:lnTo>
                    <a:pt x="187" y="800"/>
                  </a:lnTo>
                  <a:lnTo>
                    <a:pt x="183" y="807"/>
                  </a:lnTo>
                  <a:lnTo>
                    <a:pt x="182" y="809"/>
                  </a:lnTo>
                  <a:lnTo>
                    <a:pt x="180" y="813"/>
                  </a:lnTo>
                  <a:lnTo>
                    <a:pt x="180" y="815"/>
                  </a:lnTo>
                  <a:lnTo>
                    <a:pt x="179" y="819"/>
                  </a:lnTo>
                  <a:lnTo>
                    <a:pt x="180" y="823"/>
                  </a:lnTo>
                  <a:lnTo>
                    <a:pt x="182" y="826"/>
                  </a:lnTo>
                  <a:lnTo>
                    <a:pt x="184" y="828"/>
                  </a:lnTo>
                  <a:lnTo>
                    <a:pt x="194" y="836"/>
                  </a:lnTo>
                  <a:lnTo>
                    <a:pt x="198" y="840"/>
                  </a:lnTo>
                  <a:lnTo>
                    <a:pt x="200" y="842"/>
                  </a:lnTo>
                  <a:lnTo>
                    <a:pt x="201" y="844"/>
                  </a:lnTo>
                  <a:lnTo>
                    <a:pt x="202" y="846"/>
                  </a:lnTo>
                  <a:lnTo>
                    <a:pt x="203" y="850"/>
                  </a:lnTo>
                  <a:lnTo>
                    <a:pt x="204" y="853"/>
                  </a:lnTo>
                  <a:lnTo>
                    <a:pt x="205" y="855"/>
                  </a:lnTo>
                  <a:lnTo>
                    <a:pt x="207" y="858"/>
                  </a:lnTo>
                  <a:lnTo>
                    <a:pt x="208" y="861"/>
                  </a:lnTo>
                  <a:lnTo>
                    <a:pt x="210" y="873"/>
                  </a:lnTo>
                  <a:lnTo>
                    <a:pt x="211" y="875"/>
                  </a:lnTo>
                  <a:lnTo>
                    <a:pt x="212" y="876"/>
                  </a:lnTo>
                  <a:lnTo>
                    <a:pt x="214" y="878"/>
                  </a:lnTo>
                  <a:lnTo>
                    <a:pt x="215" y="878"/>
                  </a:lnTo>
                  <a:lnTo>
                    <a:pt x="216" y="879"/>
                  </a:lnTo>
                  <a:lnTo>
                    <a:pt x="217" y="879"/>
                  </a:lnTo>
                  <a:lnTo>
                    <a:pt x="218" y="879"/>
                  </a:lnTo>
                  <a:lnTo>
                    <a:pt x="226" y="876"/>
                  </a:lnTo>
                  <a:lnTo>
                    <a:pt x="233" y="878"/>
                  </a:lnTo>
                  <a:lnTo>
                    <a:pt x="235" y="885"/>
                  </a:lnTo>
                  <a:lnTo>
                    <a:pt x="235" y="905"/>
                  </a:lnTo>
                  <a:lnTo>
                    <a:pt x="235" y="909"/>
                  </a:lnTo>
                  <a:lnTo>
                    <a:pt x="231" y="916"/>
                  </a:lnTo>
                  <a:lnTo>
                    <a:pt x="231" y="921"/>
                  </a:lnTo>
                  <a:lnTo>
                    <a:pt x="242" y="937"/>
                  </a:lnTo>
                  <a:lnTo>
                    <a:pt x="248" y="941"/>
                  </a:lnTo>
                  <a:lnTo>
                    <a:pt x="249" y="944"/>
                  </a:lnTo>
                  <a:lnTo>
                    <a:pt x="248" y="949"/>
                  </a:lnTo>
                  <a:lnTo>
                    <a:pt x="245" y="951"/>
                  </a:lnTo>
                  <a:lnTo>
                    <a:pt x="235" y="955"/>
                  </a:lnTo>
                  <a:lnTo>
                    <a:pt x="231" y="956"/>
                  </a:lnTo>
                  <a:lnTo>
                    <a:pt x="226" y="961"/>
                  </a:lnTo>
                  <a:lnTo>
                    <a:pt x="230" y="971"/>
                  </a:lnTo>
                  <a:lnTo>
                    <a:pt x="237" y="980"/>
                  </a:lnTo>
                  <a:lnTo>
                    <a:pt x="240" y="983"/>
                  </a:lnTo>
                  <a:lnTo>
                    <a:pt x="243" y="989"/>
                  </a:lnTo>
                  <a:lnTo>
                    <a:pt x="243" y="991"/>
                  </a:lnTo>
                  <a:lnTo>
                    <a:pt x="240" y="996"/>
                  </a:lnTo>
                  <a:lnTo>
                    <a:pt x="235" y="1001"/>
                  </a:lnTo>
                  <a:lnTo>
                    <a:pt x="232" y="1005"/>
                  </a:lnTo>
                  <a:lnTo>
                    <a:pt x="231" y="1010"/>
                  </a:lnTo>
                  <a:lnTo>
                    <a:pt x="231" y="1015"/>
                  </a:lnTo>
                  <a:lnTo>
                    <a:pt x="234" y="1023"/>
                  </a:lnTo>
                  <a:lnTo>
                    <a:pt x="234" y="1028"/>
                  </a:lnTo>
                  <a:lnTo>
                    <a:pt x="235" y="1034"/>
                  </a:lnTo>
                  <a:lnTo>
                    <a:pt x="234" y="1038"/>
                  </a:lnTo>
                  <a:lnTo>
                    <a:pt x="232" y="1045"/>
                  </a:lnTo>
                  <a:lnTo>
                    <a:pt x="220" y="1072"/>
                  </a:lnTo>
                  <a:lnTo>
                    <a:pt x="218" y="1094"/>
                  </a:lnTo>
                  <a:lnTo>
                    <a:pt x="215" y="1100"/>
                  </a:lnTo>
                  <a:lnTo>
                    <a:pt x="202" y="1111"/>
                  </a:lnTo>
                  <a:lnTo>
                    <a:pt x="199" y="1119"/>
                  </a:lnTo>
                  <a:lnTo>
                    <a:pt x="195" y="1141"/>
                  </a:lnTo>
                  <a:lnTo>
                    <a:pt x="195" y="1146"/>
                  </a:lnTo>
                  <a:lnTo>
                    <a:pt x="187" y="1149"/>
                  </a:lnTo>
                  <a:lnTo>
                    <a:pt x="182" y="1155"/>
                  </a:lnTo>
                  <a:lnTo>
                    <a:pt x="179" y="1163"/>
                  </a:lnTo>
                  <a:lnTo>
                    <a:pt x="179" y="1172"/>
                  </a:lnTo>
                  <a:lnTo>
                    <a:pt x="180" y="1174"/>
                  </a:lnTo>
                  <a:lnTo>
                    <a:pt x="183" y="1175"/>
                  </a:lnTo>
                  <a:lnTo>
                    <a:pt x="185" y="1178"/>
                  </a:lnTo>
                  <a:lnTo>
                    <a:pt x="185" y="1186"/>
                  </a:lnTo>
                  <a:lnTo>
                    <a:pt x="185" y="1187"/>
                  </a:lnTo>
                  <a:lnTo>
                    <a:pt x="191" y="1200"/>
                  </a:lnTo>
                  <a:lnTo>
                    <a:pt x="191" y="1203"/>
                  </a:lnTo>
                  <a:lnTo>
                    <a:pt x="191" y="1212"/>
                  </a:lnTo>
                  <a:lnTo>
                    <a:pt x="188" y="1218"/>
                  </a:lnTo>
                  <a:lnTo>
                    <a:pt x="179" y="1230"/>
                  </a:lnTo>
                  <a:lnTo>
                    <a:pt x="175" y="1241"/>
                  </a:lnTo>
                  <a:lnTo>
                    <a:pt x="174" y="1249"/>
                  </a:lnTo>
                  <a:lnTo>
                    <a:pt x="176" y="1269"/>
                  </a:lnTo>
                  <a:lnTo>
                    <a:pt x="179" y="1276"/>
                  </a:lnTo>
                  <a:lnTo>
                    <a:pt x="186" y="1281"/>
                  </a:lnTo>
                  <a:lnTo>
                    <a:pt x="192" y="1287"/>
                  </a:lnTo>
                  <a:lnTo>
                    <a:pt x="194" y="1297"/>
                  </a:lnTo>
                  <a:lnTo>
                    <a:pt x="193" y="1301"/>
                  </a:lnTo>
                  <a:lnTo>
                    <a:pt x="190" y="1310"/>
                  </a:lnTo>
                  <a:lnTo>
                    <a:pt x="190" y="1316"/>
                  </a:lnTo>
                  <a:lnTo>
                    <a:pt x="191" y="1320"/>
                  </a:lnTo>
                  <a:lnTo>
                    <a:pt x="195" y="1326"/>
                  </a:lnTo>
                  <a:lnTo>
                    <a:pt x="196" y="1329"/>
                  </a:lnTo>
                  <a:lnTo>
                    <a:pt x="197" y="1337"/>
                  </a:lnTo>
                  <a:lnTo>
                    <a:pt x="199" y="1344"/>
                  </a:lnTo>
                  <a:lnTo>
                    <a:pt x="200" y="1351"/>
                  </a:lnTo>
                  <a:lnTo>
                    <a:pt x="198" y="1361"/>
                  </a:lnTo>
                  <a:lnTo>
                    <a:pt x="193" y="1370"/>
                  </a:lnTo>
                  <a:lnTo>
                    <a:pt x="193" y="1374"/>
                  </a:lnTo>
                  <a:lnTo>
                    <a:pt x="196" y="1380"/>
                  </a:lnTo>
                  <a:lnTo>
                    <a:pt x="175" y="1407"/>
                  </a:lnTo>
                  <a:lnTo>
                    <a:pt x="168" y="1421"/>
                  </a:lnTo>
                  <a:lnTo>
                    <a:pt x="168" y="1421"/>
                  </a:lnTo>
                  <a:lnTo>
                    <a:pt x="171" y="1422"/>
                  </a:lnTo>
                  <a:lnTo>
                    <a:pt x="177" y="1424"/>
                  </a:lnTo>
                  <a:lnTo>
                    <a:pt x="180" y="1430"/>
                  </a:lnTo>
                  <a:lnTo>
                    <a:pt x="179" y="1459"/>
                  </a:lnTo>
                  <a:lnTo>
                    <a:pt x="165" y="1492"/>
                  </a:lnTo>
                  <a:lnTo>
                    <a:pt x="159" y="1494"/>
                  </a:lnTo>
                  <a:lnTo>
                    <a:pt x="135" y="1497"/>
                  </a:lnTo>
                  <a:lnTo>
                    <a:pt x="132" y="1502"/>
                  </a:lnTo>
                  <a:lnTo>
                    <a:pt x="133" y="1512"/>
                  </a:lnTo>
                  <a:lnTo>
                    <a:pt x="138" y="1531"/>
                  </a:lnTo>
                  <a:lnTo>
                    <a:pt x="148" y="1544"/>
                  </a:lnTo>
                  <a:lnTo>
                    <a:pt x="156" y="1549"/>
                  </a:lnTo>
                  <a:lnTo>
                    <a:pt x="164" y="1546"/>
                  </a:lnTo>
                  <a:lnTo>
                    <a:pt x="170" y="1541"/>
                  </a:lnTo>
                  <a:lnTo>
                    <a:pt x="182" y="1534"/>
                  </a:lnTo>
                  <a:lnTo>
                    <a:pt x="187" y="1529"/>
                  </a:lnTo>
                  <a:lnTo>
                    <a:pt x="199" y="1521"/>
                  </a:lnTo>
                  <a:lnTo>
                    <a:pt x="217" y="1517"/>
                  </a:lnTo>
                  <a:lnTo>
                    <a:pt x="250" y="1515"/>
                  </a:lnTo>
                  <a:lnTo>
                    <a:pt x="249" y="1515"/>
                  </a:lnTo>
                  <a:lnTo>
                    <a:pt x="252" y="1515"/>
                  </a:lnTo>
                  <a:lnTo>
                    <a:pt x="250" y="1515"/>
                  </a:lnTo>
                  <a:lnTo>
                    <a:pt x="290" y="1514"/>
                  </a:lnTo>
                  <a:lnTo>
                    <a:pt x="299" y="1509"/>
                  </a:lnTo>
                  <a:lnTo>
                    <a:pt x="306" y="1510"/>
                  </a:lnTo>
                  <a:lnTo>
                    <a:pt x="324" y="1507"/>
                  </a:lnTo>
                  <a:lnTo>
                    <a:pt x="332" y="1510"/>
                  </a:lnTo>
                  <a:lnTo>
                    <a:pt x="340" y="1505"/>
                  </a:lnTo>
                  <a:lnTo>
                    <a:pt x="362" y="1500"/>
                  </a:lnTo>
                  <a:lnTo>
                    <a:pt x="382" y="1498"/>
                  </a:lnTo>
                  <a:lnTo>
                    <a:pt x="404" y="1500"/>
                  </a:lnTo>
                  <a:lnTo>
                    <a:pt x="447" y="1508"/>
                  </a:lnTo>
                  <a:lnTo>
                    <a:pt x="474" y="1519"/>
                  </a:lnTo>
                  <a:lnTo>
                    <a:pt x="522" y="1532"/>
                  </a:lnTo>
                  <a:lnTo>
                    <a:pt x="543" y="1547"/>
                  </a:lnTo>
                  <a:lnTo>
                    <a:pt x="558" y="1554"/>
                  </a:lnTo>
                  <a:lnTo>
                    <a:pt x="600" y="1568"/>
                  </a:lnTo>
                  <a:lnTo>
                    <a:pt x="666" y="1579"/>
                  </a:lnTo>
                  <a:lnTo>
                    <a:pt x="679" y="1574"/>
                  </a:lnTo>
                  <a:lnTo>
                    <a:pt x="683" y="1576"/>
                  </a:lnTo>
                  <a:lnTo>
                    <a:pt x="687" y="1574"/>
                  </a:lnTo>
                  <a:lnTo>
                    <a:pt x="696" y="1578"/>
                  </a:lnTo>
                  <a:lnTo>
                    <a:pt x="756" y="1585"/>
                  </a:lnTo>
                  <a:lnTo>
                    <a:pt x="768" y="1583"/>
                  </a:lnTo>
                  <a:lnTo>
                    <a:pt x="779" y="1580"/>
                  </a:lnTo>
                  <a:lnTo>
                    <a:pt x="806" y="1563"/>
                  </a:lnTo>
                  <a:lnTo>
                    <a:pt x="817" y="1559"/>
                  </a:lnTo>
                  <a:lnTo>
                    <a:pt x="842" y="1560"/>
                  </a:lnTo>
                  <a:lnTo>
                    <a:pt x="852" y="1559"/>
                  </a:lnTo>
                  <a:lnTo>
                    <a:pt x="857" y="1553"/>
                  </a:lnTo>
                  <a:lnTo>
                    <a:pt x="849" y="1551"/>
                  </a:lnTo>
                  <a:lnTo>
                    <a:pt x="851" y="1546"/>
                  </a:lnTo>
                  <a:lnTo>
                    <a:pt x="855" y="1543"/>
                  </a:lnTo>
                  <a:lnTo>
                    <a:pt x="867" y="1540"/>
                  </a:lnTo>
                  <a:lnTo>
                    <a:pt x="862" y="1536"/>
                  </a:lnTo>
                  <a:lnTo>
                    <a:pt x="853" y="1536"/>
                  </a:lnTo>
                  <a:lnTo>
                    <a:pt x="844" y="1540"/>
                  </a:lnTo>
                  <a:lnTo>
                    <a:pt x="838" y="1545"/>
                  </a:lnTo>
                  <a:lnTo>
                    <a:pt x="835" y="1545"/>
                  </a:lnTo>
                  <a:lnTo>
                    <a:pt x="832" y="1538"/>
                  </a:lnTo>
                  <a:lnTo>
                    <a:pt x="819" y="1515"/>
                  </a:lnTo>
                  <a:lnTo>
                    <a:pt x="824" y="1513"/>
                  </a:lnTo>
                  <a:lnTo>
                    <a:pt x="835" y="1505"/>
                  </a:lnTo>
                  <a:lnTo>
                    <a:pt x="831" y="1503"/>
                  </a:lnTo>
                  <a:lnTo>
                    <a:pt x="828" y="1504"/>
                  </a:lnTo>
                  <a:lnTo>
                    <a:pt x="825" y="1505"/>
                  </a:lnTo>
                  <a:lnTo>
                    <a:pt x="816" y="1507"/>
                  </a:lnTo>
                  <a:lnTo>
                    <a:pt x="810" y="1512"/>
                  </a:lnTo>
                  <a:lnTo>
                    <a:pt x="807" y="1513"/>
                  </a:lnTo>
                  <a:lnTo>
                    <a:pt x="804" y="1510"/>
                  </a:lnTo>
                  <a:lnTo>
                    <a:pt x="799" y="1501"/>
                  </a:lnTo>
                  <a:lnTo>
                    <a:pt x="795" y="1491"/>
                  </a:lnTo>
                  <a:lnTo>
                    <a:pt x="793" y="1483"/>
                  </a:lnTo>
                  <a:lnTo>
                    <a:pt x="802" y="1488"/>
                  </a:lnTo>
                  <a:lnTo>
                    <a:pt x="804" y="1489"/>
                  </a:lnTo>
                  <a:lnTo>
                    <a:pt x="806" y="1487"/>
                  </a:lnTo>
                  <a:lnTo>
                    <a:pt x="809" y="1480"/>
                  </a:lnTo>
                  <a:lnTo>
                    <a:pt x="810" y="1479"/>
                  </a:lnTo>
                  <a:lnTo>
                    <a:pt x="817" y="1480"/>
                  </a:lnTo>
                  <a:lnTo>
                    <a:pt x="820" y="1485"/>
                  </a:lnTo>
                  <a:lnTo>
                    <a:pt x="820" y="1490"/>
                  </a:lnTo>
                  <a:lnTo>
                    <a:pt x="815" y="1494"/>
                  </a:lnTo>
                  <a:lnTo>
                    <a:pt x="821" y="1494"/>
                  </a:lnTo>
                  <a:lnTo>
                    <a:pt x="825" y="1490"/>
                  </a:lnTo>
                  <a:lnTo>
                    <a:pt x="833" y="1480"/>
                  </a:lnTo>
                  <a:lnTo>
                    <a:pt x="838" y="1477"/>
                  </a:lnTo>
                  <a:lnTo>
                    <a:pt x="871" y="1462"/>
                  </a:lnTo>
                  <a:lnTo>
                    <a:pt x="874" y="1459"/>
                  </a:lnTo>
                  <a:lnTo>
                    <a:pt x="876" y="1453"/>
                  </a:lnTo>
                  <a:lnTo>
                    <a:pt x="875" y="1449"/>
                  </a:lnTo>
                  <a:lnTo>
                    <a:pt x="876" y="1447"/>
                  </a:lnTo>
                  <a:lnTo>
                    <a:pt x="883" y="1446"/>
                  </a:lnTo>
                  <a:lnTo>
                    <a:pt x="887" y="1447"/>
                  </a:lnTo>
                  <a:lnTo>
                    <a:pt x="892" y="1450"/>
                  </a:lnTo>
                  <a:lnTo>
                    <a:pt x="896" y="1451"/>
                  </a:lnTo>
                  <a:lnTo>
                    <a:pt x="906" y="1442"/>
                  </a:lnTo>
                  <a:lnTo>
                    <a:pt x="911" y="1442"/>
                  </a:lnTo>
                  <a:lnTo>
                    <a:pt x="929" y="1443"/>
                  </a:lnTo>
                  <a:lnTo>
                    <a:pt x="934" y="1446"/>
                  </a:lnTo>
                  <a:lnTo>
                    <a:pt x="937" y="1450"/>
                  </a:lnTo>
                  <a:lnTo>
                    <a:pt x="938" y="1456"/>
                  </a:lnTo>
                  <a:lnTo>
                    <a:pt x="938" y="1464"/>
                  </a:lnTo>
                  <a:lnTo>
                    <a:pt x="935" y="1463"/>
                  </a:lnTo>
                  <a:lnTo>
                    <a:pt x="931" y="1458"/>
                  </a:lnTo>
                  <a:lnTo>
                    <a:pt x="928" y="1455"/>
                  </a:lnTo>
                  <a:lnTo>
                    <a:pt x="924" y="1459"/>
                  </a:lnTo>
                  <a:lnTo>
                    <a:pt x="921" y="1468"/>
                  </a:lnTo>
                  <a:lnTo>
                    <a:pt x="920" y="1476"/>
                  </a:lnTo>
                  <a:lnTo>
                    <a:pt x="923" y="1480"/>
                  </a:lnTo>
                  <a:lnTo>
                    <a:pt x="924" y="1483"/>
                  </a:lnTo>
                  <a:lnTo>
                    <a:pt x="925" y="1490"/>
                  </a:lnTo>
                  <a:lnTo>
                    <a:pt x="929" y="1494"/>
                  </a:lnTo>
                  <a:lnTo>
                    <a:pt x="938" y="1491"/>
                  </a:lnTo>
                  <a:lnTo>
                    <a:pt x="952" y="1482"/>
                  </a:lnTo>
                  <a:lnTo>
                    <a:pt x="959" y="1478"/>
                  </a:lnTo>
                  <a:lnTo>
                    <a:pt x="995" y="1474"/>
                  </a:lnTo>
                  <a:lnTo>
                    <a:pt x="1004" y="1474"/>
                  </a:lnTo>
                  <a:lnTo>
                    <a:pt x="1014" y="1477"/>
                  </a:lnTo>
                  <a:lnTo>
                    <a:pt x="1017" y="1483"/>
                  </a:lnTo>
                  <a:lnTo>
                    <a:pt x="1017" y="1503"/>
                  </a:lnTo>
                  <a:lnTo>
                    <a:pt x="1016" y="1513"/>
                  </a:lnTo>
                  <a:lnTo>
                    <a:pt x="1015" y="1521"/>
                  </a:lnTo>
                  <a:lnTo>
                    <a:pt x="1017" y="1525"/>
                  </a:lnTo>
                  <a:lnTo>
                    <a:pt x="1027" y="1525"/>
                  </a:lnTo>
                  <a:lnTo>
                    <a:pt x="1031" y="1523"/>
                  </a:lnTo>
                  <a:lnTo>
                    <a:pt x="1040" y="1519"/>
                  </a:lnTo>
                  <a:lnTo>
                    <a:pt x="1044" y="1518"/>
                  </a:lnTo>
                  <a:lnTo>
                    <a:pt x="1047" y="1520"/>
                  </a:lnTo>
                  <a:lnTo>
                    <a:pt x="1048" y="1524"/>
                  </a:lnTo>
                  <a:lnTo>
                    <a:pt x="1049" y="1530"/>
                  </a:lnTo>
                  <a:lnTo>
                    <a:pt x="1050" y="1534"/>
                  </a:lnTo>
                  <a:lnTo>
                    <a:pt x="1055" y="1542"/>
                  </a:lnTo>
                  <a:lnTo>
                    <a:pt x="1057" y="1552"/>
                  </a:lnTo>
                  <a:lnTo>
                    <a:pt x="1056" y="1561"/>
                  </a:lnTo>
                  <a:lnTo>
                    <a:pt x="1051" y="1566"/>
                  </a:lnTo>
                  <a:lnTo>
                    <a:pt x="1061" y="1567"/>
                  </a:lnTo>
                  <a:lnTo>
                    <a:pt x="1077" y="1563"/>
                  </a:lnTo>
                  <a:lnTo>
                    <a:pt x="1092" y="1557"/>
                  </a:lnTo>
                  <a:lnTo>
                    <a:pt x="1101" y="1550"/>
                  </a:lnTo>
                  <a:lnTo>
                    <a:pt x="1107" y="1553"/>
                  </a:lnTo>
                  <a:lnTo>
                    <a:pt x="1106" y="1557"/>
                  </a:lnTo>
                  <a:lnTo>
                    <a:pt x="1104" y="1562"/>
                  </a:lnTo>
                  <a:lnTo>
                    <a:pt x="1102" y="1567"/>
                  </a:lnTo>
                  <a:lnTo>
                    <a:pt x="1105" y="1570"/>
                  </a:lnTo>
                  <a:lnTo>
                    <a:pt x="1109" y="1570"/>
                  </a:lnTo>
                  <a:lnTo>
                    <a:pt x="1119" y="1570"/>
                  </a:lnTo>
                  <a:lnTo>
                    <a:pt x="1128" y="1572"/>
                  </a:lnTo>
                  <a:lnTo>
                    <a:pt x="1146" y="1577"/>
                  </a:lnTo>
                  <a:lnTo>
                    <a:pt x="1155" y="1583"/>
                  </a:lnTo>
                  <a:lnTo>
                    <a:pt x="1156" y="1578"/>
                  </a:lnTo>
                  <a:lnTo>
                    <a:pt x="1160" y="1569"/>
                  </a:lnTo>
                  <a:lnTo>
                    <a:pt x="1161" y="1564"/>
                  </a:lnTo>
                  <a:lnTo>
                    <a:pt x="1160" y="1563"/>
                  </a:lnTo>
                  <a:lnTo>
                    <a:pt x="1158" y="1559"/>
                  </a:lnTo>
                  <a:lnTo>
                    <a:pt x="1157" y="1554"/>
                  </a:lnTo>
                  <a:lnTo>
                    <a:pt x="1159" y="1550"/>
                  </a:lnTo>
                  <a:lnTo>
                    <a:pt x="1169" y="1540"/>
                  </a:lnTo>
                  <a:lnTo>
                    <a:pt x="1171" y="1533"/>
                  </a:lnTo>
                  <a:lnTo>
                    <a:pt x="1166" y="1523"/>
                  </a:lnTo>
                  <a:lnTo>
                    <a:pt x="1173" y="1523"/>
                  </a:lnTo>
                  <a:lnTo>
                    <a:pt x="1178" y="1525"/>
                  </a:lnTo>
                  <a:lnTo>
                    <a:pt x="1181" y="1529"/>
                  </a:lnTo>
                  <a:lnTo>
                    <a:pt x="1183" y="1534"/>
                  </a:lnTo>
                  <a:lnTo>
                    <a:pt x="1182" y="1542"/>
                  </a:lnTo>
                  <a:lnTo>
                    <a:pt x="1179" y="1546"/>
                  </a:lnTo>
                  <a:lnTo>
                    <a:pt x="1175" y="1550"/>
                  </a:lnTo>
                  <a:lnTo>
                    <a:pt x="1171" y="1554"/>
                  </a:lnTo>
                  <a:lnTo>
                    <a:pt x="1167" y="1564"/>
                  </a:lnTo>
                  <a:lnTo>
                    <a:pt x="1166" y="1576"/>
                  </a:lnTo>
                  <a:lnTo>
                    <a:pt x="1169" y="1588"/>
                  </a:lnTo>
                  <a:lnTo>
                    <a:pt x="1176" y="1598"/>
                  </a:lnTo>
                  <a:lnTo>
                    <a:pt x="1179" y="1600"/>
                  </a:lnTo>
                  <a:lnTo>
                    <a:pt x="1184" y="1601"/>
                  </a:lnTo>
                  <a:lnTo>
                    <a:pt x="1186" y="1602"/>
                  </a:lnTo>
                  <a:lnTo>
                    <a:pt x="1187" y="1605"/>
                  </a:lnTo>
                  <a:lnTo>
                    <a:pt x="1187" y="1612"/>
                  </a:lnTo>
                  <a:lnTo>
                    <a:pt x="1188" y="1616"/>
                  </a:lnTo>
                  <a:lnTo>
                    <a:pt x="1193" y="1619"/>
                  </a:lnTo>
                  <a:lnTo>
                    <a:pt x="1206" y="1625"/>
                  </a:lnTo>
                  <a:lnTo>
                    <a:pt x="1229" y="1642"/>
                  </a:lnTo>
                  <a:lnTo>
                    <a:pt x="1234" y="1651"/>
                  </a:lnTo>
                  <a:lnTo>
                    <a:pt x="1228" y="1663"/>
                  </a:lnTo>
                  <a:lnTo>
                    <a:pt x="1229" y="1666"/>
                  </a:lnTo>
                  <a:lnTo>
                    <a:pt x="1231" y="1667"/>
                  </a:lnTo>
                  <a:lnTo>
                    <a:pt x="1233" y="1670"/>
                  </a:lnTo>
                  <a:lnTo>
                    <a:pt x="1235" y="1672"/>
                  </a:lnTo>
                  <a:lnTo>
                    <a:pt x="1231" y="1676"/>
                  </a:lnTo>
                  <a:lnTo>
                    <a:pt x="1228" y="1679"/>
                  </a:lnTo>
                  <a:lnTo>
                    <a:pt x="1220" y="1682"/>
                  </a:lnTo>
                  <a:lnTo>
                    <a:pt x="1219" y="1677"/>
                  </a:lnTo>
                  <a:lnTo>
                    <a:pt x="1217" y="1674"/>
                  </a:lnTo>
                  <a:lnTo>
                    <a:pt x="1214" y="1672"/>
                  </a:lnTo>
                  <a:lnTo>
                    <a:pt x="1210" y="1671"/>
                  </a:lnTo>
                  <a:lnTo>
                    <a:pt x="1213" y="1665"/>
                  </a:lnTo>
                  <a:lnTo>
                    <a:pt x="1214" y="1658"/>
                  </a:lnTo>
                  <a:lnTo>
                    <a:pt x="1213" y="1643"/>
                  </a:lnTo>
                  <a:lnTo>
                    <a:pt x="1202" y="1647"/>
                  </a:lnTo>
                  <a:lnTo>
                    <a:pt x="1192" y="1643"/>
                  </a:lnTo>
                  <a:lnTo>
                    <a:pt x="1187" y="1634"/>
                  </a:lnTo>
                  <a:lnTo>
                    <a:pt x="1188" y="1627"/>
                  </a:lnTo>
                  <a:lnTo>
                    <a:pt x="1179" y="1628"/>
                  </a:lnTo>
                  <a:lnTo>
                    <a:pt x="1174" y="1633"/>
                  </a:lnTo>
                  <a:lnTo>
                    <a:pt x="1172" y="1641"/>
                  </a:lnTo>
                  <a:lnTo>
                    <a:pt x="1168" y="1649"/>
                  </a:lnTo>
                  <a:lnTo>
                    <a:pt x="1163" y="1654"/>
                  </a:lnTo>
                  <a:lnTo>
                    <a:pt x="1155" y="1656"/>
                  </a:lnTo>
                  <a:lnTo>
                    <a:pt x="1148" y="1655"/>
                  </a:lnTo>
                  <a:lnTo>
                    <a:pt x="1144" y="1648"/>
                  </a:lnTo>
                  <a:lnTo>
                    <a:pt x="1150" y="1668"/>
                  </a:lnTo>
                  <a:lnTo>
                    <a:pt x="1168" y="1682"/>
                  </a:lnTo>
                  <a:lnTo>
                    <a:pt x="1191" y="1690"/>
                  </a:lnTo>
                  <a:lnTo>
                    <a:pt x="1232" y="1694"/>
                  </a:lnTo>
                  <a:lnTo>
                    <a:pt x="1237" y="1695"/>
                  </a:lnTo>
                  <a:lnTo>
                    <a:pt x="1247" y="1703"/>
                  </a:lnTo>
                  <a:lnTo>
                    <a:pt x="1251" y="1704"/>
                  </a:lnTo>
                  <a:lnTo>
                    <a:pt x="1257" y="1704"/>
                  </a:lnTo>
                  <a:lnTo>
                    <a:pt x="1262" y="1703"/>
                  </a:lnTo>
                  <a:lnTo>
                    <a:pt x="1265" y="1699"/>
                  </a:lnTo>
                  <a:lnTo>
                    <a:pt x="1266" y="1692"/>
                  </a:lnTo>
                  <a:lnTo>
                    <a:pt x="1268" y="1690"/>
                  </a:lnTo>
                  <a:lnTo>
                    <a:pt x="1275" y="1690"/>
                  </a:lnTo>
                  <a:lnTo>
                    <a:pt x="1281" y="1692"/>
                  </a:lnTo>
                  <a:lnTo>
                    <a:pt x="1285" y="1696"/>
                  </a:lnTo>
                  <a:lnTo>
                    <a:pt x="1281" y="1697"/>
                  </a:lnTo>
                  <a:lnTo>
                    <a:pt x="1278" y="1700"/>
                  </a:lnTo>
                  <a:lnTo>
                    <a:pt x="1277" y="1703"/>
                  </a:lnTo>
                  <a:lnTo>
                    <a:pt x="1278" y="1708"/>
                  </a:lnTo>
                  <a:lnTo>
                    <a:pt x="1289" y="1703"/>
                  </a:lnTo>
                  <a:lnTo>
                    <a:pt x="1300" y="1705"/>
                  </a:lnTo>
                  <a:lnTo>
                    <a:pt x="1310" y="1711"/>
                  </a:lnTo>
                  <a:lnTo>
                    <a:pt x="1329" y="1726"/>
                  </a:lnTo>
                  <a:lnTo>
                    <a:pt x="1333" y="1725"/>
                  </a:lnTo>
                  <a:lnTo>
                    <a:pt x="1334" y="1723"/>
                  </a:lnTo>
                  <a:lnTo>
                    <a:pt x="1334" y="1721"/>
                  </a:lnTo>
                  <a:lnTo>
                    <a:pt x="1335" y="1719"/>
                  </a:lnTo>
                  <a:lnTo>
                    <a:pt x="1344" y="1714"/>
                  </a:lnTo>
                  <a:lnTo>
                    <a:pt x="1345" y="1710"/>
                  </a:lnTo>
                  <a:lnTo>
                    <a:pt x="1342" y="1703"/>
                  </a:lnTo>
                  <a:lnTo>
                    <a:pt x="1349" y="1705"/>
                  </a:lnTo>
                  <a:lnTo>
                    <a:pt x="1356" y="1709"/>
                  </a:lnTo>
                  <a:lnTo>
                    <a:pt x="1363" y="1711"/>
                  </a:lnTo>
                  <a:lnTo>
                    <a:pt x="1369" y="1707"/>
                  </a:lnTo>
                  <a:lnTo>
                    <a:pt x="1373" y="1715"/>
                  </a:lnTo>
                  <a:lnTo>
                    <a:pt x="1369" y="1719"/>
                  </a:lnTo>
                  <a:lnTo>
                    <a:pt x="1363" y="1721"/>
                  </a:lnTo>
                  <a:lnTo>
                    <a:pt x="1360" y="1726"/>
                  </a:lnTo>
                  <a:lnTo>
                    <a:pt x="1365" y="1726"/>
                  </a:lnTo>
                  <a:lnTo>
                    <a:pt x="1379" y="1730"/>
                  </a:lnTo>
                  <a:lnTo>
                    <a:pt x="1382" y="1729"/>
                  </a:lnTo>
                  <a:lnTo>
                    <a:pt x="1384" y="1723"/>
                  </a:lnTo>
                  <a:lnTo>
                    <a:pt x="1391" y="1722"/>
                  </a:lnTo>
                  <a:lnTo>
                    <a:pt x="1397" y="1725"/>
                  </a:lnTo>
                  <a:lnTo>
                    <a:pt x="1399" y="1726"/>
                  </a:lnTo>
                  <a:lnTo>
                    <a:pt x="1402" y="1725"/>
                  </a:lnTo>
                  <a:lnTo>
                    <a:pt x="1404" y="1723"/>
                  </a:lnTo>
                  <a:lnTo>
                    <a:pt x="1405" y="1721"/>
                  </a:lnTo>
                  <a:lnTo>
                    <a:pt x="1410" y="1718"/>
                  </a:lnTo>
                  <a:lnTo>
                    <a:pt x="1410" y="1714"/>
                  </a:lnTo>
                  <a:lnTo>
                    <a:pt x="1409" y="1710"/>
                  </a:lnTo>
                  <a:lnTo>
                    <a:pt x="1410" y="1707"/>
                  </a:lnTo>
                  <a:lnTo>
                    <a:pt x="1414" y="1705"/>
                  </a:lnTo>
                  <a:lnTo>
                    <a:pt x="1418" y="1706"/>
                  </a:lnTo>
                  <a:lnTo>
                    <a:pt x="1421" y="1709"/>
                  </a:lnTo>
                  <a:lnTo>
                    <a:pt x="1424" y="1715"/>
                  </a:lnTo>
                  <a:lnTo>
                    <a:pt x="1423" y="1707"/>
                  </a:lnTo>
                  <a:lnTo>
                    <a:pt x="1425" y="1690"/>
                  </a:lnTo>
                  <a:lnTo>
                    <a:pt x="1424" y="1689"/>
                  </a:lnTo>
                  <a:lnTo>
                    <a:pt x="1422" y="1687"/>
                  </a:lnTo>
                  <a:lnTo>
                    <a:pt x="1424" y="1677"/>
                  </a:lnTo>
                  <a:lnTo>
                    <a:pt x="1426" y="1672"/>
                  </a:lnTo>
                  <a:lnTo>
                    <a:pt x="1428" y="1668"/>
                  </a:lnTo>
                  <a:lnTo>
                    <a:pt x="1432" y="1673"/>
                  </a:lnTo>
                  <a:lnTo>
                    <a:pt x="1436" y="1677"/>
                  </a:lnTo>
                  <a:lnTo>
                    <a:pt x="1439" y="1679"/>
                  </a:lnTo>
                  <a:lnTo>
                    <a:pt x="1442" y="1673"/>
                  </a:lnTo>
                  <a:lnTo>
                    <a:pt x="1437" y="1667"/>
                  </a:lnTo>
                  <a:lnTo>
                    <a:pt x="1439" y="1662"/>
                  </a:lnTo>
                  <a:lnTo>
                    <a:pt x="1442" y="1657"/>
                  </a:lnTo>
                  <a:lnTo>
                    <a:pt x="1442" y="1648"/>
                  </a:lnTo>
                  <a:lnTo>
                    <a:pt x="1433" y="1648"/>
                  </a:lnTo>
                  <a:lnTo>
                    <a:pt x="1431" y="1647"/>
                  </a:lnTo>
                  <a:lnTo>
                    <a:pt x="1431" y="1642"/>
                  </a:lnTo>
                  <a:lnTo>
                    <a:pt x="1432" y="1639"/>
                  </a:lnTo>
                  <a:lnTo>
                    <a:pt x="1435" y="1638"/>
                  </a:lnTo>
                  <a:lnTo>
                    <a:pt x="1439" y="1640"/>
                  </a:lnTo>
                  <a:lnTo>
                    <a:pt x="1440" y="1635"/>
                  </a:lnTo>
                  <a:lnTo>
                    <a:pt x="1442" y="1633"/>
                  </a:lnTo>
                  <a:lnTo>
                    <a:pt x="1445" y="1632"/>
                  </a:lnTo>
                  <a:lnTo>
                    <a:pt x="1449" y="1633"/>
                  </a:lnTo>
                  <a:lnTo>
                    <a:pt x="1450" y="1636"/>
                  </a:lnTo>
                  <a:lnTo>
                    <a:pt x="1445" y="1639"/>
                  </a:lnTo>
                  <a:lnTo>
                    <a:pt x="1449" y="1641"/>
                  </a:lnTo>
                  <a:lnTo>
                    <a:pt x="1462" y="1644"/>
                  </a:lnTo>
                  <a:lnTo>
                    <a:pt x="1467" y="1641"/>
                  </a:lnTo>
                  <a:lnTo>
                    <a:pt x="1470" y="1637"/>
                  </a:lnTo>
                  <a:lnTo>
                    <a:pt x="1474" y="1636"/>
                  </a:lnTo>
                  <a:lnTo>
                    <a:pt x="1480" y="1642"/>
                  </a:lnTo>
                  <a:lnTo>
                    <a:pt x="1488" y="1631"/>
                  </a:lnTo>
                  <a:lnTo>
                    <a:pt x="1491" y="1625"/>
                  </a:lnTo>
                  <a:lnTo>
                    <a:pt x="1491" y="1618"/>
                  </a:lnTo>
                  <a:lnTo>
                    <a:pt x="1492" y="1611"/>
                  </a:lnTo>
                  <a:lnTo>
                    <a:pt x="1496" y="1611"/>
                  </a:lnTo>
                  <a:lnTo>
                    <a:pt x="1500" y="1614"/>
                  </a:lnTo>
                  <a:lnTo>
                    <a:pt x="1500" y="1616"/>
                  </a:lnTo>
                  <a:lnTo>
                    <a:pt x="1503" y="1618"/>
                  </a:lnTo>
                  <a:lnTo>
                    <a:pt x="1512" y="1630"/>
                  </a:lnTo>
                  <a:lnTo>
                    <a:pt x="1514" y="1636"/>
                  </a:lnTo>
                  <a:lnTo>
                    <a:pt x="1517" y="1661"/>
                  </a:lnTo>
                  <a:lnTo>
                    <a:pt x="1525" y="1648"/>
                  </a:lnTo>
                  <a:lnTo>
                    <a:pt x="1526" y="1643"/>
                  </a:lnTo>
                  <a:lnTo>
                    <a:pt x="1526" y="1637"/>
                  </a:lnTo>
                  <a:lnTo>
                    <a:pt x="1527" y="1633"/>
                  </a:lnTo>
                  <a:lnTo>
                    <a:pt x="1531" y="1630"/>
                  </a:lnTo>
                  <a:lnTo>
                    <a:pt x="1535" y="1628"/>
                  </a:lnTo>
                  <a:lnTo>
                    <a:pt x="1535" y="1631"/>
                  </a:lnTo>
                  <a:lnTo>
                    <a:pt x="1536" y="1636"/>
                  </a:lnTo>
                  <a:lnTo>
                    <a:pt x="1552" y="1651"/>
                  </a:lnTo>
                  <a:lnTo>
                    <a:pt x="1557" y="1659"/>
                  </a:lnTo>
                  <a:lnTo>
                    <a:pt x="1558" y="1661"/>
                  </a:lnTo>
                  <a:lnTo>
                    <a:pt x="1561" y="1655"/>
                  </a:lnTo>
                  <a:lnTo>
                    <a:pt x="1563" y="1648"/>
                  </a:lnTo>
                  <a:lnTo>
                    <a:pt x="1563" y="1644"/>
                  </a:lnTo>
                  <a:lnTo>
                    <a:pt x="1567" y="1644"/>
                  </a:lnTo>
                  <a:lnTo>
                    <a:pt x="1570" y="1648"/>
                  </a:lnTo>
                  <a:lnTo>
                    <a:pt x="1572" y="1654"/>
                  </a:lnTo>
                  <a:lnTo>
                    <a:pt x="1573" y="1659"/>
                  </a:lnTo>
                  <a:lnTo>
                    <a:pt x="1573" y="1664"/>
                  </a:lnTo>
                  <a:lnTo>
                    <a:pt x="1571" y="1671"/>
                  </a:lnTo>
                  <a:lnTo>
                    <a:pt x="1572" y="1676"/>
                  </a:lnTo>
                  <a:lnTo>
                    <a:pt x="1571" y="1681"/>
                  </a:lnTo>
                  <a:lnTo>
                    <a:pt x="1569" y="1686"/>
                  </a:lnTo>
                  <a:lnTo>
                    <a:pt x="1567" y="1690"/>
                  </a:lnTo>
                  <a:lnTo>
                    <a:pt x="1569" y="1694"/>
                  </a:lnTo>
                  <a:lnTo>
                    <a:pt x="1578" y="1702"/>
                  </a:lnTo>
                  <a:lnTo>
                    <a:pt x="1581" y="1705"/>
                  </a:lnTo>
                  <a:lnTo>
                    <a:pt x="1583" y="1711"/>
                  </a:lnTo>
                  <a:lnTo>
                    <a:pt x="1583" y="1716"/>
                  </a:lnTo>
                  <a:lnTo>
                    <a:pt x="1583" y="1721"/>
                  </a:lnTo>
                  <a:lnTo>
                    <a:pt x="1581" y="1723"/>
                  </a:lnTo>
                  <a:lnTo>
                    <a:pt x="1587" y="1725"/>
                  </a:lnTo>
                  <a:lnTo>
                    <a:pt x="1599" y="1719"/>
                  </a:lnTo>
                  <a:lnTo>
                    <a:pt x="1617" y="1704"/>
                  </a:lnTo>
                  <a:lnTo>
                    <a:pt x="1624" y="1701"/>
                  </a:lnTo>
                  <a:lnTo>
                    <a:pt x="1630" y="1695"/>
                  </a:lnTo>
                  <a:lnTo>
                    <a:pt x="1635" y="1689"/>
                  </a:lnTo>
                  <a:lnTo>
                    <a:pt x="1640" y="1684"/>
                  </a:lnTo>
                  <a:lnTo>
                    <a:pt x="1642" y="1681"/>
                  </a:lnTo>
                  <a:lnTo>
                    <a:pt x="1649" y="1662"/>
                  </a:lnTo>
                  <a:lnTo>
                    <a:pt x="1651" y="1655"/>
                  </a:lnTo>
                  <a:lnTo>
                    <a:pt x="1638" y="1658"/>
                  </a:lnTo>
                  <a:lnTo>
                    <a:pt x="1631" y="1646"/>
                  </a:lnTo>
                  <a:lnTo>
                    <a:pt x="1632" y="1632"/>
                  </a:lnTo>
                  <a:lnTo>
                    <a:pt x="1643" y="1631"/>
                  </a:lnTo>
                  <a:lnTo>
                    <a:pt x="1638" y="1624"/>
                  </a:lnTo>
                  <a:lnTo>
                    <a:pt x="1641" y="1620"/>
                  </a:lnTo>
                  <a:lnTo>
                    <a:pt x="1648" y="1620"/>
                  </a:lnTo>
                  <a:lnTo>
                    <a:pt x="1654" y="1627"/>
                  </a:lnTo>
                  <a:lnTo>
                    <a:pt x="1661" y="1623"/>
                  </a:lnTo>
                  <a:lnTo>
                    <a:pt x="1661" y="1620"/>
                  </a:lnTo>
                  <a:lnTo>
                    <a:pt x="1654" y="1617"/>
                  </a:lnTo>
                  <a:lnTo>
                    <a:pt x="1648" y="1612"/>
                  </a:lnTo>
                  <a:lnTo>
                    <a:pt x="1644" y="1605"/>
                  </a:lnTo>
                  <a:lnTo>
                    <a:pt x="1643" y="1597"/>
                  </a:lnTo>
                  <a:lnTo>
                    <a:pt x="1646" y="1598"/>
                  </a:lnTo>
                  <a:lnTo>
                    <a:pt x="1648" y="1600"/>
                  </a:lnTo>
                  <a:lnTo>
                    <a:pt x="1650" y="1602"/>
                  </a:lnTo>
                  <a:lnTo>
                    <a:pt x="1652" y="1606"/>
                  </a:lnTo>
                  <a:lnTo>
                    <a:pt x="1651" y="1594"/>
                  </a:lnTo>
                  <a:lnTo>
                    <a:pt x="1650" y="1590"/>
                  </a:lnTo>
                  <a:lnTo>
                    <a:pt x="1649" y="1587"/>
                  </a:lnTo>
                  <a:lnTo>
                    <a:pt x="1647" y="1585"/>
                  </a:lnTo>
                  <a:lnTo>
                    <a:pt x="1644" y="1583"/>
                  </a:lnTo>
                  <a:lnTo>
                    <a:pt x="1644" y="1576"/>
                  </a:lnTo>
                  <a:lnTo>
                    <a:pt x="1645" y="1571"/>
                  </a:lnTo>
                  <a:lnTo>
                    <a:pt x="1648" y="1568"/>
                  </a:lnTo>
                  <a:lnTo>
                    <a:pt x="1653" y="1565"/>
                  </a:lnTo>
                  <a:lnTo>
                    <a:pt x="1644" y="1558"/>
                  </a:lnTo>
                  <a:lnTo>
                    <a:pt x="1634" y="1553"/>
                  </a:lnTo>
                  <a:lnTo>
                    <a:pt x="1624" y="1550"/>
                  </a:lnTo>
                  <a:lnTo>
                    <a:pt x="1613" y="1550"/>
                  </a:lnTo>
                  <a:lnTo>
                    <a:pt x="1609" y="1550"/>
                  </a:lnTo>
                  <a:lnTo>
                    <a:pt x="1605" y="1548"/>
                  </a:lnTo>
                  <a:lnTo>
                    <a:pt x="1587" y="1534"/>
                  </a:lnTo>
                  <a:lnTo>
                    <a:pt x="1583" y="1531"/>
                  </a:lnTo>
                  <a:lnTo>
                    <a:pt x="1581" y="1534"/>
                  </a:lnTo>
                  <a:lnTo>
                    <a:pt x="1579" y="1535"/>
                  </a:lnTo>
                  <a:lnTo>
                    <a:pt x="1577" y="1533"/>
                  </a:lnTo>
                  <a:lnTo>
                    <a:pt x="1575" y="1529"/>
                  </a:lnTo>
                  <a:lnTo>
                    <a:pt x="1579" y="1529"/>
                  </a:lnTo>
                  <a:lnTo>
                    <a:pt x="1582" y="1528"/>
                  </a:lnTo>
                  <a:lnTo>
                    <a:pt x="1588" y="1525"/>
                  </a:lnTo>
                  <a:lnTo>
                    <a:pt x="1587" y="1522"/>
                  </a:lnTo>
                  <a:lnTo>
                    <a:pt x="1585" y="1522"/>
                  </a:lnTo>
                  <a:lnTo>
                    <a:pt x="1577" y="1523"/>
                  </a:lnTo>
                  <a:lnTo>
                    <a:pt x="1579" y="1516"/>
                  </a:lnTo>
                  <a:lnTo>
                    <a:pt x="1584" y="1508"/>
                  </a:lnTo>
                  <a:lnTo>
                    <a:pt x="1586" y="1503"/>
                  </a:lnTo>
                  <a:lnTo>
                    <a:pt x="1592" y="1508"/>
                  </a:lnTo>
                  <a:lnTo>
                    <a:pt x="1603" y="1521"/>
                  </a:lnTo>
                  <a:lnTo>
                    <a:pt x="1609" y="1526"/>
                  </a:lnTo>
                  <a:lnTo>
                    <a:pt x="1612" y="1522"/>
                  </a:lnTo>
                  <a:lnTo>
                    <a:pt x="1606" y="1520"/>
                  </a:lnTo>
                  <a:lnTo>
                    <a:pt x="1608" y="1517"/>
                  </a:lnTo>
                  <a:lnTo>
                    <a:pt x="1613" y="1515"/>
                  </a:lnTo>
                  <a:lnTo>
                    <a:pt x="1619" y="1516"/>
                  </a:lnTo>
                  <a:lnTo>
                    <a:pt x="1627" y="1519"/>
                  </a:lnTo>
                  <a:lnTo>
                    <a:pt x="1672" y="1543"/>
                  </a:lnTo>
                  <a:lnTo>
                    <a:pt x="1684" y="1546"/>
                  </a:lnTo>
                  <a:lnTo>
                    <a:pt x="1697" y="1539"/>
                  </a:lnTo>
                  <a:lnTo>
                    <a:pt x="1710" y="1551"/>
                  </a:lnTo>
                  <a:lnTo>
                    <a:pt x="1717" y="1553"/>
                  </a:lnTo>
                  <a:lnTo>
                    <a:pt x="1719" y="1542"/>
                  </a:lnTo>
                  <a:lnTo>
                    <a:pt x="1718" y="1536"/>
                  </a:lnTo>
                  <a:lnTo>
                    <a:pt x="1720" y="1535"/>
                  </a:lnTo>
                  <a:lnTo>
                    <a:pt x="1723" y="1536"/>
                  </a:lnTo>
                  <a:lnTo>
                    <a:pt x="1732" y="1537"/>
                  </a:lnTo>
                  <a:lnTo>
                    <a:pt x="1734" y="1540"/>
                  </a:lnTo>
                  <a:lnTo>
                    <a:pt x="1732" y="1546"/>
                  </a:lnTo>
                  <a:lnTo>
                    <a:pt x="1732" y="1545"/>
                  </a:lnTo>
                  <a:lnTo>
                    <a:pt x="1730" y="1547"/>
                  </a:lnTo>
                  <a:lnTo>
                    <a:pt x="1728" y="1550"/>
                  </a:lnTo>
                  <a:lnTo>
                    <a:pt x="1728" y="1552"/>
                  </a:lnTo>
                  <a:lnTo>
                    <a:pt x="1728" y="1555"/>
                  </a:lnTo>
                  <a:lnTo>
                    <a:pt x="1729" y="1557"/>
                  </a:lnTo>
                  <a:lnTo>
                    <a:pt x="1730" y="1557"/>
                  </a:lnTo>
                  <a:lnTo>
                    <a:pt x="1731" y="1558"/>
                  </a:lnTo>
                  <a:lnTo>
                    <a:pt x="1732" y="1560"/>
                  </a:lnTo>
                  <a:lnTo>
                    <a:pt x="1733" y="1563"/>
                  </a:lnTo>
                  <a:lnTo>
                    <a:pt x="1736" y="1566"/>
                  </a:lnTo>
                  <a:lnTo>
                    <a:pt x="1738" y="1567"/>
                  </a:lnTo>
                  <a:lnTo>
                    <a:pt x="1746" y="1561"/>
                  </a:lnTo>
                  <a:lnTo>
                    <a:pt x="1751" y="1560"/>
                  </a:lnTo>
                  <a:lnTo>
                    <a:pt x="1753" y="1564"/>
                  </a:lnTo>
                  <a:lnTo>
                    <a:pt x="1752" y="1567"/>
                  </a:lnTo>
                  <a:lnTo>
                    <a:pt x="1750" y="1570"/>
                  </a:lnTo>
                  <a:lnTo>
                    <a:pt x="1749" y="1573"/>
                  </a:lnTo>
                  <a:lnTo>
                    <a:pt x="1752" y="1578"/>
                  </a:lnTo>
                  <a:lnTo>
                    <a:pt x="1753" y="1576"/>
                  </a:lnTo>
                  <a:lnTo>
                    <a:pt x="1753" y="1575"/>
                  </a:lnTo>
                  <a:lnTo>
                    <a:pt x="1755" y="1574"/>
                  </a:lnTo>
                  <a:lnTo>
                    <a:pt x="1757" y="1571"/>
                  </a:lnTo>
                  <a:lnTo>
                    <a:pt x="1759" y="1577"/>
                  </a:lnTo>
                  <a:lnTo>
                    <a:pt x="1761" y="1582"/>
                  </a:lnTo>
                  <a:lnTo>
                    <a:pt x="1761" y="1587"/>
                  </a:lnTo>
                  <a:lnTo>
                    <a:pt x="1759" y="1593"/>
                  </a:lnTo>
                  <a:lnTo>
                    <a:pt x="1754" y="1597"/>
                  </a:lnTo>
                  <a:lnTo>
                    <a:pt x="1748" y="1601"/>
                  </a:lnTo>
                  <a:lnTo>
                    <a:pt x="1735" y="1607"/>
                  </a:lnTo>
                  <a:lnTo>
                    <a:pt x="1790" y="1607"/>
                  </a:lnTo>
                  <a:lnTo>
                    <a:pt x="1794" y="1605"/>
                  </a:lnTo>
                  <a:lnTo>
                    <a:pt x="1804" y="1594"/>
                  </a:lnTo>
                  <a:lnTo>
                    <a:pt x="1809" y="1591"/>
                  </a:lnTo>
                  <a:lnTo>
                    <a:pt x="1814" y="1595"/>
                  </a:lnTo>
                  <a:lnTo>
                    <a:pt x="1814" y="1599"/>
                  </a:lnTo>
                  <a:lnTo>
                    <a:pt x="1809" y="1610"/>
                  </a:lnTo>
                  <a:lnTo>
                    <a:pt x="1816" y="1615"/>
                  </a:lnTo>
                  <a:lnTo>
                    <a:pt x="1819" y="1622"/>
                  </a:lnTo>
                  <a:lnTo>
                    <a:pt x="1823" y="1627"/>
                  </a:lnTo>
                  <a:lnTo>
                    <a:pt x="1833" y="1629"/>
                  </a:lnTo>
                  <a:lnTo>
                    <a:pt x="1844" y="1629"/>
                  </a:lnTo>
                  <a:lnTo>
                    <a:pt x="1868" y="1635"/>
                  </a:lnTo>
                  <a:lnTo>
                    <a:pt x="1863" y="1626"/>
                  </a:lnTo>
                  <a:lnTo>
                    <a:pt x="1866" y="1622"/>
                  </a:lnTo>
                  <a:lnTo>
                    <a:pt x="1875" y="1621"/>
                  </a:lnTo>
                  <a:lnTo>
                    <a:pt x="1883" y="1624"/>
                  </a:lnTo>
                  <a:lnTo>
                    <a:pt x="1876" y="1628"/>
                  </a:lnTo>
                  <a:lnTo>
                    <a:pt x="1872" y="1628"/>
                  </a:lnTo>
                  <a:lnTo>
                    <a:pt x="1898" y="1666"/>
                  </a:lnTo>
                  <a:lnTo>
                    <a:pt x="1906" y="1668"/>
                  </a:lnTo>
                  <a:lnTo>
                    <a:pt x="1909" y="1670"/>
                  </a:lnTo>
                  <a:lnTo>
                    <a:pt x="1907" y="1676"/>
                  </a:lnTo>
                  <a:lnTo>
                    <a:pt x="1907" y="1679"/>
                  </a:lnTo>
                  <a:lnTo>
                    <a:pt x="1913" y="1691"/>
                  </a:lnTo>
                  <a:lnTo>
                    <a:pt x="1918" y="1694"/>
                  </a:lnTo>
                  <a:lnTo>
                    <a:pt x="1926" y="1691"/>
                  </a:lnTo>
                  <a:lnTo>
                    <a:pt x="1935" y="1685"/>
                  </a:lnTo>
                  <a:lnTo>
                    <a:pt x="1939" y="1678"/>
                  </a:lnTo>
                  <a:lnTo>
                    <a:pt x="1938" y="1672"/>
                  </a:lnTo>
                  <a:lnTo>
                    <a:pt x="1936" y="1663"/>
                  </a:lnTo>
                  <a:lnTo>
                    <a:pt x="1935" y="1658"/>
                  </a:lnTo>
                  <a:lnTo>
                    <a:pt x="1935" y="1653"/>
                  </a:lnTo>
                  <a:lnTo>
                    <a:pt x="1938" y="1650"/>
                  </a:lnTo>
                  <a:lnTo>
                    <a:pt x="1940" y="1650"/>
                  </a:lnTo>
                  <a:lnTo>
                    <a:pt x="1942" y="1654"/>
                  </a:lnTo>
                  <a:lnTo>
                    <a:pt x="1942" y="1665"/>
                  </a:lnTo>
                  <a:lnTo>
                    <a:pt x="1944" y="1671"/>
                  </a:lnTo>
                  <a:lnTo>
                    <a:pt x="1947" y="1674"/>
                  </a:lnTo>
                  <a:lnTo>
                    <a:pt x="1950" y="1672"/>
                  </a:lnTo>
                  <a:lnTo>
                    <a:pt x="1951" y="1667"/>
                  </a:lnTo>
                  <a:lnTo>
                    <a:pt x="1950" y="1661"/>
                  </a:lnTo>
                  <a:lnTo>
                    <a:pt x="1951" y="1658"/>
                  </a:lnTo>
                  <a:lnTo>
                    <a:pt x="1957" y="1658"/>
                  </a:lnTo>
                  <a:lnTo>
                    <a:pt x="1957" y="1667"/>
                  </a:lnTo>
                  <a:lnTo>
                    <a:pt x="1954" y="1677"/>
                  </a:lnTo>
                  <a:lnTo>
                    <a:pt x="1952" y="1682"/>
                  </a:lnTo>
                  <a:lnTo>
                    <a:pt x="1946" y="1698"/>
                  </a:lnTo>
                  <a:lnTo>
                    <a:pt x="1943" y="1700"/>
                  </a:lnTo>
                  <a:lnTo>
                    <a:pt x="1934" y="1703"/>
                  </a:lnTo>
                  <a:lnTo>
                    <a:pt x="1931" y="1706"/>
                  </a:lnTo>
                  <a:lnTo>
                    <a:pt x="1931" y="1709"/>
                  </a:lnTo>
                  <a:lnTo>
                    <a:pt x="1932" y="1713"/>
                  </a:lnTo>
                  <a:lnTo>
                    <a:pt x="1933" y="1718"/>
                  </a:lnTo>
                  <a:lnTo>
                    <a:pt x="1931" y="1723"/>
                  </a:lnTo>
                  <a:lnTo>
                    <a:pt x="1924" y="1734"/>
                  </a:lnTo>
                  <a:lnTo>
                    <a:pt x="1922" y="1739"/>
                  </a:lnTo>
                  <a:lnTo>
                    <a:pt x="1915" y="1745"/>
                  </a:lnTo>
                  <a:lnTo>
                    <a:pt x="1913" y="1748"/>
                  </a:lnTo>
                  <a:lnTo>
                    <a:pt x="1913" y="1752"/>
                  </a:lnTo>
                  <a:lnTo>
                    <a:pt x="1913" y="1766"/>
                  </a:lnTo>
                  <a:lnTo>
                    <a:pt x="1921" y="1763"/>
                  </a:lnTo>
                  <a:lnTo>
                    <a:pt x="1927" y="1756"/>
                  </a:lnTo>
                  <a:lnTo>
                    <a:pt x="1943" y="1727"/>
                  </a:lnTo>
                  <a:lnTo>
                    <a:pt x="1945" y="1721"/>
                  </a:lnTo>
                  <a:lnTo>
                    <a:pt x="1945" y="1715"/>
                  </a:lnTo>
                  <a:lnTo>
                    <a:pt x="1948" y="1708"/>
                  </a:lnTo>
                  <a:lnTo>
                    <a:pt x="1956" y="1704"/>
                  </a:lnTo>
                  <a:lnTo>
                    <a:pt x="1965" y="1702"/>
                  </a:lnTo>
                  <a:lnTo>
                    <a:pt x="1971" y="1699"/>
                  </a:lnTo>
                  <a:lnTo>
                    <a:pt x="1972" y="1695"/>
                  </a:lnTo>
                  <a:lnTo>
                    <a:pt x="1972" y="1693"/>
                  </a:lnTo>
                  <a:lnTo>
                    <a:pt x="1970" y="1690"/>
                  </a:lnTo>
                  <a:lnTo>
                    <a:pt x="1969" y="1685"/>
                  </a:lnTo>
                  <a:lnTo>
                    <a:pt x="1970" y="1681"/>
                  </a:lnTo>
                  <a:lnTo>
                    <a:pt x="1971" y="1680"/>
                  </a:lnTo>
                  <a:lnTo>
                    <a:pt x="1976" y="1683"/>
                  </a:lnTo>
                  <a:lnTo>
                    <a:pt x="1979" y="1686"/>
                  </a:lnTo>
                  <a:lnTo>
                    <a:pt x="1991" y="1702"/>
                  </a:lnTo>
                  <a:lnTo>
                    <a:pt x="1993" y="1708"/>
                  </a:lnTo>
                  <a:lnTo>
                    <a:pt x="1996" y="1712"/>
                  </a:lnTo>
                  <a:lnTo>
                    <a:pt x="2009" y="1726"/>
                  </a:lnTo>
                  <a:lnTo>
                    <a:pt x="2014" y="1728"/>
                  </a:lnTo>
                  <a:lnTo>
                    <a:pt x="2019" y="1725"/>
                  </a:lnTo>
                  <a:lnTo>
                    <a:pt x="2010" y="1711"/>
                  </a:lnTo>
                  <a:lnTo>
                    <a:pt x="2010" y="1703"/>
                  </a:lnTo>
                  <a:lnTo>
                    <a:pt x="2020" y="1691"/>
                  </a:lnTo>
                  <a:lnTo>
                    <a:pt x="2024" y="1684"/>
                  </a:lnTo>
                  <a:lnTo>
                    <a:pt x="2025" y="1678"/>
                  </a:lnTo>
                  <a:lnTo>
                    <a:pt x="2027" y="1681"/>
                  </a:lnTo>
                  <a:lnTo>
                    <a:pt x="2030" y="1683"/>
                  </a:lnTo>
                  <a:lnTo>
                    <a:pt x="2034" y="1687"/>
                  </a:lnTo>
                  <a:lnTo>
                    <a:pt x="2034" y="1682"/>
                  </a:lnTo>
                  <a:lnTo>
                    <a:pt x="2032" y="1677"/>
                  </a:lnTo>
                  <a:lnTo>
                    <a:pt x="2030" y="1673"/>
                  </a:lnTo>
                  <a:lnTo>
                    <a:pt x="2027" y="1669"/>
                  </a:lnTo>
                  <a:lnTo>
                    <a:pt x="2034" y="1669"/>
                  </a:lnTo>
                  <a:lnTo>
                    <a:pt x="2038" y="1671"/>
                  </a:lnTo>
                  <a:lnTo>
                    <a:pt x="2041" y="1676"/>
                  </a:lnTo>
                  <a:lnTo>
                    <a:pt x="2042" y="1683"/>
                  </a:lnTo>
                  <a:lnTo>
                    <a:pt x="2047" y="1677"/>
                  </a:lnTo>
                  <a:lnTo>
                    <a:pt x="2055" y="1654"/>
                  </a:lnTo>
                  <a:lnTo>
                    <a:pt x="2030" y="1656"/>
                  </a:lnTo>
                  <a:lnTo>
                    <a:pt x="2026" y="1656"/>
                  </a:lnTo>
                  <a:lnTo>
                    <a:pt x="2026" y="1651"/>
                  </a:lnTo>
                  <a:lnTo>
                    <a:pt x="2031" y="1644"/>
                  </a:lnTo>
                  <a:lnTo>
                    <a:pt x="2037" y="1638"/>
                  </a:lnTo>
                  <a:lnTo>
                    <a:pt x="2043" y="1636"/>
                  </a:lnTo>
                  <a:lnTo>
                    <a:pt x="2043" y="1639"/>
                  </a:lnTo>
                  <a:lnTo>
                    <a:pt x="2043" y="164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xmlns="" id="{84807C5C-B1D4-4729-B712-DA77579EE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0918" y="4129976"/>
              <a:ext cx="6770" cy="7952"/>
            </a:xfrm>
            <a:custGeom>
              <a:avLst/>
              <a:gdLst>
                <a:gd name="T0" fmla="*/ 23 w 28"/>
                <a:gd name="T1" fmla="*/ 13 h 32"/>
                <a:gd name="T2" fmla="*/ 20 w 28"/>
                <a:gd name="T3" fmla="*/ 8 h 32"/>
                <a:gd name="T4" fmla="*/ 15 w 28"/>
                <a:gd name="T5" fmla="*/ 5 h 32"/>
                <a:gd name="T6" fmla="*/ 13 w 28"/>
                <a:gd name="T7" fmla="*/ 4 h 32"/>
                <a:gd name="T8" fmla="*/ 11 w 28"/>
                <a:gd name="T9" fmla="*/ 3 h 32"/>
                <a:gd name="T10" fmla="*/ 6 w 28"/>
                <a:gd name="T11" fmla="*/ 0 h 32"/>
                <a:gd name="T12" fmla="*/ 1 w 28"/>
                <a:gd name="T13" fmla="*/ 6 h 32"/>
                <a:gd name="T14" fmla="*/ 0 w 28"/>
                <a:gd name="T15" fmla="*/ 13 h 32"/>
                <a:gd name="T16" fmla="*/ 3 w 28"/>
                <a:gd name="T17" fmla="*/ 31 h 32"/>
                <a:gd name="T18" fmla="*/ 8 w 28"/>
                <a:gd name="T19" fmla="*/ 28 h 32"/>
                <a:gd name="T20" fmla="*/ 11 w 28"/>
                <a:gd name="T21" fmla="*/ 17 h 32"/>
                <a:gd name="T22" fmla="*/ 14 w 28"/>
                <a:gd name="T23" fmla="*/ 15 h 32"/>
                <a:gd name="T24" fmla="*/ 17 w 28"/>
                <a:gd name="T25" fmla="*/ 16 h 32"/>
                <a:gd name="T26" fmla="*/ 19 w 28"/>
                <a:gd name="T27" fmla="*/ 20 h 32"/>
                <a:gd name="T28" fmla="*/ 22 w 28"/>
                <a:gd name="T29" fmla="*/ 24 h 32"/>
                <a:gd name="T30" fmla="*/ 27 w 28"/>
                <a:gd name="T31" fmla="*/ 26 h 32"/>
                <a:gd name="T32" fmla="*/ 25 w 28"/>
                <a:gd name="T33" fmla="*/ 20 h 32"/>
                <a:gd name="T34" fmla="*/ 23 w 28"/>
                <a:gd name="T3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32">
                  <a:moveTo>
                    <a:pt x="23" y="13"/>
                  </a:moveTo>
                  <a:lnTo>
                    <a:pt x="20" y="8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6" y="0"/>
                  </a:lnTo>
                  <a:lnTo>
                    <a:pt x="1" y="6"/>
                  </a:lnTo>
                  <a:lnTo>
                    <a:pt x="0" y="13"/>
                  </a:lnTo>
                  <a:lnTo>
                    <a:pt x="3" y="31"/>
                  </a:lnTo>
                  <a:lnTo>
                    <a:pt x="8" y="28"/>
                  </a:lnTo>
                  <a:lnTo>
                    <a:pt x="11" y="17"/>
                  </a:lnTo>
                  <a:lnTo>
                    <a:pt x="14" y="15"/>
                  </a:lnTo>
                  <a:lnTo>
                    <a:pt x="17" y="16"/>
                  </a:lnTo>
                  <a:lnTo>
                    <a:pt x="19" y="20"/>
                  </a:lnTo>
                  <a:lnTo>
                    <a:pt x="22" y="24"/>
                  </a:lnTo>
                  <a:lnTo>
                    <a:pt x="27" y="26"/>
                  </a:lnTo>
                  <a:lnTo>
                    <a:pt x="25" y="20"/>
                  </a:lnTo>
                  <a:lnTo>
                    <a:pt x="23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xmlns="" id="{F0B70D3F-E0CD-4F3B-AD6E-237BA3ECD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7331" y="4129976"/>
              <a:ext cx="5642" cy="9089"/>
            </a:xfrm>
            <a:custGeom>
              <a:avLst/>
              <a:gdLst>
                <a:gd name="T0" fmla="*/ 5 w 23"/>
                <a:gd name="T1" fmla="*/ 31 h 37"/>
                <a:gd name="T2" fmla="*/ 17 w 23"/>
                <a:gd name="T3" fmla="*/ 11 h 37"/>
                <a:gd name="T4" fmla="*/ 22 w 23"/>
                <a:gd name="T5" fmla="*/ 0 h 37"/>
                <a:gd name="T6" fmla="*/ 0 w 23"/>
                <a:gd name="T7" fmla="*/ 36 h 37"/>
                <a:gd name="T8" fmla="*/ 5 w 23"/>
                <a:gd name="T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7">
                  <a:moveTo>
                    <a:pt x="5" y="31"/>
                  </a:moveTo>
                  <a:lnTo>
                    <a:pt x="17" y="11"/>
                  </a:lnTo>
                  <a:lnTo>
                    <a:pt x="22" y="0"/>
                  </a:lnTo>
                  <a:lnTo>
                    <a:pt x="0" y="36"/>
                  </a:lnTo>
                  <a:lnTo>
                    <a:pt x="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xmlns="" id="{F9A4F6C0-C4BC-4F03-9E57-1F6D3A920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5941" y="4187917"/>
              <a:ext cx="3384" cy="3409"/>
            </a:xfrm>
            <a:custGeom>
              <a:avLst/>
              <a:gdLst>
                <a:gd name="T0" fmla="*/ 11 w 15"/>
                <a:gd name="T1" fmla="*/ 0 h 12"/>
                <a:gd name="T2" fmla="*/ 10 w 15"/>
                <a:gd name="T3" fmla="*/ 3 h 12"/>
                <a:gd name="T4" fmla="*/ 8 w 15"/>
                <a:gd name="T5" fmla="*/ 2 h 12"/>
                <a:gd name="T6" fmla="*/ 5 w 15"/>
                <a:gd name="T7" fmla="*/ 0 h 12"/>
                <a:gd name="T8" fmla="*/ 4 w 15"/>
                <a:gd name="T9" fmla="*/ 0 h 12"/>
                <a:gd name="T10" fmla="*/ 3 w 15"/>
                <a:gd name="T11" fmla="*/ 2 h 12"/>
                <a:gd name="T12" fmla="*/ 0 w 15"/>
                <a:gd name="T13" fmla="*/ 5 h 12"/>
                <a:gd name="T14" fmla="*/ 0 w 15"/>
                <a:gd name="T15" fmla="*/ 7 h 12"/>
                <a:gd name="T16" fmla="*/ 7 w 15"/>
                <a:gd name="T17" fmla="*/ 8 h 12"/>
                <a:gd name="T18" fmla="*/ 12 w 15"/>
                <a:gd name="T19" fmla="*/ 11 h 12"/>
                <a:gd name="T20" fmla="*/ 10 w 15"/>
                <a:gd name="T21" fmla="*/ 9 h 12"/>
                <a:gd name="T22" fmla="*/ 10 w 15"/>
                <a:gd name="T23" fmla="*/ 7 h 12"/>
                <a:gd name="T24" fmla="*/ 11 w 15"/>
                <a:gd name="T25" fmla="*/ 6 h 12"/>
                <a:gd name="T26" fmla="*/ 14 w 15"/>
                <a:gd name="T27" fmla="*/ 5 h 12"/>
                <a:gd name="T28" fmla="*/ 14 w 15"/>
                <a:gd name="T29" fmla="*/ 4 h 12"/>
                <a:gd name="T30" fmla="*/ 13 w 15"/>
                <a:gd name="T31" fmla="*/ 2 h 12"/>
                <a:gd name="T32" fmla="*/ 11 w 15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2">
                  <a:moveTo>
                    <a:pt x="11" y="0"/>
                  </a:moveTo>
                  <a:lnTo>
                    <a:pt x="10" y="3"/>
                  </a:lnTo>
                  <a:lnTo>
                    <a:pt x="8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8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xmlns="" id="{7466C469-8BEB-4CAE-A153-A26CF91D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9587" y="4094757"/>
              <a:ext cx="7898" cy="32947"/>
            </a:xfrm>
            <a:custGeom>
              <a:avLst/>
              <a:gdLst>
                <a:gd name="T0" fmla="*/ 25 w 32"/>
                <a:gd name="T1" fmla="*/ 31 h 130"/>
                <a:gd name="T2" fmla="*/ 19 w 32"/>
                <a:gd name="T3" fmla="*/ 24 h 130"/>
                <a:gd name="T4" fmla="*/ 14 w 32"/>
                <a:gd name="T5" fmla="*/ 14 h 130"/>
                <a:gd name="T6" fmla="*/ 9 w 32"/>
                <a:gd name="T7" fmla="*/ 5 h 130"/>
                <a:gd name="T8" fmla="*/ 0 w 32"/>
                <a:gd name="T9" fmla="*/ 0 h 130"/>
                <a:gd name="T10" fmla="*/ 7 w 32"/>
                <a:gd name="T11" fmla="*/ 5 h 130"/>
                <a:gd name="T12" fmla="*/ 11 w 32"/>
                <a:gd name="T13" fmla="*/ 11 h 130"/>
                <a:gd name="T14" fmla="*/ 16 w 32"/>
                <a:gd name="T15" fmla="*/ 27 h 130"/>
                <a:gd name="T16" fmla="*/ 19 w 32"/>
                <a:gd name="T17" fmla="*/ 30 h 130"/>
                <a:gd name="T18" fmla="*/ 18 w 32"/>
                <a:gd name="T19" fmla="*/ 35 h 130"/>
                <a:gd name="T20" fmla="*/ 20 w 32"/>
                <a:gd name="T21" fmla="*/ 42 h 130"/>
                <a:gd name="T22" fmla="*/ 27 w 32"/>
                <a:gd name="T23" fmla="*/ 53 h 130"/>
                <a:gd name="T24" fmla="*/ 25 w 32"/>
                <a:gd name="T25" fmla="*/ 56 h 130"/>
                <a:gd name="T26" fmla="*/ 26 w 32"/>
                <a:gd name="T27" fmla="*/ 64 h 130"/>
                <a:gd name="T28" fmla="*/ 28 w 32"/>
                <a:gd name="T29" fmla="*/ 87 h 130"/>
                <a:gd name="T30" fmla="*/ 27 w 32"/>
                <a:gd name="T31" fmla="*/ 94 h 130"/>
                <a:gd name="T32" fmla="*/ 17 w 32"/>
                <a:gd name="T33" fmla="*/ 119 h 130"/>
                <a:gd name="T34" fmla="*/ 19 w 32"/>
                <a:gd name="T35" fmla="*/ 121 h 130"/>
                <a:gd name="T36" fmla="*/ 20 w 32"/>
                <a:gd name="T37" fmla="*/ 124 h 130"/>
                <a:gd name="T38" fmla="*/ 21 w 32"/>
                <a:gd name="T39" fmla="*/ 126 h 130"/>
                <a:gd name="T40" fmla="*/ 20 w 32"/>
                <a:gd name="T41" fmla="*/ 129 h 130"/>
                <a:gd name="T42" fmla="*/ 28 w 32"/>
                <a:gd name="T43" fmla="*/ 110 h 130"/>
                <a:gd name="T44" fmla="*/ 30 w 32"/>
                <a:gd name="T45" fmla="*/ 99 h 130"/>
                <a:gd name="T46" fmla="*/ 31 w 32"/>
                <a:gd name="T47" fmla="*/ 62 h 130"/>
                <a:gd name="T48" fmla="*/ 25 w 32"/>
                <a:gd name="T49" fmla="*/ 3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30">
                  <a:moveTo>
                    <a:pt x="25" y="31"/>
                  </a:moveTo>
                  <a:lnTo>
                    <a:pt x="19" y="24"/>
                  </a:lnTo>
                  <a:lnTo>
                    <a:pt x="14" y="14"/>
                  </a:lnTo>
                  <a:lnTo>
                    <a:pt x="9" y="5"/>
                  </a:lnTo>
                  <a:lnTo>
                    <a:pt x="0" y="0"/>
                  </a:lnTo>
                  <a:lnTo>
                    <a:pt x="7" y="5"/>
                  </a:lnTo>
                  <a:lnTo>
                    <a:pt x="11" y="11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18" y="35"/>
                  </a:lnTo>
                  <a:lnTo>
                    <a:pt x="20" y="42"/>
                  </a:lnTo>
                  <a:lnTo>
                    <a:pt x="27" y="53"/>
                  </a:lnTo>
                  <a:lnTo>
                    <a:pt x="25" y="56"/>
                  </a:lnTo>
                  <a:lnTo>
                    <a:pt x="26" y="64"/>
                  </a:lnTo>
                  <a:lnTo>
                    <a:pt x="28" y="87"/>
                  </a:lnTo>
                  <a:lnTo>
                    <a:pt x="27" y="94"/>
                  </a:lnTo>
                  <a:lnTo>
                    <a:pt x="17" y="119"/>
                  </a:lnTo>
                  <a:lnTo>
                    <a:pt x="19" y="121"/>
                  </a:lnTo>
                  <a:lnTo>
                    <a:pt x="20" y="124"/>
                  </a:lnTo>
                  <a:lnTo>
                    <a:pt x="21" y="126"/>
                  </a:lnTo>
                  <a:lnTo>
                    <a:pt x="20" y="129"/>
                  </a:lnTo>
                  <a:lnTo>
                    <a:pt x="28" y="110"/>
                  </a:lnTo>
                  <a:lnTo>
                    <a:pt x="30" y="99"/>
                  </a:lnTo>
                  <a:lnTo>
                    <a:pt x="31" y="62"/>
                  </a:lnTo>
                  <a:lnTo>
                    <a:pt x="2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xmlns="" id="{90196595-9245-4809-ABBF-B8ABA265F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7426" y="4215183"/>
              <a:ext cx="6770" cy="3409"/>
            </a:xfrm>
            <a:custGeom>
              <a:avLst/>
              <a:gdLst>
                <a:gd name="T0" fmla="*/ 23 w 25"/>
                <a:gd name="T1" fmla="*/ 1 h 15"/>
                <a:gd name="T2" fmla="*/ 20 w 25"/>
                <a:gd name="T3" fmla="*/ 0 h 15"/>
                <a:gd name="T4" fmla="*/ 18 w 25"/>
                <a:gd name="T5" fmla="*/ 0 h 15"/>
                <a:gd name="T6" fmla="*/ 17 w 25"/>
                <a:gd name="T7" fmla="*/ 3 h 15"/>
                <a:gd name="T8" fmla="*/ 17 w 25"/>
                <a:gd name="T9" fmla="*/ 5 h 15"/>
                <a:gd name="T10" fmla="*/ 16 w 25"/>
                <a:gd name="T11" fmla="*/ 6 h 15"/>
                <a:gd name="T12" fmla="*/ 8 w 25"/>
                <a:gd name="T13" fmla="*/ 10 h 15"/>
                <a:gd name="T14" fmla="*/ 2 w 25"/>
                <a:gd name="T15" fmla="*/ 12 h 15"/>
                <a:gd name="T16" fmla="*/ 0 w 25"/>
                <a:gd name="T17" fmla="*/ 13 h 15"/>
                <a:gd name="T18" fmla="*/ 1 w 25"/>
                <a:gd name="T19" fmla="*/ 14 h 15"/>
                <a:gd name="T20" fmla="*/ 21 w 25"/>
                <a:gd name="T21" fmla="*/ 6 h 15"/>
                <a:gd name="T22" fmla="*/ 24 w 25"/>
                <a:gd name="T23" fmla="*/ 3 h 15"/>
                <a:gd name="T24" fmla="*/ 23 w 2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5">
                  <a:moveTo>
                    <a:pt x="23" y="1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6" y="6"/>
                  </a:lnTo>
                  <a:lnTo>
                    <a:pt x="8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21" y="6"/>
                  </a:lnTo>
                  <a:lnTo>
                    <a:pt x="24" y="3"/>
                  </a:lnTo>
                  <a:lnTo>
                    <a:pt x="23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xmlns="" id="{6CFCA37D-3584-4C6F-8D6F-3F23DC908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3530" y="4195870"/>
              <a:ext cx="7898" cy="6817"/>
            </a:xfrm>
            <a:custGeom>
              <a:avLst/>
              <a:gdLst>
                <a:gd name="T0" fmla="*/ 28 w 29"/>
                <a:gd name="T1" fmla="*/ 0 h 28"/>
                <a:gd name="T2" fmla="*/ 25 w 29"/>
                <a:gd name="T3" fmla="*/ 0 h 28"/>
                <a:gd name="T4" fmla="*/ 20 w 29"/>
                <a:gd name="T5" fmla="*/ 7 h 28"/>
                <a:gd name="T6" fmla="*/ 10 w 29"/>
                <a:gd name="T7" fmla="*/ 12 h 28"/>
                <a:gd name="T8" fmla="*/ 2 w 29"/>
                <a:gd name="T9" fmla="*/ 17 h 28"/>
                <a:gd name="T10" fmla="*/ 0 w 29"/>
                <a:gd name="T11" fmla="*/ 27 h 28"/>
                <a:gd name="T12" fmla="*/ 3 w 29"/>
                <a:gd name="T13" fmla="*/ 27 h 28"/>
                <a:gd name="T14" fmla="*/ 8 w 29"/>
                <a:gd name="T15" fmla="*/ 21 h 28"/>
                <a:gd name="T16" fmla="*/ 21 w 29"/>
                <a:gd name="T17" fmla="*/ 12 h 28"/>
                <a:gd name="T18" fmla="*/ 28 w 29"/>
                <a:gd name="T19" fmla="*/ 6 h 28"/>
                <a:gd name="T20" fmla="*/ 25 w 29"/>
                <a:gd name="T21" fmla="*/ 3 h 28"/>
                <a:gd name="T22" fmla="*/ 28 w 29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8">
                  <a:moveTo>
                    <a:pt x="28" y="0"/>
                  </a:moveTo>
                  <a:lnTo>
                    <a:pt x="25" y="0"/>
                  </a:lnTo>
                  <a:lnTo>
                    <a:pt x="20" y="7"/>
                  </a:lnTo>
                  <a:lnTo>
                    <a:pt x="10" y="12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8" y="21"/>
                  </a:lnTo>
                  <a:lnTo>
                    <a:pt x="21" y="12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xmlns="" id="{BD0FA40E-DD54-4A73-B7B9-D0AB1A56E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2556" y="4192462"/>
              <a:ext cx="2257" cy="2273"/>
            </a:xfrm>
            <a:custGeom>
              <a:avLst/>
              <a:gdLst>
                <a:gd name="T0" fmla="*/ 4 w 10"/>
                <a:gd name="T1" fmla="*/ 2 h 8"/>
                <a:gd name="T2" fmla="*/ 1 w 10"/>
                <a:gd name="T3" fmla="*/ 3 h 8"/>
                <a:gd name="T4" fmla="*/ 0 w 10"/>
                <a:gd name="T5" fmla="*/ 7 h 8"/>
                <a:gd name="T6" fmla="*/ 4 w 10"/>
                <a:gd name="T7" fmla="*/ 7 h 8"/>
                <a:gd name="T8" fmla="*/ 9 w 10"/>
                <a:gd name="T9" fmla="*/ 2 h 8"/>
                <a:gd name="T10" fmla="*/ 9 w 10"/>
                <a:gd name="T11" fmla="*/ 0 h 8"/>
                <a:gd name="T12" fmla="*/ 6 w 10"/>
                <a:gd name="T13" fmla="*/ 1 h 8"/>
                <a:gd name="T14" fmla="*/ 4 w 10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lnTo>
                    <a:pt x="1" y="3"/>
                  </a:lnTo>
                  <a:lnTo>
                    <a:pt x="0" y="7"/>
                  </a:lnTo>
                  <a:lnTo>
                    <a:pt x="4" y="7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xmlns="" id="{70EB28F7-ED49-4421-A5A8-7B17954C1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4195" y="4219728"/>
              <a:ext cx="6770" cy="4544"/>
            </a:xfrm>
            <a:custGeom>
              <a:avLst/>
              <a:gdLst>
                <a:gd name="T0" fmla="*/ 20 w 25"/>
                <a:gd name="T1" fmla="*/ 1 h 16"/>
                <a:gd name="T2" fmla="*/ 16 w 25"/>
                <a:gd name="T3" fmla="*/ 1 h 16"/>
                <a:gd name="T4" fmla="*/ 13 w 25"/>
                <a:gd name="T5" fmla="*/ 3 h 16"/>
                <a:gd name="T6" fmla="*/ 10 w 25"/>
                <a:gd name="T7" fmla="*/ 5 h 16"/>
                <a:gd name="T8" fmla="*/ 0 w 25"/>
                <a:gd name="T9" fmla="*/ 15 h 16"/>
                <a:gd name="T10" fmla="*/ 24 w 25"/>
                <a:gd name="T11" fmla="*/ 4 h 16"/>
                <a:gd name="T12" fmla="*/ 24 w 25"/>
                <a:gd name="T13" fmla="*/ 0 h 16"/>
                <a:gd name="T14" fmla="*/ 20 w 25"/>
                <a:gd name="T1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6">
                  <a:moveTo>
                    <a:pt x="20" y="1"/>
                  </a:moveTo>
                  <a:lnTo>
                    <a:pt x="16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0" y="15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xmlns="" id="{BAB92031-2678-4B03-AE99-0E787D983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2247" y="4168604"/>
              <a:ext cx="13539" cy="7952"/>
            </a:xfrm>
            <a:custGeom>
              <a:avLst/>
              <a:gdLst>
                <a:gd name="T0" fmla="*/ 24 w 53"/>
                <a:gd name="T1" fmla="*/ 17 h 29"/>
                <a:gd name="T2" fmla="*/ 26 w 53"/>
                <a:gd name="T3" fmla="*/ 20 h 29"/>
                <a:gd name="T4" fmla="*/ 27 w 53"/>
                <a:gd name="T5" fmla="*/ 21 h 29"/>
                <a:gd name="T6" fmla="*/ 29 w 53"/>
                <a:gd name="T7" fmla="*/ 21 h 29"/>
                <a:gd name="T8" fmla="*/ 31 w 53"/>
                <a:gd name="T9" fmla="*/ 21 h 29"/>
                <a:gd name="T10" fmla="*/ 33 w 53"/>
                <a:gd name="T11" fmla="*/ 20 h 29"/>
                <a:gd name="T12" fmla="*/ 36 w 53"/>
                <a:gd name="T13" fmla="*/ 20 h 29"/>
                <a:gd name="T14" fmla="*/ 39 w 53"/>
                <a:gd name="T15" fmla="*/ 23 h 29"/>
                <a:gd name="T16" fmla="*/ 41 w 53"/>
                <a:gd name="T17" fmla="*/ 26 h 29"/>
                <a:gd name="T18" fmla="*/ 43 w 53"/>
                <a:gd name="T19" fmla="*/ 28 h 29"/>
                <a:gd name="T20" fmla="*/ 49 w 53"/>
                <a:gd name="T21" fmla="*/ 27 h 29"/>
                <a:gd name="T22" fmla="*/ 51 w 53"/>
                <a:gd name="T23" fmla="*/ 27 h 29"/>
                <a:gd name="T24" fmla="*/ 52 w 53"/>
                <a:gd name="T25" fmla="*/ 25 h 29"/>
                <a:gd name="T26" fmla="*/ 52 w 53"/>
                <a:gd name="T27" fmla="*/ 22 h 29"/>
                <a:gd name="T28" fmla="*/ 51 w 53"/>
                <a:gd name="T29" fmla="*/ 21 h 29"/>
                <a:gd name="T30" fmla="*/ 51 w 53"/>
                <a:gd name="T31" fmla="*/ 22 h 29"/>
                <a:gd name="T32" fmla="*/ 50 w 53"/>
                <a:gd name="T33" fmla="*/ 20 h 29"/>
                <a:gd name="T34" fmla="*/ 50 w 53"/>
                <a:gd name="T35" fmla="*/ 18 h 29"/>
                <a:gd name="T36" fmla="*/ 49 w 53"/>
                <a:gd name="T37" fmla="*/ 18 h 29"/>
                <a:gd name="T38" fmla="*/ 49 w 53"/>
                <a:gd name="T39" fmla="*/ 20 h 29"/>
                <a:gd name="T40" fmla="*/ 48 w 53"/>
                <a:gd name="T41" fmla="*/ 21 h 29"/>
                <a:gd name="T42" fmla="*/ 45 w 53"/>
                <a:gd name="T43" fmla="*/ 22 h 29"/>
                <a:gd name="T44" fmla="*/ 41 w 53"/>
                <a:gd name="T45" fmla="*/ 20 h 29"/>
                <a:gd name="T46" fmla="*/ 37 w 53"/>
                <a:gd name="T47" fmla="*/ 16 h 29"/>
                <a:gd name="T48" fmla="*/ 37 w 53"/>
                <a:gd name="T49" fmla="*/ 14 h 29"/>
                <a:gd name="T50" fmla="*/ 41 w 53"/>
                <a:gd name="T51" fmla="*/ 15 h 29"/>
                <a:gd name="T52" fmla="*/ 42 w 53"/>
                <a:gd name="T53" fmla="*/ 13 h 29"/>
                <a:gd name="T54" fmla="*/ 39 w 53"/>
                <a:gd name="T55" fmla="*/ 9 h 29"/>
                <a:gd name="T56" fmla="*/ 36 w 53"/>
                <a:gd name="T57" fmla="*/ 8 h 29"/>
                <a:gd name="T58" fmla="*/ 31 w 53"/>
                <a:gd name="T59" fmla="*/ 7 h 29"/>
                <a:gd name="T60" fmla="*/ 28 w 53"/>
                <a:gd name="T61" fmla="*/ 6 h 29"/>
                <a:gd name="T62" fmla="*/ 26 w 53"/>
                <a:gd name="T63" fmla="*/ 4 h 29"/>
                <a:gd name="T64" fmla="*/ 23 w 53"/>
                <a:gd name="T65" fmla="*/ 3 h 29"/>
                <a:gd name="T66" fmla="*/ 14 w 53"/>
                <a:gd name="T67" fmla="*/ 0 h 29"/>
                <a:gd name="T68" fmla="*/ 9 w 53"/>
                <a:gd name="T69" fmla="*/ 1 h 29"/>
                <a:gd name="T70" fmla="*/ 6 w 53"/>
                <a:gd name="T71" fmla="*/ 1 h 29"/>
                <a:gd name="T72" fmla="*/ 2 w 53"/>
                <a:gd name="T73" fmla="*/ 2 h 29"/>
                <a:gd name="T74" fmla="*/ 0 w 53"/>
                <a:gd name="T75" fmla="*/ 4 h 29"/>
                <a:gd name="T76" fmla="*/ 1 w 53"/>
                <a:gd name="T77" fmla="*/ 8 h 29"/>
                <a:gd name="T78" fmla="*/ 8 w 53"/>
                <a:gd name="T79" fmla="*/ 16 h 29"/>
                <a:gd name="T80" fmla="*/ 12 w 53"/>
                <a:gd name="T81" fmla="*/ 18 h 29"/>
                <a:gd name="T82" fmla="*/ 17 w 53"/>
                <a:gd name="T83" fmla="*/ 16 h 29"/>
                <a:gd name="T84" fmla="*/ 23 w 53"/>
                <a:gd name="T85" fmla="*/ 14 h 29"/>
                <a:gd name="T86" fmla="*/ 25 w 53"/>
                <a:gd name="T87" fmla="*/ 14 h 29"/>
                <a:gd name="T88" fmla="*/ 24 w 53"/>
                <a:gd name="T89" fmla="*/ 15 h 29"/>
                <a:gd name="T90" fmla="*/ 24 w 53"/>
                <a:gd name="T91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" h="29">
                  <a:moveTo>
                    <a:pt x="24" y="17"/>
                  </a:moveTo>
                  <a:lnTo>
                    <a:pt x="26" y="20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9" y="23"/>
                  </a:lnTo>
                  <a:lnTo>
                    <a:pt x="41" y="26"/>
                  </a:lnTo>
                  <a:lnTo>
                    <a:pt x="43" y="28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2" y="25"/>
                  </a:lnTo>
                  <a:lnTo>
                    <a:pt x="52" y="22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8" y="21"/>
                  </a:lnTo>
                  <a:lnTo>
                    <a:pt x="45" y="22"/>
                  </a:lnTo>
                  <a:lnTo>
                    <a:pt x="41" y="20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39" y="9"/>
                  </a:lnTo>
                  <a:lnTo>
                    <a:pt x="36" y="8"/>
                  </a:lnTo>
                  <a:lnTo>
                    <a:pt x="31" y="7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8" y="16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4" y="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xmlns="" id="{38C1AC68-590F-459B-A628-21F969D11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1843" y="4117479"/>
              <a:ext cx="1129" cy="227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7 h 8"/>
                <a:gd name="T4" fmla="*/ 2 w 4"/>
                <a:gd name="T5" fmla="*/ 2 h 8"/>
                <a:gd name="T6" fmla="*/ 0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3" y="7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xmlns="" id="{03E5F213-2D58-4251-B88A-DC455CE4B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6203" y="4116343"/>
              <a:ext cx="2257" cy="2273"/>
            </a:xfrm>
            <a:custGeom>
              <a:avLst/>
              <a:gdLst>
                <a:gd name="T0" fmla="*/ 8 w 9"/>
                <a:gd name="T1" fmla="*/ 1 h 8"/>
                <a:gd name="T2" fmla="*/ 6 w 9"/>
                <a:gd name="T3" fmla="*/ 0 h 8"/>
                <a:gd name="T4" fmla="*/ 4 w 9"/>
                <a:gd name="T5" fmla="*/ 1 h 8"/>
                <a:gd name="T6" fmla="*/ 0 w 9"/>
                <a:gd name="T7" fmla="*/ 7 h 8"/>
                <a:gd name="T8" fmla="*/ 2 w 9"/>
                <a:gd name="T9" fmla="*/ 7 h 8"/>
                <a:gd name="T10" fmla="*/ 8 w 9"/>
                <a:gd name="T11" fmla="*/ 3 h 8"/>
                <a:gd name="T12" fmla="*/ 8 w 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lnTo>
                    <a:pt x="6" y="0"/>
                  </a:lnTo>
                  <a:lnTo>
                    <a:pt x="4" y="1"/>
                  </a:lnTo>
                  <a:lnTo>
                    <a:pt x="0" y="7"/>
                  </a:lnTo>
                  <a:lnTo>
                    <a:pt x="2" y="7"/>
                  </a:lnTo>
                  <a:lnTo>
                    <a:pt x="8" y="3"/>
                  </a:lnTo>
                  <a:lnTo>
                    <a:pt x="8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xmlns="" id="{23F07877-306C-41A0-B16F-2A75BE834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8460" y="4112934"/>
              <a:ext cx="2257" cy="2273"/>
            </a:xfrm>
            <a:custGeom>
              <a:avLst/>
              <a:gdLst>
                <a:gd name="T0" fmla="*/ 6 w 10"/>
                <a:gd name="T1" fmla="*/ 5 h 11"/>
                <a:gd name="T2" fmla="*/ 8 w 10"/>
                <a:gd name="T3" fmla="*/ 5 h 11"/>
                <a:gd name="T4" fmla="*/ 9 w 10"/>
                <a:gd name="T5" fmla="*/ 1 h 11"/>
                <a:gd name="T6" fmla="*/ 7 w 10"/>
                <a:gd name="T7" fmla="*/ 0 h 11"/>
                <a:gd name="T8" fmla="*/ 0 w 10"/>
                <a:gd name="T9" fmla="*/ 9 h 11"/>
                <a:gd name="T10" fmla="*/ 1 w 10"/>
                <a:gd name="T11" fmla="*/ 10 h 11"/>
                <a:gd name="T12" fmla="*/ 3 w 10"/>
                <a:gd name="T13" fmla="*/ 9 h 11"/>
                <a:gd name="T14" fmla="*/ 6 w 10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6" y="5"/>
                  </a:moveTo>
                  <a:lnTo>
                    <a:pt x="8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9"/>
                  </a:lnTo>
                  <a:lnTo>
                    <a:pt x="6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xmlns="" id="{1063B726-EFC2-4FBD-998F-FB65AD54C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0716" y="4114071"/>
              <a:ext cx="1128" cy="2273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0 h 8"/>
                <a:gd name="T4" fmla="*/ 1 w 2"/>
                <a:gd name="T5" fmla="*/ 7 h 8"/>
                <a:gd name="T6" fmla="*/ 1 w 2"/>
                <a:gd name="T7" fmla="*/ 4 h 8"/>
                <a:gd name="T8" fmla="*/ 1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1" y="4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xmlns="" id="{F5642E42-66A9-4148-B436-B7C5FB80E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8661" y="4140201"/>
              <a:ext cx="3385" cy="3409"/>
            </a:xfrm>
            <a:custGeom>
              <a:avLst/>
              <a:gdLst>
                <a:gd name="T0" fmla="*/ 3 w 12"/>
                <a:gd name="T1" fmla="*/ 14 h 15"/>
                <a:gd name="T2" fmla="*/ 10 w 12"/>
                <a:gd name="T3" fmla="*/ 14 h 15"/>
                <a:gd name="T4" fmla="*/ 11 w 12"/>
                <a:gd name="T5" fmla="*/ 13 h 15"/>
                <a:gd name="T6" fmla="*/ 10 w 12"/>
                <a:gd name="T7" fmla="*/ 11 h 15"/>
                <a:gd name="T8" fmla="*/ 9 w 12"/>
                <a:gd name="T9" fmla="*/ 10 h 15"/>
                <a:gd name="T10" fmla="*/ 7 w 12"/>
                <a:gd name="T11" fmla="*/ 10 h 15"/>
                <a:gd name="T12" fmla="*/ 5 w 12"/>
                <a:gd name="T13" fmla="*/ 9 h 15"/>
                <a:gd name="T14" fmla="*/ 4 w 12"/>
                <a:gd name="T15" fmla="*/ 6 h 15"/>
                <a:gd name="T16" fmla="*/ 3 w 12"/>
                <a:gd name="T17" fmla="*/ 1 h 15"/>
                <a:gd name="T18" fmla="*/ 1 w 12"/>
                <a:gd name="T19" fmla="*/ 0 h 15"/>
                <a:gd name="T20" fmla="*/ 0 w 12"/>
                <a:gd name="T21" fmla="*/ 1 h 15"/>
                <a:gd name="T22" fmla="*/ 2 w 12"/>
                <a:gd name="T23" fmla="*/ 4 h 15"/>
                <a:gd name="T24" fmla="*/ 1 w 12"/>
                <a:gd name="T25" fmla="*/ 6 h 15"/>
                <a:gd name="T26" fmla="*/ 0 w 12"/>
                <a:gd name="T27" fmla="*/ 9 h 15"/>
                <a:gd name="T28" fmla="*/ 1 w 12"/>
                <a:gd name="T29" fmla="*/ 10 h 15"/>
                <a:gd name="T30" fmla="*/ 2 w 12"/>
                <a:gd name="T31" fmla="*/ 11 h 15"/>
                <a:gd name="T32" fmla="*/ 2 w 12"/>
                <a:gd name="T33" fmla="*/ 12 h 15"/>
                <a:gd name="T34" fmla="*/ 2 w 12"/>
                <a:gd name="T35" fmla="*/ 13 h 15"/>
                <a:gd name="T36" fmla="*/ 3 w 12"/>
                <a:gd name="T3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5">
                  <a:moveTo>
                    <a:pt x="3" y="14"/>
                  </a:moveTo>
                  <a:lnTo>
                    <a:pt x="10" y="14"/>
                  </a:lnTo>
                  <a:lnTo>
                    <a:pt x="11" y="13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9"/>
                  </a:lnTo>
                  <a:lnTo>
                    <a:pt x="4" y="6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xmlns="" id="{796ED4EE-1800-4FC3-A0C5-CC200AF8C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1689" y="4123160"/>
              <a:ext cx="1128" cy="3408"/>
            </a:xfrm>
            <a:custGeom>
              <a:avLst/>
              <a:gdLst>
                <a:gd name="T0" fmla="*/ 1 w 2"/>
                <a:gd name="T1" fmla="*/ 7 h 14"/>
                <a:gd name="T2" fmla="*/ 1 w 2"/>
                <a:gd name="T3" fmla="*/ 4 h 14"/>
                <a:gd name="T4" fmla="*/ 1 w 2"/>
                <a:gd name="T5" fmla="*/ 2 h 14"/>
                <a:gd name="T6" fmla="*/ 1 w 2"/>
                <a:gd name="T7" fmla="*/ 0 h 14"/>
                <a:gd name="T8" fmla="*/ 0 w 2"/>
                <a:gd name="T9" fmla="*/ 4 h 14"/>
                <a:gd name="T10" fmla="*/ 0 w 2"/>
                <a:gd name="T11" fmla="*/ 12 h 14"/>
                <a:gd name="T12" fmla="*/ 0 w 2"/>
                <a:gd name="T13" fmla="*/ 13 h 14"/>
                <a:gd name="T14" fmla="*/ 1 w 2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4">
                  <a:moveTo>
                    <a:pt x="1" y="7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xmlns="" id="{0B9FD53F-405D-4FA3-A669-D52B5378A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1226" y="4108390"/>
              <a:ext cx="4513" cy="4544"/>
            </a:xfrm>
            <a:custGeom>
              <a:avLst/>
              <a:gdLst>
                <a:gd name="T0" fmla="*/ 15 w 16"/>
                <a:gd name="T1" fmla="*/ 2 h 16"/>
                <a:gd name="T2" fmla="*/ 14 w 16"/>
                <a:gd name="T3" fmla="*/ 0 h 16"/>
                <a:gd name="T4" fmla="*/ 13 w 16"/>
                <a:gd name="T5" fmla="*/ 0 h 16"/>
                <a:gd name="T6" fmla="*/ 11 w 16"/>
                <a:gd name="T7" fmla="*/ 3 h 16"/>
                <a:gd name="T8" fmla="*/ 1 w 16"/>
                <a:gd name="T9" fmla="*/ 13 h 16"/>
                <a:gd name="T10" fmla="*/ 0 w 16"/>
                <a:gd name="T11" fmla="*/ 15 h 16"/>
                <a:gd name="T12" fmla="*/ 4 w 16"/>
                <a:gd name="T13" fmla="*/ 13 h 16"/>
                <a:gd name="T14" fmla="*/ 6 w 16"/>
                <a:gd name="T15" fmla="*/ 12 h 16"/>
                <a:gd name="T16" fmla="*/ 9 w 16"/>
                <a:gd name="T17" fmla="*/ 8 h 16"/>
                <a:gd name="T18" fmla="*/ 14 w 16"/>
                <a:gd name="T19" fmla="*/ 4 h 16"/>
                <a:gd name="T20" fmla="*/ 15 w 16"/>
                <a:gd name="T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15" y="2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1" y="3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4" y="4"/>
                  </a:lnTo>
                  <a:lnTo>
                    <a:pt x="1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xmlns="" id="{DB311EDB-822A-40A9-A4E8-42101F87A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9682" y="3007505"/>
              <a:ext cx="681475" cy="353328"/>
            </a:xfrm>
            <a:custGeom>
              <a:avLst/>
              <a:gdLst>
                <a:gd name="T0" fmla="*/ 2598 w 2663"/>
                <a:gd name="T1" fmla="*/ 547 h 1372"/>
                <a:gd name="T2" fmla="*/ 2560 w 2663"/>
                <a:gd name="T3" fmla="*/ 522 h 1372"/>
                <a:gd name="T4" fmla="*/ 2520 w 2663"/>
                <a:gd name="T5" fmla="*/ 484 h 1372"/>
                <a:gd name="T6" fmla="*/ 2472 w 2663"/>
                <a:gd name="T7" fmla="*/ 426 h 1372"/>
                <a:gd name="T8" fmla="*/ 2452 w 2663"/>
                <a:gd name="T9" fmla="*/ 394 h 1372"/>
                <a:gd name="T10" fmla="*/ 2380 w 2663"/>
                <a:gd name="T11" fmla="*/ 322 h 1372"/>
                <a:gd name="T12" fmla="*/ 2389 w 2663"/>
                <a:gd name="T13" fmla="*/ 294 h 1372"/>
                <a:gd name="T14" fmla="*/ 2397 w 2663"/>
                <a:gd name="T15" fmla="*/ 276 h 1372"/>
                <a:gd name="T16" fmla="*/ 2381 w 2663"/>
                <a:gd name="T17" fmla="*/ 216 h 1372"/>
                <a:gd name="T18" fmla="*/ 2272 w 2663"/>
                <a:gd name="T19" fmla="*/ 133 h 1372"/>
                <a:gd name="T20" fmla="*/ 2200 w 2663"/>
                <a:gd name="T21" fmla="*/ 108 h 1372"/>
                <a:gd name="T22" fmla="*/ 2146 w 2663"/>
                <a:gd name="T23" fmla="*/ 152 h 1372"/>
                <a:gd name="T24" fmla="*/ 2080 w 2663"/>
                <a:gd name="T25" fmla="*/ 142 h 1372"/>
                <a:gd name="T26" fmla="*/ 2002 w 2663"/>
                <a:gd name="T27" fmla="*/ 156 h 1372"/>
                <a:gd name="T28" fmla="*/ 1894 w 2663"/>
                <a:gd name="T29" fmla="*/ 124 h 1372"/>
                <a:gd name="T30" fmla="*/ 1771 w 2663"/>
                <a:gd name="T31" fmla="*/ 82 h 1372"/>
                <a:gd name="T32" fmla="*/ 1718 w 2663"/>
                <a:gd name="T33" fmla="*/ 25 h 1372"/>
                <a:gd name="T34" fmla="*/ 1601 w 2663"/>
                <a:gd name="T35" fmla="*/ 10 h 1372"/>
                <a:gd name="T36" fmla="*/ 1540 w 2663"/>
                <a:gd name="T37" fmla="*/ 44 h 1372"/>
                <a:gd name="T38" fmla="*/ 1573 w 2663"/>
                <a:gd name="T39" fmla="*/ 112 h 1372"/>
                <a:gd name="T40" fmla="*/ 1513 w 2663"/>
                <a:gd name="T41" fmla="*/ 178 h 1372"/>
                <a:gd name="T42" fmla="*/ 1361 w 2663"/>
                <a:gd name="T43" fmla="*/ 236 h 1372"/>
                <a:gd name="T44" fmla="*/ 1331 w 2663"/>
                <a:gd name="T45" fmla="*/ 339 h 1372"/>
                <a:gd name="T46" fmla="*/ 1267 w 2663"/>
                <a:gd name="T47" fmla="*/ 430 h 1372"/>
                <a:gd name="T48" fmla="*/ 1230 w 2663"/>
                <a:gd name="T49" fmla="*/ 490 h 1372"/>
                <a:gd name="T50" fmla="*/ 1189 w 2663"/>
                <a:gd name="T51" fmla="*/ 580 h 1372"/>
                <a:gd name="T52" fmla="*/ 1099 w 2663"/>
                <a:gd name="T53" fmla="*/ 533 h 1372"/>
                <a:gd name="T54" fmla="*/ 1080 w 2663"/>
                <a:gd name="T55" fmla="*/ 514 h 1372"/>
                <a:gd name="T56" fmla="*/ 1036 w 2663"/>
                <a:gd name="T57" fmla="*/ 533 h 1372"/>
                <a:gd name="T58" fmla="*/ 1024 w 2663"/>
                <a:gd name="T59" fmla="*/ 615 h 1372"/>
                <a:gd name="T60" fmla="*/ 983 w 2663"/>
                <a:gd name="T61" fmla="*/ 637 h 1372"/>
                <a:gd name="T62" fmla="*/ 885 w 2663"/>
                <a:gd name="T63" fmla="*/ 630 h 1372"/>
                <a:gd name="T64" fmla="*/ 817 w 2663"/>
                <a:gd name="T65" fmla="*/ 705 h 1372"/>
                <a:gd name="T66" fmla="*/ 768 w 2663"/>
                <a:gd name="T67" fmla="*/ 673 h 1372"/>
                <a:gd name="T68" fmla="*/ 648 w 2663"/>
                <a:gd name="T69" fmla="*/ 659 h 1372"/>
                <a:gd name="T70" fmla="*/ 648 w 2663"/>
                <a:gd name="T71" fmla="*/ 683 h 1372"/>
                <a:gd name="T72" fmla="*/ 602 w 2663"/>
                <a:gd name="T73" fmla="*/ 682 h 1372"/>
                <a:gd name="T74" fmla="*/ 533 w 2663"/>
                <a:gd name="T75" fmla="*/ 675 h 1372"/>
                <a:gd name="T76" fmla="*/ 491 w 2663"/>
                <a:gd name="T77" fmla="*/ 736 h 1372"/>
                <a:gd name="T78" fmla="*/ 468 w 2663"/>
                <a:gd name="T79" fmla="*/ 834 h 1372"/>
                <a:gd name="T80" fmla="*/ 366 w 2663"/>
                <a:gd name="T81" fmla="*/ 925 h 1372"/>
                <a:gd name="T82" fmla="*/ 384 w 2663"/>
                <a:gd name="T83" fmla="*/ 1048 h 1372"/>
                <a:gd name="T84" fmla="*/ 151 w 2663"/>
                <a:gd name="T85" fmla="*/ 1049 h 1372"/>
                <a:gd name="T86" fmla="*/ 148 w 2663"/>
                <a:gd name="T87" fmla="*/ 1184 h 1372"/>
                <a:gd name="T88" fmla="*/ 137 w 2663"/>
                <a:gd name="T89" fmla="*/ 1285 h 1372"/>
                <a:gd name="T90" fmla="*/ 66 w 2663"/>
                <a:gd name="T91" fmla="*/ 1316 h 1372"/>
                <a:gd name="T92" fmla="*/ 430 w 2663"/>
                <a:gd name="T93" fmla="*/ 1330 h 1372"/>
                <a:gd name="T94" fmla="*/ 535 w 2663"/>
                <a:gd name="T95" fmla="*/ 1233 h 1372"/>
                <a:gd name="T96" fmla="*/ 623 w 2663"/>
                <a:gd name="T97" fmla="*/ 1243 h 1372"/>
                <a:gd name="T98" fmla="*/ 893 w 2663"/>
                <a:gd name="T99" fmla="*/ 1209 h 1372"/>
                <a:gd name="T100" fmla="*/ 1099 w 2663"/>
                <a:gd name="T101" fmla="*/ 1179 h 1372"/>
                <a:gd name="T102" fmla="*/ 1689 w 2663"/>
                <a:gd name="T103" fmla="*/ 1123 h 1372"/>
                <a:gd name="T104" fmla="*/ 2121 w 2663"/>
                <a:gd name="T105" fmla="*/ 1067 h 1372"/>
                <a:gd name="T106" fmla="*/ 2265 w 2663"/>
                <a:gd name="T107" fmla="*/ 986 h 1372"/>
                <a:gd name="T108" fmla="*/ 2310 w 2663"/>
                <a:gd name="T109" fmla="*/ 949 h 1372"/>
                <a:gd name="T110" fmla="*/ 2388 w 2663"/>
                <a:gd name="T111" fmla="*/ 889 h 1372"/>
                <a:gd name="T112" fmla="*/ 2398 w 2663"/>
                <a:gd name="T113" fmla="*/ 845 h 1372"/>
                <a:gd name="T114" fmla="*/ 2429 w 2663"/>
                <a:gd name="T115" fmla="*/ 790 h 1372"/>
                <a:gd name="T116" fmla="*/ 2619 w 2663"/>
                <a:gd name="T117" fmla="*/ 611 h 1372"/>
                <a:gd name="T118" fmla="*/ 32 w 2663"/>
                <a:gd name="T119" fmla="*/ 1362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63" h="1372">
                  <a:moveTo>
                    <a:pt x="2655" y="558"/>
                  </a:moveTo>
                  <a:lnTo>
                    <a:pt x="2651" y="558"/>
                  </a:lnTo>
                  <a:lnTo>
                    <a:pt x="2641" y="562"/>
                  </a:lnTo>
                  <a:lnTo>
                    <a:pt x="2637" y="562"/>
                  </a:lnTo>
                  <a:lnTo>
                    <a:pt x="2607" y="558"/>
                  </a:lnTo>
                  <a:lnTo>
                    <a:pt x="2602" y="556"/>
                  </a:lnTo>
                  <a:lnTo>
                    <a:pt x="2599" y="554"/>
                  </a:lnTo>
                  <a:lnTo>
                    <a:pt x="2599" y="552"/>
                  </a:lnTo>
                  <a:lnTo>
                    <a:pt x="2599" y="549"/>
                  </a:lnTo>
                  <a:lnTo>
                    <a:pt x="2598" y="547"/>
                  </a:lnTo>
                  <a:lnTo>
                    <a:pt x="2597" y="545"/>
                  </a:lnTo>
                  <a:lnTo>
                    <a:pt x="2595" y="543"/>
                  </a:lnTo>
                  <a:lnTo>
                    <a:pt x="2592" y="541"/>
                  </a:lnTo>
                  <a:lnTo>
                    <a:pt x="2579" y="532"/>
                  </a:lnTo>
                  <a:lnTo>
                    <a:pt x="2576" y="532"/>
                  </a:lnTo>
                  <a:lnTo>
                    <a:pt x="2575" y="533"/>
                  </a:lnTo>
                  <a:lnTo>
                    <a:pt x="2573" y="534"/>
                  </a:lnTo>
                  <a:lnTo>
                    <a:pt x="2572" y="534"/>
                  </a:lnTo>
                  <a:lnTo>
                    <a:pt x="2564" y="525"/>
                  </a:lnTo>
                  <a:lnTo>
                    <a:pt x="2560" y="522"/>
                  </a:lnTo>
                  <a:lnTo>
                    <a:pt x="2557" y="521"/>
                  </a:lnTo>
                  <a:lnTo>
                    <a:pt x="2554" y="520"/>
                  </a:lnTo>
                  <a:lnTo>
                    <a:pt x="2540" y="517"/>
                  </a:lnTo>
                  <a:lnTo>
                    <a:pt x="2536" y="516"/>
                  </a:lnTo>
                  <a:lnTo>
                    <a:pt x="2534" y="513"/>
                  </a:lnTo>
                  <a:lnTo>
                    <a:pt x="2532" y="507"/>
                  </a:lnTo>
                  <a:lnTo>
                    <a:pt x="2524" y="493"/>
                  </a:lnTo>
                  <a:lnTo>
                    <a:pt x="2523" y="491"/>
                  </a:lnTo>
                  <a:lnTo>
                    <a:pt x="2523" y="489"/>
                  </a:lnTo>
                  <a:lnTo>
                    <a:pt x="2520" y="484"/>
                  </a:lnTo>
                  <a:lnTo>
                    <a:pt x="2514" y="479"/>
                  </a:lnTo>
                  <a:lnTo>
                    <a:pt x="2488" y="460"/>
                  </a:lnTo>
                  <a:lnTo>
                    <a:pt x="2487" y="458"/>
                  </a:lnTo>
                  <a:lnTo>
                    <a:pt x="2486" y="456"/>
                  </a:lnTo>
                  <a:lnTo>
                    <a:pt x="2484" y="452"/>
                  </a:lnTo>
                  <a:lnTo>
                    <a:pt x="2480" y="438"/>
                  </a:lnTo>
                  <a:lnTo>
                    <a:pt x="2479" y="435"/>
                  </a:lnTo>
                  <a:lnTo>
                    <a:pt x="2477" y="433"/>
                  </a:lnTo>
                  <a:lnTo>
                    <a:pt x="2474" y="428"/>
                  </a:lnTo>
                  <a:lnTo>
                    <a:pt x="2472" y="426"/>
                  </a:lnTo>
                  <a:lnTo>
                    <a:pt x="2469" y="425"/>
                  </a:lnTo>
                  <a:lnTo>
                    <a:pt x="2453" y="417"/>
                  </a:lnTo>
                  <a:lnTo>
                    <a:pt x="2451" y="415"/>
                  </a:lnTo>
                  <a:lnTo>
                    <a:pt x="2451" y="412"/>
                  </a:lnTo>
                  <a:lnTo>
                    <a:pt x="2451" y="411"/>
                  </a:lnTo>
                  <a:lnTo>
                    <a:pt x="2454" y="403"/>
                  </a:lnTo>
                  <a:lnTo>
                    <a:pt x="2455" y="401"/>
                  </a:lnTo>
                  <a:lnTo>
                    <a:pt x="2455" y="400"/>
                  </a:lnTo>
                  <a:lnTo>
                    <a:pt x="2454" y="398"/>
                  </a:lnTo>
                  <a:lnTo>
                    <a:pt x="2452" y="394"/>
                  </a:lnTo>
                  <a:lnTo>
                    <a:pt x="2450" y="392"/>
                  </a:lnTo>
                  <a:lnTo>
                    <a:pt x="2449" y="391"/>
                  </a:lnTo>
                  <a:lnTo>
                    <a:pt x="2427" y="377"/>
                  </a:lnTo>
                  <a:lnTo>
                    <a:pt x="2424" y="374"/>
                  </a:lnTo>
                  <a:lnTo>
                    <a:pt x="2421" y="370"/>
                  </a:lnTo>
                  <a:lnTo>
                    <a:pt x="2418" y="364"/>
                  </a:lnTo>
                  <a:lnTo>
                    <a:pt x="2416" y="361"/>
                  </a:lnTo>
                  <a:lnTo>
                    <a:pt x="2384" y="328"/>
                  </a:lnTo>
                  <a:lnTo>
                    <a:pt x="2381" y="324"/>
                  </a:lnTo>
                  <a:lnTo>
                    <a:pt x="2380" y="322"/>
                  </a:lnTo>
                  <a:lnTo>
                    <a:pt x="2380" y="320"/>
                  </a:lnTo>
                  <a:lnTo>
                    <a:pt x="2380" y="319"/>
                  </a:lnTo>
                  <a:lnTo>
                    <a:pt x="2381" y="318"/>
                  </a:lnTo>
                  <a:lnTo>
                    <a:pt x="2382" y="316"/>
                  </a:lnTo>
                  <a:lnTo>
                    <a:pt x="2387" y="311"/>
                  </a:lnTo>
                  <a:lnTo>
                    <a:pt x="2390" y="307"/>
                  </a:lnTo>
                  <a:lnTo>
                    <a:pt x="2390" y="305"/>
                  </a:lnTo>
                  <a:lnTo>
                    <a:pt x="2391" y="304"/>
                  </a:lnTo>
                  <a:lnTo>
                    <a:pt x="2391" y="301"/>
                  </a:lnTo>
                  <a:lnTo>
                    <a:pt x="2389" y="294"/>
                  </a:lnTo>
                  <a:lnTo>
                    <a:pt x="2389" y="292"/>
                  </a:lnTo>
                  <a:lnTo>
                    <a:pt x="2389" y="290"/>
                  </a:lnTo>
                  <a:lnTo>
                    <a:pt x="2390" y="288"/>
                  </a:lnTo>
                  <a:lnTo>
                    <a:pt x="2392" y="287"/>
                  </a:lnTo>
                  <a:lnTo>
                    <a:pt x="2396" y="286"/>
                  </a:lnTo>
                  <a:lnTo>
                    <a:pt x="2397" y="285"/>
                  </a:lnTo>
                  <a:lnTo>
                    <a:pt x="2398" y="283"/>
                  </a:lnTo>
                  <a:lnTo>
                    <a:pt x="2398" y="281"/>
                  </a:lnTo>
                  <a:lnTo>
                    <a:pt x="2397" y="278"/>
                  </a:lnTo>
                  <a:lnTo>
                    <a:pt x="2397" y="276"/>
                  </a:lnTo>
                  <a:lnTo>
                    <a:pt x="2396" y="271"/>
                  </a:lnTo>
                  <a:lnTo>
                    <a:pt x="2395" y="261"/>
                  </a:lnTo>
                  <a:lnTo>
                    <a:pt x="2395" y="256"/>
                  </a:lnTo>
                  <a:lnTo>
                    <a:pt x="2394" y="251"/>
                  </a:lnTo>
                  <a:lnTo>
                    <a:pt x="2392" y="246"/>
                  </a:lnTo>
                  <a:lnTo>
                    <a:pt x="2383" y="234"/>
                  </a:lnTo>
                  <a:lnTo>
                    <a:pt x="2382" y="230"/>
                  </a:lnTo>
                  <a:lnTo>
                    <a:pt x="2381" y="229"/>
                  </a:lnTo>
                  <a:lnTo>
                    <a:pt x="2381" y="228"/>
                  </a:lnTo>
                  <a:lnTo>
                    <a:pt x="2381" y="216"/>
                  </a:lnTo>
                  <a:lnTo>
                    <a:pt x="2380" y="211"/>
                  </a:lnTo>
                  <a:lnTo>
                    <a:pt x="2380" y="208"/>
                  </a:lnTo>
                  <a:lnTo>
                    <a:pt x="2375" y="204"/>
                  </a:lnTo>
                  <a:lnTo>
                    <a:pt x="2367" y="190"/>
                  </a:lnTo>
                  <a:lnTo>
                    <a:pt x="2363" y="185"/>
                  </a:lnTo>
                  <a:lnTo>
                    <a:pt x="2333" y="163"/>
                  </a:lnTo>
                  <a:lnTo>
                    <a:pt x="2319" y="157"/>
                  </a:lnTo>
                  <a:lnTo>
                    <a:pt x="2302" y="154"/>
                  </a:lnTo>
                  <a:lnTo>
                    <a:pt x="2285" y="148"/>
                  </a:lnTo>
                  <a:lnTo>
                    <a:pt x="2272" y="133"/>
                  </a:lnTo>
                  <a:lnTo>
                    <a:pt x="2259" y="105"/>
                  </a:lnTo>
                  <a:lnTo>
                    <a:pt x="2257" y="96"/>
                  </a:lnTo>
                  <a:lnTo>
                    <a:pt x="2256" y="88"/>
                  </a:lnTo>
                  <a:lnTo>
                    <a:pt x="2253" y="81"/>
                  </a:lnTo>
                  <a:lnTo>
                    <a:pt x="2249" y="79"/>
                  </a:lnTo>
                  <a:lnTo>
                    <a:pt x="2240" y="82"/>
                  </a:lnTo>
                  <a:lnTo>
                    <a:pt x="2220" y="96"/>
                  </a:lnTo>
                  <a:lnTo>
                    <a:pt x="2212" y="99"/>
                  </a:lnTo>
                  <a:lnTo>
                    <a:pt x="2205" y="102"/>
                  </a:lnTo>
                  <a:lnTo>
                    <a:pt x="2200" y="108"/>
                  </a:lnTo>
                  <a:lnTo>
                    <a:pt x="2196" y="115"/>
                  </a:lnTo>
                  <a:lnTo>
                    <a:pt x="2192" y="120"/>
                  </a:lnTo>
                  <a:lnTo>
                    <a:pt x="2183" y="125"/>
                  </a:lnTo>
                  <a:lnTo>
                    <a:pt x="2181" y="128"/>
                  </a:lnTo>
                  <a:lnTo>
                    <a:pt x="2179" y="132"/>
                  </a:lnTo>
                  <a:lnTo>
                    <a:pt x="2177" y="141"/>
                  </a:lnTo>
                  <a:lnTo>
                    <a:pt x="2175" y="146"/>
                  </a:lnTo>
                  <a:lnTo>
                    <a:pt x="2169" y="151"/>
                  </a:lnTo>
                  <a:lnTo>
                    <a:pt x="2162" y="153"/>
                  </a:lnTo>
                  <a:lnTo>
                    <a:pt x="2146" y="152"/>
                  </a:lnTo>
                  <a:lnTo>
                    <a:pt x="2138" y="154"/>
                  </a:lnTo>
                  <a:lnTo>
                    <a:pt x="2132" y="158"/>
                  </a:lnTo>
                  <a:lnTo>
                    <a:pt x="2129" y="162"/>
                  </a:lnTo>
                  <a:lnTo>
                    <a:pt x="2117" y="167"/>
                  </a:lnTo>
                  <a:lnTo>
                    <a:pt x="2114" y="166"/>
                  </a:lnTo>
                  <a:lnTo>
                    <a:pt x="2109" y="162"/>
                  </a:lnTo>
                  <a:lnTo>
                    <a:pt x="2098" y="150"/>
                  </a:lnTo>
                  <a:lnTo>
                    <a:pt x="2096" y="147"/>
                  </a:lnTo>
                  <a:lnTo>
                    <a:pt x="2091" y="145"/>
                  </a:lnTo>
                  <a:lnTo>
                    <a:pt x="2080" y="142"/>
                  </a:lnTo>
                  <a:lnTo>
                    <a:pt x="2075" y="141"/>
                  </a:lnTo>
                  <a:lnTo>
                    <a:pt x="2062" y="143"/>
                  </a:lnTo>
                  <a:lnTo>
                    <a:pt x="2059" y="142"/>
                  </a:lnTo>
                  <a:lnTo>
                    <a:pt x="2052" y="137"/>
                  </a:lnTo>
                  <a:lnTo>
                    <a:pt x="2045" y="134"/>
                  </a:lnTo>
                  <a:lnTo>
                    <a:pt x="2037" y="132"/>
                  </a:lnTo>
                  <a:lnTo>
                    <a:pt x="2030" y="133"/>
                  </a:lnTo>
                  <a:lnTo>
                    <a:pt x="2006" y="144"/>
                  </a:lnTo>
                  <a:lnTo>
                    <a:pt x="2002" y="148"/>
                  </a:lnTo>
                  <a:lnTo>
                    <a:pt x="2002" y="156"/>
                  </a:lnTo>
                  <a:lnTo>
                    <a:pt x="1999" y="164"/>
                  </a:lnTo>
                  <a:lnTo>
                    <a:pt x="1993" y="170"/>
                  </a:lnTo>
                  <a:lnTo>
                    <a:pt x="1987" y="173"/>
                  </a:lnTo>
                  <a:lnTo>
                    <a:pt x="1971" y="172"/>
                  </a:lnTo>
                  <a:lnTo>
                    <a:pt x="1956" y="165"/>
                  </a:lnTo>
                  <a:lnTo>
                    <a:pt x="1929" y="145"/>
                  </a:lnTo>
                  <a:lnTo>
                    <a:pt x="1922" y="138"/>
                  </a:lnTo>
                  <a:lnTo>
                    <a:pt x="1916" y="131"/>
                  </a:lnTo>
                  <a:lnTo>
                    <a:pt x="1910" y="126"/>
                  </a:lnTo>
                  <a:lnTo>
                    <a:pt x="1894" y="124"/>
                  </a:lnTo>
                  <a:lnTo>
                    <a:pt x="1879" y="119"/>
                  </a:lnTo>
                  <a:lnTo>
                    <a:pt x="1871" y="119"/>
                  </a:lnTo>
                  <a:lnTo>
                    <a:pt x="1841" y="130"/>
                  </a:lnTo>
                  <a:lnTo>
                    <a:pt x="1833" y="130"/>
                  </a:lnTo>
                  <a:lnTo>
                    <a:pt x="1791" y="121"/>
                  </a:lnTo>
                  <a:lnTo>
                    <a:pt x="1783" y="116"/>
                  </a:lnTo>
                  <a:lnTo>
                    <a:pt x="1779" y="109"/>
                  </a:lnTo>
                  <a:lnTo>
                    <a:pt x="1777" y="99"/>
                  </a:lnTo>
                  <a:lnTo>
                    <a:pt x="1774" y="90"/>
                  </a:lnTo>
                  <a:lnTo>
                    <a:pt x="1771" y="82"/>
                  </a:lnTo>
                  <a:lnTo>
                    <a:pt x="1766" y="76"/>
                  </a:lnTo>
                  <a:lnTo>
                    <a:pt x="1762" y="72"/>
                  </a:lnTo>
                  <a:lnTo>
                    <a:pt x="1757" y="68"/>
                  </a:lnTo>
                  <a:lnTo>
                    <a:pt x="1752" y="64"/>
                  </a:lnTo>
                  <a:lnTo>
                    <a:pt x="1749" y="58"/>
                  </a:lnTo>
                  <a:lnTo>
                    <a:pt x="1748" y="50"/>
                  </a:lnTo>
                  <a:lnTo>
                    <a:pt x="1744" y="43"/>
                  </a:lnTo>
                  <a:lnTo>
                    <a:pt x="1740" y="36"/>
                  </a:lnTo>
                  <a:lnTo>
                    <a:pt x="1734" y="31"/>
                  </a:lnTo>
                  <a:lnTo>
                    <a:pt x="1718" y="25"/>
                  </a:lnTo>
                  <a:lnTo>
                    <a:pt x="1709" y="23"/>
                  </a:lnTo>
                  <a:lnTo>
                    <a:pt x="1702" y="23"/>
                  </a:lnTo>
                  <a:lnTo>
                    <a:pt x="1697" y="20"/>
                  </a:lnTo>
                  <a:lnTo>
                    <a:pt x="1692" y="13"/>
                  </a:lnTo>
                  <a:lnTo>
                    <a:pt x="1686" y="5"/>
                  </a:lnTo>
                  <a:lnTo>
                    <a:pt x="1678" y="2"/>
                  </a:lnTo>
                  <a:lnTo>
                    <a:pt x="1664" y="7"/>
                  </a:lnTo>
                  <a:lnTo>
                    <a:pt x="1636" y="25"/>
                  </a:lnTo>
                  <a:lnTo>
                    <a:pt x="1621" y="25"/>
                  </a:lnTo>
                  <a:lnTo>
                    <a:pt x="1601" y="10"/>
                  </a:lnTo>
                  <a:lnTo>
                    <a:pt x="1595" y="8"/>
                  </a:lnTo>
                  <a:lnTo>
                    <a:pt x="1593" y="7"/>
                  </a:lnTo>
                  <a:lnTo>
                    <a:pt x="1588" y="1"/>
                  </a:lnTo>
                  <a:lnTo>
                    <a:pt x="1584" y="0"/>
                  </a:lnTo>
                  <a:lnTo>
                    <a:pt x="1580" y="1"/>
                  </a:lnTo>
                  <a:lnTo>
                    <a:pt x="1577" y="4"/>
                  </a:lnTo>
                  <a:lnTo>
                    <a:pt x="1573" y="11"/>
                  </a:lnTo>
                  <a:lnTo>
                    <a:pt x="1555" y="26"/>
                  </a:lnTo>
                  <a:lnTo>
                    <a:pt x="1549" y="31"/>
                  </a:lnTo>
                  <a:lnTo>
                    <a:pt x="1540" y="44"/>
                  </a:lnTo>
                  <a:lnTo>
                    <a:pt x="1542" y="58"/>
                  </a:lnTo>
                  <a:lnTo>
                    <a:pt x="1553" y="66"/>
                  </a:lnTo>
                  <a:lnTo>
                    <a:pt x="1559" y="72"/>
                  </a:lnTo>
                  <a:lnTo>
                    <a:pt x="1562" y="80"/>
                  </a:lnTo>
                  <a:lnTo>
                    <a:pt x="1560" y="88"/>
                  </a:lnTo>
                  <a:lnTo>
                    <a:pt x="1549" y="102"/>
                  </a:lnTo>
                  <a:lnTo>
                    <a:pt x="1547" y="106"/>
                  </a:lnTo>
                  <a:lnTo>
                    <a:pt x="1552" y="111"/>
                  </a:lnTo>
                  <a:lnTo>
                    <a:pt x="1558" y="113"/>
                  </a:lnTo>
                  <a:lnTo>
                    <a:pt x="1573" y="112"/>
                  </a:lnTo>
                  <a:lnTo>
                    <a:pt x="1581" y="114"/>
                  </a:lnTo>
                  <a:lnTo>
                    <a:pt x="1581" y="120"/>
                  </a:lnTo>
                  <a:lnTo>
                    <a:pt x="1578" y="129"/>
                  </a:lnTo>
                  <a:lnTo>
                    <a:pt x="1574" y="135"/>
                  </a:lnTo>
                  <a:lnTo>
                    <a:pt x="1572" y="144"/>
                  </a:lnTo>
                  <a:lnTo>
                    <a:pt x="1579" y="158"/>
                  </a:lnTo>
                  <a:lnTo>
                    <a:pt x="1575" y="161"/>
                  </a:lnTo>
                  <a:lnTo>
                    <a:pt x="1546" y="162"/>
                  </a:lnTo>
                  <a:lnTo>
                    <a:pt x="1534" y="165"/>
                  </a:lnTo>
                  <a:lnTo>
                    <a:pt x="1513" y="178"/>
                  </a:lnTo>
                  <a:lnTo>
                    <a:pt x="1466" y="216"/>
                  </a:lnTo>
                  <a:lnTo>
                    <a:pt x="1452" y="221"/>
                  </a:lnTo>
                  <a:lnTo>
                    <a:pt x="1445" y="218"/>
                  </a:lnTo>
                  <a:lnTo>
                    <a:pt x="1431" y="206"/>
                  </a:lnTo>
                  <a:lnTo>
                    <a:pt x="1424" y="203"/>
                  </a:lnTo>
                  <a:lnTo>
                    <a:pt x="1402" y="205"/>
                  </a:lnTo>
                  <a:lnTo>
                    <a:pt x="1362" y="214"/>
                  </a:lnTo>
                  <a:lnTo>
                    <a:pt x="1356" y="219"/>
                  </a:lnTo>
                  <a:lnTo>
                    <a:pt x="1357" y="227"/>
                  </a:lnTo>
                  <a:lnTo>
                    <a:pt x="1361" y="236"/>
                  </a:lnTo>
                  <a:lnTo>
                    <a:pt x="1364" y="242"/>
                  </a:lnTo>
                  <a:lnTo>
                    <a:pt x="1371" y="269"/>
                  </a:lnTo>
                  <a:lnTo>
                    <a:pt x="1381" y="285"/>
                  </a:lnTo>
                  <a:lnTo>
                    <a:pt x="1380" y="293"/>
                  </a:lnTo>
                  <a:lnTo>
                    <a:pt x="1376" y="300"/>
                  </a:lnTo>
                  <a:lnTo>
                    <a:pt x="1359" y="317"/>
                  </a:lnTo>
                  <a:lnTo>
                    <a:pt x="1355" y="323"/>
                  </a:lnTo>
                  <a:lnTo>
                    <a:pt x="1351" y="331"/>
                  </a:lnTo>
                  <a:lnTo>
                    <a:pt x="1346" y="336"/>
                  </a:lnTo>
                  <a:lnTo>
                    <a:pt x="1331" y="339"/>
                  </a:lnTo>
                  <a:lnTo>
                    <a:pt x="1324" y="342"/>
                  </a:lnTo>
                  <a:lnTo>
                    <a:pt x="1315" y="356"/>
                  </a:lnTo>
                  <a:lnTo>
                    <a:pt x="1312" y="396"/>
                  </a:lnTo>
                  <a:lnTo>
                    <a:pt x="1306" y="413"/>
                  </a:lnTo>
                  <a:lnTo>
                    <a:pt x="1295" y="424"/>
                  </a:lnTo>
                  <a:lnTo>
                    <a:pt x="1288" y="429"/>
                  </a:lnTo>
                  <a:lnTo>
                    <a:pt x="1276" y="434"/>
                  </a:lnTo>
                  <a:lnTo>
                    <a:pt x="1271" y="435"/>
                  </a:lnTo>
                  <a:lnTo>
                    <a:pt x="1269" y="431"/>
                  </a:lnTo>
                  <a:lnTo>
                    <a:pt x="1267" y="430"/>
                  </a:lnTo>
                  <a:lnTo>
                    <a:pt x="1263" y="429"/>
                  </a:lnTo>
                  <a:lnTo>
                    <a:pt x="1258" y="428"/>
                  </a:lnTo>
                  <a:lnTo>
                    <a:pt x="1254" y="428"/>
                  </a:lnTo>
                  <a:lnTo>
                    <a:pt x="1250" y="434"/>
                  </a:lnTo>
                  <a:lnTo>
                    <a:pt x="1245" y="454"/>
                  </a:lnTo>
                  <a:lnTo>
                    <a:pt x="1242" y="458"/>
                  </a:lnTo>
                  <a:lnTo>
                    <a:pt x="1236" y="462"/>
                  </a:lnTo>
                  <a:lnTo>
                    <a:pt x="1233" y="470"/>
                  </a:lnTo>
                  <a:lnTo>
                    <a:pt x="1231" y="481"/>
                  </a:lnTo>
                  <a:lnTo>
                    <a:pt x="1230" y="490"/>
                  </a:lnTo>
                  <a:lnTo>
                    <a:pt x="1232" y="533"/>
                  </a:lnTo>
                  <a:lnTo>
                    <a:pt x="1230" y="545"/>
                  </a:lnTo>
                  <a:lnTo>
                    <a:pt x="1228" y="549"/>
                  </a:lnTo>
                  <a:lnTo>
                    <a:pt x="1226" y="553"/>
                  </a:lnTo>
                  <a:lnTo>
                    <a:pt x="1223" y="556"/>
                  </a:lnTo>
                  <a:lnTo>
                    <a:pt x="1219" y="559"/>
                  </a:lnTo>
                  <a:lnTo>
                    <a:pt x="1202" y="565"/>
                  </a:lnTo>
                  <a:lnTo>
                    <a:pt x="1195" y="569"/>
                  </a:lnTo>
                  <a:lnTo>
                    <a:pt x="1192" y="577"/>
                  </a:lnTo>
                  <a:lnTo>
                    <a:pt x="1189" y="580"/>
                  </a:lnTo>
                  <a:lnTo>
                    <a:pt x="1181" y="575"/>
                  </a:lnTo>
                  <a:lnTo>
                    <a:pt x="1165" y="563"/>
                  </a:lnTo>
                  <a:lnTo>
                    <a:pt x="1157" y="562"/>
                  </a:lnTo>
                  <a:lnTo>
                    <a:pt x="1140" y="563"/>
                  </a:lnTo>
                  <a:lnTo>
                    <a:pt x="1132" y="560"/>
                  </a:lnTo>
                  <a:lnTo>
                    <a:pt x="1125" y="556"/>
                  </a:lnTo>
                  <a:lnTo>
                    <a:pt x="1111" y="550"/>
                  </a:lnTo>
                  <a:lnTo>
                    <a:pt x="1105" y="546"/>
                  </a:lnTo>
                  <a:lnTo>
                    <a:pt x="1101" y="540"/>
                  </a:lnTo>
                  <a:lnTo>
                    <a:pt x="1099" y="533"/>
                  </a:lnTo>
                  <a:lnTo>
                    <a:pt x="1098" y="514"/>
                  </a:lnTo>
                  <a:lnTo>
                    <a:pt x="1094" y="510"/>
                  </a:lnTo>
                  <a:lnTo>
                    <a:pt x="1074" y="498"/>
                  </a:lnTo>
                  <a:lnTo>
                    <a:pt x="1067" y="495"/>
                  </a:lnTo>
                  <a:lnTo>
                    <a:pt x="1060" y="496"/>
                  </a:lnTo>
                  <a:lnTo>
                    <a:pt x="1056" y="499"/>
                  </a:lnTo>
                  <a:lnTo>
                    <a:pt x="1062" y="507"/>
                  </a:lnTo>
                  <a:lnTo>
                    <a:pt x="1069" y="510"/>
                  </a:lnTo>
                  <a:lnTo>
                    <a:pt x="1077" y="511"/>
                  </a:lnTo>
                  <a:lnTo>
                    <a:pt x="1080" y="514"/>
                  </a:lnTo>
                  <a:lnTo>
                    <a:pt x="1075" y="522"/>
                  </a:lnTo>
                  <a:lnTo>
                    <a:pt x="1061" y="530"/>
                  </a:lnTo>
                  <a:lnTo>
                    <a:pt x="1052" y="532"/>
                  </a:lnTo>
                  <a:lnTo>
                    <a:pt x="1048" y="531"/>
                  </a:lnTo>
                  <a:lnTo>
                    <a:pt x="1046" y="527"/>
                  </a:lnTo>
                  <a:lnTo>
                    <a:pt x="1043" y="526"/>
                  </a:lnTo>
                  <a:lnTo>
                    <a:pt x="1039" y="524"/>
                  </a:lnTo>
                  <a:lnTo>
                    <a:pt x="1035" y="524"/>
                  </a:lnTo>
                  <a:lnTo>
                    <a:pt x="1034" y="529"/>
                  </a:lnTo>
                  <a:lnTo>
                    <a:pt x="1036" y="533"/>
                  </a:lnTo>
                  <a:lnTo>
                    <a:pt x="1043" y="539"/>
                  </a:lnTo>
                  <a:lnTo>
                    <a:pt x="1045" y="544"/>
                  </a:lnTo>
                  <a:lnTo>
                    <a:pt x="1045" y="554"/>
                  </a:lnTo>
                  <a:lnTo>
                    <a:pt x="1040" y="560"/>
                  </a:lnTo>
                  <a:lnTo>
                    <a:pt x="1032" y="564"/>
                  </a:lnTo>
                  <a:lnTo>
                    <a:pt x="1024" y="565"/>
                  </a:lnTo>
                  <a:lnTo>
                    <a:pt x="1020" y="570"/>
                  </a:lnTo>
                  <a:lnTo>
                    <a:pt x="1020" y="579"/>
                  </a:lnTo>
                  <a:lnTo>
                    <a:pt x="1024" y="608"/>
                  </a:lnTo>
                  <a:lnTo>
                    <a:pt x="1024" y="615"/>
                  </a:lnTo>
                  <a:lnTo>
                    <a:pt x="1020" y="620"/>
                  </a:lnTo>
                  <a:lnTo>
                    <a:pt x="1002" y="626"/>
                  </a:lnTo>
                  <a:lnTo>
                    <a:pt x="1000" y="633"/>
                  </a:lnTo>
                  <a:lnTo>
                    <a:pt x="1001" y="642"/>
                  </a:lnTo>
                  <a:lnTo>
                    <a:pt x="1000" y="651"/>
                  </a:lnTo>
                  <a:lnTo>
                    <a:pt x="993" y="657"/>
                  </a:lnTo>
                  <a:lnTo>
                    <a:pt x="984" y="658"/>
                  </a:lnTo>
                  <a:lnTo>
                    <a:pt x="978" y="654"/>
                  </a:lnTo>
                  <a:lnTo>
                    <a:pt x="980" y="646"/>
                  </a:lnTo>
                  <a:lnTo>
                    <a:pt x="983" y="637"/>
                  </a:lnTo>
                  <a:lnTo>
                    <a:pt x="976" y="636"/>
                  </a:lnTo>
                  <a:lnTo>
                    <a:pt x="961" y="641"/>
                  </a:lnTo>
                  <a:lnTo>
                    <a:pt x="948" y="640"/>
                  </a:lnTo>
                  <a:lnTo>
                    <a:pt x="936" y="632"/>
                  </a:lnTo>
                  <a:lnTo>
                    <a:pt x="927" y="621"/>
                  </a:lnTo>
                  <a:lnTo>
                    <a:pt x="923" y="610"/>
                  </a:lnTo>
                  <a:lnTo>
                    <a:pt x="916" y="603"/>
                  </a:lnTo>
                  <a:lnTo>
                    <a:pt x="904" y="609"/>
                  </a:lnTo>
                  <a:lnTo>
                    <a:pt x="892" y="621"/>
                  </a:lnTo>
                  <a:lnTo>
                    <a:pt x="885" y="630"/>
                  </a:lnTo>
                  <a:lnTo>
                    <a:pt x="880" y="633"/>
                  </a:lnTo>
                  <a:lnTo>
                    <a:pt x="860" y="637"/>
                  </a:lnTo>
                  <a:lnTo>
                    <a:pt x="854" y="641"/>
                  </a:lnTo>
                  <a:lnTo>
                    <a:pt x="849" y="645"/>
                  </a:lnTo>
                  <a:lnTo>
                    <a:pt x="846" y="650"/>
                  </a:lnTo>
                  <a:lnTo>
                    <a:pt x="842" y="658"/>
                  </a:lnTo>
                  <a:lnTo>
                    <a:pt x="836" y="687"/>
                  </a:lnTo>
                  <a:lnTo>
                    <a:pt x="831" y="698"/>
                  </a:lnTo>
                  <a:lnTo>
                    <a:pt x="821" y="707"/>
                  </a:lnTo>
                  <a:lnTo>
                    <a:pt x="817" y="705"/>
                  </a:lnTo>
                  <a:lnTo>
                    <a:pt x="813" y="702"/>
                  </a:lnTo>
                  <a:lnTo>
                    <a:pt x="807" y="696"/>
                  </a:lnTo>
                  <a:lnTo>
                    <a:pt x="805" y="691"/>
                  </a:lnTo>
                  <a:lnTo>
                    <a:pt x="803" y="686"/>
                  </a:lnTo>
                  <a:lnTo>
                    <a:pt x="801" y="683"/>
                  </a:lnTo>
                  <a:lnTo>
                    <a:pt x="797" y="681"/>
                  </a:lnTo>
                  <a:lnTo>
                    <a:pt x="790" y="682"/>
                  </a:lnTo>
                  <a:lnTo>
                    <a:pt x="785" y="681"/>
                  </a:lnTo>
                  <a:lnTo>
                    <a:pt x="781" y="680"/>
                  </a:lnTo>
                  <a:lnTo>
                    <a:pt x="768" y="673"/>
                  </a:lnTo>
                  <a:lnTo>
                    <a:pt x="743" y="666"/>
                  </a:lnTo>
                  <a:lnTo>
                    <a:pt x="736" y="662"/>
                  </a:lnTo>
                  <a:lnTo>
                    <a:pt x="729" y="658"/>
                  </a:lnTo>
                  <a:lnTo>
                    <a:pt x="720" y="653"/>
                  </a:lnTo>
                  <a:lnTo>
                    <a:pt x="711" y="650"/>
                  </a:lnTo>
                  <a:lnTo>
                    <a:pt x="704" y="649"/>
                  </a:lnTo>
                  <a:lnTo>
                    <a:pt x="689" y="655"/>
                  </a:lnTo>
                  <a:lnTo>
                    <a:pt x="675" y="664"/>
                  </a:lnTo>
                  <a:lnTo>
                    <a:pt x="662" y="669"/>
                  </a:lnTo>
                  <a:lnTo>
                    <a:pt x="648" y="659"/>
                  </a:lnTo>
                  <a:lnTo>
                    <a:pt x="647" y="654"/>
                  </a:lnTo>
                  <a:lnTo>
                    <a:pt x="646" y="647"/>
                  </a:lnTo>
                  <a:lnTo>
                    <a:pt x="644" y="644"/>
                  </a:lnTo>
                  <a:lnTo>
                    <a:pt x="641" y="643"/>
                  </a:lnTo>
                  <a:lnTo>
                    <a:pt x="638" y="644"/>
                  </a:lnTo>
                  <a:lnTo>
                    <a:pt x="636" y="647"/>
                  </a:lnTo>
                  <a:lnTo>
                    <a:pt x="635" y="653"/>
                  </a:lnTo>
                  <a:lnTo>
                    <a:pt x="638" y="662"/>
                  </a:lnTo>
                  <a:lnTo>
                    <a:pt x="645" y="675"/>
                  </a:lnTo>
                  <a:lnTo>
                    <a:pt x="648" y="683"/>
                  </a:lnTo>
                  <a:lnTo>
                    <a:pt x="646" y="696"/>
                  </a:lnTo>
                  <a:lnTo>
                    <a:pt x="638" y="707"/>
                  </a:lnTo>
                  <a:lnTo>
                    <a:pt x="628" y="712"/>
                  </a:lnTo>
                  <a:lnTo>
                    <a:pt x="619" y="708"/>
                  </a:lnTo>
                  <a:lnTo>
                    <a:pt x="618" y="701"/>
                  </a:lnTo>
                  <a:lnTo>
                    <a:pt x="620" y="686"/>
                  </a:lnTo>
                  <a:lnTo>
                    <a:pt x="618" y="680"/>
                  </a:lnTo>
                  <a:lnTo>
                    <a:pt x="613" y="677"/>
                  </a:lnTo>
                  <a:lnTo>
                    <a:pt x="607" y="678"/>
                  </a:lnTo>
                  <a:lnTo>
                    <a:pt x="602" y="682"/>
                  </a:lnTo>
                  <a:lnTo>
                    <a:pt x="599" y="686"/>
                  </a:lnTo>
                  <a:lnTo>
                    <a:pt x="596" y="686"/>
                  </a:lnTo>
                  <a:lnTo>
                    <a:pt x="582" y="693"/>
                  </a:lnTo>
                  <a:lnTo>
                    <a:pt x="575" y="694"/>
                  </a:lnTo>
                  <a:lnTo>
                    <a:pt x="567" y="694"/>
                  </a:lnTo>
                  <a:lnTo>
                    <a:pt x="560" y="691"/>
                  </a:lnTo>
                  <a:lnTo>
                    <a:pt x="554" y="686"/>
                  </a:lnTo>
                  <a:lnTo>
                    <a:pt x="548" y="681"/>
                  </a:lnTo>
                  <a:lnTo>
                    <a:pt x="541" y="676"/>
                  </a:lnTo>
                  <a:lnTo>
                    <a:pt x="533" y="675"/>
                  </a:lnTo>
                  <a:lnTo>
                    <a:pt x="527" y="679"/>
                  </a:lnTo>
                  <a:lnTo>
                    <a:pt x="526" y="689"/>
                  </a:lnTo>
                  <a:lnTo>
                    <a:pt x="528" y="695"/>
                  </a:lnTo>
                  <a:lnTo>
                    <a:pt x="542" y="720"/>
                  </a:lnTo>
                  <a:lnTo>
                    <a:pt x="527" y="740"/>
                  </a:lnTo>
                  <a:lnTo>
                    <a:pt x="526" y="743"/>
                  </a:lnTo>
                  <a:lnTo>
                    <a:pt x="519" y="742"/>
                  </a:lnTo>
                  <a:lnTo>
                    <a:pt x="505" y="735"/>
                  </a:lnTo>
                  <a:lnTo>
                    <a:pt x="499" y="734"/>
                  </a:lnTo>
                  <a:lnTo>
                    <a:pt x="491" y="736"/>
                  </a:lnTo>
                  <a:lnTo>
                    <a:pt x="490" y="742"/>
                  </a:lnTo>
                  <a:lnTo>
                    <a:pt x="491" y="751"/>
                  </a:lnTo>
                  <a:lnTo>
                    <a:pt x="488" y="761"/>
                  </a:lnTo>
                  <a:lnTo>
                    <a:pt x="483" y="767"/>
                  </a:lnTo>
                  <a:lnTo>
                    <a:pt x="465" y="787"/>
                  </a:lnTo>
                  <a:lnTo>
                    <a:pt x="462" y="793"/>
                  </a:lnTo>
                  <a:lnTo>
                    <a:pt x="458" y="803"/>
                  </a:lnTo>
                  <a:lnTo>
                    <a:pt x="457" y="814"/>
                  </a:lnTo>
                  <a:lnTo>
                    <a:pt x="460" y="822"/>
                  </a:lnTo>
                  <a:lnTo>
                    <a:pt x="468" y="834"/>
                  </a:lnTo>
                  <a:lnTo>
                    <a:pt x="470" y="836"/>
                  </a:lnTo>
                  <a:lnTo>
                    <a:pt x="481" y="846"/>
                  </a:lnTo>
                  <a:lnTo>
                    <a:pt x="491" y="865"/>
                  </a:lnTo>
                  <a:lnTo>
                    <a:pt x="490" y="877"/>
                  </a:lnTo>
                  <a:lnTo>
                    <a:pt x="479" y="886"/>
                  </a:lnTo>
                  <a:lnTo>
                    <a:pt x="415" y="905"/>
                  </a:lnTo>
                  <a:lnTo>
                    <a:pt x="395" y="919"/>
                  </a:lnTo>
                  <a:lnTo>
                    <a:pt x="389" y="921"/>
                  </a:lnTo>
                  <a:lnTo>
                    <a:pt x="373" y="923"/>
                  </a:lnTo>
                  <a:lnTo>
                    <a:pt x="366" y="925"/>
                  </a:lnTo>
                  <a:lnTo>
                    <a:pt x="360" y="928"/>
                  </a:lnTo>
                  <a:lnTo>
                    <a:pt x="356" y="933"/>
                  </a:lnTo>
                  <a:lnTo>
                    <a:pt x="353" y="940"/>
                  </a:lnTo>
                  <a:lnTo>
                    <a:pt x="348" y="959"/>
                  </a:lnTo>
                  <a:lnTo>
                    <a:pt x="348" y="977"/>
                  </a:lnTo>
                  <a:lnTo>
                    <a:pt x="353" y="993"/>
                  </a:lnTo>
                  <a:lnTo>
                    <a:pt x="363" y="1007"/>
                  </a:lnTo>
                  <a:lnTo>
                    <a:pt x="375" y="1021"/>
                  </a:lnTo>
                  <a:lnTo>
                    <a:pt x="382" y="1034"/>
                  </a:lnTo>
                  <a:lnTo>
                    <a:pt x="384" y="1048"/>
                  </a:lnTo>
                  <a:lnTo>
                    <a:pt x="379" y="1066"/>
                  </a:lnTo>
                  <a:lnTo>
                    <a:pt x="369" y="1078"/>
                  </a:lnTo>
                  <a:lnTo>
                    <a:pt x="356" y="1082"/>
                  </a:lnTo>
                  <a:lnTo>
                    <a:pt x="341" y="1079"/>
                  </a:lnTo>
                  <a:lnTo>
                    <a:pt x="314" y="1065"/>
                  </a:lnTo>
                  <a:lnTo>
                    <a:pt x="211" y="1028"/>
                  </a:lnTo>
                  <a:lnTo>
                    <a:pt x="193" y="1026"/>
                  </a:lnTo>
                  <a:lnTo>
                    <a:pt x="177" y="1030"/>
                  </a:lnTo>
                  <a:lnTo>
                    <a:pt x="163" y="1038"/>
                  </a:lnTo>
                  <a:lnTo>
                    <a:pt x="151" y="1049"/>
                  </a:lnTo>
                  <a:lnTo>
                    <a:pt x="148" y="1055"/>
                  </a:lnTo>
                  <a:lnTo>
                    <a:pt x="138" y="1078"/>
                  </a:lnTo>
                  <a:lnTo>
                    <a:pt x="127" y="1093"/>
                  </a:lnTo>
                  <a:lnTo>
                    <a:pt x="121" y="1108"/>
                  </a:lnTo>
                  <a:lnTo>
                    <a:pt x="123" y="1119"/>
                  </a:lnTo>
                  <a:lnTo>
                    <a:pt x="130" y="1130"/>
                  </a:lnTo>
                  <a:lnTo>
                    <a:pt x="144" y="1143"/>
                  </a:lnTo>
                  <a:lnTo>
                    <a:pt x="147" y="1150"/>
                  </a:lnTo>
                  <a:lnTo>
                    <a:pt x="146" y="1170"/>
                  </a:lnTo>
                  <a:lnTo>
                    <a:pt x="148" y="1184"/>
                  </a:lnTo>
                  <a:lnTo>
                    <a:pt x="148" y="1188"/>
                  </a:lnTo>
                  <a:lnTo>
                    <a:pt x="146" y="1192"/>
                  </a:lnTo>
                  <a:lnTo>
                    <a:pt x="143" y="1196"/>
                  </a:lnTo>
                  <a:lnTo>
                    <a:pt x="140" y="1201"/>
                  </a:lnTo>
                  <a:lnTo>
                    <a:pt x="139" y="1206"/>
                  </a:lnTo>
                  <a:lnTo>
                    <a:pt x="142" y="1215"/>
                  </a:lnTo>
                  <a:lnTo>
                    <a:pt x="149" y="1230"/>
                  </a:lnTo>
                  <a:lnTo>
                    <a:pt x="150" y="1240"/>
                  </a:lnTo>
                  <a:lnTo>
                    <a:pt x="149" y="1252"/>
                  </a:lnTo>
                  <a:lnTo>
                    <a:pt x="137" y="1285"/>
                  </a:lnTo>
                  <a:lnTo>
                    <a:pt x="131" y="1311"/>
                  </a:lnTo>
                  <a:lnTo>
                    <a:pt x="124" y="1324"/>
                  </a:lnTo>
                  <a:lnTo>
                    <a:pt x="115" y="1330"/>
                  </a:lnTo>
                  <a:lnTo>
                    <a:pt x="104" y="1327"/>
                  </a:lnTo>
                  <a:lnTo>
                    <a:pt x="93" y="1319"/>
                  </a:lnTo>
                  <a:lnTo>
                    <a:pt x="84" y="1310"/>
                  </a:lnTo>
                  <a:lnTo>
                    <a:pt x="74" y="1303"/>
                  </a:lnTo>
                  <a:lnTo>
                    <a:pt x="70" y="1306"/>
                  </a:lnTo>
                  <a:lnTo>
                    <a:pt x="68" y="1308"/>
                  </a:lnTo>
                  <a:lnTo>
                    <a:pt x="66" y="1316"/>
                  </a:lnTo>
                  <a:lnTo>
                    <a:pt x="62" y="1333"/>
                  </a:lnTo>
                  <a:lnTo>
                    <a:pt x="62" y="1340"/>
                  </a:lnTo>
                  <a:lnTo>
                    <a:pt x="58" y="1362"/>
                  </a:lnTo>
                  <a:lnTo>
                    <a:pt x="56" y="1367"/>
                  </a:lnTo>
                  <a:lnTo>
                    <a:pt x="119" y="1361"/>
                  </a:lnTo>
                  <a:lnTo>
                    <a:pt x="181" y="1355"/>
                  </a:lnTo>
                  <a:lnTo>
                    <a:pt x="243" y="1349"/>
                  </a:lnTo>
                  <a:lnTo>
                    <a:pt x="306" y="1342"/>
                  </a:lnTo>
                  <a:lnTo>
                    <a:pt x="368" y="1336"/>
                  </a:lnTo>
                  <a:lnTo>
                    <a:pt x="430" y="1330"/>
                  </a:lnTo>
                  <a:lnTo>
                    <a:pt x="492" y="1323"/>
                  </a:lnTo>
                  <a:lnTo>
                    <a:pt x="555" y="1316"/>
                  </a:lnTo>
                  <a:lnTo>
                    <a:pt x="555" y="1306"/>
                  </a:lnTo>
                  <a:lnTo>
                    <a:pt x="553" y="1290"/>
                  </a:lnTo>
                  <a:lnTo>
                    <a:pt x="552" y="1283"/>
                  </a:lnTo>
                  <a:lnTo>
                    <a:pt x="545" y="1260"/>
                  </a:lnTo>
                  <a:lnTo>
                    <a:pt x="536" y="1240"/>
                  </a:lnTo>
                  <a:lnTo>
                    <a:pt x="535" y="1236"/>
                  </a:lnTo>
                  <a:lnTo>
                    <a:pt x="535" y="1233"/>
                  </a:lnTo>
                  <a:lnTo>
                    <a:pt x="535" y="1233"/>
                  </a:lnTo>
                  <a:lnTo>
                    <a:pt x="537" y="1232"/>
                  </a:lnTo>
                  <a:lnTo>
                    <a:pt x="556" y="1232"/>
                  </a:lnTo>
                  <a:lnTo>
                    <a:pt x="589" y="1232"/>
                  </a:lnTo>
                  <a:lnTo>
                    <a:pt x="609" y="1231"/>
                  </a:lnTo>
                  <a:lnTo>
                    <a:pt x="612" y="1232"/>
                  </a:lnTo>
                  <a:lnTo>
                    <a:pt x="614" y="1234"/>
                  </a:lnTo>
                  <a:lnTo>
                    <a:pt x="617" y="1240"/>
                  </a:lnTo>
                  <a:lnTo>
                    <a:pt x="619" y="1243"/>
                  </a:lnTo>
                  <a:lnTo>
                    <a:pt x="621" y="1244"/>
                  </a:lnTo>
                  <a:lnTo>
                    <a:pt x="623" y="1243"/>
                  </a:lnTo>
                  <a:lnTo>
                    <a:pt x="638" y="1242"/>
                  </a:lnTo>
                  <a:lnTo>
                    <a:pt x="643" y="1241"/>
                  </a:lnTo>
                  <a:lnTo>
                    <a:pt x="656" y="1239"/>
                  </a:lnTo>
                  <a:lnTo>
                    <a:pt x="677" y="1237"/>
                  </a:lnTo>
                  <a:lnTo>
                    <a:pt x="705" y="1233"/>
                  </a:lnTo>
                  <a:lnTo>
                    <a:pt x="738" y="1229"/>
                  </a:lnTo>
                  <a:lnTo>
                    <a:pt x="774" y="1225"/>
                  </a:lnTo>
                  <a:lnTo>
                    <a:pt x="813" y="1220"/>
                  </a:lnTo>
                  <a:lnTo>
                    <a:pt x="853" y="1214"/>
                  </a:lnTo>
                  <a:lnTo>
                    <a:pt x="893" y="1209"/>
                  </a:lnTo>
                  <a:lnTo>
                    <a:pt x="932" y="1204"/>
                  </a:lnTo>
                  <a:lnTo>
                    <a:pt x="968" y="1199"/>
                  </a:lnTo>
                  <a:lnTo>
                    <a:pt x="1001" y="1195"/>
                  </a:lnTo>
                  <a:lnTo>
                    <a:pt x="1028" y="1192"/>
                  </a:lnTo>
                  <a:lnTo>
                    <a:pt x="1049" y="1189"/>
                  </a:lnTo>
                  <a:lnTo>
                    <a:pt x="1063" y="1187"/>
                  </a:lnTo>
                  <a:lnTo>
                    <a:pt x="1067" y="1186"/>
                  </a:lnTo>
                  <a:lnTo>
                    <a:pt x="1083" y="1184"/>
                  </a:lnTo>
                  <a:lnTo>
                    <a:pt x="1095" y="1180"/>
                  </a:lnTo>
                  <a:lnTo>
                    <a:pt x="1099" y="1179"/>
                  </a:lnTo>
                  <a:lnTo>
                    <a:pt x="1114" y="1178"/>
                  </a:lnTo>
                  <a:lnTo>
                    <a:pt x="1125" y="1177"/>
                  </a:lnTo>
                  <a:lnTo>
                    <a:pt x="1156" y="1174"/>
                  </a:lnTo>
                  <a:lnTo>
                    <a:pt x="1204" y="1170"/>
                  </a:lnTo>
                  <a:lnTo>
                    <a:pt x="1266" y="1164"/>
                  </a:lnTo>
                  <a:lnTo>
                    <a:pt x="1339" y="1157"/>
                  </a:lnTo>
                  <a:lnTo>
                    <a:pt x="1421" y="1150"/>
                  </a:lnTo>
                  <a:lnTo>
                    <a:pt x="1508" y="1141"/>
                  </a:lnTo>
                  <a:lnTo>
                    <a:pt x="1599" y="1132"/>
                  </a:lnTo>
                  <a:lnTo>
                    <a:pt x="1689" y="1123"/>
                  </a:lnTo>
                  <a:lnTo>
                    <a:pt x="1776" y="1114"/>
                  </a:lnTo>
                  <a:lnTo>
                    <a:pt x="1858" y="1105"/>
                  </a:lnTo>
                  <a:lnTo>
                    <a:pt x="1931" y="1098"/>
                  </a:lnTo>
                  <a:lnTo>
                    <a:pt x="1993" y="1091"/>
                  </a:lnTo>
                  <a:lnTo>
                    <a:pt x="2041" y="1085"/>
                  </a:lnTo>
                  <a:lnTo>
                    <a:pt x="2071" y="1082"/>
                  </a:lnTo>
                  <a:lnTo>
                    <a:pt x="2082" y="1081"/>
                  </a:lnTo>
                  <a:lnTo>
                    <a:pt x="2100" y="1079"/>
                  </a:lnTo>
                  <a:lnTo>
                    <a:pt x="2112" y="1073"/>
                  </a:lnTo>
                  <a:lnTo>
                    <a:pt x="2121" y="1067"/>
                  </a:lnTo>
                  <a:lnTo>
                    <a:pt x="2135" y="1052"/>
                  </a:lnTo>
                  <a:lnTo>
                    <a:pt x="2141" y="1047"/>
                  </a:lnTo>
                  <a:lnTo>
                    <a:pt x="2144" y="1047"/>
                  </a:lnTo>
                  <a:lnTo>
                    <a:pt x="2173" y="1030"/>
                  </a:lnTo>
                  <a:lnTo>
                    <a:pt x="2207" y="1022"/>
                  </a:lnTo>
                  <a:lnTo>
                    <a:pt x="2211" y="1020"/>
                  </a:lnTo>
                  <a:lnTo>
                    <a:pt x="2213" y="1018"/>
                  </a:lnTo>
                  <a:lnTo>
                    <a:pt x="2217" y="1013"/>
                  </a:lnTo>
                  <a:lnTo>
                    <a:pt x="2230" y="1003"/>
                  </a:lnTo>
                  <a:lnTo>
                    <a:pt x="2265" y="986"/>
                  </a:lnTo>
                  <a:lnTo>
                    <a:pt x="2301" y="975"/>
                  </a:lnTo>
                  <a:lnTo>
                    <a:pt x="2303" y="973"/>
                  </a:lnTo>
                  <a:lnTo>
                    <a:pt x="2305" y="970"/>
                  </a:lnTo>
                  <a:lnTo>
                    <a:pt x="2306" y="969"/>
                  </a:lnTo>
                  <a:lnTo>
                    <a:pt x="2305" y="966"/>
                  </a:lnTo>
                  <a:lnTo>
                    <a:pt x="2304" y="962"/>
                  </a:lnTo>
                  <a:lnTo>
                    <a:pt x="2304" y="961"/>
                  </a:lnTo>
                  <a:lnTo>
                    <a:pt x="2305" y="959"/>
                  </a:lnTo>
                  <a:lnTo>
                    <a:pt x="2308" y="954"/>
                  </a:lnTo>
                  <a:lnTo>
                    <a:pt x="2310" y="949"/>
                  </a:lnTo>
                  <a:lnTo>
                    <a:pt x="2315" y="934"/>
                  </a:lnTo>
                  <a:lnTo>
                    <a:pt x="2321" y="925"/>
                  </a:lnTo>
                  <a:lnTo>
                    <a:pt x="2322" y="924"/>
                  </a:lnTo>
                  <a:lnTo>
                    <a:pt x="2325" y="923"/>
                  </a:lnTo>
                  <a:lnTo>
                    <a:pt x="2340" y="920"/>
                  </a:lnTo>
                  <a:lnTo>
                    <a:pt x="2361" y="908"/>
                  </a:lnTo>
                  <a:lnTo>
                    <a:pt x="2381" y="897"/>
                  </a:lnTo>
                  <a:lnTo>
                    <a:pt x="2386" y="893"/>
                  </a:lnTo>
                  <a:lnTo>
                    <a:pt x="2387" y="891"/>
                  </a:lnTo>
                  <a:lnTo>
                    <a:pt x="2388" y="889"/>
                  </a:lnTo>
                  <a:lnTo>
                    <a:pt x="2389" y="887"/>
                  </a:lnTo>
                  <a:lnTo>
                    <a:pt x="2389" y="884"/>
                  </a:lnTo>
                  <a:lnTo>
                    <a:pt x="2389" y="882"/>
                  </a:lnTo>
                  <a:lnTo>
                    <a:pt x="2389" y="875"/>
                  </a:lnTo>
                  <a:lnTo>
                    <a:pt x="2388" y="870"/>
                  </a:lnTo>
                  <a:lnTo>
                    <a:pt x="2387" y="868"/>
                  </a:lnTo>
                  <a:lnTo>
                    <a:pt x="2386" y="861"/>
                  </a:lnTo>
                  <a:lnTo>
                    <a:pt x="2388" y="857"/>
                  </a:lnTo>
                  <a:lnTo>
                    <a:pt x="2391" y="853"/>
                  </a:lnTo>
                  <a:lnTo>
                    <a:pt x="2398" y="845"/>
                  </a:lnTo>
                  <a:lnTo>
                    <a:pt x="2427" y="825"/>
                  </a:lnTo>
                  <a:lnTo>
                    <a:pt x="2431" y="822"/>
                  </a:lnTo>
                  <a:lnTo>
                    <a:pt x="2432" y="820"/>
                  </a:lnTo>
                  <a:lnTo>
                    <a:pt x="2433" y="818"/>
                  </a:lnTo>
                  <a:lnTo>
                    <a:pt x="2433" y="815"/>
                  </a:lnTo>
                  <a:lnTo>
                    <a:pt x="2433" y="812"/>
                  </a:lnTo>
                  <a:lnTo>
                    <a:pt x="2433" y="810"/>
                  </a:lnTo>
                  <a:lnTo>
                    <a:pt x="2431" y="800"/>
                  </a:lnTo>
                  <a:lnTo>
                    <a:pt x="2429" y="793"/>
                  </a:lnTo>
                  <a:lnTo>
                    <a:pt x="2429" y="790"/>
                  </a:lnTo>
                  <a:lnTo>
                    <a:pt x="2431" y="786"/>
                  </a:lnTo>
                  <a:lnTo>
                    <a:pt x="2437" y="778"/>
                  </a:lnTo>
                  <a:lnTo>
                    <a:pt x="2452" y="764"/>
                  </a:lnTo>
                  <a:lnTo>
                    <a:pt x="2487" y="739"/>
                  </a:lnTo>
                  <a:lnTo>
                    <a:pt x="2513" y="721"/>
                  </a:lnTo>
                  <a:lnTo>
                    <a:pt x="2536" y="704"/>
                  </a:lnTo>
                  <a:lnTo>
                    <a:pt x="2544" y="697"/>
                  </a:lnTo>
                  <a:lnTo>
                    <a:pt x="2571" y="667"/>
                  </a:lnTo>
                  <a:lnTo>
                    <a:pt x="2600" y="633"/>
                  </a:lnTo>
                  <a:lnTo>
                    <a:pt x="2619" y="611"/>
                  </a:lnTo>
                  <a:lnTo>
                    <a:pt x="2645" y="580"/>
                  </a:lnTo>
                  <a:lnTo>
                    <a:pt x="2662" y="560"/>
                  </a:lnTo>
                  <a:lnTo>
                    <a:pt x="2655" y="558"/>
                  </a:lnTo>
                  <a:close/>
                  <a:moveTo>
                    <a:pt x="13" y="1340"/>
                  </a:moveTo>
                  <a:lnTo>
                    <a:pt x="2" y="1346"/>
                  </a:lnTo>
                  <a:lnTo>
                    <a:pt x="0" y="1362"/>
                  </a:lnTo>
                  <a:lnTo>
                    <a:pt x="4" y="1368"/>
                  </a:lnTo>
                  <a:lnTo>
                    <a:pt x="8" y="1371"/>
                  </a:lnTo>
                  <a:lnTo>
                    <a:pt x="31" y="1368"/>
                  </a:lnTo>
                  <a:lnTo>
                    <a:pt x="32" y="1362"/>
                  </a:lnTo>
                  <a:lnTo>
                    <a:pt x="26" y="1345"/>
                  </a:lnTo>
                  <a:lnTo>
                    <a:pt x="13" y="134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5" name="Freeform 205">
              <a:extLst>
                <a:ext uri="{FF2B5EF4-FFF2-40B4-BE49-F238E27FC236}">
                  <a16:creationId xmlns:a16="http://schemas.microsoft.com/office/drawing/2014/main" xmlns="" id="{5BA31974-7AE4-410E-85F2-AE11C2FFA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4349" y="3007505"/>
              <a:ext cx="666807" cy="352193"/>
            </a:xfrm>
            <a:custGeom>
              <a:avLst/>
              <a:gdLst>
                <a:gd name="T0" fmla="*/ 2542 w 2607"/>
                <a:gd name="T1" fmla="*/ 547 h 1368"/>
                <a:gd name="T2" fmla="*/ 2504 w 2607"/>
                <a:gd name="T3" fmla="*/ 522 h 1368"/>
                <a:gd name="T4" fmla="*/ 2464 w 2607"/>
                <a:gd name="T5" fmla="*/ 484 h 1368"/>
                <a:gd name="T6" fmla="*/ 2416 w 2607"/>
                <a:gd name="T7" fmla="*/ 426 h 1368"/>
                <a:gd name="T8" fmla="*/ 2396 w 2607"/>
                <a:gd name="T9" fmla="*/ 394 h 1368"/>
                <a:gd name="T10" fmla="*/ 2324 w 2607"/>
                <a:gd name="T11" fmla="*/ 322 h 1368"/>
                <a:gd name="T12" fmla="*/ 2333 w 2607"/>
                <a:gd name="T13" fmla="*/ 294 h 1368"/>
                <a:gd name="T14" fmla="*/ 2341 w 2607"/>
                <a:gd name="T15" fmla="*/ 276 h 1368"/>
                <a:gd name="T16" fmla="*/ 2325 w 2607"/>
                <a:gd name="T17" fmla="*/ 216 h 1368"/>
                <a:gd name="T18" fmla="*/ 2216 w 2607"/>
                <a:gd name="T19" fmla="*/ 133 h 1368"/>
                <a:gd name="T20" fmla="*/ 2144 w 2607"/>
                <a:gd name="T21" fmla="*/ 108 h 1368"/>
                <a:gd name="T22" fmla="*/ 2090 w 2607"/>
                <a:gd name="T23" fmla="*/ 152 h 1368"/>
                <a:gd name="T24" fmla="*/ 2024 w 2607"/>
                <a:gd name="T25" fmla="*/ 142 h 1368"/>
                <a:gd name="T26" fmla="*/ 1946 w 2607"/>
                <a:gd name="T27" fmla="*/ 156 h 1368"/>
                <a:gd name="T28" fmla="*/ 1838 w 2607"/>
                <a:gd name="T29" fmla="*/ 124 h 1368"/>
                <a:gd name="T30" fmla="*/ 1715 w 2607"/>
                <a:gd name="T31" fmla="*/ 82 h 1368"/>
                <a:gd name="T32" fmla="*/ 1662 w 2607"/>
                <a:gd name="T33" fmla="*/ 25 h 1368"/>
                <a:gd name="T34" fmla="*/ 1545 w 2607"/>
                <a:gd name="T35" fmla="*/ 10 h 1368"/>
                <a:gd name="T36" fmla="*/ 1484 w 2607"/>
                <a:gd name="T37" fmla="*/ 44 h 1368"/>
                <a:gd name="T38" fmla="*/ 1517 w 2607"/>
                <a:gd name="T39" fmla="*/ 112 h 1368"/>
                <a:gd name="T40" fmla="*/ 1457 w 2607"/>
                <a:gd name="T41" fmla="*/ 178 h 1368"/>
                <a:gd name="T42" fmla="*/ 1305 w 2607"/>
                <a:gd name="T43" fmla="*/ 236 h 1368"/>
                <a:gd name="T44" fmla="*/ 1275 w 2607"/>
                <a:gd name="T45" fmla="*/ 339 h 1368"/>
                <a:gd name="T46" fmla="*/ 1211 w 2607"/>
                <a:gd name="T47" fmla="*/ 430 h 1368"/>
                <a:gd name="T48" fmla="*/ 1174 w 2607"/>
                <a:gd name="T49" fmla="*/ 490 h 1368"/>
                <a:gd name="T50" fmla="*/ 1133 w 2607"/>
                <a:gd name="T51" fmla="*/ 580 h 1368"/>
                <a:gd name="T52" fmla="*/ 1043 w 2607"/>
                <a:gd name="T53" fmla="*/ 533 h 1368"/>
                <a:gd name="T54" fmla="*/ 1024 w 2607"/>
                <a:gd name="T55" fmla="*/ 514 h 1368"/>
                <a:gd name="T56" fmla="*/ 980 w 2607"/>
                <a:gd name="T57" fmla="*/ 533 h 1368"/>
                <a:gd name="T58" fmla="*/ 968 w 2607"/>
                <a:gd name="T59" fmla="*/ 615 h 1368"/>
                <a:gd name="T60" fmla="*/ 927 w 2607"/>
                <a:gd name="T61" fmla="*/ 637 h 1368"/>
                <a:gd name="T62" fmla="*/ 829 w 2607"/>
                <a:gd name="T63" fmla="*/ 630 h 1368"/>
                <a:gd name="T64" fmla="*/ 761 w 2607"/>
                <a:gd name="T65" fmla="*/ 705 h 1368"/>
                <a:gd name="T66" fmla="*/ 712 w 2607"/>
                <a:gd name="T67" fmla="*/ 673 h 1368"/>
                <a:gd name="T68" fmla="*/ 592 w 2607"/>
                <a:gd name="T69" fmla="*/ 659 h 1368"/>
                <a:gd name="T70" fmla="*/ 592 w 2607"/>
                <a:gd name="T71" fmla="*/ 683 h 1368"/>
                <a:gd name="T72" fmla="*/ 546 w 2607"/>
                <a:gd name="T73" fmla="*/ 682 h 1368"/>
                <a:gd name="T74" fmla="*/ 477 w 2607"/>
                <a:gd name="T75" fmla="*/ 675 h 1368"/>
                <a:gd name="T76" fmla="*/ 435 w 2607"/>
                <a:gd name="T77" fmla="*/ 736 h 1368"/>
                <a:gd name="T78" fmla="*/ 412 w 2607"/>
                <a:gd name="T79" fmla="*/ 834 h 1368"/>
                <a:gd name="T80" fmla="*/ 310 w 2607"/>
                <a:gd name="T81" fmla="*/ 925 h 1368"/>
                <a:gd name="T82" fmla="*/ 328 w 2607"/>
                <a:gd name="T83" fmla="*/ 1048 h 1368"/>
                <a:gd name="T84" fmla="*/ 95 w 2607"/>
                <a:gd name="T85" fmla="*/ 1049 h 1368"/>
                <a:gd name="T86" fmla="*/ 92 w 2607"/>
                <a:gd name="T87" fmla="*/ 1184 h 1368"/>
                <a:gd name="T88" fmla="*/ 81 w 2607"/>
                <a:gd name="T89" fmla="*/ 1285 h 1368"/>
                <a:gd name="T90" fmla="*/ 10 w 2607"/>
                <a:gd name="T91" fmla="*/ 1316 h 1368"/>
                <a:gd name="T92" fmla="*/ 374 w 2607"/>
                <a:gd name="T93" fmla="*/ 1330 h 1368"/>
                <a:gd name="T94" fmla="*/ 479 w 2607"/>
                <a:gd name="T95" fmla="*/ 1233 h 1368"/>
                <a:gd name="T96" fmla="*/ 567 w 2607"/>
                <a:gd name="T97" fmla="*/ 1243 h 1368"/>
                <a:gd name="T98" fmla="*/ 837 w 2607"/>
                <a:gd name="T99" fmla="*/ 1209 h 1368"/>
                <a:gd name="T100" fmla="*/ 1043 w 2607"/>
                <a:gd name="T101" fmla="*/ 1179 h 1368"/>
                <a:gd name="T102" fmla="*/ 1633 w 2607"/>
                <a:gd name="T103" fmla="*/ 1123 h 1368"/>
                <a:gd name="T104" fmla="*/ 2065 w 2607"/>
                <a:gd name="T105" fmla="*/ 1067 h 1368"/>
                <a:gd name="T106" fmla="*/ 2209 w 2607"/>
                <a:gd name="T107" fmla="*/ 986 h 1368"/>
                <a:gd name="T108" fmla="*/ 2254 w 2607"/>
                <a:gd name="T109" fmla="*/ 949 h 1368"/>
                <a:gd name="T110" fmla="*/ 2332 w 2607"/>
                <a:gd name="T111" fmla="*/ 889 h 1368"/>
                <a:gd name="T112" fmla="*/ 2342 w 2607"/>
                <a:gd name="T113" fmla="*/ 845 h 1368"/>
                <a:gd name="T114" fmla="*/ 2373 w 2607"/>
                <a:gd name="T115" fmla="*/ 790 h 1368"/>
                <a:gd name="T116" fmla="*/ 2563 w 2607"/>
                <a:gd name="T117" fmla="*/ 611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07" h="1368">
                  <a:moveTo>
                    <a:pt x="2599" y="558"/>
                  </a:moveTo>
                  <a:lnTo>
                    <a:pt x="2595" y="558"/>
                  </a:lnTo>
                  <a:lnTo>
                    <a:pt x="2585" y="562"/>
                  </a:lnTo>
                  <a:lnTo>
                    <a:pt x="2581" y="562"/>
                  </a:lnTo>
                  <a:lnTo>
                    <a:pt x="2551" y="558"/>
                  </a:lnTo>
                  <a:lnTo>
                    <a:pt x="2546" y="556"/>
                  </a:lnTo>
                  <a:lnTo>
                    <a:pt x="2543" y="554"/>
                  </a:lnTo>
                  <a:lnTo>
                    <a:pt x="2543" y="552"/>
                  </a:lnTo>
                  <a:lnTo>
                    <a:pt x="2543" y="549"/>
                  </a:lnTo>
                  <a:lnTo>
                    <a:pt x="2542" y="547"/>
                  </a:lnTo>
                  <a:lnTo>
                    <a:pt x="2541" y="545"/>
                  </a:lnTo>
                  <a:lnTo>
                    <a:pt x="2539" y="543"/>
                  </a:lnTo>
                  <a:lnTo>
                    <a:pt x="2536" y="541"/>
                  </a:lnTo>
                  <a:lnTo>
                    <a:pt x="2523" y="532"/>
                  </a:lnTo>
                  <a:lnTo>
                    <a:pt x="2520" y="532"/>
                  </a:lnTo>
                  <a:lnTo>
                    <a:pt x="2519" y="533"/>
                  </a:lnTo>
                  <a:lnTo>
                    <a:pt x="2517" y="534"/>
                  </a:lnTo>
                  <a:lnTo>
                    <a:pt x="2516" y="534"/>
                  </a:lnTo>
                  <a:lnTo>
                    <a:pt x="2508" y="525"/>
                  </a:lnTo>
                  <a:lnTo>
                    <a:pt x="2504" y="522"/>
                  </a:lnTo>
                  <a:lnTo>
                    <a:pt x="2501" y="521"/>
                  </a:lnTo>
                  <a:lnTo>
                    <a:pt x="2498" y="520"/>
                  </a:lnTo>
                  <a:lnTo>
                    <a:pt x="2484" y="517"/>
                  </a:lnTo>
                  <a:lnTo>
                    <a:pt x="2480" y="516"/>
                  </a:lnTo>
                  <a:lnTo>
                    <a:pt x="2478" y="513"/>
                  </a:lnTo>
                  <a:lnTo>
                    <a:pt x="2476" y="507"/>
                  </a:lnTo>
                  <a:lnTo>
                    <a:pt x="2468" y="493"/>
                  </a:lnTo>
                  <a:lnTo>
                    <a:pt x="2467" y="491"/>
                  </a:lnTo>
                  <a:lnTo>
                    <a:pt x="2467" y="489"/>
                  </a:lnTo>
                  <a:lnTo>
                    <a:pt x="2464" y="484"/>
                  </a:lnTo>
                  <a:lnTo>
                    <a:pt x="2458" y="479"/>
                  </a:lnTo>
                  <a:lnTo>
                    <a:pt x="2432" y="460"/>
                  </a:lnTo>
                  <a:lnTo>
                    <a:pt x="2431" y="458"/>
                  </a:lnTo>
                  <a:lnTo>
                    <a:pt x="2430" y="456"/>
                  </a:lnTo>
                  <a:lnTo>
                    <a:pt x="2428" y="452"/>
                  </a:lnTo>
                  <a:lnTo>
                    <a:pt x="2424" y="438"/>
                  </a:lnTo>
                  <a:lnTo>
                    <a:pt x="2423" y="435"/>
                  </a:lnTo>
                  <a:lnTo>
                    <a:pt x="2421" y="433"/>
                  </a:lnTo>
                  <a:lnTo>
                    <a:pt x="2418" y="428"/>
                  </a:lnTo>
                  <a:lnTo>
                    <a:pt x="2416" y="426"/>
                  </a:lnTo>
                  <a:lnTo>
                    <a:pt x="2413" y="425"/>
                  </a:lnTo>
                  <a:lnTo>
                    <a:pt x="2397" y="417"/>
                  </a:lnTo>
                  <a:lnTo>
                    <a:pt x="2395" y="415"/>
                  </a:lnTo>
                  <a:lnTo>
                    <a:pt x="2395" y="412"/>
                  </a:lnTo>
                  <a:lnTo>
                    <a:pt x="2395" y="411"/>
                  </a:lnTo>
                  <a:lnTo>
                    <a:pt x="2398" y="403"/>
                  </a:lnTo>
                  <a:lnTo>
                    <a:pt x="2399" y="401"/>
                  </a:lnTo>
                  <a:lnTo>
                    <a:pt x="2399" y="400"/>
                  </a:lnTo>
                  <a:lnTo>
                    <a:pt x="2398" y="398"/>
                  </a:lnTo>
                  <a:lnTo>
                    <a:pt x="2396" y="394"/>
                  </a:lnTo>
                  <a:lnTo>
                    <a:pt x="2394" y="392"/>
                  </a:lnTo>
                  <a:lnTo>
                    <a:pt x="2393" y="391"/>
                  </a:lnTo>
                  <a:lnTo>
                    <a:pt x="2371" y="377"/>
                  </a:lnTo>
                  <a:lnTo>
                    <a:pt x="2368" y="374"/>
                  </a:lnTo>
                  <a:lnTo>
                    <a:pt x="2365" y="370"/>
                  </a:lnTo>
                  <a:lnTo>
                    <a:pt x="2362" y="364"/>
                  </a:lnTo>
                  <a:lnTo>
                    <a:pt x="2360" y="361"/>
                  </a:lnTo>
                  <a:lnTo>
                    <a:pt x="2328" y="328"/>
                  </a:lnTo>
                  <a:lnTo>
                    <a:pt x="2325" y="324"/>
                  </a:lnTo>
                  <a:lnTo>
                    <a:pt x="2324" y="322"/>
                  </a:lnTo>
                  <a:lnTo>
                    <a:pt x="2324" y="320"/>
                  </a:lnTo>
                  <a:lnTo>
                    <a:pt x="2324" y="319"/>
                  </a:lnTo>
                  <a:lnTo>
                    <a:pt x="2325" y="318"/>
                  </a:lnTo>
                  <a:lnTo>
                    <a:pt x="2326" y="316"/>
                  </a:lnTo>
                  <a:lnTo>
                    <a:pt x="2331" y="311"/>
                  </a:lnTo>
                  <a:lnTo>
                    <a:pt x="2334" y="307"/>
                  </a:lnTo>
                  <a:lnTo>
                    <a:pt x="2334" y="305"/>
                  </a:lnTo>
                  <a:lnTo>
                    <a:pt x="2335" y="304"/>
                  </a:lnTo>
                  <a:lnTo>
                    <a:pt x="2335" y="301"/>
                  </a:lnTo>
                  <a:lnTo>
                    <a:pt x="2333" y="294"/>
                  </a:lnTo>
                  <a:lnTo>
                    <a:pt x="2333" y="292"/>
                  </a:lnTo>
                  <a:lnTo>
                    <a:pt x="2333" y="290"/>
                  </a:lnTo>
                  <a:lnTo>
                    <a:pt x="2334" y="288"/>
                  </a:lnTo>
                  <a:lnTo>
                    <a:pt x="2336" y="287"/>
                  </a:lnTo>
                  <a:lnTo>
                    <a:pt x="2340" y="286"/>
                  </a:lnTo>
                  <a:lnTo>
                    <a:pt x="2341" y="285"/>
                  </a:lnTo>
                  <a:lnTo>
                    <a:pt x="2342" y="283"/>
                  </a:lnTo>
                  <a:lnTo>
                    <a:pt x="2342" y="281"/>
                  </a:lnTo>
                  <a:lnTo>
                    <a:pt x="2341" y="278"/>
                  </a:lnTo>
                  <a:lnTo>
                    <a:pt x="2341" y="276"/>
                  </a:lnTo>
                  <a:lnTo>
                    <a:pt x="2340" y="271"/>
                  </a:lnTo>
                  <a:lnTo>
                    <a:pt x="2339" y="261"/>
                  </a:lnTo>
                  <a:lnTo>
                    <a:pt x="2339" y="256"/>
                  </a:lnTo>
                  <a:lnTo>
                    <a:pt x="2338" y="251"/>
                  </a:lnTo>
                  <a:lnTo>
                    <a:pt x="2336" y="246"/>
                  </a:lnTo>
                  <a:lnTo>
                    <a:pt x="2327" y="234"/>
                  </a:lnTo>
                  <a:lnTo>
                    <a:pt x="2326" y="230"/>
                  </a:lnTo>
                  <a:lnTo>
                    <a:pt x="2325" y="229"/>
                  </a:lnTo>
                  <a:lnTo>
                    <a:pt x="2325" y="228"/>
                  </a:lnTo>
                  <a:lnTo>
                    <a:pt x="2325" y="216"/>
                  </a:lnTo>
                  <a:lnTo>
                    <a:pt x="2324" y="211"/>
                  </a:lnTo>
                  <a:lnTo>
                    <a:pt x="2324" y="208"/>
                  </a:lnTo>
                  <a:lnTo>
                    <a:pt x="2319" y="204"/>
                  </a:lnTo>
                  <a:lnTo>
                    <a:pt x="2311" y="190"/>
                  </a:lnTo>
                  <a:lnTo>
                    <a:pt x="2307" y="185"/>
                  </a:lnTo>
                  <a:lnTo>
                    <a:pt x="2277" y="163"/>
                  </a:lnTo>
                  <a:lnTo>
                    <a:pt x="2263" y="157"/>
                  </a:lnTo>
                  <a:lnTo>
                    <a:pt x="2246" y="154"/>
                  </a:lnTo>
                  <a:lnTo>
                    <a:pt x="2229" y="148"/>
                  </a:lnTo>
                  <a:lnTo>
                    <a:pt x="2216" y="133"/>
                  </a:lnTo>
                  <a:lnTo>
                    <a:pt x="2203" y="105"/>
                  </a:lnTo>
                  <a:lnTo>
                    <a:pt x="2201" y="96"/>
                  </a:lnTo>
                  <a:lnTo>
                    <a:pt x="2200" y="88"/>
                  </a:lnTo>
                  <a:lnTo>
                    <a:pt x="2197" y="81"/>
                  </a:lnTo>
                  <a:lnTo>
                    <a:pt x="2193" y="79"/>
                  </a:lnTo>
                  <a:lnTo>
                    <a:pt x="2184" y="82"/>
                  </a:lnTo>
                  <a:lnTo>
                    <a:pt x="2164" y="96"/>
                  </a:lnTo>
                  <a:lnTo>
                    <a:pt x="2156" y="99"/>
                  </a:lnTo>
                  <a:lnTo>
                    <a:pt x="2149" y="102"/>
                  </a:lnTo>
                  <a:lnTo>
                    <a:pt x="2144" y="108"/>
                  </a:lnTo>
                  <a:lnTo>
                    <a:pt x="2140" y="115"/>
                  </a:lnTo>
                  <a:lnTo>
                    <a:pt x="2136" y="120"/>
                  </a:lnTo>
                  <a:lnTo>
                    <a:pt x="2127" y="125"/>
                  </a:lnTo>
                  <a:lnTo>
                    <a:pt x="2125" y="128"/>
                  </a:lnTo>
                  <a:lnTo>
                    <a:pt x="2123" y="132"/>
                  </a:lnTo>
                  <a:lnTo>
                    <a:pt x="2121" y="141"/>
                  </a:lnTo>
                  <a:lnTo>
                    <a:pt x="2119" y="146"/>
                  </a:lnTo>
                  <a:lnTo>
                    <a:pt x="2113" y="151"/>
                  </a:lnTo>
                  <a:lnTo>
                    <a:pt x="2106" y="153"/>
                  </a:lnTo>
                  <a:lnTo>
                    <a:pt x="2090" y="152"/>
                  </a:lnTo>
                  <a:lnTo>
                    <a:pt x="2082" y="154"/>
                  </a:lnTo>
                  <a:lnTo>
                    <a:pt x="2076" y="158"/>
                  </a:lnTo>
                  <a:lnTo>
                    <a:pt x="2073" y="162"/>
                  </a:lnTo>
                  <a:lnTo>
                    <a:pt x="2061" y="167"/>
                  </a:lnTo>
                  <a:lnTo>
                    <a:pt x="2058" y="166"/>
                  </a:lnTo>
                  <a:lnTo>
                    <a:pt x="2053" y="162"/>
                  </a:lnTo>
                  <a:lnTo>
                    <a:pt x="2042" y="150"/>
                  </a:lnTo>
                  <a:lnTo>
                    <a:pt x="2040" y="147"/>
                  </a:lnTo>
                  <a:lnTo>
                    <a:pt x="2035" y="145"/>
                  </a:lnTo>
                  <a:lnTo>
                    <a:pt x="2024" y="142"/>
                  </a:lnTo>
                  <a:lnTo>
                    <a:pt x="2019" y="141"/>
                  </a:lnTo>
                  <a:lnTo>
                    <a:pt x="2006" y="143"/>
                  </a:lnTo>
                  <a:lnTo>
                    <a:pt x="2003" y="142"/>
                  </a:lnTo>
                  <a:lnTo>
                    <a:pt x="1996" y="137"/>
                  </a:lnTo>
                  <a:lnTo>
                    <a:pt x="1989" y="134"/>
                  </a:lnTo>
                  <a:lnTo>
                    <a:pt x="1981" y="132"/>
                  </a:lnTo>
                  <a:lnTo>
                    <a:pt x="1974" y="133"/>
                  </a:lnTo>
                  <a:lnTo>
                    <a:pt x="1950" y="144"/>
                  </a:lnTo>
                  <a:lnTo>
                    <a:pt x="1946" y="148"/>
                  </a:lnTo>
                  <a:lnTo>
                    <a:pt x="1946" y="156"/>
                  </a:lnTo>
                  <a:lnTo>
                    <a:pt x="1943" y="164"/>
                  </a:lnTo>
                  <a:lnTo>
                    <a:pt x="1937" y="170"/>
                  </a:lnTo>
                  <a:lnTo>
                    <a:pt x="1931" y="173"/>
                  </a:lnTo>
                  <a:lnTo>
                    <a:pt x="1915" y="172"/>
                  </a:lnTo>
                  <a:lnTo>
                    <a:pt x="1900" y="165"/>
                  </a:lnTo>
                  <a:lnTo>
                    <a:pt x="1873" y="145"/>
                  </a:lnTo>
                  <a:lnTo>
                    <a:pt x="1866" y="138"/>
                  </a:lnTo>
                  <a:lnTo>
                    <a:pt x="1860" y="131"/>
                  </a:lnTo>
                  <a:lnTo>
                    <a:pt x="1854" y="126"/>
                  </a:lnTo>
                  <a:lnTo>
                    <a:pt x="1838" y="124"/>
                  </a:lnTo>
                  <a:lnTo>
                    <a:pt x="1823" y="119"/>
                  </a:lnTo>
                  <a:lnTo>
                    <a:pt x="1815" y="119"/>
                  </a:lnTo>
                  <a:lnTo>
                    <a:pt x="1785" y="130"/>
                  </a:lnTo>
                  <a:lnTo>
                    <a:pt x="1777" y="130"/>
                  </a:lnTo>
                  <a:lnTo>
                    <a:pt x="1735" y="121"/>
                  </a:lnTo>
                  <a:lnTo>
                    <a:pt x="1727" y="116"/>
                  </a:lnTo>
                  <a:lnTo>
                    <a:pt x="1723" y="109"/>
                  </a:lnTo>
                  <a:lnTo>
                    <a:pt x="1721" y="99"/>
                  </a:lnTo>
                  <a:lnTo>
                    <a:pt x="1718" y="90"/>
                  </a:lnTo>
                  <a:lnTo>
                    <a:pt x="1715" y="82"/>
                  </a:lnTo>
                  <a:lnTo>
                    <a:pt x="1710" y="76"/>
                  </a:lnTo>
                  <a:lnTo>
                    <a:pt x="1706" y="72"/>
                  </a:lnTo>
                  <a:lnTo>
                    <a:pt x="1701" y="68"/>
                  </a:lnTo>
                  <a:lnTo>
                    <a:pt x="1696" y="64"/>
                  </a:lnTo>
                  <a:lnTo>
                    <a:pt x="1693" y="58"/>
                  </a:lnTo>
                  <a:lnTo>
                    <a:pt x="1692" y="50"/>
                  </a:lnTo>
                  <a:lnTo>
                    <a:pt x="1688" y="43"/>
                  </a:lnTo>
                  <a:lnTo>
                    <a:pt x="1684" y="36"/>
                  </a:lnTo>
                  <a:lnTo>
                    <a:pt x="1678" y="31"/>
                  </a:lnTo>
                  <a:lnTo>
                    <a:pt x="1662" y="25"/>
                  </a:lnTo>
                  <a:lnTo>
                    <a:pt x="1653" y="23"/>
                  </a:lnTo>
                  <a:lnTo>
                    <a:pt x="1646" y="23"/>
                  </a:lnTo>
                  <a:lnTo>
                    <a:pt x="1641" y="20"/>
                  </a:lnTo>
                  <a:lnTo>
                    <a:pt x="1636" y="13"/>
                  </a:lnTo>
                  <a:lnTo>
                    <a:pt x="1630" y="5"/>
                  </a:lnTo>
                  <a:lnTo>
                    <a:pt x="1622" y="2"/>
                  </a:lnTo>
                  <a:lnTo>
                    <a:pt x="1608" y="7"/>
                  </a:lnTo>
                  <a:lnTo>
                    <a:pt x="1580" y="25"/>
                  </a:lnTo>
                  <a:lnTo>
                    <a:pt x="1565" y="25"/>
                  </a:lnTo>
                  <a:lnTo>
                    <a:pt x="1545" y="10"/>
                  </a:lnTo>
                  <a:lnTo>
                    <a:pt x="1539" y="8"/>
                  </a:lnTo>
                  <a:lnTo>
                    <a:pt x="1537" y="7"/>
                  </a:lnTo>
                  <a:lnTo>
                    <a:pt x="1532" y="1"/>
                  </a:lnTo>
                  <a:lnTo>
                    <a:pt x="1528" y="0"/>
                  </a:lnTo>
                  <a:lnTo>
                    <a:pt x="1524" y="1"/>
                  </a:lnTo>
                  <a:lnTo>
                    <a:pt x="1521" y="4"/>
                  </a:lnTo>
                  <a:lnTo>
                    <a:pt x="1517" y="11"/>
                  </a:lnTo>
                  <a:lnTo>
                    <a:pt x="1499" y="26"/>
                  </a:lnTo>
                  <a:lnTo>
                    <a:pt x="1493" y="31"/>
                  </a:lnTo>
                  <a:lnTo>
                    <a:pt x="1484" y="44"/>
                  </a:lnTo>
                  <a:lnTo>
                    <a:pt x="1486" y="58"/>
                  </a:lnTo>
                  <a:lnTo>
                    <a:pt x="1497" y="66"/>
                  </a:lnTo>
                  <a:lnTo>
                    <a:pt x="1503" y="72"/>
                  </a:lnTo>
                  <a:lnTo>
                    <a:pt x="1506" y="80"/>
                  </a:lnTo>
                  <a:lnTo>
                    <a:pt x="1504" y="88"/>
                  </a:lnTo>
                  <a:lnTo>
                    <a:pt x="1493" y="102"/>
                  </a:lnTo>
                  <a:lnTo>
                    <a:pt x="1491" y="106"/>
                  </a:lnTo>
                  <a:lnTo>
                    <a:pt x="1496" y="111"/>
                  </a:lnTo>
                  <a:lnTo>
                    <a:pt x="1502" y="113"/>
                  </a:lnTo>
                  <a:lnTo>
                    <a:pt x="1517" y="112"/>
                  </a:lnTo>
                  <a:lnTo>
                    <a:pt x="1525" y="114"/>
                  </a:lnTo>
                  <a:lnTo>
                    <a:pt x="1525" y="120"/>
                  </a:lnTo>
                  <a:lnTo>
                    <a:pt x="1522" y="129"/>
                  </a:lnTo>
                  <a:lnTo>
                    <a:pt x="1518" y="135"/>
                  </a:lnTo>
                  <a:lnTo>
                    <a:pt x="1516" y="144"/>
                  </a:lnTo>
                  <a:lnTo>
                    <a:pt x="1523" y="158"/>
                  </a:lnTo>
                  <a:lnTo>
                    <a:pt x="1519" y="161"/>
                  </a:lnTo>
                  <a:lnTo>
                    <a:pt x="1490" y="162"/>
                  </a:lnTo>
                  <a:lnTo>
                    <a:pt x="1478" y="165"/>
                  </a:lnTo>
                  <a:lnTo>
                    <a:pt x="1457" y="178"/>
                  </a:lnTo>
                  <a:lnTo>
                    <a:pt x="1410" y="216"/>
                  </a:lnTo>
                  <a:lnTo>
                    <a:pt x="1396" y="221"/>
                  </a:lnTo>
                  <a:lnTo>
                    <a:pt x="1389" y="218"/>
                  </a:lnTo>
                  <a:lnTo>
                    <a:pt x="1375" y="206"/>
                  </a:lnTo>
                  <a:lnTo>
                    <a:pt x="1368" y="203"/>
                  </a:lnTo>
                  <a:lnTo>
                    <a:pt x="1346" y="205"/>
                  </a:lnTo>
                  <a:lnTo>
                    <a:pt x="1306" y="214"/>
                  </a:lnTo>
                  <a:lnTo>
                    <a:pt x="1300" y="219"/>
                  </a:lnTo>
                  <a:lnTo>
                    <a:pt x="1301" y="227"/>
                  </a:lnTo>
                  <a:lnTo>
                    <a:pt x="1305" y="236"/>
                  </a:lnTo>
                  <a:lnTo>
                    <a:pt x="1308" y="242"/>
                  </a:lnTo>
                  <a:lnTo>
                    <a:pt x="1315" y="269"/>
                  </a:lnTo>
                  <a:lnTo>
                    <a:pt x="1325" y="285"/>
                  </a:lnTo>
                  <a:lnTo>
                    <a:pt x="1324" y="293"/>
                  </a:lnTo>
                  <a:lnTo>
                    <a:pt x="1320" y="300"/>
                  </a:lnTo>
                  <a:lnTo>
                    <a:pt x="1303" y="317"/>
                  </a:lnTo>
                  <a:lnTo>
                    <a:pt x="1299" y="323"/>
                  </a:lnTo>
                  <a:lnTo>
                    <a:pt x="1295" y="331"/>
                  </a:lnTo>
                  <a:lnTo>
                    <a:pt x="1290" y="336"/>
                  </a:lnTo>
                  <a:lnTo>
                    <a:pt x="1275" y="339"/>
                  </a:lnTo>
                  <a:lnTo>
                    <a:pt x="1268" y="342"/>
                  </a:lnTo>
                  <a:lnTo>
                    <a:pt x="1259" y="356"/>
                  </a:lnTo>
                  <a:lnTo>
                    <a:pt x="1256" y="396"/>
                  </a:lnTo>
                  <a:lnTo>
                    <a:pt x="1250" y="413"/>
                  </a:lnTo>
                  <a:lnTo>
                    <a:pt x="1239" y="424"/>
                  </a:lnTo>
                  <a:lnTo>
                    <a:pt x="1232" y="429"/>
                  </a:lnTo>
                  <a:lnTo>
                    <a:pt x="1220" y="434"/>
                  </a:lnTo>
                  <a:lnTo>
                    <a:pt x="1215" y="435"/>
                  </a:lnTo>
                  <a:lnTo>
                    <a:pt x="1213" y="431"/>
                  </a:lnTo>
                  <a:lnTo>
                    <a:pt x="1211" y="430"/>
                  </a:lnTo>
                  <a:lnTo>
                    <a:pt x="1207" y="429"/>
                  </a:lnTo>
                  <a:lnTo>
                    <a:pt x="1202" y="428"/>
                  </a:lnTo>
                  <a:lnTo>
                    <a:pt x="1198" y="428"/>
                  </a:lnTo>
                  <a:lnTo>
                    <a:pt x="1194" y="434"/>
                  </a:lnTo>
                  <a:lnTo>
                    <a:pt x="1189" y="454"/>
                  </a:lnTo>
                  <a:lnTo>
                    <a:pt x="1186" y="458"/>
                  </a:lnTo>
                  <a:lnTo>
                    <a:pt x="1180" y="462"/>
                  </a:lnTo>
                  <a:lnTo>
                    <a:pt x="1177" y="470"/>
                  </a:lnTo>
                  <a:lnTo>
                    <a:pt x="1175" y="481"/>
                  </a:lnTo>
                  <a:lnTo>
                    <a:pt x="1174" y="490"/>
                  </a:lnTo>
                  <a:lnTo>
                    <a:pt x="1176" y="533"/>
                  </a:lnTo>
                  <a:lnTo>
                    <a:pt x="1174" y="545"/>
                  </a:lnTo>
                  <a:lnTo>
                    <a:pt x="1172" y="549"/>
                  </a:lnTo>
                  <a:lnTo>
                    <a:pt x="1170" y="553"/>
                  </a:lnTo>
                  <a:lnTo>
                    <a:pt x="1167" y="556"/>
                  </a:lnTo>
                  <a:lnTo>
                    <a:pt x="1163" y="559"/>
                  </a:lnTo>
                  <a:lnTo>
                    <a:pt x="1146" y="565"/>
                  </a:lnTo>
                  <a:lnTo>
                    <a:pt x="1139" y="569"/>
                  </a:lnTo>
                  <a:lnTo>
                    <a:pt x="1136" y="577"/>
                  </a:lnTo>
                  <a:lnTo>
                    <a:pt x="1133" y="580"/>
                  </a:lnTo>
                  <a:lnTo>
                    <a:pt x="1125" y="575"/>
                  </a:lnTo>
                  <a:lnTo>
                    <a:pt x="1109" y="563"/>
                  </a:lnTo>
                  <a:lnTo>
                    <a:pt x="1101" y="562"/>
                  </a:lnTo>
                  <a:lnTo>
                    <a:pt x="1084" y="563"/>
                  </a:lnTo>
                  <a:lnTo>
                    <a:pt x="1076" y="560"/>
                  </a:lnTo>
                  <a:lnTo>
                    <a:pt x="1069" y="556"/>
                  </a:lnTo>
                  <a:lnTo>
                    <a:pt x="1055" y="550"/>
                  </a:lnTo>
                  <a:lnTo>
                    <a:pt x="1049" y="546"/>
                  </a:lnTo>
                  <a:lnTo>
                    <a:pt x="1045" y="540"/>
                  </a:lnTo>
                  <a:lnTo>
                    <a:pt x="1043" y="533"/>
                  </a:lnTo>
                  <a:lnTo>
                    <a:pt x="1042" y="514"/>
                  </a:lnTo>
                  <a:lnTo>
                    <a:pt x="1038" y="510"/>
                  </a:lnTo>
                  <a:lnTo>
                    <a:pt x="1018" y="498"/>
                  </a:lnTo>
                  <a:lnTo>
                    <a:pt x="1011" y="495"/>
                  </a:lnTo>
                  <a:lnTo>
                    <a:pt x="1004" y="496"/>
                  </a:lnTo>
                  <a:lnTo>
                    <a:pt x="1000" y="499"/>
                  </a:lnTo>
                  <a:lnTo>
                    <a:pt x="1006" y="507"/>
                  </a:lnTo>
                  <a:lnTo>
                    <a:pt x="1013" y="510"/>
                  </a:lnTo>
                  <a:lnTo>
                    <a:pt x="1021" y="511"/>
                  </a:lnTo>
                  <a:lnTo>
                    <a:pt x="1024" y="514"/>
                  </a:lnTo>
                  <a:lnTo>
                    <a:pt x="1019" y="522"/>
                  </a:lnTo>
                  <a:lnTo>
                    <a:pt x="1005" y="530"/>
                  </a:lnTo>
                  <a:lnTo>
                    <a:pt x="996" y="532"/>
                  </a:lnTo>
                  <a:lnTo>
                    <a:pt x="992" y="531"/>
                  </a:lnTo>
                  <a:lnTo>
                    <a:pt x="990" y="527"/>
                  </a:lnTo>
                  <a:lnTo>
                    <a:pt x="987" y="526"/>
                  </a:lnTo>
                  <a:lnTo>
                    <a:pt x="983" y="524"/>
                  </a:lnTo>
                  <a:lnTo>
                    <a:pt x="979" y="524"/>
                  </a:lnTo>
                  <a:lnTo>
                    <a:pt x="978" y="529"/>
                  </a:lnTo>
                  <a:lnTo>
                    <a:pt x="980" y="533"/>
                  </a:lnTo>
                  <a:lnTo>
                    <a:pt x="987" y="539"/>
                  </a:lnTo>
                  <a:lnTo>
                    <a:pt x="989" y="544"/>
                  </a:lnTo>
                  <a:lnTo>
                    <a:pt x="989" y="554"/>
                  </a:lnTo>
                  <a:lnTo>
                    <a:pt x="984" y="560"/>
                  </a:lnTo>
                  <a:lnTo>
                    <a:pt x="976" y="564"/>
                  </a:lnTo>
                  <a:lnTo>
                    <a:pt x="968" y="565"/>
                  </a:lnTo>
                  <a:lnTo>
                    <a:pt x="964" y="570"/>
                  </a:lnTo>
                  <a:lnTo>
                    <a:pt x="964" y="579"/>
                  </a:lnTo>
                  <a:lnTo>
                    <a:pt x="968" y="608"/>
                  </a:lnTo>
                  <a:lnTo>
                    <a:pt x="968" y="615"/>
                  </a:lnTo>
                  <a:lnTo>
                    <a:pt x="964" y="620"/>
                  </a:lnTo>
                  <a:lnTo>
                    <a:pt x="946" y="626"/>
                  </a:lnTo>
                  <a:lnTo>
                    <a:pt x="944" y="633"/>
                  </a:lnTo>
                  <a:lnTo>
                    <a:pt x="945" y="642"/>
                  </a:lnTo>
                  <a:lnTo>
                    <a:pt x="944" y="651"/>
                  </a:lnTo>
                  <a:lnTo>
                    <a:pt x="937" y="657"/>
                  </a:lnTo>
                  <a:lnTo>
                    <a:pt x="928" y="658"/>
                  </a:lnTo>
                  <a:lnTo>
                    <a:pt x="922" y="654"/>
                  </a:lnTo>
                  <a:lnTo>
                    <a:pt x="924" y="646"/>
                  </a:lnTo>
                  <a:lnTo>
                    <a:pt x="927" y="637"/>
                  </a:lnTo>
                  <a:lnTo>
                    <a:pt x="920" y="636"/>
                  </a:lnTo>
                  <a:lnTo>
                    <a:pt x="905" y="641"/>
                  </a:lnTo>
                  <a:lnTo>
                    <a:pt x="892" y="640"/>
                  </a:lnTo>
                  <a:lnTo>
                    <a:pt x="880" y="632"/>
                  </a:lnTo>
                  <a:lnTo>
                    <a:pt x="871" y="621"/>
                  </a:lnTo>
                  <a:lnTo>
                    <a:pt x="867" y="610"/>
                  </a:lnTo>
                  <a:lnTo>
                    <a:pt x="860" y="603"/>
                  </a:lnTo>
                  <a:lnTo>
                    <a:pt x="848" y="609"/>
                  </a:lnTo>
                  <a:lnTo>
                    <a:pt x="836" y="621"/>
                  </a:lnTo>
                  <a:lnTo>
                    <a:pt x="829" y="630"/>
                  </a:lnTo>
                  <a:lnTo>
                    <a:pt x="824" y="633"/>
                  </a:lnTo>
                  <a:lnTo>
                    <a:pt x="804" y="637"/>
                  </a:lnTo>
                  <a:lnTo>
                    <a:pt x="798" y="641"/>
                  </a:lnTo>
                  <a:lnTo>
                    <a:pt x="793" y="645"/>
                  </a:lnTo>
                  <a:lnTo>
                    <a:pt x="790" y="650"/>
                  </a:lnTo>
                  <a:lnTo>
                    <a:pt x="786" y="658"/>
                  </a:lnTo>
                  <a:lnTo>
                    <a:pt x="780" y="687"/>
                  </a:lnTo>
                  <a:lnTo>
                    <a:pt x="775" y="698"/>
                  </a:lnTo>
                  <a:lnTo>
                    <a:pt x="765" y="707"/>
                  </a:lnTo>
                  <a:lnTo>
                    <a:pt x="761" y="705"/>
                  </a:lnTo>
                  <a:lnTo>
                    <a:pt x="757" y="702"/>
                  </a:lnTo>
                  <a:lnTo>
                    <a:pt x="751" y="696"/>
                  </a:lnTo>
                  <a:lnTo>
                    <a:pt x="749" y="691"/>
                  </a:lnTo>
                  <a:lnTo>
                    <a:pt x="747" y="686"/>
                  </a:lnTo>
                  <a:lnTo>
                    <a:pt x="745" y="683"/>
                  </a:lnTo>
                  <a:lnTo>
                    <a:pt x="741" y="681"/>
                  </a:lnTo>
                  <a:lnTo>
                    <a:pt x="734" y="682"/>
                  </a:lnTo>
                  <a:lnTo>
                    <a:pt x="729" y="681"/>
                  </a:lnTo>
                  <a:lnTo>
                    <a:pt x="725" y="680"/>
                  </a:lnTo>
                  <a:lnTo>
                    <a:pt x="712" y="673"/>
                  </a:lnTo>
                  <a:lnTo>
                    <a:pt x="687" y="666"/>
                  </a:lnTo>
                  <a:lnTo>
                    <a:pt x="680" y="662"/>
                  </a:lnTo>
                  <a:lnTo>
                    <a:pt x="673" y="658"/>
                  </a:lnTo>
                  <a:lnTo>
                    <a:pt x="664" y="653"/>
                  </a:lnTo>
                  <a:lnTo>
                    <a:pt x="655" y="650"/>
                  </a:lnTo>
                  <a:lnTo>
                    <a:pt x="648" y="649"/>
                  </a:lnTo>
                  <a:lnTo>
                    <a:pt x="633" y="655"/>
                  </a:lnTo>
                  <a:lnTo>
                    <a:pt x="619" y="664"/>
                  </a:lnTo>
                  <a:lnTo>
                    <a:pt x="606" y="669"/>
                  </a:lnTo>
                  <a:lnTo>
                    <a:pt x="592" y="659"/>
                  </a:lnTo>
                  <a:lnTo>
                    <a:pt x="591" y="654"/>
                  </a:lnTo>
                  <a:lnTo>
                    <a:pt x="590" y="647"/>
                  </a:lnTo>
                  <a:lnTo>
                    <a:pt x="588" y="644"/>
                  </a:lnTo>
                  <a:lnTo>
                    <a:pt x="585" y="643"/>
                  </a:lnTo>
                  <a:lnTo>
                    <a:pt x="582" y="644"/>
                  </a:lnTo>
                  <a:lnTo>
                    <a:pt x="580" y="647"/>
                  </a:lnTo>
                  <a:lnTo>
                    <a:pt x="579" y="653"/>
                  </a:lnTo>
                  <a:lnTo>
                    <a:pt x="582" y="662"/>
                  </a:lnTo>
                  <a:lnTo>
                    <a:pt x="589" y="675"/>
                  </a:lnTo>
                  <a:lnTo>
                    <a:pt x="592" y="683"/>
                  </a:lnTo>
                  <a:lnTo>
                    <a:pt x="590" y="696"/>
                  </a:lnTo>
                  <a:lnTo>
                    <a:pt x="582" y="707"/>
                  </a:lnTo>
                  <a:lnTo>
                    <a:pt x="572" y="712"/>
                  </a:lnTo>
                  <a:lnTo>
                    <a:pt x="563" y="708"/>
                  </a:lnTo>
                  <a:lnTo>
                    <a:pt x="562" y="701"/>
                  </a:lnTo>
                  <a:lnTo>
                    <a:pt x="564" y="686"/>
                  </a:lnTo>
                  <a:lnTo>
                    <a:pt x="562" y="680"/>
                  </a:lnTo>
                  <a:lnTo>
                    <a:pt x="557" y="677"/>
                  </a:lnTo>
                  <a:lnTo>
                    <a:pt x="551" y="678"/>
                  </a:lnTo>
                  <a:lnTo>
                    <a:pt x="546" y="682"/>
                  </a:lnTo>
                  <a:lnTo>
                    <a:pt x="543" y="686"/>
                  </a:lnTo>
                  <a:lnTo>
                    <a:pt x="540" y="686"/>
                  </a:lnTo>
                  <a:lnTo>
                    <a:pt x="526" y="693"/>
                  </a:lnTo>
                  <a:lnTo>
                    <a:pt x="519" y="694"/>
                  </a:lnTo>
                  <a:lnTo>
                    <a:pt x="511" y="694"/>
                  </a:lnTo>
                  <a:lnTo>
                    <a:pt x="504" y="691"/>
                  </a:lnTo>
                  <a:lnTo>
                    <a:pt x="498" y="686"/>
                  </a:lnTo>
                  <a:lnTo>
                    <a:pt x="492" y="681"/>
                  </a:lnTo>
                  <a:lnTo>
                    <a:pt x="485" y="676"/>
                  </a:lnTo>
                  <a:lnTo>
                    <a:pt x="477" y="675"/>
                  </a:lnTo>
                  <a:lnTo>
                    <a:pt x="471" y="679"/>
                  </a:lnTo>
                  <a:lnTo>
                    <a:pt x="470" y="689"/>
                  </a:lnTo>
                  <a:lnTo>
                    <a:pt x="472" y="695"/>
                  </a:lnTo>
                  <a:lnTo>
                    <a:pt x="486" y="720"/>
                  </a:lnTo>
                  <a:lnTo>
                    <a:pt x="471" y="740"/>
                  </a:lnTo>
                  <a:lnTo>
                    <a:pt x="470" y="743"/>
                  </a:lnTo>
                  <a:lnTo>
                    <a:pt x="463" y="742"/>
                  </a:lnTo>
                  <a:lnTo>
                    <a:pt x="449" y="735"/>
                  </a:lnTo>
                  <a:lnTo>
                    <a:pt x="443" y="734"/>
                  </a:lnTo>
                  <a:lnTo>
                    <a:pt x="435" y="736"/>
                  </a:lnTo>
                  <a:lnTo>
                    <a:pt x="434" y="742"/>
                  </a:lnTo>
                  <a:lnTo>
                    <a:pt x="435" y="751"/>
                  </a:lnTo>
                  <a:lnTo>
                    <a:pt x="432" y="761"/>
                  </a:lnTo>
                  <a:lnTo>
                    <a:pt x="427" y="767"/>
                  </a:lnTo>
                  <a:lnTo>
                    <a:pt x="409" y="787"/>
                  </a:lnTo>
                  <a:lnTo>
                    <a:pt x="406" y="793"/>
                  </a:lnTo>
                  <a:lnTo>
                    <a:pt x="402" y="803"/>
                  </a:lnTo>
                  <a:lnTo>
                    <a:pt x="401" y="814"/>
                  </a:lnTo>
                  <a:lnTo>
                    <a:pt x="404" y="822"/>
                  </a:lnTo>
                  <a:lnTo>
                    <a:pt x="412" y="834"/>
                  </a:lnTo>
                  <a:lnTo>
                    <a:pt x="414" y="836"/>
                  </a:lnTo>
                  <a:lnTo>
                    <a:pt x="425" y="846"/>
                  </a:lnTo>
                  <a:lnTo>
                    <a:pt x="435" y="865"/>
                  </a:lnTo>
                  <a:lnTo>
                    <a:pt x="434" y="877"/>
                  </a:lnTo>
                  <a:lnTo>
                    <a:pt x="423" y="886"/>
                  </a:lnTo>
                  <a:lnTo>
                    <a:pt x="359" y="905"/>
                  </a:lnTo>
                  <a:lnTo>
                    <a:pt x="339" y="919"/>
                  </a:lnTo>
                  <a:lnTo>
                    <a:pt x="333" y="921"/>
                  </a:lnTo>
                  <a:lnTo>
                    <a:pt x="317" y="923"/>
                  </a:lnTo>
                  <a:lnTo>
                    <a:pt x="310" y="925"/>
                  </a:lnTo>
                  <a:lnTo>
                    <a:pt x="304" y="928"/>
                  </a:lnTo>
                  <a:lnTo>
                    <a:pt x="300" y="933"/>
                  </a:lnTo>
                  <a:lnTo>
                    <a:pt x="297" y="940"/>
                  </a:lnTo>
                  <a:lnTo>
                    <a:pt x="292" y="959"/>
                  </a:lnTo>
                  <a:lnTo>
                    <a:pt x="292" y="977"/>
                  </a:lnTo>
                  <a:lnTo>
                    <a:pt x="297" y="993"/>
                  </a:lnTo>
                  <a:lnTo>
                    <a:pt x="307" y="1007"/>
                  </a:lnTo>
                  <a:lnTo>
                    <a:pt x="319" y="1021"/>
                  </a:lnTo>
                  <a:lnTo>
                    <a:pt x="326" y="1034"/>
                  </a:lnTo>
                  <a:lnTo>
                    <a:pt x="328" y="1048"/>
                  </a:lnTo>
                  <a:lnTo>
                    <a:pt x="323" y="1066"/>
                  </a:lnTo>
                  <a:lnTo>
                    <a:pt x="313" y="1078"/>
                  </a:lnTo>
                  <a:lnTo>
                    <a:pt x="300" y="1082"/>
                  </a:lnTo>
                  <a:lnTo>
                    <a:pt x="285" y="1079"/>
                  </a:lnTo>
                  <a:lnTo>
                    <a:pt x="258" y="1065"/>
                  </a:lnTo>
                  <a:lnTo>
                    <a:pt x="155" y="1028"/>
                  </a:lnTo>
                  <a:lnTo>
                    <a:pt x="137" y="1026"/>
                  </a:lnTo>
                  <a:lnTo>
                    <a:pt x="121" y="1030"/>
                  </a:lnTo>
                  <a:lnTo>
                    <a:pt x="107" y="1038"/>
                  </a:lnTo>
                  <a:lnTo>
                    <a:pt x="95" y="1049"/>
                  </a:lnTo>
                  <a:lnTo>
                    <a:pt x="92" y="1055"/>
                  </a:lnTo>
                  <a:lnTo>
                    <a:pt x="82" y="1078"/>
                  </a:lnTo>
                  <a:lnTo>
                    <a:pt x="71" y="1093"/>
                  </a:lnTo>
                  <a:lnTo>
                    <a:pt x="65" y="1108"/>
                  </a:lnTo>
                  <a:lnTo>
                    <a:pt x="67" y="1119"/>
                  </a:lnTo>
                  <a:lnTo>
                    <a:pt x="74" y="1130"/>
                  </a:lnTo>
                  <a:lnTo>
                    <a:pt x="88" y="1143"/>
                  </a:lnTo>
                  <a:lnTo>
                    <a:pt x="91" y="1150"/>
                  </a:lnTo>
                  <a:lnTo>
                    <a:pt x="90" y="1170"/>
                  </a:lnTo>
                  <a:lnTo>
                    <a:pt x="92" y="1184"/>
                  </a:lnTo>
                  <a:lnTo>
                    <a:pt x="92" y="1188"/>
                  </a:lnTo>
                  <a:lnTo>
                    <a:pt x="90" y="1192"/>
                  </a:lnTo>
                  <a:lnTo>
                    <a:pt x="87" y="1196"/>
                  </a:lnTo>
                  <a:lnTo>
                    <a:pt x="84" y="1201"/>
                  </a:lnTo>
                  <a:lnTo>
                    <a:pt x="83" y="1206"/>
                  </a:lnTo>
                  <a:lnTo>
                    <a:pt x="86" y="1215"/>
                  </a:lnTo>
                  <a:lnTo>
                    <a:pt x="93" y="1230"/>
                  </a:lnTo>
                  <a:lnTo>
                    <a:pt x="94" y="1240"/>
                  </a:lnTo>
                  <a:lnTo>
                    <a:pt x="93" y="1252"/>
                  </a:lnTo>
                  <a:lnTo>
                    <a:pt x="81" y="1285"/>
                  </a:lnTo>
                  <a:lnTo>
                    <a:pt x="75" y="1311"/>
                  </a:lnTo>
                  <a:lnTo>
                    <a:pt x="68" y="1324"/>
                  </a:lnTo>
                  <a:lnTo>
                    <a:pt x="59" y="1330"/>
                  </a:lnTo>
                  <a:lnTo>
                    <a:pt x="48" y="1327"/>
                  </a:lnTo>
                  <a:lnTo>
                    <a:pt x="37" y="1319"/>
                  </a:lnTo>
                  <a:lnTo>
                    <a:pt x="28" y="1310"/>
                  </a:lnTo>
                  <a:lnTo>
                    <a:pt x="18" y="1303"/>
                  </a:lnTo>
                  <a:lnTo>
                    <a:pt x="14" y="1306"/>
                  </a:lnTo>
                  <a:lnTo>
                    <a:pt x="12" y="1308"/>
                  </a:lnTo>
                  <a:lnTo>
                    <a:pt x="10" y="1316"/>
                  </a:lnTo>
                  <a:lnTo>
                    <a:pt x="6" y="1333"/>
                  </a:lnTo>
                  <a:lnTo>
                    <a:pt x="6" y="1340"/>
                  </a:lnTo>
                  <a:lnTo>
                    <a:pt x="2" y="1362"/>
                  </a:lnTo>
                  <a:lnTo>
                    <a:pt x="0" y="1367"/>
                  </a:lnTo>
                  <a:lnTo>
                    <a:pt x="63" y="1361"/>
                  </a:lnTo>
                  <a:lnTo>
                    <a:pt x="125" y="1355"/>
                  </a:lnTo>
                  <a:lnTo>
                    <a:pt x="187" y="1349"/>
                  </a:lnTo>
                  <a:lnTo>
                    <a:pt x="250" y="1342"/>
                  </a:lnTo>
                  <a:lnTo>
                    <a:pt x="312" y="1336"/>
                  </a:lnTo>
                  <a:lnTo>
                    <a:pt x="374" y="1330"/>
                  </a:lnTo>
                  <a:lnTo>
                    <a:pt x="436" y="1323"/>
                  </a:lnTo>
                  <a:lnTo>
                    <a:pt x="499" y="1316"/>
                  </a:lnTo>
                  <a:lnTo>
                    <a:pt x="499" y="1306"/>
                  </a:lnTo>
                  <a:lnTo>
                    <a:pt x="497" y="1290"/>
                  </a:lnTo>
                  <a:lnTo>
                    <a:pt x="496" y="1283"/>
                  </a:lnTo>
                  <a:lnTo>
                    <a:pt x="489" y="1260"/>
                  </a:lnTo>
                  <a:lnTo>
                    <a:pt x="480" y="1240"/>
                  </a:lnTo>
                  <a:lnTo>
                    <a:pt x="479" y="1236"/>
                  </a:lnTo>
                  <a:lnTo>
                    <a:pt x="479" y="1233"/>
                  </a:lnTo>
                  <a:lnTo>
                    <a:pt x="479" y="1233"/>
                  </a:lnTo>
                  <a:lnTo>
                    <a:pt x="481" y="1232"/>
                  </a:lnTo>
                  <a:lnTo>
                    <a:pt x="500" y="1232"/>
                  </a:lnTo>
                  <a:lnTo>
                    <a:pt x="533" y="1232"/>
                  </a:lnTo>
                  <a:lnTo>
                    <a:pt x="553" y="1231"/>
                  </a:lnTo>
                  <a:lnTo>
                    <a:pt x="556" y="1232"/>
                  </a:lnTo>
                  <a:lnTo>
                    <a:pt x="558" y="1234"/>
                  </a:lnTo>
                  <a:lnTo>
                    <a:pt x="561" y="1240"/>
                  </a:lnTo>
                  <a:lnTo>
                    <a:pt x="563" y="1243"/>
                  </a:lnTo>
                  <a:lnTo>
                    <a:pt x="565" y="1244"/>
                  </a:lnTo>
                  <a:lnTo>
                    <a:pt x="567" y="1243"/>
                  </a:lnTo>
                  <a:lnTo>
                    <a:pt x="582" y="1242"/>
                  </a:lnTo>
                  <a:lnTo>
                    <a:pt x="587" y="1241"/>
                  </a:lnTo>
                  <a:lnTo>
                    <a:pt x="600" y="1239"/>
                  </a:lnTo>
                  <a:lnTo>
                    <a:pt x="621" y="1237"/>
                  </a:lnTo>
                  <a:lnTo>
                    <a:pt x="649" y="1233"/>
                  </a:lnTo>
                  <a:lnTo>
                    <a:pt x="682" y="1229"/>
                  </a:lnTo>
                  <a:lnTo>
                    <a:pt x="718" y="1225"/>
                  </a:lnTo>
                  <a:lnTo>
                    <a:pt x="757" y="1220"/>
                  </a:lnTo>
                  <a:lnTo>
                    <a:pt x="797" y="1214"/>
                  </a:lnTo>
                  <a:lnTo>
                    <a:pt x="837" y="1209"/>
                  </a:lnTo>
                  <a:lnTo>
                    <a:pt x="876" y="1204"/>
                  </a:lnTo>
                  <a:lnTo>
                    <a:pt x="912" y="1199"/>
                  </a:lnTo>
                  <a:lnTo>
                    <a:pt x="945" y="1195"/>
                  </a:lnTo>
                  <a:lnTo>
                    <a:pt x="972" y="1192"/>
                  </a:lnTo>
                  <a:lnTo>
                    <a:pt x="993" y="1189"/>
                  </a:lnTo>
                  <a:lnTo>
                    <a:pt x="1007" y="1187"/>
                  </a:lnTo>
                  <a:lnTo>
                    <a:pt x="1011" y="1186"/>
                  </a:lnTo>
                  <a:lnTo>
                    <a:pt x="1027" y="1184"/>
                  </a:lnTo>
                  <a:lnTo>
                    <a:pt x="1039" y="1180"/>
                  </a:lnTo>
                  <a:lnTo>
                    <a:pt x="1043" y="1179"/>
                  </a:lnTo>
                  <a:lnTo>
                    <a:pt x="1058" y="1178"/>
                  </a:lnTo>
                  <a:lnTo>
                    <a:pt x="1069" y="1177"/>
                  </a:lnTo>
                  <a:lnTo>
                    <a:pt x="1100" y="1174"/>
                  </a:lnTo>
                  <a:lnTo>
                    <a:pt x="1148" y="1170"/>
                  </a:lnTo>
                  <a:lnTo>
                    <a:pt x="1210" y="1164"/>
                  </a:lnTo>
                  <a:lnTo>
                    <a:pt x="1283" y="1157"/>
                  </a:lnTo>
                  <a:lnTo>
                    <a:pt x="1365" y="1150"/>
                  </a:lnTo>
                  <a:lnTo>
                    <a:pt x="1452" y="1141"/>
                  </a:lnTo>
                  <a:lnTo>
                    <a:pt x="1543" y="1132"/>
                  </a:lnTo>
                  <a:lnTo>
                    <a:pt x="1633" y="1123"/>
                  </a:lnTo>
                  <a:lnTo>
                    <a:pt x="1720" y="1114"/>
                  </a:lnTo>
                  <a:lnTo>
                    <a:pt x="1802" y="1105"/>
                  </a:lnTo>
                  <a:lnTo>
                    <a:pt x="1875" y="1098"/>
                  </a:lnTo>
                  <a:lnTo>
                    <a:pt x="1937" y="1091"/>
                  </a:lnTo>
                  <a:lnTo>
                    <a:pt x="1985" y="1085"/>
                  </a:lnTo>
                  <a:lnTo>
                    <a:pt x="2015" y="1082"/>
                  </a:lnTo>
                  <a:lnTo>
                    <a:pt x="2026" y="1081"/>
                  </a:lnTo>
                  <a:lnTo>
                    <a:pt x="2044" y="1079"/>
                  </a:lnTo>
                  <a:lnTo>
                    <a:pt x="2056" y="1073"/>
                  </a:lnTo>
                  <a:lnTo>
                    <a:pt x="2065" y="1067"/>
                  </a:lnTo>
                  <a:lnTo>
                    <a:pt x="2079" y="1052"/>
                  </a:lnTo>
                  <a:lnTo>
                    <a:pt x="2085" y="1047"/>
                  </a:lnTo>
                  <a:lnTo>
                    <a:pt x="2088" y="1047"/>
                  </a:lnTo>
                  <a:lnTo>
                    <a:pt x="2117" y="1030"/>
                  </a:lnTo>
                  <a:lnTo>
                    <a:pt x="2151" y="1022"/>
                  </a:lnTo>
                  <a:lnTo>
                    <a:pt x="2155" y="1020"/>
                  </a:lnTo>
                  <a:lnTo>
                    <a:pt x="2157" y="1018"/>
                  </a:lnTo>
                  <a:lnTo>
                    <a:pt x="2161" y="1013"/>
                  </a:lnTo>
                  <a:lnTo>
                    <a:pt x="2174" y="1003"/>
                  </a:lnTo>
                  <a:lnTo>
                    <a:pt x="2209" y="986"/>
                  </a:lnTo>
                  <a:lnTo>
                    <a:pt x="2245" y="975"/>
                  </a:lnTo>
                  <a:lnTo>
                    <a:pt x="2247" y="973"/>
                  </a:lnTo>
                  <a:lnTo>
                    <a:pt x="2249" y="970"/>
                  </a:lnTo>
                  <a:lnTo>
                    <a:pt x="2250" y="969"/>
                  </a:lnTo>
                  <a:lnTo>
                    <a:pt x="2249" y="966"/>
                  </a:lnTo>
                  <a:lnTo>
                    <a:pt x="2248" y="962"/>
                  </a:lnTo>
                  <a:lnTo>
                    <a:pt x="2248" y="961"/>
                  </a:lnTo>
                  <a:lnTo>
                    <a:pt x="2249" y="959"/>
                  </a:lnTo>
                  <a:lnTo>
                    <a:pt x="2252" y="954"/>
                  </a:lnTo>
                  <a:lnTo>
                    <a:pt x="2254" y="949"/>
                  </a:lnTo>
                  <a:lnTo>
                    <a:pt x="2259" y="934"/>
                  </a:lnTo>
                  <a:lnTo>
                    <a:pt x="2265" y="925"/>
                  </a:lnTo>
                  <a:lnTo>
                    <a:pt x="2266" y="924"/>
                  </a:lnTo>
                  <a:lnTo>
                    <a:pt x="2269" y="923"/>
                  </a:lnTo>
                  <a:lnTo>
                    <a:pt x="2284" y="920"/>
                  </a:lnTo>
                  <a:lnTo>
                    <a:pt x="2305" y="908"/>
                  </a:lnTo>
                  <a:lnTo>
                    <a:pt x="2325" y="897"/>
                  </a:lnTo>
                  <a:lnTo>
                    <a:pt x="2330" y="893"/>
                  </a:lnTo>
                  <a:lnTo>
                    <a:pt x="2331" y="891"/>
                  </a:lnTo>
                  <a:lnTo>
                    <a:pt x="2332" y="889"/>
                  </a:lnTo>
                  <a:lnTo>
                    <a:pt x="2333" y="887"/>
                  </a:lnTo>
                  <a:lnTo>
                    <a:pt x="2333" y="884"/>
                  </a:lnTo>
                  <a:lnTo>
                    <a:pt x="2333" y="882"/>
                  </a:lnTo>
                  <a:lnTo>
                    <a:pt x="2333" y="875"/>
                  </a:lnTo>
                  <a:lnTo>
                    <a:pt x="2332" y="870"/>
                  </a:lnTo>
                  <a:lnTo>
                    <a:pt x="2331" y="868"/>
                  </a:lnTo>
                  <a:lnTo>
                    <a:pt x="2330" y="861"/>
                  </a:lnTo>
                  <a:lnTo>
                    <a:pt x="2332" y="857"/>
                  </a:lnTo>
                  <a:lnTo>
                    <a:pt x="2335" y="853"/>
                  </a:lnTo>
                  <a:lnTo>
                    <a:pt x="2342" y="845"/>
                  </a:lnTo>
                  <a:lnTo>
                    <a:pt x="2371" y="825"/>
                  </a:lnTo>
                  <a:lnTo>
                    <a:pt x="2375" y="822"/>
                  </a:lnTo>
                  <a:lnTo>
                    <a:pt x="2376" y="820"/>
                  </a:lnTo>
                  <a:lnTo>
                    <a:pt x="2377" y="818"/>
                  </a:lnTo>
                  <a:lnTo>
                    <a:pt x="2377" y="815"/>
                  </a:lnTo>
                  <a:lnTo>
                    <a:pt x="2377" y="812"/>
                  </a:lnTo>
                  <a:lnTo>
                    <a:pt x="2377" y="810"/>
                  </a:lnTo>
                  <a:lnTo>
                    <a:pt x="2375" y="800"/>
                  </a:lnTo>
                  <a:lnTo>
                    <a:pt x="2373" y="793"/>
                  </a:lnTo>
                  <a:lnTo>
                    <a:pt x="2373" y="790"/>
                  </a:lnTo>
                  <a:lnTo>
                    <a:pt x="2375" y="786"/>
                  </a:lnTo>
                  <a:lnTo>
                    <a:pt x="2381" y="778"/>
                  </a:lnTo>
                  <a:lnTo>
                    <a:pt x="2396" y="764"/>
                  </a:lnTo>
                  <a:lnTo>
                    <a:pt x="2431" y="739"/>
                  </a:lnTo>
                  <a:lnTo>
                    <a:pt x="2457" y="721"/>
                  </a:lnTo>
                  <a:lnTo>
                    <a:pt x="2480" y="704"/>
                  </a:lnTo>
                  <a:lnTo>
                    <a:pt x="2488" y="697"/>
                  </a:lnTo>
                  <a:lnTo>
                    <a:pt x="2515" y="667"/>
                  </a:lnTo>
                  <a:lnTo>
                    <a:pt x="2544" y="633"/>
                  </a:lnTo>
                  <a:lnTo>
                    <a:pt x="2563" y="611"/>
                  </a:lnTo>
                  <a:lnTo>
                    <a:pt x="2589" y="580"/>
                  </a:lnTo>
                  <a:lnTo>
                    <a:pt x="2606" y="560"/>
                  </a:lnTo>
                  <a:lnTo>
                    <a:pt x="2599" y="55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xmlns="" id="{6D6D395C-5E7E-4BD8-AEB0-1594C1E51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9682" y="3352881"/>
              <a:ext cx="7898" cy="7952"/>
            </a:xfrm>
            <a:custGeom>
              <a:avLst/>
              <a:gdLst>
                <a:gd name="T0" fmla="*/ 13 w 33"/>
                <a:gd name="T1" fmla="*/ 0 h 32"/>
                <a:gd name="T2" fmla="*/ 2 w 33"/>
                <a:gd name="T3" fmla="*/ 6 h 32"/>
                <a:gd name="T4" fmla="*/ 0 w 33"/>
                <a:gd name="T5" fmla="*/ 22 h 32"/>
                <a:gd name="T6" fmla="*/ 4 w 33"/>
                <a:gd name="T7" fmla="*/ 28 h 32"/>
                <a:gd name="T8" fmla="*/ 8 w 33"/>
                <a:gd name="T9" fmla="*/ 31 h 32"/>
                <a:gd name="T10" fmla="*/ 31 w 33"/>
                <a:gd name="T11" fmla="*/ 28 h 32"/>
                <a:gd name="T12" fmla="*/ 32 w 33"/>
                <a:gd name="T13" fmla="*/ 22 h 32"/>
                <a:gd name="T14" fmla="*/ 26 w 33"/>
                <a:gd name="T15" fmla="*/ 5 h 32"/>
                <a:gd name="T16" fmla="*/ 13 w 33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2">
                  <a:moveTo>
                    <a:pt x="13" y="0"/>
                  </a:moveTo>
                  <a:lnTo>
                    <a:pt x="2" y="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1"/>
                  </a:lnTo>
                  <a:lnTo>
                    <a:pt x="31" y="28"/>
                  </a:lnTo>
                  <a:lnTo>
                    <a:pt x="32" y="22"/>
                  </a:lnTo>
                  <a:lnTo>
                    <a:pt x="26" y="5"/>
                  </a:lnTo>
                  <a:lnTo>
                    <a:pt x="1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xmlns="" id="{D94D2F0C-A45A-4F70-B19C-21689A5D8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9974" y="2996144"/>
              <a:ext cx="681475" cy="353328"/>
            </a:xfrm>
            <a:custGeom>
              <a:avLst/>
              <a:gdLst>
                <a:gd name="T0" fmla="*/ 2414 w 2665"/>
                <a:gd name="T1" fmla="*/ 1334 h 1371"/>
                <a:gd name="T2" fmla="*/ 2081 w 2665"/>
                <a:gd name="T3" fmla="*/ 1347 h 1371"/>
                <a:gd name="T4" fmla="*/ 1748 w 2665"/>
                <a:gd name="T5" fmla="*/ 1357 h 1371"/>
                <a:gd name="T6" fmla="*/ 1415 w 2665"/>
                <a:gd name="T7" fmla="*/ 1364 h 1371"/>
                <a:gd name="T8" fmla="*/ 1083 w 2665"/>
                <a:gd name="T9" fmla="*/ 1369 h 1371"/>
                <a:gd name="T10" fmla="*/ 750 w 2665"/>
                <a:gd name="T11" fmla="*/ 1370 h 1371"/>
                <a:gd name="T12" fmla="*/ 417 w 2665"/>
                <a:gd name="T13" fmla="*/ 1369 h 1371"/>
                <a:gd name="T14" fmla="*/ 84 w 2665"/>
                <a:gd name="T15" fmla="*/ 1365 h 1371"/>
                <a:gd name="T16" fmla="*/ 2 w 2665"/>
                <a:gd name="T17" fmla="*/ 1238 h 1371"/>
                <a:gd name="T18" fmla="*/ 5 w 2665"/>
                <a:gd name="T19" fmla="*/ 1071 h 1371"/>
                <a:gd name="T20" fmla="*/ 7 w 2665"/>
                <a:gd name="T21" fmla="*/ 904 h 1371"/>
                <a:gd name="T22" fmla="*/ 10 w 2665"/>
                <a:gd name="T23" fmla="*/ 736 h 1371"/>
                <a:gd name="T24" fmla="*/ 12 w 2665"/>
                <a:gd name="T25" fmla="*/ 570 h 1371"/>
                <a:gd name="T26" fmla="*/ 15 w 2665"/>
                <a:gd name="T27" fmla="*/ 403 h 1371"/>
                <a:gd name="T28" fmla="*/ 18 w 2665"/>
                <a:gd name="T29" fmla="*/ 236 h 1371"/>
                <a:gd name="T30" fmla="*/ 20 w 2665"/>
                <a:gd name="T31" fmla="*/ 70 h 1371"/>
                <a:gd name="T32" fmla="*/ 239 w 2665"/>
                <a:gd name="T33" fmla="*/ 32 h 1371"/>
                <a:gd name="T34" fmla="*/ 532 w 2665"/>
                <a:gd name="T35" fmla="*/ 34 h 1371"/>
                <a:gd name="T36" fmla="*/ 824 w 2665"/>
                <a:gd name="T37" fmla="*/ 35 h 1371"/>
                <a:gd name="T38" fmla="*/ 1116 w 2665"/>
                <a:gd name="T39" fmla="*/ 33 h 1371"/>
                <a:gd name="T40" fmla="*/ 1407 w 2665"/>
                <a:gd name="T41" fmla="*/ 29 h 1371"/>
                <a:gd name="T42" fmla="*/ 1699 w 2665"/>
                <a:gd name="T43" fmla="*/ 22 h 1371"/>
                <a:gd name="T44" fmla="*/ 1991 w 2665"/>
                <a:gd name="T45" fmla="*/ 14 h 1371"/>
                <a:gd name="T46" fmla="*/ 2283 w 2665"/>
                <a:gd name="T47" fmla="*/ 3 h 1371"/>
                <a:gd name="T48" fmla="*/ 2385 w 2665"/>
                <a:gd name="T49" fmla="*/ 25 h 1371"/>
                <a:gd name="T50" fmla="*/ 2396 w 2665"/>
                <a:gd name="T51" fmla="*/ 34 h 1371"/>
                <a:gd name="T52" fmla="*/ 2412 w 2665"/>
                <a:gd name="T53" fmla="*/ 41 h 1371"/>
                <a:gd name="T54" fmla="*/ 2437 w 2665"/>
                <a:gd name="T55" fmla="*/ 59 h 1371"/>
                <a:gd name="T56" fmla="*/ 2467 w 2665"/>
                <a:gd name="T57" fmla="*/ 38 h 1371"/>
                <a:gd name="T58" fmla="*/ 2489 w 2665"/>
                <a:gd name="T59" fmla="*/ 43 h 1371"/>
                <a:gd name="T60" fmla="*/ 2507 w 2665"/>
                <a:gd name="T61" fmla="*/ 68 h 1371"/>
                <a:gd name="T62" fmla="*/ 2509 w 2665"/>
                <a:gd name="T63" fmla="*/ 91 h 1371"/>
                <a:gd name="T64" fmla="*/ 2515 w 2665"/>
                <a:gd name="T65" fmla="*/ 107 h 1371"/>
                <a:gd name="T66" fmla="*/ 2482 w 2665"/>
                <a:gd name="T67" fmla="*/ 110 h 1371"/>
                <a:gd name="T68" fmla="*/ 2477 w 2665"/>
                <a:gd name="T69" fmla="*/ 132 h 1371"/>
                <a:gd name="T70" fmla="*/ 2455 w 2665"/>
                <a:gd name="T71" fmla="*/ 156 h 1371"/>
                <a:gd name="T72" fmla="*/ 2452 w 2665"/>
                <a:gd name="T73" fmla="*/ 182 h 1371"/>
                <a:gd name="T74" fmla="*/ 2437 w 2665"/>
                <a:gd name="T75" fmla="*/ 196 h 1371"/>
                <a:gd name="T76" fmla="*/ 2456 w 2665"/>
                <a:gd name="T77" fmla="*/ 217 h 1371"/>
                <a:gd name="T78" fmla="*/ 2477 w 2665"/>
                <a:gd name="T79" fmla="*/ 242 h 1371"/>
                <a:gd name="T80" fmla="*/ 2498 w 2665"/>
                <a:gd name="T81" fmla="*/ 264 h 1371"/>
                <a:gd name="T82" fmla="*/ 2523 w 2665"/>
                <a:gd name="T83" fmla="*/ 309 h 1371"/>
                <a:gd name="T84" fmla="*/ 2542 w 2665"/>
                <a:gd name="T85" fmla="*/ 340 h 1371"/>
                <a:gd name="T86" fmla="*/ 2580 w 2665"/>
                <a:gd name="T87" fmla="*/ 358 h 1371"/>
                <a:gd name="T88" fmla="*/ 2601 w 2665"/>
                <a:gd name="T89" fmla="*/ 357 h 1371"/>
                <a:gd name="T90" fmla="*/ 2613 w 2665"/>
                <a:gd name="T91" fmla="*/ 363 h 1371"/>
                <a:gd name="T92" fmla="*/ 2616 w 2665"/>
                <a:gd name="T93" fmla="*/ 375 h 1371"/>
                <a:gd name="T94" fmla="*/ 2618 w 2665"/>
                <a:gd name="T95" fmla="*/ 381 h 1371"/>
                <a:gd name="T96" fmla="*/ 2628 w 2665"/>
                <a:gd name="T97" fmla="*/ 584 h 1371"/>
                <a:gd name="T98" fmla="*/ 2639 w 2665"/>
                <a:gd name="T99" fmla="*/ 811 h 1371"/>
                <a:gd name="T100" fmla="*/ 2650 w 2665"/>
                <a:gd name="T101" fmla="*/ 1039 h 1371"/>
                <a:gd name="T102" fmla="*/ 2661 w 2665"/>
                <a:gd name="T103" fmla="*/ 126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65" h="1371">
                  <a:moveTo>
                    <a:pt x="2664" y="1323"/>
                  </a:moveTo>
                  <a:lnTo>
                    <a:pt x="2581" y="1327"/>
                  </a:lnTo>
                  <a:lnTo>
                    <a:pt x="2498" y="1331"/>
                  </a:lnTo>
                  <a:lnTo>
                    <a:pt x="2414" y="1334"/>
                  </a:lnTo>
                  <a:lnTo>
                    <a:pt x="2331" y="1338"/>
                  </a:lnTo>
                  <a:lnTo>
                    <a:pt x="2248" y="1341"/>
                  </a:lnTo>
                  <a:lnTo>
                    <a:pt x="2165" y="1344"/>
                  </a:lnTo>
                  <a:lnTo>
                    <a:pt x="2081" y="1347"/>
                  </a:lnTo>
                  <a:lnTo>
                    <a:pt x="1998" y="1350"/>
                  </a:lnTo>
                  <a:lnTo>
                    <a:pt x="1915" y="1352"/>
                  </a:lnTo>
                  <a:lnTo>
                    <a:pt x="1832" y="1355"/>
                  </a:lnTo>
                  <a:lnTo>
                    <a:pt x="1748" y="1357"/>
                  </a:lnTo>
                  <a:lnTo>
                    <a:pt x="1665" y="1359"/>
                  </a:lnTo>
                  <a:lnTo>
                    <a:pt x="1582" y="1361"/>
                  </a:lnTo>
                  <a:lnTo>
                    <a:pt x="1498" y="1363"/>
                  </a:lnTo>
                  <a:lnTo>
                    <a:pt x="1415" y="1364"/>
                  </a:lnTo>
                  <a:lnTo>
                    <a:pt x="1332" y="1366"/>
                  </a:lnTo>
                  <a:lnTo>
                    <a:pt x="1249" y="1367"/>
                  </a:lnTo>
                  <a:lnTo>
                    <a:pt x="1167" y="1368"/>
                  </a:lnTo>
                  <a:lnTo>
                    <a:pt x="1083" y="1369"/>
                  </a:lnTo>
                  <a:lnTo>
                    <a:pt x="1000" y="1369"/>
                  </a:lnTo>
                  <a:lnTo>
                    <a:pt x="916" y="1370"/>
                  </a:lnTo>
                  <a:lnTo>
                    <a:pt x="833" y="1370"/>
                  </a:lnTo>
                  <a:lnTo>
                    <a:pt x="750" y="1370"/>
                  </a:lnTo>
                  <a:lnTo>
                    <a:pt x="667" y="1370"/>
                  </a:lnTo>
                  <a:lnTo>
                    <a:pt x="583" y="1370"/>
                  </a:lnTo>
                  <a:lnTo>
                    <a:pt x="500" y="1370"/>
                  </a:lnTo>
                  <a:lnTo>
                    <a:pt x="417" y="1369"/>
                  </a:lnTo>
                  <a:lnTo>
                    <a:pt x="333" y="1368"/>
                  </a:lnTo>
                  <a:lnTo>
                    <a:pt x="250" y="1367"/>
                  </a:lnTo>
                  <a:lnTo>
                    <a:pt x="167" y="1366"/>
                  </a:lnTo>
                  <a:lnTo>
                    <a:pt x="84" y="1365"/>
                  </a:lnTo>
                  <a:lnTo>
                    <a:pt x="0" y="1364"/>
                  </a:lnTo>
                  <a:lnTo>
                    <a:pt x="1" y="1322"/>
                  </a:lnTo>
                  <a:lnTo>
                    <a:pt x="2" y="1280"/>
                  </a:lnTo>
                  <a:lnTo>
                    <a:pt x="2" y="1238"/>
                  </a:lnTo>
                  <a:lnTo>
                    <a:pt x="3" y="1196"/>
                  </a:lnTo>
                  <a:lnTo>
                    <a:pt x="4" y="1154"/>
                  </a:lnTo>
                  <a:lnTo>
                    <a:pt x="4" y="1112"/>
                  </a:lnTo>
                  <a:lnTo>
                    <a:pt x="5" y="1071"/>
                  </a:lnTo>
                  <a:lnTo>
                    <a:pt x="5" y="1029"/>
                  </a:lnTo>
                  <a:lnTo>
                    <a:pt x="6" y="987"/>
                  </a:lnTo>
                  <a:lnTo>
                    <a:pt x="7" y="945"/>
                  </a:lnTo>
                  <a:lnTo>
                    <a:pt x="7" y="904"/>
                  </a:lnTo>
                  <a:lnTo>
                    <a:pt x="8" y="862"/>
                  </a:lnTo>
                  <a:lnTo>
                    <a:pt x="9" y="820"/>
                  </a:lnTo>
                  <a:lnTo>
                    <a:pt x="9" y="778"/>
                  </a:lnTo>
                  <a:lnTo>
                    <a:pt x="10" y="736"/>
                  </a:lnTo>
                  <a:lnTo>
                    <a:pt x="10" y="695"/>
                  </a:lnTo>
                  <a:lnTo>
                    <a:pt x="11" y="653"/>
                  </a:lnTo>
                  <a:lnTo>
                    <a:pt x="12" y="611"/>
                  </a:lnTo>
                  <a:lnTo>
                    <a:pt x="12" y="570"/>
                  </a:lnTo>
                  <a:lnTo>
                    <a:pt x="13" y="528"/>
                  </a:lnTo>
                  <a:lnTo>
                    <a:pt x="14" y="486"/>
                  </a:lnTo>
                  <a:lnTo>
                    <a:pt x="14" y="444"/>
                  </a:lnTo>
                  <a:lnTo>
                    <a:pt x="15" y="403"/>
                  </a:lnTo>
                  <a:lnTo>
                    <a:pt x="16" y="361"/>
                  </a:lnTo>
                  <a:lnTo>
                    <a:pt x="16" y="319"/>
                  </a:lnTo>
                  <a:lnTo>
                    <a:pt x="17" y="278"/>
                  </a:lnTo>
                  <a:lnTo>
                    <a:pt x="18" y="236"/>
                  </a:lnTo>
                  <a:lnTo>
                    <a:pt x="18" y="194"/>
                  </a:lnTo>
                  <a:lnTo>
                    <a:pt x="19" y="153"/>
                  </a:lnTo>
                  <a:lnTo>
                    <a:pt x="19" y="111"/>
                  </a:lnTo>
                  <a:lnTo>
                    <a:pt x="20" y="70"/>
                  </a:lnTo>
                  <a:lnTo>
                    <a:pt x="20" y="28"/>
                  </a:lnTo>
                  <a:lnTo>
                    <a:pt x="93" y="29"/>
                  </a:lnTo>
                  <a:lnTo>
                    <a:pt x="166" y="31"/>
                  </a:lnTo>
                  <a:lnTo>
                    <a:pt x="239" y="32"/>
                  </a:lnTo>
                  <a:lnTo>
                    <a:pt x="313" y="32"/>
                  </a:lnTo>
                  <a:lnTo>
                    <a:pt x="386" y="33"/>
                  </a:lnTo>
                  <a:lnTo>
                    <a:pt x="459" y="34"/>
                  </a:lnTo>
                  <a:lnTo>
                    <a:pt x="532" y="34"/>
                  </a:lnTo>
                  <a:lnTo>
                    <a:pt x="605" y="34"/>
                  </a:lnTo>
                  <a:lnTo>
                    <a:pt x="678" y="35"/>
                  </a:lnTo>
                  <a:lnTo>
                    <a:pt x="751" y="35"/>
                  </a:lnTo>
                  <a:lnTo>
                    <a:pt x="824" y="35"/>
                  </a:lnTo>
                  <a:lnTo>
                    <a:pt x="897" y="34"/>
                  </a:lnTo>
                  <a:lnTo>
                    <a:pt x="970" y="34"/>
                  </a:lnTo>
                  <a:lnTo>
                    <a:pt x="1043" y="33"/>
                  </a:lnTo>
                  <a:lnTo>
                    <a:pt x="1116" y="33"/>
                  </a:lnTo>
                  <a:lnTo>
                    <a:pt x="1189" y="32"/>
                  </a:lnTo>
                  <a:lnTo>
                    <a:pt x="1261" y="31"/>
                  </a:lnTo>
                  <a:lnTo>
                    <a:pt x="1334" y="30"/>
                  </a:lnTo>
                  <a:lnTo>
                    <a:pt x="1407" y="29"/>
                  </a:lnTo>
                  <a:lnTo>
                    <a:pt x="1480" y="27"/>
                  </a:lnTo>
                  <a:lnTo>
                    <a:pt x="1553" y="26"/>
                  </a:lnTo>
                  <a:lnTo>
                    <a:pt x="1626" y="24"/>
                  </a:lnTo>
                  <a:lnTo>
                    <a:pt x="1699" y="22"/>
                  </a:lnTo>
                  <a:lnTo>
                    <a:pt x="1772" y="20"/>
                  </a:lnTo>
                  <a:lnTo>
                    <a:pt x="1845" y="18"/>
                  </a:lnTo>
                  <a:lnTo>
                    <a:pt x="1918" y="16"/>
                  </a:lnTo>
                  <a:lnTo>
                    <a:pt x="1991" y="14"/>
                  </a:lnTo>
                  <a:lnTo>
                    <a:pt x="2064" y="11"/>
                  </a:lnTo>
                  <a:lnTo>
                    <a:pt x="2137" y="9"/>
                  </a:lnTo>
                  <a:lnTo>
                    <a:pt x="2210" y="6"/>
                  </a:lnTo>
                  <a:lnTo>
                    <a:pt x="2283" y="3"/>
                  </a:lnTo>
                  <a:lnTo>
                    <a:pt x="2356" y="0"/>
                  </a:lnTo>
                  <a:lnTo>
                    <a:pt x="2376" y="17"/>
                  </a:lnTo>
                  <a:lnTo>
                    <a:pt x="2381" y="24"/>
                  </a:lnTo>
                  <a:lnTo>
                    <a:pt x="2385" y="25"/>
                  </a:lnTo>
                  <a:lnTo>
                    <a:pt x="2390" y="25"/>
                  </a:lnTo>
                  <a:lnTo>
                    <a:pt x="2393" y="27"/>
                  </a:lnTo>
                  <a:lnTo>
                    <a:pt x="2395" y="30"/>
                  </a:lnTo>
                  <a:lnTo>
                    <a:pt x="2396" y="34"/>
                  </a:lnTo>
                  <a:lnTo>
                    <a:pt x="2398" y="37"/>
                  </a:lnTo>
                  <a:lnTo>
                    <a:pt x="2401" y="40"/>
                  </a:lnTo>
                  <a:lnTo>
                    <a:pt x="2404" y="40"/>
                  </a:lnTo>
                  <a:lnTo>
                    <a:pt x="2412" y="41"/>
                  </a:lnTo>
                  <a:lnTo>
                    <a:pt x="2416" y="42"/>
                  </a:lnTo>
                  <a:lnTo>
                    <a:pt x="2420" y="45"/>
                  </a:lnTo>
                  <a:lnTo>
                    <a:pt x="2430" y="55"/>
                  </a:lnTo>
                  <a:lnTo>
                    <a:pt x="2437" y="59"/>
                  </a:lnTo>
                  <a:lnTo>
                    <a:pt x="2445" y="56"/>
                  </a:lnTo>
                  <a:lnTo>
                    <a:pt x="2452" y="51"/>
                  </a:lnTo>
                  <a:lnTo>
                    <a:pt x="2462" y="41"/>
                  </a:lnTo>
                  <a:lnTo>
                    <a:pt x="2467" y="38"/>
                  </a:lnTo>
                  <a:lnTo>
                    <a:pt x="2473" y="37"/>
                  </a:lnTo>
                  <a:lnTo>
                    <a:pt x="2481" y="36"/>
                  </a:lnTo>
                  <a:lnTo>
                    <a:pt x="2486" y="38"/>
                  </a:lnTo>
                  <a:lnTo>
                    <a:pt x="2489" y="43"/>
                  </a:lnTo>
                  <a:lnTo>
                    <a:pt x="2489" y="49"/>
                  </a:lnTo>
                  <a:lnTo>
                    <a:pt x="2486" y="54"/>
                  </a:lnTo>
                  <a:lnTo>
                    <a:pt x="2491" y="60"/>
                  </a:lnTo>
                  <a:lnTo>
                    <a:pt x="2507" y="68"/>
                  </a:lnTo>
                  <a:lnTo>
                    <a:pt x="2511" y="73"/>
                  </a:lnTo>
                  <a:lnTo>
                    <a:pt x="2510" y="77"/>
                  </a:lnTo>
                  <a:lnTo>
                    <a:pt x="2509" y="86"/>
                  </a:lnTo>
                  <a:lnTo>
                    <a:pt x="2509" y="91"/>
                  </a:lnTo>
                  <a:lnTo>
                    <a:pt x="2511" y="97"/>
                  </a:lnTo>
                  <a:lnTo>
                    <a:pt x="2513" y="100"/>
                  </a:lnTo>
                  <a:lnTo>
                    <a:pt x="2515" y="103"/>
                  </a:lnTo>
                  <a:lnTo>
                    <a:pt x="2515" y="107"/>
                  </a:lnTo>
                  <a:lnTo>
                    <a:pt x="2510" y="113"/>
                  </a:lnTo>
                  <a:lnTo>
                    <a:pt x="2502" y="113"/>
                  </a:lnTo>
                  <a:lnTo>
                    <a:pt x="2485" y="109"/>
                  </a:lnTo>
                  <a:lnTo>
                    <a:pt x="2482" y="110"/>
                  </a:lnTo>
                  <a:lnTo>
                    <a:pt x="2480" y="114"/>
                  </a:lnTo>
                  <a:lnTo>
                    <a:pt x="2479" y="119"/>
                  </a:lnTo>
                  <a:lnTo>
                    <a:pt x="2479" y="130"/>
                  </a:lnTo>
                  <a:lnTo>
                    <a:pt x="2477" y="132"/>
                  </a:lnTo>
                  <a:lnTo>
                    <a:pt x="2474" y="134"/>
                  </a:lnTo>
                  <a:lnTo>
                    <a:pt x="2470" y="137"/>
                  </a:lnTo>
                  <a:lnTo>
                    <a:pt x="2460" y="148"/>
                  </a:lnTo>
                  <a:lnTo>
                    <a:pt x="2455" y="156"/>
                  </a:lnTo>
                  <a:lnTo>
                    <a:pt x="2452" y="164"/>
                  </a:lnTo>
                  <a:lnTo>
                    <a:pt x="2453" y="173"/>
                  </a:lnTo>
                  <a:lnTo>
                    <a:pt x="2453" y="178"/>
                  </a:lnTo>
                  <a:lnTo>
                    <a:pt x="2452" y="182"/>
                  </a:lnTo>
                  <a:lnTo>
                    <a:pt x="2448" y="185"/>
                  </a:lnTo>
                  <a:lnTo>
                    <a:pt x="2439" y="186"/>
                  </a:lnTo>
                  <a:lnTo>
                    <a:pt x="2437" y="187"/>
                  </a:lnTo>
                  <a:lnTo>
                    <a:pt x="2437" y="196"/>
                  </a:lnTo>
                  <a:lnTo>
                    <a:pt x="2441" y="205"/>
                  </a:lnTo>
                  <a:lnTo>
                    <a:pt x="2447" y="212"/>
                  </a:lnTo>
                  <a:lnTo>
                    <a:pt x="2454" y="214"/>
                  </a:lnTo>
                  <a:lnTo>
                    <a:pt x="2456" y="217"/>
                  </a:lnTo>
                  <a:lnTo>
                    <a:pt x="2465" y="233"/>
                  </a:lnTo>
                  <a:lnTo>
                    <a:pt x="2468" y="238"/>
                  </a:lnTo>
                  <a:lnTo>
                    <a:pt x="2471" y="239"/>
                  </a:lnTo>
                  <a:lnTo>
                    <a:pt x="2477" y="242"/>
                  </a:lnTo>
                  <a:lnTo>
                    <a:pt x="2493" y="252"/>
                  </a:lnTo>
                  <a:lnTo>
                    <a:pt x="2494" y="254"/>
                  </a:lnTo>
                  <a:lnTo>
                    <a:pt x="2497" y="261"/>
                  </a:lnTo>
                  <a:lnTo>
                    <a:pt x="2498" y="264"/>
                  </a:lnTo>
                  <a:lnTo>
                    <a:pt x="2514" y="266"/>
                  </a:lnTo>
                  <a:lnTo>
                    <a:pt x="2511" y="274"/>
                  </a:lnTo>
                  <a:lnTo>
                    <a:pt x="2514" y="292"/>
                  </a:lnTo>
                  <a:lnTo>
                    <a:pt x="2523" y="309"/>
                  </a:lnTo>
                  <a:lnTo>
                    <a:pt x="2535" y="317"/>
                  </a:lnTo>
                  <a:lnTo>
                    <a:pt x="2539" y="321"/>
                  </a:lnTo>
                  <a:lnTo>
                    <a:pt x="2540" y="330"/>
                  </a:lnTo>
                  <a:lnTo>
                    <a:pt x="2542" y="340"/>
                  </a:lnTo>
                  <a:lnTo>
                    <a:pt x="2548" y="344"/>
                  </a:lnTo>
                  <a:lnTo>
                    <a:pt x="2556" y="345"/>
                  </a:lnTo>
                  <a:lnTo>
                    <a:pt x="2572" y="355"/>
                  </a:lnTo>
                  <a:lnTo>
                    <a:pt x="2580" y="358"/>
                  </a:lnTo>
                  <a:lnTo>
                    <a:pt x="2590" y="357"/>
                  </a:lnTo>
                  <a:lnTo>
                    <a:pt x="2596" y="357"/>
                  </a:lnTo>
                  <a:lnTo>
                    <a:pt x="2599" y="356"/>
                  </a:lnTo>
                  <a:lnTo>
                    <a:pt x="2601" y="357"/>
                  </a:lnTo>
                  <a:lnTo>
                    <a:pt x="2603" y="358"/>
                  </a:lnTo>
                  <a:lnTo>
                    <a:pt x="2604" y="362"/>
                  </a:lnTo>
                  <a:lnTo>
                    <a:pt x="2605" y="362"/>
                  </a:lnTo>
                  <a:lnTo>
                    <a:pt x="2613" y="363"/>
                  </a:lnTo>
                  <a:lnTo>
                    <a:pt x="2619" y="365"/>
                  </a:lnTo>
                  <a:lnTo>
                    <a:pt x="2620" y="368"/>
                  </a:lnTo>
                  <a:lnTo>
                    <a:pt x="2615" y="374"/>
                  </a:lnTo>
                  <a:lnTo>
                    <a:pt x="2616" y="375"/>
                  </a:lnTo>
                  <a:lnTo>
                    <a:pt x="2616" y="376"/>
                  </a:lnTo>
                  <a:lnTo>
                    <a:pt x="2616" y="377"/>
                  </a:lnTo>
                  <a:lnTo>
                    <a:pt x="2618" y="378"/>
                  </a:lnTo>
                  <a:lnTo>
                    <a:pt x="2618" y="381"/>
                  </a:lnTo>
                  <a:lnTo>
                    <a:pt x="2620" y="414"/>
                  </a:lnTo>
                  <a:lnTo>
                    <a:pt x="2623" y="470"/>
                  </a:lnTo>
                  <a:lnTo>
                    <a:pt x="2625" y="527"/>
                  </a:lnTo>
                  <a:lnTo>
                    <a:pt x="2628" y="584"/>
                  </a:lnTo>
                  <a:lnTo>
                    <a:pt x="2631" y="640"/>
                  </a:lnTo>
                  <a:lnTo>
                    <a:pt x="2634" y="697"/>
                  </a:lnTo>
                  <a:lnTo>
                    <a:pt x="2636" y="754"/>
                  </a:lnTo>
                  <a:lnTo>
                    <a:pt x="2639" y="811"/>
                  </a:lnTo>
                  <a:lnTo>
                    <a:pt x="2642" y="868"/>
                  </a:lnTo>
                  <a:lnTo>
                    <a:pt x="2645" y="925"/>
                  </a:lnTo>
                  <a:lnTo>
                    <a:pt x="2647" y="982"/>
                  </a:lnTo>
                  <a:lnTo>
                    <a:pt x="2650" y="1039"/>
                  </a:lnTo>
                  <a:lnTo>
                    <a:pt x="2653" y="1096"/>
                  </a:lnTo>
                  <a:lnTo>
                    <a:pt x="2656" y="1152"/>
                  </a:lnTo>
                  <a:lnTo>
                    <a:pt x="2658" y="1209"/>
                  </a:lnTo>
                  <a:lnTo>
                    <a:pt x="2661" y="1266"/>
                  </a:lnTo>
                  <a:lnTo>
                    <a:pt x="2664" y="132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xmlns="" id="{275C0F00-BF86-4762-BB05-DD70A0EAA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9974" y="2996144"/>
              <a:ext cx="681475" cy="353328"/>
            </a:xfrm>
            <a:custGeom>
              <a:avLst/>
              <a:gdLst>
                <a:gd name="T0" fmla="*/ 2414 w 2665"/>
                <a:gd name="T1" fmla="*/ 1334 h 1371"/>
                <a:gd name="T2" fmla="*/ 2081 w 2665"/>
                <a:gd name="T3" fmla="*/ 1347 h 1371"/>
                <a:gd name="T4" fmla="*/ 1748 w 2665"/>
                <a:gd name="T5" fmla="*/ 1357 h 1371"/>
                <a:gd name="T6" fmla="*/ 1415 w 2665"/>
                <a:gd name="T7" fmla="*/ 1364 h 1371"/>
                <a:gd name="T8" fmla="*/ 1083 w 2665"/>
                <a:gd name="T9" fmla="*/ 1369 h 1371"/>
                <a:gd name="T10" fmla="*/ 750 w 2665"/>
                <a:gd name="T11" fmla="*/ 1370 h 1371"/>
                <a:gd name="T12" fmla="*/ 417 w 2665"/>
                <a:gd name="T13" fmla="*/ 1369 h 1371"/>
                <a:gd name="T14" fmla="*/ 84 w 2665"/>
                <a:gd name="T15" fmla="*/ 1365 h 1371"/>
                <a:gd name="T16" fmla="*/ 2 w 2665"/>
                <a:gd name="T17" fmla="*/ 1238 h 1371"/>
                <a:gd name="T18" fmla="*/ 5 w 2665"/>
                <a:gd name="T19" fmla="*/ 1071 h 1371"/>
                <a:gd name="T20" fmla="*/ 7 w 2665"/>
                <a:gd name="T21" fmla="*/ 904 h 1371"/>
                <a:gd name="T22" fmla="*/ 10 w 2665"/>
                <a:gd name="T23" fmla="*/ 736 h 1371"/>
                <a:gd name="T24" fmla="*/ 12 w 2665"/>
                <a:gd name="T25" fmla="*/ 570 h 1371"/>
                <a:gd name="T26" fmla="*/ 15 w 2665"/>
                <a:gd name="T27" fmla="*/ 403 h 1371"/>
                <a:gd name="T28" fmla="*/ 18 w 2665"/>
                <a:gd name="T29" fmla="*/ 236 h 1371"/>
                <a:gd name="T30" fmla="*/ 20 w 2665"/>
                <a:gd name="T31" fmla="*/ 70 h 1371"/>
                <a:gd name="T32" fmla="*/ 239 w 2665"/>
                <a:gd name="T33" fmla="*/ 32 h 1371"/>
                <a:gd name="T34" fmla="*/ 532 w 2665"/>
                <a:gd name="T35" fmla="*/ 34 h 1371"/>
                <a:gd name="T36" fmla="*/ 824 w 2665"/>
                <a:gd name="T37" fmla="*/ 35 h 1371"/>
                <a:gd name="T38" fmla="*/ 1116 w 2665"/>
                <a:gd name="T39" fmla="*/ 33 h 1371"/>
                <a:gd name="T40" fmla="*/ 1407 w 2665"/>
                <a:gd name="T41" fmla="*/ 29 h 1371"/>
                <a:gd name="T42" fmla="*/ 1699 w 2665"/>
                <a:gd name="T43" fmla="*/ 22 h 1371"/>
                <a:gd name="T44" fmla="*/ 1991 w 2665"/>
                <a:gd name="T45" fmla="*/ 14 h 1371"/>
                <a:gd name="T46" fmla="*/ 2283 w 2665"/>
                <a:gd name="T47" fmla="*/ 3 h 1371"/>
                <a:gd name="T48" fmla="*/ 2385 w 2665"/>
                <a:gd name="T49" fmla="*/ 25 h 1371"/>
                <a:gd name="T50" fmla="*/ 2396 w 2665"/>
                <a:gd name="T51" fmla="*/ 34 h 1371"/>
                <a:gd name="T52" fmla="*/ 2412 w 2665"/>
                <a:gd name="T53" fmla="*/ 41 h 1371"/>
                <a:gd name="T54" fmla="*/ 2437 w 2665"/>
                <a:gd name="T55" fmla="*/ 59 h 1371"/>
                <a:gd name="T56" fmla="*/ 2467 w 2665"/>
                <a:gd name="T57" fmla="*/ 38 h 1371"/>
                <a:gd name="T58" fmla="*/ 2489 w 2665"/>
                <a:gd name="T59" fmla="*/ 43 h 1371"/>
                <a:gd name="T60" fmla="*/ 2507 w 2665"/>
                <a:gd name="T61" fmla="*/ 68 h 1371"/>
                <a:gd name="T62" fmla="*/ 2509 w 2665"/>
                <a:gd name="T63" fmla="*/ 91 h 1371"/>
                <a:gd name="T64" fmla="*/ 2515 w 2665"/>
                <a:gd name="T65" fmla="*/ 107 h 1371"/>
                <a:gd name="T66" fmla="*/ 2482 w 2665"/>
                <a:gd name="T67" fmla="*/ 110 h 1371"/>
                <a:gd name="T68" fmla="*/ 2477 w 2665"/>
                <a:gd name="T69" fmla="*/ 132 h 1371"/>
                <a:gd name="T70" fmla="*/ 2455 w 2665"/>
                <a:gd name="T71" fmla="*/ 156 h 1371"/>
                <a:gd name="T72" fmla="*/ 2452 w 2665"/>
                <a:gd name="T73" fmla="*/ 182 h 1371"/>
                <a:gd name="T74" fmla="*/ 2437 w 2665"/>
                <a:gd name="T75" fmla="*/ 196 h 1371"/>
                <a:gd name="T76" fmla="*/ 2456 w 2665"/>
                <a:gd name="T77" fmla="*/ 217 h 1371"/>
                <a:gd name="T78" fmla="*/ 2477 w 2665"/>
                <a:gd name="T79" fmla="*/ 242 h 1371"/>
                <a:gd name="T80" fmla="*/ 2498 w 2665"/>
                <a:gd name="T81" fmla="*/ 264 h 1371"/>
                <a:gd name="T82" fmla="*/ 2523 w 2665"/>
                <a:gd name="T83" fmla="*/ 309 h 1371"/>
                <a:gd name="T84" fmla="*/ 2542 w 2665"/>
                <a:gd name="T85" fmla="*/ 340 h 1371"/>
                <a:gd name="T86" fmla="*/ 2580 w 2665"/>
                <a:gd name="T87" fmla="*/ 358 h 1371"/>
                <a:gd name="T88" fmla="*/ 2601 w 2665"/>
                <a:gd name="T89" fmla="*/ 357 h 1371"/>
                <a:gd name="T90" fmla="*/ 2613 w 2665"/>
                <a:gd name="T91" fmla="*/ 363 h 1371"/>
                <a:gd name="T92" fmla="*/ 2616 w 2665"/>
                <a:gd name="T93" fmla="*/ 375 h 1371"/>
                <a:gd name="T94" fmla="*/ 2618 w 2665"/>
                <a:gd name="T95" fmla="*/ 381 h 1371"/>
                <a:gd name="T96" fmla="*/ 2628 w 2665"/>
                <a:gd name="T97" fmla="*/ 584 h 1371"/>
                <a:gd name="T98" fmla="*/ 2639 w 2665"/>
                <a:gd name="T99" fmla="*/ 811 h 1371"/>
                <a:gd name="T100" fmla="*/ 2650 w 2665"/>
                <a:gd name="T101" fmla="*/ 1039 h 1371"/>
                <a:gd name="T102" fmla="*/ 2661 w 2665"/>
                <a:gd name="T103" fmla="*/ 126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65" h="1371">
                  <a:moveTo>
                    <a:pt x="2664" y="1323"/>
                  </a:moveTo>
                  <a:lnTo>
                    <a:pt x="2581" y="1327"/>
                  </a:lnTo>
                  <a:lnTo>
                    <a:pt x="2498" y="1331"/>
                  </a:lnTo>
                  <a:lnTo>
                    <a:pt x="2414" y="1334"/>
                  </a:lnTo>
                  <a:lnTo>
                    <a:pt x="2331" y="1338"/>
                  </a:lnTo>
                  <a:lnTo>
                    <a:pt x="2248" y="1341"/>
                  </a:lnTo>
                  <a:lnTo>
                    <a:pt x="2165" y="1344"/>
                  </a:lnTo>
                  <a:lnTo>
                    <a:pt x="2081" y="1347"/>
                  </a:lnTo>
                  <a:lnTo>
                    <a:pt x="1998" y="1350"/>
                  </a:lnTo>
                  <a:lnTo>
                    <a:pt x="1915" y="1352"/>
                  </a:lnTo>
                  <a:lnTo>
                    <a:pt x="1832" y="1355"/>
                  </a:lnTo>
                  <a:lnTo>
                    <a:pt x="1748" y="1357"/>
                  </a:lnTo>
                  <a:lnTo>
                    <a:pt x="1665" y="1359"/>
                  </a:lnTo>
                  <a:lnTo>
                    <a:pt x="1582" y="1361"/>
                  </a:lnTo>
                  <a:lnTo>
                    <a:pt x="1498" y="1363"/>
                  </a:lnTo>
                  <a:lnTo>
                    <a:pt x="1415" y="1364"/>
                  </a:lnTo>
                  <a:lnTo>
                    <a:pt x="1332" y="1366"/>
                  </a:lnTo>
                  <a:lnTo>
                    <a:pt x="1249" y="1367"/>
                  </a:lnTo>
                  <a:lnTo>
                    <a:pt x="1167" y="1368"/>
                  </a:lnTo>
                  <a:lnTo>
                    <a:pt x="1083" y="1369"/>
                  </a:lnTo>
                  <a:lnTo>
                    <a:pt x="1000" y="1369"/>
                  </a:lnTo>
                  <a:lnTo>
                    <a:pt x="916" y="1370"/>
                  </a:lnTo>
                  <a:lnTo>
                    <a:pt x="833" y="1370"/>
                  </a:lnTo>
                  <a:lnTo>
                    <a:pt x="750" y="1370"/>
                  </a:lnTo>
                  <a:lnTo>
                    <a:pt x="667" y="1370"/>
                  </a:lnTo>
                  <a:lnTo>
                    <a:pt x="583" y="1370"/>
                  </a:lnTo>
                  <a:lnTo>
                    <a:pt x="500" y="1370"/>
                  </a:lnTo>
                  <a:lnTo>
                    <a:pt x="417" y="1369"/>
                  </a:lnTo>
                  <a:lnTo>
                    <a:pt x="333" y="1368"/>
                  </a:lnTo>
                  <a:lnTo>
                    <a:pt x="250" y="1367"/>
                  </a:lnTo>
                  <a:lnTo>
                    <a:pt x="167" y="1366"/>
                  </a:lnTo>
                  <a:lnTo>
                    <a:pt x="84" y="1365"/>
                  </a:lnTo>
                  <a:lnTo>
                    <a:pt x="0" y="1364"/>
                  </a:lnTo>
                  <a:lnTo>
                    <a:pt x="1" y="1322"/>
                  </a:lnTo>
                  <a:lnTo>
                    <a:pt x="2" y="1280"/>
                  </a:lnTo>
                  <a:lnTo>
                    <a:pt x="2" y="1238"/>
                  </a:lnTo>
                  <a:lnTo>
                    <a:pt x="3" y="1196"/>
                  </a:lnTo>
                  <a:lnTo>
                    <a:pt x="4" y="1154"/>
                  </a:lnTo>
                  <a:lnTo>
                    <a:pt x="4" y="1112"/>
                  </a:lnTo>
                  <a:lnTo>
                    <a:pt x="5" y="1071"/>
                  </a:lnTo>
                  <a:lnTo>
                    <a:pt x="5" y="1029"/>
                  </a:lnTo>
                  <a:lnTo>
                    <a:pt x="6" y="987"/>
                  </a:lnTo>
                  <a:lnTo>
                    <a:pt x="7" y="945"/>
                  </a:lnTo>
                  <a:lnTo>
                    <a:pt x="7" y="904"/>
                  </a:lnTo>
                  <a:lnTo>
                    <a:pt x="8" y="862"/>
                  </a:lnTo>
                  <a:lnTo>
                    <a:pt x="9" y="820"/>
                  </a:lnTo>
                  <a:lnTo>
                    <a:pt x="9" y="778"/>
                  </a:lnTo>
                  <a:lnTo>
                    <a:pt x="10" y="736"/>
                  </a:lnTo>
                  <a:lnTo>
                    <a:pt x="10" y="695"/>
                  </a:lnTo>
                  <a:lnTo>
                    <a:pt x="11" y="653"/>
                  </a:lnTo>
                  <a:lnTo>
                    <a:pt x="12" y="611"/>
                  </a:lnTo>
                  <a:lnTo>
                    <a:pt x="12" y="570"/>
                  </a:lnTo>
                  <a:lnTo>
                    <a:pt x="13" y="528"/>
                  </a:lnTo>
                  <a:lnTo>
                    <a:pt x="14" y="486"/>
                  </a:lnTo>
                  <a:lnTo>
                    <a:pt x="14" y="444"/>
                  </a:lnTo>
                  <a:lnTo>
                    <a:pt x="15" y="403"/>
                  </a:lnTo>
                  <a:lnTo>
                    <a:pt x="16" y="361"/>
                  </a:lnTo>
                  <a:lnTo>
                    <a:pt x="16" y="319"/>
                  </a:lnTo>
                  <a:lnTo>
                    <a:pt x="17" y="278"/>
                  </a:lnTo>
                  <a:lnTo>
                    <a:pt x="18" y="236"/>
                  </a:lnTo>
                  <a:lnTo>
                    <a:pt x="18" y="194"/>
                  </a:lnTo>
                  <a:lnTo>
                    <a:pt x="19" y="153"/>
                  </a:lnTo>
                  <a:lnTo>
                    <a:pt x="19" y="111"/>
                  </a:lnTo>
                  <a:lnTo>
                    <a:pt x="20" y="70"/>
                  </a:lnTo>
                  <a:lnTo>
                    <a:pt x="20" y="28"/>
                  </a:lnTo>
                  <a:lnTo>
                    <a:pt x="93" y="29"/>
                  </a:lnTo>
                  <a:lnTo>
                    <a:pt x="166" y="31"/>
                  </a:lnTo>
                  <a:lnTo>
                    <a:pt x="239" y="32"/>
                  </a:lnTo>
                  <a:lnTo>
                    <a:pt x="313" y="32"/>
                  </a:lnTo>
                  <a:lnTo>
                    <a:pt x="386" y="33"/>
                  </a:lnTo>
                  <a:lnTo>
                    <a:pt x="459" y="34"/>
                  </a:lnTo>
                  <a:lnTo>
                    <a:pt x="532" y="34"/>
                  </a:lnTo>
                  <a:lnTo>
                    <a:pt x="605" y="34"/>
                  </a:lnTo>
                  <a:lnTo>
                    <a:pt x="678" y="35"/>
                  </a:lnTo>
                  <a:lnTo>
                    <a:pt x="751" y="35"/>
                  </a:lnTo>
                  <a:lnTo>
                    <a:pt x="824" y="35"/>
                  </a:lnTo>
                  <a:lnTo>
                    <a:pt x="897" y="34"/>
                  </a:lnTo>
                  <a:lnTo>
                    <a:pt x="970" y="34"/>
                  </a:lnTo>
                  <a:lnTo>
                    <a:pt x="1043" y="33"/>
                  </a:lnTo>
                  <a:lnTo>
                    <a:pt x="1116" y="33"/>
                  </a:lnTo>
                  <a:lnTo>
                    <a:pt x="1189" y="32"/>
                  </a:lnTo>
                  <a:lnTo>
                    <a:pt x="1261" y="31"/>
                  </a:lnTo>
                  <a:lnTo>
                    <a:pt x="1334" y="30"/>
                  </a:lnTo>
                  <a:lnTo>
                    <a:pt x="1407" y="29"/>
                  </a:lnTo>
                  <a:lnTo>
                    <a:pt x="1480" y="27"/>
                  </a:lnTo>
                  <a:lnTo>
                    <a:pt x="1553" y="26"/>
                  </a:lnTo>
                  <a:lnTo>
                    <a:pt x="1626" y="24"/>
                  </a:lnTo>
                  <a:lnTo>
                    <a:pt x="1699" y="22"/>
                  </a:lnTo>
                  <a:lnTo>
                    <a:pt x="1772" y="20"/>
                  </a:lnTo>
                  <a:lnTo>
                    <a:pt x="1845" y="18"/>
                  </a:lnTo>
                  <a:lnTo>
                    <a:pt x="1918" y="16"/>
                  </a:lnTo>
                  <a:lnTo>
                    <a:pt x="1991" y="14"/>
                  </a:lnTo>
                  <a:lnTo>
                    <a:pt x="2064" y="11"/>
                  </a:lnTo>
                  <a:lnTo>
                    <a:pt x="2137" y="9"/>
                  </a:lnTo>
                  <a:lnTo>
                    <a:pt x="2210" y="6"/>
                  </a:lnTo>
                  <a:lnTo>
                    <a:pt x="2283" y="3"/>
                  </a:lnTo>
                  <a:lnTo>
                    <a:pt x="2356" y="0"/>
                  </a:lnTo>
                  <a:lnTo>
                    <a:pt x="2376" y="17"/>
                  </a:lnTo>
                  <a:lnTo>
                    <a:pt x="2381" y="24"/>
                  </a:lnTo>
                  <a:lnTo>
                    <a:pt x="2385" y="25"/>
                  </a:lnTo>
                  <a:lnTo>
                    <a:pt x="2390" y="25"/>
                  </a:lnTo>
                  <a:lnTo>
                    <a:pt x="2393" y="27"/>
                  </a:lnTo>
                  <a:lnTo>
                    <a:pt x="2395" y="30"/>
                  </a:lnTo>
                  <a:lnTo>
                    <a:pt x="2396" y="34"/>
                  </a:lnTo>
                  <a:lnTo>
                    <a:pt x="2398" y="37"/>
                  </a:lnTo>
                  <a:lnTo>
                    <a:pt x="2401" y="40"/>
                  </a:lnTo>
                  <a:lnTo>
                    <a:pt x="2404" y="40"/>
                  </a:lnTo>
                  <a:lnTo>
                    <a:pt x="2412" y="41"/>
                  </a:lnTo>
                  <a:lnTo>
                    <a:pt x="2416" y="42"/>
                  </a:lnTo>
                  <a:lnTo>
                    <a:pt x="2420" y="45"/>
                  </a:lnTo>
                  <a:lnTo>
                    <a:pt x="2430" y="55"/>
                  </a:lnTo>
                  <a:lnTo>
                    <a:pt x="2437" y="59"/>
                  </a:lnTo>
                  <a:lnTo>
                    <a:pt x="2445" y="56"/>
                  </a:lnTo>
                  <a:lnTo>
                    <a:pt x="2452" y="51"/>
                  </a:lnTo>
                  <a:lnTo>
                    <a:pt x="2462" y="41"/>
                  </a:lnTo>
                  <a:lnTo>
                    <a:pt x="2467" y="38"/>
                  </a:lnTo>
                  <a:lnTo>
                    <a:pt x="2473" y="37"/>
                  </a:lnTo>
                  <a:lnTo>
                    <a:pt x="2481" y="36"/>
                  </a:lnTo>
                  <a:lnTo>
                    <a:pt x="2486" y="38"/>
                  </a:lnTo>
                  <a:lnTo>
                    <a:pt x="2489" y="43"/>
                  </a:lnTo>
                  <a:lnTo>
                    <a:pt x="2489" y="49"/>
                  </a:lnTo>
                  <a:lnTo>
                    <a:pt x="2486" y="54"/>
                  </a:lnTo>
                  <a:lnTo>
                    <a:pt x="2491" y="60"/>
                  </a:lnTo>
                  <a:lnTo>
                    <a:pt x="2507" y="68"/>
                  </a:lnTo>
                  <a:lnTo>
                    <a:pt x="2511" y="73"/>
                  </a:lnTo>
                  <a:lnTo>
                    <a:pt x="2510" y="77"/>
                  </a:lnTo>
                  <a:lnTo>
                    <a:pt x="2509" y="86"/>
                  </a:lnTo>
                  <a:lnTo>
                    <a:pt x="2509" y="91"/>
                  </a:lnTo>
                  <a:lnTo>
                    <a:pt x="2511" y="97"/>
                  </a:lnTo>
                  <a:lnTo>
                    <a:pt x="2513" y="100"/>
                  </a:lnTo>
                  <a:lnTo>
                    <a:pt x="2515" y="103"/>
                  </a:lnTo>
                  <a:lnTo>
                    <a:pt x="2515" y="107"/>
                  </a:lnTo>
                  <a:lnTo>
                    <a:pt x="2510" y="113"/>
                  </a:lnTo>
                  <a:lnTo>
                    <a:pt x="2502" y="113"/>
                  </a:lnTo>
                  <a:lnTo>
                    <a:pt x="2485" y="109"/>
                  </a:lnTo>
                  <a:lnTo>
                    <a:pt x="2482" y="110"/>
                  </a:lnTo>
                  <a:lnTo>
                    <a:pt x="2480" y="114"/>
                  </a:lnTo>
                  <a:lnTo>
                    <a:pt x="2479" y="119"/>
                  </a:lnTo>
                  <a:lnTo>
                    <a:pt x="2479" y="130"/>
                  </a:lnTo>
                  <a:lnTo>
                    <a:pt x="2477" y="132"/>
                  </a:lnTo>
                  <a:lnTo>
                    <a:pt x="2474" y="134"/>
                  </a:lnTo>
                  <a:lnTo>
                    <a:pt x="2470" y="137"/>
                  </a:lnTo>
                  <a:lnTo>
                    <a:pt x="2460" y="148"/>
                  </a:lnTo>
                  <a:lnTo>
                    <a:pt x="2455" y="156"/>
                  </a:lnTo>
                  <a:lnTo>
                    <a:pt x="2452" y="164"/>
                  </a:lnTo>
                  <a:lnTo>
                    <a:pt x="2453" y="173"/>
                  </a:lnTo>
                  <a:lnTo>
                    <a:pt x="2453" y="178"/>
                  </a:lnTo>
                  <a:lnTo>
                    <a:pt x="2452" y="182"/>
                  </a:lnTo>
                  <a:lnTo>
                    <a:pt x="2448" y="185"/>
                  </a:lnTo>
                  <a:lnTo>
                    <a:pt x="2439" y="186"/>
                  </a:lnTo>
                  <a:lnTo>
                    <a:pt x="2437" y="187"/>
                  </a:lnTo>
                  <a:lnTo>
                    <a:pt x="2437" y="196"/>
                  </a:lnTo>
                  <a:lnTo>
                    <a:pt x="2441" y="205"/>
                  </a:lnTo>
                  <a:lnTo>
                    <a:pt x="2447" y="212"/>
                  </a:lnTo>
                  <a:lnTo>
                    <a:pt x="2454" y="214"/>
                  </a:lnTo>
                  <a:lnTo>
                    <a:pt x="2456" y="217"/>
                  </a:lnTo>
                  <a:lnTo>
                    <a:pt x="2465" y="233"/>
                  </a:lnTo>
                  <a:lnTo>
                    <a:pt x="2468" y="238"/>
                  </a:lnTo>
                  <a:lnTo>
                    <a:pt x="2471" y="239"/>
                  </a:lnTo>
                  <a:lnTo>
                    <a:pt x="2477" y="242"/>
                  </a:lnTo>
                  <a:lnTo>
                    <a:pt x="2493" y="252"/>
                  </a:lnTo>
                  <a:lnTo>
                    <a:pt x="2494" y="254"/>
                  </a:lnTo>
                  <a:lnTo>
                    <a:pt x="2497" y="261"/>
                  </a:lnTo>
                  <a:lnTo>
                    <a:pt x="2498" y="264"/>
                  </a:lnTo>
                  <a:lnTo>
                    <a:pt x="2514" y="266"/>
                  </a:lnTo>
                  <a:lnTo>
                    <a:pt x="2511" y="274"/>
                  </a:lnTo>
                  <a:lnTo>
                    <a:pt x="2514" y="292"/>
                  </a:lnTo>
                  <a:lnTo>
                    <a:pt x="2523" y="309"/>
                  </a:lnTo>
                  <a:lnTo>
                    <a:pt x="2535" y="317"/>
                  </a:lnTo>
                  <a:lnTo>
                    <a:pt x="2539" y="321"/>
                  </a:lnTo>
                  <a:lnTo>
                    <a:pt x="2540" y="330"/>
                  </a:lnTo>
                  <a:lnTo>
                    <a:pt x="2542" y="340"/>
                  </a:lnTo>
                  <a:lnTo>
                    <a:pt x="2548" y="344"/>
                  </a:lnTo>
                  <a:lnTo>
                    <a:pt x="2556" y="345"/>
                  </a:lnTo>
                  <a:lnTo>
                    <a:pt x="2572" y="355"/>
                  </a:lnTo>
                  <a:lnTo>
                    <a:pt x="2580" y="358"/>
                  </a:lnTo>
                  <a:lnTo>
                    <a:pt x="2590" y="357"/>
                  </a:lnTo>
                  <a:lnTo>
                    <a:pt x="2596" y="357"/>
                  </a:lnTo>
                  <a:lnTo>
                    <a:pt x="2599" y="356"/>
                  </a:lnTo>
                  <a:lnTo>
                    <a:pt x="2601" y="357"/>
                  </a:lnTo>
                  <a:lnTo>
                    <a:pt x="2603" y="358"/>
                  </a:lnTo>
                  <a:lnTo>
                    <a:pt x="2604" y="362"/>
                  </a:lnTo>
                  <a:lnTo>
                    <a:pt x="2605" y="362"/>
                  </a:lnTo>
                  <a:lnTo>
                    <a:pt x="2613" y="363"/>
                  </a:lnTo>
                  <a:lnTo>
                    <a:pt x="2619" y="365"/>
                  </a:lnTo>
                  <a:lnTo>
                    <a:pt x="2620" y="368"/>
                  </a:lnTo>
                  <a:lnTo>
                    <a:pt x="2615" y="374"/>
                  </a:lnTo>
                  <a:lnTo>
                    <a:pt x="2616" y="375"/>
                  </a:lnTo>
                  <a:lnTo>
                    <a:pt x="2616" y="376"/>
                  </a:lnTo>
                  <a:lnTo>
                    <a:pt x="2616" y="377"/>
                  </a:lnTo>
                  <a:lnTo>
                    <a:pt x="2618" y="378"/>
                  </a:lnTo>
                  <a:lnTo>
                    <a:pt x="2618" y="381"/>
                  </a:lnTo>
                  <a:lnTo>
                    <a:pt x="2620" y="414"/>
                  </a:lnTo>
                  <a:lnTo>
                    <a:pt x="2623" y="470"/>
                  </a:lnTo>
                  <a:lnTo>
                    <a:pt x="2625" y="527"/>
                  </a:lnTo>
                  <a:lnTo>
                    <a:pt x="2628" y="584"/>
                  </a:lnTo>
                  <a:lnTo>
                    <a:pt x="2631" y="640"/>
                  </a:lnTo>
                  <a:lnTo>
                    <a:pt x="2634" y="697"/>
                  </a:lnTo>
                  <a:lnTo>
                    <a:pt x="2636" y="754"/>
                  </a:lnTo>
                  <a:lnTo>
                    <a:pt x="2639" y="811"/>
                  </a:lnTo>
                  <a:lnTo>
                    <a:pt x="2642" y="868"/>
                  </a:lnTo>
                  <a:lnTo>
                    <a:pt x="2645" y="925"/>
                  </a:lnTo>
                  <a:lnTo>
                    <a:pt x="2647" y="982"/>
                  </a:lnTo>
                  <a:lnTo>
                    <a:pt x="2650" y="1039"/>
                  </a:lnTo>
                  <a:lnTo>
                    <a:pt x="2653" y="1096"/>
                  </a:lnTo>
                  <a:lnTo>
                    <a:pt x="2656" y="1152"/>
                  </a:lnTo>
                  <a:lnTo>
                    <a:pt x="2658" y="1209"/>
                  </a:lnTo>
                  <a:lnTo>
                    <a:pt x="2661" y="1266"/>
                  </a:lnTo>
                  <a:lnTo>
                    <a:pt x="2664" y="13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xmlns="" id="{E261C657-7158-4B35-96A1-C1A92916E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8150" y="2713254"/>
              <a:ext cx="286580" cy="486252"/>
            </a:xfrm>
            <a:custGeom>
              <a:avLst/>
              <a:gdLst>
                <a:gd name="T0" fmla="*/ 1084 w 1119"/>
                <a:gd name="T1" fmla="*/ 1249 h 1887"/>
                <a:gd name="T2" fmla="*/ 1077 w 1119"/>
                <a:gd name="T3" fmla="*/ 1187 h 1887"/>
                <a:gd name="T4" fmla="*/ 1068 w 1119"/>
                <a:gd name="T5" fmla="*/ 989 h 1887"/>
                <a:gd name="T6" fmla="*/ 1036 w 1119"/>
                <a:gd name="T7" fmla="*/ 739 h 1887"/>
                <a:gd name="T8" fmla="*/ 1003 w 1119"/>
                <a:gd name="T9" fmla="*/ 488 h 1887"/>
                <a:gd name="T10" fmla="*/ 971 w 1119"/>
                <a:gd name="T11" fmla="*/ 239 h 1887"/>
                <a:gd name="T12" fmla="*/ 913 w 1119"/>
                <a:gd name="T13" fmla="*/ 3 h 1887"/>
                <a:gd name="T14" fmla="*/ 730 w 1119"/>
                <a:gd name="T15" fmla="*/ 28 h 1887"/>
                <a:gd name="T16" fmla="*/ 519 w 1119"/>
                <a:gd name="T17" fmla="*/ 55 h 1887"/>
                <a:gd name="T18" fmla="*/ 309 w 1119"/>
                <a:gd name="T19" fmla="*/ 81 h 1887"/>
                <a:gd name="T20" fmla="*/ 68 w 1119"/>
                <a:gd name="T21" fmla="*/ 162 h 1887"/>
                <a:gd name="T22" fmla="*/ 18 w 1119"/>
                <a:gd name="T23" fmla="*/ 129 h 1887"/>
                <a:gd name="T24" fmla="*/ 60 w 1119"/>
                <a:gd name="T25" fmla="*/ 515 h 1887"/>
                <a:gd name="T26" fmla="*/ 116 w 1119"/>
                <a:gd name="T27" fmla="*/ 1026 h 1887"/>
                <a:gd name="T28" fmla="*/ 103 w 1119"/>
                <a:gd name="T29" fmla="*/ 1202 h 1887"/>
                <a:gd name="T30" fmla="*/ 102 w 1119"/>
                <a:gd name="T31" fmla="*/ 1289 h 1887"/>
                <a:gd name="T32" fmla="*/ 148 w 1119"/>
                <a:gd name="T33" fmla="*/ 1344 h 1887"/>
                <a:gd name="T34" fmla="*/ 163 w 1119"/>
                <a:gd name="T35" fmla="*/ 1417 h 1887"/>
                <a:gd name="T36" fmla="*/ 143 w 1119"/>
                <a:gd name="T37" fmla="*/ 1480 h 1887"/>
                <a:gd name="T38" fmla="*/ 135 w 1119"/>
                <a:gd name="T39" fmla="*/ 1512 h 1887"/>
                <a:gd name="T40" fmla="*/ 134 w 1119"/>
                <a:gd name="T41" fmla="*/ 1547 h 1887"/>
                <a:gd name="T42" fmla="*/ 120 w 1119"/>
                <a:gd name="T43" fmla="*/ 1564 h 1887"/>
                <a:gd name="T44" fmla="*/ 97 w 1119"/>
                <a:gd name="T45" fmla="*/ 1605 h 1887"/>
                <a:gd name="T46" fmla="*/ 75 w 1119"/>
                <a:gd name="T47" fmla="*/ 1640 h 1887"/>
                <a:gd name="T48" fmla="*/ 65 w 1119"/>
                <a:gd name="T49" fmla="*/ 1648 h 1887"/>
                <a:gd name="T50" fmla="*/ 47 w 1119"/>
                <a:gd name="T51" fmla="*/ 1657 h 1887"/>
                <a:gd name="T52" fmla="*/ 28 w 1119"/>
                <a:gd name="T53" fmla="*/ 1684 h 1887"/>
                <a:gd name="T54" fmla="*/ 38 w 1119"/>
                <a:gd name="T55" fmla="*/ 1710 h 1887"/>
                <a:gd name="T56" fmla="*/ 27 w 1119"/>
                <a:gd name="T57" fmla="*/ 1742 h 1887"/>
                <a:gd name="T58" fmla="*/ 26 w 1119"/>
                <a:gd name="T59" fmla="*/ 1766 h 1887"/>
                <a:gd name="T60" fmla="*/ 23 w 1119"/>
                <a:gd name="T61" fmla="*/ 1804 h 1887"/>
                <a:gd name="T62" fmla="*/ 25 w 1119"/>
                <a:gd name="T63" fmla="*/ 1838 h 1887"/>
                <a:gd name="T64" fmla="*/ 25 w 1119"/>
                <a:gd name="T65" fmla="*/ 1869 h 1887"/>
                <a:gd name="T66" fmla="*/ 19 w 1119"/>
                <a:gd name="T67" fmla="*/ 1876 h 1887"/>
                <a:gd name="T68" fmla="*/ 78 w 1119"/>
                <a:gd name="T69" fmla="*/ 1863 h 1887"/>
                <a:gd name="T70" fmla="*/ 91 w 1119"/>
                <a:gd name="T71" fmla="*/ 1829 h 1887"/>
                <a:gd name="T72" fmla="*/ 139 w 1119"/>
                <a:gd name="T73" fmla="*/ 1825 h 1887"/>
                <a:gd name="T74" fmla="*/ 165 w 1119"/>
                <a:gd name="T75" fmla="*/ 1855 h 1887"/>
                <a:gd name="T76" fmla="*/ 173 w 1119"/>
                <a:gd name="T77" fmla="*/ 1790 h 1887"/>
                <a:gd name="T78" fmla="*/ 199 w 1119"/>
                <a:gd name="T79" fmla="*/ 1812 h 1887"/>
                <a:gd name="T80" fmla="*/ 273 w 1119"/>
                <a:gd name="T81" fmla="*/ 1805 h 1887"/>
                <a:gd name="T82" fmla="*/ 338 w 1119"/>
                <a:gd name="T83" fmla="*/ 1826 h 1887"/>
                <a:gd name="T84" fmla="*/ 368 w 1119"/>
                <a:gd name="T85" fmla="*/ 1841 h 1887"/>
                <a:gd name="T86" fmla="*/ 417 w 1119"/>
                <a:gd name="T87" fmla="*/ 1776 h 1887"/>
                <a:gd name="T88" fmla="*/ 473 w 1119"/>
                <a:gd name="T89" fmla="*/ 1775 h 1887"/>
                <a:gd name="T90" fmla="*/ 521 w 1119"/>
                <a:gd name="T91" fmla="*/ 1801 h 1887"/>
                <a:gd name="T92" fmla="*/ 561 w 1119"/>
                <a:gd name="T93" fmla="*/ 1758 h 1887"/>
                <a:gd name="T94" fmla="*/ 582 w 1119"/>
                <a:gd name="T95" fmla="*/ 1697 h 1887"/>
                <a:gd name="T96" fmla="*/ 580 w 1119"/>
                <a:gd name="T97" fmla="*/ 1669 h 1887"/>
                <a:gd name="T98" fmla="*/ 613 w 1119"/>
                <a:gd name="T99" fmla="*/ 1654 h 1887"/>
                <a:gd name="T100" fmla="*/ 631 w 1119"/>
                <a:gd name="T101" fmla="*/ 1653 h 1887"/>
                <a:gd name="T102" fmla="*/ 669 w 1119"/>
                <a:gd name="T103" fmla="*/ 1703 h 1887"/>
                <a:gd name="T104" fmla="*/ 732 w 1119"/>
                <a:gd name="T105" fmla="*/ 1712 h 1887"/>
                <a:gd name="T106" fmla="*/ 769 w 1119"/>
                <a:gd name="T107" fmla="*/ 1676 h 1887"/>
                <a:gd name="T108" fmla="*/ 787 w 1119"/>
                <a:gd name="T109" fmla="*/ 1577 h 1887"/>
                <a:gd name="T110" fmla="*/ 813 w 1119"/>
                <a:gd name="T111" fmla="*/ 1577 h 1887"/>
                <a:gd name="T112" fmla="*/ 868 w 1119"/>
                <a:gd name="T113" fmla="*/ 1483 h 1887"/>
                <a:gd name="T114" fmla="*/ 918 w 1119"/>
                <a:gd name="T115" fmla="*/ 1428 h 1887"/>
                <a:gd name="T116" fmla="*/ 939 w 1119"/>
                <a:gd name="T117" fmla="*/ 1348 h 1887"/>
                <a:gd name="T118" fmla="*/ 1071 w 1119"/>
                <a:gd name="T119" fmla="*/ 1308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87">
                  <a:moveTo>
                    <a:pt x="1114" y="1272"/>
                  </a:moveTo>
                  <a:lnTo>
                    <a:pt x="1118" y="1263"/>
                  </a:lnTo>
                  <a:lnTo>
                    <a:pt x="1118" y="1257"/>
                  </a:lnTo>
                  <a:lnTo>
                    <a:pt x="1110" y="1255"/>
                  </a:lnTo>
                  <a:lnTo>
                    <a:pt x="1094" y="1256"/>
                  </a:lnTo>
                  <a:lnTo>
                    <a:pt x="1088" y="1254"/>
                  </a:lnTo>
                  <a:lnTo>
                    <a:pt x="1084" y="1249"/>
                  </a:lnTo>
                  <a:lnTo>
                    <a:pt x="1086" y="1245"/>
                  </a:lnTo>
                  <a:lnTo>
                    <a:pt x="1097" y="1231"/>
                  </a:lnTo>
                  <a:lnTo>
                    <a:pt x="1099" y="1223"/>
                  </a:lnTo>
                  <a:lnTo>
                    <a:pt x="1096" y="1215"/>
                  </a:lnTo>
                  <a:lnTo>
                    <a:pt x="1090" y="1209"/>
                  </a:lnTo>
                  <a:lnTo>
                    <a:pt x="1079" y="1201"/>
                  </a:lnTo>
                  <a:lnTo>
                    <a:pt x="1077" y="1187"/>
                  </a:lnTo>
                  <a:lnTo>
                    <a:pt x="1085" y="1174"/>
                  </a:lnTo>
                  <a:lnTo>
                    <a:pt x="1091" y="1169"/>
                  </a:lnTo>
                  <a:lnTo>
                    <a:pt x="1087" y="1133"/>
                  </a:lnTo>
                  <a:lnTo>
                    <a:pt x="1082" y="1097"/>
                  </a:lnTo>
                  <a:lnTo>
                    <a:pt x="1078" y="1061"/>
                  </a:lnTo>
                  <a:lnTo>
                    <a:pt x="1073" y="1025"/>
                  </a:lnTo>
                  <a:lnTo>
                    <a:pt x="1068" y="989"/>
                  </a:lnTo>
                  <a:lnTo>
                    <a:pt x="1063" y="954"/>
                  </a:lnTo>
                  <a:lnTo>
                    <a:pt x="1059" y="918"/>
                  </a:lnTo>
                  <a:lnTo>
                    <a:pt x="1054" y="882"/>
                  </a:lnTo>
                  <a:lnTo>
                    <a:pt x="1050" y="846"/>
                  </a:lnTo>
                  <a:lnTo>
                    <a:pt x="1045" y="810"/>
                  </a:lnTo>
                  <a:lnTo>
                    <a:pt x="1041" y="775"/>
                  </a:lnTo>
                  <a:lnTo>
                    <a:pt x="1036" y="739"/>
                  </a:lnTo>
                  <a:lnTo>
                    <a:pt x="1031" y="703"/>
                  </a:lnTo>
                  <a:lnTo>
                    <a:pt x="1027" y="667"/>
                  </a:lnTo>
                  <a:lnTo>
                    <a:pt x="1022" y="631"/>
                  </a:lnTo>
                  <a:lnTo>
                    <a:pt x="1017" y="596"/>
                  </a:lnTo>
                  <a:lnTo>
                    <a:pt x="1013" y="560"/>
                  </a:lnTo>
                  <a:lnTo>
                    <a:pt x="1008" y="524"/>
                  </a:lnTo>
                  <a:lnTo>
                    <a:pt x="1003" y="488"/>
                  </a:lnTo>
                  <a:lnTo>
                    <a:pt x="999" y="453"/>
                  </a:lnTo>
                  <a:lnTo>
                    <a:pt x="994" y="417"/>
                  </a:lnTo>
                  <a:lnTo>
                    <a:pt x="990" y="382"/>
                  </a:lnTo>
                  <a:lnTo>
                    <a:pt x="985" y="346"/>
                  </a:lnTo>
                  <a:lnTo>
                    <a:pt x="980" y="310"/>
                  </a:lnTo>
                  <a:lnTo>
                    <a:pt x="976" y="274"/>
                  </a:lnTo>
                  <a:lnTo>
                    <a:pt x="971" y="239"/>
                  </a:lnTo>
                  <a:lnTo>
                    <a:pt x="966" y="203"/>
                  </a:lnTo>
                  <a:lnTo>
                    <a:pt x="962" y="167"/>
                  </a:lnTo>
                  <a:lnTo>
                    <a:pt x="952" y="96"/>
                  </a:lnTo>
                  <a:lnTo>
                    <a:pt x="948" y="61"/>
                  </a:lnTo>
                  <a:lnTo>
                    <a:pt x="943" y="25"/>
                  </a:lnTo>
                  <a:lnTo>
                    <a:pt x="940" y="0"/>
                  </a:lnTo>
                  <a:lnTo>
                    <a:pt x="913" y="3"/>
                  </a:lnTo>
                  <a:lnTo>
                    <a:pt x="887" y="7"/>
                  </a:lnTo>
                  <a:lnTo>
                    <a:pt x="861" y="10"/>
                  </a:lnTo>
                  <a:lnTo>
                    <a:pt x="835" y="14"/>
                  </a:lnTo>
                  <a:lnTo>
                    <a:pt x="808" y="17"/>
                  </a:lnTo>
                  <a:lnTo>
                    <a:pt x="782" y="21"/>
                  </a:lnTo>
                  <a:lnTo>
                    <a:pt x="756" y="24"/>
                  </a:lnTo>
                  <a:lnTo>
                    <a:pt x="730" y="28"/>
                  </a:lnTo>
                  <a:lnTo>
                    <a:pt x="703" y="31"/>
                  </a:lnTo>
                  <a:lnTo>
                    <a:pt x="677" y="35"/>
                  </a:lnTo>
                  <a:lnTo>
                    <a:pt x="651" y="38"/>
                  </a:lnTo>
                  <a:lnTo>
                    <a:pt x="624" y="42"/>
                  </a:lnTo>
                  <a:lnTo>
                    <a:pt x="598" y="45"/>
                  </a:lnTo>
                  <a:lnTo>
                    <a:pt x="546" y="52"/>
                  </a:lnTo>
                  <a:lnTo>
                    <a:pt x="519" y="55"/>
                  </a:lnTo>
                  <a:lnTo>
                    <a:pt x="493" y="58"/>
                  </a:lnTo>
                  <a:lnTo>
                    <a:pt x="467" y="62"/>
                  </a:lnTo>
                  <a:lnTo>
                    <a:pt x="440" y="65"/>
                  </a:lnTo>
                  <a:lnTo>
                    <a:pt x="388" y="71"/>
                  </a:lnTo>
                  <a:lnTo>
                    <a:pt x="362" y="75"/>
                  </a:lnTo>
                  <a:lnTo>
                    <a:pt x="335" y="78"/>
                  </a:lnTo>
                  <a:lnTo>
                    <a:pt x="309" y="81"/>
                  </a:lnTo>
                  <a:lnTo>
                    <a:pt x="283" y="84"/>
                  </a:lnTo>
                  <a:lnTo>
                    <a:pt x="257" y="87"/>
                  </a:lnTo>
                  <a:lnTo>
                    <a:pt x="247" y="88"/>
                  </a:lnTo>
                  <a:lnTo>
                    <a:pt x="187" y="130"/>
                  </a:lnTo>
                  <a:lnTo>
                    <a:pt x="131" y="157"/>
                  </a:lnTo>
                  <a:lnTo>
                    <a:pt x="101" y="164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5" y="158"/>
                  </a:lnTo>
                  <a:lnTo>
                    <a:pt x="52" y="152"/>
                  </a:lnTo>
                  <a:lnTo>
                    <a:pt x="52" y="143"/>
                  </a:lnTo>
                  <a:lnTo>
                    <a:pt x="42" y="148"/>
                  </a:lnTo>
                  <a:lnTo>
                    <a:pt x="29" y="141"/>
                  </a:lnTo>
                  <a:lnTo>
                    <a:pt x="18" y="129"/>
                  </a:lnTo>
                  <a:lnTo>
                    <a:pt x="19" y="134"/>
                  </a:lnTo>
                  <a:lnTo>
                    <a:pt x="26" y="197"/>
                  </a:lnTo>
                  <a:lnTo>
                    <a:pt x="33" y="261"/>
                  </a:lnTo>
                  <a:lnTo>
                    <a:pt x="40" y="325"/>
                  </a:lnTo>
                  <a:lnTo>
                    <a:pt x="46" y="388"/>
                  </a:lnTo>
                  <a:lnTo>
                    <a:pt x="53" y="452"/>
                  </a:lnTo>
                  <a:lnTo>
                    <a:pt x="60" y="515"/>
                  </a:lnTo>
                  <a:lnTo>
                    <a:pt x="67" y="579"/>
                  </a:lnTo>
                  <a:lnTo>
                    <a:pt x="74" y="643"/>
                  </a:lnTo>
                  <a:lnTo>
                    <a:pt x="81" y="707"/>
                  </a:lnTo>
                  <a:lnTo>
                    <a:pt x="88" y="770"/>
                  </a:lnTo>
                  <a:lnTo>
                    <a:pt x="95" y="834"/>
                  </a:lnTo>
                  <a:lnTo>
                    <a:pt x="109" y="962"/>
                  </a:lnTo>
                  <a:lnTo>
                    <a:pt x="116" y="1026"/>
                  </a:lnTo>
                  <a:lnTo>
                    <a:pt x="123" y="1090"/>
                  </a:lnTo>
                  <a:lnTo>
                    <a:pt x="130" y="1154"/>
                  </a:lnTo>
                  <a:lnTo>
                    <a:pt x="132" y="1171"/>
                  </a:lnTo>
                  <a:lnTo>
                    <a:pt x="131" y="1173"/>
                  </a:lnTo>
                  <a:lnTo>
                    <a:pt x="111" y="1185"/>
                  </a:lnTo>
                  <a:lnTo>
                    <a:pt x="105" y="1192"/>
                  </a:lnTo>
                  <a:lnTo>
                    <a:pt x="103" y="1202"/>
                  </a:lnTo>
                  <a:lnTo>
                    <a:pt x="105" y="1209"/>
                  </a:lnTo>
                  <a:lnTo>
                    <a:pt x="115" y="1223"/>
                  </a:lnTo>
                  <a:lnTo>
                    <a:pt x="117" y="1242"/>
                  </a:lnTo>
                  <a:lnTo>
                    <a:pt x="97" y="1266"/>
                  </a:lnTo>
                  <a:lnTo>
                    <a:pt x="97" y="1283"/>
                  </a:lnTo>
                  <a:lnTo>
                    <a:pt x="100" y="1287"/>
                  </a:lnTo>
                  <a:lnTo>
                    <a:pt x="102" y="1289"/>
                  </a:lnTo>
                  <a:lnTo>
                    <a:pt x="108" y="1291"/>
                  </a:lnTo>
                  <a:lnTo>
                    <a:pt x="120" y="1301"/>
                  </a:lnTo>
                  <a:lnTo>
                    <a:pt x="124" y="1308"/>
                  </a:lnTo>
                  <a:lnTo>
                    <a:pt x="129" y="1325"/>
                  </a:lnTo>
                  <a:lnTo>
                    <a:pt x="132" y="1332"/>
                  </a:lnTo>
                  <a:lnTo>
                    <a:pt x="137" y="1336"/>
                  </a:lnTo>
                  <a:lnTo>
                    <a:pt x="148" y="1344"/>
                  </a:lnTo>
                  <a:lnTo>
                    <a:pt x="151" y="1349"/>
                  </a:lnTo>
                  <a:lnTo>
                    <a:pt x="153" y="1367"/>
                  </a:lnTo>
                  <a:lnTo>
                    <a:pt x="152" y="1373"/>
                  </a:lnTo>
                  <a:lnTo>
                    <a:pt x="148" y="1380"/>
                  </a:lnTo>
                  <a:lnTo>
                    <a:pt x="148" y="1385"/>
                  </a:lnTo>
                  <a:lnTo>
                    <a:pt x="153" y="1401"/>
                  </a:lnTo>
                  <a:lnTo>
                    <a:pt x="163" y="1417"/>
                  </a:lnTo>
                  <a:lnTo>
                    <a:pt x="169" y="1434"/>
                  </a:lnTo>
                  <a:lnTo>
                    <a:pt x="162" y="1468"/>
                  </a:lnTo>
                  <a:lnTo>
                    <a:pt x="161" y="1471"/>
                  </a:lnTo>
                  <a:lnTo>
                    <a:pt x="157" y="1473"/>
                  </a:lnTo>
                  <a:lnTo>
                    <a:pt x="152" y="1473"/>
                  </a:lnTo>
                  <a:lnTo>
                    <a:pt x="148" y="1474"/>
                  </a:lnTo>
                  <a:lnTo>
                    <a:pt x="143" y="1480"/>
                  </a:lnTo>
                  <a:lnTo>
                    <a:pt x="139" y="1488"/>
                  </a:lnTo>
                  <a:lnTo>
                    <a:pt x="137" y="1497"/>
                  </a:lnTo>
                  <a:lnTo>
                    <a:pt x="139" y="1506"/>
                  </a:lnTo>
                  <a:lnTo>
                    <a:pt x="139" y="1508"/>
                  </a:lnTo>
                  <a:lnTo>
                    <a:pt x="138" y="1510"/>
                  </a:lnTo>
                  <a:lnTo>
                    <a:pt x="137" y="1511"/>
                  </a:lnTo>
                  <a:lnTo>
                    <a:pt x="135" y="1512"/>
                  </a:lnTo>
                  <a:lnTo>
                    <a:pt x="137" y="1512"/>
                  </a:lnTo>
                  <a:lnTo>
                    <a:pt x="133" y="1515"/>
                  </a:lnTo>
                  <a:lnTo>
                    <a:pt x="129" y="1520"/>
                  </a:lnTo>
                  <a:lnTo>
                    <a:pt x="126" y="1525"/>
                  </a:lnTo>
                  <a:lnTo>
                    <a:pt x="125" y="1532"/>
                  </a:lnTo>
                  <a:lnTo>
                    <a:pt x="127" y="1539"/>
                  </a:lnTo>
                  <a:lnTo>
                    <a:pt x="134" y="1547"/>
                  </a:lnTo>
                  <a:lnTo>
                    <a:pt x="135" y="1552"/>
                  </a:lnTo>
                  <a:lnTo>
                    <a:pt x="133" y="1557"/>
                  </a:lnTo>
                  <a:lnTo>
                    <a:pt x="131" y="1557"/>
                  </a:lnTo>
                  <a:lnTo>
                    <a:pt x="129" y="1556"/>
                  </a:lnTo>
                  <a:lnTo>
                    <a:pt x="125" y="1556"/>
                  </a:lnTo>
                  <a:lnTo>
                    <a:pt x="123" y="1558"/>
                  </a:lnTo>
                  <a:lnTo>
                    <a:pt x="120" y="1564"/>
                  </a:lnTo>
                  <a:lnTo>
                    <a:pt x="117" y="1566"/>
                  </a:lnTo>
                  <a:lnTo>
                    <a:pt x="106" y="1573"/>
                  </a:lnTo>
                  <a:lnTo>
                    <a:pt x="96" y="1578"/>
                  </a:lnTo>
                  <a:lnTo>
                    <a:pt x="97" y="1581"/>
                  </a:lnTo>
                  <a:lnTo>
                    <a:pt x="102" y="1586"/>
                  </a:lnTo>
                  <a:lnTo>
                    <a:pt x="102" y="1595"/>
                  </a:lnTo>
                  <a:lnTo>
                    <a:pt x="97" y="1605"/>
                  </a:lnTo>
                  <a:lnTo>
                    <a:pt x="93" y="1612"/>
                  </a:lnTo>
                  <a:lnTo>
                    <a:pt x="90" y="1614"/>
                  </a:lnTo>
                  <a:lnTo>
                    <a:pt x="84" y="1617"/>
                  </a:lnTo>
                  <a:lnTo>
                    <a:pt x="81" y="1619"/>
                  </a:lnTo>
                  <a:lnTo>
                    <a:pt x="79" y="1625"/>
                  </a:lnTo>
                  <a:lnTo>
                    <a:pt x="77" y="1635"/>
                  </a:lnTo>
                  <a:lnTo>
                    <a:pt x="75" y="1640"/>
                  </a:lnTo>
                  <a:lnTo>
                    <a:pt x="74" y="1644"/>
                  </a:lnTo>
                  <a:lnTo>
                    <a:pt x="74" y="1650"/>
                  </a:lnTo>
                  <a:lnTo>
                    <a:pt x="74" y="1655"/>
                  </a:lnTo>
                  <a:lnTo>
                    <a:pt x="72" y="1658"/>
                  </a:lnTo>
                  <a:lnTo>
                    <a:pt x="68" y="1656"/>
                  </a:lnTo>
                  <a:lnTo>
                    <a:pt x="66" y="1652"/>
                  </a:lnTo>
                  <a:lnTo>
                    <a:pt x="65" y="1648"/>
                  </a:lnTo>
                  <a:lnTo>
                    <a:pt x="63" y="1646"/>
                  </a:lnTo>
                  <a:lnTo>
                    <a:pt x="61" y="1648"/>
                  </a:lnTo>
                  <a:lnTo>
                    <a:pt x="58" y="1651"/>
                  </a:lnTo>
                  <a:lnTo>
                    <a:pt x="57" y="1655"/>
                  </a:lnTo>
                  <a:lnTo>
                    <a:pt x="55" y="1664"/>
                  </a:lnTo>
                  <a:lnTo>
                    <a:pt x="51" y="1662"/>
                  </a:lnTo>
                  <a:lnTo>
                    <a:pt x="47" y="1657"/>
                  </a:lnTo>
                  <a:lnTo>
                    <a:pt x="46" y="1654"/>
                  </a:lnTo>
                  <a:lnTo>
                    <a:pt x="39" y="1657"/>
                  </a:lnTo>
                  <a:lnTo>
                    <a:pt x="37" y="1662"/>
                  </a:lnTo>
                  <a:lnTo>
                    <a:pt x="35" y="1670"/>
                  </a:lnTo>
                  <a:lnTo>
                    <a:pt x="34" y="1677"/>
                  </a:lnTo>
                  <a:lnTo>
                    <a:pt x="31" y="1682"/>
                  </a:lnTo>
                  <a:lnTo>
                    <a:pt x="28" y="1684"/>
                  </a:lnTo>
                  <a:lnTo>
                    <a:pt x="26" y="1688"/>
                  </a:lnTo>
                  <a:lnTo>
                    <a:pt x="26" y="1693"/>
                  </a:lnTo>
                  <a:lnTo>
                    <a:pt x="27" y="1698"/>
                  </a:lnTo>
                  <a:lnTo>
                    <a:pt x="30" y="1701"/>
                  </a:lnTo>
                  <a:lnTo>
                    <a:pt x="33" y="1704"/>
                  </a:lnTo>
                  <a:lnTo>
                    <a:pt x="34" y="1706"/>
                  </a:lnTo>
                  <a:lnTo>
                    <a:pt x="38" y="1710"/>
                  </a:lnTo>
                  <a:lnTo>
                    <a:pt x="45" y="1713"/>
                  </a:lnTo>
                  <a:lnTo>
                    <a:pt x="50" y="1718"/>
                  </a:lnTo>
                  <a:lnTo>
                    <a:pt x="47" y="1726"/>
                  </a:lnTo>
                  <a:lnTo>
                    <a:pt x="44" y="1728"/>
                  </a:lnTo>
                  <a:lnTo>
                    <a:pt x="37" y="1731"/>
                  </a:lnTo>
                  <a:lnTo>
                    <a:pt x="34" y="1734"/>
                  </a:lnTo>
                  <a:lnTo>
                    <a:pt x="27" y="1742"/>
                  </a:lnTo>
                  <a:lnTo>
                    <a:pt x="19" y="1749"/>
                  </a:lnTo>
                  <a:lnTo>
                    <a:pt x="25" y="1751"/>
                  </a:lnTo>
                  <a:lnTo>
                    <a:pt x="36" y="1749"/>
                  </a:lnTo>
                  <a:lnTo>
                    <a:pt x="42" y="1753"/>
                  </a:lnTo>
                  <a:lnTo>
                    <a:pt x="37" y="1758"/>
                  </a:lnTo>
                  <a:lnTo>
                    <a:pt x="32" y="1762"/>
                  </a:lnTo>
                  <a:lnTo>
                    <a:pt x="26" y="1766"/>
                  </a:lnTo>
                  <a:lnTo>
                    <a:pt x="20" y="1768"/>
                  </a:lnTo>
                  <a:lnTo>
                    <a:pt x="16" y="1770"/>
                  </a:lnTo>
                  <a:lnTo>
                    <a:pt x="22" y="1780"/>
                  </a:lnTo>
                  <a:lnTo>
                    <a:pt x="18" y="1786"/>
                  </a:lnTo>
                  <a:lnTo>
                    <a:pt x="20" y="1790"/>
                  </a:lnTo>
                  <a:lnTo>
                    <a:pt x="22" y="1797"/>
                  </a:lnTo>
                  <a:lnTo>
                    <a:pt x="23" y="1804"/>
                  </a:lnTo>
                  <a:lnTo>
                    <a:pt x="22" y="1807"/>
                  </a:lnTo>
                  <a:lnTo>
                    <a:pt x="19" y="1810"/>
                  </a:lnTo>
                  <a:lnTo>
                    <a:pt x="19" y="1816"/>
                  </a:lnTo>
                  <a:lnTo>
                    <a:pt x="22" y="1824"/>
                  </a:lnTo>
                  <a:lnTo>
                    <a:pt x="24" y="1830"/>
                  </a:lnTo>
                  <a:lnTo>
                    <a:pt x="25" y="1835"/>
                  </a:lnTo>
                  <a:lnTo>
                    <a:pt x="25" y="1838"/>
                  </a:lnTo>
                  <a:lnTo>
                    <a:pt x="19" y="1841"/>
                  </a:lnTo>
                  <a:lnTo>
                    <a:pt x="16" y="1842"/>
                  </a:lnTo>
                  <a:lnTo>
                    <a:pt x="0" y="1841"/>
                  </a:lnTo>
                  <a:lnTo>
                    <a:pt x="6" y="1847"/>
                  </a:lnTo>
                  <a:lnTo>
                    <a:pt x="26" y="1862"/>
                  </a:lnTo>
                  <a:lnTo>
                    <a:pt x="28" y="1867"/>
                  </a:lnTo>
                  <a:lnTo>
                    <a:pt x="25" y="1869"/>
                  </a:lnTo>
                  <a:lnTo>
                    <a:pt x="19" y="1870"/>
                  </a:lnTo>
                  <a:lnTo>
                    <a:pt x="9" y="1870"/>
                  </a:lnTo>
                  <a:lnTo>
                    <a:pt x="8" y="1871"/>
                  </a:lnTo>
                  <a:lnTo>
                    <a:pt x="8" y="1874"/>
                  </a:lnTo>
                  <a:lnTo>
                    <a:pt x="10" y="1876"/>
                  </a:lnTo>
                  <a:lnTo>
                    <a:pt x="12" y="1876"/>
                  </a:lnTo>
                  <a:lnTo>
                    <a:pt x="19" y="1876"/>
                  </a:lnTo>
                  <a:lnTo>
                    <a:pt x="28" y="1879"/>
                  </a:lnTo>
                  <a:lnTo>
                    <a:pt x="36" y="1877"/>
                  </a:lnTo>
                  <a:lnTo>
                    <a:pt x="42" y="1878"/>
                  </a:lnTo>
                  <a:lnTo>
                    <a:pt x="56" y="1885"/>
                  </a:lnTo>
                  <a:lnTo>
                    <a:pt x="63" y="1886"/>
                  </a:lnTo>
                  <a:lnTo>
                    <a:pt x="64" y="1883"/>
                  </a:lnTo>
                  <a:lnTo>
                    <a:pt x="78" y="1863"/>
                  </a:lnTo>
                  <a:lnTo>
                    <a:pt x="65" y="1838"/>
                  </a:lnTo>
                  <a:lnTo>
                    <a:pt x="63" y="1832"/>
                  </a:lnTo>
                  <a:lnTo>
                    <a:pt x="64" y="1822"/>
                  </a:lnTo>
                  <a:lnTo>
                    <a:pt x="70" y="1818"/>
                  </a:lnTo>
                  <a:lnTo>
                    <a:pt x="78" y="1819"/>
                  </a:lnTo>
                  <a:lnTo>
                    <a:pt x="85" y="1824"/>
                  </a:lnTo>
                  <a:lnTo>
                    <a:pt x="91" y="1829"/>
                  </a:lnTo>
                  <a:lnTo>
                    <a:pt x="97" y="1834"/>
                  </a:lnTo>
                  <a:lnTo>
                    <a:pt x="104" y="1837"/>
                  </a:lnTo>
                  <a:lnTo>
                    <a:pt x="112" y="1837"/>
                  </a:lnTo>
                  <a:lnTo>
                    <a:pt x="119" y="1836"/>
                  </a:lnTo>
                  <a:lnTo>
                    <a:pt x="133" y="1829"/>
                  </a:lnTo>
                  <a:lnTo>
                    <a:pt x="136" y="1829"/>
                  </a:lnTo>
                  <a:lnTo>
                    <a:pt x="139" y="1825"/>
                  </a:lnTo>
                  <a:lnTo>
                    <a:pt x="144" y="1821"/>
                  </a:lnTo>
                  <a:lnTo>
                    <a:pt x="150" y="1820"/>
                  </a:lnTo>
                  <a:lnTo>
                    <a:pt x="155" y="1823"/>
                  </a:lnTo>
                  <a:lnTo>
                    <a:pt x="157" y="1829"/>
                  </a:lnTo>
                  <a:lnTo>
                    <a:pt x="155" y="1844"/>
                  </a:lnTo>
                  <a:lnTo>
                    <a:pt x="156" y="1851"/>
                  </a:lnTo>
                  <a:lnTo>
                    <a:pt x="165" y="1855"/>
                  </a:lnTo>
                  <a:lnTo>
                    <a:pt x="175" y="1850"/>
                  </a:lnTo>
                  <a:lnTo>
                    <a:pt x="183" y="1839"/>
                  </a:lnTo>
                  <a:lnTo>
                    <a:pt x="185" y="1826"/>
                  </a:lnTo>
                  <a:lnTo>
                    <a:pt x="182" y="1818"/>
                  </a:lnTo>
                  <a:lnTo>
                    <a:pt x="175" y="1805"/>
                  </a:lnTo>
                  <a:lnTo>
                    <a:pt x="172" y="1796"/>
                  </a:lnTo>
                  <a:lnTo>
                    <a:pt x="173" y="1790"/>
                  </a:lnTo>
                  <a:lnTo>
                    <a:pt x="175" y="1787"/>
                  </a:lnTo>
                  <a:lnTo>
                    <a:pt x="178" y="1786"/>
                  </a:lnTo>
                  <a:lnTo>
                    <a:pt x="181" y="1787"/>
                  </a:lnTo>
                  <a:lnTo>
                    <a:pt x="183" y="1790"/>
                  </a:lnTo>
                  <a:lnTo>
                    <a:pt x="184" y="1797"/>
                  </a:lnTo>
                  <a:lnTo>
                    <a:pt x="185" y="1802"/>
                  </a:lnTo>
                  <a:lnTo>
                    <a:pt x="199" y="1812"/>
                  </a:lnTo>
                  <a:lnTo>
                    <a:pt x="212" y="1807"/>
                  </a:lnTo>
                  <a:lnTo>
                    <a:pt x="226" y="1798"/>
                  </a:lnTo>
                  <a:lnTo>
                    <a:pt x="241" y="1792"/>
                  </a:lnTo>
                  <a:lnTo>
                    <a:pt x="248" y="1793"/>
                  </a:lnTo>
                  <a:lnTo>
                    <a:pt x="257" y="1796"/>
                  </a:lnTo>
                  <a:lnTo>
                    <a:pt x="266" y="1801"/>
                  </a:lnTo>
                  <a:lnTo>
                    <a:pt x="273" y="1805"/>
                  </a:lnTo>
                  <a:lnTo>
                    <a:pt x="280" y="1809"/>
                  </a:lnTo>
                  <a:lnTo>
                    <a:pt x="305" y="1816"/>
                  </a:lnTo>
                  <a:lnTo>
                    <a:pt x="318" y="1823"/>
                  </a:lnTo>
                  <a:lnTo>
                    <a:pt x="322" y="1824"/>
                  </a:lnTo>
                  <a:lnTo>
                    <a:pt x="327" y="1825"/>
                  </a:lnTo>
                  <a:lnTo>
                    <a:pt x="334" y="1824"/>
                  </a:lnTo>
                  <a:lnTo>
                    <a:pt x="338" y="1826"/>
                  </a:lnTo>
                  <a:lnTo>
                    <a:pt x="340" y="1829"/>
                  </a:lnTo>
                  <a:lnTo>
                    <a:pt x="342" y="1834"/>
                  </a:lnTo>
                  <a:lnTo>
                    <a:pt x="344" y="1839"/>
                  </a:lnTo>
                  <a:lnTo>
                    <a:pt x="350" y="1845"/>
                  </a:lnTo>
                  <a:lnTo>
                    <a:pt x="354" y="1848"/>
                  </a:lnTo>
                  <a:lnTo>
                    <a:pt x="358" y="1850"/>
                  </a:lnTo>
                  <a:lnTo>
                    <a:pt x="368" y="1841"/>
                  </a:lnTo>
                  <a:lnTo>
                    <a:pt x="373" y="1830"/>
                  </a:lnTo>
                  <a:lnTo>
                    <a:pt x="379" y="1801"/>
                  </a:lnTo>
                  <a:lnTo>
                    <a:pt x="383" y="1793"/>
                  </a:lnTo>
                  <a:lnTo>
                    <a:pt x="386" y="1788"/>
                  </a:lnTo>
                  <a:lnTo>
                    <a:pt x="391" y="1784"/>
                  </a:lnTo>
                  <a:lnTo>
                    <a:pt x="397" y="1780"/>
                  </a:lnTo>
                  <a:lnTo>
                    <a:pt x="417" y="1776"/>
                  </a:lnTo>
                  <a:lnTo>
                    <a:pt x="422" y="1773"/>
                  </a:lnTo>
                  <a:lnTo>
                    <a:pt x="429" y="1764"/>
                  </a:lnTo>
                  <a:lnTo>
                    <a:pt x="441" y="1752"/>
                  </a:lnTo>
                  <a:lnTo>
                    <a:pt x="453" y="1746"/>
                  </a:lnTo>
                  <a:lnTo>
                    <a:pt x="460" y="1753"/>
                  </a:lnTo>
                  <a:lnTo>
                    <a:pt x="464" y="1764"/>
                  </a:lnTo>
                  <a:lnTo>
                    <a:pt x="473" y="1775"/>
                  </a:lnTo>
                  <a:lnTo>
                    <a:pt x="485" y="1783"/>
                  </a:lnTo>
                  <a:lnTo>
                    <a:pt x="498" y="1784"/>
                  </a:lnTo>
                  <a:lnTo>
                    <a:pt x="513" y="1779"/>
                  </a:lnTo>
                  <a:lnTo>
                    <a:pt x="520" y="1780"/>
                  </a:lnTo>
                  <a:lnTo>
                    <a:pt x="517" y="1789"/>
                  </a:lnTo>
                  <a:lnTo>
                    <a:pt x="515" y="1797"/>
                  </a:lnTo>
                  <a:lnTo>
                    <a:pt x="521" y="1801"/>
                  </a:lnTo>
                  <a:lnTo>
                    <a:pt x="529" y="1800"/>
                  </a:lnTo>
                  <a:lnTo>
                    <a:pt x="536" y="1794"/>
                  </a:lnTo>
                  <a:lnTo>
                    <a:pt x="538" y="1785"/>
                  </a:lnTo>
                  <a:lnTo>
                    <a:pt x="537" y="1776"/>
                  </a:lnTo>
                  <a:lnTo>
                    <a:pt x="538" y="1769"/>
                  </a:lnTo>
                  <a:lnTo>
                    <a:pt x="557" y="1763"/>
                  </a:lnTo>
                  <a:lnTo>
                    <a:pt x="561" y="1758"/>
                  </a:lnTo>
                  <a:lnTo>
                    <a:pt x="561" y="1751"/>
                  </a:lnTo>
                  <a:lnTo>
                    <a:pt x="556" y="1722"/>
                  </a:lnTo>
                  <a:lnTo>
                    <a:pt x="557" y="1713"/>
                  </a:lnTo>
                  <a:lnTo>
                    <a:pt x="561" y="1708"/>
                  </a:lnTo>
                  <a:lnTo>
                    <a:pt x="569" y="1707"/>
                  </a:lnTo>
                  <a:lnTo>
                    <a:pt x="576" y="1703"/>
                  </a:lnTo>
                  <a:lnTo>
                    <a:pt x="582" y="1697"/>
                  </a:lnTo>
                  <a:lnTo>
                    <a:pt x="582" y="1687"/>
                  </a:lnTo>
                  <a:lnTo>
                    <a:pt x="579" y="1682"/>
                  </a:lnTo>
                  <a:lnTo>
                    <a:pt x="572" y="1676"/>
                  </a:lnTo>
                  <a:lnTo>
                    <a:pt x="570" y="1672"/>
                  </a:lnTo>
                  <a:lnTo>
                    <a:pt x="572" y="1667"/>
                  </a:lnTo>
                  <a:lnTo>
                    <a:pt x="576" y="1667"/>
                  </a:lnTo>
                  <a:lnTo>
                    <a:pt x="580" y="1669"/>
                  </a:lnTo>
                  <a:lnTo>
                    <a:pt x="582" y="1670"/>
                  </a:lnTo>
                  <a:lnTo>
                    <a:pt x="585" y="1674"/>
                  </a:lnTo>
                  <a:lnTo>
                    <a:pt x="589" y="1675"/>
                  </a:lnTo>
                  <a:lnTo>
                    <a:pt x="597" y="1673"/>
                  </a:lnTo>
                  <a:lnTo>
                    <a:pt x="611" y="1665"/>
                  </a:lnTo>
                  <a:lnTo>
                    <a:pt x="617" y="1657"/>
                  </a:lnTo>
                  <a:lnTo>
                    <a:pt x="613" y="1654"/>
                  </a:lnTo>
                  <a:lnTo>
                    <a:pt x="606" y="1653"/>
                  </a:lnTo>
                  <a:lnTo>
                    <a:pt x="598" y="1650"/>
                  </a:lnTo>
                  <a:lnTo>
                    <a:pt x="593" y="1642"/>
                  </a:lnTo>
                  <a:lnTo>
                    <a:pt x="596" y="1639"/>
                  </a:lnTo>
                  <a:lnTo>
                    <a:pt x="604" y="1638"/>
                  </a:lnTo>
                  <a:lnTo>
                    <a:pt x="611" y="1641"/>
                  </a:lnTo>
                  <a:lnTo>
                    <a:pt x="631" y="1653"/>
                  </a:lnTo>
                  <a:lnTo>
                    <a:pt x="635" y="1657"/>
                  </a:lnTo>
                  <a:lnTo>
                    <a:pt x="636" y="1676"/>
                  </a:lnTo>
                  <a:lnTo>
                    <a:pt x="637" y="1683"/>
                  </a:lnTo>
                  <a:lnTo>
                    <a:pt x="641" y="1689"/>
                  </a:lnTo>
                  <a:lnTo>
                    <a:pt x="648" y="1693"/>
                  </a:lnTo>
                  <a:lnTo>
                    <a:pt x="662" y="1699"/>
                  </a:lnTo>
                  <a:lnTo>
                    <a:pt x="669" y="1703"/>
                  </a:lnTo>
                  <a:lnTo>
                    <a:pt x="676" y="1706"/>
                  </a:lnTo>
                  <a:lnTo>
                    <a:pt x="694" y="1705"/>
                  </a:lnTo>
                  <a:lnTo>
                    <a:pt x="702" y="1706"/>
                  </a:lnTo>
                  <a:lnTo>
                    <a:pt x="718" y="1718"/>
                  </a:lnTo>
                  <a:lnTo>
                    <a:pt x="726" y="1723"/>
                  </a:lnTo>
                  <a:lnTo>
                    <a:pt x="729" y="1720"/>
                  </a:lnTo>
                  <a:lnTo>
                    <a:pt x="732" y="1712"/>
                  </a:lnTo>
                  <a:lnTo>
                    <a:pt x="739" y="1708"/>
                  </a:lnTo>
                  <a:lnTo>
                    <a:pt x="756" y="1702"/>
                  </a:lnTo>
                  <a:lnTo>
                    <a:pt x="760" y="1699"/>
                  </a:lnTo>
                  <a:lnTo>
                    <a:pt x="763" y="1696"/>
                  </a:lnTo>
                  <a:lnTo>
                    <a:pt x="765" y="1692"/>
                  </a:lnTo>
                  <a:lnTo>
                    <a:pt x="767" y="1688"/>
                  </a:lnTo>
                  <a:lnTo>
                    <a:pt x="769" y="1676"/>
                  </a:lnTo>
                  <a:lnTo>
                    <a:pt x="767" y="1633"/>
                  </a:lnTo>
                  <a:lnTo>
                    <a:pt x="768" y="1624"/>
                  </a:lnTo>
                  <a:lnTo>
                    <a:pt x="770" y="1613"/>
                  </a:lnTo>
                  <a:lnTo>
                    <a:pt x="773" y="1605"/>
                  </a:lnTo>
                  <a:lnTo>
                    <a:pt x="779" y="1601"/>
                  </a:lnTo>
                  <a:lnTo>
                    <a:pt x="782" y="1597"/>
                  </a:lnTo>
                  <a:lnTo>
                    <a:pt x="787" y="1577"/>
                  </a:lnTo>
                  <a:lnTo>
                    <a:pt x="791" y="1571"/>
                  </a:lnTo>
                  <a:lnTo>
                    <a:pt x="795" y="1571"/>
                  </a:lnTo>
                  <a:lnTo>
                    <a:pt x="800" y="1572"/>
                  </a:lnTo>
                  <a:lnTo>
                    <a:pt x="804" y="1573"/>
                  </a:lnTo>
                  <a:lnTo>
                    <a:pt x="806" y="1574"/>
                  </a:lnTo>
                  <a:lnTo>
                    <a:pt x="808" y="1578"/>
                  </a:lnTo>
                  <a:lnTo>
                    <a:pt x="813" y="1577"/>
                  </a:lnTo>
                  <a:lnTo>
                    <a:pt x="825" y="1572"/>
                  </a:lnTo>
                  <a:lnTo>
                    <a:pt x="832" y="1567"/>
                  </a:lnTo>
                  <a:lnTo>
                    <a:pt x="843" y="1556"/>
                  </a:lnTo>
                  <a:lnTo>
                    <a:pt x="849" y="1539"/>
                  </a:lnTo>
                  <a:lnTo>
                    <a:pt x="852" y="1500"/>
                  </a:lnTo>
                  <a:lnTo>
                    <a:pt x="861" y="1486"/>
                  </a:lnTo>
                  <a:lnTo>
                    <a:pt x="868" y="1483"/>
                  </a:lnTo>
                  <a:lnTo>
                    <a:pt x="883" y="1479"/>
                  </a:lnTo>
                  <a:lnTo>
                    <a:pt x="888" y="1474"/>
                  </a:lnTo>
                  <a:lnTo>
                    <a:pt x="892" y="1466"/>
                  </a:lnTo>
                  <a:lnTo>
                    <a:pt x="896" y="1460"/>
                  </a:lnTo>
                  <a:lnTo>
                    <a:pt x="913" y="1444"/>
                  </a:lnTo>
                  <a:lnTo>
                    <a:pt x="917" y="1437"/>
                  </a:lnTo>
                  <a:lnTo>
                    <a:pt x="918" y="1428"/>
                  </a:lnTo>
                  <a:lnTo>
                    <a:pt x="908" y="1412"/>
                  </a:lnTo>
                  <a:lnTo>
                    <a:pt x="901" y="1385"/>
                  </a:lnTo>
                  <a:lnTo>
                    <a:pt x="898" y="1379"/>
                  </a:lnTo>
                  <a:lnTo>
                    <a:pt x="894" y="1370"/>
                  </a:lnTo>
                  <a:lnTo>
                    <a:pt x="893" y="1362"/>
                  </a:lnTo>
                  <a:lnTo>
                    <a:pt x="899" y="1357"/>
                  </a:lnTo>
                  <a:lnTo>
                    <a:pt x="939" y="1348"/>
                  </a:lnTo>
                  <a:lnTo>
                    <a:pt x="961" y="1346"/>
                  </a:lnTo>
                  <a:lnTo>
                    <a:pt x="968" y="1349"/>
                  </a:lnTo>
                  <a:lnTo>
                    <a:pt x="982" y="1361"/>
                  </a:lnTo>
                  <a:lnTo>
                    <a:pt x="989" y="1364"/>
                  </a:lnTo>
                  <a:lnTo>
                    <a:pt x="1003" y="1359"/>
                  </a:lnTo>
                  <a:lnTo>
                    <a:pt x="1050" y="1321"/>
                  </a:lnTo>
                  <a:lnTo>
                    <a:pt x="1071" y="1308"/>
                  </a:lnTo>
                  <a:lnTo>
                    <a:pt x="1083" y="1305"/>
                  </a:lnTo>
                  <a:lnTo>
                    <a:pt x="1111" y="1304"/>
                  </a:lnTo>
                  <a:lnTo>
                    <a:pt x="1116" y="1301"/>
                  </a:lnTo>
                  <a:lnTo>
                    <a:pt x="1109" y="1287"/>
                  </a:lnTo>
                  <a:lnTo>
                    <a:pt x="1110" y="1278"/>
                  </a:lnTo>
                  <a:lnTo>
                    <a:pt x="1114" y="127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xmlns="" id="{72E9D454-E884-470C-BDC1-2717F6A34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8150" y="2713254"/>
              <a:ext cx="286580" cy="486252"/>
            </a:xfrm>
            <a:custGeom>
              <a:avLst/>
              <a:gdLst>
                <a:gd name="T0" fmla="*/ 1084 w 1119"/>
                <a:gd name="T1" fmla="*/ 1249 h 1887"/>
                <a:gd name="T2" fmla="*/ 1077 w 1119"/>
                <a:gd name="T3" fmla="*/ 1187 h 1887"/>
                <a:gd name="T4" fmla="*/ 1068 w 1119"/>
                <a:gd name="T5" fmla="*/ 989 h 1887"/>
                <a:gd name="T6" fmla="*/ 1036 w 1119"/>
                <a:gd name="T7" fmla="*/ 739 h 1887"/>
                <a:gd name="T8" fmla="*/ 1003 w 1119"/>
                <a:gd name="T9" fmla="*/ 488 h 1887"/>
                <a:gd name="T10" fmla="*/ 971 w 1119"/>
                <a:gd name="T11" fmla="*/ 239 h 1887"/>
                <a:gd name="T12" fmla="*/ 913 w 1119"/>
                <a:gd name="T13" fmla="*/ 3 h 1887"/>
                <a:gd name="T14" fmla="*/ 730 w 1119"/>
                <a:gd name="T15" fmla="*/ 28 h 1887"/>
                <a:gd name="T16" fmla="*/ 519 w 1119"/>
                <a:gd name="T17" fmla="*/ 55 h 1887"/>
                <a:gd name="T18" fmla="*/ 309 w 1119"/>
                <a:gd name="T19" fmla="*/ 81 h 1887"/>
                <a:gd name="T20" fmla="*/ 68 w 1119"/>
                <a:gd name="T21" fmla="*/ 162 h 1887"/>
                <a:gd name="T22" fmla="*/ 18 w 1119"/>
                <a:gd name="T23" fmla="*/ 129 h 1887"/>
                <a:gd name="T24" fmla="*/ 60 w 1119"/>
                <a:gd name="T25" fmla="*/ 515 h 1887"/>
                <a:gd name="T26" fmla="*/ 116 w 1119"/>
                <a:gd name="T27" fmla="*/ 1026 h 1887"/>
                <a:gd name="T28" fmla="*/ 103 w 1119"/>
                <a:gd name="T29" fmla="*/ 1202 h 1887"/>
                <a:gd name="T30" fmla="*/ 102 w 1119"/>
                <a:gd name="T31" fmla="*/ 1289 h 1887"/>
                <a:gd name="T32" fmla="*/ 148 w 1119"/>
                <a:gd name="T33" fmla="*/ 1344 h 1887"/>
                <a:gd name="T34" fmla="*/ 163 w 1119"/>
                <a:gd name="T35" fmla="*/ 1417 h 1887"/>
                <a:gd name="T36" fmla="*/ 143 w 1119"/>
                <a:gd name="T37" fmla="*/ 1480 h 1887"/>
                <a:gd name="T38" fmla="*/ 135 w 1119"/>
                <a:gd name="T39" fmla="*/ 1512 h 1887"/>
                <a:gd name="T40" fmla="*/ 134 w 1119"/>
                <a:gd name="T41" fmla="*/ 1547 h 1887"/>
                <a:gd name="T42" fmla="*/ 120 w 1119"/>
                <a:gd name="T43" fmla="*/ 1564 h 1887"/>
                <a:gd name="T44" fmla="*/ 97 w 1119"/>
                <a:gd name="T45" fmla="*/ 1605 h 1887"/>
                <a:gd name="T46" fmla="*/ 75 w 1119"/>
                <a:gd name="T47" fmla="*/ 1640 h 1887"/>
                <a:gd name="T48" fmla="*/ 65 w 1119"/>
                <a:gd name="T49" fmla="*/ 1648 h 1887"/>
                <a:gd name="T50" fmla="*/ 47 w 1119"/>
                <a:gd name="T51" fmla="*/ 1657 h 1887"/>
                <a:gd name="T52" fmla="*/ 28 w 1119"/>
                <a:gd name="T53" fmla="*/ 1684 h 1887"/>
                <a:gd name="T54" fmla="*/ 38 w 1119"/>
                <a:gd name="T55" fmla="*/ 1710 h 1887"/>
                <a:gd name="T56" fmla="*/ 27 w 1119"/>
                <a:gd name="T57" fmla="*/ 1742 h 1887"/>
                <a:gd name="T58" fmla="*/ 26 w 1119"/>
                <a:gd name="T59" fmla="*/ 1766 h 1887"/>
                <a:gd name="T60" fmla="*/ 23 w 1119"/>
                <a:gd name="T61" fmla="*/ 1804 h 1887"/>
                <a:gd name="T62" fmla="*/ 25 w 1119"/>
                <a:gd name="T63" fmla="*/ 1838 h 1887"/>
                <a:gd name="T64" fmla="*/ 25 w 1119"/>
                <a:gd name="T65" fmla="*/ 1869 h 1887"/>
                <a:gd name="T66" fmla="*/ 19 w 1119"/>
                <a:gd name="T67" fmla="*/ 1876 h 1887"/>
                <a:gd name="T68" fmla="*/ 78 w 1119"/>
                <a:gd name="T69" fmla="*/ 1863 h 1887"/>
                <a:gd name="T70" fmla="*/ 91 w 1119"/>
                <a:gd name="T71" fmla="*/ 1829 h 1887"/>
                <a:gd name="T72" fmla="*/ 139 w 1119"/>
                <a:gd name="T73" fmla="*/ 1825 h 1887"/>
                <a:gd name="T74" fmla="*/ 165 w 1119"/>
                <a:gd name="T75" fmla="*/ 1855 h 1887"/>
                <a:gd name="T76" fmla="*/ 173 w 1119"/>
                <a:gd name="T77" fmla="*/ 1790 h 1887"/>
                <a:gd name="T78" fmla="*/ 199 w 1119"/>
                <a:gd name="T79" fmla="*/ 1812 h 1887"/>
                <a:gd name="T80" fmla="*/ 273 w 1119"/>
                <a:gd name="T81" fmla="*/ 1805 h 1887"/>
                <a:gd name="T82" fmla="*/ 338 w 1119"/>
                <a:gd name="T83" fmla="*/ 1826 h 1887"/>
                <a:gd name="T84" fmla="*/ 368 w 1119"/>
                <a:gd name="T85" fmla="*/ 1841 h 1887"/>
                <a:gd name="T86" fmla="*/ 417 w 1119"/>
                <a:gd name="T87" fmla="*/ 1776 h 1887"/>
                <a:gd name="T88" fmla="*/ 473 w 1119"/>
                <a:gd name="T89" fmla="*/ 1775 h 1887"/>
                <a:gd name="T90" fmla="*/ 521 w 1119"/>
                <a:gd name="T91" fmla="*/ 1801 h 1887"/>
                <a:gd name="T92" fmla="*/ 561 w 1119"/>
                <a:gd name="T93" fmla="*/ 1758 h 1887"/>
                <a:gd name="T94" fmla="*/ 582 w 1119"/>
                <a:gd name="T95" fmla="*/ 1697 h 1887"/>
                <a:gd name="T96" fmla="*/ 580 w 1119"/>
                <a:gd name="T97" fmla="*/ 1669 h 1887"/>
                <a:gd name="T98" fmla="*/ 613 w 1119"/>
                <a:gd name="T99" fmla="*/ 1654 h 1887"/>
                <a:gd name="T100" fmla="*/ 631 w 1119"/>
                <a:gd name="T101" fmla="*/ 1653 h 1887"/>
                <a:gd name="T102" fmla="*/ 669 w 1119"/>
                <a:gd name="T103" fmla="*/ 1703 h 1887"/>
                <a:gd name="T104" fmla="*/ 732 w 1119"/>
                <a:gd name="T105" fmla="*/ 1712 h 1887"/>
                <a:gd name="T106" fmla="*/ 769 w 1119"/>
                <a:gd name="T107" fmla="*/ 1676 h 1887"/>
                <a:gd name="T108" fmla="*/ 787 w 1119"/>
                <a:gd name="T109" fmla="*/ 1577 h 1887"/>
                <a:gd name="T110" fmla="*/ 813 w 1119"/>
                <a:gd name="T111" fmla="*/ 1577 h 1887"/>
                <a:gd name="T112" fmla="*/ 868 w 1119"/>
                <a:gd name="T113" fmla="*/ 1483 h 1887"/>
                <a:gd name="T114" fmla="*/ 918 w 1119"/>
                <a:gd name="T115" fmla="*/ 1428 h 1887"/>
                <a:gd name="T116" fmla="*/ 939 w 1119"/>
                <a:gd name="T117" fmla="*/ 1348 h 1887"/>
                <a:gd name="T118" fmla="*/ 1071 w 1119"/>
                <a:gd name="T119" fmla="*/ 1308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87">
                  <a:moveTo>
                    <a:pt x="1114" y="1272"/>
                  </a:moveTo>
                  <a:lnTo>
                    <a:pt x="1118" y="1263"/>
                  </a:lnTo>
                  <a:lnTo>
                    <a:pt x="1118" y="1257"/>
                  </a:lnTo>
                  <a:lnTo>
                    <a:pt x="1110" y="1255"/>
                  </a:lnTo>
                  <a:lnTo>
                    <a:pt x="1094" y="1256"/>
                  </a:lnTo>
                  <a:lnTo>
                    <a:pt x="1088" y="1254"/>
                  </a:lnTo>
                  <a:lnTo>
                    <a:pt x="1084" y="1249"/>
                  </a:lnTo>
                  <a:lnTo>
                    <a:pt x="1086" y="1245"/>
                  </a:lnTo>
                  <a:lnTo>
                    <a:pt x="1097" y="1231"/>
                  </a:lnTo>
                  <a:lnTo>
                    <a:pt x="1099" y="1223"/>
                  </a:lnTo>
                  <a:lnTo>
                    <a:pt x="1096" y="1215"/>
                  </a:lnTo>
                  <a:lnTo>
                    <a:pt x="1090" y="1209"/>
                  </a:lnTo>
                  <a:lnTo>
                    <a:pt x="1079" y="1201"/>
                  </a:lnTo>
                  <a:lnTo>
                    <a:pt x="1077" y="1187"/>
                  </a:lnTo>
                  <a:lnTo>
                    <a:pt x="1085" y="1174"/>
                  </a:lnTo>
                  <a:lnTo>
                    <a:pt x="1091" y="1169"/>
                  </a:lnTo>
                  <a:lnTo>
                    <a:pt x="1087" y="1133"/>
                  </a:lnTo>
                  <a:lnTo>
                    <a:pt x="1082" y="1097"/>
                  </a:lnTo>
                  <a:lnTo>
                    <a:pt x="1078" y="1061"/>
                  </a:lnTo>
                  <a:lnTo>
                    <a:pt x="1073" y="1025"/>
                  </a:lnTo>
                  <a:lnTo>
                    <a:pt x="1068" y="989"/>
                  </a:lnTo>
                  <a:lnTo>
                    <a:pt x="1063" y="954"/>
                  </a:lnTo>
                  <a:lnTo>
                    <a:pt x="1059" y="918"/>
                  </a:lnTo>
                  <a:lnTo>
                    <a:pt x="1054" y="882"/>
                  </a:lnTo>
                  <a:lnTo>
                    <a:pt x="1050" y="846"/>
                  </a:lnTo>
                  <a:lnTo>
                    <a:pt x="1045" y="810"/>
                  </a:lnTo>
                  <a:lnTo>
                    <a:pt x="1041" y="775"/>
                  </a:lnTo>
                  <a:lnTo>
                    <a:pt x="1036" y="739"/>
                  </a:lnTo>
                  <a:lnTo>
                    <a:pt x="1031" y="703"/>
                  </a:lnTo>
                  <a:lnTo>
                    <a:pt x="1027" y="667"/>
                  </a:lnTo>
                  <a:lnTo>
                    <a:pt x="1022" y="631"/>
                  </a:lnTo>
                  <a:lnTo>
                    <a:pt x="1017" y="596"/>
                  </a:lnTo>
                  <a:lnTo>
                    <a:pt x="1013" y="560"/>
                  </a:lnTo>
                  <a:lnTo>
                    <a:pt x="1008" y="524"/>
                  </a:lnTo>
                  <a:lnTo>
                    <a:pt x="1003" y="488"/>
                  </a:lnTo>
                  <a:lnTo>
                    <a:pt x="999" y="453"/>
                  </a:lnTo>
                  <a:lnTo>
                    <a:pt x="994" y="417"/>
                  </a:lnTo>
                  <a:lnTo>
                    <a:pt x="990" y="382"/>
                  </a:lnTo>
                  <a:lnTo>
                    <a:pt x="985" y="346"/>
                  </a:lnTo>
                  <a:lnTo>
                    <a:pt x="980" y="310"/>
                  </a:lnTo>
                  <a:lnTo>
                    <a:pt x="976" y="274"/>
                  </a:lnTo>
                  <a:lnTo>
                    <a:pt x="971" y="239"/>
                  </a:lnTo>
                  <a:lnTo>
                    <a:pt x="966" y="203"/>
                  </a:lnTo>
                  <a:lnTo>
                    <a:pt x="962" y="167"/>
                  </a:lnTo>
                  <a:lnTo>
                    <a:pt x="952" y="96"/>
                  </a:lnTo>
                  <a:lnTo>
                    <a:pt x="948" y="61"/>
                  </a:lnTo>
                  <a:lnTo>
                    <a:pt x="943" y="25"/>
                  </a:lnTo>
                  <a:lnTo>
                    <a:pt x="940" y="0"/>
                  </a:lnTo>
                  <a:lnTo>
                    <a:pt x="913" y="3"/>
                  </a:lnTo>
                  <a:lnTo>
                    <a:pt x="887" y="7"/>
                  </a:lnTo>
                  <a:lnTo>
                    <a:pt x="861" y="10"/>
                  </a:lnTo>
                  <a:lnTo>
                    <a:pt x="835" y="14"/>
                  </a:lnTo>
                  <a:lnTo>
                    <a:pt x="808" y="17"/>
                  </a:lnTo>
                  <a:lnTo>
                    <a:pt x="782" y="21"/>
                  </a:lnTo>
                  <a:lnTo>
                    <a:pt x="756" y="24"/>
                  </a:lnTo>
                  <a:lnTo>
                    <a:pt x="730" y="28"/>
                  </a:lnTo>
                  <a:lnTo>
                    <a:pt x="703" y="31"/>
                  </a:lnTo>
                  <a:lnTo>
                    <a:pt x="677" y="35"/>
                  </a:lnTo>
                  <a:lnTo>
                    <a:pt x="651" y="38"/>
                  </a:lnTo>
                  <a:lnTo>
                    <a:pt x="624" y="42"/>
                  </a:lnTo>
                  <a:lnTo>
                    <a:pt x="598" y="45"/>
                  </a:lnTo>
                  <a:lnTo>
                    <a:pt x="546" y="52"/>
                  </a:lnTo>
                  <a:lnTo>
                    <a:pt x="519" y="55"/>
                  </a:lnTo>
                  <a:lnTo>
                    <a:pt x="493" y="58"/>
                  </a:lnTo>
                  <a:lnTo>
                    <a:pt x="467" y="62"/>
                  </a:lnTo>
                  <a:lnTo>
                    <a:pt x="440" y="65"/>
                  </a:lnTo>
                  <a:lnTo>
                    <a:pt x="388" y="71"/>
                  </a:lnTo>
                  <a:lnTo>
                    <a:pt x="362" y="75"/>
                  </a:lnTo>
                  <a:lnTo>
                    <a:pt x="335" y="78"/>
                  </a:lnTo>
                  <a:lnTo>
                    <a:pt x="309" y="81"/>
                  </a:lnTo>
                  <a:lnTo>
                    <a:pt x="283" y="84"/>
                  </a:lnTo>
                  <a:lnTo>
                    <a:pt x="257" y="87"/>
                  </a:lnTo>
                  <a:lnTo>
                    <a:pt x="247" y="88"/>
                  </a:lnTo>
                  <a:lnTo>
                    <a:pt x="187" y="130"/>
                  </a:lnTo>
                  <a:lnTo>
                    <a:pt x="131" y="157"/>
                  </a:lnTo>
                  <a:lnTo>
                    <a:pt x="101" y="164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5" y="158"/>
                  </a:lnTo>
                  <a:lnTo>
                    <a:pt x="52" y="152"/>
                  </a:lnTo>
                  <a:lnTo>
                    <a:pt x="52" y="143"/>
                  </a:lnTo>
                  <a:lnTo>
                    <a:pt x="42" y="148"/>
                  </a:lnTo>
                  <a:lnTo>
                    <a:pt x="29" y="141"/>
                  </a:lnTo>
                  <a:lnTo>
                    <a:pt x="18" y="129"/>
                  </a:lnTo>
                  <a:lnTo>
                    <a:pt x="19" y="134"/>
                  </a:lnTo>
                  <a:lnTo>
                    <a:pt x="26" y="197"/>
                  </a:lnTo>
                  <a:lnTo>
                    <a:pt x="33" y="261"/>
                  </a:lnTo>
                  <a:lnTo>
                    <a:pt x="40" y="325"/>
                  </a:lnTo>
                  <a:lnTo>
                    <a:pt x="46" y="388"/>
                  </a:lnTo>
                  <a:lnTo>
                    <a:pt x="53" y="452"/>
                  </a:lnTo>
                  <a:lnTo>
                    <a:pt x="60" y="515"/>
                  </a:lnTo>
                  <a:lnTo>
                    <a:pt x="67" y="579"/>
                  </a:lnTo>
                  <a:lnTo>
                    <a:pt x="74" y="643"/>
                  </a:lnTo>
                  <a:lnTo>
                    <a:pt x="81" y="707"/>
                  </a:lnTo>
                  <a:lnTo>
                    <a:pt x="88" y="770"/>
                  </a:lnTo>
                  <a:lnTo>
                    <a:pt x="95" y="834"/>
                  </a:lnTo>
                  <a:lnTo>
                    <a:pt x="109" y="962"/>
                  </a:lnTo>
                  <a:lnTo>
                    <a:pt x="116" y="1026"/>
                  </a:lnTo>
                  <a:lnTo>
                    <a:pt x="123" y="1090"/>
                  </a:lnTo>
                  <a:lnTo>
                    <a:pt x="130" y="1154"/>
                  </a:lnTo>
                  <a:lnTo>
                    <a:pt x="132" y="1171"/>
                  </a:lnTo>
                  <a:lnTo>
                    <a:pt x="131" y="1173"/>
                  </a:lnTo>
                  <a:lnTo>
                    <a:pt x="111" y="1185"/>
                  </a:lnTo>
                  <a:lnTo>
                    <a:pt x="105" y="1192"/>
                  </a:lnTo>
                  <a:lnTo>
                    <a:pt x="103" y="1202"/>
                  </a:lnTo>
                  <a:lnTo>
                    <a:pt x="105" y="1209"/>
                  </a:lnTo>
                  <a:lnTo>
                    <a:pt x="115" y="1223"/>
                  </a:lnTo>
                  <a:lnTo>
                    <a:pt x="117" y="1242"/>
                  </a:lnTo>
                  <a:lnTo>
                    <a:pt x="97" y="1266"/>
                  </a:lnTo>
                  <a:lnTo>
                    <a:pt x="97" y="1283"/>
                  </a:lnTo>
                  <a:lnTo>
                    <a:pt x="100" y="1287"/>
                  </a:lnTo>
                  <a:lnTo>
                    <a:pt x="102" y="1289"/>
                  </a:lnTo>
                  <a:lnTo>
                    <a:pt x="108" y="1291"/>
                  </a:lnTo>
                  <a:lnTo>
                    <a:pt x="120" y="1301"/>
                  </a:lnTo>
                  <a:lnTo>
                    <a:pt x="124" y="1308"/>
                  </a:lnTo>
                  <a:lnTo>
                    <a:pt x="129" y="1325"/>
                  </a:lnTo>
                  <a:lnTo>
                    <a:pt x="132" y="1332"/>
                  </a:lnTo>
                  <a:lnTo>
                    <a:pt x="137" y="1336"/>
                  </a:lnTo>
                  <a:lnTo>
                    <a:pt x="148" y="1344"/>
                  </a:lnTo>
                  <a:lnTo>
                    <a:pt x="151" y="1349"/>
                  </a:lnTo>
                  <a:lnTo>
                    <a:pt x="153" y="1367"/>
                  </a:lnTo>
                  <a:lnTo>
                    <a:pt x="152" y="1373"/>
                  </a:lnTo>
                  <a:lnTo>
                    <a:pt x="148" y="1380"/>
                  </a:lnTo>
                  <a:lnTo>
                    <a:pt x="148" y="1385"/>
                  </a:lnTo>
                  <a:lnTo>
                    <a:pt x="153" y="1401"/>
                  </a:lnTo>
                  <a:lnTo>
                    <a:pt x="163" y="1417"/>
                  </a:lnTo>
                  <a:lnTo>
                    <a:pt x="169" y="1434"/>
                  </a:lnTo>
                  <a:lnTo>
                    <a:pt x="162" y="1468"/>
                  </a:lnTo>
                  <a:lnTo>
                    <a:pt x="161" y="1471"/>
                  </a:lnTo>
                  <a:lnTo>
                    <a:pt x="157" y="1473"/>
                  </a:lnTo>
                  <a:lnTo>
                    <a:pt x="152" y="1473"/>
                  </a:lnTo>
                  <a:lnTo>
                    <a:pt x="148" y="1474"/>
                  </a:lnTo>
                  <a:lnTo>
                    <a:pt x="143" y="1480"/>
                  </a:lnTo>
                  <a:lnTo>
                    <a:pt x="139" y="1488"/>
                  </a:lnTo>
                  <a:lnTo>
                    <a:pt x="137" y="1497"/>
                  </a:lnTo>
                  <a:lnTo>
                    <a:pt x="139" y="1506"/>
                  </a:lnTo>
                  <a:lnTo>
                    <a:pt x="139" y="1508"/>
                  </a:lnTo>
                  <a:lnTo>
                    <a:pt x="138" y="1510"/>
                  </a:lnTo>
                  <a:lnTo>
                    <a:pt x="137" y="1511"/>
                  </a:lnTo>
                  <a:lnTo>
                    <a:pt x="135" y="1512"/>
                  </a:lnTo>
                  <a:lnTo>
                    <a:pt x="137" y="1512"/>
                  </a:lnTo>
                  <a:lnTo>
                    <a:pt x="133" y="1515"/>
                  </a:lnTo>
                  <a:lnTo>
                    <a:pt x="129" y="1520"/>
                  </a:lnTo>
                  <a:lnTo>
                    <a:pt x="126" y="1525"/>
                  </a:lnTo>
                  <a:lnTo>
                    <a:pt x="125" y="1532"/>
                  </a:lnTo>
                  <a:lnTo>
                    <a:pt x="127" y="1539"/>
                  </a:lnTo>
                  <a:lnTo>
                    <a:pt x="134" y="1547"/>
                  </a:lnTo>
                  <a:lnTo>
                    <a:pt x="135" y="1552"/>
                  </a:lnTo>
                  <a:lnTo>
                    <a:pt x="133" y="1557"/>
                  </a:lnTo>
                  <a:lnTo>
                    <a:pt x="131" y="1557"/>
                  </a:lnTo>
                  <a:lnTo>
                    <a:pt x="129" y="1556"/>
                  </a:lnTo>
                  <a:lnTo>
                    <a:pt x="125" y="1556"/>
                  </a:lnTo>
                  <a:lnTo>
                    <a:pt x="123" y="1558"/>
                  </a:lnTo>
                  <a:lnTo>
                    <a:pt x="120" y="1564"/>
                  </a:lnTo>
                  <a:lnTo>
                    <a:pt x="117" y="1566"/>
                  </a:lnTo>
                  <a:lnTo>
                    <a:pt x="106" y="1573"/>
                  </a:lnTo>
                  <a:lnTo>
                    <a:pt x="96" y="1578"/>
                  </a:lnTo>
                  <a:lnTo>
                    <a:pt x="97" y="1581"/>
                  </a:lnTo>
                  <a:lnTo>
                    <a:pt x="102" y="1586"/>
                  </a:lnTo>
                  <a:lnTo>
                    <a:pt x="102" y="1595"/>
                  </a:lnTo>
                  <a:lnTo>
                    <a:pt x="97" y="1605"/>
                  </a:lnTo>
                  <a:lnTo>
                    <a:pt x="93" y="1612"/>
                  </a:lnTo>
                  <a:lnTo>
                    <a:pt x="90" y="1614"/>
                  </a:lnTo>
                  <a:lnTo>
                    <a:pt x="84" y="1617"/>
                  </a:lnTo>
                  <a:lnTo>
                    <a:pt x="81" y="1619"/>
                  </a:lnTo>
                  <a:lnTo>
                    <a:pt x="79" y="1625"/>
                  </a:lnTo>
                  <a:lnTo>
                    <a:pt x="77" y="1635"/>
                  </a:lnTo>
                  <a:lnTo>
                    <a:pt x="75" y="1640"/>
                  </a:lnTo>
                  <a:lnTo>
                    <a:pt x="74" y="1644"/>
                  </a:lnTo>
                  <a:lnTo>
                    <a:pt x="74" y="1650"/>
                  </a:lnTo>
                  <a:lnTo>
                    <a:pt x="74" y="1655"/>
                  </a:lnTo>
                  <a:lnTo>
                    <a:pt x="72" y="1658"/>
                  </a:lnTo>
                  <a:lnTo>
                    <a:pt x="68" y="1656"/>
                  </a:lnTo>
                  <a:lnTo>
                    <a:pt x="66" y="1652"/>
                  </a:lnTo>
                  <a:lnTo>
                    <a:pt x="65" y="1648"/>
                  </a:lnTo>
                  <a:lnTo>
                    <a:pt x="63" y="1646"/>
                  </a:lnTo>
                  <a:lnTo>
                    <a:pt x="61" y="1648"/>
                  </a:lnTo>
                  <a:lnTo>
                    <a:pt x="58" y="1651"/>
                  </a:lnTo>
                  <a:lnTo>
                    <a:pt x="57" y="1655"/>
                  </a:lnTo>
                  <a:lnTo>
                    <a:pt x="55" y="1664"/>
                  </a:lnTo>
                  <a:lnTo>
                    <a:pt x="51" y="1662"/>
                  </a:lnTo>
                  <a:lnTo>
                    <a:pt x="47" y="1657"/>
                  </a:lnTo>
                  <a:lnTo>
                    <a:pt x="46" y="1654"/>
                  </a:lnTo>
                  <a:lnTo>
                    <a:pt x="39" y="1657"/>
                  </a:lnTo>
                  <a:lnTo>
                    <a:pt x="37" y="1662"/>
                  </a:lnTo>
                  <a:lnTo>
                    <a:pt x="35" y="1670"/>
                  </a:lnTo>
                  <a:lnTo>
                    <a:pt x="34" y="1677"/>
                  </a:lnTo>
                  <a:lnTo>
                    <a:pt x="31" y="1682"/>
                  </a:lnTo>
                  <a:lnTo>
                    <a:pt x="28" y="1684"/>
                  </a:lnTo>
                  <a:lnTo>
                    <a:pt x="26" y="1688"/>
                  </a:lnTo>
                  <a:lnTo>
                    <a:pt x="26" y="1693"/>
                  </a:lnTo>
                  <a:lnTo>
                    <a:pt x="27" y="1698"/>
                  </a:lnTo>
                  <a:lnTo>
                    <a:pt x="30" y="1701"/>
                  </a:lnTo>
                  <a:lnTo>
                    <a:pt x="33" y="1704"/>
                  </a:lnTo>
                  <a:lnTo>
                    <a:pt x="34" y="1706"/>
                  </a:lnTo>
                  <a:lnTo>
                    <a:pt x="38" y="1710"/>
                  </a:lnTo>
                  <a:lnTo>
                    <a:pt x="45" y="1713"/>
                  </a:lnTo>
                  <a:lnTo>
                    <a:pt x="50" y="1718"/>
                  </a:lnTo>
                  <a:lnTo>
                    <a:pt x="47" y="1726"/>
                  </a:lnTo>
                  <a:lnTo>
                    <a:pt x="44" y="1728"/>
                  </a:lnTo>
                  <a:lnTo>
                    <a:pt x="37" y="1731"/>
                  </a:lnTo>
                  <a:lnTo>
                    <a:pt x="34" y="1734"/>
                  </a:lnTo>
                  <a:lnTo>
                    <a:pt x="27" y="1742"/>
                  </a:lnTo>
                  <a:lnTo>
                    <a:pt x="19" y="1749"/>
                  </a:lnTo>
                  <a:lnTo>
                    <a:pt x="25" y="1751"/>
                  </a:lnTo>
                  <a:lnTo>
                    <a:pt x="36" y="1749"/>
                  </a:lnTo>
                  <a:lnTo>
                    <a:pt x="42" y="1753"/>
                  </a:lnTo>
                  <a:lnTo>
                    <a:pt x="37" y="1758"/>
                  </a:lnTo>
                  <a:lnTo>
                    <a:pt x="32" y="1762"/>
                  </a:lnTo>
                  <a:lnTo>
                    <a:pt x="26" y="1766"/>
                  </a:lnTo>
                  <a:lnTo>
                    <a:pt x="20" y="1768"/>
                  </a:lnTo>
                  <a:lnTo>
                    <a:pt x="16" y="1770"/>
                  </a:lnTo>
                  <a:lnTo>
                    <a:pt x="22" y="1780"/>
                  </a:lnTo>
                  <a:lnTo>
                    <a:pt x="18" y="1786"/>
                  </a:lnTo>
                  <a:lnTo>
                    <a:pt x="20" y="1790"/>
                  </a:lnTo>
                  <a:lnTo>
                    <a:pt x="22" y="1797"/>
                  </a:lnTo>
                  <a:lnTo>
                    <a:pt x="23" y="1804"/>
                  </a:lnTo>
                  <a:lnTo>
                    <a:pt x="22" y="1807"/>
                  </a:lnTo>
                  <a:lnTo>
                    <a:pt x="19" y="1810"/>
                  </a:lnTo>
                  <a:lnTo>
                    <a:pt x="19" y="1816"/>
                  </a:lnTo>
                  <a:lnTo>
                    <a:pt x="22" y="1824"/>
                  </a:lnTo>
                  <a:lnTo>
                    <a:pt x="24" y="1830"/>
                  </a:lnTo>
                  <a:lnTo>
                    <a:pt x="25" y="1835"/>
                  </a:lnTo>
                  <a:lnTo>
                    <a:pt x="25" y="1838"/>
                  </a:lnTo>
                  <a:lnTo>
                    <a:pt x="19" y="1841"/>
                  </a:lnTo>
                  <a:lnTo>
                    <a:pt x="16" y="1842"/>
                  </a:lnTo>
                  <a:lnTo>
                    <a:pt x="0" y="1841"/>
                  </a:lnTo>
                  <a:lnTo>
                    <a:pt x="6" y="1847"/>
                  </a:lnTo>
                  <a:lnTo>
                    <a:pt x="26" y="1862"/>
                  </a:lnTo>
                  <a:lnTo>
                    <a:pt x="28" y="1867"/>
                  </a:lnTo>
                  <a:lnTo>
                    <a:pt x="25" y="1869"/>
                  </a:lnTo>
                  <a:lnTo>
                    <a:pt x="19" y="1870"/>
                  </a:lnTo>
                  <a:lnTo>
                    <a:pt x="9" y="1870"/>
                  </a:lnTo>
                  <a:lnTo>
                    <a:pt x="8" y="1871"/>
                  </a:lnTo>
                  <a:lnTo>
                    <a:pt x="8" y="1874"/>
                  </a:lnTo>
                  <a:lnTo>
                    <a:pt x="10" y="1876"/>
                  </a:lnTo>
                  <a:lnTo>
                    <a:pt x="12" y="1876"/>
                  </a:lnTo>
                  <a:lnTo>
                    <a:pt x="19" y="1876"/>
                  </a:lnTo>
                  <a:lnTo>
                    <a:pt x="28" y="1879"/>
                  </a:lnTo>
                  <a:lnTo>
                    <a:pt x="36" y="1877"/>
                  </a:lnTo>
                  <a:lnTo>
                    <a:pt x="42" y="1878"/>
                  </a:lnTo>
                  <a:lnTo>
                    <a:pt x="56" y="1885"/>
                  </a:lnTo>
                  <a:lnTo>
                    <a:pt x="63" y="1886"/>
                  </a:lnTo>
                  <a:lnTo>
                    <a:pt x="64" y="1883"/>
                  </a:lnTo>
                  <a:lnTo>
                    <a:pt x="78" y="1863"/>
                  </a:lnTo>
                  <a:lnTo>
                    <a:pt x="65" y="1838"/>
                  </a:lnTo>
                  <a:lnTo>
                    <a:pt x="63" y="1832"/>
                  </a:lnTo>
                  <a:lnTo>
                    <a:pt x="64" y="1822"/>
                  </a:lnTo>
                  <a:lnTo>
                    <a:pt x="70" y="1818"/>
                  </a:lnTo>
                  <a:lnTo>
                    <a:pt x="78" y="1819"/>
                  </a:lnTo>
                  <a:lnTo>
                    <a:pt x="85" y="1824"/>
                  </a:lnTo>
                  <a:lnTo>
                    <a:pt x="91" y="1829"/>
                  </a:lnTo>
                  <a:lnTo>
                    <a:pt x="97" y="1834"/>
                  </a:lnTo>
                  <a:lnTo>
                    <a:pt x="104" y="1837"/>
                  </a:lnTo>
                  <a:lnTo>
                    <a:pt x="112" y="1837"/>
                  </a:lnTo>
                  <a:lnTo>
                    <a:pt x="119" y="1836"/>
                  </a:lnTo>
                  <a:lnTo>
                    <a:pt x="133" y="1829"/>
                  </a:lnTo>
                  <a:lnTo>
                    <a:pt x="136" y="1829"/>
                  </a:lnTo>
                  <a:lnTo>
                    <a:pt x="139" y="1825"/>
                  </a:lnTo>
                  <a:lnTo>
                    <a:pt x="144" y="1821"/>
                  </a:lnTo>
                  <a:lnTo>
                    <a:pt x="150" y="1820"/>
                  </a:lnTo>
                  <a:lnTo>
                    <a:pt x="155" y="1823"/>
                  </a:lnTo>
                  <a:lnTo>
                    <a:pt x="157" y="1829"/>
                  </a:lnTo>
                  <a:lnTo>
                    <a:pt x="155" y="1844"/>
                  </a:lnTo>
                  <a:lnTo>
                    <a:pt x="156" y="1851"/>
                  </a:lnTo>
                  <a:lnTo>
                    <a:pt x="165" y="1855"/>
                  </a:lnTo>
                  <a:lnTo>
                    <a:pt x="175" y="1850"/>
                  </a:lnTo>
                  <a:lnTo>
                    <a:pt x="183" y="1839"/>
                  </a:lnTo>
                  <a:lnTo>
                    <a:pt x="185" y="1826"/>
                  </a:lnTo>
                  <a:lnTo>
                    <a:pt x="182" y="1818"/>
                  </a:lnTo>
                  <a:lnTo>
                    <a:pt x="175" y="1805"/>
                  </a:lnTo>
                  <a:lnTo>
                    <a:pt x="172" y="1796"/>
                  </a:lnTo>
                  <a:lnTo>
                    <a:pt x="173" y="1790"/>
                  </a:lnTo>
                  <a:lnTo>
                    <a:pt x="175" y="1787"/>
                  </a:lnTo>
                  <a:lnTo>
                    <a:pt x="178" y="1786"/>
                  </a:lnTo>
                  <a:lnTo>
                    <a:pt x="181" y="1787"/>
                  </a:lnTo>
                  <a:lnTo>
                    <a:pt x="183" y="1790"/>
                  </a:lnTo>
                  <a:lnTo>
                    <a:pt x="184" y="1797"/>
                  </a:lnTo>
                  <a:lnTo>
                    <a:pt x="185" y="1802"/>
                  </a:lnTo>
                  <a:lnTo>
                    <a:pt x="199" y="1812"/>
                  </a:lnTo>
                  <a:lnTo>
                    <a:pt x="212" y="1807"/>
                  </a:lnTo>
                  <a:lnTo>
                    <a:pt x="226" y="1798"/>
                  </a:lnTo>
                  <a:lnTo>
                    <a:pt x="241" y="1792"/>
                  </a:lnTo>
                  <a:lnTo>
                    <a:pt x="248" y="1793"/>
                  </a:lnTo>
                  <a:lnTo>
                    <a:pt x="257" y="1796"/>
                  </a:lnTo>
                  <a:lnTo>
                    <a:pt x="266" y="1801"/>
                  </a:lnTo>
                  <a:lnTo>
                    <a:pt x="273" y="1805"/>
                  </a:lnTo>
                  <a:lnTo>
                    <a:pt x="280" y="1809"/>
                  </a:lnTo>
                  <a:lnTo>
                    <a:pt x="305" y="1816"/>
                  </a:lnTo>
                  <a:lnTo>
                    <a:pt x="318" y="1823"/>
                  </a:lnTo>
                  <a:lnTo>
                    <a:pt x="322" y="1824"/>
                  </a:lnTo>
                  <a:lnTo>
                    <a:pt x="327" y="1825"/>
                  </a:lnTo>
                  <a:lnTo>
                    <a:pt x="334" y="1824"/>
                  </a:lnTo>
                  <a:lnTo>
                    <a:pt x="338" y="1826"/>
                  </a:lnTo>
                  <a:lnTo>
                    <a:pt x="340" y="1829"/>
                  </a:lnTo>
                  <a:lnTo>
                    <a:pt x="342" y="1834"/>
                  </a:lnTo>
                  <a:lnTo>
                    <a:pt x="344" y="1839"/>
                  </a:lnTo>
                  <a:lnTo>
                    <a:pt x="350" y="1845"/>
                  </a:lnTo>
                  <a:lnTo>
                    <a:pt x="354" y="1848"/>
                  </a:lnTo>
                  <a:lnTo>
                    <a:pt x="358" y="1850"/>
                  </a:lnTo>
                  <a:lnTo>
                    <a:pt x="368" y="1841"/>
                  </a:lnTo>
                  <a:lnTo>
                    <a:pt x="373" y="1830"/>
                  </a:lnTo>
                  <a:lnTo>
                    <a:pt x="379" y="1801"/>
                  </a:lnTo>
                  <a:lnTo>
                    <a:pt x="383" y="1793"/>
                  </a:lnTo>
                  <a:lnTo>
                    <a:pt x="386" y="1788"/>
                  </a:lnTo>
                  <a:lnTo>
                    <a:pt x="391" y="1784"/>
                  </a:lnTo>
                  <a:lnTo>
                    <a:pt x="397" y="1780"/>
                  </a:lnTo>
                  <a:lnTo>
                    <a:pt x="417" y="1776"/>
                  </a:lnTo>
                  <a:lnTo>
                    <a:pt x="422" y="1773"/>
                  </a:lnTo>
                  <a:lnTo>
                    <a:pt x="429" y="1764"/>
                  </a:lnTo>
                  <a:lnTo>
                    <a:pt x="441" y="1752"/>
                  </a:lnTo>
                  <a:lnTo>
                    <a:pt x="453" y="1746"/>
                  </a:lnTo>
                  <a:lnTo>
                    <a:pt x="460" y="1753"/>
                  </a:lnTo>
                  <a:lnTo>
                    <a:pt x="464" y="1764"/>
                  </a:lnTo>
                  <a:lnTo>
                    <a:pt x="473" y="1775"/>
                  </a:lnTo>
                  <a:lnTo>
                    <a:pt x="485" y="1783"/>
                  </a:lnTo>
                  <a:lnTo>
                    <a:pt x="498" y="1784"/>
                  </a:lnTo>
                  <a:lnTo>
                    <a:pt x="513" y="1779"/>
                  </a:lnTo>
                  <a:lnTo>
                    <a:pt x="520" y="1780"/>
                  </a:lnTo>
                  <a:lnTo>
                    <a:pt x="517" y="1789"/>
                  </a:lnTo>
                  <a:lnTo>
                    <a:pt x="515" y="1797"/>
                  </a:lnTo>
                  <a:lnTo>
                    <a:pt x="521" y="1801"/>
                  </a:lnTo>
                  <a:lnTo>
                    <a:pt x="529" y="1800"/>
                  </a:lnTo>
                  <a:lnTo>
                    <a:pt x="536" y="1794"/>
                  </a:lnTo>
                  <a:lnTo>
                    <a:pt x="538" y="1785"/>
                  </a:lnTo>
                  <a:lnTo>
                    <a:pt x="537" y="1776"/>
                  </a:lnTo>
                  <a:lnTo>
                    <a:pt x="538" y="1769"/>
                  </a:lnTo>
                  <a:lnTo>
                    <a:pt x="557" y="1763"/>
                  </a:lnTo>
                  <a:lnTo>
                    <a:pt x="561" y="1758"/>
                  </a:lnTo>
                  <a:lnTo>
                    <a:pt x="561" y="1751"/>
                  </a:lnTo>
                  <a:lnTo>
                    <a:pt x="556" y="1722"/>
                  </a:lnTo>
                  <a:lnTo>
                    <a:pt x="557" y="1713"/>
                  </a:lnTo>
                  <a:lnTo>
                    <a:pt x="561" y="1708"/>
                  </a:lnTo>
                  <a:lnTo>
                    <a:pt x="569" y="1707"/>
                  </a:lnTo>
                  <a:lnTo>
                    <a:pt x="576" y="1703"/>
                  </a:lnTo>
                  <a:lnTo>
                    <a:pt x="582" y="1697"/>
                  </a:lnTo>
                  <a:lnTo>
                    <a:pt x="582" y="1687"/>
                  </a:lnTo>
                  <a:lnTo>
                    <a:pt x="579" y="1682"/>
                  </a:lnTo>
                  <a:lnTo>
                    <a:pt x="572" y="1676"/>
                  </a:lnTo>
                  <a:lnTo>
                    <a:pt x="570" y="1672"/>
                  </a:lnTo>
                  <a:lnTo>
                    <a:pt x="572" y="1667"/>
                  </a:lnTo>
                  <a:lnTo>
                    <a:pt x="576" y="1667"/>
                  </a:lnTo>
                  <a:lnTo>
                    <a:pt x="580" y="1669"/>
                  </a:lnTo>
                  <a:lnTo>
                    <a:pt x="582" y="1670"/>
                  </a:lnTo>
                  <a:lnTo>
                    <a:pt x="585" y="1674"/>
                  </a:lnTo>
                  <a:lnTo>
                    <a:pt x="589" y="1675"/>
                  </a:lnTo>
                  <a:lnTo>
                    <a:pt x="597" y="1673"/>
                  </a:lnTo>
                  <a:lnTo>
                    <a:pt x="611" y="1665"/>
                  </a:lnTo>
                  <a:lnTo>
                    <a:pt x="617" y="1657"/>
                  </a:lnTo>
                  <a:lnTo>
                    <a:pt x="613" y="1654"/>
                  </a:lnTo>
                  <a:lnTo>
                    <a:pt x="606" y="1653"/>
                  </a:lnTo>
                  <a:lnTo>
                    <a:pt x="598" y="1650"/>
                  </a:lnTo>
                  <a:lnTo>
                    <a:pt x="593" y="1642"/>
                  </a:lnTo>
                  <a:lnTo>
                    <a:pt x="596" y="1639"/>
                  </a:lnTo>
                  <a:lnTo>
                    <a:pt x="604" y="1638"/>
                  </a:lnTo>
                  <a:lnTo>
                    <a:pt x="611" y="1641"/>
                  </a:lnTo>
                  <a:lnTo>
                    <a:pt x="631" y="1653"/>
                  </a:lnTo>
                  <a:lnTo>
                    <a:pt x="635" y="1657"/>
                  </a:lnTo>
                  <a:lnTo>
                    <a:pt x="636" y="1676"/>
                  </a:lnTo>
                  <a:lnTo>
                    <a:pt x="637" y="1683"/>
                  </a:lnTo>
                  <a:lnTo>
                    <a:pt x="641" y="1689"/>
                  </a:lnTo>
                  <a:lnTo>
                    <a:pt x="648" y="1693"/>
                  </a:lnTo>
                  <a:lnTo>
                    <a:pt x="662" y="1699"/>
                  </a:lnTo>
                  <a:lnTo>
                    <a:pt x="669" y="1703"/>
                  </a:lnTo>
                  <a:lnTo>
                    <a:pt x="676" y="1706"/>
                  </a:lnTo>
                  <a:lnTo>
                    <a:pt x="694" y="1705"/>
                  </a:lnTo>
                  <a:lnTo>
                    <a:pt x="702" y="1706"/>
                  </a:lnTo>
                  <a:lnTo>
                    <a:pt x="718" y="1718"/>
                  </a:lnTo>
                  <a:lnTo>
                    <a:pt x="726" y="1723"/>
                  </a:lnTo>
                  <a:lnTo>
                    <a:pt x="729" y="1720"/>
                  </a:lnTo>
                  <a:lnTo>
                    <a:pt x="732" y="1712"/>
                  </a:lnTo>
                  <a:lnTo>
                    <a:pt x="739" y="1708"/>
                  </a:lnTo>
                  <a:lnTo>
                    <a:pt x="756" y="1702"/>
                  </a:lnTo>
                  <a:lnTo>
                    <a:pt x="760" y="1699"/>
                  </a:lnTo>
                  <a:lnTo>
                    <a:pt x="763" y="1696"/>
                  </a:lnTo>
                  <a:lnTo>
                    <a:pt x="765" y="1692"/>
                  </a:lnTo>
                  <a:lnTo>
                    <a:pt x="767" y="1688"/>
                  </a:lnTo>
                  <a:lnTo>
                    <a:pt x="769" y="1676"/>
                  </a:lnTo>
                  <a:lnTo>
                    <a:pt x="767" y="1633"/>
                  </a:lnTo>
                  <a:lnTo>
                    <a:pt x="768" y="1624"/>
                  </a:lnTo>
                  <a:lnTo>
                    <a:pt x="770" y="1613"/>
                  </a:lnTo>
                  <a:lnTo>
                    <a:pt x="773" y="1605"/>
                  </a:lnTo>
                  <a:lnTo>
                    <a:pt x="779" y="1601"/>
                  </a:lnTo>
                  <a:lnTo>
                    <a:pt x="782" y="1597"/>
                  </a:lnTo>
                  <a:lnTo>
                    <a:pt x="787" y="1577"/>
                  </a:lnTo>
                  <a:lnTo>
                    <a:pt x="791" y="1571"/>
                  </a:lnTo>
                  <a:lnTo>
                    <a:pt x="795" y="1571"/>
                  </a:lnTo>
                  <a:lnTo>
                    <a:pt x="800" y="1572"/>
                  </a:lnTo>
                  <a:lnTo>
                    <a:pt x="804" y="1573"/>
                  </a:lnTo>
                  <a:lnTo>
                    <a:pt x="806" y="1574"/>
                  </a:lnTo>
                  <a:lnTo>
                    <a:pt x="808" y="1578"/>
                  </a:lnTo>
                  <a:lnTo>
                    <a:pt x="813" y="1577"/>
                  </a:lnTo>
                  <a:lnTo>
                    <a:pt x="825" y="1572"/>
                  </a:lnTo>
                  <a:lnTo>
                    <a:pt x="832" y="1567"/>
                  </a:lnTo>
                  <a:lnTo>
                    <a:pt x="843" y="1556"/>
                  </a:lnTo>
                  <a:lnTo>
                    <a:pt x="849" y="1539"/>
                  </a:lnTo>
                  <a:lnTo>
                    <a:pt x="852" y="1500"/>
                  </a:lnTo>
                  <a:lnTo>
                    <a:pt x="861" y="1486"/>
                  </a:lnTo>
                  <a:lnTo>
                    <a:pt x="868" y="1483"/>
                  </a:lnTo>
                  <a:lnTo>
                    <a:pt x="883" y="1479"/>
                  </a:lnTo>
                  <a:lnTo>
                    <a:pt x="888" y="1474"/>
                  </a:lnTo>
                  <a:lnTo>
                    <a:pt x="892" y="1466"/>
                  </a:lnTo>
                  <a:lnTo>
                    <a:pt x="896" y="1460"/>
                  </a:lnTo>
                  <a:lnTo>
                    <a:pt x="913" y="1444"/>
                  </a:lnTo>
                  <a:lnTo>
                    <a:pt x="917" y="1437"/>
                  </a:lnTo>
                  <a:lnTo>
                    <a:pt x="918" y="1428"/>
                  </a:lnTo>
                  <a:lnTo>
                    <a:pt x="908" y="1412"/>
                  </a:lnTo>
                  <a:lnTo>
                    <a:pt x="901" y="1385"/>
                  </a:lnTo>
                  <a:lnTo>
                    <a:pt x="898" y="1379"/>
                  </a:lnTo>
                  <a:lnTo>
                    <a:pt x="894" y="1370"/>
                  </a:lnTo>
                  <a:lnTo>
                    <a:pt x="893" y="1362"/>
                  </a:lnTo>
                  <a:lnTo>
                    <a:pt x="899" y="1357"/>
                  </a:lnTo>
                  <a:lnTo>
                    <a:pt x="939" y="1348"/>
                  </a:lnTo>
                  <a:lnTo>
                    <a:pt x="961" y="1346"/>
                  </a:lnTo>
                  <a:lnTo>
                    <a:pt x="968" y="1349"/>
                  </a:lnTo>
                  <a:lnTo>
                    <a:pt x="982" y="1361"/>
                  </a:lnTo>
                  <a:lnTo>
                    <a:pt x="989" y="1364"/>
                  </a:lnTo>
                  <a:lnTo>
                    <a:pt x="1003" y="1359"/>
                  </a:lnTo>
                  <a:lnTo>
                    <a:pt x="1050" y="1321"/>
                  </a:lnTo>
                  <a:lnTo>
                    <a:pt x="1071" y="1308"/>
                  </a:lnTo>
                  <a:lnTo>
                    <a:pt x="1083" y="1305"/>
                  </a:lnTo>
                  <a:lnTo>
                    <a:pt x="1111" y="1304"/>
                  </a:lnTo>
                  <a:lnTo>
                    <a:pt x="1116" y="1301"/>
                  </a:lnTo>
                  <a:lnTo>
                    <a:pt x="1109" y="1287"/>
                  </a:lnTo>
                  <a:lnTo>
                    <a:pt x="1110" y="1278"/>
                  </a:lnTo>
                  <a:lnTo>
                    <a:pt x="1114" y="127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xmlns="" id="{387F61FC-DD37-406A-B95A-7DEA2E77C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8695" y="2663266"/>
              <a:ext cx="373457" cy="639627"/>
            </a:xfrm>
            <a:custGeom>
              <a:avLst/>
              <a:gdLst>
                <a:gd name="T0" fmla="*/ 1422 w 1460"/>
                <a:gd name="T1" fmla="*/ 1526 h 2483"/>
                <a:gd name="T2" fmla="*/ 1407 w 1460"/>
                <a:gd name="T3" fmla="*/ 1436 h 2483"/>
                <a:gd name="T4" fmla="*/ 1413 w 1460"/>
                <a:gd name="T5" fmla="*/ 1284 h 2483"/>
                <a:gd name="T6" fmla="*/ 1343 w 1460"/>
                <a:gd name="T7" fmla="*/ 646 h 2483"/>
                <a:gd name="T8" fmla="*/ 1267 w 1460"/>
                <a:gd name="T9" fmla="*/ 254 h 2483"/>
                <a:gd name="T10" fmla="*/ 1218 w 1460"/>
                <a:gd name="T11" fmla="*/ 164 h 2483"/>
                <a:gd name="T12" fmla="*/ 1175 w 1460"/>
                <a:gd name="T13" fmla="*/ 60 h 2483"/>
                <a:gd name="T14" fmla="*/ 997 w 1460"/>
                <a:gd name="T15" fmla="*/ 17 h 2483"/>
                <a:gd name="T16" fmla="*/ 459 w 1460"/>
                <a:gd name="T17" fmla="*/ 65 h 2483"/>
                <a:gd name="T18" fmla="*/ 220 w 1460"/>
                <a:gd name="T19" fmla="*/ 84 h 2483"/>
                <a:gd name="T20" fmla="*/ 219 w 1460"/>
                <a:gd name="T21" fmla="*/ 84 h 2483"/>
                <a:gd name="T22" fmla="*/ 303 w 1460"/>
                <a:gd name="T23" fmla="*/ 162 h 2483"/>
                <a:gd name="T24" fmla="*/ 373 w 1460"/>
                <a:gd name="T25" fmla="*/ 229 h 2483"/>
                <a:gd name="T26" fmla="*/ 406 w 1460"/>
                <a:gd name="T27" fmla="*/ 286 h 2483"/>
                <a:gd name="T28" fmla="*/ 366 w 1460"/>
                <a:gd name="T29" fmla="*/ 402 h 2483"/>
                <a:gd name="T30" fmla="*/ 355 w 1460"/>
                <a:gd name="T31" fmla="*/ 464 h 2483"/>
                <a:gd name="T32" fmla="*/ 276 w 1460"/>
                <a:gd name="T33" fmla="*/ 519 h 2483"/>
                <a:gd name="T34" fmla="*/ 110 w 1460"/>
                <a:gd name="T35" fmla="*/ 629 h 2483"/>
                <a:gd name="T36" fmla="*/ 166 w 1460"/>
                <a:gd name="T37" fmla="*/ 724 h 2483"/>
                <a:gd name="T38" fmla="*/ 124 w 1460"/>
                <a:gd name="T39" fmla="*/ 875 h 2483"/>
                <a:gd name="T40" fmla="*/ 29 w 1460"/>
                <a:gd name="T41" fmla="*/ 954 h 2483"/>
                <a:gd name="T42" fmla="*/ 40 w 1460"/>
                <a:gd name="T43" fmla="*/ 1014 h 2483"/>
                <a:gd name="T44" fmla="*/ 2 w 1460"/>
                <a:gd name="T45" fmla="*/ 1137 h 2483"/>
                <a:gd name="T46" fmla="*/ 37 w 1460"/>
                <a:gd name="T47" fmla="*/ 1253 h 2483"/>
                <a:gd name="T48" fmla="*/ 61 w 1460"/>
                <a:gd name="T49" fmla="*/ 1313 h 2483"/>
                <a:gd name="T50" fmla="*/ 276 w 1460"/>
                <a:gd name="T51" fmla="*/ 1496 h 2483"/>
                <a:gd name="T52" fmla="*/ 316 w 1460"/>
                <a:gd name="T53" fmla="*/ 1575 h 2483"/>
                <a:gd name="T54" fmla="*/ 330 w 1460"/>
                <a:gd name="T55" fmla="*/ 1631 h 2483"/>
                <a:gd name="T56" fmla="*/ 446 w 1460"/>
                <a:gd name="T57" fmla="*/ 1649 h 2483"/>
                <a:gd name="T58" fmla="*/ 525 w 1460"/>
                <a:gd name="T59" fmla="*/ 1722 h 2483"/>
                <a:gd name="T60" fmla="*/ 472 w 1460"/>
                <a:gd name="T61" fmla="*/ 1903 h 2483"/>
                <a:gd name="T62" fmla="*/ 508 w 1460"/>
                <a:gd name="T63" fmla="*/ 1994 h 2483"/>
                <a:gd name="T64" fmla="*/ 588 w 1460"/>
                <a:gd name="T65" fmla="*/ 2055 h 2483"/>
                <a:gd name="T66" fmla="*/ 711 w 1460"/>
                <a:gd name="T67" fmla="*/ 2114 h 2483"/>
                <a:gd name="T68" fmla="*/ 801 w 1460"/>
                <a:gd name="T69" fmla="*/ 2204 h 2483"/>
                <a:gd name="T70" fmla="*/ 839 w 1460"/>
                <a:gd name="T71" fmla="*/ 2304 h 2483"/>
                <a:gd name="T72" fmla="*/ 834 w 1460"/>
                <a:gd name="T73" fmla="*/ 2380 h 2483"/>
                <a:gd name="T74" fmla="*/ 912 w 1460"/>
                <a:gd name="T75" fmla="*/ 2476 h 2483"/>
                <a:gd name="T76" fmla="*/ 909 w 1460"/>
                <a:gd name="T77" fmla="*/ 2439 h 2483"/>
                <a:gd name="T78" fmla="*/ 942 w 1460"/>
                <a:gd name="T79" fmla="*/ 2473 h 2483"/>
                <a:gd name="T80" fmla="*/ 950 w 1460"/>
                <a:gd name="T81" fmla="*/ 2456 h 2483"/>
                <a:gd name="T82" fmla="*/ 1038 w 1460"/>
                <a:gd name="T83" fmla="*/ 2365 h 2483"/>
                <a:gd name="T84" fmla="*/ 1189 w 1460"/>
                <a:gd name="T85" fmla="*/ 2343 h 2483"/>
                <a:gd name="T86" fmla="*/ 1216 w 1460"/>
                <a:gd name="T87" fmla="*/ 2258 h 2483"/>
                <a:gd name="T88" fmla="*/ 1287 w 1460"/>
                <a:gd name="T89" fmla="*/ 2159 h 2483"/>
                <a:gd name="T90" fmla="*/ 1318 w 1460"/>
                <a:gd name="T91" fmla="*/ 2073 h 2483"/>
                <a:gd name="T92" fmla="*/ 1318 w 1460"/>
                <a:gd name="T93" fmla="*/ 2061 h 2483"/>
                <a:gd name="T94" fmla="*/ 1312 w 1460"/>
                <a:gd name="T95" fmla="*/ 2018 h 2483"/>
                <a:gd name="T96" fmla="*/ 1306 w 1460"/>
                <a:gd name="T97" fmla="*/ 1964 h 2483"/>
                <a:gd name="T98" fmla="*/ 1317 w 1460"/>
                <a:gd name="T99" fmla="*/ 1936 h 2483"/>
                <a:gd name="T100" fmla="*/ 1323 w 1460"/>
                <a:gd name="T101" fmla="*/ 1898 h 2483"/>
                <a:gd name="T102" fmla="*/ 1327 w 1460"/>
                <a:gd name="T103" fmla="*/ 1856 h 2483"/>
                <a:gd name="T104" fmla="*/ 1353 w 1460"/>
                <a:gd name="T105" fmla="*/ 1840 h 2483"/>
                <a:gd name="T106" fmla="*/ 1367 w 1460"/>
                <a:gd name="T107" fmla="*/ 1829 h 2483"/>
                <a:gd name="T108" fmla="*/ 1387 w 1460"/>
                <a:gd name="T109" fmla="*/ 1775 h 2483"/>
                <a:gd name="T110" fmla="*/ 1423 w 1460"/>
                <a:gd name="T111" fmla="*/ 1751 h 2483"/>
                <a:gd name="T112" fmla="*/ 1425 w 1460"/>
                <a:gd name="T113" fmla="*/ 1706 h 2483"/>
                <a:gd name="T114" fmla="*/ 1442 w 1460"/>
                <a:gd name="T115" fmla="*/ 1667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0" h="2483">
                  <a:moveTo>
                    <a:pt x="1443" y="1595"/>
                  </a:moveTo>
                  <a:lnTo>
                    <a:pt x="1438" y="1579"/>
                  </a:lnTo>
                  <a:lnTo>
                    <a:pt x="1438" y="1574"/>
                  </a:lnTo>
                  <a:lnTo>
                    <a:pt x="1442" y="1567"/>
                  </a:lnTo>
                  <a:lnTo>
                    <a:pt x="1443" y="1561"/>
                  </a:lnTo>
                  <a:lnTo>
                    <a:pt x="1441" y="1543"/>
                  </a:lnTo>
                  <a:lnTo>
                    <a:pt x="1438" y="1538"/>
                  </a:lnTo>
                  <a:lnTo>
                    <a:pt x="1427" y="1530"/>
                  </a:lnTo>
                  <a:lnTo>
                    <a:pt x="1422" y="1526"/>
                  </a:lnTo>
                  <a:lnTo>
                    <a:pt x="1419" y="1519"/>
                  </a:lnTo>
                  <a:lnTo>
                    <a:pt x="1414" y="1502"/>
                  </a:lnTo>
                  <a:lnTo>
                    <a:pt x="1410" y="1495"/>
                  </a:lnTo>
                  <a:lnTo>
                    <a:pt x="1398" y="1485"/>
                  </a:lnTo>
                  <a:lnTo>
                    <a:pt x="1392" y="1483"/>
                  </a:lnTo>
                  <a:lnTo>
                    <a:pt x="1390" y="1481"/>
                  </a:lnTo>
                  <a:lnTo>
                    <a:pt x="1387" y="1477"/>
                  </a:lnTo>
                  <a:lnTo>
                    <a:pt x="1387" y="1460"/>
                  </a:lnTo>
                  <a:lnTo>
                    <a:pt x="1407" y="1436"/>
                  </a:lnTo>
                  <a:lnTo>
                    <a:pt x="1405" y="1417"/>
                  </a:lnTo>
                  <a:lnTo>
                    <a:pt x="1395" y="1403"/>
                  </a:lnTo>
                  <a:lnTo>
                    <a:pt x="1393" y="1396"/>
                  </a:lnTo>
                  <a:lnTo>
                    <a:pt x="1395" y="1386"/>
                  </a:lnTo>
                  <a:lnTo>
                    <a:pt x="1401" y="1379"/>
                  </a:lnTo>
                  <a:lnTo>
                    <a:pt x="1421" y="1367"/>
                  </a:lnTo>
                  <a:lnTo>
                    <a:pt x="1422" y="1365"/>
                  </a:lnTo>
                  <a:lnTo>
                    <a:pt x="1420" y="1348"/>
                  </a:lnTo>
                  <a:lnTo>
                    <a:pt x="1413" y="1284"/>
                  </a:lnTo>
                  <a:lnTo>
                    <a:pt x="1406" y="1220"/>
                  </a:lnTo>
                  <a:lnTo>
                    <a:pt x="1399" y="1156"/>
                  </a:lnTo>
                  <a:lnTo>
                    <a:pt x="1385" y="1028"/>
                  </a:lnTo>
                  <a:lnTo>
                    <a:pt x="1378" y="964"/>
                  </a:lnTo>
                  <a:lnTo>
                    <a:pt x="1371" y="901"/>
                  </a:lnTo>
                  <a:lnTo>
                    <a:pt x="1364" y="837"/>
                  </a:lnTo>
                  <a:lnTo>
                    <a:pt x="1357" y="773"/>
                  </a:lnTo>
                  <a:lnTo>
                    <a:pt x="1350" y="709"/>
                  </a:lnTo>
                  <a:lnTo>
                    <a:pt x="1343" y="646"/>
                  </a:lnTo>
                  <a:lnTo>
                    <a:pt x="1336" y="582"/>
                  </a:lnTo>
                  <a:lnTo>
                    <a:pt x="1330" y="519"/>
                  </a:lnTo>
                  <a:lnTo>
                    <a:pt x="1323" y="455"/>
                  </a:lnTo>
                  <a:lnTo>
                    <a:pt x="1316" y="391"/>
                  </a:lnTo>
                  <a:lnTo>
                    <a:pt x="1309" y="328"/>
                  </a:lnTo>
                  <a:lnTo>
                    <a:pt x="1308" y="323"/>
                  </a:lnTo>
                  <a:lnTo>
                    <a:pt x="1286" y="299"/>
                  </a:lnTo>
                  <a:lnTo>
                    <a:pt x="1279" y="285"/>
                  </a:lnTo>
                  <a:lnTo>
                    <a:pt x="1267" y="254"/>
                  </a:lnTo>
                  <a:lnTo>
                    <a:pt x="1254" y="233"/>
                  </a:lnTo>
                  <a:lnTo>
                    <a:pt x="1246" y="195"/>
                  </a:lnTo>
                  <a:lnTo>
                    <a:pt x="1243" y="187"/>
                  </a:lnTo>
                  <a:lnTo>
                    <a:pt x="1239" y="179"/>
                  </a:lnTo>
                  <a:lnTo>
                    <a:pt x="1237" y="176"/>
                  </a:lnTo>
                  <a:lnTo>
                    <a:pt x="1234" y="173"/>
                  </a:lnTo>
                  <a:lnTo>
                    <a:pt x="1222" y="169"/>
                  </a:lnTo>
                  <a:lnTo>
                    <a:pt x="1219" y="167"/>
                  </a:lnTo>
                  <a:lnTo>
                    <a:pt x="1218" y="164"/>
                  </a:lnTo>
                  <a:lnTo>
                    <a:pt x="1214" y="161"/>
                  </a:lnTo>
                  <a:lnTo>
                    <a:pt x="1211" y="158"/>
                  </a:lnTo>
                  <a:lnTo>
                    <a:pt x="1209" y="153"/>
                  </a:lnTo>
                  <a:lnTo>
                    <a:pt x="1207" y="148"/>
                  </a:lnTo>
                  <a:lnTo>
                    <a:pt x="1205" y="144"/>
                  </a:lnTo>
                  <a:lnTo>
                    <a:pt x="1191" y="124"/>
                  </a:lnTo>
                  <a:lnTo>
                    <a:pt x="1185" y="110"/>
                  </a:lnTo>
                  <a:lnTo>
                    <a:pt x="1179" y="93"/>
                  </a:lnTo>
                  <a:lnTo>
                    <a:pt x="1175" y="60"/>
                  </a:lnTo>
                  <a:lnTo>
                    <a:pt x="1174" y="55"/>
                  </a:lnTo>
                  <a:lnTo>
                    <a:pt x="1175" y="52"/>
                  </a:lnTo>
                  <a:lnTo>
                    <a:pt x="1177" y="49"/>
                  </a:lnTo>
                  <a:lnTo>
                    <a:pt x="1178" y="46"/>
                  </a:lnTo>
                  <a:lnTo>
                    <a:pt x="1176" y="3"/>
                  </a:lnTo>
                  <a:lnTo>
                    <a:pt x="1175" y="0"/>
                  </a:lnTo>
                  <a:lnTo>
                    <a:pt x="1117" y="5"/>
                  </a:lnTo>
                  <a:lnTo>
                    <a:pt x="1057" y="11"/>
                  </a:lnTo>
                  <a:lnTo>
                    <a:pt x="997" y="17"/>
                  </a:lnTo>
                  <a:lnTo>
                    <a:pt x="937" y="23"/>
                  </a:lnTo>
                  <a:lnTo>
                    <a:pt x="878" y="29"/>
                  </a:lnTo>
                  <a:lnTo>
                    <a:pt x="818" y="34"/>
                  </a:lnTo>
                  <a:lnTo>
                    <a:pt x="758" y="40"/>
                  </a:lnTo>
                  <a:lnTo>
                    <a:pt x="698" y="45"/>
                  </a:lnTo>
                  <a:lnTo>
                    <a:pt x="639" y="50"/>
                  </a:lnTo>
                  <a:lnTo>
                    <a:pt x="579" y="55"/>
                  </a:lnTo>
                  <a:lnTo>
                    <a:pt x="519" y="60"/>
                  </a:lnTo>
                  <a:lnTo>
                    <a:pt x="459" y="65"/>
                  </a:lnTo>
                  <a:lnTo>
                    <a:pt x="400" y="70"/>
                  </a:lnTo>
                  <a:lnTo>
                    <a:pt x="340" y="75"/>
                  </a:lnTo>
                  <a:lnTo>
                    <a:pt x="280" y="80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5" y="94"/>
                  </a:lnTo>
                  <a:lnTo>
                    <a:pt x="220" y="100"/>
                  </a:lnTo>
                  <a:lnTo>
                    <a:pt x="231" y="104"/>
                  </a:lnTo>
                  <a:lnTo>
                    <a:pt x="236" y="109"/>
                  </a:lnTo>
                  <a:lnTo>
                    <a:pt x="242" y="115"/>
                  </a:lnTo>
                  <a:lnTo>
                    <a:pt x="253" y="123"/>
                  </a:lnTo>
                  <a:lnTo>
                    <a:pt x="284" y="138"/>
                  </a:lnTo>
                  <a:lnTo>
                    <a:pt x="295" y="148"/>
                  </a:lnTo>
                  <a:lnTo>
                    <a:pt x="303" y="162"/>
                  </a:lnTo>
                  <a:lnTo>
                    <a:pt x="302" y="159"/>
                  </a:lnTo>
                  <a:lnTo>
                    <a:pt x="305" y="184"/>
                  </a:lnTo>
                  <a:lnTo>
                    <a:pt x="309" y="194"/>
                  </a:lnTo>
                  <a:lnTo>
                    <a:pt x="321" y="199"/>
                  </a:lnTo>
                  <a:lnTo>
                    <a:pt x="329" y="209"/>
                  </a:lnTo>
                  <a:lnTo>
                    <a:pt x="334" y="211"/>
                  </a:lnTo>
                  <a:lnTo>
                    <a:pt x="338" y="212"/>
                  </a:lnTo>
                  <a:lnTo>
                    <a:pt x="369" y="226"/>
                  </a:lnTo>
                  <a:lnTo>
                    <a:pt x="373" y="229"/>
                  </a:lnTo>
                  <a:lnTo>
                    <a:pt x="382" y="238"/>
                  </a:lnTo>
                  <a:lnTo>
                    <a:pt x="385" y="240"/>
                  </a:lnTo>
                  <a:lnTo>
                    <a:pt x="391" y="240"/>
                  </a:lnTo>
                  <a:lnTo>
                    <a:pt x="393" y="243"/>
                  </a:lnTo>
                  <a:lnTo>
                    <a:pt x="394" y="249"/>
                  </a:lnTo>
                  <a:lnTo>
                    <a:pt x="395" y="255"/>
                  </a:lnTo>
                  <a:lnTo>
                    <a:pt x="396" y="261"/>
                  </a:lnTo>
                  <a:lnTo>
                    <a:pt x="407" y="280"/>
                  </a:lnTo>
                  <a:lnTo>
                    <a:pt x="406" y="286"/>
                  </a:lnTo>
                  <a:lnTo>
                    <a:pt x="406" y="304"/>
                  </a:lnTo>
                  <a:lnTo>
                    <a:pt x="401" y="320"/>
                  </a:lnTo>
                  <a:lnTo>
                    <a:pt x="401" y="348"/>
                  </a:lnTo>
                  <a:lnTo>
                    <a:pt x="398" y="368"/>
                  </a:lnTo>
                  <a:lnTo>
                    <a:pt x="394" y="377"/>
                  </a:lnTo>
                  <a:lnTo>
                    <a:pt x="389" y="382"/>
                  </a:lnTo>
                  <a:lnTo>
                    <a:pt x="383" y="385"/>
                  </a:lnTo>
                  <a:lnTo>
                    <a:pt x="370" y="397"/>
                  </a:lnTo>
                  <a:lnTo>
                    <a:pt x="366" y="402"/>
                  </a:lnTo>
                  <a:lnTo>
                    <a:pt x="362" y="409"/>
                  </a:lnTo>
                  <a:lnTo>
                    <a:pt x="358" y="418"/>
                  </a:lnTo>
                  <a:lnTo>
                    <a:pt x="355" y="428"/>
                  </a:lnTo>
                  <a:lnTo>
                    <a:pt x="355" y="438"/>
                  </a:lnTo>
                  <a:lnTo>
                    <a:pt x="351" y="447"/>
                  </a:lnTo>
                  <a:lnTo>
                    <a:pt x="351" y="449"/>
                  </a:lnTo>
                  <a:lnTo>
                    <a:pt x="353" y="451"/>
                  </a:lnTo>
                  <a:lnTo>
                    <a:pt x="354" y="453"/>
                  </a:lnTo>
                  <a:lnTo>
                    <a:pt x="355" y="464"/>
                  </a:lnTo>
                  <a:lnTo>
                    <a:pt x="354" y="469"/>
                  </a:lnTo>
                  <a:lnTo>
                    <a:pt x="353" y="473"/>
                  </a:lnTo>
                  <a:lnTo>
                    <a:pt x="348" y="479"/>
                  </a:lnTo>
                  <a:lnTo>
                    <a:pt x="334" y="489"/>
                  </a:lnTo>
                  <a:lnTo>
                    <a:pt x="331" y="492"/>
                  </a:lnTo>
                  <a:lnTo>
                    <a:pt x="329" y="498"/>
                  </a:lnTo>
                  <a:lnTo>
                    <a:pt x="323" y="503"/>
                  </a:lnTo>
                  <a:lnTo>
                    <a:pt x="309" y="510"/>
                  </a:lnTo>
                  <a:lnTo>
                    <a:pt x="276" y="519"/>
                  </a:lnTo>
                  <a:lnTo>
                    <a:pt x="269" y="523"/>
                  </a:lnTo>
                  <a:lnTo>
                    <a:pt x="257" y="539"/>
                  </a:lnTo>
                  <a:lnTo>
                    <a:pt x="251" y="546"/>
                  </a:lnTo>
                  <a:lnTo>
                    <a:pt x="237" y="552"/>
                  </a:lnTo>
                  <a:lnTo>
                    <a:pt x="139" y="567"/>
                  </a:lnTo>
                  <a:lnTo>
                    <a:pt x="126" y="577"/>
                  </a:lnTo>
                  <a:lnTo>
                    <a:pt x="119" y="592"/>
                  </a:lnTo>
                  <a:lnTo>
                    <a:pt x="114" y="610"/>
                  </a:lnTo>
                  <a:lnTo>
                    <a:pt x="110" y="629"/>
                  </a:lnTo>
                  <a:lnTo>
                    <a:pt x="109" y="648"/>
                  </a:lnTo>
                  <a:lnTo>
                    <a:pt x="109" y="657"/>
                  </a:lnTo>
                  <a:lnTo>
                    <a:pt x="112" y="668"/>
                  </a:lnTo>
                  <a:lnTo>
                    <a:pt x="117" y="677"/>
                  </a:lnTo>
                  <a:lnTo>
                    <a:pt x="124" y="680"/>
                  </a:lnTo>
                  <a:lnTo>
                    <a:pt x="129" y="682"/>
                  </a:lnTo>
                  <a:lnTo>
                    <a:pt x="147" y="694"/>
                  </a:lnTo>
                  <a:lnTo>
                    <a:pt x="158" y="706"/>
                  </a:lnTo>
                  <a:lnTo>
                    <a:pt x="166" y="724"/>
                  </a:lnTo>
                  <a:lnTo>
                    <a:pt x="170" y="744"/>
                  </a:lnTo>
                  <a:lnTo>
                    <a:pt x="170" y="765"/>
                  </a:lnTo>
                  <a:lnTo>
                    <a:pt x="165" y="781"/>
                  </a:lnTo>
                  <a:lnTo>
                    <a:pt x="134" y="823"/>
                  </a:lnTo>
                  <a:lnTo>
                    <a:pt x="129" y="832"/>
                  </a:lnTo>
                  <a:lnTo>
                    <a:pt x="126" y="839"/>
                  </a:lnTo>
                  <a:lnTo>
                    <a:pt x="125" y="846"/>
                  </a:lnTo>
                  <a:lnTo>
                    <a:pt x="125" y="866"/>
                  </a:lnTo>
                  <a:lnTo>
                    <a:pt x="124" y="875"/>
                  </a:lnTo>
                  <a:lnTo>
                    <a:pt x="119" y="894"/>
                  </a:lnTo>
                  <a:lnTo>
                    <a:pt x="111" y="907"/>
                  </a:lnTo>
                  <a:lnTo>
                    <a:pt x="100" y="917"/>
                  </a:lnTo>
                  <a:lnTo>
                    <a:pt x="86" y="922"/>
                  </a:lnTo>
                  <a:lnTo>
                    <a:pt x="73" y="925"/>
                  </a:lnTo>
                  <a:lnTo>
                    <a:pt x="62" y="929"/>
                  </a:lnTo>
                  <a:lnTo>
                    <a:pt x="47" y="937"/>
                  </a:lnTo>
                  <a:lnTo>
                    <a:pt x="34" y="946"/>
                  </a:lnTo>
                  <a:lnTo>
                    <a:pt x="29" y="954"/>
                  </a:lnTo>
                  <a:lnTo>
                    <a:pt x="28" y="957"/>
                  </a:lnTo>
                  <a:lnTo>
                    <a:pt x="25" y="962"/>
                  </a:lnTo>
                  <a:lnTo>
                    <a:pt x="25" y="967"/>
                  </a:lnTo>
                  <a:lnTo>
                    <a:pt x="26" y="970"/>
                  </a:lnTo>
                  <a:lnTo>
                    <a:pt x="36" y="978"/>
                  </a:lnTo>
                  <a:lnTo>
                    <a:pt x="40" y="985"/>
                  </a:lnTo>
                  <a:lnTo>
                    <a:pt x="41" y="993"/>
                  </a:lnTo>
                  <a:lnTo>
                    <a:pt x="40" y="1007"/>
                  </a:lnTo>
                  <a:lnTo>
                    <a:pt x="40" y="1014"/>
                  </a:lnTo>
                  <a:lnTo>
                    <a:pt x="43" y="1026"/>
                  </a:lnTo>
                  <a:lnTo>
                    <a:pt x="44" y="1032"/>
                  </a:lnTo>
                  <a:lnTo>
                    <a:pt x="41" y="1037"/>
                  </a:lnTo>
                  <a:lnTo>
                    <a:pt x="22" y="1045"/>
                  </a:lnTo>
                  <a:lnTo>
                    <a:pt x="11" y="1055"/>
                  </a:lnTo>
                  <a:lnTo>
                    <a:pt x="5" y="1075"/>
                  </a:lnTo>
                  <a:lnTo>
                    <a:pt x="1" y="1098"/>
                  </a:lnTo>
                  <a:lnTo>
                    <a:pt x="0" y="1117"/>
                  </a:lnTo>
                  <a:lnTo>
                    <a:pt x="2" y="1137"/>
                  </a:lnTo>
                  <a:lnTo>
                    <a:pt x="17" y="1209"/>
                  </a:lnTo>
                  <a:lnTo>
                    <a:pt x="19" y="1216"/>
                  </a:lnTo>
                  <a:lnTo>
                    <a:pt x="24" y="1223"/>
                  </a:lnTo>
                  <a:lnTo>
                    <a:pt x="31" y="1229"/>
                  </a:lnTo>
                  <a:lnTo>
                    <a:pt x="33" y="1232"/>
                  </a:lnTo>
                  <a:lnTo>
                    <a:pt x="35" y="1235"/>
                  </a:lnTo>
                  <a:lnTo>
                    <a:pt x="36" y="1239"/>
                  </a:lnTo>
                  <a:lnTo>
                    <a:pt x="37" y="1243"/>
                  </a:lnTo>
                  <a:lnTo>
                    <a:pt x="37" y="1253"/>
                  </a:lnTo>
                  <a:lnTo>
                    <a:pt x="36" y="1267"/>
                  </a:lnTo>
                  <a:lnTo>
                    <a:pt x="36" y="1272"/>
                  </a:lnTo>
                  <a:lnTo>
                    <a:pt x="38" y="1275"/>
                  </a:lnTo>
                  <a:lnTo>
                    <a:pt x="43" y="1279"/>
                  </a:lnTo>
                  <a:lnTo>
                    <a:pt x="46" y="1285"/>
                  </a:lnTo>
                  <a:lnTo>
                    <a:pt x="56" y="1293"/>
                  </a:lnTo>
                  <a:lnTo>
                    <a:pt x="59" y="1298"/>
                  </a:lnTo>
                  <a:lnTo>
                    <a:pt x="60" y="1302"/>
                  </a:lnTo>
                  <a:lnTo>
                    <a:pt x="61" y="1313"/>
                  </a:lnTo>
                  <a:lnTo>
                    <a:pt x="67" y="1327"/>
                  </a:lnTo>
                  <a:lnTo>
                    <a:pt x="75" y="1338"/>
                  </a:lnTo>
                  <a:lnTo>
                    <a:pt x="168" y="1409"/>
                  </a:lnTo>
                  <a:lnTo>
                    <a:pt x="174" y="1416"/>
                  </a:lnTo>
                  <a:lnTo>
                    <a:pt x="179" y="1424"/>
                  </a:lnTo>
                  <a:lnTo>
                    <a:pt x="182" y="1433"/>
                  </a:lnTo>
                  <a:lnTo>
                    <a:pt x="184" y="1439"/>
                  </a:lnTo>
                  <a:lnTo>
                    <a:pt x="190" y="1444"/>
                  </a:lnTo>
                  <a:lnTo>
                    <a:pt x="276" y="1496"/>
                  </a:lnTo>
                  <a:lnTo>
                    <a:pt x="284" y="1503"/>
                  </a:lnTo>
                  <a:lnTo>
                    <a:pt x="293" y="1513"/>
                  </a:lnTo>
                  <a:lnTo>
                    <a:pt x="303" y="1528"/>
                  </a:lnTo>
                  <a:lnTo>
                    <a:pt x="308" y="1537"/>
                  </a:lnTo>
                  <a:lnTo>
                    <a:pt x="311" y="1546"/>
                  </a:lnTo>
                  <a:lnTo>
                    <a:pt x="312" y="1552"/>
                  </a:lnTo>
                  <a:lnTo>
                    <a:pt x="313" y="1564"/>
                  </a:lnTo>
                  <a:lnTo>
                    <a:pt x="313" y="1570"/>
                  </a:lnTo>
                  <a:lnTo>
                    <a:pt x="316" y="1575"/>
                  </a:lnTo>
                  <a:lnTo>
                    <a:pt x="323" y="1585"/>
                  </a:lnTo>
                  <a:lnTo>
                    <a:pt x="325" y="1589"/>
                  </a:lnTo>
                  <a:lnTo>
                    <a:pt x="324" y="1594"/>
                  </a:lnTo>
                  <a:lnTo>
                    <a:pt x="321" y="1600"/>
                  </a:lnTo>
                  <a:lnTo>
                    <a:pt x="320" y="1605"/>
                  </a:lnTo>
                  <a:lnTo>
                    <a:pt x="323" y="1611"/>
                  </a:lnTo>
                  <a:lnTo>
                    <a:pt x="326" y="1616"/>
                  </a:lnTo>
                  <a:lnTo>
                    <a:pt x="329" y="1623"/>
                  </a:lnTo>
                  <a:lnTo>
                    <a:pt x="330" y="1631"/>
                  </a:lnTo>
                  <a:lnTo>
                    <a:pt x="329" y="1636"/>
                  </a:lnTo>
                  <a:lnTo>
                    <a:pt x="347" y="1668"/>
                  </a:lnTo>
                  <a:lnTo>
                    <a:pt x="359" y="1680"/>
                  </a:lnTo>
                  <a:lnTo>
                    <a:pt x="374" y="1685"/>
                  </a:lnTo>
                  <a:lnTo>
                    <a:pt x="389" y="1676"/>
                  </a:lnTo>
                  <a:lnTo>
                    <a:pt x="409" y="1646"/>
                  </a:lnTo>
                  <a:lnTo>
                    <a:pt x="426" y="1640"/>
                  </a:lnTo>
                  <a:lnTo>
                    <a:pt x="433" y="1642"/>
                  </a:lnTo>
                  <a:lnTo>
                    <a:pt x="446" y="1649"/>
                  </a:lnTo>
                  <a:lnTo>
                    <a:pt x="452" y="1650"/>
                  </a:lnTo>
                  <a:lnTo>
                    <a:pt x="461" y="1650"/>
                  </a:lnTo>
                  <a:lnTo>
                    <a:pt x="479" y="1654"/>
                  </a:lnTo>
                  <a:lnTo>
                    <a:pt x="515" y="1670"/>
                  </a:lnTo>
                  <a:lnTo>
                    <a:pt x="531" y="1681"/>
                  </a:lnTo>
                  <a:lnTo>
                    <a:pt x="537" y="1692"/>
                  </a:lnTo>
                  <a:lnTo>
                    <a:pt x="535" y="1700"/>
                  </a:lnTo>
                  <a:lnTo>
                    <a:pt x="530" y="1712"/>
                  </a:lnTo>
                  <a:lnTo>
                    <a:pt x="525" y="1722"/>
                  </a:lnTo>
                  <a:lnTo>
                    <a:pt x="520" y="1727"/>
                  </a:lnTo>
                  <a:lnTo>
                    <a:pt x="516" y="1732"/>
                  </a:lnTo>
                  <a:lnTo>
                    <a:pt x="516" y="1743"/>
                  </a:lnTo>
                  <a:lnTo>
                    <a:pt x="519" y="1761"/>
                  </a:lnTo>
                  <a:lnTo>
                    <a:pt x="521" y="1779"/>
                  </a:lnTo>
                  <a:lnTo>
                    <a:pt x="516" y="1793"/>
                  </a:lnTo>
                  <a:lnTo>
                    <a:pt x="501" y="1823"/>
                  </a:lnTo>
                  <a:lnTo>
                    <a:pt x="487" y="1874"/>
                  </a:lnTo>
                  <a:lnTo>
                    <a:pt x="472" y="1903"/>
                  </a:lnTo>
                  <a:lnTo>
                    <a:pt x="468" y="1918"/>
                  </a:lnTo>
                  <a:lnTo>
                    <a:pt x="468" y="1935"/>
                  </a:lnTo>
                  <a:lnTo>
                    <a:pt x="473" y="1955"/>
                  </a:lnTo>
                  <a:lnTo>
                    <a:pt x="476" y="1962"/>
                  </a:lnTo>
                  <a:lnTo>
                    <a:pt x="478" y="1967"/>
                  </a:lnTo>
                  <a:lnTo>
                    <a:pt x="481" y="1971"/>
                  </a:lnTo>
                  <a:lnTo>
                    <a:pt x="484" y="1975"/>
                  </a:lnTo>
                  <a:lnTo>
                    <a:pt x="505" y="1990"/>
                  </a:lnTo>
                  <a:lnTo>
                    <a:pt x="508" y="1994"/>
                  </a:lnTo>
                  <a:lnTo>
                    <a:pt x="519" y="2003"/>
                  </a:lnTo>
                  <a:lnTo>
                    <a:pt x="522" y="2007"/>
                  </a:lnTo>
                  <a:lnTo>
                    <a:pt x="525" y="2014"/>
                  </a:lnTo>
                  <a:lnTo>
                    <a:pt x="531" y="2018"/>
                  </a:lnTo>
                  <a:lnTo>
                    <a:pt x="545" y="2025"/>
                  </a:lnTo>
                  <a:lnTo>
                    <a:pt x="555" y="2033"/>
                  </a:lnTo>
                  <a:lnTo>
                    <a:pt x="565" y="2044"/>
                  </a:lnTo>
                  <a:lnTo>
                    <a:pt x="575" y="2052"/>
                  </a:lnTo>
                  <a:lnTo>
                    <a:pt x="588" y="2055"/>
                  </a:lnTo>
                  <a:lnTo>
                    <a:pt x="609" y="2070"/>
                  </a:lnTo>
                  <a:lnTo>
                    <a:pt x="615" y="2073"/>
                  </a:lnTo>
                  <a:lnTo>
                    <a:pt x="628" y="2071"/>
                  </a:lnTo>
                  <a:lnTo>
                    <a:pt x="633" y="2072"/>
                  </a:lnTo>
                  <a:lnTo>
                    <a:pt x="644" y="2075"/>
                  </a:lnTo>
                  <a:lnTo>
                    <a:pt x="657" y="2083"/>
                  </a:lnTo>
                  <a:lnTo>
                    <a:pt x="680" y="2102"/>
                  </a:lnTo>
                  <a:lnTo>
                    <a:pt x="689" y="2107"/>
                  </a:lnTo>
                  <a:lnTo>
                    <a:pt x="711" y="2114"/>
                  </a:lnTo>
                  <a:lnTo>
                    <a:pt x="721" y="2119"/>
                  </a:lnTo>
                  <a:lnTo>
                    <a:pt x="730" y="2131"/>
                  </a:lnTo>
                  <a:lnTo>
                    <a:pt x="743" y="2154"/>
                  </a:lnTo>
                  <a:lnTo>
                    <a:pt x="752" y="2163"/>
                  </a:lnTo>
                  <a:lnTo>
                    <a:pt x="788" y="2176"/>
                  </a:lnTo>
                  <a:lnTo>
                    <a:pt x="798" y="2183"/>
                  </a:lnTo>
                  <a:lnTo>
                    <a:pt x="796" y="2189"/>
                  </a:lnTo>
                  <a:lnTo>
                    <a:pt x="798" y="2196"/>
                  </a:lnTo>
                  <a:lnTo>
                    <a:pt x="801" y="2204"/>
                  </a:lnTo>
                  <a:lnTo>
                    <a:pt x="803" y="2212"/>
                  </a:lnTo>
                  <a:lnTo>
                    <a:pt x="803" y="2219"/>
                  </a:lnTo>
                  <a:lnTo>
                    <a:pt x="802" y="2227"/>
                  </a:lnTo>
                  <a:lnTo>
                    <a:pt x="802" y="2235"/>
                  </a:lnTo>
                  <a:lnTo>
                    <a:pt x="804" y="2244"/>
                  </a:lnTo>
                  <a:lnTo>
                    <a:pt x="813" y="2258"/>
                  </a:lnTo>
                  <a:lnTo>
                    <a:pt x="824" y="2272"/>
                  </a:lnTo>
                  <a:lnTo>
                    <a:pt x="834" y="2286"/>
                  </a:lnTo>
                  <a:lnTo>
                    <a:pt x="839" y="2304"/>
                  </a:lnTo>
                  <a:lnTo>
                    <a:pt x="834" y="2321"/>
                  </a:lnTo>
                  <a:lnTo>
                    <a:pt x="823" y="2334"/>
                  </a:lnTo>
                  <a:lnTo>
                    <a:pt x="814" y="2348"/>
                  </a:lnTo>
                  <a:lnTo>
                    <a:pt x="815" y="2365"/>
                  </a:lnTo>
                  <a:lnTo>
                    <a:pt x="817" y="2367"/>
                  </a:lnTo>
                  <a:lnTo>
                    <a:pt x="825" y="2369"/>
                  </a:lnTo>
                  <a:lnTo>
                    <a:pt x="828" y="2370"/>
                  </a:lnTo>
                  <a:lnTo>
                    <a:pt x="834" y="2374"/>
                  </a:lnTo>
                  <a:lnTo>
                    <a:pt x="834" y="2380"/>
                  </a:lnTo>
                  <a:lnTo>
                    <a:pt x="836" y="2388"/>
                  </a:lnTo>
                  <a:lnTo>
                    <a:pt x="839" y="2394"/>
                  </a:lnTo>
                  <a:lnTo>
                    <a:pt x="849" y="2408"/>
                  </a:lnTo>
                  <a:lnTo>
                    <a:pt x="865" y="2427"/>
                  </a:lnTo>
                  <a:lnTo>
                    <a:pt x="872" y="2439"/>
                  </a:lnTo>
                  <a:lnTo>
                    <a:pt x="870" y="2452"/>
                  </a:lnTo>
                  <a:lnTo>
                    <a:pt x="877" y="2458"/>
                  </a:lnTo>
                  <a:lnTo>
                    <a:pt x="896" y="2471"/>
                  </a:lnTo>
                  <a:lnTo>
                    <a:pt x="912" y="2476"/>
                  </a:lnTo>
                  <a:lnTo>
                    <a:pt x="916" y="2476"/>
                  </a:lnTo>
                  <a:lnTo>
                    <a:pt x="917" y="2471"/>
                  </a:lnTo>
                  <a:lnTo>
                    <a:pt x="915" y="2464"/>
                  </a:lnTo>
                  <a:lnTo>
                    <a:pt x="912" y="2461"/>
                  </a:lnTo>
                  <a:lnTo>
                    <a:pt x="909" y="2458"/>
                  </a:lnTo>
                  <a:lnTo>
                    <a:pt x="905" y="2455"/>
                  </a:lnTo>
                  <a:lnTo>
                    <a:pt x="901" y="2445"/>
                  </a:lnTo>
                  <a:lnTo>
                    <a:pt x="902" y="2441"/>
                  </a:lnTo>
                  <a:lnTo>
                    <a:pt x="909" y="2439"/>
                  </a:lnTo>
                  <a:lnTo>
                    <a:pt x="918" y="2438"/>
                  </a:lnTo>
                  <a:lnTo>
                    <a:pt x="920" y="2440"/>
                  </a:lnTo>
                  <a:lnTo>
                    <a:pt x="923" y="2451"/>
                  </a:lnTo>
                  <a:lnTo>
                    <a:pt x="924" y="2455"/>
                  </a:lnTo>
                  <a:lnTo>
                    <a:pt x="928" y="2457"/>
                  </a:lnTo>
                  <a:lnTo>
                    <a:pt x="936" y="2461"/>
                  </a:lnTo>
                  <a:lnTo>
                    <a:pt x="939" y="2464"/>
                  </a:lnTo>
                  <a:lnTo>
                    <a:pt x="941" y="2469"/>
                  </a:lnTo>
                  <a:lnTo>
                    <a:pt x="942" y="2473"/>
                  </a:lnTo>
                  <a:lnTo>
                    <a:pt x="944" y="2478"/>
                  </a:lnTo>
                  <a:lnTo>
                    <a:pt x="948" y="2481"/>
                  </a:lnTo>
                  <a:lnTo>
                    <a:pt x="952" y="2482"/>
                  </a:lnTo>
                  <a:lnTo>
                    <a:pt x="956" y="2481"/>
                  </a:lnTo>
                  <a:lnTo>
                    <a:pt x="960" y="2478"/>
                  </a:lnTo>
                  <a:lnTo>
                    <a:pt x="964" y="2477"/>
                  </a:lnTo>
                  <a:lnTo>
                    <a:pt x="971" y="2480"/>
                  </a:lnTo>
                  <a:lnTo>
                    <a:pt x="957" y="2467"/>
                  </a:lnTo>
                  <a:lnTo>
                    <a:pt x="950" y="2456"/>
                  </a:lnTo>
                  <a:lnTo>
                    <a:pt x="948" y="2445"/>
                  </a:lnTo>
                  <a:lnTo>
                    <a:pt x="954" y="2430"/>
                  </a:lnTo>
                  <a:lnTo>
                    <a:pt x="965" y="2415"/>
                  </a:lnTo>
                  <a:lnTo>
                    <a:pt x="975" y="2392"/>
                  </a:lnTo>
                  <a:lnTo>
                    <a:pt x="978" y="2386"/>
                  </a:lnTo>
                  <a:lnTo>
                    <a:pt x="990" y="2375"/>
                  </a:lnTo>
                  <a:lnTo>
                    <a:pt x="1004" y="2367"/>
                  </a:lnTo>
                  <a:lnTo>
                    <a:pt x="1020" y="2363"/>
                  </a:lnTo>
                  <a:lnTo>
                    <a:pt x="1038" y="2365"/>
                  </a:lnTo>
                  <a:lnTo>
                    <a:pt x="1141" y="2402"/>
                  </a:lnTo>
                  <a:lnTo>
                    <a:pt x="1168" y="2416"/>
                  </a:lnTo>
                  <a:lnTo>
                    <a:pt x="1183" y="2419"/>
                  </a:lnTo>
                  <a:lnTo>
                    <a:pt x="1196" y="2415"/>
                  </a:lnTo>
                  <a:lnTo>
                    <a:pt x="1205" y="2403"/>
                  </a:lnTo>
                  <a:lnTo>
                    <a:pt x="1211" y="2385"/>
                  </a:lnTo>
                  <a:lnTo>
                    <a:pt x="1209" y="2371"/>
                  </a:lnTo>
                  <a:lnTo>
                    <a:pt x="1202" y="2358"/>
                  </a:lnTo>
                  <a:lnTo>
                    <a:pt x="1189" y="2343"/>
                  </a:lnTo>
                  <a:lnTo>
                    <a:pt x="1180" y="2329"/>
                  </a:lnTo>
                  <a:lnTo>
                    <a:pt x="1175" y="2314"/>
                  </a:lnTo>
                  <a:lnTo>
                    <a:pt x="1175" y="2296"/>
                  </a:lnTo>
                  <a:lnTo>
                    <a:pt x="1180" y="2277"/>
                  </a:lnTo>
                  <a:lnTo>
                    <a:pt x="1183" y="2270"/>
                  </a:lnTo>
                  <a:lnTo>
                    <a:pt x="1187" y="2265"/>
                  </a:lnTo>
                  <a:lnTo>
                    <a:pt x="1193" y="2262"/>
                  </a:lnTo>
                  <a:lnTo>
                    <a:pt x="1200" y="2259"/>
                  </a:lnTo>
                  <a:lnTo>
                    <a:pt x="1216" y="2258"/>
                  </a:lnTo>
                  <a:lnTo>
                    <a:pt x="1222" y="2256"/>
                  </a:lnTo>
                  <a:lnTo>
                    <a:pt x="1242" y="2242"/>
                  </a:lnTo>
                  <a:lnTo>
                    <a:pt x="1306" y="2223"/>
                  </a:lnTo>
                  <a:lnTo>
                    <a:pt x="1317" y="2214"/>
                  </a:lnTo>
                  <a:lnTo>
                    <a:pt x="1318" y="2202"/>
                  </a:lnTo>
                  <a:lnTo>
                    <a:pt x="1308" y="2183"/>
                  </a:lnTo>
                  <a:lnTo>
                    <a:pt x="1296" y="2173"/>
                  </a:lnTo>
                  <a:lnTo>
                    <a:pt x="1294" y="2171"/>
                  </a:lnTo>
                  <a:lnTo>
                    <a:pt x="1287" y="2159"/>
                  </a:lnTo>
                  <a:lnTo>
                    <a:pt x="1284" y="2151"/>
                  </a:lnTo>
                  <a:lnTo>
                    <a:pt x="1285" y="2140"/>
                  </a:lnTo>
                  <a:lnTo>
                    <a:pt x="1289" y="2130"/>
                  </a:lnTo>
                  <a:lnTo>
                    <a:pt x="1292" y="2124"/>
                  </a:lnTo>
                  <a:lnTo>
                    <a:pt x="1310" y="2104"/>
                  </a:lnTo>
                  <a:lnTo>
                    <a:pt x="1315" y="2098"/>
                  </a:lnTo>
                  <a:lnTo>
                    <a:pt x="1318" y="2088"/>
                  </a:lnTo>
                  <a:lnTo>
                    <a:pt x="1317" y="2079"/>
                  </a:lnTo>
                  <a:lnTo>
                    <a:pt x="1318" y="2073"/>
                  </a:lnTo>
                  <a:lnTo>
                    <a:pt x="1309" y="2070"/>
                  </a:lnTo>
                  <a:lnTo>
                    <a:pt x="1302" y="2070"/>
                  </a:lnTo>
                  <a:lnTo>
                    <a:pt x="1300" y="2070"/>
                  </a:lnTo>
                  <a:lnTo>
                    <a:pt x="1298" y="2068"/>
                  </a:lnTo>
                  <a:lnTo>
                    <a:pt x="1298" y="2065"/>
                  </a:lnTo>
                  <a:lnTo>
                    <a:pt x="1299" y="2064"/>
                  </a:lnTo>
                  <a:lnTo>
                    <a:pt x="1309" y="2064"/>
                  </a:lnTo>
                  <a:lnTo>
                    <a:pt x="1315" y="2063"/>
                  </a:lnTo>
                  <a:lnTo>
                    <a:pt x="1318" y="2061"/>
                  </a:lnTo>
                  <a:lnTo>
                    <a:pt x="1316" y="2056"/>
                  </a:lnTo>
                  <a:lnTo>
                    <a:pt x="1296" y="2041"/>
                  </a:lnTo>
                  <a:lnTo>
                    <a:pt x="1290" y="2035"/>
                  </a:lnTo>
                  <a:lnTo>
                    <a:pt x="1306" y="2036"/>
                  </a:lnTo>
                  <a:lnTo>
                    <a:pt x="1309" y="2035"/>
                  </a:lnTo>
                  <a:lnTo>
                    <a:pt x="1315" y="2032"/>
                  </a:lnTo>
                  <a:lnTo>
                    <a:pt x="1315" y="2029"/>
                  </a:lnTo>
                  <a:lnTo>
                    <a:pt x="1314" y="2024"/>
                  </a:lnTo>
                  <a:lnTo>
                    <a:pt x="1312" y="2018"/>
                  </a:lnTo>
                  <a:lnTo>
                    <a:pt x="1309" y="2010"/>
                  </a:lnTo>
                  <a:lnTo>
                    <a:pt x="1309" y="2004"/>
                  </a:lnTo>
                  <a:lnTo>
                    <a:pt x="1312" y="2001"/>
                  </a:lnTo>
                  <a:lnTo>
                    <a:pt x="1313" y="1998"/>
                  </a:lnTo>
                  <a:lnTo>
                    <a:pt x="1312" y="1991"/>
                  </a:lnTo>
                  <a:lnTo>
                    <a:pt x="1310" y="1984"/>
                  </a:lnTo>
                  <a:lnTo>
                    <a:pt x="1308" y="1980"/>
                  </a:lnTo>
                  <a:lnTo>
                    <a:pt x="1312" y="1974"/>
                  </a:lnTo>
                  <a:lnTo>
                    <a:pt x="1306" y="1964"/>
                  </a:lnTo>
                  <a:lnTo>
                    <a:pt x="1310" y="1962"/>
                  </a:lnTo>
                  <a:lnTo>
                    <a:pt x="1316" y="1960"/>
                  </a:lnTo>
                  <a:lnTo>
                    <a:pt x="1322" y="1956"/>
                  </a:lnTo>
                  <a:lnTo>
                    <a:pt x="1327" y="1952"/>
                  </a:lnTo>
                  <a:lnTo>
                    <a:pt x="1332" y="1947"/>
                  </a:lnTo>
                  <a:lnTo>
                    <a:pt x="1326" y="1943"/>
                  </a:lnTo>
                  <a:lnTo>
                    <a:pt x="1315" y="1945"/>
                  </a:lnTo>
                  <a:lnTo>
                    <a:pt x="1309" y="1943"/>
                  </a:lnTo>
                  <a:lnTo>
                    <a:pt x="1317" y="1936"/>
                  </a:lnTo>
                  <a:lnTo>
                    <a:pt x="1324" y="1928"/>
                  </a:lnTo>
                  <a:lnTo>
                    <a:pt x="1327" y="1925"/>
                  </a:lnTo>
                  <a:lnTo>
                    <a:pt x="1334" y="1922"/>
                  </a:lnTo>
                  <a:lnTo>
                    <a:pt x="1337" y="1920"/>
                  </a:lnTo>
                  <a:lnTo>
                    <a:pt x="1340" y="1912"/>
                  </a:lnTo>
                  <a:lnTo>
                    <a:pt x="1335" y="1907"/>
                  </a:lnTo>
                  <a:lnTo>
                    <a:pt x="1328" y="1904"/>
                  </a:lnTo>
                  <a:lnTo>
                    <a:pt x="1324" y="1900"/>
                  </a:lnTo>
                  <a:lnTo>
                    <a:pt x="1323" y="1898"/>
                  </a:lnTo>
                  <a:lnTo>
                    <a:pt x="1320" y="1895"/>
                  </a:lnTo>
                  <a:lnTo>
                    <a:pt x="1317" y="1892"/>
                  </a:lnTo>
                  <a:lnTo>
                    <a:pt x="1316" y="1887"/>
                  </a:lnTo>
                  <a:lnTo>
                    <a:pt x="1316" y="1882"/>
                  </a:lnTo>
                  <a:lnTo>
                    <a:pt x="1318" y="1878"/>
                  </a:lnTo>
                  <a:lnTo>
                    <a:pt x="1321" y="1876"/>
                  </a:lnTo>
                  <a:lnTo>
                    <a:pt x="1324" y="1871"/>
                  </a:lnTo>
                  <a:lnTo>
                    <a:pt x="1325" y="1864"/>
                  </a:lnTo>
                  <a:lnTo>
                    <a:pt x="1327" y="1856"/>
                  </a:lnTo>
                  <a:lnTo>
                    <a:pt x="1329" y="1851"/>
                  </a:lnTo>
                  <a:lnTo>
                    <a:pt x="1336" y="1848"/>
                  </a:lnTo>
                  <a:lnTo>
                    <a:pt x="1337" y="1851"/>
                  </a:lnTo>
                  <a:lnTo>
                    <a:pt x="1341" y="1856"/>
                  </a:lnTo>
                  <a:lnTo>
                    <a:pt x="1345" y="1858"/>
                  </a:lnTo>
                  <a:lnTo>
                    <a:pt x="1347" y="1849"/>
                  </a:lnTo>
                  <a:lnTo>
                    <a:pt x="1348" y="1845"/>
                  </a:lnTo>
                  <a:lnTo>
                    <a:pt x="1351" y="1842"/>
                  </a:lnTo>
                  <a:lnTo>
                    <a:pt x="1353" y="1840"/>
                  </a:lnTo>
                  <a:lnTo>
                    <a:pt x="1355" y="1842"/>
                  </a:lnTo>
                  <a:lnTo>
                    <a:pt x="1356" y="1846"/>
                  </a:lnTo>
                  <a:lnTo>
                    <a:pt x="1358" y="1850"/>
                  </a:lnTo>
                  <a:lnTo>
                    <a:pt x="1362" y="1852"/>
                  </a:lnTo>
                  <a:lnTo>
                    <a:pt x="1364" y="1849"/>
                  </a:lnTo>
                  <a:lnTo>
                    <a:pt x="1364" y="1844"/>
                  </a:lnTo>
                  <a:lnTo>
                    <a:pt x="1364" y="1838"/>
                  </a:lnTo>
                  <a:lnTo>
                    <a:pt x="1365" y="1834"/>
                  </a:lnTo>
                  <a:lnTo>
                    <a:pt x="1367" y="1829"/>
                  </a:lnTo>
                  <a:lnTo>
                    <a:pt x="1369" y="1819"/>
                  </a:lnTo>
                  <a:lnTo>
                    <a:pt x="1371" y="1813"/>
                  </a:lnTo>
                  <a:lnTo>
                    <a:pt x="1374" y="1811"/>
                  </a:lnTo>
                  <a:lnTo>
                    <a:pt x="1380" y="1808"/>
                  </a:lnTo>
                  <a:lnTo>
                    <a:pt x="1383" y="1806"/>
                  </a:lnTo>
                  <a:lnTo>
                    <a:pt x="1387" y="1799"/>
                  </a:lnTo>
                  <a:lnTo>
                    <a:pt x="1392" y="1789"/>
                  </a:lnTo>
                  <a:lnTo>
                    <a:pt x="1392" y="1780"/>
                  </a:lnTo>
                  <a:lnTo>
                    <a:pt x="1387" y="1775"/>
                  </a:lnTo>
                  <a:lnTo>
                    <a:pt x="1386" y="1772"/>
                  </a:lnTo>
                  <a:lnTo>
                    <a:pt x="1396" y="1767"/>
                  </a:lnTo>
                  <a:lnTo>
                    <a:pt x="1407" y="1760"/>
                  </a:lnTo>
                  <a:lnTo>
                    <a:pt x="1410" y="1758"/>
                  </a:lnTo>
                  <a:lnTo>
                    <a:pt x="1413" y="1752"/>
                  </a:lnTo>
                  <a:lnTo>
                    <a:pt x="1415" y="1750"/>
                  </a:lnTo>
                  <a:lnTo>
                    <a:pt x="1419" y="1750"/>
                  </a:lnTo>
                  <a:lnTo>
                    <a:pt x="1421" y="1751"/>
                  </a:lnTo>
                  <a:lnTo>
                    <a:pt x="1423" y="1751"/>
                  </a:lnTo>
                  <a:lnTo>
                    <a:pt x="1425" y="1746"/>
                  </a:lnTo>
                  <a:lnTo>
                    <a:pt x="1424" y="1741"/>
                  </a:lnTo>
                  <a:lnTo>
                    <a:pt x="1417" y="1733"/>
                  </a:lnTo>
                  <a:lnTo>
                    <a:pt x="1415" y="1726"/>
                  </a:lnTo>
                  <a:lnTo>
                    <a:pt x="1416" y="1719"/>
                  </a:lnTo>
                  <a:lnTo>
                    <a:pt x="1419" y="1714"/>
                  </a:lnTo>
                  <a:lnTo>
                    <a:pt x="1423" y="1709"/>
                  </a:lnTo>
                  <a:lnTo>
                    <a:pt x="1427" y="1706"/>
                  </a:lnTo>
                  <a:lnTo>
                    <a:pt x="1425" y="1706"/>
                  </a:lnTo>
                  <a:lnTo>
                    <a:pt x="1427" y="1705"/>
                  </a:lnTo>
                  <a:lnTo>
                    <a:pt x="1428" y="1704"/>
                  </a:lnTo>
                  <a:lnTo>
                    <a:pt x="1429" y="1702"/>
                  </a:lnTo>
                  <a:lnTo>
                    <a:pt x="1429" y="1700"/>
                  </a:lnTo>
                  <a:lnTo>
                    <a:pt x="1427" y="1691"/>
                  </a:lnTo>
                  <a:lnTo>
                    <a:pt x="1429" y="1682"/>
                  </a:lnTo>
                  <a:lnTo>
                    <a:pt x="1433" y="1674"/>
                  </a:lnTo>
                  <a:lnTo>
                    <a:pt x="1438" y="1668"/>
                  </a:lnTo>
                  <a:lnTo>
                    <a:pt x="1442" y="1667"/>
                  </a:lnTo>
                  <a:lnTo>
                    <a:pt x="1447" y="1667"/>
                  </a:lnTo>
                  <a:lnTo>
                    <a:pt x="1451" y="1665"/>
                  </a:lnTo>
                  <a:lnTo>
                    <a:pt x="1452" y="1662"/>
                  </a:lnTo>
                  <a:lnTo>
                    <a:pt x="1459" y="1628"/>
                  </a:lnTo>
                  <a:lnTo>
                    <a:pt x="1453" y="1611"/>
                  </a:lnTo>
                  <a:lnTo>
                    <a:pt x="1443" y="159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xmlns="" id="{46B0ADB5-78A3-442C-9586-966DE95A3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8695" y="2663266"/>
              <a:ext cx="373457" cy="639627"/>
            </a:xfrm>
            <a:custGeom>
              <a:avLst/>
              <a:gdLst>
                <a:gd name="T0" fmla="*/ 1422 w 1460"/>
                <a:gd name="T1" fmla="*/ 1526 h 2483"/>
                <a:gd name="T2" fmla="*/ 1407 w 1460"/>
                <a:gd name="T3" fmla="*/ 1436 h 2483"/>
                <a:gd name="T4" fmla="*/ 1413 w 1460"/>
                <a:gd name="T5" fmla="*/ 1284 h 2483"/>
                <a:gd name="T6" fmla="*/ 1343 w 1460"/>
                <a:gd name="T7" fmla="*/ 646 h 2483"/>
                <a:gd name="T8" fmla="*/ 1267 w 1460"/>
                <a:gd name="T9" fmla="*/ 254 h 2483"/>
                <a:gd name="T10" fmla="*/ 1218 w 1460"/>
                <a:gd name="T11" fmla="*/ 164 h 2483"/>
                <a:gd name="T12" fmla="*/ 1175 w 1460"/>
                <a:gd name="T13" fmla="*/ 60 h 2483"/>
                <a:gd name="T14" fmla="*/ 997 w 1460"/>
                <a:gd name="T15" fmla="*/ 17 h 2483"/>
                <a:gd name="T16" fmla="*/ 459 w 1460"/>
                <a:gd name="T17" fmla="*/ 65 h 2483"/>
                <a:gd name="T18" fmla="*/ 220 w 1460"/>
                <a:gd name="T19" fmla="*/ 84 h 2483"/>
                <a:gd name="T20" fmla="*/ 219 w 1460"/>
                <a:gd name="T21" fmla="*/ 84 h 2483"/>
                <a:gd name="T22" fmla="*/ 303 w 1460"/>
                <a:gd name="T23" fmla="*/ 162 h 2483"/>
                <a:gd name="T24" fmla="*/ 373 w 1460"/>
                <a:gd name="T25" fmla="*/ 229 h 2483"/>
                <a:gd name="T26" fmla="*/ 406 w 1460"/>
                <a:gd name="T27" fmla="*/ 286 h 2483"/>
                <a:gd name="T28" fmla="*/ 366 w 1460"/>
                <a:gd name="T29" fmla="*/ 402 h 2483"/>
                <a:gd name="T30" fmla="*/ 355 w 1460"/>
                <a:gd name="T31" fmla="*/ 464 h 2483"/>
                <a:gd name="T32" fmla="*/ 276 w 1460"/>
                <a:gd name="T33" fmla="*/ 519 h 2483"/>
                <a:gd name="T34" fmla="*/ 110 w 1460"/>
                <a:gd name="T35" fmla="*/ 629 h 2483"/>
                <a:gd name="T36" fmla="*/ 166 w 1460"/>
                <a:gd name="T37" fmla="*/ 724 h 2483"/>
                <a:gd name="T38" fmla="*/ 124 w 1460"/>
                <a:gd name="T39" fmla="*/ 875 h 2483"/>
                <a:gd name="T40" fmla="*/ 29 w 1460"/>
                <a:gd name="T41" fmla="*/ 954 h 2483"/>
                <a:gd name="T42" fmla="*/ 40 w 1460"/>
                <a:gd name="T43" fmla="*/ 1014 h 2483"/>
                <a:gd name="T44" fmla="*/ 2 w 1460"/>
                <a:gd name="T45" fmla="*/ 1137 h 2483"/>
                <a:gd name="T46" fmla="*/ 37 w 1460"/>
                <a:gd name="T47" fmla="*/ 1253 h 2483"/>
                <a:gd name="T48" fmla="*/ 61 w 1460"/>
                <a:gd name="T49" fmla="*/ 1313 h 2483"/>
                <a:gd name="T50" fmla="*/ 276 w 1460"/>
                <a:gd name="T51" fmla="*/ 1496 h 2483"/>
                <a:gd name="T52" fmla="*/ 316 w 1460"/>
                <a:gd name="T53" fmla="*/ 1575 h 2483"/>
                <a:gd name="T54" fmla="*/ 330 w 1460"/>
                <a:gd name="T55" fmla="*/ 1631 h 2483"/>
                <a:gd name="T56" fmla="*/ 446 w 1460"/>
                <a:gd name="T57" fmla="*/ 1649 h 2483"/>
                <a:gd name="T58" fmla="*/ 525 w 1460"/>
                <a:gd name="T59" fmla="*/ 1722 h 2483"/>
                <a:gd name="T60" fmla="*/ 472 w 1460"/>
                <a:gd name="T61" fmla="*/ 1903 h 2483"/>
                <a:gd name="T62" fmla="*/ 508 w 1460"/>
                <a:gd name="T63" fmla="*/ 1994 h 2483"/>
                <a:gd name="T64" fmla="*/ 588 w 1460"/>
                <a:gd name="T65" fmla="*/ 2055 h 2483"/>
                <a:gd name="T66" fmla="*/ 711 w 1460"/>
                <a:gd name="T67" fmla="*/ 2114 h 2483"/>
                <a:gd name="T68" fmla="*/ 801 w 1460"/>
                <a:gd name="T69" fmla="*/ 2204 h 2483"/>
                <a:gd name="T70" fmla="*/ 839 w 1460"/>
                <a:gd name="T71" fmla="*/ 2304 h 2483"/>
                <a:gd name="T72" fmla="*/ 834 w 1460"/>
                <a:gd name="T73" fmla="*/ 2380 h 2483"/>
                <a:gd name="T74" fmla="*/ 912 w 1460"/>
                <a:gd name="T75" fmla="*/ 2476 h 2483"/>
                <a:gd name="T76" fmla="*/ 909 w 1460"/>
                <a:gd name="T77" fmla="*/ 2439 h 2483"/>
                <a:gd name="T78" fmla="*/ 942 w 1460"/>
                <a:gd name="T79" fmla="*/ 2473 h 2483"/>
                <a:gd name="T80" fmla="*/ 950 w 1460"/>
                <a:gd name="T81" fmla="*/ 2456 h 2483"/>
                <a:gd name="T82" fmla="*/ 1038 w 1460"/>
                <a:gd name="T83" fmla="*/ 2365 h 2483"/>
                <a:gd name="T84" fmla="*/ 1189 w 1460"/>
                <a:gd name="T85" fmla="*/ 2343 h 2483"/>
                <a:gd name="T86" fmla="*/ 1216 w 1460"/>
                <a:gd name="T87" fmla="*/ 2258 h 2483"/>
                <a:gd name="T88" fmla="*/ 1287 w 1460"/>
                <a:gd name="T89" fmla="*/ 2159 h 2483"/>
                <a:gd name="T90" fmla="*/ 1318 w 1460"/>
                <a:gd name="T91" fmla="*/ 2073 h 2483"/>
                <a:gd name="T92" fmla="*/ 1318 w 1460"/>
                <a:gd name="T93" fmla="*/ 2061 h 2483"/>
                <a:gd name="T94" fmla="*/ 1312 w 1460"/>
                <a:gd name="T95" fmla="*/ 2018 h 2483"/>
                <a:gd name="T96" fmla="*/ 1306 w 1460"/>
                <a:gd name="T97" fmla="*/ 1964 h 2483"/>
                <a:gd name="T98" fmla="*/ 1317 w 1460"/>
                <a:gd name="T99" fmla="*/ 1936 h 2483"/>
                <a:gd name="T100" fmla="*/ 1323 w 1460"/>
                <a:gd name="T101" fmla="*/ 1898 h 2483"/>
                <a:gd name="T102" fmla="*/ 1327 w 1460"/>
                <a:gd name="T103" fmla="*/ 1856 h 2483"/>
                <a:gd name="T104" fmla="*/ 1353 w 1460"/>
                <a:gd name="T105" fmla="*/ 1840 h 2483"/>
                <a:gd name="T106" fmla="*/ 1367 w 1460"/>
                <a:gd name="T107" fmla="*/ 1829 h 2483"/>
                <a:gd name="T108" fmla="*/ 1387 w 1460"/>
                <a:gd name="T109" fmla="*/ 1775 h 2483"/>
                <a:gd name="T110" fmla="*/ 1423 w 1460"/>
                <a:gd name="T111" fmla="*/ 1751 h 2483"/>
                <a:gd name="T112" fmla="*/ 1425 w 1460"/>
                <a:gd name="T113" fmla="*/ 1706 h 2483"/>
                <a:gd name="T114" fmla="*/ 1442 w 1460"/>
                <a:gd name="T115" fmla="*/ 1667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0" h="2483">
                  <a:moveTo>
                    <a:pt x="1443" y="1595"/>
                  </a:moveTo>
                  <a:lnTo>
                    <a:pt x="1438" y="1579"/>
                  </a:lnTo>
                  <a:lnTo>
                    <a:pt x="1438" y="1574"/>
                  </a:lnTo>
                  <a:lnTo>
                    <a:pt x="1442" y="1567"/>
                  </a:lnTo>
                  <a:lnTo>
                    <a:pt x="1443" y="1561"/>
                  </a:lnTo>
                  <a:lnTo>
                    <a:pt x="1441" y="1543"/>
                  </a:lnTo>
                  <a:lnTo>
                    <a:pt x="1438" y="1538"/>
                  </a:lnTo>
                  <a:lnTo>
                    <a:pt x="1427" y="1530"/>
                  </a:lnTo>
                  <a:lnTo>
                    <a:pt x="1422" y="1526"/>
                  </a:lnTo>
                  <a:lnTo>
                    <a:pt x="1419" y="1519"/>
                  </a:lnTo>
                  <a:lnTo>
                    <a:pt x="1414" y="1502"/>
                  </a:lnTo>
                  <a:lnTo>
                    <a:pt x="1410" y="1495"/>
                  </a:lnTo>
                  <a:lnTo>
                    <a:pt x="1398" y="1485"/>
                  </a:lnTo>
                  <a:lnTo>
                    <a:pt x="1392" y="1483"/>
                  </a:lnTo>
                  <a:lnTo>
                    <a:pt x="1390" y="1481"/>
                  </a:lnTo>
                  <a:lnTo>
                    <a:pt x="1387" y="1477"/>
                  </a:lnTo>
                  <a:lnTo>
                    <a:pt x="1387" y="1460"/>
                  </a:lnTo>
                  <a:lnTo>
                    <a:pt x="1407" y="1436"/>
                  </a:lnTo>
                  <a:lnTo>
                    <a:pt x="1405" y="1417"/>
                  </a:lnTo>
                  <a:lnTo>
                    <a:pt x="1395" y="1403"/>
                  </a:lnTo>
                  <a:lnTo>
                    <a:pt x="1393" y="1396"/>
                  </a:lnTo>
                  <a:lnTo>
                    <a:pt x="1395" y="1386"/>
                  </a:lnTo>
                  <a:lnTo>
                    <a:pt x="1401" y="1379"/>
                  </a:lnTo>
                  <a:lnTo>
                    <a:pt x="1421" y="1367"/>
                  </a:lnTo>
                  <a:lnTo>
                    <a:pt x="1422" y="1365"/>
                  </a:lnTo>
                  <a:lnTo>
                    <a:pt x="1420" y="1348"/>
                  </a:lnTo>
                  <a:lnTo>
                    <a:pt x="1413" y="1284"/>
                  </a:lnTo>
                  <a:lnTo>
                    <a:pt x="1406" y="1220"/>
                  </a:lnTo>
                  <a:lnTo>
                    <a:pt x="1399" y="1156"/>
                  </a:lnTo>
                  <a:lnTo>
                    <a:pt x="1385" y="1028"/>
                  </a:lnTo>
                  <a:lnTo>
                    <a:pt x="1378" y="964"/>
                  </a:lnTo>
                  <a:lnTo>
                    <a:pt x="1371" y="901"/>
                  </a:lnTo>
                  <a:lnTo>
                    <a:pt x="1364" y="837"/>
                  </a:lnTo>
                  <a:lnTo>
                    <a:pt x="1357" y="773"/>
                  </a:lnTo>
                  <a:lnTo>
                    <a:pt x="1350" y="709"/>
                  </a:lnTo>
                  <a:lnTo>
                    <a:pt x="1343" y="646"/>
                  </a:lnTo>
                  <a:lnTo>
                    <a:pt x="1336" y="582"/>
                  </a:lnTo>
                  <a:lnTo>
                    <a:pt x="1330" y="519"/>
                  </a:lnTo>
                  <a:lnTo>
                    <a:pt x="1323" y="455"/>
                  </a:lnTo>
                  <a:lnTo>
                    <a:pt x="1316" y="391"/>
                  </a:lnTo>
                  <a:lnTo>
                    <a:pt x="1309" y="328"/>
                  </a:lnTo>
                  <a:lnTo>
                    <a:pt x="1308" y="323"/>
                  </a:lnTo>
                  <a:lnTo>
                    <a:pt x="1286" y="299"/>
                  </a:lnTo>
                  <a:lnTo>
                    <a:pt x="1279" y="285"/>
                  </a:lnTo>
                  <a:lnTo>
                    <a:pt x="1267" y="254"/>
                  </a:lnTo>
                  <a:lnTo>
                    <a:pt x="1254" y="233"/>
                  </a:lnTo>
                  <a:lnTo>
                    <a:pt x="1246" y="195"/>
                  </a:lnTo>
                  <a:lnTo>
                    <a:pt x="1243" y="187"/>
                  </a:lnTo>
                  <a:lnTo>
                    <a:pt x="1239" y="179"/>
                  </a:lnTo>
                  <a:lnTo>
                    <a:pt x="1237" y="176"/>
                  </a:lnTo>
                  <a:lnTo>
                    <a:pt x="1234" y="173"/>
                  </a:lnTo>
                  <a:lnTo>
                    <a:pt x="1222" y="169"/>
                  </a:lnTo>
                  <a:lnTo>
                    <a:pt x="1219" y="167"/>
                  </a:lnTo>
                  <a:lnTo>
                    <a:pt x="1218" y="164"/>
                  </a:lnTo>
                  <a:lnTo>
                    <a:pt x="1214" y="161"/>
                  </a:lnTo>
                  <a:lnTo>
                    <a:pt x="1211" y="158"/>
                  </a:lnTo>
                  <a:lnTo>
                    <a:pt x="1209" y="153"/>
                  </a:lnTo>
                  <a:lnTo>
                    <a:pt x="1207" y="148"/>
                  </a:lnTo>
                  <a:lnTo>
                    <a:pt x="1205" y="144"/>
                  </a:lnTo>
                  <a:lnTo>
                    <a:pt x="1191" y="124"/>
                  </a:lnTo>
                  <a:lnTo>
                    <a:pt x="1185" y="110"/>
                  </a:lnTo>
                  <a:lnTo>
                    <a:pt x="1179" y="93"/>
                  </a:lnTo>
                  <a:lnTo>
                    <a:pt x="1175" y="60"/>
                  </a:lnTo>
                  <a:lnTo>
                    <a:pt x="1174" y="55"/>
                  </a:lnTo>
                  <a:lnTo>
                    <a:pt x="1175" y="52"/>
                  </a:lnTo>
                  <a:lnTo>
                    <a:pt x="1177" y="49"/>
                  </a:lnTo>
                  <a:lnTo>
                    <a:pt x="1178" y="46"/>
                  </a:lnTo>
                  <a:lnTo>
                    <a:pt x="1176" y="3"/>
                  </a:lnTo>
                  <a:lnTo>
                    <a:pt x="1175" y="0"/>
                  </a:lnTo>
                  <a:lnTo>
                    <a:pt x="1117" y="5"/>
                  </a:lnTo>
                  <a:lnTo>
                    <a:pt x="1057" y="11"/>
                  </a:lnTo>
                  <a:lnTo>
                    <a:pt x="997" y="17"/>
                  </a:lnTo>
                  <a:lnTo>
                    <a:pt x="937" y="23"/>
                  </a:lnTo>
                  <a:lnTo>
                    <a:pt x="878" y="29"/>
                  </a:lnTo>
                  <a:lnTo>
                    <a:pt x="818" y="34"/>
                  </a:lnTo>
                  <a:lnTo>
                    <a:pt x="758" y="40"/>
                  </a:lnTo>
                  <a:lnTo>
                    <a:pt x="698" y="45"/>
                  </a:lnTo>
                  <a:lnTo>
                    <a:pt x="639" y="50"/>
                  </a:lnTo>
                  <a:lnTo>
                    <a:pt x="579" y="55"/>
                  </a:lnTo>
                  <a:lnTo>
                    <a:pt x="519" y="60"/>
                  </a:lnTo>
                  <a:lnTo>
                    <a:pt x="459" y="65"/>
                  </a:lnTo>
                  <a:lnTo>
                    <a:pt x="400" y="70"/>
                  </a:lnTo>
                  <a:lnTo>
                    <a:pt x="340" y="75"/>
                  </a:lnTo>
                  <a:lnTo>
                    <a:pt x="280" y="80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5" y="94"/>
                  </a:lnTo>
                  <a:lnTo>
                    <a:pt x="220" y="100"/>
                  </a:lnTo>
                  <a:lnTo>
                    <a:pt x="231" y="104"/>
                  </a:lnTo>
                  <a:lnTo>
                    <a:pt x="236" y="109"/>
                  </a:lnTo>
                  <a:lnTo>
                    <a:pt x="242" y="115"/>
                  </a:lnTo>
                  <a:lnTo>
                    <a:pt x="253" y="123"/>
                  </a:lnTo>
                  <a:lnTo>
                    <a:pt x="284" y="138"/>
                  </a:lnTo>
                  <a:lnTo>
                    <a:pt x="295" y="148"/>
                  </a:lnTo>
                  <a:lnTo>
                    <a:pt x="303" y="162"/>
                  </a:lnTo>
                  <a:lnTo>
                    <a:pt x="302" y="159"/>
                  </a:lnTo>
                  <a:lnTo>
                    <a:pt x="305" y="184"/>
                  </a:lnTo>
                  <a:lnTo>
                    <a:pt x="309" y="194"/>
                  </a:lnTo>
                  <a:lnTo>
                    <a:pt x="321" y="199"/>
                  </a:lnTo>
                  <a:lnTo>
                    <a:pt x="329" y="209"/>
                  </a:lnTo>
                  <a:lnTo>
                    <a:pt x="334" y="211"/>
                  </a:lnTo>
                  <a:lnTo>
                    <a:pt x="338" y="212"/>
                  </a:lnTo>
                  <a:lnTo>
                    <a:pt x="369" y="226"/>
                  </a:lnTo>
                  <a:lnTo>
                    <a:pt x="373" y="229"/>
                  </a:lnTo>
                  <a:lnTo>
                    <a:pt x="382" y="238"/>
                  </a:lnTo>
                  <a:lnTo>
                    <a:pt x="385" y="240"/>
                  </a:lnTo>
                  <a:lnTo>
                    <a:pt x="391" y="240"/>
                  </a:lnTo>
                  <a:lnTo>
                    <a:pt x="393" y="243"/>
                  </a:lnTo>
                  <a:lnTo>
                    <a:pt x="394" y="249"/>
                  </a:lnTo>
                  <a:lnTo>
                    <a:pt x="395" y="255"/>
                  </a:lnTo>
                  <a:lnTo>
                    <a:pt x="396" y="261"/>
                  </a:lnTo>
                  <a:lnTo>
                    <a:pt x="407" y="280"/>
                  </a:lnTo>
                  <a:lnTo>
                    <a:pt x="406" y="286"/>
                  </a:lnTo>
                  <a:lnTo>
                    <a:pt x="406" y="304"/>
                  </a:lnTo>
                  <a:lnTo>
                    <a:pt x="401" y="320"/>
                  </a:lnTo>
                  <a:lnTo>
                    <a:pt x="401" y="348"/>
                  </a:lnTo>
                  <a:lnTo>
                    <a:pt x="398" y="368"/>
                  </a:lnTo>
                  <a:lnTo>
                    <a:pt x="394" y="377"/>
                  </a:lnTo>
                  <a:lnTo>
                    <a:pt x="389" y="382"/>
                  </a:lnTo>
                  <a:lnTo>
                    <a:pt x="383" y="385"/>
                  </a:lnTo>
                  <a:lnTo>
                    <a:pt x="370" y="397"/>
                  </a:lnTo>
                  <a:lnTo>
                    <a:pt x="366" y="402"/>
                  </a:lnTo>
                  <a:lnTo>
                    <a:pt x="362" y="409"/>
                  </a:lnTo>
                  <a:lnTo>
                    <a:pt x="358" y="418"/>
                  </a:lnTo>
                  <a:lnTo>
                    <a:pt x="355" y="428"/>
                  </a:lnTo>
                  <a:lnTo>
                    <a:pt x="355" y="438"/>
                  </a:lnTo>
                  <a:lnTo>
                    <a:pt x="351" y="447"/>
                  </a:lnTo>
                  <a:lnTo>
                    <a:pt x="351" y="449"/>
                  </a:lnTo>
                  <a:lnTo>
                    <a:pt x="353" y="451"/>
                  </a:lnTo>
                  <a:lnTo>
                    <a:pt x="354" y="453"/>
                  </a:lnTo>
                  <a:lnTo>
                    <a:pt x="355" y="464"/>
                  </a:lnTo>
                  <a:lnTo>
                    <a:pt x="354" y="469"/>
                  </a:lnTo>
                  <a:lnTo>
                    <a:pt x="353" y="473"/>
                  </a:lnTo>
                  <a:lnTo>
                    <a:pt x="348" y="479"/>
                  </a:lnTo>
                  <a:lnTo>
                    <a:pt x="334" y="489"/>
                  </a:lnTo>
                  <a:lnTo>
                    <a:pt x="331" y="492"/>
                  </a:lnTo>
                  <a:lnTo>
                    <a:pt x="329" y="498"/>
                  </a:lnTo>
                  <a:lnTo>
                    <a:pt x="323" y="503"/>
                  </a:lnTo>
                  <a:lnTo>
                    <a:pt x="309" y="510"/>
                  </a:lnTo>
                  <a:lnTo>
                    <a:pt x="276" y="519"/>
                  </a:lnTo>
                  <a:lnTo>
                    <a:pt x="269" y="523"/>
                  </a:lnTo>
                  <a:lnTo>
                    <a:pt x="257" y="539"/>
                  </a:lnTo>
                  <a:lnTo>
                    <a:pt x="251" y="546"/>
                  </a:lnTo>
                  <a:lnTo>
                    <a:pt x="237" y="552"/>
                  </a:lnTo>
                  <a:lnTo>
                    <a:pt x="139" y="567"/>
                  </a:lnTo>
                  <a:lnTo>
                    <a:pt x="126" y="577"/>
                  </a:lnTo>
                  <a:lnTo>
                    <a:pt x="119" y="592"/>
                  </a:lnTo>
                  <a:lnTo>
                    <a:pt x="114" y="610"/>
                  </a:lnTo>
                  <a:lnTo>
                    <a:pt x="110" y="629"/>
                  </a:lnTo>
                  <a:lnTo>
                    <a:pt x="109" y="648"/>
                  </a:lnTo>
                  <a:lnTo>
                    <a:pt x="109" y="657"/>
                  </a:lnTo>
                  <a:lnTo>
                    <a:pt x="112" y="668"/>
                  </a:lnTo>
                  <a:lnTo>
                    <a:pt x="117" y="677"/>
                  </a:lnTo>
                  <a:lnTo>
                    <a:pt x="124" y="680"/>
                  </a:lnTo>
                  <a:lnTo>
                    <a:pt x="129" y="682"/>
                  </a:lnTo>
                  <a:lnTo>
                    <a:pt x="147" y="694"/>
                  </a:lnTo>
                  <a:lnTo>
                    <a:pt x="158" y="706"/>
                  </a:lnTo>
                  <a:lnTo>
                    <a:pt x="166" y="724"/>
                  </a:lnTo>
                  <a:lnTo>
                    <a:pt x="170" y="744"/>
                  </a:lnTo>
                  <a:lnTo>
                    <a:pt x="170" y="765"/>
                  </a:lnTo>
                  <a:lnTo>
                    <a:pt x="165" y="781"/>
                  </a:lnTo>
                  <a:lnTo>
                    <a:pt x="134" y="823"/>
                  </a:lnTo>
                  <a:lnTo>
                    <a:pt x="129" y="832"/>
                  </a:lnTo>
                  <a:lnTo>
                    <a:pt x="126" y="839"/>
                  </a:lnTo>
                  <a:lnTo>
                    <a:pt x="125" y="846"/>
                  </a:lnTo>
                  <a:lnTo>
                    <a:pt x="125" y="866"/>
                  </a:lnTo>
                  <a:lnTo>
                    <a:pt x="124" y="875"/>
                  </a:lnTo>
                  <a:lnTo>
                    <a:pt x="119" y="894"/>
                  </a:lnTo>
                  <a:lnTo>
                    <a:pt x="111" y="907"/>
                  </a:lnTo>
                  <a:lnTo>
                    <a:pt x="100" y="917"/>
                  </a:lnTo>
                  <a:lnTo>
                    <a:pt x="86" y="922"/>
                  </a:lnTo>
                  <a:lnTo>
                    <a:pt x="73" y="925"/>
                  </a:lnTo>
                  <a:lnTo>
                    <a:pt x="62" y="929"/>
                  </a:lnTo>
                  <a:lnTo>
                    <a:pt x="47" y="937"/>
                  </a:lnTo>
                  <a:lnTo>
                    <a:pt x="34" y="946"/>
                  </a:lnTo>
                  <a:lnTo>
                    <a:pt x="29" y="954"/>
                  </a:lnTo>
                  <a:lnTo>
                    <a:pt x="28" y="957"/>
                  </a:lnTo>
                  <a:lnTo>
                    <a:pt x="25" y="962"/>
                  </a:lnTo>
                  <a:lnTo>
                    <a:pt x="25" y="967"/>
                  </a:lnTo>
                  <a:lnTo>
                    <a:pt x="26" y="970"/>
                  </a:lnTo>
                  <a:lnTo>
                    <a:pt x="36" y="978"/>
                  </a:lnTo>
                  <a:lnTo>
                    <a:pt x="40" y="985"/>
                  </a:lnTo>
                  <a:lnTo>
                    <a:pt x="41" y="993"/>
                  </a:lnTo>
                  <a:lnTo>
                    <a:pt x="40" y="1007"/>
                  </a:lnTo>
                  <a:lnTo>
                    <a:pt x="40" y="1014"/>
                  </a:lnTo>
                  <a:lnTo>
                    <a:pt x="43" y="1026"/>
                  </a:lnTo>
                  <a:lnTo>
                    <a:pt x="44" y="1032"/>
                  </a:lnTo>
                  <a:lnTo>
                    <a:pt x="41" y="1037"/>
                  </a:lnTo>
                  <a:lnTo>
                    <a:pt x="22" y="1045"/>
                  </a:lnTo>
                  <a:lnTo>
                    <a:pt x="11" y="1055"/>
                  </a:lnTo>
                  <a:lnTo>
                    <a:pt x="5" y="1075"/>
                  </a:lnTo>
                  <a:lnTo>
                    <a:pt x="1" y="1098"/>
                  </a:lnTo>
                  <a:lnTo>
                    <a:pt x="0" y="1117"/>
                  </a:lnTo>
                  <a:lnTo>
                    <a:pt x="2" y="1137"/>
                  </a:lnTo>
                  <a:lnTo>
                    <a:pt x="17" y="1209"/>
                  </a:lnTo>
                  <a:lnTo>
                    <a:pt x="19" y="1216"/>
                  </a:lnTo>
                  <a:lnTo>
                    <a:pt x="24" y="1223"/>
                  </a:lnTo>
                  <a:lnTo>
                    <a:pt x="31" y="1229"/>
                  </a:lnTo>
                  <a:lnTo>
                    <a:pt x="33" y="1232"/>
                  </a:lnTo>
                  <a:lnTo>
                    <a:pt x="35" y="1235"/>
                  </a:lnTo>
                  <a:lnTo>
                    <a:pt x="36" y="1239"/>
                  </a:lnTo>
                  <a:lnTo>
                    <a:pt x="37" y="1243"/>
                  </a:lnTo>
                  <a:lnTo>
                    <a:pt x="37" y="1253"/>
                  </a:lnTo>
                  <a:lnTo>
                    <a:pt x="36" y="1267"/>
                  </a:lnTo>
                  <a:lnTo>
                    <a:pt x="36" y="1272"/>
                  </a:lnTo>
                  <a:lnTo>
                    <a:pt x="38" y="1275"/>
                  </a:lnTo>
                  <a:lnTo>
                    <a:pt x="43" y="1279"/>
                  </a:lnTo>
                  <a:lnTo>
                    <a:pt x="46" y="1285"/>
                  </a:lnTo>
                  <a:lnTo>
                    <a:pt x="56" y="1293"/>
                  </a:lnTo>
                  <a:lnTo>
                    <a:pt x="59" y="1298"/>
                  </a:lnTo>
                  <a:lnTo>
                    <a:pt x="60" y="1302"/>
                  </a:lnTo>
                  <a:lnTo>
                    <a:pt x="61" y="1313"/>
                  </a:lnTo>
                  <a:lnTo>
                    <a:pt x="67" y="1327"/>
                  </a:lnTo>
                  <a:lnTo>
                    <a:pt x="75" y="1338"/>
                  </a:lnTo>
                  <a:lnTo>
                    <a:pt x="168" y="1409"/>
                  </a:lnTo>
                  <a:lnTo>
                    <a:pt x="174" y="1416"/>
                  </a:lnTo>
                  <a:lnTo>
                    <a:pt x="179" y="1424"/>
                  </a:lnTo>
                  <a:lnTo>
                    <a:pt x="182" y="1433"/>
                  </a:lnTo>
                  <a:lnTo>
                    <a:pt x="184" y="1439"/>
                  </a:lnTo>
                  <a:lnTo>
                    <a:pt x="190" y="1444"/>
                  </a:lnTo>
                  <a:lnTo>
                    <a:pt x="276" y="1496"/>
                  </a:lnTo>
                  <a:lnTo>
                    <a:pt x="284" y="1503"/>
                  </a:lnTo>
                  <a:lnTo>
                    <a:pt x="293" y="1513"/>
                  </a:lnTo>
                  <a:lnTo>
                    <a:pt x="303" y="1528"/>
                  </a:lnTo>
                  <a:lnTo>
                    <a:pt x="308" y="1537"/>
                  </a:lnTo>
                  <a:lnTo>
                    <a:pt x="311" y="1546"/>
                  </a:lnTo>
                  <a:lnTo>
                    <a:pt x="312" y="1552"/>
                  </a:lnTo>
                  <a:lnTo>
                    <a:pt x="313" y="1564"/>
                  </a:lnTo>
                  <a:lnTo>
                    <a:pt x="313" y="1570"/>
                  </a:lnTo>
                  <a:lnTo>
                    <a:pt x="316" y="1575"/>
                  </a:lnTo>
                  <a:lnTo>
                    <a:pt x="323" y="1585"/>
                  </a:lnTo>
                  <a:lnTo>
                    <a:pt x="325" y="1589"/>
                  </a:lnTo>
                  <a:lnTo>
                    <a:pt x="324" y="1594"/>
                  </a:lnTo>
                  <a:lnTo>
                    <a:pt x="321" y="1600"/>
                  </a:lnTo>
                  <a:lnTo>
                    <a:pt x="320" y="1605"/>
                  </a:lnTo>
                  <a:lnTo>
                    <a:pt x="323" y="1611"/>
                  </a:lnTo>
                  <a:lnTo>
                    <a:pt x="326" y="1616"/>
                  </a:lnTo>
                  <a:lnTo>
                    <a:pt x="329" y="1623"/>
                  </a:lnTo>
                  <a:lnTo>
                    <a:pt x="330" y="1631"/>
                  </a:lnTo>
                  <a:lnTo>
                    <a:pt x="329" y="1636"/>
                  </a:lnTo>
                  <a:lnTo>
                    <a:pt x="347" y="1668"/>
                  </a:lnTo>
                  <a:lnTo>
                    <a:pt x="359" y="1680"/>
                  </a:lnTo>
                  <a:lnTo>
                    <a:pt x="374" y="1685"/>
                  </a:lnTo>
                  <a:lnTo>
                    <a:pt x="389" y="1676"/>
                  </a:lnTo>
                  <a:lnTo>
                    <a:pt x="409" y="1646"/>
                  </a:lnTo>
                  <a:lnTo>
                    <a:pt x="426" y="1640"/>
                  </a:lnTo>
                  <a:lnTo>
                    <a:pt x="433" y="1642"/>
                  </a:lnTo>
                  <a:lnTo>
                    <a:pt x="446" y="1649"/>
                  </a:lnTo>
                  <a:lnTo>
                    <a:pt x="452" y="1650"/>
                  </a:lnTo>
                  <a:lnTo>
                    <a:pt x="461" y="1650"/>
                  </a:lnTo>
                  <a:lnTo>
                    <a:pt x="479" y="1654"/>
                  </a:lnTo>
                  <a:lnTo>
                    <a:pt x="515" y="1670"/>
                  </a:lnTo>
                  <a:lnTo>
                    <a:pt x="531" y="1681"/>
                  </a:lnTo>
                  <a:lnTo>
                    <a:pt x="537" y="1692"/>
                  </a:lnTo>
                  <a:lnTo>
                    <a:pt x="535" y="1700"/>
                  </a:lnTo>
                  <a:lnTo>
                    <a:pt x="530" y="1712"/>
                  </a:lnTo>
                  <a:lnTo>
                    <a:pt x="525" y="1722"/>
                  </a:lnTo>
                  <a:lnTo>
                    <a:pt x="520" y="1727"/>
                  </a:lnTo>
                  <a:lnTo>
                    <a:pt x="516" y="1732"/>
                  </a:lnTo>
                  <a:lnTo>
                    <a:pt x="516" y="1743"/>
                  </a:lnTo>
                  <a:lnTo>
                    <a:pt x="519" y="1761"/>
                  </a:lnTo>
                  <a:lnTo>
                    <a:pt x="521" y="1779"/>
                  </a:lnTo>
                  <a:lnTo>
                    <a:pt x="516" y="1793"/>
                  </a:lnTo>
                  <a:lnTo>
                    <a:pt x="501" y="1823"/>
                  </a:lnTo>
                  <a:lnTo>
                    <a:pt x="487" y="1874"/>
                  </a:lnTo>
                  <a:lnTo>
                    <a:pt x="472" y="1903"/>
                  </a:lnTo>
                  <a:lnTo>
                    <a:pt x="468" y="1918"/>
                  </a:lnTo>
                  <a:lnTo>
                    <a:pt x="468" y="1935"/>
                  </a:lnTo>
                  <a:lnTo>
                    <a:pt x="473" y="1955"/>
                  </a:lnTo>
                  <a:lnTo>
                    <a:pt x="476" y="1962"/>
                  </a:lnTo>
                  <a:lnTo>
                    <a:pt x="478" y="1967"/>
                  </a:lnTo>
                  <a:lnTo>
                    <a:pt x="481" y="1971"/>
                  </a:lnTo>
                  <a:lnTo>
                    <a:pt x="484" y="1975"/>
                  </a:lnTo>
                  <a:lnTo>
                    <a:pt x="505" y="1990"/>
                  </a:lnTo>
                  <a:lnTo>
                    <a:pt x="508" y="1994"/>
                  </a:lnTo>
                  <a:lnTo>
                    <a:pt x="519" y="2003"/>
                  </a:lnTo>
                  <a:lnTo>
                    <a:pt x="522" y="2007"/>
                  </a:lnTo>
                  <a:lnTo>
                    <a:pt x="525" y="2014"/>
                  </a:lnTo>
                  <a:lnTo>
                    <a:pt x="531" y="2018"/>
                  </a:lnTo>
                  <a:lnTo>
                    <a:pt x="545" y="2025"/>
                  </a:lnTo>
                  <a:lnTo>
                    <a:pt x="555" y="2033"/>
                  </a:lnTo>
                  <a:lnTo>
                    <a:pt x="565" y="2044"/>
                  </a:lnTo>
                  <a:lnTo>
                    <a:pt x="575" y="2052"/>
                  </a:lnTo>
                  <a:lnTo>
                    <a:pt x="588" y="2055"/>
                  </a:lnTo>
                  <a:lnTo>
                    <a:pt x="609" y="2070"/>
                  </a:lnTo>
                  <a:lnTo>
                    <a:pt x="615" y="2073"/>
                  </a:lnTo>
                  <a:lnTo>
                    <a:pt x="628" y="2071"/>
                  </a:lnTo>
                  <a:lnTo>
                    <a:pt x="633" y="2072"/>
                  </a:lnTo>
                  <a:lnTo>
                    <a:pt x="644" y="2075"/>
                  </a:lnTo>
                  <a:lnTo>
                    <a:pt x="657" y="2083"/>
                  </a:lnTo>
                  <a:lnTo>
                    <a:pt x="680" y="2102"/>
                  </a:lnTo>
                  <a:lnTo>
                    <a:pt x="689" y="2107"/>
                  </a:lnTo>
                  <a:lnTo>
                    <a:pt x="711" y="2114"/>
                  </a:lnTo>
                  <a:lnTo>
                    <a:pt x="721" y="2119"/>
                  </a:lnTo>
                  <a:lnTo>
                    <a:pt x="730" y="2131"/>
                  </a:lnTo>
                  <a:lnTo>
                    <a:pt x="743" y="2154"/>
                  </a:lnTo>
                  <a:lnTo>
                    <a:pt x="752" y="2163"/>
                  </a:lnTo>
                  <a:lnTo>
                    <a:pt x="788" y="2176"/>
                  </a:lnTo>
                  <a:lnTo>
                    <a:pt x="798" y="2183"/>
                  </a:lnTo>
                  <a:lnTo>
                    <a:pt x="796" y="2189"/>
                  </a:lnTo>
                  <a:lnTo>
                    <a:pt x="798" y="2196"/>
                  </a:lnTo>
                  <a:lnTo>
                    <a:pt x="801" y="2204"/>
                  </a:lnTo>
                  <a:lnTo>
                    <a:pt x="803" y="2212"/>
                  </a:lnTo>
                  <a:lnTo>
                    <a:pt x="803" y="2219"/>
                  </a:lnTo>
                  <a:lnTo>
                    <a:pt x="802" y="2227"/>
                  </a:lnTo>
                  <a:lnTo>
                    <a:pt x="802" y="2235"/>
                  </a:lnTo>
                  <a:lnTo>
                    <a:pt x="804" y="2244"/>
                  </a:lnTo>
                  <a:lnTo>
                    <a:pt x="813" y="2258"/>
                  </a:lnTo>
                  <a:lnTo>
                    <a:pt x="824" y="2272"/>
                  </a:lnTo>
                  <a:lnTo>
                    <a:pt x="834" y="2286"/>
                  </a:lnTo>
                  <a:lnTo>
                    <a:pt x="839" y="2304"/>
                  </a:lnTo>
                  <a:lnTo>
                    <a:pt x="834" y="2321"/>
                  </a:lnTo>
                  <a:lnTo>
                    <a:pt x="823" y="2334"/>
                  </a:lnTo>
                  <a:lnTo>
                    <a:pt x="814" y="2348"/>
                  </a:lnTo>
                  <a:lnTo>
                    <a:pt x="815" y="2365"/>
                  </a:lnTo>
                  <a:lnTo>
                    <a:pt x="817" y="2367"/>
                  </a:lnTo>
                  <a:lnTo>
                    <a:pt x="825" y="2369"/>
                  </a:lnTo>
                  <a:lnTo>
                    <a:pt x="828" y="2370"/>
                  </a:lnTo>
                  <a:lnTo>
                    <a:pt x="834" y="2374"/>
                  </a:lnTo>
                  <a:lnTo>
                    <a:pt x="834" y="2380"/>
                  </a:lnTo>
                  <a:lnTo>
                    <a:pt x="836" y="2388"/>
                  </a:lnTo>
                  <a:lnTo>
                    <a:pt x="839" y="2394"/>
                  </a:lnTo>
                  <a:lnTo>
                    <a:pt x="849" y="2408"/>
                  </a:lnTo>
                  <a:lnTo>
                    <a:pt x="865" y="2427"/>
                  </a:lnTo>
                  <a:lnTo>
                    <a:pt x="872" y="2439"/>
                  </a:lnTo>
                  <a:lnTo>
                    <a:pt x="870" y="2452"/>
                  </a:lnTo>
                  <a:lnTo>
                    <a:pt x="877" y="2458"/>
                  </a:lnTo>
                  <a:lnTo>
                    <a:pt x="896" y="2471"/>
                  </a:lnTo>
                  <a:lnTo>
                    <a:pt x="912" y="2476"/>
                  </a:lnTo>
                  <a:lnTo>
                    <a:pt x="916" y="2476"/>
                  </a:lnTo>
                  <a:lnTo>
                    <a:pt x="917" y="2471"/>
                  </a:lnTo>
                  <a:lnTo>
                    <a:pt x="915" y="2464"/>
                  </a:lnTo>
                  <a:lnTo>
                    <a:pt x="912" y="2461"/>
                  </a:lnTo>
                  <a:lnTo>
                    <a:pt x="909" y="2458"/>
                  </a:lnTo>
                  <a:lnTo>
                    <a:pt x="905" y="2455"/>
                  </a:lnTo>
                  <a:lnTo>
                    <a:pt x="901" y="2445"/>
                  </a:lnTo>
                  <a:lnTo>
                    <a:pt x="902" y="2441"/>
                  </a:lnTo>
                  <a:lnTo>
                    <a:pt x="909" y="2439"/>
                  </a:lnTo>
                  <a:lnTo>
                    <a:pt x="918" y="2438"/>
                  </a:lnTo>
                  <a:lnTo>
                    <a:pt x="920" y="2440"/>
                  </a:lnTo>
                  <a:lnTo>
                    <a:pt x="923" y="2451"/>
                  </a:lnTo>
                  <a:lnTo>
                    <a:pt x="924" y="2455"/>
                  </a:lnTo>
                  <a:lnTo>
                    <a:pt x="928" y="2457"/>
                  </a:lnTo>
                  <a:lnTo>
                    <a:pt x="936" y="2461"/>
                  </a:lnTo>
                  <a:lnTo>
                    <a:pt x="939" y="2464"/>
                  </a:lnTo>
                  <a:lnTo>
                    <a:pt x="941" y="2469"/>
                  </a:lnTo>
                  <a:lnTo>
                    <a:pt x="942" y="2473"/>
                  </a:lnTo>
                  <a:lnTo>
                    <a:pt x="944" y="2478"/>
                  </a:lnTo>
                  <a:lnTo>
                    <a:pt x="948" y="2481"/>
                  </a:lnTo>
                  <a:lnTo>
                    <a:pt x="952" y="2482"/>
                  </a:lnTo>
                  <a:lnTo>
                    <a:pt x="956" y="2481"/>
                  </a:lnTo>
                  <a:lnTo>
                    <a:pt x="960" y="2478"/>
                  </a:lnTo>
                  <a:lnTo>
                    <a:pt x="964" y="2477"/>
                  </a:lnTo>
                  <a:lnTo>
                    <a:pt x="971" y="2480"/>
                  </a:lnTo>
                  <a:lnTo>
                    <a:pt x="957" y="2467"/>
                  </a:lnTo>
                  <a:lnTo>
                    <a:pt x="950" y="2456"/>
                  </a:lnTo>
                  <a:lnTo>
                    <a:pt x="948" y="2445"/>
                  </a:lnTo>
                  <a:lnTo>
                    <a:pt x="954" y="2430"/>
                  </a:lnTo>
                  <a:lnTo>
                    <a:pt x="965" y="2415"/>
                  </a:lnTo>
                  <a:lnTo>
                    <a:pt x="975" y="2392"/>
                  </a:lnTo>
                  <a:lnTo>
                    <a:pt x="978" y="2386"/>
                  </a:lnTo>
                  <a:lnTo>
                    <a:pt x="990" y="2375"/>
                  </a:lnTo>
                  <a:lnTo>
                    <a:pt x="1004" y="2367"/>
                  </a:lnTo>
                  <a:lnTo>
                    <a:pt x="1020" y="2363"/>
                  </a:lnTo>
                  <a:lnTo>
                    <a:pt x="1038" y="2365"/>
                  </a:lnTo>
                  <a:lnTo>
                    <a:pt x="1141" y="2402"/>
                  </a:lnTo>
                  <a:lnTo>
                    <a:pt x="1168" y="2416"/>
                  </a:lnTo>
                  <a:lnTo>
                    <a:pt x="1183" y="2419"/>
                  </a:lnTo>
                  <a:lnTo>
                    <a:pt x="1196" y="2415"/>
                  </a:lnTo>
                  <a:lnTo>
                    <a:pt x="1205" y="2403"/>
                  </a:lnTo>
                  <a:lnTo>
                    <a:pt x="1211" y="2385"/>
                  </a:lnTo>
                  <a:lnTo>
                    <a:pt x="1209" y="2371"/>
                  </a:lnTo>
                  <a:lnTo>
                    <a:pt x="1202" y="2358"/>
                  </a:lnTo>
                  <a:lnTo>
                    <a:pt x="1189" y="2343"/>
                  </a:lnTo>
                  <a:lnTo>
                    <a:pt x="1180" y="2329"/>
                  </a:lnTo>
                  <a:lnTo>
                    <a:pt x="1175" y="2314"/>
                  </a:lnTo>
                  <a:lnTo>
                    <a:pt x="1175" y="2296"/>
                  </a:lnTo>
                  <a:lnTo>
                    <a:pt x="1180" y="2277"/>
                  </a:lnTo>
                  <a:lnTo>
                    <a:pt x="1183" y="2270"/>
                  </a:lnTo>
                  <a:lnTo>
                    <a:pt x="1187" y="2265"/>
                  </a:lnTo>
                  <a:lnTo>
                    <a:pt x="1193" y="2262"/>
                  </a:lnTo>
                  <a:lnTo>
                    <a:pt x="1200" y="2259"/>
                  </a:lnTo>
                  <a:lnTo>
                    <a:pt x="1216" y="2258"/>
                  </a:lnTo>
                  <a:lnTo>
                    <a:pt x="1222" y="2256"/>
                  </a:lnTo>
                  <a:lnTo>
                    <a:pt x="1242" y="2242"/>
                  </a:lnTo>
                  <a:lnTo>
                    <a:pt x="1306" y="2223"/>
                  </a:lnTo>
                  <a:lnTo>
                    <a:pt x="1317" y="2214"/>
                  </a:lnTo>
                  <a:lnTo>
                    <a:pt x="1318" y="2202"/>
                  </a:lnTo>
                  <a:lnTo>
                    <a:pt x="1308" y="2183"/>
                  </a:lnTo>
                  <a:lnTo>
                    <a:pt x="1296" y="2173"/>
                  </a:lnTo>
                  <a:lnTo>
                    <a:pt x="1294" y="2171"/>
                  </a:lnTo>
                  <a:lnTo>
                    <a:pt x="1287" y="2159"/>
                  </a:lnTo>
                  <a:lnTo>
                    <a:pt x="1284" y="2151"/>
                  </a:lnTo>
                  <a:lnTo>
                    <a:pt x="1285" y="2140"/>
                  </a:lnTo>
                  <a:lnTo>
                    <a:pt x="1289" y="2130"/>
                  </a:lnTo>
                  <a:lnTo>
                    <a:pt x="1292" y="2124"/>
                  </a:lnTo>
                  <a:lnTo>
                    <a:pt x="1310" y="2104"/>
                  </a:lnTo>
                  <a:lnTo>
                    <a:pt x="1315" y="2098"/>
                  </a:lnTo>
                  <a:lnTo>
                    <a:pt x="1318" y="2088"/>
                  </a:lnTo>
                  <a:lnTo>
                    <a:pt x="1317" y="2079"/>
                  </a:lnTo>
                  <a:lnTo>
                    <a:pt x="1318" y="2073"/>
                  </a:lnTo>
                  <a:lnTo>
                    <a:pt x="1309" y="2070"/>
                  </a:lnTo>
                  <a:lnTo>
                    <a:pt x="1302" y="2070"/>
                  </a:lnTo>
                  <a:lnTo>
                    <a:pt x="1300" y="2070"/>
                  </a:lnTo>
                  <a:lnTo>
                    <a:pt x="1298" y="2068"/>
                  </a:lnTo>
                  <a:lnTo>
                    <a:pt x="1298" y="2065"/>
                  </a:lnTo>
                  <a:lnTo>
                    <a:pt x="1299" y="2064"/>
                  </a:lnTo>
                  <a:lnTo>
                    <a:pt x="1309" y="2064"/>
                  </a:lnTo>
                  <a:lnTo>
                    <a:pt x="1315" y="2063"/>
                  </a:lnTo>
                  <a:lnTo>
                    <a:pt x="1318" y="2061"/>
                  </a:lnTo>
                  <a:lnTo>
                    <a:pt x="1316" y="2056"/>
                  </a:lnTo>
                  <a:lnTo>
                    <a:pt x="1296" y="2041"/>
                  </a:lnTo>
                  <a:lnTo>
                    <a:pt x="1290" y="2035"/>
                  </a:lnTo>
                  <a:lnTo>
                    <a:pt x="1306" y="2036"/>
                  </a:lnTo>
                  <a:lnTo>
                    <a:pt x="1309" y="2035"/>
                  </a:lnTo>
                  <a:lnTo>
                    <a:pt x="1315" y="2032"/>
                  </a:lnTo>
                  <a:lnTo>
                    <a:pt x="1315" y="2029"/>
                  </a:lnTo>
                  <a:lnTo>
                    <a:pt x="1314" y="2024"/>
                  </a:lnTo>
                  <a:lnTo>
                    <a:pt x="1312" y="2018"/>
                  </a:lnTo>
                  <a:lnTo>
                    <a:pt x="1309" y="2010"/>
                  </a:lnTo>
                  <a:lnTo>
                    <a:pt x="1309" y="2004"/>
                  </a:lnTo>
                  <a:lnTo>
                    <a:pt x="1312" y="2001"/>
                  </a:lnTo>
                  <a:lnTo>
                    <a:pt x="1313" y="1998"/>
                  </a:lnTo>
                  <a:lnTo>
                    <a:pt x="1312" y="1991"/>
                  </a:lnTo>
                  <a:lnTo>
                    <a:pt x="1310" y="1984"/>
                  </a:lnTo>
                  <a:lnTo>
                    <a:pt x="1308" y="1980"/>
                  </a:lnTo>
                  <a:lnTo>
                    <a:pt x="1312" y="1974"/>
                  </a:lnTo>
                  <a:lnTo>
                    <a:pt x="1306" y="1964"/>
                  </a:lnTo>
                  <a:lnTo>
                    <a:pt x="1310" y="1962"/>
                  </a:lnTo>
                  <a:lnTo>
                    <a:pt x="1316" y="1960"/>
                  </a:lnTo>
                  <a:lnTo>
                    <a:pt x="1322" y="1956"/>
                  </a:lnTo>
                  <a:lnTo>
                    <a:pt x="1327" y="1952"/>
                  </a:lnTo>
                  <a:lnTo>
                    <a:pt x="1332" y="1947"/>
                  </a:lnTo>
                  <a:lnTo>
                    <a:pt x="1326" y="1943"/>
                  </a:lnTo>
                  <a:lnTo>
                    <a:pt x="1315" y="1945"/>
                  </a:lnTo>
                  <a:lnTo>
                    <a:pt x="1309" y="1943"/>
                  </a:lnTo>
                  <a:lnTo>
                    <a:pt x="1317" y="1936"/>
                  </a:lnTo>
                  <a:lnTo>
                    <a:pt x="1324" y="1928"/>
                  </a:lnTo>
                  <a:lnTo>
                    <a:pt x="1327" y="1925"/>
                  </a:lnTo>
                  <a:lnTo>
                    <a:pt x="1334" y="1922"/>
                  </a:lnTo>
                  <a:lnTo>
                    <a:pt x="1337" y="1920"/>
                  </a:lnTo>
                  <a:lnTo>
                    <a:pt x="1340" y="1912"/>
                  </a:lnTo>
                  <a:lnTo>
                    <a:pt x="1335" y="1907"/>
                  </a:lnTo>
                  <a:lnTo>
                    <a:pt x="1328" y="1904"/>
                  </a:lnTo>
                  <a:lnTo>
                    <a:pt x="1324" y="1900"/>
                  </a:lnTo>
                  <a:lnTo>
                    <a:pt x="1323" y="1898"/>
                  </a:lnTo>
                  <a:lnTo>
                    <a:pt x="1320" y="1895"/>
                  </a:lnTo>
                  <a:lnTo>
                    <a:pt x="1317" y="1892"/>
                  </a:lnTo>
                  <a:lnTo>
                    <a:pt x="1316" y="1887"/>
                  </a:lnTo>
                  <a:lnTo>
                    <a:pt x="1316" y="1882"/>
                  </a:lnTo>
                  <a:lnTo>
                    <a:pt x="1318" y="1878"/>
                  </a:lnTo>
                  <a:lnTo>
                    <a:pt x="1321" y="1876"/>
                  </a:lnTo>
                  <a:lnTo>
                    <a:pt x="1324" y="1871"/>
                  </a:lnTo>
                  <a:lnTo>
                    <a:pt x="1325" y="1864"/>
                  </a:lnTo>
                  <a:lnTo>
                    <a:pt x="1327" y="1856"/>
                  </a:lnTo>
                  <a:lnTo>
                    <a:pt x="1329" y="1851"/>
                  </a:lnTo>
                  <a:lnTo>
                    <a:pt x="1336" y="1848"/>
                  </a:lnTo>
                  <a:lnTo>
                    <a:pt x="1337" y="1851"/>
                  </a:lnTo>
                  <a:lnTo>
                    <a:pt x="1341" y="1856"/>
                  </a:lnTo>
                  <a:lnTo>
                    <a:pt x="1345" y="1858"/>
                  </a:lnTo>
                  <a:lnTo>
                    <a:pt x="1347" y="1849"/>
                  </a:lnTo>
                  <a:lnTo>
                    <a:pt x="1348" y="1845"/>
                  </a:lnTo>
                  <a:lnTo>
                    <a:pt x="1351" y="1842"/>
                  </a:lnTo>
                  <a:lnTo>
                    <a:pt x="1353" y="1840"/>
                  </a:lnTo>
                  <a:lnTo>
                    <a:pt x="1355" y="1842"/>
                  </a:lnTo>
                  <a:lnTo>
                    <a:pt x="1356" y="1846"/>
                  </a:lnTo>
                  <a:lnTo>
                    <a:pt x="1358" y="1850"/>
                  </a:lnTo>
                  <a:lnTo>
                    <a:pt x="1362" y="1852"/>
                  </a:lnTo>
                  <a:lnTo>
                    <a:pt x="1364" y="1849"/>
                  </a:lnTo>
                  <a:lnTo>
                    <a:pt x="1364" y="1844"/>
                  </a:lnTo>
                  <a:lnTo>
                    <a:pt x="1364" y="1838"/>
                  </a:lnTo>
                  <a:lnTo>
                    <a:pt x="1365" y="1834"/>
                  </a:lnTo>
                  <a:lnTo>
                    <a:pt x="1367" y="1829"/>
                  </a:lnTo>
                  <a:lnTo>
                    <a:pt x="1369" y="1819"/>
                  </a:lnTo>
                  <a:lnTo>
                    <a:pt x="1371" y="1813"/>
                  </a:lnTo>
                  <a:lnTo>
                    <a:pt x="1374" y="1811"/>
                  </a:lnTo>
                  <a:lnTo>
                    <a:pt x="1380" y="1808"/>
                  </a:lnTo>
                  <a:lnTo>
                    <a:pt x="1383" y="1806"/>
                  </a:lnTo>
                  <a:lnTo>
                    <a:pt x="1387" y="1799"/>
                  </a:lnTo>
                  <a:lnTo>
                    <a:pt x="1392" y="1789"/>
                  </a:lnTo>
                  <a:lnTo>
                    <a:pt x="1392" y="1780"/>
                  </a:lnTo>
                  <a:lnTo>
                    <a:pt x="1387" y="1775"/>
                  </a:lnTo>
                  <a:lnTo>
                    <a:pt x="1386" y="1772"/>
                  </a:lnTo>
                  <a:lnTo>
                    <a:pt x="1396" y="1767"/>
                  </a:lnTo>
                  <a:lnTo>
                    <a:pt x="1407" y="1760"/>
                  </a:lnTo>
                  <a:lnTo>
                    <a:pt x="1410" y="1758"/>
                  </a:lnTo>
                  <a:lnTo>
                    <a:pt x="1413" y="1752"/>
                  </a:lnTo>
                  <a:lnTo>
                    <a:pt x="1415" y="1750"/>
                  </a:lnTo>
                  <a:lnTo>
                    <a:pt x="1419" y="1750"/>
                  </a:lnTo>
                  <a:lnTo>
                    <a:pt x="1421" y="1751"/>
                  </a:lnTo>
                  <a:lnTo>
                    <a:pt x="1423" y="1751"/>
                  </a:lnTo>
                  <a:lnTo>
                    <a:pt x="1425" y="1746"/>
                  </a:lnTo>
                  <a:lnTo>
                    <a:pt x="1424" y="1741"/>
                  </a:lnTo>
                  <a:lnTo>
                    <a:pt x="1417" y="1733"/>
                  </a:lnTo>
                  <a:lnTo>
                    <a:pt x="1415" y="1726"/>
                  </a:lnTo>
                  <a:lnTo>
                    <a:pt x="1416" y="1719"/>
                  </a:lnTo>
                  <a:lnTo>
                    <a:pt x="1419" y="1714"/>
                  </a:lnTo>
                  <a:lnTo>
                    <a:pt x="1423" y="1709"/>
                  </a:lnTo>
                  <a:lnTo>
                    <a:pt x="1427" y="1706"/>
                  </a:lnTo>
                  <a:lnTo>
                    <a:pt x="1425" y="1706"/>
                  </a:lnTo>
                  <a:lnTo>
                    <a:pt x="1427" y="1705"/>
                  </a:lnTo>
                  <a:lnTo>
                    <a:pt x="1428" y="1704"/>
                  </a:lnTo>
                  <a:lnTo>
                    <a:pt x="1429" y="1702"/>
                  </a:lnTo>
                  <a:lnTo>
                    <a:pt x="1429" y="1700"/>
                  </a:lnTo>
                  <a:lnTo>
                    <a:pt x="1427" y="1691"/>
                  </a:lnTo>
                  <a:lnTo>
                    <a:pt x="1429" y="1682"/>
                  </a:lnTo>
                  <a:lnTo>
                    <a:pt x="1433" y="1674"/>
                  </a:lnTo>
                  <a:lnTo>
                    <a:pt x="1438" y="1668"/>
                  </a:lnTo>
                  <a:lnTo>
                    <a:pt x="1442" y="1667"/>
                  </a:lnTo>
                  <a:lnTo>
                    <a:pt x="1447" y="1667"/>
                  </a:lnTo>
                  <a:lnTo>
                    <a:pt x="1451" y="1665"/>
                  </a:lnTo>
                  <a:lnTo>
                    <a:pt x="1452" y="1662"/>
                  </a:lnTo>
                  <a:lnTo>
                    <a:pt x="1459" y="1628"/>
                  </a:lnTo>
                  <a:lnTo>
                    <a:pt x="1453" y="1611"/>
                  </a:lnTo>
                  <a:lnTo>
                    <a:pt x="1443" y="159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xmlns="" id="{026361B6-975B-4739-9F6C-1E754933A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9234" y="1891851"/>
              <a:ext cx="543826" cy="837308"/>
            </a:xfrm>
            <a:custGeom>
              <a:avLst/>
              <a:gdLst>
                <a:gd name="T0" fmla="*/ 2021 w 2124"/>
                <a:gd name="T1" fmla="*/ 3182 h 3252"/>
                <a:gd name="T2" fmla="*/ 1066 w 2124"/>
                <a:gd name="T3" fmla="*/ 3143 h 3252"/>
                <a:gd name="T4" fmla="*/ 62 w 2124"/>
                <a:gd name="T5" fmla="*/ 3004 h 3252"/>
                <a:gd name="T6" fmla="*/ 103 w 2124"/>
                <a:gd name="T7" fmla="*/ 2322 h 3252"/>
                <a:gd name="T8" fmla="*/ 161 w 2124"/>
                <a:gd name="T9" fmla="*/ 2126 h 3252"/>
                <a:gd name="T10" fmla="*/ 187 w 2124"/>
                <a:gd name="T11" fmla="*/ 2056 h 3252"/>
                <a:gd name="T12" fmla="*/ 133 w 2124"/>
                <a:gd name="T13" fmla="*/ 2002 h 3252"/>
                <a:gd name="T14" fmla="*/ 98 w 2124"/>
                <a:gd name="T15" fmla="*/ 1936 h 3252"/>
                <a:gd name="T16" fmla="*/ 163 w 2124"/>
                <a:gd name="T17" fmla="*/ 1836 h 3252"/>
                <a:gd name="T18" fmla="*/ 263 w 2124"/>
                <a:gd name="T19" fmla="*/ 1694 h 3252"/>
                <a:gd name="T20" fmla="*/ 402 w 2124"/>
                <a:gd name="T21" fmla="*/ 1488 h 3252"/>
                <a:gd name="T22" fmla="*/ 337 w 2124"/>
                <a:gd name="T23" fmla="*/ 1343 h 3252"/>
                <a:gd name="T24" fmla="*/ 298 w 2124"/>
                <a:gd name="T25" fmla="*/ 1132 h 3252"/>
                <a:gd name="T26" fmla="*/ 407 w 2124"/>
                <a:gd name="T27" fmla="*/ 333 h 3252"/>
                <a:gd name="T28" fmla="*/ 727 w 2124"/>
                <a:gd name="T29" fmla="*/ 293 h 3252"/>
                <a:gd name="T30" fmla="*/ 742 w 2124"/>
                <a:gd name="T31" fmla="*/ 528 h 3252"/>
                <a:gd name="T32" fmla="*/ 786 w 2124"/>
                <a:gd name="T33" fmla="*/ 602 h 3252"/>
                <a:gd name="T34" fmla="*/ 775 w 2124"/>
                <a:gd name="T35" fmla="*/ 664 h 3252"/>
                <a:gd name="T36" fmla="*/ 790 w 2124"/>
                <a:gd name="T37" fmla="*/ 708 h 3252"/>
                <a:gd name="T38" fmla="*/ 830 w 2124"/>
                <a:gd name="T39" fmla="*/ 779 h 3252"/>
                <a:gd name="T40" fmla="*/ 898 w 2124"/>
                <a:gd name="T41" fmla="*/ 841 h 3252"/>
                <a:gd name="T42" fmla="*/ 961 w 2124"/>
                <a:gd name="T43" fmla="*/ 938 h 3252"/>
                <a:gd name="T44" fmla="*/ 992 w 2124"/>
                <a:gd name="T45" fmla="*/ 995 h 3252"/>
                <a:gd name="T46" fmla="*/ 1032 w 2124"/>
                <a:gd name="T47" fmla="*/ 1060 h 3252"/>
                <a:gd name="T48" fmla="*/ 1078 w 2124"/>
                <a:gd name="T49" fmla="*/ 1070 h 3252"/>
                <a:gd name="T50" fmla="*/ 1111 w 2124"/>
                <a:gd name="T51" fmla="*/ 1103 h 3252"/>
                <a:gd name="T52" fmla="*/ 1169 w 2124"/>
                <a:gd name="T53" fmla="*/ 1112 h 3252"/>
                <a:gd name="T54" fmla="*/ 1158 w 2124"/>
                <a:gd name="T55" fmla="*/ 1159 h 3252"/>
                <a:gd name="T56" fmla="*/ 1144 w 2124"/>
                <a:gd name="T57" fmla="*/ 1187 h 3252"/>
                <a:gd name="T58" fmla="*/ 1115 w 2124"/>
                <a:gd name="T59" fmla="*/ 1253 h 3252"/>
                <a:gd name="T60" fmla="*/ 1109 w 2124"/>
                <a:gd name="T61" fmla="*/ 1304 h 3252"/>
                <a:gd name="T62" fmla="*/ 1098 w 2124"/>
                <a:gd name="T63" fmla="*/ 1341 h 3252"/>
                <a:gd name="T64" fmla="*/ 1104 w 2124"/>
                <a:gd name="T65" fmla="*/ 1392 h 3252"/>
                <a:gd name="T66" fmla="*/ 1095 w 2124"/>
                <a:gd name="T67" fmla="*/ 1447 h 3252"/>
                <a:gd name="T68" fmla="*/ 1049 w 2124"/>
                <a:gd name="T69" fmla="*/ 1473 h 3252"/>
                <a:gd name="T70" fmla="*/ 1058 w 2124"/>
                <a:gd name="T71" fmla="*/ 1527 h 3252"/>
                <a:gd name="T72" fmla="*/ 1043 w 2124"/>
                <a:gd name="T73" fmla="*/ 1568 h 3252"/>
                <a:gd name="T74" fmla="*/ 1112 w 2124"/>
                <a:gd name="T75" fmla="*/ 1613 h 3252"/>
                <a:gd name="T76" fmla="*/ 1155 w 2124"/>
                <a:gd name="T77" fmla="*/ 1591 h 3252"/>
                <a:gd name="T78" fmla="*/ 1203 w 2124"/>
                <a:gd name="T79" fmla="*/ 1557 h 3252"/>
                <a:gd name="T80" fmla="*/ 1224 w 2124"/>
                <a:gd name="T81" fmla="*/ 1532 h 3252"/>
                <a:gd name="T82" fmla="*/ 1283 w 2124"/>
                <a:gd name="T83" fmla="*/ 1591 h 3252"/>
                <a:gd name="T84" fmla="*/ 1288 w 2124"/>
                <a:gd name="T85" fmla="*/ 1644 h 3252"/>
                <a:gd name="T86" fmla="*/ 1291 w 2124"/>
                <a:gd name="T87" fmla="*/ 1711 h 3252"/>
                <a:gd name="T88" fmla="*/ 1328 w 2124"/>
                <a:gd name="T89" fmla="*/ 1769 h 3252"/>
                <a:gd name="T90" fmla="*/ 1354 w 2124"/>
                <a:gd name="T91" fmla="*/ 1815 h 3252"/>
                <a:gd name="T92" fmla="*/ 1348 w 2124"/>
                <a:gd name="T93" fmla="*/ 1884 h 3252"/>
                <a:gd name="T94" fmla="*/ 1392 w 2124"/>
                <a:gd name="T95" fmla="*/ 1951 h 3252"/>
                <a:gd name="T96" fmla="*/ 1461 w 2124"/>
                <a:gd name="T97" fmla="*/ 1982 h 3252"/>
                <a:gd name="T98" fmla="*/ 1476 w 2124"/>
                <a:gd name="T99" fmla="*/ 2027 h 3252"/>
                <a:gd name="T100" fmla="*/ 1484 w 2124"/>
                <a:gd name="T101" fmla="*/ 2072 h 3252"/>
                <a:gd name="T102" fmla="*/ 1500 w 2124"/>
                <a:gd name="T103" fmla="*/ 2124 h 3252"/>
                <a:gd name="T104" fmla="*/ 1538 w 2124"/>
                <a:gd name="T105" fmla="*/ 2125 h 3252"/>
                <a:gd name="T106" fmla="*/ 1656 w 2124"/>
                <a:gd name="T107" fmla="*/ 2120 h 3252"/>
                <a:gd name="T108" fmla="*/ 1707 w 2124"/>
                <a:gd name="T109" fmla="*/ 2098 h 3252"/>
                <a:gd name="T110" fmla="*/ 1783 w 2124"/>
                <a:gd name="T111" fmla="*/ 2107 h 3252"/>
                <a:gd name="T112" fmla="*/ 1872 w 2124"/>
                <a:gd name="T113" fmla="*/ 2120 h 3252"/>
                <a:gd name="T114" fmla="*/ 1982 w 2124"/>
                <a:gd name="T115" fmla="*/ 2126 h 3252"/>
                <a:gd name="T116" fmla="*/ 1979 w 2124"/>
                <a:gd name="T117" fmla="*/ 2096 h 3252"/>
                <a:gd name="T118" fmla="*/ 1997 w 2124"/>
                <a:gd name="T119" fmla="*/ 2059 h 3252"/>
                <a:gd name="T120" fmla="*/ 2052 w 2124"/>
                <a:gd name="T121" fmla="*/ 2059 h 3252"/>
                <a:gd name="T122" fmla="*/ 2084 w 2124"/>
                <a:gd name="T123" fmla="*/ 2121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4" h="3252">
                  <a:moveTo>
                    <a:pt x="2123" y="2161"/>
                  </a:moveTo>
                  <a:lnTo>
                    <a:pt x="2117" y="2229"/>
                  </a:lnTo>
                  <a:lnTo>
                    <a:pt x="2110" y="2297"/>
                  </a:lnTo>
                  <a:lnTo>
                    <a:pt x="2103" y="2364"/>
                  </a:lnTo>
                  <a:lnTo>
                    <a:pt x="2096" y="2432"/>
                  </a:lnTo>
                  <a:lnTo>
                    <a:pt x="2089" y="2500"/>
                  </a:lnTo>
                  <a:lnTo>
                    <a:pt x="2083" y="2568"/>
                  </a:lnTo>
                  <a:lnTo>
                    <a:pt x="2076" y="2636"/>
                  </a:lnTo>
                  <a:lnTo>
                    <a:pt x="2069" y="2704"/>
                  </a:lnTo>
                  <a:lnTo>
                    <a:pt x="2062" y="2772"/>
                  </a:lnTo>
                  <a:lnTo>
                    <a:pt x="2055" y="2841"/>
                  </a:lnTo>
                  <a:lnTo>
                    <a:pt x="2049" y="2909"/>
                  </a:lnTo>
                  <a:lnTo>
                    <a:pt x="2042" y="2977"/>
                  </a:lnTo>
                  <a:lnTo>
                    <a:pt x="2035" y="3046"/>
                  </a:lnTo>
                  <a:lnTo>
                    <a:pt x="2028" y="3114"/>
                  </a:lnTo>
                  <a:lnTo>
                    <a:pt x="2021" y="3182"/>
                  </a:lnTo>
                  <a:lnTo>
                    <a:pt x="2015" y="3251"/>
                  </a:lnTo>
                  <a:lnTo>
                    <a:pt x="1951" y="3244"/>
                  </a:lnTo>
                  <a:lnTo>
                    <a:pt x="1888" y="3238"/>
                  </a:lnTo>
                  <a:lnTo>
                    <a:pt x="1824" y="3231"/>
                  </a:lnTo>
                  <a:lnTo>
                    <a:pt x="1761" y="3224"/>
                  </a:lnTo>
                  <a:lnTo>
                    <a:pt x="1698" y="3217"/>
                  </a:lnTo>
                  <a:lnTo>
                    <a:pt x="1635" y="3210"/>
                  </a:lnTo>
                  <a:lnTo>
                    <a:pt x="1571" y="3203"/>
                  </a:lnTo>
                  <a:lnTo>
                    <a:pt x="1508" y="3196"/>
                  </a:lnTo>
                  <a:lnTo>
                    <a:pt x="1445" y="3189"/>
                  </a:lnTo>
                  <a:lnTo>
                    <a:pt x="1382" y="3182"/>
                  </a:lnTo>
                  <a:lnTo>
                    <a:pt x="1318" y="3174"/>
                  </a:lnTo>
                  <a:lnTo>
                    <a:pt x="1255" y="3167"/>
                  </a:lnTo>
                  <a:lnTo>
                    <a:pt x="1192" y="3159"/>
                  </a:lnTo>
                  <a:lnTo>
                    <a:pt x="1129" y="3151"/>
                  </a:lnTo>
                  <a:lnTo>
                    <a:pt x="1066" y="3143"/>
                  </a:lnTo>
                  <a:lnTo>
                    <a:pt x="1003" y="3135"/>
                  </a:lnTo>
                  <a:lnTo>
                    <a:pt x="940" y="3127"/>
                  </a:lnTo>
                  <a:lnTo>
                    <a:pt x="877" y="3119"/>
                  </a:lnTo>
                  <a:lnTo>
                    <a:pt x="814" y="3111"/>
                  </a:lnTo>
                  <a:lnTo>
                    <a:pt x="751" y="3103"/>
                  </a:lnTo>
                  <a:lnTo>
                    <a:pt x="689" y="3094"/>
                  </a:lnTo>
                  <a:lnTo>
                    <a:pt x="626" y="3086"/>
                  </a:lnTo>
                  <a:lnTo>
                    <a:pt x="563" y="3077"/>
                  </a:lnTo>
                  <a:lnTo>
                    <a:pt x="501" y="3068"/>
                  </a:lnTo>
                  <a:lnTo>
                    <a:pt x="438" y="3059"/>
                  </a:lnTo>
                  <a:lnTo>
                    <a:pt x="376" y="3050"/>
                  </a:lnTo>
                  <a:lnTo>
                    <a:pt x="313" y="3041"/>
                  </a:lnTo>
                  <a:lnTo>
                    <a:pt x="250" y="3032"/>
                  </a:lnTo>
                  <a:lnTo>
                    <a:pt x="188" y="3023"/>
                  </a:lnTo>
                  <a:lnTo>
                    <a:pt x="125" y="3013"/>
                  </a:lnTo>
                  <a:lnTo>
                    <a:pt x="62" y="3004"/>
                  </a:lnTo>
                  <a:lnTo>
                    <a:pt x="0" y="2994"/>
                  </a:lnTo>
                  <a:lnTo>
                    <a:pt x="7" y="2949"/>
                  </a:lnTo>
                  <a:lnTo>
                    <a:pt x="14" y="2904"/>
                  </a:lnTo>
                  <a:lnTo>
                    <a:pt x="21" y="2859"/>
                  </a:lnTo>
                  <a:lnTo>
                    <a:pt x="27" y="2814"/>
                  </a:lnTo>
                  <a:lnTo>
                    <a:pt x="34" y="2770"/>
                  </a:lnTo>
                  <a:lnTo>
                    <a:pt x="41" y="2725"/>
                  </a:lnTo>
                  <a:lnTo>
                    <a:pt x="48" y="2680"/>
                  </a:lnTo>
                  <a:lnTo>
                    <a:pt x="55" y="2635"/>
                  </a:lnTo>
                  <a:lnTo>
                    <a:pt x="62" y="2590"/>
                  </a:lnTo>
                  <a:lnTo>
                    <a:pt x="69" y="2545"/>
                  </a:lnTo>
                  <a:lnTo>
                    <a:pt x="76" y="2501"/>
                  </a:lnTo>
                  <a:lnTo>
                    <a:pt x="82" y="2456"/>
                  </a:lnTo>
                  <a:lnTo>
                    <a:pt x="89" y="2412"/>
                  </a:lnTo>
                  <a:lnTo>
                    <a:pt x="96" y="2367"/>
                  </a:lnTo>
                  <a:lnTo>
                    <a:pt x="103" y="2322"/>
                  </a:lnTo>
                  <a:lnTo>
                    <a:pt x="110" y="2277"/>
                  </a:lnTo>
                  <a:lnTo>
                    <a:pt x="113" y="2258"/>
                  </a:lnTo>
                  <a:lnTo>
                    <a:pt x="119" y="2219"/>
                  </a:lnTo>
                  <a:lnTo>
                    <a:pt x="119" y="2213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8" y="2200"/>
                  </a:lnTo>
                  <a:lnTo>
                    <a:pt x="124" y="2193"/>
                  </a:lnTo>
                  <a:lnTo>
                    <a:pt x="132" y="2189"/>
                  </a:lnTo>
                  <a:lnTo>
                    <a:pt x="137" y="2184"/>
                  </a:lnTo>
                  <a:lnTo>
                    <a:pt x="142" y="2175"/>
                  </a:lnTo>
                  <a:lnTo>
                    <a:pt x="145" y="2165"/>
                  </a:lnTo>
                  <a:lnTo>
                    <a:pt x="151" y="2151"/>
                  </a:lnTo>
                  <a:lnTo>
                    <a:pt x="156" y="2134"/>
                  </a:lnTo>
                  <a:lnTo>
                    <a:pt x="159" y="2129"/>
                  </a:lnTo>
                  <a:lnTo>
                    <a:pt x="161" y="2126"/>
                  </a:lnTo>
                  <a:lnTo>
                    <a:pt x="162" y="2123"/>
                  </a:lnTo>
                  <a:lnTo>
                    <a:pt x="163" y="2118"/>
                  </a:lnTo>
                  <a:lnTo>
                    <a:pt x="162" y="2109"/>
                  </a:lnTo>
                  <a:lnTo>
                    <a:pt x="156" y="2093"/>
                  </a:lnTo>
                  <a:lnTo>
                    <a:pt x="157" y="2086"/>
                  </a:lnTo>
                  <a:lnTo>
                    <a:pt x="161" y="2082"/>
                  </a:lnTo>
                  <a:lnTo>
                    <a:pt x="165" y="2082"/>
                  </a:lnTo>
                  <a:lnTo>
                    <a:pt x="170" y="2083"/>
                  </a:lnTo>
                  <a:lnTo>
                    <a:pt x="174" y="2082"/>
                  </a:lnTo>
                  <a:lnTo>
                    <a:pt x="177" y="2078"/>
                  </a:lnTo>
                  <a:lnTo>
                    <a:pt x="179" y="2074"/>
                  </a:lnTo>
                  <a:lnTo>
                    <a:pt x="180" y="2069"/>
                  </a:lnTo>
                  <a:lnTo>
                    <a:pt x="181" y="2064"/>
                  </a:lnTo>
                  <a:lnTo>
                    <a:pt x="183" y="2061"/>
                  </a:lnTo>
                  <a:lnTo>
                    <a:pt x="185" y="2059"/>
                  </a:lnTo>
                  <a:lnTo>
                    <a:pt x="187" y="2056"/>
                  </a:lnTo>
                  <a:lnTo>
                    <a:pt x="186" y="2052"/>
                  </a:lnTo>
                  <a:lnTo>
                    <a:pt x="181" y="2045"/>
                  </a:lnTo>
                  <a:lnTo>
                    <a:pt x="176" y="2040"/>
                  </a:lnTo>
                  <a:lnTo>
                    <a:pt x="169" y="2035"/>
                  </a:lnTo>
                  <a:lnTo>
                    <a:pt x="168" y="2033"/>
                  </a:lnTo>
                  <a:lnTo>
                    <a:pt x="166" y="2026"/>
                  </a:lnTo>
                  <a:lnTo>
                    <a:pt x="166" y="2022"/>
                  </a:lnTo>
                  <a:lnTo>
                    <a:pt x="167" y="2017"/>
                  </a:lnTo>
                  <a:lnTo>
                    <a:pt x="166" y="2013"/>
                  </a:lnTo>
                  <a:lnTo>
                    <a:pt x="163" y="2011"/>
                  </a:lnTo>
                  <a:lnTo>
                    <a:pt x="155" y="2011"/>
                  </a:lnTo>
                  <a:lnTo>
                    <a:pt x="149" y="2013"/>
                  </a:lnTo>
                  <a:lnTo>
                    <a:pt x="143" y="2013"/>
                  </a:lnTo>
                  <a:lnTo>
                    <a:pt x="136" y="2010"/>
                  </a:lnTo>
                  <a:lnTo>
                    <a:pt x="134" y="2006"/>
                  </a:lnTo>
                  <a:lnTo>
                    <a:pt x="133" y="2002"/>
                  </a:lnTo>
                  <a:lnTo>
                    <a:pt x="131" y="1998"/>
                  </a:lnTo>
                  <a:lnTo>
                    <a:pt x="127" y="1996"/>
                  </a:lnTo>
                  <a:lnTo>
                    <a:pt x="122" y="1997"/>
                  </a:lnTo>
                  <a:lnTo>
                    <a:pt x="119" y="2000"/>
                  </a:lnTo>
                  <a:lnTo>
                    <a:pt x="115" y="2003"/>
                  </a:lnTo>
                  <a:lnTo>
                    <a:pt x="112" y="2006"/>
                  </a:lnTo>
                  <a:lnTo>
                    <a:pt x="100" y="1995"/>
                  </a:lnTo>
                  <a:lnTo>
                    <a:pt x="96" y="1989"/>
                  </a:lnTo>
                  <a:lnTo>
                    <a:pt x="95" y="1981"/>
                  </a:lnTo>
                  <a:lnTo>
                    <a:pt x="96" y="1976"/>
                  </a:lnTo>
                  <a:lnTo>
                    <a:pt x="98" y="1971"/>
                  </a:lnTo>
                  <a:lnTo>
                    <a:pt x="100" y="1967"/>
                  </a:lnTo>
                  <a:lnTo>
                    <a:pt x="99" y="1961"/>
                  </a:lnTo>
                  <a:lnTo>
                    <a:pt x="96" y="1951"/>
                  </a:lnTo>
                  <a:lnTo>
                    <a:pt x="96" y="1946"/>
                  </a:lnTo>
                  <a:lnTo>
                    <a:pt x="98" y="1936"/>
                  </a:lnTo>
                  <a:lnTo>
                    <a:pt x="103" y="1928"/>
                  </a:lnTo>
                  <a:lnTo>
                    <a:pt x="107" y="1921"/>
                  </a:lnTo>
                  <a:lnTo>
                    <a:pt x="106" y="1909"/>
                  </a:lnTo>
                  <a:lnTo>
                    <a:pt x="108" y="1906"/>
                  </a:lnTo>
                  <a:lnTo>
                    <a:pt x="112" y="1904"/>
                  </a:lnTo>
                  <a:lnTo>
                    <a:pt x="113" y="1902"/>
                  </a:lnTo>
                  <a:lnTo>
                    <a:pt x="115" y="1897"/>
                  </a:lnTo>
                  <a:lnTo>
                    <a:pt x="119" y="1895"/>
                  </a:lnTo>
                  <a:lnTo>
                    <a:pt x="122" y="1895"/>
                  </a:lnTo>
                  <a:lnTo>
                    <a:pt x="126" y="1893"/>
                  </a:lnTo>
                  <a:lnTo>
                    <a:pt x="131" y="1889"/>
                  </a:lnTo>
                  <a:lnTo>
                    <a:pt x="137" y="1882"/>
                  </a:lnTo>
                  <a:lnTo>
                    <a:pt x="142" y="1875"/>
                  </a:lnTo>
                  <a:lnTo>
                    <a:pt x="147" y="1858"/>
                  </a:lnTo>
                  <a:lnTo>
                    <a:pt x="152" y="1850"/>
                  </a:lnTo>
                  <a:lnTo>
                    <a:pt x="163" y="1836"/>
                  </a:lnTo>
                  <a:lnTo>
                    <a:pt x="175" y="1815"/>
                  </a:lnTo>
                  <a:lnTo>
                    <a:pt x="179" y="1810"/>
                  </a:lnTo>
                  <a:lnTo>
                    <a:pt x="186" y="1804"/>
                  </a:lnTo>
                  <a:lnTo>
                    <a:pt x="208" y="1794"/>
                  </a:lnTo>
                  <a:lnTo>
                    <a:pt x="215" y="1790"/>
                  </a:lnTo>
                  <a:lnTo>
                    <a:pt x="220" y="1786"/>
                  </a:lnTo>
                  <a:lnTo>
                    <a:pt x="242" y="1761"/>
                  </a:lnTo>
                  <a:lnTo>
                    <a:pt x="252" y="1747"/>
                  </a:lnTo>
                  <a:lnTo>
                    <a:pt x="256" y="1739"/>
                  </a:lnTo>
                  <a:lnTo>
                    <a:pt x="262" y="1720"/>
                  </a:lnTo>
                  <a:lnTo>
                    <a:pt x="264" y="1711"/>
                  </a:lnTo>
                  <a:lnTo>
                    <a:pt x="264" y="1710"/>
                  </a:lnTo>
                  <a:lnTo>
                    <a:pt x="262" y="1707"/>
                  </a:lnTo>
                  <a:lnTo>
                    <a:pt x="261" y="1704"/>
                  </a:lnTo>
                  <a:lnTo>
                    <a:pt x="261" y="1699"/>
                  </a:lnTo>
                  <a:lnTo>
                    <a:pt x="263" y="1694"/>
                  </a:lnTo>
                  <a:lnTo>
                    <a:pt x="266" y="1690"/>
                  </a:lnTo>
                  <a:lnTo>
                    <a:pt x="308" y="1646"/>
                  </a:lnTo>
                  <a:lnTo>
                    <a:pt x="318" y="1630"/>
                  </a:lnTo>
                  <a:lnTo>
                    <a:pt x="327" y="1605"/>
                  </a:lnTo>
                  <a:lnTo>
                    <a:pt x="333" y="1598"/>
                  </a:lnTo>
                  <a:lnTo>
                    <a:pt x="337" y="1591"/>
                  </a:lnTo>
                  <a:lnTo>
                    <a:pt x="341" y="1574"/>
                  </a:lnTo>
                  <a:lnTo>
                    <a:pt x="343" y="1565"/>
                  </a:lnTo>
                  <a:lnTo>
                    <a:pt x="349" y="1558"/>
                  </a:lnTo>
                  <a:lnTo>
                    <a:pt x="362" y="1547"/>
                  </a:lnTo>
                  <a:lnTo>
                    <a:pt x="369" y="1533"/>
                  </a:lnTo>
                  <a:lnTo>
                    <a:pt x="387" y="1517"/>
                  </a:lnTo>
                  <a:lnTo>
                    <a:pt x="389" y="1513"/>
                  </a:lnTo>
                  <a:lnTo>
                    <a:pt x="392" y="1504"/>
                  </a:lnTo>
                  <a:lnTo>
                    <a:pt x="400" y="1491"/>
                  </a:lnTo>
                  <a:lnTo>
                    <a:pt x="402" y="1488"/>
                  </a:lnTo>
                  <a:lnTo>
                    <a:pt x="413" y="1479"/>
                  </a:lnTo>
                  <a:lnTo>
                    <a:pt x="419" y="1473"/>
                  </a:lnTo>
                  <a:lnTo>
                    <a:pt x="422" y="1466"/>
                  </a:lnTo>
                  <a:lnTo>
                    <a:pt x="423" y="1456"/>
                  </a:lnTo>
                  <a:lnTo>
                    <a:pt x="422" y="1447"/>
                  </a:lnTo>
                  <a:lnTo>
                    <a:pt x="414" y="1425"/>
                  </a:lnTo>
                  <a:lnTo>
                    <a:pt x="411" y="1406"/>
                  </a:lnTo>
                  <a:lnTo>
                    <a:pt x="408" y="1397"/>
                  </a:lnTo>
                  <a:lnTo>
                    <a:pt x="404" y="1392"/>
                  </a:lnTo>
                  <a:lnTo>
                    <a:pt x="400" y="1388"/>
                  </a:lnTo>
                  <a:lnTo>
                    <a:pt x="387" y="1383"/>
                  </a:lnTo>
                  <a:lnTo>
                    <a:pt x="370" y="1369"/>
                  </a:lnTo>
                  <a:lnTo>
                    <a:pt x="365" y="1361"/>
                  </a:lnTo>
                  <a:lnTo>
                    <a:pt x="362" y="1358"/>
                  </a:lnTo>
                  <a:lnTo>
                    <a:pt x="340" y="1349"/>
                  </a:lnTo>
                  <a:lnTo>
                    <a:pt x="337" y="1343"/>
                  </a:lnTo>
                  <a:lnTo>
                    <a:pt x="335" y="1336"/>
                  </a:lnTo>
                  <a:lnTo>
                    <a:pt x="319" y="1315"/>
                  </a:lnTo>
                  <a:lnTo>
                    <a:pt x="313" y="1289"/>
                  </a:lnTo>
                  <a:lnTo>
                    <a:pt x="312" y="1276"/>
                  </a:lnTo>
                  <a:lnTo>
                    <a:pt x="312" y="1274"/>
                  </a:lnTo>
                  <a:lnTo>
                    <a:pt x="307" y="1253"/>
                  </a:lnTo>
                  <a:lnTo>
                    <a:pt x="294" y="1230"/>
                  </a:lnTo>
                  <a:lnTo>
                    <a:pt x="292" y="1225"/>
                  </a:lnTo>
                  <a:lnTo>
                    <a:pt x="304" y="1217"/>
                  </a:lnTo>
                  <a:lnTo>
                    <a:pt x="308" y="1212"/>
                  </a:lnTo>
                  <a:lnTo>
                    <a:pt x="313" y="1203"/>
                  </a:lnTo>
                  <a:lnTo>
                    <a:pt x="314" y="1194"/>
                  </a:lnTo>
                  <a:lnTo>
                    <a:pt x="309" y="1182"/>
                  </a:lnTo>
                  <a:lnTo>
                    <a:pt x="309" y="1160"/>
                  </a:lnTo>
                  <a:lnTo>
                    <a:pt x="306" y="1151"/>
                  </a:lnTo>
                  <a:lnTo>
                    <a:pt x="298" y="1132"/>
                  </a:lnTo>
                  <a:lnTo>
                    <a:pt x="285" y="1111"/>
                  </a:lnTo>
                  <a:lnTo>
                    <a:pt x="284" y="1105"/>
                  </a:lnTo>
                  <a:lnTo>
                    <a:pt x="286" y="1097"/>
                  </a:lnTo>
                  <a:lnTo>
                    <a:pt x="293" y="1084"/>
                  </a:lnTo>
                  <a:lnTo>
                    <a:pt x="295" y="1072"/>
                  </a:lnTo>
                  <a:lnTo>
                    <a:pt x="305" y="1004"/>
                  </a:lnTo>
                  <a:lnTo>
                    <a:pt x="316" y="937"/>
                  </a:lnTo>
                  <a:lnTo>
                    <a:pt x="326" y="870"/>
                  </a:lnTo>
                  <a:lnTo>
                    <a:pt x="336" y="802"/>
                  </a:lnTo>
                  <a:lnTo>
                    <a:pt x="346" y="735"/>
                  </a:lnTo>
                  <a:lnTo>
                    <a:pt x="356" y="668"/>
                  </a:lnTo>
                  <a:lnTo>
                    <a:pt x="366" y="601"/>
                  </a:lnTo>
                  <a:lnTo>
                    <a:pt x="377" y="534"/>
                  </a:lnTo>
                  <a:lnTo>
                    <a:pt x="387" y="467"/>
                  </a:lnTo>
                  <a:lnTo>
                    <a:pt x="397" y="400"/>
                  </a:lnTo>
                  <a:lnTo>
                    <a:pt x="407" y="333"/>
                  </a:lnTo>
                  <a:lnTo>
                    <a:pt x="417" y="266"/>
                  </a:lnTo>
                  <a:lnTo>
                    <a:pt x="427" y="200"/>
                  </a:lnTo>
                  <a:lnTo>
                    <a:pt x="437" y="133"/>
                  </a:lnTo>
                  <a:lnTo>
                    <a:pt x="447" y="66"/>
                  </a:lnTo>
                  <a:lnTo>
                    <a:pt x="457" y="0"/>
                  </a:lnTo>
                  <a:lnTo>
                    <a:pt x="488" y="5"/>
                  </a:lnTo>
                  <a:lnTo>
                    <a:pt x="556" y="15"/>
                  </a:lnTo>
                  <a:lnTo>
                    <a:pt x="624" y="25"/>
                  </a:lnTo>
                  <a:lnTo>
                    <a:pt x="692" y="36"/>
                  </a:lnTo>
                  <a:lnTo>
                    <a:pt x="760" y="46"/>
                  </a:lnTo>
                  <a:lnTo>
                    <a:pt x="764" y="46"/>
                  </a:lnTo>
                  <a:lnTo>
                    <a:pt x="756" y="95"/>
                  </a:lnTo>
                  <a:lnTo>
                    <a:pt x="749" y="145"/>
                  </a:lnTo>
                  <a:lnTo>
                    <a:pt x="742" y="194"/>
                  </a:lnTo>
                  <a:lnTo>
                    <a:pt x="735" y="244"/>
                  </a:lnTo>
                  <a:lnTo>
                    <a:pt x="727" y="293"/>
                  </a:lnTo>
                  <a:lnTo>
                    <a:pt x="720" y="343"/>
                  </a:lnTo>
                  <a:lnTo>
                    <a:pt x="713" y="392"/>
                  </a:lnTo>
                  <a:lnTo>
                    <a:pt x="706" y="441"/>
                  </a:lnTo>
                  <a:lnTo>
                    <a:pt x="703" y="462"/>
                  </a:lnTo>
                  <a:lnTo>
                    <a:pt x="703" y="465"/>
                  </a:lnTo>
                  <a:lnTo>
                    <a:pt x="705" y="470"/>
                  </a:lnTo>
                  <a:lnTo>
                    <a:pt x="711" y="477"/>
                  </a:lnTo>
                  <a:lnTo>
                    <a:pt x="719" y="489"/>
                  </a:lnTo>
                  <a:lnTo>
                    <a:pt x="722" y="496"/>
                  </a:lnTo>
                  <a:lnTo>
                    <a:pt x="728" y="506"/>
                  </a:lnTo>
                  <a:lnTo>
                    <a:pt x="730" y="511"/>
                  </a:lnTo>
                  <a:lnTo>
                    <a:pt x="731" y="514"/>
                  </a:lnTo>
                  <a:lnTo>
                    <a:pt x="733" y="516"/>
                  </a:lnTo>
                  <a:lnTo>
                    <a:pt x="736" y="520"/>
                  </a:lnTo>
                  <a:lnTo>
                    <a:pt x="739" y="523"/>
                  </a:lnTo>
                  <a:lnTo>
                    <a:pt x="742" y="528"/>
                  </a:lnTo>
                  <a:lnTo>
                    <a:pt x="745" y="531"/>
                  </a:lnTo>
                  <a:lnTo>
                    <a:pt x="751" y="536"/>
                  </a:lnTo>
                  <a:lnTo>
                    <a:pt x="754" y="539"/>
                  </a:lnTo>
                  <a:lnTo>
                    <a:pt x="755" y="542"/>
                  </a:lnTo>
                  <a:lnTo>
                    <a:pt x="756" y="545"/>
                  </a:lnTo>
                  <a:lnTo>
                    <a:pt x="759" y="566"/>
                  </a:lnTo>
                  <a:lnTo>
                    <a:pt x="760" y="569"/>
                  </a:lnTo>
                  <a:lnTo>
                    <a:pt x="762" y="572"/>
                  </a:lnTo>
                  <a:lnTo>
                    <a:pt x="770" y="577"/>
                  </a:lnTo>
                  <a:lnTo>
                    <a:pt x="772" y="580"/>
                  </a:lnTo>
                  <a:lnTo>
                    <a:pt x="774" y="584"/>
                  </a:lnTo>
                  <a:lnTo>
                    <a:pt x="774" y="587"/>
                  </a:lnTo>
                  <a:lnTo>
                    <a:pt x="775" y="590"/>
                  </a:lnTo>
                  <a:lnTo>
                    <a:pt x="776" y="593"/>
                  </a:lnTo>
                  <a:lnTo>
                    <a:pt x="784" y="600"/>
                  </a:lnTo>
                  <a:lnTo>
                    <a:pt x="786" y="602"/>
                  </a:lnTo>
                  <a:lnTo>
                    <a:pt x="788" y="606"/>
                  </a:lnTo>
                  <a:lnTo>
                    <a:pt x="788" y="609"/>
                  </a:lnTo>
                  <a:lnTo>
                    <a:pt x="788" y="612"/>
                  </a:lnTo>
                  <a:lnTo>
                    <a:pt x="786" y="622"/>
                  </a:lnTo>
                  <a:lnTo>
                    <a:pt x="787" y="626"/>
                  </a:lnTo>
                  <a:lnTo>
                    <a:pt x="794" y="640"/>
                  </a:lnTo>
                  <a:lnTo>
                    <a:pt x="795" y="644"/>
                  </a:lnTo>
                  <a:lnTo>
                    <a:pt x="795" y="648"/>
                  </a:lnTo>
                  <a:lnTo>
                    <a:pt x="794" y="650"/>
                  </a:lnTo>
                  <a:lnTo>
                    <a:pt x="792" y="654"/>
                  </a:lnTo>
                  <a:lnTo>
                    <a:pt x="790" y="656"/>
                  </a:lnTo>
                  <a:lnTo>
                    <a:pt x="788" y="657"/>
                  </a:lnTo>
                  <a:lnTo>
                    <a:pt x="787" y="659"/>
                  </a:lnTo>
                  <a:lnTo>
                    <a:pt x="778" y="662"/>
                  </a:lnTo>
                  <a:lnTo>
                    <a:pt x="776" y="663"/>
                  </a:lnTo>
                  <a:lnTo>
                    <a:pt x="775" y="664"/>
                  </a:lnTo>
                  <a:lnTo>
                    <a:pt x="775" y="666"/>
                  </a:lnTo>
                  <a:lnTo>
                    <a:pt x="776" y="669"/>
                  </a:lnTo>
                  <a:lnTo>
                    <a:pt x="784" y="675"/>
                  </a:lnTo>
                  <a:lnTo>
                    <a:pt x="786" y="678"/>
                  </a:lnTo>
                  <a:lnTo>
                    <a:pt x="788" y="683"/>
                  </a:lnTo>
                  <a:lnTo>
                    <a:pt x="788" y="692"/>
                  </a:lnTo>
                  <a:lnTo>
                    <a:pt x="789" y="692"/>
                  </a:lnTo>
                  <a:lnTo>
                    <a:pt x="791" y="695"/>
                  </a:lnTo>
                  <a:lnTo>
                    <a:pt x="796" y="698"/>
                  </a:lnTo>
                  <a:lnTo>
                    <a:pt x="799" y="700"/>
                  </a:lnTo>
                  <a:lnTo>
                    <a:pt x="800" y="703"/>
                  </a:lnTo>
                  <a:lnTo>
                    <a:pt x="799" y="705"/>
                  </a:lnTo>
                  <a:lnTo>
                    <a:pt x="797" y="707"/>
                  </a:lnTo>
                  <a:lnTo>
                    <a:pt x="795" y="707"/>
                  </a:lnTo>
                  <a:lnTo>
                    <a:pt x="793" y="708"/>
                  </a:lnTo>
                  <a:lnTo>
                    <a:pt x="790" y="708"/>
                  </a:lnTo>
                  <a:lnTo>
                    <a:pt x="777" y="707"/>
                  </a:lnTo>
                  <a:lnTo>
                    <a:pt x="775" y="708"/>
                  </a:lnTo>
                  <a:lnTo>
                    <a:pt x="773" y="709"/>
                  </a:lnTo>
                  <a:lnTo>
                    <a:pt x="772" y="709"/>
                  </a:lnTo>
                  <a:lnTo>
                    <a:pt x="771" y="711"/>
                  </a:lnTo>
                  <a:lnTo>
                    <a:pt x="770" y="713"/>
                  </a:lnTo>
                  <a:lnTo>
                    <a:pt x="770" y="715"/>
                  </a:lnTo>
                  <a:lnTo>
                    <a:pt x="772" y="718"/>
                  </a:lnTo>
                  <a:lnTo>
                    <a:pt x="777" y="721"/>
                  </a:lnTo>
                  <a:lnTo>
                    <a:pt x="789" y="726"/>
                  </a:lnTo>
                  <a:lnTo>
                    <a:pt x="811" y="744"/>
                  </a:lnTo>
                  <a:lnTo>
                    <a:pt x="813" y="747"/>
                  </a:lnTo>
                  <a:lnTo>
                    <a:pt x="822" y="759"/>
                  </a:lnTo>
                  <a:lnTo>
                    <a:pt x="826" y="767"/>
                  </a:lnTo>
                  <a:lnTo>
                    <a:pt x="828" y="773"/>
                  </a:lnTo>
                  <a:lnTo>
                    <a:pt x="830" y="779"/>
                  </a:lnTo>
                  <a:lnTo>
                    <a:pt x="832" y="782"/>
                  </a:lnTo>
                  <a:lnTo>
                    <a:pt x="834" y="784"/>
                  </a:lnTo>
                  <a:lnTo>
                    <a:pt x="838" y="786"/>
                  </a:lnTo>
                  <a:lnTo>
                    <a:pt x="854" y="791"/>
                  </a:lnTo>
                  <a:lnTo>
                    <a:pt x="881" y="806"/>
                  </a:lnTo>
                  <a:lnTo>
                    <a:pt x="883" y="808"/>
                  </a:lnTo>
                  <a:lnTo>
                    <a:pt x="886" y="811"/>
                  </a:lnTo>
                  <a:lnTo>
                    <a:pt x="888" y="816"/>
                  </a:lnTo>
                  <a:lnTo>
                    <a:pt x="891" y="823"/>
                  </a:lnTo>
                  <a:lnTo>
                    <a:pt x="892" y="825"/>
                  </a:lnTo>
                  <a:lnTo>
                    <a:pt x="893" y="828"/>
                  </a:lnTo>
                  <a:lnTo>
                    <a:pt x="894" y="830"/>
                  </a:lnTo>
                  <a:lnTo>
                    <a:pt x="895" y="832"/>
                  </a:lnTo>
                  <a:lnTo>
                    <a:pt x="895" y="837"/>
                  </a:lnTo>
                  <a:lnTo>
                    <a:pt x="896" y="839"/>
                  </a:lnTo>
                  <a:lnTo>
                    <a:pt x="898" y="841"/>
                  </a:lnTo>
                  <a:lnTo>
                    <a:pt x="901" y="843"/>
                  </a:lnTo>
                  <a:lnTo>
                    <a:pt x="903" y="845"/>
                  </a:lnTo>
                  <a:lnTo>
                    <a:pt x="905" y="848"/>
                  </a:lnTo>
                  <a:lnTo>
                    <a:pt x="908" y="852"/>
                  </a:lnTo>
                  <a:lnTo>
                    <a:pt x="910" y="855"/>
                  </a:lnTo>
                  <a:lnTo>
                    <a:pt x="918" y="862"/>
                  </a:lnTo>
                  <a:lnTo>
                    <a:pt x="921" y="866"/>
                  </a:lnTo>
                  <a:lnTo>
                    <a:pt x="928" y="878"/>
                  </a:lnTo>
                  <a:lnTo>
                    <a:pt x="931" y="889"/>
                  </a:lnTo>
                  <a:lnTo>
                    <a:pt x="956" y="922"/>
                  </a:lnTo>
                  <a:lnTo>
                    <a:pt x="956" y="924"/>
                  </a:lnTo>
                  <a:lnTo>
                    <a:pt x="957" y="932"/>
                  </a:lnTo>
                  <a:lnTo>
                    <a:pt x="957" y="933"/>
                  </a:lnTo>
                  <a:lnTo>
                    <a:pt x="957" y="934"/>
                  </a:lnTo>
                  <a:lnTo>
                    <a:pt x="958" y="936"/>
                  </a:lnTo>
                  <a:lnTo>
                    <a:pt x="961" y="938"/>
                  </a:lnTo>
                  <a:lnTo>
                    <a:pt x="965" y="940"/>
                  </a:lnTo>
                  <a:lnTo>
                    <a:pt x="971" y="942"/>
                  </a:lnTo>
                  <a:lnTo>
                    <a:pt x="973" y="944"/>
                  </a:lnTo>
                  <a:lnTo>
                    <a:pt x="975" y="946"/>
                  </a:lnTo>
                  <a:lnTo>
                    <a:pt x="982" y="959"/>
                  </a:lnTo>
                  <a:lnTo>
                    <a:pt x="984" y="961"/>
                  </a:lnTo>
                  <a:lnTo>
                    <a:pt x="986" y="963"/>
                  </a:lnTo>
                  <a:lnTo>
                    <a:pt x="994" y="969"/>
                  </a:lnTo>
                  <a:lnTo>
                    <a:pt x="995" y="971"/>
                  </a:lnTo>
                  <a:lnTo>
                    <a:pt x="995" y="973"/>
                  </a:lnTo>
                  <a:lnTo>
                    <a:pt x="995" y="975"/>
                  </a:lnTo>
                  <a:lnTo>
                    <a:pt x="993" y="978"/>
                  </a:lnTo>
                  <a:lnTo>
                    <a:pt x="993" y="980"/>
                  </a:lnTo>
                  <a:lnTo>
                    <a:pt x="992" y="983"/>
                  </a:lnTo>
                  <a:lnTo>
                    <a:pt x="992" y="990"/>
                  </a:lnTo>
                  <a:lnTo>
                    <a:pt x="992" y="995"/>
                  </a:lnTo>
                  <a:lnTo>
                    <a:pt x="993" y="1000"/>
                  </a:lnTo>
                  <a:lnTo>
                    <a:pt x="995" y="1006"/>
                  </a:lnTo>
                  <a:lnTo>
                    <a:pt x="996" y="1008"/>
                  </a:lnTo>
                  <a:lnTo>
                    <a:pt x="999" y="1011"/>
                  </a:lnTo>
                  <a:lnTo>
                    <a:pt x="1008" y="1018"/>
                  </a:lnTo>
                  <a:lnTo>
                    <a:pt x="1011" y="1022"/>
                  </a:lnTo>
                  <a:lnTo>
                    <a:pt x="1015" y="1027"/>
                  </a:lnTo>
                  <a:lnTo>
                    <a:pt x="1018" y="1031"/>
                  </a:lnTo>
                  <a:lnTo>
                    <a:pt x="1023" y="1033"/>
                  </a:lnTo>
                  <a:lnTo>
                    <a:pt x="1032" y="1037"/>
                  </a:lnTo>
                  <a:lnTo>
                    <a:pt x="1034" y="1039"/>
                  </a:lnTo>
                  <a:lnTo>
                    <a:pt x="1035" y="1041"/>
                  </a:lnTo>
                  <a:lnTo>
                    <a:pt x="1036" y="1044"/>
                  </a:lnTo>
                  <a:lnTo>
                    <a:pt x="1036" y="1047"/>
                  </a:lnTo>
                  <a:lnTo>
                    <a:pt x="1035" y="1050"/>
                  </a:lnTo>
                  <a:lnTo>
                    <a:pt x="1032" y="1060"/>
                  </a:lnTo>
                  <a:lnTo>
                    <a:pt x="1031" y="1062"/>
                  </a:lnTo>
                  <a:lnTo>
                    <a:pt x="1032" y="1064"/>
                  </a:lnTo>
                  <a:lnTo>
                    <a:pt x="1033" y="1066"/>
                  </a:lnTo>
                  <a:lnTo>
                    <a:pt x="1036" y="1067"/>
                  </a:lnTo>
                  <a:lnTo>
                    <a:pt x="1039" y="1067"/>
                  </a:lnTo>
                  <a:lnTo>
                    <a:pt x="1041" y="1066"/>
                  </a:lnTo>
                  <a:lnTo>
                    <a:pt x="1049" y="1059"/>
                  </a:lnTo>
                  <a:lnTo>
                    <a:pt x="1055" y="1055"/>
                  </a:lnTo>
                  <a:lnTo>
                    <a:pt x="1057" y="1054"/>
                  </a:lnTo>
                  <a:lnTo>
                    <a:pt x="1059" y="1054"/>
                  </a:lnTo>
                  <a:lnTo>
                    <a:pt x="1062" y="1054"/>
                  </a:lnTo>
                  <a:lnTo>
                    <a:pt x="1064" y="1055"/>
                  </a:lnTo>
                  <a:lnTo>
                    <a:pt x="1067" y="1056"/>
                  </a:lnTo>
                  <a:lnTo>
                    <a:pt x="1074" y="1063"/>
                  </a:lnTo>
                  <a:lnTo>
                    <a:pt x="1076" y="1066"/>
                  </a:lnTo>
                  <a:lnTo>
                    <a:pt x="1078" y="1070"/>
                  </a:lnTo>
                  <a:lnTo>
                    <a:pt x="1078" y="1073"/>
                  </a:lnTo>
                  <a:lnTo>
                    <a:pt x="1077" y="1076"/>
                  </a:lnTo>
                  <a:lnTo>
                    <a:pt x="1072" y="1080"/>
                  </a:lnTo>
                  <a:lnTo>
                    <a:pt x="1071" y="1082"/>
                  </a:lnTo>
                  <a:lnTo>
                    <a:pt x="1070" y="1085"/>
                  </a:lnTo>
                  <a:lnTo>
                    <a:pt x="1071" y="1087"/>
                  </a:lnTo>
                  <a:lnTo>
                    <a:pt x="1071" y="1089"/>
                  </a:lnTo>
                  <a:lnTo>
                    <a:pt x="1073" y="1092"/>
                  </a:lnTo>
                  <a:lnTo>
                    <a:pt x="1076" y="1095"/>
                  </a:lnTo>
                  <a:lnTo>
                    <a:pt x="1083" y="1101"/>
                  </a:lnTo>
                  <a:lnTo>
                    <a:pt x="1087" y="1103"/>
                  </a:lnTo>
                  <a:lnTo>
                    <a:pt x="1091" y="1105"/>
                  </a:lnTo>
                  <a:lnTo>
                    <a:pt x="1096" y="1105"/>
                  </a:lnTo>
                  <a:lnTo>
                    <a:pt x="1101" y="1105"/>
                  </a:lnTo>
                  <a:lnTo>
                    <a:pt x="1108" y="1103"/>
                  </a:lnTo>
                  <a:lnTo>
                    <a:pt x="1111" y="1103"/>
                  </a:lnTo>
                  <a:lnTo>
                    <a:pt x="1113" y="1104"/>
                  </a:lnTo>
                  <a:lnTo>
                    <a:pt x="1118" y="1106"/>
                  </a:lnTo>
                  <a:lnTo>
                    <a:pt x="1120" y="1107"/>
                  </a:lnTo>
                  <a:lnTo>
                    <a:pt x="1123" y="1107"/>
                  </a:lnTo>
                  <a:lnTo>
                    <a:pt x="1125" y="1107"/>
                  </a:lnTo>
                  <a:lnTo>
                    <a:pt x="1129" y="1105"/>
                  </a:lnTo>
                  <a:lnTo>
                    <a:pt x="1135" y="1102"/>
                  </a:lnTo>
                  <a:lnTo>
                    <a:pt x="1137" y="1102"/>
                  </a:lnTo>
                  <a:lnTo>
                    <a:pt x="1159" y="1099"/>
                  </a:lnTo>
                  <a:lnTo>
                    <a:pt x="1162" y="1099"/>
                  </a:lnTo>
                  <a:lnTo>
                    <a:pt x="1165" y="1100"/>
                  </a:lnTo>
                  <a:lnTo>
                    <a:pt x="1167" y="1101"/>
                  </a:lnTo>
                  <a:lnTo>
                    <a:pt x="1168" y="1103"/>
                  </a:lnTo>
                  <a:lnTo>
                    <a:pt x="1169" y="1106"/>
                  </a:lnTo>
                  <a:lnTo>
                    <a:pt x="1170" y="1109"/>
                  </a:lnTo>
                  <a:lnTo>
                    <a:pt x="1169" y="1112"/>
                  </a:lnTo>
                  <a:lnTo>
                    <a:pt x="1168" y="1120"/>
                  </a:lnTo>
                  <a:lnTo>
                    <a:pt x="1167" y="1125"/>
                  </a:lnTo>
                  <a:lnTo>
                    <a:pt x="1164" y="1129"/>
                  </a:lnTo>
                  <a:lnTo>
                    <a:pt x="1163" y="1131"/>
                  </a:lnTo>
                  <a:lnTo>
                    <a:pt x="1162" y="1133"/>
                  </a:lnTo>
                  <a:lnTo>
                    <a:pt x="1162" y="1136"/>
                  </a:lnTo>
                  <a:lnTo>
                    <a:pt x="1162" y="1138"/>
                  </a:lnTo>
                  <a:lnTo>
                    <a:pt x="1162" y="1140"/>
                  </a:lnTo>
                  <a:lnTo>
                    <a:pt x="1162" y="1142"/>
                  </a:lnTo>
                  <a:lnTo>
                    <a:pt x="1161" y="1145"/>
                  </a:lnTo>
                  <a:lnTo>
                    <a:pt x="1158" y="1148"/>
                  </a:lnTo>
                  <a:lnTo>
                    <a:pt x="1157" y="1150"/>
                  </a:lnTo>
                  <a:lnTo>
                    <a:pt x="1157" y="1152"/>
                  </a:lnTo>
                  <a:lnTo>
                    <a:pt x="1157" y="1155"/>
                  </a:lnTo>
                  <a:lnTo>
                    <a:pt x="1158" y="1157"/>
                  </a:lnTo>
                  <a:lnTo>
                    <a:pt x="1158" y="1159"/>
                  </a:lnTo>
                  <a:lnTo>
                    <a:pt x="1158" y="1161"/>
                  </a:lnTo>
                  <a:lnTo>
                    <a:pt x="1157" y="1163"/>
                  </a:lnTo>
                  <a:lnTo>
                    <a:pt x="1156" y="1164"/>
                  </a:lnTo>
                  <a:lnTo>
                    <a:pt x="1154" y="1166"/>
                  </a:lnTo>
                  <a:lnTo>
                    <a:pt x="1152" y="1167"/>
                  </a:lnTo>
                  <a:lnTo>
                    <a:pt x="1150" y="1168"/>
                  </a:lnTo>
                  <a:lnTo>
                    <a:pt x="1141" y="1170"/>
                  </a:lnTo>
                  <a:lnTo>
                    <a:pt x="1139" y="1170"/>
                  </a:lnTo>
                  <a:lnTo>
                    <a:pt x="1138" y="1171"/>
                  </a:lnTo>
                  <a:lnTo>
                    <a:pt x="1137" y="1173"/>
                  </a:lnTo>
                  <a:lnTo>
                    <a:pt x="1137" y="1174"/>
                  </a:lnTo>
                  <a:lnTo>
                    <a:pt x="1137" y="1174"/>
                  </a:lnTo>
                  <a:lnTo>
                    <a:pt x="1138" y="1176"/>
                  </a:lnTo>
                  <a:lnTo>
                    <a:pt x="1142" y="1182"/>
                  </a:lnTo>
                  <a:lnTo>
                    <a:pt x="1143" y="1185"/>
                  </a:lnTo>
                  <a:lnTo>
                    <a:pt x="1144" y="1187"/>
                  </a:lnTo>
                  <a:lnTo>
                    <a:pt x="1144" y="1189"/>
                  </a:lnTo>
                  <a:lnTo>
                    <a:pt x="1144" y="1192"/>
                  </a:lnTo>
                  <a:lnTo>
                    <a:pt x="1143" y="1195"/>
                  </a:lnTo>
                  <a:lnTo>
                    <a:pt x="1142" y="1197"/>
                  </a:lnTo>
                  <a:lnTo>
                    <a:pt x="1141" y="1200"/>
                  </a:lnTo>
                  <a:lnTo>
                    <a:pt x="1132" y="1214"/>
                  </a:lnTo>
                  <a:lnTo>
                    <a:pt x="1130" y="1218"/>
                  </a:lnTo>
                  <a:lnTo>
                    <a:pt x="1128" y="1223"/>
                  </a:lnTo>
                  <a:lnTo>
                    <a:pt x="1128" y="1229"/>
                  </a:lnTo>
                  <a:lnTo>
                    <a:pt x="1127" y="1234"/>
                  </a:lnTo>
                  <a:lnTo>
                    <a:pt x="1127" y="1237"/>
                  </a:lnTo>
                  <a:lnTo>
                    <a:pt x="1126" y="1239"/>
                  </a:lnTo>
                  <a:lnTo>
                    <a:pt x="1125" y="1241"/>
                  </a:lnTo>
                  <a:lnTo>
                    <a:pt x="1117" y="1249"/>
                  </a:lnTo>
                  <a:lnTo>
                    <a:pt x="1116" y="1251"/>
                  </a:lnTo>
                  <a:lnTo>
                    <a:pt x="1115" y="1253"/>
                  </a:lnTo>
                  <a:lnTo>
                    <a:pt x="1114" y="1258"/>
                  </a:lnTo>
                  <a:lnTo>
                    <a:pt x="1113" y="1261"/>
                  </a:lnTo>
                  <a:lnTo>
                    <a:pt x="1112" y="1263"/>
                  </a:lnTo>
                  <a:lnTo>
                    <a:pt x="1108" y="1266"/>
                  </a:lnTo>
                  <a:lnTo>
                    <a:pt x="1107" y="1268"/>
                  </a:lnTo>
                  <a:lnTo>
                    <a:pt x="1106" y="1270"/>
                  </a:lnTo>
                  <a:lnTo>
                    <a:pt x="1106" y="1272"/>
                  </a:lnTo>
                  <a:lnTo>
                    <a:pt x="1107" y="1275"/>
                  </a:lnTo>
                  <a:lnTo>
                    <a:pt x="1108" y="1278"/>
                  </a:lnTo>
                  <a:lnTo>
                    <a:pt x="1109" y="1282"/>
                  </a:lnTo>
                  <a:lnTo>
                    <a:pt x="1110" y="1285"/>
                  </a:lnTo>
                  <a:lnTo>
                    <a:pt x="1110" y="1287"/>
                  </a:lnTo>
                  <a:lnTo>
                    <a:pt x="1109" y="1295"/>
                  </a:lnTo>
                  <a:lnTo>
                    <a:pt x="1110" y="1299"/>
                  </a:lnTo>
                  <a:lnTo>
                    <a:pt x="1109" y="1302"/>
                  </a:lnTo>
                  <a:lnTo>
                    <a:pt x="1109" y="1304"/>
                  </a:lnTo>
                  <a:lnTo>
                    <a:pt x="1107" y="1306"/>
                  </a:lnTo>
                  <a:lnTo>
                    <a:pt x="1106" y="1307"/>
                  </a:lnTo>
                  <a:lnTo>
                    <a:pt x="1104" y="1308"/>
                  </a:lnTo>
                  <a:lnTo>
                    <a:pt x="1101" y="1309"/>
                  </a:lnTo>
                  <a:lnTo>
                    <a:pt x="1090" y="1308"/>
                  </a:lnTo>
                  <a:lnTo>
                    <a:pt x="1088" y="1309"/>
                  </a:lnTo>
                  <a:lnTo>
                    <a:pt x="1087" y="1310"/>
                  </a:lnTo>
                  <a:lnTo>
                    <a:pt x="1086" y="1311"/>
                  </a:lnTo>
                  <a:lnTo>
                    <a:pt x="1085" y="1312"/>
                  </a:lnTo>
                  <a:lnTo>
                    <a:pt x="1084" y="1315"/>
                  </a:lnTo>
                  <a:lnTo>
                    <a:pt x="1084" y="1317"/>
                  </a:lnTo>
                  <a:lnTo>
                    <a:pt x="1086" y="1320"/>
                  </a:lnTo>
                  <a:lnTo>
                    <a:pt x="1097" y="1334"/>
                  </a:lnTo>
                  <a:lnTo>
                    <a:pt x="1098" y="1336"/>
                  </a:lnTo>
                  <a:lnTo>
                    <a:pt x="1098" y="1339"/>
                  </a:lnTo>
                  <a:lnTo>
                    <a:pt x="1098" y="1341"/>
                  </a:lnTo>
                  <a:lnTo>
                    <a:pt x="1097" y="1344"/>
                  </a:lnTo>
                  <a:lnTo>
                    <a:pt x="1096" y="1346"/>
                  </a:lnTo>
                  <a:lnTo>
                    <a:pt x="1095" y="1348"/>
                  </a:lnTo>
                  <a:lnTo>
                    <a:pt x="1087" y="1356"/>
                  </a:lnTo>
                  <a:lnTo>
                    <a:pt x="1086" y="1358"/>
                  </a:lnTo>
                  <a:lnTo>
                    <a:pt x="1085" y="1360"/>
                  </a:lnTo>
                  <a:lnTo>
                    <a:pt x="1085" y="1363"/>
                  </a:lnTo>
                  <a:lnTo>
                    <a:pt x="1085" y="1366"/>
                  </a:lnTo>
                  <a:lnTo>
                    <a:pt x="1087" y="1371"/>
                  </a:lnTo>
                  <a:lnTo>
                    <a:pt x="1087" y="1374"/>
                  </a:lnTo>
                  <a:lnTo>
                    <a:pt x="1087" y="1377"/>
                  </a:lnTo>
                  <a:lnTo>
                    <a:pt x="1086" y="1379"/>
                  </a:lnTo>
                  <a:lnTo>
                    <a:pt x="1086" y="1382"/>
                  </a:lnTo>
                  <a:lnTo>
                    <a:pt x="1089" y="1385"/>
                  </a:lnTo>
                  <a:lnTo>
                    <a:pt x="1096" y="1389"/>
                  </a:lnTo>
                  <a:lnTo>
                    <a:pt x="1104" y="1392"/>
                  </a:lnTo>
                  <a:lnTo>
                    <a:pt x="1107" y="1394"/>
                  </a:lnTo>
                  <a:lnTo>
                    <a:pt x="1107" y="1396"/>
                  </a:lnTo>
                  <a:lnTo>
                    <a:pt x="1107" y="1400"/>
                  </a:lnTo>
                  <a:lnTo>
                    <a:pt x="1106" y="1402"/>
                  </a:lnTo>
                  <a:lnTo>
                    <a:pt x="1102" y="1408"/>
                  </a:lnTo>
                  <a:lnTo>
                    <a:pt x="1101" y="1410"/>
                  </a:lnTo>
                  <a:lnTo>
                    <a:pt x="1100" y="1412"/>
                  </a:lnTo>
                  <a:lnTo>
                    <a:pt x="1099" y="1415"/>
                  </a:lnTo>
                  <a:lnTo>
                    <a:pt x="1099" y="1417"/>
                  </a:lnTo>
                  <a:lnTo>
                    <a:pt x="1100" y="1419"/>
                  </a:lnTo>
                  <a:lnTo>
                    <a:pt x="1101" y="1422"/>
                  </a:lnTo>
                  <a:lnTo>
                    <a:pt x="1106" y="1433"/>
                  </a:lnTo>
                  <a:lnTo>
                    <a:pt x="1106" y="1436"/>
                  </a:lnTo>
                  <a:lnTo>
                    <a:pt x="1105" y="1438"/>
                  </a:lnTo>
                  <a:lnTo>
                    <a:pt x="1104" y="1440"/>
                  </a:lnTo>
                  <a:lnTo>
                    <a:pt x="1095" y="1447"/>
                  </a:lnTo>
                  <a:lnTo>
                    <a:pt x="1093" y="1448"/>
                  </a:lnTo>
                  <a:lnTo>
                    <a:pt x="1091" y="1448"/>
                  </a:lnTo>
                  <a:lnTo>
                    <a:pt x="1088" y="1448"/>
                  </a:lnTo>
                  <a:lnTo>
                    <a:pt x="1077" y="1447"/>
                  </a:lnTo>
                  <a:lnTo>
                    <a:pt x="1075" y="1448"/>
                  </a:lnTo>
                  <a:lnTo>
                    <a:pt x="1073" y="1448"/>
                  </a:lnTo>
                  <a:lnTo>
                    <a:pt x="1069" y="1450"/>
                  </a:lnTo>
                  <a:lnTo>
                    <a:pt x="1068" y="1452"/>
                  </a:lnTo>
                  <a:lnTo>
                    <a:pt x="1067" y="1453"/>
                  </a:lnTo>
                  <a:lnTo>
                    <a:pt x="1065" y="1456"/>
                  </a:lnTo>
                  <a:lnTo>
                    <a:pt x="1060" y="1461"/>
                  </a:lnTo>
                  <a:lnTo>
                    <a:pt x="1058" y="1465"/>
                  </a:lnTo>
                  <a:lnTo>
                    <a:pt x="1056" y="1467"/>
                  </a:lnTo>
                  <a:lnTo>
                    <a:pt x="1055" y="1469"/>
                  </a:lnTo>
                  <a:lnTo>
                    <a:pt x="1053" y="1470"/>
                  </a:lnTo>
                  <a:lnTo>
                    <a:pt x="1049" y="1473"/>
                  </a:lnTo>
                  <a:lnTo>
                    <a:pt x="1048" y="1474"/>
                  </a:lnTo>
                  <a:lnTo>
                    <a:pt x="1047" y="1476"/>
                  </a:lnTo>
                  <a:lnTo>
                    <a:pt x="1047" y="1479"/>
                  </a:lnTo>
                  <a:lnTo>
                    <a:pt x="1049" y="1484"/>
                  </a:lnTo>
                  <a:lnTo>
                    <a:pt x="1050" y="1490"/>
                  </a:lnTo>
                  <a:lnTo>
                    <a:pt x="1051" y="1492"/>
                  </a:lnTo>
                  <a:lnTo>
                    <a:pt x="1052" y="1495"/>
                  </a:lnTo>
                  <a:lnTo>
                    <a:pt x="1060" y="1504"/>
                  </a:lnTo>
                  <a:lnTo>
                    <a:pt x="1061" y="1507"/>
                  </a:lnTo>
                  <a:lnTo>
                    <a:pt x="1061" y="1510"/>
                  </a:lnTo>
                  <a:lnTo>
                    <a:pt x="1060" y="1514"/>
                  </a:lnTo>
                  <a:lnTo>
                    <a:pt x="1059" y="1516"/>
                  </a:lnTo>
                  <a:lnTo>
                    <a:pt x="1060" y="1521"/>
                  </a:lnTo>
                  <a:lnTo>
                    <a:pt x="1060" y="1523"/>
                  </a:lnTo>
                  <a:lnTo>
                    <a:pt x="1059" y="1525"/>
                  </a:lnTo>
                  <a:lnTo>
                    <a:pt x="1058" y="1527"/>
                  </a:lnTo>
                  <a:lnTo>
                    <a:pt x="1057" y="1529"/>
                  </a:lnTo>
                  <a:lnTo>
                    <a:pt x="1056" y="1530"/>
                  </a:lnTo>
                  <a:lnTo>
                    <a:pt x="1051" y="1533"/>
                  </a:lnTo>
                  <a:lnTo>
                    <a:pt x="1044" y="1538"/>
                  </a:lnTo>
                  <a:lnTo>
                    <a:pt x="1042" y="1539"/>
                  </a:lnTo>
                  <a:lnTo>
                    <a:pt x="1041" y="1542"/>
                  </a:lnTo>
                  <a:lnTo>
                    <a:pt x="1042" y="1544"/>
                  </a:lnTo>
                  <a:lnTo>
                    <a:pt x="1043" y="1548"/>
                  </a:lnTo>
                  <a:lnTo>
                    <a:pt x="1044" y="1551"/>
                  </a:lnTo>
                  <a:lnTo>
                    <a:pt x="1044" y="1554"/>
                  </a:lnTo>
                  <a:lnTo>
                    <a:pt x="1043" y="1556"/>
                  </a:lnTo>
                  <a:lnTo>
                    <a:pt x="1042" y="1558"/>
                  </a:lnTo>
                  <a:lnTo>
                    <a:pt x="1038" y="1563"/>
                  </a:lnTo>
                  <a:lnTo>
                    <a:pt x="1037" y="1565"/>
                  </a:lnTo>
                  <a:lnTo>
                    <a:pt x="1038" y="1566"/>
                  </a:lnTo>
                  <a:lnTo>
                    <a:pt x="1043" y="1568"/>
                  </a:lnTo>
                  <a:lnTo>
                    <a:pt x="1049" y="1568"/>
                  </a:lnTo>
                  <a:lnTo>
                    <a:pt x="1064" y="1573"/>
                  </a:lnTo>
                  <a:lnTo>
                    <a:pt x="1067" y="1575"/>
                  </a:lnTo>
                  <a:lnTo>
                    <a:pt x="1077" y="1584"/>
                  </a:lnTo>
                  <a:lnTo>
                    <a:pt x="1078" y="1586"/>
                  </a:lnTo>
                  <a:lnTo>
                    <a:pt x="1079" y="1589"/>
                  </a:lnTo>
                  <a:lnTo>
                    <a:pt x="1079" y="1591"/>
                  </a:lnTo>
                  <a:lnTo>
                    <a:pt x="1081" y="1594"/>
                  </a:lnTo>
                  <a:lnTo>
                    <a:pt x="1084" y="1597"/>
                  </a:lnTo>
                  <a:lnTo>
                    <a:pt x="1094" y="1604"/>
                  </a:lnTo>
                  <a:lnTo>
                    <a:pt x="1095" y="1607"/>
                  </a:lnTo>
                  <a:lnTo>
                    <a:pt x="1096" y="1609"/>
                  </a:lnTo>
                  <a:lnTo>
                    <a:pt x="1099" y="1611"/>
                  </a:lnTo>
                  <a:lnTo>
                    <a:pt x="1102" y="1612"/>
                  </a:lnTo>
                  <a:lnTo>
                    <a:pt x="1109" y="1614"/>
                  </a:lnTo>
                  <a:lnTo>
                    <a:pt x="1112" y="1613"/>
                  </a:lnTo>
                  <a:lnTo>
                    <a:pt x="1115" y="1613"/>
                  </a:lnTo>
                  <a:lnTo>
                    <a:pt x="1117" y="1612"/>
                  </a:lnTo>
                  <a:lnTo>
                    <a:pt x="1125" y="1609"/>
                  </a:lnTo>
                  <a:lnTo>
                    <a:pt x="1127" y="1608"/>
                  </a:lnTo>
                  <a:lnTo>
                    <a:pt x="1127" y="1608"/>
                  </a:lnTo>
                  <a:lnTo>
                    <a:pt x="1129" y="1606"/>
                  </a:lnTo>
                  <a:lnTo>
                    <a:pt x="1134" y="1597"/>
                  </a:lnTo>
                  <a:lnTo>
                    <a:pt x="1135" y="1595"/>
                  </a:lnTo>
                  <a:lnTo>
                    <a:pt x="1137" y="1593"/>
                  </a:lnTo>
                  <a:lnTo>
                    <a:pt x="1138" y="1592"/>
                  </a:lnTo>
                  <a:lnTo>
                    <a:pt x="1140" y="1591"/>
                  </a:lnTo>
                  <a:lnTo>
                    <a:pt x="1142" y="1590"/>
                  </a:lnTo>
                  <a:lnTo>
                    <a:pt x="1145" y="1590"/>
                  </a:lnTo>
                  <a:lnTo>
                    <a:pt x="1150" y="1592"/>
                  </a:lnTo>
                  <a:lnTo>
                    <a:pt x="1153" y="1592"/>
                  </a:lnTo>
                  <a:lnTo>
                    <a:pt x="1155" y="1591"/>
                  </a:lnTo>
                  <a:lnTo>
                    <a:pt x="1163" y="1587"/>
                  </a:lnTo>
                  <a:lnTo>
                    <a:pt x="1177" y="1584"/>
                  </a:lnTo>
                  <a:lnTo>
                    <a:pt x="1179" y="1583"/>
                  </a:lnTo>
                  <a:lnTo>
                    <a:pt x="1180" y="1581"/>
                  </a:lnTo>
                  <a:lnTo>
                    <a:pt x="1181" y="1579"/>
                  </a:lnTo>
                  <a:lnTo>
                    <a:pt x="1182" y="1577"/>
                  </a:lnTo>
                  <a:lnTo>
                    <a:pt x="1184" y="1575"/>
                  </a:lnTo>
                  <a:lnTo>
                    <a:pt x="1186" y="1574"/>
                  </a:lnTo>
                  <a:lnTo>
                    <a:pt x="1192" y="1571"/>
                  </a:lnTo>
                  <a:lnTo>
                    <a:pt x="1193" y="1570"/>
                  </a:lnTo>
                  <a:lnTo>
                    <a:pt x="1195" y="1568"/>
                  </a:lnTo>
                  <a:lnTo>
                    <a:pt x="1196" y="1566"/>
                  </a:lnTo>
                  <a:lnTo>
                    <a:pt x="1197" y="1564"/>
                  </a:lnTo>
                  <a:lnTo>
                    <a:pt x="1200" y="1560"/>
                  </a:lnTo>
                  <a:lnTo>
                    <a:pt x="1202" y="1558"/>
                  </a:lnTo>
                  <a:lnTo>
                    <a:pt x="1203" y="1557"/>
                  </a:lnTo>
                  <a:lnTo>
                    <a:pt x="1205" y="1556"/>
                  </a:lnTo>
                  <a:lnTo>
                    <a:pt x="1208" y="1556"/>
                  </a:lnTo>
                  <a:lnTo>
                    <a:pt x="1216" y="1554"/>
                  </a:lnTo>
                  <a:lnTo>
                    <a:pt x="1218" y="1553"/>
                  </a:lnTo>
                  <a:lnTo>
                    <a:pt x="1219" y="1552"/>
                  </a:lnTo>
                  <a:lnTo>
                    <a:pt x="1220" y="1551"/>
                  </a:lnTo>
                  <a:lnTo>
                    <a:pt x="1220" y="1548"/>
                  </a:lnTo>
                  <a:lnTo>
                    <a:pt x="1220" y="1547"/>
                  </a:lnTo>
                  <a:lnTo>
                    <a:pt x="1219" y="1543"/>
                  </a:lnTo>
                  <a:lnTo>
                    <a:pt x="1219" y="1541"/>
                  </a:lnTo>
                  <a:lnTo>
                    <a:pt x="1219" y="1539"/>
                  </a:lnTo>
                  <a:lnTo>
                    <a:pt x="1219" y="1537"/>
                  </a:lnTo>
                  <a:lnTo>
                    <a:pt x="1220" y="1535"/>
                  </a:lnTo>
                  <a:lnTo>
                    <a:pt x="1221" y="1533"/>
                  </a:lnTo>
                  <a:lnTo>
                    <a:pt x="1222" y="1533"/>
                  </a:lnTo>
                  <a:lnTo>
                    <a:pt x="1224" y="1532"/>
                  </a:lnTo>
                  <a:lnTo>
                    <a:pt x="1228" y="1534"/>
                  </a:lnTo>
                  <a:lnTo>
                    <a:pt x="1234" y="1538"/>
                  </a:lnTo>
                  <a:lnTo>
                    <a:pt x="1245" y="1547"/>
                  </a:lnTo>
                  <a:lnTo>
                    <a:pt x="1252" y="1555"/>
                  </a:lnTo>
                  <a:lnTo>
                    <a:pt x="1253" y="1557"/>
                  </a:lnTo>
                  <a:lnTo>
                    <a:pt x="1253" y="1559"/>
                  </a:lnTo>
                  <a:lnTo>
                    <a:pt x="1253" y="1564"/>
                  </a:lnTo>
                  <a:lnTo>
                    <a:pt x="1255" y="1567"/>
                  </a:lnTo>
                  <a:lnTo>
                    <a:pt x="1259" y="1569"/>
                  </a:lnTo>
                  <a:lnTo>
                    <a:pt x="1275" y="1577"/>
                  </a:lnTo>
                  <a:lnTo>
                    <a:pt x="1277" y="1578"/>
                  </a:lnTo>
                  <a:lnTo>
                    <a:pt x="1279" y="1581"/>
                  </a:lnTo>
                  <a:lnTo>
                    <a:pt x="1282" y="1584"/>
                  </a:lnTo>
                  <a:lnTo>
                    <a:pt x="1283" y="1587"/>
                  </a:lnTo>
                  <a:lnTo>
                    <a:pt x="1283" y="1589"/>
                  </a:lnTo>
                  <a:lnTo>
                    <a:pt x="1283" y="1591"/>
                  </a:lnTo>
                  <a:lnTo>
                    <a:pt x="1281" y="1593"/>
                  </a:lnTo>
                  <a:lnTo>
                    <a:pt x="1278" y="1597"/>
                  </a:lnTo>
                  <a:lnTo>
                    <a:pt x="1277" y="1599"/>
                  </a:lnTo>
                  <a:lnTo>
                    <a:pt x="1275" y="1603"/>
                  </a:lnTo>
                  <a:lnTo>
                    <a:pt x="1274" y="1609"/>
                  </a:lnTo>
                  <a:lnTo>
                    <a:pt x="1273" y="1611"/>
                  </a:lnTo>
                  <a:lnTo>
                    <a:pt x="1274" y="1614"/>
                  </a:lnTo>
                  <a:lnTo>
                    <a:pt x="1276" y="1617"/>
                  </a:lnTo>
                  <a:lnTo>
                    <a:pt x="1286" y="1622"/>
                  </a:lnTo>
                  <a:lnTo>
                    <a:pt x="1289" y="1625"/>
                  </a:lnTo>
                  <a:lnTo>
                    <a:pt x="1290" y="1629"/>
                  </a:lnTo>
                  <a:lnTo>
                    <a:pt x="1289" y="1629"/>
                  </a:lnTo>
                  <a:lnTo>
                    <a:pt x="1289" y="1632"/>
                  </a:lnTo>
                  <a:lnTo>
                    <a:pt x="1289" y="1639"/>
                  </a:lnTo>
                  <a:lnTo>
                    <a:pt x="1289" y="1641"/>
                  </a:lnTo>
                  <a:lnTo>
                    <a:pt x="1288" y="1644"/>
                  </a:lnTo>
                  <a:lnTo>
                    <a:pt x="1285" y="1648"/>
                  </a:lnTo>
                  <a:lnTo>
                    <a:pt x="1284" y="1650"/>
                  </a:lnTo>
                  <a:lnTo>
                    <a:pt x="1283" y="1653"/>
                  </a:lnTo>
                  <a:lnTo>
                    <a:pt x="1283" y="1655"/>
                  </a:lnTo>
                  <a:lnTo>
                    <a:pt x="1283" y="1657"/>
                  </a:lnTo>
                  <a:lnTo>
                    <a:pt x="1284" y="1659"/>
                  </a:lnTo>
                  <a:lnTo>
                    <a:pt x="1284" y="1664"/>
                  </a:lnTo>
                  <a:lnTo>
                    <a:pt x="1285" y="1668"/>
                  </a:lnTo>
                  <a:lnTo>
                    <a:pt x="1293" y="1676"/>
                  </a:lnTo>
                  <a:lnTo>
                    <a:pt x="1295" y="1679"/>
                  </a:lnTo>
                  <a:lnTo>
                    <a:pt x="1296" y="1682"/>
                  </a:lnTo>
                  <a:lnTo>
                    <a:pt x="1295" y="1687"/>
                  </a:lnTo>
                  <a:lnTo>
                    <a:pt x="1293" y="1698"/>
                  </a:lnTo>
                  <a:lnTo>
                    <a:pt x="1292" y="1703"/>
                  </a:lnTo>
                  <a:lnTo>
                    <a:pt x="1292" y="1706"/>
                  </a:lnTo>
                  <a:lnTo>
                    <a:pt x="1291" y="1711"/>
                  </a:lnTo>
                  <a:lnTo>
                    <a:pt x="1292" y="1713"/>
                  </a:lnTo>
                  <a:lnTo>
                    <a:pt x="1293" y="1715"/>
                  </a:lnTo>
                  <a:lnTo>
                    <a:pt x="1295" y="1717"/>
                  </a:lnTo>
                  <a:lnTo>
                    <a:pt x="1301" y="1723"/>
                  </a:lnTo>
                  <a:lnTo>
                    <a:pt x="1304" y="1726"/>
                  </a:lnTo>
                  <a:lnTo>
                    <a:pt x="1305" y="1728"/>
                  </a:lnTo>
                  <a:lnTo>
                    <a:pt x="1305" y="1731"/>
                  </a:lnTo>
                  <a:lnTo>
                    <a:pt x="1305" y="1735"/>
                  </a:lnTo>
                  <a:lnTo>
                    <a:pt x="1305" y="1738"/>
                  </a:lnTo>
                  <a:lnTo>
                    <a:pt x="1306" y="1740"/>
                  </a:lnTo>
                  <a:lnTo>
                    <a:pt x="1311" y="1745"/>
                  </a:lnTo>
                  <a:lnTo>
                    <a:pt x="1317" y="1753"/>
                  </a:lnTo>
                  <a:lnTo>
                    <a:pt x="1322" y="1758"/>
                  </a:lnTo>
                  <a:lnTo>
                    <a:pt x="1326" y="1763"/>
                  </a:lnTo>
                  <a:lnTo>
                    <a:pt x="1327" y="1767"/>
                  </a:lnTo>
                  <a:lnTo>
                    <a:pt x="1328" y="1769"/>
                  </a:lnTo>
                  <a:lnTo>
                    <a:pt x="1329" y="1774"/>
                  </a:lnTo>
                  <a:lnTo>
                    <a:pt x="1329" y="1776"/>
                  </a:lnTo>
                  <a:lnTo>
                    <a:pt x="1329" y="1779"/>
                  </a:lnTo>
                  <a:lnTo>
                    <a:pt x="1329" y="1781"/>
                  </a:lnTo>
                  <a:lnTo>
                    <a:pt x="1332" y="1785"/>
                  </a:lnTo>
                  <a:lnTo>
                    <a:pt x="1333" y="1786"/>
                  </a:lnTo>
                  <a:lnTo>
                    <a:pt x="1333" y="1789"/>
                  </a:lnTo>
                  <a:lnTo>
                    <a:pt x="1332" y="1794"/>
                  </a:lnTo>
                  <a:lnTo>
                    <a:pt x="1333" y="1796"/>
                  </a:lnTo>
                  <a:lnTo>
                    <a:pt x="1334" y="1798"/>
                  </a:lnTo>
                  <a:lnTo>
                    <a:pt x="1337" y="1799"/>
                  </a:lnTo>
                  <a:lnTo>
                    <a:pt x="1348" y="1800"/>
                  </a:lnTo>
                  <a:lnTo>
                    <a:pt x="1350" y="1802"/>
                  </a:lnTo>
                  <a:lnTo>
                    <a:pt x="1352" y="1805"/>
                  </a:lnTo>
                  <a:lnTo>
                    <a:pt x="1353" y="1813"/>
                  </a:lnTo>
                  <a:lnTo>
                    <a:pt x="1354" y="1815"/>
                  </a:lnTo>
                  <a:lnTo>
                    <a:pt x="1362" y="1831"/>
                  </a:lnTo>
                  <a:lnTo>
                    <a:pt x="1364" y="1835"/>
                  </a:lnTo>
                  <a:lnTo>
                    <a:pt x="1367" y="1848"/>
                  </a:lnTo>
                  <a:lnTo>
                    <a:pt x="1368" y="1850"/>
                  </a:lnTo>
                  <a:lnTo>
                    <a:pt x="1368" y="1857"/>
                  </a:lnTo>
                  <a:lnTo>
                    <a:pt x="1368" y="1858"/>
                  </a:lnTo>
                  <a:lnTo>
                    <a:pt x="1368" y="1860"/>
                  </a:lnTo>
                  <a:lnTo>
                    <a:pt x="1364" y="1870"/>
                  </a:lnTo>
                  <a:lnTo>
                    <a:pt x="1363" y="1873"/>
                  </a:lnTo>
                  <a:lnTo>
                    <a:pt x="1362" y="1875"/>
                  </a:lnTo>
                  <a:lnTo>
                    <a:pt x="1360" y="1876"/>
                  </a:lnTo>
                  <a:lnTo>
                    <a:pt x="1359" y="1878"/>
                  </a:lnTo>
                  <a:lnTo>
                    <a:pt x="1352" y="1880"/>
                  </a:lnTo>
                  <a:lnTo>
                    <a:pt x="1350" y="1881"/>
                  </a:lnTo>
                  <a:lnTo>
                    <a:pt x="1349" y="1882"/>
                  </a:lnTo>
                  <a:lnTo>
                    <a:pt x="1348" y="1884"/>
                  </a:lnTo>
                  <a:lnTo>
                    <a:pt x="1348" y="1886"/>
                  </a:lnTo>
                  <a:lnTo>
                    <a:pt x="1349" y="1888"/>
                  </a:lnTo>
                  <a:lnTo>
                    <a:pt x="1352" y="1892"/>
                  </a:lnTo>
                  <a:lnTo>
                    <a:pt x="1354" y="1895"/>
                  </a:lnTo>
                  <a:lnTo>
                    <a:pt x="1355" y="1899"/>
                  </a:lnTo>
                  <a:lnTo>
                    <a:pt x="1358" y="1913"/>
                  </a:lnTo>
                  <a:lnTo>
                    <a:pt x="1360" y="1917"/>
                  </a:lnTo>
                  <a:lnTo>
                    <a:pt x="1362" y="1921"/>
                  </a:lnTo>
                  <a:lnTo>
                    <a:pt x="1366" y="1924"/>
                  </a:lnTo>
                  <a:lnTo>
                    <a:pt x="1380" y="1933"/>
                  </a:lnTo>
                  <a:lnTo>
                    <a:pt x="1385" y="1936"/>
                  </a:lnTo>
                  <a:lnTo>
                    <a:pt x="1387" y="1939"/>
                  </a:lnTo>
                  <a:lnTo>
                    <a:pt x="1387" y="1941"/>
                  </a:lnTo>
                  <a:lnTo>
                    <a:pt x="1387" y="1948"/>
                  </a:lnTo>
                  <a:lnTo>
                    <a:pt x="1389" y="1950"/>
                  </a:lnTo>
                  <a:lnTo>
                    <a:pt x="1392" y="1951"/>
                  </a:lnTo>
                  <a:lnTo>
                    <a:pt x="1398" y="1952"/>
                  </a:lnTo>
                  <a:lnTo>
                    <a:pt x="1401" y="1951"/>
                  </a:lnTo>
                  <a:lnTo>
                    <a:pt x="1404" y="1950"/>
                  </a:lnTo>
                  <a:lnTo>
                    <a:pt x="1411" y="1945"/>
                  </a:lnTo>
                  <a:lnTo>
                    <a:pt x="1413" y="1944"/>
                  </a:lnTo>
                  <a:lnTo>
                    <a:pt x="1415" y="1943"/>
                  </a:lnTo>
                  <a:lnTo>
                    <a:pt x="1418" y="1943"/>
                  </a:lnTo>
                  <a:lnTo>
                    <a:pt x="1423" y="1944"/>
                  </a:lnTo>
                  <a:lnTo>
                    <a:pt x="1431" y="1946"/>
                  </a:lnTo>
                  <a:lnTo>
                    <a:pt x="1439" y="1952"/>
                  </a:lnTo>
                  <a:lnTo>
                    <a:pt x="1446" y="1959"/>
                  </a:lnTo>
                  <a:lnTo>
                    <a:pt x="1451" y="1965"/>
                  </a:lnTo>
                  <a:lnTo>
                    <a:pt x="1452" y="1967"/>
                  </a:lnTo>
                  <a:lnTo>
                    <a:pt x="1455" y="1975"/>
                  </a:lnTo>
                  <a:lnTo>
                    <a:pt x="1457" y="1977"/>
                  </a:lnTo>
                  <a:lnTo>
                    <a:pt x="1461" y="1982"/>
                  </a:lnTo>
                  <a:lnTo>
                    <a:pt x="1462" y="1984"/>
                  </a:lnTo>
                  <a:lnTo>
                    <a:pt x="1462" y="1986"/>
                  </a:lnTo>
                  <a:lnTo>
                    <a:pt x="1463" y="1988"/>
                  </a:lnTo>
                  <a:lnTo>
                    <a:pt x="1463" y="1990"/>
                  </a:lnTo>
                  <a:lnTo>
                    <a:pt x="1463" y="1993"/>
                  </a:lnTo>
                  <a:lnTo>
                    <a:pt x="1464" y="1994"/>
                  </a:lnTo>
                  <a:lnTo>
                    <a:pt x="1465" y="1996"/>
                  </a:lnTo>
                  <a:lnTo>
                    <a:pt x="1467" y="2000"/>
                  </a:lnTo>
                  <a:lnTo>
                    <a:pt x="1468" y="2002"/>
                  </a:lnTo>
                  <a:lnTo>
                    <a:pt x="1469" y="2004"/>
                  </a:lnTo>
                  <a:lnTo>
                    <a:pt x="1471" y="2011"/>
                  </a:lnTo>
                  <a:lnTo>
                    <a:pt x="1471" y="2013"/>
                  </a:lnTo>
                  <a:lnTo>
                    <a:pt x="1474" y="2019"/>
                  </a:lnTo>
                  <a:lnTo>
                    <a:pt x="1476" y="2023"/>
                  </a:lnTo>
                  <a:lnTo>
                    <a:pt x="1476" y="2025"/>
                  </a:lnTo>
                  <a:lnTo>
                    <a:pt x="1476" y="2027"/>
                  </a:lnTo>
                  <a:lnTo>
                    <a:pt x="1476" y="2029"/>
                  </a:lnTo>
                  <a:lnTo>
                    <a:pt x="1475" y="2031"/>
                  </a:lnTo>
                  <a:lnTo>
                    <a:pt x="1473" y="2033"/>
                  </a:lnTo>
                  <a:lnTo>
                    <a:pt x="1469" y="2035"/>
                  </a:lnTo>
                  <a:lnTo>
                    <a:pt x="1468" y="2037"/>
                  </a:lnTo>
                  <a:lnTo>
                    <a:pt x="1466" y="2038"/>
                  </a:lnTo>
                  <a:lnTo>
                    <a:pt x="1466" y="2040"/>
                  </a:lnTo>
                  <a:lnTo>
                    <a:pt x="1466" y="2042"/>
                  </a:lnTo>
                  <a:lnTo>
                    <a:pt x="1467" y="2044"/>
                  </a:lnTo>
                  <a:lnTo>
                    <a:pt x="1475" y="2055"/>
                  </a:lnTo>
                  <a:lnTo>
                    <a:pt x="1475" y="2057"/>
                  </a:lnTo>
                  <a:lnTo>
                    <a:pt x="1476" y="2059"/>
                  </a:lnTo>
                  <a:lnTo>
                    <a:pt x="1475" y="2064"/>
                  </a:lnTo>
                  <a:lnTo>
                    <a:pt x="1477" y="2066"/>
                  </a:lnTo>
                  <a:lnTo>
                    <a:pt x="1479" y="2069"/>
                  </a:lnTo>
                  <a:lnTo>
                    <a:pt x="1484" y="2072"/>
                  </a:lnTo>
                  <a:lnTo>
                    <a:pt x="1486" y="2074"/>
                  </a:lnTo>
                  <a:lnTo>
                    <a:pt x="1487" y="2077"/>
                  </a:lnTo>
                  <a:lnTo>
                    <a:pt x="1486" y="2079"/>
                  </a:lnTo>
                  <a:lnTo>
                    <a:pt x="1482" y="2085"/>
                  </a:lnTo>
                  <a:lnTo>
                    <a:pt x="1480" y="2089"/>
                  </a:lnTo>
                  <a:lnTo>
                    <a:pt x="1480" y="2090"/>
                  </a:lnTo>
                  <a:lnTo>
                    <a:pt x="1480" y="2092"/>
                  </a:lnTo>
                  <a:lnTo>
                    <a:pt x="1483" y="2098"/>
                  </a:lnTo>
                  <a:lnTo>
                    <a:pt x="1483" y="2100"/>
                  </a:lnTo>
                  <a:lnTo>
                    <a:pt x="1483" y="2105"/>
                  </a:lnTo>
                  <a:lnTo>
                    <a:pt x="1484" y="2108"/>
                  </a:lnTo>
                  <a:lnTo>
                    <a:pt x="1486" y="2110"/>
                  </a:lnTo>
                  <a:lnTo>
                    <a:pt x="1492" y="2113"/>
                  </a:lnTo>
                  <a:lnTo>
                    <a:pt x="1494" y="2115"/>
                  </a:lnTo>
                  <a:lnTo>
                    <a:pt x="1496" y="2117"/>
                  </a:lnTo>
                  <a:lnTo>
                    <a:pt x="1500" y="2124"/>
                  </a:lnTo>
                  <a:lnTo>
                    <a:pt x="1502" y="2126"/>
                  </a:lnTo>
                  <a:lnTo>
                    <a:pt x="1504" y="2128"/>
                  </a:lnTo>
                  <a:lnTo>
                    <a:pt x="1518" y="2134"/>
                  </a:lnTo>
                  <a:lnTo>
                    <a:pt x="1520" y="2135"/>
                  </a:lnTo>
                  <a:lnTo>
                    <a:pt x="1521" y="2137"/>
                  </a:lnTo>
                  <a:lnTo>
                    <a:pt x="1528" y="2148"/>
                  </a:lnTo>
                  <a:lnTo>
                    <a:pt x="1530" y="2150"/>
                  </a:lnTo>
                  <a:lnTo>
                    <a:pt x="1533" y="2150"/>
                  </a:lnTo>
                  <a:lnTo>
                    <a:pt x="1538" y="2148"/>
                  </a:lnTo>
                  <a:lnTo>
                    <a:pt x="1540" y="2146"/>
                  </a:lnTo>
                  <a:lnTo>
                    <a:pt x="1541" y="2144"/>
                  </a:lnTo>
                  <a:lnTo>
                    <a:pt x="1536" y="2134"/>
                  </a:lnTo>
                  <a:lnTo>
                    <a:pt x="1535" y="2132"/>
                  </a:lnTo>
                  <a:lnTo>
                    <a:pt x="1536" y="2129"/>
                  </a:lnTo>
                  <a:lnTo>
                    <a:pt x="1537" y="2127"/>
                  </a:lnTo>
                  <a:lnTo>
                    <a:pt x="1538" y="2125"/>
                  </a:lnTo>
                  <a:lnTo>
                    <a:pt x="1539" y="2123"/>
                  </a:lnTo>
                  <a:lnTo>
                    <a:pt x="1541" y="2122"/>
                  </a:lnTo>
                  <a:lnTo>
                    <a:pt x="1562" y="2106"/>
                  </a:lnTo>
                  <a:lnTo>
                    <a:pt x="1564" y="2105"/>
                  </a:lnTo>
                  <a:lnTo>
                    <a:pt x="1574" y="2104"/>
                  </a:lnTo>
                  <a:lnTo>
                    <a:pt x="1576" y="2103"/>
                  </a:lnTo>
                  <a:lnTo>
                    <a:pt x="1582" y="2100"/>
                  </a:lnTo>
                  <a:lnTo>
                    <a:pt x="1585" y="2100"/>
                  </a:lnTo>
                  <a:lnTo>
                    <a:pt x="1588" y="2100"/>
                  </a:lnTo>
                  <a:lnTo>
                    <a:pt x="1599" y="2104"/>
                  </a:lnTo>
                  <a:lnTo>
                    <a:pt x="1639" y="2114"/>
                  </a:lnTo>
                  <a:lnTo>
                    <a:pt x="1641" y="2115"/>
                  </a:lnTo>
                  <a:lnTo>
                    <a:pt x="1642" y="2116"/>
                  </a:lnTo>
                  <a:lnTo>
                    <a:pt x="1645" y="2119"/>
                  </a:lnTo>
                  <a:lnTo>
                    <a:pt x="1647" y="2120"/>
                  </a:lnTo>
                  <a:lnTo>
                    <a:pt x="1656" y="2120"/>
                  </a:lnTo>
                  <a:lnTo>
                    <a:pt x="1661" y="2120"/>
                  </a:lnTo>
                  <a:lnTo>
                    <a:pt x="1667" y="2123"/>
                  </a:lnTo>
                  <a:lnTo>
                    <a:pt x="1670" y="2125"/>
                  </a:lnTo>
                  <a:lnTo>
                    <a:pt x="1672" y="2127"/>
                  </a:lnTo>
                  <a:lnTo>
                    <a:pt x="1673" y="2129"/>
                  </a:lnTo>
                  <a:lnTo>
                    <a:pt x="1675" y="2130"/>
                  </a:lnTo>
                  <a:lnTo>
                    <a:pt x="1678" y="2131"/>
                  </a:lnTo>
                  <a:lnTo>
                    <a:pt x="1681" y="2131"/>
                  </a:lnTo>
                  <a:lnTo>
                    <a:pt x="1687" y="2130"/>
                  </a:lnTo>
                  <a:lnTo>
                    <a:pt x="1690" y="2129"/>
                  </a:lnTo>
                  <a:lnTo>
                    <a:pt x="1692" y="2127"/>
                  </a:lnTo>
                  <a:lnTo>
                    <a:pt x="1699" y="2113"/>
                  </a:lnTo>
                  <a:lnTo>
                    <a:pt x="1703" y="2103"/>
                  </a:lnTo>
                  <a:lnTo>
                    <a:pt x="1704" y="2101"/>
                  </a:lnTo>
                  <a:lnTo>
                    <a:pt x="1705" y="2099"/>
                  </a:lnTo>
                  <a:lnTo>
                    <a:pt x="1707" y="2098"/>
                  </a:lnTo>
                  <a:lnTo>
                    <a:pt x="1711" y="2097"/>
                  </a:lnTo>
                  <a:lnTo>
                    <a:pt x="1717" y="2095"/>
                  </a:lnTo>
                  <a:lnTo>
                    <a:pt x="1725" y="2094"/>
                  </a:lnTo>
                  <a:lnTo>
                    <a:pt x="1728" y="2093"/>
                  </a:lnTo>
                  <a:lnTo>
                    <a:pt x="1730" y="2092"/>
                  </a:lnTo>
                  <a:lnTo>
                    <a:pt x="1733" y="2090"/>
                  </a:lnTo>
                  <a:lnTo>
                    <a:pt x="1735" y="2089"/>
                  </a:lnTo>
                  <a:lnTo>
                    <a:pt x="1738" y="2089"/>
                  </a:lnTo>
                  <a:lnTo>
                    <a:pt x="1743" y="2092"/>
                  </a:lnTo>
                  <a:lnTo>
                    <a:pt x="1747" y="2096"/>
                  </a:lnTo>
                  <a:lnTo>
                    <a:pt x="1749" y="2097"/>
                  </a:lnTo>
                  <a:lnTo>
                    <a:pt x="1753" y="2098"/>
                  </a:lnTo>
                  <a:lnTo>
                    <a:pt x="1761" y="2099"/>
                  </a:lnTo>
                  <a:lnTo>
                    <a:pt x="1767" y="2100"/>
                  </a:lnTo>
                  <a:lnTo>
                    <a:pt x="1776" y="2103"/>
                  </a:lnTo>
                  <a:lnTo>
                    <a:pt x="1783" y="2107"/>
                  </a:lnTo>
                  <a:lnTo>
                    <a:pt x="1786" y="2108"/>
                  </a:lnTo>
                  <a:lnTo>
                    <a:pt x="1818" y="2106"/>
                  </a:lnTo>
                  <a:lnTo>
                    <a:pt x="1824" y="2107"/>
                  </a:lnTo>
                  <a:lnTo>
                    <a:pt x="1830" y="2107"/>
                  </a:lnTo>
                  <a:lnTo>
                    <a:pt x="1833" y="2106"/>
                  </a:lnTo>
                  <a:lnTo>
                    <a:pt x="1836" y="2105"/>
                  </a:lnTo>
                  <a:lnTo>
                    <a:pt x="1838" y="2104"/>
                  </a:lnTo>
                  <a:lnTo>
                    <a:pt x="1840" y="2103"/>
                  </a:lnTo>
                  <a:lnTo>
                    <a:pt x="1843" y="2103"/>
                  </a:lnTo>
                  <a:lnTo>
                    <a:pt x="1857" y="2105"/>
                  </a:lnTo>
                  <a:lnTo>
                    <a:pt x="1863" y="2108"/>
                  </a:lnTo>
                  <a:lnTo>
                    <a:pt x="1866" y="2110"/>
                  </a:lnTo>
                  <a:lnTo>
                    <a:pt x="1868" y="2112"/>
                  </a:lnTo>
                  <a:lnTo>
                    <a:pt x="1870" y="2116"/>
                  </a:lnTo>
                  <a:lnTo>
                    <a:pt x="1871" y="2118"/>
                  </a:lnTo>
                  <a:lnTo>
                    <a:pt x="1872" y="2120"/>
                  </a:lnTo>
                  <a:lnTo>
                    <a:pt x="1873" y="2121"/>
                  </a:lnTo>
                  <a:lnTo>
                    <a:pt x="1876" y="2122"/>
                  </a:lnTo>
                  <a:lnTo>
                    <a:pt x="1879" y="2122"/>
                  </a:lnTo>
                  <a:lnTo>
                    <a:pt x="1886" y="2120"/>
                  </a:lnTo>
                  <a:lnTo>
                    <a:pt x="1889" y="2119"/>
                  </a:lnTo>
                  <a:lnTo>
                    <a:pt x="1895" y="2120"/>
                  </a:lnTo>
                  <a:lnTo>
                    <a:pt x="1901" y="2119"/>
                  </a:lnTo>
                  <a:lnTo>
                    <a:pt x="1903" y="2118"/>
                  </a:lnTo>
                  <a:lnTo>
                    <a:pt x="1919" y="2110"/>
                  </a:lnTo>
                  <a:lnTo>
                    <a:pt x="1924" y="2110"/>
                  </a:lnTo>
                  <a:lnTo>
                    <a:pt x="1960" y="2114"/>
                  </a:lnTo>
                  <a:lnTo>
                    <a:pt x="1964" y="2115"/>
                  </a:lnTo>
                  <a:lnTo>
                    <a:pt x="1973" y="2121"/>
                  </a:lnTo>
                  <a:lnTo>
                    <a:pt x="1977" y="2124"/>
                  </a:lnTo>
                  <a:lnTo>
                    <a:pt x="1979" y="2125"/>
                  </a:lnTo>
                  <a:lnTo>
                    <a:pt x="1982" y="2126"/>
                  </a:lnTo>
                  <a:lnTo>
                    <a:pt x="1988" y="2126"/>
                  </a:lnTo>
                  <a:lnTo>
                    <a:pt x="1991" y="2125"/>
                  </a:lnTo>
                  <a:lnTo>
                    <a:pt x="1993" y="2124"/>
                  </a:lnTo>
                  <a:lnTo>
                    <a:pt x="1993" y="2122"/>
                  </a:lnTo>
                  <a:lnTo>
                    <a:pt x="1993" y="2120"/>
                  </a:lnTo>
                  <a:lnTo>
                    <a:pt x="1991" y="2119"/>
                  </a:lnTo>
                  <a:lnTo>
                    <a:pt x="1984" y="2115"/>
                  </a:lnTo>
                  <a:lnTo>
                    <a:pt x="1982" y="2114"/>
                  </a:lnTo>
                  <a:lnTo>
                    <a:pt x="1980" y="2113"/>
                  </a:lnTo>
                  <a:lnTo>
                    <a:pt x="1980" y="2111"/>
                  </a:lnTo>
                  <a:lnTo>
                    <a:pt x="1979" y="2110"/>
                  </a:lnTo>
                  <a:lnTo>
                    <a:pt x="1979" y="2108"/>
                  </a:lnTo>
                  <a:lnTo>
                    <a:pt x="1978" y="2104"/>
                  </a:lnTo>
                  <a:lnTo>
                    <a:pt x="1978" y="2101"/>
                  </a:lnTo>
                  <a:lnTo>
                    <a:pt x="1978" y="2099"/>
                  </a:lnTo>
                  <a:lnTo>
                    <a:pt x="1979" y="2096"/>
                  </a:lnTo>
                  <a:lnTo>
                    <a:pt x="1980" y="2094"/>
                  </a:lnTo>
                  <a:lnTo>
                    <a:pt x="1983" y="2089"/>
                  </a:lnTo>
                  <a:lnTo>
                    <a:pt x="1983" y="2087"/>
                  </a:lnTo>
                  <a:lnTo>
                    <a:pt x="1984" y="2083"/>
                  </a:lnTo>
                  <a:lnTo>
                    <a:pt x="1985" y="2081"/>
                  </a:lnTo>
                  <a:lnTo>
                    <a:pt x="1987" y="2080"/>
                  </a:lnTo>
                  <a:lnTo>
                    <a:pt x="1996" y="2077"/>
                  </a:lnTo>
                  <a:lnTo>
                    <a:pt x="1998" y="2076"/>
                  </a:lnTo>
                  <a:lnTo>
                    <a:pt x="1999" y="2075"/>
                  </a:lnTo>
                  <a:lnTo>
                    <a:pt x="2000" y="2072"/>
                  </a:lnTo>
                  <a:lnTo>
                    <a:pt x="2001" y="2070"/>
                  </a:lnTo>
                  <a:lnTo>
                    <a:pt x="2000" y="2067"/>
                  </a:lnTo>
                  <a:lnTo>
                    <a:pt x="2000" y="2065"/>
                  </a:lnTo>
                  <a:lnTo>
                    <a:pt x="1999" y="2063"/>
                  </a:lnTo>
                  <a:lnTo>
                    <a:pt x="1998" y="2061"/>
                  </a:lnTo>
                  <a:lnTo>
                    <a:pt x="1997" y="2059"/>
                  </a:lnTo>
                  <a:lnTo>
                    <a:pt x="1996" y="2057"/>
                  </a:lnTo>
                  <a:lnTo>
                    <a:pt x="1997" y="2055"/>
                  </a:lnTo>
                  <a:lnTo>
                    <a:pt x="1998" y="2053"/>
                  </a:lnTo>
                  <a:lnTo>
                    <a:pt x="2002" y="2051"/>
                  </a:lnTo>
                  <a:lnTo>
                    <a:pt x="2006" y="2049"/>
                  </a:lnTo>
                  <a:lnTo>
                    <a:pt x="2008" y="2048"/>
                  </a:lnTo>
                  <a:lnTo>
                    <a:pt x="2018" y="2048"/>
                  </a:lnTo>
                  <a:lnTo>
                    <a:pt x="2020" y="2047"/>
                  </a:lnTo>
                  <a:lnTo>
                    <a:pt x="2022" y="2046"/>
                  </a:lnTo>
                  <a:lnTo>
                    <a:pt x="2027" y="2040"/>
                  </a:lnTo>
                  <a:lnTo>
                    <a:pt x="2028" y="2039"/>
                  </a:lnTo>
                  <a:lnTo>
                    <a:pt x="2031" y="2039"/>
                  </a:lnTo>
                  <a:lnTo>
                    <a:pt x="2035" y="2040"/>
                  </a:lnTo>
                  <a:lnTo>
                    <a:pt x="2046" y="2048"/>
                  </a:lnTo>
                  <a:lnTo>
                    <a:pt x="2049" y="2051"/>
                  </a:lnTo>
                  <a:lnTo>
                    <a:pt x="2052" y="2059"/>
                  </a:lnTo>
                  <a:lnTo>
                    <a:pt x="2063" y="2080"/>
                  </a:lnTo>
                  <a:lnTo>
                    <a:pt x="2065" y="2086"/>
                  </a:lnTo>
                  <a:lnTo>
                    <a:pt x="2066" y="2088"/>
                  </a:lnTo>
                  <a:lnTo>
                    <a:pt x="2069" y="2089"/>
                  </a:lnTo>
                  <a:lnTo>
                    <a:pt x="2072" y="2091"/>
                  </a:lnTo>
                  <a:lnTo>
                    <a:pt x="2073" y="2093"/>
                  </a:lnTo>
                  <a:lnTo>
                    <a:pt x="2074" y="2097"/>
                  </a:lnTo>
                  <a:lnTo>
                    <a:pt x="2074" y="2099"/>
                  </a:lnTo>
                  <a:lnTo>
                    <a:pt x="2074" y="2102"/>
                  </a:lnTo>
                  <a:lnTo>
                    <a:pt x="2074" y="2108"/>
                  </a:lnTo>
                  <a:lnTo>
                    <a:pt x="2074" y="2110"/>
                  </a:lnTo>
                  <a:lnTo>
                    <a:pt x="2075" y="2112"/>
                  </a:lnTo>
                  <a:lnTo>
                    <a:pt x="2075" y="2114"/>
                  </a:lnTo>
                  <a:lnTo>
                    <a:pt x="2077" y="2116"/>
                  </a:lnTo>
                  <a:lnTo>
                    <a:pt x="2079" y="2118"/>
                  </a:lnTo>
                  <a:lnTo>
                    <a:pt x="2084" y="2121"/>
                  </a:lnTo>
                  <a:lnTo>
                    <a:pt x="2087" y="2124"/>
                  </a:lnTo>
                  <a:lnTo>
                    <a:pt x="2091" y="2129"/>
                  </a:lnTo>
                  <a:lnTo>
                    <a:pt x="2096" y="2139"/>
                  </a:lnTo>
                  <a:lnTo>
                    <a:pt x="2104" y="2151"/>
                  </a:lnTo>
                  <a:lnTo>
                    <a:pt x="2109" y="2156"/>
                  </a:lnTo>
                  <a:lnTo>
                    <a:pt x="2123" y="216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xmlns="" id="{1D1CD9F1-AD8D-4020-8E9C-8328C9006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9234" y="1891851"/>
              <a:ext cx="543826" cy="837308"/>
            </a:xfrm>
            <a:custGeom>
              <a:avLst/>
              <a:gdLst>
                <a:gd name="T0" fmla="*/ 2021 w 2124"/>
                <a:gd name="T1" fmla="*/ 3182 h 3252"/>
                <a:gd name="T2" fmla="*/ 1066 w 2124"/>
                <a:gd name="T3" fmla="*/ 3143 h 3252"/>
                <a:gd name="T4" fmla="*/ 62 w 2124"/>
                <a:gd name="T5" fmla="*/ 3004 h 3252"/>
                <a:gd name="T6" fmla="*/ 103 w 2124"/>
                <a:gd name="T7" fmla="*/ 2322 h 3252"/>
                <a:gd name="T8" fmla="*/ 161 w 2124"/>
                <a:gd name="T9" fmla="*/ 2126 h 3252"/>
                <a:gd name="T10" fmla="*/ 187 w 2124"/>
                <a:gd name="T11" fmla="*/ 2056 h 3252"/>
                <a:gd name="T12" fmla="*/ 133 w 2124"/>
                <a:gd name="T13" fmla="*/ 2002 h 3252"/>
                <a:gd name="T14" fmla="*/ 98 w 2124"/>
                <a:gd name="T15" fmla="*/ 1936 h 3252"/>
                <a:gd name="T16" fmla="*/ 163 w 2124"/>
                <a:gd name="T17" fmla="*/ 1836 h 3252"/>
                <a:gd name="T18" fmla="*/ 263 w 2124"/>
                <a:gd name="T19" fmla="*/ 1694 h 3252"/>
                <a:gd name="T20" fmla="*/ 402 w 2124"/>
                <a:gd name="T21" fmla="*/ 1488 h 3252"/>
                <a:gd name="T22" fmla="*/ 337 w 2124"/>
                <a:gd name="T23" fmla="*/ 1343 h 3252"/>
                <a:gd name="T24" fmla="*/ 298 w 2124"/>
                <a:gd name="T25" fmla="*/ 1132 h 3252"/>
                <a:gd name="T26" fmla="*/ 407 w 2124"/>
                <a:gd name="T27" fmla="*/ 333 h 3252"/>
                <a:gd name="T28" fmla="*/ 727 w 2124"/>
                <a:gd name="T29" fmla="*/ 293 h 3252"/>
                <a:gd name="T30" fmla="*/ 742 w 2124"/>
                <a:gd name="T31" fmla="*/ 528 h 3252"/>
                <a:gd name="T32" fmla="*/ 786 w 2124"/>
                <a:gd name="T33" fmla="*/ 602 h 3252"/>
                <a:gd name="T34" fmla="*/ 775 w 2124"/>
                <a:gd name="T35" fmla="*/ 664 h 3252"/>
                <a:gd name="T36" fmla="*/ 790 w 2124"/>
                <a:gd name="T37" fmla="*/ 708 h 3252"/>
                <a:gd name="T38" fmla="*/ 830 w 2124"/>
                <a:gd name="T39" fmla="*/ 779 h 3252"/>
                <a:gd name="T40" fmla="*/ 898 w 2124"/>
                <a:gd name="T41" fmla="*/ 841 h 3252"/>
                <a:gd name="T42" fmla="*/ 961 w 2124"/>
                <a:gd name="T43" fmla="*/ 938 h 3252"/>
                <a:gd name="T44" fmla="*/ 992 w 2124"/>
                <a:gd name="T45" fmla="*/ 995 h 3252"/>
                <a:gd name="T46" fmla="*/ 1032 w 2124"/>
                <a:gd name="T47" fmla="*/ 1060 h 3252"/>
                <a:gd name="T48" fmla="*/ 1078 w 2124"/>
                <a:gd name="T49" fmla="*/ 1070 h 3252"/>
                <a:gd name="T50" fmla="*/ 1111 w 2124"/>
                <a:gd name="T51" fmla="*/ 1103 h 3252"/>
                <a:gd name="T52" fmla="*/ 1169 w 2124"/>
                <a:gd name="T53" fmla="*/ 1112 h 3252"/>
                <a:gd name="T54" fmla="*/ 1158 w 2124"/>
                <a:gd name="T55" fmla="*/ 1159 h 3252"/>
                <a:gd name="T56" fmla="*/ 1144 w 2124"/>
                <a:gd name="T57" fmla="*/ 1187 h 3252"/>
                <a:gd name="T58" fmla="*/ 1115 w 2124"/>
                <a:gd name="T59" fmla="*/ 1253 h 3252"/>
                <a:gd name="T60" fmla="*/ 1109 w 2124"/>
                <a:gd name="T61" fmla="*/ 1304 h 3252"/>
                <a:gd name="T62" fmla="*/ 1098 w 2124"/>
                <a:gd name="T63" fmla="*/ 1341 h 3252"/>
                <a:gd name="T64" fmla="*/ 1104 w 2124"/>
                <a:gd name="T65" fmla="*/ 1392 h 3252"/>
                <a:gd name="T66" fmla="*/ 1095 w 2124"/>
                <a:gd name="T67" fmla="*/ 1447 h 3252"/>
                <a:gd name="T68" fmla="*/ 1049 w 2124"/>
                <a:gd name="T69" fmla="*/ 1473 h 3252"/>
                <a:gd name="T70" fmla="*/ 1058 w 2124"/>
                <a:gd name="T71" fmla="*/ 1527 h 3252"/>
                <a:gd name="T72" fmla="*/ 1043 w 2124"/>
                <a:gd name="T73" fmla="*/ 1568 h 3252"/>
                <a:gd name="T74" fmla="*/ 1112 w 2124"/>
                <a:gd name="T75" fmla="*/ 1613 h 3252"/>
                <a:gd name="T76" fmla="*/ 1155 w 2124"/>
                <a:gd name="T77" fmla="*/ 1591 h 3252"/>
                <a:gd name="T78" fmla="*/ 1203 w 2124"/>
                <a:gd name="T79" fmla="*/ 1557 h 3252"/>
                <a:gd name="T80" fmla="*/ 1224 w 2124"/>
                <a:gd name="T81" fmla="*/ 1532 h 3252"/>
                <a:gd name="T82" fmla="*/ 1283 w 2124"/>
                <a:gd name="T83" fmla="*/ 1591 h 3252"/>
                <a:gd name="T84" fmla="*/ 1288 w 2124"/>
                <a:gd name="T85" fmla="*/ 1644 h 3252"/>
                <a:gd name="T86" fmla="*/ 1291 w 2124"/>
                <a:gd name="T87" fmla="*/ 1711 h 3252"/>
                <a:gd name="T88" fmla="*/ 1328 w 2124"/>
                <a:gd name="T89" fmla="*/ 1769 h 3252"/>
                <a:gd name="T90" fmla="*/ 1354 w 2124"/>
                <a:gd name="T91" fmla="*/ 1815 h 3252"/>
                <a:gd name="T92" fmla="*/ 1348 w 2124"/>
                <a:gd name="T93" fmla="*/ 1884 h 3252"/>
                <a:gd name="T94" fmla="*/ 1392 w 2124"/>
                <a:gd name="T95" fmla="*/ 1951 h 3252"/>
                <a:gd name="T96" fmla="*/ 1461 w 2124"/>
                <a:gd name="T97" fmla="*/ 1982 h 3252"/>
                <a:gd name="T98" fmla="*/ 1476 w 2124"/>
                <a:gd name="T99" fmla="*/ 2027 h 3252"/>
                <a:gd name="T100" fmla="*/ 1484 w 2124"/>
                <a:gd name="T101" fmla="*/ 2072 h 3252"/>
                <a:gd name="T102" fmla="*/ 1500 w 2124"/>
                <a:gd name="T103" fmla="*/ 2124 h 3252"/>
                <a:gd name="T104" fmla="*/ 1538 w 2124"/>
                <a:gd name="T105" fmla="*/ 2125 h 3252"/>
                <a:gd name="T106" fmla="*/ 1656 w 2124"/>
                <a:gd name="T107" fmla="*/ 2120 h 3252"/>
                <a:gd name="T108" fmla="*/ 1707 w 2124"/>
                <a:gd name="T109" fmla="*/ 2098 h 3252"/>
                <a:gd name="T110" fmla="*/ 1783 w 2124"/>
                <a:gd name="T111" fmla="*/ 2107 h 3252"/>
                <a:gd name="T112" fmla="*/ 1872 w 2124"/>
                <a:gd name="T113" fmla="*/ 2120 h 3252"/>
                <a:gd name="T114" fmla="*/ 1982 w 2124"/>
                <a:gd name="T115" fmla="*/ 2126 h 3252"/>
                <a:gd name="T116" fmla="*/ 1979 w 2124"/>
                <a:gd name="T117" fmla="*/ 2096 h 3252"/>
                <a:gd name="T118" fmla="*/ 1997 w 2124"/>
                <a:gd name="T119" fmla="*/ 2059 h 3252"/>
                <a:gd name="T120" fmla="*/ 2052 w 2124"/>
                <a:gd name="T121" fmla="*/ 2059 h 3252"/>
                <a:gd name="T122" fmla="*/ 2084 w 2124"/>
                <a:gd name="T123" fmla="*/ 2121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4" h="3252">
                  <a:moveTo>
                    <a:pt x="2123" y="2161"/>
                  </a:moveTo>
                  <a:lnTo>
                    <a:pt x="2117" y="2229"/>
                  </a:lnTo>
                  <a:lnTo>
                    <a:pt x="2110" y="2297"/>
                  </a:lnTo>
                  <a:lnTo>
                    <a:pt x="2103" y="2364"/>
                  </a:lnTo>
                  <a:lnTo>
                    <a:pt x="2096" y="2432"/>
                  </a:lnTo>
                  <a:lnTo>
                    <a:pt x="2089" y="2500"/>
                  </a:lnTo>
                  <a:lnTo>
                    <a:pt x="2083" y="2568"/>
                  </a:lnTo>
                  <a:lnTo>
                    <a:pt x="2076" y="2636"/>
                  </a:lnTo>
                  <a:lnTo>
                    <a:pt x="2069" y="2704"/>
                  </a:lnTo>
                  <a:lnTo>
                    <a:pt x="2062" y="2772"/>
                  </a:lnTo>
                  <a:lnTo>
                    <a:pt x="2055" y="2841"/>
                  </a:lnTo>
                  <a:lnTo>
                    <a:pt x="2049" y="2909"/>
                  </a:lnTo>
                  <a:lnTo>
                    <a:pt x="2042" y="2977"/>
                  </a:lnTo>
                  <a:lnTo>
                    <a:pt x="2035" y="3046"/>
                  </a:lnTo>
                  <a:lnTo>
                    <a:pt x="2028" y="3114"/>
                  </a:lnTo>
                  <a:lnTo>
                    <a:pt x="2021" y="3182"/>
                  </a:lnTo>
                  <a:lnTo>
                    <a:pt x="2015" y="3251"/>
                  </a:lnTo>
                  <a:lnTo>
                    <a:pt x="1951" y="3244"/>
                  </a:lnTo>
                  <a:lnTo>
                    <a:pt x="1888" y="3238"/>
                  </a:lnTo>
                  <a:lnTo>
                    <a:pt x="1824" y="3231"/>
                  </a:lnTo>
                  <a:lnTo>
                    <a:pt x="1761" y="3224"/>
                  </a:lnTo>
                  <a:lnTo>
                    <a:pt x="1698" y="3217"/>
                  </a:lnTo>
                  <a:lnTo>
                    <a:pt x="1635" y="3210"/>
                  </a:lnTo>
                  <a:lnTo>
                    <a:pt x="1571" y="3203"/>
                  </a:lnTo>
                  <a:lnTo>
                    <a:pt x="1508" y="3196"/>
                  </a:lnTo>
                  <a:lnTo>
                    <a:pt x="1445" y="3189"/>
                  </a:lnTo>
                  <a:lnTo>
                    <a:pt x="1382" y="3182"/>
                  </a:lnTo>
                  <a:lnTo>
                    <a:pt x="1318" y="3174"/>
                  </a:lnTo>
                  <a:lnTo>
                    <a:pt x="1255" y="3167"/>
                  </a:lnTo>
                  <a:lnTo>
                    <a:pt x="1192" y="3159"/>
                  </a:lnTo>
                  <a:lnTo>
                    <a:pt x="1129" y="3151"/>
                  </a:lnTo>
                  <a:lnTo>
                    <a:pt x="1066" y="3143"/>
                  </a:lnTo>
                  <a:lnTo>
                    <a:pt x="1003" y="3135"/>
                  </a:lnTo>
                  <a:lnTo>
                    <a:pt x="940" y="3127"/>
                  </a:lnTo>
                  <a:lnTo>
                    <a:pt x="877" y="3119"/>
                  </a:lnTo>
                  <a:lnTo>
                    <a:pt x="814" y="3111"/>
                  </a:lnTo>
                  <a:lnTo>
                    <a:pt x="751" y="3103"/>
                  </a:lnTo>
                  <a:lnTo>
                    <a:pt x="689" y="3094"/>
                  </a:lnTo>
                  <a:lnTo>
                    <a:pt x="626" y="3086"/>
                  </a:lnTo>
                  <a:lnTo>
                    <a:pt x="563" y="3077"/>
                  </a:lnTo>
                  <a:lnTo>
                    <a:pt x="501" y="3068"/>
                  </a:lnTo>
                  <a:lnTo>
                    <a:pt x="438" y="3059"/>
                  </a:lnTo>
                  <a:lnTo>
                    <a:pt x="376" y="3050"/>
                  </a:lnTo>
                  <a:lnTo>
                    <a:pt x="313" y="3041"/>
                  </a:lnTo>
                  <a:lnTo>
                    <a:pt x="250" y="3032"/>
                  </a:lnTo>
                  <a:lnTo>
                    <a:pt x="188" y="3023"/>
                  </a:lnTo>
                  <a:lnTo>
                    <a:pt x="125" y="3013"/>
                  </a:lnTo>
                  <a:lnTo>
                    <a:pt x="62" y="3004"/>
                  </a:lnTo>
                  <a:lnTo>
                    <a:pt x="0" y="2994"/>
                  </a:lnTo>
                  <a:lnTo>
                    <a:pt x="7" y="2949"/>
                  </a:lnTo>
                  <a:lnTo>
                    <a:pt x="14" y="2904"/>
                  </a:lnTo>
                  <a:lnTo>
                    <a:pt x="21" y="2859"/>
                  </a:lnTo>
                  <a:lnTo>
                    <a:pt x="27" y="2814"/>
                  </a:lnTo>
                  <a:lnTo>
                    <a:pt x="34" y="2770"/>
                  </a:lnTo>
                  <a:lnTo>
                    <a:pt x="41" y="2725"/>
                  </a:lnTo>
                  <a:lnTo>
                    <a:pt x="48" y="2680"/>
                  </a:lnTo>
                  <a:lnTo>
                    <a:pt x="55" y="2635"/>
                  </a:lnTo>
                  <a:lnTo>
                    <a:pt x="62" y="2590"/>
                  </a:lnTo>
                  <a:lnTo>
                    <a:pt x="69" y="2545"/>
                  </a:lnTo>
                  <a:lnTo>
                    <a:pt x="76" y="2501"/>
                  </a:lnTo>
                  <a:lnTo>
                    <a:pt x="82" y="2456"/>
                  </a:lnTo>
                  <a:lnTo>
                    <a:pt x="89" y="2412"/>
                  </a:lnTo>
                  <a:lnTo>
                    <a:pt x="96" y="2367"/>
                  </a:lnTo>
                  <a:lnTo>
                    <a:pt x="103" y="2322"/>
                  </a:lnTo>
                  <a:lnTo>
                    <a:pt x="110" y="2277"/>
                  </a:lnTo>
                  <a:lnTo>
                    <a:pt x="113" y="2258"/>
                  </a:lnTo>
                  <a:lnTo>
                    <a:pt x="119" y="2219"/>
                  </a:lnTo>
                  <a:lnTo>
                    <a:pt x="119" y="2213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8" y="2200"/>
                  </a:lnTo>
                  <a:lnTo>
                    <a:pt x="124" y="2193"/>
                  </a:lnTo>
                  <a:lnTo>
                    <a:pt x="132" y="2189"/>
                  </a:lnTo>
                  <a:lnTo>
                    <a:pt x="137" y="2184"/>
                  </a:lnTo>
                  <a:lnTo>
                    <a:pt x="142" y="2175"/>
                  </a:lnTo>
                  <a:lnTo>
                    <a:pt x="145" y="2165"/>
                  </a:lnTo>
                  <a:lnTo>
                    <a:pt x="151" y="2151"/>
                  </a:lnTo>
                  <a:lnTo>
                    <a:pt x="156" y="2134"/>
                  </a:lnTo>
                  <a:lnTo>
                    <a:pt x="159" y="2129"/>
                  </a:lnTo>
                  <a:lnTo>
                    <a:pt x="161" y="2126"/>
                  </a:lnTo>
                  <a:lnTo>
                    <a:pt x="162" y="2123"/>
                  </a:lnTo>
                  <a:lnTo>
                    <a:pt x="163" y="2118"/>
                  </a:lnTo>
                  <a:lnTo>
                    <a:pt x="162" y="2109"/>
                  </a:lnTo>
                  <a:lnTo>
                    <a:pt x="156" y="2093"/>
                  </a:lnTo>
                  <a:lnTo>
                    <a:pt x="157" y="2086"/>
                  </a:lnTo>
                  <a:lnTo>
                    <a:pt x="161" y="2082"/>
                  </a:lnTo>
                  <a:lnTo>
                    <a:pt x="165" y="2082"/>
                  </a:lnTo>
                  <a:lnTo>
                    <a:pt x="170" y="2083"/>
                  </a:lnTo>
                  <a:lnTo>
                    <a:pt x="174" y="2082"/>
                  </a:lnTo>
                  <a:lnTo>
                    <a:pt x="177" y="2078"/>
                  </a:lnTo>
                  <a:lnTo>
                    <a:pt x="179" y="2074"/>
                  </a:lnTo>
                  <a:lnTo>
                    <a:pt x="180" y="2069"/>
                  </a:lnTo>
                  <a:lnTo>
                    <a:pt x="181" y="2064"/>
                  </a:lnTo>
                  <a:lnTo>
                    <a:pt x="183" y="2061"/>
                  </a:lnTo>
                  <a:lnTo>
                    <a:pt x="185" y="2059"/>
                  </a:lnTo>
                  <a:lnTo>
                    <a:pt x="187" y="2056"/>
                  </a:lnTo>
                  <a:lnTo>
                    <a:pt x="186" y="2052"/>
                  </a:lnTo>
                  <a:lnTo>
                    <a:pt x="181" y="2045"/>
                  </a:lnTo>
                  <a:lnTo>
                    <a:pt x="176" y="2040"/>
                  </a:lnTo>
                  <a:lnTo>
                    <a:pt x="169" y="2035"/>
                  </a:lnTo>
                  <a:lnTo>
                    <a:pt x="168" y="2033"/>
                  </a:lnTo>
                  <a:lnTo>
                    <a:pt x="166" y="2026"/>
                  </a:lnTo>
                  <a:lnTo>
                    <a:pt x="166" y="2022"/>
                  </a:lnTo>
                  <a:lnTo>
                    <a:pt x="167" y="2017"/>
                  </a:lnTo>
                  <a:lnTo>
                    <a:pt x="166" y="2013"/>
                  </a:lnTo>
                  <a:lnTo>
                    <a:pt x="163" y="2011"/>
                  </a:lnTo>
                  <a:lnTo>
                    <a:pt x="155" y="2011"/>
                  </a:lnTo>
                  <a:lnTo>
                    <a:pt x="149" y="2013"/>
                  </a:lnTo>
                  <a:lnTo>
                    <a:pt x="143" y="2013"/>
                  </a:lnTo>
                  <a:lnTo>
                    <a:pt x="136" y="2010"/>
                  </a:lnTo>
                  <a:lnTo>
                    <a:pt x="134" y="2006"/>
                  </a:lnTo>
                  <a:lnTo>
                    <a:pt x="133" y="2002"/>
                  </a:lnTo>
                  <a:lnTo>
                    <a:pt x="131" y="1998"/>
                  </a:lnTo>
                  <a:lnTo>
                    <a:pt x="127" y="1996"/>
                  </a:lnTo>
                  <a:lnTo>
                    <a:pt x="122" y="1997"/>
                  </a:lnTo>
                  <a:lnTo>
                    <a:pt x="119" y="2000"/>
                  </a:lnTo>
                  <a:lnTo>
                    <a:pt x="115" y="2003"/>
                  </a:lnTo>
                  <a:lnTo>
                    <a:pt x="112" y="2006"/>
                  </a:lnTo>
                  <a:lnTo>
                    <a:pt x="100" y="1995"/>
                  </a:lnTo>
                  <a:lnTo>
                    <a:pt x="96" y="1989"/>
                  </a:lnTo>
                  <a:lnTo>
                    <a:pt x="95" y="1981"/>
                  </a:lnTo>
                  <a:lnTo>
                    <a:pt x="96" y="1976"/>
                  </a:lnTo>
                  <a:lnTo>
                    <a:pt x="98" y="1971"/>
                  </a:lnTo>
                  <a:lnTo>
                    <a:pt x="100" y="1967"/>
                  </a:lnTo>
                  <a:lnTo>
                    <a:pt x="99" y="1961"/>
                  </a:lnTo>
                  <a:lnTo>
                    <a:pt x="96" y="1951"/>
                  </a:lnTo>
                  <a:lnTo>
                    <a:pt x="96" y="1946"/>
                  </a:lnTo>
                  <a:lnTo>
                    <a:pt x="98" y="1936"/>
                  </a:lnTo>
                  <a:lnTo>
                    <a:pt x="103" y="1928"/>
                  </a:lnTo>
                  <a:lnTo>
                    <a:pt x="107" y="1921"/>
                  </a:lnTo>
                  <a:lnTo>
                    <a:pt x="106" y="1909"/>
                  </a:lnTo>
                  <a:lnTo>
                    <a:pt x="108" y="1906"/>
                  </a:lnTo>
                  <a:lnTo>
                    <a:pt x="112" y="1904"/>
                  </a:lnTo>
                  <a:lnTo>
                    <a:pt x="113" y="1902"/>
                  </a:lnTo>
                  <a:lnTo>
                    <a:pt x="115" y="1897"/>
                  </a:lnTo>
                  <a:lnTo>
                    <a:pt x="119" y="1895"/>
                  </a:lnTo>
                  <a:lnTo>
                    <a:pt x="122" y="1895"/>
                  </a:lnTo>
                  <a:lnTo>
                    <a:pt x="126" y="1893"/>
                  </a:lnTo>
                  <a:lnTo>
                    <a:pt x="131" y="1889"/>
                  </a:lnTo>
                  <a:lnTo>
                    <a:pt x="137" y="1882"/>
                  </a:lnTo>
                  <a:lnTo>
                    <a:pt x="142" y="1875"/>
                  </a:lnTo>
                  <a:lnTo>
                    <a:pt x="147" y="1858"/>
                  </a:lnTo>
                  <a:lnTo>
                    <a:pt x="152" y="1850"/>
                  </a:lnTo>
                  <a:lnTo>
                    <a:pt x="163" y="1836"/>
                  </a:lnTo>
                  <a:lnTo>
                    <a:pt x="175" y="1815"/>
                  </a:lnTo>
                  <a:lnTo>
                    <a:pt x="179" y="1810"/>
                  </a:lnTo>
                  <a:lnTo>
                    <a:pt x="186" y="1804"/>
                  </a:lnTo>
                  <a:lnTo>
                    <a:pt x="208" y="1794"/>
                  </a:lnTo>
                  <a:lnTo>
                    <a:pt x="215" y="1790"/>
                  </a:lnTo>
                  <a:lnTo>
                    <a:pt x="220" y="1786"/>
                  </a:lnTo>
                  <a:lnTo>
                    <a:pt x="242" y="1761"/>
                  </a:lnTo>
                  <a:lnTo>
                    <a:pt x="252" y="1747"/>
                  </a:lnTo>
                  <a:lnTo>
                    <a:pt x="256" y="1739"/>
                  </a:lnTo>
                  <a:lnTo>
                    <a:pt x="262" y="1720"/>
                  </a:lnTo>
                  <a:lnTo>
                    <a:pt x="264" y="1711"/>
                  </a:lnTo>
                  <a:lnTo>
                    <a:pt x="264" y="1710"/>
                  </a:lnTo>
                  <a:lnTo>
                    <a:pt x="262" y="1707"/>
                  </a:lnTo>
                  <a:lnTo>
                    <a:pt x="261" y="1704"/>
                  </a:lnTo>
                  <a:lnTo>
                    <a:pt x="261" y="1699"/>
                  </a:lnTo>
                  <a:lnTo>
                    <a:pt x="263" y="1694"/>
                  </a:lnTo>
                  <a:lnTo>
                    <a:pt x="266" y="1690"/>
                  </a:lnTo>
                  <a:lnTo>
                    <a:pt x="308" y="1646"/>
                  </a:lnTo>
                  <a:lnTo>
                    <a:pt x="318" y="1630"/>
                  </a:lnTo>
                  <a:lnTo>
                    <a:pt x="327" y="1605"/>
                  </a:lnTo>
                  <a:lnTo>
                    <a:pt x="333" y="1598"/>
                  </a:lnTo>
                  <a:lnTo>
                    <a:pt x="337" y="1591"/>
                  </a:lnTo>
                  <a:lnTo>
                    <a:pt x="341" y="1574"/>
                  </a:lnTo>
                  <a:lnTo>
                    <a:pt x="343" y="1565"/>
                  </a:lnTo>
                  <a:lnTo>
                    <a:pt x="349" y="1558"/>
                  </a:lnTo>
                  <a:lnTo>
                    <a:pt x="362" y="1547"/>
                  </a:lnTo>
                  <a:lnTo>
                    <a:pt x="369" y="1533"/>
                  </a:lnTo>
                  <a:lnTo>
                    <a:pt x="387" y="1517"/>
                  </a:lnTo>
                  <a:lnTo>
                    <a:pt x="389" y="1513"/>
                  </a:lnTo>
                  <a:lnTo>
                    <a:pt x="392" y="1504"/>
                  </a:lnTo>
                  <a:lnTo>
                    <a:pt x="400" y="1491"/>
                  </a:lnTo>
                  <a:lnTo>
                    <a:pt x="402" y="1488"/>
                  </a:lnTo>
                  <a:lnTo>
                    <a:pt x="413" y="1479"/>
                  </a:lnTo>
                  <a:lnTo>
                    <a:pt x="419" y="1473"/>
                  </a:lnTo>
                  <a:lnTo>
                    <a:pt x="422" y="1466"/>
                  </a:lnTo>
                  <a:lnTo>
                    <a:pt x="423" y="1456"/>
                  </a:lnTo>
                  <a:lnTo>
                    <a:pt x="422" y="1447"/>
                  </a:lnTo>
                  <a:lnTo>
                    <a:pt x="414" y="1425"/>
                  </a:lnTo>
                  <a:lnTo>
                    <a:pt x="411" y="1406"/>
                  </a:lnTo>
                  <a:lnTo>
                    <a:pt x="408" y="1397"/>
                  </a:lnTo>
                  <a:lnTo>
                    <a:pt x="404" y="1392"/>
                  </a:lnTo>
                  <a:lnTo>
                    <a:pt x="400" y="1388"/>
                  </a:lnTo>
                  <a:lnTo>
                    <a:pt x="387" y="1383"/>
                  </a:lnTo>
                  <a:lnTo>
                    <a:pt x="370" y="1369"/>
                  </a:lnTo>
                  <a:lnTo>
                    <a:pt x="365" y="1361"/>
                  </a:lnTo>
                  <a:lnTo>
                    <a:pt x="362" y="1358"/>
                  </a:lnTo>
                  <a:lnTo>
                    <a:pt x="340" y="1349"/>
                  </a:lnTo>
                  <a:lnTo>
                    <a:pt x="337" y="1343"/>
                  </a:lnTo>
                  <a:lnTo>
                    <a:pt x="335" y="1336"/>
                  </a:lnTo>
                  <a:lnTo>
                    <a:pt x="319" y="1315"/>
                  </a:lnTo>
                  <a:lnTo>
                    <a:pt x="313" y="1289"/>
                  </a:lnTo>
                  <a:lnTo>
                    <a:pt x="312" y="1276"/>
                  </a:lnTo>
                  <a:lnTo>
                    <a:pt x="312" y="1274"/>
                  </a:lnTo>
                  <a:lnTo>
                    <a:pt x="307" y="1253"/>
                  </a:lnTo>
                  <a:lnTo>
                    <a:pt x="294" y="1230"/>
                  </a:lnTo>
                  <a:lnTo>
                    <a:pt x="292" y="1225"/>
                  </a:lnTo>
                  <a:lnTo>
                    <a:pt x="304" y="1217"/>
                  </a:lnTo>
                  <a:lnTo>
                    <a:pt x="308" y="1212"/>
                  </a:lnTo>
                  <a:lnTo>
                    <a:pt x="313" y="1203"/>
                  </a:lnTo>
                  <a:lnTo>
                    <a:pt x="314" y="1194"/>
                  </a:lnTo>
                  <a:lnTo>
                    <a:pt x="309" y="1182"/>
                  </a:lnTo>
                  <a:lnTo>
                    <a:pt x="309" y="1160"/>
                  </a:lnTo>
                  <a:lnTo>
                    <a:pt x="306" y="1151"/>
                  </a:lnTo>
                  <a:lnTo>
                    <a:pt x="298" y="1132"/>
                  </a:lnTo>
                  <a:lnTo>
                    <a:pt x="285" y="1111"/>
                  </a:lnTo>
                  <a:lnTo>
                    <a:pt x="284" y="1105"/>
                  </a:lnTo>
                  <a:lnTo>
                    <a:pt x="286" y="1097"/>
                  </a:lnTo>
                  <a:lnTo>
                    <a:pt x="293" y="1084"/>
                  </a:lnTo>
                  <a:lnTo>
                    <a:pt x="295" y="1072"/>
                  </a:lnTo>
                  <a:lnTo>
                    <a:pt x="305" y="1004"/>
                  </a:lnTo>
                  <a:lnTo>
                    <a:pt x="316" y="937"/>
                  </a:lnTo>
                  <a:lnTo>
                    <a:pt x="326" y="870"/>
                  </a:lnTo>
                  <a:lnTo>
                    <a:pt x="336" y="802"/>
                  </a:lnTo>
                  <a:lnTo>
                    <a:pt x="346" y="735"/>
                  </a:lnTo>
                  <a:lnTo>
                    <a:pt x="356" y="668"/>
                  </a:lnTo>
                  <a:lnTo>
                    <a:pt x="366" y="601"/>
                  </a:lnTo>
                  <a:lnTo>
                    <a:pt x="377" y="534"/>
                  </a:lnTo>
                  <a:lnTo>
                    <a:pt x="387" y="467"/>
                  </a:lnTo>
                  <a:lnTo>
                    <a:pt x="397" y="400"/>
                  </a:lnTo>
                  <a:lnTo>
                    <a:pt x="407" y="333"/>
                  </a:lnTo>
                  <a:lnTo>
                    <a:pt x="417" y="266"/>
                  </a:lnTo>
                  <a:lnTo>
                    <a:pt x="427" y="200"/>
                  </a:lnTo>
                  <a:lnTo>
                    <a:pt x="437" y="133"/>
                  </a:lnTo>
                  <a:lnTo>
                    <a:pt x="447" y="66"/>
                  </a:lnTo>
                  <a:lnTo>
                    <a:pt x="457" y="0"/>
                  </a:lnTo>
                  <a:lnTo>
                    <a:pt x="488" y="5"/>
                  </a:lnTo>
                  <a:lnTo>
                    <a:pt x="556" y="15"/>
                  </a:lnTo>
                  <a:lnTo>
                    <a:pt x="624" y="25"/>
                  </a:lnTo>
                  <a:lnTo>
                    <a:pt x="692" y="36"/>
                  </a:lnTo>
                  <a:lnTo>
                    <a:pt x="760" y="46"/>
                  </a:lnTo>
                  <a:lnTo>
                    <a:pt x="764" y="46"/>
                  </a:lnTo>
                  <a:lnTo>
                    <a:pt x="756" y="95"/>
                  </a:lnTo>
                  <a:lnTo>
                    <a:pt x="749" y="145"/>
                  </a:lnTo>
                  <a:lnTo>
                    <a:pt x="742" y="194"/>
                  </a:lnTo>
                  <a:lnTo>
                    <a:pt x="735" y="244"/>
                  </a:lnTo>
                  <a:lnTo>
                    <a:pt x="727" y="293"/>
                  </a:lnTo>
                  <a:lnTo>
                    <a:pt x="720" y="343"/>
                  </a:lnTo>
                  <a:lnTo>
                    <a:pt x="713" y="392"/>
                  </a:lnTo>
                  <a:lnTo>
                    <a:pt x="706" y="441"/>
                  </a:lnTo>
                  <a:lnTo>
                    <a:pt x="703" y="462"/>
                  </a:lnTo>
                  <a:lnTo>
                    <a:pt x="703" y="465"/>
                  </a:lnTo>
                  <a:lnTo>
                    <a:pt x="705" y="470"/>
                  </a:lnTo>
                  <a:lnTo>
                    <a:pt x="711" y="477"/>
                  </a:lnTo>
                  <a:lnTo>
                    <a:pt x="719" y="489"/>
                  </a:lnTo>
                  <a:lnTo>
                    <a:pt x="722" y="496"/>
                  </a:lnTo>
                  <a:lnTo>
                    <a:pt x="728" y="506"/>
                  </a:lnTo>
                  <a:lnTo>
                    <a:pt x="730" y="511"/>
                  </a:lnTo>
                  <a:lnTo>
                    <a:pt x="731" y="514"/>
                  </a:lnTo>
                  <a:lnTo>
                    <a:pt x="733" y="516"/>
                  </a:lnTo>
                  <a:lnTo>
                    <a:pt x="736" y="520"/>
                  </a:lnTo>
                  <a:lnTo>
                    <a:pt x="739" y="523"/>
                  </a:lnTo>
                  <a:lnTo>
                    <a:pt x="742" y="528"/>
                  </a:lnTo>
                  <a:lnTo>
                    <a:pt x="745" y="531"/>
                  </a:lnTo>
                  <a:lnTo>
                    <a:pt x="751" y="536"/>
                  </a:lnTo>
                  <a:lnTo>
                    <a:pt x="754" y="539"/>
                  </a:lnTo>
                  <a:lnTo>
                    <a:pt x="755" y="542"/>
                  </a:lnTo>
                  <a:lnTo>
                    <a:pt x="756" y="545"/>
                  </a:lnTo>
                  <a:lnTo>
                    <a:pt x="759" y="566"/>
                  </a:lnTo>
                  <a:lnTo>
                    <a:pt x="760" y="569"/>
                  </a:lnTo>
                  <a:lnTo>
                    <a:pt x="762" y="572"/>
                  </a:lnTo>
                  <a:lnTo>
                    <a:pt x="770" y="577"/>
                  </a:lnTo>
                  <a:lnTo>
                    <a:pt x="772" y="580"/>
                  </a:lnTo>
                  <a:lnTo>
                    <a:pt x="774" y="584"/>
                  </a:lnTo>
                  <a:lnTo>
                    <a:pt x="774" y="587"/>
                  </a:lnTo>
                  <a:lnTo>
                    <a:pt x="775" y="590"/>
                  </a:lnTo>
                  <a:lnTo>
                    <a:pt x="776" y="593"/>
                  </a:lnTo>
                  <a:lnTo>
                    <a:pt x="784" y="600"/>
                  </a:lnTo>
                  <a:lnTo>
                    <a:pt x="786" y="602"/>
                  </a:lnTo>
                  <a:lnTo>
                    <a:pt x="788" y="606"/>
                  </a:lnTo>
                  <a:lnTo>
                    <a:pt x="788" y="609"/>
                  </a:lnTo>
                  <a:lnTo>
                    <a:pt x="788" y="612"/>
                  </a:lnTo>
                  <a:lnTo>
                    <a:pt x="786" y="622"/>
                  </a:lnTo>
                  <a:lnTo>
                    <a:pt x="787" y="626"/>
                  </a:lnTo>
                  <a:lnTo>
                    <a:pt x="794" y="640"/>
                  </a:lnTo>
                  <a:lnTo>
                    <a:pt x="795" y="644"/>
                  </a:lnTo>
                  <a:lnTo>
                    <a:pt x="795" y="648"/>
                  </a:lnTo>
                  <a:lnTo>
                    <a:pt x="794" y="650"/>
                  </a:lnTo>
                  <a:lnTo>
                    <a:pt x="792" y="654"/>
                  </a:lnTo>
                  <a:lnTo>
                    <a:pt x="790" y="656"/>
                  </a:lnTo>
                  <a:lnTo>
                    <a:pt x="788" y="657"/>
                  </a:lnTo>
                  <a:lnTo>
                    <a:pt x="787" y="659"/>
                  </a:lnTo>
                  <a:lnTo>
                    <a:pt x="778" y="662"/>
                  </a:lnTo>
                  <a:lnTo>
                    <a:pt x="776" y="663"/>
                  </a:lnTo>
                  <a:lnTo>
                    <a:pt x="775" y="664"/>
                  </a:lnTo>
                  <a:lnTo>
                    <a:pt x="775" y="666"/>
                  </a:lnTo>
                  <a:lnTo>
                    <a:pt x="776" y="669"/>
                  </a:lnTo>
                  <a:lnTo>
                    <a:pt x="784" y="675"/>
                  </a:lnTo>
                  <a:lnTo>
                    <a:pt x="786" y="678"/>
                  </a:lnTo>
                  <a:lnTo>
                    <a:pt x="788" y="683"/>
                  </a:lnTo>
                  <a:lnTo>
                    <a:pt x="788" y="692"/>
                  </a:lnTo>
                  <a:lnTo>
                    <a:pt x="789" y="692"/>
                  </a:lnTo>
                  <a:lnTo>
                    <a:pt x="791" y="695"/>
                  </a:lnTo>
                  <a:lnTo>
                    <a:pt x="796" y="698"/>
                  </a:lnTo>
                  <a:lnTo>
                    <a:pt x="799" y="700"/>
                  </a:lnTo>
                  <a:lnTo>
                    <a:pt x="800" y="703"/>
                  </a:lnTo>
                  <a:lnTo>
                    <a:pt x="799" y="705"/>
                  </a:lnTo>
                  <a:lnTo>
                    <a:pt x="797" y="707"/>
                  </a:lnTo>
                  <a:lnTo>
                    <a:pt x="795" y="707"/>
                  </a:lnTo>
                  <a:lnTo>
                    <a:pt x="793" y="708"/>
                  </a:lnTo>
                  <a:lnTo>
                    <a:pt x="790" y="708"/>
                  </a:lnTo>
                  <a:lnTo>
                    <a:pt x="777" y="707"/>
                  </a:lnTo>
                  <a:lnTo>
                    <a:pt x="775" y="708"/>
                  </a:lnTo>
                  <a:lnTo>
                    <a:pt x="773" y="709"/>
                  </a:lnTo>
                  <a:lnTo>
                    <a:pt x="772" y="709"/>
                  </a:lnTo>
                  <a:lnTo>
                    <a:pt x="771" y="711"/>
                  </a:lnTo>
                  <a:lnTo>
                    <a:pt x="770" y="713"/>
                  </a:lnTo>
                  <a:lnTo>
                    <a:pt x="770" y="715"/>
                  </a:lnTo>
                  <a:lnTo>
                    <a:pt x="772" y="718"/>
                  </a:lnTo>
                  <a:lnTo>
                    <a:pt x="777" y="721"/>
                  </a:lnTo>
                  <a:lnTo>
                    <a:pt x="789" y="726"/>
                  </a:lnTo>
                  <a:lnTo>
                    <a:pt x="811" y="744"/>
                  </a:lnTo>
                  <a:lnTo>
                    <a:pt x="813" y="747"/>
                  </a:lnTo>
                  <a:lnTo>
                    <a:pt x="822" y="759"/>
                  </a:lnTo>
                  <a:lnTo>
                    <a:pt x="826" y="767"/>
                  </a:lnTo>
                  <a:lnTo>
                    <a:pt x="828" y="773"/>
                  </a:lnTo>
                  <a:lnTo>
                    <a:pt x="830" y="779"/>
                  </a:lnTo>
                  <a:lnTo>
                    <a:pt x="832" y="782"/>
                  </a:lnTo>
                  <a:lnTo>
                    <a:pt x="834" y="784"/>
                  </a:lnTo>
                  <a:lnTo>
                    <a:pt x="838" y="786"/>
                  </a:lnTo>
                  <a:lnTo>
                    <a:pt x="854" y="791"/>
                  </a:lnTo>
                  <a:lnTo>
                    <a:pt x="881" y="806"/>
                  </a:lnTo>
                  <a:lnTo>
                    <a:pt x="883" y="808"/>
                  </a:lnTo>
                  <a:lnTo>
                    <a:pt x="886" y="811"/>
                  </a:lnTo>
                  <a:lnTo>
                    <a:pt x="888" y="816"/>
                  </a:lnTo>
                  <a:lnTo>
                    <a:pt x="891" y="823"/>
                  </a:lnTo>
                  <a:lnTo>
                    <a:pt x="892" y="825"/>
                  </a:lnTo>
                  <a:lnTo>
                    <a:pt x="893" y="828"/>
                  </a:lnTo>
                  <a:lnTo>
                    <a:pt x="894" y="830"/>
                  </a:lnTo>
                  <a:lnTo>
                    <a:pt x="895" y="832"/>
                  </a:lnTo>
                  <a:lnTo>
                    <a:pt x="895" y="837"/>
                  </a:lnTo>
                  <a:lnTo>
                    <a:pt x="896" y="839"/>
                  </a:lnTo>
                  <a:lnTo>
                    <a:pt x="898" y="841"/>
                  </a:lnTo>
                  <a:lnTo>
                    <a:pt x="901" y="843"/>
                  </a:lnTo>
                  <a:lnTo>
                    <a:pt x="903" y="845"/>
                  </a:lnTo>
                  <a:lnTo>
                    <a:pt x="905" y="848"/>
                  </a:lnTo>
                  <a:lnTo>
                    <a:pt x="908" y="852"/>
                  </a:lnTo>
                  <a:lnTo>
                    <a:pt x="910" y="855"/>
                  </a:lnTo>
                  <a:lnTo>
                    <a:pt x="918" y="862"/>
                  </a:lnTo>
                  <a:lnTo>
                    <a:pt x="921" y="866"/>
                  </a:lnTo>
                  <a:lnTo>
                    <a:pt x="928" y="878"/>
                  </a:lnTo>
                  <a:lnTo>
                    <a:pt x="931" y="889"/>
                  </a:lnTo>
                  <a:lnTo>
                    <a:pt x="956" y="922"/>
                  </a:lnTo>
                  <a:lnTo>
                    <a:pt x="956" y="924"/>
                  </a:lnTo>
                  <a:lnTo>
                    <a:pt x="957" y="932"/>
                  </a:lnTo>
                  <a:lnTo>
                    <a:pt x="957" y="933"/>
                  </a:lnTo>
                  <a:lnTo>
                    <a:pt x="957" y="934"/>
                  </a:lnTo>
                  <a:lnTo>
                    <a:pt x="958" y="936"/>
                  </a:lnTo>
                  <a:lnTo>
                    <a:pt x="961" y="938"/>
                  </a:lnTo>
                  <a:lnTo>
                    <a:pt x="965" y="940"/>
                  </a:lnTo>
                  <a:lnTo>
                    <a:pt x="971" y="942"/>
                  </a:lnTo>
                  <a:lnTo>
                    <a:pt x="973" y="944"/>
                  </a:lnTo>
                  <a:lnTo>
                    <a:pt x="975" y="946"/>
                  </a:lnTo>
                  <a:lnTo>
                    <a:pt x="982" y="959"/>
                  </a:lnTo>
                  <a:lnTo>
                    <a:pt x="984" y="961"/>
                  </a:lnTo>
                  <a:lnTo>
                    <a:pt x="986" y="963"/>
                  </a:lnTo>
                  <a:lnTo>
                    <a:pt x="994" y="969"/>
                  </a:lnTo>
                  <a:lnTo>
                    <a:pt x="995" y="971"/>
                  </a:lnTo>
                  <a:lnTo>
                    <a:pt x="995" y="973"/>
                  </a:lnTo>
                  <a:lnTo>
                    <a:pt x="995" y="975"/>
                  </a:lnTo>
                  <a:lnTo>
                    <a:pt x="993" y="978"/>
                  </a:lnTo>
                  <a:lnTo>
                    <a:pt x="993" y="980"/>
                  </a:lnTo>
                  <a:lnTo>
                    <a:pt x="992" y="983"/>
                  </a:lnTo>
                  <a:lnTo>
                    <a:pt x="992" y="990"/>
                  </a:lnTo>
                  <a:lnTo>
                    <a:pt x="992" y="995"/>
                  </a:lnTo>
                  <a:lnTo>
                    <a:pt x="993" y="1000"/>
                  </a:lnTo>
                  <a:lnTo>
                    <a:pt x="995" y="1006"/>
                  </a:lnTo>
                  <a:lnTo>
                    <a:pt x="996" y="1008"/>
                  </a:lnTo>
                  <a:lnTo>
                    <a:pt x="999" y="1011"/>
                  </a:lnTo>
                  <a:lnTo>
                    <a:pt x="1008" y="1018"/>
                  </a:lnTo>
                  <a:lnTo>
                    <a:pt x="1011" y="1022"/>
                  </a:lnTo>
                  <a:lnTo>
                    <a:pt x="1015" y="1027"/>
                  </a:lnTo>
                  <a:lnTo>
                    <a:pt x="1018" y="1031"/>
                  </a:lnTo>
                  <a:lnTo>
                    <a:pt x="1023" y="1033"/>
                  </a:lnTo>
                  <a:lnTo>
                    <a:pt x="1032" y="1037"/>
                  </a:lnTo>
                  <a:lnTo>
                    <a:pt x="1034" y="1039"/>
                  </a:lnTo>
                  <a:lnTo>
                    <a:pt x="1035" y="1041"/>
                  </a:lnTo>
                  <a:lnTo>
                    <a:pt x="1036" y="1044"/>
                  </a:lnTo>
                  <a:lnTo>
                    <a:pt x="1036" y="1047"/>
                  </a:lnTo>
                  <a:lnTo>
                    <a:pt x="1035" y="1050"/>
                  </a:lnTo>
                  <a:lnTo>
                    <a:pt x="1032" y="1060"/>
                  </a:lnTo>
                  <a:lnTo>
                    <a:pt x="1031" y="1062"/>
                  </a:lnTo>
                  <a:lnTo>
                    <a:pt x="1032" y="1064"/>
                  </a:lnTo>
                  <a:lnTo>
                    <a:pt x="1033" y="1066"/>
                  </a:lnTo>
                  <a:lnTo>
                    <a:pt x="1036" y="1067"/>
                  </a:lnTo>
                  <a:lnTo>
                    <a:pt x="1039" y="1067"/>
                  </a:lnTo>
                  <a:lnTo>
                    <a:pt x="1041" y="1066"/>
                  </a:lnTo>
                  <a:lnTo>
                    <a:pt x="1049" y="1059"/>
                  </a:lnTo>
                  <a:lnTo>
                    <a:pt x="1055" y="1055"/>
                  </a:lnTo>
                  <a:lnTo>
                    <a:pt x="1057" y="1054"/>
                  </a:lnTo>
                  <a:lnTo>
                    <a:pt x="1059" y="1054"/>
                  </a:lnTo>
                  <a:lnTo>
                    <a:pt x="1062" y="1054"/>
                  </a:lnTo>
                  <a:lnTo>
                    <a:pt x="1064" y="1055"/>
                  </a:lnTo>
                  <a:lnTo>
                    <a:pt x="1067" y="1056"/>
                  </a:lnTo>
                  <a:lnTo>
                    <a:pt x="1074" y="1063"/>
                  </a:lnTo>
                  <a:lnTo>
                    <a:pt x="1076" y="1066"/>
                  </a:lnTo>
                  <a:lnTo>
                    <a:pt x="1078" y="1070"/>
                  </a:lnTo>
                  <a:lnTo>
                    <a:pt x="1078" y="1073"/>
                  </a:lnTo>
                  <a:lnTo>
                    <a:pt x="1077" y="1076"/>
                  </a:lnTo>
                  <a:lnTo>
                    <a:pt x="1072" y="1080"/>
                  </a:lnTo>
                  <a:lnTo>
                    <a:pt x="1071" y="1082"/>
                  </a:lnTo>
                  <a:lnTo>
                    <a:pt x="1070" y="1085"/>
                  </a:lnTo>
                  <a:lnTo>
                    <a:pt x="1071" y="1087"/>
                  </a:lnTo>
                  <a:lnTo>
                    <a:pt x="1071" y="1089"/>
                  </a:lnTo>
                  <a:lnTo>
                    <a:pt x="1073" y="1092"/>
                  </a:lnTo>
                  <a:lnTo>
                    <a:pt x="1076" y="1095"/>
                  </a:lnTo>
                  <a:lnTo>
                    <a:pt x="1083" y="1101"/>
                  </a:lnTo>
                  <a:lnTo>
                    <a:pt x="1087" y="1103"/>
                  </a:lnTo>
                  <a:lnTo>
                    <a:pt x="1091" y="1105"/>
                  </a:lnTo>
                  <a:lnTo>
                    <a:pt x="1096" y="1105"/>
                  </a:lnTo>
                  <a:lnTo>
                    <a:pt x="1101" y="1105"/>
                  </a:lnTo>
                  <a:lnTo>
                    <a:pt x="1108" y="1103"/>
                  </a:lnTo>
                  <a:lnTo>
                    <a:pt x="1111" y="1103"/>
                  </a:lnTo>
                  <a:lnTo>
                    <a:pt x="1113" y="1104"/>
                  </a:lnTo>
                  <a:lnTo>
                    <a:pt x="1118" y="1106"/>
                  </a:lnTo>
                  <a:lnTo>
                    <a:pt x="1120" y="1107"/>
                  </a:lnTo>
                  <a:lnTo>
                    <a:pt x="1123" y="1107"/>
                  </a:lnTo>
                  <a:lnTo>
                    <a:pt x="1125" y="1107"/>
                  </a:lnTo>
                  <a:lnTo>
                    <a:pt x="1129" y="1105"/>
                  </a:lnTo>
                  <a:lnTo>
                    <a:pt x="1135" y="1102"/>
                  </a:lnTo>
                  <a:lnTo>
                    <a:pt x="1137" y="1102"/>
                  </a:lnTo>
                  <a:lnTo>
                    <a:pt x="1159" y="1099"/>
                  </a:lnTo>
                  <a:lnTo>
                    <a:pt x="1162" y="1099"/>
                  </a:lnTo>
                  <a:lnTo>
                    <a:pt x="1165" y="1100"/>
                  </a:lnTo>
                  <a:lnTo>
                    <a:pt x="1167" y="1101"/>
                  </a:lnTo>
                  <a:lnTo>
                    <a:pt x="1168" y="1103"/>
                  </a:lnTo>
                  <a:lnTo>
                    <a:pt x="1169" y="1106"/>
                  </a:lnTo>
                  <a:lnTo>
                    <a:pt x="1170" y="1109"/>
                  </a:lnTo>
                  <a:lnTo>
                    <a:pt x="1169" y="1112"/>
                  </a:lnTo>
                  <a:lnTo>
                    <a:pt x="1168" y="1120"/>
                  </a:lnTo>
                  <a:lnTo>
                    <a:pt x="1167" y="1125"/>
                  </a:lnTo>
                  <a:lnTo>
                    <a:pt x="1164" y="1129"/>
                  </a:lnTo>
                  <a:lnTo>
                    <a:pt x="1163" y="1131"/>
                  </a:lnTo>
                  <a:lnTo>
                    <a:pt x="1162" y="1133"/>
                  </a:lnTo>
                  <a:lnTo>
                    <a:pt x="1162" y="1136"/>
                  </a:lnTo>
                  <a:lnTo>
                    <a:pt x="1162" y="1138"/>
                  </a:lnTo>
                  <a:lnTo>
                    <a:pt x="1162" y="1140"/>
                  </a:lnTo>
                  <a:lnTo>
                    <a:pt x="1162" y="1142"/>
                  </a:lnTo>
                  <a:lnTo>
                    <a:pt x="1161" y="1145"/>
                  </a:lnTo>
                  <a:lnTo>
                    <a:pt x="1158" y="1148"/>
                  </a:lnTo>
                  <a:lnTo>
                    <a:pt x="1157" y="1150"/>
                  </a:lnTo>
                  <a:lnTo>
                    <a:pt x="1157" y="1152"/>
                  </a:lnTo>
                  <a:lnTo>
                    <a:pt x="1157" y="1155"/>
                  </a:lnTo>
                  <a:lnTo>
                    <a:pt x="1158" y="1157"/>
                  </a:lnTo>
                  <a:lnTo>
                    <a:pt x="1158" y="1159"/>
                  </a:lnTo>
                  <a:lnTo>
                    <a:pt x="1158" y="1161"/>
                  </a:lnTo>
                  <a:lnTo>
                    <a:pt x="1157" y="1163"/>
                  </a:lnTo>
                  <a:lnTo>
                    <a:pt x="1156" y="1164"/>
                  </a:lnTo>
                  <a:lnTo>
                    <a:pt x="1154" y="1166"/>
                  </a:lnTo>
                  <a:lnTo>
                    <a:pt x="1152" y="1167"/>
                  </a:lnTo>
                  <a:lnTo>
                    <a:pt x="1150" y="1168"/>
                  </a:lnTo>
                  <a:lnTo>
                    <a:pt x="1141" y="1170"/>
                  </a:lnTo>
                  <a:lnTo>
                    <a:pt x="1139" y="1170"/>
                  </a:lnTo>
                  <a:lnTo>
                    <a:pt x="1138" y="1171"/>
                  </a:lnTo>
                  <a:lnTo>
                    <a:pt x="1137" y="1173"/>
                  </a:lnTo>
                  <a:lnTo>
                    <a:pt x="1137" y="1174"/>
                  </a:lnTo>
                  <a:lnTo>
                    <a:pt x="1137" y="1174"/>
                  </a:lnTo>
                  <a:lnTo>
                    <a:pt x="1138" y="1176"/>
                  </a:lnTo>
                  <a:lnTo>
                    <a:pt x="1142" y="1182"/>
                  </a:lnTo>
                  <a:lnTo>
                    <a:pt x="1143" y="1185"/>
                  </a:lnTo>
                  <a:lnTo>
                    <a:pt x="1144" y="1187"/>
                  </a:lnTo>
                  <a:lnTo>
                    <a:pt x="1144" y="1189"/>
                  </a:lnTo>
                  <a:lnTo>
                    <a:pt x="1144" y="1192"/>
                  </a:lnTo>
                  <a:lnTo>
                    <a:pt x="1143" y="1195"/>
                  </a:lnTo>
                  <a:lnTo>
                    <a:pt x="1142" y="1197"/>
                  </a:lnTo>
                  <a:lnTo>
                    <a:pt x="1141" y="1200"/>
                  </a:lnTo>
                  <a:lnTo>
                    <a:pt x="1132" y="1214"/>
                  </a:lnTo>
                  <a:lnTo>
                    <a:pt x="1130" y="1218"/>
                  </a:lnTo>
                  <a:lnTo>
                    <a:pt x="1128" y="1223"/>
                  </a:lnTo>
                  <a:lnTo>
                    <a:pt x="1128" y="1229"/>
                  </a:lnTo>
                  <a:lnTo>
                    <a:pt x="1127" y="1234"/>
                  </a:lnTo>
                  <a:lnTo>
                    <a:pt x="1127" y="1237"/>
                  </a:lnTo>
                  <a:lnTo>
                    <a:pt x="1126" y="1239"/>
                  </a:lnTo>
                  <a:lnTo>
                    <a:pt x="1125" y="1241"/>
                  </a:lnTo>
                  <a:lnTo>
                    <a:pt x="1117" y="1249"/>
                  </a:lnTo>
                  <a:lnTo>
                    <a:pt x="1116" y="1251"/>
                  </a:lnTo>
                  <a:lnTo>
                    <a:pt x="1115" y="1253"/>
                  </a:lnTo>
                  <a:lnTo>
                    <a:pt x="1114" y="1258"/>
                  </a:lnTo>
                  <a:lnTo>
                    <a:pt x="1113" y="1261"/>
                  </a:lnTo>
                  <a:lnTo>
                    <a:pt x="1112" y="1263"/>
                  </a:lnTo>
                  <a:lnTo>
                    <a:pt x="1108" y="1266"/>
                  </a:lnTo>
                  <a:lnTo>
                    <a:pt x="1107" y="1268"/>
                  </a:lnTo>
                  <a:lnTo>
                    <a:pt x="1106" y="1270"/>
                  </a:lnTo>
                  <a:lnTo>
                    <a:pt x="1106" y="1272"/>
                  </a:lnTo>
                  <a:lnTo>
                    <a:pt x="1107" y="1275"/>
                  </a:lnTo>
                  <a:lnTo>
                    <a:pt x="1108" y="1278"/>
                  </a:lnTo>
                  <a:lnTo>
                    <a:pt x="1109" y="1282"/>
                  </a:lnTo>
                  <a:lnTo>
                    <a:pt x="1110" y="1285"/>
                  </a:lnTo>
                  <a:lnTo>
                    <a:pt x="1110" y="1287"/>
                  </a:lnTo>
                  <a:lnTo>
                    <a:pt x="1109" y="1295"/>
                  </a:lnTo>
                  <a:lnTo>
                    <a:pt x="1110" y="1299"/>
                  </a:lnTo>
                  <a:lnTo>
                    <a:pt x="1109" y="1302"/>
                  </a:lnTo>
                  <a:lnTo>
                    <a:pt x="1109" y="1304"/>
                  </a:lnTo>
                  <a:lnTo>
                    <a:pt x="1107" y="1306"/>
                  </a:lnTo>
                  <a:lnTo>
                    <a:pt x="1106" y="1307"/>
                  </a:lnTo>
                  <a:lnTo>
                    <a:pt x="1104" y="1308"/>
                  </a:lnTo>
                  <a:lnTo>
                    <a:pt x="1101" y="1309"/>
                  </a:lnTo>
                  <a:lnTo>
                    <a:pt x="1090" y="1308"/>
                  </a:lnTo>
                  <a:lnTo>
                    <a:pt x="1088" y="1309"/>
                  </a:lnTo>
                  <a:lnTo>
                    <a:pt x="1087" y="1310"/>
                  </a:lnTo>
                  <a:lnTo>
                    <a:pt x="1086" y="1311"/>
                  </a:lnTo>
                  <a:lnTo>
                    <a:pt x="1085" y="1312"/>
                  </a:lnTo>
                  <a:lnTo>
                    <a:pt x="1084" y="1315"/>
                  </a:lnTo>
                  <a:lnTo>
                    <a:pt x="1084" y="1317"/>
                  </a:lnTo>
                  <a:lnTo>
                    <a:pt x="1086" y="1320"/>
                  </a:lnTo>
                  <a:lnTo>
                    <a:pt x="1097" y="1334"/>
                  </a:lnTo>
                  <a:lnTo>
                    <a:pt x="1098" y="1336"/>
                  </a:lnTo>
                  <a:lnTo>
                    <a:pt x="1098" y="1339"/>
                  </a:lnTo>
                  <a:lnTo>
                    <a:pt x="1098" y="1341"/>
                  </a:lnTo>
                  <a:lnTo>
                    <a:pt x="1097" y="1344"/>
                  </a:lnTo>
                  <a:lnTo>
                    <a:pt x="1096" y="1346"/>
                  </a:lnTo>
                  <a:lnTo>
                    <a:pt x="1095" y="1348"/>
                  </a:lnTo>
                  <a:lnTo>
                    <a:pt x="1087" y="1356"/>
                  </a:lnTo>
                  <a:lnTo>
                    <a:pt x="1086" y="1358"/>
                  </a:lnTo>
                  <a:lnTo>
                    <a:pt x="1085" y="1360"/>
                  </a:lnTo>
                  <a:lnTo>
                    <a:pt x="1085" y="1363"/>
                  </a:lnTo>
                  <a:lnTo>
                    <a:pt x="1085" y="1366"/>
                  </a:lnTo>
                  <a:lnTo>
                    <a:pt x="1087" y="1371"/>
                  </a:lnTo>
                  <a:lnTo>
                    <a:pt x="1087" y="1374"/>
                  </a:lnTo>
                  <a:lnTo>
                    <a:pt x="1087" y="1377"/>
                  </a:lnTo>
                  <a:lnTo>
                    <a:pt x="1086" y="1379"/>
                  </a:lnTo>
                  <a:lnTo>
                    <a:pt x="1086" y="1382"/>
                  </a:lnTo>
                  <a:lnTo>
                    <a:pt x="1089" y="1385"/>
                  </a:lnTo>
                  <a:lnTo>
                    <a:pt x="1096" y="1389"/>
                  </a:lnTo>
                  <a:lnTo>
                    <a:pt x="1104" y="1392"/>
                  </a:lnTo>
                  <a:lnTo>
                    <a:pt x="1107" y="1394"/>
                  </a:lnTo>
                  <a:lnTo>
                    <a:pt x="1107" y="1396"/>
                  </a:lnTo>
                  <a:lnTo>
                    <a:pt x="1107" y="1400"/>
                  </a:lnTo>
                  <a:lnTo>
                    <a:pt x="1106" y="1402"/>
                  </a:lnTo>
                  <a:lnTo>
                    <a:pt x="1102" y="1408"/>
                  </a:lnTo>
                  <a:lnTo>
                    <a:pt x="1101" y="1410"/>
                  </a:lnTo>
                  <a:lnTo>
                    <a:pt x="1100" y="1412"/>
                  </a:lnTo>
                  <a:lnTo>
                    <a:pt x="1099" y="1415"/>
                  </a:lnTo>
                  <a:lnTo>
                    <a:pt x="1099" y="1417"/>
                  </a:lnTo>
                  <a:lnTo>
                    <a:pt x="1100" y="1419"/>
                  </a:lnTo>
                  <a:lnTo>
                    <a:pt x="1101" y="1422"/>
                  </a:lnTo>
                  <a:lnTo>
                    <a:pt x="1106" y="1433"/>
                  </a:lnTo>
                  <a:lnTo>
                    <a:pt x="1106" y="1436"/>
                  </a:lnTo>
                  <a:lnTo>
                    <a:pt x="1105" y="1438"/>
                  </a:lnTo>
                  <a:lnTo>
                    <a:pt x="1104" y="1440"/>
                  </a:lnTo>
                  <a:lnTo>
                    <a:pt x="1095" y="1447"/>
                  </a:lnTo>
                  <a:lnTo>
                    <a:pt x="1093" y="1448"/>
                  </a:lnTo>
                  <a:lnTo>
                    <a:pt x="1091" y="1448"/>
                  </a:lnTo>
                  <a:lnTo>
                    <a:pt x="1088" y="1448"/>
                  </a:lnTo>
                  <a:lnTo>
                    <a:pt x="1077" y="1447"/>
                  </a:lnTo>
                  <a:lnTo>
                    <a:pt x="1075" y="1448"/>
                  </a:lnTo>
                  <a:lnTo>
                    <a:pt x="1073" y="1448"/>
                  </a:lnTo>
                  <a:lnTo>
                    <a:pt x="1069" y="1450"/>
                  </a:lnTo>
                  <a:lnTo>
                    <a:pt x="1068" y="1452"/>
                  </a:lnTo>
                  <a:lnTo>
                    <a:pt x="1067" y="1453"/>
                  </a:lnTo>
                  <a:lnTo>
                    <a:pt x="1065" y="1456"/>
                  </a:lnTo>
                  <a:lnTo>
                    <a:pt x="1060" y="1461"/>
                  </a:lnTo>
                  <a:lnTo>
                    <a:pt x="1058" y="1465"/>
                  </a:lnTo>
                  <a:lnTo>
                    <a:pt x="1056" y="1467"/>
                  </a:lnTo>
                  <a:lnTo>
                    <a:pt x="1055" y="1469"/>
                  </a:lnTo>
                  <a:lnTo>
                    <a:pt x="1053" y="1470"/>
                  </a:lnTo>
                  <a:lnTo>
                    <a:pt x="1049" y="1473"/>
                  </a:lnTo>
                  <a:lnTo>
                    <a:pt x="1048" y="1474"/>
                  </a:lnTo>
                  <a:lnTo>
                    <a:pt x="1047" y="1476"/>
                  </a:lnTo>
                  <a:lnTo>
                    <a:pt x="1047" y="1479"/>
                  </a:lnTo>
                  <a:lnTo>
                    <a:pt x="1049" y="1484"/>
                  </a:lnTo>
                  <a:lnTo>
                    <a:pt x="1050" y="1490"/>
                  </a:lnTo>
                  <a:lnTo>
                    <a:pt x="1051" y="1492"/>
                  </a:lnTo>
                  <a:lnTo>
                    <a:pt x="1052" y="1495"/>
                  </a:lnTo>
                  <a:lnTo>
                    <a:pt x="1060" y="1504"/>
                  </a:lnTo>
                  <a:lnTo>
                    <a:pt x="1061" y="1507"/>
                  </a:lnTo>
                  <a:lnTo>
                    <a:pt x="1061" y="1510"/>
                  </a:lnTo>
                  <a:lnTo>
                    <a:pt x="1060" y="1514"/>
                  </a:lnTo>
                  <a:lnTo>
                    <a:pt x="1059" y="1516"/>
                  </a:lnTo>
                  <a:lnTo>
                    <a:pt x="1060" y="1521"/>
                  </a:lnTo>
                  <a:lnTo>
                    <a:pt x="1060" y="1523"/>
                  </a:lnTo>
                  <a:lnTo>
                    <a:pt x="1059" y="1525"/>
                  </a:lnTo>
                  <a:lnTo>
                    <a:pt x="1058" y="1527"/>
                  </a:lnTo>
                  <a:lnTo>
                    <a:pt x="1057" y="1529"/>
                  </a:lnTo>
                  <a:lnTo>
                    <a:pt x="1056" y="1530"/>
                  </a:lnTo>
                  <a:lnTo>
                    <a:pt x="1051" y="1533"/>
                  </a:lnTo>
                  <a:lnTo>
                    <a:pt x="1044" y="1538"/>
                  </a:lnTo>
                  <a:lnTo>
                    <a:pt x="1042" y="1539"/>
                  </a:lnTo>
                  <a:lnTo>
                    <a:pt x="1041" y="1542"/>
                  </a:lnTo>
                  <a:lnTo>
                    <a:pt x="1042" y="1544"/>
                  </a:lnTo>
                  <a:lnTo>
                    <a:pt x="1043" y="1548"/>
                  </a:lnTo>
                  <a:lnTo>
                    <a:pt x="1044" y="1551"/>
                  </a:lnTo>
                  <a:lnTo>
                    <a:pt x="1044" y="1554"/>
                  </a:lnTo>
                  <a:lnTo>
                    <a:pt x="1043" y="1556"/>
                  </a:lnTo>
                  <a:lnTo>
                    <a:pt x="1042" y="1558"/>
                  </a:lnTo>
                  <a:lnTo>
                    <a:pt x="1038" y="1563"/>
                  </a:lnTo>
                  <a:lnTo>
                    <a:pt x="1037" y="1565"/>
                  </a:lnTo>
                  <a:lnTo>
                    <a:pt x="1038" y="1566"/>
                  </a:lnTo>
                  <a:lnTo>
                    <a:pt x="1043" y="1568"/>
                  </a:lnTo>
                  <a:lnTo>
                    <a:pt x="1049" y="1568"/>
                  </a:lnTo>
                  <a:lnTo>
                    <a:pt x="1064" y="1573"/>
                  </a:lnTo>
                  <a:lnTo>
                    <a:pt x="1067" y="1575"/>
                  </a:lnTo>
                  <a:lnTo>
                    <a:pt x="1077" y="1584"/>
                  </a:lnTo>
                  <a:lnTo>
                    <a:pt x="1078" y="1586"/>
                  </a:lnTo>
                  <a:lnTo>
                    <a:pt x="1079" y="1589"/>
                  </a:lnTo>
                  <a:lnTo>
                    <a:pt x="1079" y="1591"/>
                  </a:lnTo>
                  <a:lnTo>
                    <a:pt x="1081" y="1594"/>
                  </a:lnTo>
                  <a:lnTo>
                    <a:pt x="1084" y="1597"/>
                  </a:lnTo>
                  <a:lnTo>
                    <a:pt x="1094" y="1604"/>
                  </a:lnTo>
                  <a:lnTo>
                    <a:pt x="1095" y="1607"/>
                  </a:lnTo>
                  <a:lnTo>
                    <a:pt x="1096" y="1609"/>
                  </a:lnTo>
                  <a:lnTo>
                    <a:pt x="1099" y="1611"/>
                  </a:lnTo>
                  <a:lnTo>
                    <a:pt x="1102" y="1612"/>
                  </a:lnTo>
                  <a:lnTo>
                    <a:pt x="1109" y="1614"/>
                  </a:lnTo>
                  <a:lnTo>
                    <a:pt x="1112" y="1613"/>
                  </a:lnTo>
                  <a:lnTo>
                    <a:pt x="1115" y="1613"/>
                  </a:lnTo>
                  <a:lnTo>
                    <a:pt x="1117" y="1612"/>
                  </a:lnTo>
                  <a:lnTo>
                    <a:pt x="1125" y="1609"/>
                  </a:lnTo>
                  <a:lnTo>
                    <a:pt x="1127" y="1608"/>
                  </a:lnTo>
                  <a:lnTo>
                    <a:pt x="1127" y="1608"/>
                  </a:lnTo>
                  <a:lnTo>
                    <a:pt x="1129" y="1606"/>
                  </a:lnTo>
                  <a:lnTo>
                    <a:pt x="1134" y="1597"/>
                  </a:lnTo>
                  <a:lnTo>
                    <a:pt x="1135" y="1595"/>
                  </a:lnTo>
                  <a:lnTo>
                    <a:pt x="1137" y="1593"/>
                  </a:lnTo>
                  <a:lnTo>
                    <a:pt x="1138" y="1592"/>
                  </a:lnTo>
                  <a:lnTo>
                    <a:pt x="1140" y="1591"/>
                  </a:lnTo>
                  <a:lnTo>
                    <a:pt x="1142" y="1590"/>
                  </a:lnTo>
                  <a:lnTo>
                    <a:pt x="1145" y="1590"/>
                  </a:lnTo>
                  <a:lnTo>
                    <a:pt x="1150" y="1592"/>
                  </a:lnTo>
                  <a:lnTo>
                    <a:pt x="1153" y="1592"/>
                  </a:lnTo>
                  <a:lnTo>
                    <a:pt x="1155" y="1591"/>
                  </a:lnTo>
                  <a:lnTo>
                    <a:pt x="1163" y="1587"/>
                  </a:lnTo>
                  <a:lnTo>
                    <a:pt x="1177" y="1584"/>
                  </a:lnTo>
                  <a:lnTo>
                    <a:pt x="1179" y="1583"/>
                  </a:lnTo>
                  <a:lnTo>
                    <a:pt x="1180" y="1581"/>
                  </a:lnTo>
                  <a:lnTo>
                    <a:pt x="1181" y="1579"/>
                  </a:lnTo>
                  <a:lnTo>
                    <a:pt x="1182" y="1577"/>
                  </a:lnTo>
                  <a:lnTo>
                    <a:pt x="1184" y="1575"/>
                  </a:lnTo>
                  <a:lnTo>
                    <a:pt x="1186" y="1574"/>
                  </a:lnTo>
                  <a:lnTo>
                    <a:pt x="1192" y="1571"/>
                  </a:lnTo>
                  <a:lnTo>
                    <a:pt x="1193" y="1570"/>
                  </a:lnTo>
                  <a:lnTo>
                    <a:pt x="1195" y="1568"/>
                  </a:lnTo>
                  <a:lnTo>
                    <a:pt x="1196" y="1566"/>
                  </a:lnTo>
                  <a:lnTo>
                    <a:pt x="1197" y="1564"/>
                  </a:lnTo>
                  <a:lnTo>
                    <a:pt x="1200" y="1560"/>
                  </a:lnTo>
                  <a:lnTo>
                    <a:pt x="1202" y="1558"/>
                  </a:lnTo>
                  <a:lnTo>
                    <a:pt x="1203" y="1557"/>
                  </a:lnTo>
                  <a:lnTo>
                    <a:pt x="1205" y="1556"/>
                  </a:lnTo>
                  <a:lnTo>
                    <a:pt x="1208" y="1556"/>
                  </a:lnTo>
                  <a:lnTo>
                    <a:pt x="1216" y="1554"/>
                  </a:lnTo>
                  <a:lnTo>
                    <a:pt x="1218" y="1553"/>
                  </a:lnTo>
                  <a:lnTo>
                    <a:pt x="1219" y="1552"/>
                  </a:lnTo>
                  <a:lnTo>
                    <a:pt x="1220" y="1551"/>
                  </a:lnTo>
                  <a:lnTo>
                    <a:pt x="1220" y="1548"/>
                  </a:lnTo>
                  <a:lnTo>
                    <a:pt x="1220" y="1547"/>
                  </a:lnTo>
                  <a:lnTo>
                    <a:pt x="1219" y="1543"/>
                  </a:lnTo>
                  <a:lnTo>
                    <a:pt x="1219" y="1541"/>
                  </a:lnTo>
                  <a:lnTo>
                    <a:pt x="1219" y="1539"/>
                  </a:lnTo>
                  <a:lnTo>
                    <a:pt x="1219" y="1537"/>
                  </a:lnTo>
                  <a:lnTo>
                    <a:pt x="1220" y="1535"/>
                  </a:lnTo>
                  <a:lnTo>
                    <a:pt x="1221" y="1533"/>
                  </a:lnTo>
                  <a:lnTo>
                    <a:pt x="1222" y="1533"/>
                  </a:lnTo>
                  <a:lnTo>
                    <a:pt x="1224" y="1532"/>
                  </a:lnTo>
                  <a:lnTo>
                    <a:pt x="1228" y="1534"/>
                  </a:lnTo>
                  <a:lnTo>
                    <a:pt x="1234" y="1538"/>
                  </a:lnTo>
                  <a:lnTo>
                    <a:pt x="1245" y="1547"/>
                  </a:lnTo>
                  <a:lnTo>
                    <a:pt x="1252" y="1555"/>
                  </a:lnTo>
                  <a:lnTo>
                    <a:pt x="1253" y="1557"/>
                  </a:lnTo>
                  <a:lnTo>
                    <a:pt x="1253" y="1559"/>
                  </a:lnTo>
                  <a:lnTo>
                    <a:pt x="1253" y="1564"/>
                  </a:lnTo>
                  <a:lnTo>
                    <a:pt x="1255" y="1567"/>
                  </a:lnTo>
                  <a:lnTo>
                    <a:pt x="1259" y="1569"/>
                  </a:lnTo>
                  <a:lnTo>
                    <a:pt x="1275" y="1577"/>
                  </a:lnTo>
                  <a:lnTo>
                    <a:pt x="1277" y="1578"/>
                  </a:lnTo>
                  <a:lnTo>
                    <a:pt x="1279" y="1581"/>
                  </a:lnTo>
                  <a:lnTo>
                    <a:pt x="1282" y="1584"/>
                  </a:lnTo>
                  <a:lnTo>
                    <a:pt x="1283" y="1587"/>
                  </a:lnTo>
                  <a:lnTo>
                    <a:pt x="1283" y="1589"/>
                  </a:lnTo>
                  <a:lnTo>
                    <a:pt x="1283" y="1591"/>
                  </a:lnTo>
                  <a:lnTo>
                    <a:pt x="1281" y="1593"/>
                  </a:lnTo>
                  <a:lnTo>
                    <a:pt x="1278" y="1597"/>
                  </a:lnTo>
                  <a:lnTo>
                    <a:pt x="1277" y="1599"/>
                  </a:lnTo>
                  <a:lnTo>
                    <a:pt x="1275" y="1603"/>
                  </a:lnTo>
                  <a:lnTo>
                    <a:pt x="1274" y="1609"/>
                  </a:lnTo>
                  <a:lnTo>
                    <a:pt x="1273" y="1611"/>
                  </a:lnTo>
                  <a:lnTo>
                    <a:pt x="1274" y="1614"/>
                  </a:lnTo>
                  <a:lnTo>
                    <a:pt x="1276" y="1617"/>
                  </a:lnTo>
                  <a:lnTo>
                    <a:pt x="1286" y="1622"/>
                  </a:lnTo>
                  <a:lnTo>
                    <a:pt x="1289" y="1625"/>
                  </a:lnTo>
                  <a:lnTo>
                    <a:pt x="1290" y="1629"/>
                  </a:lnTo>
                  <a:lnTo>
                    <a:pt x="1289" y="1629"/>
                  </a:lnTo>
                  <a:lnTo>
                    <a:pt x="1289" y="1632"/>
                  </a:lnTo>
                  <a:lnTo>
                    <a:pt x="1289" y="1639"/>
                  </a:lnTo>
                  <a:lnTo>
                    <a:pt x="1289" y="1641"/>
                  </a:lnTo>
                  <a:lnTo>
                    <a:pt x="1288" y="1644"/>
                  </a:lnTo>
                  <a:lnTo>
                    <a:pt x="1285" y="1648"/>
                  </a:lnTo>
                  <a:lnTo>
                    <a:pt x="1284" y="1650"/>
                  </a:lnTo>
                  <a:lnTo>
                    <a:pt x="1283" y="1653"/>
                  </a:lnTo>
                  <a:lnTo>
                    <a:pt x="1283" y="1655"/>
                  </a:lnTo>
                  <a:lnTo>
                    <a:pt x="1283" y="1657"/>
                  </a:lnTo>
                  <a:lnTo>
                    <a:pt x="1284" y="1659"/>
                  </a:lnTo>
                  <a:lnTo>
                    <a:pt x="1284" y="1664"/>
                  </a:lnTo>
                  <a:lnTo>
                    <a:pt x="1285" y="1668"/>
                  </a:lnTo>
                  <a:lnTo>
                    <a:pt x="1293" y="1676"/>
                  </a:lnTo>
                  <a:lnTo>
                    <a:pt x="1295" y="1679"/>
                  </a:lnTo>
                  <a:lnTo>
                    <a:pt x="1296" y="1682"/>
                  </a:lnTo>
                  <a:lnTo>
                    <a:pt x="1295" y="1687"/>
                  </a:lnTo>
                  <a:lnTo>
                    <a:pt x="1293" y="1698"/>
                  </a:lnTo>
                  <a:lnTo>
                    <a:pt x="1292" y="1703"/>
                  </a:lnTo>
                  <a:lnTo>
                    <a:pt x="1292" y="1706"/>
                  </a:lnTo>
                  <a:lnTo>
                    <a:pt x="1291" y="1711"/>
                  </a:lnTo>
                  <a:lnTo>
                    <a:pt x="1292" y="1713"/>
                  </a:lnTo>
                  <a:lnTo>
                    <a:pt x="1293" y="1715"/>
                  </a:lnTo>
                  <a:lnTo>
                    <a:pt x="1295" y="1717"/>
                  </a:lnTo>
                  <a:lnTo>
                    <a:pt x="1301" y="1723"/>
                  </a:lnTo>
                  <a:lnTo>
                    <a:pt x="1304" y="1726"/>
                  </a:lnTo>
                  <a:lnTo>
                    <a:pt x="1305" y="1728"/>
                  </a:lnTo>
                  <a:lnTo>
                    <a:pt x="1305" y="1731"/>
                  </a:lnTo>
                  <a:lnTo>
                    <a:pt x="1305" y="1735"/>
                  </a:lnTo>
                  <a:lnTo>
                    <a:pt x="1305" y="1738"/>
                  </a:lnTo>
                  <a:lnTo>
                    <a:pt x="1306" y="1740"/>
                  </a:lnTo>
                  <a:lnTo>
                    <a:pt x="1311" y="1745"/>
                  </a:lnTo>
                  <a:lnTo>
                    <a:pt x="1317" y="1753"/>
                  </a:lnTo>
                  <a:lnTo>
                    <a:pt x="1322" y="1758"/>
                  </a:lnTo>
                  <a:lnTo>
                    <a:pt x="1326" y="1763"/>
                  </a:lnTo>
                  <a:lnTo>
                    <a:pt x="1327" y="1767"/>
                  </a:lnTo>
                  <a:lnTo>
                    <a:pt x="1328" y="1769"/>
                  </a:lnTo>
                  <a:lnTo>
                    <a:pt x="1329" y="1774"/>
                  </a:lnTo>
                  <a:lnTo>
                    <a:pt x="1329" y="1776"/>
                  </a:lnTo>
                  <a:lnTo>
                    <a:pt x="1329" y="1779"/>
                  </a:lnTo>
                  <a:lnTo>
                    <a:pt x="1329" y="1781"/>
                  </a:lnTo>
                  <a:lnTo>
                    <a:pt x="1332" y="1785"/>
                  </a:lnTo>
                  <a:lnTo>
                    <a:pt x="1333" y="1786"/>
                  </a:lnTo>
                  <a:lnTo>
                    <a:pt x="1333" y="1789"/>
                  </a:lnTo>
                  <a:lnTo>
                    <a:pt x="1332" y="1794"/>
                  </a:lnTo>
                  <a:lnTo>
                    <a:pt x="1333" y="1796"/>
                  </a:lnTo>
                  <a:lnTo>
                    <a:pt x="1334" y="1798"/>
                  </a:lnTo>
                  <a:lnTo>
                    <a:pt x="1337" y="1799"/>
                  </a:lnTo>
                  <a:lnTo>
                    <a:pt x="1348" y="1800"/>
                  </a:lnTo>
                  <a:lnTo>
                    <a:pt x="1350" y="1802"/>
                  </a:lnTo>
                  <a:lnTo>
                    <a:pt x="1352" y="1805"/>
                  </a:lnTo>
                  <a:lnTo>
                    <a:pt x="1353" y="1813"/>
                  </a:lnTo>
                  <a:lnTo>
                    <a:pt x="1354" y="1815"/>
                  </a:lnTo>
                  <a:lnTo>
                    <a:pt x="1362" y="1831"/>
                  </a:lnTo>
                  <a:lnTo>
                    <a:pt x="1364" y="1835"/>
                  </a:lnTo>
                  <a:lnTo>
                    <a:pt x="1367" y="1848"/>
                  </a:lnTo>
                  <a:lnTo>
                    <a:pt x="1368" y="1850"/>
                  </a:lnTo>
                  <a:lnTo>
                    <a:pt x="1368" y="1857"/>
                  </a:lnTo>
                  <a:lnTo>
                    <a:pt x="1368" y="1858"/>
                  </a:lnTo>
                  <a:lnTo>
                    <a:pt x="1368" y="1860"/>
                  </a:lnTo>
                  <a:lnTo>
                    <a:pt x="1364" y="1870"/>
                  </a:lnTo>
                  <a:lnTo>
                    <a:pt x="1363" y="1873"/>
                  </a:lnTo>
                  <a:lnTo>
                    <a:pt x="1362" y="1875"/>
                  </a:lnTo>
                  <a:lnTo>
                    <a:pt x="1360" y="1876"/>
                  </a:lnTo>
                  <a:lnTo>
                    <a:pt x="1359" y="1878"/>
                  </a:lnTo>
                  <a:lnTo>
                    <a:pt x="1352" y="1880"/>
                  </a:lnTo>
                  <a:lnTo>
                    <a:pt x="1350" y="1881"/>
                  </a:lnTo>
                  <a:lnTo>
                    <a:pt x="1349" y="1882"/>
                  </a:lnTo>
                  <a:lnTo>
                    <a:pt x="1348" y="1884"/>
                  </a:lnTo>
                  <a:lnTo>
                    <a:pt x="1348" y="1886"/>
                  </a:lnTo>
                  <a:lnTo>
                    <a:pt x="1349" y="1888"/>
                  </a:lnTo>
                  <a:lnTo>
                    <a:pt x="1352" y="1892"/>
                  </a:lnTo>
                  <a:lnTo>
                    <a:pt x="1354" y="1895"/>
                  </a:lnTo>
                  <a:lnTo>
                    <a:pt x="1355" y="1899"/>
                  </a:lnTo>
                  <a:lnTo>
                    <a:pt x="1358" y="1913"/>
                  </a:lnTo>
                  <a:lnTo>
                    <a:pt x="1360" y="1917"/>
                  </a:lnTo>
                  <a:lnTo>
                    <a:pt x="1362" y="1921"/>
                  </a:lnTo>
                  <a:lnTo>
                    <a:pt x="1366" y="1924"/>
                  </a:lnTo>
                  <a:lnTo>
                    <a:pt x="1380" y="1933"/>
                  </a:lnTo>
                  <a:lnTo>
                    <a:pt x="1385" y="1936"/>
                  </a:lnTo>
                  <a:lnTo>
                    <a:pt x="1387" y="1939"/>
                  </a:lnTo>
                  <a:lnTo>
                    <a:pt x="1387" y="1941"/>
                  </a:lnTo>
                  <a:lnTo>
                    <a:pt x="1387" y="1948"/>
                  </a:lnTo>
                  <a:lnTo>
                    <a:pt x="1389" y="1950"/>
                  </a:lnTo>
                  <a:lnTo>
                    <a:pt x="1392" y="1951"/>
                  </a:lnTo>
                  <a:lnTo>
                    <a:pt x="1398" y="1952"/>
                  </a:lnTo>
                  <a:lnTo>
                    <a:pt x="1401" y="1951"/>
                  </a:lnTo>
                  <a:lnTo>
                    <a:pt x="1404" y="1950"/>
                  </a:lnTo>
                  <a:lnTo>
                    <a:pt x="1411" y="1945"/>
                  </a:lnTo>
                  <a:lnTo>
                    <a:pt x="1413" y="1944"/>
                  </a:lnTo>
                  <a:lnTo>
                    <a:pt x="1415" y="1943"/>
                  </a:lnTo>
                  <a:lnTo>
                    <a:pt x="1418" y="1943"/>
                  </a:lnTo>
                  <a:lnTo>
                    <a:pt x="1423" y="1944"/>
                  </a:lnTo>
                  <a:lnTo>
                    <a:pt x="1431" y="1946"/>
                  </a:lnTo>
                  <a:lnTo>
                    <a:pt x="1439" y="1952"/>
                  </a:lnTo>
                  <a:lnTo>
                    <a:pt x="1446" y="1959"/>
                  </a:lnTo>
                  <a:lnTo>
                    <a:pt x="1451" y="1965"/>
                  </a:lnTo>
                  <a:lnTo>
                    <a:pt x="1452" y="1967"/>
                  </a:lnTo>
                  <a:lnTo>
                    <a:pt x="1455" y="1975"/>
                  </a:lnTo>
                  <a:lnTo>
                    <a:pt x="1457" y="1977"/>
                  </a:lnTo>
                  <a:lnTo>
                    <a:pt x="1461" y="1982"/>
                  </a:lnTo>
                  <a:lnTo>
                    <a:pt x="1462" y="1984"/>
                  </a:lnTo>
                  <a:lnTo>
                    <a:pt x="1462" y="1986"/>
                  </a:lnTo>
                  <a:lnTo>
                    <a:pt x="1463" y="1988"/>
                  </a:lnTo>
                  <a:lnTo>
                    <a:pt x="1463" y="1990"/>
                  </a:lnTo>
                  <a:lnTo>
                    <a:pt x="1463" y="1993"/>
                  </a:lnTo>
                  <a:lnTo>
                    <a:pt x="1464" y="1994"/>
                  </a:lnTo>
                  <a:lnTo>
                    <a:pt x="1465" y="1996"/>
                  </a:lnTo>
                  <a:lnTo>
                    <a:pt x="1467" y="2000"/>
                  </a:lnTo>
                  <a:lnTo>
                    <a:pt x="1468" y="2002"/>
                  </a:lnTo>
                  <a:lnTo>
                    <a:pt x="1469" y="2004"/>
                  </a:lnTo>
                  <a:lnTo>
                    <a:pt x="1471" y="2011"/>
                  </a:lnTo>
                  <a:lnTo>
                    <a:pt x="1471" y="2013"/>
                  </a:lnTo>
                  <a:lnTo>
                    <a:pt x="1474" y="2019"/>
                  </a:lnTo>
                  <a:lnTo>
                    <a:pt x="1476" y="2023"/>
                  </a:lnTo>
                  <a:lnTo>
                    <a:pt x="1476" y="2025"/>
                  </a:lnTo>
                  <a:lnTo>
                    <a:pt x="1476" y="2027"/>
                  </a:lnTo>
                  <a:lnTo>
                    <a:pt x="1476" y="2029"/>
                  </a:lnTo>
                  <a:lnTo>
                    <a:pt x="1475" y="2031"/>
                  </a:lnTo>
                  <a:lnTo>
                    <a:pt x="1473" y="2033"/>
                  </a:lnTo>
                  <a:lnTo>
                    <a:pt x="1469" y="2035"/>
                  </a:lnTo>
                  <a:lnTo>
                    <a:pt x="1468" y="2037"/>
                  </a:lnTo>
                  <a:lnTo>
                    <a:pt x="1466" y="2038"/>
                  </a:lnTo>
                  <a:lnTo>
                    <a:pt x="1466" y="2040"/>
                  </a:lnTo>
                  <a:lnTo>
                    <a:pt x="1466" y="2042"/>
                  </a:lnTo>
                  <a:lnTo>
                    <a:pt x="1467" y="2044"/>
                  </a:lnTo>
                  <a:lnTo>
                    <a:pt x="1475" y="2055"/>
                  </a:lnTo>
                  <a:lnTo>
                    <a:pt x="1475" y="2057"/>
                  </a:lnTo>
                  <a:lnTo>
                    <a:pt x="1476" y="2059"/>
                  </a:lnTo>
                  <a:lnTo>
                    <a:pt x="1475" y="2064"/>
                  </a:lnTo>
                  <a:lnTo>
                    <a:pt x="1477" y="2066"/>
                  </a:lnTo>
                  <a:lnTo>
                    <a:pt x="1479" y="2069"/>
                  </a:lnTo>
                  <a:lnTo>
                    <a:pt x="1484" y="2072"/>
                  </a:lnTo>
                  <a:lnTo>
                    <a:pt x="1486" y="2074"/>
                  </a:lnTo>
                  <a:lnTo>
                    <a:pt x="1487" y="2077"/>
                  </a:lnTo>
                  <a:lnTo>
                    <a:pt x="1486" y="2079"/>
                  </a:lnTo>
                  <a:lnTo>
                    <a:pt x="1482" y="2085"/>
                  </a:lnTo>
                  <a:lnTo>
                    <a:pt x="1480" y="2089"/>
                  </a:lnTo>
                  <a:lnTo>
                    <a:pt x="1480" y="2090"/>
                  </a:lnTo>
                  <a:lnTo>
                    <a:pt x="1480" y="2092"/>
                  </a:lnTo>
                  <a:lnTo>
                    <a:pt x="1483" y="2098"/>
                  </a:lnTo>
                  <a:lnTo>
                    <a:pt x="1483" y="2100"/>
                  </a:lnTo>
                  <a:lnTo>
                    <a:pt x="1483" y="2105"/>
                  </a:lnTo>
                  <a:lnTo>
                    <a:pt x="1484" y="2108"/>
                  </a:lnTo>
                  <a:lnTo>
                    <a:pt x="1486" y="2110"/>
                  </a:lnTo>
                  <a:lnTo>
                    <a:pt x="1492" y="2113"/>
                  </a:lnTo>
                  <a:lnTo>
                    <a:pt x="1494" y="2115"/>
                  </a:lnTo>
                  <a:lnTo>
                    <a:pt x="1496" y="2117"/>
                  </a:lnTo>
                  <a:lnTo>
                    <a:pt x="1500" y="2124"/>
                  </a:lnTo>
                  <a:lnTo>
                    <a:pt x="1502" y="2126"/>
                  </a:lnTo>
                  <a:lnTo>
                    <a:pt x="1504" y="2128"/>
                  </a:lnTo>
                  <a:lnTo>
                    <a:pt x="1518" y="2134"/>
                  </a:lnTo>
                  <a:lnTo>
                    <a:pt x="1520" y="2135"/>
                  </a:lnTo>
                  <a:lnTo>
                    <a:pt x="1521" y="2137"/>
                  </a:lnTo>
                  <a:lnTo>
                    <a:pt x="1528" y="2148"/>
                  </a:lnTo>
                  <a:lnTo>
                    <a:pt x="1530" y="2150"/>
                  </a:lnTo>
                  <a:lnTo>
                    <a:pt x="1533" y="2150"/>
                  </a:lnTo>
                  <a:lnTo>
                    <a:pt x="1538" y="2148"/>
                  </a:lnTo>
                  <a:lnTo>
                    <a:pt x="1540" y="2146"/>
                  </a:lnTo>
                  <a:lnTo>
                    <a:pt x="1541" y="2144"/>
                  </a:lnTo>
                  <a:lnTo>
                    <a:pt x="1536" y="2134"/>
                  </a:lnTo>
                  <a:lnTo>
                    <a:pt x="1535" y="2132"/>
                  </a:lnTo>
                  <a:lnTo>
                    <a:pt x="1536" y="2129"/>
                  </a:lnTo>
                  <a:lnTo>
                    <a:pt x="1537" y="2127"/>
                  </a:lnTo>
                  <a:lnTo>
                    <a:pt x="1538" y="2125"/>
                  </a:lnTo>
                  <a:lnTo>
                    <a:pt x="1539" y="2123"/>
                  </a:lnTo>
                  <a:lnTo>
                    <a:pt x="1541" y="2122"/>
                  </a:lnTo>
                  <a:lnTo>
                    <a:pt x="1562" y="2106"/>
                  </a:lnTo>
                  <a:lnTo>
                    <a:pt x="1564" y="2105"/>
                  </a:lnTo>
                  <a:lnTo>
                    <a:pt x="1574" y="2104"/>
                  </a:lnTo>
                  <a:lnTo>
                    <a:pt x="1576" y="2103"/>
                  </a:lnTo>
                  <a:lnTo>
                    <a:pt x="1582" y="2100"/>
                  </a:lnTo>
                  <a:lnTo>
                    <a:pt x="1585" y="2100"/>
                  </a:lnTo>
                  <a:lnTo>
                    <a:pt x="1588" y="2100"/>
                  </a:lnTo>
                  <a:lnTo>
                    <a:pt x="1599" y="2104"/>
                  </a:lnTo>
                  <a:lnTo>
                    <a:pt x="1639" y="2114"/>
                  </a:lnTo>
                  <a:lnTo>
                    <a:pt x="1641" y="2115"/>
                  </a:lnTo>
                  <a:lnTo>
                    <a:pt x="1642" y="2116"/>
                  </a:lnTo>
                  <a:lnTo>
                    <a:pt x="1645" y="2119"/>
                  </a:lnTo>
                  <a:lnTo>
                    <a:pt x="1647" y="2120"/>
                  </a:lnTo>
                  <a:lnTo>
                    <a:pt x="1656" y="2120"/>
                  </a:lnTo>
                  <a:lnTo>
                    <a:pt x="1661" y="2120"/>
                  </a:lnTo>
                  <a:lnTo>
                    <a:pt x="1667" y="2123"/>
                  </a:lnTo>
                  <a:lnTo>
                    <a:pt x="1670" y="2125"/>
                  </a:lnTo>
                  <a:lnTo>
                    <a:pt x="1672" y="2127"/>
                  </a:lnTo>
                  <a:lnTo>
                    <a:pt x="1673" y="2129"/>
                  </a:lnTo>
                  <a:lnTo>
                    <a:pt x="1675" y="2130"/>
                  </a:lnTo>
                  <a:lnTo>
                    <a:pt x="1678" y="2131"/>
                  </a:lnTo>
                  <a:lnTo>
                    <a:pt x="1681" y="2131"/>
                  </a:lnTo>
                  <a:lnTo>
                    <a:pt x="1687" y="2130"/>
                  </a:lnTo>
                  <a:lnTo>
                    <a:pt x="1690" y="2129"/>
                  </a:lnTo>
                  <a:lnTo>
                    <a:pt x="1692" y="2127"/>
                  </a:lnTo>
                  <a:lnTo>
                    <a:pt x="1699" y="2113"/>
                  </a:lnTo>
                  <a:lnTo>
                    <a:pt x="1703" y="2103"/>
                  </a:lnTo>
                  <a:lnTo>
                    <a:pt x="1704" y="2101"/>
                  </a:lnTo>
                  <a:lnTo>
                    <a:pt x="1705" y="2099"/>
                  </a:lnTo>
                  <a:lnTo>
                    <a:pt x="1707" y="2098"/>
                  </a:lnTo>
                  <a:lnTo>
                    <a:pt x="1711" y="2097"/>
                  </a:lnTo>
                  <a:lnTo>
                    <a:pt x="1717" y="2095"/>
                  </a:lnTo>
                  <a:lnTo>
                    <a:pt x="1725" y="2094"/>
                  </a:lnTo>
                  <a:lnTo>
                    <a:pt x="1728" y="2093"/>
                  </a:lnTo>
                  <a:lnTo>
                    <a:pt x="1730" y="2092"/>
                  </a:lnTo>
                  <a:lnTo>
                    <a:pt x="1733" y="2090"/>
                  </a:lnTo>
                  <a:lnTo>
                    <a:pt x="1735" y="2089"/>
                  </a:lnTo>
                  <a:lnTo>
                    <a:pt x="1738" y="2089"/>
                  </a:lnTo>
                  <a:lnTo>
                    <a:pt x="1743" y="2092"/>
                  </a:lnTo>
                  <a:lnTo>
                    <a:pt x="1747" y="2096"/>
                  </a:lnTo>
                  <a:lnTo>
                    <a:pt x="1749" y="2097"/>
                  </a:lnTo>
                  <a:lnTo>
                    <a:pt x="1753" y="2098"/>
                  </a:lnTo>
                  <a:lnTo>
                    <a:pt x="1761" y="2099"/>
                  </a:lnTo>
                  <a:lnTo>
                    <a:pt x="1767" y="2100"/>
                  </a:lnTo>
                  <a:lnTo>
                    <a:pt x="1776" y="2103"/>
                  </a:lnTo>
                  <a:lnTo>
                    <a:pt x="1783" y="2107"/>
                  </a:lnTo>
                  <a:lnTo>
                    <a:pt x="1786" y="2108"/>
                  </a:lnTo>
                  <a:lnTo>
                    <a:pt x="1818" y="2106"/>
                  </a:lnTo>
                  <a:lnTo>
                    <a:pt x="1824" y="2107"/>
                  </a:lnTo>
                  <a:lnTo>
                    <a:pt x="1830" y="2107"/>
                  </a:lnTo>
                  <a:lnTo>
                    <a:pt x="1833" y="2106"/>
                  </a:lnTo>
                  <a:lnTo>
                    <a:pt x="1836" y="2105"/>
                  </a:lnTo>
                  <a:lnTo>
                    <a:pt x="1838" y="2104"/>
                  </a:lnTo>
                  <a:lnTo>
                    <a:pt x="1840" y="2103"/>
                  </a:lnTo>
                  <a:lnTo>
                    <a:pt x="1843" y="2103"/>
                  </a:lnTo>
                  <a:lnTo>
                    <a:pt x="1857" y="2105"/>
                  </a:lnTo>
                  <a:lnTo>
                    <a:pt x="1863" y="2108"/>
                  </a:lnTo>
                  <a:lnTo>
                    <a:pt x="1866" y="2110"/>
                  </a:lnTo>
                  <a:lnTo>
                    <a:pt x="1868" y="2112"/>
                  </a:lnTo>
                  <a:lnTo>
                    <a:pt x="1870" y="2116"/>
                  </a:lnTo>
                  <a:lnTo>
                    <a:pt x="1871" y="2118"/>
                  </a:lnTo>
                  <a:lnTo>
                    <a:pt x="1872" y="2120"/>
                  </a:lnTo>
                  <a:lnTo>
                    <a:pt x="1873" y="2121"/>
                  </a:lnTo>
                  <a:lnTo>
                    <a:pt x="1876" y="2122"/>
                  </a:lnTo>
                  <a:lnTo>
                    <a:pt x="1879" y="2122"/>
                  </a:lnTo>
                  <a:lnTo>
                    <a:pt x="1886" y="2120"/>
                  </a:lnTo>
                  <a:lnTo>
                    <a:pt x="1889" y="2119"/>
                  </a:lnTo>
                  <a:lnTo>
                    <a:pt x="1895" y="2120"/>
                  </a:lnTo>
                  <a:lnTo>
                    <a:pt x="1901" y="2119"/>
                  </a:lnTo>
                  <a:lnTo>
                    <a:pt x="1903" y="2118"/>
                  </a:lnTo>
                  <a:lnTo>
                    <a:pt x="1919" y="2110"/>
                  </a:lnTo>
                  <a:lnTo>
                    <a:pt x="1924" y="2110"/>
                  </a:lnTo>
                  <a:lnTo>
                    <a:pt x="1960" y="2114"/>
                  </a:lnTo>
                  <a:lnTo>
                    <a:pt x="1964" y="2115"/>
                  </a:lnTo>
                  <a:lnTo>
                    <a:pt x="1973" y="2121"/>
                  </a:lnTo>
                  <a:lnTo>
                    <a:pt x="1977" y="2124"/>
                  </a:lnTo>
                  <a:lnTo>
                    <a:pt x="1979" y="2125"/>
                  </a:lnTo>
                  <a:lnTo>
                    <a:pt x="1982" y="2126"/>
                  </a:lnTo>
                  <a:lnTo>
                    <a:pt x="1988" y="2126"/>
                  </a:lnTo>
                  <a:lnTo>
                    <a:pt x="1991" y="2125"/>
                  </a:lnTo>
                  <a:lnTo>
                    <a:pt x="1993" y="2124"/>
                  </a:lnTo>
                  <a:lnTo>
                    <a:pt x="1993" y="2122"/>
                  </a:lnTo>
                  <a:lnTo>
                    <a:pt x="1993" y="2120"/>
                  </a:lnTo>
                  <a:lnTo>
                    <a:pt x="1991" y="2119"/>
                  </a:lnTo>
                  <a:lnTo>
                    <a:pt x="1984" y="2115"/>
                  </a:lnTo>
                  <a:lnTo>
                    <a:pt x="1982" y="2114"/>
                  </a:lnTo>
                  <a:lnTo>
                    <a:pt x="1980" y="2113"/>
                  </a:lnTo>
                  <a:lnTo>
                    <a:pt x="1980" y="2111"/>
                  </a:lnTo>
                  <a:lnTo>
                    <a:pt x="1979" y="2110"/>
                  </a:lnTo>
                  <a:lnTo>
                    <a:pt x="1979" y="2108"/>
                  </a:lnTo>
                  <a:lnTo>
                    <a:pt x="1978" y="2104"/>
                  </a:lnTo>
                  <a:lnTo>
                    <a:pt x="1978" y="2101"/>
                  </a:lnTo>
                  <a:lnTo>
                    <a:pt x="1978" y="2099"/>
                  </a:lnTo>
                  <a:lnTo>
                    <a:pt x="1979" y="2096"/>
                  </a:lnTo>
                  <a:lnTo>
                    <a:pt x="1980" y="2094"/>
                  </a:lnTo>
                  <a:lnTo>
                    <a:pt x="1983" y="2089"/>
                  </a:lnTo>
                  <a:lnTo>
                    <a:pt x="1983" y="2087"/>
                  </a:lnTo>
                  <a:lnTo>
                    <a:pt x="1984" y="2083"/>
                  </a:lnTo>
                  <a:lnTo>
                    <a:pt x="1985" y="2081"/>
                  </a:lnTo>
                  <a:lnTo>
                    <a:pt x="1987" y="2080"/>
                  </a:lnTo>
                  <a:lnTo>
                    <a:pt x="1996" y="2077"/>
                  </a:lnTo>
                  <a:lnTo>
                    <a:pt x="1998" y="2076"/>
                  </a:lnTo>
                  <a:lnTo>
                    <a:pt x="1999" y="2075"/>
                  </a:lnTo>
                  <a:lnTo>
                    <a:pt x="2000" y="2072"/>
                  </a:lnTo>
                  <a:lnTo>
                    <a:pt x="2001" y="2070"/>
                  </a:lnTo>
                  <a:lnTo>
                    <a:pt x="2000" y="2067"/>
                  </a:lnTo>
                  <a:lnTo>
                    <a:pt x="2000" y="2065"/>
                  </a:lnTo>
                  <a:lnTo>
                    <a:pt x="1999" y="2063"/>
                  </a:lnTo>
                  <a:lnTo>
                    <a:pt x="1998" y="2061"/>
                  </a:lnTo>
                  <a:lnTo>
                    <a:pt x="1997" y="2059"/>
                  </a:lnTo>
                  <a:lnTo>
                    <a:pt x="1996" y="2057"/>
                  </a:lnTo>
                  <a:lnTo>
                    <a:pt x="1997" y="2055"/>
                  </a:lnTo>
                  <a:lnTo>
                    <a:pt x="1998" y="2053"/>
                  </a:lnTo>
                  <a:lnTo>
                    <a:pt x="2002" y="2051"/>
                  </a:lnTo>
                  <a:lnTo>
                    <a:pt x="2006" y="2049"/>
                  </a:lnTo>
                  <a:lnTo>
                    <a:pt x="2008" y="2048"/>
                  </a:lnTo>
                  <a:lnTo>
                    <a:pt x="2018" y="2048"/>
                  </a:lnTo>
                  <a:lnTo>
                    <a:pt x="2020" y="2047"/>
                  </a:lnTo>
                  <a:lnTo>
                    <a:pt x="2022" y="2046"/>
                  </a:lnTo>
                  <a:lnTo>
                    <a:pt x="2027" y="2040"/>
                  </a:lnTo>
                  <a:lnTo>
                    <a:pt x="2028" y="2039"/>
                  </a:lnTo>
                  <a:lnTo>
                    <a:pt x="2031" y="2039"/>
                  </a:lnTo>
                  <a:lnTo>
                    <a:pt x="2035" y="2040"/>
                  </a:lnTo>
                  <a:lnTo>
                    <a:pt x="2046" y="2048"/>
                  </a:lnTo>
                  <a:lnTo>
                    <a:pt x="2049" y="2051"/>
                  </a:lnTo>
                  <a:lnTo>
                    <a:pt x="2052" y="2059"/>
                  </a:lnTo>
                  <a:lnTo>
                    <a:pt x="2063" y="2080"/>
                  </a:lnTo>
                  <a:lnTo>
                    <a:pt x="2065" y="2086"/>
                  </a:lnTo>
                  <a:lnTo>
                    <a:pt x="2066" y="2088"/>
                  </a:lnTo>
                  <a:lnTo>
                    <a:pt x="2069" y="2089"/>
                  </a:lnTo>
                  <a:lnTo>
                    <a:pt x="2072" y="2091"/>
                  </a:lnTo>
                  <a:lnTo>
                    <a:pt x="2073" y="2093"/>
                  </a:lnTo>
                  <a:lnTo>
                    <a:pt x="2074" y="2097"/>
                  </a:lnTo>
                  <a:lnTo>
                    <a:pt x="2074" y="2099"/>
                  </a:lnTo>
                  <a:lnTo>
                    <a:pt x="2074" y="2102"/>
                  </a:lnTo>
                  <a:lnTo>
                    <a:pt x="2074" y="2108"/>
                  </a:lnTo>
                  <a:lnTo>
                    <a:pt x="2074" y="2110"/>
                  </a:lnTo>
                  <a:lnTo>
                    <a:pt x="2075" y="2112"/>
                  </a:lnTo>
                  <a:lnTo>
                    <a:pt x="2075" y="2114"/>
                  </a:lnTo>
                  <a:lnTo>
                    <a:pt x="2077" y="2116"/>
                  </a:lnTo>
                  <a:lnTo>
                    <a:pt x="2079" y="2118"/>
                  </a:lnTo>
                  <a:lnTo>
                    <a:pt x="2084" y="2121"/>
                  </a:lnTo>
                  <a:lnTo>
                    <a:pt x="2087" y="2124"/>
                  </a:lnTo>
                  <a:lnTo>
                    <a:pt x="2091" y="2129"/>
                  </a:lnTo>
                  <a:lnTo>
                    <a:pt x="2096" y="2139"/>
                  </a:lnTo>
                  <a:lnTo>
                    <a:pt x="2104" y="2151"/>
                  </a:lnTo>
                  <a:lnTo>
                    <a:pt x="2109" y="2156"/>
                  </a:lnTo>
                  <a:lnTo>
                    <a:pt x="2123" y="216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xmlns="" id="{DCAF3FBF-B03E-4368-B5D8-47E806FA1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4977" y="2578059"/>
              <a:ext cx="567520" cy="354464"/>
            </a:xfrm>
            <a:custGeom>
              <a:avLst/>
              <a:gdLst>
                <a:gd name="T0" fmla="*/ 2094 w 2218"/>
                <a:gd name="T1" fmla="*/ 470 h 1378"/>
                <a:gd name="T2" fmla="*/ 2144 w 2218"/>
                <a:gd name="T3" fmla="*/ 543 h 1378"/>
                <a:gd name="T4" fmla="*/ 2204 w 2218"/>
                <a:gd name="T5" fmla="*/ 581 h 1378"/>
                <a:gd name="T6" fmla="*/ 2208 w 2218"/>
                <a:gd name="T7" fmla="*/ 700 h 1378"/>
                <a:gd name="T8" fmla="*/ 2165 w 2218"/>
                <a:gd name="T9" fmla="*/ 760 h 1378"/>
                <a:gd name="T10" fmla="*/ 2163 w 2218"/>
                <a:gd name="T11" fmla="*/ 805 h 1378"/>
                <a:gd name="T12" fmla="*/ 2079 w 2218"/>
                <a:gd name="T13" fmla="*/ 855 h 1378"/>
                <a:gd name="T14" fmla="*/ 1920 w 2218"/>
                <a:gd name="T15" fmla="*/ 961 h 1378"/>
                <a:gd name="T16" fmla="*/ 1968 w 2218"/>
                <a:gd name="T17" fmla="*/ 1038 h 1378"/>
                <a:gd name="T18" fmla="*/ 1935 w 2218"/>
                <a:gd name="T19" fmla="*/ 1178 h 1378"/>
                <a:gd name="T20" fmla="*/ 1872 w 2218"/>
                <a:gd name="T21" fmla="*/ 1261 h 1378"/>
                <a:gd name="T22" fmla="*/ 1846 w 2218"/>
                <a:gd name="T23" fmla="*/ 1310 h 1378"/>
                <a:gd name="T24" fmla="*/ 1831 w 2218"/>
                <a:gd name="T25" fmla="*/ 1377 h 1378"/>
                <a:gd name="T26" fmla="*/ 1795 w 2218"/>
                <a:gd name="T27" fmla="*/ 1343 h 1378"/>
                <a:gd name="T28" fmla="*/ 1774 w 2218"/>
                <a:gd name="T29" fmla="*/ 1326 h 1378"/>
                <a:gd name="T30" fmla="*/ 1746 w 2218"/>
                <a:gd name="T31" fmla="*/ 1309 h 1378"/>
                <a:gd name="T32" fmla="*/ 1727 w 2218"/>
                <a:gd name="T33" fmla="*/ 1283 h 1378"/>
                <a:gd name="T34" fmla="*/ 1256 w 2218"/>
                <a:gd name="T35" fmla="*/ 1312 h 1378"/>
                <a:gd name="T36" fmla="*/ 584 w 2218"/>
                <a:gd name="T37" fmla="*/ 1353 h 1378"/>
                <a:gd name="T38" fmla="*/ 331 w 2218"/>
                <a:gd name="T39" fmla="*/ 1365 h 1378"/>
                <a:gd name="T40" fmla="*/ 330 w 2218"/>
                <a:gd name="T41" fmla="*/ 1365 h 1378"/>
                <a:gd name="T42" fmla="*/ 302 w 2218"/>
                <a:gd name="T43" fmla="*/ 1328 h 1378"/>
                <a:gd name="T44" fmla="*/ 299 w 2218"/>
                <a:gd name="T45" fmla="*/ 1291 h 1378"/>
                <a:gd name="T46" fmla="*/ 304 w 2218"/>
                <a:gd name="T47" fmla="*/ 1227 h 1378"/>
                <a:gd name="T48" fmla="*/ 285 w 2218"/>
                <a:gd name="T49" fmla="*/ 1180 h 1378"/>
                <a:gd name="T50" fmla="*/ 282 w 2218"/>
                <a:gd name="T51" fmla="*/ 1161 h 1378"/>
                <a:gd name="T52" fmla="*/ 286 w 2218"/>
                <a:gd name="T53" fmla="*/ 1109 h 1378"/>
                <a:gd name="T54" fmla="*/ 279 w 2218"/>
                <a:gd name="T55" fmla="*/ 1050 h 1378"/>
                <a:gd name="T56" fmla="*/ 257 w 2218"/>
                <a:gd name="T57" fmla="*/ 985 h 1378"/>
                <a:gd name="T58" fmla="*/ 238 w 2218"/>
                <a:gd name="T59" fmla="*/ 957 h 1378"/>
                <a:gd name="T60" fmla="*/ 206 w 2218"/>
                <a:gd name="T61" fmla="*/ 950 h 1378"/>
                <a:gd name="T62" fmla="*/ 198 w 2218"/>
                <a:gd name="T63" fmla="*/ 885 h 1378"/>
                <a:gd name="T64" fmla="*/ 208 w 2218"/>
                <a:gd name="T65" fmla="*/ 841 h 1378"/>
                <a:gd name="T66" fmla="*/ 179 w 2218"/>
                <a:gd name="T67" fmla="*/ 775 h 1378"/>
                <a:gd name="T68" fmla="*/ 131 w 2218"/>
                <a:gd name="T69" fmla="*/ 694 h 1378"/>
                <a:gd name="T70" fmla="*/ 108 w 2218"/>
                <a:gd name="T71" fmla="*/ 630 h 1378"/>
                <a:gd name="T72" fmla="*/ 85 w 2218"/>
                <a:gd name="T73" fmla="*/ 537 h 1378"/>
                <a:gd name="T74" fmla="*/ 49 w 2218"/>
                <a:gd name="T75" fmla="*/ 501 h 1378"/>
                <a:gd name="T76" fmla="*/ 35 w 2218"/>
                <a:gd name="T77" fmla="*/ 481 h 1378"/>
                <a:gd name="T78" fmla="*/ 39 w 2218"/>
                <a:gd name="T79" fmla="*/ 468 h 1378"/>
                <a:gd name="T80" fmla="*/ 0 w 2218"/>
                <a:gd name="T81" fmla="*/ 428 h 1378"/>
                <a:gd name="T82" fmla="*/ 13 w 2218"/>
                <a:gd name="T83" fmla="*/ 395 h 1378"/>
                <a:gd name="T84" fmla="*/ 25 w 2218"/>
                <a:gd name="T85" fmla="*/ 382 h 1378"/>
                <a:gd name="T86" fmla="*/ 31 w 2218"/>
                <a:gd name="T87" fmla="*/ 351 h 1378"/>
                <a:gd name="T88" fmla="*/ 39 w 2218"/>
                <a:gd name="T89" fmla="*/ 321 h 1378"/>
                <a:gd name="T90" fmla="*/ 40 w 2218"/>
                <a:gd name="T91" fmla="*/ 302 h 1378"/>
                <a:gd name="T92" fmla="*/ 56 w 2218"/>
                <a:gd name="T93" fmla="*/ 257 h 1378"/>
                <a:gd name="T94" fmla="*/ 43 w 2218"/>
                <a:gd name="T95" fmla="*/ 221 h 1378"/>
                <a:gd name="T96" fmla="*/ 15 w 2218"/>
                <a:gd name="T97" fmla="*/ 215 h 1378"/>
                <a:gd name="T98" fmla="*/ 13 w 2218"/>
                <a:gd name="T99" fmla="*/ 196 h 1378"/>
                <a:gd name="T100" fmla="*/ 26 w 2218"/>
                <a:gd name="T101" fmla="*/ 186 h 1378"/>
                <a:gd name="T102" fmla="*/ 8 w 2218"/>
                <a:gd name="T103" fmla="*/ 128 h 1378"/>
                <a:gd name="T104" fmla="*/ 3 w 2218"/>
                <a:gd name="T105" fmla="*/ 100 h 1378"/>
                <a:gd name="T106" fmla="*/ 704 w 2218"/>
                <a:gd name="T107" fmla="*/ 70 h 1378"/>
                <a:gd name="T108" fmla="*/ 1572 w 2218"/>
                <a:gd name="T109" fmla="*/ 17 h 1378"/>
                <a:gd name="T110" fmla="*/ 1799 w 2218"/>
                <a:gd name="T111" fmla="*/ 30 h 1378"/>
                <a:gd name="T112" fmla="*/ 1852 w 2218"/>
                <a:gd name="T113" fmla="*/ 92 h 1378"/>
                <a:gd name="T114" fmla="*/ 1841 w 2218"/>
                <a:gd name="T115" fmla="*/ 218 h 1378"/>
                <a:gd name="T116" fmla="*/ 1871 w 2218"/>
                <a:gd name="T117" fmla="*/ 306 h 1378"/>
                <a:gd name="T118" fmla="*/ 2003 w 2218"/>
                <a:gd name="T119" fmla="*/ 355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8" h="1378">
                  <a:moveTo>
                    <a:pt x="2029" y="416"/>
                  </a:moveTo>
                  <a:lnTo>
                    <a:pt x="2025" y="426"/>
                  </a:lnTo>
                  <a:lnTo>
                    <a:pt x="2030" y="432"/>
                  </a:lnTo>
                  <a:lnTo>
                    <a:pt x="2041" y="436"/>
                  </a:lnTo>
                  <a:lnTo>
                    <a:pt x="2046" y="441"/>
                  </a:lnTo>
                  <a:lnTo>
                    <a:pt x="2052" y="447"/>
                  </a:lnTo>
                  <a:lnTo>
                    <a:pt x="2063" y="455"/>
                  </a:lnTo>
                  <a:lnTo>
                    <a:pt x="2094" y="470"/>
                  </a:lnTo>
                  <a:lnTo>
                    <a:pt x="2105" y="480"/>
                  </a:lnTo>
                  <a:lnTo>
                    <a:pt x="2113" y="494"/>
                  </a:lnTo>
                  <a:lnTo>
                    <a:pt x="2112" y="491"/>
                  </a:lnTo>
                  <a:lnTo>
                    <a:pt x="2115" y="516"/>
                  </a:lnTo>
                  <a:lnTo>
                    <a:pt x="2119" y="526"/>
                  </a:lnTo>
                  <a:lnTo>
                    <a:pt x="2131" y="531"/>
                  </a:lnTo>
                  <a:lnTo>
                    <a:pt x="2139" y="541"/>
                  </a:lnTo>
                  <a:lnTo>
                    <a:pt x="2144" y="543"/>
                  </a:lnTo>
                  <a:lnTo>
                    <a:pt x="2148" y="544"/>
                  </a:lnTo>
                  <a:lnTo>
                    <a:pt x="2179" y="558"/>
                  </a:lnTo>
                  <a:lnTo>
                    <a:pt x="2183" y="561"/>
                  </a:lnTo>
                  <a:lnTo>
                    <a:pt x="2192" y="570"/>
                  </a:lnTo>
                  <a:lnTo>
                    <a:pt x="2195" y="572"/>
                  </a:lnTo>
                  <a:lnTo>
                    <a:pt x="2201" y="572"/>
                  </a:lnTo>
                  <a:lnTo>
                    <a:pt x="2203" y="575"/>
                  </a:lnTo>
                  <a:lnTo>
                    <a:pt x="2204" y="581"/>
                  </a:lnTo>
                  <a:lnTo>
                    <a:pt x="2205" y="587"/>
                  </a:lnTo>
                  <a:lnTo>
                    <a:pt x="2206" y="593"/>
                  </a:lnTo>
                  <a:lnTo>
                    <a:pt x="2217" y="612"/>
                  </a:lnTo>
                  <a:lnTo>
                    <a:pt x="2216" y="618"/>
                  </a:lnTo>
                  <a:lnTo>
                    <a:pt x="2216" y="636"/>
                  </a:lnTo>
                  <a:lnTo>
                    <a:pt x="2211" y="652"/>
                  </a:lnTo>
                  <a:lnTo>
                    <a:pt x="2211" y="680"/>
                  </a:lnTo>
                  <a:lnTo>
                    <a:pt x="2208" y="700"/>
                  </a:lnTo>
                  <a:lnTo>
                    <a:pt x="2204" y="709"/>
                  </a:lnTo>
                  <a:lnTo>
                    <a:pt x="2199" y="714"/>
                  </a:lnTo>
                  <a:lnTo>
                    <a:pt x="2193" y="717"/>
                  </a:lnTo>
                  <a:lnTo>
                    <a:pt x="2180" y="729"/>
                  </a:lnTo>
                  <a:lnTo>
                    <a:pt x="2176" y="734"/>
                  </a:lnTo>
                  <a:lnTo>
                    <a:pt x="2172" y="741"/>
                  </a:lnTo>
                  <a:lnTo>
                    <a:pt x="2168" y="750"/>
                  </a:lnTo>
                  <a:lnTo>
                    <a:pt x="2165" y="760"/>
                  </a:lnTo>
                  <a:lnTo>
                    <a:pt x="2165" y="770"/>
                  </a:lnTo>
                  <a:lnTo>
                    <a:pt x="2161" y="779"/>
                  </a:lnTo>
                  <a:lnTo>
                    <a:pt x="2161" y="781"/>
                  </a:lnTo>
                  <a:lnTo>
                    <a:pt x="2163" y="783"/>
                  </a:lnTo>
                  <a:lnTo>
                    <a:pt x="2164" y="785"/>
                  </a:lnTo>
                  <a:lnTo>
                    <a:pt x="2165" y="796"/>
                  </a:lnTo>
                  <a:lnTo>
                    <a:pt x="2164" y="801"/>
                  </a:lnTo>
                  <a:lnTo>
                    <a:pt x="2163" y="805"/>
                  </a:lnTo>
                  <a:lnTo>
                    <a:pt x="2158" y="811"/>
                  </a:lnTo>
                  <a:lnTo>
                    <a:pt x="2144" y="821"/>
                  </a:lnTo>
                  <a:lnTo>
                    <a:pt x="2141" y="824"/>
                  </a:lnTo>
                  <a:lnTo>
                    <a:pt x="2139" y="830"/>
                  </a:lnTo>
                  <a:lnTo>
                    <a:pt x="2133" y="835"/>
                  </a:lnTo>
                  <a:lnTo>
                    <a:pt x="2119" y="842"/>
                  </a:lnTo>
                  <a:lnTo>
                    <a:pt x="2086" y="851"/>
                  </a:lnTo>
                  <a:lnTo>
                    <a:pt x="2079" y="855"/>
                  </a:lnTo>
                  <a:lnTo>
                    <a:pt x="2067" y="871"/>
                  </a:lnTo>
                  <a:lnTo>
                    <a:pt x="2061" y="878"/>
                  </a:lnTo>
                  <a:lnTo>
                    <a:pt x="2047" y="884"/>
                  </a:lnTo>
                  <a:lnTo>
                    <a:pt x="1949" y="899"/>
                  </a:lnTo>
                  <a:lnTo>
                    <a:pt x="1936" y="909"/>
                  </a:lnTo>
                  <a:lnTo>
                    <a:pt x="1929" y="924"/>
                  </a:lnTo>
                  <a:lnTo>
                    <a:pt x="1924" y="942"/>
                  </a:lnTo>
                  <a:lnTo>
                    <a:pt x="1920" y="961"/>
                  </a:lnTo>
                  <a:lnTo>
                    <a:pt x="1919" y="980"/>
                  </a:lnTo>
                  <a:lnTo>
                    <a:pt x="1919" y="990"/>
                  </a:lnTo>
                  <a:lnTo>
                    <a:pt x="1922" y="1000"/>
                  </a:lnTo>
                  <a:lnTo>
                    <a:pt x="1927" y="1009"/>
                  </a:lnTo>
                  <a:lnTo>
                    <a:pt x="1934" y="1013"/>
                  </a:lnTo>
                  <a:lnTo>
                    <a:pt x="1939" y="1014"/>
                  </a:lnTo>
                  <a:lnTo>
                    <a:pt x="1957" y="1026"/>
                  </a:lnTo>
                  <a:lnTo>
                    <a:pt x="1968" y="1038"/>
                  </a:lnTo>
                  <a:lnTo>
                    <a:pt x="1976" y="1056"/>
                  </a:lnTo>
                  <a:lnTo>
                    <a:pt x="1980" y="1076"/>
                  </a:lnTo>
                  <a:lnTo>
                    <a:pt x="1980" y="1097"/>
                  </a:lnTo>
                  <a:lnTo>
                    <a:pt x="1975" y="1113"/>
                  </a:lnTo>
                  <a:lnTo>
                    <a:pt x="1944" y="1155"/>
                  </a:lnTo>
                  <a:lnTo>
                    <a:pt x="1939" y="1164"/>
                  </a:lnTo>
                  <a:lnTo>
                    <a:pt x="1936" y="1171"/>
                  </a:lnTo>
                  <a:lnTo>
                    <a:pt x="1935" y="1178"/>
                  </a:lnTo>
                  <a:lnTo>
                    <a:pt x="1935" y="1198"/>
                  </a:lnTo>
                  <a:lnTo>
                    <a:pt x="1934" y="1207"/>
                  </a:lnTo>
                  <a:lnTo>
                    <a:pt x="1929" y="1226"/>
                  </a:lnTo>
                  <a:lnTo>
                    <a:pt x="1921" y="1239"/>
                  </a:lnTo>
                  <a:lnTo>
                    <a:pt x="1910" y="1249"/>
                  </a:lnTo>
                  <a:lnTo>
                    <a:pt x="1896" y="1254"/>
                  </a:lnTo>
                  <a:lnTo>
                    <a:pt x="1883" y="1257"/>
                  </a:lnTo>
                  <a:lnTo>
                    <a:pt x="1872" y="1261"/>
                  </a:lnTo>
                  <a:lnTo>
                    <a:pt x="1857" y="1269"/>
                  </a:lnTo>
                  <a:lnTo>
                    <a:pt x="1844" y="1278"/>
                  </a:lnTo>
                  <a:lnTo>
                    <a:pt x="1839" y="1286"/>
                  </a:lnTo>
                  <a:lnTo>
                    <a:pt x="1838" y="1289"/>
                  </a:lnTo>
                  <a:lnTo>
                    <a:pt x="1835" y="1294"/>
                  </a:lnTo>
                  <a:lnTo>
                    <a:pt x="1835" y="1299"/>
                  </a:lnTo>
                  <a:lnTo>
                    <a:pt x="1836" y="1302"/>
                  </a:lnTo>
                  <a:lnTo>
                    <a:pt x="1846" y="1310"/>
                  </a:lnTo>
                  <a:lnTo>
                    <a:pt x="1850" y="1317"/>
                  </a:lnTo>
                  <a:lnTo>
                    <a:pt x="1851" y="1325"/>
                  </a:lnTo>
                  <a:lnTo>
                    <a:pt x="1850" y="1339"/>
                  </a:lnTo>
                  <a:lnTo>
                    <a:pt x="1850" y="1346"/>
                  </a:lnTo>
                  <a:lnTo>
                    <a:pt x="1853" y="1358"/>
                  </a:lnTo>
                  <a:lnTo>
                    <a:pt x="1854" y="1364"/>
                  </a:lnTo>
                  <a:lnTo>
                    <a:pt x="1851" y="1369"/>
                  </a:lnTo>
                  <a:lnTo>
                    <a:pt x="1831" y="1377"/>
                  </a:lnTo>
                  <a:lnTo>
                    <a:pt x="1827" y="1373"/>
                  </a:lnTo>
                  <a:lnTo>
                    <a:pt x="1817" y="1370"/>
                  </a:lnTo>
                  <a:lnTo>
                    <a:pt x="1813" y="1367"/>
                  </a:lnTo>
                  <a:lnTo>
                    <a:pt x="1799" y="1356"/>
                  </a:lnTo>
                  <a:lnTo>
                    <a:pt x="1796" y="1352"/>
                  </a:lnTo>
                  <a:lnTo>
                    <a:pt x="1796" y="1349"/>
                  </a:lnTo>
                  <a:lnTo>
                    <a:pt x="1796" y="1346"/>
                  </a:lnTo>
                  <a:lnTo>
                    <a:pt x="1795" y="1343"/>
                  </a:lnTo>
                  <a:lnTo>
                    <a:pt x="1792" y="1340"/>
                  </a:lnTo>
                  <a:lnTo>
                    <a:pt x="1789" y="1338"/>
                  </a:lnTo>
                  <a:lnTo>
                    <a:pt x="1782" y="1336"/>
                  </a:lnTo>
                  <a:lnTo>
                    <a:pt x="1779" y="1334"/>
                  </a:lnTo>
                  <a:lnTo>
                    <a:pt x="1778" y="1331"/>
                  </a:lnTo>
                  <a:lnTo>
                    <a:pt x="1777" y="1329"/>
                  </a:lnTo>
                  <a:lnTo>
                    <a:pt x="1776" y="1327"/>
                  </a:lnTo>
                  <a:lnTo>
                    <a:pt x="1774" y="1326"/>
                  </a:lnTo>
                  <a:lnTo>
                    <a:pt x="1770" y="1327"/>
                  </a:lnTo>
                  <a:lnTo>
                    <a:pt x="1768" y="1326"/>
                  </a:lnTo>
                  <a:lnTo>
                    <a:pt x="1767" y="1325"/>
                  </a:lnTo>
                  <a:lnTo>
                    <a:pt x="1765" y="1323"/>
                  </a:lnTo>
                  <a:lnTo>
                    <a:pt x="1763" y="1317"/>
                  </a:lnTo>
                  <a:lnTo>
                    <a:pt x="1762" y="1315"/>
                  </a:lnTo>
                  <a:lnTo>
                    <a:pt x="1754" y="1310"/>
                  </a:lnTo>
                  <a:lnTo>
                    <a:pt x="1746" y="1309"/>
                  </a:lnTo>
                  <a:lnTo>
                    <a:pt x="1743" y="1307"/>
                  </a:lnTo>
                  <a:lnTo>
                    <a:pt x="1740" y="1304"/>
                  </a:lnTo>
                  <a:lnTo>
                    <a:pt x="1738" y="1301"/>
                  </a:lnTo>
                  <a:lnTo>
                    <a:pt x="1737" y="1297"/>
                  </a:lnTo>
                  <a:lnTo>
                    <a:pt x="1737" y="1291"/>
                  </a:lnTo>
                  <a:lnTo>
                    <a:pt x="1735" y="1289"/>
                  </a:lnTo>
                  <a:lnTo>
                    <a:pt x="1728" y="1285"/>
                  </a:lnTo>
                  <a:lnTo>
                    <a:pt x="1727" y="1283"/>
                  </a:lnTo>
                  <a:lnTo>
                    <a:pt x="1723" y="1276"/>
                  </a:lnTo>
                  <a:lnTo>
                    <a:pt x="1709" y="1277"/>
                  </a:lnTo>
                  <a:lnTo>
                    <a:pt x="1676" y="1280"/>
                  </a:lnTo>
                  <a:lnTo>
                    <a:pt x="1592" y="1287"/>
                  </a:lnTo>
                  <a:lnTo>
                    <a:pt x="1508" y="1293"/>
                  </a:lnTo>
                  <a:lnTo>
                    <a:pt x="1424" y="1300"/>
                  </a:lnTo>
                  <a:lnTo>
                    <a:pt x="1340" y="1306"/>
                  </a:lnTo>
                  <a:lnTo>
                    <a:pt x="1256" y="1312"/>
                  </a:lnTo>
                  <a:lnTo>
                    <a:pt x="1173" y="1318"/>
                  </a:lnTo>
                  <a:lnTo>
                    <a:pt x="1089" y="1323"/>
                  </a:lnTo>
                  <a:lnTo>
                    <a:pt x="1005" y="1329"/>
                  </a:lnTo>
                  <a:lnTo>
                    <a:pt x="920" y="1334"/>
                  </a:lnTo>
                  <a:lnTo>
                    <a:pt x="836" y="1339"/>
                  </a:lnTo>
                  <a:lnTo>
                    <a:pt x="752" y="1344"/>
                  </a:lnTo>
                  <a:lnTo>
                    <a:pt x="668" y="1348"/>
                  </a:lnTo>
                  <a:lnTo>
                    <a:pt x="584" y="1353"/>
                  </a:lnTo>
                  <a:lnTo>
                    <a:pt x="500" y="1357"/>
                  </a:lnTo>
                  <a:lnTo>
                    <a:pt x="416" y="1361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1" y="1358"/>
                  </a:lnTo>
                  <a:lnTo>
                    <a:pt x="331" y="1348"/>
                  </a:lnTo>
                  <a:lnTo>
                    <a:pt x="327" y="1339"/>
                  </a:lnTo>
                  <a:lnTo>
                    <a:pt x="320" y="1334"/>
                  </a:lnTo>
                  <a:lnTo>
                    <a:pt x="302" y="1328"/>
                  </a:lnTo>
                  <a:lnTo>
                    <a:pt x="298" y="1320"/>
                  </a:lnTo>
                  <a:lnTo>
                    <a:pt x="297" y="1316"/>
                  </a:lnTo>
                  <a:lnTo>
                    <a:pt x="294" y="1313"/>
                  </a:lnTo>
                  <a:lnTo>
                    <a:pt x="293" y="1310"/>
                  </a:lnTo>
                  <a:lnTo>
                    <a:pt x="292" y="1304"/>
                  </a:lnTo>
                  <a:lnTo>
                    <a:pt x="293" y="1299"/>
                  </a:lnTo>
                  <a:lnTo>
                    <a:pt x="294" y="1297"/>
                  </a:lnTo>
                  <a:lnTo>
                    <a:pt x="299" y="1291"/>
                  </a:lnTo>
                  <a:lnTo>
                    <a:pt x="306" y="1280"/>
                  </a:lnTo>
                  <a:lnTo>
                    <a:pt x="305" y="1277"/>
                  </a:lnTo>
                  <a:lnTo>
                    <a:pt x="301" y="1271"/>
                  </a:lnTo>
                  <a:lnTo>
                    <a:pt x="300" y="1266"/>
                  </a:lnTo>
                  <a:lnTo>
                    <a:pt x="301" y="1255"/>
                  </a:lnTo>
                  <a:lnTo>
                    <a:pt x="304" y="1247"/>
                  </a:lnTo>
                  <a:lnTo>
                    <a:pt x="305" y="1238"/>
                  </a:lnTo>
                  <a:lnTo>
                    <a:pt x="304" y="1227"/>
                  </a:lnTo>
                  <a:lnTo>
                    <a:pt x="299" y="1217"/>
                  </a:lnTo>
                  <a:lnTo>
                    <a:pt x="298" y="1211"/>
                  </a:lnTo>
                  <a:lnTo>
                    <a:pt x="299" y="1202"/>
                  </a:lnTo>
                  <a:lnTo>
                    <a:pt x="299" y="1197"/>
                  </a:lnTo>
                  <a:lnTo>
                    <a:pt x="297" y="1193"/>
                  </a:lnTo>
                  <a:lnTo>
                    <a:pt x="290" y="1188"/>
                  </a:lnTo>
                  <a:lnTo>
                    <a:pt x="287" y="1185"/>
                  </a:lnTo>
                  <a:lnTo>
                    <a:pt x="285" y="1180"/>
                  </a:lnTo>
                  <a:lnTo>
                    <a:pt x="286" y="1176"/>
                  </a:lnTo>
                  <a:lnTo>
                    <a:pt x="288" y="1173"/>
                  </a:lnTo>
                  <a:lnTo>
                    <a:pt x="289" y="1171"/>
                  </a:lnTo>
                  <a:lnTo>
                    <a:pt x="287" y="1168"/>
                  </a:lnTo>
                  <a:lnTo>
                    <a:pt x="286" y="1165"/>
                  </a:lnTo>
                  <a:lnTo>
                    <a:pt x="285" y="1164"/>
                  </a:lnTo>
                  <a:lnTo>
                    <a:pt x="284" y="1162"/>
                  </a:lnTo>
                  <a:lnTo>
                    <a:pt x="282" y="1161"/>
                  </a:lnTo>
                  <a:lnTo>
                    <a:pt x="282" y="1159"/>
                  </a:lnTo>
                  <a:lnTo>
                    <a:pt x="284" y="1156"/>
                  </a:lnTo>
                  <a:lnTo>
                    <a:pt x="289" y="1143"/>
                  </a:lnTo>
                  <a:lnTo>
                    <a:pt x="286" y="1137"/>
                  </a:lnTo>
                  <a:lnTo>
                    <a:pt x="285" y="1123"/>
                  </a:lnTo>
                  <a:lnTo>
                    <a:pt x="283" y="1116"/>
                  </a:lnTo>
                  <a:lnTo>
                    <a:pt x="291" y="1112"/>
                  </a:lnTo>
                  <a:lnTo>
                    <a:pt x="286" y="1109"/>
                  </a:lnTo>
                  <a:lnTo>
                    <a:pt x="271" y="1104"/>
                  </a:lnTo>
                  <a:lnTo>
                    <a:pt x="266" y="1099"/>
                  </a:lnTo>
                  <a:lnTo>
                    <a:pt x="265" y="1092"/>
                  </a:lnTo>
                  <a:lnTo>
                    <a:pt x="267" y="1073"/>
                  </a:lnTo>
                  <a:lnTo>
                    <a:pt x="271" y="1071"/>
                  </a:lnTo>
                  <a:lnTo>
                    <a:pt x="278" y="1062"/>
                  </a:lnTo>
                  <a:lnTo>
                    <a:pt x="283" y="1054"/>
                  </a:lnTo>
                  <a:lnTo>
                    <a:pt x="279" y="1050"/>
                  </a:lnTo>
                  <a:lnTo>
                    <a:pt x="273" y="1049"/>
                  </a:lnTo>
                  <a:lnTo>
                    <a:pt x="258" y="1044"/>
                  </a:lnTo>
                  <a:lnTo>
                    <a:pt x="252" y="1041"/>
                  </a:lnTo>
                  <a:lnTo>
                    <a:pt x="259" y="1013"/>
                  </a:lnTo>
                  <a:lnTo>
                    <a:pt x="259" y="1008"/>
                  </a:lnTo>
                  <a:lnTo>
                    <a:pt x="262" y="990"/>
                  </a:lnTo>
                  <a:lnTo>
                    <a:pt x="259" y="986"/>
                  </a:lnTo>
                  <a:lnTo>
                    <a:pt x="257" y="985"/>
                  </a:lnTo>
                  <a:lnTo>
                    <a:pt x="254" y="985"/>
                  </a:lnTo>
                  <a:lnTo>
                    <a:pt x="240" y="982"/>
                  </a:lnTo>
                  <a:lnTo>
                    <a:pt x="235" y="980"/>
                  </a:lnTo>
                  <a:lnTo>
                    <a:pt x="233" y="975"/>
                  </a:lnTo>
                  <a:lnTo>
                    <a:pt x="234" y="970"/>
                  </a:lnTo>
                  <a:lnTo>
                    <a:pt x="235" y="965"/>
                  </a:lnTo>
                  <a:lnTo>
                    <a:pt x="237" y="959"/>
                  </a:lnTo>
                  <a:lnTo>
                    <a:pt x="238" y="957"/>
                  </a:lnTo>
                  <a:lnTo>
                    <a:pt x="239" y="956"/>
                  </a:lnTo>
                  <a:lnTo>
                    <a:pt x="236" y="953"/>
                  </a:lnTo>
                  <a:lnTo>
                    <a:pt x="232" y="950"/>
                  </a:lnTo>
                  <a:lnTo>
                    <a:pt x="227" y="949"/>
                  </a:lnTo>
                  <a:lnTo>
                    <a:pt x="224" y="950"/>
                  </a:lnTo>
                  <a:lnTo>
                    <a:pt x="218" y="955"/>
                  </a:lnTo>
                  <a:lnTo>
                    <a:pt x="214" y="955"/>
                  </a:lnTo>
                  <a:lnTo>
                    <a:pt x="206" y="950"/>
                  </a:lnTo>
                  <a:lnTo>
                    <a:pt x="205" y="941"/>
                  </a:lnTo>
                  <a:lnTo>
                    <a:pt x="207" y="932"/>
                  </a:lnTo>
                  <a:lnTo>
                    <a:pt x="207" y="928"/>
                  </a:lnTo>
                  <a:lnTo>
                    <a:pt x="202" y="925"/>
                  </a:lnTo>
                  <a:lnTo>
                    <a:pt x="199" y="917"/>
                  </a:lnTo>
                  <a:lnTo>
                    <a:pt x="198" y="907"/>
                  </a:lnTo>
                  <a:lnTo>
                    <a:pt x="197" y="889"/>
                  </a:lnTo>
                  <a:lnTo>
                    <a:pt x="198" y="885"/>
                  </a:lnTo>
                  <a:lnTo>
                    <a:pt x="200" y="882"/>
                  </a:lnTo>
                  <a:lnTo>
                    <a:pt x="204" y="877"/>
                  </a:lnTo>
                  <a:lnTo>
                    <a:pt x="205" y="875"/>
                  </a:lnTo>
                  <a:lnTo>
                    <a:pt x="204" y="872"/>
                  </a:lnTo>
                  <a:lnTo>
                    <a:pt x="203" y="866"/>
                  </a:lnTo>
                  <a:lnTo>
                    <a:pt x="205" y="858"/>
                  </a:lnTo>
                  <a:lnTo>
                    <a:pt x="207" y="850"/>
                  </a:lnTo>
                  <a:lnTo>
                    <a:pt x="208" y="841"/>
                  </a:lnTo>
                  <a:lnTo>
                    <a:pt x="205" y="831"/>
                  </a:lnTo>
                  <a:lnTo>
                    <a:pt x="184" y="811"/>
                  </a:lnTo>
                  <a:lnTo>
                    <a:pt x="182" y="809"/>
                  </a:lnTo>
                  <a:lnTo>
                    <a:pt x="176" y="797"/>
                  </a:lnTo>
                  <a:lnTo>
                    <a:pt x="175" y="793"/>
                  </a:lnTo>
                  <a:lnTo>
                    <a:pt x="175" y="788"/>
                  </a:lnTo>
                  <a:lnTo>
                    <a:pt x="178" y="779"/>
                  </a:lnTo>
                  <a:lnTo>
                    <a:pt x="179" y="775"/>
                  </a:lnTo>
                  <a:lnTo>
                    <a:pt x="175" y="758"/>
                  </a:lnTo>
                  <a:lnTo>
                    <a:pt x="162" y="748"/>
                  </a:lnTo>
                  <a:lnTo>
                    <a:pt x="148" y="741"/>
                  </a:lnTo>
                  <a:lnTo>
                    <a:pt x="138" y="728"/>
                  </a:lnTo>
                  <a:lnTo>
                    <a:pt x="136" y="718"/>
                  </a:lnTo>
                  <a:lnTo>
                    <a:pt x="136" y="709"/>
                  </a:lnTo>
                  <a:lnTo>
                    <a:pt x="135" y="701"/>
                  </a:lnTo>
                  <a:lnTo>
                    <a:pt x="131" y="694"/>
                  </a:lnTo>
                  <a:lnTo>
                    <a:pt x="125" y="688"/>
                  </a:lnTo>
                  <a:lnTo>
                    <a:pt x="113" y="681"/>
                  </a:lnTo>
                  <a:lnTo>
                    <a:pt x="108" y="675"/>
                  </a:lnTo>
                  <a:lnTo>
                    <a:pt x="104" y="664"/>
                  </a:lnTo>
                  <a:lnTo>
                    <a:pt x="105" y="656"/>
                  </a:lnTo>
                  <a:lnTo>
                    <a:pt x="108" y="648"/>
                  </a:lnTo>
                  <a:lnTo>
                    <a:pt x="109" y="640"/>
                  </a:lnTo>
                  <a:lnTo>
                    <a:pt x="108" y="630"/>
                  </a:lnTo>
                  <a:lnTo>
                    <a:pt x="106" y="622"/>
                  </a:lnTo>
                  <a:lnTo>
                    <a:pt x="103" y="617"/>
                  </a:lnTo>
                  <a:lnTo>
                    <a:pt x="97" y="613"/>
                  </a:lnTo>
                  <a:lnTo>
                    <a:pt x="97" y="606"/>
                  </a:lnTo>
                  <a:lnTo>
                    <a:pt x="85" y="593"/>
                  </a:lnTo>
                  <a:lnTo>
                    <a:pt x="86" y="574"/>
                  </a:lnTo>
                  <a:lnTo>
                    <a:pt x="90" y="555"/>
                  </a:lnTo>
                  <a:lnTo>
                    <a:pt x="85" y="537"/>
                  </a:lnTo>
                  <a:lnTo>
                    <a:pt x="79" y="533"/>
                  </a:lnTo>
                  <a:lnTo>
                    <a:pt x="71" y="530"/>
                  </a:lnTo>
                  <a:lnTo>
                    <a:pt x="56" y="528"/>
                  </a:lnTo>
                  <a:lnTo>
                    <a:pt x="55" y="513"/>
                  </a:lnTo>
                  <a:lnTo>
                    <a:pt x="53" y="507"/>
                  </a:lnTo>
                  <a:lnTo>
                    <a:pt x="51" y="506"/>
                  </a:lnTo>
                  <a:lnTo>
                    <a:pt x="49" y="504"/>
                  </a:lnTo>
                  <a:lnTo>
                    <a:pt x="49" y="501"/>
                  </a:lnTo>
                  <a:lnTo>
                    <a:pt x="49" y="498"/>
                  </a:lnTo>
                  <a:lnTo>
                    <a:pt x="49" y="495"/>
                  </a:lnTo>
                  <a:lnTo>
                    <a:pt x="48" y="493"/>
                  </a:lnTo>
                  <a:lnTo>
                    <a:pt x="45" y="489"/>
                  </a:lnTo>
                  <a:lnTo>
                    <a:pt x="44" y="487"/>
                  </a:lnTo>
                  <a:lnTo>
                    <a:pt x="43" y="485"/>
                  </a:lnTo>
                  <a:lnTo>
                    <a:pt x="41" y="484"/>
                  </a:lnTo>
                  <a:lnTo>
                    <a:pt x="35" y="481"/>
                  </a:lnTo>
                  <a:lnTo>
                    <a:pt x="34" y="480"/>
                  </a:lnTo>
                  <a:lnTo>
                    <a:pt x="34" y="479"/>
                  </a:lnTo>
                  <a:lnTo>
                    <a:pt x="35" y="477"/>
                  </a:lnTo>
                  <a:lnTo>
                    <a:pt x="35" y="476"/>
                  </a:lnTo>
                  <a:lnTo>
                    <a:pt x="39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39" y="468"/>
                  </a:lnTo>
                  <a:lnTo>
                    <a:pt x="36" y="465"/>
                  </a:lnTo>
                  <a:lnTo>
                    <a:pt x="33" y="462"/>
                  </a:lnTo>
                  <a:lnTo>
                    <a:pt x="15" y="450"/>
                  </a:lnTo>
                  <a:lnTo>
                    <a:pt x="12" y="447"/>
                  </a:lnTo>
                  <a:lnTo>
                    <a:pt x="9" y="444"/>
                  </a:lnTo>
                  <a:lnTo>
                    <a:pt x="3" y="436"/>
                  </a:lnTo>
                  <a:lnTo>
                    <a:pt x="1" y="431"/>
                  </a:lnTo>
                  <a:lnTo>
                    <a:pt x="0" y="428"/>
                  </a:lnTo>
                  <a:lnTo>
                    <a:pt x="1" y="422"/>
                  </a:lnTo>
                  <a:lnTo>
                    <a:pt x="2" y="417"/>
                  </a:lnTo>
                  <a:lnTo>
                    <a:pt x="5" y="411"/>
                  </a:lnTo>
                  <a:lnTo>
                    <a:pt x="10" y="404"/>
                  </a:lnTo>
                  <a:lnTo>
                    <a:pt x="11" y="402"/>
                  </a:lnTo>
                  <a:lnTo>
                    <a:pt x="12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4" y="393"/>
                  </a:lnTo>
                  <a:lnTo>
                    <a:pt x="15" y="391"/>
                  </a:lnTo>
                  <a:lnTo>
                    <a:pt x="16" y="390"/>
                  </a:lnTo>
                  <a:lnTo>
                    <a:pt x="18" y="389"/>
                  </a:lnTo>
                  <a:lnTo>
                    <a:pt x="23" y="387"/>
                  </a:lnTo>
                  <a:lnTo>
                    <a:pt x="24" y="386"/>
                  </a:lnTo>
                  <a:lnTo>
                    <a:pt x="25" y="384"/>
                  </a:lnTo>
                  <a:lnTo>
                    <a:pt x="25" y="382"/>
                  </a:lnTo>
                  <a:lnTo>
                    <a:pt x="25" y="376"/>
                  </a:lnTo>
                  <a:lnTo>
                    <a:pt x="26" y="373"/>
                  </a:lnTo>
                  <a:lnTo>
                    <a:pt x="26" y="371"/>
                  </a:lnTo>
                  <a:lnTo>
                    <a:pt x="28" y="370"/>
                  </a:lnTo>
                  <a:lnTo>
                    <a:pt x="29" y="369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1" y="351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8" y="340"/>
                  </a:lnTo>
                  <a:lnTo>
                    <a:pt x="39" y="337"/>
                  </a:lnTo>
                  <a:lnTo>
                    <a:pt x="40" y="332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41" y="318"/>
                  </a:lnTo>
                  <a:lnTo>
                    <a:pt x="43" y="312"/>
                  </a:lnTo>
                  <a:lnTo>
                    <a:pt x="43" y="309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1" y="304"/>
                  </a:lnTo>
                  <a:lnTo>
                    <a:pt x="40" y="302"/>
                  </a:lnTo>
                  <a:lnTo>
                    <a:pt x="40" y="299"/>
                  </a:lnTo>
                  <a:lnTo>
                    <a:pt x="40" y="297"/>
                  </a:lnTo>
                  <a:lnTo>
                    <a:pt x="51" y="286"/>
                  </a:lnTo>
                  <a:lnTo>
                    <a:pt x="52" y="284"/>
                  </a:lnTo>
                  <a:lnTo>
                    <a:pt x="53" y="281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5" y="253"/>
                  </a:lnTo>
                  <a:lnTo>
                    <a:pt x="53" y="249"/>
                  </a:lnTo>
                  <a:lnTo>
                    <a:pt x="50" y="230"/>
                  </a:lnTo>
                  <a:lnTo>
                    <a:pt x="49" y="225"/>
                  </a:lnTo>
                  <a:lnTo>
                    <a:pt x="48" y="223"/>
                  </a:lnTo>
                  <a:lnTo>
                    <a:pt x="47" y="222"/>
                  </a:lnTo>
                  <a:lnTo>
                    <a:pt x="44" y="221"/>
                  </a:lnTo>
                  <a:lnTo>
                    <a:pt x="43" y="221"/>
                  </a:lnTo>
                  <a:lnTo>
                    <a:pt x="39" y="221"/>
                  </a:lnTo>
                  <a:lnTo>
                    <a:pt x="37" y="221"/>
                  </a:lnTo>
                  <a:lnTo>
                    <a:pt x="29" y="220"/>
                  </a:lnTo>
                  <a:lnTo>
                    <a:pt x="24" y="221"/>
                  </a:lnTo>
                  <a:lnTo>
                    <a:pt x="21" y="220"/>
                  </a:lnTo>
                  <a:lnTo>
                    <a:pt x="18" y="220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6" y="213"/>
                  </a:lnTo>
                  <a:lnTo>
                    <a:pt x="17" y="211"/>
                  </a:lnTo>
                  <a:lnTo>
                    <a:pt x="20" y="207"/>
                  </a:lnTo>
                  <a:lnTo>
                    <a:pt x="21" y="206"/>
                  </a:lnTo>
                  <a:lnTo>
                    <a:pt x="20" y="204"/>
                  </a:lnTo>
                  <a:lnTo>
                    <a:pt x="18" y="202"/>
                  </a:lnTo>
                  <a:lnTo>
                    <a:pt x="16" y="201"/>
                  </a:lnTo>
                  <a:lnTo>
                    <a:pt x="13" y="196"/>
                  </a:lnTo>
                  <a:lnTo>
                    <a:pt x="13" y="193"/>
                  </a:lnTo>
                  <a:lnTo>
                    <a:pt x="13" y="191"/>
                  </a:lnTo>
                  <a:lnTo>
                    <a:pt x="15" y="190"/>
                  </a:lnTo>
                  <a:lnTo>
                    <a:pt x="20" y="191"/>
                  </a:lnTo>
                  <a:lnTo>
                    <a:pt x="23" y="190"/>
                  </a:lnTo>
                  <a:lnTo>
                    <a:pt x="24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7" y="175"/>
                  </a:lnTo>
                  <a:lnTo>
                    <a:pt x="27" y="153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9" y="130"/>
                  </a:lnTo>
                  <a:lnTo>
                    <a:pt x="8" y="128"/>
                  </a:lnTo>
                  <a:lnTo>
                    <a:pt x="6" y="124"/>
                  </a:lnTo>
                  <a:lnTo>
                    <a:pt x="6" y="120"/>
                  </a:lnTo>
                  <a:lnTo>
                    <a:pt x="6" y="116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5" y="105"/>
                  </a:lnTo>
                  <a:lnTo>
                    <a:pt x="4" y="103"/>
                  </a:lnTo>
                  <a:lnTo>
                    <a:pt x="3" y="100"/>
                  </a:lnTo>
                  <a:lnTo>
                    <a:pt x="5" y="99"/>
                  </a:lnTo>
                  <a:lnTo>
                    <a:pt x="52" y="97"/>
                  </a:lnTo>
                  <a:lnTo>
                    <a:pt x="160" y="93"/>
                  </a:lnTo>
                  <a:lnTo>
                    <a:pt x="269" y="89"/>
                  </a:lnTo>
                  <a:lnTo>
                    <a:pt x="378" y="85"/>
                  </a:lnTo>
                  <a:lnTo>
                    <a:pt x="487" y="81"/>
                  </a:lnTo>
                  <a:lnTo>
                    <a:pt x="595" y="76"/>
                  </a:lnTo>
                  <a:lnTo>
                    <a:pt x="704" y="70"/>
                  </a:lnTo>
                  <a:lnTo>
                    <a:pt x="812" y="65"/>
                  </a:lnTo>
                  <a:lnTo>
                    <a:pt x="921" y="59"/>
                  </a:lnTo>
                  <a:lnTo>
                    <a:pt x="1030" y="53"/>
                  </a:lnTo>
                  <a:lnTo>
                    <a:pt x="1138" y="46"/>
                  </a:lnTo>
                  <a:lnTo>
                    <a:pt x="1247" y="40"/>
                  </a:lnTo>
                  <a:lnTo>
                    <a:pt x="1355" y="32"/>
                  </a:lnTo>
                  <a:lnTo>
                    <a:pt x="1464" y="25"/>
                  </a:lnTo>
                  <a:lnTo>
                    <a:pt x="1572" y="17"/>
                  </a:lnTo>
                  <a:lnTo>
                    <a:pt x="1681" y="9"/>
                  </a:lnTo>
                  <a:lnTo>
                    <a:pt x="1789" y="0"/>
                  </a:lnTo>
                  <a:lnTo>
                    <a:pt x="1789" y="1"/>
                  </a:lnTo>
                  <a:lnTo>
                    <a:pt x="1789" y="7"/>
                  </a:lnTo>
                  <a:lnTo>
                    <a:pt x="1790" y="12"/>
                  </a:lnTo>
                  <a:lnTo>
                    <a:pt x="1791" y="17"/>
                  </a:lnTo>
                  <a:lnTo>
                    <a:pt x="1793" y="22"/>
                  </a:lnTo>
                  <a:lnTo>
                    <a:pt x="1799" y="30"/>
                  </a:lnTo>
                  <a:lnTo>
                    <a:pt x="1801" y="34"/>
                  </a:lnTo>
                  <a:lnTo>
                    <a:pt x="1802" y="39"/>
                  </a:lnTo>
                  <a:lnTo>
                    <a:pt x="1804" y="51"/>
                  </a:lnTo>
                  <a:lnTo>
                    <a:pt x="1807" y="55"/>
                  </a:lnTo>
                  <a:lnTo>
                    <a:pt x="1811" y="58"/>
                  </a:lnTo>
                  <a:lnTo>
                    <a:pt x="1841" y="67"/>
                  </a:lnTo>
                  <a:lnTo>
                    <a:pt x="1850" y="76"/>
                  </a:lnTo>
                  <a:lnTo>
                    <a:pt x="1852" y="92"/>
                  </a:lnTo>
                  <a:lnTo>
                    <a:pt x="1847" y="106"/>
                  </a:lnTo>
                  <a:lnTo>
                    <a:pt x="1831" y="131"/>
                  </a:lnTo>
                  <a:lnTo>
                    <a:pt x="1828" y="147"/>
                  </a:lnTo>
                  <a:lnTo>
                    <a:pt x="1833" y="177"/>
                  </a:lnTo>
                  <a:lnTo>
                    <a:pt x="1836" y="192"/>
                  </a:lnTo>
                  <a:lnTo>
                    <a:pt x="1838" y="208"/>
                  </a:lnTo>
                  <a:lnTo>
                    <a:pt x="1839" y="213"/>
                  </a:lnTo>
                  <a:lnTo>
                    <a:pt x="1841" y="218"/>
                  </a:lnTo>
                  <a:lnTo>
                    <a:pt x="1843" y="238"/>
                  </a:lnTo>
                  <a:lnTo>
                    <a:pt x="1845" y="248"/>
                  </a:lnTo>
                  <a:lnTo>
                    <a:pt x="1850" y="255"/>
                  </a:lnTo>
                  <a:lnTo>
                    <a:pt x="1860" y="265"/>
                  </a:lnTo>
                  <a:lnTo>
                    <a:pt x="1864" y="271"/>
                  </a:lnTo>
                  <a:lnTo>
                    <a:pt x="1867" y="279"/>
                  </a:lnTo>
                  <a:lnTo>
                    <a:pt x="1869" y="298"/>
                  </a:lnTo>
                  <a:lnTo>
                    <a:pt x="1871" y="306"/>
                  </a:lnTo>
                  <a:lnTo>
                    <a:pt x="1884" y="327"/>
                  </a:lnTo>
                  <a:lnTo>
                    <a:pt x="1889" y="332"/>
                  </a:lnTo>
                  <a:lnTo>
                    <a:pt x="1897" y="337"/>
                  </a:lnTo>
                  <a:lnTo>
                    <a:pt x="1912" y="342"/>
                  </a:lnTo>
                  <a:lnTo>
                    <a:pt x="1971" y="348"/>
                  </a:lnTo>
                  <a:lnTo>
                    <a:pt x="1986" y="353"/>
                  </a:lnTo>
                  <a:lnTo>
                    <a:pt x="1994" y="353"/>
                  </a:lnTo>
                  <a:lnTo>
                    <a:pt x="2003" y="355"/>
                  </a:lnTo>
                  <a:lnTo>
                    <a:pt x="2008" y="361"/>
                  </a:lnTo>
                  <a:lnTo>
                    <a:pt x="2016" y="378"/>
                  </a:lnTo>
                  <a:lnTo>
                    <a:pt x="2020" y="383"/>
                  </a:lnTo>
                  <a:lnTo>
                    <a:pt x="2029" y="395"/>
                  </a:lnTo>
                  <a:lnTo>
                    <a:pt x="2033" y="401"/>
                  </a:lnTo>
                  <a:lnTo>
                    <a:pt x="2032" y="406"/>
                  </a:lnTo>
                  <a:lnTo>
                    <a:pt x="2029" y="41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xmlns="" id="{3A22542D-D701-4ED4-8340-08A900FD8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4977" y="2578059"/>
              <a:ext cx="567520" cy="354464"/>
            </a:xfrm>
            <a:custGeom>
              <a:avLst/>
              <a:gdLst>
                <a:gd name="T0" fmla="*/ 2094 w 2218"/>
                <a:gd name="T1" fmla="*/ 470 h 1378"/>
                <a:gd name="T2" fmla="*/ 2144 w 2218"/>
                <a:gd name="T3" fmla="*/ 543 h 1378"/>
                <a:gd name="T4" fmla="*/ 2204 w 2218"/>
                <a:gd name="T5" fmla="*/ 581 h 1378"/>
                <a:gd name="T6" fmla="*/ 2208 w 2218"/>
                <a:gd name="T7" fmla="*/ 700 h 1378"/>
                <a:gd name="T8" fmla="*/ 2165 w 2218"/>
                <a:gd name="T9" fmla="*/ 760 h 1378"/>
                <a:gd name="T10" fmla="*/ 2163 w 2218"/>
                <a:gd name="T11" fmla="*/ 805 h 1378"/>
                <a:gd name="T12" fmla="*/ 2079 w 2218"/>
                <a:gd name="T13" fmla="*/ 855 h 1378"/>
                <a:gd name="T14" fmla="*/ 1920 w 2218"/>
                <a:gd name="T15" fmla="*/ 961 h 1378"/>
                <a:gd name="T16" fmla="*/ 1968 w 2218"/>
                <a:gd name="T17" fmla="*/ 1038 h 1378"/>
                <a:gd name="T18" fmla="*/ 1935 w 2218"/>
                <a:gd name="T19" fmla="*/ 1178 h 1378"/>
                <a:gd name="T20" fmla="*/ 1872 w 2218"/>
                <a:gd name="T21" fmla="*/ 1261 h 1378"/>
                <a:gd name="T22" fmla="*/ 1846 w 2218"/>
                <a:gd name="T23" fmla="*/ 1310 h 1378"/>
                <a:gd name="T24" fmla="*/ 1831 w 2218"/>
                <a:gd name="T25" fmla="*/ 1377 h 1378"/>
                <a:gd name="T26" fmla="*/ 1795 w 2218"/>
                <a:gd name="T27" fmla="*/ 1343 h 1378"/>
                <a:gd name="T28" fmla="*/ 1774 w 2218"/>
                <a:gd name="T29" fmla="*/ 1326 h 1378"/>
                <a:gd name="T30" fmla="*/ 1746 w 2218"/>
                <a:gd name="T31" fmla="*/ 1309 h 1378"/>
                <a:gd name="T32" fmla="*/ 1727 w 2218"/>
                <a:gd name="T33" fmla="*/ 1283 h 1378"/>
                <a:gd name="T34" fmla="*/ 1256 w 2218"/>
                <a:gd name="T35" fmla="*/ 1312 h 1378"/>
                <a:gd name="T36" fmla="*/ 584 w 2218"/>
                <a:gd name="T37" fmla="*/ 1353 h 1378"/>
                <a:gd name="T38" fmla="*/ 331 w 2218"/>
                <a:gd name="T39" fmla="*/ 1365 h 1378"/>
                <a:gd name="T40" fmla="*/ 330 w 2218"/>
                <a:gd name="T41" fmla="*/ 1365 h 1378"/>
                <a:gd name="T42" fmla="*/ 302 w 2218"/>
                <a:gd name="T43" fmla="*/ 1328 h 1378"/>
                <a:gd name="T44" fmla="*/ 299 w 2218"/>
                <a:gd name="T45" fmla="*/ 1291 h 1378"/>
                <a:gd name="T46" fmla="*/ 304 w 2218"/>
                <a:gd name="T47" fmla="*/ 1227 h 1378"/>
                <a:gd name="T48" fmla="*/ 285 w 2218"/>
                <a:gd name="T49" fmla="*/ 1180 h 1378"/>
                <a:gd name="T50" fmla="*/ 282 w 2218"/>
                <a:gd name="T51" fmla="*/ 1161 h 1378"/>
                <a:gd name="T52" fmla="*/ 286 w 2218"/>
                <a:gd name="T53" fmla="*/ 1109 h 1378"/>
                <a:gd name="T54" fmla="*/ 279 w 2218"/>
                <a:gd name="T55" fmla="*/ 1050 h 1378"/>
                <a:gd name="T56" fmla="*/ 257 w 2218"/>
                <a:gd name="T57" fmla="*/ 985 h 1378"/>
                <a:gd name="T58" fmla="*/ 238 w 2218"/>
                <a:gd name="T59" fmla="*/ 957 h 1378"/>
                <a:gd name="T60" fmla="*/ 206 w 2218"/>
                <a:gd name="T61" fmla="*/ 950 h 1378"/>
                <a:gd name="T62" fmla="*/ 198 w 2218"/>
                <a:gd name="T63" fmla="*/ 885 h 1378"/>
                <a:gd name="T64" fmla="*/ 208 w 2218"/>
                <a:gd name="T65" fmla="*/ 841 h 1378"/>
                <a:gd name="T66" fmla="*/ 179 w 2218"/>
                <a:gd name="T67" fmla="*/ 775 h 1378"/>
                <a:gd name="T68" fmla="*/ 131 w 2218"/>
                <a:gd name="T69" fmla="*/ 694 h 1378"/>
                <a:gd name="T70" fmla="*/ 108 w 2218"/>
                <a:gd name="T71" fmla="*/ 630 h 1378"/>
                <a:gd name="T72" fmla="*/ 85 w 2218"/>
                <a:gd name="T73" fmla="*/ 537 h 1378"/>
                <a:gd name="T74" fmla="*/ 49 w 2218"/>
                <a:gd name="T75" fmla="*/ 501 h 1378"/>
                <a:gd name="T76" fmla="*/ 35 w 2218"/>
                <a:gd name="T77" fmla="*/ 481 h 1378"/>
                <a:gd name="T78" fmla="*/ 39 w 2218"/>
                <a:gd name="T79" fmla="*/ 468 h 1378"/>
                <a:gd name="T80" fmla="*/ 0 w 2218"/>
                <a:gd name="T81" fmla="*/ 428 h 1378"/>
                <a:gd name="T82" fmla="*/ 13 w 2218"/>
                <a:gd name="T83" fmla="*/ 395 h 1378"/>
                <a:gd name="T84" fmla="*/ 25 w 2218"/>
                <a:gd name="T85" fmla="*/ 382 h 1378"/>
                <a:gd name="T86" fmla="*/ 31 w 2218"/>
                <a:gd name="T87" fmla="*/ 351 h 1378"/>
                <a:gd name="T88" fmla="*/ 39 w 2218"/>
                <a:gd name="T89" fmla="*/ 321 h 1378"/>
                <a:gd name="T90" fmla="*/ 40 w 2218"/>
                <a:gd name="T91" fmla="*/ 302 h 1378"/>
                <a:gd name="T92" fmla="*/ 56 w 2218"/>
                <a:gd name="T93" fmla="*/ 257 h 1378"/>
                <a:gd name="T94" fmla="*/ 43 w 2218"/>
                <a:gd name="T95" fmla="*/ 221 h 1378"/>
                <a:gd name="T96" fmla="*/ 15 w 2218"/>
                <a:gd name="T97" fmla="*/ 215 h 1378"/>
                <a:gd name="T98" fmla="*/ 13 w 2218"/>
                <a:gd name="T99" fmla="*/ 196 h 1378"/>
                <a:gd name="T100" fmla="*/ 26 w 2218"/>
                <a:gd name="T101" fmla="*/ 186 h 1378"/>
                <a:gd name="T102" fmla="*/ 8 w 2218"/>
                <a:gd name="T103" fmla="*/ 128 h 1378"/>
                <a:gd name="T104" fmla="*/ 3 w 2218"/>
                <a:gd name="T105" fmla="*/ 100 h 1378"/>
                <a:gd name="T106" fmla="*/ 704 w 2218"/>
                <a:gd name="T107" fmla="*/ 70 h 1378"/>
                <a:gd name="T108" fmla="*/ 1572 w 2218"/>
                <a:gd name="T109" fmla="*/ 17 h 1378"/>
                <a:gd name="T110" fmla="*/ 1799 w 2218"/>
                <a:gd name="T111" fmla="*/ 30 h 1378"/>
                <a:gd name="T112" fmla="*/ 1852 w 2218"/>
                <a:gd name="T113" fmla="*/ 92 h 1378"/>
                <a:gd name="T114" fmla="*/ 1841 w 2218"/>
                <a:gd name="T115" fmla="*/ 218 h 1378"/>
                <a:gd name="T116" fmla="*/ 1871 w 2218"/>
                <a:gd name="T117" fmla="*/ 306 h 1378"/>
                <a:gd name="T118" fmla="*/ 2003 w 2218"/>
                <a:gd name="T119" fmla="*/ 355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8" h="1378">
                  <a:moveTo>
                    <a:pt x="2029" y="416"/>
                  </a:moveTo>
                  <a:lnTo>
                    <a:pt x="2025" y="426"/>
                  </a:lnTo>
                  <a:lnTo>
                    <a:pt x="2030" y="432"/>
                  </a:lnTo>
                  <a:lnTo>
                    <a:pt x="2041" y="436"/>
                  </a:lnTo>
                  <a:lnTo>
                    <a:pt x="2046" y="441"/>
                  </a:lnTo>
                  <a:lnTo>
                    <a:pt x="2052" y="447"/>
                  </a:lnTo>
                  <a:lnTo>
                    <a:pt x="2063" y="455"/>
                  </a:lnTo>
                  <a:lnTo>
                    <a:pt x="2094" y="470"/>
                  </a:lnTo>
                  <a:lnTo>
                    <a:pt x="2105" y="480"/>
                  </a:lnTo>
                  <a:lnTo>
                    <a:pt x="2113" y="494"/>
                  </a:lnTo>
                  <a:lnTo>
                    <a:pt x="2112" y="491"/>
                  </a:lnTo>
                  <a:lnTo>
                    <a:pt x="2115" y="516"/>
                  </a:lnTo>
                  <a:lnTo>
                    <a:pt x="2119" y="526"/>
                  </a:lnTo>
                  <a:lnTo>
                    <a:pt x="2131" y="531"/>
                  </a:lnTo>
                  <a:lnTo>
                    <a:pt x="2139" y="541"/>
                  </a:lnTo>
                  <a:lnTo>
                    <a:pt x="2144" y="543"/>
                  </a:lnTo>
                  <a:lnTo>
                    <a:pt x="2148" y="544"/>
                  </a:lnTo>
                  <a:lnTo>
                    <a:pt x="2179" y="558"/>
                  </a:lnTo>
                  <a:lnTo>
                    <a:pt x="2183" y="561"/>
                  </a:lnTo>
                  <a:lnTo>
                    <a:pt x="2192" y="570"/>
                  </a:lnTo>
                  <a:lnTo>
                    <a:pt x="2195" y="572"/>
                  </a:lnTo>
                  <a:lnTo>
                    <a:pt x="2201" y="572"/>
                  </a:lnTo>
                  <a:lnTo>
                    <a:pt x="2203" y="575"/>
                  </a:lnTo>
                  <a:lnTo>
                    <a:pt x="2204" y="581"/>
                  </a:lnTo>
                  <a:lnTo>
                    <a:pt x="2205" y="587"/>
                  </a:lnTo>
                  <a:lnTo>
                    <a:pt x="2206" y="593"/>
                  </a:lnTo>
                  <a:lnTo>
                    <a:pt x="2217" y="612"/>
                  </a:lnTo>
                  <a:lnTo>
                    <a:pt x="2216" y="618"/>
                  </a:lnTo>
                  <a:lnTo>
                    <a:pt x="2216" y="636"/>
                  </a:lnTo>
                  <a:lnTo>
                    <a:pt x="2211" y="652"/>
                  </a:lnTo>
                  <a:lnTo>
                    <a:pt x="2211" y="680"/>
                  </a:lnTo>
                  <a:lnTo>
                    <a:pt x="2208" y="700"/>
                  </a:lnTo>
                  <a:lnTo>
                    <a:pt x="2204" y="709"/>
                  </a:lnTo>
                  <a:lnTo>
                    <a:pt x="2199" y="714"/>
                  </a:lnTo>
                  <a:lnTo>
                    <a:pt x="2193" y="717"/>
                  </a:lnTo>
                  <a:lnTo>
                    <a:pt x="2180" y="729"/>
                  </a:lnTo>
                  <a:lnTo>
                    <a:pt x="2176" y="734"/>
                  </a:lnTo>
                  <a:lnTo>
                    <a:pt x="2172" y="741"/>
                  </a:lnTo>
                  <a:lnTo>
                    <a:pt x="2168" y="750"/>
                  </a:lnTo>
                  <a:lnTo>
                    <a:pt x="2165" y="760"/>
                  </a:lnTo>
                  <a:lnTo>
                    <a:pt x="2165" y="770"/>
                  </a:lnTo>
                  <a:lnTo>
                    <a:pt x="2161" y="779"/>
                  </a:lnTo>
                  <a:lnTo>
                    <a:pt x="2161" y="781"/>
                  </a:lnTo>
                  <a:lnTo>
                    <a:pt x="2163" y="783"/>
                  </a:lnTo>
                  <a:lnTo>
                    <a:pt x="2164" y="785"/>
                  </a:lnTo>
                  <a:lnTo>
                    <a:pt x="2165" y="796"/>
                  </a:lnTo>
                  <a:lnTo>
                    <a:pt x="2164" y="801"/>
                  </a:lnTo>
                  <a:lnTo>
                    <a:pt x="2163" y="805"/>
                  </a:lnTo>
                  <a:lnTo>
                    <a:pt x="2158" y="811"/>
                  </a:lnTo>
                  <a:lnTo>
                    <a:pt x="2144" y="821"/>
                  </a:lnTo>
                  <a:lnTo>
                    <a:pt x="2141" y="824"/>
                  </a:lnTo>
                  <a:lnTo>
                    <a:pt x="2139" y="830"/>
                  </a:lnTo>
                  <a:lnTo>
                    <a:pt x="2133" y="835"/>
                  </a:lnTo>
                  <a:lnTo>
                    <a:pt x="2119" y="842"/>
                  </a:lnTo>
                  <a:lnTo>
                    <a:pt x="2086" y="851"/>
                  </a:lnTo>
                  <a:lnTo>
                    <a:pt x="2079" y="855"/>
                  </a:lnTo>
                  <a:lnTo>
                    <a:pt x="2067" y="871"/>
                  </a:lnTo>
                  <a:lnTo>
                    <a:pt x="2061" y="878"/>
                  </a:lnTo>
                  <a:lnTo>
                    <a:pt x="2047" y="884"/>
                  </a:lnTo>
                  <a:lnTo>
                    <a:pt x="1949" y="899"/>
                  </a:lnTo>
                  <a:lnTo>
                    <a:pt x="1936" y="909"/>
                  </a:lnTo>
                  <a:lnTo>
                    <a:pt x="1929" y="924"/>
                  </a:lnTo>
                  <a:lnTo>
                    <a:pt x="1924" y="942"/>
                  </a:lnTo>
                  <a:lnTo>
                    <a:pt x="1920" y="961"/>
                  </a:lnTo>
                  <a:lnTo>
                    <a:pt x="1919" y="980"/>
                  </a:lnTo>
                  <a:lnTo>
                    <a:pt x="1919" y="990"/>
                  </a:lnTo>
                  <a:lnTo>
                    <a:pt x="1922" y="1000"/>
                  </a:lnTo>
                  <a:lnTo>
                    <a:pt x="1927" y="1009"/>
                  </a:lnTo>
                  <a:lnTo>
                    <a:pt x="1934" y="1013"/>
                  </a:lnTo>
                  <a:lnTo>
                    <a:pt x="1939" y="1014"/>
                  </a:lnTo>
                  <a:lnTo>
                    <a:pt x="1957" y="1026"/>
                  </a:lnTo>
                  <a:lnTo>
                    <a:pt x="1968" y="1038"/>
                  </a:lnTo>
                  <a:lnTo>
                    <a:pt x="1976" y="1056"/>
                  </a:lnTo>
                  <a:lnTo>
                    <a:pt x="1980" y="1076"/>
                  </a:lnTo>
                  <a:lnTo>
                    <a:pt x="1980" y="1097"/>
                  </a:lnTo>
                  <a:lnTo>
                    <a:pt x="1975" y="1113"/>
                  </a:lnTo>
                  <a:lnTo>
                    <a:pt x="1944" y="1155"/>
                  </a:lnTo>
                  <a:lnTo>
                    <a:pt x="1939" y="1164"/>
                  </a:lnTo>
                  <a:lnTo>
                    <a:pt x="1936" y="1171"/>
                  </a:lnTo>
                  <a:lnTo>
                    <a:pt x="1935" y="1178"/>
                  </a:lnTo>
                  <a:lnTo>
                    <a:pt x="1935" y="1198"/>
                  </a:lnTo>
                  <a:lnTo>
                    <a:pt x="1934" y="1207"/>
                  </a:lnTo>
                  <a:lnTo>
                    <a:pt x="1929" y="1226"/>
                  </a:lnTo>
                  <a:lnTo>
                    <a:pt x="1921" y="1239"/>
                  </a:lnTo>
                  <a:lnTo>
                    <a:pt x="1910" y="1249"/>
                  </a:lnTo>
                  <a:lnTo>
                    <a:pt x="1896" y="1254"/>
                  </a:lnTo>
                  <a:lnTo>
                    <a:pt x="1883" y="1257"/>
                  </a:lnTo>
                  <a:lnTo>
                    <a:pt x="1872" y="1261"/>
                  </a:lnTo>
                  <a:lnTo>
                    <a:pt x="1857" y="1269"/>
                  </a:lnTo>
                  <a:lnTo>
                    <a:pt x="1844" y="1278"/>
                  </a:lnTo>
                  <a:lnTo>
                    <a:pt x="1839" y="1286"/>
                  </a:lnTo>
                  <a:lnTo>
                    <a:pt x="1838" y="1289"/>
                  </a:lnTo>
                  <a:lnTo>
                    <a:pt x="1835" y="1294"/>
                  </a:lnTo>
                  <a:lnTo>
                    <a:pt x="1835" y="1299"/>
                  </a:lnTo>
                  <a:lnTo>
                    <a:pt x="1836" y="1302"/>
                  </a:lnTo>
                  <a:lnTo>
                    <a:pt x="1846" y="1310"/>
                  </a:lnTo>
                  <a:lnTo>
                    <a:pt x="1850" y="1317"/>
                  </a:lnTo>
                  <a:lnTo>
                    <a:pt x="1851" y="1325"/>
                  </a:lnTo>
                  <a:lnTo>
                    <a:pt x="1850" y="1339"/>
                  </a:lnTo>
                  <a:lnTo>
                    <a:pt x="1850" y="1346"/>
                  </a:lnTo>
                  <a:lnTo>
                    <a:pt x="1853" y="1358"/>
                  </a:lnTo>
                  <a:lnTo>
                    <a:pt x="1854" y="1364"/>
                  </a:lnTo>
                  <a:lnTo>
                    <a:pt x="1851" y="1369"/>
                  </a:lnTo>
                  <a:lnTo>
                    <a:pt x="1831" y="1377"/>
                  </a:lnTo>
                  <a:lnTo>
                    <a:pt x="1827" y="1373"/>
                  </a:lnTo>
                  <a:lnTo>
                    <a:pt x="1817" y="1370"/>
                  </a:lnTo>
                  <a:lnTo>
                    <a:pt x="1813" y="1367"/>
                  </a:lnTo>
                  <a:lnTo>
                    <a:pt x="1799" y="1356"/>
                  </a:lnTo>
                  <a:lnTo>
                    <a:pt x="1796" y="1352"/>
                  </a:lnTo>
                  <a:lnTo>
                    <a:pt x="1796" y="1349"/>
                  </a:lnTo>
                  <a:lnTo>
                    <a:pt x="1796" y="1346"/>
                  </a:lnTo>
                  <a:lnTo>
                    <a:pt x="1795" y="1343"/>
                  </a:lnTo>
                  <a:lnTo>
                    <a:pt x="1792" y="1340"/>
                  </a:lnTo>
                  <a:lnTo>
                    <a:pt x="1789" y="1338"/>
                  </a:lnTo>
                  <a:lnTo>
                    <a:pt x="1782" y="1336"/>
                  </a:lnTo>
                  <a:lnTo>
                    <a:pt x="1779" y="1334"/>
                  </a:lnTo>
                  <a:lnTo>
                    <a:pt x="1778" y="1331"/>
                  </a:lnTo>
                  <a:lnTo>
                    <a:pt x="1777" y="1329"/>
                  </a:lnTo>
                  <a:lnTo>
                    <a:pt x="1776" y="1327"/>
                  </a:lnTo>
                  <a:lnTo>
                    <a:pt x="1774" y="1326"/>
                  </a:lnTo>
                  <a:lnTo>
                    <a:pt x="1770" y="1327"/>
                  </a:lnTo>
                  <a:lnTo>
                    <a:pt x="1768" y="1326"/>
                  </a:lnTo>
                  <a:lnTo>
                    <a:pt x="1767" y="1325"/>
                  </a:lnTo>
                  <a:lnTo>
                    <a:pt x="1765" y="1323"/>
                  </a:lnTo>
                  <a:lnTo>
                    <a:pt x="1763" y="1317"/>
                  </a:lnTo>
                  <a:lnTo>
                    <a:pt x="1762" y="1315"/>
                  </a:lnTo>
                  <a:lnTo>
                    <a:pt x="1754" y="1310"/>
                  </a:lnTo>
                  <a:lnTo>
                    <a:pt x="1746" y="1309"/>
                  </a:lnTo>
                  <a:lnTo>
                    <a:pt x="1743" y="1307"/>
                  </a:lnTo>
                  <a:lnTo>
                    <a:pt x="1740" y="1304"/>
                  </a:lnTo>
                  <a:lnTo>
                    <a:pt x="1738" y="1301"/>
                  </a:lnTo>
                  <a:lnTo>
                    <a:pt x="1737" y="1297"/>
                  </a:lnTo>
                  <a:lnTo>
                    <a:pt x="1737" y="1291"/>
                  </a:lnTo>
                  <a:lnTo>
                    <a:pt x="1735" y="1289"/>
                  </a:lnTo>
                  <a:lnTo>
                    <a:pt x="1728" y="1285"/>
                  </a:lnTo>
                  <a:lnTo>
                    <a:pt x="1727" y="1283"/>
                  </a:lnTo>
                  <a:lnTo>
                    <a:pt x="1723" y="1276"/>
                  </a:lnTo>
                  <a:lnTo>
                    <a:pt x="1709" y="1277"/>
                  </a:lnTo>
                  <a:lnTo>
                    <a:pt x="1676" y="1280"/>
                  </a:lnTo>
                  <a:lnTo>
                    <a:pt x="1592" y="1287"/>
                  </a:lnTo>
                  <a:lnTo>
                    <a:pt x="1508" y="1293"/>
                  </a:lnTo>
                  <a:lnTo>
                    <a:pt x="1424" y="1300"/>
                  </a:lnTo>
                  <a:lnTo>
                    <a:pt x="1340" y="1306"/>
                  </a:lnTo>
                  <a:lnTo>
                    <a:pt x="1256" y="1312"/>
                  </a:lnTo>
                  <a:lnTo>
                    <a:pt x="1173" y="1318"/>
                  </a:lnTo>
                  <a:lnTo>
                    <a:pt x="1089" y="1323"/>
                  </a:lnTo>
                  <a:lnTo>
                    <a:pt x="1005" y="1329"/>
                  </a:lnTo>
                  <a:lnTo>
                    <a:pt x="920" y="1334"/>
                  </a:lnTo>
                  <a:lnTo>
                    <a:pt x="836" y="1339"/>
                  </a:lnTo>
                  <a:lnTo>
                    <a:pt x="752" y="1344"/>
                  </a:lnTo>
                  <a:lnTo>
                    <a:pt x="668" y="1348"/>
                  </a:lnTo>
                  <a:lnTo>
                    <a:pt x="584" y="1353"/>
                  </a:lnTo>
                  <a:lnTo>
                    <a:pt x="500" y="1357"/>
                  </a:lnTo>
                  <a:lnTo>
                    <a:pt x="416" y="1361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1" y="1358"/>
                  </a:lnTo>
                  <a:lnTo>
                    <a:pt x="331" y="1348"/>
                  </a:lnTo>
                  <a:lnTo>
                    <a:pt x="327" y="1339"/>
                  </a:lnTo>
                  <a:lnTo>
                    <a:pt x="320" y="1334"/>
                  </a:lnTo>
                  <a:lnTo>
                    <a:pt x="302" y="1328"/>
                  </a:lnTo>
                  <a:lnTo>
                    <a:pt x="298" y="1320"/>
                  </a:lnTo>
                  <a:lnTo>
                    <a:pt x="297" y="1316"/>
                  </a:lnTo>
                  <a:lnTo>
                    <a:pt x="294" y="1313"/>
                  </a:lnTo>
                  <a:lnTo>
                    <a:pt x="293" y="1310"/>
                  </a:lnTo>
                  <a:lnTo>
                    <a:pt x="292" y="1304"/>
                  </a:lnTo>
                  <a:lnTo>
                    <a:pt x="293" y="1299"/>
                  </a:lnTo>
                  <a:lnTo>
                    <a:pt x="294" y="1297"/>
                  </a:lnTo>
                  <a:lnTo>
                    <a:pt x="299" y="1291"/>
                  </a:lnTo>
                  <a:lnTo>
                    <a:pt x="306" y="1280"/>
                  </a:lnTo>
                  <a:lnTo>
                    <a:pt x="305" y="1277"/>
                  </a:lnTo>
                  <a:lnTo>
                    <a:pt x="301" y="1271"/>
                  </a:lnTo>
                  <a:lnTo>
                    <a:pt x="300" y="1266"/>
                  </a:lnTo>
                  <a:lnTo>
                    <a:pt x="301" y="1255"/>
                  </a:lnTo>
                  <a:lnTo>
                    <a:pt x="304" y="1247"/>
                  </a:lnTo>
                  <a:lnTo>
                    <a:pt x="305" y="1238"/>
                  </a:lnTo>
                  <a:lnTo>
                    <a:pt x="304" y="1227"/>
                  </a:lnTo>
                  <a:lnTo>
                    <a:pt x="299" y="1217"/>
                  </a:lnTo>
                  <a:lnTo>
                    <a:pt x="298" y="1211"/>
                  </a:lnTo>
                  <a:lnTo>
                    <a:pt x="299" y="1202"/>
                  </a:lnTo>
                  <a:lnTo>
                    <a:pt x="299" y="1197"/>
                  </a:lnTo>
                  <a:lnTo>
                    <a:pt x="297" y="1193"/>
                  </a:lnTo>
                  <a:lnTo>
                    <a:pt x="290" y="1188"/>
                  </a:lnTo>
                  <a:lnTo>
                    <a:pt x="287" y="1185"/>
                  </a:lnTo>
                  <a:lnTo>
                    <a:pt x="285" y="1180"/>
                  </a:lnTo>
                  <a:lnTo>
                    <a:pt x="286" y="1176"/>
                  </a:lnTo>
                  <a:lnTo>
                    <a:pt x="288" y="1173"/>
                  </a:lnTo>
                  <a:lnTo>
                    <a:pt x="289" y="1171"/>
                  </a:lnTo>
                  <a:lnTo>
                    <a:pt x="287" y="1168"/>
                  </a:lnTo>
                  <a:lnTo>
                    <a:pt x="286" y="1165"/>
                  </a:lnTo>
                  <a:lnTo>
                    <a:pt x="285" y="1164"/>
                  </a:lnTo>
                  <a:lnTo>
                    <a:pt x="284" y="1162"/>
                  </a:lnTo>
                  <a:lnTo>
                    <a:pt x="282" y="1161"/>
                  </a:lnTo>
                  <a:lnTo>
                    <a:pt x="282" y="1159"/>
                  </a:lnTo>
                  <a:lnTo>
                    <a:pt x="284" y="1156"/>
                  </a:lnTo>
                  <a:lnTo>
                    <a:pt x="289" y="1143"/>
                  </a:lnTo>
                  <a:lnTo>
                    <a:pt x="286" y="1137"/>
                  </a:lnTo>
                  <a:lnTo>
                    <a:pt x="285" y="1123"/>
                  </a:lnTo>
                  <a:lnTo>
                    <a:pt x="283" y="1116"/>
                  </a:lnTo>
                  <a:lnTo>
                    <a:pt x="291" y="1112"/>
                  </a:lnTo>
                  <a:lnTo>
                    <a:pt x="286" y="1109"/>
                  </a:lnTo>
                  <a:lnTo>
                    <a:pt x="271" y="1104"/>
                  </a:lnTo>
                  <a:lnTo>
                    <a:pt x="266" y="1099"/>
                  </a:lnTo>
                  <a:lnTo>
                    <a:pt x="265" y="1092"/>
                  </a:lnTo>
                  <a:lnTo>
                    <a:pt x="267" y="1073"/>
                  </a:lnTo>
                  <a:lnTo>
                    <a:pt x="271" y="1071"/>
                  </a:lnTo>
                  <a:lnTo>
                    <a:pt x="278" y="1062"/>
                  </a:lnTo>
                  <a:lnTo>
                    <a:pt x="283" y="1054"/>
                  </a:lnTo>
                  <a:lnTo>
                    <a:pt x="279" y="1050"/>
                  </a:lnTo>
                  <a:lnTo>
                    <a:pt x="273" y="1049"/>
                  </a:lnTo>
                  <a:lnTo>
                    <a:pt x="258" y="1044"/>
                  </a:lnTo>
                  <a:lnTo>
                    <a:pt x="252" y="1041"/>
                  </a:lnTo>
                  <a:lnTo>
                    <a:pt x="259" y="1013"/>
                  </a:lnTo>
                  <a:lnTo>
                    <a:pt x="259" y="1008"/>
                  </a:lnTo>
                  <a:lnTo>
                    <a:pt x="262" y="990"/>
                  </a:lnTo>
                  <a:lnTo>
                    <a:pt x="259" y="986"/>
                  </a:lnTo>
                  <a:lnTo>
                    <a:pt x="257" y="985"/>
                  </a:lnTo>
                  <a:lnTo>
                    <a:pt x="254" y="985"/>
                  </a:lnTo>
                  <a:lnTo>
                    <a:pt x="240" y="982"/>
                  </a:lnTo>
                  <a:lnTo>
                    <a:pt x="235" y="980"/>
                  </a:lnTo>
                  <a:lnTo>
                    <a:pt x="233" y="975"/>
                  </a:lnTo>
                  <a:lnTo>
                    <a:pt x="234" y="970"/>
                  </a:lnTo>
                  <a:lnTo>
                    <a:pt x="235" y="965"/>
                  </a:lnTo>
                  <a:lnTo>
                    <a:pt x="237" y="959"/>
                  </a:lnTo>
                  <a:lnTo>
                    <a:pt x="238" y="957"/>
                  </a:lnTo>
                  <a:lnTo>
                    <a:pt x="239" y="956"/>
                  </a:lnTo>
                  <a:lnTo>
                    <a:pt x="236" y="953"/>
                  </a:lnTo>
                  <a:lnTo>
                    <a:pt x="232" y="950"/>
                  </a:lnTo>
                  <a:lnTo>
                    <a:pt x="227" y="949"/>
                  </a:lnTo>
                  <a:lnTo>
                    <a:pt x="224" y="950"/>
                  </a:lnTo>
                  <a:lnTo>
                    <a:pt x="218" y="955"/>
                  </a:lnTo>
                  <a:lnTo>
                    <a:pt x="214" y="955"/>
                  </a:lnTo>
                  <a:lnTo>
                    <a:pt x="206" y="950"/>
                  </a:lnTo>
                  <a:lnTo>
                    <a:pt x="205" y="941"/>
                  </a:lnTo>
                  <a:lnTo>
                    <a:pt x="207" y="932"/>
                  </a:lnTo>
                  <a:lnTo>
                    <a:pt x="207" y="928"/>
                  </a:lnTo>
                  <a:lnTo>
                    <a:pt x="202" y="925"/>
                  </a:lnTo>
                  <a:lnTo>
                    <a:pt x="199" y="917"/>
                  </a:lnTo>
                  <a:lnTo>
                    <a:pt x="198" y="907"/>
                  </a:lnTo>
                  <a:lnTo>
                    <a:pt x="197" y="889"/>
                  </a:lnTo>
                  <a:lnTo>
                    <a:pt x="198" y="885"/>
                  </a:lnTo>
                  <a:lnTo>
                    <a:pt x="200" y="882"/>
                  </a:lnTo>
                  <a:lnTo>
                    <a:pt x="204" y="877"/>
                  </a:lnTo>
                  <a:lnTo>
                    <a:pt x="205" y="875"/>
                  </a:lnTo>
                  <a:lnTo>
                    <a:pt x="204" y="872"/>
                  </a:lnTo>
                  <a:lnTo>
                    <a:pt x="203" y="866"/>
                  </a:lnTo>
                  <a:lnTo>
                    <a:pt x="205" y="858"/>
                  </a:lnTo>
                  <a:lnTo>
                    <a:pt x="207" y="850"/>
                  </a:lnTo>
                  <a:lnTo>
                    <a:pt x="208" y="841"/>
                  </a:lnTo>
                  <a:lnTo>
                    <a:pt x="205" y="831"/>
                  </a:lnTo>
                  <a:lnTo>
                    <a:pt x="184" y="811"/>
                  </a:lnTo>
                  <a:lnTo>
                    <a:pt x="182" y="809"/>
                  </a:lnTo>
                  <a:lnTo>
                    <a:pt x="176" y="797"/>
                  </a:lnTo>
                  <a:lnTo>
                    <a:pt x="175" y="793"/>
                  </a:lnTo>
                  <a:lnTo>
                    <a:pt x="175" y="788"/>
                  </a:lnTo>
                  <a:lnTo>
                    <a:pt x="178" y="779"/>
                  </a:lnTo>
                  <a:lnTo>
                    <a:pt x="179" y="775"/>
                  </a:lnTo>
                  <a:lnTo>
                    <a:pt x="175" y="758"/>
                  </a:lnTo>
                  <a:lnTo>
                    <a:pt x="162" y="748"/>
                  </a:lnTo>
                  <a:lnTo>
                    <a:pt x="148" y="741"/>
                  </a:lnTo>
                  <a:lnTo>
                    <a:pt x="138" y="728"/>
                  </a:lnTo>
                  <a:lnTo>
                    <a:pt x="136" y="718"/>
                  </a:lnTo>
                  <a:lnTo>
                    <a:pt x="136" y="709"/>
                  </a:lnTo>
                  <a:lnTo>
                    <a:pt x="135" y="701"/>
                  </a:lnTo>
                  <a:lnTo>
                    <a:pt x="131" y="694"/>
                  </a:lnTo>
                  <a:lnTo>
                    <a:pt x="125" y="688"/>
                  </a:lnTo>
                  <a:lnTo>
                    <a:pt x="113" y="681"/>
                  </a:lnTo>
                  <a:lnTo>
                    <a:pt x="108" y="675"/>
                  </a:lnTo>
                  <a:lnTo>
                    <a:pt x="104" y="664"/>
                  </a:lnTo>
                  <a:lnTo>
                    <a:pt x="105" y="656"/>
                  </a:lnTo>
                  <a:lnTo>
                    <a:pt x="108" y="648"/>
                  </a:lnTo>
                  <a:lnTo>
                    <a:pt x="109" y="640"/>
                  </a:lnTo>
                  <a:lnTo>
                    <a:pt x="108" y="630"/>
                  </a:lnTo>
                  <a:lnTo>
                    <a:pt x="106" y="622"/>
                  </a:lnTo>
                  <a:lnTo>
                    <a:pt x="103" y="617"/>
                  </a:lnTo>
                  <a:lnTo>
                    <a:pt x="97" y="613"/>
                  </a:lnTo>
                  <a:lnTo>
                    <a:pt x="97" y="606"/>
                  </a:lnTo>
                  <a:lnTo>
                    <a:pt x="85" y="593"/>
                  </a:lnTo>
                  <a:lnTo>
                    <a:pt x="86" y="574"/>
                  </a:lnTo>
                  <a:lnTo>
                    <a:pt x="90" y="555"/>
                  </a:lnTo>
                  <a:lnTo>
                    <a:pt x="85" y="537"/>
                  </a:lnTo>
                  <a:lnTo>
                    <a:pt x="79" y="533"/>
                  </a:lnTo>
                  <a:lnTo>
                    <a:pt x="71" y="530"/>
                  </a:lnTo>
                  <a:lnTo>
                    <a:pt x="56" y="528"/>
                  </a:lnTo>
                  <a:lnTo>
                    <a:pt x="55" y="513"/>
                  </a:lnTo>
                  <a:lnTo>
                    <a:pt x="53" y="507"/>
                  </a:lnTo>
                  <a:lnTo>
                    <a:pt x="51" y="506"/>
                  </a:lnTo>
                  <a:lnTo>
                    <a:pt x="49" y="504"/>
                  </a:lnTo>
                  <a:lnTo>
                    <a:pt x="49" y="501"/>
                  </a:lnTo>
                  <a:lnTo>
                    <a:pt x="49" y="498"/>
                  </a:lnTo>
                  <a:lnTo>
                    <a:pt x="49" y="495"/>
                  </a:lnTo>
                  <a:lnTo>
                    <a:pt x="48" y="493"/>
                  </a:lnTo>
                  <a:lnTo>
                    <a:pt x="45" y="489"/>
                  </a:lnTo>
                  <a:lnTo>
                    <a:pt x="44" y="487"/>
                  </a:lnTo>
                  <a:lnTo>
                    <a:pt x="43" y="485"/>
                  </a:lnTo>
                  <a:lnTo>
                    <a:pt x="41" y="484"/>
                  </a:lnTo>
                  <a:lnTo>
                    <a:pt x="35" y="481"/>
                  </a:lnTo>
                  <a:lnTo>
                    <a:pt x="34" y="480"/>
                  </a:lnTo>
                  <a:lnTo>
                    <a:pt x="34" y="479"/>
                  </a:lnTo>
                  <a:lnTo>
                    <a:pt x="35" y="477"/>
                  </a:lnTo>
                  <a:lnTo>
                    <a:pt x="35" y="476"/>
                  </a:lnTo>
                  <a:lnTo>
                    <a:pt x="39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39" y="468"/>
                  </a:lnTo>
                  <a:lnTo>
                    <a:pt x="36" y="465"/>
                  </a:lnTo>
                  <a:lnTo>
                    <a:pt x="33" y="462"/>
                  </a:lnTo>
                  <a:lnTo>
                    <a:pt x="15" y="450"/>
                  </a:lnTo>
                  <a:lnTo>
                    <a:pt x="12" y="447"/>
                  </a:lnTo>
                  <a:lnTo>
                    <a:pt x="9" y="444"/>
                  </a:lnTo>
                  <a:lnTo>
                    <a:pt x="3" y="436"/>
                  </a:lnTo>
                  <a:lnTo>
                    <a:pt x="1" y="431"/>
                  </a:lnTo>
                  <a:lnTo>
                    <a:pt x="0" y="428"/>
                  </a:lnTo>
                  <a:lnTo>
                    <a:pt x="1" y="422"/>
                  </a:lnTo>
                  <a:lnTo>
                    <a:pt x="2" y="417"/>
                  </a:lnTo>
                  <a:lnTo>
                    <a:pt x="5" y="411"/>
                  </a:lnTo>
                  <a:lnTo>
                    <a:pt x="10" y="404"/>
                  </a:lnTo>
                  <a:lnTo>
                    <a:pt x="11" y="402"/>
                  </a:lnTo>
                  <a:lnTo>
                    <a:pt x="12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4" y="393"/>
                  </a:lnTo>
                  <a:lnTo>
                    <a:pt x="15" y="391"/>
                  </a:lnTo>
                  <a:lnTo>
                    <a:pt x="16" y="390"/>
                  </a:lnTo>
                  <a:lnTo>
                    <a:pt x="18" y="389"/>
                  </a:lnTo>
                  <a:lnTo>
                    <a:pt x="23" y="387"/>
                  </a:lnTo>
                  <a:lnTo>
                    <a:pt x="24" y="386"/>
                  </a:lnTo>
                  <a:lnTo>
                    <a:pt x="25" y="384"/>
                  </a:lnTo>
                  <a:lnTo>
                    <a:pt x="25" y="382"/>
                  </a:lnTo>
                  <a:lnTo>
                    <a:pt x="25" y="376"/>
                  </a:lnTo>
                  <a:lnTo>
                    <a:pt x="26" y="373"/>
                  </a:lnTo>
                  <a:lnTo>
                    <a:pt x="26" y="371"/>
                  </a:lnTo>
                  <a:lnTo>
                    <a:pt x="28" y="370"/>
                  </a:lnTo>
                  <a:lnTo>
                    <a:pt x="29" y="369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1" y="351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8" y="340"/>
                  </a:lnTo>
                  <a:lnTo>
                    <a:pt x="39" y="337"/>
                  </a:lnTo>
                  <a:lnTo>
                    <a:pt x="40" y="332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41" y="318"/>
                  </a:lnTo>
                  <a:lnTo>
                    <a:pt x="43" y="312"/>
                  </a:lnTo>
                  <a:lnTo>
                    <a:pt x="43" y="309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1" y="304"/>
                  </a:lnTo>
                  <a:lnTo>
                    <a:pt x="40" y="302"/>
                  </a:lnTo>
                  <a:lnTo>
                    <a:pt x="40" y="299"/>
                  </a:lnTo>
                  <a:lnTo>
                    <a:pt x="40" y="297"/>
                  </a:lnTo>
                  <a:lnTo>
                    <a:pt x="51" y="286"/>
                  </a:lnTo>
                  <a:lnTo>
                    <a:pt x="52" y="284"/>
                  </a:lnTo>
                  <a:lnTo>
                    <a:pt x="53" y="281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5" y="253"/>
                  </a:lnTo>
                  <a:lnTo>
                    <a:pt x="53" y="249"/>
                  </a:lnTo>
                  <a:lnTo>
                    <a:pt x="50" y="230"/>
                  </a:lnTo>
                  <a:lnTo>
                    <a:pt x="49" y="225"/>
                  </a:lnTo>
                  <a:lnTo>
                    <a:pt x="48" y="223"/>
                  </a:lnTo>
                  <a:lnTo>
                    <a:pt x="47" y="222"/>
                  </a:lnTo>
                  <a:lnTo>
                    <a:pt x="44" y="221"/>
                  </a:lnTo>
                  <a:lnTo>
                    <a:pt x="43" y="221"/>
                  </a:lnTo>
                  <a:lnTo>
                    <a:pt x="39" y="221"/>
                  </a:lnTo>
                  <a:lnTo>
                    <a:pt x="37" y="221"/>
                  </a:lnTo>
                  <a:lnTo>
                    <a:pt x="29" y="220"/>
                  </a:lnTo>
                  <a:lnTo>
                    <a:pt x="24" y="221"/>
                  </a:lnTo>
                  <a:lnTo>
                    <a:pt x="21" y="220"/>
                  </a:lnTo>
                  <a:lnTo>
                    <a:pt x="18" y="220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6" y="213"/>
                  </a:lnTo>
                  <a:lnTo>
                    <a:pt x="17" y="211"/>
                  </a:lnTo>
                  <a:lnTo>
                    <a:pt x="20" y="207"/>
                  </a:lnTo>
                  <a:lnTo>
                    <a:pt x="21" y="206"/>
                  </a:lnTo>
                  <a:lnTo>
                    <a:pt x="20" y="204"/>
                  </a:lnTo>
                  <a:lnTo>
                    <a:pt x="18" y="202"/>
                  </a:lnTo>
                  <a:lnTo>
                    <a:pt x="16" y="201"/>
                  </a:lnTo>
                  <a:lnTo>
                    <a:pt x="13" y="196"/>
                  </a:lnTo>
                  <a:lnTo>
                    <a:pt x="13" y="193"/>
                  </a:lnTo>
                  <a:lnTo>
                    <a:pt x="13" y="191"/>
                  </a:lnTo>
                  <a:lnTo>
                    <a:pt x="15" y="190"/>
                  </a:lnTo>
                  <a:lnTo>
                    <a:pt x="20" y="191"/>
                  </a:lnTo>
                  <a:lnTo>
                    <a:pt x="23" y="190"/>
                  </a:lnTo>
                  <a:lnTo>
                    <a:pt x="24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7" y="175"/>
                  </a:lnTo>
                  <a:lnTo>
                    <a:pt x="27" y="153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9" y="130"/>
                  </a:lnTo>
                  <a:lnTo>
                    <a:pt x="8" y="128"/>
                  </a:lnTo>
                  <a:lnTo>
                    <a:pt x="6" y="124"/>
                  </a:lnTo>
                  <a:lnTo>
                    <a:pt x="6" y="120"/>
                  </a:lnTo>
                  <a:lnTo>
                    <a:pt x="6" y="116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5" y="105"/>
                  </a:lnTo>
                  <a:lnTo>
                    <a:pt x="4" y="103"/>
                  </a:lnTo>
                  <a:lnTo>
                    <a:pt x="3" y="100"/>
                  </a:lnTo>
                  <a:lnTo>
                    <a:pt x="5" y="99"/>
                  </a:lnTo>
                  <a:lnTo>
                    <a:pt x="52" y="97"/>
                  </a:lnTo>
                  <a:lnTo>
                    <a:pt x="160" y="93"/>
                  </a:lnTo>
                  <a:lnTo>
                    <a:pt x="269" y="89"/>
                  </a:lnTo>
                  <a:lnTo>
                    <a:pt x="378" y="85"/>
                  </a:lnTo>
                  <a:lnTo>
                    <a:pt x="487" y="81"/>
                  </a:lnTo>
                  <a:lnTo>
                    <a:pt x="595" y="76"/>
                  </a:lnTo>
                  <a:lnTo>
                    <a:pt x="704" y="70"/>
                  </a:lnTo>
                  <a:lnTo>
                    <a:pt x="812" y="65"/>
                  </a:lnTo>
                  <a:lnTo>
                    <a:pt x="921" y="59"/>
                  </a:lnTo>
                  <a:lnTo>
                    <a:pt x="1030" y="53"/>
                  </a:lnTo>
                  <a:lnTo>
                    <a:pt x="1138" y="46"/>
                  </a:lnTo>
                  <a:lnTo>
                    <a:pt x="1247" y="40"/>
                  </a:lnTo>
                  <a:lnTo>
                    <a:pt x="1355" y="32"/>
                  </a:lnTo>
                  <a:lnTo>
                    <a:pt x="1464" y="25"/>
                  </a:lnTo>
                  <a:lnTo>
                    <a:pt x="1572" y="17"/>
                  </a:lnTo>
                  <a:lnTo>
                    <a:pt x="1681" y="9"/>
                  </a:lnTo>
                  <a:lnTo>
                    <a:pt x="1789" y="0"/>
                  </a:lnTo>
                  <a:lnTo>
                    <a:pt x="1789" y="1"/>
                  </a:lnTo>
                  <a:lnTo>
                    <a:pt x="1789" y="7"/>
                  </a:lnTo>
                  <a:lnTo>
                    <a:pt x="1790" y="12"/>
                  </a:lnTo>
                  <a:lnTo>
                    <a:pt x="1791" y="17"/>
                  </a:lnTo>
                  <a:lnTo>
                    <a:pt x="1793" y="22"/>
                  </a:lnTo>
                  <a:lnTo>
                    <a:pt x="1799" y="30"/>
                  </a:lnTo>
                  <a:lnTo>
                    <a:pt x="1801" y="34"/>
                  </a:lnTo>
                  <a:lnTo>
                    <a:pt x="1802" y="39"/>
                  </a:lnTo>
                  <a:lnTo>
                    <a:pt x="1804" y="51"/>
                  </a:lnTo>
                  <a:lnTo>
                    <a:pt x="1807" y="55"/>
                  </a:lnTo>
                  <a:lnTo>
                    <a:pt x="1811" y="58"/>
                  </a:lnTo>
                  <a:lnTo>
                    <a:pt x="1841" y="67"/>
                  </a:lnTo>
                  <a:lnTo>
                    <a:pt x="1850" y="76"/>
                  </a:lnTo>
                  <a:lnTo>
                    <a:pt x="1852" y="92"/>
                  </a:lnTo>
                  <a:lnTo>
                    <a:pt x="1847" y="106"/>
                  </a:lnTo>
                  <a:lnTo>
                    <a:pt x="1831" y="131"/>
                  </a:lnTo>
                  <a:lnTo>
                    <a:pt x="1828" y="147"/>
                  </a:lnTo>
                  <a:lnTo>
                    <a:pt x="1833" y="177"/>
                  </a:lnTo>
                  <a:lnTo>
                    <a:pt x="1836" y="192"/>
                  </a:lnTo>
                  <a:lnTo>
                    <a:pt x="1838" y="208"/>
                  </a:lnTo>
                  <a:lnTo>
                    <a:pt x="1839" y="213"/>
                  </a:lnTo>
                  <a:lnTo>
                    <a:pt x="1841" y="218"/>
                  </a:lnTo>
                  <a:lnTo>
                    <a:pt x="1843" y="238"/>
                  </a:lnTo>
                  <a:lnTo>
                    <a:pt x="1845" y="248"/>
                  </a:lnTo>
                  <a:lnTo>
                    <a:pt x="1850" y="255"/>
                  </a:lnTo>
                  <a:lnTo>
                    <a:pt x="1860" y="265"/>
                  </a:lnTo>
                  <a:lnTo>
                    <a:pt x="1864" y="271"/>
                  </a:lnTo>
                  <a:lnTo>
                    <a:pt x="1867" y="279"/>
                  </a:lnTo>
                  <a:lnTo>
                    <a:pt x="1869" y="298"/>
                  </a:lnTo>
                  <a:lnTo>
                    <a:pt x="1871" y="306"/>
                  </a:lnTo>
                  <a:lnTo>
                    <a:pt x="1884" y="327"/>
                  </a:lnTo>
                  <a:lnTo>
                    <a:pt x="1889" y="332"/>
                  </a:lnTo>
                  <a:lnTo>
                    <a:pt x="1897" y="337"/>
                  </a:lnTo>
                  <a:lnTo>
                    <a:pt x="1912" y="342"/>
                  </a:lnTo>
                  <a:lnTo>
                    <a:pt x="1971" y="348"/>
                  </a:lnTo>
                  <a:lnTo>
                    <a:pt x="1986" y="353"/>
                  </a:lnTo>
                  <a:lnTo>
                    <a:pt x="1994" y="353"/>
                  </a:lnTo>
                  <a:lnTo>
                    <a:pt x="2003" y="355"/>
                  </a:lnTo>
                  <a:lnTo>
                    <a:pt x="2008" y="361"/>
                  </a:lnTo>
                  <a:lnTo>
                    <a:pt x="2016" y="378"/>
                  </a:lnTo>
                  <a:lnTo>
                    <a:pt x="2020" y="383"/>
                  </a:lnTo>
                  <a:lnTo>
                    <a:pt x="2029" y="395"/>
                  </a:lnTo>
                  <a:lnTo>
                    <a:pt x="2033" y="401"/>
                  </a:lnTo>
                  <a:lnTo>
                    <a:pt x="2032" y="406"/>
                  </a:lnTo>
                  <a:lnTo>
                    <a:pt x="2029" y="4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xmlns="" id="{EE1A39A2-2771-49CE-9494-C5B4ABF71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7806" y="3457403"/>
              <a:ext cx="505466" cy="514655"/>
            </a:xfrm>
            <a:custGeom>
              <a:avLst/>
              <a:gdLst>
                <a:gd name="T0" fmla="*/ 1813 w 1976"/>
                <a:gd name="T1" fmla="*/ 1728 h 1998"/>
                <a:gd name="T2" fmla="*/ 1962 w 1976"/>
                <a:gd name="T3" fmla="*/ 1178 h 1998"/>
                <a:gd name="T4" fmla="*/ 1878 w 1976"/>
                <a:gd name="T5" fmla="*/ 1165 h 1998"/>
                <a:gd name="T6" fmla="*/ 1840 w 1976"/>
                <a:gd name="T7" fmla="*/ 1118 h 1998"/>
                <a:gd name="T8" fmla="*/ 1807 w 1976"/>
                <a:gd name="T9" fmla="*/ 1018 h 1998"/>
                <a:gd name="T10" fmla="*/ 1763 w 1976"/>
                <a:gd name="T11" fmla="*/ 971 h 1998"/>
                <a:gd name="T12" fmla="*/ 1713 w 1976"/>
                <a:gd name="T13" fmla="*/ 923 h 1998"/>
                <a:gd name="T14" fmla="*/ 1694 w 1976"/>
                <a:gd name="T15" fmla="*/ 870 h 1998"/>
                <a:gd name="T16" fmla="*/ 1622 w 1976"/>
                <a:gd name="T17" fmla="*/ 767 h 1998"/>
                <a:gd name="T18" fmla="*/ 1508 w 1976"/>
                <a:gd name="T19" fmla="*/ 691 h 1998"/>
                <a:gd name="T20" fmla="*/ 1465 w 1976"/>
                <a:gd name="T21" fmla="*/ 655 h 1998"/>
                <a:gd name="T22" fmla="*/ 1410 w 1976"/>
                <a:gd name="T23" fmla="*/ 574 h 1998"/>
                <a:gd name="T24" fmla="*/ 1288 w 1976"/>
                <a:gd name="T25" fmla="*/ 478 h 1998"/>
                <a:gd name="T26" fmla="*/ 1175 w 1976"/>
                <a:gd name="T27" fmla="*/ 405 h 1998"/>
                <a:gd name="T28" fmla="*/ 1110 w 1976"/>
                <a:gd name="T29" fmla="*/ 340 h 1998"/>
                <a:gd name="T30" fmla="*/ 967 w 1976"/>
                <a:gd name="T31" fmla="*/ 213 h 1998"/>
                <a:gd name="T32" fmla="*/ 847 w 1976"/>
                <a:gd name="T33" fmla="*/ 123 h 1998"/>
                <a:gd name="T34" fmla="*/ 876 w 1976"/>
                <a:gd name="T35" fmla="*/ 54 h 1998"/>
                <a:gd name="T36" fmla="*/ 860 w 1976"/>
                <a:gd name="T37" fmla="*/ 9 h 1998"/>
                <a:gd name="T38" fmla="*/ 502 w 1976"/>
                <a:gd name="T39" fmla="*/ 67 h 1998"/>
                <a:gd name="T40" fmla="*/ 91 w 1976"/>
                <a:gd name="T41" fmla="*/ 118 h 1998"/>
                <a:gd name="T42" fmla="*/ 62 w 1976"/>
                <a:gd name="T43" fmla="*/ 333 h 1998"/>
                <a:gd name="T44" fmla="*/ 208 w 1976"/>
                <a:gd name="T45" fmla="*/ 802 h 1998"/>
                <a:gd name="T46" fmla="*/ 277 w 1976"/>
                <a:gd name="T47" fmla="*/ 1026 h 1998"/>
                <a:gd name="T48" fmla="*/ 320 w 1976"/>
                <a:gd name="T49" fmla="*/ 1109 h 1998"/>
                <a:gd name="T50" fmla="*/ 382 w 1976"/>
                <a:gd name="T51" fmla="*/ 1219 h 1998"/>
                <a:gd name="T52" fmla="*/ 389 w 1976"/>
                <a:gd name="T53" fmla="*/ 1273 h 1998"/>
                <a:gd name="T54" fmla="*/ 422 w 1976"/>
                <a:gd name="T55" fmla="*/ 1316 h 1998"/>
                <a:gd name="T56" fmla="*/ 391 w 1976"/>
                <a:gd name="T57" fmla="*/ 1351 h 1998"/>
                <a:gd name="T58" fmla="*/ 383 w 1976"/>
                <a:gd name="T59" fmla="*/ 1442 h 1998"/>
                <a:gd name="T60" fmla="*/ 406 w 1976"/>
                <a:gd name="T61" fmla="*/ 1597 h 1998"/>
                <a:gd name="T62" fmla="*/ 415 w 1976"/>
                <a:gd name="T63" fmla="*/ 1710 h 1998"/>
                <a:gd name="T64" fmla="*/ 446 w 1976"/>
                <a:gd name="T65" fmla="*/ 1821 h 1998"/>
                <a:gd name="T66" fmla="*/ 479 w 1976"/>
                <a:gd name="T67" fmla="*/ 1891 h 1998"/>
                <a:gd name="T68" fmla="*/ 559 w 1976"/>
                <a:gd name="T69" fmla="*/ 1992 h 1998"/>
                <a:gd name="T70" fmla="*/ 909 w 1976"/>
                <a:gd name="T71" fmla="*/ 1966 h 1998"/>
                <a:gd name="T72" fmla="*/ 1397 w 1976"/>
                <a:gd name="T73" fmla="*/ 1926 h 1998"/>
                <a:gd name="T74" fmla="*/ 1550 w 1976"/>
                <a:gd name="T75" fmla="*/ 1922 h 1998"/>
                <a:gd name="T76" fmla="*/ 1570 w 1976"/>
                <a:gd name="T77" fmla="*/ 1966 h 1998"/>
                <a:gd name="T78" fmla="*/ 1621 w 1976"/>
                <a:gd name="T79" fmla="*/ 1992 h 1998"/>
                <a:gd name="T80" fmla="*/ 1638 w 1976"/>
                <a:gd name="T81" fmla="*/ 1897 h 1998"/>
                <a:gd name="T82" fmla="*/ 1618 w 1976"/>
                <a:gd name="T83" fmla="*/ 1841 h 1998"/>
                <a:gd name="T84" fmla="*/ 1623 w 1976"/>
                <a:gd name="T85" fmla="*/ 1800 h 1998"/>
                <a:gd name="T86" fmla="*/ 1642 w 1976"/>
                <a:gd name="T87" fmla="*/ 1781 h 1998"/>
                <a:gd name="T88" fmla="*/ 1723 w 1976"/>
                <a:gd name="T89" fmla="*/ 1793 h 1998"/>
                <a:gd name="T90" fmla="*/ 1801 w 1976"/>
                <a:gd name="T91" fmla="*/ 1805 h 1998"/>
                <a:gd name="T92" fmla="*/ 1805 w 1976"/>
                <a:gd name="T93" fmla="*/ 1744 h 1998"/>
                <a:gd name="T94" fmla="*/ 1808 w 1976"/>
                <a:gd name="T95" fmla="*/ 1717 h 1998"/>
                <a:gd name="T96" fmla="*/ 1813 w 1976"/>
                <a:gd name="T97" fmla="*/ 1653 h 1998"/>
                <a:gd name="T98" fmla="*/ 1822 w 1976"/>
                <a:gd name="T99" fmla="*/ 1636 h 1998"/>
                <a:gd name="T100" fmla="*/ 1814 w 1976"/>
                <a:gd name="T101" fmla="*/ 1571 h 1998"/>
                <a:gd name="T102" fmla="*/ 1867 w 1976"/>
                <a:gd name="T103" fmla="*/ 1536 h 1998"/>
                <a:gd name="T104" fmla="*/ 1842 w 1976"/>
                <a:gd name="T105" fmla="*/ 1514 h 1998"/>
                <a:gd name="T106" fmla="*/ 1844 w 1976"/>
                <a:gd name="T107" fmla="*/ 1470 h 1998"/>
                <a:gd name="T108" fmla="*/ 1872 w 1976"/>
                <a:gd name="T109" fmla="*/ 1416 h 1998"/>
                <a:gd name="T110" fmla="*/ 1821 w 1976"/>
                <a:gd name="T111" fmla="*/ 1415 h 1998"/>
                <a:gd name="T112" fmla="*/ 1865 w 1976"/>
                <a:gd name="T113" fmla="*/ 1374 h 1998"/>
                <a:gd name="T114" fmla="*/ 1875 w 1976"/>
                <a:gd name="T115" fmla="*/ 1347 h 1998"/>
                <a:gd name="T116" fmla="*/ 1836 w 1976"/>
                <a:gd name="T117" fmla="*/ 1316 h 1998"/>
                <a:gd name="T118" fmla="*/ 1904 w 1976"/>
                <a:gd name="T119" fmla="*/ 1279 h 1998"/>
                <a:gd name="T120" fmla="*/ 1892 w 1976"/>
                <a:gd name="T121" fmla="*/ 1249 h 1998"/>
                <a:gd name="T122" fmla="*/ 1936 w 1976"/>
                <a:gd name="T123" fmla="*/ 1212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6" h="1998">
                  <a:moveTo>
                    <a:pt x="1833" y="1765"/>
                  </a:moveTo>
                  <a:lnTo>
                    <a:pt x="1832" y="1759"/>
                  </a:lnTo>
                  <a:lnTo>
                    <a:pt x="1836" y="1745"/>
                  </a:lnTo>
                  <a:lnTo>
                    <a:pt x="1837" y="1729"/>
                  </a:lnTo>
                  <a:lnTo>
                    <a:pt x="1836" y="1716"/>
                  </a:lnTo>
                  <a:lnTo>
                    <a:pt x="1837" y="1701"/>
                  </a:lnTo>
                  <a:lnTo>
                    <a:pt x="1836" y="1690"/>
                  </a:lnTo>
                  <a:lnTo>
                    <a:pt x="1834" y="1681"/>
                  </a:lnTo>
                  <a:lnTo>
                    <a:pt x="1832" y="1681"/>
                  </a:lnTo>
                  <a:lnTo>
                    <a:pt x="1831" y="1696"/>
                  </a:lnTo>
                  <a:lnTo>
                    <a:pt x="1814" y="1714"/>
                  </a:lnTo>
                  <a:lnTo>
                    <a:pt x="1813" y="1728"/>
                  </a:lnTo>
                  <a:lnTo>
                    <a:pt x="1814" y="1730"/>
                  </a:lnTo>
                  <a:lnTo>
                    <a:pt x="1819" y="1738"/>
                  </a:lnTo>
                  <a:lnTo>
                    <a:pt x="1821" y="1742"/>
                  </a:lnTo>
                  <a:lnTo>
                    <a:pt x="1821" y="1746"/>
                  </a:lnTo>
                  <a:lnTo>
                    <a:pt x="1823" y="1757"/>
                  </a:lnTo>
                  <a:lnTo>
                    <a:pt x="1832" y="1791"/>
                  </a:lnTo>
                  <a:lnTo>
                    <a:pt x="1836" y="1792"/>
                  </a:lnTo>
                  <a:lnTo>
                    <a:pt x="1838" y="1787"/>
                  </a:lnTo>
                  <a:lnTo>
                    <a:pt x="1838" y="1778"/>
                  </a:lnTo>
                  <a:lnTo>
                    <a:pt x="1833" y="1765"/>
                  </a:lnTo>
                  <a:close/>
                  <a:moveTo>
                    <a:pt x="1969" y="1179"/>
                  </a:moveTo>
                  <a:lnTo>
                    <a:pt x="1962" y="1178"/>
                  </a:lnTo>
                  <a:lnTo>
                    <a:pt x="1957" y="1179"/>
                  </a:lnTo>
                  <a:lnTo>
                    <a:pt x="1953" y="1178"/>
                  </a:lnTo>
                  <a:lnTo>
                    <a:pt x="1952" y="1177"/>
                  </a:lnTo>
                  <a:lnTo>
                    <a:pt x="1952" y="1177"/>
                  </a:lnTo>
                  <a:lnTo>
                    <a:pt x="1944" y="1178"/>
                  </a:lnTo>
                  <a:lnTo>
                    <a:pt x="1937" y="1176"/>
                  </a:lnTo>
                  <a:lnTo>
                    <a:pt x="1931" y="1173"/>
                  </a:lnTo>
                  <a:lnTo>
                    <a:pt x="1927" y="1167"/>
                  </a:lnTo>
                  <a:lnTo>
                    <a:pt x="1924" y="1164"/>
                  </a:lnTo>
                  <a:lnTo>
                    <a:pt x="1908" y="1160"/>
                  </a:lnTo>
                  <a:lnTo>
                    <a:pt x="1899" y="1159"/>
                  </a:lnTo>
                  <a:lnTo>
                    <a:pt x="1878" y="1165"/>
                  </a:lnTo>
                  <a:lnTo>
                    <a:pt x="1874" y="1164"/>
                  </a:lnTo>
                  <a:lnTo>
                    <a:pt x="1861" y="1152"/>
                  </a:lnTo>
                  <a:lnTo>
                    <a:pt x="1859" y="1151"/>
                  </a:lnTo>
                  <a:lnTo>
                    <a:pt x="1855" y="1149"/>
                  </a:lnTo>
                  <a:lnTo>
                    <a:pt x="1852" y="1147"/>
                  </a:lnTo>
                  <a:lnTo>
                    <a:pt x="1851" y="1144"/>
                  </a:lnTo>
                  <a:lnTo>
                    <a:pt x="1850" y="1142"/>
                  </a:lnTo>
                  <a:lnTo>
                    <a:pt x="1851" y="1140"/>
                  </a:lnTo>
                  <a:lnTo>
                    <a:pt x="1851" y="1139"/>
                  </a:lnTo>
                  <a:lnTo>
                    <a:pt x="1842" y="1126"/>
                  </a:lnTo>
                  <a:lnTo>
                    <a:pt x="1840" y="1123"/>
                  </a:lnTo>
                  <a:lnTo>
                    <a:pt x="1840" y="1118"/>
                  </a:lnTo>
                  <a:lnTo>
                    <a:pt x="1842" y="1110"/>
                  </a:lnTo>
                  <a:lnTo>
                    <a:pt x="1843" y="1107"/>
                  </a:lnTo>
                  <a:lnTo>
                    <a:pt x="1840" y="1095"/>
                  </a:lnTo>
                  <a:lnTo>
                    <a:pt x="1840" y="1090"/>
                  </a:lnTo>
                  <a:lnTo>
                    <a:pt x="1840" y="1086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0" y="1065"/>
                  </a:lnTo>
                  <a:lnTo>
                    <a:pt x="1835" y="1058"/>
                  </a:lnTo>
                  <a:lnTo>
                    <a:pt x="1830" y="1053"/>
                  </a:lnTo>
                  <a:lnTo>
                    <a:pt x="1824" y="1052"/>
                  </a:lnTo>
                  <a:lnTo>
                    <a:pt x="1807" y="1018"/>
                  </a:lnTo>
                  <a:lnTo>
                    <a:pt x="1805" y="1004"/>
                  </a:lnTo>
                  <a:lnTo>
                    <a:pt x="1802" y="997"/>
                  </a:lnTo>
                  <a:lnTo>
                    <a:pt x="1796" y="995"/>
                  </a:lnTo>
                  <a:lnTo>
                    <a:pt x="1791" y="994"/>
                  </a:lnTo>
                  <a:lnTo>
                    <a:pt x="1788" y="990"/>
                  </a:lnTo>
                  <a:lnTo>
                    <a:pt x="1786" y="985"/>
                  </a:lnTo>
                  <a:lnTo>
                    <a:pt x="1784" y="981"/>
                  </a:lnTo>
                  <a:lnTo>
                    <a:pt x="1782" y="980"/>
                  </a:lnTo>
                  <a:lnTo>
                    <a:pt x="1773" y="977"/>
                  </a:lnTo>
                  <a:lnTo>
                    <a:pt x="1772" y="977"/>
                  </a:lnTo>
                  <a:lnTo>
                    <a:pt x="1770" y="976"/>
                  </a:lnTo>
                  <a:lnTo>
                    <a:pt x="1763" y="971"/>
                  </a:lnTo>
                  <a:lnTo>
                    <a:pt x="1760" y="968"/>
                  </a:lnTo>
                  <a:lnTo>
                    <a:pt x="1756" y="966"/>
                  </a:lnTo>
                  <a:lnTo>
                    <a:pt x="1752" y="965"/>
                  </a:lnTo>
                  <a:lnTo>
                    <a:pt x="1741" y="965"/>
                  </a:lnTo>
                  <a:lnTo>
                    <a:pt x="1733" y="963"/>
                  </a:lnTo>
                  <a:lnTo>
                    <a:pt x="1725" y="959"/>
                  </a:lnTo>
                  <a:lnTo>
                    <a:pt x="1720" y="955"/>
                  </a:lnTo>
                  <a:lnTo>
                    <a:pt x="1715" y="948"/>
                  </a:lnTo>
                  <a:lnTo>
                    <a:pt x="1714" y="942"/>
                  </a:lnTo>
                  <a:lnTo>
                    <a:pt x="1715" y="935"/>
                  </a:lnTo>
                  <a:lnTo>
                    <a:pt x="1715" y="926"/>
                  </a:lnTo>
                  <a:lnTo>
                    <a:pt x="1713" y="923"/>
                  </a:lnTo>
                  <a:lnTo>
                    <a:pt x="1711" y="920"/>
                  </a:lnTo>
                  <a:lnTo>
                    <a:pt x="1708" y="917"/>
                  </a:lnTo>
                  <a:lnTo>
                    <a:pt x="1706" y="917"/>
                  </a:lnTo>
                  <a:lnTo>
                    <a:pt x="1705" y="915"/>
                  </a:lnTo>
                  <a:lnTo>
                    <a:pt x="1706" y="910"/>
                  </a:lnTo>
                  <a:lnTo>
                    <a:pt x="1706" y="904"/>
                  </a:lnTo>
                  <a:lnTo>
                    <a:pt x="1707" y="901"/>
                  </a:lnTo>
                  <a:lnTo>
                    <a:pt x="1707" y="895"/>
                  </a:lnTo>
                  <a:lnTo>
                    <a:pt x="1703" y="888"/>
                  </a:lnTo>
                  <a:lnTo>
                    <a:pt x="1699" y="883"/>
                  </a:lnTo>
                  <a:lnTo>
                    <a:pt x="1695" y="876"/>
                  </a:lnTo>
                  <a:lnTo>
                    <a:pt x="1694" y="870"/>
                  </a:lnTo>
                  <a:lnTo>
                    <a:pt x="1692" y="863"/>
                  </a:lnTo>
                  <a:lnTo>
                    <a:pt x="1686" y="852"/>
                  </a:lnTo>
                  <a:lnTo>
                    <a:pt x="1661" y="822"/>
                  </a:lnTo>
                  <a:lnTo>
                    <a:pt x="1656" y="819"/>
                  </a:lnTo>
                  <a:lnTo>
                    <a:pt x="1655" y="810"/>
                  </a:lnTo>
                  <a:lnTo>
                    <a:pt x="1655" y="794"/>
                  </a:lnTo>
                  <a:lnTo>
                    <a:pt x="1653" y="787"/>
                  </a:lnTo>
                  <a:lnTo>
                    <a:pt x="1648" y="779"/>
                  </a:lnTo>
                  <a:lnTo>
                    <a:pt x="1642" y="772"/>
                  </a:lnTo>
                  <a:lnTo>
                    <a:pt x="1637" y="770"/>
                  </a:lnTo>
                  <a:lnTo>
                    <a:pt x="1628" y="770"/>
                  </a:lnTo>
                  <a:lnTo>
                    <a:pt x="1622" y="767"/>
                  </a:lnTo>
                  <a:lnTo>
                    <a:pt x="1610" y="759"/>
                  </a:lnTo>
                  <a:lnTo>
                    <a:pt x="1593" y="752"/>
                  </a:lnTo>
                  <a:lnTo>
                    <a:pt x="1559" y="744"/>
                  </a:lnTo>
                  <a:lnTo>
                    <a:pt x="1544" y="735"/>
                  </a:lnTo>
                  <a:lnTo>
                    <a:pt x="1541" y="730"/>
                  </a:lnTo>
                  <a:lnTo>
                    <a:pt x="1535" y="712"/>
                  </a:lnTo>
                  <a:lnTo>
                    <a:pt x="1532" y="709"/>
                  </a:lnTo>
                  <a:lnTo>
                    <a:pt x="1524" y="710"/>
                  </a:lnTo>
                  <a:lnTo>
                    <a:pt x="1517" y="709"/>
                  </a:lnTo>
                  <a:lnTo>
                    <a:pt x="1510" y="704"/>
                  </a:lnTo>
                  <a:lnTo>
                    <a:pt x="1503" y="695"/>
                  </a:lnTo>
                  <a:lnTo>
                    <a:pt x="1508" y="691"/>
                  </a:lnTo>
                  <a:lnTo>
                    <a:pt x="1508" y="686"/>
                  </a:lnTo>
                  <a:lnTo>
                    <a:pt x="1505" y="681"/>
                  </a:lnTo>
                  <a:lnTo>
                    <a:pt x="1497" y="677"/>
                  </a:lnTo>
                  <a:lnTo>
                    <a:pt x="1502" y="674"/>
                  </a:lnTo>
                  <a:lnTo>
                    <a:pt x="1501" y="671"/>
                  </a:lnTo>
                  <a:lnTo>
                    <a:pt x="1499" y="670"/>
                  </a:lnTo>
                  <a:lnTo>
                    <a:pt x="1494" y="669"/>
                  </a:lnTo>
                  <a:lnTo>
                    <a:pt x="1490" y="669"/>
                  </a:lnTo>
                  <a:lnTo>
                    <a:pt x="1488" y="671"/>
                  </a:lnTo>
                  <a:lnTo>
                    <a:pt x="1487" y="674"/>
                  </a:lnTo>
                  <a:lnTo>
                    <a:pt x="1484" y="671"/>
                  </a:lnTo>
                  <a:lnTo>
                    <a:pt x="1465" y="655"/>
                  </a:lnTo>
                  <a:lnTo>
                    <a:pt x="1461" y="649"/>
                  </a:lnTo>
                  <a:lnTo>
                    <a:pt x="1466" y="645"/>
                  </a:lnTo>
                  <a:lnTo>
                    <a:pt x="1460" y="635"/>
                  </a:lnTo>
                  <a:lnTo>
                    <a:pt x="1460" y="632"/>
                  </a:lnTo>
                  <a:lnTo>
                    <a:pt x="1466" y="630"/>
                  </a:lnTo>
                  <a:lnTo>
                    <a:pt x="1462" y="624"/>
                  </a:lnTo>
                  <a:lnTo>
                    <a:pt x="1459" y="622"/>
                  </a:lnTo>
                  <a:lnTo>
                    <a:pt x="1461" y="612"/>
                  </a:lnTo>
                  <a:lnTo>
                    <a:pt x="1454" y="605"/>
                  </a:lnTo>
                  <a:lnTo>
                    <a:pt x="1437" y="597"/>
                  </a:lnTo>
                  <a:lnTo>
                    <a:pt x="1429" y="591"/>
                  </a:lnTo>
                  <a:lnTo>
                    <a:pt x="1410" y="574"/>
                  </a:lnTo>
                  <a:lnTo>
                    <a:pt x="1401" y="569"/>
                  </a:lnTo>
                  <a:lnTo>
                    <a:pt x="1393" y="566"/>
                  </a:lnTo>
                  <a:lnTo>
                    <a:pt x="1375" y="564"/>
                  </a:lnTo>
                  <a:lnTo>
                    <a:pt x="1366" y="561"/>
                  </a:lnTo>
                  <a:lnTo>
                    <a:pt x="1357" y="557"/>
                  </a:lnTo>
                  <a:lnTo>
                    <a:pt x="1348" y="550"/>
                  </a:lnTo>
                  <a:lnTo>
                    <a:pt x="1340" y="538"/>
                  </a:lnTo>
                  <a:lnTo>
                    <a:pt x="1336" y="529"/>
                  </a:lnTo>
                  <a:lnTo>
                    <a:pt x="1328" y="521"/>
                  </a:lnTo>
                  <a:lnTo>
                    <a:pt x="1321" y="502"/>
                  </a:lnTo>
                  <a:lnTo>
                    <a:pt x="1309" y="491"/>
                  </a:lnTo>
                  <a:lnTo>
                    <a:pt x="1288" y="478"/>
                  </a:lnTo>
                  <a:lnTo>
                    <a:pt x="1270" y="467"/>
                  </a:lnTo>
                  <a:lnTo>
                    <a:pt x="1255" y="460"/>
                  </a:lnTo>
                  <a:lnTo>
                    <a:pt x="1242" y="457"/>
                  </a:lnTo>
                  <a:lnTo>
                    <a:pt x="1230" y="452"/>
                  </a:lnTo>
                  <a:lnTo>
                    <a:pt x="1219" y="443"/>
                  </a:lnTo>
                  <a:lnTo>
                    <a:pt x="1212" y="435"/>
                  </a:lnTo>
                  <a:lnTo>
                    <a:pt x="1205" y="430"/>
                  </a:lnTo>
                  <a:lnTo>
                    <a:pt x="1197" y="431"/>
                  </a:lnTo>
                  <a:lnTo>
                    <a:pt x="1191" y="430"/>
                  </a:lnTo>
                  <a:lnTo>
                    <a:pt x="1186" y="426"/>
                  </a:lnTo>
                  <a:lnTo>
                    <a:pt x="1181" y="415"/>
                  </a:lnTo>
                  <a:lnTo>
                    <a:pt x="1175" y="405"/>
                  </a:lnTo>
                  <a:lnTo>
                    <a:pt x="1170" y="393"/>
                  </a:lnTo>
                  <a:lnTo>
                    <a:pt x="1166" y="389"/>
                  </a:lnTo>
                  <a:lnTo>
                    <a:pt x="1156" y="385"/>
                  </a:lnTo>
                  <a:lnTo>
                    <a:pt x="1152" y="380"/>
                  </a:lnTo>
                  <a:lnTo>
                    <a:pt x="1146" y="368"/>
                  </a:lnTo>
                  <a:lnTo>
                    <a:pt x="1143" y="364"/>
                  </a:lnTo>
                  <a:lnTo>
                    <a:pt x="1138" y="360"/>
                  </a:lnTo>
                  <a:lnTo>
                    <a:pt x="1132" y="356"/>
                  </a:lnTo>
                  <a:lnTo>
                    <a:pt x="1123" y="354"/>
                  </a:lnTo>
                  <a:lnTo>
                    <a:pt x="1116" y="347"/>
                  </a:lnTo>
                  <a:lnTo>
                    <a:pt x="1113" y="345"/>
                  </a:lnTo>
                  <a:lnTo>
                    <a:pt x="1110" y="340"/>
                  </a:lnTo>
                  <a:lnTo>
                    <a:pt x="1097" y="303"/>
                  </a:lnTo>
                  <a:lnTo>
                    <a:pt x="1093" y="293"/>
                  </a:lnTo>
                  <a:lnTo>
                    <a:pt x="1067" y="264"/>
                  </a:lnTo>
                  <a:lnTo>
                    <a:pt x="1063" y="261"/>
                  </a:lnTo>
                  <a:lnTo>
                    <a:pt x="1055" y="247"/>
                  </a:lnTo>
                  <a:lnTo>
                    <a:pt x="1052" y="235"/>
                  </a:lnTo>
                  <a:lnTo>
                    <a:pt x="1046" y="224"/>
                  </a:lnTo>
                  <a:lnTo>
                    <a:pt x="1029" y="217"/>
                  </a:lnTo>
                  <a:lnTo>
                    <a:pt x="1004" y="221"/>
                  </a:lnTo>
                  <a:lnTo>
                    <a:pt x="987" y="224"/>
                  </a:lnTo>
                  <a:lnTo>
                    <a:pt x="974" y="219"/>
                  </a:lnTo>
                  <a:lnTo>
                    <a:pt x="967" y="213"/>
                  </a:lnTo>
                  <a:lnTo>
                    <a:pt x="959" y="204"/>
                  </a:lnTo>
                  <a:lnTo>
                    <a:pt x="951" y="200"/>
                  </a:lnTo>
                  <a:lnTo>
                    <a:pt x="941" y="191"/>
                  </a:lnTo>
                  <a:lnTo>
                    <a:pt x="927" y="185"/>
                  </a:lnTo>
                  <a:lnTo>
                    <a:pt x="923" y="180"/>
                  </a:lnTo>
                  <a:lnTo>
                    <a:pt x="922" y="174"/>
                  </a:lnTo>
                  <a:lnTo>
                    <a:pt x="919" y="174"/>
                  </a:lnTo>
                  <a:lnTo>
                    <a:pt x="910" y="178"/>
                  </a:lnTo>
                  <a:lnTo>
                    <a:pt x="897" y="174"/>
                  </a:lnTo>
                  <a:lnTo>
                    <a:pt x="861" y="157"/>
                  </a:lnTo>
                  <a:lnTo>
                    <a:pt x="847" y="143"/>
                  </a:lnTo>
                  <a:lnTo>
                    <a:pt x="847" y="123"/>
                  </a:lnTo>
                  <a:lnTo>
                    <a:pt x="852" y="115"/>
                  </a:lnTo>
                  <a:lnTo>
                    <a:pt x="853" y="111"/>
                  </a:lnTo>
                  <a:lnTo>
                    <a:pt x="853" y="107"/>
                  </a:lnTo>
                  <a:lnTo>
                    <a:pt x="853" y="103"/>
                  </a:lnTo>
                  <a:lnTo>
                    <a:pt x="853" y="100"/>
                  </a:lnTo>
                  <a:lnTo>
                    <a:pt x="854" y="97"/>
                  </a:lnTo>
                  <a:lnTo>
                    <a:pt x="856" y="91"/>
                  </a:lnTo>
                  <a:lnTo>
                    <a:pt x="861" y="85"/>
                  </a:lnTo>
                  <a:lnTo>
                    <a:pt x="866" y="81"/>
                  </a:lnTo>
                  <a:lnTo>
                    <a:pt x="870" y="76"/>
                  </a:lnTo>
                  <a:lnTo>
                    <a:pt x="872" y="69"/>
                  </a:lnTo>
                  <a:lnTo>
                    <a:pt x="876" y="54"/>
                  </a:lnTo>
                  <a:lnTo>
                    <a:pt x="878" y="47"/>
                  </a:lnTo>
                  <a:lnTo>
                    <a:pt x="881" y="42"/>
                  </a:lnTo>
                  <a:lnTo>
                    <a:pt x="894" y="29"/>
                  </a:lnTo>
                  <a:lnTo>
                    <a:pt x="899" y="26"/>
                  </a:lnTo>
                  <a:lnTo>
                    <a:pt x="908" y="21"/>
                  </a:lnTo>
                  <a:lnTo>
                    <a:pt x="912" y="17"/>
                  </a:lnTo>
                  <a:lnTo>
                    <a:pt x="914" y="11"/>
                  </a:lnTo>
                  <a:lnTo>
                    <a:pt x="915" y="6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887" y="4"/>
                  </a:lnTo>
                  <a:lnTo>
                    <a:pt x="860" y="9"/>
                  </a:lnTo>
                  <a:lnTo>
                    <a:pt x="832" y="13"/>
                  </a:lnTo>
                  <a:lnTo>
                    <a:pt x="805" y="18"/>
                  </a:lnTo>
                  <a:lnTo>
                    <a:pt x="777" y="23"/>
                  </a:lnTo>
                  <a:lnTo>
                    <a:pt x="750" y="27"/>
                  </a:lnTo>
                  <a:lnTo>
                    <a:pt x="722" y="32"/>
                  </a:lnTo>
                  <a:lnTo>
                    <a:pt x="695" y="36"/>
                  </a:lnTo>
                  <a:lnTo>
                    <a:pt x="667" y="40"/>
                  </a:lnTo>
                  <a:lnTo>
                    <a:pt x="612" y="49"/>
                  </a:lnTo>
                  <a:lnTo>
                    <a:pt x="585" y="54"/>
                  </a:lnTo>
                  <a:lnTo>
                    <a:pt x="557" y="58"/>
                  </a:lnTo>
                  <a:lnTo>
                    <a:pt x="530" y="62"/>
                  </a:lnTo>
                  <a:lnTo>
                    <a:pt x="502" y="67"/>
                  </a:lnTo>
                  <a:lnTo>
                    <a:pt x="475" y="71"/>
                  </a:lnTo>
                  <a:lnTo>
                    <a:pt x="442" y="74"/>
                  </a:lnTo>
                  <a:lnTo>
                    <a:pt x="408" y="77"/>
                  </a:lnTo>
                  <a:lnTo>
                    <a:pt x="382" y="79"/>
                  </a:lnTo>
                  <a:lnTo>
                    <a:pt x="379" y="79"/>
                  </a:lnTo>
                  <a:lnTo>
                    <a:pt x="366" y="80"/>
                  </a:lnTo>
                  <a:lnTo>
                    <a:pt x="320" y="87"/>
                  </a:lnTo>
                  <a:lnTo>
                    <a:pt x="275" y="93"/>
                  </a:lnTo>
                  <a:lnTo>
                    <a:pt x="229" y="100"/>
                  </a:lnTo>
                  <a:lnTo>
                    <a:pt x="183" y="106"/>
                  </a:lnTo>
                  <a:lnTo>
                    <a:pt x="137" y="112"/>
                  </a:lnTo>
                  <a:lnTo>
                    <a:pt x="91" y="118"/>
                  </a:lnTo>
                  <a:lnTo>
                    <a:pt x="45" y="12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1" y="168"/>
                  </a:lnTo>
                  <a:lnTo>
                    <a:pt x="17" y="188"/>
                  </a:lnTo>
                  <a:lnTo>
                    <a:pt x="24" y="211"/>
                  </a:lnTo>
                  <a:lnTo>
                    <a:pt x="33" y="238"/>
                  </a:lnTo>
                  <a:lnTo>
                    <a:pt x="42" y="267"/>
                  </a:lnTo>
                  <a:lnTo>
                    <a:pt x="52" y="299"/>
                  </a:lnTo>
                  <a:lnTo>
                    <a:pt x="62" y="333"/>
                  </a:lnTo>
                  <a:lnTo>
                    <a:pt x="73" y="370"/>
                  </a:lnTo>
                  <a:lnTo>
                    <a:pt x="85" y="407"/>
                  </a:lnTo>
                  <a:lnTo>
                    <a:pt x="97" y="446"/>
                  </a:lnTo>
                  <a:lnTo>
                    <a:pt x="110" y="485"/>
                  </a:lnTo>
                  <a:lnTo>
                    <a:pt x="122" y="526"/>
                  </a:lnTo>
                  <a:lnTo>
                    <a:pt x="135" y="567"/>
                  </a:lnTo>
                  <a:lnTo>
                    <a:pt x="148" y="608"/>
                  </a:lnTo>
                  <a:lnTo>
                    <a:pt x="161" y="649"/>
                  </a:lnTo>
                  <a:lnTo>
                    <a:pt x="173" y="689"/>
                  </a:lnTo>
                  <a:lnTo>
                    <a:pt x="185" y="728"/>
                  </a:lnTo>
                  <a:lnTo>
                    <a:pt x="197" y="766"/>
                  </a:lnTo>
                  <a:lnTo>
                    <a:pt x="208" y="802"/>
                  </a:lnTo>
                  <a:lnTo>
                    <a:pt x="219" y="836"/>
                  </a:lnTo>
                  <a:lnTo>
                    <a:pt x="229" y="868"/>
                  </a:lnTo>
                  <a:lnTo>
                    <a:pt x="238" y="898"/>
                  </a:lnTo>
                  <a:lnTo>
                    <a:pt x="247" y="924"/>
                  </a:lnTo>
                  <a:lnTo>
                    <a:pt x="254" y="947"/>
                  </a:lnTo>
                  <a:lnTo>
                    <a:pt x="261" y="967"/>
                  </a:lnTo>
                  <a:lnTo>
                    <a:pt x="265" y="983"/>
                  </a:lnTo>
                  <a:lnTo>
                    <a:pt x="269" y="995"/>
                  </a:lnTo>
                  <a:lnTo>
                    <a:pt x="271" y="1002"/>
                  </a:lnTo>
                  <a:lnTo>
                    <a:pt x="272" y="1005"/>
                  </a:lnTo>
                  <a:lnTo>
                    <a:pt x="277" y="1022"/>
                  </a:lnTo>
                  <a:lnTo>
                    <a:pt x="277" y="1026"/>
                  </a:lnTo>
                  <a:lnTo>
                    <a:pt x="293" y="1056"/>
                  </a:lnTo>
                  <a:lnTo>
                    <a:pt x="294" y="1069"/>
                  </a:lnTo>
                  <a:lnTo>
                    <a:pt x="295" y="1073"/>
                  </a:lnTo>
                  <a:lnTo>
                    <a:pt x="297" y="1076"/>
                  </a:lnTo>
                  <a:lnTo>
                    <a:pt x="299" y="1079"/>
                  </a:lnTo>
                  <a:lnTo>
                    <a:pt x="302" y="1082"/>
                  </a:lnTo>
                  <a:lnTo>
                    <a:pt x="310" y="1089"/>
                  </a:lnTo>
                  <a:lnTo>
                    <a:pt x="313" y="1092"/>
                  </a:lnTo>
                  <a:lnTo>
                    <a:pt x="310" y="1096"/>
                  </a:lnTo>
                  <a:lnTo>
                    <a:pt x="312" y="1100"/>
                  </a:lnTo>
                  <a:lnTo>
                    <a:pt x="316" y="1104"/>
                  </a:lnTo>
                  <a:lnTo>
                    <a:pt x="320" y="1109"/>
                  </a:lnTo>
                  <a:lnTo>
                    <a:pt x="324" y="1124"/>
                  </a:lnTo>
                  <a:lnTo>
                    <a:pt x="329" y="1133"/>
                  </a:lnTo>
                  <a:lnTo>
                    <a:pt x="330" y="1139"/>
                  </a:lnTo>
                  <a:lnTo>
                    <a:pt x="331" y="1147"/>
                  </a:lnTo>
                  <a:lnTo>
                    <a:pt x="333" y="1151"/>
                  </a:lnTo>
                  <a:lnTo>
                    <a:pt x="338" y="1153"/>
                  </a:lnTo>
                  <a:lnTo>
                    <a:pt x="342" y="1156"/>
                  </a:lnTo>
                  <a:lnTo>
                    <a:pt x="340" y="1162"/>
                  </a:lnTo>
                  <a:lnTo>
                    <a:pt x="371" y="1192"/>
                  </a:lnTo>
                  <a:lnTo>
                    <a:pt x="376" y="1199"/>
                  </a:lnTo>
                  <a:lnTo>
                    <a:pt x="378" y="1205"/>
                  </a:lnTo>
                  <a:lnTo>
                    <a:pt x="382" y="1219"/>
                  </a:lnTo>
                  <a:lnTo>
                    <a:pt x="386" y="1225"/>
                  </a:lnTo>
                  <a:lnTo>
                    <a:pt x="391" y="1231"/>
                  </a:lnTo>
                  <a:lnTo>
                    <a:pt x="395" y="1237"/>
                  </a:lnTo>
                  <a:lnTo>
                    <a:pt x="396" y="1243"/>
                  </a:lnTo>
                  <a:lnTo>
                    <a:pt x="396" y="1241"/>
                  </a:lnTo>
                  <a:lnTo>
                    <a:pt x="396" y="1245"/>
                  </a:lnTo>
                  <a:lnTo>
                    <a:pt x="396" y="1243"/>
                  </a:lnTo>
                  <a:lnTo>
                    <a:pt x="396" y="1249"/>
                  </a:lnTo>
                  <a:lnTo>
                    <a:pt x="394" y="1254"/>
                  </a:lnTo>
                  <a:lnTo>
                    <a:pt x="393" y="1259"/>
                  </a:lnTo>
                  <a:lnTo>
                    <a:pt x="396" y="1263"/>
                  </a:lnTo>
                  <a:lnTo>
                    <a:pt x="389" y="1273"/>
                  </a:lnTo>
                  <a:lnTo>
                    <a:pt x="392" y="1281"/>
                  </a:lnTo>
                  <a:lnTo>
                    <a:pt x="400" y="1288"/>
                  </a:lnTo>
                  <a:lnTo>
                    <a:pt x="419" y="1296"/>
                  </a:lnTo>
                  <a:lnTo>
                    <a:pt x="423" y="1298"/>
                  </a:lnTo>
                  <a:lnTo>
                    <a:pt x="426" y="1303"/>
                  </a:lnTo>
                  <a:lnTo>
                    <a:pt x="428" y="1303"/>
                  </a:lnTo>
                  <a:lnTo>
                    <a:pt x="430" y="1304"/>
                  </a:lnTo>
                  <a:lnTo>
                    <a:pt x="431" y="1307"/>
                  </a:lnTo>
                  <a:lnTo>
                    <a:pt x="430" y="1310"/>
                  </a:lnTo>
                  <a:lnTo>
                    <a:pt x="428" y="1313"/>
                  </a:lnTo>
                  <a:lnTo>
                    <a:pt x="425" y="1315"/>
                  </a:lnTo>
                  <a:lnTo>
                    <a:pt x="422" y="1316"/>
                  </a:lnTo>
                  <a:lnTo>
                    <a:pt x="425" y="1321"/>
                  </a:lnTo>
                  <a:lnTo>
                    <a:pt x="424" y="1325"/>
                  </a:lnTo>
                  <a:lnTo>
                    <a:pt x="422" y="1329"/>
                  </a:lnTo>
                  <a:lnTo>
                    <a:pt x="419" y="1332"/>
                  </a:lnTo>
                  <a:lnTo>
                    <a:pt x="412" y="1330"/>
                  </a:lnTo>
                  <a:lnTo>
                    <a:pt x="406" y="1332"/>
                  </a:lnTo>
                  <a:lnTo>
                    <a:pt x="405" y="1336"/>
                  </a:lnTo>
                  <a:lnTo>
                    <a:pt x="412" y="1339"/>
                  </a:lnTo>
                  <a:lnTo>
                    <a:pt x="408" y="1343"/>
                  </a:lnTo>
                  <a:lnTo>
                    <a:pt x="402" y="1347"/>
                  </a:lnTo>
                  <a:lnTo>
                    <a:pt x="396" y="1349"/>
                  </a:lnTo>
                  <a:lnTo>
                    <a:pt x="391" y="1351"/>
                  </a:lnTo>
                  <a:lnTo>
                    <a:pt x="389" y="1353"/>
                  </a:lnTo>
                  <a:lnTo>
                    <a:pt x="387" y="1357"/>
                  </a:lnTo>
                  <a:lnTo>
                    <a:pt x="383" y="1373"/>
                  </a:lnTo>
                  <a:lnTo>
                    <a:pt x="383" y="1377"/>
                  </a:lnTo>
                  <a:lnTo>
                    <a:pt x="384" y="1388"/>
                  </a:lnTo>
                  <a:lnTo>
                    <a:pt x="384" y="1394"/>
                  </a:lnTo>
                  <a:lnTo>
                    <a:pt x="381" y="1402"/>
                  </a:lnTo>
                  <a:lnTo>
                    <a:pt x="381" y="1412"/>
                  </a:lnTo>
                  <a:lnTo>
                    <a:pt x="386" y="1422"/>
                  </a:lnTo>
                  <a:lnTo>
                    <a:pt x="386" y="1433"/>
                  </a:lnTo>
                  <a:lnTo>
                    <a:pt x="386" y="1435"/>
                  </a:lnTo>
                  <a:lnTo>
                    <a:pt x="383" y="1442"/>
                  </a:lnTo>
                  <a:lnTo>
                    <a:pt x="382" y="1444"/>
                  </a:lnTo>
                  <a:lnTo>
                    <a:pt x="374" y="1463"/>
                  </a:lnTo>
                  <a:lnTo>
                    <a:pt x="369" y="1481"/>
                  </a:lnTo>
                  <a:lnTo>
                    <a:pt x="368" y="1496"/>
                  </a:lnTo>
                  <a:lnTo>
                    <a:pt x="367" y="1502"/>
                  </a:lnTo>
                  <a:lnTo>
                    <a:pt x="366" y="1505"/>
                  </a:lnTo>
                  <a:lnTo>
                    <a:pt x="366" y="1507"/>
                  </a:lnTo>
                  <a:lnTo>
                    <a:pt x="365" y="1517"/>
                  </a:lnTo>
                  <a:lnTo>
                    <a:pt x="369" y="1526"/>
                  </a:lnTo>
                  <a:lnTo>
                    <a:pt x="386" y="1574"/>
                  </a:lnTo>
                  <a:lnTo>
                    <a:pt x="390" y="1581"/>
                  </a:lnTo>
                  <a:lnTo>
                    <a:pt x="406" y="1597"/>
                  </a:lnTo>
                  <a:lnTo>
                    <a:pt x="410" y="1605"/>
                  </a:lnTo>
                  <a:lnTo>
                    <a:pt x="412" y="1610"/>
                  </a:lnTo>
                  <a:lnTo>
                    <a:pt x="414" y="1622"/>
                  </a:lnTo>
                  <a:lnTo>
                    <a:pt x="415" y="1626"/>
                  </a:lnTo>
                  <a:lnTo>
                    <a:pt x="419" y="1634"/>
                  </a:lnTo>
                  <a:lnTo>
                    <a:pt x="421" y="1640"/>
                  </a:lnTo>
                  <a:lnTo>
                    <a:pt x="420" y="1651"/>
                  </a:lnTo>
                  <a:lnTo>
                    <a:pt x="417" y="1660"/>
                  </a:lnTo>
                  <a:lnTo>
                    <a:pt x="416" y="1669"/>
                  </a:lnTo>
                  <a:lnTo>
                    <a:pt x="422" y="1682"/>
                  </a:lnTo>
                  <a:lnTo>
                    <a:pt x="415" y="1693"/>
                  </a:lnTo>
                  <a:lnTo>
                    <a:pt x="415" y="1710"/>
                  </a:lnTo>
                  <a:lnTo>
                    <a:pt x="417" y="1744"/>
                  </a:lnTo>
                  <a:lnTo>
                    <a:pt x="416" y="1749"/>
                  </a:lnTo>
                  <a:lnTo>
                    <a:pt x="412" y="1756"/>
                  </a:lnTo>
                  <a:lnTo>
                    <a:pt x="411" y="1761"/>
                  </a:lnTo>
                  <a:lnTo>
                    <a:pt x="412" y="1764"/>
                  </a:lnTo>
                  <a:lnTo>
                    <a:pt x="417" y="1773"/>
                  </a:lnTo>
                  <a:lnTo>
                    <a:pt x="418" y="1777"/>
                  </a:lnTo>
                  <a:lnTo>
                    <a:pt x="419" y="1793"/>
                  </a:lnTo>
                  <a:lnTo>
                    <a:pt x="420" y="1800"/>
                  </a:lnTo>
                  <a:lnTo>
                    <a:pt x="425" y="1805"/>
                  </a:lnTo>
                  <a:lnTo>
                    <a:pt x="433" y="1808"/>
                  </a:lnTo>
                  <a:lnTo>
                    <a:pt x="446" y="1821"/>
                  </a:lnTo>
                  <a:lnTo>
                    <a:pt x="457" y="1838"/>
                  </a:lnTo>
                  <a:lnTo>
                    <a:pt x="465" y="1858"/>
                  </a:lnTo>
                  <a:lnTo>
                    <a:pt x="469" y="1863"/>
                  </a:lnTo>
                  <a:lnTo>
                    <a:pt x="471" y="1867"/>
                  </a:lnTo>
                  <a:lnTo>
                    <a:pt x="470" y="1871"/>
                  </a:lnTo>
                  <a:lnTo>
                    <a:pt x="468" y="1874"/>
                  </a:lnTo>
                  <a:lnTo>
                    <a:pt x="467" y="1876"/>
                  </a:lnTo>
                  <a:lnTo>
                    <a:pt x="466" y="1878"/>
                  </a:lnTo>
                  <a:lnTo>
                    <a:pt x="468" y="1883"/>
                  </a:lnTo>
                  <a:lnTo>
                    <a:pt x="469" y="1885"/>
                  </a:lnTo>
                  <a:lnTo>
                    <a:pt x="477" y="1889"/>
                  </a:lnTo>
                  <a:lnTo>
                    <a:pt x="479" y="1891"/>
                  </a:lnTo>
                  <a:lnTo>
                    <a:pt x="482" y="1896"/>
                  </a:lnTo>
                  <a:lnTo>
                    <a:pt x="487" y="1909"/>
                  </a:lnTo>
                  <a:lnTo>
                    <a:pt x="491" y="1911"/>
                  </a:lnTo>
                  <a:lnTo>
                    <a:pt x="497" y="1921"/>
                  </a:lnTo>
                  <a:lnTo>
                    <a:pt x="502" y="1931"/>
                  </a:lnTo>
                  <a:lnTo>
                    <a:pt x="505" y="1950"/>
                  </a:lnTo>
                  <a:lnTo>
                    <a:pt x="515" y="1978"/>
                  </a:lnTo>
                  <a:lnTo>
                    <a:pt x="534" y="1994"/>
                  </a:lnTo>
                  <a:lnTo>
                    <a:pt x="537" y="1993"/>
                  </a:lnTo>
                  <a:lnTo>
                    <a:pt x="550" y="1992"/>
                  </a:lnTo>
                  <a:lnTo>
                    <a:pt x="552" y="1992"/>
                  </a:lnTo>
                  <a:lnTo>
                    <a:pt x="559" y="1992"/>
                  </a:lnTo>
                  <a:lnTo>
                    <a:pt x="571" y="1991"/>
                  </a:lnTo>
                  <a:lnTo>
                    <a:pt x="587" y="1990"/>
                  </a:lnTo>
                  <a:lnTo>
                    <a:pt x="606" y="1989"/>
                  </a:lnTo>
                  <a:lnTo>
                    <a:pt x="630" y="1987"/>
                  </a:lnTo>
                  <a:lnTo>
                    <a:pt x="656" y="1985"/>
                  </a:lnTo>
                  <a:lnTo>
                    <a:pt x="686" y="1983"/>
                  </a:lnTo>
                  <a:lnTo>
                    <a:pt x="718" y="1981"/>
                  </a:lnTo>
                  <a:lnTo>
                    <a:pt x="753" y="1978"/>
                  </a:lnTo>
                  <a:lnTo>
                    <a:pt x="789" y="1975"/>
                  </a:lnTo>
                  <a:lnTo>
                    <a:pt x="828" y="1973"/>
                  </a:lnTo>
                  <a:lnTo>
                    <a:pt x="868" y="1970"/>
                  </a:lnTo>
                  <a:lnTo>
                    <a:pt x="909" y="1966"/>
                  </a:lnTo>
                  <a:lnTo>
                    <a:pt x="951" y="1963"/>
                  </a:lnTo>
                  <a:lnTo>
                    <a:pt x="994" y="1960"/>
                  </a:lnTo>
                  <a:lnTo>
                    <a:pt x="1038" y="1956"/>
                  </a:lnTo>
                  <a:lnTo>
                    <a:pt x="1081" y="1953"/>
                  </a:lnTo>
                  <a:lnTo>
                    <a:pt x="1124" y="1949"/>
                  </a:lnTo>
                  <a:lnTo>
                    <a:pt x="1167" y="1946"/>
                  </a:lnTo>
                  <a:lnTo>
                    <a:pt x="1209" y="1942"/>
                  </a:lnTo>
                  <a:lnTo>
                    <a:pt x="1250" y="1939"/>
                  </a:lnTo>
                  <a:lnTo>
                    <a:pt x="1290" y="1935"/>
                  </a:lnTo>
                  <a:lnTo>
                    <a:pt x="1327" y="1932"/>
                  </a:lnTo>
                  <a:lnTo>
                    <a:pt x="1363" y="1929"/>
                  </a:lnTo>
                  <a:lnTo>
                    <a:pt x="1397" y="1926"/>
                  </a:lnTo>
                  <a:lnTo>
                    <a:pt x="1428" y="1923"/>
                  </a:lnTo>
                  <a:lnTo>
                    <a:pt x="1456" y="1921"/>
                  </a:lnTo>
                  <a:lnTo>
                    <a:pt x="1481" y="1919"/>
                  </a:lnTo>
                  <a:lnTo>
                    <a:pt x="1503" y="1917"/>
                  </a:lnTo>
                  <a:lnTo>
                    <a:pt x="1521" y="1915"/>
                  </a:lnTo>
                  <a:lnTo>
                    <a:pt x="1535" y="1914"/>
                  </a:lnTo>
                  <a:lnTo>
                    <a:pt x="1551" y="1912"/>
                  </a:lnTo>
                  <a:lnTo>
                    <a:pt x="1552" y="1913"/>
                  </a:lnTo>
                  <a:lnTo>
                    <a:pt x="1552" y="1914"/>
                  </a:lnTo>
                  <a:lnTo>
                    <a:pt x="1552" y="1917"/>
                  </a:lnTo>
                  <a:lnTo>
                    <a:pt x="1550" y="1920"/>
                  </a:lnTo>
                  <a:lnTo>
                    <a:pt x="1550" y="1922"/>
                  </a:lnTo>
                  <a:lnTo>
                    <a:pt x="1550" y="1924"/>
                  </a:lnTo>
                  <a:lnTo>
                    <a:pt x="1551" y="1925"/>
                  </a:lnTo>
                  <a:lnTo>
                    <a:pt x="1554" y="1929"/>
                  </a:lnTo>
                  <a:lnTo>
                    <a:pt x="1565" y="1939"/>
                  </a:lnTo>
                  <a:lnTo>
                    <a:pt x="1567" y="1942"/>
                  </a:lnTo>
                  <a:lnTo>
                    <a:pt x="1570" y="1945"/>
                  </a:lnTo>
                  <a:lnTo>
                    <a:pt x="1570" y="1947"/>
                  </a:lnTo>
                  <a:lnTo>
                    <a:pt x="1571" y="1949"/>
                  </a:lnTo>
                  <a:lnTo>
                    <a:pt x="1571" y="1951"/>
                  </a:lnTo>
                  <a:lnTo>
                    <a:pt x="1571" y="1954"/>
                  </a:lnTo>
                  <a:lnTo>
                    <a:pt x="1570" y="1961"/>
                  </a:lnTo>
                  <a:lnTo>
                    <a:pt x="1570" y="1966"/>
                  </a:lnTo>
                  <a:lnTo>
                    <a:pt x="1570" y="1969"/>
                  </a:lnTo>
                  <a:lnTo>
                    <a:pt x="1570" y="1971"/>
                  </a:lnTo>
                  <a:lnTo>
                    <a:pt x="1572" y="1975"/>
                  </a:lnTo>
                  <a:lnTo>
                    <a:pt x="1580" y="1990"/>
                  </a:lnTo>
                  <a:lnTo>
                    <a:pt x="1583" y="1994"/>
                  </a:lnTo>
                  <a:lnTo>
                    <a:pt x="1585" y="1995"/>
                  </a:lnTo>
                  <a:lnTo>
                    <a:pt x="1587" y="1996"/>
                  </a:lnTo>
                  <a:lnTo>
                    <a:pt x="1590" y="1997"/>
                  </a:lnTo>
                  <a:lnTo>
                    <a:pt x="1594" y="1996"/>
                  </a:lnTo>
                  <a:lnTo>
                    <a:pt x="1611" y="1991"/>
                  </a:lnTo>
                  <a:lnTo>
                    <a:pt x="1614" y="1991"/>
                  </a:lnTo>
                  <a:lnTo>
                    <a:pt x="1621" y="1992"/>
                  </a:lnTo>
                  <a:lnTo>
                    <a:pt x="1623" y="1992"/>
                  </a:lnTo>
                  <a:lnTo>
                    <a:pt x="1625" y="1992"/>
                  </a:lnTo>
                  <a:lnTo>
                    <a:pt x="1635" y="1987"/>
                  </a:lnTo>
                  <a:lnTo>
                    <a:pt x="1637" y="1986"/>
                  </a:lnTo>
                  <a:lnTo>
                    <a:pt x="1638" y="1984"/>
                  </a:lnTo>
                  <a:lnTo>
                    <a:pt x="1638" y="1980"/>
                  </a:lnTo>
                  <a:lnTo>
                    <a:pt x="1638" y="1978"/>
                  </a:lnTo>
                  <a:lnTo>
                    <a:pt x="1635" y="1965"/>
                  </a:lnTo>
                  <a:lnTo>
                    <a:pt x="1635" y="1962"/>
                  </a:lnTo>
                  <a:lnTo>
                    <a:pt x="1635" y="1956"/>
                  </a:lnTo>
                  <a:lnTo>
                    <a:pt x="1638" y="1927"/>
                  </a:lnTo>
                  <a:lnTo>
                    <a:pt x="1638" y="1897"/>
                  </a:lnTo>
                  <a:lnTo>
                    <a:pt x="1637" y="1892"/>
                  </a:lnTo>
                  <a:lnTo>
                    <a:pt x="1636" y="1888"/>
                  </a:lnTo>
                  <a:lnTo>
                    <a:pt x="1635" y="1886"/>
                  </a:lnTo>
                  <a:lnTo>
                    <a:pt x="1633" y="1883"/>
                  </a:lnTo>
                  <a:lnTo>
                    <a:pt x="1624" y="1873"/>
                  </a:lnTo>
                  <a:lnTo>
                    <a:pt x="1622" y="1870"/>
                  </a:lnTo>
                  <a:lnTo>
                    <a:pt x="1620" y="1866"/>
                  </a:lnTo>
                  <a:lnTo>
                    <a:pt x="1618" y="1862"/>
                  </a:lnTo>
                  <a:lnTo>
                    <a:pt x="1617" y="1857"/>
                  </a:lnTo>
                  <a:lnTo>
                    <a:pt x="1617" y="1855"/>
                  </a:lnTo>
                  <a:lnTo>
                    <a:pt x="1618" y="1844"/>
                  </a:lnTo>
                  <a:lnTo>
                    <a:pt x="1618" y="1841"/>
                  </a:lnTo>
                  <a:lnTo>
                    <a:pt x="1618" y="1839"/>
                  </a:lnTo>
                  <a:lnTo>
                    <a:pt x="1615" y="1828"/>
                  </a:lnTo>
                  <a:lnTo>
                    <a:pt x="1614" y="1824"/>
                  </a:lnTo>
                  <a:lnTo>
                    <a:pt x="1615" y="1821"/>
                  </a:lnTo>
                  <a:lnTo>
                    <a:pt x="1615" y="1819"/>
                  </a:lnTo>
                  <a:lnTo>
                    <a:pt x="1616" y="1818"/>
                  </a:lnTo>
                  <a:lnTo>
                    <a:pt x="1620" y="1812"/>
                  </a:lnTo>
                  <a:lnTo>
                    <a:pt x="1620" y="1810"/>
                  </a:lnTo>
                  <a:lnTo>
                    <a:pt x="1621" y="1807"/>
                  </a:lnTo>
                  <a:lnTo>
                    <a:pt x="1621" y="1803"/>
                  </a:lnTo>
                  <a:lnTo>
                    <a:pt x="1621" y="1801"/>
                  </a:lnTo>
                  <a:lnTo>
                    <a:pt x="1623" y="1800"/>
                  </a:lnTo>
                  <a:lnTo>
                    <a:pt x="1627" y="1801"/>
                  </a:lnTo>
                  <a:lnTo>
                    <a:pt x="1631" y="1801"/>
                  </a:lnTo>
                  <a:lnTo>
                    <a:pt x="1634" y="1799"/>
                  </a:lnTo>
                  <a:lnTo>
                    <a:pt x="1635" y="1798"/>
                  </a:lnTo>
                  <a:lnTo>
                    <a:pt x="1636" y="1795"/>
                  </a:lnTo>
                  <a:lnTo>
                    <a:pt x="1636" y="1793"/>
                  </a:lnTo>
                  <a:lnTo>
                    <a:pt x="1636" y="1790"/>
                  </a:lnTo>
                  <a:lnTo>
                    <a:pt x="1636" y="1789"/>
                  </a:lnTo>
                  <a:lnTo>
                    <a:pt x="1636" y="1786"/>
                  </a:lnTo>
                  <a:lnTo>
                    <a:pt x="1637" y="1784"/>
                  </a:lnTo>
                  <a:lnTo>
                    <a:pt x="1639" y="1783"/>
                  </a:lnTo>
                  <a:lnTo>
                    <a:pt x="1642" y="1781"/>
                  </a:lnTo>
                  <a:lnTo>
                    <a:pt x="1645" y="1780"/>
                  </a:lnTo>
                  <a:lnTo>
                    <a:pt x="1650" y="1780"/>
                  </a:lnTo>
                  <a:lnTo>
                    <a:pt x="1652" y="1779"/>
                  </a:lnTo>
                  <a:lnTo>
                    <a:pt x="1655" y="1779"/>
                  </a:lnTo>
                  <a:lnTo>
                    <a:pt x="1659" y="1779"/>
                  </a:lnTo>
                  <a:lnTo>
                    <a:pt x="1665" y="1782"/>
                  </a:lnTo>
                  <a:lnTo>
                    <a:pt x="1668" y="1784"/>
                  </a:lnTo>
                  <a:lnTo>
                    <a:pt x="1674" y="1786"/>
                  </a:lnTo>
                  <a:lnTo>
                    <a:pt x="1711" y="1794"/>
                  </a:lnTo>
                  <a:lnTo>
                    <a:pt x="1714" y="1793"/>
                  </a:lnTo>
                  <a:lnTo>
                    <a:pt x="1718" y="1793"/>
                  </a:lnTo>
                  <a:lnTo>
                    <a:pt x="1723" y="1793"/>
                  </a:lnTo>
                  <a:lnTo>
                    <a:pt x="1728" y="1796"/>
                  </a:lnTo>
                  <a:lnTo>
                    <a:pt x="1730" y="1797"/>
                  </a:lnTo>
                  <a:lnTo>
                    <a:pt x="1735" y="1799"/>
                  </a:lnTo>
                  <a:lnTo>
                    <a:pt x="1741" y="1801"/>
                  </a:lnTo>
                  <a:lnTo>
                    <a:pt x="1760" y="1803"/>
                  </a:lnTo>
                  <a:lnTo>
                    <a:pt x="1764" y="1803"/>
                  </a:lnTo>
                  <a:lnTo>
                    <a:pt x="1768" y="1802"/>
                  </a:lnTo>
                  <a:lnTo>
                    <a:pt x="1771" y="1801"/>
                  </a:lnTo>
                  <a:lnTo>
                    <a:pt x="1777" y="1804"/>
                  </a:lnTo>
                  <a:lnTo>
                    <a:pt x="1781" y="1805"/>
                  </a:lnTo>
                  <a:lnTo>
                    <a:pt x="1797" y="1806"/>
                  </a:lnTo>
                  <a:lnTo>
                    <a:pt x="1801" y="1805"/>
                  </a:lnTo>
                  <a:lnTo>
                    <a:pt x="1812" y="1799"/>
                  </a:lnTo>
                  <a:lnTo>
                    <a:pt x="1819" y="1800"/>
                  </a:lnTo>
                  <a:lnTo>
                    <a:pt x="1822" y="1800"/>
                  </a:lnTo>
                  <a:lnTo>
                    <a:pt x="1821" y="1795"/>
                  </a:lnTo>
                  <a:lnTo>
                    <a:pt x="1822" y="1783"/>
                  </a:lnTo>
                  <a:lnTo>
                    <a:pt x="1821" y="1773"/>
                  </a:lnTo>
                  <a:lnTo>
                    <a:pt x="1818" y="1768"/>
                  </a:lnTo>
                  <a:lnTo>
                    <a:pt x="1813" y="1763"/>
                  </a:lnTo>
                  <a:lnTo>
                    <a:pt x="1810" y="1760"/>
                  </a:lnTo>
                  <a:lnTo>
                    <a:pt x="1809" y="1754"/>
                  </a:lnTo>
                  <a:lnTo>
                    <a:pt x="1808" y="1748"/>
                  </a:lnTo>
                  <a:lnTo>
                    <a:pt x="1805" y="1744"/>
                  </a:lnTo>
                  <a:lnTo>
                    <a:pt x="1800" y="1743"/>
                  </a:lnTo>
                  <a:lnTo>
                    <a:pt x="1799" y="1740"/>
                  </a:lnTo>
                  <a:lnTo>
                    <a:pt x="1803" y="1739"/>
                  </a:lnTo>
                  <a:lnTo>
                    <a:pt x="1807" y="1738"/>
                  </a:lnTo>
                  <a:lnTo>
                    <a:pt x="1811" y="1739"/>
                  </a:lnTo>
                  <a:lnTo>
                    <a:pt x="1815" y="1740"/>
                  </a:lnTo>
                  <a:lnTo>
                    <a:pt x="1814" y="1735"/>
                  </a:lnTo>
                  <a:lnTo>
                    <a:pt x="1812" y="1732"/>
                  </a:lnTo>
                  <a:lnTo>
                    <a:pt x="1809" y="1730"/>
                  </a:lnTo>
                  <a:lnTo>
                    <a:pt x="1807" y="1726"/>
                  </a:lnTo>
                  <a:lnTo>
                    <a:pt x="1807" y="1724"/>
                  </a:lnTo>
                  <a:lnTo>
                    <a:pt x="1808" y="1717"/>
                  </a:lnTo>
                  <a:lnTo>
                    <a:pt x="1808" y="1715"/>
                  </a:lnTo>
                  <a:lnTo>
                    <a:pt x="1810" y="1708"/>
                  </a:lnTo>
                  <a:lnTo>
                    <a:pt x="1819" y="1693"/>
                  </a:lnTo>
                  <a:lnTo>
                    <a:pt x="1822" y="1686"/>
                  </a:lnTo>
                  <a:lnTo>
                    <a:pt x="1817" y="1684"/>
                  </a:lnTo>
                  <a:lnTo>
                    <a:pt x="1804" y="1687"/>
                  </a:lnTo>
                  <a:lnTo>
                    <a:pt x="1795" y="1684"/>
                  </a:lnTo>
                  <a:lnTo>
                    <a:pt x="1795" y="1681"/>
                  </a:lnTo>
                  <a:lnTo>
                    <a:pt x="1812" y="1675"/>
                  </a:lnTo>
                  <a:lnTo>
                    <a:pt x="1817" y="1669"/>
                  </a:lnTo>
                  <a:lnTo>
                    <a:pt x="1818" y="1660"/>
                  </a:lnTo>
                  <a:lnTo>
                    <a:pt x="1813" y="1653"/>
                  </a:lnTo>
                  <a:lnTo>
                    <a:pt x="1795" y="1640"/>
                  </a:lnTo>
                  <a:lnTo>
                    <a:pt x="1789" y="1632"/>
                  </a:lnTo>
                  <a:lnTo>
                    <a:pt x="1799" y="1634"/>
                  </a:lnTo>
                  <a:lnTo>
                    <a:pt x="1810" y="1641"/>
                  </a:lnTo>
                  <a:lnTo>
                    <a:pt x="1819" y="1649"/>
                  </a:lnTo>
                  <a:lnTo>
                    <a:pt x="1825" y="1657"/>
                  </a:lnTo>
                  <a:lnTo>
                    <a:pt x="1828" y="1657"/>
                  </a:lnTo>
                  <a:lnTo>
                    <a:pt x="1830" y="1625"/>
                  </a:lnTo>
                  <a:lnTo>
                    <a:pt x="1828" y="1613"/>
                  </a:lnTo>
                  <a:lnTo>
                    <a:pt x="1821" y="1622"/>
                  </a:lnTo>
                  <a:lnTo>
                    <a:pt x="1820" y="1627"/>
                  </a:lnTo>
                  <a:lnTo>
                    <a:pt x="1822" y="1636"/>
                  </a:lnTo>
                  <a:lnTo>
                    <a:pt x="1817" y="1633"/>
                  </a:lnTo>
                  <a:lnTo>
                    <a:pt x="1807" y="1625"/>
                  </a:lnTo>
                  <a:lnTo>
                    <a:pt x="1795" y="1622"/>
                  </a:lnTo>
                  <a:lnTo>
                    <a:pt x="1793" y="1617"/>
                  </a:lnTo>
                  <a:lnTo>
                    <a:pt x="1796" y="1613"/>
                  </a:lnTo>
                  <a:lnTo>
                    <a:pt x="1810" y="1618"/>
                  </a:lnTo>
                  <a:lnTo>
                    <a:pt x="1811" y="1611"/>
                  </a:lnTo>
                  <a:lnTo>
                    <a:pt x="1809" y="1603"/>
                  </a:lnTo>
                  <a:lnTo>
                    <a:pt x="1803" y="1586"/>
                  </a:lnTo>
                  <a:lnTo>
                    <a:pt x="1803" y="1579"/>
                  </a:lnTo>
                  <a:lnTo>
                    <a:pt x="1806" y="1573"/>
                  </a:lnTo>
                  <a:lnTo>
                    <a:pt x="1814" y="1571"/>
                  </a:lnTo>
                  <a:lnTo>
                    <a:pt x="1817" y="1576"/>
                  </a:lnTo>
                  <a:lnTo>
                    <a:pt x="1820" y="1597"/>
                  </a:lnTo>
                  <a:lnTo>
                    <a:pt x="1821" y="1602"/>
                  </a:lnTo>
                  <a:lnTo>
                    <a:pt x="1825" y="1603"/>
                  </a:lnTo>
                  <a:lnTo>
                    <a:pt x="1833" y="1603"/>
                  </a:lnTo>
                  <a:lnTo>
                    <a:pt x="1840" y="1596"/>
                  </a:lnTo>
                  <a:lnTo>
                    <a:pt x="1847" y="1583"/>
                  </a:lnTo>
                  <a:lnTo>
                    <a:pt x="1857" y="1558"/>
                  </a:lnTo>
                  <a:lnTo>
                    <a:pt x="1865" y="1561"/>
                  </a:lnTo>
                  <a:lnTo>
                    <a:pt x="1869" y="1554"/>
                  </a:lnTo>
                  <a:lnTo>
                    <a:pt x="1869" y="1543"/>
                  </a:lnTo>
                  <a:lnTo>
                    <a:pt x="1867" y="1536"/>
                  </a:lnTo>
                  <a:lnTo>
                    <a:pt x="1861" y="1532"/>
                  </a:lnTo>
                  <a:lnTo>
                    <a:pt x="1842" y="1522"/>
                  </a:lnTo>
                  <a:lnTo>
                    <a:pt x="1836" y="1521"/>
                  </a:lnTo>
                  <a:lnTo>
                    <a:pt x="1821" y="1522"/>
                  </a:lnTo>
                  <a:lnTo>
                    <a:pt x="1804" y="1521"/>
                  </a:lnTo>
                  <a:lnTo>
                    <a:pt x="1787" y="1517"/>
                  </a:lnTo>
                  <a:lnTo>
                    <a:pt x="1776" y="1510"/>
                  </a:lnTo>
                  <a:lnTo>
                    <a:pt x="1781" y="1506"/>
                  </a:lnTo>
                  <a:lnTo>
                    <a:pt x="1784" y="1506"/>
                  </a:lnTo>
                  <a:lnTo>
                    <a:pt x="1792" y="1510"/>
                  </a:lnTo>
                  <a:lnTo>
                    <a:pt x="1801" y="1512"/>
                  </a:lnTo>
                  <a:lnTo>
                    <a:pt x="1842" y="1514"/>
                  </a:lnTo>
                  <a:lnTo>
                    <a:pt x="1857" y="1512"/>
                  </a:lnTo>
                  <a:lnTo>
                    <a:pt x="1860" y="1507"/>
                  </a:lnTo>
                  <a:lnTo>
                    <a:pt x="1857" y="1499"/>
                  </a:lnTo>
                  <a:lnTo>
                    <a:pt x="1852" y="1493"/>
                  </a:lnTo>
                  <a:lnTo>
                    <a:pt x="1838" y="1483"/>
                  </a:lnTo>
                  <a:lnTo>
                    <a:pt x="1835" y="1476"/>
                  </a:lnTo>
                  <a:lnTo>
                    <a:pt x="1833" y="1471"/>
                  </a:lnTo>
                  <a:lnTo>
                    <a:pt x="1834" y="1470"/>
                  </a:lnTo>
                  <a:lnTo>
                    <a:pt x="1837" y="1467"/>
                  </a:lnTo>
                  <a:lnTo>
                    <a:pt x="1840" y="1464"/>
                  </a:lnTo>
                  <a:lnTo>
                    <a:pt x="1842" y="1467"/>
                  </a:lnTo>
                  <a:lnTo>
                    <a:pt x="1844" y="1470"/>
                  </a:lnTo>
                  <a:lnTo>
                    <a:pt x="1845" y="1474"/>
                  </a:lnTo>
                  <a:lnTo>
                    <a:pt x="1847" y="1479"/>
                  </a:lnTo>
                  <a:lnTo>
                    <a:pt x="1850" y="1483"/>
                  </a:lnTo>
                  <a:lnTo>
                    <a:pt x="1853" y="1486"/>
                  </a:lnTo>
                  <a:lnTo>
                    <a:pt x="1856" y="1487"/>
                  </a:lnTo>
                  <a:lnTo>
                    <a:pt x="1861" y="1485"/>
                  </a:lnTo>
                  <a:lnTo>
                    <a:pt x="1861" y="1482"/>
                  </a:lnTo>
                  <a:lnTo>
                    <a:pt x="1861" y="1478"/>
                  </a:lnTo>
                  <a:lnTo>
                    <a:pt x="1861" y="1473"/>
                  </a:lnTo>
                  <a:lnTo>
                    <a:pt x="1881" y="1430"/>
                  </a:lnTo>
                  <a:lnTo>
                    <a:pt x="1885" y="1413"/>
                  </a:lnTo>
                  <a:lnTo>
                    <a:pt x="1872" y="1416"/>
                  </a:lnTo>
                  <a:lnTo>
                    <a:pt x="1861" y="1424"/>
                  </a:lnTo>
                  <a:lnTo>
                    <a:pt x="1842" y="1442"/>
                  </a:lnTo>
                  <a:lnTo>
                    <a:pt x="1844" y="1435"/>
                  </a:lnTo>
                  <a:lnTo>
                    <a:pt x="1847" y="1429"/>
                  </a:lnTo>
                  <a:lnTo>
                    <a:pt x="1848" y="1424"/>
                  </a:lnTo>
                  <a:lnTo>
                    <a:pt x="1844" y="1420"/>
                  </a:lnTo>
                  <a:lnTo>
                    <a:pt x="1843" y="1421"/>
                  </a:lnTo>
                  <a:lnTo>
                    <a:pt x="1832" y="1422"/>
                  </a:lnTo>
                  <a:lnTo>
                    <a:pt x="1830" y="1422"/>
                  </a:lnTo>
                  <a:lnTo>
                    <a:pt x="1827" y="1420"/>
                  </a:lnTo>
                  <a:lnTo>
                    <a:pt x="1824" y="1417"/>
                  </a:lnTo>
                  <a:lnTo>
                    <a:pt x="1821" y="1415"/>
                  </a:lnTo>
                  <a:lnTo>
                    <a:pt x="1827" y="1412"/>
                  </a:lnTo>
                  <a:lnTo>
                    <a:pt x="1833" y="1407"/>
                  </a:lnTo>
                  <a:lnTo>
                    <a:pt x="1840" y="1405"/>
                  </a:lnTo>
                  <a:lnTo>
                    <a:pt x="1848" y="1408"/>
                  </a:lnTo>
                  <a:lnTo>
                    <a:pt x="1855" y="1409"/>
                  </a:lnTo>
                  <a:lnTo>
                    <a:pt x="1862" y="1403"/>
                  </a:lnTo>
                  <a:lnTo>
                    <a:pt x="1871" y="1390"/>
                  </a:lnTo>
                  <a:lnTo>
                    <a:pt x="1865" y="1386"/>
                  </a:lnTo>
                  <a:lnTo>
                    <a:pt x="1854" y="1379"/>
                  </a:lnTo>
                  <a:lnTo>
                    <a:pt x="1849" y="1373"/>
                  </a:lnTo>
                  <a:lnTo>
                    <a:pt x="1857" y="1372"/>
                  </a:lnTo>
                  <a:lnTo>
                    <a:pt x="1865" y="1374"/>
                  </a:lnTo>
                  <a:lnTo>
                    <a:pt x="1870" y="1378"/>
                  </a:lnTo>
                  <a:lnTo>
                    <a:pt x="1874" y="1383"/>
                  </a:lnTo>
                  <a:lnTo>
                    <a:pt x="1881" y="1399"/>
                  </a:lnTo>
                  <a:lnTo>
                    <a:pt x="1884" y="1401"/>
                  </a:lnTo>
                  <a:lnTo>
                    <a:pt x="1886" y="1399"/>
                  </a:lnTo>
                  <a:lnTo>
                    <a:pt x="1887" y="1394"/>
                  </a:lnTo>
                  <a:lnTo>
                    <a:pt x="1891" y="1364"/>
                  </a:lnTo>
                  <a:lnTo>
                    <a:pt x="1891" y="1353"/>
                  </a:lnTo>
                  <a:lnTo>
                    <a:pt x="1889" y="1344"/>
                  </a:lnTo>
                  <a:lnTo>
                    <a:pt x="1883" y="1339"/>
                  </a:lnTo>
                  <a:lnTo>
                    <a:pt x="1877" y="1342"/>
                  </a:lnTo>
                  <a:lnTo>
                    <a:pt x="1875" y="1347"/>
                  </a:lnTo>
                  <a:lnTo>
                    <a:pt x="1880" y="1352"/>
                  </a:lnTo>
                  <a:lnTo>
                    <a:pt x="1880" y="1355"/>
                  </a:lnTo>
                  <a:lnTo>
                    <a:pt x="1857" y="1362"/>
                  </a:lnTo>
                  <a:lnTo>
                    <a:pt x="1850" y="1363"/>
                  </a:lnTo>
                  <a:lnTo>
                    <a:pt x="1862" y="1344"/>
                  </a:lnTo>
                  <a:lnTo>
                    <a:pt x="1862" y="1336"/>
                  </a:lnTo>
                  <a:lnTo>
                    <a:pt x="1849" y="1329"/>
                  </a:lnTo>
                  <a:lnTo>
                    <a:pt x="1837" y="1328"/>
                  </a:lnTo>
                  <a:lnTo>
                    <a:pt x="1832" y="1326"/>
                  </a:lnTo>
                  <a:lnTo>
                    <a:pt x="1829" y="1320"/>
                  </a:lnTo>
                  <a:lnTo>
                    <a:pt x="1831" y="1316"/>
                  </a:lnTo>
                  <a:lnTo>
                    <a:pt x="1836" y="1316"/>
                  </a:lnTo>
                  <a:lnTo>
                    <a:pt x="1842" y="1319"/>
                  </a:lnTo>
                  <a:lnTo>
                    <a:pt x="1847" y="1322"/>
                  </a:lnTo>
                  <a:lnTo>
                    <a:pt x="1857" y="1326"/>
                  </a:lnTo>
                  <a:lnTo>
                    <a:pt x="1870" y="1326"/>
                  </a:lnTo>
                  <a:lnTo>
                    <a:pt x="1889" y="1322"/>
                  </a:lnTo>
                  <a:lnTo>
                    <a:pt x="1894" y="1319"/>
                  </a:lnTo>
                  <a:lnTo>
                    <a:pt x="1898" y="1313"/>
                  </a:lnTo>
                  <a:lnTo>
                    <a:pt x="1907" y="1296"/>
                  </a:lnTo>
                  <a:lnTo>
                    <a:pt x="1910" y="1284"/>
                  </a:lnTo>
                  <a:lnTo>
                    <a:pt x="1912" y="1278"/>
                  </a:lnTo>
                  <a:lnTo>
                    <a:pt x="1910" y="1278"/>
                  </a:lnTo>
                  <a:lnTo>
                    <a:pt x="1904" y="1279"/>
                  </a:lnTo>
                  <a:lnTo>
                    <a:pt x="1895" y="1273"/>
                  </a:lnTo>
                  <a:lnTo>
                    <a:pt x="1893" y="1272"/>
                  </a:lnTo>
                  <a:lnTo>
                    <a:pt x="1871" y="1272"/>
                  </a:lnTo>
                  <a:lnTo>
                    <a:pt x="1875" y="1266"/>
                  </a:lnTo>
                  <a:lnTo>
                    <a:pt x="1889" y="1259"/>
                  </a:lnTo>
                  <a:lnTo>
                    <a:pt x="1888" y="1255"/>
                  </a:lnTo>
                  <a:lnTo>
                    <a:pt x="1880" y="1251"/>
                  </a:lnTo>
                  <a:lnTo>
                    <a:pt x="1877" y="1247"/>
                  </a:lnTo>
                  <a:lnTo>
                    <a:pt x="1880" y="1242"/>
                  </a:lnTo>
                  <a:lnTo>
                    <a:pt x="1885" y="1242"/>
                  </a:lnTo>
                  <a:lnTo>
                    <a:pt x="1888" y="1245"/>
                  </a:lnTo>
                  <a:lnTo>
                    <a:pt x="1892" y="1249"/>
                  </a:lnTo>
                  <a:lnTo>
                    <a:pt x="1894" y="1253"/>
                  </a:lnTo>
                  <a:lnTo>
                    <a:pt x="1901" y="1254"/>
                  </a:lnTo>
                  <a:lnTo>
                    <a:pt x="1919" y="1255"/>
                  </a:lnTo>
                  <a:lnTo>
                    <a:pt x="1926" y="1258"/>
                  </a:lnTo>
                  <a:lnTo>
                    <a:pt x="1932" y="1256"/>
                  </a:lnTo>
                  <a:lnTo>
                    <a:pt x="1939" y="1249"/>
                  </a:lnTo>
                  <a:lnTo>
                    <a:pt x="1949" y="1234"/>
                  </a:lnTo>
                  <a:lnTo>
                    <a:pt x="1939" y="1233"/>
                  </a:lnTo>
                  <a:lnTo>
                    <a:pt x="1933" y="1227"/>
                  </a:lnTo>
                  <a:lnTo>
                    <a:pt x="1931" y="1219"/>
                  </a:lnTo>
                  <a:lnTo>
                    <a:pt x="1934" y="1214"/>
                  </a:lnTo>
                  <a:lnTo>
                    <a:pt x="1936" y="1212"/>
                  </a:lnTo>
                  <a:lnTo>
                    <a:pt x="1937" y="1208"/>
                  </a:lnTo>
                  <a:lnTo>
                    <a:pt x="1939" y="1205"/>
                  </a:lnTo>
                  <a:lnTo>
                    <a:pt x="1944" y="1203"/>
                  </a:lnTo>
                  <a:lnTo>
                    <a:pt x="1945" y="1205"/>
                  </a:lnTo>
                  <a:lnTo>
                    <a:pt x="1947" y="1209"/>
                  </a:lnTo>
                  <a:lnTo>
                    <a:pt x="1950" y="1212"/>
                  </a:lnTo>
                  <a:lnTo>
                    <a:pt x="1954" y="1214"/>
                  </a:lnTo>
                  <a:lnTo>
                    <a:pt x="1970" y="1197"/>
                  </a:lnTo>
                  <a:lnTo>
                    <a:pt x="1975" y="1186"/>
                  </a:lnTo>
                  <a:lnTo>
                    <a:pt x="1969" y="117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xmlns="" id="{493B5B2F-DD78-4C13-8B94-B2DAFBEC2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1526" y="3891395"/>
              <a:ext cx="6770" cy="28402"/>
            </a:xfrm>
            <a:custGeom>
              <a:avLst/>
              <a:gdLst>
                <a:gd name="T0" fmla="*/ 20 w 26"/>
                <a:gd name="T1" fmla="*/ 84 h 112"/>
                <a:gd name="T2" fmla="*/ 19 w 26"/>
                <a:gd name="T3" fmla="*/ 78 h 112"/>
                <a:gd name="T4" fmla="*/ 23 w 26"/>
                <a:gd name="T5" fmla="*/ 64 h 112"/>
                <a:gd name="T6" fmla="*/ 24 w 26"/>
                <a:gd name="T7" fmla="*/ 48 h 112"/>
                <a:gd name="T8" fmla="*/ 23 w 26"/>
                <a:gd name="T9" fmla="*/ 35 h 112"/>
                <a:gd name="T10" fmla="*/ 24 w 26"/>
                <a:gd name="T11" fmla="*/ 20 h 112"/>
                <a:gd name="T12" fmla="*/ 23 w 26"/>
                <a:gd name="T13" fmla="*/ 9 h 112"/>
                <a:gd name="T14" fmla="*/ 21 w 26"/>
                <a:gd name="T15" fmla="*/ 0 h 112"/>
                <a:gd name="T16" fmla="*/ 19 w 26"/>
                <a:gd name="T17" fmla="*/ 0 h 112"/>
                <a:gd name="T18" fmla="*/ 18 w 26"/>
                <a:gd name="T19" fmla="*/ 15 h 112"/>
                <a:gd name="T20" fmla="*/ 1 w 26"/>
                <a:gd name="T21" fmla="*/ 33 h 112"/>
                <a:gd name="T22" fmla="*/ 0 w 26"/>
                <a:gd name="T23" fmla="*/ 47 h 112"/>
                <a:gd name="T24" fmla="*/ 1 w 26"/>
                <a:gd name="T25" fmla="*/ 49 h 112"/>
                <a:gd name="T26" fmla="*/ 6 w 26"/>
                <a:gd name="T27" fmla="*/ 57 h 112"/>
                <a:gd name="T28" fmla="*/ 8 w 26"/>
                <a:gd name="T29" fmla="*/ 61 h 112"/>
                <a:gd name="T30" fmla="*/ 8 w 26"/>
                <a:gd name="T31" fmla="*/ 65 h 112"/>
                <a:gd name="T32" fmla="*/ 10 w 26"/>
                <a:gd name="T33" fmla="*/ 76 h 112"/>
                <a:gd name="T34" fmla="*/ 19 w 26"/>
                <a:gd name="T35" fmla="*/ 110 h 112"/>
                <a:gd name="T36" fmla="*/ 23 w 26"/>
                <a:gd name="T37" fmla="*/ 111 h 112"/>
                <a:gd name="T38" fmla="*/ 25 w 26"/>
                <a:gd name="T39" fmla="*/ 106 h 112"/>
                <a:gd name="T40" fmla="*/ 25 w 26"/>
                <a:gd name="T41" fmla="*/ 97 h 112"/>
                <a:gd name="T42" fmla="*/ 20 w 26"/>
                <a:gd name="T43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12">
                  <a:moveTo>
                    <a:pt x="20" y="84"/>
                  </a:moveTo>
                  <a:lnTo>
                    <a:pt x="19" y="78"/>
                  </a:lnTo>
                  <a:lnTo>
                    <a:pt x="23" y="64"/>
                  </a:lnTo>
                  <a:lnTo>
                    <a:pt x="24" y="48"/>
                  </a:lnTo>
                  <a:lnTo>
                    <a:pt x="23" y="35"/>
                  </a:lnTo>
                  <a:lnTo>
                    <a:pt x="24" y="20"/>
                  </a:lnTo>
                  <a:lnTo>
                    <a:pt x="23" y="9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15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6" y="57"/>
                  </a:lnTo>
                  <a:lnTo>
                    <a:pt x="8" y="61"/>
                  </a:lnTo>
                  <a:lnTo>
                    <a:pt x="8" y="65"/>
                  </a:lnTo>
                  <a:lnTo>
                    <a:pt x="10" y="76"/>
                  </a:lnTo>
                  <a:lnTo>
                    <a:pt x="19" y="110"/>
                  </a:lnTo>
                  <a:lnTo>
                    <a:pt x="23" y="111"/>
                  </a:lnTo>
                  <a:lnTo>
                    <a:pt x="25" y="106"/>
                  </a:lnTo>
                  <a:lnTo>
                    <a:pt x="25" y="97"/>
                  </a:lnTo>
                  <a:lnTo>
                    <a:pt x="20" y="8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xmlns="" id="{0591154A-49B9-4434-B484-109A82778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7806" y="3457403"/>
              <a:ext cx="505466" cy="514655"/>
            </a:xfrm>
            <a:custGeom>
              <a:avLst/>
              <a:gdLst>
                <a:gd name="T0" fmla="*/ 1908 w 1976"/>
                <a:gd name="T1" fmla="*/ 1160 h 1998"/>
                <a:gd name="T2" fmla="*/ 1842 w 1976"/>
                <a:gd name="T3" fmla="*/ 1126 h 1998"/>
                <a:gd name="T4" fmla="*/ 1830 w 1976"/>
                <a:gd name="T5" fmla="*/ 1053 h 1998"/>
                <a:gd name="T6" fmla="*/ 1772 w 1976"/>
                <a:gd name="T7" fmla="*/ 977 h 1998"/>
                <a:gd name="T8" fmla="*/ 1715 w 1976"/>
                <a:gd name="T9" fmla="*/ 935 h 1998"/>
                <a:gd name="T10" fmla="*/ 1699 w 1976"/>
                <a:gd name="T11" fmla="*/ 883 h 1998"/>
                <a:gd name="T12" fmla="*/ 1637 w 1976"/>
                <a:gd name="T13" fmla="*/ 770 h 1998"/>
                <a:gd name="T14" fmla="*/ 1510 w 1976"/>
                <a:gd name="T15" fmla="*/ 704 h 1998"/>
                <a:gd name="T16" fmla="*/ 1487 w 1976"/>
                <a:gd name="T17" fmla="*/ 674 h 1998"/>
                <a:gd name="T18" fmla="*/ 1437 w 1976"/>
                <a:gd name="T19" fmla="*/ 597 h 1998"/>
                <a:gd name="T20" fmla="*/ 1321 w 1976"/>
                <a:gd name="T21" fmla="*/ 502 h 1998"/>
                <a:gd name="T22" fmla="*/ 1186 w 1976"/>
                <a:gd name="T23" fmla="*/ 426 h 1998"/>
                <a:gd name="T24" fmla="*/ 1116 w 1976"/>
                <a:gd name="T25" fmla="*/ 347 h 1998"/>
                <a:gd name="T26" fmla="*/ 987 w 1976"/>
                <a:gd name="T27" fmla="*/ 224 h 1998"/>
                <a:gd name="T28" fmla="*/ 861 w 1976"/>
                <a:gd name="T29" fmla="*/ 157 h 1998"/>
                <a:gd name="T30" fmla="*/ 870 w 1976"/>
                <a:gd name="T31" fmla="*/ 76 h 1998"/>
                <a:gd name="T32" fmla="*/ 915 w 1976"/>
                <a:gd name="T33" fmla="*/ 0 h 1998"/>
                <a:gd name="T34" fmla="*/ 557 w 1976"/>
                <a:gd name="T35" fmla="*/ 58 h 1998"/>
                <a:gd name="T36" fmla="*/ 183 w 1976"/>
                <a:gd name="T37" fmla="*/ 106 h 1998"/>
                <a:gd name="T38" fmla="*/ 42 w 1976"/>
                <a:gd name="T39" fmla="*/ 267 h 1998"/>
                <a:gd name="T40" fmla="*/ 185 w 1976"/>
                <a:gd name="T41" fmla="*/ 728 h 1998"/>
                <a:gd name="T42" fmla="*/ 272 w 1976"/>
                <a:gd name="T43" fmla="*/ 1005 h 1998"/>
                <a:gd name="T44" fmla="*/ 312 w 1976"/>
                <a:gd name="T45" fmla="*/ 1100 h 1998"/>
                <a:gd name="T46" fmla="*/ 376 w 1976"/>
                <a:gd name="T47" fmla="*/ 1199 h 1998"/>
                <a:gd name="T48" fmla="*/ 393 w 1976"/>
                <a:gd name="T49" fmla="*/ 1259 h 1998"/>
                <a:gd name="T50" fmla="*/ 428 w 1976"/>
                <a:gd name="T51" fmla="*/ 1313 h 1998"/>
                <a:gd name="T52" fmla="*/ 402 w 1976"/>
                <a:gd name="T53" fmla="*/ 1347 h 1998"/>
                <a:gd name="T54" fmla="*/ 386 w 1976"/>
                <a:gd name="T55" fmla="*/ 1433 h 1998"/>
                <a:gd name="T56" fmla="*/ 386 w 1976"/>
                <a:gd name="T57" fmla="*/ 1574 h 1998"/>
                <a:gd name="T58" fmla="*/ 422 w 1976"/>
                <a:gd name="T59" fmla="*/ 1682 h 1998"/>
                <a:gd name="T60" fmla="*/ 425 w 1976"/>
                <a:gd name="T61" fmla="*/ 1805 h 1998"/>
                <a:gd name="T62" fmla="*/ 469 w 1976"/>
                <a:gd name="T63" fmla="*/ 1885 h 1998"/>
                <a:gd name="T64" fmla="*/ 550 w 1976"/>
                <a:gd name="T65" fmla="*/ 1992 h 1998"/>
                <a:gd name="T66" fmla="*/ 828 w 1976"/>
                <a:gd name="T67" fmla="*/ 1973 h 1998"/>
                <a:gd name="T68" fmla="*/ 1327 w 1976"/>
                <a:gd name="T69" fmla="*/ 1932 h 1998"/>
                <a:gd name="T70" fmla="*/ 1552 w 1976"/>
                <a:gd name="T71" fmla="*/ 1917 h 1998"/>
                <a:gd name="T72" fmla="*/ 1571 w 1976"/>
                <a:gd name="T73" fmla="*/ 1954 h 1998"/>
                <a:gd name="T74" fmla="*/ 1611 w 1976"/>
                <a:gd name="T75" fmla="*/ 1991 h 1998"/>
                <a:gd name="T76" fmla="*/ 1635 w 1976"/>
                <a:gd name="T77" fmla="*/ 1956 h 1998"/>
                <a:gd name="T78" fmla="*/ 1617 w 1976"/>
                <a:gd name="T79" fmla="*/ 1855 h 1998"/>
                <a:gd name="T80" fmla="*/ 1621 w 1976"/>
                <a:gd name="T81" fmla="*/ 1803 h 1998"/>
                <a:gd name="T82" fmla="*/ 1637 w 1976"/>
                <a:gd name="T83" fmla="*/ 1784 h 1998"/>
                <a:gd name="T84" fmla="*/ 1714 w 1976"/>
                <a:gd name="T85" fmla="*/ 1793 h 1998"/>
                <a:gd name="T86" fmla="*/ 1781 w 1976"/>
                <a:gd name="T87" fmla="*/ 1805 h 1998"/>
                <a:gd name="T88" fmla="*/ 1809 w 1976"/>
                <a:gd name="T89" fmla="*/ 1754 h 1998"/>
                <a:gd name="T90" fmla="*/ 1807 w 1976"/>
                <a:gd name="T91" fmla="*/ 1726 h 1998"/>
                <a:gd name="T92" fmla="*/ 1817 w 1976"/>
                <a:gd name="T93" fmla="*/ 1669 h 1998"/>
                <a:gd name="T94" fmla="*/ 1821 w 1976"/>
                <a:gd name="T95" fmla="*/ 1622 h 1998"/>
                <a:gd name="T96" fmla="*/ 1803 w 1976"/>
                <a:gd name="T97" fmla="*/ 1579 h 1998"/>
                <a:gd name="T98" fmla="*/ 1869 w 1976"/>
                <a:gd name="T99" fmla="*/ 1554 h 1998"/>
                <a:gd name="T100" fmla="*/ 1792 w 1976"/>
                <a:gd name="T101" fmla="*/ 1510 h 1998"/>
                <a:gd name="T102" fmla="*/ 1840 w 1976"/>
                <a:gd name="T103" fmla="*/ 1464 h 1998"/>
                <a:gd name="T104" fmla="*/ 1881 w 1976"/>
                <a:gd name="T105" fmla="*/ 1430 h 1998"/>
                <a:gd name="T106" fmla="*/ 1827 w 1976"/>
                <a:gd name="T107" fmla="*/ 1420 h 1998"/>
                <a:gd name="T108" fmla="*/ 1849 w 1976"/>
                <a:gd name="T109" fmla="*/ 1373 h 1998"/>
                <a:gd name="T110" fmla="*/ 1883 w 1976"/>
                <a:gd name="T111" fmla="*/ 1339 h 1998"/>
                <a:gd name="T112" fmla="*/ 1829 w 1976"/>
                <a:gd name="T113" fmla="*/ 1320 h 1998"/>
                <a:gd name="T114" fmla="*/ 1912 w 1976"/>
                <a:gd name="T115" fmla="*/ 1278 h 1998"/>
                <a:gd name="T116" fmla="*/ 1885 w 1976"/>
                <a:gd name="T117" fmla="*/ 1242 h 1998"/>
                <a:gd name="T118" fmla="*/ 1931 w 1976"/>
                <a:gd name="T119" fmla="*/ 1219 h 1998"/>
                <a:gd name="T120" fmla="*/ 1969 w 1976"/>
                <a:gd name="T121" fmla="*/ 1179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6" h="1998">
                  <a:moveTo>
                    <a:pt x="1969" y="1179"/>
                  </a:moveTo>
                  <a:lnTo>
                    <a:pt x="1962" y="1178"/>
                  </a:lnTo>
                  <a:lnTo>
                    <a:pt x="1957" y="1179"/>
                  </a:lnTo>
                  <a:lnTo>
                    <a:pt x="1953" y="1178"/>
                  </a:lnTo>
                  <a:lnTo>
                    <a:pt x="1952" y="1177"/>
                  </a:lnTo>
                  <a:lnTo>
                    <a:pt x="1952" y="1177"/>
                  </a:lnTo>
                  <a:lnTo>
                    <a:pt x="1944" y="1178"/>
                  </a:lnTo>
                  <a:lnTo>
                    <a:pt x="1937" y="1176"/>
                  </a:lnTo>
                  <a:lnTo>
                    <a:pt x="1931" y="1173"/>
                  </a:lnTo>
                  <a:lnTo>
                    <a:pt x="1927" y="1167"/>
                  </a:lnTo>
                  <a:lnTo>
                    <a:pt x="1924" y="1164"/>
                  </a:lnTo>
                  <a:lnTo>
                    <a:pt x="1908" y="1160"/>
                  </a:lnTo>
                  <a:lnTo>
                    <a:pt x="1899" y="1159"/>
                  </a:lnTo>
                  <a:lnTo>
                    <a:pt x="1878" y="1165"/>
                  </a:lnTo>
                  <a:lnTo>
                    <a:pt x="1874" y="1164"/>
                  </a:lnTo>
                  <a:lnTo>
                    <a:pt x="1861" y="1152"/>
                  </a:lnTo>
                  <a:lnTo>
                    <a:pt x="1859" y="1151"/>
                  </a:lnTo>
                  <a:lnTo>
                    <a:pt x="1855" y="1149"/>
                  </a:lnTo>
                  <a:lnTo>
                    <a:pt x="1852" y="1147"/>
                  </a:lnTo>
                  <a:lnTo>
                    <a:pt x="1851" y="1144"/>
                  </a:lnTo>
                  <a:lnTo>
                    <a:pt x="1850" y="1142"/>
                  </a:lnTo>
                  <a:lnTo>
                    <a:pt x="1851" y="1140"/>
                  </a:lnTo>
                  <a:lnTo>
                    <a:pt x="1851" y="1139"/>
                  </a:lnTo>
                  <a:lnTo>
                    <a:pt x="1842" y="1126"/>
                  </a:lnTo>
                  <a:lnTo>
                    <a:pt x="1840" y="1123"/>
                  </a:lnTo>
                  <a:lnTo>
                    <a:pt x="1840" y="1118"/>
                  </a:lnTo>
                  <a:lnTo>
                    <a:pt x="1842" y="1110"/>
                  </a:lnTo>
                  <a:lnTo>
                    <a:pt x="1843" y="1107"/>
                  </a:lnTo>
                  <a:lnTo>
                    <a:pt x="1840" y="1095"/>
                  </a:lnTo>
                  <a:lnTo>
                    <a:pt x="1840" y="1090"/>
                  </a:lnTo>
                  <a:lnTo>
                    <a:pt x="1840" y="1086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0" y="1065"/>
                  </a:lnTo>
                  <a:lnTo>
                    <a:pt x="1835" y="1058"/>
                  </a:lnTo>
                  <a:lnTo>
                    <a:pt x="1830" y="1053"/>
                  </a:lnTo>
                  <a:lnTo>
                    <a:pt x="1824" y="1052"/>
                  </a:lnTo>
                  <a:lnTo>
                    <a:pt x="1807" y="1018"/>
                  </a:lnTo>
                  <a:lnTo>
                    <a:pt x="1805" y="1004"/>
                  </a:lnTo>
                  <a:lnTo>
                    <a:pt x="1802" y="997"/>
                  </a:lnTo>
                  <a:lnTo>
                    <a:pt x="1796" y="995"/>
                  </a:lnTo>
                  <a:lnTo>
                    <a:pt x="1791" y="994"/>
                  </a:lnTo>
                  <a:lnTo>
                    <a:pt x="1788" y="990"/>
                  </a:lnTo>
                  <a:lnTo>
                    <a:pt x="1786" y="985"/>
                  </a:lnTo>
                  <a:lnTo>
                    <a:pt x="1784" y="981"/>
                  </a:lnTo>
                  <a:lnTo>
                    <a:pt x="1782" y="980"/>
                  </a:lnTo>
                  <a:lnTo>
                    <a:pt x="1773" y="977"/>
                  </a:lnTo>
                  <a:lnTo>
                    <a:pt x="1772" y="977"/>
                  </a:lnTo>
                  <a:lnTo>
                    <a:pt x="1770" y="976"/>
                  </a:lnTo>
                  <a:lnTo>
                    <a:pt x="1763" y="971"/>
                  </a:lnTo>
                  <a:lnTo>
                    <a:pt x="1760" y="968"/>
                  </a:lnTo>
                  <a:lnTo>
                    <a:pt x="1756" y="966"/>
                  </a:lnTo>
                  <a:lnTo>
                    <a:pt x="1752" y="965"/>
                  </a:lnTo>
                  <a:lnTo>
                    <a:pt x="1741" y="965"/>
                  </a:lnTo>
                  <a:lnTo>
                    <a:pt x="1733" y="963"/>
                  </a:lnTo>
                  <a:lnTo>
                    <a:pt x="1725" y="959"/>
                  </a:lnTo>
                  <a:lnTo>
                    <a:pt x="1720" y="955"/>
                  </a:lnTo>
                  <a:lnTo>
                    <a:pt x="1715" y="948"/>
                  </a:lnTo>
                  <a:lnTo>
                    <a:pt x="1714" y="942"/>
                  </a:lnTo>
                  <a:lnTo>
                    <a:pt x="1715" y="935"/>
                  </a:lnTo>
                  <a:lnTo>
                    <a:pt x="1715" y="926"/>
                  </a:lnTo>
                  <a:lnTo>
                    <a:pt x="1713" y="923"/>
                  </a:lnTo>
                  <a:lnTo>
                    <a:pt x="1711" y="920"/>
                  </a:lnTo>
                  <a:lnTo>
                    <a:pt x="1708" y="917"/>
                  </a:lnTo>
                  <a:lnTo>
                    <a:pt x="1706" y="917"/>
                  </a:lnTo>
                  <a:lnTo>
                    <a:pt x="1705" y="915"/>
                  </a:lnTo>
                  <a:lnTo>
                    <a:pt x="1706" y="910"/>
                  </a:lnTo>
                  <a:lnTo>
                    <a:pt x="1706" y="904"/>
                  </a:lnTo>
                  <a:lnTo>
                    <a:pt x="1707" y="901"/>
                  </a:lnTo>
                  <a:lnTo>
                    <a:pt x="1707" y="895"/>
                  </a:lnTo>
                  <a:lnTo>
                    <a:pt x="1703" y="888"/>
                  </a:lnTo>
                  <a:lnTo>
                    <a:pt x="1699" y="883"/>
                  </a:lnTo>
                  <a:lnTo>
                    <a:pt x="1695" y="876"/>
                  </a:lnTo>
                  <a:lnTo>
                    <a:pt x="1694" y="870"/>
                  </a:lnTo>
                  <a:lnTo>
                    <a:pt x="1692" y="863"/>
                  </a:lnTo>
                  <a:lnTo>
                    <a:pt x="1686" y="852"/>
                  </a:lnTo>
                  <a:lnTo>
                    <a:pt x="1661" y="822"/>
                  </a:lnTo>
                  <a:lnTo>
                    <a:pt x="1656" y="819"/>
                  </a:lnTo>
                  <a:lnTo>
                    <a:pt x="1655" y="810"/>
                  </a:lnTo>
                  <a:lnTo>
                    <a:pt x="1655" y="794"/>
                  </a:lnTo>
                  <a:lnTo>
                    <a:pt x="1653" y="787"/>
                  </a:lnTo>
                  <a:lnTo>
                    <a:pt x="1648" y="779"/>
                  </a:lnTo>
                  <a:lnTo>
                    <a:pt x="1642" y="772"/>
                  </a:lnTo>
                  <a:lnTo>
                    <a:pt x="1637" y="770"/>
                  </a:lnTo>
                  <a:lnTo>
                    <a:pt x="1628" y="770"/>
                  </a:lnTo>
                  <a:lnTo>
                    <a:pt x="1622" y="767"/>
                  </a:lnTo>
                  <a:lnTo>
                    <a:pt x="1610" y="759"/>
                  </a:lnTo>
                  <a:lnTo>
                    <a:pt x="1593" y="752"/>
                  </a:lnTo>
                  <a:lnTo>
                    <a:pt x="1559" y="744"/>
                  </a:lnTo>
                  <a:lnTo>
                    <a:pt x="1544" y="735"/>
                  </a:lnTo>
                  <a:lnTo>
                    <a:pt x="1541" y="730"/>
                  </a:lnTo>
                  <a:lnTo>
                    <a:pt x="1535" y="712"/>
                  </a:lnTo>
                  <a:lnTo>
                    <a:pt x="1532" y="709"/>
                  </a:lnTo>
                  <a:lnTo>
                    <a:pt x="1524" y="710"/>
                  </a:lnTo>
                  <a:lnTo>
                    <a:pt x="1517" y="709"/>
                  </a:lnTo>
                  <a:lnTo>
                    <a:pt x="1510" y="704"/>
                  </a:lnTo>
                  <a:lnTo>
                    <a:pt x="1503" y="695"/>
                  </a:lnTo>
                  <a:lnTo>
                    <a:pt x="1508" y="691"/>
                  </a:lnTo>
                  <a:lnTo>
                    <a:pt x="1508" y="686"/>
                  </a:lnTo>
                  <a:lnTo>
                    <a:pt x="1505" y="681"/>
                  </a:lnTo>
                  <a:lnTo>
                    <a:pt x="1497" y="677"/>
                  </a:lnTo>
                  <a:lnTo>
                    <a:pt x="1502" y="674"/>
                  </a:lnTo>
                  <a:lnTo>
                    <a:pt x="1501" y="671"/>
                  </a:lnTo>
                  <a:lnTo>
                    <a:pt x="1499" y="670"/>
                  </a:lnTo>
                  <a:lnTo>
                    <a:pt x="1494" y="669"/>
                  </a:lnTo>
                  <a:lnTo>
                    <a:pt x="1490" y="669"/>
                  </a:lnTo>
                  <a:lnTo>
                    <a:pt x="1488" y="671"/>
                  </a:lnTo>
                  <a:lnTo>
                    <a:pt x="1487" y="674"/>
                  </a:lnTo>
                  <a:lnTo>
                    <a:pt x="1484" y="671"/>
                  </a:lnTo>
                  <a:lnTo>
                    <a:pt x="1465" y="655"/>
                  </a:lnTo>
                  <a:lnTo>
                    <a:pt x="1461" y="649"/>
                  </a:lnTo>
                  <a:lnTo>
                    <a:pt x="1466" y="645"/>
                  </a:lnTo>
                  <a:lnTo>
                    <a:pt x="1460" y="635"/>
                  </a:lnTo>
                  <a:lnTo>
                    <a:pt x="1460" y="632"/>
                  </a:lnTo>
                  <a:lnTo>
                    <a:pt x="1466" y="630"/>
                  </a:lnTo>
                  <a:lnTo>
                    <a:pt x="1462" y="624"/>
                  </a:lnTo>
                  <a:lnTo>
                    <a:pt x="1459" y="622"/>
                  </a:lnTo>
                  <a:lnTo>
                    <a:pt x="1461" y="612"/>
                  </a:lnTo>
                  <a:lnTo>
                    <a:pt x="1454" y="605"/>
                  </a:lnTo>
                  <a:lnTo>
                    <a:pt x="1437" y="597"/>
                  </a:lnTo>
                  <a:lnTo>
                    <a:pt x="1429" y="591"/>
                  </a:lnTo>
                  <a:lnTo>
                    <a:pt x="1410" y="574"/>
                  </a:lnTo>
                  <a:lnTo>
                    <a:pt x="1401" y="569"/>
                  </a:lnTo>
                  <a:lnTo>
                    <a:pt x="1393" y="566"/>
                  </a:lnTo>
                  <a:lnTo>
                    <a:pt x="1375" y="564"/>
                  </a:lnTo>
                  <a:lnTo>
                    <a:pt x="1366" y="561"/>
                  </a:lnTo>
                  <a:lnTo>
                    <a:pt x="1357" y="557"/>
                  </a:lnTo>
                  <a:lnTo>
                    <a:pt x="1348" y="550"/>
                  </a:lnTo>
                  <a:lnTo>
                    <a:pt x="1340" y="538"/>
                  </a:lnTo>
                  <a:lnTo>
                    <a:pt x="1336" y="529"/>
                  </a:lnTo>
                  <a:lnTo>
                    <a:pt x="1328" y="521"/>
                  </a:lnTo>
                  <a:lnTo>
                    <a:pt x="1321" y="502"/>
                  </a:lnTo>
                  <a:lnTo>
                    <a:pt x="1309" y="491"/>
                  </a:lnTo>
                  <a:lnTo>
                    <a:pt x="1288" y="478"/>
                  </a:lnTo>
                  <a:lnTo>
                    <a:pt x="1270" y="467"/>
                  </a:lnTo>
                  <a:lnTo>
                    <a:pt x="1255" y="460"/>
                  </a:lnTo>
                  <a:lnTo>
                    <a:pt x="1242" y="457"/>
                  </a:lnTo>
                  <a:lnTo>
                    <a:pt x="1230" y="452"/>
                  </a:lnTo>
                  <a:lnTo>
                    <a:pt x="1219" y="443"/>
                  </a:lnTo>
                  <a:lnTo>
                    <a:pt x="1212" y="435"/>
                  </a:lnTo>
                  <a:lnTo>
                    <a:pt x="1205" y="430"/>
                  </a:lnTo>
                  <a:lnTo>
                    <a:pt x="1197" y="431"/>
                  </a:lnTo>
                  <a:lnTo>
                    <a:pt x="1191" y="430"/>
                  </a:lnTo>
                  <a:lnTo>
                    <a:pt x="1186" y="426"/>
                  </a:lnTo>
                  <a:lnTo>
                    <a:pt x="1181" y="415"/>
                  </a:lnTo>
                  <a:lnTo>
                    <a:pt x="1175" y="405"/>
                  </a:lnTo>
                  <a:lnTo>
                    <a:pt x="1170" y="393"/>
                  </a:lnTo>
                  <a:lnTo>
                    <a:pt x="1166" y="389"/>
                  </a:lnTo>
                  <a:lnTo>
                    <a:pt x="1156" y="385"/>
                  </a:lnTo>
                  <a:lnTo>
                    <a:pt x="1152" y="380"/>
                  </a:lnTo>
                  <a:lnTo>
                    <a:pt x="1146" y="368"/>
                  </a:lnTo>
                  <a:lnTo>
                    <a:pt x="1143" y="364"/>
                  </a:lnTo>
                  <a:lnTo>
                    <a:pt x="1138" y="360"/>
                  </a:lnTo>
                  <a:lnTo>
                    <a:pt x="1132" y="356"/>
                  </a:lnTo>
                  <a:lnTo>
                    <a:pt x="1123" y="354"/>
                  </a:lnTo>
                  <a:lnTo>
                    <a:pt x="1116" y="347"/>
                  </a:lnTo>
                  <a:lnTo>
                    <a:pt x="1113" y="345"/>
                  </a:lnTo>
                  <a:lnTo>
                    <a:pt x="1110" y="340"/>
                  </a:lnTo>
                  <a:lnTo>
                    <a:pt x="1097" y="303"/>
                  </a:lnTo>
                  <a:lnTo>
                    <a:pt x="1093" y="293"/>
                  </a:lnTo>
                  <a:lnTo>
                    <a:pt x="1067" y="264"/>
                  </a:lnTo>
                  <a:lnTo>
                    <a:pt x="1063" y="261"/>
                  </a:lnTo>
                  <a:lnTo>
                    <a:pt x="1055" y="247"/>
                  </a:lnTo>
                  <a:lnTo>
                    <a:pt x="1052" y="235"/>
                  </a:lnTo>
                  <a:lnTo>
                    <a:pt x="1046" y="224"/>
                  </a:lnTo>
                  <a:lnTo>
                    <a:pt x="1029" y="217"/>
                  </a:lnTo>
                  <a:lnTo>
                    <a:pt x="1004" y="221"/>
                  </a:lnTo>
                  <a:lnTo>
                    <a:pt x="987" y="224"/>
                  </a:lnTo>
                  <a:lnTo>
                    <a:pt x="974" y="219"/>
                  </a:lnTo>
                  <a:lnTo>
                    <a:pt x="967" y="213"/>
                  </a:lnTo>
                  <a:lnTo>
                    <a:pt x="959" y="204"/>
                  </a:lnTo>
                  <a:lnTo>
                    <a:pt x="951" y="200"/>
                  </a:lnTo>
                  <a:lnTo>
                    <a:pt x="941" y="191"/>
                  </a:lnTo>
                  <a:lnTo>
                    <a:pt x="927" y="185"/>
                  </a:lnTo>
                  <a:lnTo>
                    <a:pt x="923" y="180"/>
                  </a:lnTo>
                  <a:lnTo>
                    <a:pt x="922" y="174"/>
                  </a:lnTo>
                  <a:lnTo>
                    <a:pt x="919" y="174"/>
                  </a:lnTo>
                  <a:lnTo>
                    <a:pt x="910" y="178"/>
                  </a:lnTo>
                  <a:lnTo>
                    <a:pt x="897" y="174"/>
                  </a:lnTo>
                  <a:lnTo>
                    <a:pt x="861" y="157"/>
                  </a:lnTo>
                  <a:lnTo>
                    <a:pt x="847" y="143"/>
                  </a:lnTo>
                  <a:lnTo>
                    <a:pt x="847" y="123"/>
                  </a:lnTo>
                  <a:lnTo>
                    <a:pt x="852" y="115"/>
                  </a:lnTo>
                  <a:lnTo>
                    <a:pt x="853" y="111"/>
                  </a:lnTo>
                  <a:lnTo>
                    <a:pt x="853" y="107"/>
                  </a:lnTo>
                  <a:lnTo>
                    <a:pt x="853" y="103"/>
                  </a:lnTo>
                  <a:lnTo>
                    <a:pt x="853" y="100"/>
                  </a:lnTo>
                  <a:lnTo>
                    <a:pt x="854" y="97"/>
                  </a:lnTo>
                  <a:lnTo>
                    <a:pt x="856" y="91"/>
                  </a:lnTo>
                  <a:lnTo>
                    <a:pt x="861" y="85"/>
                  </a:lnTo>
                  <a:lnTo>
                    <a:pt x="866" y="81"/>
                  </a:lnTo>
                  <a:lnTo>
                    <a:pt x="870" y="76"/>
                  </a:lnTo>
                  <a:lnTo>
                    <a:pt x="872" y="69"/>
                  </a:lnTo>
                  <a:lnTo>
                    <a:pt x="876" y="54"/>
                  </a:lnTo>
                  <a:lnTo>
                    <a:pt x="878" y="47"/>
                  </a:lnTo>
                  <a:lnTo>
                    <a:pt x="881" y="42"/>
                  </a:lnTo>
                  <a:lnTo>
                    <a:pt x="894" y="29"/>
                  </a:lnTo>
                  <a:lnTo>
                    <a:pt x="899" y="26"/>
                  </a:lnTo>
                  <a:lnTo>
                    <a:pt x="908" y="21"/>
                  </a:lnTo>
                  <a:lnTo>
                    <a:pt x="912" y="17"/>
                  </a:lnTo>
                  <a:lnTo>
                    <a:pt x="914" y="11"/>
                  </a:lnTo>
                  <a:lnTo>
                    <a:pt x="915" y="6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887" y="4"/>
                  </a:lnTo>
                  <a:lnTo>
                    <a:pt x="860" y="9"/>
                  </a:lnTo>
                  <a:lnTo>
                    <a:pt x="832" y="13"/>
                  </a:lnTo>
                  <a:lnTo>
                    <a:pt x="805" y="18"/>
                  </a:lnTo>
                  <a:lnTo>
                    <a:pt x="777" y="23"/>
                  </a:lnTo>
                  <a:lnTo>
                    <a:pt x="750" y="27"/>
                  </a:lnTo>
                  <a:lnTo>
                    <a:pt x="722" y="32"/>
                  </a:lnTo>
                  <a:lnTo>
                    <a:pt x="695" y="36"/>
                  </a:lnTo>
                  <a:lnTo>
                    <a:pt x="667" y="40"/>
                  </a:lnTo>
                  <a:lnTo>
                    <a:pt x="612" y="49"/>
                  </a:lnTo>
                  <a:lnTo>
                    <a:pt x="585" y="54"/>
                  </a:lnTo>
                  <a:lnTo>
                    <a:pt x="557" y="58"/>
                  </a:lnTo>
                  <a:lnTo>
                    <a:pt x="530" y="62"/>
                  </a:lnTo>
                  <a:lnTo>
                    <a:pt x="502" y="67"/>
                  </a:lnTo>
                  <a:lnTo>
                    <a:pt x="475" y="71"/>
                  </a:lnTo>
                  <a:lnTo>
                    <a:pt x="442" y="74"/>
                  </a:lnTo>
                  <a:lnTo>
                    <a:pt x="408" y="77"/>
                  </a:lnTo>
                  <a:lnTo>
                    <a:pt x="382" y="79"/>
                  </a:lnTo>
                  <a:lnTo>
                    <a:pt x="379" y="79"/>
                  </a:lnTo>
                  <a:lnTo>
                    <a:pt x="366" y="80"/>
                  </a:lnTo>
                  <a:lnTo>
                    <a:pt x="320" y="87"/>
                  </a:lnTo>
                  <a:lnTo>
                    <a:pt x="275" y="93"/>
                  </a:lnTo>
                  <a:lnTo>
                    <a:pt x="229" y="100"/>
                  </a:lnTo>
                  <a:lnTo>
                    <a:pt x="183" y="106"/>
                  </a:lnTo>
                  <a:lnTo>
                    <a:pt x="137" y="112"/>
                  </a:lnTo>
                  <a:lnTo>
                    <a:pt x="91" y="118"/>
                  </a:lnTo>
                  <a:lnTo>
                    <a:pt x="45" y="12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1" y="168"/>
                  </a:lnTo>
                  <a:lnTo>
                    <a:pt x="17" y="188"/>
                  </a:lnTo>
                  <a:lnTo>
                    <a:pt x="24" y="211"/>
                  </a:lnTo>
                  <a:lnTo>
                    <a:pt x="33" y="238"/>
                  </a:lnTo>
                  <a:lnTo>
                    <a:pt x="42" y="267"/>
                  </a:lnTo>
                  <a:lnTo>
                    <a:pt x="52" y="299"/>
                  </a:lnTo>
                  <a:lnTo>
                    <a:pt x="62" y="333"/>
                  </a:lnTo>
                  <a:lnTo>
                    <a:pt x="73" y="370"/>
                  </a:lnTo>
                  <a:lnTo>
                    <a:pt x="85" y="407"/>
                  </a:lnTo>
                  <a:lnTo>
                    <a:pt x="97" y="446"/>
                  </a:lnTo>
                  <a:lnTo>
                    <a:pt x="110" y="485"/>
                  </a:lnTo>
                  <a:lnTo>
                    <a:pt x="122" y="526"/>
                  </a:lnTo>
                  <a:lnTo>
                    <a:pt x="135" y="567"/>
                  </a:lnTo>
                  <a:lnTo>
                    <a:pt x="148" y="608"/>
                  </a:lnTo>
                  <a:lnTo>
                    <a:pt x="161" y="649"/>
                  </a:lnTo>
                  <a:lnTo>
                    <a:pt x="173" y="689"/>
                  </a:lnTo>
                  <a:lnTo>
                    <a:pt x="185" y="728"/>
                  </a:lnTo>
                  <a:lnTo>
                    <a:pt x="197" y="766"/>
                  </a:lnTo>
                  <a:lnTo>
                    <a:pt x="208" y="802"/>
                  </a:lnTo>
                  <a:lnTo>
                    <a:pt x="219" y="836"/>
                  </a:lnTo>
                  <a:lnTo>
                    <a:pt x="229" y="868"/>
                  </a:lnTo>
                  <a:lnTo>
                    <a:pt x="238" y="898"/>
                  </a:lnTo>
                  <a:lnTo>
                    <a:pt x="247" y="924"/>
                  </a:lnTo>
                  <a:lnTo>
                    <a:pt x="254" y="947"/>
                  </a:lnTo>
                  <a:lnTo>
                    <a:pt x="261" y="967"/>
                  </a:lnTo>
                  <a:lnTo>
                    <a:pt x="265" y="983"/>
                  </a:lnTo>
                  <a:lnTo>
                    <a:pt x="269" y="995"/>
                  </a:lnTo>
                  <a:lnTo>
                    <a:pt x="271" y="1002"/>
                  </a:lnTo>
                  <a:lnTo>
                    <a:pt x="272" y="1005"/>
                  </a:lnTo>
                  <a:lnTo>
                    <a:pt x="277" y="1022"/>
                  </a:lnTo>
                  <a:lnTo>
                    <a:pt x="277" y="1026"/>
                  </a:lnTo>
                  <a:lnTo>
                    <a:pt x="293" y="1056"/>
                  </a:lnTo>
                  <a:lnTo>
                    <a:pt x="294" y="1069"/>
                  </a:lnTo>
                  <a:lnTo>
                    <a:pt x="295" y="1073"/>
                  </a:lnTo>
                  <a:lnTo>
                    <a:pt x="297" y="1076"/>
                  </a:lnTo>
                  <a:lnTo>
                    <a:pt x="299" y="1079"/>
                  </a:lnTo>
                  <a:lnTo>
                    <a:pt x="302" y="1082"/>
                  </a:lnTo>
                  <a:lnTo>
                    <a:pt x="310" y="1089"/>
                  </a:lnTo>
                  <a:lnTo>
                    <a:pt x="313" y="1092"/>
                  </a:lnTo>
                  <a:lnTo>
                    <a:pt x="310" y="1096"/>
                  </a:lnTo>
                  <a:lnTo>
                    <a:pt x="312" y="1100"/>
                  </a:lnTo>
                  <a:lnTo>
                    <a:pt x="316" y="1104"/>
                  </a:lnTo>
                  <a:lnTo>
                    <a:pt x="320" y="1109"/>
                  </a:lnTo>
                  <a:lnTo>
                    <a:pt x="324" y="1124"/>
                  </a:lnTo>
                  <a:lnTo>
                    <a:pt x="329" y="1133"/>
                  </a:lnTo>
                  <a:lnTo>
                    <a:pt x="330" y="1139"/>
                  </a:lnTo>
                  <a:lnTo>
                    <a:pt x="331" y="1147"/>
                  </a:lnTo>
                  <a:lnTo>
                    <a:pt x="333" y="1151"/>
                  </a:lnTo>
                  <a:lnTo>
                    <a:pt x="338" y="1153"/>
                  </a:lnTo>
                  <a:lnTo>
                    <a:pt x="342" y="1156"/>
                  </a:lnTo>
                  <a:lnTo>
                    <a:pt x="340" y="1162"/>
                  </a:lnTo>
                  <a:lnTo>
                    <a:pt x="371" y="1192"/>
                  </a:lnTo>
                  <a:lnTo>
                    <a:pt x="376" y="1199"/>
                  </a:lnTo>
                  <a:lnTo>
                    <a:pt x="378" y="1205"/>
                  </a:lnTo>
                  <a:lnTo>
                    <a:pt x="382" y="1219"/>
                  </a:lnTo>
                  <a:lnTo>
                    <a:pt x="386" y="1225"/>
                  </a:lnTo>
                  <a:lnTo>
                    <a:pt x="391" y="1231"/>
                  </a:lnTo>
                  <a:lnTo>
                    <a:pt x="395" y="1237"/>
                  </a:lnTo>
                  <a:lnTo>
                    <a:pt x="396" y="1243"/>
                  </a:lnTo>
                  <a:lnTo>
                    <a:pt x="396" y="1241"/>
                  </a:lnTo>
                  <a:lnTo>
                    <a:pt x="396" y="1245"/>
                  </a:lnTo>
                  <a:lnTo>
                    <a:pt x="396" y="1243"/>
                  </a:lnTo>
                  <a:lnTo>
                    <a:pt x="396" y="1249"/>
                  </a:lnTo>
                  <a:lnTo>
                    <a:pt x="394" y="1254"/>
                  </a:lnTo>
                  <a:lnTo>
                    <a:pt x="393" y="1259"/>
                  </a:lnTo>
                  <a:lnTo>
                    <a:pt x="396" y="1263"/>
                  </a:lnTo>
                  <a:lnTo>
                    <a:pt x="389" y="1273"/>
                  </a:lnTo>
                  <a:lnTo>
                    <a:pt x="392" y="1281"/>
                  </a:lnTo>
                  <a:lnTo>
                    <a:pt x="400" y="1288"/>
                  </a:lnTo>
                  <a:lnTo>
                    <a:pt x="419" y="1296"/>
                  </a:lnTo>
                  <a:lnTo>
                    <a:pt x="423" y="1298"/>
                  </a:lnTo>
                  <a:lnTo>
                    <a:pt x="426" y="1303"/>
                  </a:lnTo>
                  <a:lnTo>
                    <a:pt x="428" y="1303"/>
                  </a:lnTo>
                  <a:lnTo>
                    <a:pt x="430" y="1304"/>
                  </a:lnTo>
                  <a:lnTo>
                    <a:pt x="431" y="1307"/>
                  </a:lnTo>
                  <a:lnTo>
                    <a:pt x="430" y="1310"/>
                  </a:lnTo>
                  <a:lnTo>
                    <a:pt x="428" y="1313"/>
                  </a:lnTo>
                  <a:lnTo>
                    <a:pt x="425" y="1315"/>
                  </a:lnTo>
                  <a:lnTo>
                    <a:pt x="422" y="1316"/>
                  </a:lnTo>
                  <a:lnTo>
                    <a:pt x="425" y="1321"/>
                  </a:lnTo>
                  <a:lnTo>
                    <a:pt x="424" y="1325"/>
                  </a:lnTo>
                  <a:lnTo>
                    <a:pt x="422" y="1329"/>
                  </a:lnTo>
                  <a:lnTo>
                    <a:pt x="419" y="1332"/>
                  </a:lnTo>
                  <a:lnTo>
                    <a:pt x="412" y="1330"/>
                  </a:lnTo>
                  <a:lnTo>
                    <a:pt x="406" y="1332"/>
                  </a:lnTo>
                  <a:lnTo>
                    <a:pt x="405" y="1336"/>
                  </a:lnTo>
                  <a:lnTo>
                    <a:pt x="412" y="1339"/>
                  </a:lnTo>
                  <a:lnTo>
                    <a:pt x="408" y="1343"/>
                  </a:lnTo>
                  <a:lnTo>
                    <a:pt x="402" y="1347"/>
                  </a:lnTo>
                  <a:lnTo>
                    <a:pt x="396" y="1349"/>
                  </a:lnTo>
                  <a:lnTo>
                    <a:pt x="391" y="1351"/>
                  </a:lnTo>
                  <a:lnTo>
                    <a:pt x="389" y="1353"/>
                  </a:lnTo>
                  <a:lnTo>
                    <a:pt x="387" y="1357"/>
                  </a:lnTo>
                  <a:lnTo>
                    <a:pt x="383" y="1373"/>
                  </a:lnTo>
                  <a:lnTo>
                    <a:pt x="383" y="1377"/>
                  </a:lnTo>
                  <a:lnTo>
                    <a:pt x="384" y="1388"/>
                  </a:lnTo>
                  <a:lnTo>
                    <a:pt x="384" y="1394"/>
                  </a:lnTo>
                  <a:lnTo>
                    <a:pt x="381" y="1402"/>
                  </a:lnTo>
                  <a:lnTo>
                    <a:pt x="381" y="1412"/>
                  </a:lnTo>
                  <a:lnTo>
                    <a:pt x="386" y="1422"/>
                  </a:lnTo>
                  <a:lnTo>
                    <a:pt x="386" y="1433"/>
                  </a:lnTo>
                  <a:lnTo>
                    <a:pt x="386" y="1435"/>
                  </a:lnTo>
                  <a:lnTo>
                    <a:pt x="383" y="1442"/>
                  </a:lnTo>
                  <a:lnTo>
                    <a:pt x="382" y="1444"/>
                  </a:lnTo>
                  <a:lnTo>
                    <a:pt x="374" y="1463"/>
                  </a:lnTo>
                  <a:lnTo>
                    <a:pt x="369" y="1481"/>
                  </a:lnTo>
                  <a:lnTo>
                    <a:pt x="368" y="1496"/>
                  </a:lnTo>
                  <a:lnTo>
                    <a:pt x="367" y="1502"/>
                  </a:lnTo>
                  <a:lnTo>
                    <a:pt x="366" y="1505"/>
                  </a:lnTo>
                  <a:lnTo>
                    <a:pt x="366" y="1507"/>
                  </a:lnTo>
                  <a:lnTo>
                    <a:pt x="365" y="1517"/>
                  </a:lnTo>
                  <a:lnTo>
                    <a:pt x="369" y="1526"/>
                  </a:lnTo>
                  <a:lnTo>
                    <a:pt x="386" y="1574"/>
                  </a:lnTo>
                  <a:lnTo>
                    <a:pt x="390" y="1581"/>
                  </a:lnTo>
                  <a:lnTo>
                    <a:pt x="406" y="1597"/>
                  </a:lnTo>
                  <a:lnTo>
                    <a:pt x="410" y="1605"/>
                  </a:lnTo>
                  <a:lnTo>
                    <a:pt x="412" y="1610"/>
                  </a:lnTo>
                  <a:lnTo>
                    <a:pt x="414" y="1622"/>
                  </a:lnTo>
                  <a:lnTo>
                    <a:pt x="415" y="1626"/>
                  </a:lnTo>
                  <a:lnTo>
                    <a:pt x="419" y="1634"/>
                  </a:lnTo>
                  <a:lnTo>
                    <a:pt x="421" y="1640"/>
                  </a:lnTo>
                  <a:lnTo>
                    <a:pt x="420" y="1651"/>
                  </a:lnTo>
                  <a:lnTo>
                    <a:pt x="417" y="1660"/>
                  </a:lnTo>
                  <a:lnTo>
                    <a:pt x="416" y="1669"/>
                  </a:lnTo>
                  <a:lnTo>
                    <a:pt x="422" y="1682"/>
                  </a:lnTo>
                  <a:lnTo>
                    <a:pt x="415" y="1693"/>
                  </a:lnTo>
                  <a:lnTo>
                    <a:pt x="415" y="1710"/>
                  </a:lnTo>
                  <a:lnTo>
                    <a:pt x="417" y="1744"/>
                  </a:lnTo>
                  <a:lnTo>
                    <a:pt x="416" y="1749"/>
                  </a:lnTo>
                  <a:lnTo>
                    <a:pt x="412" y="1756"/>
                  </a:lnTo>
                  <a:lnTo>
                    <a:pt x="411" y="1761"/>
                  </a:lnTo>
                  <a:lnTo>
                    <a:pt x="412" y="1764"/>
                  </a:lnTo>
                  <a:lnTo>
                    <a:pt x="417" y="1773"/>
                  </a:lnTo>
                  <a:lnTo>
                    <a:pt x="418" y="1777"/>
                  </a:lnTo>
                  <a:lnTo>
                    <a:pt x="419" y="1793"/>
                  </a:lnTo>
                  <a:lnTo>
                    <a:pt x="420" y="1800"/>
                  </a:lnTo>
                  <a:lnTo>
                    <a:pt x="425" y="1805"/>
                  </a:lnTo>
                  <a:lnTo>
                    <a:pt x="433" y="1808"/>
                  </a:lnTo>
                  <a:lnTo>
                    <a:pt x="446" y="1821"/>
                  </a:lnTo>
                  <a:lnTo>
                    <a:pt x="457" y="1838"/>
                  </a:lnTo>
                  <a:lnTo>
                    <a:pt x="465" y="1858"/>
                  </a:lnTo>
                  <a:lnTo>
                    <a:pt x="469" y="1863"/>
                  </a:lnTo>
                  <a:lnTo>
                    <a:pt x="471" y="1867"/>
                  </a:lnTo>
                  <a:lnTo>
                    <a:pt x="470" y="1871"/>
                  </a:lnTo>
                  <a:lnTo>
                    <a:pt x="468" y="1874"/>
                  </a:lnTo>
                  <a:lnTo>
                    <a:pt x="467" y="1876"/>
                  </a:lnTo>
                  <a:lnTo>
                    <a:pt x="466" y="1878"/>
                  </a:lnTo>
                  <a:lnTo>
                    <a:pt x="468" y="1883"/>
                  </a:lnTo>
                  <a:lnTo>
                    <a:pt x="469" y="1885"/>
                  </a:lnTo>
                  <a:lnTo>
                    <a:pt x="477" y="1889"/>
                  </a:lnTo>
                  <a:lnTo>
                    <a:pt x="479" y="1891"/>
                  </a:lnTo>
                  <a:lnTo>
                    <a:pt x="482" y="1896"/>
                  </a:lnTo>
                  <a:lnTo>
                    <a:pt x="487" y="1909"/>
                  </a:lnTo>
                  <a:lnTo>
                    <a:pt x="491" y="1911"/>
                  </a:lnTo>
                  <a:lnTo>
                    <a:pt x="497" y="1921"/>
                  </a:lnTo>
                  <a:lnTo>
                    <a:pt x="502" y="1931"/>
                  </a:lnTo>
                  <a:lnTo>
                    <a:pt x="505" y="1950"/>
                  </a:lnTo>
                  <a:lnTo>
                    <a:pt x="515" y="1978"/>
                  </a:lnTo>
                  <a:lnTo>
                    <a:pt x="534" y="1994"/>
                  </a:lnTo>
                  <a:lnTo>
                    <a:pt x="537" y="1993"/>
                  </a:lnTo>
                  <a:lnTo>
                    <a:pt x="550" y="1992"/>
                  </a:lnTo>
                  <a:lnTo>
                    <a:pt x="552" y="1992"/>
                  </a:lnTo>
                  <a:lnTo>
                    <a:pt x="559" y="1992"/>
                  </a:lnTo>
                  <a:lnTo>
                    <a:pt x="571" y="1991"/>
                  </a:lnTo>
                  <a:lnTo>
                    <a:pt x="587" y="1990"/>
                  </a:lnTo>
                  <a:lnTo>
                    <a:pt x="606" y="1989"/>
                  </a:lnTo>
                  <a:lnTo>
                    <a:pt x="630" y="1987"/>
                  </a:lnTo>
                  <a:lnTo>
                    <a:pt x="656" y="1985"/>
                  </a:lnTo>
                  <a:lnTo>
                    <a:pt x="686" y="1983"/>
                  </a:lnTo>
                  <a:lnTo>
                    <a:pt x="718" y="1981"/>
                  </a:lnTo>
                  <a:lnTo>
                    <a:pt x="753" y="1978"/>
                  </a:lnTo>
                  <a:lnTo>
                    <a:pt x="789" y="1975"/>
                  </a:lnTo>
                  <a:lnTo>
                    <a:pt x="828" y="1973"/>
                  </a:lnTo>
                  <a:lnTo>
                    <a:pt x="868" y="1970"/>
                  </a:lnTo>
                  <a:lnTo>
                    <a:pt x="909" y="1966"/>
                  </a:lnTo>
                  <a:lnTo>
                    <a:pt x="951" y="1963"/>
                  </a:lnTo>
                  <a:lnTo>
                    <a:pt x="994" y="1960"/>
                  </a:lnTo>
                  <a:lnTo>
                    <a:pt x="1038" y="1956"/>
                  </a:lnTo>
                  <a:lnTo>
                    <a:pt x="1081" y="1953"/>
                  </a:lnTo>
                  <a:lnTo>
                    <a:pt x="1124" y="1949"/>
                  </a:lnTo>
                  <a:lnTo>
                    <a:pt x="1167" y="1946"/>
                  </a:lnTo>
                  <a:lnTo>
                    <a:pt x="1209" y="1942"/>
                  </a:lnTo>
                  <a:lnTo>
                    <a:pt x="1250" y="1939"/>
                  </a:lnTo>
                  <a:lnTo>
                    <a:pt x="1290" y="1935"/>
                  </a:lnTo>
                  <a:lnTo>
                    <a:pt x="1327" y="1932"/>
                  </a:lnTo>
                  <a:lnTo>
                    <a:pt x="1363" y="1929"/>
                  </a:lnTo>
                  <a:lnTo>
                    <a:pt x="1397" y="1926"/>
                  </a:lnTo>
                  <a:lnTo>
                    <a:pt x="1428" y="1923"/>
                  </a:lnTo>
                  <a:lnTo>
                    <a:pt x="1456" y="1921"/>
                  </a:lnTo>
                  <a:lnTo>
                    <a:pt x="1481" y="1919"/>
                  </a:lnTo>
                  <a:lnTo>
                    <a:pt x="1503" y="1917"/>
                  </a:lnTo>
                  <a:lnTo>
                    <a:pt x="1521" y="1915"/>
                  </a:lnTo>
                  <a:lnTo>
                    <a:pt x="1535" y="1914"/>
                  </a:lnTo>
                  <a:lnTo>
                    <a:pt x="1551" y="1912"/>
                  </a:lnTo>
                  <a:lnTo>
                    <a:pt x="1552" y="1913"/>
                  </a:lnTo>
                  <a:lnTo>
                    <a:pt x="1552" y="1914"/>
                  </a:lnTo>
                  <a:lnTo>
                    <a:pt x="1552" y="1917"/>
                  </a:lnTo>
                  <a:lnTo>
                    <a:pt x="1550" y="1920"/>
                  </a:lnTo>
                  <a:lnTo>
                    <a:pt x="1550" y="1922"/>
                  </a:lnTo>
                  <a:lnTo>
                    <a:pt x="1550" y="1924"/>
                  </a:lnTo>
                  <a:lnTo>
                    <a:pt x="1551" y="1925"/>
                  </a:lnTo>
                  <a:lnTo>
                    <a:pt x="1554" y="1929"/>
                  </a:lnTo>
                  <a:lnTo>
                    <a:pt x="1565" y="1939"/>
                  </a:lnTo>
                  <a:lnTo>
                    <a:pt x="1567" y="1942"/>
                  </a:lnTo>
                  <a:lnTo>
                    <a:pt x="1570" y="1945"/>
                  </a:lnTo>
                  <a:lnTo>
                    <a:pt x="1570" y="1947"/>
                  </a:lnTo>
                  <a:lnTo>
                    <a:pt x="1571" y="1949"/>
                  </a:lnTo>
                  <a:lnTo>
                    <a:pt x="1571" y="1951"/>
                  </a:lnTo>
                  <a:lnTo>
                    <a:pt x="1571" y="1954"/>
                  </a:lnTo>
                  <a:lnTo>
                    <a:pt x="1570" y="1961"/>
                  </a:lnTo>
                  <a:lnTo>
                    <a:pt x="1570" y="1966"/>
                  </a:lnTo>
                  <a:lnTo>
                    <a:pt x="1570" y="1969"/>
                  </a:lnTo>
                  <a:lnTo>
                    <a:pt x="1570" y="1971"/>
                  </a:lnTo>
                  <a:lnTo>
                    <a:pt x="1572" y="1975"/>
                  </a:lnTo>
                  <a:lnTo>
                    <a:pt x="1580" y="1990"/>
                  </a:lnTo>
                  <a:lnTo>
                    <a:pt x="1583" y="1994"/>
                  </a:lnTo>
                  <a:lnTo>
                    <a:pt x="1585" y="1995"/>
                  </a:lnTo>
                  <a:lnTo>
                    <a:pt x="1587" y="1996"/>
                  </a:lnTo>
                  <a:lnTo>
                    <a:pt x="1590" y="1997"/>
                  </a:lnTo>
                  <a:lnTo>
                    <a:pt x="1594" y="1996"/>
                  </a:lnTo>
                  <a:lnTo>
                    <a:pt x="1611" y="1991"/>
                  </a:lnTo>
                  <a:lnTo>
                    <a:pt x="1614" y="1991"/>
                  </a:lnTo>
                  <a:lnTo>
                    <a:pt x="1621" y="1992"/>
                  </a:lnTo>
                  <a:lnTo>
                    <a:pt x="1623" y="1992"/>
                  </a:lnTo>
                  <a:lnTo>
                    <a:pt x="1625" y="1992"/>
                  </a:lnTo>
                  <a:lnTo>
                    <a:pt x="1635" y="1987"/>
                  </a:lnTo>
                  <a:lnTo>
                    <a:pt x="1637" y="1986"/>
                  </a:lnTo>
                  <a:lnTo>
                    <a:pt x="1638" y="1984"/>
                  </a:lnTo>
                  <a:lnTo>
                    <a:pt x="1638" y="1980"/>
                  </a:lnTo>
                  <a:lnTo>
                    <a:pt x="1638" y="1978"/>
                  </a:lnTo>
                  <a:lnTo>
                    <a:pt x="1635" y="1965"/>
                  </a:lnTo>
                  <a:lnTo>
                    <a:pt x="1635" y="1962"/>
                  </a:lnTo>
                  <a:lnTo>
                    <a:pt x="1635" y="1956"/>
                  </a:lnTo>
                  <a:lnTo>
                    <a:pt x="1638" y="1927"/>
                  </a:lnTo>
                  <a:lnTo>
                    <a:pt x="1638" y="1897"/>
                  </a:lnTo>
                  <a:lnTo>
                    <a:pt x="1637" y="1892"/>
                  </a:lnTo>
                  <a:lnTo>
                    <a:pt x="1636" y="1888"/>
                  </a:lnTo>
                  <a:lnTo>
                    <a:pt x="1635" y="1886"/>
                  </a:lnTo>
                  <a:lnTo>
                    <a:pt x="1633" y="1883"/>
                  </a:lnTo>
                  <a:lnTo>
                    <a:pt x="1624" y="1873"/>
                  </a:lnTo>
                  <a:lnTo>
                    <a:pt x="1622" y="1870"/>
                  </a:lnTo>
                  <a:lnTo>
                    <a:pt x="1620" y="1866"/>
                  </a:lnTo>
                  <a:lnTo>
                    <a:pt x="1618" y="1862"/>
                  </a:lnTo>
                  <a:lnTo>
                    <a:pt x="1617" y="1857"/>
                  </a:lnTo>
                  <a:lnTo>
                    <a:pt x="1617" y="1855"/>
                  </a:lnTo>
                  <a:lnTo>
                    <a:pt x="1618" y="1844"/>
                  </a:lnTo>
                  <a:lnTo>
                    <a:pt x="1618" y="1841"/>
                  </a:lnTo>
                  <a:lnTo>
                    <a:pt x="1618" y="1839"/>
                  </a:lnTo>
                  <a:lnTo>
                    <a:pt x="1615" y="1828"/>
                  </a:lnTo>
                  <a:lnTo>
                    <a:pt x="1614" y="1824"/>
                  </a:lnTo>
                  <a:lnTo>
                    <a:pt x="1615" y="1821"/>
                  </a:lnTo>
                  <a:lnTo>
                    <a:pt x="1615" y="1819"/>
                  </a:lnTo>
                  <a:lnTo>
                    <a:pt x="1616" y="1818"/>
                  </a:lnTo>
                  <a:lnTo>
                    <a:pt x="1620" y="1812"/>
                  </a:lnTo>
                  <a:lnTo>
                    <a:pt x="1620" y="1810"/>
                  </a:lnTo>
                  <a:lnTo>
                    <a:pt x="1621" y="1807"/>
                  </a:lnTo>
                  <a:lnTo>
                    <a:pt x="1621" y="1803"/>
                  </a:lnTo>
                  <a:lnTo>
                    <a:pt x="1621" y="1801"/>
                  </a:lnTo>
                  <a:lnTo>
                    <a:pt x="1623" y="1800"/>
                  </a:lnTo>
                  <a:lnTo>
                    <a:pt x="1627" y="1801"/>
                  </a:lnTo>
                  <a:lnTo>
                    <a:pt x="1631" y="1801"/>
                  </a:lnTo>
                  <a:lnTo>
                    <a:pt x="1634" y="1799"/>
                  </a:lnTo>
                  <a:lnTo>
                    <a:pt x="1635" y="1798"/>
                  </a:lnTo>
                  <a:lnTo>
                    <a:pt x="1636" y="1795"/>
                  </a:lnTo>
                  <a:lnTo>
                    <a:pt x="1636" y="1793"/>
                  </a:lnTo>
                  <a:lnTo>
                    <a:pt x="1636" y="1790"/>
                  </a:lnTo>
                  <a:lnTo>
                    <a:pt x="1636" y="1789"/>
                  </a:lnTo>
                  <a:lnTo>
                    <a:pt x="1636" y="1786"/>
                  </a:lnTo>
                  <a:lnTo>
                    <a:pt x="1637" y="1784"/>
                  </a:lnTo>
                  <a:lnTo>
                    <a:pt x="1639" y="1783"/>
                  </a:lnTo>
                  <a:lnTo>
                    <a:pt x="1642" y="1781"/>
                  </a:lnTo>
                  <a:lnTo>
                    <a:pt x="1645" y="1780"/>
                  </a:lnTo>
                  <a:lnTo>
                    <a:pt x="1650" y="1780"/>
                  </a:lnTo>
                  <a:lnTo>
                    <a:pt x="1652" y="1779"/>
                  </a:lnTo>
                  <a:lnTo>
                    <a:pt x="1655" y="1779"/>
                  </a:lnTo>
                  <a:lnTo>
                    <a:pt x="1659" y="1779"/>
                  </a:lnTo>
                  <a:lnTo>
                    <a:pt x="1665" y="1782"/>
                  </a:lnTo>
                  <a:lnTo>
                    <a:pt x="1668" y="1784"/>
                  </a:lnTo>
                  <a:lnTo>
                    <a:pt x="1674" y="1786"/>
                  </a:lnTo>
                  <a:lnTo>
                    <a:pt x="1711" y="1794"/>
                  </a:lnTo>
                  <a:lnTo>
                    <a:pt x="1714" y="1793"/>
                  </a:lnTo>
                  <a:lnTo>
                    <a:pt x="1718" y="1793"/>
                  </a:lnTo>
                  <a:lnTo>
                    <a:pt x="1723" y="1793"/>
                  </a:lnTo>
                  <a:lnTo>
                    <a:pt x="1728" y="1796"/>
                  </a:lnTo>
                  <a:lnTo>
                    <a:pt x="1730" y="1797"/>
                  </a:lnTo>
                  <a:lnTo>
                    <a:pt x="1735" y="1799"/>
                  </a:lnTo>
                  <a:lnTo>
                    <a:pt x="1741" y="1801"/>
                  </a:lnTo>
                  <a:lnTo>
                    <a:pt x="1760" y="1803"/>
                  </a:lnTo>
                  <a:lnTo>
                    <a:pt x="1764" y="1803"/>
                  </a:lnTo>
                  <a:lnTo>
                    <a:pt x="1768" y="1802"/>
                  </a:lnTo>
                  <a:lnTo>
                    <a:pt x="1771" y="1801"/>
                  </a:lnTo>
                  <a:lnTo>
                    <a:pt x="1777" y="1804"/>
                  </a:lnTo>
                  <a:lnTo>
                    <a:pt x="1781" y="1805"/>
                  </a:lnTo>
                  <a:lnTo>
                    <a:pt x="1797" y="1806"/>
                  </a:lnTo>
                  <a:lnTo>
                    <a:pt x="1801" y="1805"/>
                  </a:lnTo>
                  <a:lnTo>
                    <a:pt x="1812" y="1799"/>
                  </a:lnTo>
                  <a:lnTo>
                    <a:pt x="1819" y="1800"/>
                  </a:lnTo>
                  <a:lnTo>
                    <a:pt x="1822" y="1800"/>
                  </a:lnTo>
                  <a:lnTo>
                    <a:pt x="1821" y="1795"/>
                  </a:lnTo>
                  <a:lnTo>
                    <a:pt x="1822" y="1783"/>
                  </a:lnTo>
                  <a:lnTo>
                    <a:pt x="1821" y="1773"/>
                  </a:lnTo>
                  <a:lnTo>
                    <a:pt x="1818" y="1768"/>
                  </a:lnTo>
                  <a:lnTo>
                    <a:pt x="1813" y="1763"/>
                  </a:lnTo>
                  <a:lnTo>
                    <a:pt x="1810" y="1760"/>
                  </a:lnTo>
                  <a:lnTo>
                    <a:pt x="1809" y="1754"/>
                  </a:lnTo>
                  <a:lnTo>
                    <a:pt x="1808" y="1748"/>
                  </a:lnTo>
                  <a:lnTo>
                    <a:pt x="1805" y="1744"/>
                  </a:lnTo>
                  <a:lnTo>
                    <a:pt x="1800" y="1743"/>
                  </a:lnTo>
                  <a:lnTo>
                    <a:pt x="1799" y="1740"/>
                  </a:lnTo>
                  <a:lnTo>
                    <a:pt x="1803" y="1739"/>
                  </a:lnTo>
                  <a:lnTo>
                    <a:pt x="1807" y="1738"/>
                  </a:lnTo>
                  <a:lnTo>
                    <a:pt x="1811" y="1739"/>
                  </a:lnTo>
                  <a:lnTo>
                    <a:pt x="1815" y="1740"/>
                  </a:lnTo>
                  <a:lnTo>
                    <a:pt x="1814" y="1735"/>
                  </a:lnTo>
                  <a:lnTo>
                    <a:pt x="1812" y="1732"/>
                  </a:lnTo>
                  <a:lnTo>
                    <a:pt x="1809" y="1730"/>
                  </a:lnTo>
                  <a:lnTo>
                    <a:pt x="1807" y="1726"/>
                  </a:lnTo>
                  <a:lnTo>
                    <a:pt x="1807" y="1724"/>
                  </a:lnTo>
                  <a:lnTo>
                    <a:pt x="1808" y="1717"/>
                  </a:lnTo>
                  <a:lnTo>
                    <a:pt x="1808" y="1715"/>
                  </a:lnTo>
                  <a:lnTo>
                    <a:pt x="1810" y="1708"/>
                  </a:lnTo>
                  <a:lnTo>
                    <a:pt x="1819" y="1693"/>
                  </a:lnTo>
                  <a:lnTo>
                    <a:pt x="1822" y="1686"/>
                  </a:lnTo>
                  <a:lnTo>
                    <a:pt x="1817" y="1684"/>
                  </a:lnTo>
                  <a:lnTo>
                    <a:pt x="1804" y="1687"/>
                  </a:lnTo>
                  <a:lnTo>
                    <a:pt x="1795" y="1684"/>
                  </a:lnTo>
                  <a:lnTo>
                    <a:pt x="1795" y="1681"/>
                  </a:lnTo>
                  <a:lnTo>
                    <a:pt x="1812" y="1675"/>
                  </a:lnTo>
                  <a:lnTo>
                    <a:pt x="1817" y="1669"/>
                  </a:lnTo>
                  <a:lnTo>
                    <a:pt x="1818" y="1660"/>
                  </a:lnTo>
                  <a:lnTo>
                    <a:pt x="1813" y="1653"/>
                  </a:lnTo>
                  <a:lnTo>
                    <a:pt x="1795" y="1640"/>
                  </a:lnTo>
                  <a:lnTo>
                    <a:pt x="1789" y="1632"/>
                  </a:lnTo>
                  <a:lnTo>
                    <a:pt x="1799" y="1634"/>
                  </a:lnTo>
                  <a:lnTo>
                    <a:pt x="1810" y="1641"/>
                  </a:lnTo>
                  <a:lnTo>
                    <a:pt x="1819" y="1649"/>
                  </a:lnTo>
                  <a:lnTo>
                    <a:pt x="1825" y="1657"/>
                  </a:lnTo>
                  <a:lnTo>
                    <a:pt x="1828" y="1657"/>
                  </a:lnTo>
                  <a:lnTo>
                    <a:pt x="1830" y="1625"/>
                  </a:lnTo>
                  <a:lnTo>
                    <a:pt x="1828" y="1613"/>
                  </a:lnTo>
                  <a:lnTo>
                    <a:pt x="1821" y="1622"/>
                  </a:lnTo>
                  <a:lnTo>
                    <a:pt x="1820" y="1627"/>
                  </a:lnTo>
                  <a:lnTo>
                    <a:pt x="1822" y="1636"/>
                  </a:lnTo>
                  <a:lnTo>
                    <a:pt x="1817" y="1633"/>
                  </a:lnTo>
                  <a:lnTo>
                    <a:pt x="1807" y="1625"/>
                  </a:lnTo>
                  <a:lnTo>
                    <a:pt x="1795" y="1622"/>
                  </a:lnTo>
                  <a:lnTo>
                    <a:pt x="1793" y="1617"/>
                  </a:lnTo>
                  <a:lnTo>
                    <a:pt x="1796" y="1613"/>
                  </a:lnTo>
                  <a:lnTo>
                    <a:pt x="1810" y="1618"/>
                  </a:lnTo>
                  <a:lnTo>
                    <a:pt x="1811" y="1611"/>
                  </a:lnTo>
                  <a:lnTo>
                    <a:pt x="1809" y="1603"/>
                  </a:lnTo>
                  <a:lnTo>
                    <a:pt x="1803" y="1586"/>
                  </a:lnTo>
                  <a:lnTo>
                    <a:pt x="1803" y="1579"/>
                  </a:lnTo>
                  <a:lnTo>
                    <a:pt x="1806" y="1573"/>
                  </a:lnTo>
                  <a:lnTo>
                    <a:pt x="1814" y="1571"/>
                  </a:lnTo>
                  <a:lnTo>
                    <a:pt x="1817" y="1576"/>
                  </a:lnTo>
                  <a:lnTo>
                    <a:pt x="1820" y="1597"/>
                  </a:lnTo>
                  <a:lnTo>
                    <a:pt x="1821" y="1602"/>
                  </a:lnTo>
                  <a:lnTo>
                    <a:pt x="1825" y="1603"/>
                  </a:lnTo>
                  <a:lnTo>
                    <a:pt x="1833" y="1603"/>
                  </a:lnTo>
                  <a:lnTo>
                    <a:pt x="1840" y="1596"/>
                  </a:lnTo>
                  <a:lnTo>
                    <a:pt x="1847" y="1583"/>
                  </a:lnTo>
                  <a:lnTo>
                    <a:pt x="1857" y="1558"/>
                  </a:lnTo>
                  <a:lnTo>
                    <a:pt x="1865" y="1561"/>
                  </a:lnTo>
                  <a:lnTo>
                    <a:pt x="1869" y="1554"/>
                  </a:lnTo>
                  <a:lnTo>
                    <a:pt x="1869" y="1543"/>
                  </a:lnTo>
                  <a:lnTo>
                    <a:pt x="1867" y="1536"/>
                  </a:lnTo>
                  <a:lnTo>
                    <a:pt x="1861" y="1532"/>
                  </a:lnTo>
                  <a:lnTo>
                    <a:pt x="1842" y="1522"/>
                  </a:lnTo>
                  <a:lnTo>
                    <a:pt x="1836" y="1521"/>
                  </a:lnTo>
                  <a:lnTo>
                    <a:pt x="1821" y="1522"/>
                  </a:lnTo>
                  <a:lnTo>
                    <a:pt x="1804" y="1521"/>
                  </a:lnTo>
                  <a:lnTo>
                    <a:pt x="1787" y="1517"/>
                  </a:lnTo>
                  <a:lnTo>
                    <a:pt x="1776" y="1510"/>
                  </a:lnTo>
                  <a:lnTo>
                    <a:pt x="1781" y="1506"/>
                  </a:lnTo>
                  <a:lnTo>
                    <a:pt x="1784" y="1506"/>
                  </a:lnTo>
                  <a:lnTo>
                    <a:pt x="1792" y="1510"/>
                  </a:lnTo>
                  <a:lnTo>
                    <a:pt x="1801" y="1512"/>
                  </a:lnTo>
                  <a:lnTo>
                    <a:pt x="1842" y="1514"/>
                  </a:lnTo>
                  <a:lnTo>
                    <a:pt x="1857" y="1512"/>
                  </a:lnTo>
                  <a:lnTo>
                    <a:pt x="1860" y="1507"/>
                  </a:lnTo>
                  <a:lnTo>
                    <a:pt x="1857" y="1499"/>
                  </a:lnTo>
                  <a:lnTo>
                    <a:pt x="1852" y="1493"/>
                  </a:lnTo>
                  <a:lnTo>
                    <a:pt x="1838" y="1483"/>
                  </a:lnTo>
                  <a:lnTo>
                    <a:pt x="1835" y="1476"/>
                  </a:lnTo>
                  <a:lnTo>
                    <a:pt x="1833" y="1471"/>
                  </a:lnTo>
                  <a:lnTo>
                    <a:pt x="1834" y="1470"/>
                  </a:lnTo>
                  <a:lnTo>
                    <a:pt x="1837" y="1467"/>
                  </a:lnTo>
                  <a:lnTo>
                    <a:pt x="1840" y="1464"/>
                  </a:lnTo>
                  <a:lnTo>
                    <a:pt x="1842" y="1467"/>
                  </a:lnTo>
                  <a:lnTo>
                    <a:pt x="1844" y="1470"/>
                  </a:lnTo>
                  <a:lnTo>
                    <a:pt x="1845" y="1474"/>
                  </a:lnTo>
                  <a:lnTo>
                    <a:pt x="1847" y="1479"/>
                  </a:lnTo>
                  <a:lnTo>
                    <a:pt x="1850" y="1483"/>
                  </a:lnTo>
                  <a:lnTo>
                    <a:pt x="1853" y="1486"/>
                  </a:lnTo>
                  <a:lnTo>
                    <a:pt x="1856" y="1487"/>
                  </a:lnTo>
                  <a:lnTo>
                    <a:pt x="1861" y="1485"/>
                  </a:lnTo>
                  <a:lnTo>
                    <a:pt x="1861" y="1482"/>
                  </a:lnTo>
                  <a:lnTo>
                    <a:pt x="1861" y="1478"/>
                  </a:lnTo>
                  <a:lnTo>
                    <a:pt x="1861" y="1473"/>
                  </a:lnTo>
                  <a:lnTo>
                    <a:pt x="1881" y="1430"/>
                  </a:lnTo>
                  <a:lnTo>
                    <a:pt x="1885" y="1413"/>
                  </a:lnTo>
                  <a:lnTo>
                    <a:pt x="1872" y="1416"/>
                  </a:lnTo>
                  <a:lnTo>
                    <a:pt x="1861" y="1424"/>
                  </a:lnTo>
                  <a:lnTo>
                    <a:pt x="1842" y="1442"/>
                  </a:lnTo>
                  <a:lnTo>
                    <a:pt x="1844" y="1435"/>
                  </a:lnTo>
                  <a:lnTo>
                    <a:pt x="1847" y="1429"/>
                  </a:lnTo>
                  <a:lnTo>
                    <a:pt x="1848" y="1424"/>
                  </a:lnTo>
                  <a:lnTo>
                    <a:pt x="1844" y="1420"/>
                  </a:lnTo>
                  <a:lnTo>
                    <a:pt x="1843" y="1421"/>
                  </a:lnTo>
                  <a:lnTo>
                    <a:pt x="1832" y="1422"/>
                  </a:lnTo>
                  <a:lnTo>
                    <a:pt x="1830" y="1422"/>
                  </a:lnTo>
                  <a:lnTo>
                    <a:pt x="1827" y="1420"/>
                  </a:lnTo>
                  <a:lnTo>
                    <a:pt x="1824" y="1417"/>
                  </a:lnTo>
                  <a:lnTo>
                    <a:pt x="1821" y="1415"/>
                  </a:lnTo>
                  <a:lnTo>
                    <a:pt x="1827" y="1412"/>
                  </a:lnTo>
                  <a:lnTo>
                    <a:pt x="1833" y="1407"/>
                  </a:lnTo>
                  <a:lnTo>
                    <a:pt x="1840" y="1405"/>
                  </a:lnTo>
                  <a:lnTo>
                    <a:pt x="1848" y="1408"/>
                  </a:lnTo>
                  <a:lnTo>
                    <a:pt x="1855" y="1409"/>
                  </a:lnTo>
                  <a:lnTo>
                    <a:pt x="1862" y="1403"/>
                  </a:lnTo>
                  <a:lnTo>
                    <a:pt x="1871" y="1390"/>
                  </a:lnTo>
                  <a:lnTo>
                    <a:pt x="1865" y="1386"/>
                  </a:lnTo>
                  <a:lnTo>
                    <a:pt x="1854" y="1379"/>
                  </a:lnTo>
                  <a:lnTo>
                    <a:pt x="1849" y="1373"/>
                  </a:lnTo>
                  <a:lnTo>
                    <a:pt x="1857" y="1372"/>
                  </a:lnTo>
                  <a:lnTo>
                    <a:pt x="1865" y="1374"/>
                  </a:lnTo>
                  <a:lnTo>
                    <a:pt x="1870" y="1378"/>
                  </a:lnTo>
                  <a:lnTo>
                    <a:pt x="1874" y="1383"/>
                  </a:lnTo>
                  <a:lnTo>
                    <a:pt x="1881" y="1399"/>
                  </a:lnTo>
                  <a:lnTo>
                    <a:pt x="1884" y="1401"/>
                  </a:lnTo>
                  <a:lnTo>
                    <a:pt x="1886" y="1399"/>
                  </a:lnTo>
                  <a:lnTo>
                    <a:pt x="1887" y="1394"/>
                  </a:lnTo>
                  <a:lnTo>
                    <a:pt x="1891" y="1364"/>
                  </a:lnTo>
                  <a:lnTo>
                    <a:pt x="1891" y="1353"/>
                  </a:lnTo>
                  <a:lnTo>
                    <a:pt x="1889" y="1344"/>
                  </a:lnTo>
                  <a:lnTo>
                    <a:pt x="1883" y="1339"/>
                  </a:lnTo>
                  <a:lnTo>
                    <a:pt x="1877" y="1342"/>
                  </a:lnTo>
                  <a:lnTo>
                    <a:pt x="1875" y="1347"/>
                  </a:lnTo>
                  <a:lnTo>
                    <a:pt x="1880" y="1352"/>
                  </a:lnTo>
                  <a:lnTo>
                    <a:pt x="1880" y="1355"/>
                  </a:lnTo>
                  <a:lnTo>
                    <a:pt x="1857" y="1362"/>
                  </a:lnTo>
                  <a:lnTo>
                    <a:pt x="1850" y="1363"/>
                  </a:lnTo>
                  <a:lnTo>
                    <a:pt x="1862" y="1344"/>
                  </a:lnTo>
                  <a:lnTo>
                    <a:pt x="1862" y="1336"/>
                  </a:lnTo>
                  <a:lnTo>
                    <a:pt x="1849" y="1329"/>
                  </a:lnTo>
                  <a:lnTo>
                    <a:pt x="1837" y="1328"/>
                  </a:lnTo>
                  <a:lnTo>
                    <a:pt x="1832" y="1326"/>
                  </a:lnTo>
                  <a:lnTo>
                    <a:pt x="1829" y="1320"/>
                  </a:lnTo>
                  <a:lnTo>
                    <a:pt x="1831" y="1316"/>
                  </a:lnTo>
                  <a:lnTo>
                    <a:pt x="1836" y="1316"/>
                  </a:lnTo>
                  <a:lnTo>
                    <a:pt x="1842" y="1319"/>
                  </a:lnTo>
                  <a:lnTo>
                    <a:pt x="1847" y="1322"/>
                  </a:lnTo>
                  <a:lnTo>
                    <a:pt x="1857" y="1326"/>
                  </a:lnTo>
                  <a:lnTo>
                    <a:pt x="1870" y="1326"/>
                  </a:lnTo>
                  <a:lnTo>
                    <a:pt x="1889" y="1322"/>
                  </a:lnTo>
                  <a:lnTo>
                    <a:pt x="1894" y="1319"/>
                  </a:lnTo>
                  <a:lnTo>
                    <a:pt x="1898" y="1313"/>
                  </a:lnTo>
                  <a:lnTo>
                    <a:pt x="1907" y="1296"/>
                  </a:lnTo>
                  <a:lnTo>
                    <a:pt x="1910" y="1284"/>
                  </a:lnTo>
                  <a:lnTo>
                    <a:pt x="1912" y="1278"/>
                  </a:lnTo>
                  <a:lnTo>
                    <a:pt x="1910" y="1278"/>
                  </a:lnTo>
                  <a:lnTo>
                    <a:pt x="1904" y="1279"/>
                  </a:lnTo>
                  <a:lnTo>
                    <a:pt x="1895" y="1273"/>
                  </a:lnTo>
                  <a:lnTo>
                    <a:pt x="1893" y="1272"/>
                  </a:lnTo>
                  <a:lnTo>
                    <a:pt x="1871" y="1272"/>
                  </a:lnTo>
                  <a:lnTo>
                    <a:pt x="1875" y="1266"/>
                  </a:lnTo>
                  <a:lnTo>
                    <a:pt x="1889" y="1259"/>
                  </a:lnTo>
                  <a:lnTo>
                    <a:pt x="1888" y="1255"/>
                  </a:lnTo>
                  <a:lnTo>
                    <a:pt x="1880" y="1251"/>
                  </a:lnTo>
                  <a:lnTo>
                    <a:pt x="1877" y="1247"/>
                  </a:lnTo>
                  <a:lnTo>
                    <a:pt x="1880" y="1242"/>
                  </a:lnTo>
                  <a:lnTo>
                    <a:pt x="1885" y="1242"/>
                  </a:lnTo>
                  <a:lnTo>
                    <a:pt x="1888" y="1245"/>
                  </a:lnTo>
                  <a:lnTo>
                    <a:pt x="1892" y="1249"/>
                  </a:lnTo>
                  <a:lnTo>
                    <a:pt x="1894" y="1253"/>
                  </a:lnTo>
                  <a:lnTo>
                    <a:pt x="1901" y="1254"/>
                  </a:lnTo>
                  <a:lnTo>
                    <a:pt x="1919" y="1255"/>
                  </a:lnTo>
                  <a:lnTo>
                    <a:pt x="1926" y="1258"/>
                  </a:lnTo>
                  <a:lnTo>
                    <a:pt x="1932" y="1256"/>
                  </a:lnTo>
                  <a:lnTo>
                    <a:pt x="1939" y="1249"/>
                  </a:lnTo>
                  <a:lnTo>
                    <a:pt x="1949" y="1234"/>
                  </a:lnTo>
                  <a:lnTo>
                    <a:pt x="1939" y="1233"/>
                  </a:lnTo>
                  <a:lnTo>
                    <a:pt x="1933" y="1227"/>
                  </a:lnTo>
                  <a:lnTo>
                    <a:pt x="1931" y="1219"/>
                  </a:lnTo>
                  <a:lnTo>
                    <a:pt x="1934" y="1214"/>
                  </a:lnTo>
                  <a:lnTo>
                    <a:pt x="1936" y="1212"/>
                  </a:lnTo>
                  <a:lnTo>
                    <a:pt x="1937" y="1208"/>
                  </a:lnTo>
                  <a:lnTo>
                    <a:pt x="1939" y="1205"/>
                  </a:lnTo>
                  <a:lnTo>
                    <a:pt x="1944" y="1203"/>
                  </a:lnTo>
                  <a:lnTo>
                    <a:pt x="1945" y="1205"/>
                  </a:lnTo>
                  <a:lnTo>
                    <a:pt x="1947" y="1209"/>
                  </a:lnTo>
                  <a:lnTo>
                    <a:pt x="1950" y="1212"/>
                  </a:lnTo>
                  <a:lnTo>
                    <a:pt x="1954" y="1214"/>
                  </a:lnTo>
                  <a:lnTo>
                    <a:pt x="1970" y="1197"/>
                  </a:lnTo>
                  <a:lnTo>
                    <a:pt x="1975" y="1186"/>
                  </a:lnTo>
                  <a:lnTo>
                    <a:pt x="1969" y="117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xmlns="" id="{E3F69632-6986-40D9-A5A0-88F9DF8E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2415" y="3916388"/>
              <a:ext cx="858614" cy="755509"/>
            </a:xfrm>
            <a:custGeom>
              <a:avLst/>
              <a:gdLst>
                <a:gd name="T0" fmla="*/ 1037 w 3356"/>
                <a:gd name="T1" fmla="*/ 685 h 2932"/>
                <a:gd name="T2" fmla="*/ 3251 w 3356"/>
                <a:gd name="T3" fmla="*/ 2149 h 2932"/>
                <a:gd name="T4" fmla="*/ 2393 w 3356"/>
                <a:gd name="T5" fmla="*/ 1938 h 2932"/>
                <a:gd name="T6" fmla="*/ 3155 w 3356"/>
                <a:gd name="T7" fmla="*/ 1519 h 2932"/>
                <a:gd name="T8" fmla="*/ 2782 w 3356"/>
                <a:gd name="T9" fmla="*/ 864 h 2932"/>
                <a:gd name="T10" fmla="*/ 2874 w 3356"/>
                <a:gd name="T11" fmla="*/ 981 h 2932"/>
                <a:gd name="T12" fmla="*/ 2467 w 3356"/>
                <a:gd name="T13" fmla="*/ 306 h 2932"/>
                <a:gd name="T14" fmla="*/ 2374 w 3356"/>
                <a:gd name="T15" fmla="*/ 26 h 2932"/>
                <a:gd name="T16" fmla="*/ 2162 w 3356"/>
                <a:gd name="T17" fmla="*/ 18 h 2932"/>
                <a:gd name="T18" fmla="*/ 2121 w 3356"/>
                <a:gd name="T19" fmla="*/ 217 h 2932"/>
                <a:gd name="T20" fmla="*/ 1521 w 3356"/>
                <a:gd name="T21" fmla="*/ 180 h 2932"/>
                <a:gd name="T22" fmla="*/ 266 w 3356"/>
                <a:gd name="T23" fmla="*/ 190 h 2932"/>
                <a:gd name="T24" fmla="*/ 127 w 3356"/>
                <a:gd name="T25" fmla="*/ 467 h 2932"/>
                <a:gd name="T26" fmla="*/ 201 w 3356"/>
                <a:gd name="T27" fmla="*/ 429 h 2932"/>
                <a:gd name="T28" fmla="*/ 265 w 3356"/>
                <a:gd name="T29" fmla="*/ 416 h 2932"/>
                <a:gd name="T30" fmla="*/ 463 w 3356"/>
                <a:gd name="T31" fmla="*/ 391 h 2932"/>
                <a:gd name="T32" fmla="*/ 561 w 3356"/>
                <a:gd name="T33" fmla="*/ 422 h 2932"/>
                <a:gd name="T34" fmla="*/ 723 w 3356"/>
                <a:gd name="T35" fmla="*/ 478 h 2932"/>
                <a:gd name="T36" fmla="*/ 831 w 3356"/>
                <a:gd name="T37" fmla="*/ 517 h 2932"/>
                <a:gd name="T38" fmla="*/ 865 w 3356"/>
                <a:gd name="T39" fmla="*/ 574 h 2932"/>
                <a:gd name="T40" fmla="*/ 1042 w 3356"/>
                <a:gd name="T41" fmla="*/ 668 h 2932"/>
                <a:gd name="T42" fmla="*/ 1271 w 3356"/>
                <a:gd name="T43" fmla="*/ 520 h 2932"/>
                <a:gd name="T44" fmla="*/ 1358 w 3356"/>
                <a:gd name="T45" fmla="*/ 452 h 2932"/>
                <a:gd name="T46" fmla="*/ 1701 w 3356"/>
                <a:gd name="T47" fmla="*/ 625 h 2932"/>
                <a:gd name="T48" fmla="*/ 1916 w 3356"/>
                <a:gd name="T49" fmla="*/ 787 h 2932"/>
                <a:gd name="T50" fmla="*/ 2052 w 3356"/>
                <a:gd name="T51" fmla="*/ 958 h 2932"/>
                <a:gd name="T52" fmla="*/ 2033 w 3356"/>
                <a:gd name="T53" fmla="*/ 1341 h 2932"/>
                <a:gd name="T54" fmla="*/ 2134 w 3356"/>
                <a:gd name="T55" fmla="*/ 1375 h 2932"/>
                <a:gd name="T56" fmla="*/ 2180 w 3356"/>
                <a:gd name="T57" fmla="*/ 1357 h 2932"/>
                <a:gd name="T58" fmla="*/ 2130 w 3356"/>
                <a:gd name="T59" fmla="*/ 1505 h 2932"/>
                <a:gd name="T60" fmla="*/ 2218 w 3356"/>
                <a:gd name="T61" fmla="*/ 1643 h 2932"/>
                <a:gd name="T62" fmla="*/ 2352 w 3356"/>
                <a:gd name="T63" fmla="*/ 1731 h 2932"/>
                <a:gd name="T64" fmla="*/ 2434 w 3356"/>
                <a:gd name="T65" fmla="*/ 1868 h 2932"/>
                <a:gd name="T66" fmla="*/ 2461 w 3356"/>
                <a:gd name="T67" fmla="*/ 1914 h 2932"/>
                <a:gd name="T68" fmla="*/ 2621 w 3356"/>
                <a:gd name="T69" fmla="*/ 2123 h 2932"/>
                <a:gd name="T70" fmla="*/ 2705 w 3356"/>
                <a:gd name="T71" fmla="*/ 2150 h 2932"/>
                <a:gd name="T72" fmla="*/ 2927 w 3356"/>
                <a:gd name="T73" fmla="*/ 2359 h 2932"/>
                <a:gd name="T74" fmla="*/ 3039 w 3356"/>
                <a:gd name="T75" fmla="*/ 2419 h 2932"/>
                <a:gd name="T76" fmla="*/ 3153 w 3356"/>
                <a:gd name="T77" fmla="*/ 2369 h 2932"/>
                <a:gd name="T78" fmla="*/ 3206 w 3356"/>
                <a:gd name="T79" fmla="*/ 2260 h 2932"/>
                <a:gd name="T80" fmla="*/ 2830 w 3356"/>
                <a:gd name="T81" fmla="*/ 1004 h 2932"/>
                <a:gd name="T82" fmla="*/ 3137 w 3356"/>
                <a:gd name="T83" fmla="*/ 1482 h 2932"/>
                <a:gd name="T84" fmla="*/ 2054 w 3356"/>
                <a:gd name="T85" fmla="*/ 1016 h 2932"/>
                <a:gd name="T86" fmla="*/ 2043 w 3356"/>
                <a:gd name="T87" fmla="*/ 969 h 2932"/>
                <a:gd name="T88" fmla="*/ 2018 w 3356"/>
                <a:gd name="T89" fmla="*/ 935 h 2932"/>
                <a:gd name="T90" fmla="*/ 1874 w 3356"/>
                <a:gd name="T91" fmla="*/ 812 h 2932"/>
                <a:gd name="T92" fmla="*/ 2707 w 3356"/>
                <a:gd name="T93" fmla="*/ 2748 h 2932"/>
                <a:gd name="T94" fmla="*/ 2741 w 3356"/>
                <a:gd name="T95" fmla="*/ 2728 h 2932"/>
                <a:gd name="T96" fmla="*/ 2763 w 3356"/>
                <a:gd name="T97" fmla="*/ 2179 h 2932"/>
                <a:gd name="T98" fmla="*/ 2729 w 3356"/>
                <a:gd name="T99" fmla="*/ 2168 h 2932"/>
                <a:gd name="T100" fmla="*/ 2250 w 3356"/>
                <a:gd name="T101" fmla="*/ 2795 h 2932"/>
                <a:gd name="T102" fmla="*/ 2402 w 3356"/>
                <a:gd name="T103" fmla="*/ 1844 h 2932"/>
                <a:gd name="T104" fmla="*/ 2772 w 3356"/>
                <a:gd name="T105" fmla="*/ 2690 h 2932"/>
                <a:gd name="T106" fmla="*/ 2332 w 3356"/>
                <a:gd name="T107" fmla="*/ 1796 h 2932"/>
                <a:gd name="T108" fmla="*/ 2982 w 3356"/>
                <a:gd name="T109" fmla="*/ 2398 h 2932"/>
                <a:gd name="T110" fmla="*/ 2151 w 3356"/>
                <a:gd name="T111" fmla="*/ 1489 h 2932"/>
                <a:gd name="T112" fmla="*/ 2062 w 3356"/>
                <a:gd name="T113" fmla="*/ 1052 h 2932"/>
                <a:gd name="T114" fmla="*/ 3095 w 3356"/>
                <a:gd name="T115" fmla="*/ 2553 h 2932"/>
                <a:gd name="T116" fmla="*/ 3190 w 3356"/>
                <a:gd name="T117" fmla="*/ 2413 h 2932"/>
                <a:gd name="T118" fmla="*/ 3250 w 3356"/>
                <a:gd name="T119" fmla="*/ 2302 h 2932"/>
                <a:gd name="T120" fmla="*/ 2840 w 3356"/>
                <a:gd name="T121" fmla="*/ 2653 h 2932"/>
                <a:gd name="T122" fmla="*/ 3049 w 3356"/>
                <a:gd name="T123" fmla="*/ 2583 h 2932"/>
                <a:gd name="T124" fmla="*/ 3073 w 3356"/>
                <a:gd name="T125" fmla="*/ 2475 h 2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6" h="2932">
                  <a:moveTo>
                    <a:pt x="1225" y="600"/>
                  </a:moveTo>
                  <a:lnTo>
                    <a:pt x="1217" y="607"/>
                  </a:lnTo>
                  <a:lnTo>
                    <a:pt x="1202" y="618"/>
                  </a:lnTo>
                  <a:lnTo>
                    <a:pt x="1200" y="622"/>
                  </a:lnTo>
                  <a:lnTo>
                    <a:pt x="1221" y="614"/>
                  </a:lnTo>
                  <a:lnTo>
                    <a:pt x="1229" y="608"/>
                  </a:lnTo>
                  <a:lnTo>
                    <a:pt x="1231" y="599"/>
                  </a:lnTo>
                  <a:lnTo>
                    <a:pt x="1228" y="598"/>
                  </a:lnTo>
                  <a:lnTo>
                    <a:pt x="1225" y="600"/>
                  </a:lnTo>
                  <a:close/>
                  <a:moveTo>
                    <a:pt x="1185" y="633"/>
                  </a:moveTo>
                  <a:lnTo>
                    <a:pt x="1179" y="642"/>
                  </a:lnTo>
                  <a:lnTo>
                    <a:pt x="1174" y="644"/>
                  </a:lnTo>
                  <a:lnTo>
                    <a:pt x="1173" y="645"/>
                  </a:lnTo>
                  <a:lnTo>
                    <a:pt x="1172" y="648"/>
                  </a:lnTo>
                  <a:lnTo>
                    <a:pt x="1170" y="650"/>
                  </a:lnTo>
                  <a:lnTo>
                    <a:pt x="1167" y="651"/>
                  </a:lnTo>
                  <a:lnTo>
                    <a:pt x="1164" y="652"/>
                  </a:lnTo>
                  <a:lnTo>
                    <a:pt x="1163" y="654"/>
                  </a:lnTo>
                  <a:lnTo>
                    <a:pt x="1163" y="656"/>
                  </a:lnTo>
                  <a:lnTo>
                    <a:pt x="1162" y="658"/>
                  </a:lnTo>
                  <a:lnTo>
                    <a:pt x="1085" y="709"/>
                  </a:lnTo>
                  <a:lnTo>
                    <a:pt x="1069" y="716"/>
                  </a:lnTo>
                  <a:lnTo>
                    <a:pt x="1060" y="718"/>
                  </a:lnTo>
                  <a:lnTo>
                    <a:pt x="1049" y="713"/>
                  </a:lnTo>
                  <a:lnTo>
                    <a:pt x="1042" y="712"/>
                  </a:lnTo>
                  <a:lnTo>
                    <a:pt x="1053" y="717"/>
                  </a:lnTo>
                  <a:lnTo>
                    <a:pt x="1062" y="719"/>
                  </a:lnTo>
                  <a:lnTo>
                    <a:pt x="1085" y="715"/>
                  </a:lnTo>
                  <a:lnTo>
                    <a:pt x="1093" y="712"/>
                  </a:lnTo>
                  <a:lnTo>
                    <a:pt x="1114" y="695"/>
                  </a:lnTo>
                  <a:lnTo>
                    <a:pt x="1121" y="687"/>
                  </a:lnTo>
                  <a:lnTo>
                    <a:pt x="1158" y="665"/>
                  </a:lnTo>
                  <a:lnTo>
                    <a:pt x="1178" y="644"/>
                  </a:lnTo>
                  <a:lnTo>
                    <a:pt x="1186" y="639"/>
                  </a:lnTo>
                  <a:lnTo>
                    <a:pt x="1186" y="638"/>
                  </a:lnTo>
                  <a:lnTo>
                    <a:pt x="1189" y="634"/>
                  </a:lnTo>
                  <a:lnTo>
                    <a:pt x="1191" y="633"/>
                  </a:lnTo>
                  <a:lnTo>
                    <a:pt x="1190" y="629"/>
                  </a:lnTo>
                  <a:lnTo>
                    <a:pt x="1185" y="633"/>
                  </a:lnTo>
                  <a:close/>
                  <a:moveTo>
                    <a:pt x="1044" y="690"/>
                  </a:moveTo>
                  <a:lnTo>
                    <a:pt x="1043" y="685"/>
                  </a:lnTo>
                  <a:lnTo>
                    <a:pt x="1042" y="685"/>
                  </a:lnTo>
                  <a:lnTo>
                    <a:pt x="1037" y="685"/>
                  </a:lnTo>
                  <a:lnTo>
                    <a:pt x="1032" y="684"/>
                  </a:lnTo>
                  <a:lnTo>
                    <a:pt x="1022" y="684"/>
                  </a:lnTo>
                  <a:lnTo>
                    <a:pt x="1017" y="689"/>
                  </a:lnTo>
                  <a:lnTo>
                    <a:pt x="1010" y="691"/>
                  </a:lnTo>
                  <a:lnTo>
                    <a:pt x="994" y="691"/>
                  </a:lnTo>
                  <a:lnTo>
                    <a:pt x="998" y="694"/>
                  </a:lnTo>
                  <a:lnTo>
                    <a:pt x="1006" y="696"/>
                  </a:lnTo>
                  <a:lnTo>
                    <a:pt x="1011" y="697"/>
                  </a:lnTo>
                  <a:lnTo>
                    <a:pt x="1014" y="700"/>
                  </a:lnTo>
                  <a:lnTo>
                    <a:pt x="1017" y="704"/>
                  </a:lnTo>
                  <a:lnTo>
                    <a:pt x="1021" y="707"/>
                  </a:lnTo>
                  <a:lnTo>
                    <a:pt x="1024" y="708"/>
                  </a:lnTo>
                  <a:lnTo>
                    <a:pt x="1033" y="710"/>
                  </a:lnTo>
                  <a:lnTo>
                    <a:pt x="1037" y="710"/>
                  </a:lnTo>
                  <a:lnTo>
                    <a:pt x="1039" y="705"/>
                  </a:lnTo>
                  <a:lnTo>
                    <a:pt x="1039" y="701"/>
                  </a:lnTo>
                  <a:lnTo>
                    <a:pt x="1041" y="696"/>
                  </a:lnTo>
                  <a:lnTo>
                    <a:pt x="1043" y="693"/>
                  </a:lnTo>
                  <a:lnTo>
                    <a:pt x="1044" y="690"/>
                  </a:lnTo>
                  <a:close/>
                  <a:moveTo>
                    <a:pt x="395" y="438"/>
                  </a:moveTo>
                  <a:lnTo>
                    <a:pt x="382" y="443"/>
                  </a:lnTo>
                  <a:lnTo>
                    <a:pt x="379" y="441"/>
                  </a:lnTo>
                  <a:lnTo>
                    <a:pt x="371" y="446"/>
                  </a:lnTo>
                  <a:lnTo>
                    <a:pt x="330" y="456"/>
                  </a:lnTo>
                  <a:lnTo>
                    <a:pt x="313" y="458"/>
                  </a:lnTo>
                  <a:lnTo>
                    <a:pt x="307" y="459"/>
                  </a:lnTo>
                  <a:lnTo>
                    <a:pt x="297" y="464"/>
                  </a:lnTo>
                  <a:lnTo>
                    <a:pt x="294" y="466"/>
                  </a:lnTo>
                  <a:lnTo>
                    <a:pt x="285" y="471"/>
                  </a:lnTo>
                  <a:lnTo>
                    <a:pt x="257" y="473"/>
                  </a:lnTo>
                  <a:lnTo>
                    <a:pt x="236" y="484"/>
                  </a:lnTo>
                  <a:lnTo>
                    <a:pt x="192" y="497"/>
                  </a:lnTo>
                  <a:lnTo>
                    <a:pt x="161" y="501"/>
                  </a:lnTo>
                  <a:lnTo>
                    <a:pt x="154" y="505"/>
                  </a:lnTo>
                  <a:lnTo>
                    <a:pt x="176" y="505"/>
                  </a:lnTo>
                  <a:lnTo>
                    <a:pt x="433" y="440"/>
                  </a:lnTo>
                  <a:lnTo>
                    <a:pt x="437" y="442"/>
                  </a:lnTo>
                  <a:lnTo>
                    <a:pt x="442" y="442"/>
                  </a:lnTo>
                  <a:lnTo>
                    <a:pt x="446" y="441"/>
                  </a:lnTo>
                  <a:lnTo>
                    <a:pt x="449" y="438"/>
                  </a:lnTo>
                  <a:lnTo>
                    <a:pt x="411" y="438"/>
                  </a:lnTo>
                  <a:lnTo>
                    <a:pt x="395" y="438"/>
                  </a:lnTo>
                  <a:close/>
                  <a:moveTo>
                    <a:pt x="3251" y="2149"/>
                  </a:moveTo>
                  <a:lnTo>
                    <a:pt x="3254" y="2152"/>
                  </a:lnTo>
                  <a:lnTo>
                    <a:pt x="3255" y="2152"/>
                  </a:lnTo>
                  <a:lnTo>
                    <a:pt x="3255" y="2152"/>
                  </a:lnTo>
                  <a:lnTo>
                    <a:pt x="3260" y="2152"/>
                  </a:lnTo>
                  <a:lnTo>
                    <a:pt x="3261" y="2148"/>
                  </a:lnTo>
                  <a:lnTo>
                    <a:pt x="3258" y="2124"/>
                  </a:lnTo>
                  <a:lnTo>
                    <a:pt x="3257" y="2124"/>
                  </a:lnTo>
                  <a:lnTo>
                    <a:pt x="3257" y="2124"/>
                  </a:lnTo>
                  <a:lnTo>
                    <a:pt x="3255" y="2124"/>
                  </a:lnTo>
                  <a:lnTo>
                    <a:pt x="3254" y="2128"/>
                  </a:lnTo>
                  <a:lnTo>
                    <a:pt x="3253" y="2130"/>
                  </a:lnTo>
                  <a:lnTo>
                    <a:pt x="3251" y="2132"/>
                  </a:lnTo>
                  <a:lnTo>
                    <a:pt x="3248" y="2135"/>
                  </a:lnTo>
                  <a:lnTo>
                    <a:pt x="3249" y="2138"/>
                  </a:lnTo>
                  <a:lnTo>
                    <a:pt x="3249" y="2138"/>
                  </a:lnTo>
                  <a:lnTo>
                    <a:pt x="3249" y="2138"/>
                  </a:lnTo>
                  <a:lnTo>
                    <a:pt x="3251" y="2138"/>
                  </a:lnTo>
                  <a:lnTo>
                    <a:pt x="3252" y="2138"/>
                  </a:lnTo>
                  <a:lnTo>
                    <a:pt x="3253" y="2139"/>
                  </a:lnTo>
                  <a:lnTo>
                    <a:pt x="3254" y="2140"/>
                  </a:lnTo>
                  <a:lnTo>
                    <a:pt x="3255" y="2140"/>
                  </a:lnTo>
                  <a:lnTo>
                    <a:pt x="3251" y="2144"/>
                  </a:lnTo>
                  <a:lnTo>
                    <a:pt x="3251" y="2149"/>
                  </a:lnTo>
                  <a:close/>
                  <a:moveTo>
                    <a:pt x="2457" y="1939"/>
                  </a:moveTo>
                  <a:lnTo>
                    <a:pt x="2449" y="1936"/>
                  </a:lnTo>
                  <a:lnTo>
                    <a:pt x="2440" y="1933"/>
                  </a:lnTo>
                  <a:lnTo>
                    <a:pt x="2439" y="1933"/>
                  </a:lnTo>
                  <a:lnTo>
                    <a:pt x="2437" y="1938"/>
                  </a:lnTo>
                  <a:lnTo>
                    <a:pt x="2429" y="1940"/>
                  </a:lnTo>
                  <a:lnTo>
                    <a:pt x="2416" y="1940"/>
                  </a:lnTo>
                  <a:lnTo>
                    <a:pt x="2415" y="1939"/>
                  </a:lnTo>
                  <a:lnTo>
                    <a:pt x="2408" y="1938"/>
                  </a:lnTo>
                  <a:lnTo>
                    <a:pt x="2401" y="1934"/>
                  </a:lnTo>
                  <a:lnTo>
                    <a:pt x="2395" y="1928"/>
                  </a:lnTo>
                  <a:lnTo>
                    <a:pt x="2390" y="1919"/>
                  </a:lnTo>
                  <a:lnTo>
                    <a:pt x="2388" y="1914"/>
                  </a:lnTo>
                  <a:lnTo>
                    <a:pt x="2386" y="1911"/>
                  </a:lnTo>
                  <a:lnTo>
                    <a:pt x="2383" y="1907"/>
                  </a:lnTo>
                  <a:lnTo>
                    <a:pt x="2379" y="1905"/>
                  </a:lnTo>
                  <a:lnTo>
                    <a:pt x="2379" y="1905"/>
                  </a:lnTo>
                  <a:lnTo>
                    <a:pt x="2383" y="1919"/>
                  </a:lnTo>
                  <a:lnTo>
                    <a:pt x="2389" y="1932"/>
                  </a:lnTo>
                  <a:lnTo>
                    <a:pt x="2393" y="1938"/>
                  </a:lnTo>
                  <a:lnTo>
                    <a:pt x="2397" y="1942"/>
                  </a:lnTo>
                  <a:lnTo>
                    <a:pt x="2402" y="1945"/>
                  </a:lnTo>
                  <a:lnTo>
                    <a:pt x="2429" y="1955"/>
                  </a:lnTo>
                  <a:lnTo>
                    <a:pt x="2429" y="1955"/>
                  </a:lnTo>
                  <a:lnTo>
                    <a:pt x="2435" y="1955"/>
                  </a:lnTo>
                  <a:lnTo>
                    <a:pt x="2442" y="1952"/>
                  </a:lnTo>
                  <a:lnTo>
                    <a:pt x="2450" y="1942"/>
                  </a:lnTo>
                  <a:lnTo>
                    <a:pt x="2458" y="1939"/>
                  </a:lnTo>
                  <a:lnTo>
                    <a:pt x="2457" y="1939"/>
                  </a:lnTo>
                  <a:close/>
                  <a:moveTo>
                    <a:pt x="3240" y="1965"/>
                  </a:moveTo>
                  <a:lnTo>
                    <a:pt x="3239" y="1962"/>
                  </a:lnTo>
                  <a:lnTo>
                    <a:pt x="3245" y="1956"/>
                  </a:lnTo>
                  <a:lnTo>
                    <a:pt x="3246" y="1942"/>
                  </a:lnTo>
                  <a:lnTo>
                    <a:pt x="3245" y="1875"/>
                  </a:lnTo>
                  <a:lnTo>
                    <a:pt x="3242" y="1866"/>
                  </a:lnTo>
                  <a:lnTo>
                    <a:pt x="3243" y="1859"/>
                  </a:lnTo>
                  <a:lnTo>
                    <a:pt x="3242" y="1852"/>
                  </a:lnTo>
                  <a:lnTo>
                    <a:pt x="3239" y="1837"/>
                  </a:lnTo>
                  <a:lnTo>
                    <a:pt x="3239" y="1830"/>
                  </a:lnTo>
                  <a:lnTo>
                    <a:pt x="3240" y="1816"/>
                  </a:lnTo>
                  <a:lnTo>
                    <a:pt x="3233" y="1755"/>
                  </a:lnTo>
                  <a:lnTo>
                    <a:pt x="3239" y="1754"/>
                  </a:lnTo>
                  <a:lnTo>
                    <a:pt x="3239" y="1741"/>
                  </a:lnTo>
                  <a:lnTo>
                    <a:pt x="3227" y="1684"/>
                  </a:lnTo>
                  <a:lnTo>
                    <a:pt x="3222" y="1671"/>
                  </a:lnTo>
                  <a:lnTo>
                    <a:pt x="3216" y="1665"/>
                  </a:lnTo>
                  <a:lnTo>
                    <a:pt x="3215" y="1662"/>
                  </a:lnTo>
                  <a:lnTo>
                    <a:pt x="3220" y="1654"/>
                  </a:lnTo>
                  <a:lnTo>
                    <a:pt x="3218" y="1642"/>
                  </a:lnTo>
                  <a:lnTo>
                    <a:pt x="3200" y="1602"/>
                  </a:lnTo>
                  <a:lnTo>
                    <a:pt x="3197" y="1598"/>
                  </a:lnTo>
                  <a:lnTo>
                    <a:pt x="3193" y="1596"/>
                  </a:lnTo>
                  <a:lnTo>
                    <a:pt x="3183" y="1595"/>
                  </a:lnTo>
                  <a:lnTo>
                    <a:pt x="3178" y="1594"/>
                  </a:lnTo>
                  <a:lnTo>
                    <a:pt x="3177" y="1591"/>
                  </a:lnTo>
                  <a:lnTo>
                    <a:pt x="3182" y="1588"/>
                  </a:lnTo>
                  <a:lnTo>
                    <a:pt x="3186" y="1586"/>
                  </a:lnTo>
                  <a:lnTo>
                    <a:pt x="3190" y="1584"/>
                  </a:lnTo>
                  <a:lnTo>
                    <a:pt x="3192" y="1579"/>
                  </a:lnTo>
                  <a:lnTo>
                    <a:pt x="3191" y="1574"/>
                  </a:lnTo>
                  <a:lnTo>
                    <a:pt x="3180" y="1559"/>
                  </a:lnTo>
                  <a:lnTo>
                    <a:pt x="3168" y="1537"/>
                  </a:lnTo>
                  <a:lnTo>
                    <a:pt x="3155" y="1519"/>
                  </a:lnTo>
                  <a:lnTo>
                    <a:pt x="3152" y="1513"/>
                  </a:lnTo>
                  <a:lnTo>
                    <a:pt x="3148" y="1506"/>
                  </a:lnTo>
                  <a:lnTo>
                    <a:pt x="3136" y="1503"/>
                  </a:lnTo>
                  <a:lnTo>
                    <a:pt x="3133" y="1498"/>
                  </a:lnTo>
                  <a:lnTo>
                    <a:pt x="3115" y="1484"/>
                  </a:lnTo>
                  <a:lnTo>
                    <a:pt x="3112" y="1485"/>
                  </a:lnTo>
                  <a:lnTo>
                    <a:pt x="3103" y="1489"/>
                  </a:lnTo>
                  <a:lnTo>
                    <a:pt x="3100" y="1488"/>
                  </a:lnTo>
                  <a:lnTo>
                    <a:pt x="3093" y="1486"/>
                  </a:lnTo>
                  <a:lnTo>
                    <a:pt x="3090" y="1485"/>
                  </a:lnTo>
                  <a:lnTo>
                    <a:pt x="3078" y="1475"/>
                  </a:lnTo>
                  <a:lnTo>
                    <a:pt x="3075" y="1472"/>
                  </a:lnTo>
                  <a:lnTo>
                    <a:pt x="3080" y="1471"/>
                  </a:lnTo>
                  <a:lnTo>
                    <a:pt x="3084" y="1472"/>
                  </a:lnTo>
                  <a:lnTo>
                    <a:pt x="3087" y="1474"/>
                  </a:lnTo>
                  <a:lnTo>
                    <a:pt x="3090" y="1476"/>
                  </a:lnTo>
                  <a:lnTo>
                    <a:pt x="3099" y="1479"/>
                  </a:lnTo>
                  <a:lnTo>
                    <a:pt x="3116" y="1480"/>
                  </a:lnTo>
                  <a:lnTo>
                    <a:pt x="3121" y="1483"/>
                  </a:lnTo>
                  <a:lnTo>
                    <a:pt x="3126" y="1491"/>
                  </a:lnTo>
                  <a:lnTo>
                    <a:pt x="3124" y="1484"/>
                  </a:lnTo>
                  <a:lnTo>
                    <a:pt x="3041" y="1355"/>
                  </a:lnTo>
                  <a:lnTo>
                    <a:pt x="3015" y="1291"/>
                  </a:lnTo>
                  <a:lnTo>
                    <a:pt x="2841" y="1035"/>
                  </a:lnTo>
                  <a:lnTo>
                    <a:pt x="2836" y="1025"/>
                  </a:lnTo>
                  <a:lnTo>
                    <a:pt x="2821" y="1004"/>
                  </a:lnTo>
                  <a:lnTo>
                    <a:pt x="2809" y="979"/>
                  </a:lnTo>
                  <a:lnTo>
                    <a:pt x="2804" y="971"/>
                  </a:lnTo>
                  <a:lnTo>
                    <a:pt x="2787" y="930"/>
                  </a:lnTo>
                  <a:lnTo>
                    <a:pt x="2782" y="912"/>
                  </a:lnTo>
                  <a:lnTo>
                    <a:pt x="2779" y="904"/>
                  </a:lnTo>
                  <a:lnTo>
                    <a:pt x="2763" y="883"/>
                  </a:lnTo>
                  <a:lnTo>
                    <a:pt x="2766" y="879"/>
                  </a:lnTo>
                  <a:lnTo>
                    <a:pt x="2765" y="876"/>
                  </a:lnTo>
                  <a:lnTo>
                    <a:pt x="2759" y="866"/>
                  </a:lnTo>
                  <a:lnTo>
                    <a:pt x="2745" y="827"/>
                  </a:lnTo>
                  <a:lnTo>
                    <a:pt x="2754" y="829"/>
                  </a:lnTo>
                  <a:lnTo>
                    <a:pt x="2769" y="839"/>
                  </a:lnTo>
                  <a:lnTo>
                    <a:pt x="2786" y="842"/>
                  </a:lnTo>
                  <a:lnTo>
                    <a:pt x="2789" y="850"/>
                  </a:lnTo>
                  <a:lnTo>
                    <a:pt x="2788" y="859"/>
                  </a:lnTo>
                  <a:lnTo>
                    <a:pt x="2785" y="866"/>
                  </a:lnTo>
                  <a:lnTo>
                    <a:pt x="2782" y="864"/>
                  </a:lnTo>
                  <a:lnTo>
                    <a:pt x="2780" y="871"/>
                  </a:lnTo>
                  <a:lnTo>
                    <a:pt x="2780" y="880"/>
                  </a:lnTo>
                  <a:lnTo>
                    <a:pt x="2782" y="888"/>
                  </a:lnTo>
                  <a:lnTo>
                    <a:pt x="2785" y="895"/>
                  </a:lnTo>
                  <a:lnTo>
                    <a:pt x="2791" y="900"/>
                  </a:lnTo>
                  <a:lnTo>
                    <a:pt x="2799" y="902"/>
                  </a:lnTo>
                  <a:lnTo>
                    <a:pt x="2824" y="902"/>
                  </a:lnTo>
                  <a:lnTo>
                    <a:pt x="2828" y="901"/>
                  </a:lnTo>
                  <a:lnTo>
                    <a:pt x="2832" y="899"/>
                  </a:lnTo>
                  <a:lnTo>
                    <a:pt x="2832" y="897"/>
                  </a:lnTo>
                  <a:lnTo>
                    <a:pt x="2831" y="891"/>
                  </a:lnTo>
                  <a:lnTo>
                    <a:pt x="2831" y="889"/>
                  </a:lnTo>
                  <a:lnTo>
                    <a:pt x="2833" y="889"/>
                  </a:lnTo>
                  <a:lnTo>
                    <a:pt x="2835" y="890"/>
                  </a:lnTo>
                  <a:lnTo>
                    <a:pt x="2838" y="891"/>
                  </a:lnTo>
                  <a:lnTo>
                    <a:pt x="2839" y="891"/>
                  </a:lnTo>
                  <a:lnTo>
                    <a:pt x="2846" y="889"/>
                  </a:lnTo>
                  <a:lnTo>
                    <a:pt x="2852" y="890"/>
                  </a:lnTo>
                  <a:lnTo>
                    <a:pt x="2856" y="894"/>
                  </a:lnTo>
                  <a:lnTo>
                    <a:pt x="2860" y="900"/>
                  </a:lnTo>
                  <a:lnTo>
                    <a:pt x="2866" y="917"/>
                  </a:lnTo>
                  <a:lnTo>
                    <a:pt x="2869" y="935"/>
                  </a:lnTo>
                  <a:lnTo>
                    <a:pt x="2867" y="993"/>
                  </a:lnTo>
                  <a:lnTo>
                    <a:pt x="2880" y="1069"/>
                  </a:lnTo>
                  <a:lnTo>
                    <a:pt x="2886" y="1087"/>
                  </a:lnTo>
                  <a:lnTo>
                    <a:pt x="2904" y="1120"/>
                  </a:lnTo>
                  <a:lnTo>
                    <a:pt x="2935" y="1158"/>
                  </a:lnTo>
                  <a:lnTo>
                    <a:pt x="2941" y="1172"/>
                  </a:lnTo>
                  <a:lnTo>
                    <a:pt x="2955" y="1184"/>
                  </a:lnTo>
                  <a:lnTo>
                    <a:pt x="2957" y="1187"/>
                  </a:lnTo>
                  <a:lnTo>
                    <a:pt x="2959" y="1191"/>
                  </a:lnTo>
                  <a:lnTo>
                    <a:pt x="2972" y="1207"/>
                  </a:lnTo>
                  <a:lnTo>
                    <a:pt x="2968" y="1188"/>
                  </a:lnTo>
                  <a:lnTo>
                    <a:pt x="2928" y="1146"/>
                  </a:lnTo>
                  <a:lnTo>
                    <a:pt x="2917" y="1128"/>
                  </a:lnTo>
                  <a:lnTo>
                    <a:pt x="2914" y="1122"/>
                  </a:lnTo>
                  <a:lnTo>
                    <a:pt x="2907" y="1110"/>
                  </a:lnTo>
                  <a:lnTo>
                    <a:pt x="2890" y="1067"/>
                  </a:lnTo>
                  <a:lnTo>
                    <a:pt x="2884" y="1043"/>
                  </a:lnTo>
                  <a:lnTo>
                    <a:pt x="2884" y="1033"/>
                  </a:lnTo>
                  <a:lnTo>
                    <a:pt x="2880" y="1031"/>
                  </a:lnTo>
                  <a:lnTo>
                    <a:pt x="2882" y="1024"/>
                  </a:lnTo>
                  <a:lnTo>
                    <a:pt x="2874" y="981"/>
                  </a:lnTo>
                  <a:lnTo>
                    <a:pt x="2875" y="979"/>
                  </a:lnTo>
                  <a:lnTo>
                    <a:pt x="2878" y="977"/>
                  </a:lnTo>
                  <a:lnTo>
                    <a:pt x="2881" y="973"/>
                  </a:lnTo>
                  <a:lnTo>
                    <a:pt x="2882" y="969"/>
                  </a:lnTo>
                  <a:lnTo>
                    <a:pt x="2882" y="966"/>
                  </a:lnTo>
                  <a:lnTo>
                    <a:pt x="2886" y="965"/>
                  </a:lnTo>
                  <a:lnTo>
                    <a:pt x="2891" y="955"/>
                  </a:lnTo>
                  <a:lnTo>
                    <a:pt x="2894" y="945"/>
                  </a:lnTo>
                  <a:lnTo>
                    <a:pt x="2887" y="938"/>
                  </a:lnTo>
                  <a:lnTo>
                    <a:pt x="2873" y="910"/>
                  </a:lnTo>
                  <a:lnTo>
                    <a:pt x="2842" y="873"/>
                  </a:lnTo>
                  <a:lnTo>
                    <a:pt x="2816" y="848"/>
                  </a:lnTo>
                  <a:lnTo>
                    <a:pt x="2784" y="807"/>
                  </a:lnTo>
                  <a:lnTo>
                    <a:pt x="2717" y="733"/>
                  </a:lnTo>
                  <a:lnTo>
                    <a:pt x="2714" y="725"/>
                  </a:lnTo>
                  <a:lnTo>
                    <a:pt x="2709" y="717"/>
                  </a:lnTo>
                  <a:lnTo>
                    <a:pt x="2701" y="713"/>
                  </a:lnTo>
                  <a:lnTo>
                    <a:pt x="2695" y="709"/>
                  </a:lnTo>
                  <a:lnTo>
                    <a:pt x="2696" y="701"/>
                  </a:lnTo>
                  <a:lnTo>
                    <a:pt x="2649" y="641"/>
                  </a:lnTo>
                  <a:lnTo>
                    <a:pt x="2612" y="575"/>
                  </a:lnTo>
                  <a:lnTo>
                    <a:pt x="2580" y="527"/>
                  </a:lnTo>
                  <a:lnTo>
                    <a:pt x="2557" y="498"/>
                  </a:lnTo>
                  <a:lnTo>
                    <a:pt x="2553" y="491"/>
                  </a:lnTo>
                  <a:lnTo>
                    <a:pt x="2550" y="482"/>
                  </a:lnTo>
                  <a:lnTo>
                    <a:pt x="2548" y="473"/>
                  </a:lnTo>
                  <a:lnTo>
                    <a:pt x="2545" y="465"/>
                  </a:lnTo>
                  <a:lnTo>
                    <a:pt x="2529" y="446"/>
                  </a:lnTo>
                  <a:lnTo>
                    <a:pt x="2520" y="421"/>
                  </a:lnTo>
                  <a:lnTo>
                    <a:pt x="2515" y="417"/>
                  </a:lnTo>
                  <a:lnTo>
                    <a:pt x="2512" y="413"/>
                  </a:lnTo>
                  <a:lnTo>
                    <a:pt x="2506" y="392"/>
                  </a:lnTo>
                  <a:lnTo>
                    <a:pt x="2503" y="386"/>
                  </a:lnTo>
                  <a:lnTo>
                    <a:pt x="2505" y="382"/>
                  </a:lnTo>
                  <a:lnTo>
                    <a:pt x="2501" y="381"/>
                  </a:lnTo>
                  <a:lnTo>
                    <a:pt x="2498" y="379"/>
                  </a:lnTo>
                  <a:lnTo>
                    <a:pt x="2497" y="376"/>
                  </a:lnTo>
                  <a:lnTo>
                    <a:pt x="2498" y="371"/>
                  </a:lnTo>
                  <a:lnTo>
                    <a:pt x="2495" y="371"/>
                  </a:lnTo>
                  <a:lnTo>
                    <a:pt x="2492" y="369"/>
                  </a:lnTo>
                  <a:lnTo>
                    <a:pt x="2489" y="369"/>
                  </a:lnTo>
                  <a:lnTo>
                    <a:pt x="2489" y="355"/>
                  </a:lnTo>
                  <a:lnTo>
                    <a:pt x="2467" y="306"/>
                  </a:lnTo>
                  <a:lnTo>
                    <a:pt x="2459" y="273"/>
                  </a:lnTo>
                  <a:lnTo>
                    <a:pt x="2456" y="265"/>
                  </a:lnTo>
                  <a:lnTo>
                    <a:pt x="2445" y="251"/>
                  </a:lnTo>
                  <a:lnTo>
                    <a:pt x="2441" y="243"/>
                  </a:lnTo>
                  <a:lnTo>
                    <a:pt x="2420" y="197"/>
                  </a:lnTo>
                  <a:lnTo>
                    <a:pt x="2417" y="179"/>
                  </a:lnTo>
                  <a:lnTo>
                    <a:pt x="2416" y="159"/>
                  </a:lnTo>
                  <a:lnTo>
                    <a:pt x="2414" y="155"/>
                  </a:lnTo>
                  <a:lnTo>
                    <a:pt x="2411" y="153"/>
                  </a:lnTo>
                  <a:lnTo>
                    <a:pt x="2408" y="151"/>
                  </a:lnTo>
                  <a:lnTo>
                    <a:pt x="2406" y="148"/>
                  </a:lnTo>
                  <a:lnTo>
                    <a:pt x="2405" y="134"/>
                  </a:lnTo>
                  <a:lnTo>
                    <a:pt x="2403" y="128"/>
                  </a:lnTo>
                  <a:lnTo>
                    <a:pt x="2400" y="125"/>
                  </a:lnTo>
                  <a:lnTo>
                    <a:pt x="2398" y="123"/>
                  </a:lnTo>
                  <a:lnTo>
                    <a:pt x="2396" y="123"/>
                  </a:lnTo>
                  <a:lnTo>
                    <a:pt x="2393" y="121"/>
                  </a:lnTo>
                  <a:lnTo>
                    <a:pt x="2391" y="118"/>
                  </a:lnTo>
                  <a:lnTo>
                    <a:pt x="2387" y="111"/>
                  </a:lnTo>
                  <a:lnTo>
                    <a:pt x="2384" y="108"/>
                  </a:lnTo>
                  <a:lnTo>
                    <a:pt x="2372" y="101"/>
                  </a:lnTo>
                  <a:lnTo>
                    <a:pt x="2372" y="99"/>
                  </a:lnTo>
                  <a:lnTo>
                    <a:pt x="2365" y="98"/>
                  </a:lnTo>
                  <a:lnTo>
                    <a:pt x="2361" y="92"/>
                  </a:lnTo>
                  <a:lnTo>
                    <a:pt x="2359" y="84"/>
                  </a:lnTo>
                  <a:lnTo>
                    <a:pt x="2359" y="77"/>
                  </a:lnTo>
                  <a:lnTo>
                    <a:pt x="2357" y="67"/>
                  </a:lnTo>
                  <a:lnTo>
                    <a:pt x="2357" y="63"/>
                  </a:lnTo>
                  <a:lnTo>
                    <a:pt x="2360" y="61"/>
                  </a:lnTo>
                  <a:lnTo>
                    <a:pt x="2364" y="62"/>
                  </a:lnTo>
                  <a:lnTo>
                    <a:pt x="2367" y="65"/>
                  </a:lnTo>
                  <a:lnTo>
                    <a:pt x="2370" y="69"/>
                  </a:lnTo>
                  <a:lnTo>
                    <a:pt x="2371" y="73"/>
                  </a:lnTo>
                  <a:lnTo>
                    <a:pt x="2373" y="83"/>
                  </a:lnTo>
                  <a:lnTo>
                    <a:pt x="2376" y="91"/>
                  </a:lnTo>
                  <a:lnTo>
                    <a:pt x="2380" y="97"/>
                  </a:lnTo>
                  <a:lnTo>
                    <a:pt x="2387" y="100"/>
                  </a:lnTo>
                  <a:lnTo>
                    <a:pt x="2383" y="87"/>
                  </a:lnTo>
                  <a:lnTo>
                    <a:pt x="2378" y="50"/>
                  </a:lnTo>
                  <a:lnTo>
                    <a:pt x="2379" y="38"/>
                  </a:lnTo>
                  <a:lnTo>
                    <a:pt x="2379" y="30"/>
                  </a:lnTo>
                  <a:lnTo>
                    <a:pt x="2376" y="27"/>
                  </a:lnTo>
                  <a:lnTo>
                    <a:pt x="2374" y="26"/>
                  </a:lnTo>
                  <a:lnTo>
                    <a:pt x="2374" y="24"/>
                  </a:lnTo>
                  <a:lnTo>
                    <a:pt x="2373" y="22"/>
                  </a:lnTo>
                  <a:lnTo>
                    <a:pt x="2370" y="22"/>
                  </a:lnTo>
                  <a:lnTo>
                    <a:pt x="2367" y="23"/>
                  </a:lnTo>
                  <a:lnTo>
                    <a:pt x="2362" y="26"/>
                  </a:lnTo>
                  <a:lnTo>
                    <a:pt x="2360" y="27"/>
                  </a:lnTo>
                  <a:lnTo>
                    <a:pt x="2350" y="25"/>
                  </a:lnTo>
                  <a:lnTo>
                    <a:pt x="2349" y="21"/>
                  </a:lnTo>
                  <a:lnTo>
                    <a:pt x="2346" y="21"/>
                  </a:lnTo>
                  <a:lnTo>
                    <a:pt x="2339" y="20"/>
                  </a:lnTo>
                  <a:lnTo>
                    <a:pt x="2327" y="26"/>
                  </a:lnTo>
                  <a:lnTo>
                    <a:pt x="2324" y="27"/>
                  </a:lnTo>
                  <a:lnTo>
                    <a:pt x="2308" y="26"/>
                  </a:lnTo>
                  <a:lnTo>
                    <a:pt x="2303" y="25"/>
                  </a:lnTo>
                  <a:lnTo>
                    <a:pt x="2297" y="22"/>
                  </a:lnTo>
                  <a:lnTo>
                    <a:pt x="2295" y="23"/>
                  </a:lnTo>
                  <a:lnTo>
                    <a:pt x="2291" y="24"/>
                  </a:lnTo>
                  <a:lnTo>
                    <a:pt x="2287" y="24"/>
                  </a:lnTo>
                  <a:lnTo>
                    <a:pt x="2268" y="22"/>
                  </a:lnTo>
                  <a:lnTo>
                    <a:pt x="2262" y="20"/>
                  </a:lnTo>
                  <a:lnTo>
                    <a:pt x="2257" y="18"/>
                  </a:lnTo>
                  <a:lnTo>
                    <a:pt x="2255" y="16"/>
                  </a:lnTo>
                  <a:lnTo>
                    <a:pt x="2250" y="14"/>
                  </a:lnTo>
                  <a:lnTo>
                    <a:pt x="2245" y="14"/>
                  </a:lnTo>
                  <a:lnTo>
                    <a:pt x="2241" y="14"/>
                  </a:lnTo>
                  <a:lnTo>
                    <a:pt x="2238" y="15"/>
                  </a:lnTo>
                  <a:lnTo>
                    <a:pt x="2201" y="7"/>
                  </a:lnTo>
                  <a:lnTo>
                    <a:pt x="2195" y="5"/>
                  </a:lnTo>
                  <a:lnTo>
                    <a:pt x="2192" y="3"/>
                  </a:lnTo>
                  <a:lnTo>
                    <a:pt x="2186" y="0"/>
                  </a:lnTo>
                  <a:lnTo>
                    <a:pt x="2182" y="0"/>
                  </a:lnTo>
                  <a:lnTo>
                    <a:pt x="2179" y="0"/>
                  </a:lnTo>
                  <a:lnTo>
                    <a:pt x="2177" y="0"/>
                  </a:lnTo>
                  <a:lnTo>
                    <a:pt x="2172" y="1"/>
                  </a:lnTo>
                  <a:lnTo>
                    <a:pt x="2169" y="2"/>
                  </a:lnTo>
                  <a:lnTo>
                    <a:pt x="2166" y="4"/>
                  </a:lnTo>
                  <a:lnTo>
                    <a:pt x="2164" y="5"/>
                  </a:lnTo>
                  <a:lnTo>
                    <a:pt x="2163" y="7"/>
                  </a:lnTo>
                  <a:lnTo>
                    <a:pt x="2163" y="10"/>
                  </a:lnTo>
                  <a:lnTo>
                    <a:pt x="2163" y="11"/>
                  </a:lnTo>
                  <a:lnTo>
                    <a:pt x="2163" y="14"/>
                  </a:lnTo>
                  <a:lnTo>
                    <a:pt x="2163" y="16"/>
                  </a:lnTo>
                  <a:lnTo>
                    <a:pt x="2162" y="18"/>
                  </a:lnTo>
                  <a:lnTo>
                    <a:pt x="2161" y="20"/>
                  </a:lnTo>
                  <a:lnTo>
                    <a:pt x="2158" y="22"/>
                  </a:lnTo>
                  <a:lnTo>
                    <a:pt x="2154" y="22"/>
                  </a:lnTo>
                  <a:lnTo>
                    <a:pt x="2150" y="21"/>
                  </a:lnTo>
                  <a:lnTo>
                    <a:pt x="2148" y="22"/>
                  </a:lnTo>
                  <a:lnTo>
                    <a:pt x="2148" y="23"/>
                  </a:lnTo>
                  <a:lnTo>
                    <a:pt x="2148" y="28"/>
                  </a:lnTo>
                  <a:lnTo>
                    <a:pt x="2147" y="31"/>
                  </a:lnTo>
                  <a:lnTo>
                    <a:pt x="2147" y="33"/>
                  </a:lnTo>
                  <a:lnTo>
                    <a:pt x="2143" y="38"/>
                  </a:lnTo>
                  <a:lnTo>
                    <a:pt x="2142" y="40"/>
                  </a:lnTo>
                  <a:lnTo>
                    <a:pt x="2142" y="42"/>
                  </a:lnTo>
                  <a:lnTo>
                    <a:pt x="2141" y="44"/>
                  </a:lnTo>
                  <a:lnTo>
                    <a:pt x="2142" y="49"/>
                  </a:lnTo>
                  <a:lnTo>
                    <a:pt x="2145" y="59"/>
                  </a:lnTo>
                  <a:lnTo>
                    <a:pt x="2145" y="62"/>
                  </a:lnTo>
                  <a:lnTo>
                    <a:pt x="2145" y="65"/>
                  </a:lnTo>
                  <a:lnTo>
                    <a:pt x="2144" y="75"/>
                  </a:lnTo>
                  <a:lnTo>
                    <a:pt x="2144" y="78"/>
                  </a:lnTo>
                  <a:lnTo>
                    <a:pt x="2145" y="83"/>
                  </a:lnTo>
                  <a:lnTo>
                    <a:pt x="2147" y="86"/>
                  </a:lnTo>
                  <a:lnTo>
                    <a:pt x="2149" y="90"/>
                  </a:lnTo>
                  <a:lnTo>
                    <a:pt x="2151" y="94"/>
                  </a:lnTo>
                  <a:lnTo>
                    <a:pt x="2160" y="103"/>
                  </a:lnTo>
                  <a:lnTo>
                    <a:pt x="2162" y="106"/>
                  </a:lnTo>
                  <a:lnTo>
                    <a:pt x="2163" y="108"/>
                  </a:lnTo>
                  <a:lnTo>
                    <a:pt x="2164" y="113"/>
                  </a:lnTo>
                  <a:lnTo>
                    <a:pt x="2165" y="118"/>
                  </a:lnTo>
                  <a:lnTo>
                    <a:pt x="2165" y="148"/>
                  </a:lnTo>
                  <a:lnTo>
                    <a:pt x="2162" y="177"/>
                  </a:lnTo>
                  <a:lnTo>
                    <a:pt x="2162" y="183"/>
                  </a:lnTo>
                  <a:lnTo>
                    <a:pt x="2162" y="186"/>
                  </a:lnTo>
                  <a:lnTo>
                    <a:pt x="2165" y="198"/>
                  </a:lnTo>
                  <a:lnTo>
                    <a:pt x="2165" y="201"/>
                  </a:lnTo>
                  <a:lnTo>
                    <a:pt x="2165" y="205"/>
                  </a:lnTo>
                  <a:lnTo>
                    <a:pt x="2164" y="207"/>
                  </a:lnTo>
                  <a:lnTo>
                    <a:pt x="2162" y="208"/>
                  </a:lnTo>
                  <a:lnTo>
                    <a:pt x="2152" y="213"/>
                  </a:lnTo>
                  <a:lnTo>
                    <a:pt x="2150" y="213"/>
                  </a:lnTo>
                  <a:lnTo>
                    <a:pt x="2148" y="213"/>
                  </a:lnTo>
                  <a:lnTo>
                    <a:pt x="2141" y="212"/>
                  </a:lnTo>
                  <a:lnTo>
                    <a:pt x="2138" y="212"/>
                  </a:lnTo>
                  <a:lnTo>
                    <a:pt x="2121" y="217"/>
                  </a:lnTo>
                  <a:lnTo>
                    <a:pt x="2117" y="217"/>
                  </a:lnTo>
                  <a:lnTo>
                    <a:pt x="2114" y="217"/>
                  </a:lnTo>
                  <a:lnTo>
                    <a:pt x="2112" y="216"/>
                  </a:lnTo>
                  <a:lnTo>
                    <a:pt x="2110" y="214"/>
                  </a:lnTo>
                  <a:lnTo>
                    <a:pt x="2107" y="211"/>
                  </a:lnTo>
                  <a:lnTo>
                    <a:pt x="2099" y="195"/>
                  </a:lnTo>
                  <a:lnTo>
                    <a:pt x="2097" y="192"/>
                  </a:lnTo>
                  <a:lnTo>
                    <a:pt x="2097" y="189"/>
                  </a:lnTo>
                  <a:lnTo>
                    <a:pt x="2097" y="187"/>
                  </a:lnTo>
                  <a:lnTo>
                    <a:pt x="2097" y="181"/>
                  </a:lnTo>
                  <a:lnTo>
                    <a:pt x="2098" y="175"/>
                  </a:lnTo>
                  <a:lnTo>
                    <a:pt x="2098" y="172"/>
                  </a:lnTo>
                  <a:lnTo>
                    <a:pt x="2098" y="170"/>
                  </a:lnTo>
                  <a:lnTo>
                    <a:pt x="2097" y="168"/>
                  </a:lnTo>
                  <a:lnTo>
                    <a:pt x="2096" y="166"/>
                  </a:lnTo>
                  <a:lnTo>
                    <a:pt x="2094" y="162"/>
                  </a:lnTo>
                  <a:lnTo>
                    <a:pt x="2092" y="160"/>
                  </a:lnTo>
                  <a:lnTo>
                    <a:pt x="2081" y="149"/>
                  </a:lnTo>
                  <a:lnTo>
                    <a:pt x="2078" y="146"/>
                  </a:lnTo>
                  <a:lnTo>
                    <a:pt x="2077" y="144"/>
                  </a:lnTo>
                  <a:lnTo>
                    <a:pt x="2077" y="143"/>
                  </a:lnTo>
                  <a:lnTo>
                    <a:pt x="2077" y="141"/>
                  </a:lnTo>
                  <a:lnTo>
                    <a:pt x="2079" y="138"/>
                  </a:lnTo>
                  <a:lnTo>
                    <a:pt x="2079" y="135"/>
                  </a:lnTo>
                  <a:lnTo>
                    <a:pt x="2079" y="133"/>
                  </a:lnTo>
                  <a:lnTo>
                    <a:pt x="2078" y="133"/>
                  </a:lnTo>
                  <a:lnTo>
                    <a:pt x="2062" y="134"/>
                  </a:lnTo>
                  <a:lnTo>
                    <a:pt x="2048" y="136"/>
                  </a:lnTo>
                  <a:lnTo>
                    <a:pt x="2030" y="137"/>
                  </a:lnTo>
                  <a:lnTo>
                    <a:pt x="2008" y="139"/>
                  </a:lnTo>
                  <a:lnTo>
                    <a:pt x="1983" y="141"/>
                  </a:lnTo>
                  <a:lnTo>
                    <a:pt x="1955" y="144"/>
                  </a:lnTo>
                  <a:lnTo>
                    <a:pt x="1924" y="147"/>
                  </a:lnTo>
                  <a:lnTo>
                    <a:pt x="1890" y="150"/>
                  </a:lnTo>
                  <a:lnTo>
                    <a:pt x="1854" y="153"/>
                  </a:lnTo>
                  <a:lnTo>
                    <a:pt x="1816" y="156"/>
                  </a:lnTo>
                  <a:lnTo>
                    <a:pt x="1777" y="159"/>
                  </a:lnTo>
                  <a:lnTo>
                    <a:pt x="1736" y="163"/>
                  </a:lnTo>
                  <a:lnTo>
                    <a:pt x="1694" y="166"/>
                  </a:lnTo>
                  <a:lnTo>
                    <a:pt x="1651" y="170"/>
                  </a:lnTo>
                  <a:lnTo>
                    <a:pt x="1608" y="173"/>
                  </a:lnTo>
                  <a:lnTo>
                    <a:pt x="1565" y="177"/>
                  </a:lnTo>
                  <a:lnTo>
                    <a:pt x="1521" y="180"/>
                  </a:lnTo>
                  <a:lnTo>
                    <a:pt x="1478" y="184"/>
                  </a:lnTo>
                  <a:lnTo>
                    <a:pt x="1436" y="187"/>
                  </a:lnTo>
                  <a:lnTo>
                    <a:pt x="1395" y="190"/>
                  </a:lnTo>
                  <a:lnTo>
                    <a:pt x="1355" y="193"/>
                  </a:lnTo>
                  <a:lnTo>
                    <a:pt x="1316" y="196"/>
                  </a:lnTo>
                  <a:lnTo>
                    <a:pt x="1279" y="199"/>
                  </a:lnTo>
                  <a:lnTo>
                    <a:pt x="1245" y="201"/>
                  </a:lnTo>
                  <a:lnTo>
                    <a:pt x="1212" y="204"/>
                  </a:lnTo>
                  <a:lnTo>
                    <a:pt x="1183" y="206"/>
                  </a:lnTo>
                  <a:lnTo>
                    <a:pt x="1156" y="208"/>
                  </a:lnTo>
                  <a:lnTo>
                    <a:pt x="1133" y="209"/>
                  </a:lnTo>
                  <a:lnTo>
                    <a:pt x="1114" y="211"/>
                  </a:lnTo>
                  <a:lnTo>
                    <a:pt x="1098" y="212"/>
                  </a:lnTo>
                  <a:lnTo>
                    <a:pt x="1086" y="212"/>
                  </a:lnTo>
                  <a:lnTo>
                    <a:pt x="1079" y="213"/>
                  </a:lnTo>
                  <a:lnTo>
                    <a:pt x="1077" y="213"/>
                  </a:lnTo>
                  <a:lnTo>
                    <a:pt x="1064" y="214"/>
                  </a:lnTo>
                  <a:lnTo>
                    <a:pt x="1061" y="215"/>
                  </a:lnTo>
                  <a:lnTo>
                    <a:pt x="1042" y="199"/>
                  </a:lnTo>
                  <a:lnTo>
                    <a:pt x="1032" y="171"/>
                  </a:lnTo>
                  <a:lnTo>
                    <a:pt x="1029" y="152"/>
                  </a:lnTo>
                  <a:lnTo>
                    <a:pt x="1024" y="142"/>
                  </a:lnTo>
                  <a:lnTo>
                    <a:pt x="1018" y="132"/>
                  </a:lnTo>
                  <a:lnTo>
                    <a:pt x="1014" y="129"/>
                  </a:lnTo>
                  <a:lnTo>
                    <a:pt x="1009" y="116"/>
                  </a:lnTo>
                  <a:lnTo>
                    <a:pt x="1006" y="112"/>
                  </a:lnTo>
                  <a:lnTo>
                    <a:pt x="1004" y="110"/>
                  </a:lnTo>
                  <a:lnTo>
                    <a:pt x="996" y="106"/>
                  </a:lnTo>
                  <a:lnTo>
                    <a:pt x="995" y="104"/>
                  </a:lnTo>
                  <a:lnTo>
                    <a:pt x="993" y="98"/>
                  </a:lnTo>
                  <a:lnTo>
                    <a:pt x="994" y="97"/>
                  </a:lnTo>
                  <a:lnTo>
                    <a:pt x="933" y="105"/>
                  </a:lnTo>
                  <a:lnTo>
                    <a:pt x="873" y="113"/>
                  </a:lnTo>
                  <a:lnTo>
                    <a:pt x="812" y="121"/>
                  </a:lnTo>
                  <a:lnTo>
                    <a:pt x="752" y="129"/>
                  </a:lnTo>
                  <a:lnTo>
                    <a:pt x="691" y="137"/>
                  </a:lnTo>
                  <a:lnTo>
                    <a:pt x="630" y="145"/>
                  </a:lnTo>
                  <a:lnTo>
                    <a:pt x="570" y="153"/>
                  </a:lnTo>
                  <a:lnTo>
                    <a:pt x="509" y="160"/>
                  </a:lnTo>
                  <a:lnTo>
                    <a:pt x="449" y="168"/>
                  </a:lnTo>
                  <a:lnTo>
                    <a:pt x="388" y="175"/>
                  </a:lnTo>
                  <a:lnTo>
                    <a:pt x="327" y="183"/>
                  </a:lnTo>
                  <a:lnTo>
                    <a:pt x="266" y="190"/>
                  </a:lnTo>
                  <a:lnTo>
                    <a:pt x="206" y="197"/>
                  </a:lnTo>
                  <a:lnTo>
                    <a:pt x="145" y="204"/>
                  </a:lnTo>
                  <a:lnTo>
                    <a:pt x="84" y="211"/>
                  </a:lnTo>
                  <a:lnTo>
                    <a:pt x="23" y="218"/>
                  </a:lnTo>
                  <a:lnTo>
                    <a:pt x="6" y="220"/>
                  </a:lnTo>
                  <a:lnTo>
                    <a:pt x="4" y="227"/>
                  </a:lnTo>
                  <a:lnTo>
                    <a:pt x="7" y="247"/>
                  </a:lnTo>
                  <a:lnTo>
                    <a:pt x="7" y="250"/>
                  </a:lnTo>
                  <a:lnTo>
                    <a:pt x="1" y="268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81"/>
                  </a:lnTo>
                  <a:lnTo>
                    <a:pt x="3" y="285"/>
                  </a:lnTo>
                  <a:lnTo>
                    <a:pt x="7" y="291"/>
                  </a:lnTo>
                  <a:lnTo>
                    <a:pt x="12" y="296"/>
                  </a:lnTo>
                  <a:lnTo>
                    <a:pt x="33" y="312"/>
                  </a:lnTo>
                  <a:lnTo>
                    <a:pt x="35" y="315"/>
                  </a:lnTo>
                  <a:lnTo>
                    <a:pt x="45" y="329"/>
                  </a:lnTo>
                  <a:lnTo>
                    <a:pt x="51" y="336"/>
                  </a:lnTo>
                  <a:lnTo>
                    <a:pt x="57" y="339"/>
                  </a:lnTo>
                  <a:lnTo>
                    <a:pt x="90" y="355"/>
                  </a:lnTo>
                  <a:lnTo>
                    <a:pt x="93" y="357"/>
                  </a:lnTo>
                  <a:lnTo>
                    <a:pt x="95" y="359"/>
                  </a:lnTo>
                  <a:lnTo>
                    <a:pt x="96" y="363"/>
                  </a:lnTo>
                  <a:lnTo>
                    <a:pt x="96" y="370"/>
                  </a:lnTo>
                  <a:lnTo>
                    <a:pt x="96" y="386"/>
                  </a:lnTo>
                  <a:lnTo>
                    <a:pt x="94" y="398"/>
                  </a:lnTo>
                  <a:lnTo>
                    <a:pt x="89" y="410"/>
                  </a:lnTo>
                  <a:lnTo>
                    <a:pt x="88" y="414"/>
                  </a:lnTo>
                  <a:lnTo>
                    <a:pt x="87" y="416"/>
                  </a:lnTo>
                  <a:lnTo>
                    <a:pt x="89" y="423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106" y="447"/>
                  </a:lnTo>
                  <a:lnTo>
                    <a:pt x="109" y="449"/>
                  </a:lnTo>
                  <a:lnTo>
                    <a:pt x="113" y="450"/>
                  </a:lnTo>
                  <a:lnTo>
                    <a:pt x="120" y="448"/>
                  </a:lnTo>
                  <a:lnTo>
                    <a:pt x="123" y="449"/>
                  </a:lnTo>
                  <a:lnTo>
                    <a:pt x="127" y="453"/>
                  </a:lnTo>
                  <a:lnTo>
                    <a:pt x="130" y="459"/>
                  </a:lnTo>
                  <a:lnTo>
                    <a:pt x="130" y="464"/>
                  </a:lnTo>
                  <a:lnTo>
                    <a:pt x="127" y="467"/>
                  </a:lnTo>
                  <a:lnTo>
                    <a:pt x="118" y="470"/>
                  </a:lnTo>
                  <a:lnTo>
                    <a:pt x="111" y="477"/>
                  </a:lnTo>
                  <a:lnTo>
                    <a:pt x="102" y="492"/>
                  </a:lnTo>
                  <a:lnTo>
                    <a:pt x="102" y="495"/>
                  </a:lnTo>
                  <a:lnTo>
                    <a:pt x="107" y="497"/>
                  </a:lnTo>
                  <a:lnTo>
                    <a:pt x="108" y="502"/>
                  </a:lnTo>
                  <a:lnTo>
                    <a:pt x="106" y="507"/>
                  </a:lnTo>
                  <a:lnTo>
                    <a:pt x="102" y="511"/>
                  </a:lnTo>
                  <a:lnTo>
                    <a:pt x="97" y="512"/>
                  </a:lnTo>
                  <a:lnTo>
                    <a:pt x="87" y="513"/>
                  </a:lnTo>
                  <a:lnTo>
                    <a:pt x="83" y="515"/>
                  </a:lnTo>
                  <a:lnTo>
                    <a:pt x="90" y="517"/>
                  </a:lnTo>
                  <a:lnTo>
                    <a:pt x="97" y="519"/>
                  </a:lnTo>
                  <a:lnTo>
                    <a:pt x="83" y="523"/>
                  </a:lnTo>
                  <a:lnTo>
                    <a:pt x="79" y="525"/>
                  </a:lnTo>
                  <a:lnTo>
                    <a:pt x="75" y="528"/>
                  </a:lnTo>
                  <a:lnTo>
                    <a:pt x="73" y="531"/>
                  </a:lnTo>
                  <a:lnTo>
                    <a:pt x="71" y="533"/>
                  </a:lnTo>
                  <a:lnTo>
                    <a:pt x="67" y="535"/>
                  </a:lnTo>
                  <a:lnTo>
                    <a:pt x="67" y="539"/>
                  </a:lnTo>
                  <a:lnTo>
                    <a:pt x="71" y="536"/>
                  </a:lnTo>
                  <a:lnTo>
                    <a:pt x="79" y="533"/>
                  </a:lnTo>
                  <a:lnTo>
                    <a:pt x="83" y="534"/>
                  </a:lnTo>
                  <a:lnTo>
                    <a:pt x="89" y="529"/>
                  </a:lnTo>
                  <a:lnTo>
                    <a:pt x="142" y="512"/>
                  </a:lnTo>
                  <a:lnTo>
                    <a:pt x="150" y="507"/>
                  </a:lnTo>
                  <a:lnTo>
                    <a:pt x="148" y="498"/>
                  </a:lnTo>
                  <a:lnTo>
                    <a:pt x="152" y="497"/>
                  </a:lnTo>
                  <a:lnTo>
                    <a:pt x="161" y="494"/>
                  </a:lnTo>
                  <a:lnTo>
                    <a:pt x="165" y="492"/>
                  </a:lnTo>
                  <a:lnTo>
                    <a:pt x="165" y="488"/>
                  </a:lnTo>
                  <a:lnTo>
                    <a:pt x="163" y="477"/>
                  </a:lnTo>
                  <a:lnTo>
                    <a:pt x="163" y="472"/>
                  </a:lnTo>
                  <a:lnTo>
                    <a:pt x="170" y="467"/>
                  </a:lnTo>
                  <a:lnTo>
                    <a:pt x="179" y="465"/>
                  </a:lnTo>
                  <a:lnTo>
                    <a:pt x="186" y="462"/>
                  </a:lnTo>
                  <a:lnTo>
                    <a:pt x="188" y="451"/>
                  </a:lnTo>
                  <a:lnTo>
                    <a:pt x="190" y="452"/>
                  </a:lnTo>
                  <a:lnTo>
                    <a:pt x="190" y="453"/>
                  </a:lnTo>
                  <a:lnTo>
                    <a:pt x="191" y="453"/>
                  </a:lnTo>
                  <a:lnTo>
                    <a:pt x="193" y="453"/>
                  </a:lnTo>
                  <a:lnTo>
                    <a:pt x="201" y="435"/>
                  </a:lnTo>
                  <a:lnTo>
                    <a:pt x="201" y="429"/>
                  </a:lnTo>
                  <a:lnTo>
                    <a:pt x="199" y="422"/>
                  </a:lnTo>
                  <a:lnTo>
                    <a:pt x="190" y="411"/>
                  </a:lnTo>
                  <a:lnTo>
                    <a:pt x="188" y="406"/>
                  </a:lnTo>
                  <a:lnTo>
                    <a:pt x="185" y="392"/>
                  </a:lnTo>
                  <a:lnTo>
                    <a:pt x="186" y="387"/>
                  </a:lnTo>
                  <a:lnTo>
                    <a:pt x="191" y="385"/>
                  </a:lnTo>
                  <a:lnTo>
                    <a:pt x="196" y="388"/>
                  </a:lnTo>
                  <a:lnTo>
                    <a:pt x="198" y="392"/>
                  </a:lnTo>
                  <a:lnTo>
                    <a:pt x="202" y="395"/>
                  </a:lnTo>
                  <a:lnTo>
                    <a:pt x="208" y="396"/>
                  </a:lnTo>
                  <a:lnTo>
                    <a:pt x="208" y="398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15" y="405"/>
                  </a:lnTo>
                  <a:lnTo>
                    <a:pt x="219" y="411"/>
                  </a:lnTo>
                  <a:lnTo>
                    <a:pt x="222" y="419"/>
                  </a:lnTo>
                  <a:lnTo>
                    <a:pt x="225" y="425"/>
                  </a:lnTo>
                  <a:lnTo>
                    <a:pt x="223" y="431"/>
                  </a:lnTo>
                  <a:lnTo>
                    <a:pt x="224" y="439"/>
                  </a:lnTo>
                  <a:lnTo>
                    <a:pt x="226" y="443"/>
                  </a:lnTo>
                  <a:lnTo>
                    <a:pt x="232" y="443"/>
                  </a:lnTo>
                  <a:lnTo>
                    <a:pt x="236" y="437"/>
                  </a:lnTo>
                  <a:lnTo>
                    <a:pt x="236" y="422"/>
                  </a:lnTo>
                  <a:lnTo>
                    <a:pt x="240" y="411"/>
                  </a:lnTo>
                  <a:lnTo>
                    <a:pt x="245" y="385"/>
                  </a:lnTo>
                  <a:lnTo>
                    <a:pt x="247" y="382"/>
                  </a:lnTo>
                  <a:lnTo>
                    <a:pt x="247" y="377"/>
                  </a:lnTo>
                  <a:lnTo>
                    <a:pt x="242" y="370"/>
                  </a:lnTo>
                  <a:lnTo>
                    <a:pt x="251" y="374"/>
                  </a:lnTo>
                  <a:lnTo>
                    <a:pt x="256" y="383"/>
                  </a:lnTo>
                  <a:lnTo>
                    <a:pt x="261" y="388"/>
                  </a:lnTo>
                  <a:lnTo>
                    <a:pt x="268" y="382"/>
                  </a:lnTo>
                  <a:lnTo>
                    <a:pt x="270" y="385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59" y="396"/>
                  </a:lnTo>
                  <a:lnTo>
                    <a:pt x="254" y="401"/>
                  </a:lnTo>
                  <a:lnTo>
                    <a:pt x="252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9" y="414"/>
                  </a:lnTo>
                  <a:lnTo>
                    <a:pt x="263" y="414"/>
                  </a:lnTo>
                  <a:lnTo>
                    <a:pt x="265" y="416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1" y="425"/>
                  </a:lnTo>
                  <a:lnTo>
                    <a:pt x="290" y="426"/>
                  </a:lnTo>
                  <a:lnTo>
                    <a:pt x="298" y="429"/>
                  </a:lnTo>
                  <a:lnTo>
                    <a:pt x="303" y="434"/>
                  </a:lnTo>
                  <a:lnTo>
                    <a:pt x="304" y="439"/>
                  </a:lnTo>
                  <a:lnTo>
                    <a:pt x="298" y="438"/>
                  </a:lnTo>
                  <a:lnTo>
                    <a:pt x="290" y="435"/>
                  </a:lnTo>
                  <a:lnTo>
                    <a:pt x="285" y="433"/>
                  </a:lnTo>
                  <a:lnTo>
                    <a:pt x="262" y="457"/>
                  </a:lnTo>
                  <a:lnTo>
                    <a:pt x="255" y="459"/>
                  </a:lnTo>
                  <a:lnTo>
                    <a:pt x="234" y="462"/>
                  </a:lnTo>
                  <a:lnTo>
                    <a:pt x="212" y="471"/>
                  </a:lnTo>
                  <a:lnTo>
                    <a:pt x="198" y="479"/>
                  </a:lnTo>
                  <a:lnTo>
                    <a:pt x="195" y="480"/>
                  </a:lnTo>
                  <a:lnTo>
                    <a:pt x="193" y="482"/>
                  </a:lnTo>
                  <a:lnTo>
                    <a:pt x="192" y="488"/>
                  </a:lnTo>
                  <a:lnTo>
                    <a:pt x="211" y="483"/>
                  </a:lnTo>
                  <a:lnTo>
                    <a:pt x="248" y="468"/>
                  </a:lnTo>
                  <a:lnTo>
                    <a:pt x="307" y="452"/>
                  </a:lnTo>
                  <a:lnTo>
                    <a:pt x="329" y="450"/>
                  </a:lnTo>
                  <a:lnTo>
                    <a:pt x="339" y="447"/>
                  </a:lnTo>
                  <a:lnTo>
                    <a:pt x="347" y="441"/>
                  </a:lnTo>
                  <a:lnTo>
                    <a:pt x="356" y="443"/>
                  </a:lnTo>
                  <a:lnTo>
                    <a:pt x="387" y="436"/>
                  </a:lnTo>
                  <a:lnTo>
                    <a:pt x="417" y="435"/>
                  </a:lnTo>
                  <a:lnTo>
                    <a:pt x="421" y="431"/>
                  </a:lnTo>
                  <a:lnTo>
                    <a:pt x="420" y="424"/>
                  </a:lnTo>
                  <a:lnTo>
                    <a:pt x="420" y="422"/>
                  </a:lnTo>
                  <a:lnTo>
                    <a:pt x="429" y="422"/>
                  </a:lnTo>
                  <a:lnTo>
                    <a:pt x="433" y="420"/>
                  </a:lnTo>
                  <a:lnTo>
                    <a:pt x="437" y="413"/>
                  </a:lnTo>
                  <a:lnTo>
                    <a:pt x="441" y="411"/>
                  </a:lnTo>
                  <a:lnTo>
                    <a:pt x="446" y="410"/>
                  </a:lnTo>
                  <a:lnTo>
                    <a:pt x="450" y="408"/>
                  </a:lnTo>
                  <a:lnTo>
                    <a:pt x="455" y="405"/>
                  </a:lnTo>
                  <a:lnTo>
                    <a:pt x="458" y="402"/>
                  </a:lnTo>
                  <a:lnTo>
                    <a:pt x="459" y="398"/>
                  </a:lnTo>
                  <a:lnTo>
                    <a:pt x="455" y="387"/>
                  </a:lnTo>
                  <a:lnTo>
                    <a:pt x="454" y="382"/>
                  </a:lnTo>
                  <a:lnTo>
                    <a:pt x="458" y="388"/>
                  </a:lnTo>
                  <a:lnTo>
                    <a:pt x="463" y="391"/>
                  </a:lnTo>
                  <a:lnTo>
                    <a:pt x="466" y="391"/>
                  </a:lnTo>
                  <a:lnTo>
                    <a:pt x="468" y="386"/>
                  </a:lnTo>
                  <a:lnTo>
                    <a:pt x="471" y="384"/>
                  </a:lnTo>
                  <a:lnTo>
                    <a:pt x="475" y="382"/>
                  </a:lnTo>
                  <a:lnTo>
                    <a:pt x="484" y="381"/>
                  </a:lnTo>
                  <a:lnTo>
                    <a:pt x="477" y="394"/>
                  </a:lnTo>
                  <a:lnTo>
                    <a:pt x="476" y="401"/>
                  </a:lnTo>
                  <a:lnTo>
                    <a:pt x="482" y="406"/>
                  </a:lnTo>
                  <a:lnTo>
                    <a:pt x="489" y="406"/>
                  </a:lnTo>
                  <a:lnTo>
                    <a:pt x="493" y="402"/>
                  </a:lnTo>
                  <a:lnTo>
                    <a:pt x="498" y="397"/>
                  </a:lnTo>
                  <a:lnTo>
                    <a:pt x="503" y="395"/>
                  </a:lnTo>
                  <a:lnTo>
                    <a:pt x="510" y="393"/>
                  </a:lnTo>
                  <a:lnTo>
                    <a:pt x="526" y="386"/>
                  </a:lnTo>
                  <a:lnTo>
                    <a:pt x="534" y="384"/>
                  </a:lnTo>
                  <a:lnTo>
                    <a:pt x="550" y="385"/>
                  </a:lnTo>
                  <a:lnTo>
                    <a:pt x="558" y="384"/>
                  </a:lnTo>
                  <a:lnTo>
                    <a:pt x="563" y="377"/>
                  </a:lnTo>
                  <a:lnTo>
                    <a:pt x="570" y="388"/>
                  </a:lnTo>
                  <a:lnTo>
                    <a:pt x="575" y="392"/>
                  </a:lnTo>
                  <a:lnTo>
                    <a:pt x="582" y="389"/>
                  </a:lnTo>
                  <a:lnTo>
                    <a:pt x="591" y="384"/>
                  </a:lnTo>
                  <a:lnTo>
                    <a:pt x="592" y="391"/>
                  </a:lnTo>
                  <a:lnTo>
                    <a:pt x="589" y="394"/>
                  </a:lnTo>
                  <a:lnTo>
                    <a:pt x="587" y="396"/>
                  </a:lnTo>
                  <a:lnTo>
                    <a:pt x="591" y="402"/>
                  </a:lnTo>
                  <a:lnTo>
                    <a:pt x="604" y="414"/>
                  </a:lnTo>
                  <a:lnTo>
                    <a:pt x="604" y="416"/>
                  </a:lnTo>
                  <a:lnTo>
                    <a:pt x="608" y="419"/>
                  </a:lnTo>
                  <a:lnTo>
                    <a:pt x="608" y="425"/>
                  </a:lnTo>
                  <a:lnTo>
                    <a:pt x="605" y="429"/>
                  </a:lnTo>
                  <a:lnTo>
                    <a:pt x="597" y="424"/>
                  </a:lnTo>
                  <a:lnTo>
                    <a:pt x="593" y="422"/>
                  </a:lnTo>
                  <a:lnTo>
                    <a:pt x="574" y="420"/>
                  </a:lnTo>
                  <a:lnTo>
                    <a:pt x="563" y="413"/>
                  </a:lnTo>
                  <a:lnTo>
                    <a:pt x="557" y="410"/>
                  </a:lnTo>
                  <a:lnTo>
                    <a:pt x="552" y="410"/>
                  </a:lnTo>
                  <a:lnTo>
                    <a:pt x="547" y="413"/>
                  </a:lnTo>
                  <a:lnTo>
                    <a:pt x="548" y="416"/>
                  </a:lnTo>
                  <a:lnTo>
                    <a:pt x="553" y="418"/>
                  </a:lnTo>
                  <a:lnTo>
                    <a:pt x="559" y="419"/>
                  </a:lnTo>
                  <a:lnTo>
                    <a:pt x="561" y="420"/>
                  </a:lnTo>
                  <a:lnTo>
                    <a:pt x="561" y="422"/>
                  </a:lnTo>
                  <a:lnTo>
                    <a:pt x="558" y="425"/>
                  </a:lnTo>
                  <a:lnTo>
                    <a:pt x="556" y="428"/>
                  </a:lnTo>
                  <a:lnTo>
                    <a:pt x="538" y="425"/>
                  </a:lnTo>
                  <a:lnTo>
                    <a:pt x="534" y="422"/>
                  </a:lnTo>
                  <a:lnTo>
                    <a:pt x="530" y="418"/>
                  </a:lnTo>
                  <a:lnTo>
                    <a:pt x="528" y="413"/>
                  </a:lnTo>
                  <a:lnTo>
                    <a:pt x="528" y="413"/>
                  </a:lnTo>
                  <a:lnTo>
                    <a:pt x="527" y="413"/>
                  </a:lnTo>
                  <a:lnTo>
                    <a:pt x="525" y="413"/>
                  </a:lnTo>
                  <a:lnTo>
                    <a:pt x="524" y="418"/>
                  </a:lnTo>
                  <a:lnTo>
                    <a:pt x="523" y="424"/>
                  </a:lnTo>
                  <a:lnTo>
                    <a:pt x="521" y="430"/>
                  </a:lnTo>
                  <a:lnTo>
                    <a:pt x="516" y="433"/>
                  </a:lnTo>
                  <a:lnTo>
                    <a:pt x="490" y="430"/>
                  </a:lnTo>
                  <a:lnTo>
                    <a:pt x="459" y="433"/>
                  </a:lnTo>
                  <a:lnTo>
                    <a:pt x="453" y="431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2" y="435"/>
                  </a:lnTo>
                  <a:lnTo>
                    <a:pt x="463" y="440"/>
                  </a:lnTo>
                  <a:lnTo>
                    <a:pt x="510" y="440"/>
                  </a:lnTo>
                  <a:lnTo>
                    <a:pt x="578" y="450"/>
                  </a:lnTo>
                  <a:lnTo>
                    <a:pt x="629" y="459"/>
                  </a:lnTo>
                  <a:lnTo>
                    <a:pt x="676" y="477"/>
                  </a:lnTo>
                  <a:lnTo>
                    <a:pt x="711" y="489"/>
                  </a:lnTo>
                  <a:lnTo>
                    <a:pt x="762" y="517"/>
                  </a:lnTo>
                  <a:lnTo>
                    <a:pt x="772" y="518"/>
                  </a:lnTo>
                  <a:lnTo>
                    <a:pt x="768" y="514"/>
                  </a:lnTo>
                  <a:lnTo>
                    <a:pt x="765" y="512"/>
                  </a:lnTo>
                  <a:lnTo>
                    <a:pt x="768" y="510"/>
                  </a:lnTo>
                  <a:lnTo>
                    <a:pt x="774" y="515"/>
                  </a:lnTo>
                  <a:lnTo>
                    <a:pt x="776" y="508"/>
                  </a:lnTo>
                  <a:lnTo>
                    <a:pt x="769" y="503"/>
                  </a:lnTo>
                  <a:lnTo>
                    <a:pt x="761" y="499"/>
                  </a:lnTo>
                  <a:lnTo>
                    <a:pt x="757" y="495"/>
                  </a:lnTo>
                  <a:lnTo>
                    <a:pt x="762" y="485"/>
                  </a:lnTo>
                  <a:lnTo>
                    <a:pt x="757" y="481"/>
                  </a:lnTo>
                  <a:lnTo>
                    <a:pt x="752" y="477"/>
                  </a:lnTo>
                  <a:lnTo>
                    <a:pt x="748" y="473"/>
                  </a:lnTo>
                  <a:lnTo>
                    <a:pt x="740" y="472"/>
                  </a:lnTo>
                  <a:lnTo>
                    <a:pt x="732" y="475"/>
                  </a:lnTo>
                  <a:lnTo>
                    <a:pt x="727" y="478"/>
                  </a:lnTo>
                  <a:lnTo>
                    <a:pt x="723" y="478"/>
                  </a:lnTo>
                  <a:lnTo>
                    <a:pt x="716" y="474"/>
                  </a:lnTo>
                  <a:lnTo>
                    <a:pt x="713" y="467"/>
                  </a:lnTo>
                  <a:lnTo>
                    <a:pt x="716" y="460"/>
                  </a:lnTo>
                  <a:lnTo>
                    <a:pt x="722" y="455"/>
                  </a:lnTo>
                  <a:lnTo>
                    <a:pt x="728" y="453"/>
                  </a:lnTo>
                  <a:lnTo>
                    <a:pt x="740" y="450"/>
                  </a:lnTo>
                  <a:lnTo>
                    <a:pt x="744" y="446"/>
                  </a:lnTo>
                  <a:lnTo>
                    <a:pt x="748" y="437"/>
                  </a:lnTo>
                  <a:lnTo>
                    <a:pt x="754" y="446"/>
                  </a:lnTo>
                  <a:lnTo>
                    <a:pt x="760" y="453"/>
                  </a:lnTo>
                  <a:lnTo>
                    <a:pt x="764" y="459"/>
                  </a:lnTo>
                  <a:lnTo>
                    <a:pt x="765" y="466"/>
                  </a:lnTo>
                  <a:lnTo>
                    <a:pt x="770" y="467"/>
                  </a:lnTo>
                  <a:lnTo>
                    <a:pt x="772" y="463"/>
                  </a:lnTo>
                  <a:lnTo>
                    <a:pt x="774" y="458"/>
                  </a:lnTo>
                  <a:lnTo>
                    <a:pt x="778" y="455"/>
                  </a:lnTo>
                  <a:lnTo>
                    <a:pt x="783" y="452"/>
                  </a:lnTo>
                  <a:lnTo>
                    <a:pt x="788" y="448"/>
                  </a:lnTo>
                  <a:lnTo>
                    <a:pt x="793" y="447"/>
                  </a:lnTo>
                  <a:lnTo>
                    <a:pt x="795" y="453"/>
                  </a:lnTo>
                  <a:lnTo>
                    <a:pt x="801" y="447"/>
                  </a:lnTo>
                  <a:lnTo>
                    <a:pt x="809" y="430"/>
                  </a:lnTo>
                  <a:lnTo>
                    <a:pt x="812" y="426"/>
                  </a:lnTo>
                  <a:lnTo>
                    <a:pt x="816" y="428"/>
                  </a:lnTo>
                  <a:lnTo>
                    <a:pt x="820" y="433"/>
                  </a:lnTo>
                  <a:lnTo>
                    <a:pt x="826" y="443"/>
                  </a:lnTo>
                  <a:lnTo>
                    <a:pt x="817" y="443"/>
                  </a:lnTo>
                  <a:lnTo>
                    <a:pt x="805" y="463"/>
                  </a:lnTo>
                  <a:lnTo>
                    <a:pt x="795" y="461"/>
                  </a:lnTo>
                  <a:lnTo>
                    <a:pt x="789" y="462"/>
                  </a:lnTo>
                  <a:lnTo>
                    <a:pt x="776" y="485"/>
                  </a:lnTo>
                  <a:lnTo>
                    <a:pt x="768" y="491"/>
                  </a:lnTo>
                  <a:lnTo>
                    <a:pt x="772" y="495"/>
                  </a:lnTo>
                  <a:lnTo>
                    <a:pt x="775" y="497"/>
                  </a:lnTo>
                  <a:lnTo>
                    <a:pt x="778" y="499"/>
                  </a:lnTo>
                  <a:lnTo>
                    <a:pt x="793" y="504"/>
                  </a:lnTo>
                  <a:lnTo>
                    <a:pt x="797" y="507"/>
                  </a:lnTo>
                  <a:lnTo>
                    <a:pt x="800" y="512"/>
                  </a:lnTo>
                  <a:lnTo>
                    <a:pt x="806" y="509"/>
                  </a:lnTo>
                  <a:lnTo>
                    <a:pt x="816" y="511"/>
                  </a:lnTo>
                  <a:lnTo>
                    <a:pt x="825" y="516"/>
                  </a:lnTo>
                  <a:lnTo>
                    <a:pt x="831" y="520"/>
                  </a:lnTo>
                  <a:lnTo>
                    <a:pt x="831" y="517"/>
                  </a:lnTo>
                  <a:lnTo>
                    <a:pt x="832" y="515"/>
                  </a:lnTo>
                  <a:lnTo>
                    <a:pt x="833" y="513"/>
                  </a:lnTo>
                  <a:lnTo>
                    <a:pt x="832" y="510"/>
                  </a:lnTo>
                  <a:lnTo>
                    <a:pt x="840" y="512"/>
                  </a:lnTo>
                  <a:lnTo>
                    <a:pt x="846" y="509"/>
                  </a:lnTo>
                  <a:lnTo>
                    <a:pt x="851" y="505"/>
                  </a:lnTo>
                  <a:lnTo>
                    <a:pt x="858" y="504"/>
                  </a:lnTo>
                  <a:lnTo>
                    <a:pt x="859" y="507"/>
                  </a:lnTo>
                  <a:lnTo>
                    <a:pt x="854" y="512"/>
                  </a:lnTo>
                  <a:lnTo>
                    <a:pt x="853" y="519"/>
                  </a:lnTo>
                  <a:lnTo>
                    <a:pt x="856" y="523"/>
                  </a:lnTo>
                  <a:lnTo>
                    <a:pt x="863" y="518"/>
                  </a:lnTo>
                  <a:lnTo>
                    <a:pt x="865" y="525"/>
                  </a:lnTo>
                  <a:lnTo>
                    <a:pt x="866" y="540"/>
                  </a:lnTo>
                  <a:lnTo>
                    <a:pt x="871" y="547"/>
                  </a:lnTo>
                  <a:lnTo>
                    <a:pt x="877" y="549"/>
                  </a:lnTo>
                  <a:lnTo>
                    <a:pt x="880" y="545"/>
                  </a:lnTo>
                  <a:lnTo>
                    <a:pt x="884" y="534"/>
                  </a:lnTo>
                  <a:lnTo>
                    <a:pt x="887" y="532"/>
                  </a:lnTo>
                  <a:lnTo>
                    <a:pt x="887" y="533"/>
                  </a:lnTo>
                  <a:lnTo>
                    <a:pt x="888" y="535"/>
                  </a:lnTo>
                  <a:lnTo>
                    <a:pt x="889" y="537"/>
                  </a:lnTo>
                  <a:lnTo>
                    <a:pt x="892" y="537"/>
                  </a:lnTo>
                  <a:lnTo>
                    <a:pt x="899" y="536"/>
                  </a:lnTo>
                  <a:lnTo>
                    <a:pt x="902" y="537"/>
                  </a:lnTo>
                  <a:lnTo>
                    <a:pt x="904" y="541"/>
                  </a:lnTo>
                  <a:lnTo>
                    <a:pt x="900" y="544"/>
                  </a:lnTo>
                  <a:lnTo>
                    <a:pt x="894" y="547"/>
                  </a:lnTo>
                  <a:lnTo>
                    <a:pt x="891" y="550"/>
                  </a:lnTo>
                  <a:lnTo>
                    <a:pt x="886" y="555"/>
                  </a:lnTo>
                  <a:lnTo>
                    <a:pt x="871" y="551"/>
                  </a:lnTo>
                  <a:lnTo>
                    <a:pt x="856" y="543"/>
                  </a:lnTo>
                  <a:lnTo>
                    <a:pt x="849" y="534"/>
                  </a:lnTo>
                  <a:lnTo>
                    <a:pt x="841" y="529"/>
                  </a:lnTo>
                  <a:lnTo>
                    <a:pt x="815" y="524"/>
                  </a:lnTo>
                  <a:lnTo>
                    <a:pt x="814" y="516"/>
                  </a:lnTo>
                  <a:lnTo>
                    <a:pt x="790" y="515"/>
                  </a:lnTo>
                  <a:lnTo>
                    <a:pt x="787" y="516"/>
                  </a:lnTo>
                  <a:lnTo>
                    <a:pt x="791" y="521"/>
                  </a:lnTo>
                  <a:lnTo>
                    <a:pt x="813" y="537"/>
                  </a:lnTo>
                  <a:lnTo>
                    <a:pt x="819" y="539"/>
                  </a:lnTo>
                  <a:lnTo>
                    <a:pt x="873" y="573"/>
                  </a:lnTo>
                  <a:lnTo>
                    <a:pt x="865" y="574"/>
                  </a:lnTo>
                  <a:lnTo>
                    <a:pt x="856" y="569"/>
                  </a:lnTo>
                  <a:lnTo>
                    <a:pt x="847" y="562"/>
                  </a:lnTo>
                  <a:lnTo>
                    <a:pt x="841" y="555"/>
                  </a:lnTo>
                  <a:lnTo>
                    <a:pt x="838" y="556"/>
                  </a:lnTo>
                  <a:lnTo>
                    <a:pt x="840" y="560"/>
                  </a:lnTo>
                  <a:lnTo>
                    <a:pt x="841" y="563"/>
                  </a:lnTo>
                  <a:lnTo>
                    <a:pt x="843" y="565"/>
                  </a:lnTo>
                  <a:lnTo>
                    <a:pt x="845" y="567"/>
                  </a:lnTo>
                  <a:lnTo>
                    <a:pt x="858" y="576"/>
                  </a:lnTo>
                  <a:lnTo>
                    <a:pt x="905" y="591"/>
                  </a:lnTo>
                  <a:lnTo>
                    <a:pt x="912" y="595"/>
                  </a:lnTo>
                  <a:lnTo>
                    <a:pt x="920" y="601"/>
                  </a:lnTo>
                  <a:lnTo>
                    <a:pt x="926" y="609"/>
                  </a:lnTo>
                  <a:lnTo>
                    <a:pt x="930" y="617"/>
                  </a:lnTo>
                  <a:lnTo>
                    <a:pt x="933" y="623"/>
                  </a:lnTo>
                  <a:lnTo>
                    <a:pt x="948" y="637"/>
                  </a:lnTo>
                  <a:lnTo>
                    <a:pt x="953" y="646"/>
                  </a:lnTo>
                  <a:lnTo>
                    <a:pt x="955" y="678"/>
                  </a:lnTo>
                  <a:lnTo>
                    <a:pt x="956" y="683"/>
                  </a:lnTo>
                  <a:lnTo>
                    <a:pt x="958" y="685"/>
                  </a:lnTo>
                  <a:lnTo>
                    <a:pt x="956" y="689"/>
                  </a:lnTo>
                  <a:lnTo>
                    <a:pt x="952" y="694"/>
                  </a:lnTo>
                  <a:lnTo>
                    <a:pt x="948" y="696"/>
                  </a:lnTo>
                  <a:lnTo>
                    <a:pt x="943" y="697"/>
                  </a:lnTo>
                  <a:lnTo>
                    <a:pt x="940" y="695"/>
                  </a:lnTo>
                  <a:lnTo>
                    <a:pt x="928" y="681"/>
                  </a:lnTo>
                  <a:lnTo>
                    <a:pt x="922" y="673"/>
                  </a:lnTo>
                  <a:lnTo>
                    <a:pt x="918" y="663"/>
                  </a:lnTo>
                  <a:lnTo>
                    <a:pt x="916" y="653"/>
                  </a:lnTo>
                  <a:lnTo>
                    <a:pt x="913" y="622"/>
                  </a:lnTo>
                  <a:lnTo>
                    <a:pt x="911" y="618"/>
                  </a:lnTo>
                  <a:lnTo>
                    <a:pt x="907" y="628"/>
                  </a:lnTo>
                  <a:lnTo>
                    <a:pt x="911" y="651"/>
                  </a:lnTo>
                  <a:lnTo>
                    <a:pt x="923" y="687"/>
                  </a:lnTo>
                  <a:lnTo>
                    <a:pt x="928" y="693"/>
                  </a:lnTo>
                  <a:lnTo>
                    <a:pt x="935" y="699"/>
                  </a:lnTo>
                  <a:lnTo>
                    <a:pt x="943" y="702"/>
                  </a:lnTo>
                  <a:lnTo>
                    <a:pt x="957" y="693"/>
                  </a:lnTo>
                  <a:lnTo>
                    <a:pt x="965" y="692"/>
                  </a:lnTo>
                  <a:lnTo>
                    <a:pt x="975" y="693"/>
                  </a:lnTo>
                  <a:lnTo>
                    <a:pt x="983" y="692"/>
                  </a:lnTo>
                  <a:lnTo>
                    <a:pt x="1026" y="671"/>
                  </a:lnTo>
                  <a:lnTo>
                    <a:pt x="1042" y="668"/>
                  </a:lnTo>
                  <a:lnTo>
                    <a:pt x="1072" y="667"/>
                  </a:lnTo>
                  <a:lnTo>
                    <a:pt x="1077" y="664"/>
                  </a:lnTo>
                  <a:lnTo>
                    <a:pt x="1083" y="651"/>
                  </a:lnTo>
                  <a:lnTo>
                    <a:pt x="1093" y="648"/>
                  </a:lnTo>
                  <a:lnTo>
                    <a:pt x="1098" y="636"/>
                  </a:lnTo>
                  <a:lnTo>
                    <a:pt x="1103" y="632"/>
                  </a:lnTo>
                  <a:lnTo>
                    <a:pt x="1108" y="629"/>
                  </a:lnTo>
                  <a:lnTo>
                    <a:pt x="1113" y="624"/>
                  </a:lnTo>
                  <a:lnTo>
                    <a:pt x="1118" y="621"/>
                  </a:lnTo>
                  <a:lnTo>
                    <a:pt x="1124" y="623"/>
                  </a:lnTo>
                  <a:lnTo>
                    <a:pt x="1115" y="643"/>
                  </a:lnTo>
                  <a:lnTo>
                    <a:pt x="1114" y="647"/>
                  </a:lnTo>
                  <a:lnTo>
                    <a:pt x="1117" y="655"/>
                  </a:lnTo>
                  <a:lnTo>
                    <a:pt x="1121" y="653"/>
                  </a:lnTo>
                  <a:lnTo>
                    <a:pt x="1126" y="647"/>
                  </a:lnTo>
                  <a:lnTo>
                    <a:pt x="1131" y="644"/>
                  </a:lnTo>
                  <a:lnTo>
                    <a:pt x="1138" y="641"/>
                  </a:lnTo>
                  <a:lnTo>
                    <a:pt x="1144" y="636"/>
                  </a:lnTo>
                  <a:lnTo>
                    <a:pt x="1152" y="628"/>
                  </a:lnTo>
                  <a:lnTo>
                    <a:pt x="1158" y="625"/>
                  </a:lnTo>
                  <a:lnTo>
                    <a:pt x="1168" y="623"/>
                  </a:lnTo>
                  <a:lnTo>
                    <a:pt x="1172" y="619"/>
                  </a:lnTo>
                  <a:lnTo>
                    <a:pt x="1189" y="598"/>
                  </a:lnTo>
                  <a:lnTo>
                    <a:pt x="1200" y="588"/>
                  </a:lnTo>
                  <a:lnTo>
                    <a:pt x="1218" y="580"/>
                  </a:lnTo>
                  <a:lnTo>
                    <a:pt x="1232" y="565"/>
                  </a:lnTo>
                  <a:lnTo>
                    <a:pt x="1251" y="549"/>
                  </a:lnTo>
                  <a:lnTo>
                    <a:pt x="1256" y="553"/>
                  </a:lnTo>
                  <a:lnTo>
                    <a:pt x="1262" y="552"/>
                  </a:lnTo>
                  <a:lnTo>
                    <a:pt x="1269" y="548"/>
                  </a:lnTo>
                  <a:lnTo>
                    <a:pt x="1277" y="546"/>
                  </a:lnTo>
                  <a:lnTo>
                    <a:pt x="1293" y="545"/>
                  </a:lnTo>
                  <a:lnTo>
                    <a:pt x="1308" y="548"/>
                  </a:lnTo>
                  <a:lnTo>
                    <a:pt x="1308" y="550"/>
                  </a:lnTo>
                  <a:lnTo>
                    <a:pt x="1307" y="552"/>
                  </a:lnTo>
                  <a:lnTo>
                    <a:pt x="1304" y="558"/>
                  </a:lnTo>
                  <a:lnTo>
                    <a:pt x="1314" y="549"/>
                  </a:lnTo>
                  <a:lnTo>
                    <a:pt x="1317" y="538"/>
                  </a:lnTo>
                  <a:lnTo>
                    <a:pt x="1313" y="529"/>
                  </a:lnTo>
                  <a:lnTo>
                    <a:pt x="1301" y="527"/>
                  </a:lnTo>
                  <a:lnTo>
                    <a:pt x="1277" y="527"/>
                  </a:lnTo>
                  <a:lnTo>
                    <a:pt x="1273" y="525"/>
                  </a:lnTo>
                  <a:lnTo>
                    <a:pt x="1271" y="520"/>
                  </a:lnTo>
                  <a:lnTo>
                    <a:pt x="1270" y="516"/>
                  </a:lnTo>
                  <a:lnTo>
                    <a:pt x="1263" y="517"/>
                  </a:lnTo>
                  <a:lnTo>
                    <a:pt x="1267" y="509"/>
                  </a:lnTo>
                  <a:lnTo>
                    <a:pt x="1273" y="510"/>
                  </a:lnTo>
                  <a:lnTo>
                    <a:pt x="1281" y="514"/>
                  </a:lnTo>
                  <a:lnTo>
                    <a:pt x="1295" y="516"/>
                  </a:lnTo>
                  <a:lnTo>
                    <a:pt x="1305" y="519"/>
                  </a:lnTo>
                  <a:lnTo>
                    <a:pt x="1311" y="519"/>
                  </a:lnTo>
                  <a:lnTo>
                    <a:pt x="1311" y="517"/>
                  </a:lnTo>
                  <a:lnTo>
                    <a:pt x="1302" y="509"/>
                  </a:lnTo>
                  <a:lnTo>
                    <a:pt x="1299" y="505"/>
                  </a:lnTo>
                  <a:lnTo>
                    <a:pt x="1298" y="507"/>
                  </a:lnTo>
                  <a:lnTo>
                    <a:pt x="1296" y="510"/>
                  </a:lnTo>
                  <a:lnTo>
                    <a:pt x="1295" y="512"/>
                  </a:lnTo>
                  <a:lnTo>
                    <a:pt x="1293" y="509"/>
                  </a:lnTo>
                  <a:lnTo>
                    <a:pt x="1291" y="506"/>
                  </a:lnTo>
                  <a:lnTo>
                    <a:pt x="1292" y="503"/>
                  </a:lnTo>
                  <a:lnTo>
                    <a:pt x="1292" y="502"/>
                  </a:lnTo>
                  <a:lnTo>
                    <a:pt x="1292" y="501"/>
                  </a:lnTo>
                  <a:lnTo>
                    <a:pt x="1290" y="497"/>
                  </a:lnTo>
                  <a:lnTo>
                    <a:pt x="1292" y="494"/>
                  </a:lnTo>
                  <a:lnTo>
                    <a:pt x="1294" y="495"/>
                  </a:lnTo>
                  <a:lnTo>
                    <a:pt x="1295" y="495"/>
                  </a:lnTo>
                  <a:lnTo>
                    <a:pt x="1298" y="496"/>
                  </a:lnTo>
                  <a:lnTo>
                    <a:pt x="1297" y="489"/>
                  </a:lnTo>
                  <a:lnTo>
                    <a:pt x="1299" y="485"/>
                  </a:lnTo>
                  <a:lnTo>
                    <a:pt x="1311" y="475"/>
                  </a:lnTo>
                  <a:lnTo>
                    <a:pt x="1316" y="474"/>
                  </a:lnTo>
                  <a:lnTo>
                    <a:pt x="1328" y="473"/>
                  </a:lnTo>
                  <a:lnTo>
                    <a:pt x="1328" y="471"/>
                  </a:lnTo>
                  <a:lnTo>
                    <a:pt x="1330" y="466"/>
                  </a:lnTo>
                  <a:lnTo>
                    <a:pt x="1332" y="460"/>
                  </a:lnTo>
                  <a:lnTo>
                    <a:pt x="1335" y="457"/>
                  </a:lnTo>
                  <a:lnTo>
                    <a:pt x="1337" y="457"/>
                  </a:lnTo>
                  <a:lnTo>
                    <a:pt x="1339" y="457"/>
                  </a:lnTo>
                  <a:lnTo>
                    <a:pt x="1341" y="458"/>
                  </a:lnTo>
                  <a:lnTo>
                    <a:pt x="1341" y="459"/>
                  </a:lnTo>
                  <a:lnTo>
                    <a:pt x="1349" y="458"/>
                  </a:lnTo>
                  <a:lnTo>
                    <a:pt x="1351" y="456"/>
                  </a:lnTo>
                  <a:lnTo>
                    <a:pt x="1352" y="452"/>
                  </a:lnTo>
                  <a:lnTo>
                    <a:pt x="1355" y="451"/>
                  </a:lnTo>
                  <a:lnTo>
                    <a:pt x="1357" y="451"/>
                  </a:lnTo>
                  <a:lnTo>
                    <a:pt x="1358" y="452"/>
                  </a:lnTo>
                  <a:lnTo>
                    <a:pt x="1359" y="453"/>
                  </a:lnTo>
                  <a:lnTo>
                    <a:pt x="1360" y="453"/>
                  </a:lnTo>
                  <a:lnTo>
                    <a:pt x="1364" y="455"/>
                  </a:lnTo>
                  <a:lnTo>
                    <a:pt x="1366" y="461"/>
                  </a:lnTo>
                  <a:lnTo>
                    <a:pt x="1369" y="464"/>
                  </a:lnTo>
                  <a:lnTo>
                    <a:pt x="1373" y="462"/>
                  </a:lnTo>
                  <a:lnTo>
                    <a:pt x="1380" y="456"/>
                  </a:lnTo>
                  <a:lnTo>
                    <a:pt x="1407" y="449"/>
                  </a:lnTo>
                  <a:lnTo>
                    <a:pt x="1419" y="442"/>
                  </a:lnTo>
                  <a:lnTo>
                    <a:pt x="1426" y="441"/>
                  </a:lnTo>
                  <a:lnTo>
                    <a:pt x="1458" y="460"/>
                  </a:lnTo>
                  <a:lnTo>
                    <a:pt x="1497" y="477"/>
                  </a:lnTo>
                  <a:lnTo>
                    <a:pt x="1516" y="482"/>
                  </a:lnTo>
                  <a:lnTo>
                    <a:pt x="1524" y="479"/>
                  </a:lnTo>
                  <a:lnTo>
                    <a:pt x="1534" y="487"/>
                  </a:lnTo>
                  <a:lnTo>
                    <a:pt x="1539" y="491"/>
                  </a:lnTo>
                  <a:lnTo>
                    <a:pt x="1546" y="491"/>
                  </a:lnTo>
                  <a:lnTo>
                    <a:pt x="1551" y="493"/>
                  </a:lnTo>
                  <a:lnTo>
                    <a:pt x="1570" y="503"/>
                  </a:lnTo>
                  <a:lnTo>
                    <a:pt x="1575" y="507"/>
                  </a:lnTo>
                  <a:lnTo>
                    <a:pt x="1579" y="512"/>
                  </a:lnTo>
                  <a:lnTo>
                    <a:pt x="1595" y="525"/>
                  </a:lnTo>
                  <a:lnTo>
                    <a:pt x="1600" y="535"/>
                  </a:lnTo>
                  <a:lnTo>
                    <a:pt x="1602" y="537"/>
                  </a:lnTo>
                  <a:lnTo>
                    <a:pt x="1606" y="538"/>
                  </a:lnTo>
                  <a:lnTo>
                    <a:pt x="1610" y="541"/>
                  </a:lnTo>
                  <a:lnTo>
                    <a:pt x="1613" y="545"/>
                  </a:lnTo>
                  <a:lnTo>
                    <a:pt x="1616" y="555"/>
                  </a:lnTo>
                  <a:lnTo>
                    <a:pt x="1617" y="560"/>
                  </a:lnTo>
                  <a:lnTo>
                    <a:pt x="1621" y="567"/>
                  </a:lnTo>
                  <a:lnTo>
                    <a:pt x="1627" y="574"/>
                  </a:lnTo>
                  <a:lnTo>
                    <a:pt x="1636" y="581"/>
                  </a:lnTo>
                  <a:lnTo>
                    <a:pt x="1643" y="586"/>
                  </a:lnTo>
                  <a:lnTo>
                    <a:pt x="1657" y="590"/>
                  </a:lnTo>
                  <a:lnTo>
                    <a:pt x="1660" y="591"/>
                  </a:lnTo>
                  <a:lnTo>
                    <a:pt x="1665" y="595"/>
                  </a:lnTo>
                  <a:lnTo>
                    <a:pt x="1668" y="597"/>
                  </a:lnTo>
                  <a:lnTo>
                    <a:pt x="1677" y="599"/>
                  </a:lnTo>
                  <a:lnTo>
                    <a:pt x="1685" y="599"/>
                  </a:lnTo>
                  <a:lnTo>
                    <a:pt x="1692" y="600"/>
                  </a:lnTo>
                  <a:lnTo>
                    <a:pt x="1697" y="605"/>
                  </a:lnTo>
                  <a:lnTo>
                    <a:pt x="1700" y="614"/>
                  </a:lnTo>
                  <a:lnTo>
                    <a:pt x="1701" y="625"/>
                  </a:lnTo>
                  <a:lnTo>
                    <a:pt x="1700" y="634"/>
                  </a:lnTo>
                  <a:lnTo>
                    <a:pt x="1696" y="640"/>
                  </a:lnTo>
                  <a:lnTo>
                    <a:pt x="1699" y="644"/>
                  </a:lnTo>
                  <a:lnTo>
                    <a:pt x="1702" y="650"/>
                  </a:lnTo>
                  <a:lnTo>
                    <a:pt x="1703" y="656"/>
                  </a:lnTo>
                  <a:lnTo>
                    <a:pt x="1702" y="660"/>
                  </a:lnTo>
                  <a:lnTo>
                    <a:pt x="1713" y="666"/>
                  </a:lnTo>
                  <a:lnTo>
                    <a:pt x="1718" y="668"/>
                  </a:lnTo>
                  <a:lnTo>
                    <a:pt x="1722" y="667"/>
                  </a:lnTo>
                  <a:lnTo>
                    <a:pt x="1745" y="687"/>
                  </a:lnTo>
                  <a:lnTo>
                    <a:pt x="1757" y="694"/>
                  </a:lnTo>
                  <a:lnTo>
                    <a:pt x="1767" y="691"/>
                  </a:lnTo>
                  <a:lnTo>
                    <a:pt x="1776" y="696"/>
                  </a:lnTo>
                  <a:lnTo>
                    <a:pt x="1784" y="703"/>
                  </a:lnTo>
                  <a:lnTo>
                    <a:pt x="1798" y="717"/>
                  </a:lnTo>
                  <a:lnTo>
                    <a:pt x="1806" y="729"/>
                  </a:lnTo>
                  <a:lnTo>
                    <a:pt x="1808" y="730"/>
                  </a:lnTo>
                  <a:lnTo>
                    <a:pt x="1810" y="739"/>
                  </a:lnTo>
                  <a:lnTo>
                    <a:pt x="1811" y="743"/>
                  </a:lnTo>
                  <a:lnTo>
                    <a:pt x="1813" y="746"/>
                  </a:lnTo>
                  <a:lnTo>
                    <a:pt x="1817" y="749"/>
                  </a:lnTo>
                  <a:lnTo>
                    <a:pt x="1824" y="752"/>
                  </a:lnTo>
                  <a:lnTo>
                    <a:pt x="1832" y="754"/>
                  </a:lnTo>
                  <a:lnTo>
                    <a:pt x="1838" y="754"/>
                  </a:lnTo>
                  <a:lnTo>
                    <a:pt x="1844" y="756"/>
                  </a:lnTo>
                  <a:lnTo>
                    <a:pt x="1848" y="761"/>
                  </a:lnTo>
                  <a:lnTo>
                    <a:pt x="1852" y="767"/>
                  </a:lnTo>
                  <a:lnTo>
                    <a:pt x="1855" y="770"/>
                  </a:lnTo>
                  <a:lnTo>
                    <a:pt x="1851" y="775"/>
                  </a:lnTo>
                  <a:lnTo>
                    <a:pt x="1852" y="779"/>
                  </a:lnTo>
                  <a:lnTo>
                    <a:pt x="1855" y="782"/>
                  </a:lnTo>
                  <a:lnTo>
                    <a:pt x="1861" y="782"/>
                  </a:lnTo>
                  <a:lnTo>
                    <a:pt x="1863" y="784"/>
                  </a:lnTo>
                  <a:lnTo>
                    <a:pt x="1864" y="789"/>
                  </a:lnTo>
                  <a:lnTo>
                    <a:pt x="1867" y="794"/>
                  </a:lnTo>
                  <a:lnTo>
                    <a:pt x="1874" y="796"/>
                  </a:lnTo>
                  <a:lnTo>
                    <a:pt x="1879" y="795"/>
                  </a:lnTo>
                  <a:lnTo>
                    <a:pt x="1881" y="794"/>
                  </a:lnTo>
                  <a:lnTo>
                    <a:pt x="1888" y="790"/>
                  </a:lnTo>
                  <a:lnTo>
                    <a:pt x="1893" y="788"/>
                  </a:lnTo>
                  <a:lnTo>
                    <a:pt x="1904" y="786"/>
                  </a:lnTo>
                  <a:lnTo>
                    <a:pt x="1909" y="784"/>
                  </a:lnTo>
                  <a:lnTo>
                    <a:pt x="1916" y="787"/>
                  </a:lnTo>
                  <a:lnTo>
                    <a:pt x="1925" y="790"/>
                  </a:lnTo>
                  <a:lnTo>
                    <a:pt x="1934" y="789"/>
                  </a:lnTo>
                  <a:lnTo>
                    <a:pt x="1941" y="782"/>
                  </a:lnTo>
                  <a:lnTo>
                    <a:pt x="1943" y="784"/>
                  </a:lnTo>
                  <a:lnTo>
                    <a:pt x="1948" y="788"/>
                  </a:lnTo>
                  <a:lnTo>
                    <a:pt x="1950" y="790"/>
                  </a:lnTo>
                  <a:lnTo>
                    <a:pt x="1953" y="787"/>
                  </a:lnTo>
                  <a:lnTo>
                    <a:pt x="1960" y="782"/>
                  </a:lnTo>
                  <a:lnTo>
                    <a:pt x="1962" y="791"/>
                  </a:lnTo>
                  <a:lnTo>
                    <a:pt x="1964" y="798"/>
                  </a:lnTo>
                  <a:lnTo>
                    <a:pt x="1968" y="803"/>
                  </a:lnTo>
                  <a:lnTo>
                    <a:pt x="1975" y="805"/>
                  </a:lnTo>
                  <a:lnTo>
                    <a:pt x="1967" y="811"/>
                  </a:lnTo>
                  <a:lnTo>
                    <a:pt x="1973" y="818"/>
                  </a:lnTo>
                  <a:lnTo>
                    <a:pt x="1989" y="828"/>
                  </a:lnTo>
                  <a:lnTo>
                    <a:pt x="1989" y="829"/>
                  </a:lnTo>
                  <a:lnTo>
                    <a:pt x="1991" y="843"/>
                  </a:lnTo>
                  <a:lnTo>
                    <a:pt x="1991" y="847"/>
                  </a:lnTo>
                  <a:lnTo>
                    <a:pt x="1989" y="852"/>
                  </a:lnTo>
                  <a:lnTo>
                    <a:pt x="1992" y="855"/>
                  </a:lnTo>
                  <a:lnTo>
                    <a:pt x="1997" y="857"/>
                  </a:lnTo>
                  <a:lnTo>
                    <a:pt x="2002" y="857"/>
                  </a:lnTo>
                  <a:lnTo>
                    <a:pt x="2001" y="866"/>
                  </a:lnTo>
                  <a:lnTo>
                    <a:pt x="2004" y="873"/>
                  </a:lnTo>
                  <a:lnTo>
                    <a:pt x="2023" y="891"/>
                  </a:lnTo>
                  <a:lnTo>
                    <a:pt x="2027" y="893"/>
                  </a:lnTo>
                  <a:lnTo>
                    <a:pt x="2030" y="894"/>
                  </a:lnTo>
                  <a:lnTo>
                    <a:pt x="2037" y="893"/>
                  </a:lnTo>
                  <a:lnTo>
                    <a:pt x="2040" y="894"/>
                  </a:lnTo>
                  <a:lnTo>
                    <a:pt x="2045" y="899"/>
                  </a:lnTo>
                  <a:lnTo>
                    <a:pt x="2047" y="905"/>
                  </a:lnTo>
                  <a:lnTo>
                    <a:pt x="2048" y="927"/>
                  </a:lnTo>
                  <a:lnTo>
                    <a:pt x="2049" y="932"/>
                  </a:lnTo>
                  <a:lnTo>
                    <a:pt x="2054" y="945"/>
                  </a:lnTo>
                  <a:lnTo>
                    <a:pt x="2042" y="934"/>
                  </a:lnTo>
                  <a:lnTo>
                    <a:pt x="2035" y="931"/>
                  </a:lnTo>
                  <a:lnTo>
                    <a:pt x="2031" y="939"/>
                  </a:lnTo>
                  <a:lnTo>
                    <a:pt x="2033" y="943"/>
                  </a:lnTo>
                  <a:lnTo>
                    <a:pt x="2042" y="952"/>
                  </a:lnTo>
                  <a:lnTo>
                    <a:pt x="2045" y="957"/>
                  </a:lnTo>
                  <a:lnTo>
                    <a:pt x="2046" y="959"/>
                  </a:lnTo>
                  <a:lnTo>
                    <a:pt x="2049" y="958"/>
                  </a:lnTo>
                  <a:lnTo>
                    <a:pt x="2052" y="958"/>
                  </a:lnTo>
                  <a:lnTo>
                    <a:pt x="2054" y="962"/>
                  </a:lnTo>
                  <a:lnTo>
                    <a:pt x="2056" y="977"/>
                  </a:lnTo>
                  <a:lnTo>
                    <a:pt x="2058" y="981"/>
                  </a:lnTo>
                  <a:lnTo>
                    <a:pt x="2059" y="984"/>
                  </a:lnTo>
                  <a:lnTo>
                    <a:pt x="2060" y="987"/>
                  </a:lnTo>
                  <a:lnTo>
                    <a:pt x="2057" y="992"/>
                  </a:lnTo>
                  <a:lnTo>
                    <a:pt x="2056" y="996"/>
                  </a:lnTo>
                  <a:lnTo>
                    <a:pt x="2057" y="999"/>
                  </a:lnTo>
                  <a:lnTo>
                    <a:pt x="2059" y="1003"/>
                  </a:lnTo>
                  <a:lnTo>
                    <a:pt x="2061" y="1006"/>
                  </a:lnTo>
                  <a:lnTo>
                    <a:pt x="2058" y="1014"/>
                  </a:lnTo>
                  <a:lnTo>
                    <a:pt x="2063" y="1052"/>
                  </a:lnTo>
                  <a:lnTo>
                    <a:pt x="2061" y="1066"/>
                  </a:lnTo>
                  <a:lnTo>
                    <a:pt x="2061" y="1072"/>
                  </a:lnTo>
                  <a:lnTo>
                    <a:pt x="2064" y="1096"/>
                  </a:lnTo>
                  <a:lnTo>
                    <a:pt x="2058" y="1112"/>
                  </a:lnTo>
                  <a:lnTo>
                    <a:pt x="2059" y="1115"/>
                  </a:lnTo>
                  <a:lnTo>
                    <a:pt x="2059" y="1118"/>
                  </a:lnTo>
                  <a:lnTo>
                    <a:pt x="2056" y="1124"/>
                  </a:lnTo>
                  <a:lnTo>
                    <a:pt x="2047" y="1163"/>
                  </a:lnTo>
                  <a:lnTo>
                    <a:pt x="2050" y="1162"/>
                  </a:lnTo>
                  <a:lnTo>
                    <a:pt x="2051" y="1161"/>
                  </a:lnTo>
                  <a:lnTo>
                    <a:pt x="2052" y="1159"/>
                  </a:lnTo>
                  <a:lnTo>
                    <a:pt x="2054" y="1165"/>
                  </a:lnTo>
                  <a:lnTo>
                    <a:pt x="2052" y="1172"/>
                  </a:lnTo>
                  <a:lnTo>
                    <a:pt x="2045" y="1186"/>
                  </a:lnTo>
                  <a:lnTo>
                    <a:pt x="2044" y="1199"/>
                  </a:lnTo>
                  <a:lnTo>
                    <a:pt x="2043" y="1205"/>
                  </a:lnTo>
                  <a:lnTo>
                    <a:pt x="2039" y="1211"/>
                  </a:lnTo>
                  <a:lnTo>
                    <a:pt x="2035" y="1210"/>
                  </a:lnTo>
                  <a:lnTo>
                    <a:pt x="2034" y="1216"/>
                  </a:lnTo>
                  <a:lnTo>
                    <a:pt x="2035" y="1225"/>
                  </a:lnTo>
                  <a:lnTo>
                    <a:pt x="2036" y="1230"/>
                  </a:lnTo>
                  <a:lnTo>
                    <a:pt x="2040" y="1241"/>
                  </a:lnTo>
                  <a:lnTo>
                    <a:pt x="2043" y="1248"/>
                  </a:lnTo>
                  <a:lnTo>
                    <a:pt x="2048" y="1253"/>
                  </a:lnTo>
                  <a:lnTo>
                    <a:pt x="2045" y="1258"/>
                  </a:lnTo>
                  <a:lnTo>
                    <a:pt x="2044" y="1263"/>
                  </a:lnTo>
                  <a:lnTo>
                    <a:pt x="2046" y="1275"/>
                  </a:lnTo>
                  <a:lnTo>
                    <a:pt x="2044" y="1317"/>
                  </a:lnTo>
                  <a:lnTo>
                    <a:pt x="2036" y="1354"/>
                  </a:lnTo>
                  <a:lnTo>
                    <a:pt x="2033" y="1348"/>
                  </a:lnTo>
                  <a:lnTo>
                    <a:pt x="2033" y="1341"/>
                  </a:lnTo>
                  <a:lnTo>
                    <a:pt x="2034" y="1333"/>
                  </a:lnTo>
                  <a:lnTo>
                    <a:pt x="2037" y="1326"/>
                  </a:lnTo>
                  <a:lnTo>
                    <a:pt x="2034" y="1331"/>
                  </a:lnTo>
                  <a:lnTo>
                    <a:pt x="2030" y="1338"/>
                  </a:lnTo>
                  <a:lnTo>
                    <a:pt x="2028" y="1346"/>
                  </a:lnTo>
                  <a:lnTo>
                    <a:pt x="2028" y="1354"/>
                  </a:lnTo>
                  <a:lnTo>
                    <a:pt x="2030" y="1363"/>
                  </a:lnTo>
                  <a:lnTo>
                    <a:pt x="2036" y="1375"/>
                  </a:lnTo>
                  <a:lnTo>
                    <a:pt x="2037" y="1380"/>
                  </a:lnTo>
                  <a:lnTo>
                    <a:pt x="2044" y="1390"/>
                  </a:lnTo>
                  <a:lnTo>
                    <a:pt x="2072" y="1410"/>
                  </a:lnTo>
                  <a:lnTo>
                    <a:pt x="2080" y="1424"/>
                  </a:lnTo>
                  <a:lnTo>
                    <a:pt x="2082" y="1431"/>
                  </a:lnTo>
                  <a:lnTo>
                    <a:pt x="2087" y="1440"/>
                  </a:lnTo>
                  <a:lnTo>
                    <a:pt x="2093" y="1447"/>
                  </a:lnTo>
                  <a:lnTo>
                    <a:pt x="2098" y="1448"/>
                  </a:lnTo>
                  <a:lnTo>
                    <a:pt x="2097" y="1442"/>
                  </a:lnTo>
                  <a:lnTo>
                    <a:pt x="2093" y="1433"/>
                  </a:lnTo>
                  <a:lnTo>
                    <a:pt x="2085" y="1418"/>
                  </a:lnTo>
                  <a:lnTo>
                    <a:pt x="2079" y="1411"/>
                  </a:lnTo>
                  <a:lnTo>
                    <a:pt x="2052" y="1389"/>
                  </a:lnTo>
                  <a:lnTo>
                    <a:pt x="2047" y="1384"/>
                  </a:lnTo>
                  <a:lnTo>
                    <a:pt x="2048" y="1377"/>
                  </a:lnTo>
                  <a:lnTo>
                    <a:pt x="2057" y="1384"/>
                  </a:lnTo>
                  <a:lnTo>
                    <a:pt x="2074" y="1393"/>
                  </a:lnTo>
                  <a:lnTo>
                    <a:pt x="2082" y="1400"/>
                  </a:lnTo>
                  <a:lnTo>
                    <a:pt x="2091" y="1410"/>
                  </a:lnTo>
                  <a:lnTo>
                    <a:pt x="2096" y="1412"/>
                  </a:lnTo>
                  <a:lnTo>
                    <a:pt x="2105" y="1412"/>
                  </a:lnTo>
                  <a:lnTo>
                    <a:pt x="2106" y="1414"/>
                  </a:lnTo>
                  <a:lnTo>
                    <a:pt x="2107" y="1423"/>
                  </a:lnTo>
                  <a:lnTo>
                    <a:pt x="2108" y="1427"/>
                  </a:lnTo>
                  <a:lnTo>
                    <a:pt x="2111" y="1429"/>
                  </a:lnTo>
                  <a:lnTo>
                    <a:pt x="2113" y="1429"/>
                  </a:lnTo>
                  <a:lnTo>
                    <a:pt x="2121" y="1428"/>
                  </a:lnTo>
                  <a:lnTo>
                    <a:pt x="2127" y="1424"/>
                  </a:lnTo>
                  <a:lnTo>
                    <a:pt x="2130" y="1417"/>
                  </a:lnTo>
                  <a:lnTo>
                    <a:pt x="2130" y="1409"/>
                  </a:lnTo>
                  <a:lnTo>
                    <a:pt x="2126" y="1402"/>
                  </a:lnTo>
                  <a:lnTo>
                    <a:pt x="2129" y="1388"/>
                  </a:lnTo>
                  <a:lnTo>
                    <a:pt x="2129" y="1385"/>
                  </a:lnTo>
                  <a:lnTo>
                    <a:pt x="2130" y="1382"/>
                  </a:lnTo>
                  <a:lnTo>
                    <a:pt x="2134" y="1375"/>
                  </a:lnTo>
                  <a:lnTo>
                    <a:pt x="2135" y="1370"/>
                  </a:lnTo>
                  <a:lnTo>
                    <a:pt x="2134" y="1365"/>
                  </a:lnTo>
                  <a:lnTo>
                    <a:pt x="2131" y="1356"/>
                  </a:lnTo>
                  <a:lnTo>
                    <a:pt x="2129" y="1351"/>
                  </a:lnTo>
                  <a:lnTo>
                    <a:pt x="2140" y="1341"/>
                  </a:lnTo>
                  <a:lnTo>
                    <a:pt x="2144" y="1338"/>
                  </a:lnTo>
                  <a:lnTo>
                    <a:pt x="2127" y="1343"/>
                  </a:lnTo>
                  <a:lnTo>
                    <a:pt x="2111" y="1339"/>
                  </a:lnTo>
                  <a:lnTo>
                    <a:pt x="2095" y="1333"/>
                  </a:lnTo>
                  <a:lnTo>
                    <a:pt x="2079" y="1329"/>
                  </a:lnTo>
                  <a:lnTo>
                    <a:pt x="2084" y="1321"/>
                  </a:lnTo>
                  <a:lnTo>
                    <a:pt x="2101" y="1313"/>
                  </a:lnTo>
                  <a:lnTo>
                    <a:pt x="2105" y="1306"/>
                  </a:lnTo>
                  <a:lnTo>
                    <a:pt x="2091" y="1309"/>
                  </a:lnTo>
                  <a:lnTo>
                    <a:pt x="2087" y="1308"/>
                  </a:lnTo>
                  <a:lnTo>
                    <a:pt x="2087" y="1306"/>
                  </a:lnTo>
                  <a:lnTo>
                    <a:pt x="2089" y="1303"/>
                  </a:lnTo>
                  <a:lnTo>
                    <a:pt x="2088" y="1301"/>
                  </a:lnTo>
                  <a:lnTo>
                    <a:pt x="2090" y="1296"/>
                  </a:lnTo>
                  <a:lnTo>
                    <a:pt x="2090" y="1292"/>
                  </a:lnTo>
                  <a:lnTo>
                    <a:pt x="2088" y="1289"/>
                  </a:lnTo>
                  <a:lnTo>
                    <a:pt x="2084" y="1283"/>
                  </a:lnTo>
                  <a:lnTo>
                    <a:pt x="2082" y="1279"/>
                  </a:lnTo>
                  <a:lnTo>
                    <a:pt x="2101" y="1292"/>
                  </a:lnTo>
                  <a:lnTo>
                    <a:pt x="2100" y="1287"/>
                  </a:lnTo>
                  <a:lnTo>
                    <a:pt x="2100" y="1286"/>
                  </a:lnTo>
                  <a:lnTo>
                    <a:pt x="2102" y="1285"/>
                  </a:lnTo>
                  <a:lnTo>
                    <a:pt x="2106" y="1290"/>
                  </a:lnTo>
                  <a:lnTo>
                    <a:pt x="2112" y="1293"/>
                  </a:lnTo>
                  <a:lnTo>
                    <a:pt x="2123" y="1297"/>
                  </a:lnTo>
                  <a:lnTo>
                    <a:pt x="2124" y="1300"/>
                  </a:lnTo>
                  <a:lnTo>
                    <a:pt x="2116" y="1305"/>
                  </a:lnTo>
                  <a:lnTo>
                    <a:pt x="2117" y="1308"/>
                  </a:lnTo>
                  <a:lnTo>
                    <a:pt x="2129" y="1306"/>
                  </a:lnTo>
                  <a:lnTo>
                    <a:pt x="2140" y="1307"/>
                  </a:lnTo>
                  <a:lnTo>
                    <a:pt x="2148" y="1312"/>
                  </a:lnTo>
                  <a:lnTo>
                    <a:pt x="2152" y="1322"/>
                  </a:lnTo>
                  <a:lnTo>
                    <a:pt x="2153" y="1344"/>
                  </a:lnTo>
                  <a:lnTo>
                    <a:pt x="2155" y="1355"/>
                  </a:lnTo>
                  <a:lnTo>
                    <a:pt x="2162" y="1363"/>
                  </a:lnTo>
                  <a:lnTo>
                    <a:pt x="2165" y="1363"/>
                  </a:lnTo>
                  <a:lnTo>
                    <a:pt x="2179" y="1362"/>
                  </a:lnTo>
                  <a:lnTo>
                    <a:pt x="2180" y="1357"/>
                  </a:lnTo>
                  <a:lnTo>
                    <a:pt x="2179" y="1352"/>
                  </a:lnTo>
                  <a:lnTo>
                    <a:pt x="2175" y="1346"/>
                  </a:lnTo>
                  <a:lnTo>
                    <a:pt x="2173" y="1330"/>
                  </a:lnTo>
                  <a:lnTo>
                    <a:pt x="2174" y="1323"/>
                  </a:lnTo>
                  <a:lnTo>
                    <a:pt x="2176" y="1317"/>
                  </a:lnTo>
                  <a:lnTo>
                    <a:pt x="2184" y="1311"/>
                  </a:lnTo>
                  <a:lnTo>
                    <a:pt x="2191" y="1311"/>
                  </a:lnTo>
                  <a:lnTo>
                    <a:pt x="2196" y="1315"/>
                  </a:lnTo>
                  <a:lnTo>
                    <a:pt x="2203" y="1333"/>
                  </a:lnTo>
                  <a:lnTo>
                    <a:pt x="2214" y="1350"/>
                  </a:lnTo>
                  <a:lnTo>
                    <a:pt x="2216" y="1360"/>
                  </a:lnTo>
                  <a:lnTo>
                    <a:pt x="2214" y="1367"/>
                  </a:lnTo>
                  <a:lnTo>
                    <a:pt x="2204" y="1384"/>
                  </a:lnTo>
                  <a:lnTo>
                    <a:pt x="2202" y="1389"/>
                  </a:lnTo>
                  <a:lnTo>
                    <a:pt x="2192" y="1398"/>
                  </a:lnTo>
                  <a:lnTo>
                    <a:pt x="2190" y="1402"/>
                  </a:lnTo>
                  <a:lnTo>
                    <a:pt x="2186" y="1415"/>
                  </a:lnTo>
                  <a:lnTo>
                    <a:pt x="2184" y="1417"/>
                  </a:lnTo>
                  <a:lnTo>
                    <a:pt x="2180" y="1419"/>
                  </a:lnTo>
                  <a:lnTo>
                    <a:pt x="2178" y="1421"/>
                  </a:lnTo>
                  <a:lnTo>
                    <a:pt x="2177" y="1427"/>
                  </a:lnTo>
                  <a:lnTo>
                    <a:pt x="2177" y="1430"/>
                  </a:lnTo>
                  <a:lnTo>
                    <a:pt x="2167" y="1441"/>
                  </a:lnTo>
                  <a:lnTo>
                    <a:pt x="2163" y="1451"/>
                  </a:lnTo>
                  <a:lnTo>
                    <a:pt x="2162" y="1460"/>
                  </a:lnTo>
                  <a:lnTo>
                    <a:pt x="2159" y="1469"/>
                  </a:lnTo>
                  <a:lnTo>
                    <a:pt x="2152" y="1476"/>
                  </a:lnTo>
                  <a:lnTo>
                    <a:pt x="2154" y="1480"/>
                  </a:lnTo>
                  <a:lnTo>
                    <a:pt x="2155" y="1481"/>
                  </a:lnTo>
                  <a:lnTo>
                    <a:pt x="2152" y="1488"/>
                  </a:lnTo>
                  <a:lnTo>
                    <a:pt x="2156" y="1485"/>
                  </a:lnTo>
                  <a:lnTo>
                    <a:pt x="2162" y="1483"/>
                  </a:lnTo>
                  <a:lnTo>
                    <a:pt x="2161" y="1488"/>
                  </a:lnTo>
                  <a:lnTo>
                    <a:pt x="2156" y="1493"/>
                  </a:lnTo>
                  <a:lnTo>
                    <a:pt x="2145" y="1498"/>
                  </a:lnTo>
                  <a:lnTo>
                    <a:pt x="2139" y="1503"/>
                  </a:lnTo>
                  <a:lnTo>
                    <a:pt x="2145" y="1503"/>
                  </a:lnTo>
                  <a:lnTo>
                    <a:pt x="2150" y="1504"/>
                  </a:lnTo>
                  <a:lnTo>
                    <a:pt x="2155" y="1506"/>
                  </a:lnTo>
                  <a:lnTo>
                    <a:pt x="2160" y="1509"/>
                  </a:lnTo>
                  <a:lnTo>
                    <a:pt x="2151" y="1510"/>
                  </a:lnTo>
                  <a:lnTo>
                    <a:pt x="2140" y="1507"/>
                  </a:lnTo>
                  <a:lnTo>
                    <a:pt x="2130" y="1505"/>
                  </a:lnTo>
                  <a:lnTo>
                    <a:pt x="2125" y="1514"/>
                  </a:lnTo>
                  <a:lnTo>
                    <a:pt x="2128" y="1517"/>
                  </a:lnTo>
                  <a:lnTo>
                    <a:pt x="2131" y="1518"/>
                  </a:lnTo>
                  <a:lnTo>
                    <a:pt x="2134" y="1518"/>
                  </a:lnTo>
                  <a:lnTo>
                    <a:pt x="2136" y="1516"/>
                  </a:lnTo>
                  <a:lnTo>
                    <a:pt x="2138" y="1515"/>
                  </a:lnTo>
                  <a:lnTo>
                    <a:pt x="2139" y="1520"/>
                  </a:lnTo>
                  <a:lnTo>
                    <a:pt x="2139" y="1524"/>
                  </a:lnTo>
                  <a:lnTo>
                    <a:pt x="2138" y="1528"/>
                  </a:lnTo>
                  <a:lnTo>
                    <a:pt x="2136" y="1531"/>
                  </a:lnTo>
                  <a:lnTo>
                    <a:pt x="2131" y="1528"/>
                  </a:lnTo>
                  <a:lnTo>
                    <a:pt x="2119" y="1524"/>
                  </a:lnTo>
                  <a:lnTo>
                    <a:pt x="2115" y="1522"/>
                  </a:lnTo>
                  <a:lnTo>
                    <a:pt x="2112" y="1519"/>
                  </a:lnTo>
                  <a:lnTo>
                    <a:pt x="2104" y="1505"/>
                  </a:lnTo>
                  <a:lnTo>
                    <a:pt x="2101" y="1505"/>
                  </a:lnTo>
                  <a:lnTo>
                    <a:pt x="2104" y="1512"/>
                  </a:lnTo>
                  <a:lnTo>
                    <a:pt x="2115" y="1531"/>
                  </a:lnTo>
                  <a:lnTo>
                    <a:pt x="2120" y="1537"/>
                  </a:lnTo>
                  <a:lnTo>
                    <a:pt x="2127" y="1538"/>
                  </a:lnTo>
                  <a:lnTo>
                    <a:pt x="2142" y="1539"/>
                  </a:lnTo>
                  <a:lnTo>
                    <a:pt x="2159" y="1548"/>
                  </a:lnTo>
                  <a:lnTo>
                    <a:pt x="2167" y="1551"/>
                  </a:lnTo>
                  <a:lnTo>
                    <a:pt x="2173" y="1555"/>
                  </a:lnTo>
                  <a:lnTo>
                    <a:pt x="2181" y="1576"/>
                  </a:lnTo>
                  <a:lnTo>
                    <a:pt x="2192" y="1592"/>
                  </a:lnTo>
                  <a:lnTo>
                    <a:pt x="2194" y="1603"/>
                  </a:lnTo>
                  <a:lnTo>
                    <a:pt x="2192" y="1603"/>
                  </a:lnTo>
                  <a:lnTo>
                    <a:pt x="2190" y="1601"/>
                  </a:lnTo>
                  <a:lnTo>
                    <a:pt x="2188" y="1600"/>
                  </a:lnTo>
                  <a:lnTo>
                    <a:pt x="2187" y="1599"/>
                  </a:lnTo>
                  <a:lnTo>
                    <a:pt x="2185" y="1598"/>
                  </a:lnTo>
                  <a:lnTo>
                    <a:pt x="2186" y="1607"/>
                  </a:lnTo>
                  <a:lnTo>
                    <a:pt x="2193" y="1615"/>
                  </a:lnTo>
                  <a:lnTo>
                    <a:pt x="2201" y="1623"/>
                  </a:lnTo>
                  <a:lnTo>
                    <a:pt x="2207" y="1632"/>
                  </a:lnTo>
                  <a:lnTo>
                    <a:pt x="2210" y="1631"/>
                  </a:lnTo>
                  <a:lnTo>
                    <a:pt x="2209" y="1625"/>
                  </a:lnTo>
                  <a:lnTo>
                    <a:pt x="2213" y="1627"/>
                  </a:lnTo>
                  <a:lnTo>
                    <a:pt x="2217" y="1632"/>
                  </a:lnTo>
                  <a:lnTo>
                    <a:pt x="2219" y="1638"/>
                  </a:lnTo>
                  <a:lnTo>
                    <a:pt x="2220" y="1645"/>
                  </a:lnTo>
                  <a:lnTo>
                    <a:pt x="2218" y="1643"/>
                  </a:lnTo>
                  <a:lnTo>
                    <a:pt x="2216" y="1641"/>
                  </a:lnTo>
                  <a:lnTo>
                    <a:pt x="2214" y="1637"/>
                  </a:lnTo>
                  <a:lnTo>
                    <a:pt x="2217" y="1646"/>
                  </a:lnTo>
                  <a:lnTo>
                    <a:pt x="2229" y="1663"/>
                  </a:lnTo>
                  <a:lnTo>
                    <a:pt x="2236" y="1678"/>
                  </a:lnTo>
                  <a:lnTo>
                    <a:pt x="2283" y="1744"/>
                  </a:lnTo>
                  <a:lnTo>
                    <a:pt x="2287" y="1752"/>
                  </a:lnTo>
                  <a:lnTo>
                    <a:pt x="2289" y="1754"/>
                  </a:lnTo>
                  <a:lnTo>
                    <a:pt x="2291" y="1755"/>
                  </a:lnTo>
                  <a:lnTo>
                    <a:pt x="2296" y="1757"/>
                  </a:lnTo>
                  <a:lnTo>
                    <a:pt x="2293" y="1750"/>
                  </a:lnTo>
                  <a:lnTo>
                    <a:pt x="2287" y="1741"/>
                  </a:lnTo>
                  <a:lnTo>
                    <a:pt x="2285" y="1734"/>
                  </a:lnTo>
                  <a:lnTo>
                    <a:pt x="2297" y="1744"/>
                  </a:lnTo>
                  <a:lnTo>
                    <a:pt x="2315" y="1780"/>
                  </a:lnTo>
                  <a:lnTo>
                    <a:pt x="2328" y="1786"/>
                  </a:lnTo>
                  <a:lnTo>
                    <a:pt x="2331" y="1786"/>
                  </a:lnTo>
                  <a:lnTo>
                    <a:pt x="2334" y="1786"/>
                  </a:lnTo>
                  <a:lnTo>
                    <a:pt x="2340" y="1787"/>
                  </a:lnTo>
                  <a:lnTo>
                    <a:pt x="2344" y="1788"/>
                  </a:lnTo>
                  <a:lnTo>
                    <a:pt x="2348" y="1792"/>
                  </a:lnTo>
                  <a:lnTo>
                    <a:pt x="2351" y="1792"/>
                  </a:lnTo>
                  <a:lnTo>
                    <a:pt x="2353" y="1791"/>
                  </a:lnTo>
                  <a:lnTo>
                    <a:pt x="2354" y="1790"/>
                  </a:lnTo>
                  <a:lnTo>
                    <a:pt x="2355" y="1789"/>
                  </a:lnTo>
                  <a:lnTo>
                    <a:pt x="2356" y="1788"/>
                  </a:lnTo>
                  <a:lnTo>
                    <a:pt x="2358" y="1789"/>
                  </a:lnTo>
                  <a:lnTo>
                    <a:pt x="2362" y="1792"/>
                  </a:lnTo>
                  <a:lnTo>
                    <a:pt x="2364" y="1793"/>
                  </a:lnTo>
                  <a:lnTo>
                    <a:pt x="2366" y="1791"/>
                  </a:lnTo>
                  <a:lnTo>
                    <a:pt x="2368" y="1787"/>
                  </a:lnTo>
                  <a:lnTo>
                    <a:pt x="2370" y="1784"/>
                  </a:lnTo>
                  <a:lnTo>
                    <a:pt x="2370" y="1782"/>
                  </a:lnTo>
                  <a:lnTo>
                    <a:pt x="2374" y="1786"/>
                  </a:lnTo>
                  <a:lnTo>
                    <a:pt x="2378" y="1799"/>
                  </a:lnTo>
                  <a:lnTo>
                    <a:pt x="2381" y="1796"/>
                  </a:lnTo>
                  <a:lnTo>
                    <a:pt x="2383" y="1790"/>
                  </a:lnTo>
                  <a:lnTo>
                    <a:pt x="2381" y="1783"/>
                  </a:lnTo>
                  <a:lnTo>
                    <a:pt x="2375" y="1764"/>
                  </a:lnTo>
                  <a:lnTo>
                    <a:pt x="2366" y="1749"/>
                  </a:lnTo>
                  <a:lnTo>
                    <a:pt x="2363" y="1746"/>
                  </a:lnTo>
                  <a:lnTo>
                    <a:pt x="2360" y="1744"/>
                  </a:lnTo>
                  <a:lnTo>
                    <a:pt x="2352" y="1731"/>
                  </a:lnTo>
                  <a:lnTo>
                    <a:pt x="2347" y="1727"/>
                  </a:lnTo>
                  <a:lnTo>
                    <a:pt x="2345" y="1731"/>
                  </a:lnTo>
                  <a:lnTo>
                    <a:pt x="2340" y="1727"/>
                  </a:lnTo>
                  <a:lnTo>
                    <a:pt x="2326" y="1715"/>
                  </a:lnTo>
                  <a:lnTo>
                    <a:pt x="2320" y="1707"/>
                  </a:lnTo>
                  <a:lnTo>
                    <a:pt x="2318" y="1704"/>
                  </a:lnTo>
                  <a:lnTo>
                    <a:pt x="2327" y="1707"/>
                  </a:lnTo>
                  <a:lnTo>
                    <a:pt x="2332" y="1711"/>
                  </a:lnTo>
                  <a:lnTo>
                    <a:pt x="2343" y="1723"/>
                  </a:lnTo>
                  <a:lnTo>
                    <a:pt x="2349" y="1724"/>
                  </a:lnTo>
                  <a:lnTo>
                    <a:pt x="2355" y="1719"/>
                  </a:lnTo>
                  <a:lnTo>
                    <a:pt x="2358" y="1717"/>
                  </a:lnTo>
                  <a:lnTo>
                    <a:pt x="2358" y="1725"/>
                  </a:lnTo>
                  <a:lnTo>
                    <a:pt x="2367" y="1732"/>
                  </a:lnTo>
                  <a:lnTo>
                    <a:pt x="2372" y="1735"/>
                  </a:lnTo>
                  <a:lnTo>
                    <a:pt x="2373" y="1734"/>
                  </a:lnTo>
                  <a:lnTo>
                    <a:pt x="2375" y="1729"/>
                  </a:lnTo>
                  <a:lnTo>
                    <a:pt x="2380" y="1728"/>
                  </a:lnTo>
                  <a:lnTo>
                    <a:pt x="2384" y="1725"/>
                  </a:lnTo>
                  <a:lnTo>
                    <a:pt x="2385" y="1718"/>
                  </a:lnTo>
                  <a:lnTo>
                    <a:pt x="2395" y="1719"/>
                  </a:lnTo>
                  <a:lnTo>
                    <a:pt x="2401" y="1716"/>
                  </a:lnTo>
                  <a:lnTo>
                    <a:pt x="2408" y="1712"/>
                  </a:lnTo>
                  <a:lnTo>
                    <a:pt x="2423" y="1706"/>
                  </a:lnTo>
                  <a:lnTo>
                    <a:pt x="2431" y="1697"/>
                  </a:lnTo>
                  <a:lnTo>
                    <a:pt x="2437" y="1694"/>
                  </a:lnTo>
                  <a:lnTo>
                    <a:pt x="2434" y="1708"/>
                  </a:lnTo>
                  <a:lnTo>
                    <a:pt x="2432" y="1711"/>
                  </a:lnTo>
                  <a:lnTo>
                    <a:pt x="2429" y="1714"/>
                  </a:lnTo>
                  <a:lnTo>
                    <a:pt x="2421" y="1717"/>
                  </a:lnTo>
                  <a:lnTo>
                    <a:pt x="2403" y="1732"/>
                  </a:lnTo>
                  <a:lnTo>
                    <a:pt x="2396" y="1740"/>
                  </a:lnTo>
                  <a:lnTo>
                    <a:pt x="2396" y="1745"/>
                  </a:lnTo>
                  <a:lnTo>
                    <a:pt x="2406" y="1751"/>
                  </a:lnTo>
                  <a:lnTo>
                    <a:pt x="2411" y="1753"/>
                  </a:lnTo>
                  <a:lnTo>
                    <a:pt x="2415" y="1756"/>
                  </a:lnTo>
                  <a:lnTo>
                    <a:pt x="2418" y="1767"/>
                  </a:lnTo>
                  <a:lnTo>
                    <a:pt x="2419" y="1777"/>
                  </a:lnTo>
                  <a:lnTo>
                    <a:pt x="2417" y="1830"/>
                  </a:lnTo>
                  <a:lnTo>
                    <a:pt x="2419" y="1839"/>
                  </a:lnTo>
                  <a:lnTo>
                    <a:pt x="2422" y="1846"/>
                  </a:lnTo>
                  <a:lnTo>
                    <a:pt x="2431" y="1861"/>
                  </a:lnTo>
                  <a:lnTo>
                    <a:pt x="2434" y="1868"/>
                  </a:lnTo>
                  <a:lnTo>
                    <a:pt x="2435" y="1879"/>
                  </a:lnTo>
                  <a:lnTo>
                    <a:pt x="2435" y="1885"/>
                  </a:lnTo>
                  <a:lnTo>
                    <a:pt x="2435" y="1891"/>
                  </a:lnTo>
                  <a:lnTo>
                    <a:pt x="2439" y="1898"/>
                  </a:lnTo>
                  <a:lnTo>
                    <a:pt x="2447" y="1904"/>
                  </a:lnTo>
                  <a:lnTo>
                    <a:pt x="2452" y="1903"/>
                  </a:lnTo>
                  <a:lnTo>
                    <a:pt x="2456" y="1899"/>
                  </a:lnTo>
                  <a:lnTo>
                    <a:pt x="2464" y="1894"/>
                  </a:lnTo>
                  <a:lnTo>
                    <a:pt x="2465" y="1900"/>
                  </a:lnTo>
                  <a:lnTo>
                    <a:pt x="2468" y="1898"/>
                  </a:lnTo>
                  <a:lnTo>
                    <a:pt x="2477" y="1894"/>
                  </a:lnTo>
                  <a:lnTo>
                    <a:pt x="2480" y="1891"/>
                  </a:lnTo>
                  <a:lnTo>
                    <a:pt x="2481" y="1889"/>
                  </a:lnTo>
                  <a:lnTo>
                    <a:pt x="2488" y="1853"/>
                  </a:lnTo>
                  <a:lnTo>
                    <a:pt x="2491" y="1845"/>
                  </a:lnTo>
                  <a:lnTo>
                    <a:pt x="2502" y="1829"/>
                  </a:lnTo>
                  <a:lnTo>
                    <a:pt x="2508" y="1821"/>
                  </a:lnTo>
                  <a:lnTo>
                    <a:pt x="2514" y="1817"/>
                  </a:lnTo>
                  <a:lnTo>
                    <a:pt x="2522" y="1815"/>
                  </a:lnTo>
                  <a:lnTo>
                    <a:pt x="2530" y="1808"/>
                  </a:lnTo>
                  <a:lnTo>
                    <a:pt x="2536" y="1805"/>
                  </a:lnTo>
                  <a:lnTo>
                    <a:pt x="2535" y="1810"/>
                  </a:lnTo>
                  <a:lnTo>
                    <a:pt x="2533" y="1815"/>
                  </a:lnTo>
                  <a:lnTo>
                    <a:pt x="2531" y="1818"/>
                  </a:lnTo>
                  <a:lnTo>
                    <a:pt x="2527" y="1822"/>
                  </a:lnTo>
                  <a:lnTo>
                    <a:pt x="2523" y="1820"/>
                  </a:lnTo>
                  <a:lnTo>
                    <a:pt x="2519" y="1823"/>
                  </a:lnTo>
                  <a:lnTo>
                    <a:pt x="2516" y="1827"/>
                  </a:lnTo>
                  <a:lnTo>
                    <a:pt x="2515" y="1832"/>
                  </a:lnTo>
                  <a:lnTo>
                    <a:pt x="2501" y="1852"/>
                  </a:lnTo>
                  <a:lnTo>
                    <a:pt x="2497" y="1858"/>
                  </a:lnTo>
                  <a:lnTo>
                    <a:pt x="2500" y="1869"/>
                  </a:lnTo>
                  <a:lnTo>
                    <a:pt x="2495" y="1882"/>
                  </a:lnTo>
                  <a:lnTo>
                    <a:pt x="2486" y="1894"/>
                  </a:lnTo>
                  <a:lnTo>
                    <a:pt x="2476" y="1903"/>
                  </a:lnTo>
                  <a:lnTo>
                    <a:pt x="2475" y="1905"/>
                  </a:lnTo>
                  <a:lnTo>
                    <a:pt x="2474" y="1907"/>
                  </a:lnTo>
                  <a:lnTo>
                    <a:pt x="2471" y="1909"/>
                  </a:lnTo>
                  <a:lnTo>
                    <a:pt x="2468" y="1908"/>
                  </a:lnTo>
                  <a:lnTo>
                    <a:pt x="2464" y="1904"/>
                  </a:lnTo>
                  <a:lnTo>
                    <a:pt x="2462" y="1904"/>
                  </a:lnTo>
                  <a:lnTo>
                    <a:pt x="2461" y="1908"/>
                  </a:lnTo>
                  <a:lnTo>
                    <a:pt x="2461" y="1914"/>
                  </a:lnTo>
                  <a:lnTo>
                    <a:pt x="2462" y="1921"/>
                  </a:lnTo>
                  <a:lnTo>
                    <a:pt x="2463" y="1925"/>
                  </a:lnTo>
                  <a:lnTo>
                    <a:pt x="2465" y="1921"/>
                  </a:lnTo>
                  <a:lnTo>
                    <a:pt x="2468" y="1923"/>
                  </a:lnTo>
                  <a:lnTo>
                    <a:pt x="2469" y="1924"/>
                  </a:lnTo>
                  <a:lnTo>
                    <a:pt x="2474" y="1920"/>
                  </a:lnTo>
                  <a:lnTo>
                    <a:pt x="2498" y="1929"/>
                  </a:lnTo>
                  <a:lnTo>
                    <a:pt x="2506" y="1927"/>
                  </a:lnTo>
                  <a:lnTo>
                    <a:pt x="2508" y="1928"/>
                  </a:lnTo>
                  <a:lnTo>
                    <a:pt x="2510" y="1930"/>
                  </a:lnTo>
                  <a:lnTo>
                    <a:pt x="2513" y="1931"/>
                  </a:lnTo>
                  <a:lnTo>
                    <a:pt x="2515" y="1929"/>
                  </a:lnTo>
                  <a:lnTo>
                    <a:pt x="2516" y="1925"/>
                  </a:lnTo>
                  <a:lnTo>
                    <a:pt x="2512" y="1914"/>
                  </a:lnTo>
                  <a:lnTo>
                    <a:pt x="2511" y="1908"/>
                  </a:lnTo>
                  <a:lnTo>
                    <a:pt x="2515" y="1914"/>
                  </a:lnTo>
                  <a:lnTo>
                    <a:pt x="2525" y="1927"/>
                  </a:lnTo>
                  <a:lnTo>
                    <a:pt x="2529" y="1933"/>
                  </a:lnTo>
                  <a:lnTo>
                    <a:pt x="2533" y="1941"/>
                  </a:lnTo>
                  <a:lnTo>
                    <a:pt x="2538" y="1969"/>
                  </a:lnTo>
                  <a:lnTo>
                    <a:pt x="2535" y="1969"/>
                  </a:lnTo>
                  <a:lnTo>
                    <a:pt x="2535" y="1966"/>
                  </a:lnTo>
                  <a:lnTo>
                    <a:pt x="2532" y="1966"/>
                  </a:lnTo>
                  <a:lnTo>
                    <a:pt x="2535" y="1974"/>
                  </a:lnTo>
                  <a:lnTo>
                    <a:pt x="2550" y="1993"/>
                  </a:lnTo>
                  <a:lnTo>
                    <a:pt x="2551" y="1995"/>
                  </a:lnTo>
                  <a:lnTo>
                    <a:pt x="2551" y="1998"/>
                  </a:lnTo>
                  <a:lnTo>
                    <a:pt x="2551" y="2013"/>
                  </a:lnTo>
                  <a:lnTo>
                    <a:pt x="2560" y="2047"/>
                  </a:lnTo>
                  <a:lnTo>
                    <a:pt x="2573" y="2077"/>
                  </a:lnTo>
                  <a:lnTo>
                    <a:pt x="2576" y="2077"/>
                  </a:lnTo>
                  <a:lnTo>
                    <a:pt x="2575" y="2072"/>
                  </a:lnTo>
                  <a:lnTo>
                    <a:pt x="2574" y="2068"/>
                  </a:lnTo>
                  <a:lnTo>
                    <a:pt x="2574" y="2063"/>
                  </a:lnTo>
                  <a:lnTo>
                    <a:pt x="2575" y="2059"/>
                  </a:lnTo>
                  <a:lnTo>
                    <a:pt x="2587" y="2089"/>
                  </a:lnTo>
                  <a:lnTo>
                    <a:pt x="2595" y="2099"/>
                  </a:lnTo>
                  <a:lnTo>
                    <a:pt x="2608" y="2106"/>
                  </a:lnTo>
                  <a:lnTo>
                    <a:pt x="2606" y="2111"/>
                  </a:lnTo>
                  <a:lnTo>
                    <a:pt x="2608" y="2116"/>
                  </a:lnTo>
                  <a:lnTo>
                    <a:pt x="2612" y="2121"/>
                  </a:lnTo>
                  <a:lnTo>
                    <a:pt x="2617" y="2123"/>
                  </a:lnTo>
                  <a:lnTo>
                    <a:pt x="2621" y="2123"/>
                  </a:lnTo>
                  <a:lnTo>
                    <a:pt x="2630" y="2121"/>
                  </a:lnTo>
                  <a:lnTo>
                    <a:pt x="2636" y="2120"/>
                  </a:lnTo>
                  <a:lnTo>
                    <a:pt x="2635" y="2125"/>
                  </a:lnTo>
                  <a:lnTo>
                    <a:pt x="2633" y="2132"/>
                  </a:lnTo>
                  <a:lnTo>
                    <a:pt x="2630" y="2137"/>
                  </a:lnTo>
                  <a:lnTo>
                    <a:pt x="2627" y="2140"/>
                  </a:lnTo>
                  <a:lnTo>
                    <a:pt x="2622" y="2139"/>
                  </a:lnTo>
                  <a:lnTo>
                    <a:pt x="2617" y="2135"/>
                  </a:lnTo>
                  <a:lnTo>
                    <a:pt x="2612" y="2133"/>
                  </a:lnTo>
                  <a:lnTo>
                    <a:pt x="2606" y="2136"/>
                  </a:lnTo>
                  <a:lnTo>
                    <a:pt x="2611" y="2148"/>
                  </a:lnTo>
                  <a:lnTo>
                    <a:pt x="2613" y="2151"/>
                  </a:lnTo>
                  <a:lnTo>
                    <a:pt x="2618" y="2155"/>
                  </a:lnTo>
                  <a:lnTo>
                    <a:pt x="2620" y="2156"/>
                  </a:lnTo>
                  <a:lnTo>
                    <a:pt x="2623" y="2156"/>
                  </a:lnTo>
                  <a:lnTo>
                    <a:pt x="2625" y="2156"/>
                  </a:lnTo>
                  <a:lnTo>
                    <a:pt x="2624" y="2153"/>
                  </a:lnTo>
                  <a:lnTo>
                    <a:pt x="2626" y="2150"/>
                  </a:lnTo>
                  <a:lnTo>
                    <a:pt x="2627" y="2149"/>
                  </a:lnTo>
                  <a:lnTo>
                    <a:pt x="2628" y="2146"/>
                  </a:lnTo>
                  <a:lnTo>
                    <a:pt x="2629" y="2143"/>
                  </a:lnTo>
                  <a:lnTo>
                    <a:pt x="2632" y="2146"/>
                  </a:lnTo>
                  <a:lnTo>
                    <a:pt x="2637" y="2148"/>
                  </a:lnTo>
                  <a:lnTo>
                    <a:pt x="2641" y="2148"/>
                  </a:lnTo>
                  <a:lnTo>
                    <a:pt x="2646" y="2146"/>
                  </a:lnTo>
                  <a:lnTo>
                    <a:pt x="2650" y="2143"/>
                  </a:lnTo>
                  <a:lnTo>
                    <a:pt x="2652" y="2136"/>
                  </a:lnTo>
                  <a:lnTo>
                    <a:pt x="2655" y="2132"/>
                  </a:lnTo>
                  <a:lnTo>
                    <a:pt x="2658" y="2137"/>
                  </a:lnTo>
                  <a:lnTo>
                    <a:pt x="2663" y="2140"/>
                  </a:lnTo>
                  <a:lnTo>
                    <a:pt x="2667" y="2141"/>
                  </a:lnTo>
                  <a:lnTo>
                    <a:pt x="2670" y="2139"/>
                  </a:lnTo>
                  <a:lnTo>
                    <a:pt x="2672" y="2142"/>
                  </a:lnTo>
                  <a:lnTo>
                    <a:pt x="2673" y="2143"/>
                  </a:lnTo>
                  <a:lnTo>
                    <a:pt x="2673" y="2144"/>
                  </a:lnTo>
                  <a:lnTo>
                    <a:pt x="2672" y="2148"/>
                  </a:lnTo>
                  <a:lnTo>
                    <a:pt x="2675" y="2146"/>
                  </a:lnTo>
                  <a:lnTo>
                    <a:pt x="2679" y="2141"/>
                  </a:lnTo>
                  <a:lnTo>
                    <a:pt x="2681" y="2140"/>
                  </a:lnTo>
                  <a:lnTo>
                    <a:pt x="2684" y="2141"/>
                  </a:lnTo>
                  <a:lnTo>
                    <a:pt x="2690" y="2144"/>
                  </a:lnTo>
                  <a:lnTo>
                    <a:pt x="2699" y="2146"/>
                  </a:lnTo>
                  <a:lnTo>
                    <a:pt x="2705" y="2150"/>
                  </a:lnTo>
                  <a:lnTo>
                    <a:pt x="2709" y="2151"/>
                  </a:lnTo>
                  <a:lnTo>
                    <a:pt x="2713" y="2144"/>
                  </a:lnTo>
                  <a:lnTo>
                    <a:pt x="2718" y="2147"/>
                  </a:lnTo>
                  <a:lnTo>
                    <a:pt x="2725" y="2154"/>
                  </a:lnTo>
                  <a:lnTo>
                    <a:pt x="2730" y="2157"/>
                  </a:lnTo>
                  <a:lnTo>
                    <a:pt x="2735" y="2158"/>
                  </a:lnTo>
                  <a:lnTo>
                    <a:pt x="2747" y="2158"/>
                  </a:lnTo>
                  <a:lnTo>
                    <a:pt x="2752" y="2159"/>
                  </a:lnTo>
                  <a:lnTo>
                    <a:pt x="2763" y="2164"/>
                  </a:lnTo>
                  <a:lnTo>
                    <a:pt x="2774" y="2171"/>
                  </a:lnTo>
                  <a:lnTo>
                    <a:pt x="2784" y="2182"/>
                  </a:lnTo>
                  <a:lnTo>
                    <a:pt x="2787" y="2184"/>
                  </a:lnTo>
                  <a:lnTo>
                    <a:pt x="2778" y="2194"/>
                  </a:lnTo>
                  <a:lnTo>
                    <a:pt x="2775" y="2200"/>
                  </a:lnTo>
                  <a:lnTo>
                    <a:pt x="2781" y="2201"/>
                  </a:lnTo>
                  <a:lnTo>
                    <a:pt x="2783" y="2203"/>
                  </a:lnTo>
                  <a:lnTo>
                    <a:pt x="2790" y="2214"/>
                  </a:lnTo>
                  <a:lnTo>
                    <a:pt x="2793" y="2218"/>
                  </a:lnTo>
                  <a:lnTo>
                    <a:pt x="2797" y="2218"/>
                  </a:lnTo>
                  <a:lnTo>
                    <a:pt x="2810" y="2216"/>
                  </a:lnTo>
                  <a:lnTo>
                    <a:pt x="2812" y="2224"/>
                  </a:lnTo>
                  <a:lnTo>
                    <a:pt x="2814" y="2229"/>
                  </a:lnTo>
                  <a:lnTo>
                    <a:pt x="2818" y="2232"/>
                  </a:lnTo>
                  <a:lnTo>
                    <a:pt x="2819" y="2238"/>
                  </a:lnTo>
                  <a:lnTo>
                    <a:pt x="2830" y="2252"/>
                  </a:lnTo>
                  <a:lnTo>
                    <a:pt x="2838" y="2271"/>
                  </a:lnTo>
                  <a:lnTo>
                    <a:pt x="2840" y="2275"/>
                  </a:lnTo>
                  <a:lnTo>
                    <a:pt x="2845" y="2276"/>
                  </a:lnTo>
                  <a:lnTo>
                    <a:pt x="2854" y="2272"/>
                  </a:lnTo>
                  <a:lnTo>
                    <a:pt x="2858" y="2273"/>
                  </a:lnTo>
                  <a:lnTo>
                    <a:pt x="2859" y="2276"/>
                  </a:lnTo>
                  <a:lnTo>
                    <a:pt x="2858" y="2280"/>
                  </a:lnTo>
                  <a:lnTo>
                    <a:pt x="2856" y="2283"/>
                  </a:lnTo>
                  <a:lnTo>
                    <a:pt x="2849" y="2289"/>
                  </a:lnTo>
                  <a:lnTo>
                    <a:pt x="2855" y="2297"/>
                  </a:lnTo>
                  <a:lnTo>
                    <a:pt x="2871" y="2310"/>
                  </a:lnTo>
                  <a:lnTo>
                    <a:pt x="2880" y="2325"/>
                  </a:lnTo>
                  <a:lnTo>
                    <a:pt x="2881" y="2330"/>
                  </a:lnTo>
                  <a:lnTo>
                    <a:pt x="2884" y="2338"/>
                  </a:lnTo>
                  <a:lnTo>
                    <a:pt x="2886" y="2343"/>
                  </a:lnTo>
                  <a:lnTo>
                    <a:pt x="2890" y="2347"/>
                  </a:lnTo>
                  <a:lnTo>
                    <a:pt x="2911" y="2359"/>
                  </a:lnTo>
                  <a:lnTo>
                    <a:pt x="2927" y="2359"/>
                  </a:lnTo>
                  <a:lnTo>
                    <a:pt x="2929" y="2360"/>
                  </a:lnTo>
                  <a:lnTo>
                    <a:pt x="2937" y="2363"/>
                  </a:lnTo>
                  <a:lnTo>
                    <a:pt x="2951" y="2363"/>
                  </a:lnTo>
                  <a:lnTo>
                    <a:pt x="2959" y="2365"/>
                  </a:lnTo>
                  <a:lnTo>
                    <a:pt x="2986" y="2385"/>
                  </a:lnTo>
                  <a:lnTo>
                    <a:pt x="2990" y="2393"/>
                  </a:lnTo>
                  <a:lnTo>
                    <a:pt x="2988" y="2403"/>
                  </a:lnTo>
                  <a:lnTo>
                    <a:pt x="2982" y="2409"/>
                  </a:lnTo>
                  <a:lnTo>
                    <a:pt x="2974" y="2413"/>
                  </a:lnTo>
                  <a:lnTo>
                    <a:pt x="2965" y="2414"/>
                  </a:lnTo>
                  <a:lnTo>
                    <a:pt x="2957" y="2413"/>
                  </a:lnTo>
                  <a:lnTo>
                    <a:pt x="2957" y="2410"/>
                  </a:lnTo>
                  <a:lnTo>
                    <a:pt x="2959" y="2409"/>
                  </a:lnTo>
                  <a:lnTo>
                    <a:pt x="2962" y="2406"/>
                  </a:lnTo>
                  <a:lnTo>
                    <a:pt x="2964" y="2405"/>
                  </a:lnTo>
                  <a:lnTo>
                    <a:pt x="2964" y="2402"/>
                  </a:lnTo>
                  <a:lnTo>
                    <a:pt x="2931" y="2395"/>
                  </a:lnTo>
                  <a:lnTo>
                    <a:pt x="2925" y="2392"/>
                  </a:lnTo>
                  <a:lnTo>
                    <a:pt x="2924" y="2392"/>
                  </a:lnTo>
                  <a:lnTo>
                    <a:pt x="2914" y="2380"/>
                  </a:lnTo>
                  <a:lnTo>
                    <a:pt x="2911" y="2377"/>
                  </a:lnTo>
                  <a:lnTo>
                    <a:pt x="2906" y="2373"/>
                  </a:lnTo>
                  <a:lnTo>
                    <a:pt x="2901" y="2371"/>
                  </a:lnTo>
                  <a:lnTo>
                    <a:pt x="2896" y="2371"/>
                  </a:lnTo>
                  <a:lnTo>
                    <a:pt x="2897" y="2364"/>
                  </a:lnTo>
                  <a:lnTo>
                    <a:pt x="2891" y="2371"/>
                  </a:lnTo>
                  <a:lnTo>
                    <a:pt x="2887" y="2387"/>
                  </a:lnTo>
                  <a:lnTo>
                    <a:pt x="2885" y="2405"/>
                  </a:lnTo>
                  <a:lnTo>
                    <a:pt x="2887" y="2419"/>
                  </a:lnTo>
                  <a:lnTo>
                    <a:pt x="2894" y="2431"/>
                  </a:lnTo>
                  <a:lnTo>
                    <a:pt x="2903" y="2444"/>
                  </a:lnTo>
                  <a:lnTo>
                    <a:pt x="2925" y="2458"/>
                  </a:lnTo>
                  <a:lnTo>
                    <a:pt x="2932" y="2459"/>
                  </a:lnTo>
                  <a:lnTo>
                    <a:pt x="2950" y="2451"/>
                  </a:lnTo>
                  <a:lnTo>
                    <a:pt x="2966" y="2447"/>
                  </a:lnTo>
                  <a:lnTo>
                    <a:pt x="2978" y="2442"/>
                  </a:lnTo>
                  <a:lnTo>
                    <a:pt x="2994" y="2439"/>
                  </a:lnTo>
                  <a:lnTo>
                    <a:pt x="3001" y="2436"/>
                  </a:lnTo>
                  <a:lnTo>
                    <a:pt x="3008" y="2424"/>
                  </a:lnTo>
                  <a:lnTo>
                    <a:pt x="3010" y="2424"/>
                  </a:lnTo>
                  <a:lnTo>
                    <a:pt x="3020" y="2414"/>
                  </a:lnTo>
                  <a:lnTo>
                    <a:pt x="3027" y="2419"/>
                  </a:lnTo>
                  <a:lnTo>
                    <a:pt x="3039" y="2419"/>
                  </a:lnTo>
                  <a:lnTo>
                    <a:pt x="3039" y="2423"/>
                  </a:lnTo>
                  <a:lnTo>
                    <a:pt x="3039" y="2426"/>
                  </a:lnTo>
                  <a:lnTo>
                    <a:pt x="3043" y="2427"/>
                  </a:lnTo>
                  <a:lnTo>
                    <a:pt x="3045" y="2427"/>
                  </a:lnTo>
                  <a:lnTo>
                    <a:pt x="3046" y="2425"/>
                  </a:lnTo>
                  <a:lnTo>
                    <a:pt x="3047" y="2421"/>
                  </a:lnTo>
                  <a:lnTo>
                    <a:pt x="3049" y="2424"/>
                  </a:lnTo>
                  <a:lnTo>
                    <a:pt x="3052" y="2425"/>
                  </a:lnTo>
                  <a:lnTo>
                    <a:pt x="3054" y="2425"/>
                  </a:lnTo>
                  <a:lnTo>
                    <a:pt x="3056" y="2426"/>
                  </a:lnTo>
                  <a:lnTo>
                    <a:pt x="3056" y="2424"/>
                  </a:lnTo>
                  <a:lnTo>
                    <a:pt x="3057" y="2423"/>
                  </a:lnTo>
                  <a:lnTo>
                    <a:pt x="3057" y="2421"/>
                  </a:lnTo>
                  <a:lnTo>
                    <a:pt x="3058" y="2419"/>
                  </a:lnTo>
                  <a:lnTo>
                    <a:pt x="3063" y="2423"/>
                  </a:lnTo>
                  <a:lnTo>
                    <a:pt x="3070" y="2425"/>
                  </a:lnTo>
                  <a:lnTo>
                    <a:pt x="3076" y="2424"/>
                  </a:lnTo>
                  <a:lnTo>
                    <a:pt x="3081" y="2422"/>
                  </a:lnTo>
                  <a:lnTo>
                    <a:pt x="3088" y="2413"/>
                  </a:lnTo>
                  <a:lnTo>
                    <a:pt x="3093" y="2410"/>
                  </a:lnTo>
                  <a:lnTo>
                    <a:pt x="3099" y="2412"/>
                  </a:lnTo>
                  <a:lnTo>
                    <a:pt x="3102" y="2412"/>
                  </a:lnTo>
                  <a:lnTo>
                    <a:pt x="3103" y="2408"/>
                  </a:lnTo>
                  <a:lnTo>
                    <a:pt x="3103" y="2405"/>
                  </a:lnTo>
                  <a:lnTo>
                    <a:pt x="3101" y="2402"/>
                  </a:lnTo>
                  <a:lnTo>
                    <a:pt x="3099" y="2398"/>
                  </a:lnTo>
                  <a:lnTo>
                    <a:pt x="3101" y="2397"/>
                  </a:lnTo>
                  <a:lnTo>
                    <a:pt x="3116" y="2391"/>
                  </a:lnTo>
                  <a:lnTo>
                    <a:pt x="3115" y="2393"/>
                  </a:lnTo>
                  <a:lnTo>
                    <a:pt x="3115" y="2393"/>
                  </a:lnTo>
                  <a:lnTo>
                    <a:pt x="3114" y="2393"/>
                  </a:lnTo>
                  <a:lnTo>
                    <a:pt x="3113" y="2394"/>
                  </a:lnTo>
                  <a:lnTo>
                    <a:pt x="3120" y="2395"/>
                  </a:lnTo>
                  <a:lnTo>
                    <a:pt x="3122" y="2388"/>
                  </a:lnTo>
                  <a:lnTo>
                    <a:pt x="3123" y="2378"/>
                  </a:lnTo>
                  <a:lnTo>
                    <a:pt x="3126" y="2370"/>
                  </a:lnTo>
                  <a:lnTo>
                    <a:pt x="3132" y="2367"/>
                  </a:lnTo>
                  <a:lnTo>
                    <a:pt x="3148" y="2364"/>
                  </a:lnTo>
                  <a:lnTo>
                    <a:pt x="3153" y="2362"/>
                  </a:lnTo>
                  <a:lnTo>
                    <a:pt x="3155" y="2365"/>
                  </a:lnTo>
                  <a:lnTo>
                    <a:pt x="3156" y="2366"/>
                  </a:lnTo>
                  <a:lnTo>
                    <a:pt x="3157" y="2368"/>
                  </a:lnTo>
                  <a:lnTo>
                    <a:pt x="3153" y="2369"/>
                  </a:lnTo>
                  <a:lnTo>
                    <a:pt x="3151" y="2371"/>
                  </a:lnTo>
                  <a:lnTo>
                    <a:pt x="3151" y="2373"/>
                  </a:lnTo>
                  <a:lnTo>
                    <a:pt x="3150" y="2376"/>
                  </a:lnTo>
                  <a:lnTo>
                    <a:pt x="3153" y="2377"/>
                  </a:lnTo>
                  <a:lnTo>
                    <a:pt x="3155" y="2378"/>
                  </a:lnTo>
                  <a:lnTo>
                    <a:pt x="3157" y="2380"/>
                  </a:lnTo>
                  <a:lnTo>
                    <a:pt x="3159" y="2383"/>
                  </a:lnTo>
                  <a:lnTo>
                    <a:pt x="3165" y="2377"/>
                  </a:lnTo>
                  <a:lnTo>
                    <a:pt x="3173" y="2377"/>
                  </a:lnTo>
                  <a:lnTo>
                    <a:pt x="3181" y="2382"/>
                  </a:lnTo>
                  <a:lnTo>
                    <a:pt x="3184" y="2391"/>
                  </a:lnTo>
                  <a:lnTo>
                    <a:pt x="3186" y="2391"/>
                  </a:lnTo>
                  <a:lnTo>
                    <a:pt x="3184" y="2382"/>
                  </a:lnTo>
                  <a:lnTo>
                    <a:pt x="3178" y="2376"/>
                  </a:lnTo>
                  <a:lnTo>
                    <a:pt x="3170" y="2373"/>
                  </a:lnTo>
                  <a:lnTo>
                    <a:pt x="3161" y="2374"/>
                  </a:lnTo>
                  <a:lnTo>
                    <a:pt x="3165" y="2367"/>
                  </a:lnTo>
                  <a:lnTo>
                    <a:pt x="3172" y="2362"/>
                  </a:lnTo>
                  <a:lnTo>
                    <a:pt x="3178" y="2360"/>
                  </a:lnTo>
                  <a:lnTo>
                    <a:pt x="3179" y="2367"/>
                  </a:lnTo>
                  <a:lnTo>
                    <a:pt x="3185" y="2368"/>
                  </a:lnTo>
                  <a:lnTo>
                    <a:pt x="3195" y="2378"/>
                  </a:lnTo>
                  <a:lnTo>
                    <a:pt x="3202" y="2382"/>
                  </a:lnTo>
                  <a:lnTo>
                    <a:pt x="3202" y="2378"/>
                  </a:lnTo>
                  <a:lnTo>
                    <a:pt x="3195" y="2374"/>
                  </a:lnTo>
                  <a:lnTo>
                    <a:pt x="3189" y="2368"/>
                  </a:lnTo>
                  <a:lnTo>
                    <a:pt x="3189" y="2359"/>
                  </a:lnTo>
                  <a:lnTo>
                    <a:pt x="3189" y="2355"/>
                  </a:lnTo>
                  <a:lnTo>
                    <a:pt x="3194" y="2345"/>
                  </a:lnTo>
                  <a:lnTo>
                    <a:pt x="3195" y="2341"/>
                  </a:lnTo>
                  <a:lnTo>
                    <a:pt x="3195" y="2337"/>
                  </a:lnTo>
                  <a:lnTo>
                    <a:pt x="3196" y="2333"/>
                  </a:lnTo>
                  <a:lnTo>
                    <a:pt x="3210" y="2310"/>
                  </a:lnTo>
                  <a:lnTo>
                    <a:pt x="3223" y="2295"/>
                  </a:lnTo>
                  <a:lnTo>
                    <a:pt x="3222" y="2289"/>
                  </a:lnTo>
                  <a:lnTo>
                    <a:pt x="3219" y="2286"/>
                  </a:lnTo>
                  <a:lnTo>
                    <a:pt x="3213" y="2284"/>
                  </a:lnTo>
                  <a:lnTo>
                    <a:pt x="3209" y="2281"/>
                  </a:lnTo>
                  <a:lnTo>
                    <a:pt x="3211" y="2272"/>
                  </a:lnTo>
                  <a:lnTo>
                    <a:pt x="3213" y="2266"/>
                  </a:lnTo>
                  <a:lnTo>
                    <a:pt x="3211" y="2264"/>
                  </a:lnTo>
                  <a:lnTo>
                    <a:pt x="3208" y="2262"/>
                  </a:lnTo>
                  <a:lnTo>
                    <a:pt x="3206" y="2260"/>
                  </a:lnTo>
                  <a:lnTo>
                    <a:pt x="3203" y="2251"/>
                  </a:lnTo>
                  <a:lnTo>
                    <a:pt x="3202" y="2243"/>
                  </a:lnTo>
                  <a:lnTo>
                    <a:pt x="3204" y="2234"/>
                  </a:lnTo>
                  <a:lnTo>
                    <a:pt x="3209" y="2224"/>
                  </a:lnTo>
                  <a:lnTo>
                    <a:pt x="3210" y="2216"/>
                  </a:lnTo>
                  <a:lnTo>
                    <a:pt x="3206" y="2194"/>
                  </a:lnTo>
                  <a:lnTo>
                    <a:pt x="3206" y="2186"/>
                  </a:lnTo>
                  <a:lnTo>
                    <a:pt x="3216" y="2172"/>
                  </a:lnTo>
                  <a:lnTo>
                    <a:pt x="3221" y="2152"/>
                  </a:lnTo>
                  <a:lnTo>
                    <a:pt x="3220" y="2141"/>
                  </a:lnTo>
                  <a:lnTo>
                    <a:pt x="3220" y="2137"/>
                  </a:lnTo>
                  <a:lnTo>
                    <a:pt x="3224" y="2132"/>
                  </a:lnTo>
                  <a:lnTo>
                    <a:pt x="3228" y="2131"/>
                  </a:lnTo>
                  <a:lnTo>
                    <a:pt x="3232" y="2130"/>
                  </a:lnTo>
                  <a:lnTo>
                    <a:pt x="3236" y="2127"/>
                  </a:lnTo>
                  <a:lnTo>
                    <a:pt x="3240" y="2118"/>
                  </a:lnTo>
                  <a:lnTo>
                    <a:pt x="3237" y="2099"/>
                  </a:lnTo>
                  <a:lnTo>
                    <a:pt x="3240" y="2087"/>
                  </a:lnTo>
                  <a:lnTo>
                    <a:pt x="3239" y="2071"/>
                  </a:lnTo>
                  <a:lnTo>
                    <a:pt x="3250" y="2049"/>
                  </a:lnTo>
                  <a:lnTo>
                    <a:pt x="3254" y="2049"/>
                  </a:lnTo>
                  <a:lnTo>
                    <a:pt x="3256" y="2054"/>
                  </a:lnTo>
                  <a:lnTo>
                    <a:pt x="3258" y="2066"/>
                  </a:lnTo>
                  <a:lnTo>
                    <a:pt x="3259" y="2086"/>
                  </a:lnTo>
                  <a:lnTo>
                    <a:pt x="3262" y="2104"/>
                  </a:lnTo>
                  <a:lnTo>
                    <a:pt x="3265" y="2104"/>
                  </a:lnTo>
                  <a:lnTo>
                    <a:pt x="3248" y="1974"/>
                  </a:lnTo>
                  <a:lnTo>
                    <a:pt x="3240" y="1965"/>
                  </a:lnTo>
                  <a:close/>
                  <a:moveTo>
                    <a:pt x="2854" y="923"/>
                  </a:moveTo>
                  <a:lnTo>
                    <a:pt x="2854" y="909"/>
                  </a:lnTo>
                  <a:lnTo>
                    <a:pt x="2845" y="897"/>
                  </a:lnTo>
                  <a:lnTo>
                    <a:pt x="2840" y="898"/>
                  </a:lnTo>
                  <a:lnTo>
                    <a:pt x="2836" y="901"/>
                  </a:lnTo>
                  <a:lnTo>
                    <a:pt x="2828" y="909"/>
                  </a:lnTo>
                  <a:lnTo>
                    <a:pt x="2821" y="915"/>
                  </a:lnTo>
                  <a:lnTo>
                    <a:pt x="2819" y="919"/>
                  </a:lnTo>
                  <a:lnTo>
                    <a:pt x="2818" y="926"/>
                  </a:lnTo>
                  <a:lnTo>
                    <a:pt x="2810" y="928"/>
                  </a:lnTo>
                  <a:lnTo>
                    <a:pt x="2809" y="940"/>
                  </a:lnTo>
                  <a:lnTo>
                    <a:pt x="2812" y="954"/>
                  </a:lnTo>
                  <a:lnTo>
                    <a:pt x="2817" y="961"/>
                  </a:lnTo>
                  <a:lnTo>
                    <a:pt x="2827" y="996"/>
                  </a:lnTo>
                  <a:lnTo>
                    <a:pt x="2830" y="1004"/>
                  </a:lnTo>
                  <a:lnTo>
                    <a:pt x="2837" y="1012"/>
                  </a:lnTo>
                  <a:lnTo>
                    <a:pt x="2858" y="1052"/>
                  </a:lnTo>
                  <a:lnTo>
                    <a:pt x="2867" y="1063"/>
                  </a:lnTo>
                  <a:lnTo>
                    <a:pt x="2864" y="1056"/>
                  </a:lnTo>
                  <a:lnTo>
                    <a:pt x="2861" y="1050"/>
                  </a:lnTo>
                  <a:lnTo>
                    <a:pt x="2855" y="1042"/>
                  </a:lnTo>
                  <a:lnTo>
                    <a:pt x="2854" y="1037"/>
                  </a:lnTo>
                  <a:lnTo>
                    <a:pt x="2853" y="1033"/>
                  </a:lnTo>
                  <a:lnTo>
                    <a:pt x="2854" y="1024"/>
                  </a:lnTo>
                  <a:lnTo>
                    <a:pt x="2847" y="970"/>
                  </a:lnTo>
                  <a:lnTo>
                    <a:pt x="2847" y="953"/>
                  </a:lnTo>
                  <a:lnTo>
                    <a:pt x="2854" y="923"/>
                  </a:lnTo>
                  <a:close/>
                  <a:moveTo>
                    <a:pt x="2872" y="1071"/>
                  </a:moveTo>
                  <a:lnTo>
                    <a:pt x="2874" y="1076"/>
                  </a:lnTo>
                  <a:lnTo>
                    <a:pt x="2875" y="1081"/>
                  </a:lnTo>
                  <a:lnTo>
                    <a:pt x="2875" y="1082"/>
                  </a:lnTo>
                  <a:lnTo>
                    <a:pt x="2878" y="1081"/>
                  </a:lnTo>
                  <a:lnTo>
                    <a:pt x="2877" y="1077"/>
                  </a:lnTo>
                  <a:lnTo>
                    <a:pt x="2867" y="1064"/>
                  </a:lnTo>
                  <a:lnTo>
                    <a:pt x="2872" y="1071"/>
                  </a:lnTo>
                  <a:close/>
                  <a:moveTo>
                    <a:pt x="2997" y="1253"/>
                  </a:moveTo>
                  <a:lnTo>
                    <a:pt x="3006" y="1264"/>
                  </a:lnTo>
                  <a:lnTo>
                    <a:pt x="3008" y="1268"/>
                  </a:lnTo>
                  <a:lnTo>
                    <a:pt x="3010" y="1273"/>
                  </a:lnTo>
                  <a:lnTo>
                    <a:pt x="3015" y="1281"/>
                  </a:lnTo>
                  <a:lnTo>
                    <a:pt x="3019" y="1294"/>
                  </a:lnTo>
                  <a:lnTo>
                    <a:pt x="3023" y="1300"/>
                  </a:lnTo>
                  <a:lnTo>
                    <a:pt x="3028" y="1305"/>
                  </a:lnTo>
                  <a:lnTo>
                    <a:pt x="3032" y="1312"/>
                  </a:lnTo>
                  <a:lnTo>
                    <a:pt x="3060" y="1375"/>
                  </a:lnTo>
                  <a:lnTo>
                    <a:pt x="3068" y="1388"/>
                  </a:lnTo>
                  <a:lnTo>
                    <a:pt x="3070" y="1394"/>
                  </a:lnTo>
                  <a:lnTo>
                    <a:pt x="3071" y="1396"/>
                  </a:lnTo>
                  <a:lnTo>
                    <a:pt x="3077" y="1399"/>
                  </a:lnTo>
                  <a:lnTo>
                    <a:pt x="3079" y="1401"/>
                  </a:lnTo>
                  <a:lnTo>
                    <a:pt x="3082" y="1408"/>
                  </a:lnTo>
                  <a:lnTo>
                    <a:pt x="3115" y="1456"/>
                  </a:lnTo>
                  <a:lnTo>
                    <a:pt x="3122" y="1472"/>
                  </a:lnTo>
                  <a:lnTo>
                    <a:pt x="3132" y="1480"/>
                  </a:lnTo>
                  <a:lnTo>
                    <a:pt x="3140" y="1492"/>
                  </a:lnTo>
                  <a:lnTo>
                    <a:pt x="3140" y="1491"/>
                  </a:lnTo>
                  <a:lnTo>
                    <a:pt x="3140" y="1492"/>
                  </a:lnTo>
                  <a:lnTo>
                    <a:pt x="3137" y="1482"/>
                  </a:lnTo>
                  <a:lnTo>
                    <a:pt x="3037" y="1314"/>
                  </a:lnTo>
                  <a:lnTo>
                    <a:pt x="3035" y="1307"/>
                  </a:lnTo>
                  <a:lnTo>
                    <a:pt x="3032" y="1298"/>
                  </a:lnTo>
                  <a:lnTo>
                    <a:pt x="3029" y="1289"/>
                  </a:lnTo>
                  <a:lnTo>
                    <a:pt x="3020" y="1274"/>
                  </a:lnTo>
                  <a:lnTo>
                    <a:pt x="3000" y="1249"/>
                  </a:lnTo>
                  <a:lnTo>
                    <a:pt x="2988" y="1232"/>
                  </a:lnTo>
                  <a:lnTo>
                    <a:pt x="2982" y="1215"/>
                  </a:lnTo>
                  <a:lnTo>
                    <a:pt x="2981" y="1214"/>
                  </a:lnTo>
                  <a:lnTo>
                    <a:pt x="2979" y="1213"/>
                  </a:lnTo>
                  <a:lnTo>
                    <a:pt x="2979" y="1212"/>
                  </a:lnTo>
                  <a:lnTo>
                    <a:pt x="2978" y="1209"/>
                  </a:lnTo>
                  <a:lnTo>
                    <a:pt x="2978" y="1210"/>
                  </a:lnTo>
                  <a:lnTo>
                    <a:pt x="2978" y="1209"/>
                  </a:lnTo>
                  <a:lnTo>
                    <a:pt x="2975" y="1211"/>
                  </a:lnTo>
                  <a:lnTo>
                    <a:pt x="2974" y="1212"/>
                  </a:lnTo>
                  <a:lnTo>
                    <a:pt x="2973" y="1214"/>
                  </a:lnTo>
                  <a:lnTo>
                    <a:pt x="2980" y="1222"/>
                  </a:lnTo>
                  <a:lnTo>
                    <a:pt x="2997" y="1253"/>
                  </a:lnTo>
                  <a:close/>
                  <a:moveTo>
                    <a:pt x="3273" y="2931"/>
                  </a:moveTo>
                  <a:lnTo>
                    <a:pt x="3275" y="2928"/>
                  </a:lnTo>
                  <a:lnTo>
                    <a:pt x="3276" y="2926"/>
                  </a:lnTo>
                  <a:lnTo>
                    <a:pt x="3274" y="2928"/>
                  </a:lnTo>
                  <a:lnTo>
                    <a:pt x="3273" y="2931"/>
                  </a:lnTo>
                  <a:close/>
                  <a:moveTo>
                    <a:pt x="3310" y="2908"/>
                  </a:moveTo>
                  <a:lnTo>
                    <a:pt x="3313" y="2907"/>
                  </a:lnTo>
                  <a:lnTo>
                    <a:pt x="3311" y="2906"/>
                  </a:lnTo>
                  <a:lnTo>
                    <a:pt x="3310" y="2908"/>
                  </a:lnTo>
                  <a:close/>
                  <a:moveTo>
                    <a:pt x="3316" y="2906"/>
                  </a:moveTo>
                  <a:lnTo>
                    <a:pt x="3318" y="2904"/>
                  </a:lnTo>
                  <a:lnTo>
                    <a:pt x="3316" y="2904"/>
                  </a:lnTo>
                  <a:lnTo>
                    <a:pt x="3316" y="2906"/>
                  </a:lnTo>
                  <a:close/>
                  <a:moveTo>
                    <a:pt x="3339" y="2891"/>
                  </a:moveTo>
                  <a:lnTo>
                    <a:pt x="3342" y="2891"/>
                  </a:lnTo>
                  <a:lnTo>
                    <a:pt x="3341" y="2888"/>
                  </a:lnTo>
                  <a:lnTo>
                    <a:pt x="3339" y="2891"/>
                  </a:lnTo>
                  <a:close/>
                  <a:moveTo>
                    <a:pt x="3354" y="2885"/>
                  </a:moveTo>
                  <a:lnTo>
                    <a:pt x="3353" y="2888"/>
                  </a:lnTo>
                  <a:lnTo>
                    <a:pt x="3355" y="2887"/>
                  </a:lnTo>
                  <a:lnTo>
                    <a:pt x="3354" y="2885"/>
                  </a:lnTo>
                  <a:close/>
                  <a:moveTo>
                    <a:pt x="2050" y="1013"/>
                  </a:moveTo>
                  <a:lnTo>
                    <a:pt x="2052" y="1015"/>
                  </a:lnTo>
                  <a:lnTo>
                    <a:pt x="2054" y="1016"/>
                  </a:lnTo>
                  <a:lnTo>
                    <a:pt x="2055" y="1016"/>
                  </a:lnTo>
                  <a:lnTo>
                    <a:pt x="2055" y="1015"/>
                  </a:lnTo>
                  <a:lnTo>
                    <a:pt x="2055" y="1014"/>
                  </a:lnTo>
                  <a:lnTo>
                    <a:pt x="2054" y="1012"/>
                  </a:lnTo>
                  <a:lnTo>
                    <a:pt x="2048" y="1012"/>
                  </a:lnTo>
                  <a:lnTo>
                    <a:pt x="2048" y="1013"/>
                  </a:lnTo>
                  <a:lnTo>
                    <a:pt x="2050" y="1013"/>
                  </a:lnTo>
                  <a:close/>
                  <a:moveTo>
                    <a:pt x="2039" y="909"/>
                  </a:moveTo>
                  <a:lnTo>
                    <a:pt x="2040" y="912"/>
                  </a:lnTo>
                  <a:lnTo>
                    <a:pt x="2041" y="914"/>
                  </a:lnTo>
                  <a:lnTo>
                    <a:pt x="2044" y="915"/>
                  </a:lnTo>
                  <a:lnTo>
                    <a:pt x="2045" y="914"/>
                  </a:lnTo>
                  <a:lnTo>
                    <a:pt x="2044" y="913"/>
                  </a:lnTo>
                  <a:lnTo>
                    <a:pt x="2043" y="912"/>
                  </a:lnTo>
                  <a:lnTo>
                    <a:pt x="2042" y="906"/>
                  </a:lnTo>
                  <a:lnTo>
                    <a:pt x="2040" y="903"/>
                  </a:lnTo>
                  <a:lnTo>
                    <a:pt x="2036" y="902"/>
                  </a:lnTo>
                  <a:lnTo>
                    <a:pt x="2034" y="903"/>
                  </a:lnTo>
                  <a:lnTo>
                    <a:pt x="2038" y="905"/>
                  </a:lnTo>
                  <a:lnTo>
                    <a:pt x="2038" y="908"/>
                  </a:lnTo>
                  <a:lnTo>
                    <a:pt x="2039" y="909"/>
                  </a:lnTo>
                  <a:close/>
                  <a:moveTo>
                    <a:pt x="2044" y="960"/>
                  </a:moveTo>
                  <a:lnTo>
                    <a:pt x="2042" y="962"/>
                  </a:lnTo>
                  <a:lnTo>
                    <a:pt x="2043" y="964"/>
                  </a:lnTo>
                  <a:lnTo>
                    <a:pt x="2050" y="961"/>
                  </a:lnTo>
                  <a:lnTo>
                    <a:pt x="2048" y="961"/>
                  </a:lnTo>
                  <a:lnTo>
                    <a:pt x="2044" y="960"/>
                  </a:lnTo>
                  <a:close/>
                  <a:moveTo>
                    <a:pt x="2039" y="969"/>
                  </a:moveTo>
                  <a:lnTo>
                    <a:pt x="2036" y="969"/>
                  </a:lnTo>
                  <a:lnTo>
                    <a:pt x="2034" y="970"/>
                  </a:lnTo>
                  <a:lnTo>
                    <a:pt x="2035" y="972"/>
                  </a:lnTo>
                  <a:lnTo>
                    <a:pt x="2036" y="973"/>
                  </a:lnTo>
                  <a:lnTo>
                    <a:pt x="2035" y="973"/>
                  </a:lnTo>
                  <a:lnTo>
                    <a:pt x="2034" y="973"/>
                  </a:lnTo>
                  <a:lnTo>
                    <a:pt x="2032" y="974"/>
                  </a:lnTo>
                  <a:lnTo>
                    <a:pt x="2032" y="975"/>
                  </a:lnTo>
                  <a:lnTo>
                    <a:pt x="2038" y="976"/>
                  </a:lnTo>
                  <a:lnTo>
                    <a:pt x="2038" y="978"/>
                  </a:lnTo>
                  <a:lnTo>
                    <a:pt x="2040" y="979"/>
                  </a:lnTo>
                  <a:lnTo>
                    <a:pt x="2042" y="979"/>
                  </a:lnTo>
                  <a:lnTo>
                    <a:pt x="2042" y="978"/>
                  </a:lnTo>
                  <a:lnTo>
                    <a:pt x="2044" y="975"/>
                  </a:lnTo>
                  <a:lnTo>
                    <a:pt x="2043" y="969"/>
                  </a:lnTo>
                  <a:lnTo>
                    <a:pt x="2040" y="969"/>
                  </a:lnTo>
                  <a:lnTo>
                    <a:pt x="2039" y="969"/>
                  </a:lnTo>
                  <a:close/>
                  <a:moveTo>
                    <a:pt x="2045" y="985"/>
                  </a:moveTo>
                  <a:lnTo>
                    <a:pt x="2043" y="984"/>
                  </a:lnTo>
                  <a:lnTo>
                    <a:pt x="2043" y="986"/>
                  </a:lnTo>
                  <a:lnTo>
                    <a:pt x="2044" y="986"/>
                  </a:lnTo>
                  <a:lnTo>
                    <a:pt x="2045" y="985"/>
                  </a:lnTo>
                  <a:close/>
                  <a:moveTo>
                    <a:pt x="2034" y="948"/>
                  </a:moveTo>
                  <a:lnTo>
                    <a:pt x="2031" y="947"/>
                  </a:lnTo>
                  <a:lnTo>
                    <a:pt x="2028" y="948"/>
                  </a:lnTo>
                  <a:lnTo>
                    <a:pt x="2028" y="950"/>
                  </a:lnTo>
                  <a:lnTo>
                    <a:pt x="2029" y="953"/>
                  </a:lnTo>
                  <a:lnTo>
                    <a:pt x="2031" y="954"/>
                  </a:lnTo>
                  <a:lnTo>
                    <a:pt x="2031" y="955"/>
                  </a:lnTo>
                  <a:lnTo>
                    <a:pt x="2029" y="958"/>
                  </a:lnTo>
                  <a:lnTo>
                    <a:pt x="2029" y="959"/>
                  </a:lnTo>
                  <a:lnTo>
                    <a:pt x="2031" y="960"/>
                  </a:lnTo>
                  <a:lnTo>
                    <a:pt x="2035" y="959"/>
                  </a:lnTo>
                  <a:lnTo>
                    <a:pt x="2038" y="955"/>
                  </a:lnTo>
                  <a:lnTo>
                    <a:pt x="2037" y="951"/>
                  </a:lnTo>
                  <a:lnTo>
                    <a:pt x="2034" y="948"/>
                  </a:lnTo>
                  <a:close/>
                  <a:moveTo>
                    <a:pt x="2041" y="1001"/>
                  </a:moveTo>
                  <a:lnTo>
                    <a:pt x="2043" y="1003"/>
                  </a:lnTo>
                  <a:lnTo>
                    <a:pt x="2042" y="1000"/>
                  </a:lnTo>
                  <a:lnTo>
                    <a:pt x="2041" y="1001"/>
                  </a:lnTo>
                  <a:close/>
                  <a:moveTo>
                    <a:pt x="2014" y="912"/>
                  </a:moveTo>
                  <a:lnTo>
                    <a:pt x="2013" y="913"/>
                  </a:lnTo>
                  <a:lnTo>
                    <a:pt x="2013" y="915"/>
                  </a:lnTo>
                  <a:lnTo>
                    <a:pt x="2014" y="913"/>
                  </a:lnTo>
                  <a:lnTo>
                    <a:pt x="2015" y="914"/>
                  </a:lnTo>
                  <a:lnTo>
                    <a:pt x="2016" y="915"/>
                  </a:lnTo>
                  <a:lnTo>
                    <a:pt x="2018" y="911"/>
                  </a:lnTo>
                  <a:lnTo>
                    <a:pt x="2016" y="910"/>
                  </a:lnTo>
                  <a:lnTo>
                    <a:pt x="2014" y="911"/>
                  </a:lnTo>
                  <a:lnTo>
                    <a:pt x="2016" y="912"/>
                  </a:lnTo>
                  <a:lnTo>
                    <a:pt x="2015" y="912"/>
                  </a:lnTo>
                  <a:lnTo>
                    <a:pt x="2014" y="912"/>
                  </a:lnTo>
                  <a:close/>
                  <a:moveTo>
                    <a:pt x="2017" y="933"/>
                  </a:moveTo>
                  <a:lnTo>
                    <a:pt x="2014" y="934"/>
                  </a:lnTo>
                  <a:lnTo>
                    <a:pt x="2012" y="936"/>
                  </a:lnTo>
                  <a:lnTo>
                    <a:pt x="2014" y="937"/>
                  </a:lnTo>
                  <a:lnTo>
                    <a:pt x="2017" y="935"/>
                  </a:lnTo>
                  <a:lnTo>
                    <a:pt x="2018" y="935"/>
                  </a:lnTo>
                  <a:lnTo>
                    <a:pt x="2019" y="935"/>
                  </a:lnTo>
                  <a:lnTo>
                    <a:pt x="2021" y="935"/>
                  </a:lnTo>
                  <a:lnTo>
                    <a:pt x="2022" y="934"/>
                  </a:lnTo>
                  <a:lnTo>
                    <a:pt x="2021" y="934"/>
                  </a:lnTo>
                  <a:lnTo>
                    <a:pt x="2017" y="933"/>
                  </a:lnTo>
                  <a:close/>
                  <a:moveTo>
                    <a:pt x="2010" y="917"/>
                  </a:moveTo>
                  <a:lnTo>
                    <a:pt x="2009" y="920"/>
                  </a:lnTo>
                  <a:lnTo>
                    <a:pt x="2011" y="920"/>
                  </a:lnTo>
                  <a:lnTo>
                    <a:pt x="2011" y="919"/>
                  </a:lnTo>
                  <a:lnTo>
                    <a:pt x="2010" y="917"/>
                  </a:lnTo>
                  <a:close/>
                  <a:moveTo>
                    <a:pt x="2033" y="911"/>
                  </a:moveTo>
                  <a:lnTo>
                    <a:pt x="2034" y="910"/>
                  </a:lnTo>
                  <a:lnTo>
                    <a:pt x="2034" y="909"/>
                  </a:lnTo>
                  <a:lnTo>
                    <a:pt x="2032" y="908"/>
                  </a:lnTo>
                  <a:lnTo>
                    <a:pt x="2030" y="908"/>
                  </a:lnTo>
                  <a:lnTo>
                    <a:pt x="2028" y="908"/>
                  </a:lnTo>
                  <a:lnTo>
                    <a:pt x="2026" y="909"/>
                  </a:lnTo>
                  <a:lnTo>
                    <a:pt x="2024" y="911"/>
                  </a:lnTo>
                  <a:lnTo>
                    <a:pt x="2024" y="913"/>
                  </a:lnTo>
                  <a:lnTo>
                    <a:pt x="2029" y="911"/>
                  </a:lnTo>
                  <a:lnTo>
                    <a:pt x="2033" y="911"/>
                  </a:lnTo>
                  <a:close/>
                  <a:moveTo>
                    <a:pt x="2008" y="951"/>
                  </a:moveTo>
                  <a:lnTo>
                    <a:pt x="2010" y="950"/>
                  </a:lnTo>
                  <a:lnTo>
                    <a:pt x="2010" y="949"/>
                  </a:lnTo>
                  <a:lnTo>
                    <a:pt x="2009" y="950"/>
                  </a:lnTo>
                  <a:lnTo>
                    <a:pt x="2008" y="951"/>
                  </a:lnTo>
                  <a:close/>
                  <a:moveTo>
                    <a:pt x="1962" y="813"/>
                  </a:moveTo>
                  <a:lnTo>
                    <a:pt x="1961" y="814"/>
                  </a:lnTo>
                  <a:lnTo>
                    <a:pt x="1959" y="815"/>
                  </a:lnTo>
                  <a:lnTo>
                    <a:pt x="1958" y="818"/>
                  </a:lnTo>
                  <a:lnTo>
                    <a:pt x="1960" y="820"/>
                  </a:lnTo>
                  <a:lnTo>
                    <a:pt x="1963" y="819"/>
                  </a:lnTo>
                  <a:lnTo>
                    <a:pt x="1965" y="816"/>
                  </a:lnTo>
                  <a:lnTo>
                    <a:pt x="1964" y="814"/>
                  </a:lnTo>
                  <a:lnTo>
                    <a:pt x="1962" y="813"/>
                  </a:lnTo>
                  <a:close/>
                  <a:moveTo>
                    <a:pt x="1870" y="810"/>
                  </a:moveTo>
                  <a:lnTo>
                    <a:pt x="1868" y="808"/>
                  </a:lnTo>
                  <a:lnTo>
                    <a:pt x="1865" y="806"/>
                  </a:lnTo>
                  <a:lnTo>
                    <a:pt x="1862" y="809"/>
                  </a:lnTo>
                  <a:lnTo>
                    <a:pt x="1863" y="815"/>
                  </a:lnTo>
                  <a:lnTo>
                    <a:pt x="1867" y="816"/>
                  </a:lnTo>
                  <a:lnTo>
                    <a:pt x="1871" y="813"/>
                  </a:lnTo>
                  <a:lnTo>
                    <a:pt x="1874" y="812"/>
                  </a:lnTo>
                  <a:lnTo>
                    <a:pt x="1873" y="811"/>
                  </a:lnTo>
                  <a:lnTo>
                    <a:pt x="1870" y="810"/>
                  </a:lnTo>
                  <a:close/>
                  <a:moveTo>
                    <a:pt x="2025" y="899"/>
                  </a:moveTo>
                  <a:lnTo>
                    <a:pt x="2028" y="901"/>
                  </a:lnTo>
                  <a:lnTo>
                    <a:pt x="2031" y="901"/>
                  </a:lnTo>
                  <a:lnTo>
                    <a:pt x="2032" y="900"/>
                  </a:lnTo>
                  <a:lnTo>
                    <a:pt x="2032" y="899"/>
                  </a:lnTo>
                  <a:lnTo>
                    <a:pt x="2030" y="899"/>
                  </a:lnTo>
                  <a:lnTo>
                    <a:pt x="2029" y="898"/>
                  </a:lnTo>
                  <a:lnTo>
                    <a:pt x="2027" y="897"/>
                  </a:lnTo>
                  <a:lnTo>
                    <a:pt x="2025" y="898"/>
                  </a:lnTo>
                  <a:lnTo>
                    <a:pt x="2023" y="899"/>
                  </a:lnTo>
                  <a:lnTo>
                    <a:pt x="2024" y="900"/>
                  </a:lnTo>
                  <a:lnTo>
                    <a:pt x="2025" y="899"/>
                  </a:lnTo>
                  <a:close/>
                  <a:moveTo>
                    <a:pt x="2030" y="977"/>
                  </a:moveTo>
                  <a:lnTo>
                    <a:pt x="2030" y="976"/>
                  </a:lnTo>
                  <a:lnTo>
                    <a:pt x="2028" y="976"/>
                  </a:lnTo>
                  <a:lnTo>
                    <a:pt x="2026" y="978"/>
                  </a:lnTo>
                  <a:lnTo>
                    <a:pt x="2027" y="979"/>
                  </a:lnTo>
                  <a:lnTo>
                    <a:pt x="2028" y="978"/>
                  </a:lnTo>
                  <a:lnTo>
                    <a:pt x="2030" y="977"/>
                  </a:lnTo>
                  <a:close/>
                  <a:moveTo>
                    <a:pt x="2711" y="2746"/>
                  </a:moveTo>
                  <a:lnTo>
                    <a:pt x="2709" y="2745"/>
                  </a:lnTo>
                  <a:lnTo>
                    <a:pt x="2706" y="2744"/>
                  </a:lnTo>
                  <a:lnTo>
                    <a:pt x="2706" y="2744"/>
                  </a:lnTo>
                  <a:lnTo>
                    <a:pt x="2704" y="2744"/>
                  </a:lnTo>
                  <a:lnTo>
                    <a:pt x="2696" y="2753"/>
                  </a:lnTo>
                  <a:lnTo>
                    <a:pt x="2694" y="2755"/>
                  </a:lnTo>
                  <a:lnTo>
                    <a:pt x="2689" y="2755"/>
                  </a:lnTo>
                  <a:lnTo>
                    <a:pt x="2685" y="2755"/>
                  </a:lnTo>
                  <a:lnTo>
                    <a:pt x="2681" y="2756"/>
                  </a:lnTo>
                  <a:lnTo>
                    <a:pt x="2681" y="2763"/>
                  </a:lnTo>
                  <a:lnTo>
                    <a:pt x="2681" y="2763"/>
                  </a:lnTo>
                  <a:lnTo>
                    <a:pt x="2681" y="2763"/>
                  </a:lnTo>
                  <a:lnTo>
                    <a:pt x="2693" y="2760"/>
                  </a:lnTo>
                  <a:lnTo>
                    <a:pt x="2699" y="2757"/>
                  </a:lnTo>
                  <a:lnTo>
                    <a:pt x="2702" y="2754"/>
                  </a:lnTo>
                  <a:lnTo>
                    <a:pt x="2704" y="2751"/>
                  </a:lnTo>
                  <a:lnTo>
                    <a:pt x="2704" y="2747"/>
                  </a:lnTo>
                  <a:lnTo>
                    <a:pt x="2706" y="2749"/>
                  </a:lnTo>
                  <a:lnTo>
                    <a:pt x="2706" y="2749"/>
                  </a:lnTo>
                  <a:lnTo>
                    <a:pt x="2707" y="2749"/>
                  </a:lnTo>
                  <a:lnTo>
                    <a:pt x="2707" y="2748"/>
                  </a:lnTo>
                  <a:lnTo>
                    <a:pt x="2707" y="2747"/>
                  </a:lnTo>
                  <a:lnTo>
                    <a:pt x="2708" y="2749"/>
                  </a:lnTo>
                  <a:lnTo>
                    <a:pt x="2709" y="2750"/>
                  </a:lnTo>
                  <a:lnTo>
                    <a:pt x="2711" y="2751"/>
                  </a:lnTo>
                  <a:lnTo>
                    <a:pt x="2711" y="2751"/>
                  </a:lnTo>
                  <a:lnTo>
                    <a:pt x="2714" y="2752"/>
                  </a:lnTo>
                  <a:lnTo>
                    <a:pt x="2712" y="2748"/>
                  </a:lnTo>
                  <a:lnTo>
                    <a:pt x="2711" y="2746"/>
                  </a:lnTo>
                  <a:close/>
                  <a:moveTo>
                    <a:pt x="2682" y="2158"/>
                  </a:moveTo>
                  <a:lnTo>
                    <a:pt x="2682" y="2156"/>
                  </a:lnTo>
                  <a:lnTo>
                    <a:pt x="2681" y="2155"/>
                  </a:lnTo>
                  <a:lnTo>
                    <a:pt x="2679" y="2156"/>
                  </a:lnTo>
                  <a:lnTo>
                    <a:pt x="2679" y="2160"/>
                  </a:lnTo>
                  <a:lnTo>
                    <a:pt x="2680" y="2162"/>
                  </a:lnTo>
                  <a:lnTo>
                    <a:pt x="2682" y="2160"/>
                  </a:lnTo>
                  <a:lnTo>
                    <a:pt x="2682" y="2158"/>
                  </a:lnTo>
                  <a:close/>
                  <a:moveTo>
                    <a:pt x="2553" y="2761"/>
                  </a:moveTo>
                  <a:lnTo>
                    <a:pt x="2548" y="2760"/>
                  </a:lnTo>
                  <a:lnTo>
                    <a:pt x="2544" y="2762"/>
                  </a:lnTo>
                  <a:lnTo>
                    <a:pt x="2543" y="2763"/>
                  </a:lnTo>
                  <a:lnTo>
                    <a:pt x="2545" y="2763"/>
                  </a:lnTo>
                  <a:lnTo>
                    <a:pt x="2547" y="2762"/>
                  </a:lnTo>
                  <a:lnTo>
                    <a:pt x="2550" y="2764"/>
                  </a:lnTo>
                  <a:lnTo>
                    <a:pt x="2554" y="2765"/>
                  </a:lnTo>
                  <a:lnTo>
                    <a:pt x="2558" y="2771"/>
                  </a:lnTo>
                  <a:lnTo>
                    <a:pt x="2559" y="2773"/>
                  </a:lnTo>
                  <a:lnTo>
                    <a:pt x="2560" y="2768"/>
                  </a:lnTo>
                  <a:lnTo>
                    <a:pt x="2558" y="2764"/>
                  </a:lnTo>
                  <a:lnTo>
                    <a:pt x="2553" y="2761"/>
                  </a:lnTo>
                  <a:close/>
                  <a:moveTo>
                    <a:pt x="2553" y="2779"/>
                  </a:moveTo>
                  <a:lnTo>
                    <a:pt x="2553" y="2781"/>
                  </a:lnTo>
                  <a:lnTo>
                    <a:pt x="2557" y="2779"/>
                  </a:lnTo>
                  <a:lnTo>
                    <a:pt x="2558" y="2777"/>
                  </a:lnTo>
                  <a:lnTo>
                    <a:pt x="2557" y="2777"/>
                  </a:lnTo>
                  <a:lnTo>
                    <a:pt x="2553" y="2779"/>
                  </a:lnTo>
                  <a:close/>
                  <a:moveTo>
                    <a:pt x="2545" y="2782"/>
                  </a:moveTo>
                  <a:lnTo>
                    <a:pt x="2544" y="2782"/>
                  </a:lnTo>
                  <a:lnTo>
                    <a:pt x="2544" y="2782"/>
                  </a:lnTo>
                  <a:lnTo>
                    <a:pt x="2544" y="2783"/>
                  </a:lnTo>
                  <a:lnTo>
                    <a:pt x="2545" y="2783"/>
                  </a:lnTo>
                  <a:lnTo>
                    <a:pt x="2545" y="2783"/>
                  </a:lnTo>
                  <a:lnTo>
                    <a:pt x="2545" y="2782"/>
                  </a:lnTo>
                  <a:close/>
                  <a:moveTo>
                    <a:pt x="2741" y="2728"/>
                  </a:moveTo>
                  <a:lnTo>
                    <a:pt x="2741" y="2729"/>
                  </a:lnTo>
                  <a:lnTo>
                    <a:pt x="2741" y="2728"/>
                  </a:lnTo>
                  <a:lnTo>
                    <a:pt x="2730" y="2733"/>
                  </a:lnTo>
                  <a:lnTo>
                    <a:pt x="2726" y="2734"/>
                  </a:lnTo>
                  <a:lnTo>
                    <a:pt x="2721" y="2732"/>
                  </a:lnTo>
                  <a:lnTo>
                    <a:pt x="2721" y="2732"/>
                  </a:lnTo>
                  <a:lnTo>
                    <a:pt x="2719" y="2732"/>
                  </a:lnTo>
                  <a:lnTo>
                    <a:pt x="2717" y="2735"/>
                  </a:lnTo>
                  <a:lnTo>
                    <a:pt x="2717" y="2738"/>
                  </a:lnTo>
                  <a:lnTo>
                    <a:pt x="2718" y="2740"/>
                  </a:lnTo>
                  <a:lnTo>
                    <a:pt x="2720" y="2742"/>
                  </a:lnTo>
                  <a:lnTo>
                    <a:pt x="2721" y="2744"/>
                  </a:lnTo>
                  <a:lnTo>
                    <a:pt x="2717" y="2750"/>
                  </a:lnTo>
                  <a:lnTo>
                    <a:pt x="2716" y="2751"/>
                  </a:lnTo>
                  <a:lnTo>
                    <a:pt x="2716" y="2751"/>
                  </a:lnTo>
                  <a:lnTo>
                    <a:pt x="2716" y="2751"/>
                  </a:lnTo>
                  <a:lnTo>
                    <a:pt x="2745" y="2737"/>
                  </a:lnTo>
                  <a:lnTo>
                    <a:pt x="2742" y="2730"/>
                  </a:lnTo>
                  <a:lnTo>
                    <a:pt x="2741" y="2728"/>
                  </a:lnTo>
                  <a:close/>
                  <a:moveTo>
                    <a:pt x="2754" y="2186"/>
                  </a:moveTo>
                  <a:lnTo>
                    <a:pt x="2756" y="2186"/>
                  </a:lnTo>
                  <a:lnTo>
                    <a:pt x="2755" y="2185"/>
                  </a:lnTo>
                  <a:lnTo>
                    <a:pt x="2756" y="2183"/>
                  </a:lnTo>
                  <a:lnTo>
                    <a:pt x="2758" y="2181"/>
                  </a:lnTo>
                  <a:lnTo>
                    <a:pt x="2760" y="2179"/>
                  </a:lnTo>
                  <a:lnTo>
                    <a:pt x="2764" y="2178"/>
                  </a:lnTo>
                  <a:lnTo>
                    <a:pt x="2766" y="2176"/>
                  </a:lnTo>
                  <a:lnTo>
                    <a:pt x="2765" y="2174"/>
                  </a:lnTo>
                  <a:lnTo>
                    <a:pt x="2761" y="2172"/>
                  </a:lnTo>
                  <a:lnTo>
                    <a:pt x="2758" y="2171"/>
                  </a:lnTo>
                  <a:lnTo>
                    <a:pt x="2750" y="2167"/>
                  </a:lnTo>
                  <a:lnTo>
                    <a:pt x="2747" y="2164"/>
                  </a:lnTo>
                  <a:lnTo>
                    <a:pt x="2739" y="2162"/>
                  </a:lnTo>
                  <a:lnTo>
                    <a:pt x="2736" y="2167"/>
                  </a:lnTo>
                  <a:lnTo>
                    <a:pt x="2736" y="2171"/>
                  </a:lnTo>
                  <a:lnTo>
                    <a:pt x="2737" y="2174"/>
                  </a:lnTo>
                  <a:lnTo>
                    <a:pt x="2739" y="2183"/>
                  </a:lnTo>
                  <a:lnTo>
                    <a:pt x="2741" y="2183"/>
                  </a:lnTo>
                  <a:lnTo>
                    <a:pt x="2744" y="2179"/>
                  </a:lnTo>
                  <a:lnTo>
                    <a:pt x="2747" y="2180"/>
                  </a:lnTo>
                  <a:lnTo>
                    <a:pt x="2753" y="2184"/>
                  </a:lnTo>
                  <a:lnTo>
                    <a:pt x="2754" y="2186"/>
                  </a:lnTo>
                  <a:close/>
                  <a:moveTo>
                    <a:pt x="2763" y="2179"/>
                  </a:moveTo>
                  <a:lnTo>
                    <a:pt x="2759" y="2183"/>
                  </a:lnTo>
                  <a:lnTo>
                    <a:pt x="2760" y="2185"/>
                  </a:lnTo>
                  <a:lnTo>
                    <a:pt x="2771" y="2187"/>
                  </a:lnTo>
                  <a:lnTo>
                    <a:pt x="2774" y="2186"/>
                  </a:lnTo>
                  <a:lnTo>
                    <a:pt x="2776" y="2183"/>
                  </a:lnTo>
                  <a:lnTo>
                    <a:pt x="2774" y="2180"/>
                  </a:lnTo>
                  <a:lnTo>
                    <a:pt x="2770" y="2180"/>
                  </a:lnTo>
                  <a:lnTo>
                    <a:pt x="2767" y="2181"/>
                  </a:lnTo>
                  <a:lnTo>
                    <a:pt x="2766" y="2182"/>
                  </a:lnTo>
                  <a:lnTo>
                    <a:pt x="2765" y="2180"/>
                  </a:lnTo>
                  <a:lnTo>
                    <a:pt x="2763" y="2179"/>
                  </a:lnTo>
                  <a:close/>
                  <a:moveTo>
                    <a:pt x="2541" y="2773"/>
                  </a:moveTo>
                  <a:lnTo>
                    <a:pt x="2541" y="2773"/>
                  </a:lnTo>
                  <a:lnTo>
                    <a:pt x="2541" y="2772"/>
                  </a:lnTo>
                  <a:lnTo>
                    <a:pt x="2541" y="2773"/>
                  </a:lnTo>
                  <a:close/>
                  <a:moveTo>
                    <a:pt x="2692" y="2150"/>
                  </a:moveTo>
                  <a:lnTo>
                    <a:pt x="2689" y="2147"/>
                  </a:lnTo>
                  <a:lnTo>
                    <a:pt x="2684" y="2148"/>
                  </a:lnTo>
                  <a:lnTo>
                    <a:pt x="2684" y="2152"/>
                  </a:lnTo>
                  <a:lnTo>
                    <a:pt x="2685" y="2154"/>
                  </a:lnTo>
                  <a:lnTo>
                    <a:pt x="2687" y="2156"/>
                  </a:lnTo>
                  <a:lnTo>
                    <a:pt x="2690" y="2156"/>
                  </a:lnTo>
                  <a:lnTo>
                    <a:pt x="2691" y="2160"/>
                  </a:lnTo>
                  <a:lnTo>
                    <a:pt x="2691" y="2167"/>
                  </a:lnTo>
                  <a:lnTo>
                    <a:pt x="2693" y="2169"/>
                  </a:lnTo>
                  <a:lnTo>
                    <a:pt x="2695" y="2161"/>
                  </a:lnTo>
                  <a:lnTo>
                    <a:pt x="2696" y="2157"/>
                  </a:lnTo>
                  <a:lnTo>
                    <a:pt x="2694" y="2154"/>
                  </a:lnTo>
                  <a:lnTo>
                    <a:pt x="2692" y="2152"/>
                  </a:lnTo>
                  <a:lnTo>
                    <a:pt x="2691" y="2151"/>
                  </a:lnTo>
                  <a:lnTo>
                    <a:pt x="2691" y="2151"/>
                  </a:lnTo>
                  <a:lnTo>
                    <a:pt x="2692" y="2150"/>
                  </a:lnTo>
                  <a:close/>
                  <a:moveTo>
                    <a:pt x="2712" y="2166"/>
                  </a:moveTo>
                  <a:lnTo>
                    <a:pt x="2713" y="2167"/>
                  </a:lnTo>
                  <a:lnTo>
                    <a:pt x="2720" y="2167"/>
                  </a:lnTo>
                  <a:lnTo>
                    <a:pt x="2723" y="2170"/>
                  </a:lnTo>
                  <a:lnTo>
                    <a:pt x="2724" y="2172"/>
                  </a:lnTo>
                  <a:lnTo>
                    <a:pt x="2726" y="2174"/>
                  </a:lnTo>
                  <a:lnTo>
                    <a:pt x="2729" y="2176"/>
                  </a:lnTo>
                  <a:lnTo>
                    <a:pt x="2732" y="2175"/>
                  </a:lnTo>
                  <a:lnTo>
                    <a:pt x="2732" y="2172"/>
                  </a:lnTo>
                  <a:lnTo>
                    <a:pt x="2731" y="2169"/>
                  </a:lnTo>
                  <a:lnTo>
                    <a:pt x="2729" y="2168"/>
                  </a:lnTo>
                  <a:lnTo>
                    <a:pt x="2728" y="2164"/>
                  </a:lnTo>
                  <a:lnTo>
                    <a:pt x="2724" y="2158"/>
                  </a:lnTo>
                  <a:lnTo>
                    <a:pt x="2720" y="2156"/>
                  </a:lnTo>
                  <a:lnTo>
                    <a:pt x="2714" y="2158"/>
                  </a:lnTo>
                  <a:lnTo>
                    <a:pt x="2712" y="2159"/>
                  </a:lnTo>
                  <a:lnTo>
                    <a:pt x="2709" y="2161"/>
                  </a:lnTo>
                  <a:lnTo>
                    <a:pt x="2704" y="2164"/>
                  </a:lnTo>
                  <a:lnTo>
                    <a:pt x="2703" y="2169"/>
                  </a:lnTo>
                  <a:lnTo>
                    <a:pt x="2706" y="2171"/>
                  </a:lnTo>
                  <a:lnTo>
                    <a:pt x="2707" y="2172"/>
                  </a:lnTo>
                  <a:lnTo>
                    <a:pt x="2707" y="2174"/>
                  </a:lnTo>
                  <a:lnTo>
                    <a:pt x="2708" y="2174"/>
                  </a:lnTo>
                  <a:lnTo>
                    <a:pt x="2708" y="2171"/>
                  </a:lnTo>
                  <a:lnTo>
                    <a:pt x="2708" y="2169"/>
                  </a:lnTo>
                  <a:lnTo>
                    <a:pt x="2708" y="2167"/>
                  </a:lnTo>
                  <a:lnTo>
                    <a:pt x="2710" y="2165"/>
                  </a:lnTo>
                  <a:lnTo>
                    <a:pt x="2712" y="2166"/>
                  </a:lnTo>
                  <a:close/>
                  <a:moveTo>
                    <a:pt x="2637" y="2156"/>
                  </a:moveTo>
                  <a:lnTo>
                    <a:pt x="2632" y="2158"/>
                  </a:lnTo>
                  <a:lnTo>
                    <a:pt x="2628" y="2159"/>
                  </a:lnTo>
                  <a:lnTo>
                    <a:pt x="2624" y="2160"/>
                  </a:lnTo>
                  <a:lnTo>
                    <a:pt x="2624" y="2164"/>
                  </a:lnTo>
                  <a:lnTo>
                    <a:pt x="2625" y="2166"/>
                  </a:lnTo>
                  <a:lnTo>
                    <a:pt x="2626" y="2167"/>
                  </a:lnTo>
                  <a:lnTo>
                    <a:pt x="2629" y="2169"/>
                  </a:lnTo>
                  <a:lnTo>
                    <a:pt x="2630" y="2171"/>
                  </a:lnTo>
                  <a:lnTo>
                    <a:pt x="2632" y="2174"/>
                  </a:lnTo>
                  <a:lnTo>
                    <a:pt x="2634" y="2174"/>
                  </a:lnTo>
                  <a:lnTo>
                    <a:pt x="2639" y="2174"/>
                  </a:lnTo>
                  <a:lnTo>
                    <a:pt x="2641" y="2171"/>
                  </a:lnTo>
                  <a:lnTo>
                    <a:pt x="2645" y="2162"/>
                  </a:lnTo>
                  <a:lnTo>
                    <a:pt x="2643" y="2158"/>
                  </a:lnTo>
                  <a:lnTo>
                    <a:pt x="2637" y="2156"/>
                  </a:lnTo>
                  <a:close/>
                  <a:moveTo>
                    <a:pt x="2245" y="2797"/>
                  </a:moveTo>
                  <a:lnTo>
                    <a:pt x="2246" y="2796"/>
                  </a:lnTo>
                  <a:lnTo>
                    <a:pt x="2245" y="2794"/>
                  </a:lnTo>
                  <a:lnTo>
                    <a:pt x="2245" y="2797"/>
                  </a:lnTo>
                  <a:close/>
                  <a:moveTo>
                    <a:pt x="2247" y="2794"/>
                  </a:moveTo>
                  <a:lnTo>
                    <a:pt x="2248" y="2794"/>
                  </a:lnTo>
                  <a:lnTo>
                    <a:pt x="2248" y="2793"/>
                  </a:lnTo>
                  <a:lnTo>
                    <a:pt x="2247" y="2794"/>
                  </a:lnTo>
                  <a:close/>
                  <a:moveTo>
                    <a:pt x="2250" y="2796"/>
                  </a:moveTo>
                  <a:lnTo>
                    <a:pt x="2250" y="2795"/>
                  </a:lnTo>
                  <a:lnTo>
                    <a:pt x="2249" y="2795"/>
                  </a:lnTo>
                  <a:lnTo>
                    <a:pt x="2250" y="2796"/>
                  </a:lnTo>
                  <a:close/>
                  <a:moveTo>
                    <a:pt x="2225" y="2797"/>
                  </a:moveTo>
                  <a:lnTo>
                    <a:pt x="2226" y="2796"/>
                  </a:lnTo>
                  <a:lnTo>
                    <a:pt x="2225" y="2794"/>
                  </a:lnTo>
                  <a:lnTo>
                    <a:pt x="2225" y="2797"/>
                  </a:lnTo>
                  <a:close/>
                  <a:moveTo>
                    <a:pt x="2170" y="1581"/>
                  </a:moveTo>
                  <a:lnTo>
                    <a:pt x="2152" y="1566"/>
                  </a:lnTo>
                  <a:lnTo>
                    <a:pt x="2140" y="1550"/>
                  </a:lnTo>
                  <a:lnTo>
                    <a:pt x="2136" y="1547"/>
                  </a:lnTo>
                  <a:lnTo>
                    <a:pt x="2135" y="1547"/>
                  </a:lnTo>
                  <a:lnTo>
                    <a:pt x="2128" y="1545"/>
                  </a:lnTo>
                  <a:lnTo>
                    <a:pt x="2131" y="1550"/>
                  </a:lnTo>
                  <a:lnTo>
                    <a:pt x="2137" y="1557"/>
                  </a:lnTo>
                  <a:lnTo>
                    <a:pt x="2140" y="1560"/>
                  </a:lnTo>
                  <a:lnTo>
                    <a:pt x="2145" y="1567"/>
                  </a:lnTo>
                  <a:lnTo>
                    <a:pt x="2164" y="1584"/>
                  </a:lnTo>
                  <a:lnTo>
                    <a:pt x="2172" y="1588"/>
                  </a:lnTo>
                  <a:lnTo>
                    <a:pt x="2172" y="1588"/>
                  </a:lnTo>
                  <a:lnTo>
                    <a:pt x="2173" y="1588"/>
                  </a:lnTo>
                  <a:lnTo>
                    <a:pt x="2170" y="1581"/>
                  </a:lnTo>
                  <a:close/>
                  <a:moveTo>
                    <a:pt x="2402" y="1844"/>
                  </a:moveTo>
                  <a:lnTo>
                    <a:pt x="2393" y="1838"/>
                  </a:lnTo>
                  <a:lnTo>
                    <a:pt x="2385" y="1836"/>
                  </a:lnTo>
                  <a:lnTo>
                    <a:pt x="2385" y="1836"/>
                  </a:lnTo>
                  <a:lnTo>
                    <a:pt x="2384" y="1836"/>
                  </a:lnTo>
                  <a:lnTo>
                    <a:pt x="2379" y="1837"/>
                  </a:lnTo>
                  <a:lnTo>
                    <a:pt x="2386" y="1849"/>
                  </a:lnTo>
                  <a:lnTo>
                    <a:pt x="2396" y="1862"/>
                  </a:lnTo>
                  <a:lnTo>
                    <a:pt x="2404" y="1874"/>
                  </a:lnTo>
                  <a:lnTo>
                    <a:pt x="2404" y="1886"/>
                  </a:lnTo>
                  <a:lnTo>
                    <a:pt x="2410" y="1893"/>
                  </a:lnTo>
                  <a:lnTo>
                    <a:pt x="2420" y="1914"/>
                  </a:lnTo>
                  <a:lnTo>
                    <a:pt x="2427" y="1922"/>
                  </a:lnTo>
                  <a:lnTo>
                    <a:pt x="2427" y="1922"/>
                  </a:lnTo>
                  <a:lnTo>
                    <a:pt x="2432" y="1923"/>
                  </a:lnTo>
                  <a:lnTo>
                    <a:pt x="2432" y="1915"/>
                  </a:lnTo>
                  <a:lnTo>
                    <a:pt x="2425" y="1893"/>
                  </a:lnTo>
                  <a:lnTo>
                    <a:pt x="2421" y="1887"/>
                  </a:lnTo>
                  <a:lnTo>
                    <a:pt x="2413" y="1879"/>
                  </a:lnTo>
                  <a:lnTo>
                    <a:pt x="2407" y="1870"/>
                  </a:lnTo>
                  <a:lnTo>
                    <a:pt x="2408" y="1854"/>
                  </a:lnTo>
                  <a:lnTo>
                    <a:pt x="2402" y="1844"/>
                  </a:lnTo>
                  <a:close/>
                  <a:moveTo>
                    <a:pt x="2538" y="2783"/>
                  </a:moveTo>
                  <a:lnTo>
                    <a:pt x="2539" y="2784"/>
                  </a:lnTo>
                  <a:lnTo>
                    <a:pt x="2540" y="2783"/>
                  </a:lnTo>
                  <a:lnTo>
                    <a:pt x="2539" y="2782"/>
                  </a:lnTo>
                  <a:lnTo>
                    <a:pt x="2538" y="2783"/>
                  </a:lnTo>
                  <a:close/>
                  <a:moveTo>
                    <a:pt x="2252" y="2784"/>
                  </a:moveTo>
                  <a:lnTo>
                    <a:pt x="2252" y="2784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4"/>
                  </a:lnTo>
                  <a:close/>
                  <a:moveTo>
                    <a:pt x="2537" y="2778"/>
                  </a:moveTo>
                  <a:lnTo>
                    <a:pt x="2538" y="2779"/>
                  </a:lnTo>
                  <a:lnTo>
                    <a:pt x="2537" y="2777"/>
                  </a:lnTo>
                  <a:lnTo>
                    <a:pt x="2537" y="2778"/>
                  </a:lnTo>
                  <a:close/>
                  <a:moveTo>
                    <a:pt x="2364" y="1870"/>
                  </a:moveTo>
                  <a:lnTo>
                    <a:pt x="2355" y="1855"/>
                  </a:lnTo>
                  <a:lnTo>
                    <a:pt x="2353" y="1844"/>
                  </a:lnTo>
                  <a:lnTo>
                    <a:pt x="2350" y="1843"/>
                  </a:lnTo>
                  <a:lnTo>
                    <a:pt x="2349" y="1842"/>
                  </a:lnTo>
                  <a:lnTo>
                    <a:pt x="2348" y="1842"/>
                  </a:lnTo>
                  <a:lnTo>
                    <a:pt x="2347" y="1842"/>
                  </a:lnTo>
                  <a:lnTo>
                    <a:pt x="2355" y="1862"/>
                  </a:lnTo>
                  <a:lnTo>
                    <a:pt x="2359" y="1870"/>
                  </a:lnTo>
                  <a:lnTo>
                    <a:pt x="2367" y="1879"/>
                  </a:lnTo>
                  <a:lnTo>
                    <a:pt x="2364" y="1870"/>
                  </a:lnTo>
                  <a:close/>
                  <a:moveTo>
                    <a:pt x="2366" y="1879"/>
                  </a:moveTo>
                  <a:lnTo>
                    <a:pt x="2367" y="1880"/>
                  </a:lnTo>
                  <a:lnTo>
                    <a:pt x="2367" y="1879"/>
                  </a:lnTo>
                  <a:lnTo>
                    <a:pt x="2366" y="1879"/>
                  </a:lnTo>
                  <a:close/>
                  <a:moveTo>
                    <a:pt x="2783" y="2686"/>
                  </a:moveTo>
                  <a:lnTo>
                    <a:pt x="2779" y="2682"/>
                  </a:lnTo>
                  <a:lnTo>
                    <a:pt x="2778" y="2682"/>
                  </a:lnTo>
                  <a:lnTo>
                    <a:pt x="2777" y="2682"/>
                  </a:lnTo>
                  <a:lnTo>
                    <a:pt x="2777" y="2682"/>
                  </a:lnTo>
                  <a:lnTo>
                    <a:pt x="2776" y="2682"/>
                  </a:lnTo>
                  <a:lnTo>
                    <a:pt x="2776" y="2682"/>
                  </a:lnTo>
                  <a:lnTo>
                    <a:pt x="2775" y="2679"/>
                  </a:lnTo>
                  <a:lnTo>
                    <a:pt x="2773" y="2680"/>
                  </a:lnTo>
                  <a:lnTo>
                    <a:pt x="2771" y="2690"/>
                  </a:lnTo>
                  <a:lnTo>
                    <a:pt x="2772" y="2689"/>
                  </a:lnTo>
                  <a:lnTo>
                    <a:pt x="2772" y="2690"/>
                  </a:lnTo>
                  <a:lnTo>
                    <a:pt x="2776" y="2689"/>
                  </a:lnTo>
                  <a:lnTo>
                    <a:pt x="2779" y="2690"/>
                  </a:lnTo>
                  <a:lnTo>
                    <a:pt x="2779" y="2691"/>
                  </a:lnTo>
                  <a:lnTo>
                    <a:pt x="2778" y="2694"/>
                  </a:lnTo>
                  <a:lnTo>
                    <a:pt x="2778" y="2698"/>
                  </a:lnTo>
                  <a:lnTo>
                    <a:pt x="2779" y="2698"/>
                  </a:lnTo>
                  <a:lnTo>
                    <a:pt x="2786" y="2696"/>
                  </a:lnTo>
                  <a:lnTo>
                    <a:pt x="2790" y="2697"/>
                  </a:lnTo>
                  <a:lnTo>
                    <a:pt x="2792" y="2702"/>
                  </a:lnTo>
                  <a:lnTo>
                    <a:pt x="2791" y="2708"/>
                  </a:lnTo>
                  <a:lnTo>
                    <a:pt x="2789" y="2708"/>
                  </a:lnTo>
                  <a:lnTo>
                    <a:pt x="2786" y="2703"/>
                  </a:lnTo>
                  <a:lnTo>
                    <a:pt x="2786" y="2703"/>
                  </a:lnTo>
                  <a:lnTo>
                    <a:pt x="2780" y="2701"/>
                  </a:lnTo>
                  <a:lnTo>
                    <a:pt x="2770" y="2700"/>
                  </a:lnTo>
                  <a:lnTo>
                    <a:pt x="2768" y="2699"/>
                  </a:lnTo>
                  <a:lnTo>
                    <a:pt x="2768" y="2700"/>
                  </a:lnTo>
                  <a:lnTo>
                    <a:pt x="2770" y="2702"/>
                  </a:lnTo>
                  <a:lnTo>
                    <a:pt x="2773" y="2704"/>
                  </a:lnTo>
                  <a:lnTo>
                    <a:pt x="2780" y="2707"/>
                  </a:lnTo>
                  <a:lnTo>
                    <a:pt x="2777" y="2711"/>
                  </a:lnTo>
                  <a:lnTo>
                    <a:pt x="2776" y="2712"/>
                  </a:lnTo>
                  <a:lnTo>
                    <a:pt x="2775" y="2714"/>
                  </a:lnTo>
                  <a:lnTo>
                    <a:pt x="2773" y="2716"/>
                  </a:lnTo>
                  <a:lnTo>
                    <a:pt x="2765" y="2721"/>
                  </a:lnTo>
                  <a:lnTo>
                    <a:pt x="2761" y="2720"/>
                  </a:lnTo>
                  <a:lnTo>
                    <a:pt x="2761" y="2720"/>
                  </a:lnTo>
                  <a:lnTo>
                    <a:pt x="2756" y="2722"/>
                  </a:lnTo>
                  <a:lnTo>
                    <a:pt x="2750" y="2730"/>
                  </a:lnTo>
                  <a:lnTo>
                    <a:pt x="2750" y="2733"/>
                  </a:lnTo>
                  <a:lnTo>
                    <a:pt x="2750" y="2733"/>
                  </a:lnTo>
                  <a:lnTo>
                    <a:pt x="2750" y="2733"/>
                  </a:lnTo>
                  <a:lnTo>
                    <a:pt x="2778" y="2720"/>
                  </a:lnTo>
                  <a:lnTo>
                    <a:pt x="2791" y="2712"/>
                  </a:lnTo>
                  <a:lnTo>
                    <a:pt x="2800" y="2703"/>
                  </a:lnTo>
                  <a:lnTo>
                    <a:pt x="2799" y="2700"/>
                  </a:lnTo>
                  <a:lnTo>
                    <a:pt x="2783" y="2686"/>
                  </a:lnTo>
                  <a:close/>
                  <a:moveTo>
                    <a:pt x="2768" y="2700"/>
                  </a:moveTo>
                  <a:lnTo>
                    <a:pt x="2767" y="2699"/>
                  </a:lnTo>
                  <a:lnTo>
                    <a:pt x="2768" y="2700"/>
                  </a:lnTo>
                  <a:close/>
                  <a:moveTo>
                    <a:pt x="2340" y="1808"/>
                  </a:moveTo>
                  <a:lnTo>
                    <a:pt x="2334" y="1798"/>
                  </a:lnTo>
                  <a:lnTo>
                    <a:pt x="2332" y="1796"/>
                  </a:lnTo>
                  <a:lnTo>
                    <a:pt x="2331" y="1796"/>
                  </a:lnTo>
                  <a:lnTo>
                    <a:pt x="2330" y="1796"/>
                  </a:lnTo>
                  <a:lnTo>
                    <a:pt x="2328" y="1799"/>
                  </a:lnTo>
                  <a:lnTo>
                    <a:pt x="2333" y="1806"/>
                  </a:lnTo>
                  <a:lnTo>
                    <a:pt x="2338" y="1828"/>
                  </a:lnTo>
                  <a:lnTo>
                    <a:pt x="2343" y="1837"/>
                  </a:lnTo>
                  <a:lnTo>
                    <a:pt x="2343" y="1836"/>
                  </a:lnTo>
                  <a:lnTo>
                    <a:pt x="2343" y="1837"/>
                  </a:lnTo>
                  <a:lnTo>
                    <a:pt x="2344" y="1826"/>
                  </a:lnTo>
                  <a:lnTo>
                    <a:pt x="2344" y="1817"/>
                  </a:lnTo>
                  <a:lnTo>
                    <a:pt x="2340" y="1808"/>
                  </a:lnTo>
                  <a:close/>
                  <a:moveTo>
                    <a:pt x="2908" y="2372"/>
                  </a:moveTo>
                  <a:lnTo>
                    <a:pt x="2911" y="2374"/>
                  </a:lnTo>
                  <a:lnTo>
                    <a:pt x="2915" y="2376"/>
                  </a:lnTo>
                  <a:lnTo>
                    <a:pt x="2916" y="2371"/>
                  </a:lnTo>
                  <a:lnTo>
                    <a:pt x="2917" y="2369"/>
                  </a:lnTo>
                  <a:lnTo>
                    <a:pt x="2916" y="2367"/>
                  </a:lnTo>
                  <a:lnTo>
                    <a:pt x="2914" y="2364"/>
                  </a:lnTo>
                  <a:lnTo>
                    <a:pt x="2911" y="2364"/>
                  </a:lnTo>
                  <a:lnTo>
                    <a:pt x="2907" y="2366"/>
                  </a:lnTo>
                  <a:lnTo>
                    <a:pt x="2905" y="2366"/>
                  </a:lnTo>
                  <a:lnTo>
                    <a:pt x="2906" y="2365"/>
                  </a:lnTo>
                  <a:lnTo>
                    <a:pt x="2903" y="2365"/>
                  </a:lnTo>
                  <a:lnTo>
                    <a:pt x="2901" y="2367"/>
                  </a:lnTo>
                  <a:lnTo>
                    <a:pt x="2908" y="2372"/>
                  </a:lnTo>
                  <a:close/>
                  <a:moveTo>
                    <a:pt x="2965" y="2395"/>
                  </a:moveTo>
                  <a:lnTo>
                    <a:pt x="2967" y="2393"/>
                  </a:lnTo>
                  <a:lnTo>
                    <a:pt x="2970" y="2392"/>
                  </a:lnTo>
                  <a:lnTo>
                    <a:pt x="2967" y="2389"/>
                  </a:lnTo>
                  <a:lnTo>
                    <a:pt x="2965" y="2390"/>
                  </a:lnTo>
                  <a:lnTo>
                    <a:pt x="2965" y="2390"/>
                  </a:lnTo>
                  <a:lnTo>
                    <a:pt x="2965" y="2391"/>
                  </a:lnTo>
                  <a:lnTo>
                    <a:pt x="2966" y="2391"/>
                  </a:lnTo>
                  <a:lnTo>
                    <a:pt x="2964" y="2394"/>
                  </a:lnTo>
                  <a:lnTo>
                    <a:pt x="2965" y="2395"/>
                  </a:lnTo>
                  <a:close/>
                  <a:moveTo>
                    <a:pt x="2975" y="2406"/>
                  </a:moveTo>
                  <a:lnTo>
                    <a:pt x="2979" y="2407"/>
                  </a:lnTo>
                  <a:lnTo>
                    <a:pt x="2979" y="2407"/>
                  </a:lnTo>
                  <a:lnTo>
                    <a:pt x="2978" y="2403"/>
                  </a:lnTo>
                  <a:lnTo>
                    <a:pt x="2981" y="2401"/>
                  </a:lnTo>
                  <a:lnTo>
                    <a:pt x="2983" y="2400"/>
                  </a:lnTo>
                  <a:lnTo>
                    <a:pt x="2982" y="2399"/>
                  </a:lnTo>
                  <a:lnTo>
                    <a:pt x="2982" y="2398"/>
                  </a:lnTo>
                  <a:lnTo>
                    <a:pt x="2979" y="2397"/>
                  </a:lnTo>
                  <a:lnTo>
                    <a:pt x="2977" y="2397"/>
                  </a:lnTo>
                  <a:lnTo>
                    <a:pt x="2978" y="2399"/>
                  </a:lnTo>
                  <a:lnTo>
                    <a:pt x="2977" y="2401"/>
                  </a:lnTo>
                  <a:lnTo>
                    <a:pt x="2975" y="2406"/>
                  </a:lnTo>
                  <a:close/>
                  <a:moveTo>
                    <a:pt x="2932" y="2372"/>
                  </a:moveTo>
                  <a:lnTo>
                    <a:pt x="2935" y="2369"/>
                  </a:lnTo>
                  <a:lnTo>
                    <a:pt x="2934" y="2367"/>
                  </a:lnTo>
                  <a:lnTo>
                    <a:pt x="2927" y="2366"/>
                  </a:lnTo>
                  <a:lnTo>
                    <a:pt x="2924" y="2367"/>
                  </a:lnTo>
                  <a:lnTo>
                    <a:pt x="2924" y="2370"/>
                  </a:lnTo>
                  <a:lnTo>
                    <a:pt x="2926" y="2372"/>
                  </a:lnTo>
                  <a:lnTo>
                    <a:pt x="2928" y="2374"/>
                  </a:lnTo>
                  <a:lnTo>
                    <a:pt x="2932" y="2372"/>
                  </a:lnTo>
                  <a:close/>
                  <a:moveTo>
                    <a:pt x="2921" y="2379"/>
                  </a:moveTo>
                  <a:lnTo>
                    <a:pt x="2924" y="2385"/>
                  </a:lnTo>
                  <a:lnTo>
                    <a:pt x="2928" y="2390"/>
                  </a:lnTo>
                  <a:lnTo>
                    <a:pt x="2931" y="2390"/>
                  </a:lnTo>
                  <a:lnTo>
                    <a:pt x="2934" y="2388"/>
                  </a:lnTo>
                  <a:lnTo>
                    <a:pt x="2935" y="2385"/>
                  </a:lnTo>
                  <a:lnTo>
                    <a:pt x="2937" y="2379"/>
                  </a:lnTo>
                  <a:lnTo>
                    <a:pt x="2935" y="2375"/>
                  </a:lnTo>
                  <a:lnTo>
                    <a:pt x="2933" y="2374"/>
                  </a:lnTo>
                  <a:lnTo>
                    <a:pt x="2928" y="2374"/>
                  </a:lnTo>
                  <a:lnTo>
                    <a:pt x="2923" y="2376"/>
                  </a:lnTo>
                  <a:lnTo>
                    <a:pt x="2921" y="2379"/>
                  </a:lnTo>
                  <a:close/>
                  <a:moveTo>
                    <a:pt x="2920" y="2361"/>
                  </a:moveTo>
                  <a:lnTo>
                    <a:pt x="2920" y="2360"/>
                  </a:lnTo>
                  <a:lnTo>
                    <a:pt x="2914" y="2360"/>
                  </a:lnTo>
                  <a:lnTo>
                    <a:pt x="2906" y="2359"/>
                  </a:lnTo>
                  <a:lnTo>
                    <a:pt x="2903" y="2360"/>
                  </a:lnTo>
                  <a:lnTo>
                    <a:pt x="2903" y="2363"/>
                  </a:lnTo>
                  <a:lnTo>
                    <a:pt x="2906" y="2363"/>
                  </a:lnTo>
                  <a:lnTo>
                    <a:pt x="2920" y="2361"/>
                  </a:lnTo>
                  <a:close/>
                  <a:moveTo>
                    <a:pt x="2148" y="1488"/>
                  </a:moveTo>
                  <a:lnTo>
                    <a:pt x="2147" y="1488"/>
                  </a:lnTo>
                  <a:lnTo>
                    <a:pt x="2146" y="1487"/>
                  </a:lnTo>
                  <a:lnTo>
                    <a:pt x="2145" y="1489"/>
                  </a:lnTo>
                  <a:lnTo>
                    <a:pt x="2144" y="1493"/>
                  </a:lnTo>
                  <a:lnTo>
                    <a:pt x="2144" y="1493"/>
                  </a:lnTo>
                  <a:lnTo>
                    <a:pt x="2144" y="1493"/>
                  </a:lnTo>
                  <a:lnTo>
                    <a:pt x="2151" y="1489"/>
                  </a:lnTo>
                  <a:lnTo>
                    <a:pt x="2151" y="1489"/>
                  </a:lnTo>
                  <a:lnTo>
                    <a:pt x="2151" y="1489"/>
                  </a:lnTo>
                  <a:lnTo>
                    <a:pt x="2152" y="1488"/>
                  </a:lnTo>
                  <a:lnTo>
                    <a:pt x="2151" y="1488"/>
                  </a:lnTo>
                  <a:lnTo>
                    <a:pt x="2152" y="1488"/>
                  </a:lnTo>
                  <a:lnTo>
                    <a:pt x="2150" y="1489"/>
                  </a:lnTo>
                  <a:lnTo>
                    <a:pt x="2148" y="1488"/>
                  </a:lnTo>
                  <a:close/>
                  <a:moveTo>
                    <a:pt x="2983" y="2392"/>
                  </a:moveTo>
                  <a:lnTo>
                    <a:pt x="2985" y="2394"/>
                  </a:lnTo>
                  <a:lnTo>
                    <a:pt x="2986" y="2400"/>
                  </a:lnTo>
                  <a:lnTo>
                    <a:pt x="2987" y="2400"/>
                  </a:lnTo>
                  <a:lnTo>
                    <a:pt x="2988" y="2397"/>
                  </a:lnTo>
                  <a:lnTo>
                    <a:pt x="2988" y="2393"/>
                  </a:lnTo>
                  <a:lnTo>
                    <a:pt x="2985" y="2388"/>
                  </a:lnTo>
                  <a:lnTo>
                    <a:pt x="2982" y="2385"/>
                  </a:lnTo>
                  <a:lnTo>
                    <a:pt x="2980" y="2388"/>
                  </a:lnTo>
                  <a:lnTo>
                    <a:pt x="2980" y="2392"/>
                  </a:lnTo>
                  <a:lnTo>
                    <a:pt x="2981" y="2392"/>
                  </a:lnTo>
                  <a:lnTo>
                    <a:pt x="2983" y="2392"/>
                  </a:lnTo>
                  <a:close/>
                  <a:moveTo>
                    <a:pt x="2805" y="2679"/>
                  </a:moveTo>
                  <a:lnTo>
                    <a:pt x="2803" y="2678"/>
                  </a:lnTo>
                  <a:lnTo>
                    <a:pt x="2800" y="2676"/>
                  </a:lnTo>
                  <a:lnTo>
                    <a:pt x="2797" y="2675"/>
                  </a:lnTo>
                  <a:lnTo>
                    <a:pt x="2794" y="2675"/>
                  </a:lnTo>
                  <a:lnTo>
                    <a:pt x="2792" y="2674"/>
                  </a:lnTo>
                  <a:lnTo>
                    <a:pt x="2791" y="2675"/>
                  </a:lnTo>
                  <a:lnTo>
                    <a:pt x="2790" y="2680"/>
                  </a:lnTo>
                  <a:lnTo>
                    <a:pt x="2790" y="2686"/>
                  </a:lnTo>
                  <a:lnTo>
                    <a:pt x="2793" y="2689"/>
                  </a:lnTo>
                  <a:lnTo>
                    <a:pt x="2794" y="2690"/>
                  </a:lnTo>
                  <a:lnTo>
                    <a:pt x="2795" y="2691"/>
                  </a:lnTo>
                  <a:lnTo>
                    <a:pt x="2797" y="2691"/>
                  </a:lnTo>
                  <a:lnTo>
                    <a:pt x="2799" y="2689"/>
                  </a:lnTo>
                  <a:lnTo>
                    <a:pt x="2800" y="2688"/>
                  </a:lnTo>
                  <a:lnTo>
                    <a:pt x="2803" y="2689"/>
                  </a:lnTo>
                  <a:lnTo>
                    <a:pt x="2806" y="2691"/>
                  </a:lnTo>
                  <a:lnTo>
                    <a:pt x="2808" y="2694"/>
                  </a:lnTo>
                  <a:lnTo>
                    <a:pt x="2809" y="2691"/>
                  </a:lnTo>
                  <a:lnTo>
                    <a:pt x="2807" y="2683"/>
                  </a:lnTo>
                  <a:lnTo>
                    <a:pt x="2805" y="2679"/>
                  </a:lnTo>
                  <a:close/>
                  <a:moveTo>
                    <a:pt x="2060" y="1052"/>
                  </a:moveTo>
                  <a:lnTo>
                    <a:pt x="2061" y="1053"/>
                  </a:lnTo>
                  <a:lnTo>
                    <a:pt x="2061" y="1053"/>
                  </a:lnTo>
                  <a:lnTo>
                    <a:pt x="2062" y="1052"/>
                  </a:lnTo>
                  <a:lnTo>
                    <a:pt x="2062" y="1051"/>
                  </a:lnTo>
                  <a:lnTo>
                    <a:pt x="2060" y="1049"/>
                  </a:lnTo>
                  <a:lnTo>
                    <a:pt x="2057" y="1049"/>
                  </a:lnTo>
                  <a:lnTo>
                    <a:pt x="2059" y="1050"/>
                  </a:lnTo>
                  <a:lnTo>
                    <a:pt x="2060" y="1052"/>
                  </a:lnTo>
                  <a:close/>
                  <a:moveTo>
                    <a:pt x="3149" y="2390"/>
                  </a:moveTo>
                  <a:lnTo>
                    <a:pt x="3147" y="2390"/>
                  </a:lnTo>
                  <a:lnTo>
                    <a:pt x="3147" y="2392"/>
                  </a:lnTo>
                  <a:lnTo>
                    <a:pt x="3145" y="2393"/>
                  </a:lnTo>
                  <a:lnTo>
                    <a:pt x="3144" y="2395"/>
                  </a:lnTo>
                  <a:lnTo>
                    <a:pt x="3145" y="2395"/>
                  </a:lnTo>
                  <a:lnTo>
                    <a:pt x="3148" y="2393"/>
                  </a:lnTo>
                  <a:lnTo>
                    <a:pt x="3149" y="2390"/>
                  </a:lnTo>
                  <a:close/>
                  <a:moveTo>
                    <a:pt x="3096" y="2433"/>
                  </a:moveTo>
                  <a:lnTo>
                    <a:pt x="3095" y="2431"/>
                  </a:lnTo>
                  <a:lnTo>
                    <a:pt x="3094" y="2430"/>
                  </a:lnTo>
                  <a:lnTo>
                    <a:pt x="3094" y="2434"/>
                  </a:lnTo>
                  <a:lnTo>
                    <a:pt x="3095" y="2434"/>
                  </a:lnTo>
                  <a:lnTo>
                    <a:pt x="3096" y="2433"/>
                  </a:lnTo>
                  <a:close/>
                  <a:moveTo>
                    <a:pt x="3104" y="2526"/>
                  </a:moveTo>
                  <a:lnTo>
                    <a:pt x="3105" y="2529"/>
                  </a:lnTo>
                  <a:lnTo>
                    <a:pt x="3106" y="2528"/>
                  </a:lnTo>
                  <a:lnTo>
                    <a:pt x="3104" y="2526"/>
                  </a:lnTo>
                  <a:close/>
                  <a:moveTo>
                    <a:pt x="3109" y="2434"/>
                  </a:moveTo>
                  <a:lnTo>
                    <a:pt x="3107" y="2433"/>
                  </a:lnTo>
                  <a:lnTo>
                    <a:pt x="3105" y="2434"/>
                  </a:lnTo>
                  <a:lnTo>
                    <a:pt x="3105" y="2435"/>
                  </a:lnTo>
                  <a:lnTo>
                    <a:pt x="3107" y="2437"/>
                  </a:lnTo>
                  <a:lnTo>
                    <a:pt x="3108" y="2439"/>
                  </a:lnTo>
                  <a:lnTo>
                    <a:pt x="3110" y="2440"/>
                  </a:lnTo>
                  <a:lnTo>
                    <a:pt x="3111" y="2441"/>
                  </a:lnTo>
                  <a:lnTo>
                    <a:pt x="3111" y="2439"/>
                  </a:lnTo>
                  <a:lnTo>
                    <a:pt x="3111" y="2436"/>
                  </a:lnTo>
                  <a:lnTo>
                    <a:pt x="3109" y="2434"/>
                  </a:lnTo>
                  <a:close/>
                  <a:moveTo>
                    <a:pt x="3084" y="2425"/>
                  </a:moveTo>
                  <a:lnTo>
                    <a:pt x="3081" y="2426"/>
                  </a:lnTo>
                  <a:lnTo>
                    <a:pt x="3084" y="2429"/>
                  </a:lnTo>
                  <a:lnTo>
                    <a:pt x="3084" y="2425"/>
                  </a:lnTo>
                  <a:close/>
                  <a:moveTo>
                    <a:pt x="3098" y="2545"/>
                  </a:moveTo>
                  <a:lnTo>
                    <a:pt x="3095" y="2548"/>
                  </a:lnTo>
                  <a:lnTo>
                    <a:pt x="3093" y="2550"/>
                  </a:lnTo>
                  <a:lnTo>
                    <a:pt x="3093" y="2554"/>
                  </a:lnTo>
                  <a:lnTo>
                    <a:pt x="3095" y="2553"/>
                  </a:lnTo>
                  <a:lnTo>
                    <a:pt x="3100" y="2548"/>
                  </a:lnTo>
                  <a:lnTo>
                    <a:pt x="3103" y="2546"/>
                  </a:lnTo>
                  <a:lnTo>
                    <a:pt x="3107" y="2540"/>
                  </a:lnTo>
                  <a:lnTo>
                    <a:pt x="3106" y="2538"/>
                  </a:lnTo>
                  <a:lnTo>
                    <a:pt x="3098" y="2545"/>
                  </a:lnTo>
                  <a:close/>
                  <a:moveTo>
                    <a:pt x="3134" y="2505"/>
                  </a:moveTo>
                  <a:lnTo>
                    <a:pt x="3132" y="2508"/>
                  </a:lnTo>
                  <a:lnTo>
                    <a:pt x="3122" y="2526"/>
                  </a:lnTo>
                  <a:lnTo>
                    <a:pt x="3126" y="2523"/>
                  </a:lnTo>
                  <a:lnTo>
                    <a:pt x="3132" y="2513"/>
                  </a:lnTo>
                  <a:lnTo>
                    <a:pt x="3135" y="2508"/>
                  </a:lnTo>
                  <a:lnTo>
                    <a:pt x="3135" y="2507"/>
                  </a:lnTo>
                  <a:lnTo>
                    <a:pt x="3134" y="2505"/>
                  </a:lnTo>
                  <a:close/>
                  <a:moveTo>
                    <a:pt x="3112" y="2432"/>
                  </a:moveTo>
                  <a:lnTo>
                    <a:pt x="3113" y="2431"/>
                  </a:lnTo>
                  <a:lnTo>
                    <a:pt x="3113" y="2427"/>
                  </a:lnTo>
                  <a:lnTo>
                    <a:pt x="3111" y="2422"/>
                  </a:lnTo>
                  <a:lnTo>
                    <a:pt x="3110" y="2421"/>
                  </a:lnTo>
                  <a:lnTo>
                    <a:pt x="3109" y="2423"/>
                  </a:lnTo>
                  <a:lnTo>
                    <a:pt x="3109" y="2427"/>
                  </a:lnTo>
                  <a:lnTo>
                    <a:pt x="3112" y="2432"/>
                  </a:lnTo>
                  <a:close/>
                  <a:moveTo>
                    <a:pt x="3241" y="2300"/>
                  </a:moveTo>
                  <a:lnTo>
                    <a:pt x="3235" y="2306"/>
                  </a:lnTo>
                  <a:lnTo>
                    <a:pt x="3227" y="2323"/>
                  </a:lnTo>
                  <a:lnTo>
                    <a:pt x="3222" y="2328"/>
                  </a:lnTo>
                  <a:lnTo>
                    <a:pt x="3210" y="2333"/>
                  </a:lnTo>
                  <a:lnTo>
                    <a:pt x="3208" y="2336"/>
                  </a:lnTo>
                  <a:lnTo>
                    <a:pt x="3210" y="2341"/>
                  </a:lnTo>
                  <a:lnTo>
                    <a:pt x="3213" y="2342"/>
                  </a:lnTo>
                  <a:lnTo>
                    <a:pt x="3217" y="2345"/>
                  </a:lnTo>
                  <a:lnTo>
                    <a:pt x="3219" y="2351"/>
                  </a:lnTo>
                  <a:lnTo>
                    <a:pt x="3217" y="2361"/>
                  </a:lnTo>
                  <a:lnTo>
                    <a:pt x="3205" y="2380"/>
                  </a:lnTo>
                  <a:lnTo>
                    <a:pt x="3201" y="2400"/>
                  </a:lnTo>
                  <a:lnTo>
                    <a:pt x="3182" y="2399"/>
                  </a:lnTo>
                  <a:lnTo>
                    <a:pt x="3181" y="2408"/>
                  </a:lnTo>
                  <a:lnTo>
                    <a:pt x="3186" y="2405"/>
                  </a:lnTo>
                  <a:lnTo>
                    <a:pt x="3188" y="2405"/>
                  </a:lnTo>
                  <a:lnTo>
                    <a:pt x="3191" y="2405"/>
                  </a:lnTo>
                  <a:lnTo>
                    <a:pt x="3194" y="2409"/>
                  </a:lnTo>
                  <a:lnTo>
                    <a:pt x="3193" y="2414"/>
                  </a:lnTo>
                  <a:lnTo>
                    <a:pt x="3190" y="2413"/>
                  </a:lnTo>
                  <a:lnTo>
                    <a:pt x="3190" y="2413"/>
                  </a:lnTo>
                  <a:lnTo>
                    <a:pt x="3189" y="2414"/>
                  </a:lnTo>
                  <a:lnTo>
                    <a:pt x="3189" y="2415"/>
                  </a:lnTo>
                  <a:lnTo>
                    <a:pt x="3191" y="2418"/>
                  </a:lnTo>
                  <a:lnTo>
                    <a:pt x="3189" y="2424"/>
                  </a:lnTo>
                  <a:lnTo>
                    <a:pt x="3185" y="2427"/>
                  </a:lnTo>
                  <a:lnTo>
                    <a:pt x="3177" y="2430"/>
                  </a:lnTo>
                  <a:lnTo>
                    <a:pt x="3179" y="2435"/>
                  </a:lnTo>
                  <a:lnTo>
                    <a:pt x="3177" y="2441"/>
                  </a:lnTo>
                  <a:lnTo>
                    <a:pt x="3169" y="2453"/>
                  </a:lnTo>
                  <a:lnTo>
                    <a:pt x="3165" y="2463"/>
                  </a:lnTo>
                  <a:lnTo>
                    <a:pt x="3162" y="2466"/>
                  </a:lnTo>
                  <a:lnTo>
                    <a:pt x="3156" y="2468"/>
                  </a:lnTo>
                  <a:lnTo>
                    <a:pt x="3154" y="2471"/>
                  </a:lnTo>
                  <a:lnTo>
                    <a:pt x="3152" y="2487"/>
                  </a:lnTo>
                  <a:lnTo>
                    <a:pt x="3148" y="2490"/>
                  </a:lnTo>
                  <a:lnTo>
                    <a:pt x="3142" y="2492"/>
                  </a:lnTo>
                  <a:lnTo>
                    <a:pt x="3139" y="2496"/>
                  </a:lnTo>
                  <a:lnTo>
                    <a:pt x="3142" y="2500"/>
                  </a:lnTo>
                  <a:lnTo>
                    <a:pt x="3142" y="2500"/>
                  </a:lnTo>
                  <a:lnTo>
                    <a:pt x="3150" y="2499"/>
                  </a:lnTo>
                  <a:lnTo>
                    <a:pt x="3157" y="2488"/>
                  </a:lnTo>
                  <a:lnTo>
                    <a:pt x="3169" y="2466"/>
                  </a:lnTo>
                  <a:lnTo>
                    <a:pt x="3179" y="2453"/>
                  </a:lnTo>
                  <a:lnTo>
                    <a:pt x="3182" y="2448"/>
                  </a:lnTo>
                  <a:lnTo>
                    <a:pt x="3183" y="2437"/>
                  </a:lnTo>
                  <a:lnTo>
                    <a:pt x="3185" y="2432"/>
                  </a:lnTo>
                  <a:lnTo>
                    <a:pt x="3190" y="2432"/>
                  </a:lnTo>
                  <a:lnTo>
                    <a:pt x="3194" y="2429"/>
                  </a:lnTo>
                  <a:lnTo>
                    <a:pt x="3221" y="2391"/>
                  </a:lnTo>
                  <a:lnTo>
                    <a:pt x="3220" y="2388"/>
                  </a:lnTo>
                  <a:lnTo>
                    <a:pt x="3217" y="2382"/>
                  </a:lnTo>
                  <a:lnTo>
                    <a:pt x="3221" y="2370"/>
                  </a:lnTo>
                  <a:lnTo>
                    <a:pt x="3230" y="2349"/>
                  </a:lnTo>
                  <a:lnTo>
                    <a:pt x="3239" y="2332"/>
                  </a:lnTo>
                  <a:lnTo>
                    <a:pt x="3241" y="2327"/>
                  </a:lnTo>
                  <a:lnTo>
                    <a:pt x="3241" y="2324"/>
                  </a:lnTo>
                  <a:lnTo>
                    <a:pt x="3242" y="2318"/>
                  </a:lnTo>
                  <a:lnTo>
                    <a:pt x="3244" y="2313"/>
                  </a:lnTo>
                  <a:lnTo>
                    <a:pt x="3246" y="2310"/>
                  </a:lnTo>
                  <a:lnTo>
                    <a:pt x="3247" y="2308"/>
                  </a:lnTo>
                  <a:lnTo>
                    <a:pt x="3249" y="2306"/>
                  </a:lnTo>
                  <a:lnTo>
                    <a:pt x="3250" y="2305"/>
                  </a:lnTo>
                  <a:lnTo>
                    <a:pt x="3250" y="2302"/>
                  </a:lnTo>
                  <a:lnTo>
                    <a:pt x="3241" y="2300"/>
                  </a:lnTo>
                  <a:close/>
                  <a:moveTo>
                    <a:pt x="3129" y="2403"/>
                  </a:moveTo>
                  <a:lnTo>
                    <a:pt x="3126" y="2402"/>
                  </a:lnTo>
                  <a:lnTo>
                    <a:pt x="3123" y="2402"/>
                  </a:lnTo>
                  <a:lnTo>
                    <a:pt x="3122" y="2404"/>
                  </a:lnTo>
                  <a:lnTo>
                    <a:pt x="3123" y="2406"/>
                  </a:lnTo>
                  <a:lnTo>
                    <a:pt x="3128" y="2407"/>
                  </a:lnTo>
                  <a:lnTo>
                    <a:pt x="3129" y="2403"/>
                  </a:lnTo>
                  <a:close/>
                  <a:moveTo>
                    <a:pt x="3111" y="2446"/>
                  </a:moveTo>
                  <a:lnTo>
                    <a:pt x="3113" y="2448"/>
                  </a:lnTo>
                  <a:lnTo>
                    <a:pt x="3114" y="2447"/>
                  </a:lnTo>
                  <a:lnTo>
                    <a:pt x="3113" y="2444"/>
                  </a:lnTo>
                  <a:lnTo>
                    <a:pt x="3111" y="2446"/>
                  </a:lnTo>
                  <a:close/>
                  <a:moveTo>
                    <a:pt x="3084" y="2490"/>
                  </a:moveTo>
                  <a:lnTo>
                    <a:pt x="3086" y="2487"/>
                  </a:lnTo>
                  <a:lnTo>
                    <a:pt x="3084" y="2487"/>
                  </a:lnTo>
                  <a:lnTo>
                    <a:pt x="3084" y="2490"/>
                  </a:lnTo>
                  <a:close/>
                  <a:moveTo>
                    <a:pt x="3101" y="2438"/>
                  </a:moveTo>
                  <a:lnTo>
                    <a:pt x="3097" y="2439"/>
                  </a:lnTo>
                  <a:lnTo>
                    <a:pt x="3103" y="2441"/>
                  </a:lnTo>
                  <a:lnTo>
                    <a:pt x="3101" y="2438"/>
                  </a:lnTo>
                  <a:close/>
                  <a:moveTo>
                    <a:pt x="2894" y="2669"/>
                  </a:moveTo>
                  <a:lnTo>
                    <a:pt x="2890" y="2676"/>
                  </a:lnTo>
                  <a:lnTo>
                    <a:pt x="2891" y="2677"/>
                  </a:lnTo>
                  <a:lnTo>
                    <a:pt x="2894" y="2674"/>
                  </a:lnTo>
                  <a:lnTo>
                    <a:pt x="2896" y="2670"/>
                  </a:lnTo>
                  <a:lnTo>
                    <a:pt x="2896" y="2669"/>
                  </a:lnTo>
                  <a:lnTo>
                    <a:pt x="2894" y="2669"/>
                  </a:lnTo>
                  <a:close/>
                  <a:moveTo>
                    <a:pt x="2840" y="2653"/>
                  </a:moveTo>
                  <a:lnTo>
                    <a:pt x="2827" y="2646"/>
                  </a:lnTo>
                  <a:lnTo>
                    <a:pt x="2827" y="2646"/>
                  </a:lnTo>
                  <a:lnTo>
                    <a:pt x="2824" y="2646"/>
                  </a:lnTo>
                  <a:lnTo>
                    <a:pt x="2823" y="2645"/>
                  </a:lnTo>
                  <a:lnTo>
                    <a:pt x="2821" y="2644"/>
                  </a:lnTo>
                  <a:lnTo>
                    <a:pt x="2822" y="2645"/>
                  </a:lnTo>
                  <a:lnTo>
                    <a:pt x="2821" y="2644"/>
                  </a:lnTo>
                  <a:lnTo>
                    <a:pt x="2855" y="2681"/>
                  </a:lnTo>
                  <a:lnTo>
                    <a:pt x="2857" y="2693"/>
                  </a:lnTo>
                  <a:lnTo>
                    <a:pt x="2858" y="2693"/>
                  </a:lnTo>
                  <a:lnTo>
                    <a:pt x="2858" y="2694"/>
                  </a:lnTo>
                  <a:lnTo>
                    <a:pt x="2866" y="2685"/>
                  </a:lnTo>
                  <a:lnTo>
                    <a:pt x="2857" y="2669"/>
                  </a:lnTo>
                  <a:lnTo>
                    <a:pt x="2840" y="2653"/>
                  </a:lnTo>
                  <a:close/>
                  <a:moveTo>
                    <a:pt x="2819" y="2678"/>
                  </a:moveTo>
                  <a:lnTo>
                    <a:pt x="2816" y="2678"/>
                  </a:lnTo>
                  <a:lnTo>
                    <a:pt x="2816" y="2680"/>
                  </a:lnTo>
                  <a:lnTo>
                    <a:pt x="2817" y="2679"/>
                  </a:lnTo>
                  <a:lnTo>
                    <a:pt x="2817" y="2680"/>
                  </a:lnTo>
                  <a:lnTo>
                    <a:pt x="2814" y="2683"/>
                  </a:lnTo>
                  <a:lnTo>
                    <a:pt x="2815" y="2686"/>
                  </a:lnTo>
                  <a:lnTo>
                    <a:pt x="2821" y="2689"/>
                  </a:lnTo>
                  <a:lnTo>
                    <a:pt x="2822" y="2691"/>
                  </a:lnTo>
                  <a:lnTo>
                    <a:pt x="2824" y="2691"/>
                  </a:lnTo>
                  <a:lnTo>
                    <a:pt x="2824" y="2686"/>
                  </a:lnTo>
                  <a:lnTo>
                    <a:pt x="2822" y="2681"/>
                  </a:lnTo>
                  <a:lnTo>
                    <a:pt x="2819" y="2678"/>
                  </a:lnTo>
                  <a:close/>
                  <a:moveTo>
                    <a:pt x="2831" y="2687"/>
                  </a:moveTo>
                  <a:lnTo>
                    <a:pt x="2832" y="2689"/>
                  </a:lnTo>
                  <a:lnTo>
                    <a:pt x="2835" y="2690"/>
                  </a:lnTo>
                  <a:lnTo>
                    <a:pt x="2836" y="2686"/>
                  </a:lnTo>
                  <a:lnTo>
                    <a:pt x="2833" y="2685"/>
                  </a:lnTo>
                  <a:lnTo>
                    <a:pt x="2831" y="2687"/>
                  </a:lnTo>
                  <a:close/>
                  <a:moveTo>
                    <a:pt x="2865" y="2660"/>
                  </a:moveTo>
                  <a:lnTo>
                    <a:pt x="2862" y="2660"/>
                  </a:lnTo>
                  <a:lnTo>
                    <a:pt x="2861" y="2662"/>
                  </a:lnTo>
                  <a:lnTo>
                    <a:pt x="2862" y="2665"/>
                  </a:lnTo>
                  <a:lnTo>
                    <a:pt x="2864" y="2666"/>
                  </a:lnTo>
                  <a:lnTo>
                    <a:pt x="2868" y="2668"/>
                  </a:lnTo>
                  <a:lnTo>
                    <a:pt x="2872" y="2671"/>
                  </a:lnTo>
                  <a:lnTo>
                    <a:pt x="2873" y="2669"/>
                  </a:lnTo>
                  <a:lnTo>
                    <a:pt x="2870" y="2663"/>
                  </a:lnTo>
                  <a:lnTo>
                    <a:pt x="2865" y="2660"/>
                  </a:lnTo>
                  <a:close/>
                  <a:moveTo>
                    <a:pt x="3066" y="2518"/>
                  </a:moveTo>
                  <a:lnTo>
                    <a:pt x="3068" y="2519"/>
                  </a:lnTo>
                  <a:lnTo>
                    <a:pt x="3068" y="2519"/>
                  </a:lnTo>
                  <a:lnTo>
                    <a:pt x="3066" y="2518"/>
                  </a:lnTo>
                  <a:close/>
                  <a:moveTo>
                    <a:pt x="3075" y="2566"/>
                  </a:moveTo>
                  <a:lnTo>
                    <a:pt x="3072" y="2566"/>
                  </a:lnTo>
                  <a:lnTo>
                    <a:pt x="3070" y="2569"/>
                  </a:lnTo>
                  <a:lnTo>
                    <a:pt x="3069" y="2569"/>
                  </a:lnTo>
                  <a:lnTo>
                    <a:pt x="3069" y="2566"/>
                  </a:lnTo>
                  <a:lnTo>
                    <a:pt x="3069" y="2561"/>
                  </a:lnTo>
                  <a:lnTo>
                    <a:pt x="3068" y="2561"/>
                  </a:lnTo>
                  <a:lnTo>
                    <a:pt x="3068" y="2561"/>
                  </a:lnTo>
                  <a:lnTo>
                    <a:pt x="3053" y="2577"/>
                  </a:lnTo>
                  <a:lnTo>
                    <a:pt x="3049" y="2583"/>
                  </a:lnTo>
                  <a:lnTo>
                    <a:pt x="3050" y="2583"/>
                  </a:lnTo>
                  <a:lnTo>
                    <a:pt x="3064" y="2579"/>
                  </a:lnTo>
                  <a:lnTo>
                    <a:pt x="3070" y="2576"/>
                  </a:lnTo>
                  <a:lnTo>
                    <a:pt x="3073" y="2572"/>
                  </a:lnTo>
                  <a:lnTo>
                    <a:pt x="3075" y="2569"/>
                  </a:lnTo>
                  <a:lnTo>
                    <a:pt x="3075" y="2568"/>
                  </a:lnTo>
                  <a:lnTo>
                    <a:pt x="3075" y="2566"/>
                  </a:lnTo>
                  <a:close/>
                  <a:moveTo>
                    <a:pt x="3028" y="2483"/>
                  </a:moveTo>
                  <a:lnTo>
                    <a:pt x="3028" y="2483"/>
                  </a:lnTo>
                  <a:lnTo>
                    <a:pt x="3027" y="2482"/>
                  </a:lnTo>
                  <a:lnTo>
                    <a:pt x="3028" y="2483"/>
                  </a:lnTo>
                  <a:close/>
                  <a:moveTo>
                    <a:pt x="2980" y="2626"/>
                  </a:moveTo>
                  <a:lnTo>
                    <a:pt x="2980" y="2626"/>
                  </a:lnTo>
                  <a:lnTo>
                    <a:pt x="2971" y="2629"/>
                  </a:lnTo>
                  <a:lnTo>
                    <a:pt x="2951" y="2639"/>
                  </a:lnTo>
                  <a:lnTo>
                    <a:pt x="2943" y="2645"/>
                  </a:lnTo>
                  <a:lnTo>
                    <a:pt x="2944" y="2644"/>
                  </a:lnTo>
                  <a:lnTo>
                    <a:pt x="2944" y="2645"/>
                  </a:lnTo>
                  <a:lnTo>
                    <a:pt x="2956" y="2642"/>
                  </a:lnTo>
                  <a:lnTo>
                    <a:pt x="2960" y="2644"/>
                  </a:lnTo>
                  <a:lnTo>
                    <a:pt x="2961" y="2644"/>
                  </a:lnTo>
                  <a:lnTo>
                    <a:pt x="2964" y="2650"/>
                  </a:lnTo>
                  <a:lnTo>
                    <a:pt x="2964" y="2650"/>
                  </a:lnTo>
                  <a:lnTo>
                    <a:pt x="2965" y="2650"/>
                  </a:lnTo>
                  <a:lnTo>
                    <a:pt x="2966" y="2644"/>
                  </a:lnTo>
                  <a:lnTo>
                    <a:pt x="2967" y="2640"/>
                  </a:lnTo>
                  <a:lnTo>
                    <a:pt x="2971" y="2636"/>
                  </a:lnTo>
                  <a:lnTo>
                    <a:pt x="2979" y="2631"/>
                  </a:lnTo>
                  <a:lnTo>
                    <a:pt x="2980" y="2629"/>
                  </a:lnTo>
                  <a:lnTo>
                    <a:pt x="2980" y="2626"/>
                  </a:lnTo>
                  <a:close/>
                  <a:moveTo>
                    <a:pt x="3024" y="2600"/>
                  </a:moveTo>
                  <a:lnTo>
                    <a:pt x="3024" y="2600"/>
                  </a:lnTo>
                  <a:lnTo>
                    <a:pt x="3011" y="2605"/>
                  </a:lnTo>
                  <a:lnTo>
                    <a:pt x="2984" y="2631"/>
                  </a:lnTo>
                  <a:lnTo>
                    <a:pt x="2985" y="2631"/>
                  </a:lnTo>
                  <a:lnTo>
                    <a:pt x="2984" y="2631"/>
                  </a:lnTo>
                  <a:lnTo>
                    <a:pt x="3012" y="2614"/>
                  </a:lnTo>
                  <a:lnTo>
                    <a:pt x="3017" y="2607"/>
                  </a:lnTo>
                  <a:lnTo>
                    <a:pt x="3022" y="2605"/>
                  </a:lnTo>
                  <a:lnTo>
                    <a:pt x="3023" y="2604"/>
                  </a:lnTo>
                  <a:lnTo>
                    <a:pt x="3024" y="2602"/>
                  </a:lnTo>
                  <a:lnTo>
                    <a:pt x="3024" y="2600"/>
                  </a:lnTo>
                  <a:close/>
                  <a:moveTo>
                    <a:pt x="3073" y="2475"/>
                  </a:moveTo>
                  <a:lnTo>
                    <a:pt x="3071" y="2471"/>
                  </a:lnTo>
                  <a:lnTo>
                    <a:pt x="3070" y="2473"/>
                  </a:lnTo>
                  <a:lnTo>
                    <a:pt x="3073" y="2477"/>
                  </a:lnTo>
                  <a:lnTo>
                    <a:pt x="3073" y="2475"/>
                  </a:lnTo>
                  <a:close/>
                  <a:moveTo>
                    <a:pt x="3263" y="2230"/>
                  </a:moveTo>
                  <a:lnTo>
                    <a:pt x="3263" y="2230"/>
                  </a:lnTo>
                  <a:lnTo>
                    <a:pt x="3260" y="2232"/>
                  </a:lnTo>
                  <a:lnTo>
                    <a:pt x="3259" y="2235"/>
                  </a:lnTo>
                  <a:lnTo>
                    <a:pt x="3258" y="2261"/>
                  </a:lnTo>
                  <a:lnTo>
                    <a:pt x="3255" y="2269"/>
                  </a:lnTo>
                  <a:lnTo>
                    <a:pt x="3251" y="2274"/>
                  </a:lnTo>
                  <a:lnTo>
                    <a:pt x="3252" y="2275"/>
                  </a:lnTo>
                  <a:lnTo>
                    <a:pt x="3252" y="2275"/>
                  </a:lnTo>
                  <a:lnTo>
                    <a:pt x="3253" y="2274"/>
                  </a:lnTo>
                  <a:lnTo>
                    <a:pt x="3254" y="2275"/>
                  </a:lnTo>
                  <a:lnTo>
                    <a:pt x="3254" y="2275"/>
                  </a:lnTo>
                  <a:lnTo>
                    <a:pt x="3259" y="2269"/>
                  </a:lnTo>
                  <a:lnTo>
                    <a:pt x="3262" y="2258"/>
                  </a:lnTo>
                  <a:lnTo>
                    <a:pt x="3264" y="2248"/>
                  </a:lnTo>
                  <a:lnTo>
                    <a:pt x="3264" y="2238"/>
                  </a:lnTo>
                  <a:lnTo>
                    <a:pt x="3265" y="2236"/>
                  </a:lnTo>
                  <a:lnTo>
                    <a:pt x="3265" y="2232"/>
                  </a:lnTo>
                  <a:lnTo>
                    <a:pt x="3264" y="2230"/>
                  </a:lnTo>
                  <a:lnTo>
                    <a:pt x="3263" y="2230"/>
                  </a:lnTo>
                  <a:close/>
                  <a:moveTo>
                    <a:pt x="3178" y="2421"/>
                  </a:moveTo>
                  <a:lnTo>
                    <a:pt x="3176" y="2415"/>
                  </a:lnTo>
                  <a:lnTo>
                    <a:pt x="3175" y="2419"/>
                  </a:lnTo>
                  <a:lnTo>
                    <a:pt x="3172" y="2422"/>
                  </a:lnTo>
                  <a:lnTo>
                    <a:pt x="3172" y="2424"/>
                  </a:lnTo>
                  <a:lnTo>
                    <a:pt x="3171" y="2425"/>
                  </a:lnTo>
                  <a:lnTo>
                    <a:pt x="3170" y="2427"/>
                  </a:lnTo>
                  <a:lnTo>
                    <a:pt x="3171" y="2428"/>
                  </a:lnTo>
                  <a:lnTo>
                    <a:pt x="3176" y="2421"/>
                  </a:lnTo>
                  <a:lnTo>
                    <a:pt x="3178" y="24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xmlns="" id="{F48EBC60-213A-445D-94C0-E5905C539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9304" y="4070899"/>
              <a:ext cx="7898" cy="6817"/>
            </a:xfrm>
            <a:custGeom>
              <a:avLst/>
              <a:gdLst>
                <a:gd name="T0" fmla="*/ 25 w 32"/>
                <a:gd name="T1" fmla="*/ 2 h 25"/>
                <a:gd name="T2" fmla="*/ 17 w 32"/>
                <a:gd name="T3" fmla="*/ 9 h 25"/>
                <a:gd name="T4" fmla="*/ 2 w 32"/>
                <a:gd name="T5" fmla="*/ 20 h 25"/>
                <a:gd name="T6" fmla="*/ 0 w 32"/>
                <a:gd name="T7" fmla="*/ 24 h 25"/>
                <a:gd name="T8" fmla="*/ 21 w 32"/>
                <a:gd name="T9" fmla="*/ 16 h 25"/>
                <a:gd name="T10" fmla="*/ 29 w 32"/>
                <a:gd name="T11" fmla="*/ 10 h 25"/>
                <a:gd name="T12" fmla="*/ 31 w 32"/>
                <a:gd name="T13" fmla="*/ 1 h 25"/>
                <a:gd name="T14" fmla="*/ 28 w 32"/>
                <a:gd name="T15" fmla="*/ 0 h 25"/>
                <a:gd name="T16" fmla="*/ 25 w 32"/>
                <a:gd name="T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5">
                  <a:moveTo>
                    <a:pt x="25" y="2"/>
                  </a:moveTo>
                  <a:lnTo>
                    <a:pt x="17" y="9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21" y="16"/>
                  </a:lnTo>
                  <a:lnTo>
                    <a:pt x="29" y="10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xmlns="" id="{0199FFD1-03C7-41E2-9A84-C341F2895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8686" y="4078851"/>
              <a:ext cx="38361" cy="23859"/>
            </a:xfrm>
            <a:custGeom>
              <a:avLst/>
              <a:gdLst>
                <a:gd name="T0" fmla="*/ 143 w 150"/>
                <a:gd name="T1" fmla="*/ 4 h 91"/>
                <a:gd name="T2" fmla="*/ 137 w 150"/>
                <a:gd name="T3" fmla="*/ 13 h 91"/>
                <a:gd name="T4" fmla="*/ 132 w 150"/>
                <a:gd name="T5" fmla="*/ 15 h 91"/>
                <a:gd name="T6" fmla="*/ 131 w 150"/>
                <a:gd name="T7" fmla="*/ 16 h 91"/>
                <a:gd name="T8" fmla="*/ 130 w 150"/>
                <a:gd name="T9" fmla="*/ 19 h 91"/>
                <a:gd name="T10" fmla="*/ 128 w 150"/>
                <a:gd name="T11" fmla="*/ 21 h 91"/>
                <a:gd name="T12" fmla="*/ 125 w 150"/>
                <a:gd name="T13" fmla="*/ 22 h 91"/>
                <a:gd name="T14" fmla="*/ 122 w 150"/>
                <a:gd name="T15" fmla="*/ 23 h 91"/>
                <a:gd name="T16" fmla="*/ 121 w 150"/>
                <a:gd name="T17" fmla="*/ 25 h 91"/>
                <a:gd name="T18" fmla="*/ 121 w 150"/>
                <a:gd name="T19" fmla="*/ 27 h 91"/>
                <a:gd name="T20" fmla="*/ 120 w 150"/>
                <a:gd name="T21" fmla="*/ 29 h 91"/>
                <a:gd name="T22" fmla="*/ 43 w 150"/>
                <a:gd name="T23" fmla="*/ 80 h 91"/>
                <a:gd name="T24" fmla="*/ 27 w 150"/>
                <a:gd name="T25" fmla="*/ 87 h 91"/>
                <a:gd name="T26" fmla="*/ 18 w 150"/>
                <a:gd name="T27" fmla="*/ 89 h 91"/>
                <a:gd name="T28" fmla="*/ 7 w 150"/>
                <a:gd name="T29" fmla="*/ 84 h 91"/>
                <a:gd name="T30" fmla="*/ 0 w 150"/>
                <a:gd name="T31" fmla="*/ 83 h 91"/>
                <a:gd name="T32" fmla="*/ 11 w 150"/>
                <a:gd name="T33" fmla="*/ 88 h 91"/>
                <a:gd name="T34" fmla="*/ 20 w 150"/>
                <a:gd name="T35" fmla="*/ 90 h 91"/>
                <a:gd name="T36" fmla="*/ 43 w 150"/>
                <a:gd name="T37" fmla="*/ 86 h 91"/>
                <a:gd name="T38" fmla="*/ 51 w 150"/>
                <a:gd name="T39" fmla="*/ 83 h 91"/>
                <a:gd name="T40" fmla="*/ 72 w 150"/>
                <a:gd name="T41" fmla="*/ 66 h 91"/>
                <a:gd name="T42" fmla="*/ 79 w 150"/>
                <a:gd name="T43" fmla="*/ 58 h 91"/>
                <a:gd name="T44" fmla="*/ 116 w 150"/>
                <a:gd name="T45" fmla="*/ 36 h 91"/>
                <a:gd name="T46" fmla="*/ 136 w 150"/>
                <a:gd name="T47" fmla="*/ 15 h 91"/>
                <a:gd name="T48" fmla="*/ 144 w 150"/>
                <a:gd name="T49" fmla="*/ 10 h 91"/>
                <a:gd name="T50" fmla="*/ 144 w 150"/>
                <a:gd name="T51" fmla="*/ 9 h 91"/>
                <a:gd name="T52" fmla="*/ 147 w 150"/>
                <a:gd name="T53" fmla="*/ 5 h 91"/>
                <a:gd name="T54" fmla="*/ 149 w 150"/>
                <a:gd name="T55" fmla="*/ 4 h 91"/>
                <a:gd name="T56" fmla="*/ 148 w 150"/>
                <a:gd name="T57" fmla="*/ 0 h 91"/>
                <a:gd name="T58" fmla="*/ 143 w 150"/>
                <a:gd name="T59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0" h="91">
                  <a:moveTo>
                    <a:pt x="143" y="4"/>
                  </a:moveTo>
                  <a:lnTo>
                    <a:pt x="137" y="13"/>
                  </a:lnTo>
                  <a:lnTo>
                    <a:pt x="132" y="15"/>
                  </a:lnTo>
                  <a:lnTo>
                    <a:pt x="131" y="16"/>
                  </a:lnTo>
                  <a:lnTo>
                    <a:pt x="130" y="19"/>
                  </a:lnTo>
                  <a:lnTo>
                    <a:pt x="128" y="21"/>
                  </a:lnTo>
                  <a:lnTo>
                    <a:pt x="125" y="22"/>
                  </a:lnTo>
                  <a:lnTo>
                    <a:pt x="122" y="23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0" y="29"/>
                  </a:lnTo>
                  <a:lnTo>
                    <a:pt x="43" y="80"/>
                  </a:lnTo>
                  <a:lnTo>
                    <a:pt x="27" y="87"/>
                  </a:lnTo>
                  <a:lnTo>
                    <a:pt x="18" y="89"/>
                  </a:lnTo>
                  <a:lnTo>
                    <a:pt x="7" y="84"/>
                  </a:lnTo>
                  <a:lnTo>
                    <a:pt x="0" y="83"/>
                  </a:lnTo>
                  <a:lnTo>
                    <a:pt x="11" y="88"/>
                  </a:lnTo>
                  <a:lnTo>
                    <a:pt x="20" y="90"/>
                  </a:lnTo>
                  <a:lnTo>
                    <a:pt x="43" y="86"/>
                  </a:lnTo>
                  <a:lnTo>
                    <a:pt x="51" y="83"/>
                  </a:lnTo>
                  <a:lnTo>
                    <a:pt x="72" y="66"/>
                  </a:lnTo>
                  <a:lnTo>
                    <a:pt x="79" y="58"/>
                  </a:lnTo>
                  <a:lnTo>
                    <a:pt x="116" y="36"/>
                  </a:lnTo>
                  <a:lnTo>
                    <a:pt x="136" y="15"/>
                  </a:lnTo>
                  <a:lnTo>
                    <a:pt x="144" y="10"/>
                  </a:lnTo>
                  <a:lnTo>
                    <a:pt x="144" y="9"/>
                  </a:lnTo>
                  <a:lnTo>
                    <a:pt x="147" y="5"/>
                  </a:lnTo>
                  <a:lnTo>
                    <a:pt x="149" y="4"/>
                  </a:lnTo>
                  <a:lnTo>
                    <a:pt x="148" y="0"/>
                  </a:lnTo>
                  <a:lnTo>
                    <a:pt x="143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xmlns="" id="{3CD9E800-4330-4DFF-9CD7-E020EDFD2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6276" y="4092484"/>
              <a:ext cx="13539" cy="6817"/>
            </a:xfrm>
            <a:custGeom>
              <a:avLst/>
              <a:gdLst>
                <a:gd name="T0" fmla="*/ 50 w 51"/>
                <a:gd name="T1" fmla="*/ 6 h 27"/>
                <a:gd name="T2" fmla="*/ 49 w 51"/>
                <a:gd name="T3" fmla="*/ 1 h 27"/>
                <a:gd name="T4" fmla="*/ 48 w 51"/>
                <a:gd name="T5" fmla="*/ 1 h 27"/>
                <a:gd name="T6" fmla="*/ 43 w 51"/>
                <a:gd name="T7" fmla="*/ 1 h 27"/>
                <a:gd name="T8" fmla="*/ 38 w 51"/>
                <a:gd name="T9" fmla="*/ 0 h 27"/>
                <a:gd name="T10" fmla="*/ 28 w 51"/>
                <a:gd name="T11" fmla="*/ 0 h 27"/>
                <a:gd name="T12" fmla="*/ 23 w 51"/>
                <a:gd name="T13" fmla="*/ 5 h 27"/>
                <a:gd name="T14" fmla="*/ 16 w 51"/>
                <a:gd name="T15" fmla="*/ 7 h 27"/>
                <a:gd name="T16" fmla="*/ 0 w 51"/>
                <a:gd name="T17" fmla="*/ 7 h 27"/>
                <a:gd name="T18" fmla="*/ 4 w 51"/>
                <a:gd name="T19" fmla="*/ 10 h 27"/>
                <a:gd name="T20" fmla="*/ 12 w 51"/>
                <a:gd name="T21" fmla="*/ 12 h 27"/>
                <a:gd name="T22" fmla="*/ 17 w 51"/>
                <a:gd name="T23" fmla="*/ 13 h 27"/>
                <a:gd name="T24" fmla="*/ 20 w 51"/>
                <a:gd name="T25" fmla="*/ 16 h 27"/>
                <a:gd name="T26" fmla="*/ 23 w 51"/>
                <a:gd name="T27" fmla="*/ 20 h 27"/>
                <a:gd name="T28" fmla="*/ 27 w 51"/>
                <a:gd name="T29" fmla="*/ 23 h 27"/>
                <a:gd name="T30" fmla="*/ 30 w 51"/>
                <a:gd name="T31" fmla="*/ 24 h 27"/>
                <a:gd name="T32" fmla="*/ 39 w 51"/>
                <a:gd name="T33" fmla="*/ 26 h 27"/>
                <a:gd name="T34" fmla="*/ 43 w 51"/>
                <a:gd name="T35" fmla="*/ 26 h 27"/>
                <a:gd name="T36" fmla="*/ 45 w 51"/>
                <a:gd name="T37" fmla="*/ 21 h 27"/>
                <a:gd name="T38" fmla="*/ 45 w 51"/>
                <a:gd name="T39" fmla="*/ 17 h 27"/>
                <a:gd name="T40" fmla="*/ 47 w 51"/>
                <a:gd name="T41" fmla="*/ 12 h 27"/>
                <a:gd name="T42" fmla="*/ 49 w 51"/>
                <a:gd name="T43" fmla="*/ 9 h 27"/>
                <a:gd name="T44" fmla="*/ 50 w 51"/>
                <a:gd name="T4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27">
                  <a:moveTo>
                    <a:pt x="50" y="6"/>
                  </a:moveTo>
                  <a:lnTo>
                    <a:pt x="49" y="1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3" y="5"/>
                  </a:lnTo>
                  <a:lnTo>
                    <a:pt x="16" y="7"/>
                  </a:lnTo>
                  <a:lnTo>
                    <a:pt x="0" y="7"/>
                  </a:lnTo>
                  <a:lnTo>
                    <a:pt x="4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20" y="16"/>
                  </a:lnTo>
                  <a:lnTo>
                    <a:pt x="23" y="20"/>
                  </a:lnTo>
                  <a:lnTo>
                    <a:pt x="27" y="23"/>
                  </a:lnTo>
                  <a:lnTo>
                    <a:pt x="30" y="24"/>
                  </a:lnTo>
                  <a:lnTo>
                    <a:pt x="39" y="26"/>
                  </a:lnTo>
                  <a:lnTo>
                    <a:pt x="43" y="26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7" y="12"/>
                  </a:lnTo>
                  <a:lnTo>
                    <a:pt x="49" y="9"/>
                  </a:lnTo>
                  <a:lnTo>
                    <a:pt x="50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xmlns="" id="{CD48F9F4-41DC-4C41-8870-D9C260A41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1904" y="4028863"/>
              <a:ext cx="75594" cy="17042"/>
            </a:xfrm>
            <a:custGeom>
              <a:avLst/>
              <a:gdLst>
                <a:gd name="T0" fmla="*/ 241 w 296"/>
                <a:gd name="T1" fmla="*/ 0 h 68"/>
                <a:gd name="T2" fmla="*/ 228 w 296"/>
                <a:gd name="T3" fmla="*/ 5 h 68"/>
                <a:gd name="T4" fmla="*/ 225 w 296"/>
                <a:gd name="T5" fmla="*/ 3 h 68"/>
                <a:gd name="T6" fmla="*/ 217 w 296"/>
                <a:gd name="T7" fmla="*/ 8 h 68"/>
                <a:gd name="T8" fmla="*/ 176 w 296"/>
                <a:gd name="T9" fmla="*/ 18 h 68"/>
                <a:gd name="T10" fmla="*/ 159 w 296"/>
                <a:gd name="T11" fmla="*/ 20 h 68"/>
                <a:gd name="T12" fmla="*/ 153 w 296"/>
                <a:gd name="T13" fmla="*/ 21 h 68"/>
                <a:gd name="T14" fmla="*/ 143 w 296"/>
                <a:gd name="T15" fmla="*/ 26 h 68"/>
                <a:gd name="T16" fmla="*/ 140 w 296"/>
                <a:gd name="T17" fmla="*/ 28 h 68"/>
                <a:gd name="T18" fmla="*/ 131 w 296"/>
                <a:gd name="T19" fmla="*/ 33 h 68"/>
                <a:gd name="T20" fmla="*/ 103 w 296"/>
                <a:gd name="T21" fmla="*/ 35 h 68"/>
                <a:gd name="T22" fmla="*/ 82 w 296"/>
                <a:gd name="T23" fmla="*/ 46 h 68"/>
                <a:gd name="T24" fmla="*/ 38 w 296"/>
                <a:gd name="T25" fmla="*/ 59 h 68"/>
                <a:gd name="T26" fmla="*/ 7 w 296"/>
                <a:gd name="T27" fmla="*/ 63 h 68"/>
                <a:gd name="T28" fmla="*/ 0 w 296"/>
                <a:gd name="T29" fmla="*/ 67 h 68"/>
                <a:gd name="T30" fmla="*/ 22 w 296"/>
                <a:gd name="T31" fmla="*/ 67 h 68"/>
                <a:gd name="T32" fmla="*/ 279 w 296"/>
                <a:gd name="T33" fmla="*/ 2 h 68"/>
                <a:gd name="T34" fmla="*/ 279 w 296"/>
                <a:gd name="T35" fmla="*/ 2 h 68"/>
                <a:gd name="T36" fmla="*/ 279 w 296"/>
                <a:gd name="T37" fmla="*/ 2 h 68"/>
                <a:gd name="T38" fmla="*/ 279 w 296"/>
                <a:gd name="T39" fmla="*/ 2 h 68"/>
                <a:gd name="T40" fmla="*/ 283 w 296"/>
                <a:gd name="T41" fmla="*/ 4 h 68"/>
                <a:gd name="T42" fmla="*/ 288 w 296"/>
                <a:gd name="T43" fmla="*/ 4 h 68"/>
                <a:gd name="T44" fmla="*/ 292 w 296"/>
                <a:gd name="T45" fmla="*/ 3 h 68"/>
                <a:gd name="T46" fmla="*/ 295 w 296"/>
                <a:gd name="T47" fmla="*/ 0 h 68"/>
                <a:gd name="T48" fmla="*/ 257 w 296"/>
                <a:gd name="T49" fmla="*/ 0 h 68"/>
                <a:gd name="T50" fmla="*/ 241 w 296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6" h="68">
                  <a:moveTo>
                    <a:pt x="241" y="0"/>
                  </a:moveTo>
                  <a:lnTo>
                    <a:pt x="228" y="5"/>
                  </a:lnTo>
                  <a:lnTo>
                    <a:pt x="225" y="3"/>
                  </a:lnTo>
                  <a:lnTo>
                    <a:pt x="217" y="8"/>
                  </a:lnTo>
                  <a:lnTo>
                    <a:pt x="176" y="18"/>
                  </a:lnTo>
                  <a:lnTo>
                    <a:pt x="159" y="20"/>
                  </a:lnTo>
                  <a:lnTo>
                    <a:pt x="153" y="21"/>
                  </a:lnTo>
                  <a:lnTo>
                    <a:pt x="143" y="26"/>
                  </a:lnTo>
                  <a:lnTo>
                    <a:pt x="140" y="28"/>
                  </a:lnTo>
                  <a:lnTo>
                    <a:pt x="131" y="33"/>
                  </a:lnTo>
                  <a:lnTo>
                    <a:pt x="103" y="35"/>
                  </a:lnTo>
                  <a:lnTo>
                    <a:pt x="82" y="46"/>
                  </a:lnTo>
                  <a:lnTo>
                    <a:pt x="38" y="59"/>
                  </a:lnTo>
                  <a:lnTo>
                    <a:pt x="7" y="63"/>
                  </a:lnTo>
                  <a:lnTo>
                    <a:pt x="0" y="67"/>
                  </a:lnTo>
                  <a:lnTo>
                    <a:pt x="22" y="67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2" y="3"/>
                  </a:lnTo>
                  <a:lnTo>
                    <a:pt x="295" y="0"/>
                  </a:lnTo>
                  <a:lnTo>
                    <a:pt x="257" y="0"/>
                  </a:lnTo>
                  <a:lnTo>
                    <a:pt x="24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xmlns="" id="{33AD7BFB-C94D-4293-A94D-CC661A476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3950" y="4463991"/>
              <a:ext cx="3384" cy="7952"/>
            </a:xfrm>
            <a:custGeom>
              <a:avLst/>
              <a:gdLst>
                <a:gd name="T0" fmla="*/ 3 w 14"/>
                <a:gd name="T1" fmla="*/ 25 h 29"/>
                <a:gd name="T2" fmla="*/ 6 w 14"/>
                <a:gd name="T3" fmla="*/ 28 h 29"/>
                <a:gd name="T4" fmla="*/ 7 w 14"/>
                <a:gd name="T5" fmla="*/ 28 h 29"/>
                <a:gd name="T6" fmla="*/ 7 w 14"/>
                <a:gd name="T7" fmla="*/ 28 h 29"/>
                <a:gd name="T8" fmla="*/ 12 w 14"/>
                <a:gd name="T9" fmla="*/ 28 h 29"/>
                <a:gd name="T10" fmla="*/ 13 w 14"/>
                <a:gd name="T11" fmla="*/ 24 h 29"/>
                <a:gd name="T12" fmla="*/ 10 w 14"/>
                <a:gd name="T13" fmla="*/ 0 h 29"/>
                <a:gd name="T14" fmla="*/ 9 w 14"/>
                <a:gd name="T15" fmla="*/ 0 h 29"/>
                <a:gd name="T16" fmla="*/ 9 w 14"/>
                <a:gd name="T17" fmla="*/ 0 h 29"/>
                <a:gd name="T18" fmla="*/ 7 w 14"/>
                <a:gd name="T19" fmla="*/ 0 h 29"/>
                <a:gd name="T20" fmla="*/ 6 w 14"/>
                <a:gd name="T21" fmla="*/ 4 h 29"/>
                <a:gd name="T22" fmla="*/ 5 w 14"/>
                <a:gd name="T23" fmla="*/ 6 h 29"/>
                <a:gd name="T24" fmla="*/ 3 w 14"/>
                <a:gd name="T25" fmla="*/ 8 h 29"/>
                <a:gd name="T26" fmla="*/ 0 w 14"/>
                <a:gd name="T27" fmla="*/ 11 h 29"/>
                <a:gd name="T28" fmla="*/ 1 w 14"/>
                <a:gd name="T29" fmla="*/ 14 h 29"/>
                <a:gd name="T30" fmla="*/ 1 w 14"/>
                <a:gd name="T31" fmla="*/ 14 h 29"/>
                <a:gd name="T32" fmla="*/ 1 w 14"/>
                <a:gd name="T33" fmla="*/ 14 h 29"/>
                <a:gd name="T34" fmla="*/ 3 w 14"/>
                <a:gd name="T35" fmla="*/ 14 h 29"/>
                <a:gd name="T36" fmla="*/ 4 w 14"/>
                <a:gd name="T37" fmla="*/ 14 h 29"/>
                <a:gd name="T38" fmla="*/ 5 w 14"/>
                <a:gd name="T39" fmla="*/ 15 h 29"/>
                <a:gd name="T40" fmla="*/ 6 w 14"/>
                <a:gd name="T41" fmla="*/ 16 h 29"/>
                <a:gd name="T42" fmla="*/ 7 w 14"/>
                <a:gd name="T43" fmla="*/ 16 h 29"/>
                <a:gd name="T44" fmla="*/ 3 w 14"/>
                <a:gd name="T45" fmla="*/ 20 h 29"/>
                <a:gd name="T46" fmla="*/ 3 w 14"/>
                <a:gd name="T4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9">
                  <a:moveTo>
                    <a:pt x="3" y="25"/>
                  </a:moveTo>
                  <a:lnTo>
                    <a:pt x="6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8"/>
                  </a:lnTo>
                  <a:lnTo>
                    <a:pt x="13" y="24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3" y="20"/>
                  </a:lnTo>
                  <a:lnTo>
                    <a:pt x="3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xmlns="" id="{59038C77-FAB4-44B1-8ACD-B6459AC19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1680" y="4407186"/>
              <a:ext cx="20309" cy="13633"/>
            </a:xfrm>
            <a:custGeom>
              <a:avLst/>
              <a:gdLst>
                <a:gd name="T0" fmla="*/ 78 w 80"/>
                <a:gd name="T1" fmla="*/ 34 h 51"/>
                <a:gd name="T2" fmla="*/ 70 w 80"/>
                <a:gd name="T3" fmla="*/ 31 h 51"/>
                <a:gd name="T4" fmla="*/ 61 w 80"/>
                <a:gd name="T5" fmla="*/ 28 h 51"/>
                <a:gd name="T6" fmla="*/ 60 w 80"/>
                <a:gd name="T7" fmla="*/ 28 h 51"/>
                <a:gd name="T8" fmla="*/ 60 w 80"/>
                <a:gd name="T9" fmla="*/ 28 h 51"/>
                <a:gd name="T10" fmla="*/ 58 w 80"/>
                <a:gd name="T11" fmla="*/ 33 h 51"/>
                <a:gd name="T12" fmla="*/ 50 w 80"/>
                <a:gd name="T13" fmla="*/ 35 h 51"/>
                <a:gd name="T14" fmla="*/ 37 w 80"/>
                <a:gd name="T15" fmla="*/ 35 h 51"/>
                <a:gd name="T16" fmla="*/ 36 w 80"/>
                <a:gd name="T17" fmla="*/ 34 h 51"/>
                <a:gd name="T18" fmla="*/ 29 w 80"/>
                <a:gd name="T19" fmla="*/ 33 h 51"/>
                <a:gd name="T20" fmla="*/ 22 w 80"/>
                <a:gd name="T21" fmla="*/ 29 h 51"/>
                <a:gd name="T22" fmla="*/ 16 w 80"/>
                <a:gd name="T23" fmla="*/ 23 h 51"/>
                <a:gd name="T24" fmla="*/ 11 w 80"/>
                <a:gd name="T25" fmla="*/ 14 h 51"/>
                <a:gd name="T26" fmla="*/ 9 w 80"/>
                <a:gd name="T27" fmla="*/ 9 h 51"/>
                <a:gd name="T28" fmla="*/ 7 w 80"/>
                <a:gd name="T29" fmla="*/ 6 h 51"/>
                <a:gd name="T30" fmla="*/ 4 w 80"/>
                <a:gd name="T31" fmla="*/ 2 h 51"/>
                <a:gd name="T32" fmla="*/ 0 w 80"/>
                <a:gd name="T33" fmla="*/ 0 h 51"/>
                <a:gd name="T34" fmla="*/ 0 w 80"/>
                <a:gd name="T35" fmla="*/ 0 h 51"/>
                <a:gd name="T36" fmla="*/ 0 w 80"/>
                <a:gd name="T37" fmla="*/ 0 h 51"/>
                <a:gd name="T38" fmla="*/ 4 w 80"/>
                <a:gd name="T39" fmla="*/ 14 h 51"/>
                <a:gd name="T40" fmla="*/ 10 w 80"/>
                <a:gd name="T41" fmla="*/ 27 h 51"/>
                <a:gd name="T42" fmla="*/ 14 w 80"/>
                <a:gd name="T43" fmla="*/ 33 h 51"/>
                <a:gd name="T44" fmla="*/ 18 w 80"/>
                <a:gd name="T45" fmla="*/ 37 h 51"/>
                <a:gd name="T46" fmla="*/ 23 w 80"/>
                <a:gd name="T47" fmla="*/ 40 h 51"/>
                <a:gd name="T48" fmla="*/ 50 w 80"/>
                <a:gd name="T49" fmla="*/ 50 h 51"/>
                <a:gd name="T50" fmla="*/ 50 w 80"/>
                <a:gd name="T51" fmla="*/ 50 h 51"/>
                <a:gd name="T52" fmla="*/ 50 w 80"/>
                <a:gd name="T53" fmla="*/ 50 h 51"/>
                <a:gd name="T54" fmla="*/ 56 w 80"/>
                <a:gd name="T55" fmla="*/ 50 h 51"/>
                <a:gd name="T56" fmla="*/ 63 w 80"/>
                <a:gd name="T57" fmla="*/ 47 h 51"/>
                <a:gd name="T58" fmla="*/ 71 w 80"/>
                <a:gd name="T59" fmla="*/ 37 h 51"/>
                <a:gd name="T60" fmla="*/ 79 w 80"/>
                <a:gd name="T61" fmla="*/ 34 h 51"/>
                <a:gd name="T62" fmla="*/ 78 w 80"/>
                <a:gd name="T63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51">
                  <a:moveTo>
                    <a:pt x="78" y="34"/>
                  </a:moveTo>
                  <a:lnTo>
                    <a:pt x="70" y="31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8" y="33"/>
                  </a:lnTo>
                  <a:lnTo>
                    <a:pt x="50" y="35"/>
                  </a:lnTo>
                  <a:lnTo>
                    <a:pt x="37" y="35"/>
                  </a:lnTo>
                  <a:lnTo>
                    <a:pt x="36" y="34"/>
                  </a:lnTo>
                  <a:lnTo>
                    <a:pt x="29" y="33"/>
                  </a:lnTo>
                  <a:lnTo>
                    <a:pt x="22" y="29"/>
                  </a:lnTo>
                  <a:lnTo>
                    <a:pt x="16" y="23"/>
                  </a:lnTo>
                  <a:lnTo>
                    <a:pt x="11" y="14"/>
                  </a:lnTo>
                  <a:lnTo>
                    <a:pt x="9" y="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4"/>
                  </a:lnTo>
                  <a:lnTo>
                    <a:pt x="10" y="27"/>
                  </a:lnTo>
                  <a:lnTo>
                    <a:pt x="14" y="33"/>
                  </a:lnTo>
                  <a:lnTo>
                    <a:pt x="18" y="37"/>
                  </a:lnTo>
                  <a:lnTo>
                    <a:pt x="23" y="4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63" y="47"/>
                  </a:lnTo>
                  <a:lnTo>
                    <a:pt x="71" y="37"/>
                  </a:lnTo>
                  <a:lnTo>
                    <a:pt x="79" y="34"/>
                  </a:lnTo>
                  <a:lnTo>
                    <a:pt x="78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xmlns="" id="{A374BC48-B838-4112-9507-CA62C286A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2415" y="3916388"/>
              <a:ext cx="836048" cy="633946"/>
            </a:xfrm>
            <a:custGeom>
              <a:avLst/>
              <a:gdLst>
                <a:gd name="T0" fmla="*/ 3177 w 3266"/>
                <a:gd name="T1" fmla="*/ 1591 h 2460"/>
                <a:gd name="T2" fmla="*/ 3116 w 3266"/>
                <a:gd name="T3" fmla="*/ 1480 h 2460"/>
                <a:gd name="T4" fmla="*/ 2780 w 3266"/>
                <a:gd name="T5" fmla="*/ 871 h 2460"/>
                <a:gd name="T6" fmla="*/ 2935 w 3266"/>
                <a:gd name="T7" fmla="*/ 1158 h 2460"/>
                <a:gd name="T8" fmla="*/ 2873 w 3266"/>
                <a:gd name="T9" fmla="*/ 910 h 2460"/>
                <a:gd name="T10" fmla="*/ 2498 w 3266"/>
                <a:gd name="T11" fmla="*/ 379 h 2460"/>
                <a:gd name="T12" fmla="*/ 2387 w 3266"/>
                <a:gd name="T13" fmla="*/ 111 h 2460"/>
                <a:gd name="T14" fmla="*/ 2373 w 3266"/>
                <a:gd name="T15" fmla="*/ 22 h 2460"/>
                <a:gd name="T16" fmla="*/ 2195 w 3266"/>
                <a:gd name="T17" fmla="*/ 5 h 2460"/>
                <a:gd name="T18" fmla="*/ 2142 w 3266"/>
                <a:gd name="T19" fmla="*/ 40 h 2460"/>
                <a:gd name="T20" fmla="*/ 2162 w 3266"/>
                <a:gd name="T21" fmla="*/ 208 h 2460"/>
                <a:gd name="T22" fmla="*/ 2077 w 3266"/>
                <a:gd name="T23" fmla="*/ 144 h 2460"/>
                <a:gd name="T24" fmla="*/ 1395 w 3266"/>
                <a:gd name="T25" fmla="*/ 190 h 2460"/>
                <a:gd name="T26" fmla="*/ 995 w 3266"/>
                <a:gd name="T27" fmla="*/ 104 h 2460"/>
                <a:gd name="T28" fmla="*/ 0 w 3266"/>
                <a:gd name="T29" fmla="*/ 278 h 2460"/>
                <a:gd name="T30" fmla="*/ 120 w 3266"/>
                <a:gd name="T31" fmla="*/ 448 h 2460"/>
                <a:gd name="T32" fmla="*/ 71 w 3266"/>
                <a:gd name="T33" fmla="*/ 536 h 2460"/>
                <a:gd name="T34" fmla="*/ 185 w 3266"/>
                <a:gd name="T35" fmla="*/ 392 h 2460"/>
                <a:gd name="T36" fmla="*/ 256 w 3266"/>
                <a:gd name="T37" fmla="*/ 383 h 2460"/>
                <a:gd name="T38" fmla="*/ 234 w 3266"/>
                <a:gd name="T39" fmla="*/ 462 h 2460"/>
                <a:gd name="T40" fmla="*/ 459 w 3266"/>
                <a:gd name="T41" fmla="*/ 398 h 2460"/>
                <a:gd name="T42" fmla="*/ 591 w 3266"/>
                <a:gd name="T43" fmla="*/ 384 h 2460"/>
                <a:gd name="T44" fmla="*/ 530 w 3266"/>
                <a:gd name="T45" fmla="*/ 418 h 2460"/>
                <a:gd name="T46" fmla="*/ 774 w 3266"/>
                <a:gd name="T47" fmla="*/ 515 h 2460"/>
                <a:gd name="T48" fmla="*/ 772 w 3266"/>
                <a:gd name="T49" fmla="*/ 463 h 2460"/>
                <a:gd name="T50" fmla="*/ 816 w 3266"/>
                <a:gd name="T51" fmla="*/ 511 h 2460"/>
                <a:gd name="T52" fmla="*/ 892 w 3266"/>
                <a:gd name="T53" fmla="*/ 537 h 2460"/>
                <a:gd name="T54" fmla="*/ 841 w 3266"/>
                <a:gd name="T55" fmla="*/ 563 h 2460"/>
                <a:gd name="T56" fmla="*/ 907 w 3266"/>
                <a:gd name="T57" fmla="*/ 628 h 2460"/>
                <a:gd name="T58" fmla="*/ 1126 w 3266"/>
                <a:gd name="T59" fmla="*/ 647 h 2460"/>
                <a:gd name="T60" fmla="*/ 1277 w 3266"/>
                <a:gd name="T61" fmla="*/ 527 h 2460"/>
                <a:gd name="T62" fmla="*/ 1298 w 3266"/>
                <a:gd name="T63" fmla="*/ 496 h 2460"/>
                <a:gd name="T64" fmla="*/ 1380 w 3266"/>
                <a:gd name="T65" fmla="*/ 456 h 2460"/>
                <a:gd name="T66" fmla="*/ 1643 w 3266"/>
                <a:gd name="T67" fmla="*/ 586 h 2460"/>
                <a:gd name="T68" fmla="*/ 1806 w 3266"/>
                <a:gd name="T69" fmla="*/ 729 h 2460"/>
                <a:gd name="T70" fmla="*/ 1909 w 3266"/>
                <a:gd name="T71" fmla="*/ 784 h 2460"/>
                <a:gd name="T72" fmla="*/ 2023 w 3266"/>
                <a:gd name="T73" fmla="*/ 891 h 2460"/>
                <a:gd name="T74" fmla="*/ 2057 w 3266"/>
                <a:gd name="T75" fmla="*/ 999 h 2460"/>
                <a:gd name="T76" fmla="*/ 2040 w 3266"/>
                <a:gd name="T77" fmla="*/ 1241 h 2460"/>
                <a:gd name="T78" fmla="*/ 2097 w 3266"/>
                <a:gd name="T79" fmla="*/ 1442 h 2460"/>
                <a:gd name="T80" fmla="*/ 2134 w 3266"/>
                <a:gd name="T81" fmla="*/ 1375 h 2460"/>
                <a:gd name="T82" fmla="*/ 2100 w 3266"/>
                <a:gd name="T83" fmla="*/ 1286 h 2460"/>
                <a:gd name="T84" fmla="*/ 2203 w 3266"/>
                <a:gd name="T85" fmla="*/ 1333 h 2460"/>
                <a:gd name="T86" fmla="*/ 2145 w 3266"/>
                <a:gd name="T87" fmla="*/ 1498 h 2460"/>
                <a:gd name="T88" fmla="*/ 2115 w 3266"/>
                <a:gd name="T89" fmla="*/ 1531 h 2460"/>
                <a:gd name="T90" fmla="*/ 2216 w 3266"/>
                <a:gd name="T91" fmla="*/ 1641 h 2460"/>
                <a:gd name="T92" fmla="*/ 2358 w 3266"/>
                <a:gd name="T93" fmla="*/ 1789 h 2460"/>
                <a:gd name="T94" fmla="*/ 2349 w 3266"/>
                <a:gd name="T95" fmla="*/ 1724 h 2460"/>
                <a:gd name="T96" fmla="*/ 2415 w 3266"/>
                <a:gd name="T97" fmla="*/ 1756 h 2460"/>
                <a:gd name="T98" fmla="*/ 2522 w 3266"/>
                <a:gd name="T99" fmla="*/ 1815 h 2460"/>
                <a:gd name="T100" fmla="*/ 2463 w 3266"/>
                <a:gd name="T101" fmla="*/ 1925 h 2460"/>
                <a:gd name="T102" fmla="*/ 2551 w 3266"/>
                <a:gd name="T103" fmla="*/ 2013 h 2460"/>
                <a:gd name="T104" fmla="*/ 2611 w 3266"/>
                <a:gd name="T105" fmla="*/ 2148 h 2460"/>
                <a:gd name="T106" fmla="*/ 2675 w 3266"/>
                <a:gd name="T107" fmla="*/ 2146 h 2460"/>
                <a:gd name="T108" fmla="*/ 2810 w 3266"/>
                <a:gd name="T109" fmla="*/ 2216 h 2460"/>
                <a:gd name="T110" fmla="*/ 2951 w 3266"/>
                <a:gd name="T111" fmla="*/ 2363 h 2460"/>
                <a:gd name="T112" fmla="*/ 2887 w 3266"/>
                <a:gd name="T113" fmla="*/ 2419 h 2460"/>
                <a:gd name="T114" fmla="*/ 3057 w 3266"/>
                <a:gd name="T115" fmla="*/ 2423 h 2460"/>
                <a:gd name="T116" fmla="*/ 3148 w 3266"/>
                <a:gd name="T117" fmla="*/ 2364 h 2460"/>
                <a:gd name="T118" fmla="*/ 3185 w 3266"/>
                <a:gd name="T119" fmla="*/ 2368 h 2460"/>
                <a:gd name="T120" fmla="*/ 3209 w 3266"/>
                <a:gd name="T121" fmla="*/ 2224 h 2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6" h="2460">
                  <a:moveTo>
                    <a:pt x="3240" y="1965"/>
                  </a:moveTo>
                  <a:lnTo>
                    <a:pt x="3239" y="1962"/>
                  </a:lnTo>
                  <a:lnTo>
                    <a:pt x="3245" y="1956"/>
                  </a:lnTo>
                  <a:lnTo>
                    <a:pt x="3246" y="1942"/>
                  </a:lnTo>
                  <a:lnTo>
                    <a:pt x="3245" y="1875"/>
                  </a:lnTo>
                  <a:lnTo>
                    <a:pt x="3242" y="1866"/>
                  </a:lnTo>
                  <a:lnTo>
                    <a:pt x="3243" y="1859"/>
                  </a:lnTo>
                  <a:lnTo>
                    <a:pt x="3242" y="1852"/>
                  </a:lnTo>
                  <a:lnTo>
                    <a:pt x="3239" y="1837"/>
                  </a:lnTo>
                  <a:lnTo>
                    <a:pt x="3239" y="1830"/>
                  </a:lnTo>
                  <a:lnTo>
                    <a:pt x="3240" y="1816"/>
                  </a:lnTo>
                  <a:lnTo>
                    <a:pt x="3233" y="1755"/>
                  </a:lnTo>
                  <a:lnTo>
                    <a:pt x="3239" y="1754"/>
                  </a:lnTo>
                  <a:lnTo>
                    <a:pt x="3239" y="1741"/>
                  </a:lnTo>
                  <a:lnTo>
                    <a:pt x="3227" y="1684"/>
                  </a:lnTo>
                  <a:lnTo>
                    <a:pt x="3222" y="1671"/>
                  </a:lnTo>
                  <a:lnTo>
                    <a:pt x="3216" y="1665"/>
                  </a:lnTo>
                  <a:lnTo>
                    <a:pt x="3215" y="1662"/>
                  </a:lnTo>
                  <a:lnTo>
                    <a:pt x="3220" y="1654"/>
                  </a:lnTo>
                  <a:lnTo>
                    <a:pt x="3218" y="1642"/>
                  </a:lnTo>
                  <a:lnTo>
                    <a:pt x="3200" y="1602"/>
                  </a:lnTo>
                  <a:lnTo>
                    <a:pt x="3197" y="1598"/>
                  </a:lnTo>
                  <a:lnTo>
                    <a:pt x="3193" y="1596"/>
                  </a:lnTo>
                  <a:lnTo>
                    <a:pt x="3183" y="1595"/>
                  </a:lnTo>
                  <a:lnTo>
                    <a:pt x="3178" y="1594"/>
                  </a:lnTo>
                  <a:lnTo>
                    <a:pt x="3177" y="1591"/>
                  </a:lnTo>
                  <a:lnTo>
                    <a:pt x="3182" y="1588"/>
                  </a:lnTo>
                  <a:lnTo>
                    <a:pt x="3186" y="1586"/>
                  </a:lnTo>
                  <a:lnTo>
                    <a:pt x="3190" y="1584"/>
                  </a:lnTo>
                  <a:lnTo>
                    <a:pt x="3192" y="1579"/>
                  </a:lnTo>
                  <a:lnTo>
                    <a:pt x="3191" y="1574"/>
                  </a:lnTo>
                  <a:lnTo>
                    <a:pt x="3180" y="1559"/>
                  </a:lnTo>
                  <a:lnTo>
                    <a:pt x="3168" y="1537"/>
                  </a:lnTo>
                  <a:lnTo>
                    <a:pt x="3155" y="1519"/>
                  </a:lnTo>
                  <a:lnTo>
                    <a:pt x="3152" y="1513"/>
                  </a:lnTo>
                  <a:lnTo>
                    <a:pt x="3148" y="1506"/>
                  </a:lnTo>
                  <a:lnTo>
                    <a:pt x="3136" y="1503"/>
                  </a:lnTo>
                  <a:lnTo>
                    <a:pt x="3133" y="1498"/>
                  </a:lnTo>
                  <a:lnTo>
                    <a:pt x="3115" y="1484"/>
                  </a:lnTo>
                  <a:lnTo>
                    <a:pt x="3112" y="1485"/>
                  </a:lnTo>
                  <a:lnTo>
                    <a:pt x="3103" y="1489"/>
                  </a:lnTo>
                  <a:lnTo>
                    <a:pt x="3100" y="1488"/>
                  </a:lnTo>
                  <a:lnTo>
                    <a:pt x="3093" y="1486"/>
                  </a:lnTo>
                  <a:lnTo>
                    <a:pt x="3090" y="1485"/>
                  </a:lnTo>
                  <a:lnTo>
                    <a:pt x="3078" y="1475"/>
                  </a:lnTo>
                  <a:lnTo>
                    <a:pt x="3075" y="1472"/>
                  </a:lnTo>
                  <a:lnTo>
                    <a:pt x="3080" y="1471"/>
                  </a:lnTo>
                  <a:lnTo>
                    <a:pt x="3084" y="1472"/>
                  </a:lnTo>
                  <a:lnTo>
                    <a:pt x="3087" y="1474"/>
                  </a:lnTo>
                  <a:lnTo>
                    <a:pt x="3090" y="1476"/>
                  </a:lnTo>
                  <a:lnTo>
                    <a:pt x="3099" y="1479"/>
                  </a:lnTo>
                  <a:lnTo>
                    <a:pt x="3116" y="1480"/>
                  </a:lnTo>
                  <a:lnTo>
                    <a:pt x="3121" y="1483"/>
                  </a:lnTo>
                  <a:lnTo>
                    <a:pt x="3126" y="1491"/>
                  </a:lnTo>
                  <a:lnTo>
                    <a:pt x="3124" y="1484"/>
                  </a:lnTo>
                  <a:lnTo>
                    <a:pt x="3041" y="1355"/>
                  </a:lnTo>
                  <a:lnTo>
                    <a:pt x="3015" y="1291"/>
                  </a:lnTo>
                  <a:lnTo>
                    <a:pt x="2841" y="1035"/>
                  </a:lnTo>
                  <a:lnTo>
                    <a:pt x="2836" y="1025"/>
                  </a:lnTo>
                  <a:lnTo>
                    <a:pt x="2821" y="1004"/>
                  </a:lnTo>
                  <a:lnTo>
                    <a:pt x="2809" y="979"/>
                  </a:lnTo>
                  <a:lnTo>
                    <a:pt x="2804" y="971"/>
                  </a:lnTo>
                  <a:lnTo>
                    <a:pt x="2787" y="930"/>
                  </a:lnTo>
                  <a:lnTo>
                    <a:pt x="2782" y="912"/>
                  </a:lnTo>
                  <a:lnTo>
                    <a:pt x="2779" y="904"/>
                  </a:lnTo>
                  <a:lnTo>
                    <a:pt x="2763" y="883"/>
                  </a:lnTo>
                  <a:lnTo>
                    <a:pt x="2766" y="879"/>
                  </a:lnTo>
                  <a:lnTo>
                    <a:pt x="2765" y="876"/>
                  </a:lnTo>
                  <a:lnTo>
                    <a:pt x="2759" y="866"/>
                  </a:lnTo>
                  <a:lnTo>
                    <a:pt x="2745" y="827"/>
                  </a:lnTo>
                  <a:lnTo>
                    <a:pt x="2754" y="829"/>
                  </a:lnTo>
                  <a:lnTo>
                    <a:pt x="2769" y="839"/>
                  </a:lnTo>
                  <a:lnTo>
                    <a:pt x="2786" y="842"/>
                  </a:lnTo>
                  <a:lnTo>
                    <a:pt x="2789" y="850"/>
                  </a:lnTo>
                  <a:lnTo>
                    <a:pt x="2788" y="859"/>
                  </a:lnTo>
                  <a:lnTo>
                    <a:pt x="2785" y="866"/>
                  </a:lnTo>
                  <a:lnTo>
                    <a:pt x="2782" y="864"/>
                  </a:lnTo>
                  <a:lnTo>
                    <a:pt x="2780" y="871"/>
                  </a:lnTo>
                  <a:lnTo>
                    <a:pt x="2780" y="880"/>
                  </a:lnTo>
                  <a:lnTo>
                    <a:pt x="2782" y="888"/>
                  </a:lnTo>
                  <a:lnTo>
                    <a:pt x="2785" y="895"/>
                  </a:lnTo>
                  <a:lnTo>
                    <a:pt x="2791" y="900"/>
                  </a:lnTo>
                  <a:lnTo>
                    <a:pt x="2799" y="902"/>
                  </a:lnTo>
                  <a:lnTo>
                    <a:pt x="2824" y="902"/>
                  </a:lnTo>
                  <a:lnTo>
                    <a:pt x="2828" y="901"/>
                  </a:lnTo>
                  <a:lnTo>
                    <a:pt x="2832" y="899"/>
                  </a:lnTo>
                  <a:lnTo>
                    <a:pt x="2832" y="897"/>
                  </a:lnTo>
                  <a:lnTo>
                    <a:pt x="2831" y="891"/>
                  </a:lnTo>
                  <a:lnTo>
                    <a:pt x="2831" y="889"/>
                  </a:lnTo>
                  <a:lnTo>
                    <a:pt x="2833" y="889"/>
                  </a:lnTo>
                  <a:lnTo>
                    <a:pt x="2835" y="890"/>
                  </a:lnTo>
                  <a:lnTo>
                    <a:pt x="2838" y="891"/>
                  </a:lnTo>
                  <a:lnTo>
                    <a:pt x="2839" y="891"/>
                  </a:lnTo>
                  <a:lnTo>
                    <a:pt x="2846" y="889"/>
                  </a:lnTo>
                  <a:lnTo>
                    <a:pt x="2852" y="890"/>
                  </a:lnTo>
                  <a:lnTo>
                    <a:pt x="2856" y="894"/>
                  </a:lnTo>
                  <a:lnTo>
                    <a:pt x="2860" y="900"/>
                  </a:lnTo>
                  <a:lnTo>
                    <a:pt x="2866" y="917"/>
                  </a:lnTo>
                  <a:lnTo>
                    <a:pt x="2869" y="935"/>
                  </a:lnTo>
                  <a:lnTo>
                    <a:pt x="2867" y="993"/>
                  </a:lnTo>
                  <a:lnTo>
                    <a:pt x="2880" y="1069"/>
                  </a:lnTo>
                  <a:lnTo>
                    <a:pt x="2886" y="1087"/>
                  </a:lnTo>
                  <a:lnTo>
                    <a:pt x="2904" y="1120"/>
                  </a:lnTo>
                  <a:lnTo>
                    <a:pt x="2935" y="1158"/>
                  </a:lnTo>
                  <a:lnTo>
                    <a:pt x="2941" y="1172"/>
                  </a:lnTo>
                  <a:lnTo>
                    <a:pt x="2955" y="1184"/>
                  </a:lnTo>
                  <a:lnTo>
                    <a:pt x="2957" y="1187"/>
                  </a:lnTo>
                  <a:lnTo>
                    <a:pt x="2959" y="1191"/>
                  </a:lnTo>
                  <a:lnTo>
                    <a:pt x="2972" y="1207"/>
                  </a:lnTo>
                  <a:lnTo>
                    <a:pt x="2968" y="1188"/>
                  </a:lnTo>
                  <a:lnTo>
                    <a:pt x="2928" y="1146"/>
                  </a:lnTo>
                  <a:lnTo>
                    <a:pt x="2917" y="1128"/>
                  </a:lnTo>
                  <a:lnTo>
                    <a:pt x="2914" y="1122"/>
                  </a:lnTo>
                  <a:lnTo>
                    <a:pt x="2907" y="1110"/>
                  </a:lnTo>
                  <a:lnTo>
                    <a:pt x="2890" y="1067"/>
                  </a:lnTo>
                  <a:lnTo>
                    <a:pt x="2884" y="1043"/>
                  </a:lnTo>
                  <a:lnTo>
                    <a:pt x="2884" y="1033"/>
                  </a:lnTo>
                  <a:lnTo>
                    <a:pt x="2880" y="1031"/>
                  </a:lnTo>
                  <a:lnTo>
                    <a:pt x="2882" y="1024"/>
                  </a:lnTo>
                  <a:lnTo>
                    <a:pt x="2874" y="981"/>
                  </a:lnTo>
                  <a:lnTo>
                    <a:pt x="2875" y="979"/>
                  </a:lnTo>
                  <a:lnTo>
                    <a:pt x="2878" y="977"/>
                  </a:lnTo>
                  <a:lnTo>
                    <a:pt x="2881" y="973"/>
                  </a:lnTo>
                  <a:lnTo>
                    <a:pt x="2882" y="969"/>
                  </a:lnTo>
                  <a:lnTo>
                    <a:pt x="2882" y="966"/>
                  </a:lnTo>
                  <a:lnTo>
                    <a:pt x="2886" y="965"/>
                  </a:lnTo>
                  <a:lnTo>
                    <a:pt x="2891" y="955"/>
                  </a:lnTo>
                  <a:lnTo>
                    <a:pt x="2894" y="945"/>
                  </a:lnTo>
                  <a:lnTo>
                    <a:pt x="2887" y="938"/>
                  </a:lnTo>
                  <a:lnTo>
                    <a:pt x="2873" y="910"/>
                  </a:lnTo>
                  <a:lnTo>
                    <a:pt x="2842" y="873"/>
                  </a:lnTo>
                  <a:lnTo>
                    <a:pt x="2816" y="848"/>
                  </a:lnTo>
                  <a:lnTo>
                    <a:pt x="2784" y="807"/>
                  </a:lnTo>
                  <a:lnTo>
                    <a:pt x="2717" y="733"/>
                  </a:lnTo>
                  <a:lnTo>
                    <a:pt x="2714" y="725"/>
                  </a:lnTo>
                  <a:lnTo>
                    <a:pt x="2709" y="717"/>
                  </a:lnTo>
                  <a:lnTo>
                    <a:pt x="2701" y="713"/>
                  </a:lnTo>
                  <a:lnTo>
                    <a:pt x="2695" y="709"/>
                  </a:lnTo>
                  <a:lnTo>
                    <a:pt x="2696" y="701"/>
                  </a:lnTo>
                  <a:lnTo>
                    <a:pt x="2649" y="641"/>
                  </a:lnTo>
                  <a:lnTo>
                    <a:pt x="2612" y="575"/>
                  </a:lnTo>
                  <a:lnTo>
                    <a:pt x="2580" y="527"/>
                  </a:lnTo>
                  <a:lnTo>
                    <a:pt x="2557" y="498"/>
                  </a:lnTo>
                  <a:lnTo>
                    <a:pt x="2553" y="491"/>
                  </a:lnTo>
                  <a:lnTo>
                    <a:pt x="2550" y="482"/>
                  </a:lnTo>
                  <a:lnTo>
                    <a:pt x="2548" y="473"/>
                  </a:lnTo>
                  <a:lnTo>
                    <a:pt x="2545" y="465"/>
                  </a:lnTo>
                  <a:lnTo>
                    <a:pt x="2529" y="446"/>
                  </a:lnTo>
                  <a:lnTo>
                    <a:pt x="2520" y="421"/>
                  </a:lnTo>
                  <a:lnTo>
                    <a:pt x="2515" y="417"/>
                  </a:lnTo>
                  <a:lnTo>
                    <a:pt x="2512" y="413"/>
                  </a:lnTo>
                  <a:lnTo>
                    <a:pt x="2506" y="392"/>
                  </a:lnTo>
                  <a:lnTo>
                    <a:pt x="2503" y="386"/>
                  </a:lnTo>
                  <a:lnTo>
                    <a:pt x="2505" y="382"/>
                  </a:lnTo>
                  <a:lnTo>
                    <a:pt x="2501" y="381"/>
                  </a:lnTo>
                  <a:lnTo>
                    <a:pt x="2498" y="379"/>
                  </a:lnTo>
                  <a:lnTo>
                    <a:pt x="2497" y="376"/>
                  </a:lnTo>
                  <a:lnTo>
                    <a:pt x="2498" y="371"/>
                  </a:lnTo>
                  <a:lnTo>
                    <a:pt x="2495" y="371"/>
                  </a:lnTo>
                  <a:lnTo>
                    <a:pt x="2492" y="369"/>
                  </a:lnTo>
                  <a:lnTo>
                    <a:pt x="2489" y="369"/>
                  </a:lnTo>
                  <a:lnTo>
                    <a:pt x="2489" y="355"/>
                  </a:lnTo>
                  <a:lnTo>
                    <a:pt x="2467" y="306"/>
                  </a:lnTo>
                  <a:lnTo>
                    <a:pt x="2459" y="273"/>
                  </a:lnTo>
                  <a:lnTo>
                    <a:pt x="2456" y="265"/>
                  </a:lnTo>
                  <a:lnTo>
                    <a:pt x="2445" y="251"/>
                  </a:lnTo>
                  <a:lnTo>
                    <a:pt x="2441" y="243"/>
                  </a:lnTo>
                  <a:lnTo>
                    <a:pt x="2420" y="197"/>
                  </a:lnTo>
                  <a:lnTo>
                    <a:pt x="2417" y="179"/>
                  </a:lnTo>
                  <a:lnTo>
                    <a:pt x="2416" y="159"/>
                  </a:lnTo>
                  <a:lnTo>
                    <a:pt x="2414" y="155"/>
                  </a:lnTo>
                  <a:lnTo>
                    <a:pt x="2411" y="153"/>
                  </a:lnTo>
                  <a:lnTo>
                    <a:pt x="2408" y="151"/>
                  </a:lnTo>
                  <a:lnTo>
                    <a:pt x="2406" y="148"/>
                  </a:lnTo>
                  <a:lnTo>
                    <a:pt x="2405" y="134"/>
                  </a:lnTo>
                  <a:lnTo>
                    <a:pt x="2403" y="128"/>
                  </a:lnTo>
                  <a:lnTo>
                    <a:pt x="2400" y="125"/>
                  </a:lnTo>
                  <a:lnTo>
                    <a:pt x="2398" y="123"/>
                  </a:lnTo>
                  <a:lnTo>
                    <a:pt x="2396" y="123"/>
                  </a:lnTo>
                  <a:lnTo>
                    <a:pt x="2393" y="121"/>
                  </a:lnTo>
                  <a:lnTo>
                    <a:pt x="2391" y="118"/>
                  </a:lnTo>
                  <a:lnTo>
                    <a:pt x="2387" y="111"/>
                  </a:lnTo>
                  <a:lnTo>
                    <a:pt x="2384" y="108"/>
                  </a:lnTo>
                  <a:lnTo>
                    <a:pt x="2372" y="101"/>
                  </a:lnTo>
                  <a:lnTo>
                    <a:pt x="2372" y="99"/>
                  </a:lnTo>
                  <a:lnTo>
                    <a:pt x="2365" y="98"/>
                  </a:lnTo>
                  <a:lnTo>
                    <a:pt x="2361" y="92"/>
                  </a:lnTo>
                  <a:lnTo>
                    <a:pt x="2359" y="84"/>
                  </a:lnTo>
                  <a:lnTo>
                    <a:pt x="2359" y="77"/>
                  </a:lnTo>
                  <a:lnTo>
                    <a:pt x="2357" y="67"/>
                  </a:lnTo>
                  <a:lnTo>
                    <a:pt x="2357" y="63"/>
                  </a:lnTo>
                  <a:lnTo>
                    <a:pt x="2360" y="61"/>
                  </a:lnTo>
                  <a:lnTo>
                    <a:pt x="2364" y="62"/>
                  </a:lnTo>
                  <a:lnTo>
                    <a:pt x="2367" y="65"/>
                  </a:lnTo>
                  <a:lnTo>
                    <a:pt x="2370" y="69"/>
                  </a:lnTo>
                  <a:lnTo>
                    <a:pt x="2371" y="73"/>
                  </a:lnTo>
                  <a:lnTo>
                    <a:pt x="2373" y="83"/>
                  </a:lnTo>
                  <a:lnTo>
                    <a:pt x="2376" y="91"/>
                  </a:lnTo>
                  <a:lnTo>
                    <a:pt x="2380" y="97"/>
                  </a:lnTo>
                  <a:lnTo>
                    <a:pt x="2387" y="100"/>
                  </a:lnTo>
                  <a:lnTo>
                    <a:pt x="2383" y="87"/>
                  </a:lnTo>
                  <a:lnTo>
                    <a:pt x="2378" y="50"/>
                  </a:lnTo>
                  <a:lnTo>
                    <a:pt x="2379" y="38"/>
                  </a:lnTo>
                  <a:lnTo>
                    <a:pt x="2379" y="30"/>
                  </a:lnTo>
                  <a:lnTo>
                    <a:pt x="2376" y="27"/>
                  </a:lnTo>
                  <a:lnTo>
                    <a:pt x="2374" y="26"/>
                  </a:lnTo>
                  <a:lnTo>
                    <a:pt x="2374" y="24"/>
                  </a:lnTo>
                  <a:lnTo>
                    <a:pt x="2373" y="22"/>
                  </a:lnTo>
                  <a:lnTo>
                    <a:pt x="2370" y="22"/>
                  </a:lnTo>
                  <a:lnTo>
                    <a:pt x="2367" y="23"/>
                  </a:lnTo>
                  <a:lnTo>
                    <a:pt x="2362" y="26"/>
                  </a:lnTo>
                  <a:lnTo>
                    <a:pt x="2360" y="27"/>
                  </a:lnTo>
                  <a:lnTo>
                    <a:pt x="2350" y="25"/>
                  </a:lnTo>
                  <a:lnTo>
                    <a:pt x="2349" y="21"/>
                  </a:lnTo>
                  <a:lnTo>
                    <a:pt x="2346" y="21"/>
                  </a:lnTo>
                  <a:lnTo>
                    <a:pt x="2339" y="20"/>
                  </a:lnTo>
                  <a:lnTo>
                    <a:pt x="2327" y="26"/>
                  </a:lnTo>
                  <a:lnTo>
                    <a:pt x="2324" y="27"/>
                  </a:lnTo>
                  <a:lnTo>
                    <a:pt x="2308" y="26"/>
                  </a:lnTo>
                  <a:lnTo>
                    <a:pt x="2303" y="25"/>
                  </a:lnTo>
                  <a:lnTo>
                    <a:pt x="2297" y="22"/>
                  </a:lnTo>
                  <a:lnTo>
                    <a:pt x="2295" y="23"/>
                  </a:lnTo>
                  <a:lnTo>
                    <a:pt x="2291" y="24"/>
                  </a:lnTo>
                  <a:lnTo>
                    <a:pt x="2287" y="24"/>
                  </a:lnTo>
                  <a:lnTo>
                    <a:pt x="2268" y="22"/>
                  </a:lnTo>
                  <a:lnTo>
                    <a:pt x="2262" y="20"/>
                  </a:lnTo>
                  <a:lnTo>
                    <a:pt x="2257" y="18"/>
                  </a:lnTo>
                  <a:lnTo>
                    <a:pt x="2255" y="16"/>
                  </a:lnTo>
                  <a:lnTo>
                    <a:pt x="2250" y="14"/>
                  </a:lnTo>
                  <a:lnTo>
                    <a:pt x="2245" y="14"/>
                  </a:lnTo>
                  <a:lnTo>
                    <a:pt x="2241" y="14"/>
                  </a:lnTo>
                  <a:lnTo>
                    <a:pt x="2238" y="15"/>
                  </a:lnTo>
                  <a:lnTo>
                    <a:pt x="2201" y="7"/>
                  </a:lnTo>
                  <a:lnTo>
                    <a:pt x="2195" y="5"/>
                  </a:lnTo>
                  <a:lnTo>
                    <a:pt x="2192" y="3"/>
                  </a:lnTo>
                  <a:lnTo>
                    <a:pt x="2186" y="0"/>
                  </a:lnTo>
                  <a:lnTo>
                    <a:pt x="2182" y="0"/>
                  </a:lnTo>
                  <a:lnTo>
                    <a:pt x="2179" y="0"/>
                  </a:lnTo>
                  <a:lnTo>
                    <a:pt x="2177" y="0"/>
                  </a:lnTo>
                  <a:lnTo>
                    <a:pt x="2172" y="1"/>
                  </a:lnTo>
                  <a:lnTo>
                    <a:pt x="2169" y="2"/>
                  </a:lnTo>
                  <a:lnTo>
                    <a:pt x="2166" y="4"/>
                  </a:lnTo>
                  <a:lnTo>
                    <a:pt x="2164" y="5"/>
                  </a:lnTo>
                  <a:lnTo>
                    <a:pt x="2163" y="7"/>
                  </a:lnTo>
                  <a:lnTo>
                    <a:pt x="2163" y="10"/>
                  </a:lnTo>
                  <a:lnTo>
                    <a:pt x="2163" y="11"/>
                  </a:lnTo>
                  <a:lnTo>
                    <a:pt x="2163" y="14"/>
                  </a:lnTo>
                  <a:lnTo>
                    <a:pt x="2163" y="16"/>
                  </a:lnTo>
                  <a:lnTo>
                    <a:pt x="2162" y="18"/>
                  </a:lnTo>
                  <a:lnTo>
                    <a:pt x="2161" y="20"/>
                  </a:lnTo>
                  <a:lnTo>
                    <a:pt x="2158" y="22"/>
                  </a:lnTo>
                  <a:lnTo>
                    <a:pt x="2154" y="22"/>
                  </a:lnTo>
                  <a:lnTo>
                    <a:pt x="2150" y="21"/>
                  </a:lnTo>
                  <a:lnTo>
                    <a:pt x="2148" y="22"/>
                  </a:lnTo>
                  <a:lnTo>
                    <a:pt x="2148" y="23"/>
                  </a:lnTo>
                  <a:lnTo>
                    <a:pt x="2148" y="28"/>
                  </a:lnTo>
                  <a:lnTo>
                    <a:pt x="2147" y="31"/>
                  </a:lnTo>
                  <a:lnTo>
                    <a:pt x="2147" y="33"/>
                  </a:lnTo>
                  <a:lnTo>
                    <a:pt x="2143" y="38"/>
                  </a:lnTo>
                  <a:lnTo>
                    <a:pt x="2142" y="40"/>
                  </a:lnTo>
                  <a:lnTo>
                    <a:pt x="2142" y="42"/>
                  </a:lnTo>
                  <a:lnTo>
                    <a:pt x="2141" y="44"/>
                  </a:lnTo>
                  <a:lnTo>
                    <a:pt x="2142" y="49"/>
                  </a:lnTo>
                  <a:lnTo>
                    <a:pt x="2145" y="59"/>
                  </a:lnTo>
                  <a:lnTo>
                    <a:pt x="2145" y="62"/>
                  </a:lnTo>
                  <a:lnTo>
                    <a:pt x="2145" y="65"/>
                  </a:lnTo>
                  <a:lnTo>
                    <a:pt x="2144" y="75"/>
                  </a:lnTo>
                  <a:lnTo>
                    <a:pt x="2144" y="78"/>
                  </a:lnTo>
                  <a:lnTo>
                    <a:pt x="2145" y="83"/>
                  </a:lnTo>
                  <a:lnTo>
                    <a:pt x="2147" y="86"/>
                  </a:lnTo>
                  <a:lnTo>
                    <a:pt x="2149" y="90"/>
                  </a:lnTo>
                  <a:lnTo>
                    <a:pt x="2151" y="94"/>
                  </a:lnTo>
                  <a:lnTo>
                    <a:pt x="2160" y="103"/>
                  </a:lnTo>
                  <a:lnTo>
                    <a:pt x="2162" y="106"/>
                  </a:lnTo>
                  <a:lnTo>
                    <a:pt x="2163" y="108"/>
                  </a:lnTo>
                  <a:lnTo>
                    <a:pt x="2164" y="113"/>
                  </a:lnTo>
                  <a:lnTo>
                    <a:pt x="2165" y="118"/>
                  </a:lnTo>
                  <a:lnTo>
                    <a:pt x="2165" y="148"/>
                  </a:lnTo>
                  <a:lnTo>
                    <a:pt x="2162" y="177"/>
                  </a:lnTo>
                  <a:lnTo>
                    <a:pt x="2162" y="183"/>
                  </a:lnTo>
                  <a:lnTo>
                    <a:pt x="2162" y="186"/>
                  </a:lnTo>
                  <a:lnTo>
                    <a:pt x="2165" y="198"/>
                  </a:lnTo>
                  <a:lnTo>
                    <a:pt x="2165" y="201"/>
                  </a:lnTo>
                  <a:lnTo>
                    <a:pt x="2165" y="205"/>
                  </a:lnTo>
                  <a:lnTo>
                    <a:pt x="2164" y="207"/>
                  </a:lnTo>
                  <a:lnTo>
                    <a:pt x="2162" y="208"/>
                  </a:lnTo>
                  <a:lnTo>
                    <a:pt x="2152" y="213"/>
                  </a:lnTo>
                  <a:lnTo>
                    <a:pt x="2150" y="213"/>
                  </a:lnTo>
                  <a:lnTo>
                    <a:pt x="2148" y="213"/>
                  </a:lnTo>
                  <a:lnTo>
                    <a:pt x="2141" y="212"/>
                  </a:lnTo>
                  <a:lnTo>
                    <a:pt x="2138" y="212"/>
                  </a:lnTo>
                  <a:lnTo>
                    <a:pt x="2121" y="217"/>
                  </a:lnTo>
                  <a:lnTo>
                    <a:pt x="2117" y="217"/>
                  </a:lnTo>
                  <a:lnTo>
                    <a:pt x="2114" y="217"/>
                  </a:lnTo>
                  <a:lnTo>
                    <a:pt x="2112" y="216"/>
                  </a:lnTo>
                  <a:lnTo>
                    <a:pt x="2110" y="214"/>
                  </a:lnTo>
                  <a:lnTo>
                    <a:pt x="2107" y="211"/>
                  </a:lnTo>
                  <a:lnTo>
                    <a:pt x="2099" y="195"/>
                  </a:lnTo>
                  <a:lnTo>
                    <a:pt x="2097" y="192"/>
                  </a:lnTo>
                  <a:lnTo>
                    <a:pt x="2097" y="189"/>
                  </a:lnTo>
                  <a:lnTo>
                    <a:pt x="2097" y="187"/>
                  </a:lnTo>
                  <a:lnTo>
                    <a:pt x="2097" y="181"/>
                  </a:lnTo>
                  <a:lnTo>
                    <a:pt x="2098" y="175"/>
                  </a:lnTo>
                  <a:lnTo>
                    <a:pt x="2098" y="172"/>
                  </a:lnTo>
                  <a:lnTo>
                    <a:pt x="2098" y="170"/>
                  </a:lnTo>
                  <a:lnTo>
                    <a:pt x="2097" y="168"/>
                  </a:lnTo>
                  <a:lnTo>
                    <a:pt x="2096" y="166"/>
                  </a:lnTo>
                  <a:lnTo>
                    <a:pt x="2094" y="162"/>
                  </a:lnTo>
                  <a:lnTo>
                    <a:pt x="2092" y="160"/>
                  </a:lnTo>
                  <a:lnTo>
                    <a:pt x="2081" y="149"/>
                  </a:lnTo>
                  <a:lnTo>
                    <a:pt x="2078" y="146"/>
                  </a:lnTo>
                  <a:lnTo>
                    <a:pt x="2077" y="144"/>
                  </a:lnTo>
                  <a:lnTo>
                    <a:pt x="2077" y="143"/>
                  </a:lnTo>
                  <a:lnTo>
                    <a:pt x="2077" y="141"/>
                  </a:lnTo>
                  <a:lnTo>
                    <a:pt x="2079" y="138"/>
                  </a:lnTo>
                  <a:lnTo>
                    <a:pt x="2079" y="135"/>
                  </a:lnTo>
                  <a:lnTo>
                    <a:pt x="2079" y="133"/>
                  </a:lnTo>
                  <a:lnTo>
                    <a:pt x="2078" y="133"/>
                  </a:lnTo>
                  <a:lnTo>
                    <a:pt x="2062" y="134"/>
                  </a:lnTo>
                  <a:lnTo>
                    <a:pt x="2048" y="136"/>
                  </a:lnTo>
                  <a:lnTo>
                    <a:pt x="2030" y="137"/>
                  </a:lnTo>
                  <a:lnTo>
                    <a:pt x="2008" y="139"/>
                  </a:lnTo>
                  <a:lnTo>
                    <a:pt x="1983" y="141"/>
                  </a:lnTo>
                  <a:lnTo>
                    <a:pt x="1955" y="144"/>
                  </a:lnTo>
                  <a:lnTo>
                    <a:pt x="1924" y="147"/>
                  </a:lnTo>
                  <a:lnTo>
                    <a:pt x="1890" y="150"/>
                  </a:lnTo>
                  <a:lnTo>
                    <a:pt x="1854" y="153"/>
                  </a:lnTo>
                  <a:lnTo>
                    <a:pt x="1816" y="156"/>
                  </a:lnTo>
                  <a:lnTo>
                    <a:pt x="1777" y="159"/>
                  </a:lnTo>
                  <a:lnTo>
                    <a:pt x="1736" y="163"/>
                  </a:lnTo>
                  <a:lnTo>
                    <a:pt x="1694" y="166"/>
                  </a:lnTo>
                  <a:lnTo>
                    <a:pt x="1651" y="170"/>
                  </a:lnTo>
                  <a:lnTo>
                    <a:pt x="1608" y="173"/>
                  </a:lnTo>
                  <a:lnTo>
                    <a:pt x="1565" y="177"/>
                  </a:lnTo>
                  <a:lnTo>
                    <a:pt x="1521" y="180"/>
                  </a:lnTo>
                  <a:lnTo>
                    <a:pt x="1478" y="184"/>
                  </a:lnTo>
                  <a:lnTo>
                    <a:pt x="1436" y="187"/>
                  </a:lnTo>
                  <a:lnTo>
                    <a:pt x="1395" y="190"/>
                  </a:lnTo>
                  <a:lnTo>
                    <a:pt x="1355" y="193"/>
                  </a:lnTo>
                  <a:lnTo>
                    <a:pt x="1316" y="196"/>
                  </a:lnTo>
                  <a:lnTo>
                    <a:pt x="1279" y="199"/>
                  </a:lnTo>
                  <a:lnTo>
                    <a:pt x="1245" y="201"/>
                  </a:lnTo>
                  <a:lnTo>
                    <a:pt x="1212" y="204"/>
                  </a:lnTo>
                  <a:lnTo>
                    <a:pt x="1183" y="206"/>
                  </a:lnTo>
                  <a:lnTo>
                    <a:pt x="1156" y="208"/>
                  </a:lnTo>
                  <a:lnTo>
                    <a:pt x="1133" y="209"/>
                  </a:lnTo>
                  <a:lnTo>
                    <a:pt x="1114" y="211"/>
                  </a:lnTo>
                  <a:lnTo>
                    <a:pt x="1098" y="212"/>
                  </a:lnTo>
                  <a:lnTo>
                    <a:pt x="1086" y="212"/>
                  </a:lnTo>
                  <a:lnTo>
                    <a:pt x="1079" y="213"/>
                  </a:lnTo>
                  <a:lnTo>
                    <a:pt x="1077" y="213"/>
                  </a:lnTo>
                  <a:lnTo>
                    <a:pt x="1064" y="214"/>
                  </a:lnTo>
                  <a:lnTo>
                    <a:pt x="1061" y="215"/>
                  </a:lnTo>
                  <a:lnTo>
                    <a:pt x="1042" y="199"/>
                  </a:lnTo>
                  <a:lnTo>
                    <a:pt x="1032" y="171"/>
                  </a:lnTo>
                  <a:lnTo>
                    <a:pt x="1029" y="152"/>
                  </a:lnTo>
                  <a:lnTo>
                    <a:pt x="1024" y="142"/>
                  </a:lnTo>
                  <a:lnTo>
                    <a:pt x="1018" y="132"/>
                  </a:lnTo>
                  <a:lnTo>
                    <a:pt x="1014" y="129"/>
                  </a:lnTo>
                  <a:lnTo>
                    <a:pt x="1009" y="116"/>
                  </a:lnTo>
                  <a:lnTo>
                    <a:pt x="1006" y="112"/>
                  </a:lnTo>
                  <a:lnTo>
                    <a:pt x="1004" y="110"/>
                  </a:lnTo>
                  <a:lnTo>
                    <a:pt x="996" y="106"/>
                  </a:lnTo>
                  <a:lnTo>
                    <a:pt x="995" y="104"/>
                  </a:lnTo>
                  <a:lnTo>
                    <a:pt x="993" y="98"/>
                  </a:lnTo>
                  <a:lnTo>
                    <a:pt x="994" y="97"/>
                  </a:lnTo>
                  <a:lnTo>
                    <a:pt x="933" y="105"/>
                  </a:lnTo>
                  <a:lnTo>
                    <a:pt x="873" y="113"/>
                  </a:lnTo>
                  <a:lnTo>
                    <a:pt x="812" y="121"/>
                  </a:lnTo>
                  <a:lnTo>
                    <a:pt x="752" y="129"/>
                  </a:lnTo>
                  <a:lnTo>
                    <a:pt x="691" y="137"/>
                  </a:lnTo>
                  <a:lnTo>
                    <a:pt x="630" y="145"/>
                  </a:lnTo>
                  <a:lnTo>
                    <a:pt x="570" y="153"/>
                  </a:lnTo>
                  <a:lnTo>
                    <a:pt x="509" y="160"/>
                  </a:lnTo>
                  <a:lnTo>
                    <a:pt x="449" y="168"/>
                  </a:lnTo>
                  <a:lnTo>
                    <a:pt x="388" y="175"/>
                  </a:lnTo>
                  <a:lnTo>
                    <a:pt x="327" y="183"/>
                  </a:lnTo>
                  <a:lnTo>
                    <a:pt x="266" y="190"/>
                  </a:lnTo>
                  <a:lnTo>
                    <a:pt x="206" y="197"/>
                  </a:lnTo>
                  <a:lnTo>
                    <a:pt x="145" y="204"/>
                  </a:lnTo>
                  <a:lnTo>
                    <a:pt x="84" y="211"/>
                  </a:lnTo>
                  <a:lnTo>
                    <a:pt x="23" y="218"/>
                  </a:lnTo>
                  <a:lnTo>
                    <a:pt x="6" y="220"/>
                  </a:lnTo>
                  <a:lnTo>
                    <a:pt x="4" y="227"/>
                  </a:lnTo>
                  <a:lnTo>
                    <a:pt x="7" y="247"/>
                  </a:lnTo>
                  <a:lnTo>
                    <a:pt x="7" y="250"/>
                  </a:lnTo>
                  <a:lnTo>
                    <a:pt x="1" y="268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81"/>
                  </a:lnTo>
                  <a:lnTo>
                    <a:pt x="3" y="285"/>
                  </a:lnTo>
                  <a:lnTo>
                    <a:pt x="7" y="291"/>
                  </a:lnTo>
                  <a:lnTo>
                    <a:pt x="12" y="296"/>
                  </a:lnTo>
                  <a:lnTo>
                    <a:pt x="33" y="312"/>
                  </a:lnTo>
                  <a:lnTo>
                    <a:pt x="35" y="315"/>
                  </a:lnTo>
                  <a:lnTo>
                    <a:pt x="45" y="329"/>
                  </a:lnTo>
                  <a:lnTo>
                    <a:pt x="51" y="336"/>
                  </a:lnTo>
                  <a:lnTo>
                    <a:pt x="57" y="339"/>
                  </a:lnTo>
                  <a:lnTo>
                    <a:pt x="90" y="355"/>
                  </a:lnTo>
                  <a:lnTo>
                    <a:pt x="93" y="357"/>
                  </a:lnTo>
                  <a:lnTo>
                    <a:pt x="95" y="359"/>
                  </a:lnTo>
                  <a:lnTo>
                    <a:pt x="96" y="363"/>
                  </a:lnTo>
                  <a:lnTo>
                    <a:pt x="96" y="370"/>
                  </a:lnTo>
                  <a:lnTo>
                    <a:pt x="96" y="386"/>
                  </a:lnTo>
                  <a:lnTo>
                    <a:pt x="94" y="398"/>
                  </a:lnTo>
                  <a:lnTo>
                    <a:pt x="89" y="410"/>
                  </a:lnTo>
                  <a:lnTo>
                    <a:pt x="88" y="414"/>
                  </a:lnTo>
                  <a:lnTo>
                    <a:pt x="87" y="416"/>
                  </a:lnTo>
                  <a:lnTo>
                    <a:pt x="89" y="423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106" y="447"/>
                  </a:lnTo>
                  <a:lnTo>
                    <a:pt x="109" y="449"/>
                  </a:lnTo>
                  <a:lnTo>
                    <a:pt x="113" y="450"/>
                  </a:lnTo>
                  <a:lnTo>
                    <a:pt x="120" y="448"/>
                  </a:lnTo>
                  <a:lnTo>
                    <a:pt x="123" y="449"/>
                  </a:lnTo>
                  <a:lnTo>
                    <a:pt x="127" y="453"/>
                  </a:lnTo>
                  <a:lnTo>
                    <a:pt x="130" y="459"/>
                  </a:lnTo>
                  <a:lnTo>
                    <a:pt x="130" y="464"/>
                  </a:lnTo>
                  <a:lnTo>
                    <a:pt x="127" y="467"/>
                  </a:lnTo>
                  <a:lnTo>
                    <a:pt x="118" y="470"/>
                  </a:lnTo>
                  <a:lnTo>
                    <a:pt x="111" y="477"/>
                  </a:lnTo>
                  <a:lnTo>
                    <a:pt x="102" y="492"/>
                  </a:lnTo>
                  <a:lnTo>
                    <a:pt x="102" y="495"/>
                  </a:lnTo>
                  <a:lnTo>
                    <a:pt x="107" y="497"/>
                  </a:lnTo>
                  <a:lnTo>
                    <a:pt x="108" y="502"/>
                  </a:lnTo>
                  <a:lnTo>
                    <a:pt x="106" y="507"/>
                  </a:lnTo>
                  <a:lnTo>
                    <a:pt x="102" y="511"/>
                  </a:lnTo>
                  <a:lnTo>
                    <a:pt x="97" y="512"/>
                  </a:lnTo>
                  <a:lnTo>
                    <a:pt x="87" y="513"/>
                  </a:lnTo>
                  <a:lnTo>
                    <a:pt x="83" y="515"/>
                  </a:lnTo>
                  <a:lnTo>
                    <a:pt x="90" y="517"/>
                  </a:lnTo>
                  <a:lnTo>
                    <a:pt x="97" y="519"/>
                  </a:lnTo>
                  <a:lnTo>
                    <a:pt x="83" y="523"/>
                  </a:lnTo>
                  <a:lnTo>
                    <a:pt x="79" y="525"/>
                  </a:lnTo>
                  <a:lnTo>
                    <a:pt x="75" y="528"/>
                  </a:lnTo>
                  <a:lnTo>
                    <a:pt x="73" y="531"/>
                  </a:lnTo>
                  <a:lnTo>
                    <a:pt x="71" y="533"/>
                  </a:lnTo>
                  <a:lnTo>
                    <a:pt x="67" y="535"/>
                  </a:lnTo>
                  <a:lnTo>
                    <a:pt x="67" y="539"/>
                  </a:lnTo>
                  <a:lnTo>
                    <a:pt x="71" y="536"/>
                  </a:lnTo>
                  <a:lnTo>
                    <a:pt x="79" y="533"/>
                  </a:lnTo>
                  <a:lnTo>
                    <a:pt x="83" y="534"/>
                  </a:lnTo>
                  <a:lnTo>
                    <a:pt x="89" y="529"/>
                  </a:lnTo>
                  <a:lnTo>
                    <a:pt x="142" y="512"/>
                  </a:lnTo>
                  <a:lnTo>
                    <a:pt x="150" y="507"/>
                  </a:lnTo>
                  <a:lnTo>
                    <a:pt x="148" y="498"/>
                  </a:lnTo>
                  <a:lnTo>
                    <a:pt x="152" y="497"/>
                  </a:lnTo>
                  <a:lnTo>
                    <a:pt x="161" y="494"/>
                  </a:lnTo>
                  <a:lnTo>
                    <a:pt x="165" y="492"/>
                  </a:lnTo>
                  <a:lnTo>
                    <a:pt x="165" y="488"/>
                  </a:lnTo>
                  <a:lnTo>
                    <a:pt x="163" y="477"/>
                  </a:lnTo>
                  <a:lnTo>
                    <a:pt x="163" y="472"/>
                  </a:lnTo>
                  <a:lnTo>
                    <a:pt x="170" y="467"/>
                  </a:lnTo>
                  <a:lnTo>
                    <a:pt x="179" y="465"/>
                  </a:lnTo>
                  <a:lnTo>
                    <a:pt x="186" y="462"/>
                  </a:lnTo>
                  <a:lnTo>
                    <a:pt x="188" y="451"/>
                  </a:lnTo>
                  <a:lnTo>
                    <a:pt x="190" y="452"/>
                  </a:lnTo>
                  <a:lnTo>
                    <a:pt x="190" y="453"/>
                  </a:lnTo>
                  <a:lnTo>
                    <a:pt x="191" y="453"/>
                  </a:lnTo>
                  <a:lnTo>
                    <a:pt x="193" y="453"/>
                  </a:lnTo>
                  <a:lnTo>
                    <a:pt x="201" y="435"/>
                  </a:lnTo>
                  <a:lnTo>
                    <a:pt x="201" y="429"/>
                  </a:lnTo>
                  <a:lnTo>
                    <a:pt x="199" y="422"/>
                  </a:lnTo>
                  <a:lnTo>
                    <a:pt x="190" y="411"/>
                  </a:lnTo>
                  <a:lnTo>
                    <a:pt x="188" y="406"/>
                  </a:lnTo>
                  <a:lnTo>
                    <a:pt x="185" y="392"/>
                  </a:lnTo>
                  <a:lnTo>
                    <a:pt x="186" y="387"/>
                  </a:lnTo>
                  <a:lnTo>
                    <a:pt x="191" y="385"/>
                  </a:lnTo>
                  <a:lnTo>
                    <a:pt x="196" y="388"/>
                  </a:lnTo>
                  <a:lnTo>
                    <a:pt x="198" y="392"/>
                  </a:lnTo>
                  <a:lnTo>
                    <a:pt x="202" y="395"/>
                  </a:lnTo>
                  <a:lnTo>
                    <a:pt x="208" y="396"/>
                  </a:lnTo>
                  <a:lnTo>
                    <a:pt x="208" y="398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15" y="405"/>
                  </a:lnTo>
                  <a:lnTo>
                    <a:pt x="219" y="411"/>
                  </a:lnTo>
                  <a:lnTo>
                    <a:pt x="222" y="419"/>
                  </a:lnTo>
                  <a:lnTo>
                    <a:pt x="225" y="425"/>
                  </a:lnTo>
                  <a:lnTo>
                    <a:pt x="223" y="431"/>
                  </a:lnTo>
                  <a:lnTo>
                    <a:pt x="224" y="439"/>
                  </a:lnTo>
                  <a:lnTo>
                    <a:pt x="226" y="443"/>
                  </a:lnTo>
                  <a:lnTo>
                    <a:pt x="232" y="443"/>
                  </a:lnTo>
                  <a:lnTo>
                    <a:pt x="236" y="437"/>
                  </a:lnTo>
                  <a:lnTo>
                    <a:pt x="236" y="422"/>
                  </a:lnTo>
                  <a:lnTo>
                    <a:pt x="240" y="411"/>
                  </a:lnTo>
                  <a:lnTo>
                    <a:pt x="245" y="385"/>
                  </a:lnTo>
                  <a:lnTo>
                    <a:pt x="247" y="382"/>
                  </a:lnTo>
                  <a:lnTo>
                    <a:pt x="247" y="377"/>
                  </a:lnTo>
                  <a:lnTo>
                    <a:pt x="242" y="370"/>
                  </a:lnTo>
                  <a:lnTo>
                    <a:pt x="251" y="374"/>
                  </a:lnTo>
                  <a:lnTo>
                    <a:pt x="256" y="383"/>
                  </a:lnTo>
                  <a:lnTo>
                    <a:pt x="261" y="388"/>
                  </a:lnTo>
                  <a:lnTo>
                    <a:pt x="268" y="382"/>
                  </a:lnTo>
                  <a:lnTo>
                    <a:pt x="270" y="385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59" y="396"/>
                  </a:lnTo>
                  <a:lnTo>
                    <a:pt x="254" y="401"/>
                  </a:lnTo>
                  <a:lnTo>
                    <a:pt x="252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9" y="414"/>
                  </a:lnTo>
                  <a:lnTo>
                    <a:pt x="263" y="414"/>
                  </a:lnTo>
                  <a:lnTo>
                    <a:pt x="265" y="416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1" y="425"/>
                  </a:lnTo>
                  <a:lnTo>
                    <a:pt x="290" y="426"/>
                  </a:lnTo>
                  <a:lnTo>
                    <a:pt x="298" y="429"/>
                  </a:lnTo>
                  <a:lnTo>
                    <a:pt x="303" y="434"/>
                  </a:lnTo>
                  <a:lnTo>
                    <a:pt x="304" y="439"/>
                  </a:lnTo>
                  <a:lnTo>
                    <a:pt x="298" y="438"/>
                  </a:lnTo>
                  <a:lnTo>
                    <a:pt x="290" y="435"/>
                  </a:lnTo>
                  <a:lnTo>
                    <a:pt x="285" y="433"/>
                  </a:lnTo>
                  <a:lnTo>
                    <a:pt x="262" y="457"/>
                  </a:lnTo>
                  <a:lnTo>
                    <a:pt x="255" y="459"/>
                  </a:lnTo>
                  <a:lnTo>
                    <a:pt x="234" y="462"/>
                  </a:lnTo>
                  <a:lnTo>
                    <a:pt x="212" y="471"/>
                  </a:lnTo>
                  <a:lnTo>
                    <a:pt x="198" y="479"/>
                  </a:lnTo>
                  <a:lnTo>
                    <a:pt x="195" y="480"/>
                  </a:lnTo>
                  <a:lnTo>
                    <a:pt x="193" y="482"/>
                  </a:lnTo>
                  <a:lnTo>
                    <a:pt x="192" y="488"/>
                  </a:lnTo>
                  <a:lnTo>
                    <a:pt x="211" y="483"/>
                  </a:lnTo>
                  <a:lnTo>
                    <a:pt x="248" y="468"/>
                  </a:lnTo>
                  <a:lnTo>
                    <a:pt x="307" y="452"/>
                  </a:lnTo>
                  <a:lnTo>
                    <a:pt x="329" y="450"/>
                  </a:lnTo>
                  <a:lnTo>
                    <a:pt x="339" y="447"/>
                  </a:lnTo>
                  <a:lnTo>
                    <a:pt x="347" y="441"/>
                  </a:lnTo>
                  <a:lnTo>
                    <a:pt x="356" y="443"/>
                  </a:lnTo>
                  <a:lnTo>
                    <a:pt x="387" y="436"/>
                  </a:lnTo>
                  <a:lnTo>
                    <a:pt x="417" y="435"/>
                  </a:lnTo>
                  <a:lnTo>
                    <a:pt x="421" y="431"/>
                  </a:lnTo>
                  <a:lnTo>
                    <a:pt x="420" y="424"/>
                  </a:lnTo>
                  <a:lnTo>
                    <a:pt x="420" y="422"/>
                  </a:lnTo>
                  <a:lnTo>
                    <a:pt x="429" y="422"/>
                  </a:lnTo>
                  <a:lnTo>
                    <a:pt x="433" y="420"/>
                  </a:lnTo>
                  <a:lnTo>
                    <a:pt x="437" y="413"/>
                  </a:lnTo>
                  <a:lnTo>
                    <a:pt x="441" y="411"/>
                  </a:lnTo>
                  <a:lnTo>
                    <a:pt x="446" y="410"/>
                  </a:lnTo>
                  <a:lnTo>
                    <a:pt x="450" y="408"/>
                  </a:lnTo>
                  <a:lnTo>
                    <a:pt x="455" y="405"/>
                  </a:lnTo>
                  <a:lnTo>
                    <a:pt x="458" y="402"/>
                  </a:lnTo>
                  <a:lnTo>
                    <a:pt x="459" y="398"/>
                  </a:lnTo>
                  <a:lnTo>
                    <a:pt x="455" y="387"/>
                  </a:lnTo>
                  <a:lnTo>
                    <a:pt x="454" y="382"/>
                  </a:lnTo>
                  <a:lnTo>
                    <a:pt x="458" y="388"/>
                  </a:lnTo>
                  <a:lnTo>
                    <a:pt x="463" y="391"/>
                  </a:lnTo>
                  <a:lnTo>
                    <a:pt x="466" y="391"/>
                  </a:lnTo>
                  <a:lnTo>
                    <a:pt x="468" y="386"/>
                  </a:lnTo>
                  <a:lnTo>
                    <a:pt x="471" y="384"/>
                  </a:lnTo>
                  <a:lnTo>
                    <a:pt x="475" y="382"/>
                  </a:lnTo>
                  <a:lnTo>
                    <a:pt x="484" y="381"/>
                  </a:lnTo>
                  <a:lnTo>
                    <a:pt x="477" y="394"/>
                  </a:lnTo>
                  <a:lnTo>
                    <a:pt x="476" y="401"/>
                  </a:lnTo>
                  <a:lnTo>
                    <a:pt x="482" y="406"/>
                  </a:lnTo>
                  <a:lnTo>
                    <a:pt x="489" y="406"/>
                  </a:lnTo>
                  <a:lnTo>
                    <a:pt x="493" y="402"/>
                  </a:lnTo>
                  <a:lnTo>
                    <a:pt x="498" y="397"/>
                  </a:lnTo>
                  <a:lnTo>
                    <a:pt x="503" y="395"/>
                  </a:lnTo>
                  <a:lnTo>
                    <a:pt x="510" y="393"/>
                  </a:lnTo>
                  <a:lnTo>
                    <a:pt x="526" y="386"/>
                  </a:lnTo>
                  <a:lnTo>
                    <a:pt x="534" y="384"/>
                  </a:lnTo>
                  <a:lnTo>
                    <a:pt x="550" y="385"/>
                  </a:lnTo>
                  <a:lnTo>
                    <a:pt x="558" y="384"/>
                  </a:lnTo>
                  <a:lnTo>
                    <a:pt x="563" y="377"/>
                  </a:lnTo>
                  <a:lnTo>
                    <a:pt x="570" y="388"/>
                  </a:lnTo>
                  <a:lnTo>
                    <a:pt x="575" y="392"/>
                  </a:lnTo>
                  <a:lnTo>
                    <a:pt x="582" y="389"/>
                  </a:lnTo>
                  <a:lnTo>
                    <a:pt x="591" y="384"/>
                  </a:lnTo>
                  <a:lnTo>
                    <a:pt x="592" y="391"/>
                  </a:lnTo>
                  <a:lnTo>
                    <a:pt x="589" y="394"/>
                  </a:lnTo>
                  <a:lnTo>
                    <a:pt x="587" y="396"/>
                  </a:lnTo>
                  <a:lnTo>
                    <a:pt x="591" y="402"/>
                  </a:lnTo>
                  <a:lnTo>
                    <a:pt x="604" y="414"/>
                  </a:lnTo>
                  <a:lnTo>
                    <a:pt x="604" y="416"/>
                  </a:lnTo>
                  <a:lnTo>
                    <a:pt x="608" y="419"/>
                  </a:lnTo>
                  <a:lnTo>
                    <a:pt x="608" y="425"/>
                  </a:lnTo>
                  <a:lnTo>
                    <a:pt x="605" y="429"/>
                  </a:lnTo>
                  <a:lnTo>
                    <a:pt x="597" y="424"/>
                  </a:lnTo>
                  <a:lnTo>
                    <a:pt x="593" y="422"/>
                  </a:lnTo>
                  <a:lnTo>
                    <a:pt x="574" y="420"/>
                  </a:lnTo>
                  <a:lnTo>
                    <a:pt x="563" y="413"/>
                  </a:lnTo>
                  <a:lnTo>
                    <a:pt x="557" y="410"/>
                  </a:lnTo>
                  <a:lnTo>
                    <a:pt x="552" y="410"/>
                  </a:lnTo>
                  <a:lnTo>
                    <a:pt x="547" y="413"/>
                  </a:lnTo>
                  <a:lnTo>
                    <a:pt x="548" y="416"/>
                  </a:lnTo>
                  <a:lnTo>
                    <a:pt x="553" y="418"/>
                  </a:lnTo>
                  <a:lnTo>
                    <a:pt x="559" y="419"/>
                  </a:lnTo>
                  <a:lnTo>
                    <a:pt x="561" y="420"/>
                  </a:lnTo>
                  <a:lnTo>
                    <a:pt x="561" y="422"/>
                  </a:lnTo>
                  <a:lnTo>
                    <a:pt x="558" y="425"/>
                  </a:lnTo>
                  <a:lnTo>
                    <a:pt x="556" y="428"/>
                  </a:lnTo>
                  <a:lnTo>
                    <a:pt x="538" y="425"/>
                  </a:lnTo>
                  <a:lnTo>
                    <a:pt x="534" y="422"/>
                  </a:lnTo>
                  <a:lnTo>
                    <a:pt x="530" y="418"/>
                  </a:lnTo>
                  <a:lnTo>
                    <a:pt x="528" y="413"/>
                  </a:lnTo>
                  <a:lnTo>
                    <a:pt x="528" y="413"/>
                  </a:lnTo>
                  <a:lnTo>
                    <a:pt x="527" y="413"/>
                  </a:lnTo>
                  <a:lnTo>
                    <a:pt x="525" y="413"/>
                  </a:lnTo>
                  <a:lnTo>
                    <a:pt x="524" y="418"/>
                  </a:lnTo>
                  <a:lnTo>
                    <a:pt x="523" y="424"/>
                  </a:lnTo>
                  <a:lnTo>
                    <a:pt x="521" y="430"/>
                  </a:lnTo>
                  <a:lnTo>
                    <a:pt x="516" y="433"/>
                  </a:lnTo>
                  <a:lnTo>
                    <a:pt x="490" y="430"/>
                  </a:lnTo>
                  <a:lnTo>
                    <a:pt x="459" y="433"/>
                  </a:lnTo>
                  <a:lnTo>
                    <a:pt x="453" y="431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2" y="435"/>
                  </a:lnTo>
                  <a:lnTo>
                    <a:pt x="463" y="440"/>
                  </a:lnTo>
                  <a:lnTo>
                    <a:pt x="510" y="440"/>
                  </a:lnTo>
                  <a:lnTo>
                    <a:pt x="578" y="450"/>
                  </a:lnTo>
                  <a:lnTo>
                    <a:pt x="629" y="459"/>
                  </a:lnTo>
                  <a:lnTo>
                    <a:pt x="676" y="477"/>
                  </a:lnTo>
                  <a:lnTo>
                    <a:pt x="711" y="489"/>
                  </a:lnTo>
                  <a:lnTo>
                    <a:pt x="762" y="517"/>
                  </a:lnTo>
                  <a:lnTo>
                    <a:pt x="772" y="518"/>
                  </a:lnTo>
                  <a:lnTo>
                    <a:pt x="768" y="514"/>
                  </a:lnTo>
                  <a:lnTo>
                    <a:pt x="765" y="512"/>
                  </a:lnTo>
                  <a:lnTo>
                    <a:pt x="768" y="510"/>
                  </a:lnTo>
                  <a:lnTo>
                    <a:pt x="774" y="515"/>
                  </a:lnTo>
                  <a:lnTo>
                    <a:pt x="776" y="508"/>
                  </a:lnTo>
                  <a:lnTo>
                    <a:pt x="769" y="503"/>
                  </a:lnTo>
                  <a:lnTo>
                    <a:pt x="761" y="499"/>
                  </a:lnTo>
                  <a:lnTo>
                    <a:pt x="757" y="495"/>
                  </a:lnTo>
                  <a:lnTo>
                    <a:pt x="762" y="485"/>
                  </a:lnTo>
                  <a:lnTo>
                    <a:pt x="757" y="481"/>
                  </a:lnTo>
                  <a:lnTo>
                    <a:pt x="752" y="477"/>
                  </a:lnTo>
                  <a:lnTo>
                    <a:pt x="748" y="473"/>
                  </a:lnTo>
                  <a:lnTo>
                    <a:pt x="740" y="472"/>
                  </a:lnTo>
                  <a:lnTo>
                    <a:pt x="732" y="475"/>
                  </a:lnTo>
                  <a:lnTo>
                    <a:pt x="727" y="478"/>
                  </a:lnTo>
                  <a:lnTo>
                    <a:pt x="723" y="478"/>
                  </a:lnTo>
                  <a:lnTo>
                    <a:pt x="716" y="474"/>
                  </a:lnTo>
                  <a:lnTo>
                    <a:pt x="713" y="467"/>
                  </a:lnTo>
                  <a:lnTo>
                    <a:pt x="716" y="460"/>
                  </a:lnTo>
                  <a:lnTo>
                    <a:pt x="722" y="455"/>
                  </a:lnTo>
                  <a:lnTo>
                    <a:pt x="728" y="453"/>
                  </a:lnTo>
                  <a:lnTo>
                    <a:pt x="740" y="450"/>
                  </a:lnTo>
                  <a:lnTo>
                    <a:pt x="744" y="446"/>
                  </a:lnTo>
                  <a:lnTo>
                    <a:pt x="748" y="437"/>
                  </a:lnTo>
                  <a:lnTo>
                    <a:pt x="754" y="446"/>
                  </a:lnTo>
                  <a:lnTo>
                    <a:pt x="760" y="453"/>
                  </a:lnTo>
                  <a:lnTo>
                    <a:pt x="764" y="459"/>
                  </a:lnTo>
                  <a:lnTo>
                    <a:pt x="765" y="466"/>
                  </a:lnTo>
                  <a:lnTo>
                    <a:pt x="770" y="467"/>
                  </a:lnTo>
                  <a:lnTo>
                    <a:pt x="772" y="463"/>
                  </a:lnTo>
                  <a:lnTo>
                    <a:pt x="774" y="458"/>
                  </a:lnTo>
                  <a:lnTo>
                    <a:pt x="778" y="455"/>
                  </a:lnTo>
                  <a:lnTo>
                    <a:pt x="783" y="452"/>
                  </a:lnTo>
                  <a:lnTo>
                    <a:pt x="788" y="448"/>
                  </a:lnTo>
                  <a:lnTo>
                    <a:pt x="793" y="447"/>
                  </a:lnTo>
                  <a:lnTo>
                    <a:pt x="795" y="453"/>
                  </a:lnTo>
                  <a:lnTo>
                    <a:pt x="801" y="447"/>
                  </a:lnTo>
                  <a:lnTo>
                    <a:pt x="809" y="430"/>
                  </a:lnTo>
                  <a:lnTo>
                    <a:pt x="812" y="426"/>
                  </a:lnTo>
                  <a:lnTo>
                    <a:pt x="816" y="428"/>
                  </a:lnTo>
                  <a:lnTo>
                    <a:pt x="820" y="433"/>
                  </a:lnTo>
                  <a:lnTo>
                    <a:pt x="826" y="443"/>
                  </a:lnTo>
                  <a:lnTo>
                    <a:pt x="817" y="443"/>
                  </a:lnTo>
                  <a:lnTo>
                    <a:pt x="805" y="463"/>
                  </a:lnTo>
                  <a:lnTo>
                    <a:pt x="795" y="461"/>
                  </a:lnTo>
                  <a:lnTo>
                    <a:pt x="789" y="462"/>
                  </a:lnTo>
                  <a:lnTo>
                    <a:pt x="776" y="485"/>
                  </a:lnTo>
                  <a:lnTo>
                    <a:pt x="768" y="491"/>
                  </a:lnTo>
                  <a:lnTo>
                    <a:pt x="772" y="495"/>
                  </a:lnTo>
                  <a:lnTo>
                    <a:pt x="775" y="497"/>
                  </a:lnTo>
                  <a:lnTo>
                    <a:pt x="778" y="499"/>
                  </a:lnTo>
                  <a:lnTo>
                    <a:pt x="793" y="504"/>
                  </a:lnTo>
                  <a:lnTo>
                    <a:pt x="797" y="507"/>
                  </a:lnTo>
                  <a:lnTo>
                    <a:pt x="800" y="512"/>
                  </a:lnTo>
                  <a:lnTo>
                    <a:pt x="806" y="509"/>
                  </a:lnTo>
                  <a:lnTo>
                    <a:pt x="816" y="511"/>
                  </a:lnTo>
                  <a:lnTo>
                    <a:pt x="825" y="516"/>
                  </a:lnTo>
                  <a:lnTo>
                    <a:pt x="831" y="520"/>
                  </a:lnTo>
                  <a:lnTo>
                    <a:pt x="831" y="517"/>
                  </a:lnTo>
                  <a:lnTo>
                    <a:pt x="832" y="515"/>
                  </a:lnTo>
                  <a:lnTo>
                    <a:pt x="833" y="513"/>
                  </a:lnTo>
                  <a:lnTo>
                    <a:pt x="832" y="510"/>
                  </a:lnTo>
                  <a:lnTo>
                    <a:pt x="840" y="512"/>
                  </a:lnTo>
                  <a:lnTo>
                    <a:pt x="846" y="509"/>
                  </a:lnTo>
                  <a:lnTo>
                    <a:pt x="851" y="505"/>
                  </a:lnTo>
                  <a:lnTo>
                    <a:pt x="858" y="504"/>
                  </a:lnTo>
                  <a:lnTo>
                    <a:pt x="859" y="507"/>
                  </a:lnTo>
                  <a:lnTo>
                    <a:pt x="854" y="512"/>
                  </a:lnTo>
                  <a:lnTo>
                    <a:pt x="853" y="519"/>
                  </a:lnTo>
                  <a:lnTo>
                    <a:pt x="856" y="523"/>
                  </a:lnTo>
                  <a:lnTo>
                    <a:pt x="863" y="518"/>
                  </a:lnTo>
                  <a:lnTo>
                    <a:pt x="865" y="525"/>
                  </a:lnTo>
                  <a:lnTo>
                    <a:pt x="866" y="540"/>
                  </a:lnTo>
                  <a:lnTo>
                    <a:pt x="871" y="547"/>
                  </a:lnTo>
                  <a:lnTo>
                    <a:pt x="877" y="549"/>
                  </a:lnTo>
                  <a:lnTo>
                    <a:pt x="880" y="545"/>
                  </a:lnTo>
                  <a:lnTo>
                    <a:pt x="884" y="534"/>
                  </a:lnTo>
                  <a:lnTo>
                    <a:pt x="887" y="532"/>
                  </a:lnTo>
                  <a:lnTo>
                    <a:pt x="887" y="533"/>
                  </a:lnTo>
                  <a:lnTo>
                    <a:pt x="888" y="535"/>
                  </a:lnTo>
                  <a:lnTo>
                    <a:pt x="889" y="537"/>
                  </a:lnTo>
                  <a:lnTo>
                    <a:pt x="892" y="537"/>
                  </a:lnTo>
                  <a:lnTo>
                    <a:pt x="899" y="536"/>
                  </a:lnTo>
                  <a:lnTo>
                    <a:pt x="902" y="537"/>
                  </a:lnTo>
                  <a:lnTo>
                    <a:pt x="904" y="541"/>
                  </a:lnTo>
                  <a:lnTo>
                    <a:pt x="900" y="544"/>
                  </a:lnTo>
                  <a:lnTo>
                    <a:pt x="894" y="547"/>
                  </a:lnTo>
                  <a:lnTo>
                    <a:pt x="891" y="550"/>
                  </a:lnTo>
                  <a:lnTo>
                    <a:pt x="886" y="555"/>
                  </a:lnTo>
                  <a:lnTo>
                    <a:pt x="871" y="551"/>
                  </a:lnTo>
                  <a:lnTo>
                    <a:pt x="856" y="543"/>
                  </a:lnTo>
                  <a:lnTo>
                    <a:pt x="849" y="534"/>
                  </a:lnTo>
                  <a:lnTo>
                    <a:pt x="841" y="529"/>
                  </a:lnTo>
                  <a:lnTo>
                    <a:pt x="815" y="524"/>
                  </a:lnTo>
                  <a:lnTo>
                    <a:pt x="814" y="516"/>
                  </a:lnTo>
                  <a:lnTo>
                    <a:pt x="790" y="515"/>
                  </a:lnTo>
                  <a:lnTo>
                    <a:pt x="787" y="516"/>
                  </a:lnTo>
                  <a:lnTo>
                    <a:pt x="791" y="521"/>
                  </a:lnTo>
                  <a:lnTo>
                    <a:pt x="813" y="537"/>
                  </a:lnTo>
                  <a:lnTo>
                    <a:pt x="819" y="539"/>
                  </a:lnTo>
                  <a:lnTo>
                    <a:pt x="873" y="573"/>
                  </a:lnTo>
                  <a:lnTo>
                    <a:pt x="865" y="574"/>
                  </a:lnTo>
                  <a:lnTo>
                    <a:pt x="856" y="569"/>
                  </a:lnTo>
                  <a:lnTo>
                    <a:pt x="847" y="562"/>
                  </a:lnTo>
                  <a:lnTo>
                    <a:pt x="841" y="555"/>
                  </a:lnTo>
                  <a:lnTo>
                    <a:pt x="838" y="556"/>
                  </a:lnTo>
                  <a:lnTo>
                    <a:pt x="840" y="560"/>
                  </a:lnTo>
                  <a:lnTo>
                    <a:pt x="841" y="563"/>
                  </a:lnTo>
                  <a:lnTo>
                    <a:pt x="843" y="565"/>
                  </a:lnTo>
                  <a:lnTo>
                    <a:pt x="845" y="567"/>
                  </a:lnTo>
                  <a:lnTo>
                    <a:pt x="858" y="576"/>
                  </a:lnTo>
                  <a:lnTo>
                    <a:pt x="905" y="591"/>
                  </a:lnTo>
                  <a:lnTo>
                    <a:pt x="912" y="595"/>
                  </a:lnTo>
                  <a:lnTo>
                    <a:pt x="920" y="601"/>
                  </a:lnTo>
                  <a:lnTo>
                    <a:pt x="926" y="609"/>
                  </a:lnTo>
                  <a:lnTo>
                    <a:pt x="930" y="617"/>
                  </a:lnTo>
                  <a:lnTo>
                    <a:pt x="933" y="623"/>
                  </a:lnTo>
                  <a:lnTo>
                    <a:pt x="948" y="637"/>
                  </a:lnTo>
                  <a:lnTo>
                    <a:pt x="953" y="646"/>
                  </a:lnTo>
                  <a:lnTo>
                    <a:pt x="955" y="678"/>
                  </a:lnTo>
                  <a:lnTo>
                    <a:pt x="956" y="683"/>
                  </a:lnTo>
                  <a:lnTo>
                    <a:pt x="958" y="685"/>
                  </a:lnTo>
                  <a:lnTo>
                    <a:pt x="956" y="689"/>
                  </a:lnTo>
                  <a:lnTo>
                    <a:pt x="952" y="694"/>
                  </a:lnTo>
                  <a:lnTo>
                    <a:pt x="948" y="696"/>
                  </a:lnTo>
                  <a:lnTo>
                    <a:pt x="943" y="697"/>
                  </a:lnTo>
                  <a:lnTo>
                    <a:pt x="940" y="695"/>
                  </a:lnTo>
                  <a:lnTo>
                    <a:pt x="928" y="681"/>
                  </a:lnTo>
                  <a:lnTo>
                    <a:pt x="922" y="673"/>
                  </a:lnTo>
                  <a:lnTo>
                    <a:pt x="918" y="663"/>
                  </a:lnTo>
                  <a:lnTo>
                    <a:pt x="916" y="653"/>
                  </a:lnTo>
                  <a:lnTo>
                    <a:pt x="913" y="622"/>
                  </a:lnTo>
                  <a:lnTo>
                    <a:pt x="911" y="618"/>
                  </a:lnTo>
                  <a:lnTo>
                    <a:pt x="907" y="628"/>
                  </a:lnTo>
                  <a:lnTo>
                    <a:pt x="911" y="651"/>
                  </a:lnTo>
                  <a:lnTo>
                    <a:pt x="923" y="687"/>
                  </a:lnTo>
                  <a:lnTo>
                    <a:pt x="928" y="693"/>
                  </a:lnTo>
                  <a:lnTo>
                    <a:pt x="935" y="699"/>
                  </a:lnTo>
                  <a:lnTo>
                    <a:pt x="943" y="702"/>
                  </a:lnTo>
                  <a:lnTo>
                    <a:pt x="957" y="693"/>
                  </a:lnTo>
                  <a:lnTo>
                    <a:pt x="965" y="692"/>
                  </a:lnTo>
                  <a:lnTo>
                    <a:pt x="975" y="693"/>
                  </a:lnTo>
                  <a:lnTo>
                    <a:pt x="983" y="692"/>
                  </a:lnTo>
                  <a:lnTo>
                    <a:pt x="1026" y="671"/>
                  </a:lnTo>
                  <a:lnTo>
                    <a:pt x="1042" y="668"/>
                  </a:lnTo>
                  <a:lnTo>
                    <a:pt x="1072" y="667"/>
                  </a:lnTo>
                  <a:lnTo>
                    <a:pt x="1077" y="664"/>
                  </a:lnTo>
                  <a:lnTo>
                    <a:pt x="1083" y="651"/>
                  </a:lnTo>
                  <a:lnTo>
                    <a:pt x="1093" y="648"/>
                  </a:lnTo>
                  <a:lnTo>
                    <a:pt x="1098" y="636"/>
                  </a:lnTo>
                  <a:lnTo>
                    <a:pt x="1103" y="632"/>
                  </a:lnTo>
                  <a:lnTo>
                    <a:pt x="1108" y="629"/>
                  </a:lnTo>
                  <a:lnTo>
                    <a:pt x="1113" y="624"/>
                  </a:lnTo>
                  <a:lnTo>
                    <a:pt x="1118" y="621"/>
                  </a:lnTo>
                  <a:lnTo>
                    <a:pt x="1124" y="623"/>
                  </a:lnTo>
                  <a:lnTo>
                    <a:pt x="1115" y="643"/>
                  </a:lnTo>
                  <a:lnTo>
                    <a:pt x="1114" y="647"/>
                  </a:lnTo>
                  <a:lnTo>
                    <a:pt x="1117" y="655"/>
                  </a:lnTo>
                  <a:lnTo>
                    <a:pt x="1121" y="653"/>
                  </a:lnTo>
                  <a:lnTo>
                    <a:pt x="1126" y="647"/>
                  </a:lnTo>
                  <a:lnTo>
                    <a:pt x="1131" y="644"/>
                  </a:lnTo>
                  <a:lnTo>
                    <a:pt x="1138" y="641"/>
                  </a:lnTo>
                  <a:lnTo>
                    <a:pt x="1144" y="636"/>
                  </a:lnTo>
                  <a:lnTo>
                    <a:pt x="1152" y="628"/>
                  </a:lnTo>
                  <a:lnTo>
                    <a:pt x="1158" y="625"/>
                  </a:lnTo>
                  <a:lnTo>
                    <a:pt x="1168" y="623"/>
                  </a:lnTo>
                  <a:lnTo>
                    <a:pt x="1172" y="619"/>
                  </a:lnTo>
                  <a:lnTo>
                    <a:pt x="1189" y="598"/>
                  </a:lnTo>
                  <a:lnTo>
                    <a:pt x="1200" y="588"/>
                  </a:lnTo>
                  <a:lnTo>
                    <a:pt x="1218" y="580"/>
                  </a:lnTo>
                  <a:lnTo>
                    <a:pt x="1232" y="565"/>
                  </a:lnTo>
                  <a:lnTo>
                    <a:pt x="1251" y="549"/>
                  </a:lnTo>
                  <a:lnTo>
                    <a:pt x="1256" y="553"/>
                  </a:lnTo>
                  <a:lnTo>
                    <a:pt x="1262" y="552"/>
                  </a:lnTo>
                  <a:lnTo>
                    <a:pt x="1269" y="548"/>
                  </a:lnTo>
                  <a:lnTo>
                    <a:pt x="1277" y="546"/>
                  </a:lnTo>
                  <a:lnTo>
                    <a:pt x="1293" y="545"/>
                  </a:lnTo>
                  <a:lnTo>
                    <a:pt x="1308" y="548"/>
                  </a:lnTo>
                  <a:lnTo>
                    <a:pt x="1308" y="550"/>
                  </a:lnTo>
                  <a:lnTo>
                    <a:pt x="1307" y="552"/>
                  </a:lnTo>
                  <a:lnTo>
                    <a:pt x="1304" y="558"/>
                  </a:lnTo>
                  <a:lnTo>
                    <a:pt x="1314" y="549"/>
                  </a:lnTo>
                  <a:lnTo>
                    <a:pt x="1317" y="538"/>
                  </a:lnTo>
                  <a:lnTo>
                    <a:pt x="1313" y="529"/>
                  </a:lnTo>
                  <a:lnTo>
                    <a:pt x="1301" y="527"/>
                  </a:lnTo>
                  <a:lnTo>
                    <a:pt x="1277" y="527"/>
                  </a:lnTo>
                  <a:lnTo>
                    <a:pt x="1273" y="525"/>
                  </a:lnTo>
                  <a:lnTo>
                    <a:pt x="1271" y="520"/>
                  </a:lnTo>
                  <a:lnTo>
                    <a:pt x="1270" y="516"/>
                  </a:lnTo>
                  <a:lnTo>
                    <a:pt x="1263" y="517"/>
                  </a:lnTo>
                  <a:lnTo>
                    <a:pt x="1267" y="509"/>
                  </a:lnTo>
                  <a:lnTo>
                    <a:pt x="1273" y="510"/>
                  </a:lnTo>
                  <a:lnTo>
                    <a:pt x="1281" y="514"/>
                  </a:lnTo>
                  <a:lnTo>
                    <a:pt x="1295" y="516"/>
                  </a:lnTo>
                  <a:lnTo>
                    <a:pt x="1305" y="519"/>
                  </a:lnTo>
                  <a:lnTo>
                    <a:pt x="1311" y="519"/>
                  </a:lnTo>
                  <a:lnTo>
                    <a:pt x="1311" y="517"/>
                  </a:lnTo>
                  <a:lnTo>
                    <a:pt x="1302" y="509"/>
                  </a:lnTo>
                  <a:lnTo>
                    <a:pt x="1299" y="505"/>
                  </a:lnTo>
                  <a:lnTo>
                    <a:pt x="1298" y="507"/>
                  </a:lnTo>
                  <a:lnTo>
                    <a:pt x="1296" y="510"/>
                  </a:lnTo>
                  <a:lnTo>
                    <a:pt x="1295" y="512"/>
                  </a:lnTo>
                  <a:lnTo>
                    <a:pt x="1293" y="509"/>
                  </a:lnTo>
                  <a:lnTo>
                    <a:pt x="1291" y="506"/>
                  </a:lnTo>
                  <a:lnTo>
                    <a:pt x="1292" y="503"/>
                  </a:lnTo>
                  <a:lnTo>
                    <a:pt x="1292" y="502"/>
                  </a:lnTo>
                  <a:lnTo>
                    <a:pt x="1292" y="501"/>
                  </a:lnTo>
                  <a:lnTo>
                    <a:pt x="1290" y="497"/>
                  </a:lnTo>
                  <a:lnTo>
                    <a:pt x="1292" y="494"/>
                  </a:lnTo>
                  <a:lnTo>
                    <a:pt x="1294" y="495"/>
                  </a:lnTo>
                  <a:lnTo>
                    <a:pt x="1295" y="495"/>
                  </a:lnTo>
                  <a:lnTo>
                    <a:pt x="1298" y="496"/>
                  </a:lnTo>
                  <a:lnTo>
                    <a:pt x="1297" y="489"/>
                  </a:lnTo>
                  <a:lnTo>
                    <a:pt x="1299" y="485"/>
                  </a:lnTo>
                  <a:lnTo>
                    <a:pt x="1311" y="475"/>
                  </a:lnTo>
                  <a:lnTo>
                    <a:pt x="1316" y="474"/>
                  </a:lnTo>
                  <a:lnTo>
                    <a:pt x="1328" y="473"/>
                  </a:lnTo>
                  <a:lnTo>
                    <a:pt x="1328" y="471"/>
                  </a:lnTo>
                  <a:lnTo>
                    <a:pt x="1330" y="466"/>
                  </a:lnTo>
                  <a:lnTo>
                    <a:pt x="1332" y="460"/>
                  </a:lnTo>
                  <a:lnTo>
                    <a:pt x="1335" y="457"/>
                  </a:lnTo>
                  <a:lnTo>
                    <a:pt x="1337" y="457"/>
                  </a:lnTo>
                  <a:lnTo>
                    <a:pt x="1339" y="457"/>
                  </a:lnTo>
                  <a:lnTo>
                    <a:pt x="1341" y="458"/>
                  </a:lnTo>
                  <a:lnTo>
                    <a:pt x="1341" y="459"/>
                  </a:lnTo>
                  <a:lnTo>
                    <a:pt x="1349" y="458"/>
                  </a:lnTo>
                  <a:lnTo>
                    <a:pt x="1351" y="456"/>
                  </a:lnTo>
                  <a:lnTo>
                    <a:pt x="1352" y="452"/>
                  </a:lnTo>
                  <a:lnTo>
                    <a:pt x="1355" y="451"/>
                  </a:lnTo>
                  <a:lnTo>
                    <a:pt x="1357" y="451"/>
                  </a:lnTo>
                  <a:lnTo>
                    <a:pt x="1358" y="452"/>
                  </a:lnTo>
                  <a:lnTo>
                    <a:pt x="1359" y="453"/>
                  </a:lnTo>
                  <a:lnTo>
                    <a:pt x="1360" y="453"/>
                  </a:lnTo>
                  <a:lnTo>
                    <a:pt x="1364" y="455"/>
                  </a:lnTo>
                  <a:lnTo>
                    <a:pt x="1366" y="461"/>
                  </a:lnTo>
                  <a:lnTo>
                    <a:pt x="1369" y="464"/>
                  </a:lnTo>
                  <a:lnTo>
                    <a:pt x="1373" y="462"/>
                  </a:lnTo>
                  <a:lnTo>
                    <a:pt x="1380" y="456"/>
                  </a:lnTo>
                  <a:lnTo>
                    <a:pt x="1407" y="449"/>
                  </a:lnTo>
                  <a:lnTo>
                    <a:pt x="1419" y="442"/>
                  </a:lnTo>
                  <a:lnTo>
                    <a:pt x="1426" y="441"/>
                  </a:lnTo>
                  <a:lnTo>
                    <a:pt x="1458" y="460"/>
                  </a:lnTo>
                  <a:lnTo>
                    <a:pt x="1497" y="477"/>
                  </a:lnTo>
                  <a:lnTo>
                    <a:pt x="1516" y="482"/>
                  </a:lnTo>
                  <a:lnTo>
                    <a:pt x="1524" y="479"/>
                  </a:lnTo>
                  <a:lnTo>
                    <a:pt x="1534" y="487"/>
                  </a:lnTo>
                  <a:lnTo>
                    <a:pt x="1539" y="491"/>
                  </a:lnTo>
                  <a:lnTo>
                    <a:pt x="1546" y="491"/>
                  </a:lnTo>
                  <a:lnTo>
                    <a:pt x="1551" y="493"/>
                  </a:lnTo>
                  <a:lnTo>
                    <a:pt x="1570" y="503"/>
                  </a:lnTo>
                  <a:lnTo>
                    <a:pt x="1575" y="507"/>
                  </a:lnTo>
                  <a:lnTo>
                    <a:pt x="1579" y="512"/>
                  </a:lnTo>
                  <a:lnTo>
                    <a:pt x="1595" y="525"/>
                  </a:lnTo>
                  <a:lnTo>
                    <a:pt x="1600" y="535"/>
                  </a:lnTo>
                  <a:lnTo>
                    <a:pt x="1602" y="537"/>
                  </a:lnTo>
                  <a:lnTo>
                    <a:pt x="1606" y="538"/>
                  </a:lnTo>
                  <a:lnTo>
                    <a:pt x="1610" y="541"/>
                  </a:lnTo>
                  <a:lnTo>
                    <a:pt x="1613" y="545"/>
                  </a:lnTo>
                  <a:lnTo>
                    <a:pt x="1616" y="555"/>
                  </a:lnTo>
                  <a:lnTo>
                    <a:pt x="1617" y="560"/>
                  </a:lnTo>
                  <a:lnTo>
                    <a:pt x="1621" y="567"/>
                  </a:lnTo>
                  <a:lnTo>
                    <a:pt x="1627" y="574"/>
                  </a:lnTo>
                  <a:lnTo>
                    <a:pt x="1636" y="581"/>
                  </a:lnTo>
                  <a:lnTo>
                    <a:pt x="1643" y="586"/>
                  </a:lnTo>
                  <a:lnTo>
                    <a:pt x="1657" y="590"/>
                  </a:lnTo>
                  <a:lnTo>
                    <a:pt x="1660" y="591"/>
                  </a:lnTo>
                  <a:lnTo>
                    <a:pt x="1665" y="595"/>
                  </a:lnTo>
                  <a:lnTo>
                    <a:pt x="1668" y="597"/>
                  </a:lnTo>
                  <a:lnTo>
                    <a:pt x="1677" y="599"/>
                  </a:lnTo>
                  <a:lnTo>
                    <a:pt x="1685" y="599"/>
                  </a:lnTo>
                  <a:lnTo>
                    <a:pt x="1692" y="600"/>
                  </a:lnTo>
                  <a:lnTo>
                    <a:pt x="1697" y="605"/>
                  </a:lnTo>
                  <a:lnTo>
                    <a:pt x="1700" y="614"/>
                  </a:lnTo>
                  <a:lnTo>
                    <a:pt x="1701" y="625"/>
                  </a:lnTo>
                  <a:lnTo>
                    <a:pt x="1700" y="634"/>
                  </a:lnTo>
                  <a:lnTo>
                    <a:pt x="1696" y="640"/>
                  </a:lnTo>
                  <a:lnTo>
                    <a:pt x="1699" y="644"/>
                  </a:lnTo>
                  <a:lnTo>
                    <a:pt x="1702" y="650"/>
                  </a:lnTo>
                  <a:lnTo>
                    <a:pt x="1703" y="656"/>
                  </a:lnTo>
                  <a:lnTo>
                    <a:pt x="1702" y="660"/>
                  </a:lnTo>
                  <a:lnTo>
                    <a:pt x="1713" y="666"/>
                  </a:lnTo>
                  <a:lnTo>
                    <a:pt x="1718" y="668"/>
                  </a:lnTo>
                  <a:lnTo>
                    <a:pt x="1722" y="667"/>
                  </a:lnTo>
                  <a:lnTo>
                    <a:pt x="1745" y="687"/>
                  </a:lnTo>
                  <a:lnTo>
                    <a:pt x="1757" y="694"/>
                  </a:lnTo>
                  <a:lnTo>
                    <a:pt x="1767" y="691"/>
                  </a:lnTo>
                  <a:lnTo>
                    <a:pt x="1776" y="696"/>
                  </a:lnTo>
                  <a:lnTo>
                    <a:pt x="1784" y="703"/>
                  </a:lnTo>
                  <a:lnTo>
                    <a:pt x="1798" y="717"/>
                  </a:lnTo>
                  <a:lnTo>
                    <a:pt x="1806" y="729"/>
                  </a:lnTo>
                  <a:lnTo>
                    <a:pt x="1808" y="730"/>
                  </a:lnTo>
                  <a:lnTo>
                    <a:pt x="1810" y="739"/>
                  </a:lnTo>
                  <a:lnTo>
                    <a:pt x="1811" y="743"/>
                  </a:lnTo>
                  <a:lnTo>
                    <a:pt x="1813" y="746"/>
                  </a:lnTo>
                  <a:lnTo>
                    <a:pt x="1817" y="749"/>
                  </a:lnTo>
                  <a:lnTo>
                    <a:pt x="1824" y="752"/>
                  </a:lnTo>
                  <a:lnTo>
                    <a:pt x="1832" y="754"/>
                  </a:lnTo>
                  <a:lnTo>
                    <a:pt x="1838" y="754"/>
                  </a:lnTo>
                  <a:lnTo>
                    <a:pt x="1844" y="756"/>
                  </a:lnTo>
                  <a:lnTo>
                    <a:pt x="1848" y="761"/>
                  </a:lnTo>
                  <a:lnTo>
                    <a:pt x="1852" y="767"/>
                  </a:lnTo>
                  <a:lnTo>
                    <a:pt x="1855" y="770"/>
                  </a:lnTo>
                  <a:lnTo>
                    <a:pt x="1851" y="775"/>
                  </a:lnTo>
                  <a:lnTo>
                    <a:pt x="1852" y="779"/>
                  </a:lnTo>
                  <a:lnTo>
                    <a:pt x="1855" y="782"/>
                  </a:lnTo>
                  <a:lnTo>
                    <a:pt x="1861" y="782"/>
                  </a:lnTo>
                  <a:lnTo>
                    <a:pt x="1863" y="784"/>
                  </a:lnTo>
                  <a:lnTo>
                    <a:pt x="1864" y="789"/>
                  </a:lnTo>
                  <a:lnTo>
                    <a:pt x="1867" y="794"/>
                  </a:lnTo>
                  <a:lnTo>
                    <a:pt x="1874" y="796"/>
                  </a:lnTo>
                  <a:lnTo>
                    <a:pt x="1879" y="795"/>
                  </a:lnTo>
                  <a:lnTo>
                    <a:pt x="1881" y="794"/>
                  </a:lnTo>
                  <a:lnTo>
                    <a:pt x="1888" y="790"/>
                  </a:lnTo>
                  <a:lnTo>
                    <a:pt x="1893" y="788"/>
                  </a:lnTo>
                  <a:lnTo>
                    <a:pt x="1904" y="786"/>
                  </a:lnTo>
                  <a:lnTo>
                    <a:pt x="1909" y="784"/>
                  </a:lnTo>
                  <a:lnTo>
                    <a:pt x="1916" y="787"/>
                  </a:lnTo>
                  <a:lnTo>
                    <a:pt x="1925" y="790"/>
                  </a:lnTo>
                  <a:lnTo>
                    <a:pt x="1934" y="789"/>
                  </a:lnTo>
                  <a:lnTo>
                    <a:pt x="1941" y="782"/>
                  </a:lnTo>
                  <a:lnTo>
                    <a:pt x="1943" y="784"/>
                  </a:lnTo>
                  <a:lnTo>
                    <a:pt x="1948" y="788"/>
                  </a:lnTo>
                  <a:lnTo>
                    <a:pt x="1950" y="790"/>
                  </a:lnTo>
                  <a:lnTo>
                    <a:pt x="1953" y="787"/>
                  </a:lnTo>
                  <a:lnTo>
                    <a:pt x="1960" y="782"/>
                  </a:lnTo>
                  <a:lnTo>
                    <a:pt x="1962" y="791"/>
                  </a:lnTo>
                  <a:lnTo>
                    <a:pt x="1964" y="798"/>
                  </a:lnTo>
                  <a:lnTo>
                    <a:pt x="1968" y="803"/>
                  </a:lnTo>
                  <a:lnTo>
                    <a:pt x="1975" y="805"/>
                  </a:lnTo>
                  <a:lnTo>
                    <a:pt x="1967" y="811"/>
                  </a:lnTo>
                  <a:lnTo>
                    <a:pt x="1973" y="818"/>
                  </a:lnTo>
                  <a:lnTo>
                    <a:pt x="1989" y="828"/>
                  </a:lnTo>
                  <a:lnTo>
                    <a:pt x="1989" y="829"/>
                  </a:lnTo>
                  <a:lnTo>
                    <a:pt x="1991" y="843"/>
                  </a:lnTo>
                  <a:lnTo>
                    <a:pt x="1991" y="847"/>
                  </a:lnTo>
                  <a:lnTo>
                    <a:pt x="1989" y="852"/>
                  </a:lnTo>
                  <a:lnTo>
                    <a:pt x="1992" y="855"/>
                  </a:lnTo>
                  <a:lnTo>
                    <a:pt x="1997" y="857"/>
                  </a:lnTo>
                  <a:lnTo>
                    <a:pt x="2002" y="857"/>
                  </a:lnTo>
                  <a:lnTo>
                    <a:pt x="2001" y="866"/>
                  </a:lnTo>
                  <a:lnTo>
                    <a:pt x="2004" y="873"/>
                  </a:lnTo>
                  <a:lnTo>
                    <a:pt x="2023" y="891"/>
                  </a:lnTo>
                  <a:lnTo>
                    <a:pt x="2027" y="893"/>
                  </a:lnTo>
                  <a:lnTo>
                    <a:pt x="2030" y="894"/>
                  </a:lnTo>
                  <a:lnTo>
                    <a:pt x="2037" y="893"/>
                  </a:lnTo>
                  <a:lnTo>
                    <a:pt x="2040" y="894"/>
                  </a:lnTo>
                  <a:lnTo>
                    <a:pt x="2045" y="899"/>
                  </a:lnTo>
                  <a:lnTo>
                    <a:pt x="2047" y="905"/>
                  </a:lnTo>
                  <a:lnTo>
                    <a:pt x="2048" y="927"/>
                  </a:lnTo>
                  <a:lnTo>
                    <a:pt x="2049" y="932"/>
                  </a:lnTo>
                  <a:lnTo>
                    <a:pt x="2054" y="945"/>
                  </a:lnTo>
                  <a:lnTo>
                    <a:pt x="2042" y="934"/>
                  </a:lnTo>
                  <a:lnTo>
                    <a:pt x="2035" y="931"/>
                  </a:lnTo>
                  <a:lnTo>
                    <a:pt x="2031" y="939"/>
                  </a:lnTo>
                  <a:lnTo>
                    <a:pt x="2033" y="943"/>
                  </a:lnTo>
                  <a:lnTo>
                    <a:pt x="2042" y="952"/>
                  </a:lnTo>
                  <a:lnTo>
                    <a:pt x="2045" y="957"/>
                  </a:lnTo>
                  <a:lnTo>
                    <a:pt x="2046" y="959"/>
                  </a:lnTo>
                  <a:lnTo>
                    <a:pt x="2049" y="958"/>
                  </a:lnTo>
                  <a:lnTo>
                    <a:pt x="2052" y="958"/>
                  </a:lnTo>
                  <a:lnTo>
                    <a:pt x="2054" y="962"/>
                  </a:lnTo>
                  <a:lnTo>
                    <a:pt x="2056" y="977"/>
                  </a:lnTo>
                  <a:lnTo>
                    <a:pt x="2058" y="981"/>
                  </a:lnTo>
                  <a:lnTo>
                    <a:pt x="2059" y="984"/>
                  </a:lnTo>
                  <a:lnTo>
                    <a:pt x="2060" y="987"/>
                  </a:lnTo>
                  <a:lnTo>
                    <a:pt x="2057" y="992"/>
                  </a:lnTo>
                  <a:lnTo>
                    <a:pt x="2056" y="996"/>
                  </a:lnTo>
                  <a:lnTo>
                    <a:pt x="2057" y="999"/>
                  </a:lnTo>
                  <a:lnTo>
                    <a:pt x="2059" y="1003"/>
                  </a:lnTo>
                  <a:lnTo>
                    <a:pt x="2061" y="1006"/>
                  </a:lnTo>
                  <a:lnTo>
                    <a:pt x="2058" y="1014"/>
                  </a:lnTo>
                  <a:lnTo>
                    <a:pt x="2063" y="1052"/>
                  </a:lnTo>
                  <a:lnTo>
                    <a:pt x="2061" y="1066"/>
                  </a:lnTo>
                  <a:lnTo>
                    <a:pt x="2061" y="1072"/>
                  </a:lnTo>
                  <a:lnTo>
                    <a:pt x="2064" y="1096"/>
                  </a:lnTo>
                  <a:lnTo>
                    <a:pt x="2058" y="1112"/>
                  </a:lnTo>
                  <a:lnTo>
                    <a:pt x="2059" y="1115"/>
                  </a:lnTo>
                  <a:lnTo>
                    <a:pt x="2059" y="1118"/>
                  </a:lnTo>
                  <a:lnTo>
                    <a:pt x="2056" y="1124"/>
                  </a:lnTo>
                  <a:lnTo>
                    <a:pt x="2047" y="1163"/>
                  </a:lnTo>
                  <a:lnTo>
                    <a:pt x="2050" y="1162"/>
                  </a:lnTo>
                  <a:lnTo>
                    <a:pt x="2051" y="1161"/>
                  </a:lnTo>
                  <a:lnTo>
                    <a:pt x="2052" y="1159"/>
                  </a:lnTo>
                  <a:lnTo>
                    <a:pt x="2054" y="1165"/>
                  </a:lnTo>
                  <a:lnTo>
                    <a:pt x="2052" y="1172"/>
                  </a:lnTo>
                  <a:lnTo>
                    <a:pt x="2045" y="1186"/>
                  </a:lnTo>
                  <a:lnTo>
                    <a:pt x="2044" y="1199"/>
                  </a:lnTo>
                  <a:lnTo>
                    <a:pt x="2043" y="1205"/>
                  </a:lnTo>
                  <a:lnTo>
                    <a:pt x="2039" y="1211"/>
                  </a:lnTo>
                  <a:lnTo>
                    <a:pt x="2035" y="1210"/>
                  </a:lnTo>
                  <a:lnTo>
                    <a:pt x="2034" y="1216"/>
                  </a:lnTo>
                  <a:lnTo>
                    <a:pt x="2035" y="1225"/>
                  </a:lnTo>
                  <a:lnTo>
                    <a:pt x="2036" y="1230"/>
                  </a:lnTo>
                  <a:lnTo>
                    <a:pt x="2040" y="1241"/>
                  </a:lnTo>
                  <a:lnTo>
                    <a:pt x="2043" y="1248"/>
                  </a:lnTo>
                  <a:lnTo>
                    <a:pt x="2048" y="1253"/>
                  </a:lnTo>
                  <a:lnTo>
                    <a:pt x="2045" y="1258"/>
                  </a:lnTo>
                  <a:lnTo>
                    <a:pt x="2044" y="1263"/>
                  </a:lnTo>
                  <a:lnTo>
                    <a:pt x="2046" y="1275"/>
                  </a:lnTo>
                  <a:lnTo>
                    <a:pt x="2044" y="1317"/>
                  </a:lnTo>
                  <a:lnTo>
                    <a:pt x="2036" y="1354"/>
                  </a:lnTo>
                  <a:lnTo>
                    <a:pt x="2033" y="1348"/>
                  </a:lnTo>
                  <a:lnTo>
                    <a:pt x="2033" y="1341"/>
                  </a:lnTo>
                  <a:lnTo>
                    <a:pt x="2034" y="1333"/>
                  </a:lnTo>
                  <a:lnTo>
                    <a:pt x="2037" y="1326"/>
                  </a:lnTo>
                  <a:lnTo>
                    <a:pt x="2034" y="1331"/>
                  </a:lnTo>
                  <a:lnTo>
                    <a:pt x="2030" y="1338"/>
                  </a:lnTo>
                  <a:lnTo>
                    <a:pt x="2028" y="1346"/>
                  </a:lnTo>
                  <a:lnTo>
                    <a:pt x="2028" y="1354"/>
                  </a:lnTo>
                  <a:lnTo>
                    <a:pt x="2030" y="1363"/>
                  </a:lnTo>
                  <a:lnTo>
                    <a:pt x="2036" y="1375"/>
                  </a:lnTo>
                  <a:lnTo>
                    <a:pt x="2037" y="1380"/>
                  </a:lnTo>
                  <a:lnTo>
                    <a:pt x="2044" y="1390"/>
                  </a:lnTo>
                  <a:lnTo>
                    <a:pt x="2072" y="1410"/>
                  </a:lnTo>
                  <a:lnTo>
                    <a:pt x="2080" y="1424"/>
                  </a:lnTo>
                  <a:lnTo>
                    <a:pt x="2082" y="1431"/>
                  </a:lnTo>
                  <a:lnTo>
                    <a:pt x="2087" y="1440"/>
                  </a:lnTo>
                  <a:lnTo>
                    <a:pt x="2093" y="1447"/>
                  </a:lnTo>
                  <a:lnTo>
                    <a:pt x="2098" y="1448"/>
                  </a:lnTo>
                  <a:lnTo>
                    <a:pt x="2097" y="1442"/>
                  </a:lnTo>
                  <a:lnTo>
                    <a:pt x="2093" y="1433"/>
                  </a:lnTo>
                  <a:lnTo>
                    <a:pt x="2085" y="1418"/>
                  </a:lnTo>
                  <a:lnTo>
                    <a:pt x="2079" y="1411"/>
                  </a:lnTo>
                  <a:lnTo>
                    <a:pt x="2052" y="1389"/>
                  </a:lnTo>
                  <a:lnTo>
                    <a:pt x="2047" y="1384"/>
                  </a:lnTo>
                  <a:lnTo>
                    <a:pt x="2048" y="1377"/>
                  </a:lnTo>
                  <a:lnTo>
                    <a:pt x="2057" y="1384"/>
                  </a:lnTo>
                  <a:lnTo>
                    <a:pt x="2074" y="1393"/>
                  </a:lnTo>
                  <a:lnTo>
                    <a:pt x="2082" y="1400"/>
                  </a:lnTo>
                  <a:lnTo>
                    <a:pt x="2091" y="1410"/>
                  </a:lnTo>
                  <a:lnTo>
                    <a:pt x="2096" y="1412"/>
                  </a:lnTo>
                  <a:lnTo>
                    <a:pt x="2105" y="1412"/>
                  </a:lnTo>
                  <a:lnTo>
                    <a:pt x="2106" y="1414"/>
                  </a:lnTo>
                  <a:lnTo>
                    <a:pt x="2107" y="1423"/>
                  </a:lnTo>
                  <a:lnTo>
                    <a:pt x="2108" y="1427"/>
                  </a:lnTo>
                  <a:lnTo>
                    <a:pt x="2111" y="1429"/>
                  </a:lnTo>
                  <a:lnTo>
                    <a:pt x="2113" y="1429"/>
                  </a:lnTo>
                  <a:lnTo>
                    <a:pt x="2121" y="1428"/>
                  </a:lnTo>
                  <a:lnTo>
                    <a:pt x="2127" y="1424"/>
                  </a:lnTo>
                  <a:lnTo>
                    <a:pt x="2130" y="1417"/>
                  </a:lnTo>
                  <a:lnTo>
                    <a:pt x="2130" y="1409"/>
                  </a:lnTo>
                  <a:lnTo>
                    <a:pt x="2126" y="1402"/>
                  </a:lnTo>
                  <a:lnTo>
                    <a:pt x="2129" y="1388"/>
                  </a:lnTo>
                  <a:lnTo>
                    <a:pt x="2129" y="1385"/>
                  </a:lnTo>
                  <a:lnTo>
                    <a:pt x="2130" y="1382"/>
                  </a:lnTo>
                  <a:lnTo>
                    <a:pt x="2134" y="1375"/>
                  </a:lnTo>
                  <a:lnTo>
                    <a:pt x="2135" y="1370"/>
                  </a:lnTo>
                  <a:lnTo>
                    <a:pt x="2134" y="1365"/>
                  </a:lnTo>
                  <a:lnTo>
                    <a:pt x="2131" y="1356"/>
                  </a:lnTo>
                  <a:lnTo>
                    <a:pt x="2129" y="1351"/>
                  </a:lnTo>
                  <a:lnTo>
                    <a:pt x="2140" y="1341"/>
                  </a:lnTo>
                  <a:lnTo>
                    <a:pt x="2144" y="1338"/>
                  </a:lnTo>
                  <a:lnTo>
                    <a:pt x="2127" y="1343"/>
                  </a:lnTo>
                  <a:lnTo>
                    <a:pt x="2111" y="1339"/>
                  </a:lnTo>
                  <a:lnTo>
                    <a:pt x="2095" y="1333"/>
                  </a:lnTo>
                  <a:lnTo>
                    <a:pt x="2079" y="1329"/>
                  </a:lnTo>
                  <a:lnTo>
                    <a:pt x="2084" y="1321"/>
                  </a:lnTo>
                  <a:lnTo>
                    <a:pt x="2101" y="1313"/>
                  </a:lnTo>
                  <a:lnTo>
                    <a:pt x="2105" y="1306"/>
                  </a:lnTo>
                  <a:lnTo>
                    <a:pt x="2091" y="1309"/>
                  </a:lnTo>
                  <a:lnTo>
                    <a:pt x="2087" y="1308"/>
                  </a:lnTo>
                  <a:lnTo>
                    <a:pt x="2087" y="1306"/>
                  </a:lnTo>
                  <a:lnTo>
                    <a:pt x="2089" y="1303"/>
                  </a:lnTo>
                  <a:lnTo>
                    <a:pt x="2088" y="1301"/>
                  </a:lnTo>
                  <a:lnTo>
                    <a:pt x="2090" y="1296"/>
                  </a:lnTo>
                  <a:lnTo>
                    <a:pt x="2090" y="1292"/>
                  </a:lnTo>
                  <a:lnTo>
                    <a:pt x="2088" y="1289"/>
                  </a:lnTo>
                  <a:lnTo>
                    <a:pt x="2084" y="1283"/>
                  </a:lnTo>
                  <a:lnTo>
                    <a:pt x="2082" y="1279"/>
                  </a:lnTo>
                  <a:lnTo>
                    <a:pt x="2101" y="1292"/>
                  </a:lnTo>
                  <a:lnTo>
                    <a:pt x="2100" y="1287"/>
                  </a:lnTo>
                  <a:lnTo>
                    <a:pt x="2100" y="1286"/>
                  </a:lnTo>
                  <a:lnTo>
                    <a:pt x="2102" y="1285"/>
                  </a:lnTo>
                  <a:lnTo>
                    <a:pt x="2106" y="1290"/>
                  </a:lnTo>
                  <a:lnTo>
                    <a:pt x="2112" y="1293"/>
                  </a:lnTo>
                  <a:lnTo>
                    <a:pt x="2123" y="1297"/>
                  </a:lnTo>
                  <a:lnTo>
                    <a:pt x="2124" y="1300"/>
                  </a:lnTo>
                  <a:lnTo>
                    <a:pt x="2116" y="1305"/>
                  </a:lnTo>
                  <a:lnTo>
                    <a:pt x="2117" y="1308"/>
                  </a:lnTo>
                  <a:lnTo>
                    <a:pt x="2129" y="1306"/>
                  </a:lnTo>
                  <a:lnTo>
                    <a:pt x="2140" y="1307"/>
                  </a:lnTo>
                  <a:lnTo>
                    <a:pt x="2148" y="1312"/>
                  </a:lnTo>
                  <a:lnTo>
                    <a:pt x="2152" y="1322"/>
                  </a:lnTo>
                  <a:lnTo>
                    <a:pt x="2153" y="1344"/>
                  </a:lnTo>
                  <a:lnTo>
                    <a:pt x="2155" y="1355"/>
                  </a:lnTo>
                  <a:lnTo>
                    <a:pt x="2162" y="1363"/>
                  </a:lnTo>
                  <a:lnTo>
                    <a:pt x="2165" y="1363"/>
                  </a:lnTo>
                  <a:lnTo>
                    <a:pt x="2179" y="1362"/>
                  </a:lnTo>
                  <a:lnTo>
                    <a:pt x="2180" y="1357"/>
                  </a:lnTo>
                  <a:lnTo>
                    <a:pt x="2179" y="1352"/>
                  </a:lnTo>
                  <a:lnTo>
                    <a:pt x="2175" y="1346"/>
                  </a:lnTo>
                  <a:lnTo>
                    <a:pt x="2173" y="1330"/>
                  </a:lnTo>
                  <a:lnTo>
                    <a:pt x="2174" y="1323"/>
                  </a:lnTo>
                  <a:lnTo>
                    <a:pt x="2176" y="1317"/>
                  </a:lnTo>
                  <a:lnTo>
                    <a:pt x="2184" y="1311"/>
                  </a:lnTo>
                  <a:lnTo>
                    <a:pt x="2191" y="1311"/>
                  </a:lnTo>
                  <a:lnTo>
                    <a:pt x="2196" y="1315"/>
                  </a:lnTo>
                  <a:lnTo>
                    <a:pt x="2203" y="1333"/>
                  </a:lnTo>
                  <a:lnTo>
                    <a:pt x="2214" y="1350"/>
                  </a:lnTo>
                  <a:lnTo>
                    <a:pt x="2216" y="1360"/>
                  </a:lnTo>
                  <a:lnTo>
                    <a:pt x="2214" y="1367"/>
                  </a:lnTo>
                  <a:lnTo>
                    <a:pt x="2204" y="1384"/>
                  </a:lnTo>
                  <a:lnTo>
                    <a:pt x="2202" y="1389"/>
                  </a:lnTo>
                  <a:lnTo>
                    <a:pt x="2192" y="1398"/>
                  </a:lnTo>
                  <a:lnTo>
                    <a:pt x="2190" y="1402"/>
                  </a:lnTo>
                  <a:lnTo>
                    <a:pt x="2186" y="1415"/>
                  </a:lnTo>
                  <a:lnTo>
                    <a:pt x="2184" y="1417"/>
                  </a:lnTo>
                  <a:lnTo>
                    <a:pt x="2180" y="1419"/>
                  </a:lnTo>
                  <a:lnTo>
                    <a:pt x="2178" y="1421"/>
                  </a:lnTo>
                  <a:lnTo>
                    <a:pt x="2177" y="1427"/>
                  </a:lnTo>
                  <a:lnTo>
                    <a:pt x="2177" y="1430"/>
                  </a:lnTo>
                  <a:lnTo>
                    <a:pt x="2167" y="1441"/>
                  </a:lnTo>
                  <a:lnTo>
                    <a:pt x="2163" y="1451"/>
                  </a:lnTo>
                  <a:lnTo>
                    <a:pt x="2162" y="1460"/>
                  </a:lnTo>
                  <a:lnTo>
                    <a:pt x="2159" y="1469"/>
                  </a:lnTo>
                  <a:lnTo>
                    <a:pt x="2152" y="1476"/>
                  </a:lnTo>
                  <a:lnTo>
                    <a:pt x="2154" y="1480"/>
                  </a:lnTo>
                  <a:lnTo>
                    <a:pt x="2155" y="1481"/>
                  </a:lnTo>
                  <a:lnTo>
                    <a:pt x="2152" y="1488"/>
                  </a:lnTo>
                  <a:lnTo>
                    <a:pt x="2156" y="1485"/>
                  </a:lnTo>
                  <a:lnTo>
                    <a:pt x="2162" y="1483"/>
                  </a:lnTo>
                  <a:lnTo>
                    <a:pt x="2161" y="1488"/>
                  </a:lnTo>
                  <a:lnTo>
                    <a:pt x="2156" y="1493"/>
                  </a:lnTo>
                  <a:lnTo>
                    <a:pt x="2145" y="1498"/>
                  </a:lnTo>
                  <a:lnTo>
                    <a:pt x="2139" y="1503"/>
                  </a:lnTo>
                  <a:lnTo>
                    <a:pt x="2145" y="1503"/>
                  </a:lnTo>
                  <a:lnTo>
                    <a:pt x="2150" y="1504"/>
                  </a:lnTo>
                  <a:lnTo>
                    <a:pt x="2155" y="1506"/>
                  </a:lnTo>
                  <a:lnTo>
                    <a:pt x="2160" y="1509"/>
                  </a:lnTo>
                  <a:lnTo>
                    <a:pt x="2151" y="1510"/>
                  </a:lnTo>
                  <a:lnTo>
                    <a:pt x="2140" y="1507"/>
                  </a:lnTo>
                  <a:lnTo>
                    <a:pt x="2130" y="1505"/>
                  </a:lnTo>
                  <a:lnTo>
                    <a:pt x="2125" y="1514"/>
                  </a:lnTo>
                  <a:lnTo>
                    <a:pt x="2128" y="1517"/>
                  </a:lnTo>
                  <a:lnTo>
                    <a:pt x="2131" y="1518"/>
                  </a:lnTo>
                  <a:lnTo>
                    <a:pt x="2134" y="1518"/>
                  </a:lnTo>
                  <a:lnTo>
                    <a:pt x="2136" y="1516"/>
                  </a:lnTo>
                  <a:lnTo>
                    <a:pt x="2138" y="1515"/>
                  </a:lnTo>
                  <a:lnTo>
                    <a:pt x="2139" y="1520"/>
                  </a:lnTo>
                  <a:lnTo>
                    <a:pt x="2139" y="1524"/>
                  </a:lnTo>
                  <a:lnTo>
                    <a:pt x="2138" y="1528"/>
                  </a:lnTo>
                  <a:lnTo>
                    <a:pt x="2136" y="1531"/>
                  </a:lnTo>
                  <a:lnTo>
                    <a:pt x="2131" y="1528"/>
                  </a:lnTo>
                  <a:lnTo>
                    <a:pt x="2119" y="1524"/>
                  </a:lnTo>
                  <a:lnTo>
                    <a:pt x="2115" y="1522"/>
                  </a:lnTo>
                  <a:lnTo>
                    <a:pt x="2112" y="1519"/>
                  </a:lnTo>
                  <a:lnTo>
                    <a:pt x="2104" y="1505"/>
                  </a:lnTo>
                  <a:lnTo>
                    <a:pt x="2101" y="1505"/>
                  </a:lnTo>
                  <a:lnTo>
                    <a:pt x="2104" y="1512"/>
                  </a:lnTo>
                  <a:lnTo>
                    <a:pt x="2115" y="1531"/>
                  </a:lnTo>
                  <a:lnTo>
                    <a:pt x="2120" y="1537"/>
                  </a:lnTo>
                  <a:lnTo>
                    <a:pt x="2127" y="1538"/>
                  </a:lnTo>
                  <a:lnTo>
                    <a:pt x="2142" y="1539"/>
                  </a:lnTo>
                  <a:lnTo>
                    <a:pt x="2159" y="1548"/>
                  </a:lnTo>
                  <a:lnTo>
                    <a:pt x="2167" y="1551"/>
                  </a:lnTo>
                  <a:lnTo>
                    <a:pt x="2173" y="1555"/>
                  </a:lnTo>
                  <a:lnTo>
                    <a:pt x="2181" y="1576"/>
                  </a:lnTo>
                  <a:lnTo>
                    <a:pt x="2192" y="1592"/>
                  </a:lnTo>
                  <a:lnTo>
                    <a:pt x="2194" y="1603"/>
                  </a:lnTo>
                  <a:lnTo>
                    <a:pt x="2192" y="1603"/>
                  </a:lnTo>
                  <a:lnTo>
                    <a:pt x="2190" y="1601"/>
                  </a:lnTo>
                  <a:lnTo>
                    <a:pt x="2188" y="1600"/>
                  </a:lnTo>
                  <a:lnTo>
                    <a:pt x="2187" y="1599"/>
                  </a:lnTo>
                  <a:lnTo>
                    <a:pt x="2185" y="1598"/>
                  </a:lnTo>
                  <a:lnTo>
                    <a:pt x="2186" y="1607"/>
                  </a:lnTo>
                  <a:lnTo>
                    <a:pt x="2193" y="1615"/>
                  </a:lnTo>
                  <a:lnTo>
                    <a:pt x="2201" y="1623"/>
                  </a:lnTo>
                  <a:lnTo>
                    <a:pt x="2207" y="1632"/>
                  </a:lnTo>
                  <a:lnTo>
                    <a:pt x="2210" y="1631"/>
                  </a:lnTo>
                  <a:lnTo>
                    <a:pt x="2209" y="1625"/>
                  </a:lnTo>
                  <a:lnTo>
                    <a:pt x="2213" y="1627"/>
                  </a:lnTo>
                  <a:lnTo>
                    <a:pt x="2217" y="1632"/>
                  </a:lnTo>
                  <a:lnTo>
                    <a:pt x="2219" y="1638"/>
                  </a:lnTo>
                  <a:lnTo>
                    <a:pt x="2220" y="1645"/>
                  </a:lnTo>
                  <a:lnTo>
                    <a:pt x="2218" y="1643"/>
                  </a:lnTo>
                  <a:lnTo>
                    <a:pt x="2216" y="1641"/>
                  </a:lnTo>
                  <a:lnTo>
                    <a:pt x="2214" y="1637"/>
                  </a:lnTo>
                  <a:lnTo>
                    <a:pt x="2217" y="1646"/>
                  </a:lnTo>
                  <a:lnTo>
                    <a:pt x="2229" y="1663"/>
                  </a:lnTo>
                  <a:lnTo>
                    <a:pt x="2236" y="1678"/>
                  </a:lnTo>
                  <a:lnTo>
                    <a:pt x="2283" y="1744"/>
                  </a:lnTo>
                  <a:lnTo>
                    <a:pt x="2287" y="1752"/>
                  </a:lnTo>
                  <a:lnTo>
                    <a:pt x="2289" y="1754"/>
                  </a:lnTo>
                  <a:lnTo>
                    <a:pt x="2291" y="1755"/>
                  </a:lnTo>
                  <a:lnTo>
                    <a:pt x="2296" y="1757"/>
                  </a:lnTo>
                  <a:lnTo>
                    <a:pt x="2293" y="1750"/>
                  </a:lnTo>
                  <a:lnTo>
                    <a:pt x="2287" y="1741"/>
                  </a:lnTo>
                  <a:lnTo>
                    <a:pt x="2285" y="1734"/>
                  </a:lnTo>
                  <a:lnTo>
                    <a:pt x="2297" y="1744"/>
                  </a:lnTo>
                  <a:lnTo>
                    <a:pt x="2315" y="1780"/>
                  </a:lnTo>
                  <a:lnTo>
                    <a:pt x="2328" y="1786"/>
                  </a:lnTo>
                  <a:lnTo>
                    <a:pt x="2331" y="1786"/>
                  </a:lnTo>
                  <a:lnTo>
                    <a:pt x="2334" y="1786"/>
                  </a:lnTo>
                  <a:lnTo>
                    <a:pt x="2340" y="1787"/>
                  </a:lnTo>
                  <a:lnTo>
                    <a:pt x="2344" y="1788"/>
                  </a:lnTo>
                  <a:lnTo>
                    <a:pt x="2348" y="1792"/>
                  </a:lnTo>
                  <a:lnTo>
                    <a:pt x="2351" y="1792"/>
                  </a:lnTo>
                  <a:lnTo>
                    <a:pt x="2353" y="1791"/>
                  </a:lnTo>
                  <a:lnTo>
                    <a:pt x="2354" y="1790"/>
                  </a:lnTo>
                  <a:lnTo>
                    <a:pt x="2355" y="1789"/>
                  </a:lnTo>
                  <a:lnTo>
                    <a:pt x="2356" y="1788"/>
                  </a:lnTo>
                  <a:lnTo>
                    <a:pt x="2358" y="1789"/>
                  </a:lnTo>
                  <a:lnTo>
                    <a:pt x="2362" y="1792"/>
                  </a:lnTo>
                  <a:lnTo>
                    <a:pt x="2364" y="1793"/>
                  </a:lnTo>
                  <a:lnTo>
                    <a:pt x="2366" y="1791"/>
                  </a:lnTo>
                  <a:lnTo>
                    <a:pt x="2368" y="1787"/>
                  </a:lnTo>
                  <a:lnTo>
                    <a:pt x="2370" y="1784"/>
                  </a:lnTo>
                  <a:lnTo>
                    <a:pt x="2370" y="1782"/>
                  </a:lnTo>
                  <a:lnTo>
                    <a:pt x="2374" y="1786"/>
                  </a:lnTo>
                  <a:lnTo>
                    <a:pt x="2378" y="1799"/>
                  </a:lnTo>
                  <a:lnTo>
                    <a:pt x="2381" y="1796"/>
                  </a:lnTo>
                  <a:lnTo>
                    <a:pt x="2383" y="1790"/>
                  </a:lnTo>
                  <a:lnTo>
                    <a:pt x="2381" y="1783"/>
                  </a:lnTo>
                  <a:lnTo>
                    <a:pt x="2375" y="1764"/>
                  </a:lnTo>
                  <a:lnTo>
                    <a:pt x="2366" y="1749"/>
                  </a:lnTo>
                  <a:lnTo>
                    <a:pt x="2363" y="1746"/>
                  </a:lnTo>
                  <a:lnTo>
                    <a:pt x="2360" y="1744"/>
                  </a:lnTo>
                  <a:lnTo>
                    <a:pt x="2352" y="1731"/>
                  </a:lnTo>
                  <a:lnTo>
                    <a:pt x="2347" y="1727"/>
                  </a:lnTo>
                  <a:lnTo>
                    <a:pt x="2345" y="1731"/>
                  </a:lnTo>
                  <a:lnTo>
                    <a:pt x="2340" y="1727"/>
                  </a:lnTo>
                  <a:lnTo>
                    <a:pt x="2326" y="1715"/>
                  </a:lnTo>
                  <a:lnTo>
                    <a:pt x="2320" y="1707"/>
                  </a:lnTo>
                  <a:lnTo>
                    <a:pt x="2318" y="1704"/>
                  </a:lnTo>
                  <a:lnTo>
                    <a:pt x="2327" y="1707"/>
                  </a:lnTo>
                  <a:lnTo>
                    <a:pt x="2332" y="1711"/>
                  </a:lnTo>
                  <a:lnTo>
                    <a:pt x="2343" y="1723"/>
                  </a:lnTo>
                  <a:lnTo>
                    <a:pt x="2349" y="1724"/>
                  </a:lnTo>
                  <a:lnTo>
                    <a:pt x="2355" y="1719"/>
                  </a:lnTo>
                  <a:lnTo>
                    <a:pt x="2358" y="1717"/>
                  </a:lnTo>
                  <a:lnTo>
                    <a:pt x="2358" y="1725"/>
                  </a:lnTo>
                  <a:lnTo>
                    <a:pt x="2367" y="1732"/>
                  </a:lnTo>
                  <a:lnTo>
                    <a:pt x="2372" y="1735"/>
                  </a:lnTo>
                  <a:lnTo>
                    <a:pt x="2373" y="1734"/>
                  </a:lnTo>
                  <a:lnTo>
                    <a:pt x="2375" y="1729"/>
                  </a:lnTo>
                  <a:lnTo>
                    <a:pt x="2380" y="1728"/>
                  </a:lnTo>
                  <a:lnTo>
                    <a:pt x="2384" y="1725"/>
                  </a:lnTo>
                  <a:lnTo>
                    <a:pt x="2385" y="1718"/>
                  </a:lnTo>
                  <a:lnTo>
                    <a:pt x="2395" y="1719"/>
                  </a:lnTo>
                  <a:lnTo>
                    <a:pt x="2401" y="1716"/>
                  </a:lnTo>
                  <a:lnTo>
                    <a:pt x="2408" y="1712"/>
                  </a:lnTo>
                  <a:lnTo>
                    <a:pt x="2423" y="1706"/>
                  </a:lnTo>
                  <a:lnTo>
                    <a:pt x="2431" y="1697"/>
                  </a:lnTo>
                  <a:lnTo>
                    <a:pt x="2437" y="1694"/>
                  </a:lnTo>
                  <a:lnTo>
                    <a:pt x="2434" y="1708"/>
                  </a:lnTo>
                  <a:lnTo>
                    <a:pt x="2432" y="1711"/>
                  </a:lnTo>
                  <a:lnTo>
                    <a:pt x="2429" y="1714"/>
                  </a:lnTo>
                  <a:lnTo>
                    <a:pt x="2421" y="1717"/>
                  </a:lnTo>
                  <a:lnTo>
                    <a:pt x="2403" y="1732"/>
                  </a:lnTo>
                  <a:lnTo>
                    <a:pt x="2396" y="1740"/>
                  </a:lnTo>
                  <a:lnTo>
                    <a:pt x="2396" y="1745"/>
                  </a:lnTo>
                  <a:lnTo>
                    <a:pt x="2406" y="1751"/>
                  </a:lnTo>
                  <a:lnTo>
                    <a:pt x="2411" y="1753"/>
                  </a:lnTo>
                  <a:lnTo>
                    <a:pt x="2415" y="1756"/>
                  </a:lnTo>
                  <a:lnTo>
                    <a:pt x="2418" y="1767"/>
                  </a:lnTo>
                  <a:lnTo>
                    <a:pt x="2419" y="1777"/>
                  </a:lnTo>
                  <a:lnTo>
                    <a:pt x="2417" y="1830"/>
                  </a:lnTo>
                  <a:lnTo>
                    <a:pt x="2419" y="1839"/>
                  </a:lnTo>
                  <a:lnTo>
                    <a:pt x="2422" y="1846"/>
                  </a:lnTo>
                  <a:lnTo>
                    <a:pt x="2431" y="1861"/>
                  </a:lnTo>
                  <a:lnTo>
                    <a:pt x="2434" y="1868"/>
                  </a:lnTo>
                  <a:lnTo>
                    <a:pt x="2435" y="1879"/>
                  </a:lnTo>
                  <a:lnTo>
                    <a:pt x="2435" y="1885"/>
                  </a:lnTo>
                  <a:lnTo>
                    <a:pt x="2435" y="1891"/>
                  </a:lnTo>
                  <a:lnTo>
                    <a:pt x="2439" y="1898"/>
                  </a:lnTo>
                  <a:lnTo>
                    <a:pt x="2447" y="1904"/>
                  </a:lnTo>
                  <a:lnTo>
                    <a:pt x="2452" y="1903"/>
                  </a:lnTo>
                  <a:lnTo>
                    <a:pt x="2456" y="1899"/>
                  </a:lnTo>
                  <a:lnTo>
                    <a:pt x="2464" y="1894"/>
                  </a:lnTo>
                  <a:lnTo>
                    <a:pt x="2465" y="1900"/>
                  </a:lnTo>
                  <a:lnTo>
                    <a:pt x="2468" y="1898"/>
                  </a:lnTo>
                  <a:lnTo>
                    <a:pt x="2477" y="1894"/>
                  </a:lnTo>
                  <a:lnTo>
                    <a:pt x="2480" y="1891"/>
                  </a:lnTo>
                  <a:lnTo>
                    <a:pt x="2481" y="1889"/>
                  </a:lnTo>
                  <a:lnTo>
                    <a:pt x="2488" y="1853"/>
                  </a:lnTo>
                  <a:lnTo>
                    <a:pt x="2491" y="1845"/>
                  </a:lnTo>
                  <a:lnTo>
                    <a:pt x="2502" y="1829"/>
                  </a:lnTo>
                  <a:lnTo>
                    <a:pt x="2508" y="1821"/>
                  </a:lnTo>
                  <a:lnTo>
                    <a:pt x="2514" y="1817"/>
                  </a:lnTo>
                  <a:lnTo>
                    <a:pt x="2522" y="1815"/>
                  </a:lnTo>
                  <a:lnTo>
                    <a:pt x="2530" y="1808"/>
                  </a:lnTo>
                  <a:lnTo>
                    <a:pt x="2536" y="1805"/>
                  </a:lnTo>
                  <a:lnTo>
                    <a:pt x="2535" y="1810"/>
                  </a:lnTo>
                  <a:lnTo>
                    <a:pt x="2533" y="1815"/>
                  </a:lnTo>
                  <a:lnTo>
                    <a:pt x="2531" y="1818"/>
                  </a:lnTo>
                  <a:lnTo>
                    <a:pt x="2527" y="1822"/>
                  </a:lnTo>
                  <a:lnTo>
                    <a:pt x="2523" y="1820"/>
                  </a:lnTo>
                  <a:lnTo>
                    <a:pt x="2519" y="1823"/>
                  </a:lnTo>
                  <a:lnTo>
                    <a:pt x="2516" y="1827"/>
                  </a:lnTo>
                  <a:lnTo>
                    <a:pt x="2515" y="1832"/>
                  </a:lnTo>
                  <a:lnTo>
                    <a:pt x="2501" y="1852"/>
                  </a:lnTo>
                  <a:lnTo>
                    <a:pt x="2497" y="1858"/>
                  </a:lnTo>
                  <a:lnTo>
                    <a:pt x="2500" y="1869"/>
                  </a:lnTo>
                  <a:lnTo>
                    <a:pt x="2495" y="1882"/>
                  </a:lnTo>
                  <a:lnTo>
                    <a:pt x="2486" y="1894"/>
                  </a:lnTo>
                  <a:lnTo>
                    <a:pt x="2476" y="1903"/>
                  </a:lnTo>
                  <a:lnTo>
                    <a:pt x="2475" y="1905"/>
                  </a:lnTo>
                  <a:lnTo>
                    <a:pt x="2474" y="1907"/>
                  </a:lnTo>
                  <a:lnTo>
                    <a:pt x="2471" y="1909"/>
                  </a:lnTo>
                  <a:lnTo>
                    <a:pt x="2468" y="1908"/>
                  </a:lnTo>
                  <a:lnTo>
                    <a:pt x="2464" y="1904"/>
                  </a:lnTo>
                  <a:lnTo>
                    <a:pt x="2462" y="1904"/>
                  </a:lnTo>
                  <a:lnTo>
                    <a:pt x="2461" y="1908"/>
                  </a:lnTo>
                  <a:lnTo>
                    <a:pt x="2461" y="1914"/>
                  </a:lnTo>
                  <a:lnTo>
                    <a:pt x="2462" y="1921"/>
                  </a:lnTo>
                  <a:lnTo>
                    <a:pt x="2463" y="1925"/>
                  </a:lnTo>
                  <a:lnTo>
                    <a:pt x="2465" y="1921"/>
                  </a:lnTo>
                  <a:lnTo>
                    <a:pt x="2468" y="1923"/>
                  </a:lnTo>
                  <a:lnTo>
                    <a:pt x="2469" y="1924"/>
                  </a:lnTo>
                  <a:lnTo>
                    <a:pt x="2474" y="1920"/>
                  </a:lnTo>
                  <a:lnTo>
                    <a:pt x="2498" y="1929"/>
                  </a:lnTo>
                  <a:lnTo>
                    <a:pt x="2506" y="1927"/>
                  </a:lnTo>
                  <a:lnTo>
                    <a:pt x="2508" y="1928"/>
                  </a:lnTo>
                  <a:lnTo>
                    <a:pt x="2510" y="1930"/>
                  </a:lnTo>
                  <a:lnTo>
                    <a:pt x="2513" y="1931"/>
                  </a:lnTo>
                  <a:lnTo>
                    <a:pt x="2515" y="1929"/>
                  </a:lnTo>
                  <a:lnTo>
                    <a:pt x="2516" y="1925"/>
                  </a:lnTo>
                  <a:lnTo>
                    <a:pt x="2512" y="1914"/>
                  </a:lnTo>
                  <a:lnTo>
                    <a:pt x="2511" y="1908"/>
                  </a:lnTo>
                  <a:lnTo>
                    <a:pt x="2515" y="1914"/>
                  </a:lnTo>
                  <a:lnTo>
                    <a:pt x="2525" y="1927"/>
                  </a:lnTo>
                  <a:lnTo>
                    <a:pt x="2529" y="1933"/>
                  </a:lnTo>
                  <a:lnTo>
                    <a:pt x="2533" y="1941"/>
                  </a:lnTo>
                  <a:lnTo>
                    <a:pt x="2538" y="1969"/>
                  </a:lnTo>
                  <a:lnTo>
                    <a:pt x="2535" y="1969"/>
                  </a:lnTo>
                  <a:lnTo>
                    <a:pt x="2535" y="1966"/>
                  </a:lnTo>
                  <a:lnTo>
                    <a:pt x="2532" y="1966"/>
                  </a:lnTo>
                  <a:lnTo>
                    <a:pt x="2535" y="1974"/>
                  </a:lnTo>
                  <a:lnTo>
                    <a:pt x="2550" y="1993"/>
                  </a:lnTo>
                  <a:lnTo>
                    <a:pt x="2551" y="1995"/>
                  </a:lnTo>
                  <a:lnTo>
                    <a:pt x="2551" y="1998"/>
                  </a:lnTo>
                  <a:lnTo>
                    <a:pt x="2551" y="2013"/>
                  </a:lnTo>
                  <a:lnTo>
                    <a:pt x="2560" y="2047"/>
                  </a:lnTo>
                  <a:lnTo>
                    <a:pt x="2573" y="2077"/>
                  </a:lnTo>
                  <a:lnTo>
                    <a:pt x="2576" y="2077"/>
                  </a:lnTo>
                  <a:lnTo>
                    <a:pt x="2575" y="2072"/>
                  </a:lnTo>
                  <a:lnTo>
                    <a:pt x="2574" y="2068"/>
                  </a:lnTo>
                  <a:lnTo>
                    <a:pt x="2574" y="2063"/>
                  </a:lnTo>
                  <a:lnTo>
                    <a:pt x="2575" y="2059"/>
                  </a:lnTo>
                  <a:lnTo>
                    <a:pt x="2587" y="2089"/>
                  </a:lnTo>
                  <a:lnTo>
                    <a:pt x="2595" y="2099"/>
                  </a:lnTo>
                  <a:lnTo>
                    <a:pt x="2608" y="2106"/>
                  </a:lnTo>
                  <a:lnTo>
                    <a:pt x="2606" y="2111"/>
                  </a:lnTo>
                  <a:lnTo>
                    <a:pt x="2608" y="2116"/>
                  </a:lnTo>
                  <a:lnTo>
                    <a:pt x="2612" y="2121"/>
                  </a:lnTo>
                  <a:lnTo>
                    <a:pt x="2617" y="2123"/>
                  </a:lnTo>
                  <a:lnTo>
                    <a:pt x="2621" y="2123"/>
                  </a:lnTo>
                  <a:lnTo>
                    <a:pt x="2630" y="2121"/>
                  </a:lnTo>
                  <a:lnTo>
                    <a:pt x="2636" y="2120"/>
                  </a:lnTo>
                  <a:lnTo>
                    <a:pt x="2635" y="2125"/>
                  </a:lnTo>
                  <a:lnTo>
                    <a:pt x="2633" y="2132"/>
                  </a:lnTo>
                  <a:lnTo>
                    <a:pt x="2630" y="2137"/>
                  </a:lnTo>
                  <a:lnTo>
                    <a:pt x="2627" y="2140"/>
                  </a:lnTo>
                  <a:lnTo>
                    <a:pt x="2622" y="2139"/>
                  </a:lnTo>
                  <a:lnTo>
                    <a:pt x="2617" y="2135"/>
                  </a:lnTo>
                  <a:lnTo>
                    <a:pt x="2612" y="2133"/>
                  </a:lnTo>
                  <a:lnTo>
                    <a:pt x="2606" y="2136"/>
                  </a:lnTo>
                  <a:lnTo>
                    <a:pt x="2611" y="2148"/>
                  </a:lnTo>
                  <a:lnTo>
                    <a:pt x="2613" y="2151"/>
                  </a:lnTo>
                  <a:lnTo>
                    <a:pt x="2618" y="2155"/>
                  </a:lnTo>
                  <a:lnTo>
                    <a:pt x="2620" y="2156"/>
                  </a:lnTo>
                  <a:lnTo>
                    <a:pt x="2623" y="2156"/>
                  </a:lnTo>
                  <a:lnTo>
                    <a:pt x="2625" y="2156"/>
                  </a:lnTo>
                  <a:lnTo>
                    <a:pt x="2624" y="2153"/>
                  </a:lnTo>
                  <a:lnTo>
                    <a:pt x="2626" y="2150"/>
                  </a:lnTo>
                  <a:lnTo>
                    <a:pt x="2627" y="2149"/>
                  </a:lnTo>
                  <a:lnTo>
                    <a:pt x="2628" y="2146"/>
                  </a:lnTo>
                  <a:lnTo>
                    <a:pt x="2629" y="2143"/>
                  </a:lnTo>
                  <a:lnTo>
                    <a:pt x="2632" y="2146"/>
                  </a:lnTo>
                  <a:lnTo>
                    <a:pt x="2637" y="2148"/>
                  </a:lnTo>
                  <a:lnTo>
                    <a:pt x="2641" y="2148"/>
                  </a:lnTo>
                  <a:lnTo>
                    <a:pt x="2646" y="2146"/>
                  </a:lnTo>
                  <a:lnTo>
                    <a:pt x="2650" y="2143"/>
                  </a:lnTo>
                  <a:lnTo>
                    <a:pt x="2652" y="2136"/>
                  </a:lnTo>
                  <a:lnTo>
                    <a:pt x="2655" y="2132"/>
                  </a:lnTo>
                  <a:lnTo>
                    <a:pt x="2658" y="2137"/>
                  </a:lnTo>
                  <a:lnTo>
                    <a:pt x="2663" y="2140"/>
                  </a:lnTo>
                  <a:lnTo>
                    <a:pt x="2667" y="2141"/>
                  </a:lnTo>
                  <a:lnTo>
                    <a:pt x="2670" y="2139"/>
                  </a:lnTo>
                  <a:lnTo>
                    <a:pt x="2672" y="2142"/>
                  </a:lnTo>
                  <a:lnTo>
                    <a:pt x="2673" y="2143"/>
                  </a:lnTo>
                  <a:lnTo>
                    <a:pt x="2673" y="2144"/>
                  </a:lnTo>
                  <a:lnTo>
                    <a:pt x="2672" y="2148"/>
                  </a:lnTo>
                  <a:lnTo>
                    <a:pt x="2675" y="2146"/>
                  </a:lnTo>
                  <a:lnTo>
                    <a:pt x="2679" y="2141"/>
                  </a:lnTo>
                  <a:lnTo>
                    <a:pt x="2681" y="2140"/>
                  </a:lnTo>
                  <a:lnTo>
                    <a:pt x="2684" y="2141"/>
                  </a:lnTo>
                  <a:lnTo>
                    <a:pt x="2690" y="2144"/>
                  </a:lnTo>
                  <a:lnTo>
                    <a:pt x="2699" y="2146"/>
                  </a:lnTo>
                  <a:lnTo>
                    <a:pt x="2705" y="2150"/>
                  </a:lnTo>
                  <a:lnTo>
                    <a:pt x="2709" y="2151"/>
                  </a:lnTo>
                  <a:lnTo>
                    <a:pt x="2713" y="2144"/>
                  </a:lnTo>
                  <a:lnTo>
                    <a:pt x="2718" y="2147"/>
                  </a:lnTo>
                  <a:lnTo>
                    <a:pt x="2725" y="2154"/>
                  </a:lnTo>
                  <a:lnTo>
                    <a:pt x="2730" y="2157"/>
                  </a:lnTo>
                  <a:lnTo>
                    <a:pt x="2735" y="2158"/>
                  </a:lnTo>
                  <a:lnTo>
                    <a:pt x="2747" y="2158"/>
                  </a:lnTo>
                  <a:lnTo>
                    <a:pt x="2752" y="2159"/>
                  </a:lnTo>
                  <a:lnTo>
                    <a:pt x="2763" y="2164"/>
                  </a:lnTo>
                  <a:lnTo>
                    <a:pt x="2774" y="2171"/>
                  </a:lnTo>
                  <a:lnTo>
                    <a:pt x="2784" y="2182"/>
                  </a:lnTo>
                  <a:lnTo>
                    <a:pt x="2787" y="2184"/>
                  </a:lnTo>
                  <a:lnTo>
                    <a:pt x="2778" y="2194"/>
                  </a:lnTo>
                  <a:lnTo>
                    <a:pt x="2775" y="2200"/>
                  </a:lnTo>
                  <a:lnTo>
                    <a:pt x="2781" y="2201"/>
                  </a:lnTo>
                  <a:lnTo>
                    <a:pt x="2783" y="2203"/>
                  </a:lnTo>
                  <a:lnTo>
                    <a:pt x="2790" y="2214"/>
                  </a:lnTo>
                  <a:lnTo>
                    <a:pt x="2793" y="2218"/>
                  </a:lnTo>
                  <a:lnTo>
                    <a:pt x="2797" y="2218"/>
                  </a:lnTo>
                  <a:lnTo>
                    <a:pt x="2810" y="2216"/>
                  </a:lnTo>
                  <a:lnTo>
                    <a:pt x="2812" y="2224"/>
                  </a:lnTo>
                  <a:lnTo>
                    <a:pt x="2814" y="2229"/>
                  </a:lnTo>
                  <a:lnTo>
                    <a:pt x="2818" y="2232"/>
                  </a:lnTo>
                  <a:lnTo>
                    <a:pt x="2819" y="2238"/>
                  </a:lnTo>
                  <a:lnTo>
                    <a:pt x="2830" y="2252"/>
                  </a:lnTo>
                  <a:lnTo>
                    <a:pt x="2838" y="2271"/>
                  </a:lnTo>
                  <a:lnTo>
                    <a:pt x="2840" y="2275"/>
                  </a:lnTo>
                  <a:lnTo>
                    <a:pt x="2845" y="2276"/>
                  </a:lnTo>
                  <a:lnTo>
                    <a:pt x="2854" y="2272"/>
                  </a:lnTo>
                  <a:lnTo>
                    <a:pt x="2858" y="2273"/>
                  </a:lnTo>
                  <a:lnTo>
                    <a:pt x="2859" y="2276"/>
                  </a:lnTo>
                  <a:lnTo>
                    <a:pt x="2858" y="2280"/>
                  </a:lnTo>
                  <a:lnTo>
                    <a:pt x="2856" y="2283"/>
                  </a:lnTo>
                  <a:lnTo>
                    <a:pt x="2849" y="2289"/>
                  </a:lnTo>
                  <a:lnTo>
                    <a:pt x="2855" y="2297"/>
                  </a:lnTo>
                  <a:lnTo>
                    <a:pt x="2871" y="2310"/>
                  </a:lnTo>
                  <a:lnTo>
                    <a:pt x="2880" y="2325"/>
                  </a:lnTo>
                  <a:lnTo>
                    <a:pt x="2881" y="2330"/>
                  </a:lnTo>
                  <a:lnTo>
                    <a:pt x="2884" y="2338"/>
                  </a:lnTo>
                  <a:lnTo>
                    <a:pt x="2886" y="2343"/>
                  </a:lnTo>
                  <a:lnTo>
                    <a:pt x="2890" y="2347"/>
                  </a:lnTo>
                  <a:lnTo>
                    <a:pt x="2911" y="2359"/>
                  </a:lnTo>
                  <a:lnTo>
                    <a:pt x="2927" y="2359"/>
                  </a:lnTo>
                  <a:lnTo>
                    <a:pt x="2929" y="2360"/>
                  </a:lnTo>
                  <a:lnTo>
                    <a:pt x="2937" y="2363"/>
                  </a:lnTo>
                  <a:lnTo>
                    <a:pt x="2951" y="2363"/>
                  </a:lnTo>
                  <a:lnTo>
                    <a:pt x="2959" y="2365"/>
                  </a:lnTo>
                  <a:lnTo>
                    <a:pt x="2986" y="2385"/>
                  </a:lnTo>
                  <a:lnTo>
                    <a:pt x="2990" y="2393"/>
                  </a:lnTo>
                  <a:lnTo>
                    <a:pt x="2988" y="2403"/>
                  </a:lnTo>
                  <a:lnTo>
                    <a:pt x="2982" y="2409"/>
                  </a:lnTo>
                  <a:lnTo>
                    <a:pt x="2974" y="2413"/>
                  </a:lnTo>
                  <a:lnTo>
                    <a:pt x="2965" y="2414"/>
                  </a:lnTo>
                  <a:lnTo>
                    <a:pt x="2957" y="2413"/>
                  </a:lnTo>
                  <a:lnTo>
                    <a:pt x="2957" y="2410"/>
                  </a:lnTo>
                  <a:lnTo>
                    <a:pt x="2959" y="2409"/>
                  </a:lnTo>
                  <a:lnTo>
                    <a:pt x="2962" y="2406"/>
                  </a:lnTo>
                  <a:lnTo>
                    <a:pt x="2964" y="2405"/>
                  </a:lnTo>
                  <a:lnTo>
                    <a:pt x="2964" y="2402"/>
                  </a:lnTo>
                  <a:lnTo>
                    <a:pt x="2931" y="2395"/>
                  </a:lnTo>
                  <a:lnTo>
                    <a:pt x="2925" y="2392"/>
                  </a:lnTo>
                  <a:lnTo>
                    <a:pt x="2924" y="2392"/>
                  </a:lnTo>
                  <a:lnTo>
                    <a:pt x="2914" y="2380"/>
                  </a:lnTo>
                  <a:lnTo>
                    <a:pt x="2911" y="2377"/>
                  </a:lnTo>
                  <a:lnTo>
                    <a:pt x="2906" y="2373"/>
                  </a:lnTo>
                  <a:lnTo>
                    <a:pt x="2901" y="2371"/>
                  </a:lnTo>
                  <a:lnTo>
                    <a:pt x="2896" y="2371"/>
                  </a:lnTo>
                  <a:lnTo>
                    <a:pt x="2897" y="2364"/>
                  </a:lnTo>
                  <a:lnTo>
                    <a:pt x="2891" y="2371"/>
                  </a:lnTo>
                  <a:lnTo>
                    <a:pt x="2887" y="2387"/>
                  </a:lnTo>
                  <a:lnTo>
                    <a:pt x="2885" y="2405"/>
                  </a:lnTo>
                  <a:lnTo>
                    <a:pt x="2887" y="2419"/>
                  </a:lnTo>
                  <a:lnTo>
                    <a:pt x="2894" y="2431"/>
                  </a:lnTo>
                  <a:lnTo>
                    <a:pt x="2903" y="2444"/>
                  </a:lnTo>
                  <a:lnTo>
                    <a:pt x="2925" y="2458"/>
                  </a:lnTo>
                  <a:lnTo>
                    <a:pt x="2932" y="2459"/>
                  </a:lnTo>
                  <a:lnTo>
                    <a:pt x="2950" y="2451"/>
                  </a:lnTo>
                  <a:lnTo>
                    <a:pt x="2966" y="2447"/>
                  </a:lnTo>
                  <a:lnTo>
                    <a:pt x="2978" y="2442"/>
                  </a:lnTo>
                  <a:lnTo>
                    <a:pt x="2994" y="2439"/>
                  </a:lnTo>
                  <a:lnTo>
                    <a:pt x="3001" y="2436"/>
                  </a:lnTo>
                  <a:lnTo>
                    <a:pt x="3008" y="2424"/>
                  </a:lnTo>
                  <a:lnTo>
                    <a:pt x="3010" y="2424"/>
                  </a:lnTo>
                  <a:lnTo>
                    <a:pt x="3020" y="2414"/>
                  </a:lnTo>
                  <a:lnTo>
                    <a:pt x="3027" y="2419"/>
                  </a:lnTo>
                  <a:lnTo>
                    <a:pt x="3039" y="2419"/>
                  </a:lnTo>
                  <a:lnTo>
                    <a:pt x="3039" y="2423"/>
                  </a:lnTo>
                  <a:lnTo>
                    <a:pt x="3039" y="2426"/>
                  </a:lnTo>
                  <a:lnTo>
                    <a:pt x="3043" y="2427"/>
                  </a:lnTo>
                  <a:lnTo>
                    <a:pt x="3045" y="2427"/>
                  </a:lnTo>
                  <a:lnTo>
                    <a:pt x="3046" y="2425"/>
                  </a:lnTo>
                  <a:lnTo>
                    <a:pt x="3047" y="2421"/>
                  </a:lnTo>
                  <a:lnTo>
                    <a:pt x="3049" y="2424"/>
                  </a:lnTo>
                  <a:lnTo>
                    <a:pt x="3052" y="2425"/>
                  </a:lnTo>
                  <a:lnTo>
                    <a:pt x="3054" y="2425"/>
                  </a:lnTo>
                  <a:lnTo>
                    <a:pt x="3056" y="2426"/>
                  </a:lnTo>
                  <a:lnTo>
                    <a:pt x="3056" y="2424"/>
                  </a:lnTo>
                  <a:lnTo>
                    <a:pt x="3057" y="2423"/>
                  </a:lnTo>
                  <a:lnTo>
                    <a:pt x="3057" y="2421"/>
                  </a:lnTo>
                  <a:lnTo>
                    <a:pt x="3058" y="2419"/>
                  </a:lnTo>
                  <a:lnTo>
                    <a:pt x="3063" y="2423"/>
                  </a:lnTo>
                  <a:lnTo>
                    <a:pt x="3070" y="2425"/>
                  </a:lnTo>
                  <a:lnTo>
                    <a:pt x="3076" y="2424"/>
                  </a:lnTo>
                  <a:lnTo>
                    <a:pt x="3081" y="2422"/>
                  </a:lnTo>
                  <a:lnTo>
                    <a:pt x="3088" y="2413"/>
                  </a:lnTo>
                  <a:lnTo>
                    <a:pt x="3093" y="2410"/>
                  </a:lnTo>
                  <a:lnTo>
                    <a:pt x="3099" y="2412"/>
                  </a:lnTo>
                  <a:lnTo>
                    <a:pt x="3102" y="2412"/>
                  </a:lnTo>
                  <a:lnTo>
                    <a:pt x="3103" y="2408"/>
                  </a:lnTo>
                  <a:lnTo>
                    <a:pt x="3103" y="2405"/>
                  </a:lnTo>
                  <a:lnTo>
                    <a:pt x="3101" y="2402"/>
                  </a:lnTo>
                  <a:lnTo>
                    <a:pt x="3099" y="2398"/>
                  </a:lnTo>
                  <a:lnTo>
                    <a:pt x="3101" y="2397"/>
                  </a:lnTo>
                  <a:lnTo>
                    <a:pt x="3116" y="2391"/>
                  </a:lnTo>
                  <a:lnTo>
                    <a:pt x="3115" y="2393"/>
                  </a:lnTo>
                  <a:lnTo>
                    <a:pt x="3115" y="2393"/>
                  </a:lnTo>
                  <a:lnTo>
                    <a:pt x="3114" y="2393"/>
                  </a:lnTo>
                  <a:lnTo>
                    <a:pt x="3113" y="2394"/>
                  </a:lnTo>
                  <a:lnTo>
                    <a:pt x="3120" y="2395"/>
                  </a:lnTo>
                  <a:lnTo>
                    <a:pt x="3122" y="2388"/>
                  </a:lnTo>
                  <a:lnTo>
                    <a:pt x="3123" y="2378"/>
                  </a:lnTo>
                  <a:lnTo>
                    <a:pt x="3126" y="2370"/>
                  </a:lnTo>
                  <a:lnTo>
                    <a:pt x="3132" y="2367"/>
                  </a:lnTo>
                  <a:lnTo>
                    <a:pt x="3148" y="2364"/>
                  </a:lnTo>
                  <a:lnTo>
                    <a:pt x="3153" y="2362"/>
                  </a:lnTo>
                  <a:lnTo>
                    <a:pt x="3155" y="2365"/>
                  </a:lnTo>
                  <a:lnTo>
                    <a:pt x="3156" y="2366"/>
                  </a:lnTo>
                  <a:lnTo>
                    <a:pt x="3157" y="2368"/>
                  </a:lnTo>
                  <a:lnTo>
                    <a:pt x="3153" y="2369"/>
                  </a:lnTo>
                  <a:lnTo>
                    <a:pt x="3151" y="2371"/>
                  </a:lnTo>
                  <a:lnTo>
                    <a:pt x="3151" y="2373"/>
                  </a:lnTo>
                  <a:lnTo>
                    <a:pt x="3150" y="2376"/>
                  </a:lnTo>
                  <a:lnTo>
                    <a:pt x="3153" y="2377"/>
                  </a:lnTo>
                  <a:lnTo>
                    <a:pt x="3155" y="2378"/>
                  </a:lnTo>
                  <a:lnTo>
                    <a:pt x="3157" y="2380"/>
                  </a:lnTo>
                  <a:lnTo>
                    <a:pt x="3159" y="2383"/>
                  </a:lnTo>
                  <a:lnTo>
                    <a:pt x="3165" y="2377"/>
                  </a:lnTo>
                  <a:lnTo>
                    <a:pt x="3173" y="2377"/>
                  </a:lnTo>
                  <a:lnTo>
                    <a:pt x="3181" y="2382"/>
                  </a:lnTo>
                  <a:lnTo>
                    <a:pt x="3184" y="2391"/>
                  </a:lnTo>
                  <a:lnTo>
                    <a:pt x="3186" y="2391"/>
                  </a:lnTo>
                  <a:lnTo>
                    <a:pt x="3184" y="2382"/>
                  </a:lnTo>
                  <a:lnTo>
                    <a:pt x="3178" y="2376"/>
                  </a:lnTo>
                  <a:lnTo>
                    <a:pt x="3170" y="2373"/>
                  </a:lnTo>
                  <a:lnTo>
                    <a:pt x="3161" y="2374"/>
                  </a:lnTo>
                  <a:lnTo>
                    <a:pt x="3165" y="2367"/>
                  </a:lnTo>
                  <a:lnTo>
                    <a:pt x="3172" y="2362"/>
                  </a:lnTo>
                  <a:lnTo>
                    <a:pt x="3178" y="2360"/>
                  </a:lnTo>
                  <a:lnTo>
                    <a:pt x="3179" y="2367"/>
                  </a:lnTo>
                  <a:lnTo>
                    <a:pt x="3185" y="2368"/>
                  </a:lnTo>
                  <a:lnTo>
                    <a:pt x="3195" y="2378"/>
                  </a:lnTo>
                  <a:lnTo>
                    <a:pt x="3202" y="2382"/>
                  </a:lnTo>
                  <a:lnTo>
                    <a:pt x="3202" y="2378"/>
                  </a:lnTo>
                  <a:lnTo>
                    <a:pt x="3195" y="2374"/>
                  </a:lnTo>
                  <a:lnTo>
                    <a:pt x="3189" y="2368"/>
                  </a:lnTo>
                  <a:lnTo>
                    <a:pt x="3189" y="2359"/>
                  </a:lnTo>
                  <a:lnTo>
                    <a:pt x="3189" y="2355"/>
                  </a:lnTo>
                  <a:lnTo>
                    <a:pt x="3194" y="2345"/>
                  </a:lnTo>
                  <a:lnTo>
                    <a:pt x="3195" y="2341"/>
                  </a:lnTo>
                  <a:lnTo>
                    <a:pt x="3195" y="2337"/>
                  </a:lnTo>
                  <a:lnTo>
                    <a:pt x="3196" y="2333"/>
                  </a:lnTo>
                  <a:lnTo>
                    <a:pt x="3210" y="2310"/>
                  </a:lnTo>
                  <a:lnTo>
                    <a:pt x="3223" y="2295"/>
                  </a:lnTo>
                  <a:lnTo>
                    <a:pt x="3222" y="2289"/>
                  </a:lnTo>
                  <a:lnTo>
                    <a:pt x="3219" y="2286"/>
                  </a:lnTo>
                  <a:lnTo>
                    <a:pt x="3213" y="2284"/>
                  </a:lnTo>
                  <a:lnTo>
                    <a:pt x="3209" y="2281"/>
                  </a:lnTo>
                  <a:lnTo>
                    <a:pt x="3211" y="2272"/>
                  </a:lnTo>
                  <a:lnTo>
                    <a:pt x="3213" y="2266"/>
                  </a:lnTo>
                  <a:lnTo>
                    <a:pt x="3211" y="2264"/>
                  </a:lnTo>
                  <a:lnTo>
                    <a:pt x="3208" y="2262"/>
                  </a:lnTo>
                  <a:lnTo>
                    <a:pt x="3206" y="2260"/>
                  </a:lnTo>
                  <a:lnTo>
                    <a:pt x="3203" y="2251"/>
                  </a:lnTo>
                  <a:lnTo>
                    <a:pt x="3202" y="2243"/>
                  </a:lnTo>
                  <a:lnTo>
                    <a:pt x="3204" y="2234"/>
                  </a:lnTo>
                  <a:lnTo>
                    <a:pt x="3209" y="2224"/>
                  </a:lnTo>
                  <a:lnTo>
                    <a:pt x="3210" y="2216"/>
                  </a:lnTo>
                  <a:lnTo>
                    <a:pt x="3206" y="2194"/>
                  </a:lnTo>
                  <a:lnTo>
                    <a:pt x="3206" y="2186"/>
                  </a:lnTo>
                  <a:lnTo>
                    <a:pt x="3216" y="2172"/>
                  </a:lnTo>
                  <a:lnTo>
                    <a:pt x="3221" y="2152"/>
                  </a:lnTo>
                  <a:lnTo>
                    <a:pt x="3220" y="2141"/>
                  </a:lnTo>
                  <a:lnTo>
                    <a:pt x="3220" y="2137"/>
                  </a:lnTo>
                  <a:lnTo>
                    <a:pt x="3224" y="2132"/>
                  </a:lnTo>
                  <a:lnTo>
                    <a:pt x="3228" y="2131"/>
                  </a:lnTo>
                  <a:lnTo>
                    <a:pt x="3232" y="2130"/>
                  </a:lnTo>
                  <a:lnTo>
                    <a:pt x="3236" y="2127"/>
                  </a:lnTo>
                  <a:lnTo>
                    <a:pt x="3240" y="2118"/>
                  </a:lnTo>
                  <a:lnTo>
                    <a:pt x="3237" y="2099"/>
                  </a:lnTo>
                  <a:lnTo>
                    <a:pt x="3240" y="2087"/>
                  </a:lnTo>
                  <a:lnTo>
                    <a:pt x="3239" y="2071"/>
                  </a:lnTo>
                  <a:lnTo>
                    <a:pt x="3250" y="2049"/>
                  </a:lnTo>
                  <a:lnTo>
                    <a:pt x="3254" y="2049"/>
                  </a:lnTo>
                  <a:lnTo>
                    <a:pt x="3256" y="2054"/>
                  </a:lnTo>
                  <a:lnTo>
                    <a:pt x="3258" y="2066"/>
                  </a:lnTo>
                  <a:lnTo>
                    <a:pt x="3259" y="2086"/>
                  </a:lnTo>
                  <a:lnTo>
                    <a:pt x="3262" y="2104"/>
                  </a:lnTo>
                  <a:lnTo>
                    <a:pt x="3265" y="2104"/>
                  </a:lnTo>
                  <a:lnTo>
                    <a:pt x="3248" y="1974"/>
                  </a:lnTo>
                  <a:lnTo>
                    <a:pt x="3240" y="19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xmlns="" id="{2178D6D5-E350-43B9-87CD-0041F688E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1123" y="4147018"/>
              <a:ext cx="14667" cy="43172"/>
            </a:xfrm>
            <a:custGeom>
              <a:avLst/>
              <a:gdLst>
                <a:gd name="T0" fmla="*/ 45 w 59"/>
                <a:gd name="T1" fmla="*/ 26 h 167"/>
                <a:gd name="T2" fmla="*/ 45 w 59"/>
                <a:gd name="T3" fmla="*/ 12 h 167"/>
                <a:gd name="T4" fmla="*/ 36 w 59"/>
                <a:gd name="T5" fmla="*/ 0 h 167"/>
                <a:gd name="T6" fmla="*/ 31 w 59"/>
                <a:gd name="T7" fmla="*/ 1 h 167"/>
                <a:gd name="T8" fmla="*/ 27 w 59"/>
                <a:gd name="T9" fmla="*/ 4 h 167"/>
                <a:gd name="T10" fmla="*/ 19 w 59"/>
                <a:gd name="T11" fmla="*/ 12 h 167"/>
                <a:gd name="T12" fmla="*/ 12 w 59"/>
                <a:gd name="T13" fmla="*/ 18 h 167"/>
                <a:gd name="T14" fmla="*/ 10 w 59"/>
                <a:gd name="T15" fmla="*/ 22 h 167"/>
                <a:gd name="T16" fmla="*/ 9 w 59"/>
                <a:gd name="T17" fmla="*/ 29 h 167"/>
                <a:gd name="T18" fmla="*/ 1 w 59"/>
                <a:gd name="T19" fmla="*/ 31 h 167"/>
                <a:gd name="T20" fmla="*/ 0 w 59"/>
                <a:gd name="T21" fmla="*/ 43 h 167"/>
                <a:gd name="T22" fmla="*/ 3 w 59"/>
                <a:gd name="T23" fmla="*/ 57 h 167"/>
                <a:gd name="T24" fmla="*/ 8 w 59"/>
                <a:gd name="T25" fmla="*/ 64 h 167"/>
                <a:gd name="T26" fmla="*/ 18 w 59"/>
                <a:gd name="T27" fmla="*/ 99 h 167"/>
                <a:gd name="T28" fmla="*/ 21 w 59"/>
                <a:gd name="T29" fmla="*/ 107 h 167"/>
                <a:gd name="T30" fmla="*/ 28 w 59"/>
                <a:gd name="T31" fmla="*/ 115 h 167"/>
                <a:gd name="T32" fmla="*/ 49 w 59"/>
                <a:gd name="T33" fmla="*/ 155 h 167"/>
                <a:gd name="T34" fmla="*/ 58 w 59"/>
                <a:gd name="T35" fmla="*/ 166 h 167"/>
                <a:gd name="T36" fmla="*/ 55 w 59"/>
                <a:gd name="T37" fmla="*/ 159 h 167"/>
                <a:gd name="T38" fmla="*/ 52 w 59"/>
                <a:gd name="T39" fmla="*/ 153 h 167"/>
                <a:gd name="T40" fmla="*/ 46 w 59"/>
                <a:gd name="T41" fmla="*/ 145 h 167"/>
                <a:gd name="T42" fmla="*/ 45 w 59"/>
                <a:gd name="T43" fmla="*/ 140 h 167"/>
                <a:gd name="T44" fmla="*/ 44 w 59"/>
                <a:gd name="T45" fmla="*/ 136 h 167"/>
                <a:gd name="T46" fmla="*/ 45 w 59"/>
                <a:gd name="T47" fmla="*/ 127 h 167"/>
                <a:gd name="T48" fmla="*/ 38 w 59"/>
                <a:gd name="T49" fmla="*/ 73 h 167"/>
                <a:gd name="T50" fmla="*/ 38 w 59"/>
                <a:gd name="T51" fmla="*/ 56 h 167"/>
                <a:gd name="T52" fmla="*/ 45 w 59"/>
                <a:gd name="T53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167">
                  <a:moveTo>
                    <a:pt x="45" y="26"/>
                  </a:moveTo>
                  <a:lnTo>
                    <a:pt x="45" y="12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7" y="4"/>
                  </a:lnTo>
                  <a:lnTo>
                    <a:pt x="19" y="12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9" y="29"/>
                  </a:lnTo>
                  <a:lnTo>
                    <a:pt x="1" y="31"/>
                  </a:lnTo>
                  <a:lnTo>
                    <a:pt x="0" y="43"/>
                  </a:lnTo>
                  <a:lnTo>
                    <a:pt x="3" y="57"/>
                  </a:lnTo>
                  <a:lnTo>
                    <a:pt x="8" y="64"/>
                  </a:lnTo>
                  <a:lnTo>
                    <a:pt x="18" y="99"/>
                  </a:lnTo>
                  <a:lnTo>
                    <a:pt x="21" y="107"/>
                  </a:lnTo>
                  <a:lnTo>
                    <a:pt x="28" y="115"/>
                  </a:lnTo>
                  <a:lnTo>
                    <a:pt x="49" y="155"/>
                  </a:lnTo>
                  <a:lnTo>
                    <a:pt x="58" y="166"/>
                  </a:lnTo>
                  <a:lnTo>
                    <a:pt x="55" y="159"/>
                  </a:lnTo>
                  <a:lnTo>
                    <a:pt x="52" y="153"/>
                  </a:lnTo>
                  <a:lnTo>
                    <a:pt x="46" y="145"/>
                  </a:lnTo>
                  <a:lnTo>
                    <a:pt x="45" y="140"/>
                  </a:lnTo>
                  <a:lnTo>
                    <a:pt x="44" y="136"/>
                  </a:lnTo>
                  <a:lnTo>
                    <a:pt x="45" y="127"/>
                  </a:lnTo>
                  <a:lnTo>
                    <a:pt x="38" y="73"/>
                  </a:lnTo>
                  <a:lnTo>
                    <a:pt x="38" y="56"/>
                  </a:lnTo>
                  <a:lnTo>
                    <a:pt x="45" y="2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xmlns="" id="{E45ED2F3-15DA-4EAE-9F15-57C54340B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5790" y="4190190"/>
              <a:ext cx="3385" cy="4544"/>
            </a:xfrm>
            <a:custGeom>
              <a:avLst/>
              <a:gdLst>
                <a:gd name="T0" fmla="*/ 5 w 12"/>
                <a:gd name="T1" fmla="*/ 7 h 19"/>
                <a:gd name="T2" fmla="*/ 7 w 12"/>
                <a:gd name="T3" fmla="*/ 12 h 19"/>
                <a:gd name="T4" fmla="*/ 8 w 12"/>
                <a:gd name="T5" fmla="*/ 17 h 19"/>
                <a:gd name="T6" fmla="*/ 8 w 12"/>
                <a:gd name="T7" fmla="*/ 17 h 19"/>
                <a:gd name="T8" fmla="*/ 8 w 12"/>
                <a:gd name="T9" fmla="*/ 18 h 19"/>
                <a:gd name="T10" fmla="*/ 11 w 12"/>
                <a:gd name="T11" fmla="*/ 17 h 19"/>
                <a:gd name="T12" fmla="*/ 10 w 12"/>
                <a:gd name="T13" fmla="*/ 13 h 19"/>
                <a:gd name="T14" fmla="*/ 0 w 12"/>
                <a:gd name="T15" fmla="*/ 0 h 19"/>
                <a:gd name="T16" fmla="*/ 2 w 12"/>
                <a:gd name="T17" fmla="*/ 3 h 19"/>
                <a:gd name="T18" fmla="*/ 0 w 12"/>
                <a:gd name="T19" fmla="*/ 0 h 19"/>
                <a:gd name="T20" fmla="*/ 5 w 12"/>
                <a:gd name="T2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5" y="7"/>
                  </a:moveTo>
                  <a:lnTo>
                    <a:pt x="7" y="12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11" y="17"/>
                  </a:lnTo>
                  <a:lnTo>
                    <a:pt x="10" y="13"/>
                  </a:lnTo>
                  <a:lnTo>
                    <a:pt x="0" y="0"/>
                  </a:lnTo>
                  <a:lnTo>
                    <a:pt x="2" y="3"/>
                  </a:lnTo>
                  <a:lnTo>
                    <a:pt x="0" y="0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xmlns="" id="{E2FBB0BF-134B-4691-B666-DE28F8855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2869" y="4227682"/>
              <a:ext cx="42875" cy="72711"/>
            </a:xfrm>
            <a:custGeom>
              <a:avLst/>
              <a:gdLst>
                <a:gd name="T0" fmla="*/ 24 w 168"/>
                <a:gd name="T1" fmla="*/ 44 h 284"/>
                <a:gd name="T2" fmla="*/ 33 w 168"/>
                <a:gd name="T3" fmla="*/ 55 h 284"/>
                <a:gd name="T4" fmla="*/ 35 w 168"/>
                <a:gd name="T5" fmla="*/ 59 h 284"/>
                <a:gd name="T6" fmla="*/ 37 w 168"/>
                <a:gd name="T7" fmla="*/ 64 h 284"/>
                <a:gd name="T8" fmla="*/ 42 w 168"/>
                <a:gd name="T9" fmla="*/ 72 h 284"/>
                <a:gd name="T10" fmla="*/ 46 w 168"/>
                <a:gd name="T11" fmla="*/ 85 h 284"/>
                <a:gd name="T12" fmla="*/ 50 w 168"/>
                <a:gd name="T13" fmla="*/ 91 h 284"/>
                <a:gd name="T14" fmla="*/ 55 w 168"/>
                <a:gd name="T15" fmla="*/ 96 h 284"/>
                <a:gd name="T16" fmla="*/ 59 w 168"/>
                <a:gd name="T17" fmla="*/ 103 h 284"/>
                <a:gd name="T18" fmla="*/ 87 w 168"/>
                <a:gd name="T19" fmla="*/ 166 h 284"/>
                <a:gd name="T20" fmla="*/ 95 w 168"/>
                <a:gd name="T21" fmla="*/ 179 h 284"/>
                <a:gd name="T22" fmla="*/ 97 w 168"/>
                <a:gd name="T23" fmla="*/ 185 h 284"/>
                <a:gd name="T24" fmla="*/ 98 w 168"/>
                <a:gd name="T25" fmla="*/ 187 h 284"/>
                <a:gd name="T26" fmla="*/ 104 w 168"/>
                <a:gd name="T27" fmla="*/ 190 h 284"/>
                <a:gd name="T28" fmla="*/ 106 w 168"/>
                <a:gd name="T29" fmla="*/ 192 h 284"/>
                <a:gd name="T30" fmla="*/ 109 w 168"/>
                <a:gd name="T31" fmla="*/ 199 h 284"/>
                <a:gd name="T32" fmla="*/ 142 w 168"/>
                <a:gd name="T33" fmla="*/ 247 h 284"/>
                <a:gd name="T34" fmla="*/ 149 w 168"/>
                <a:gd name="T35" fmla="*/ 263 h 284"/>
                <a:gd name="T36" fmla="*/ 159 w 168"/>
                <a:gd name="T37" fmla="*/ 271 h 284"/>
                <a:gd name="T38" fmla="*/ 167 w 168"/>
                <a:gd name="T39" fmla="*/ 283 h 284"/>
                <a:gd name="T40" fmla="*/ 167 w 168"/>
                <a:gd name="T41" fmla="*/ 282 h 284"/>
                <a:gd name="T42" fmla="*/ 167 w 168"/>
                <a:gd name="T43" fmla="*/ 283 h 284"/>
                <a:gd name="T44" fmla="*/ 164 w 168"/>
                <a:gd name="T45" fmla="*/ 273 h 284"/>
                <a:gd name="T46" fmla="*/ 64 w 168"/>
                <a:gd name="T47" fmla="*/ 105 h 284"/>
                <a:gd name="T48" fmla="*/ 62 w 168"/>
                <a:gd name="T49" fmla="*/ 98 h 284"/>
                <a:gd name="T50" fmla="*/ 59 w 168"/>
                <a:gd name="T51" fmla="*/ 89 h 284"/>
                <a:gd name="T52" fmla="*/ 56 w 168"/>
                <a:gd name="T53" fmla="*/ 80 h 284"/>
                <a:gd name="T54" fmla="*/ 47 w 168"/>
                <a:gd name="T55" fmla="*/ 65 h 284"/>
                <a:gd name="T56" fmla="*/ 27 w 168"/>
                <a:gd name="T57" fmla="*/ 40 h 284"/>
                <a:gd name="T58" fmla="*/ 15 w 168"/>
                <a:gd name="T59" fmla="*/ 23 h 284"/>
                <a:gd name="T60" fmla="*/ 9 w 168"/>
                <a:gd name="T61" fmla="*/ 6 h 284"/>
                <a:gd name="T62" fmla="*/ 8 w 168"/>
                <a:gd name="T63" fmla="*/ 5 h 284"/>
                <a:gd name="T64" fmla="*/ 6 w 168"/>
                <a:gd name="T65" fmla="*/ 4 h 284"/>
                <a:gd name="T66" fmla="*/ 6 w 168"/>
                <a:gd name="T67" fmla="*/ 3 h 284"/>
                <a:gd name="T68" fmla="*/ 5 w 168"/>
                <a:gd name="T69" fmla="*/ 0 h 284"/>
                <a:gd name="T70" fmla="*/ 5 w 168"/>
                <a:gd name="T71" fmla="*/ 1 h 284"/>
                <a:gd name="T72" fmla="*/ 5 w 168"/>
                <a:gd name="T73" fmla="*/ 0 h 284"/>
                <a:gd name="T74" fmla="*/ 2 w 168"/>
                <a:gd name="T75" fmla="*/ 2 h 284"/>
                <a:gd name="T76" fmla="*/ 1 w 168"/>
                <a:gd name="T77" fmla="*/ 3 h 284"/>
                <a:gd name="T78" fmla="*/ 0 w 168"/>
                <a:gd name="T79" fmla="*/ 5 h 284"/>
                <a:gd name="T80" fmla="*/ 7 w 168"/>
                <a:gd name="T81" fmla="*/ 13 h 284"/>
                <a:gd name="T82" fmla="*/ 24 w 168"/>
                <a:gd name="T83" fmla="*/ 4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" h="284">
                  <a:moveTo>
                    <a:pt x="24" y="44"/>
                  </a:moveTo>
                  <a:lnTo>
                    <a:pt x="33" y="55"/>
                  </a:lnTo>
                  <a:lnTo>
                    <a:pt x="35" y="59"/>
                  </a:lnTo>
                  <a:lnTo>
                    <a:pt x="37" y="64"/>
                  </a:lnTo>
                  <a:lnTo>
                    <a:pt x="42" y="72"/>
                  </a:lnTo>
                  <a:lnTo>
                    <a:pt x="46" y="85"/>
                  </a:lnTo>
                  <a:lnTo>
                    <a:pt x="50" y="91"/>
                  </a:lnTo>
                  <a:lnTo>
                    <a:pt x="55" y="96"/>
                  </a:lnTo>
                  <a:lnTo>
                    <a:pt x="59" y="103"/>
                  </a:lnTo>
                  <a:lnTo>
                    <a:pt x="87" y="166"/>
                  </a:lnTo>
                  <a:lnTo>
                    <a:pt x="95" y="179"/>
                  </a:lnTo>
                  <a:lnTo>
                    <a:pt x="97" y="185"/>
                  </a:lnTo>
                  <a:lnTo>
                    <a:pt x="98" y="187"/>
                  </a:lnTo>
                  <a:lnTo>
                    <a:pt x="104" y="190"/>
                  </a:lnTo>
                  <a:lnTo>
                    <a:pt x="106" y="192"/>
                  </a:lnTo>
                  <a:lnTo>
                    <a:pt x="109" y="199"/>
                  </a:lnTo>
                  <a:lnTo>
                    <a:pt x="142" y="247"/>
                  </a:lnTo>
                  <a:lnTo>
                    <a:pt x="149" y="263"/>
                  </a:lnTo>
                  <a:lnTo>
                    <a:pt x="159" y="271"/>
                  </a:lnTo>
                  <a:lnTo>
                    <a:pt x="167" y="283"/>
                  </a:lnTo>
                  <a:lnTo>
                    <a:pt x="167" y="282"/>
                  </a:lnTo>
                  <a:lnTo>
                    <a:pt x="167" y="283"/>
                  </a:lnTo>
                  <a:lnTo>
                    <a:pt x="164" y="273"/>
                  </a:lnTo>
                  <a:lnTo>
                    <a:pt x="64" y="105"/>
                  </a:lnTo>
                  <a:lnTo>
                    <a:pt x="62" y="98"/>
                  </a:lnTo>
                  <a:lnTo>
                    <a:pt x="59" y="89"/>
                  </a:lnTo>
                  <a:lnTo>
                    <a:pt x="56" y="80"/>
                  </a:lnTo>
                  <a:lnTo>
                    <a:pt x="47" y="65"/>
                  </a:lnTo>
                  <a:lnTo>
                    <a:pt x="27" y="40"/>
                  </a:lnTo>
                  <a:lnTo>
                    <a:pt x="15" y="23"/>
                  </a:lnTo>
                  <a:lnTo>
                    <a:pt x="9" y="6"/>
                  </a:lnTo>
                  <a:lnTo>
                    <a:pt x="8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7" y="13"/>
                  </a:lnTo>
                  <a:lnTo>
                    <a:pt x="24" y="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xmlns="" id="{B5D63470-5FFF-4AC2-AC17-52FC90FB9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91" y="4669626"/>
              <a:ext cx="1129" cy="1137"/>
            </a:xfrm>
            <a:custGeom>
              <a:avLst/>
              <a:gdLst>
                <a:gd name="T0" fmla="*/ 0 w 4"/>
                <a:gd name="T1" fmla="*/ 5 h 6"/>
                <a:gd name="T2" fmla="*/ 2 w 4"/>
                <a:gd name="T3" fmla="*/ 2 h 6"/>
                <a:gd name="T4" fmla="*/ 3 w 4"/>
                <a:gd name="T5" fmla="*/ 0 h 6"/>
                <a:gd name="T6" fmla="*/ 1 w 4"/>
                <a:gd name="T7" fmla="*/ 2 h 6"/>
                <a:gd name="T8" fmla="*/ 0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lnTo>
                    <a:pt x="2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xmlns="" id="{AF7D7E7A-F84B-407E-AC52-5C5992D4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9745" y="4665081"/>
              <a:ext cx="1128" cy="1137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xmlns="" id="{4A3DFC25-75A1-49DF-8C82-A53EC43A9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0873" y="4663946"/>
              <a:ext cx="1129" cy="1136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0 w 3"/>
                <a:gd name="T5" fmla="*/ 0 h 3"/>
                <a:gd name="T6" fmla="*/ 0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xmlns="" id="{CCCD04BA-399A-44CF-8B4E-3AB83DEFD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6515" y="4660536"/>
              <a:ext cx="1128" cy="1137"/>
            </a:xfrm>
            <a:custGeom>
              <a:avLst/>
              <a:gdLst>
                <a:gd name="T0" fmla="*/ 0 w 4"/>
                <a:gd name="T1" fmla="*/ 3 h 4"/>
                <a:gd name="T2" fmla="*/ 3 w 4"/>
                <a:gd name="T3" fmla="*/ 3 h 4"/>
                <a:gd name="T4" fmla="*/ 2 w 4"/>
                <a:gd name="T5" fmla="*/ 0 h 4"/>
                <a:gd name="T6" fmla="*/ 0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3" y="3"/>
                  </a:lnTo>
                  <a:lnTo>
                    <a:pt x="2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xmlns="" id="{ABDDE8C3-58BD-4FA8-A13E-DB33BDD80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9899" y="4659401"/>
              <a:ext cx="1129" cy="1136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3 h 4"/>
                <a:gd name="T4" fmla="*/ 2 w 3"/>
                <a:gd name="T5" fmla="*/ 2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xmlns="" id="{2F878A10-FB90-4BF2-8B3A-A4C36E6CF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5931" y="4176557"/>
              <a:ext cx="2257" cy="1137"/>
            </a:xfrm>
            <a:custGeom>
              <a:avLst/>
              <a:gdLst>
                <a:gd name="T0" fmla="*/ 2 w 8"/>
                <a:gd name="T1" fmla="*/ 1 h 5"/>
                <a:gd name="T2" fmla="*/ 4 w 8"/>
                <a:gd name="T3" fmla="*/ 3 h 5"/>
                <a:gd name="T4" fmla="*/ 6 w 8"/>
                <a:gd name="T5" fmla="*/ 4 h 5"/>
                <a:gd name="T6" fmla="*/ 7 w 8"/>
                <a:gd name="T7" fmla="*/ 4 h 5"/>
                <a:gd name="T8" fmla="*/ 7 w 8"/>
                <a:gd name="T9" fmla="*/ 3 h 5"/>
                <a:gd name="T10" fmla="*/ 7 w 8"/>
                <a:gd name="T11" fmla="*/ 2 h 5"/>
                <a:gd name="T12" fmla="*/ 6 w 8"/>
                <a:gd name="T13" fmla="*/ 0 h 5"/>
                <a:gd name="T14" fmla="*/ 0 w 8"/>
                <a:gd name="T15" fmla="*/ 0 h 5"/>
                <a:gd name="T16" fmla="*/ 0 w 8"/>
                <a:gd name="T17" fmla="*/ 1 h 5"/>
                <a:gd name="T18" fmla="*/ 2 w 8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2" y="1"/>
                  </a:moveTo>
                  <a:lnTo>
                    <a:pt x="4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xmlns="" id="{6FC5572C-822D-4737-9B3D-04008CBAB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2547" y="4148154"/>
              <a:ext cx="3384" cy="3408"/>
            </a:xfrm>
            <a:custGeom>
              <a:avLst/>
              <a:gdLst>
                <a:gd name="T0" fmla="*/ 5 w 12"/>
                <a:gd name="T1" fmla="*/ 7 h 14"/>
                <a:gd name="T2" fmla="*/ 6 w 12"/>
                <a:gd name="T3" fmla="*/ 10 h 14"/>
                <a:gd name="T4" fmla="*/ 7 w 12"/>
                <a:gd name="T5" fmla="*/ 12 h 14"/>
                <a:gd name="T6" fmla="*/ 10 w 12"/>
                <a:gd name="T7" fmla="*/ 13 h 14"/>
                <a:gd name="T8" fmla="*/ 11 w 12"/>
                <a:gd name="T9" fmla="*/ 12 h 14"/>
                <a:gd name="T10" fmla="*/ 10 w 12"/>
                <a:gd name="T11" fmla="*/ 11 h 14"/>
                <a:gd name="T12" fmla="*/ 9 w 12"/>
                <a:gd name="T13" fmla="*/ 10 h 14"/>
                <a:gd name="T14" fmla="*/ 8 w 12"/>
                <a:gd name="T15" fmla="*/ 4 h 14"/>
                <a:gd name="T16" fmla="*/ 6 w 12"/>
                <a:gd name="T17" fmla="*/ 1 h 14"/>
                <a:gd name="T18" fmla="*/ 2 w 12"/>
                <a:gd name="T19" fmla="*/ 0 h 14"/>
                <a:gd name="T20" fmla="*/ 0 w 12"/>
                <a:gd name="T21" fmla="*/ 1 h 14"/>
                <a:gd name="T22" fmla="*/ 4 w 12"/>
                <a:gd name="T23" fmla="*/ 3 h 14"/>
                <a:gd name="T24" fmla="*/ 4 w 12"/>
                <a:gd name="T25" fmla="*/ 6 h 14"/>
                <a:gd name="T26" fmla="*/ 5 w 12"/>
                <a:gd name="T2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4">
                  <a:moveTo>
                    <a:pt x="5" y="7"/>
                  </a:moveTo>
                  <a:lnTo>
                    <a:pt x="6" y="10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8" y="4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4" y="3"/>
                  </a:lnTo>
                  <a:lnTo>
                    <a:pt x="4" y="6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xmlns="" id="{E63F75AD-9980-439C-9B75-12D1B08AE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4803" y="4164059"/>
              <a:ext cx="2257" cy="1136"/>
            </a:xfrm>
            <a:custGeom>
              <a:avLst/>
              <a:gdLst>
                <a:gd name="T0" fmla="*/ 2 w 9"/>
                <a:gd name="T1" fmla="*/ 0 h 5"/>
                <a:gd name="T2" fmla="*/ 0 w 9"/>
                <a:gd name="T3" fmla="*/ 2 h 5"/>
                <a:gd name="T4" fmla="*/ 1 w 9"/>
                <a:gd name="T5" fmla="*/ 4 h 5"/>
                <a:gd name="T6" fmla="*/ 8 w 9"/>
                <a:gd name="T7" fmla="*/ 1 h 5"/>
                <a:gd name="T8" fmla="*/ 6 w 9"/>
                <a:gd name="T9" fmla="*/ 1 h 5"/>
                <a:gd name="T10" fmla="*/ 2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2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xmlns="" id="{6A9D7DBE-FA95-4BD4-BB7A-79B079C18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2547" y="4166332"/>
              <a:ext cx="3384" cy="2273"/>
            </a:xfrm>
            <a:custGeom>
              <a:avLst/>
              <a:gdLst>
                <a:gd name="T0" fmla="*/ 7 w 13"/>
                <a:gd name="T1" fmla="*/ 0 h 11"/>
                <a:gd name="T2" fmla="*/ 4 w 13"/>
                <a:gd name="T3" fmla="*/ 0 h 11"/>
                <a:gd name="T4" fmla="*/ 2 w 13"/>
                <a:gd name="T5" fmla="*/ 1 h 11"/>
                <a:gd name="T6" fmla="*/ 3 w 13"/>
                <a:gd name="T7" fmla="*/ 3 h 11"/>
                <a:gd name="T8" fmla="*/ 4 w 13"/>
                <a:gd name="T9" fmla="*/ 4 h 11"/>
                <a:gd name="T10" fmla="*/ 3 w 13"/>
                <a:gd name="T11" fmla="*/ 4 h 11"/>
                <a:gd name="T12" fmla="*/ 2 w 13"/>
                <a:gd name="T13" fmla="*/ 4 h 11"/>
                <a:gd name="T14" fmla="*/ 0 w 13"/>
                <a:gd name="T15" fmla="*/ 5 h 11"/>
                <a:gd name="T16" fmla="*/ 0 w 13"/>
                <a:gd name="T17" fmla="*/ 6 h 11"/>
                <a:gd name="T18" fmla="*/ 6 w 13"/>
                <a:gd name="T19" fmla="*/ 7 h 11"/>
                <a:gd name="T20" fmla="*/ 6 w 13"/>
                <a:gd name="T21" fmla="*/ 9 h 11"/>
                <a:gd name="T22" fmla="*/ 8 w 13"/>
                <a:gd name="T23" fmla="*/ 10 h 11"/>
                <a:gd name="T24" fmla="*/ 10 w 13"/>
                <a:gd name="T25" fmla="*/ 10 h 11"/>
                <a:gd name="T26" fmla="*/ 10 w 13"/>
                <a:gd name="T27" fmla="*/ 9 h 11"/>
                <a:gd name="T28" fmla="*/ 12 w 13"/>
                <a:gd name="T29" fmla="*/ 6 h 11"/>
                <a:gd name="T30" fmla="*/ 11 w 13"/>
                <a:gd name="T31" fmla="*/ 0 h 11"/>
                <a:gd name="T32" fmla="*/ 8 w 13"/>
                <a:gd name="T33" fmla="*/ 0 h 11"/>
                <a:gd name="T34" fmla="*/ 7 w 13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2" y="6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xmlns="" id="{9353A6AB-C1BF-40D2-9F6E-E2E45E79B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4803" y="4169740"/>
              <a:ext cx="1128" cy="1137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xmlns="" id="{CCC432AB-0FF6-41D4-8F1D-9051BF601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1418" y="4160651"/>
              <a:ext cx="2257" cy="3409"/>
            </a:xfrm>
            <a:custGeom>
              <a:avLst/>
              <a:gdLst>
                <a:gd name="T0" fmla="*/ 6 w 11"/>
                <a:gd name="T1" fmla="*/ 1 h 14"/>
                <a:gd name="T2" fmla="*/ 3 w 11"/>
                <a:gd name="T3" fmla="*/ 0 h 14"/>
                <a:gd name="T4" fmla="*/ 0 w 11"/>
                <a:gd name="T5" fmla="*/ 1 h 14"/>
                <a:gd name="T6" fmla="*/ 0 w 11"/>
                <a:gd name="T7" fmla="*/ 3 h 14"/>
                <a:gd name="T8" fmla="*/ 1 w 11"/>
                <a:gd name="T9" fmla="*/ 6 h 14"/>
                <a:gd name="T10" fmla="*/ 3 w 11"/>
                <a:gd name="T11" fmla="*/ 7 h 14"/>
                <a:gd name="T12" fmla="*/ 3 w 11"/>
                <a:gd name="T13" fmla="*/ 8 h 14"/>
                <a:gd name="T14" fmla="*/ 1 w 11"/>
                <a:gd name="T15" fmla="*/ 11 h 14"/>
                <a:gd name="T16" fmla="*/ 1 w 11"/>
                <a:gd name="T17" fmla="*/ 12 h 14"/>
                <a:gd name="T18" fmla="*/ 3 w 11"/>
                <a:gd name="T19" fmla="*/ 13 h 14"/>
                <a:gd name="T20" fmla="*/ 7 w 11"/>
                <a:gd name="T21" fmla="*/ 12 h 14"/>
                <a:gd name="T22" fmla="*/ 10 w 11"/>
                <a:gd name="T23" fmla="*/ 8 h 14"/>
                <a:gd name="T24" fmla="*/ 9 w 11"/>
                <a:gd name="T25" fmla="*/ 4 h 14"/>
                <a:gd name="T26" fmla="*/ 6 w 11"/>
                <a:gd name="T2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4">
                  <a:moveTo>
                    <a:pt x="6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9" y="4"/>
                  </a:lnTo>
                  <a:lnTo>
                    <a:pt x="6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xmlns="" id="{C885CEB1-CCE1-408F-BFD5-9A16288B6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4803" y="4174284"/>
              <a:ext cx="1128" cy="1137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1 w 3"/>
                <a:gd name="T5" fmla="*/ 0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2" y="3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xmlns="" id="{3A82BD20-9B78-4731-911D-C322DFF9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8034" y="4150426"/>
              <a:ext cx="1128" cy="1136"/>
            </a:xfrm>
            <a:custGeom>
              <a:avLst/>
              <a:gdLst>
                <a:gd name="T0" fmla="*/ 1 w 6"/>
                <a:gd name="T1" fmla="*/ 2 h 6"/>
                <a:gd name="T2" fmla="*/ 0 w 6"/>
                <a:gd name="T3" fmla="*/ 3 h 6"/>
                <a:gd name="T4" fmla="*/ 0 w 6"/>
                <a:gd name="T5" fmla="*/ 5 h 6"/>
                <a:gd name="T6" fmla="*/ 1 w 6"/>
                <a:gd name="T7" fmla="*/ 3 h 6"/>
                <a:gd name="T8" fmla="*/ 2 w 6"/>
                <a:gd name="T9" fmla="*/ 4 h 6"/>
                <a:gd name="T10" fmla="*/ 3 w 6"/>
                <a:gd name="T11" fmla="*/ 5 h 6"/>
                <a:gd name="T12" fmla="*/ 5 w 6"/>
                <a:gd name="T13" fmla="*/ 1 h 6"/>
                <a:gd name="T14" fmla="*/ 3 w 6"/>
                <a:gd name="T15" fmla="*/ 0 h 6"/>
                <a:gd name="T16" fmla="*/ 1 w 6"/>
                <a:gd name="T17" fmla="*/ 1 h 6"/>
                <a:gd name="T18" fmla="*/ 3 w 6"/>
                <a:gd name="T19" fmla="*/ 2 h 6"/>
                <a:gd name="T20" fmla="*/ 2 w 6"/>
                <a:gd name="T21" fmla="*/ 2 h 6"/>
                <a:gd name="T22" fmla="*/ 1 w 6"/>
                <a:gd name="T2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xmlns="" id="{7C97AAD0-C630-4CC3-A370-D9E78E79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6906" y="4156106"/>
              <a:ext cx="2257" cy="1137"/>
            </a:xfrm>
            <a:custGeom>
              <a:avLst/>
              <a:gdLst>
                <a:gd name="T0" fmla="*/ 5 w 11"/>
                <a:gd name="T1" fmla="*/ 0 h 5"/>
                <a:gd name="T2" fmla="*/ 2 w 11"/>
                <a:gd name="T3" fmla="*/ 1 h 5"/>
                <a:gd name="T4" fmla="*/ 0 w 11"/>
                <a:gd name="T5" fmla="*/ 3 h 5"/>
                <a:gd name="T6" fmla="*/ 2 w 11"/>
                <a:gd name="T7" fmla="*/ 4 h 5"/>
                <a:gd name="T8" fmla="*/ 5 w 11"/>
                <a:gd name="T9" fmla="*/ 2 h 5"/>
                <a:gd name="T10" fmla="*/ 6 w 11"/>
                <a:gd name="T11" fmla="*/ 2 h 5"/>
                <a:gd name="T12" fmla="*/ 7 w 11"/>
                <a:gd name="T13" fmla="*/ 2 h 5"/>
                <a:gd name="T14" fmla="*/ 9 w 11"/>
                <a:gd name="T15" fmla="*/ 2 h 5"/>
                <a:gd name="T16" fmla="*/ 10 w 11"/>
                <a:gd name="T17" fmla="*/ 1 h 5"/>
                <a:gd name="T18" fmla="*/ 9 w 11"/>
                <a:gd name="T19" fmla="*/ 1 h 5"/>
                <a:gd name="T20" fmla="*/ 5 w 1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xmlns="" id="{E6F865FA-2B0E-41CC-9344-6E1234D24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6906" y="4152698"/>
              <a:ext cx="1129" cy="1136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xmlns="" id="{97BDBE28-A083-4895-9924-B8898D440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0290" y="4150426"/>
              <a:ext cx="2257" cy="1136"/>
            </a:xfrm>
            <a:custGeom>
              <a:avLst/>
              <a:gdLst>
                <a:gd name="T0" fmla="*/ 9 w 11"/>
                <a:gd name="T1" fmla="*/ 3 h 6"/>
                <a:gd name="T2" fmla="*/ 10 w 11"/>
                <a:gd name="T3" fmla="*/ 2 h 6"/>
                <a:gd name="T4" fmla="*/ 10 w 11"/>
                <a:gd name="T5" fmla="*/ 1 h 6"/>
                <a:gd name="T6" fmla="*/ 8 w 11"/>
                <a:gd name="T7" fmla="*/ 0 h 6"/>
                <a:gd name="T8" fmla="*/ 6 w 11"/>
                <a:gd name="T9" fmla="*/ 0 h 6"/>
                <a:gd name="T10" fmla="*/ 4 w 11"/>
                <a:gd name="T11" fmla="*/ 0 h 6"/>
                <a:gd name="T12" fmla="*/ 2 w 11"/>
                <a:gd name="T13" fmla="*/ 1 h 6"/>
                <a:gd name="T14" fmla="*/ 0 w 11"/>
                <a:gd name="T15" fmla="*/ 3 h 6"/>
                <a:gd name="T16" fmla="*/ 0 w 11"/>
                <a:gd name="T17" fmla="*/ 5 h 6"/>
                <a:gd name="T18" fmla="*/ 5 w 11"/>
                <a:gd name="T19" fmla="*/ 3 h 6"/>
                <a:gd name="T20" fmla="*/ 9 w 11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9" y="3"/>
                  </a:moveTo>
                  <a:lnTo>
                    <a:pt x="10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3"/>
                  </a:lnTo>
                  <a:lnTo>
                    <a:pt x="9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xmlns="" id="{1BED9A66-9AC8-42FE-8597-C93037F50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5777" y="4160651"/>
              <a:ext cx="1128" cy="113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2 w 3"/>
                <a:gd name="T5" fmla="*/ 0 h 3"/>
                <a:gd name="T6" fmla="*/ 1 w 3"/>
                <a:gd name="T7" fmla="*/ 1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xmlns="" id="{F42FBB40-AABD-4E4D-B751-2EF7343C8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3366" y="4125432"/>
              <a:ext cx="2257" cy="2273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1 h 8"/>
                <a:gd name="T4" fmla="*/ 1 w 8"/>
                <a:gd name="T5" fmla="*/ 2 h 8"/>
                <a:gd name="T6" fmla="*/ 0 w 8"/>
                <a:gd name="T7" fmla="*/ 5 h 8"/>
                <a:gd name="T8" fmla="*/ 2 w 8"/>
                <a:gd name="T9" fmla="*/ 7 h 8"/>
                <a:gd name="T10" fmla="*/ 5 w 8"/>
                <a:gd name="T11" fmla="*/ 6 h 8"/>
                <a:gd name="T12" fmla="*/ 7 w 8"/>
                <a:gd name="T13" fmla="*/ 3 h 8"/>
                <a:gd name="T14" fmla="*/ 6 w 8"/>
                <a:gd name="T15" fmla="*/ 1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6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xmlns="" id="{1A47FDDA-ECFC-432C-BE29-0FA4C4233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8544" y="4124296"/>
              <a:ext cx="3385" cy="2273"/>
            </a:xfrm>
            <a:custGeom>
              <a:avLst/>
              <a:gdLst>
                <a:gd name="T0" fmla="*/ 8 w 13"/>
                <a:gd name="T1" fmla="*/ 4 h 11"/>
                <a:gd name="T2" fmla="*/ 6 w 13"/>
                <a:gd name="T3" fmla="*/ 2 h 11"/>
                <a:gd name="T4" fmla="*/ 3 w 13"/>
                <a:gd name="T5" fmla="*/ 0 h 11"/>
                <a:gd name="T6" fmla="*/ 0 w 13"/>
                <a:gd name="T7" fmla="*/ 3 h 11"/>
                <a:gd name="T8" fmla="*/ 1 w 13"/>
                <a:gd name="T9" fmla="*/ 9 h 11"/>
                <a:gd name="T10" fmla="*/ 5 w 13"/>
                <a:gd name="T11" fmla="*/ 10 h 11"/>
                <a:gd name="T12" fmla="*/ 9 w 13"/>
                <a:gd name="T13" fmla="*/ 7 h 11"/>
                <a:gd name="T14" fmla="*/ 12 w 13"/>
                <a:gd name="T15" fmla="*/ 6 h 11"/>
                <a:gd name="T16" fmla="*/ 11 w 13"/>
                <a:gd name="T17" fmla="*/ 5 h 11"/>
                <a:gd name="T18" fmla="*/ 8 w 13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8" y="4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8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xmlns="" id="{A7C8DDFF-91BB-44F5-B27E-64BC9066E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0290" y="4147018"/>
              <a:ext cx="2257" cy="1137"/>
            </a:xfrm>
            <a:custGeom>
              <a:avLst/>
              <a:gdLst>
                <a:gd name="T0" fmla="*/ 2 w 10"/>
                <a:gd name="T1" fmla="*/ 2 h 5"/>
                <a:gd name="T2" fmla="*/ 5 w 10"/>
                <a:gd name="T3" fmla="*/ 4 h 5"/>
                <a:gd name="T4" fmla="*/ 8 w 10"/>
                <a:gd name="T5" fmla="*/ 4 h 5"/>
                <a:gd name="T6" fmla="*/ 9 w 10"/>
                <a:gd name="T7" fmla="*/ 3 h 5"/>
                <a:gd name="T8" fmla="*/ 9 w 10"/>
                <a:gd name="T9" fmla="*/ 2 h 5"/>
                <a:gd name="T10" fmla="*/ 7 w 10"/>
                <a:gd name="T11" fmla="*/ 2 h 5"/>
                <a:gd name="T12" fmla="*/ 6 w 10"/>
                <a:gd name="T13" fmla="*/ 1 h 5"/>
                <a:gd name="T14" fmla="*/ 4 w 10"/>
                <a:gd name="T15" fmla="*/ 0 h 5"/>
                <a:gd name="T16" fmla="*/ 2 w 10"/>
                <a:gd name="T17" fmla="*/ 1 h 5"/>
                <a:gd name="T18" fmla="*/ 0 w 10"/>
                <a:gd name="T19" fmla="*/ 2 h 5"/>
                <a:gd name="T20" fmla="*/ 1 w 10"/>
                <a:gd name="T21" fmla="*/ 3 h 5"/>
                <a:gd name="T22" fmla="*/ 2 w 10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5">
                  <a:moveTo>
                    <a:pt x="2" y="2"/>
                  </a:moveTo>
                  <a:lnTo>
                    <a:pt x="5" y="4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xmlns="" id="{7C00AAD9-2352-4971-AA50-6290A0540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1418" y="4167467"/>
              <a:ext cx="1129" cy="1137"/>
            </a:xfrm>
            <a:custGeom>
              <a:avLst/>
              <a:gdLst>
                <a:gd name="T0" fmla="*/ 4 w 5"/>
                <a:gd name="T1" fmla="*/ 1 h 4"/>
                <a:gd name="T2" fmla="*/ 4 w 5"/>
                <a:gd name="T3" fmla="*/ 0 h 4"/>
                <a:gd name="T4" fmla="*/ 2 w 5"/>
                <a:gd name="T5" fmla="*/ 0 h 4"/>
                <a:gd name="T6" fmla="*/ 0 w 5"/>
                <a:gd name="T7" fmla="*/ 2 h 4"/>
                <a:gd name="T8" fmla="*/ 1 w 5"/>
                <a:gd name="T9" fmla="*/ 3 h 4"/>
                <a:gd name="T10" fmla="*/ 2 w 5"/>
                <a:gd name="T11" fmla="*/ 2 h 4"/>
                <a:gd name="T12" fmla="*/ 4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xmlns="" id="{4B7D4E0D-ADB1-42FA-A8FC-D37195AA8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8403" y="4623045"/>
              <a:ext cx="9027" cy="5680"/>
            </a:xfrm>
            <a:custGeom>
              <a:avLst/>
              <a:gdLst>
                <a:gd name="T0" fmla="*/ 30 w 34"/>
                <a:gd name="T1" fmla="*/ 2 h 20"/>
                <a:gd name="T2" fmla="*/ 28 w 34"/>
                <a:gd name="T3" fmla="*/ 1 h 20"/>
                <a:gd name="T4" fmla="*/ 25 w 34"/>
                <a:gd name="T5" fmla="*/ 0 h 20"/>
                <a:gd name="T6" fmla="*/ 25 w 34"/>
                <a:gd name="T7" fmla="*/ 0 h 20"/>
                <a:gd name="T8" fmla="*/ 25 w 34"/>
                <a:gd name="T9" fmla="*/ 0 h 20"/>
                <a:gd name="T10" fmla="*/ 23 w 34"/>
                <a:gd name="T11" fmla="*/ 0 h 20"/>
                <a:gd name="T12" fmla="*/ 15 w 34"/>
                <a:gd name="T13" fmla="*/ 9 h 20"/>
                <a:gd name="T14" fmla="*/ 13 w 34"/>
                <a:gd name="T15" fmla="*/ 11 h 20"/>
                <a:gd name="T16" fmla="*/ 8 w 34"/>
                <a:gd name="T17" fmla="*/ 11 h 20"/>
                <a:gd name="T18" fmla="*/ 4 w 34"/>
                <a:gd name="T19" fmla="*/ 11 h 20"/>
                <a:gd name="T20" fmla="*/ 0 w 34"/>
                <a:gd name="T21" fmla="*/ 12 h 20"/>
                <a:gd name="T22" fmla="*/ 0 w 34"/>
                <a:gd name="T23" fmla="*/ 19 h 20"/>
                <a:gd name="T24" fmla="*/ 0 w 34"/>
                <a:gd name="T25" fmla="*/ 19 h 20"/>
                <a:gd name="T26" fmla="*/ 0 w 34"/>
                <a:gd name="T27" fmla="*/ 19 h 20"/>
                <a:gd name="T28" fmla="*/ 12 w 34"/>
                <a:gd name="T29" fmla="*/ 16 h 20"/>
                <a:gd name="T30" fmla="*/ 18 w 34"/>
                <a:gd name="T31" fmla="*/ 13 h 20"/>
                <a:gd name="T32" fmla="*/ 21 w 34"/>
                <a:gd name="T33" fmla="*/ 10 h 20"/>
                <a:gd name="T34" fmla="*/ 23 w 34"/>
                <a:gd name="T35" fmla="*/ 7 h 20"/>
                <a:gd name="T36" fmla="*/ 23 w 34"/>
                <a:gd name="T37" fmla="*/ 3 h 20"/>
                <a:gd name="T38" fmla="*/ 25 w 34"/>
                <a:gd name="T39" fmla="*/ 5 h 20"/>
                <a:gd name="T40" fmla="*/ 25 w 34"/>
                <a:gd name="T41" fmla="*/ 5 h 20"/>
                <a:gd name="T42" fmla="*/ 25 w 34"/>
                <a:gd name="T43" fmla="*/ 5 h 20"/>
                <a:gd name="T44" fmla="*/ 26 w 34"/>
                <a:gd name="T45" fmla="*/ 5 h 20"/>
                <a:gd name="T46" fmla="*/ 26 w 34"/>
                <a:gd name="T47" fmla="*/ 4 h 20"/>
                <a:gd name="T48" fmla="*/ 26 w 34"/>
                <a:gd name="T49" fmla="*/ 3 h 20"/>
                <a:gd name="T50" fmla="*/ 27 w 34"/>
                <a:gd name="T51" fmla="*/ 5 h 20"/>
                <a:gd name="T52" fmla="*/ 28 w 34"/>
                <a:gd name="T53" fmla="*/ 6 h 20"/>
                <a:gd name="T54" fmla="*/ 30 w 34"/>
                <a:gd name="T55" fmla="*/ 7 h 20"/>
                <a:gd name="T56" fmla="*/ 30 w 34"/>
                <a:gd name="T57" fmla="*/ 7 h 20"/>
                <a:gd name="T58" fmla="*/ 30 w 34"/>
                <a:gd name="T59" fmla="*/ 7 h 20"/>
                <a:gd name="T60" fmla="*/ 33 w 34"/>
                <a:gd name="T61" fmla="*/ 8 h 20"/>
                <a:gd name="T62" fmla="*/ 31 w 34"/>
                <a:gd name="T63" fmla="*/ 4 h 20"/>
                <a:gd name="T64" fmla="*/ 30 w 34"/>
                <a:gd name="T6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20">
                  <a:moveTo>
                    <a:pt x="30" y="2"/>
                  </a:moveTo>
                  <a:lnTo>
                    <a:pt x="28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2" y="16"/>
                  </a:lnTo>
                  <a:lnTo>
                    <a:pt x="18" y="13"/>
                  </a:lnTo>
                  <a:lnTo>
                    <a:pt x="21" y="10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3" y="8"/>
                  </a:lnTo>
                  <a:lnTo>
                    <a:pt x="31" y="4"/>
                  </a:lnTo>
                  <a:lnTo>
                    <a:pt x="3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xmlns="" id="{38B013AB-C32C-48ED-BEBD-BFB346F7E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8403" y="4471943"/>
              <a:ext cx="1129" cy="2273"/>
            </a:xfrm>
            <a:custGeom>
              <a:avLst/>
              <a:gdLst>
                <a:gd name="T0" fmla="*/ 3 w 4"/>
                <a:gd name="T1" fmla="*/ 3 h 8"/>
                <a:gd name="T2" fmla="*/ 3 w 4"/>
                <a:gd name="T3" fmla="*/ 1 h 8"/>
                <a:gd name="T4" fmla="*/ 2 w 4"/>
                <a:gd name="T5" fmla="*/ 0 h 8"/>
                <a:gd name="T6" fmla="*/ 0 w 4"/>
                <a:gd name="T7" fmla="*/ 1 h 8"/>
                <a:gd name="T8" fmla="*/ 0 w 4"/>
                <a:gd name="T9" fmla="*/ 5 h 8"/>
                <a:gd name="T10" fmla="*/ 1 w 4"/>
                <a:gd name="T11" fmla="*/ 7 h 8"/>
                <a:gd name="T12" fmla="*/ 3 w 4"/>
                <a:gd name="T13" fmla="*/ 5 h 8"/>
                <a:gd name="T14" fmla="*/ 3 w 4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3" y="3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xmlns="" id="{3E5E3ABF-59FD-476B-8581-887386386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3426" y="4627590"/>
              <a:ext cx="4513" cy="3408"/>
            </a:xfrm>
            <a:custGeom>
              <a:avLst/>
              <a:gdLst>
                <a:gd name="T0" fmla="*/ 10 w 18"/>
                <a:gd name="T1" fmla="*/ 1 h 14"/>
                <a:gd name="T2" fmla="*/ 5 w 18"/>
                <a:gd name="T3" fmla="*/ 0 h 14"/>
                <a:gd name="T4" fmla="*/ 1 w 18"/>
                <a:gd name="T5" fmla="*/ 2 h 14"/>
                <a:gd name="T6" fmla="*/ 0 w 18"/>
                <a:gd name="T7" fmla="*/ 3 h 14"/>
                <a:gd name="T8" fmla="*/ 2 w 18"/>
                <a:gd name="T9" fmla="*/ 3 h 14"/>
                <a:gd name="T10" fmla="*/ 4 w 18"/>
                <a:gd name="T11" fmla="*/ 2 h 14"/>
                <a:gd name="T12" fmla="*/ 7 w 18"/>
                <a:gd name="T13" fmla="*/ 4 h 14"/>
                <a:gd name="T14" fmla="*/ 11 w 18"/>
                <a:gd name="T15" fmla="*/ 5 h 14"/>
                <a:gd name="T16" fmla="*/ 15 w 18"/>
                <a:gd name="T17" fmla="*/ 11 h 14"/>
                <a:gd name="T18" fmla="*/ 16 w 18"/>
                <a:gd name="T19" fmla="*/ 13 h 14"/>
                <a:gd name="T20" fmla="*/ 17 w 18"/>
                <a:gd name="T21" fmla="*/ 8 h 14"/>
                <a:gd name="T22" fmla="*/ 15 w 18"/>
                <a:gd name="T23" fmla="*/ 4 h 14"/>
                <a:gd name="T24" fmla="*/ 10 w 18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4">
                  <a:moveTo>
                    <a:pt x="10" y="1"/>
                  </a:move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7" y="4"/>
                  </a:lnTo>
                  <a:lnTo>
                    <a:pt x="11" y="5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xmlns="" id="{CAAA405B-CC36-4514-98C6-5092172A2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5683" y="4632134"/>
              <a:ext cx="1128" cy="1136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4 h 5"/>
                <a:gd name="T4" fmla="*/ 4 w 6"/>
                <a:gd name="T5" fmla="*/ 2 h 5"/>
                <a:gd name="T6" fmla="*/ 5 w 6"/>
                <a:gd name="T7" fmla="*/ 0 h 5"/>
                <a:gd name="T8" fmla="*/ 4 w 6"/>
                <a:gd name="T9" fmla="*/ 0 h 5"/>
                <a:gd name="T10" fmla="*/ 0 w 6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xmlns="" id="{1754490C-17AF-4D34-A61D-1F83A5446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3426" y="4633270"/>
              <a:ext cx="1128" cy="1137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xmlns="" id="{EA40926B-6CDC-408C-B669-BF72C03BA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7429" y="4619637"/>
              <a:ext cx="7898" cy="5681"/>
            </a:xfrm>
            <a:custGeom>
              <a:avLst/>
              <a:gdLst>
                <a:gd name="T0" fmla="*/ 25 w 30"/>
                <a:gd name="T1" fmla="*/ 0 h 24"/>
                <a:gd name="T2" fmla="*/ 25 w 30"/>
                <a:gd name="T3" fmla="*/ 1 h 24"/>
                <a:gd name="T4" fmla="*/ 25 w 30"/>
                <a:gd name="T5" fmla="*/ 0 h 24"/>
                <a:gd name="T6" fmla="*/ 14 w 30"/>
                <a:gd name="T7" fmla="*/ 5 h 24"/>
                <a:gd name="T8" fmla="*/ 10 w 30"/>
                <a:gd name="T9" fmla="*/ 6 h 24"/>
                <a:gd name="T10" fmla="*/ 5 w 30"/>
                <a:gd name="T11" fmla="*/ 4 h 24"/>
                <a:gd name="T12" fmla="*/ 5 w 30"/>
                <a:gd name="T13" fmla="*/ 4 h 24"/>
                <a:gd name="T14" fmla="*/ 5 w 30"/>
                <a:gd name="T15" fmla="*/ 4 h 24"/>
                <a:gd name="T16" fmla="*/ 3 w 30"/>
                <a:gd name="T17" fmla="*/ 4 h 24"/>
                <a:gd name="T18" fmla="*/ 1 w 30"/>
                <a:gd name="T19" fmla="*/ 7 h 24"/>
                <a:gd name="T20" fmla="*/ 1 w 30"/>
                <a:gd name="T21" fmla="*/ 10 h 24"/>
                <a:gd name="T22" fmla="*/ 2 w 30"/>
                <a:gd name="T23" fmla="*/ 12 h 24"/>
                <a:gd name="T24" fmla="*/ 4 w 30"/>
                <a:gd name="T25" fmla="*/ 14 h 24"/>
                <a:gd name="T26" fmla="*/ 5 w 30"/>
                <a:gd name="T27" fmla="*/ 16 h 24"/>
                <a:gd name="T28" fmla="*/ 1 w 30"/>
                <a:gd name="T29" fmla="*/ 22 h 24"/>
                <a:gd name="T30" fmla="*/ 0 w 30"/>
                <a:gd name="T31" fmla="*/ 23 h 24"/>
                <a:gd name="T32" fmla="*/ 0 w 30"/>
                <a:gd name="T33" fmla="*/ 23 h 24"/>
                <a:gd name="T34" fmla="*/ 0 w 30"/>
                <a:gd name="T35" fmla="*/ 23 h 24"/>
                <a:gd name="T36" fmla="*/ 29 w 30"/>
                <a:gd name="T37" fmla="*/ 9 h 24"/>
                <a:gd name="T38" fmla="*/ 26 w 30"/>
                <a:gd name="T39" fmla="*/ 2 h 24"/>
                <a:gd name="T40" fmla="*/ 25 w 30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4">
                  <a:moveTo>
                    <a:pt x="25" y="0"/>
                  </a:moveTo>
                  <a:lnTo>
                    <a:pt x="25" y="1"/>
                  </a:lnTo>
                  <a:lnTo>
                    <a:pt x="25" y="0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5" y="16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9" y="9"/>
                  </a:lnTo>
                  <a:lnTo>
                    <a:pt x="26" y="2"/>
                  </a:lnTo>
                  <a:lnTo>
                    <a:pt x="2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xmlns="" id="{3685406E-1093-4B8F-81D6-49056DE1A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3070" y="4473080"/>
              <a:ext cx="7897" cy="6817"/>
            </a:xfrm>
            <a:custGeom>
              <a:avLst/>
              <a:gdLst>
                <a:gd name="T0" fmla="*/ 18 w 31"/>
                <a:gd name="T1" fmla="*/ 24 h 25"/>
                <a:gd name="T2" fmla="*/ 20 w 31"/>
                <a:gd name="T3" fmla="*/ 24 h 25"/>
                <a:gd name="T4" fmla="*/ 19 w 31"/>
                <a:gd name="T5" fmla="*/ 23 h 25"/>
                <a:gd name="T6" fmla="*/ 20 w 31"/>
                <a:gd name="T7" fmla="*/ 21 h 25"/>
                <a:gd name="T8" fmla="*/ 22 w 31"/>
                <a:gd name="T9" fmla="*/ 19 h 25"/>
                <a:gd name="T10" fmla="*/ 24 w 31"/>
                <a:gd name="T11" fmla="*/ 17 h 25"/>
                <a:gd name="T12" fmla="*/ 28 w 31"/>
                <a:gd name="T13" fmla="*/ 16 h 25"/>
                <a:gd name="T14" fmla="*/ 30 w 31"/>
                <a:gd name="T15" fmla="*/ 14 h 25"/>
                <a:gd name="T16" fmla="*/ 29 w 31"/>
                <a:gd name="T17" fmla="*/ 12 h 25"/>
                <a:gd name="T18" fmla="*/ 25 w 31"/>
                <a:gd name="T19" fmla="*/ 10 h 25"/>
                <a:gd name="T20" fmla="*/ 22 w 31"/>
                <a:gd name="T21" fmla="*/ 9 h 25"/>
                <a:gd name="T22" fmla="*/ 14 w 31"/>
                <a:gd name="T23" fmla="*/ 5 h 25"/>
                <a:gd name="T24" fmla="*/ 11 w 31"/>
                <a:gd name="T25" fmla="*/ 2 h 25"/>
                <a:gd name="T26" fmla="*/ 3 w 31"/>
                <a:gd name="T27" fmla="*/ 0 h 25"/>
                <a:gd name="T28" fmla="*/ 0 w 31"/>
                <a:gd name="T29" fmla="*/ 5 h 25"/>
                <a:gd name="T30" fmla="*/ 0 w 31"/>
                <a:gd name="T31" fmla="*/ 9 h 25"/>
                <a:gd name="T32" fmla="*/ 1 w 31"/>
                <a:gd name="T33" fmla="*/ 12 h 25"/>
                <a:gd name="T34" fmla="*/ 3 w 31"/>
                <a:gd name="T35" fmla="*/ 21 h 25"/>
                <a:gd name="T36" fmla="*/ 5 w 31"/>
                <a:gd name="T37" fmla="*/ 21 h 25"/>
                <a:gd name="T38" fmla="*/ 8 w 31"/>
                <a:gd name="T39" fmla="*/ 17 h 25"/>
                <a:gd name="T40" fmla="*/ 11 w 31"/>
                <a:gd name="T41" fmla="*/ 18 h 25"/>
                <a:gd name="T42" fmla="*/ 17 w 31"/>
                <a:gd name="T43" fmla="*/ 22 h 25"/>
                <a:gd name="T44" fmla="*/ 18 w 31"/>
                <a:gd name="T4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5">
                  <a:moveTo>
                    <a:pt x="18" y="24"/>
                  </a:moveTo>
                  <a:lnTo>
                    <a:pt x="20" y="24"/>
                  </a:lnTo>
                  <a:lnTo>
                    <a:pt x="19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29" y="12"/>
                  </a:lnTo>
                  <a:lnTo>
                    <a:pt x="25" y="10"/>
                  </a:lnTo>
                  <a:lnTo>
                    <a:pt x="22" y="9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8" y="17"/>
                  </a:lnTo>
                  <a:lnTo>
                    <a:pt x="11" y="18"/>
                  </a:lnTo>
                  <a:lnTo>
                    <a:pt x="17" y="22"/>
                  </a:lnTo>
                  <a:lnTo>
                    <a:pt x="18" y="2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xmlns="" id="{70128C13-807F-4639-8EC1-4E6EEEE36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8712" y="4477624"/>
              <a:ext cx="4513" cy="2273"/>
            </a:xfrm>
            <a:custGeom>
              <a:avLst/>
              <a:gdLst>
                <a:gd name="T0" fmla="*/ 4 w 18"/>
                <a:gd name="T1" fmla="*/ 0 h 9"/>
                <a:gd name="T2" fmla="*/ 0 w 18"/>
                <a:gd name="T3" fmla="*/ 4 h 9"/>
                <a:gd name="T4" fmla="*/ 1 w 18"/>
                <a:gd name="T5" fmla="*/ 6 h 9"/>
                <a:gd name="T6" fmla="*/ 12 w 18"/>
                <a:gd name="T7" fmla="*/ 8 h 9"/>
                <a:gd name="T8" fmla="*/ 15 w 18"/>
                <a:gd name="T9" fmla="*/ 7 h 9"/>
                <a:gd name="T10" fmla="*/ 17 w 18"/>
                <a:gd name="T11" fmla="*/ 4 h 9"/>
                <a:gd name="T12" fmla="*/ 15 w 18"/>
                <a:gd name="T13" fmla="*/ 1 h 9"/>
                <a:gd name="T14" fmla="*/ 11 w 18"/>
                <a:gd name="T15" fmla="*/ 1 h 9"/>
                <a:gd name="T16" fmla="*/ 8 w 18"/>
                <a:gd name="T17" fmla="*/ 2 h 9"/>
                <a:gd name="T18" fmla="*/ 7 w 18"/>
                <a:gd name="T19" fmla="*/ 3 h 9"/>
                <a:gd name="T20" fmla="*/ 6 w 18"/>
                <a:gd name="T21" fmla="*/ 1 h 9"/>
                <a:gd name="T22" fmla="*/ 4 w 18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9">
                  <a:moveTo>
                    <a:pt x="4" y="0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xmlns="" id="{CB0D4275-908E-4CA8-8D6D-D8F01B146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2299" y="4630998"/>
              <a:ext cx="1129" cy="11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xmlns="" id="{E7095AFF-6D61-48E2-BC7D-43500F93C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9531" y="4469671"/>
              <a:ext cx="3384" cy="5681"/>
            </a:xfrm>
            <a:custGeom>
              <a:avLst/>
              <a:gdLst>
                <a:gd name="T0" fmla="*/ 8 w 13"/>
                <a:gd name="T1" fmla="*/ 3 h 23"/>
                <a:gd name="T2" fmla="*/ 5 w 13"/>
                <a:gd name="T3" fmla="*/ 0 h 23"/>
                <a:gd name="T4" fmla="*/ 0 w 13"/>
                <a:gd name="T5" fmla="*/ 1 h 23"/>
                <a:gd name="T6" fmla="*/ 0 w 13"/>
                <a:gd name="T7" fmla="*/ 5 h 23"/>
                <a:gd name="T8" fmla="*/ 1 w 13"/>
                <a:gd name="T9" fmla="*/ 7 h 23"/>
                <a:gd name="T10" fmla="*/ 3 w 13"/>
                <a:gd name="T11" fmla="*/ 9 h 23"/>
                <a:gd name="T12" fmla="*/ 6 w 13"/>
                <a:gd name="T13" fmla="*/ 9 h 23"/>
                <a:gd name="T14" fmla="*/ 7 w 13"/>
                <a:gd name="T15" fmla="*/ 13 h 23"/>
                <a:gd name="T16" fmla="*/ 7 w 13"/>
                <a:gd name="T17" fmla="*/ 20 h 23"/>
                <a:gd name="T18" fmla="*/ 9 w 13"/>
                <a:gd name="T19" fmla="*/ 22 h 23"/>
                <a:gd name="T20" fmla="*/ 11 w 13"/>
                <a:gd name="T21" fmla="*/ 14 h 23"/>
                <a:gd name="T22" fmla="*/ 12 w 13"/>
                <a:gd name="T23" fmla="*/ 10 h 23"/>
                <a:gd name="T24" fmla="*/ 10 w 13"/>
                <a:gd name="T25" fmla="*/ 7 h 23"/>
                <a:gd name="T26" fmla="*/ 8 w 13"/>
                <a:gd name="T27" fmla="*/ 5 h 23"/>
                <a:gd name="T28" fmla="*/ 7 w 13"/>
                <a:gd name="T29" fmla="*/ 4 h 23"/>
                <a:gd name="T30" fmla="*/ 7 w 13"/>
                <a:gd name="T31" fmla="*/ 4 h 23"/>
                <a:gd name="T32" fmla="*/ 8 w 13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3">
                  <a:moveTo>
                    <a:pt x="8" y="3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13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1" y="14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xmlns="" id="{A939D750-66D7-425F-9C32-54B9EA064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4045" y="4471943"/>
              <a:ext cx="7897" cy="5681"/>
            </a:xfrm>
            <a:custGeom>
              <a:avLst/>
              <a:gdLst>
                <a:gd name="T0" fmla="*/ 9 w 30"/>
                <a:gd name="T1" fmla="*/ 10 h 21"/>
                <a:gd name="T2" fmla="*/ 10 w 30"/>
                <a:gd name="T3" fmla="*/ 11 h 21"/>
                <a:gd name="T4" fmla="*/ 17 w 30"/>
                <a:gd name="T5" fmla="*/ 11 h 21"/>
                <a:gd name="T6" fmla="*/ 20 w 30"/>
                <a:gd name="T7" fmla="*/ 14 h 21"/>
                <a:gd name="T8" fmla="*/ 21 w 30"/>
                <a:gd name="T9" fmla="*/ 16 h 21"/>
                <a:gd name="T10" fmla="*/ 23 w 30"/>
                <a:gd name="T11" fmla="*/ 18 h 21"/>
                <a:gd name="T12" fmla="*/ 26 w 30"/>
                <a:gd name="T13" fmla="*/ 20 h 21"/>
                <a:gd name="T14" fmla="*/ 29 w 30"/>
                <a:gd name="T15" fmla="*/ 19 h 21"/>
                <a:gd name="T16" fmla="*/ 29 w 30"/>
                <a:gd name="T17" fmla="*/ 16 h 21"/>
                <a:gd name="T18" fmla="*/ 28 w 30"/>
                <a:gd name="T19" fmla="*/ 13 h 21"/>
                <a:gd name="T20" fmla="*/ 26 w 30"/>
                <a:gd name="T21" fmla="*/ 12 h 21"/>
                <a:gd name="T22" fmla="*/ 25 w 30"/>
                <a:gd name="T23" fmla="*/ 8 h 21"/>
                <a:gd name="T24" fmla="*/ 21 w 30"/>
                <a:gd name="T25" fmla="*/ 2 h 21"/>
                <a:gd name="T26" fmla="*/ 17 w 30"/>
                <a:gd name="T27" fmla="*/ 0 h 21"/>
                <a:gd name="T28" fmla="*/ 11 w 30"/>
                <a:gd name="T29" fmla="*/ 2 h 21"/>
                <a:gd name="T30" fmla="*/ 9 w 30"/>
                <a:gd name="T31" fmla="*/ 3 h 21"/>
                <a:gd name="T32" fmla="*/ 6 w 30"/>
                <a:gd name="T33" fmla="*/ 5 h 21"/>
                <a:gd name="T34" fmla="*/ 1 w 30"/>
                <a:gd name="T35" fmla="*/ 8 h 21"/>
                <a:gd name="T36" fmla="*/ 0 w 30"/>
                <a:gd name="T37" fmla="*/ 13 h 21"/>
                <a:gd name="T38" fmla="*/ 3 w 30"/>
                <a:gd name="T39" fmla="*/ 15 h 21"/>
                <a:gd name="T40" fmla="*/ 4 w 30"/>
                <a:gd name="T41" fmla="*/ 16 h 21"/>
                <a:gd name="T42" fmla="*/ 4 w 30"/>
                <a:gd name="T43" fmla="*/ 18 h 21"/>
                <a:gd name="T44" fmla="*/ 5 w 30"/>
                <a:gd name="T45" fmla="*/ 18 h 21"/>
                <a:gd name="T46" fmla="*/ 5 w 30"/>
                <a:gd name="T47" fmla="*/ 15 h 21"/>
                <a:gd name="T48" fmla="*/ 5 w 30"/>
                <a:gd name="T49" fmla="*/ 13 h 21"/>
                <a:gd name="T50" fmla="*/ 5 w 30"/>
                <a:gd name="T51" fmla="*/ 11 h 21"/>
                <a:gd name="T52" fmla="*/ 7 w 30"/>
                <a:gd name="T53" fmla="*/ 9 h 21"/>
                <a:gd name="T54" fmla="*/ 9 w 30"/>
                <a:gd name="T5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21">
                  <a:moveTo>
                    <a:pt x="9" y="10"/>
                  </a:moveTo>
                  <a:lnTo>
                    <a:pt x="10" y="11"/>
                  </a:lnTo>
                  <a:lnTo>
                    <a:pt x="17" y="11"/>
                  </a:lnTo>
                  <a:lnTo>
                    <a:pt x="20" y="14"/>
                  </a:lnTo>
                  <a:lnTo>
                    <a:pt x="21" y="16"/>
                  </a:lnTo>
                  <a:lnTo>
                    <a:pt x="23" y="18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28" y="13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9" y="3"/>
                  </a:lnTo>
                  <a:lnTo>
                    <a:pt x="6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xmlns="" id="{4FB1DCFF-6D87-47D6-A089-16DE6CC4D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3736" y="4471943"/>
              <a:ext cx="5641" cy="4544"/>
            </a:xfrm>
            <a:custGeom>
              <a:avLst/>
              <a:gdLst>
                <a:gd name="T0" fmla="*/ 13 w 22"/>
                <a:gd name="T1" fmla="*/ 0 h 19"/>
                <a:gd name="T2" fmla="*/ 8 w 22"/>
                <a:gd name="T3" fmla="*/ 2 h 19"/>
                <a:gd name="T4" fmla="*/ 4 w 22"/>
                <a:gd name="T5" fmla="*/ 3 h 19"/>
                <a:gd name="T6" fmla="*/ 0 w 22"/>
                <a:gd name="T7" fmla="*/ 4 h 19"/>
                <a:gd name="T8" fmla="*/ 0 w 22"/>
                <a:gd name="T9" fmla="*/ 8 h 19"/>
                <a:gd name="T10" fmla="*/ 1 w 22"/>
                <a:gd name="T11" fmla="*/ 10 h 19"/>
                <a:gd name="T12" fmla="*/ 2 w 22"/>
                <a:gd name="T13" fmla="*/ 11 h 19"/>
                <a:gd name="T14" fmla="*/ 5 w 22"/>
                <a:gd name="T15" fmla="*/ 13 h 19"/>
                <a:gd name="T16" fmla="*/ 6 w 22"/>
                <a:gd name="T17" fmla="*/ 15 h 19"/>
                <a:gd name="T18" fmla="*/ 8 w 22"/>
                <a:gd name="T19" fmla="*/ 18 h 19"/>
                <a:gd name="T20" fmla="*/ 10 w 22"/>
                <a:gd name="T21" fmla="*/ 18 h 19"/>
                <a:gd name="T22" fmla="*/ 15 w 22"/>
                <a:gd name="T23" fmla="*/ 18 h 19"/>
                <a:gd name="T24" fmla="*/ 17 w 22"/>
                <a:gd name="T25" fmla="*/ 15 h 19"/>
                <a:gd name="T26" fmla="*/ 21 w 22"/>
                <a:gd name="T27" fmla="*/ 6 h 19"/>
                <a:gd name="T28" fmla="*/ 19 w 22"/>
                <a:gd name="T29" fmla="*/ 2 h 19"/>
                <a:gd name="T30" fmla="*/ 13 w 22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9">
                  <a:moveTo>
                    <a:pt x="13" y="0"/>
                  </a:moveTo>
                  <a:lnTo>
                    <a:pt x="8" y="2"/>
                  </a:lnTo>
                  <a:lnTo>
                    <a:pt x="4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5" y="18"/>
                  </a:lnTo>
                  <a:lnTo>
                    <a:pt x="17" y="15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xmlns="" id="{6AE0A409-C1F7-4DA0-A3C6-656FD8E02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6704" y="4635543"/>
              <a:ext cx="1128" cy="1137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xmlns="" id="{7FF9193B-6629-4070-B1BC-D239AEDCC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7832" y="4635543"/>
              <a:ext cx="1129" cy="1137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xmlns="" id="{51C94348-FF53-4047-AB98-CF8DD6143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7832" y="4636678"/>
              <a:ext cx="1129" cy="1136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xmlns="" id="{58106B59-7370-4708-BF56-FD33021A7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2190" y="4635543"/>
              <a:ext cx="1128" cy="1137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xmlns="" id="{886D9D9C-C6E3-4CA4-92C1-3A7AEE1A3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7370" y="4314025"/>
              <a:ext cx="11283" cy="11361"/>
            </a:xfrm>
            <a:custGeom>
              <a:avLst/>
              <a:gdLst>
                <a:gd name="T0" fmla="*/ 42 w 46"/>
                <a:gd name="T1" fmla="*/ 36 h 44"/>
                <a:gd name="T2" fmla="*/ 24 w 46"/>
                <a:gd name="T3" fmla="*/ 21 h 44"/>
                <a:gd name="T4" fmla="*/ 12 w 46"/>
                <a:gd name="T5" fmla="*/ 5 h 44"/>
                <a:gd name="T6" fmla="*/ 8 w 46"/>
                <a:gd name="T7" fmla="*/ 2 h 44"/>
                <a:gd name="T8" fmla="*/ 7 w 46"/>
                <a:gd name="T9" fmla="*/ 2 h 44"/>
                <a:gd name="T10" fmla="*/ 0 w 46"/>
                <a:gd name="T11" fmla="*/ 0 h 44"/>
                <a:gd name="T12" fmla="*/ 3 w 46"/>
                <a:gd name="T13" fmla="*/ 5 h 44"/>
                <a:gd name="T14" fmla="*/ 9 w 46"/>
                <a:gd name="T15" fmla="*/ 12 h 44"/>
                <a:gd name="T16" fmla="*/ 12 w 46"/>
                <a:gd name="T17" fmla="*/ 15 h 44"/>
                <a:gd name="T18" fmla="*/ 17 w 46"/>
                <a:gd name="T19" fmla="*/ 22 h 44"/>
                <a:gd name="T20" fmla="*/ 36 w 46"/>
                <a:gd name="T21" fmla="*/ 39 h 44"/>
                <a:gd name="T22" fmla="*/ 44 w 46"/>
                <a:gd name="T23" fmla="*/ 43 h 44"/>
                <a:gd name="T24" fmla="*/ 44 w 46"/>
                <a:gd name="T25" fmla="*/ 43 h 44"/>
                <a:gd name="T26" fmla="*/ 45 w 46"/>
                <a:gd name="T27" fmla="*/ 43 h 44"/>
                <a:gd name="T28" fmla="*/ 42 w 46"/>
                <a:gd name="T2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4">
                  <a:moveTo>
                    <a:pt x="42" y="36"/>
                  </a:moveTo>
                  <a:lnTo>
                    <a:pt x="24" y="21"/>
                  </a:lnTo>
                  <a:lnTo>
                    <a:pt x="12" y="5"/>
                  </a:lnTo>
                  <a:lnTo>
                    <a:pt x="8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3" y="5"/>
                  </a:lnTo>
                  <a:lnTo>
                    <a:pt x="9" y="12"/>
                  </a:lnTo>
                  <a:lnTo>
                    <a:pt x="12" y="15"/>
                  </a:lnTo>
                  <a:lnTo>
                    <a:pt x="17" y="22"/>
                  </a:lnTo>
                  <a:lnTo>
                    <a:pt x="36" y="39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2" y="3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xmlns="" id="{A680F97C-BFA5-449E-B992-999B12FF7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1680" y="4389008"/>
              <a:ext cx="13539" cy="22722"/>
            </a:xfrm>
            <a:custGeom>
              <a:avLst/>
              <a:gdLst>
                <a:gd name="T0" fmla="*/ 23 w 54"/>
                <a:gd name="T1" fmla="*/ 8 h 88"/>
                <a:gd name="T2" fmla="*/ 14 w 54"/>
                <a:gd name="T3" fmla="*/ 2 h 88"/>
                <a:gd name="T4" fmla="*/ 6 w 54"/>
                <a:gd name="T5" fmla="*/ 0 h 88"/>
                <a:gd name="T6" fmla="*/ 6 w 54"/>
                <a:gd name="T7" fmla="*/ 0 h 88"/>
                <a:gd name="T8" fmla="*/ 5 w 54"/>
                <a:gd name="T9" fmla="*/ 0 h 88"/>
                <a:gd name="T10" fmla="*/ 0 w 54"/>
                <a:gd name="T11" fmla="*/ 1 h 88"/>
                <a:gd name="T12" fmla="*/ 7 w 54"/>
                <a:gd name="T13" fmla="*/ 13 h 88"/>
                <a:gd name="T14" fmla="*/ 17 w 54"/>
                <a:gd name="T15" fmla="*/ 26 h 88"/>
                <a:gd name="T16" fmla="*/ 25 w 54"/>
                <a:gd name="T17" fmla="*/ 38 h 88"/>
                <a:gd name="T18" fmla="*/ 25 w 54"/>
                <a:gd name="T19" fmla="*/ 50 h 88"/>
                <a:gd name="T20" fmla="*/ 31 w 54"/>
                <a:gd name="T21" fmla="*/ 57 h 88"/>
                <a:gd name="T22" fmla="*/ 41 w 54"/>
                <a:gd name="T23" fmla="*/ 78 h 88"/>
                <a:gd name="T24" fmla="*/ 48 w 54"/>
                <a:gd name="T25" fmla="*/ 86 h 88"/>
                <a:gd name="T26" fmla="*/ 48 w 54"/>
                <a:gd name="T27" fmla="*/ 86 h 88"/>
                <a:gd name="T28" fmla="*/ 48 w 54"/>
                <a:gd name="T29" fmla="*/ 86 h 88"/>
                <a:gd name="T30" fmla="*/ 53 w 54"/>
                <a:gd name="T31" fmla="*/ 87 h 88"/>
                <a:gd name="T32" fmla="*/ 53 w 54"/>
                <a:gd name="T33" fmla="*/ 79 h 88"/>
                <a:gd name="T34" fmla="*/ 46 w 54"/>
                <a:gd name="T35" fmla="*/ 57 h 88"/>
                <a:gd name="T36" fmla="*/ 42 w 54"/>
                <a:gd name="T37" fmla="*/ 51 h 88"/>
                <a:gd name="T38" fmla="*/ 34 w 54"/>
                <a:gd name="T39" fmla="*/ 43 h 88"/>
                <a:gd name="T40" fmla="*/ 28 w 54"/>
                <a:gd name="T41" fmla="*/ 34 h 88"/>
                <a:gd name="T42" fmla="*/ 29 w 54"/>
                <a:gd name="T43" fmla="*/ 18 h 88"/>
                <a:gd name="T44" fmla="*/ 23 w 54"/>
                <a:gd name="T4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88">
                  <a:moveTo>
                    <a:pt x="23" y="8"/>
                  </a:moveTo>
                  <a:lnTo>
                    <a:pt x="1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7" y="13"/>
                  </a:lnTo>
                  <a:lnTo>
                    <a:pt x="17" y="26"/>
                  </a:lnTo>
                  <a:lnTo>
                    <a:pt x="25" y="38"/>
                  </a:lnTo>
                  <a:lnTo>
                    <a:pt x="25" y="50"/>
                  </a:lnTo>
                  <a:lnTo>
                    <a:pt x="31" y="57"/>
                  </a:lnTo>
                  <a:lnTo>
                    <a:pt x="41" y="78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3" y="87"/>
                  </a:lnTo>
                  <a:lnTo>
                    <a:pt x="53" y="79"/>
                  </a:lnTo>
                  <a:lnTo>
                    <a:pt x="46" y="57"/>
                  </a:lnTo>
                  <a:lnTo>
                    <a:pt x="42" y="51"/>
                  </a:lnTo>
                  <a:lnTo>
                    <a:pt x="34" y="43"/>
                  </a:lnTo>
                  <a:lnTo>
                    <a:pt x="28" y="34"/>
                  </a:lnTo>
                  <a:lnTo>
                    <a:pt x="29" y="18"/>
                  </a:lnTo>
                  <a:lnTo>
                    <a:pt x="23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xmlns="" id="{68D213D7-17A2-45F5-8C44-5B05EB4FD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2299" y="4633270"/>
              <a:ext cx="1129" cy="1137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xmlns="" id="{F51935FE-A3A0-46E2-9C18-C247C337E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8961" y="4633270"/>
              <a:ext cx="1128" cy="11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xmlns="" id="{10266CB3-38E1-4891-9061-D5DCC5F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1170" y="4632134"/>
              <a:ext cx="1128" cy="1136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2 h 3"/>
                <a:gd name="T4" fmla="*/ 0 w 2"/>
                <a:gd name="T5" fmla="*/ 0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xmlns="" id="{BA9E6B36-E465-4F9C-B585-B30E1445F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2654" y="4391280"/>
              <a:ext cx="5642" cy="10225"/>
            </a:xfrm>
            <a:custGeom>
              <a:avLst/>
              <a:gdLst>
                <a:gd name="T0" fmla="*/ 17 w 21"/>
                <a:gd name="T1" fmla="*/ 28 h 39"/>
                <a:gd name="T2" fmla="*/ 8 w 21"/>
                <a:gd name="T3" fmla="*/ 13 h 39"/>
                <a:gd name="T4" fmla="*/ 6 w 21"/>
                <a:gd name="T5" fmla="*/ 2 h 39"/>
                <a:gd name="T6" fmla="*/ 3 w 21"/>
                <a:gd name="T7" fmla="*/ 1 h 39"/>
                <a:gd name="T8" fmla="*/ 2 w 21"/>
                <a:gd name="T9" fmla="*/ 0 h 39"/>
                <a:gd name="T10" fmla="*/ 1 w 21"/>
                <a:gd name="T11" fmla="*/ 0 h 39"/>
                <a:gd name="T12" fmla="*/ 0 w 21"/>
                <a:gd name="T13" fmla="*/ 0 h 39"/>
                <a:gd name="T14" fmla="*/ 8 w 21"/>
                <a:gd name="T15" fmla="*/ 20 h 39"/>
                <a:gd name="T16" fmla="*/ 12 w 21"/>
                <a:gd name="T17" fmla="*/ 28 h 39"/>
                <a:gd name="T18" fmla="*/ 20 w 21"/>
                <a:gd name="T19" fmla="*/ 37 h 39"/>
                <a:gd name="T20" fmla="*/ 19 w 21"/>
                <a:gd name="T21" fmla="*/ 37 h 39"/>
                <a:gd name="T22" fmla="*/ 20 w 21"/>
                <a:gd name="T23" fmla="*/ 38 h 39"/>
                <a:gd name="T24" fmla="*/ 17 w 21"/>
                <a:gd name="T25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9">
                  <a:moveTo>
                    <a:pt x="17" y="28"/>
                  </a:moveTo>
                  <a:lnTo>
                    <a:pt x="8" y="13"/>
                  </a:lnTo>
                  <a:lnTo>
                    <a:pt x="6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8" y="20"/>
                  </a:lnTo>
                  <a:lnTo>
                    <a:pt x="12" y="2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17" y="2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xmlns="" id="{3837A635-03E0-4492-B035-7E5BB9705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6455" y="4606004"/>
              <a:ext cx="13539" cy="13633"/>
            </a:xfrm>
            <a:custGeom>
              <a:avLst/>
              <a:gdLst>
                <a:gd name="T0" fmla="*/ 33 w 51"/>
                <a:gd name="T1" fmla="*/ 7 h 55"/>
                <a:gd name="T2" fmla="*/ 29 w 51"/>
                <a:gd name="T3" fmla="*/ 3 h 55"/>
                <a:gd name="T4" fmla="*/ 28 w 51"/>
                <a:gd name="T5" fmla="*/ 3 h 55"/>
                <a:gd name="T6" fmla="*/ 27 w 51"/>
                <a:gd name="T7" fmla="*/ 3 h 55"/>
                <a:gd name="T8" fmla="*/ 27 w 51"/>
                <a:gd name="T9" fmla="*/ 3 h 55"/>
                <a:gd name="T10" fmla="*/ 26 w 51"/>
                <a:gd name="T11" fmla="*/ 3 h 55"/>
                <a:gd name="T12" fmla="*/ 26 w 51"/>
                <a:gd name="T13" fmla="*/ 3 h 55"/>
                <a:gd name="T14" fmla="*/ 25 w 51"/>
                <a:gd name="T15" fmla="*/ 0 h 55"/>
                <a:gd name="T16" fmla="*/ 25 w 51"/>
                <a:gd name="T17" fmla="*/ 0 h 55"/>
                <a:gd name="T18" fmla="*/ 25 w 51"/>
                <a:gd name="T19" fmla="*/ 0 h 55"/>
                <a:gd name="T20" fmla="*/ 23 w 51"/>
                <a:gd name="T21" fmla="*/ 1 h 55"/>
                <a:gd name="T22" fmla="*/ 21 w 51"/>
                <a:gd name="T23" fmla="*/ 11 h 55"/>
                <a:gd name="T24" fmla="*/ 22 w 51"/>
                <a:gd name="T25" fmla="*/ 10 h 55"/>
                <a:gd name="T26" fmla="*/ 22 w 51"/>
                <a:gd name="T27" fmla="*/ 11 h 55"/>
                <a:gd name="T28" fmla="*/ 26 w 51"/>
                <a:gd name="T29" fmla="*/ 10 h 55"/>
                <a:gd name="T30" fmla="*/ 29 w 51"/>
                <a:gd name="T31" fmla="*/ 11 h 55"/>
                <a:gd name="T32" fmla="*/ 29 w 51"/>
                <a:gd name="T33" fmla="*/ 12 h 55"/>
                <a:gd name="T34" fmla="*/ 28 w 51"/>
                <a:gd name="T35" fmla="*/ 15 h 55"/>
                <a:gd name="T36" fmla="*/ 28 w 51"/>
                <a:gd name="T37" fmla="*/ 19 h 55"/>
                <a:gd name="T38" fmla="*/ 29 w 51"/>
                <a:gd name="T39" fmla="*/ 19 h 55"/>
                <a:gd name="T40" fmla="*/ 29 w 51"/>
                <a:gd name="T41" fmla="*/ 19 h 55"/>
                <a:gd name="T42" fmla="*/ 36 w 51"/>
                <a:gd name="T43" fmla="*/ 17 h 55"/>
                <a:gd name="T44" fmla="*/ 40 w 51"/>
                <a:gd name="T45" fmla="*/ 18 h 55"/>
                <a:gd name="T46" fmla="*/ 42 w 51"/>
                <a:gd name="T47" fmla="*/ 23 h 55"/>
                <a:gd name="T48" fmla="*/ 41 w 51"/>
                <a:gd name="T49" fmla="*/ 29 h 55"/>
                <a:gd name="T50" fmla="*/ 39 w 51"/>
                <a:gd name="T51" fmla="*/ 29 h 55"/>
                <a:gd name="T52" fmla="*/ 36 w 51"/>
                <a:gd name="T53" fmla="*/ 24 h 55"/>
                <a:gd name="T54" fmla="*/ 36 w 51"/>
                <a:gd name="T55" fmla="*/ 24 h 55"/>
                <a:gd name="T56" fmla="*/ 30 w 51"/>
                <a:gd name="T57" fmla="*/ 22 h 55"/>
                <a:gd name="T58" fmla="*/ 20 w 51"/>
                <a:gd name="T59" fmla="*/ 21 h 55"/>
                <a:gd name="T60" fmla="*/ 18 w 51"/>
                <a:gd name="T61" fmla="*/ 20 h 55"/>
                <a:gd name="T62" fmla="*/ 18 w 51"/>
                <a:gd name="T63" fmla="*/ 21 h 55"/>
                <a:gd name="T64" fmla="*/ 17 w 51"/>
                <a:gd name="T65" fmla="*/ 20 h 55"/>
                <a:gd name="T66" fmla="*/ 20 w 51"/>
                <a:gd name="T67" fmla="*/ 23 h 55"/>
                <a:gd name="T68" fmla="*/ 23 w 51"/>
                <a:gd name="T69" fmla="*/ 25 h 55"/>
                <a:gd name="T70" fmla="*/ 30 w 51"/>
                <a:gd name="T71" fmla="*/ 28 h 55"/>
                <a:gd name="T72" fmla="*/ 27 w 51"/>
                <a:gd name="T73" fmla="*/ 32 h 55"/>
                <a:gd name="T74" fmla="*/ 26 w 51"/>
                <a:gd name="T75" fmla="*/ 33 h 55"/>
                <a:gd name="T76" fmla="*/ 25 w 51"/>
                <a:gd name="T77" fmla="*/ 35 h 55"/>
                <a:gd name="T78" fmla="*/ 23 w 51"/>
                <a:gd name="T79" fmla="*/ 37 h 55"/>
                <a:gd name="T80" fmla="*/ 15 w 51"/>
                <a:gd name="T81" fmla="*/ 42 h 55"/>
                <a:gd name="T82" fmla="*/ 11 w 51"/>
                <a:gd name="T83" fmla="*/ 41 h 55"/>
                <a:gd name="T84" fmla="*/ 11 w 51"/>
                <a:gd name="T85" fmla="*/ 41 h 55"/>
                <a:gd name="T86" fmla="*/ 11 w 51"/>
                <a:gd name="T87" fmla="*/ 41 h 55"/>
                <a:gd name="T88" fmla="*/ 6 w 51"/>
                <a:gd name="T89" fmla="*/ 43 h 55"/>
                <a:gd name="T90" fmla="*/ 0 w 51"/>
                <a:gd name="T91" fmla="*/ 51 h 55"/>
                <a:gd name="T92" fmla="*/ 0 w 51"/>
                <a:gd name="T93" fmla="*/ 54 h 55"/>
                <a:gd name="T94" fmla="*/ 0 w 51"/>
                <a:gd name="T95" fmla="*/ 54 h 55"/>
                <a:gd name="T96" fmla="*/ 0 w 51"/>
                <a:gd name="T97" fmla="*/ 54 h 55"/>
                <a:gd name="T98" fmla="*/ 28 w 51"/>
                <a:gd name="T99" fmla="*/ 41 h 55"/>
                <a:gd name="T100" fmla="*/ 41 w 51"/>
                <a:gd name="T101" fmla="*/ 33 h 55"/>
                <a:gd name="T102" fmla="*/ 50 w 51"/>
                <a:gd name="T103" fmla="*/ 24 h 55"/>
                <a:gd name="T104" fmla="*/ 49 w 51"/>
                <a:gd name="T105" fmla="*/ 21 h 55"/>
                <a:gd name="T106" fmla="*/ 33 w 51"/>
                <a:gd name="T10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55">
                  <a:moveTo>
                    <a:pt x="33" y="7"/>
                  </a:moveTo>
                  <a:lnTo>
                    <a:pt x="29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6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6" y="17"/>
                  </a:lnTo>
                  <a:lnTo>
                    <a:pt x="40" y="18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0" y="22"/>
                  </a:lnTo>
                  <a:lnTo>
                    <a:pt x="20" y="21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7" y="20"/>
                  </a:lnTo>
                  <a:lnTo>
                    <a:pt x="20" y="23"/>
                  </a:lnTo>
                  <a:lnTo>
                    <a:pt x="23" y="25"/>
                  </a:lnTo>
                  <a:lnTo>
                    <a:pt x="30" y="28"/>
                  </a:lnTo>
                  <a:lnTo>
                    <a:pt x="27" y="32"/>
                  </a:lnTo>
                  <a:lnTo>
                    <a:pt x="26" y="33"/>
                  </a:lnTo>
                  <a:lnTo>
                    <a:pt x="25" y="35"/>
                  </a:lnTo>
                  <a:lnTo>
                    <a:pt x="23" y="37"/>
                  </a:lnTo>
                  <a:lnTo>
                    <a:pt x="15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6" y="43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8" y="41"/>
                  </a:lnTo>
                  <a:lnTo>
                    <a:pt x="41" y="33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33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xmlns="" id="{C115068C-F696-4033-9B4C-D02C13BE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8141" y="4378783"/>
              <a:ext cx="4513" cy="11361"/>
            </a:xfrm>
            <a:custGeom>
              <a:avLst/>
              <a:gdLst>
                <a:gd name="T0" fmla="*/ 12 w 17"/>
                <a:gd name="T1" fmla="*/ 12 h 42"/>
                <a:gd name="T2" fmla="*/ 6 w 17"/>
                <a:gd name="T3" fmla="*/ 2 h 42"/>
                <a:gd name="T4" fmla="*/ 4 w 17"/>
                <a:gd name="T5" fmla="*/ 0 h 42"/>
                <a:gd name="T6" fmla="*/ 3 w 17"/>
                <a:gd name="T7" fmla="*/ 0 h 42"/>
                <a:gd name="T8" fmla="*/ 3 w 17"/>
                <a:gd name="T9" fmla="*/ 0 h 42"/>
                <a:gd name="T10" fmla="*/ 2 w 17"/>
                <a:gd name="T11" fmla="*/ 0 h 42"/>
                <a:gd name="T12" fmla="*/ 0 w 17"/>
                <a:gd name="T13" fmla="*/ 3 h 42"/>
                <a:gd name="T14" fmla="*/ 5 w 17"/>
                <a:gd name="T15" fmla="*/ 10 h 42"/>
                <a:gd name="T16" fmla="*/ 10 w 17"/>
                <a:gd name="T17" fmla="*/ 32 h 42"/>
                <a:gd name="T18" fmla="*/ 15 w 17"/>
                <a:gd name="T19" fmla="*/ 41 h 42"/>
                <a:gd name="T20" fmla="*/ 15 w 17"/>
                <a:gd name="T21" fmla="*/ 40 h 42"/>
                <a:gd name="T22" fmla="*/ 15 w 17"/>
                <a:gd name="T23" fmla="*/ 41 h 42"/>
                <a:gd name="T24" fmla="*/ 16 w 17"/>
                <a:gd name="T25" fmla="*/ 30 h 42"/>
                <a:gd name="T26" fmla="*/ 16 w 17"/>
                <a:gd name="T27" fmla="*/ 21 h 42"/>
                <a:gd name="T28" fmla="*/ 12 w 17"/>
                <a:gd name="T2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42">
                  <a:moveTo>
                    <a:pt x="12" y="1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5" y="10"/>
                  </a:lnTo>
                  <a:lnTo>
                    <a:pt x="10" y="3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2" y="1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xmlns="" id="{59D97056-D823-45F0-B322-B90D12135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4816" y="4525341"/>
              <a:ext cx="4513" cy="3408"/>
            </a:xfrm>
            <a:custGeom>
              <a:avLst/>
              <a:gdLst>
                <a:gd name="T0" fmla="*/ 7 w 17"/>
                <a:gd name="T1" fmla="*/ 8 h 13"/>
                <a:gd name="T2" fmla="*/ 10 w 17"/>
                <a:gd name="T3" fmla="*/ 10 h 13"/>
                <a:gd name="T4" fmla="*/ 14 w 17"/>
                <a:gd name="T5" fmla="*/ 12 h 13"/>
                <a:gd name="T6" fmla="*/ 15 w 17"/>
                <a:gd name="T7" fmla="*/ 7 h 13"/>
                <a:gd name="T8" fmla="*/ 16 w 17"/>
                <a:gd name="T9" fmla="*/ 5 h 13"/>
                <a:gd name="T10" fmla="*/ 15 w 17"/>
                <a:gd name="T11" fmla="*/ 3 h 13"/>
                <a:gd name="T12" fmla="*/ 13 w 17"/>
                <a:gd name="T13" fmla="*/ 0 h 13"/>
                <a:gd name="T14" fmla="*/ 10 w 17"/>
                <a:gd name="T15" fmla="*/ 0 h 13"/>
                <a:gd name="T16" fmla="*/ 6 w 17"/>
                <a:gd name="T17" fmla="*/ 2 h 13"/>
                <a:gd name="T18" fmla="*/ 4 w 17"/>
                <a:gd name="T19" fmla="*/ 2 h 13"/>
                <a:gd name="T20" fmla="*/ 5 w 17"/>
                <a:gd name="T21" fmla="*/ 1 h 13"/>
                <a:gd name="T22" fmla="*/ 2 w 17"/>
                <a:gd name="T23" fmla="*/ 1 h 13"/>
                <a:gd name="T24" fmla="*/ 0 w 17"/>
                <a:gd name="T25" fmla="*/ 3 h 13"/>
                <a:gd name="T26" fmla="*/ 7 w 17"/>
                <a:gd name="T2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3">
                  <a:moveTo>
                    <a:pt x="7" y="8"/>
                  </a:moveTo>
                  <a:lnTo>
                    <a:pt x="10" y="10"/>
                  </a:lnTo>
                  <a:lnTo>
                    <a:pt x="14" y="12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7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xmlns="" id="{5698FCA0-7551-4A05-96A6-AC932973E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0612" y="4532157"/>
              <a:ext cx="2257" cy="2273"/>
            </a:xfrm>
            <a:custGeom>
              <a:avLst/>
              <a:gdLst>
                <a:gd name="T0" fmla="*/ 1 w 7"/>
                <a:gd name="T1" fmla="*/ 6 h 7"/>
                <a:gd name="T2" fmla="*/ 3 w 7"/>
                <a:gd name="T3" fmla="*/ 4 h 7"/>
                <a:gd name="T4" fmla="*/ 6 w 7"/>
                <a:gd name="T5" fmla="*/ 3 h 7"/>
                <a:gd name="T6" fmla="*/ 3 w 7"/>
                <a:gd name="T7" fmla="*/ 0 h 7"/>
                <a:gd name="T8" fmla="*/ 1 w 7"/>
                <a:gd name="T9" fmla="*/ 1 h 7"/>
                <a:gd name="T10" fmla="*/ 1 w 7"/>
                <a:gd name="T11" fmla="*/ 1 h 7"/>
                <a:gd name="T12" fmla="*/ 1 w 7"/>
                <a:gd name="T13" fmla="*/ 2 h 7"/>
                <a:gd name="T14" fmla="*/ 2 w 7"/>
                <a:gd name="T15" fmla="*/ 2 h 7"/>
                <a:gd name="T16" fmla="*/ 0 w 7"/>
                <a:gd name="T17" fmla="*/ 5 h 7"/>
                <a:gd name="T18" fmla="*/ 1 w 7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lnTo>
                    <a:pt x="3" y="4"/>
                  </a:lnTo>
                  <a:lnTo>
                    <a:pt x="6" y="3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1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xmlns="" id="{C8DB507B-A344-4261-BBFE-278B6C2AA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3997" y="4533293"/>
              <a:ext cx="2257" cy="2273"/>
            </a:xfrm>
            <a:custGeom>
              <a:avLst/>
              <a:gdLst>
                <a:gd name="T0" fmla="*/ 0 w 9"/>
                <a:gd name="T1" fmla="*/ 9 h 11"/>
                <a:gd name="T2" fmla="*/ 4 w 9"/>
                <a:gd name="T3" fmla="*/ 10 h 11"/>
                <a:gd name="T4" fmla="*/ 4 w 9"/>
                <a:gd name="T5" fmla="*/ 10 h 11"/>
                <a:gd name="T6" fmla="*/ 3 w 9"/>
                <a:gd name="T7" fmla="*/ 6 h 11"/>
                <a:gd name="T8" fmla="*/ 6 w 9"/>
                <a:gd name="T9" fmla="*/ 4 h 11"/>
                <a:gd name="T10" fmla="*/ 8 w 9"/>
                <a:gd name="T11" fmla="*/ 3 h 11"/>
                <a:gd name="T12" fmla="*/ 7 w 9"/>
                <a:gd name="T13" fmla="*/ 2 h 11"/>
                <a:gd name="T14" fmla="*/ 7 w 9"/>
                <a:gd name="T15" fmla="*/ 1 h 11"/>
                <a:gd name="T16" fmla="*/ 4 w 9"/>
                <a:gd name="T17" fmla="*/ 0 h 11"/>
                <a:gd name="T18" fmla="*/ 2 w 9"/>
                <a:gd name="T19" fmla="*/ 0 h 11"/>
                <a:gd name="T20" fmla="*/ 3 w 9"/>
                <a:gd name="T21" fmla="*/ 2 h 11"/>
                <a:gd name="T22" fmla="*/ 2 w 9"/>
                <a:gd name="T23" fmla="*/ 4 h 11"/>
                <a:gd name="T24" fmla="*/ 0 w 9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3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xmlns="" id="{A5B6B17C-8F69-4BC7-A2C0-9D604A7F3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0458" y="4525341"/>
              <a:ext cx="3384" cy="2273"/>
            </a:xfrm>
            <a:custGeom>
              <a:avLst/>
              <a:gdLst>
                <a:gd name="T0" fmla="*/ 8 w 12"/>
                <a:gd name="T1" fmla="*/ 6 h 9"/>
                <a:gd name="T2" fmla="*/ 11 w 12"/>
                <a:gd name="T3" fmla="*/ 3 h 9"/>
                <a:gd name="T4" fmla="*/ 10 w 12"/>
                <a:gd name="T5" fmla="*/ 1 h 9"/>
                <a:gd name="T6" fmla="*/ 3 w 12"/>
                <a:gd name="T7" fmla="*/ 0 h 9"/>
                <a:gd name="T8" fmla="*/ 0 w 12"/>
                <a:gd name="T9" fmla="*/ 1 h 9"/>
                <a:gd name="T10" fmla="*/ 0 w 12"/>
                <a:gd name="T11" fmla="*/ 4 h 9"/>
                <a:gd name="T12" fmla="*/ 2 w 12"/>
                <a:gd name="T13" fmla="*/ 6 h 9"/>
                <a:gd name="T14" fmla="*/ 4 w 12"/>
                <a:gd name="T15" fmla="*/ 8 h 9"/>
                <a:gd name="T16" fmla="*/ 8 w 12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8" y="6"/>
                  </a:moveTo>
                  <a:lnTo>
                    <a:pt x="11" y="3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8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xmlns="" id="{9310103A-CFF6-45A2-9393-27AD87E9E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9330" y="4527612"/>
              <a:ext cx="4513" cy="4544"/>
            </a:xfrm>
            <a:custGeom>
              <a:avLst/>
              <a:gdLst>
                <a:gd name="T0" fmla="*/ 0 w 17"/>
                <a:gd name="T1" fmla="*/ 5 h 17"/>
                <a:gd name="T2" fmla="*/ 3 w 17"/>
                <a:gd name="T3" fmla="*/ 11 h 17"/>
                <a:gd name="T4" fmla="*/ 7 w 17"/>
                <a:gd name="T5" fmla="*/ 16 h 17"/>
                <a:gd name="T6" fmla="*/ 10 w 17"/>
                <a:gd name="T7" fmla="*/ 16 h 17"/>
                <a:gd name="T8" fmla="*/ 13 w 17"/>
                <a:gd name="T9" fmla="*/ 14 h 17"/>
                <a:gd name="T10" fmla="*/ 14 w 17"/>
                <a:gd name="T11" fmla="*/ 11 h 17"/>
                <a:gd name="T12" fmla="*/ 16 w 17"/>
                <a:gd name="T13" fmla="*/ 5 h 17"/>
                <a:gd name="T14" fmla="*/ 14 w 17"/>
                <a:gd name="T15" fmla="*/ 1 h 17"/>
                <a:gd name="T16" fmla="*/ 12 w 17"/>
                <a:gd name="T17" fmla="*/ 0 h 17"/>
                <a:gd name="T18" fmla="*/ 7 w 17"/>
                <a:gd name="T19" fmla="*/ 0 h 17"/>
                <a:gd name="T20" fmla="*/ 2 w 17"/>
                <a:gd name="T21" fmla="*/ 2 h 17"/>
                <a:gd name="T22" fmla="*/ 0 w 17"/>
                <a:gd name="T2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lnTo>
                    <a:pt x="3" y="11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4" y="11"/>
                  </a:lnTo>
                  <a:lnTo>
                    <a:pt x="16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xmlns="" id="{4095C8B3-65E3-4070-92CB-083C25B2B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4816" y="4524204"/>
              <a:ext cx="4513" cy="1137"/>
            </a:xfrm>
            <a:custGeom>
              <a:avLst/>
              <a:gdLst>
                <a:gd name="T0" fmla="*/ 17 w 18"/>
                <a:gd name="T1" fmla="*/ 2 h 5"/>
                <a:gd name="T2" fmla="*/ 17 w 18"/>
                <a:gd name="T3" fmla="*/ 1 h 5"/>
                <a:gd name="T4" fmla="*/ 11 w 18"/>
                <a:gd name="T5" fmla="*/ 1 h 5"/>
                <a:gd name="T6" fmla="*/ 3 w 18"/>
                <a:gd name="T7" fmla="*/ 0 h 5"/>
                <a:gd name="T8" fmla="*/ 0 w 18"/>
                <a:gd name="T9" fmla="*/ 1 h 5"/>
                <a:gd name="T10" fmla="*/ 0 w 18"/>
                <a:gd name="T11" fmla="*/ 4 h 5"/>
                <a:gd name="T12" fmla="*/ 3 w 18"/>
                <a:gd name="T13" fmla="*/ 4 h 5"/>
                <a:gd name="T14" fmla="*/ 17 w 18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">
                  <a:moveTo>
                    <a:pt x="17" y="2"/>
                  </a:moveTo>
                  <a:lnTo>
                    <a:pt x="17" y="1"/>
                  </a:lnTo>
                  <a:lnTo>
                    <a:pt x="11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3" y="4"/>
                  </a:lnTo>
                  <a:lnTo>
                    <a:pt x="17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xmlns="" id="{CC724283-A80B-47A2-ABAE-4047A1994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0754" y="4299256"/>
              <a:ext cx="2257" cy="2273"/>
            </a:xfrm>
            <a:custGeom>
              <a:avLst/>
              <a:gdLst>
                <a:gd name="T0" fmla="*/ 4 w 9"/>
                <a:gd name="T1" fmla="*/ 1 h 7"/>
                <a:gd name="T2" fmla="*/ 3 w 9"/>
                <a:gd name="T3" fmla="*/ 1 h 7"/>
                <a:gd name="T4" fmla="*/ 2 w 9"/>
                <a:gd name="T5" fmla="*/ 0 h 7"/>
                <a:gd name="T6" fmla="*/ 1 w 9"/>
                <a:gd name="T7" fmla="*/ 2 h 7"/>
                <a:gd name="T8" fmla="*/ 0 w 9"/>
                <a:gd name="T9" fmla="*/ 6 h 7"/>
                <a:gd name="T10" fmla="*/ 0 w 9"/>
                <a:gd name="T11" fmla="*/ 6 h 7"/>
                <a:gd name="T12" fmla="*/ 0 w 9"/>
                <a:gd name="T13" fmla="*/ 6 h 7"/>
                <a:gd name="T14" fmla="*/ 7 w 9"/>
                <a:gd name="T15" fmla="*/ 2 h 7"/>
                <a:gd name="T16" fmla="*/ 7 w 9"/>
                <a:gd name="T17" fmla="*/ 2 h 7"/>
                <a:gd name="T18" fmla="*/ 7 w 9"/>
                <a:gd name="T19" fmla="*/ 2 h 7"/>
                <a:gd name="T20" fmla="*/ 7 w 9"/>
                <a:gd name="T21" fmla="*/ 2 h 7"/>
                <a:gd name="T22" fmla="*/ 8 w 9"/>
                <a:gd name="T23" fmla="*/ 1 h 7"/>
                <a:gd name="T24" fmla="*/ 7 w 9"/>
                <a:gd name="T25" fmla="*/ 1 h 7"/>
                <a:gd name="T26" fmla="*/ 8 w 9"/>
                <a:gd name="T27" fmla="*/ 1 h 7"/>
                <a:gd name="T28" fmla="*/ 6 w 9"/>
                <a:gd name="T29" fmla="*/ 2 h 7"/>
                <a:gd name="T30" fmla="*/ 4 w 9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xmlns="" id="{235D3374-BC58-4213-BBB0-C3DA6A5AA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5126" y="4531021"/>
              <a:ext cx="2257" cy="4544"/>
            </a:xfrm>
            <a:custGeom>
              <a:avLst/>
              <a:gdLst>
                <a:gd name="T0" fmla="*/ 3 w 9"/>
                <a:gd name="T1" fmla="*/ 7 h 16"/>
                <a:gd name="T2" fmla="*/ 5 w 9"/>
                <a:gd name="T3" fmla="*/ 9 h 16"/>
                <a:gd name="T4" fmla="*/ 6 w 9"/>
                <a:gd name="T5" fmla="*/ 15 h 16"/>
                <a:gd name="T6" fmla="*/ 7 w 9"/>
                <a:gd name="T7" fmla="*/ 15 h 16"/>
                <a:gd name="T8" fmla="*/ 8 w 9"/>
                <a:gd name="T9" fmla="*/ 12 h 16"/>
                <a:gd name="T10" fmla="*/ 8 w 9"/>
                <a:gd name="T11" fmla="*/ 8 h 16"/>
                <a:gd name="T12" fmla="*/ 5 w 9"/>
                <a:gd name="T13" fmla="*/ 3 h 16"/>
                <a:gd name="T14" fmla="*/ 2 w 9"/>
                <a:gd name="T15" fmla="*/ 0 h 16"/>
                <a:gd name="T16" fmla="*/ 0 w 9"/>
                <a:gd name="T17" fmla="*/ 3 h 16"/>
                <a:gd name="T18" fmla="*/ 0 w 9"/>
                <a:gd name="T19" fmla="*/ 7 h 16"/>
                <a:gd name="T20" fmla="*/ 1 w 9"/>
                <a:gd name="T21" fmla="*/ 7 h 16"/>
                <a:gd name="T22" fmla="*/ 3 w 9"/>
                <a:gd name="T2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6">
                  <a:moveTo>
                    <a:pt x="3" y="7"/>
                  </a:moveTo>
                  <a:lnTo>
                    <a:pt x="5" y="9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xmlns="" id="{B5899002-E13F-40AE-9E9D-40EE85C39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6610" y="4604868"/>
              <a:ext cx="5641" cy="5680"/>
            </a:xfrm>
            <a:custGeom>
              <a:avLst/>
              <a:gdLst>
                <a:gd name="T0" fmla="*/ 15 w 20"/>
                <a:gd name="T1" fmla="*/ 5 h 21"/>
                <a:gd name="T2" fmla="*/ 13 w 20"/>
                <a:gd name="T3" fmla="*/ 4 h 21"/>
                <a:gd name="T4" fmla="*/ 10 w 20"/>
                <a:gd name="T5" fmla="*/ 2 h 21"/>
                <a:gd name="T6" fmla="*/ 7 w 20"/>
                <a:gd name="T7" fmla="*/ 1 h 21"/>
                <a:gd name="T8" fmla="*/ 4 w 20"/>
                <a:gd name="T9" fmla="*/ 1 h 21"/>
                <a:gd name="T10" fmla="*/ 2 w 20"/>
                <a:gd name="T11" fmla="*/ 0 h 21"/>
                <a:gd name="T12" fmla="*/ 1 w 20"/>
                <a:gd name="T13" fmla="*/ 1 h 21"/>
                <a:gd name="T14" fmla="*/ 0 w 20"/>
                <a:gd name="T15" fmla="*/ 6 h 21"/>
                <a:gd name="T16" fmla="*/ 0 w 20"/>
                <a:gd name="T17" fmla="*/ 12 h 21"/>
                <a:gd name="T18" fmla="*/ 3 w 20"/>
                <a:gd name="T19" fmla="*/ 15 h 21"/>
                <a:gd name="T20" fmla="*/ 4 w 20"/>
                <a:gd name="T21" fmla="*/ 16 h 21"/>
                <a:gd name="T22" fmla="*/ 5 w 20"/>
                <a:gd name="T23" fmla="*/ 17 h 21"/>
                <a:gd name="T24" fmla="*/ 7 w 20"/>
                <a:gd name="T25" fmla="*/ 17 h 21"/>
                <a:gd name="T26" fmla="*/ 9 w 20"/>
                <a:gd name="T27" fmla="*/ 15 h 21"/>
                <a:gd name="T28" fmla="*/ 10 w 20"/>
                <a:gd name="T29" fmla="*/ 14 h 21"/>
                <a:gd name="T30" fmla="*/ 13 w 20"/>
                <a:gd name="T31" fmla="*/ 15 h 21"/>
                <a:gd name="T32" fmla="*/ 16 w 20"/>
                <a:gd name="T33" fmla="*/ 17 h 21"/>
                <a:gd name="T34" fmla="*/ 18 w 20"/>
                <a:gd name="T35" fmla="*/ 20 h 21"/>
                <a:gd name="T36" fmla="*/ 19 w 20"/>
                <a:gd name="T37" fmla="*/ 17 h 21"/>
                <a:gd name="T38" fmla="*/ 17 w 20"/>
                <a:gd name="T39" fmla="*/ 9 h 21"/>
                <a:gd name="T40" fmla="*/ 15 w 20"/>
                <a:gd name="T4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1">
                  <a:moveTo>
                    <a:pt x="15" y="5"/>
                  </a:moveTo>
                  <a:lnTo>
                    <a:pt x="13" y="4"/>
                  </a:lnTo>
                  <a:lnTo>
                    <a:pt x="10" y="2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0" y="14"/>
                  </a:lnTo>
                  <a:lnTo>
                    <a:pt x="13" y="15"/>
                  </a:lnTo>
                  <a:lnTo>
                    <a:pt x="16" y="17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17" y="9"/>
                  </a:lnTo>
                  <a:lnTo>
                    <a:pt x="15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xmlns="" id="{32028F8C-DFF7-4B63-8B21-0DCE66B44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9318" y="4186781"/>
              <a:ext cx="1128" cy="1136"/>
            </a:xfrm>
            <a:custGeom>
              <a:avLst/>
              <a:gdLst>
                <a:gd name="T0" fmla="*/ 3 w 6"/>
                <a:gd name="T1" fmla="*/ 3 h 5"/>
                <a:gd name="T2" fmla="*/ 4 w 6"/>
                <a:gd name="T3" fmla="*/ 4 h 5"/>
                <a:gd name="T4" fmla="*/ 4 w 6"/>
                <a:gd name="T5" fmla="*/ 4 h 5"/>
                <a:gd name="T6" fmla="*/ 5 w 6"/>
                <a:gd name="T7" fmla="*/ 3 h 5"/>
                <a:gd name="T8" fmla="*/ 5 w 6"/>
                <a:gd name="T9" fmla="*/ 2 h 5"/>
                <a:gd name="T10" fmla="*/ 3 w 6"/>
                <a:gd name="T11" fmla="*/ 0 h 5"/>
                <a:gd name="T12" fmla="*/ 0 w 6"/>
                <a:gd name="T13" fmla="*/ 0 h 5"/>
                <a:gd name="T14" fmla="*/ 2 w 6"/>
                <a:gd name="T15" fmla="*/ 1 h 5"/>
                <a:gd name="T16" fmla="*/ 3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3" y="3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xmlns="" id="{93947B1A-5BD7-4099-965A-1BC58E5D7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6872" y="4532157"/>
              <a:ext cx="1128" cy="1136"/>
            </a:xfrm>
            <a:custGeom>
              <a:avLst/>
              <a:gdLst>
                <a:gd name="T0" fmla="*/ 5 w 6"/>
                <a:gd name="T1" fmla="*/ 0 h 6"/>
                <a:gd name="T2" fmla="*/ 3 w 6"/>
                <a:gd name="T3" fmla="*/ 0 h 6"/>
                <a:gd name="T4" fmla="*/ 3 w 6"/>
                <a:gd name="T5" fmla="*/ 2 h 6"/>
                <a:gd name="T6" fmla="*/ 1 w 6"/>
                <a:gd name="T7" fmla="*/ 3 h 6"/>
                <a:gd name="T8" fmla="*/ 0 w 6"/>
                <a:gd name="T9" fmla="*/ 5 h 6"/>
                <a:gd name="T10" fmla="*/ 1 w 6"/>
                <a:gd name="T11" fmla="*/ 5 h 6"/>
                <a:gd name="T12" fmla="*/ 4 w 6"/>
                <a:gd name="T13" fmla="*/ 3 h 6"/>
                <a:gd name="T14" fmla="*/ 5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4" y="3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xmlns="" id="{D677309F-D948-4B91-9185-50A45C3C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4459" y="4542381"/>
              <a:ext cx="1129" cy="1137"/>
            </a:xfrm>
            <a:custGeom>
              <a:avLst/>
              <a:gdLst>
                <a:gd name="T0" fmla="*/ 2 w 3"/>
                <a:gd name="T1" fmla="*/ 3 h 5"/>
                <a:gd name="T2" fmla="*/ 1 w 3"/>
                <a:gd name="T3" fmla="*/ 1 h 5"/>
                <a:gd name="T4" fmla="*/ 0 w 3"/>
                <a:gd name="T5" fmla="*/ 0 h 5"/>
                <a:gd name="T6" fmla="*/ 0 w 3"/>
                <a:gd name="T7" fmla="*/ 4 h 5"/>
                <a:gd name="T8" fmla="*/ 1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xmlns="" id="{0AD001B5-C2B2-42AF-A9A7-CAD6AEE7F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6717" y="4567376"/>
              <a:ext cx="1129" cy="1137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3 h 4"/>
                <a:gd name="T4" fmla="*/ 2 w 3"/>
                <a:gd name="T5" fmla="*/ 2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xmlns="" id="{F40E2060-D298-455B-AE02-FBB60A490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6717" y="4543518"/>
              <a:ext cx="2257" cy="2273"/>
            </a:xfrm>
            <a:custGeom>
              <a:avLst/>
              <a:gdLst>
                <a:gd name="T0" fmla="*/ 4 w 7"/>
                <a:gd name="T1" fmla="*/ 1 h 9"/>
                <a:gd name="T2" fmla="*/ 2 w 7"/>
                <a:gd name="T3" fmla="*/ 0 h 9"/>
                <a:gd name="T4" fmla="*/ 0 w 7"/>
                <a:gd name="T5" fmla="*/ 1 h 9"/>
                <a:gd name="T6" fmla="*/ 0 w 7"/>
                <a:gd name="T7" fmla="*/ 2 h 9"/>
                <a:gd name="T8" fmla="*/ 2 w 7"/>
                <a:gd name="T9" fmla="*/ 4 h 9"/>
                <a:gd name="T10" fmla="*/ 3 w 7"/>
                <a:gd name="T11" fmla="*/ 6 h 9"/>
                <a:gd name="T12" fmla="*/ 5 w 7"/>
                <a:gd name="T13" fmla="*/ 7 h 9"/>
                <a:gd name="T14" fmla="*/ 6 w 7"/>
                <a:gd name="T15" fmla="*/ 8 h 9"/>
                <a:gd name="T16" fmla="*/ 6 w 7"/>
                <a:gd name="T17" fmla="*/ 6 h 9"/>
                <a:gd name="T18" fmla="*/ 6 w 7"/>
                <a:gd name="T19" fmla="*/ 3 h 9"/>
                <a:gd name="T20" fmla="*/ 4 w 7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xmlns="" id="{A6B4F494-9E81-4C95-A9DD-2E4B6E205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1076" y="4541246"/>
              <a:ext cx="1128" cy="1136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1 h 5"/>
                <a:gd name="T4" fmla="*/ 3 w 4"/>
                <a:gd name="T5" fmla="*/ 4 h 5"/>
                <a:gd name="T6" fmla="*/ 3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0" y="1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xmlns="" id="{BE880354-5E51-406F-B23F-324C3C354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3332" y="4569649"/>
              <a:ext cx="3384" cy="4544"/>
            </a:xfrm>
            <a:custGeom>
              <a:avLst/>
              <a:gdLst>
                <a:gd name="T0" fmla="*/ 5 w 15"/>
                <a:gd name="T1" fmla="*/ 7 h 17"/>
                <a:gd name="T2" fmla="*/ 2 w 15"/>
                <a:gd name="T3" fmla="*/ 10 h 17"/>
                <a:gd name="T4" fmla="*/ 0 w 15"/>
                <a:gd name="T5" fmla="*/ 12 h 17"/>
                <a:gd name="T6" fmla="*/ 0 w 15"/>
                <a:gd name="T7" fmla="*/ 16 h 17"/>
                <a:gd name="T8" fmla="*/ 2 w 15"/>
                <a:gd name="T9" fmla="*/ 15 h 17"/>
                <a:gd name="T10" fmla="*/ 7 w 15"/>
                <a:gd name="T11" fmla="*/ 10 h 17"/>
                <a:gd name="T12" fmla="*/ 10 w 15"/>
                <a:gd name="T13" fmla="*/ 8 h 17"/>
                <a:gd name="T14" fmla="*/ 14 w 15"/>
                <a:gd name="T15" fmla="*/ 2 h 17"/>
                <a:gd name="T16" fmla="*/ 13 w 15"/>
                <a:gd name="T17" fmla="*/ 0 h 17"/>
                <a:gd name="T18" fmla="*/ 5 w 15"/>
                <a:gd name="T1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5" y="7"/>
                  </a:moveTo>
                  <a:lnTo>
                    <a:pt x="2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xmlns="" id="{2E120C1A-5ACE-452E-B5BB-874131D09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1230" y="4561696"/>
              <a:ext cx="3385" cy="5680"/>
            </a:xfrm>
            <a:custGeom>
              <a:avLst/>
              <a:gdLst>
                <a:gd name="T0" fmla="*/ 12 w 14"/>
                <a:gd name="T1" fmla="*/ 0 h 22"/>
                <a:gd name="T2" fmla="*/ 10 w 14"/>
                <a:gd name="T3" fmla="*/ 3 h 22"/>
                <a:gd name="T4" fmla="*/ 0 w 14"/>
                <a:gd name="T5" fmla="*/ 21 h 22"/>
                <a:gd name="T6" fmla="*/ 4 w 14"/>
                <a:gd name="T7" fmla="*/ 18 h 22"/>
                <a:gd name="T8" fmla="*/ 10 w 14"/>
                <a:gd name="T9" fmla="*/ 8 h 22"/>
                <a:gd name="T10" fmla="*/ 13 w 14"/>
                <a:gd name="T11" fmla="*/ 3 h 22"/>
                <a:gd name="T12" fmla="*/ 13 w 14"/>
                <a:gd name="T13" fmla="*/ 2 h 22"/>
                <a:gd name="T14" fmla="*/ 12 w 14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2">
                  <a:moveTo>
                    <a:pt x="12" y="0"/>
                  </a:moveTo>
                  <a:lnTo>
                    <a:pt x="10" y="3"/>
                  </a:lnTo>
                  <a:lnTo>
                    <a:pt x="0" y="21"/>
                  </a:lnTo>
                  <a:lnTo>
                    <a:pt x="4" y="18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xmlns="" id="{FA64F395-C608-447E-AD3A-05AAFE87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7845" y="4540110"/>
              <a:ext cx="1128" cy="3409"/>
            </a:xfrm>
            <a:custGeom>
              <a:avLst/>
              <a:gdLst>
                <a:gd name="T0" fmla="*/ 3 w 5"/>
                <a:gd name="T1" fmla="*/ 11 h 12"/>
                <a:gd name="T2" fmla="*/ 4 w 5"/>
                <a:gd name="T3" fmla="*/ 10 h 12"/>
                <a:gd name="T4" fmla="*/ 4 w 5"/>
                <a:gd name="T5" fmla="*/ 6 h 12"/>
                <a:gd name="T6" fmla="*/ 2 w 5"/>
                <a:gd name="T7" fmla="*/ 1 h 12"/>
                <a:gd name="T8" fmla="*/ 1 w 5"/>
                <a:gd name="T9" fmla="*/ 0 h 12"/>
                <a:gd name="T10" fmla="*/ 0 w 5"/>
                <a:gd name="T11" fmla="*/ 2 h 12"/>
                <a:gd name="T12" fmla="*/ 0 w 5"/>
                <a:gd name="T13" fmla="*/ 6 h 12"/>
                <a:gd name="T14" fmla="*/ 3 w 5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2">
                  <a:moveTo>
                    <a:pt x="3" y="11"/>
                  </a:moveTo>
                  <a:lnTo>
                    <a:pt x="4" y="10"/>
                  </a:lnTo>
                  <a:lnTo>
                    <a:pt x="4" y="6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3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xmlns="" id="{03AAD1AA-F01C-4A15-ABE6-67DCC592A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5743" y="4508299"/>
              <a:ext cx="28207" cy="52261"/>
            </a:xfrm>
            <a:custGeom>
              <a:avLst/>
              <a:gdLst>
                <a:gd name="T0" fmla="*/ 96 w 112"/>
                <a:gd name="T1" fmla="*/ 6 h 201"/>
                <a:gd name="T2" fmla="*/ 83 w 112"/>
                <a:gd name="T3" fmla="*/ 28 h 201"/>
                <a:gd name="T4" fmla="*/ 69 w 112"/>
                <a:gd name="T5" fmla="*/ 36 h 201"/>
                <a:gd name="T6" fmla="*/ 74 w 112"/>
                <a:gd name="T7" fmla="*/ 42 h 201"/>
                <a:gd name="T8" fmla="*/ 80 w 112"/>
                <a:gd name="T9" fmla="*/ 51 h 201"/>
                <a:gd name="T10" fmla="*/ 66 w 112"/>
                <a:gd name="T11" fmla="*/ 80 h 201"/>
                <a:gd name="T12" fmla="*/ 43 w 112"/>
                <a:gd name="T13" fmla="*/ 99 h 201"/>
                <a:gd name="T14" fmla="*/ 42 w 112"/>
                <a:gd name="T15" fmla="*/ 107 h 201"/>
                <a:gd name="T16" fmla="*/ 47 w 112"/>
                <a:gd name="T17" fmla="*/ 105 h 201"/>
                <a:gd name="T18" fmla="*/ 52 w 112"/>
                <a:gd name="T19" fmla="*/ 105 h 201"/>
                <a:gd name="T20" fmla="*/ 54 w 112"/>
                <a:gd name="T21" fmla="*/ 114 h 201"/>
                <a:gd name="T22" fmla="*/ 51 w 112"/>
                <a:gd name="T23" fmla="*/ 113 h 201"/>
                <a:gd name="T24" fmla="*/ 50 w 112"/>
                <a:gd name="T25" fmla="*/ 114 h 201"/>
                <a:gd name="T26" fmla="*/ 52 w 112"/>
                <a:gd name="T27" fmla="*/ 118 h 201"/>
                <a:gd name="T28" fmla="*/ 46 w 112"/>
                <a:gd name="T29" fmla="*/ 127 h 201"/>
                <a:gd name="T30" fmla="*/ 40 w 112"/>
                <a:gd name="T31" fmla="*/ 135 h 201"/>
                <a:gd name="T32" fmla="*/ 30 w 112"/>
                <a:gd name="T33" fmla="*/ 153 h 201"/>
                <a:gd name="T34" fmla="*/ 23 w 112"/>
                <a:gd name="T35" fmla="*/ 166 h 201"/>
                <a:gd name="T36" fmla="*/ 15 w 112"/>
                <a:gd name="T37" fmla="*/ 171 h 201"/>
                <a:gd name="T38" fmla="*/ 9 w 112"/>
                <a:gd name="T39" fmla="*/ 190 h 201"/>
                <a:gd name="T40" fmla="*/ 0 w 112"/>
                <a:gd name="T41" fmla="*/ 196 h 201"/>
                <a:gd name="T42" fmla="*/ 3 w 112"/>
                <a:gd name="T43" fmla="*/ 200 h 201"/>
                <a:gd name="T44" fmla="*/ 11 w 112"/>
                <a:gd name="T45" fmla="*/ 199 h 201"/>
                <a:gd name="T46" fmla="*/ 30 w 112"/>
                <a:gd name="T47" fmla="*/ 166 h 201"/>
                <a:gd name="T48" fmla="*/ 43 w 112"/>
                <a:gd name="T49" fmla="*/ 148 h 201"/>
                <a:gd name="T50" fmla="*/ 46 w 112"/>
                <a:gd name="T51" fmla="*/ 132 h 201"/>
                <a:gd name="T52" fmla="*/ 55 w 112"/>
                <a:gd name="T53" fmla="*/ 129 h 201"/>
                <a:gd name="T54" fmla="*/ 81 w 112"/>
                <a:gd name="T55" fmla="*/ 88 h 201"/>
                <a:gd name="T56" fmla="*/ 82 w 112"/>
                <a:gd name="T57" fmla="*/ 70 h 201"/>
                <a:gd name="T58" fmla="*/ 100 w 112"/>
                <a:gd name="T59" fmla="*/ 32 h 201"/>
                <a:gd name="T60" fmla="*/ 102 w 112"/>
                <a:gd name="T61" fmla="*/ 24 h 201"/>
                <a:gd name="T62" fmla="*/ 105 w 112"/>
                <a:gd name="T63" fmla="*/ 13 h 201"/>
                <a:gd name="T64" fmla="*/ 108 w 112"/>
                <a:gd name="T65" fmla="*/ 8 h 201"/>
                <a:gd name="T66" fmla="*/ 111 w 112"/>
                <a:gd name="T67" fmla="*/ 5 h 201"/>
                <a:gd name="T68" fmla="*/ 102 w 112"/>
                <a:gd name="T6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201">
                  <a:moveTo>
                    <a:pt x="102" y="0"/>
                  </a:moveTo>
                  <a:lnTo>
                    <a:pt x="96" y="6"/>
                  </a:lnTo>
                  <a:lnTo>
                    <a:pt x="88" y="23"/>
                  </a:lnTo>
                  <a:lnTo>
                    <a:pt x="83" y="28"/>
                  </a:lnTo>
                  <a:lnTo>
                    <a:pt x="71" y="33"/>
                  </a:lnTo>
                  <a:lnTo>
                    <a:pt x="69" y="36"/>
                  </a:lnTo>
                  <a:lnTo>
                    <a:pt x="71" y="41"/>
                  </a:lnTo>
                  <a:lnTo>
                    <a:pt x="74" y="42"/>
                  </a:lnTo>
                  <a:lnTo>
                    <a:pt x="78" y="45"/>
                  </a:lnTo>
                  <a:lnTo>
                    <a:pt x="80" y="51"/>
                  </a:lnTo>
                  <a:lnTo>
                    <a:pt x="78" y="61"/>
                  </a:lnTo>
                  <a:lnTo>
                    <a:pt x="66" y="80"/>
                  </a:lnTo>
                  <a:lnTo>
                    <a:pt x="62" y="100"/>
                  </a:lnTo>
                  <a:lnTo>
                    <a:pt x="43" y="99"/>
                  </a:lnTo>
                  <a:lnTo>
                    <a:pt x="42" y="108"/>
                  </a:lnTo>
                  <a:lnTo>
                    <a:pt x="42" y="107"/>
                  </a:lnTo>
                  <a:lnTo>
                    <a:pt x="42" y="108"/>
                  </a:lnTo>
                  <a:lnTo>
                    <a:pt x="47" y="105"/>
                  </a:lnTo>
                  <a:lnTo>
                    <a:pt x="49" y="105"/>
                  </a:lnTo>
                  <a:lnTo>
                    <a:pt x="52" y="105"/>
                  </a:lnTo>
                  <a:lnTo>
                    <a:pt x="55" y="109"/>
                  </a:lnTo>
                  <a:lnTo>
                    <a:pt x="54" y="114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0" y="114"/>
                  </a:lnTo>
                  <a:lnTo>
                    <a:pt x="50" y="115"/>
                  </a:lnTo>
                  <a:lnTo>
                    <a:pt x="52" y="118"/>
                  </a:lnTo>
                  <a:lnTo>
                    <a:pt x="50" y="124"/>
                  </a:lnTo>
                  <a:lnTo>
                    <a:pt x="46" y="127"/>
                  </a:lnTo>
                  <a:lnTo>
                    <a:pt x="38" y="130"/>
                  </a:lnTo>
                  <a:lnTo>
                    <a:pt x="40" y="135"/>
                  </a:lnTo>
                  <a:lnTo>
                    <a:pt x="38" y="141"/>
                  </a:lnTo>
                  <a:lnTo>
                    <a:pt x="30" y="153"/>
                  </a:lnTo>
                  <a:lnTo>
                    <a:pt x="26" y="163"/>
                  </a:lnTo>
                  <a:lnTo>
                    <a:pt x="23" y="166"/>
                  </a:lnTo>
                  <a:lnTo>
                    <a:pt x="17" y="168"/>
                  </a:lnTo>
                  <a:lnTo>
                    <a:pt x="15" y="171"/>
                  </a:lnTo>
                  <a:lnTo>
                    <a:pt x="13" y="187"/>
                  </a:lnTo>
                  <a:lnTo>
                    <a:pt x="9" y="190"/>
                  </a:lnTo>
                  <a:lnTo>
                    <a:pt x="3" y="192"/>
                  </a:lnTo>
                  <a:lnTo>
                    <a:pt x="0" y="196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11" y="199"/>
                  </a:lnTo>
                  <a:lnTo>
                    <a:pt x="18" y="188"/>
                  </a:lnTo>
                  <a:lnTo>
                    <a:pt x="30" y="166"/>
                  </a:lnTo>
                  <a:lnTo>
                    <a:pt x="40" y="153"/>
                  </a:lnTo>
                  <a:lnTo>
                    <a:pt x="43" y="148"/>
                  </a:lnTo>
                  <a:lnTo>
                    <a:pt x="44" y="137"/>
                  </a:lnTo>
                  <a:lnTo>
                    <a:pt x="46" y="132"/>
                  </a:lnTo>
                  <a:lnTo>
                    <a:pt x="51" y="132"/>
                  </a:lnTo>
                  <a:lnTo>
                    <a:pt x="55" y="129"/>
                  </a:lnTo>
                  <a:lnTo>
                    <a:pt x="82" y="91"/>
                  </a:lnTo>
                  <a:lnTo>
                    <a:pt x="81" y="88"/>
                  </a:lnTo>
                  <a:lnTo>
                    <a:pt x="78" y="82"/>
                  </a:lnTo>
                  <a:lnTo>
                    <a:pt x="82" y="70"/>
                  </a:lnTo>
                  <a:lnTo>
                    <a:pt x="91" y="49"/>
                  </a:lnTo>
                  <a:lnTo>
                    <a:pt x="100" y="32"/>
                  </a:lnTo>
                  <a:lnTo>
                    <a:pt x="102" y="27"/>
                  </a:lnTo>
                  <a:lnTo>
                    <a:pt x="102" y="24"/>
                  </a:lnTo>
                  <a:lnTo>
                    <a:pt x="103" y="18"/>
                  </a:lnTo>
                  <a:lnTo>
                    <a:pt x="105" y="13"/>
                  </a:lnTo>
                  <a:lnTo>
                    <a:pt x="107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11" y="5"/>
                  </a:lnTo>
                  <a:lnTo>
                    <a:pt x="111" y="2"/>
                  </a:lnTo>
                  <a:lnTo>
                    <a:pt x="10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xmlns="" id="{06C66426-6B8A-4D42-93BD-B3EA2DDA6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1230" y="4535565"/>
              <a:ext cx="2257" cy="1137"/>
            </a:xfrm>
            <a:custGeom>
              <a:avLst/>
              <a:gdLst>
                <a:gd name="T0" fmla="*/ 7 w 8"/>
                <a:gd name="T1" fmla="*/ 1 h 6"/>
                <a:gd name="T2" fmla="*/ 4 w 8"/>
                <a:gd name="T3" fmla="*/ 0 h 6"/>
                <a:gd name="T4" fmla="*/ 1 w 8"/>
                <a:gd name="T5" fmla="*/ 0 h 6"/>
                <a:gd name="T6" fmla="*/ 0 w 8"/>
                <a:gd name="T7" fmla="*/ 2 h 6"/>
                <a:gd name="T8" fmla="*/ 1 w 8"/>
                <a:gd name="T9" fmla="*/ 4 h 6"/>
                <a:gd name="T10" fmla="*/ 6 w 8"/>
                <a:gd name="T11" fmla="*/ 5 h 6"/>
                <a:gd name="T12" fmla="*/ 7 w 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6" y="5"/>
                  </a:lnTo>
                  <a:lnTo>
                    <a:pt x="7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xmlns="" id="{62601509-E6B1-46AA-9612-6400CC1C1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8973" y="4545791"/>
              <a:ext cx="1129" cy="1136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3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2" y="4"/>
                  </a:lnTo>
                  <a:lnTo>
                    <a:pt x="3" y="3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xmlns="" id="{0FD839A2-2F33-42B4-9357-F417BAFC4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1076" y="4557151"/>
              <a:ext cx="1128" cy="1136"/>
            </a:xfrm>
            <a:custGeom>
              <a:avLst/>
              <a:gdLst>
                <a:gd name="T0" fmla="*/ 0 w 3"/>
                <a:gd name="T1" fmla="*/ 3 h 4"/>
                <a:gd name="T2" fmla="*/ 2 w 3"/>
                <a:gd name="T3" fmla="*/ 0 h 4"/>
                <a:gd name="T4" fmla="*/ 0 w 3"/>
                <a:gd name="T5" fmla="*/ 0 h 4"/>
                <a:gd name="T6" fmla="*/ 0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xmlns="" id="{452AA941-F499-49E6-80CC-14F86D38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4459" y="4544654"/>
              <a:ext cx="2257" cy="1137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1 h 4"/>
                <a:gd name="T4" fmla="*/ 6 w 7"/>
                <a:gd name="T5" fmla="*/ 3 h 4"/>
                <a:gd name="T6" fmla="*/ 4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0" y="1"/>
                  </a:lnTo>
                  <a:lnTo>
                    <a:pt x="6" y="3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xmlns="" id="{38E7DA57-134E-4CF0-A2F4-FD64C5473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1431" y="4603731"/>
              <a:ext cx="2257" cy="2273"/>
            </a:xfrm>
            <a:custGeom>
              <a:avLst/>
              <a:gdLst>
                <a:gd name="T0" fmla="*/ 4 w 7"/>
                <a:gd name="T1" fmla="*/ 0 h 9"/>
                <a:gd name="T2" fmla="*/ 0 w 7"/>
                <a:gd name="T3" fmla="*/ 7 h 9"/>
                <a:gd name="T4" fmla="*/ 1 w 7"/>
                <a:gd name="T5" fmla="*/ 8 h 9"/>
                <a:gd name="T6" fmla="*/ 4 w 7"/>
                <a:gd name="T7" fmla="*/ 5 h 9"/>
                <a:gd name="T8" fmla="*/ 6 w 7"/>
                <a:gd name="T9" fmla="*/ 1 h 9"/>
                <a:gd name="T10" fmla="*/ 6 w 7"/>
                <a:gd name="T11" fmla="*/ 0 h 9"/>
                <a:gd name="T12" fmla="*/ 4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lnTo>
                    <a:pt x="0" y="7"/>
                  </a:lnTo>
                  <a:lnTo>
                    <a:pt x="1" y="8"/>
                  </a:lnTo>
                  <a:lnTo>
                    <a:pt x="4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xmlns="" id="{E7A542D3-EE87-493C-8915-68D08716D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4507" y="4596915"/>
              <a:ext cx="11283" cy="13633"/>
            </a:xfrm>
            <a:custGeom>
              <a:avLst/>
              <a:gdLst>
                <a:gd name="T0" fmla="*/ 19 w 46"/>
                <a:gd name="T1" fmla="*/ 9 h 51"/>
                <a:gd name="T2" fmla="*/ 6 w 46"/>
                <a:gd name="T3" fmla="*/ 2 h 51"/>
                <a:gd name="T4" fmla="*/ 6 w 46"/>
                <a:gd name="T5" fmla="*/ 2 h 51"/>
                <a:gd name="T6" fmla="*/ 6 w 46"/>
                <a:gd name="T7" fmla="*/ 2 h 51"/>
                <a:gd name="T8" fmla="*/ 3 w 46"/>
                <a:gd name="T9" fmla="*/ 2 h 51"/>
                <a:gd name="T10" fmla="*/ 2 w 46"/>
                <a:gd name="T11" fmla="*/ 1 h 51"/>
                <a:gd name="T12" fmla="*/ 0 w 46"/>
                <a:gd name="T13" fmla="*/ 0 h 51"/>
                <a:gd name="T14" fmla="*/ 1 w 46"/>
                <a:gd name="T15" fmla="*/ 1 h 51"/>
                <a:gd name="T16" fmla="*/ 1 w 46"/>
                <a:gd name="T17" fmla="*/ 1 h 51"/>
                <a:gd name="T18" fmla="*/ 0 w 46"/>
                <a:gd name="T19" fmla="*/ 0 h 51"/>
                <a:gd name="T20" fmla="*/ 34 w 46"/>
                <a:gd name="T21" fmla="*/ 37 h 51"/>
                <a:gd name="T22" fmla="*/ 36 w 46"/>
                <a:gd name="T23" fmla="*/ 49 h 51"/>
                <a:gd name="T24" fmla="*/ 37 w 46"/>
                <a:gd name="T25" fmla="*/ 49 h 51"/>
                <a:gd name="T26" fmla="*/ 37 w 46"/>
                <a:gd name="T27" fmla="*/ 50 h 51"/>
                <a:gd name="T28" fmla="*/ 45 w 46"/>
                <a:gd name="T29" fmla="*/ 41 h 51"/>
                <a:gd name="T30" fmla="*/ 36 w 46"/>
                <a:gd name="T31" fmla="*/ 25 h 51"/>
                <a:gd name="T32" fmla="*/ 19 w 46"/>
                <a:gd name="T33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1">
                  <a:moveTo>
                    <a:pt x="19" y="9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34" y="37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45" y="41"/>
                  </a:lnTo>
                  <a:lnTo>
                    <a:pt x="36" y="25"/>
                  </a:lnTo>
                  <a:lnTo>
                    <a:pt x="19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xmlns="" id="{7052A2C7-3BA4-44C7-A58C-A7E436561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2251" y="4606004"/>
              <a:ext cx="2257" cy="3409"/>
            </a:xfrm>
            <a:custGeom>
              <a:avLst/>
              <a:gdLst>
                <a:gd name="T0" fmla="*/ 5 w 11"/>
                <a:gd name="T1" fmla="*/ 0 h 14"/>
                <a:gd name="T2" fmla="*/ 2 w 11"/>
                <a:gd name="T3" fmla="*/ 0 h 14"/>
                <a:gd name="T4" fmla="*/ 2 w 11"/>
                <a:gd name="T5" fmla="*/ 2 h 14"/>
                <a:gd name="T6" fmla="*/ 3 w 11"/>
                <a:gd name="T7" fmla="*/ 1 h 14"/>
                <a:gd name="T8" fmla="*/ 3 w 11"/>
                <a:gd name="T9" fmla="*/ 2 h 14"/>
                <a:gd name="T10" fmla="*/ 0 w 11"/>
                <a:gd name="T11" fmla="*/ 5 h 14"/>
                <a:gd name="T12" fmla="*/ 1 w 11"/>
                <a:gd name="T13" fmla="*/ 8 h 14"/>
                <a:gd name="T14" fmla="*/ 7 w 11"/>
                <a:gd name="T15" fmla="*/ 11 h 14"/>
                <a:gd name="T16" fmla="*/ 8 w 11"/>
                <a:gd name="T17" fmla="*/ 13 h 14"/>
                <a:gd name="T18" fmla="*/ 10 w 11"/>
                <a:gd name="T19" fmla="*/ 13 h 14"/>
                <a:gd name="T20" fmla="*/ 10 w 11"/>
                <a:gd name="T21" fmla="*/ 8 h 14"/>
                <a:gd name="T22" fmla="*/ 8 w 11"/>
                <a:gd name="T23" fmla="*/ 3 h 14"/>
                <a:gd name="T24" fmla="*/ 5 w 11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xmlns="" id="{DD05FDBB-6CBA-4BB3-817D-E0E34DCB2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6764" y="4608275"/>
              <a:ext cx="1129" cy="1137"/>
            </a:xfrm>
            <a:custGeom>
              <a:avLst/>
              <a:gdLst>
                <a:gd name="T0" fmla="*/ 0 w 6"/>
                <a:gd name="T1" fmla="*/ 2 h 6"/>
                <a:gd name="T2" fmla="*/ 1 w 6"/>
                <a:gd name="T3" fmla="*/ 4 h 6"/>
                <a:gd name="T4" fmla="*/ 4 w 6"/>
                <a:gd name="T5" fmla="*/ 5 h 6"/>
                <a:gd name="T6" fmla="*/ 5 w 6"/>
                <a:gd name="T7" fmla="*/ 1 h 6"/>
                <a:gd name="T8" fmla="*/ 2 w 6"/>
                <a:gd name="T9" fmla="*/ 0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lnTo>
                    <a:pt x="1" y="4"/>
                  </a:lnTo>
                  <a:lnTo>
                    <a:pt x="4" y="5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xmlns="" id="{63E06800-0318-4612-A405-49FAE1620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4662" y="4601459"/>
              <a:ext cx="3384" cy="3409"/>
            </a:xfrm>
            <a:custGeom>
              <a:avLst/>
              <a:gdLst>
                <a:gd name="T0" fmla="*/ 4 w 13"/>
                <a:gd name="T1" fmla="*/ 0 h 12"/>
                <a:gd name="T2" fmla="*/ 1 w 13"/>
                <a:gd name="T3" fmla="*/ 0 h 12"/>
                <a:gd name="T4" fmla="*/ 0 w 13"/>
                <a:gd name="T5" fmla="*/ 2 h 12"/>
                <a:gd name="T6" fmla="*/ 1 w 13"/>
                <a:gd name="T7" fmla="*/ 5 h 12"/>
                <a:gd name="T8" fmla="*/ 3 w 13"/>
                <a:gd name="T9" fmla="*/ 6 h 12"/>
                <a:gd name="T10" fmla="*/ 7 w 13"/>
                <a:gd name="T11" fmla="*/ 8 h 12"/>
                <a:gd name="T12" fmla="*/ 11 w 13"/>
                <a:gd name="T13" fmla="*/ 11 h 12"/>
                <a:gd name="T14" fmla="*/ 12 w 13"/>
                <a:gd name="T15" fmla="*/ 9 h 12"/>
                <a:gd name="T16" fmla="*/ 9 w 13"/>
                <a:gd name="T17" fmla="*/ 3 h 12"/>
                <a:gd name="T18" fmla="*/ 4 w 1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4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3" y="6"/>
                  </a:lnTo>
                  <a:lnTo>
                    <a:pt x="7" y="8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9" y="3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xmlns="" id="{09A8142F-758A-40FE-84A1-5D1487251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6562" y="4565104"/>
              <a:ext cx="1128" cy="1137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1 h 2"/>
                <a:gd name="T4" fmla="*/ 2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xmlns="" id="{A6622EE1-21E2-4EB6-9EF5-C628D6A9F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2049" y="4576465"/>
              <a:ext cx="6770" cy="5681"/>
            </a:xfrm>
            <a:custGeom>
              <a:avLst/>
              <a:gdLst>
                <a:gd name="T0" fmla="*/ 26 w 27"/>
                <a:gd name="T1" fmla="*/ 5 h 23"/>
                <a:gd name="T2" fmla="*/ 26 w 27"/>
                <a:gd name="T3" fmla="*/ 5 h 23"/>
                <a:gd name="T4" fmla="*/ 23 w 27"/>
                <a:gd name="T5" fmla="*/ 5 h 23"/>
                <a:gd name="T6" fmla="*/ 21 w 27"/>
                <a:gd name="T7" fmla="*/ 8 h 23"/>
                <a:gd name="T8" fmla="*/ 20 w 27"/>
                <a:gd name="T9" fmla="*/ 8 h 23"/>
                <a:gd name="T10" fmla="*/ 20 w 27"/>
                <a:gd name="T11" fmla="*/ 8 h 23"/>
                <a:gd name="T12" fmla="*/ 20 w 27"/>
                <a:gd name="T13" fmla="*/ 5 h 23"/>
                <a:gd name="T14" fmla="*/ 20 w 27"/>
                <a:gd name="T15" fmla="*/ 0 h 23"/>
                <a:gd name="T16" fmla="*/ 19 w 27"/>
                <a:gd name="T17" fmla="*/ 0 h 23"/>
                <a:gd name="T18" fmla="*/ 19 w 27"/>
                <a:gd name="T19" fmla="*/ 0 h 23"/>
                <a:gd name="T20" fmla="*/ 4 w 27"/>
                <a:gd name="T21" fmla="*/ 16 h 23"/>
                <a:gd name="T22" fmla="*/ 0 w 27"/>
                <a:gd name="T23" fmla="*/ 22 h 23"/>
                <a:gd name="T24" fmla="*/ 1 w 27"/>
                <a:gd name="T25" fmla="*/ 22 h 23"/>
                <a:gd name="T26" fmla="*/ 1 w 27"/>
                <a:gd name="T27" fmla="*/ 22 h 23"/>
                <a:gd name="T28" fmla="*/ 15 w 27"/>
                <a:gd name="T29" fmla="*/ 18 h 23"/>
                <a:gd name="T30" fmla="*/ 21 w 27"/>
                <a:gd name="T31" fmla="*/ 15 h 23"/>
                <a:gd name="T32" fmla="*/ 24 w 27"/>
                <a:gd name="T33" fmla="*/ 11 h 23"/>
                <a:gd name="T34" fmla="*/ 26 w 27"/>
                <a:gd name="T35" fmla="*/ 8 h 23"/>
                <a:gd name="T36" fmla="*/ 26 w 27"/>
                <a:gd name="T37" fmla="*/ 7 h 23"/>
                <a:gd name="T38" fmla="*/ 26 w 27"/>
                <a:gd name="T3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3">
                  <a:moveTo>
                    <a:pt x="26" y="5"/>
                  </a:moveTo>
                  <a:lnTo>
                    <a:pt x="26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4" y="16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5" y="18"/>
                  </a:lnTo>
                  <a:lnTo>
                    <a:pt x="21" y="15"/>
                  </a:lnTo>
                  <a:lnTo>
                    <a:pt x="24" y="11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xmlns="" id="{F1A4717A-8A6A-4DB9-A109-E5F29B2E9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7537" y="4556015"/>
              <a:ext cx="1128" cy="1137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xmlns="" id="{EE899386-56EC-48EC-A6EB-A7F45C5BE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4971" y="4592370"/>
              <a:ext cx="10154" cy="6817"/>
            </a:xfrm>
            <a:custGeom>
              <a:avLst/>
              <a:gdLst>
                <a:gd name="T0" fmla="*/ 37 w 38"/>
                <a:gd name="T1" fmla="*/ 0 h 25"/>
                <a:gd name="T2" fmla="*/ 37 w 38"/>
                <a:gd name="T3" fmla="*/ 0 h 25"/>
                <a:gd name="T4" fmla="*/ 28 w 38"/>
                <a:gd name="T5" fmla="*/ 3 h 25"/>
                <a:gd name="T6" fmla="*/ 8 w 38"/>
                <a:gd name="T7" fmla="*/ 13 h 25"/>
                <a:gd name="T8" fmla="*/ 0 w 38"/>
                <a:gd name="T9" fmla="*/ 19 h 25"/>
                <a:gd name="T10" fmla="*/ 1 w 38"/>
                <a:gd name="T11" fmla="*/ 18 h 25"/>
                <a:gd name="T12" fmla="*/ 1 w 38"/>
                <a:gd name="T13" fmla="*/ 19 h 25"/>
                <a:gd name="T14" fmla="*/ 13 w 38"/>
                <a:gd name="T15" fmla="*/ 16 h 25"/>
                <a:gd name="T16" fmla="*/ 17 w 38"/>
                <a:gd name="T17" fmla="*/ 18 h 25"/>
                <a:gd name="T18" fmla="*/ 18 w 38"/>
                <a:gd name="T19" fmla="*/ 18 h 25"/>
                <a:gd name="T20" fmla="*/ 21 w 38"/>
                <a:gd name="T21" fmla="*/ 24 h 25"/>
                <a:gd name="T22" fmla="*/ 21 w 38"/>
                <a:gd name="T23" fmla="*/ 24 h 25"/>
                <a:gd name="T24" fmla="*/ 22 w 38"/>
                <a:gd name="T25" fmla="*/ 24 h 25"/>
                <a:gd name="T26" fmla="*/ 23 w 38"/>
                <a:gd name="T27" fmla="*/ 18 h 25"/>
                <a:gd name="T28" fmla="*/ 24 w 38"/>
                <a:gd name="T29" fmla="*/ 14 h 25"/>
                <a:gd name="T30" fmla="*/ 28 w 38"/>
                <a:gd name="T31" fmla="*/ 10 h 25"/>
                <a:gd name="T32" fmla="*/ 36 w 38"/>
                <a:gd name="T33" fmla="*/ 5 h 25"/>
                <a:gd name="T34" fmla="*/ 37 w 38"/>
                <a:gd name="T35" fmla="*/ 3 h 25"/>
                <a:gd name="T36" fmla="*/ 37 w 38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5">
                  <a:moveTo>
                    <a:pt x="37" y="0"/>
                  </a:moveTo>
                  <a:lnTo>
                    <a:pt x="37" y="0"/>
                  </a:lnTo>
                  <a:lnTo>
                    <a:pt x="28" y="3"/>
                  </a:lnTo>
                  <a:lnTo>
                    <a:pt x="8" y="13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3" y="16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18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7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xmlns="" id="{441E9304-FB8C-4255-9C5E-FF61A73AB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6253" y="4585553"/>
              <a:ext cx="10154" cy="7953"/>
            </a:xfrm>
            <a:custGeom>
              <a:avLst/>
              <a:gdLst>
                <a:gd name="T0" fmla="*/ 40 w 41"/>
                <a:gd name="T1" fmla="*/ 0 h 32"/>
                <a:gd name="T2" fmla="*/ 40 w 41"/>
                <a:gd name="T3" fmla="*/ 0 h 32"/>
                <a:gd name="T4" fmla="*/ 27 w 41"/>
                <a:gd name="T5" fmla="*/ 5 h 32"/>
                <a:gd name="T6" fmla="*/ 0 w 41"/>
                <a:gd name="T7" fmla="*/ 31 h 32"/>
                <a:gd name="T8" fmla="*/ 1 w 41"/>
                <a:gd name="T9" fmla="*/ 31 h 32"/>
                <a:gd name="T10" fmla="*/ 0 w 41"/>
                <a:gd name="T11" fmla="*/ 31 h 32"/>
                <a:gd name="T12" fmla="*/ 28 w 41"/>
                <a:gd name="T13" fmla="*/ 14 h 32"/>
                <a:gd name="T14" fmla="*/ 33 w 41"/>
                <a:gd name="T15" fmla="*/ 7 h 32"/>
                <a:gd name="T16" fmla="*/ 38 w 41"/>
                <a:gd name="T17" fmla="*/ 5 h 32"/>
                <a:gd name="T18" fmla="*/ 39 w 41"/>
                <a:gd name="T19" fmla="*/ 4 h 32"/>
                <a:gd name="T20" fmla="*/ 40 w 41"/>
                <a:gd name="T21" fmla="*/ 2 h 32"/>
                <a:gd name="T22" fmla="*/ 40 w 41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40" y="0"/>
                  </a:moveTo>
                  <a:lnTo>
                    <a:pt x="40" y="0"/>
                  </a:lnTo>
                  <a:lnTo>
                    <a:pt x="27" y="5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28" y="14"/>
                  </a:lnTo>
                  <a:lnTo>
                    <a:pt x="33" y="7"/>
                  </a:lnTo>
                  <a:lnTo>
                    <a:pt x="38" y="5"/>
                  </a:lnTo>
                  <a:lnTo>
                    <a:pt x="39" y="4"/>
                  </a:lnTo>
                  <a:lnTo>
                    <a:pt x="40" y="2"/>
                  </a:lnTo>
                  <a:lnTo>
                    <a:pt x="4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xmlns="" id="{854656BD-D8C9-4CC1-AE31-AF7477DF9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691" y="4552607"/>
              <a:ext cx="1129" cy="2273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0 h 7"/>
                <a:gd name="T4" fmla="*/ 0 w 4"/>
                <a:gd name="T5" fmla="*/ 2 h 7"/>
                <a:gd name="T6" fmla="*/ 3 w 4"/>
                <a:gd name="T7" fmla="*/ 6 h 7"/>
                <a:gd name="T8" fmla="*/ 3 w 4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3" y="6"/>
                  </a:lnTo>
                  <a:lnTo>
                    <a:pt x="3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xmlns="" id="{465D82C1-AC0B-4E13-A29C-982ACFE38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3950" y="4491257"/>
              <a:ext cx="3384" cy="11361"/>
            </a:xfrm>
            <a:custGeom>
              <a:avLst/>
              <a:gdLst>
                <a:gd name="T0" fmla="*/ 12 w 15"/>
                <a:gd name="T1" fmla="*/ 0 h 46"/>
                <a:gd name="T2" fmla="*/ 12 w 15"/>
                <a:gd name="T3" fmla="*/ 0 h 46"/>
                <a:gd name="T4" fmla="*/ 9 w 15"/>
                <a:gd name="T5" fmla="*/ 2 h 46"/>
                <a:gd name="T6" fmla="*/ 8 w 15"/>
                <a:gd name="T7" fmla="*/ 5 h 46"/>
                <a:gd name="T8" fmla="*/ 7 w 15"/>
                <a:gd name="T9" fmla="*/ 31 h 46"/>
                <a:gd name="T10" fmla="*/ 4 w 15"/>
                <a:gd name="T11" fmla="*/ 39 h 46"/>
                <a:gd name="T12" fmla="*/ 0 w 15"/>
                <a:gd name="T13" fmla="*/ 44 h 46"/>
                <a:gd name="T14" fmla="*/ 1 w 15"/>
                <a:gd name="T15" fmla="*/ 45 h 46"/>
                <a:gd name="T16" fmla="*/ 1 w 15"/>
                <a:gd name="T17" fmla="*/ 45 h 46"/>
                <a:gd name="T18" fmla="*/ 1 w 15"/>
                <a:gd name="T19" fmla="*/ 45 h 46"/>
                <a:gd name="T20" fmla="*/ 2 w 15"/>
                <a:gd name="T21" fmla="*/ 44 h 46"/>
                <a:gd name="T22" fmla="*/ 3 w 15"/>
                <a:gd name="T23" fmla="*/ 45 h 46"/>
                <a:gd name="T24" fmla="*/ 3 w 15"/>
                <a:gd name="T25" fmla="*/ 45 h 46"/>
                <a:gd name="T26" fmla="*/ 3 w 15"/>
                <a:gd name="T27" fmla="*/ 45 h 46"/>
                <a:gd name="T28" fmla="*/ 8 w 15"/>
                <a:gd name="T29" fmla="*/ 39 h 46"/>
                <a:gd name="T30" fmla="*/ 11 w 15"/>
                <a:gd name="T31" fmla="*/ 28 h 46"/>
                <a:gd name="T32" fmla="*/ 13 w 15"/>
                <a:gd name="T33" fmla="*/ 18 h 46"/>
                <a:gd name="T34" fmla="*/ 13 w 15"/>
                <a:gd name="T35" fmla="*/ 8 h 46"/>
                <a:gd name="T36" fmla="*/ 14 w 15"/>
                <a:gd name="T37" fmla="*/ 6 h 46"/>
                <a:gd name="T38" fmla="*/ 14 w 15"/>
                <a:gd name="T39" fmla="*/ 2 h 46"/>
                <a:gd name="T40" fmla="*/ 13 w 15"/>
                <a:gd name="T41" fmla="*/ 0 h 46"/>
                <a:gd name="T42" fmla="*/ 12 w 15"/>
                <a:gd name="T4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6">
                  <a:moveTo>
                    <a:pt x="12" y="0"/>
                  </a:moveTo>
                  <a:lnTo>
                    <a:pt x="12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7" y="31"/>
                  </a:lnTo>
                  <a:lnTo>
                    <a:pt x="4" y="39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8" y="39"/>
                  </a:lnTo>
                  <a:lnTo>
                    <a:pt x="11" y="28"/>
                  </a:lnTo>
                  <a:lnTo>
                    <a:pt x="13" y="18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xmlns="" id="{1B94ECD4-DADD-4811-92B0-853A1B73A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3641" y="4538974"/>
              <a:ext cx="2257" cy="3408"/>
            </a:xfrm>
            <a:custGeom>
              <a:avLst/>
              <a:gdLst>
                <a:gd name="T0" fmla="*/ 8 w 9"/>
                <a:gd name="T1" fmla="*/ 6 h 14"/>
                <a:gd name="T2" fmla="*/ 6 w 9"/>
                <a:gd name="T3" fmla="*/ 0 h 14"/>
                <a:gd name="T4" fmla="*/ 5 w 9"/>
                <a:gd name="T5" fmla="*/ 4 h 14"/>
                <a:gd name="T6" fmla="*/ 2 w 9"/>
                <a:gd name="T7" fmla="*/ 7 h 14"/>
                <a:gd name="T8" fmla="*/ 2 w 9"/>
                <a:gd name="T9" fmla="*/ 9 h 14"/>
                <a:gd name="T10" fmla="*/ 1 w 9"/>
                <a:gd name="T11" fmla="*/ 10 h 14"/>
                <a:gd name="T12" fmla="*/ 0 w 9"/>
                <a:gd name="T13" fmla="*/ 12 h 14"/>
                <a:gd name="T14" fmla="*/ 1 w 9"/>
                <a:gd name="T15" fmla="*/ 13 h 14"/>
                <a:gd name="T16" fmla="*/ 6 w 9"/>
                <a:gd name="T17" fmla="*/ 6 h 14"/>
                <a:gd name="T18" fmla="*/ 8 w 9"/>
                <a:gd name="T1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8" y="6"/>
                  </a:moveTo>
                  <a:lnTo>
                    <a:pt x="6" y="0"/>
                  </a:lnTo>
                  <a:lnTo>
                    <a:pt x="5" y="4"/>
                  </a:lnTo>
                  <a:lnTo>
                    <a:pt x="2" y="7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6" y="6"/>
                  </a:lnTo>
                  <a:lnTo>
                    <a:pt x="8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xmlns="" id="{53868AFD-F0F9-4D85-B0CC-0C21590A1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3237" y="2780285"/>
              <a:ext cx="97031" cy="160190"/>
            </a:xfrm>
            <a:custGeom>
              <a:avLst/>
              <a:gdLst>
                <a:gd name="T0" fmla="*/ 104 w 380"/>
                <a:gd name="T1" fmla="*/ 25 h 622"/>
                <a:gd name="T2" fmla="*/ 98 w 380"/>
                <a:gd name="T3" fmla="*/ 58 h 622"/>
                <a:gd name="T4" fmla="*/ 74 w 380"/>
                <a:gd name="T5" fmla="*/ 90 h 622"/>
                <a:gd name="T6" fmla="*/ 72 w 380"/>
                <a:gd name="T7" fmla="*/ 104 h 622"/>
                <a:gd name="T8" fmla="*/ 85 w 380"/>
                <a:gd name="T9" fmla="*/ 120 h 622"/>
                <a:gd name="T10" fmla="*/ 96 w 380"/>
                <a:gd name="T11" fmla="*/ 138 h 622"/>
                <a:gd name="T12" fmla="*/ 92 w 380"/>
                <a:gd name="T13" fmla="*/ 165 h 622"/>
                <a:gd name="T14" fmla="*/ 110 w 380"/>
                <a:gd name="T15" fmla="*/ 183 h 622"/>
                <a:gd name="T16" fmla="*/ 138 w 380"/>
                <a:gd name="T17" fmla="*/ 216 h 622"/>
                <a:gd name="T18" fmla="*/ 149 w 380"/>
                <a:gd name="T19" fmla="*/ 217 h 622"/>
                <a:gd name="T20" fmla="*/ 178 w 380"/>
                <a:gd name="T21" fmla="*/ 252 h 622"/>
                <a:gd name="T22" fmla="*/ 188 w 380"/>
                <a:gd name="T23" fmla="*/ 300 h 622"/>
                <a:gd name="T24" fmla="*/ 196 w 380"/>
                <a:gd name="T25" fmla="*/ 314 h 622"/>
                <a:gd name="T26" fmla="*/ 210 w 380"/>
                <a:gd name="T27" fmla="*/ 333 h 622"/>
                <a:gd name="T28" fmla="*/ 237 w 380"/>
                <a:gd name="T29" fmla="*/ 367 h 622"/>
                <a:gd name="T30" fmla="*/ 246 w 380"/>
                <a:gd name="T31" fmla="*/ 390 h 622"/>
                <a:gd name="T32" fmla="*/ 302 w 380"/>
                <a:gd name="T33" fmla="*/ 427 h 622"/>
                <a:gd name="T34" fmla="*/ 332 w 380"/>
                <a:gd name="T35" fmla="*/ 424 h 622"/>
                <a:gd name="T36" fmla="*/ 352 w 380"/>
                <a:gd name="T37" fmla="*/ 485 h 622"/>
                <a:gd name="T38" fmla="*/ 339 w 380"/>
                <a:gd name="T39" fmla="*/ 466 h 622"/>
                <a:gd name="T40" fmla="*/ 332 w 380"/>
                <a:gd name="T41" fmla="*/ 486 h 622"/>
                <a:gd name="T42" fmla="*/ 323 w 380"/>
                <a:gd name="T43" fmla="*/ 487 h 622"/>
                <a:gd name="T44" fmla="*/ 321 w 380"/>
                <a:gd name="T45" fmla="*/ 489 h 622"/>
                <a:gd name="T46" fmla="*/ 335 w 380"/>
                <a:gd name="T47" fmla="*/ 495 h 622"/>
                <a:gd name="T48" fmla="*/ 313 w 380"/>
                <a:gd name="T49" fmla="*/ 514 h 622"/>
                <a:gd name="T50" fmla="*/ 315 w 380"/>
                <a:gd name="T51" fmla="*/ 525 h 622"/>
                <a:gd name="T52" fmla="*/ 311 w 380"/>
                <a:gd name="T53" fmla="*/ 532 h 622"/>
                <a:gd name="T54" fmla="*/ 337 w 380"/>
                <a:gd name="T55" fmla="*/ 517 h 622"/>
                <a:gd name="T56" fmla="*/ 347 w 380"/>
                <a:gd name="T57" fmla="*/ 525 h 622"/>
                <a:gd name="T58" fmla="*/ 357 w 380"/>
                <a:gd name="T59" fmla="*/ 508 h 622"/>
                <a:gd name="T60" fmla="*/ 358 w 380"/>
                <a:gd name="T61" fmla="*/ 500 h 622"/>
                <a:gd name="T62" fmla="*/ 364 w 380"/>
                <a:gd name="T63" fmla="*/ 527 h 622"/>
                <a:gd name="T64" fmla="*/ 378 w 380"/>
                <a:gd name="T65" fmla="*/ 558 h 622"/>
                <a:gd name="T66" fmla="*/ 372 w 380"/>
                <a:gd name="T67" fmla="*/ 569 h 622"/>
                <a:gd name="T68" fmla="*/ 364 w 380"/>
                <a:gd name="T69" fmla="*/ 569 h 622"/>
                <a:gd name="T70" fmla="*/ 338 w 380"/>
                <a:gd name="T71" fmla="*/ 579 h 622"/>
                <a:gd name="T72" fmla="*/ 257 w 380"/>
                <a:gd name="T73" fmla="*/ 597 h 622"/>
                <a:gd name="T74" fmla="*/ 176 w 380"/>
                <a:gd name="T75" fmla="*/ 615 h 622"/>
                <a:gd name="T76" fmla="*/ 138 w 380"/>
                <a:gd name="T77" fmla="*/ 580 h 622"/>
                <a:gd name="T78" fmla="*/ 112 w 380"/>
                <a:gd name="T79" fmla="*/ 486 h 622"/>
                <a:gd name="T80" fmla="*/ 86 w 380"/>
                <a:gd name="T81" fmla="*/ 391 h 622"/>
                <a:gd name="T82" fmla="*/ 60 w 380"/>
                <a:gd name="T83" fmla="*/ 297 h 622"/>
                <a:gd name="T84" fmla="*/ 34 w 380"/>
                <a:gd name="T85" fmla="*/ 203 h 622"/>
                <a:gd name="T86" fmla="*/ 8 w 380"/>
                <a:gd name="T87" fmla="*/ 108 h 622"/>
                <a:gd name="T88" fmla="*/ 3 w 380"/>
                <a:gd name="T89" fmla="*/ 76 h 622"/>
                <a:gd name="T90" fmla="*/ 18 w 380"/>
                <a:gd name="T91" fmla="*/ 33 h 622"/>
                <a:gd name="T92" fmla="*/ 35 w 380"/>
                <a:gd name="T93" fmla="*/ 14 h 622"/>
                <a:gd name="T94" fmla="*/ 68 w 380"/>
                <a:gd name="T95" fmla="*/ 2 h 622"/>
                <a:gd name="T96" fmla="*/ 109 w 380"/>
                <a:gd name="T97" fmla="*/ 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0" h="622">
                  <a:moveTo>
                    <a:pt x="116" y="9"/>
                  </a:moveTo>
                  <a:lnTo>
                    <a:pt x="114" y="14"/>
                  </a:lnTo>
                  <a:lnTo>
                    <a:pt x="104" y="25"/>
                  </a:lnTo>
                  <a:lnTo>
                    <a:pt x="100" y="31"/>
                  </a:lnTo>
                  <a:lnTo>
                    <a:pt x="100" y="50"/>
                  </a:lnTo>
                  <a:lnTo>
                    <a:pt x="98" y="58"/>
                  </a:lnTo>
                  <a:lnTo>
                    <a:pt x="86" y="81"/>
                  </a:lnTo>
                  <a:lnTo>
                    <a:pt x="85" y="83"/>
                  </a:lnTo>
                  <a:lnTo>
                    <a:pt x="74" y="90"/>
                  </a:lnTo>
                  <a:lnTo>
                    <a:pt x="73" y="94"/>
                  </a:lnTo>
                  <a:lnTo>
                    <a:pt x="73" y="98"/>
                  </a:lnTo>
                  <a:lnTo>
                    <a:pt x="72" y="104"/>
                  </a:lnTo>
                  <a:lnTo>
                    <a:pt x="71" y="109"/>
                  </a:lnTo>
                  <a:lnTo>
                    <a:pt x="73" y="112"/>
                  </a:lnTo>
                  <a:lnTo>
                    <a:pt x="85" y="120"/>
                  </a:lnTo>
                  <a:lnTo>
                    <a:pt x="89" y="123"/>
                  </a:lnTo>
                  <a:lnTo>
                    <a:pt x="94" y="130"/>
                  </a:lnTo>
                  <a:lnTo>
                    <a:pt x="96" y="138"/>
                  </a:lnTo>
                  <a:lnTo>
                    <a:pt x="96" y="146"/>
                  </a:lnTo>
                  <a:lnTo>
                    <a:pt x="92" y="155"/>
                  </a:lnTo>
                  <a:lnTo>
                    <a:pt x="92" y="165"/>
                  </a:lnTo>
                  <a:lnTo>
                    <a:pt x="97" y="173"/>
                  </a:lnTo>
                  <a:lnTo>
                    <a:pt x="105" y="180"/>
                  </a:lnTo>
                  <a:lnTo>
                    <a:pt x="110" y="183"/>
                  </a:lnTo>
                  <a:lnTo>
                    <a:pt x="117" y="189"/>
                  </a:lnTo>
                  <a:lnTo>
                    <a:pt x="136" y="214"/>
                  </a:lnTo>
                  <a:lnTo>
                    <a:pt x="138" y="216"/>
                  </a:lnTo>
                  <a:lnTo>
                    <a:pt x="140" y="217"/>
                  </a:lnTo>
                  <a:lnTo>
                    <a:pt x="146" y="216"/>
                  </a:lnTo>
                  <a:lnTo>
                    <a:pt x="149" y="217"/>
                  </a:lnTo>
                  <a:lnTo>
                    <a:pt x="162" y="228"/>
                  </a:lnTo>
                  <a:lnTo>
                    <a:pt x="173" y="243"/>
                  </a:lnTo>
                  <a:lnTo>
                    <a:pt x="178" y="252"/>
                  </a:lnTo>
                  <a:lnTo>
                    <a:pt x="182" y="262"/>
                  </a:lnTo>
                  <a:lnTo>
                    <a:pt x="185" y="290"/>
                  </a:lnTo>
                  <a:lnTo>
                    <a:pt x="188" y="300"/>
                  </a:lnTo>
                  <a:lnTo>
                    <a:pt x="190" y="304"/>
                  </a:lnTo>
                  <a:lnTo>
                    <a:pt x="194" y="310"/>
                  </a:lnTo>
                  <a:lnTo>
                    <a:pt x="196" y="314"/>
                  </a:lnTo>
                  <a:lnTo>
                    <a:pt x="197" y="324"/>
                  </a:lnTo>
                  <a:lnTo>
                    <a:pt x="199" y="329"/>
                  </a:lnTo>
                  <a:lnTo>
                    <a:pt x="210" y="333"/>
                  </a:lnTo>
                  <a:lnTo>
                    <a:pt x="217" y="340"/>
                  </a:lnTo>
                  <a:lnTo>
                    <a:pt x="233" y="360"/>
                  </a:lnTo>
                  <a:lnTo>
                    <a:pt x="237" y="367"/>
                  </a:lnTo>
                  <a:lnTo>
                    <a:pt x="240" y="375"/>
                  </a:lnTo>
                  <a:lnTo>
                    <a:pt x="242" y="386"/>
                  </a:lnTo>
                  <a:lnTo>
                    <a:pt x="246" y="390"/>
                  </a:lnTo>
                  <a:lnTo>
                    <a:pt x="268" y="401"/>
                  </a:lnTo>
                  <a:lnTo>
                    <a:pt x="291" y="421"/>
                  </a:lnTo>
                  <a:lnTo>
                    <a:pt x="302" y="427"/>
                  </a:lnTo>
                  <a:lnTo>
                    <a:pt x="316" y="427"/>
                  </a:lnTo>
                  <a:lnTo>
                    <a:pt x="326" y="425"/>
                  </a:lnTo>
                  <a:lnTo>
                    <a:pt x="332" y="424"/>
                  </a:lnTo>
                  <a:lnTo>
                    <a:pt x="336" y="429"/>
                  </a:lnTo>
                  <a:lnTo>
                    <a:pt x="351" y="474"/>
                  </a:lnTo>
                  <a:lnTo>
                    <a:pt x="352" y="485"/>
                  </a:lnTo>
                  <a:lnTo>
                    <a:pt x="351" y="491"/>
                  </a:lnTo>
                  <a:lnTo>
                    <a:pt x="345" y="471"/>
                  </a:lnTo>
                  <a:lnTo>
                    <a:pt x="339" y="466"/>
                  </a:lnTo>
                  <a:lnTo>
                    <a:pt x="322" y="470"/>
                  </a:lnTo>
                  <a:lnTo>
                    <a:pt x="322" y="472"/>
                  </a:lnTo>
                  <a:lnTo>
                    <a:pt x="332" y="486"/>
                  </a:lnTo>
                  <a:lnTo>
                    <a:pt x="327" y="487"/>
                  </a:lnTo>
                  <a:lnTo>
                    <a:pt x="325" y="486"/>
                  </a:lnTo>
                  <a:lnTo>
                    <a:pt x="323" y="487"/>
                  </a:lnTo>
                  <a:lnTo>
                    <a:pt x="323" y="488"/>
                  </a:lnTo>
                  <a:lnTo>
                    <a:pt x="322" y="488"/>
                  </a:lnTo>
                  <a:lnTo>
                    <a:pt x="321" y="489"/>
                  </a:lnTo>
                  <a:lnTo>
                    <a:pt x="325" y="492"/>
                  </a:lnTo>
                  <a:lnTo>
                    <a:pt x="330" y="494"/>
                  </a:lnTo>
                  <a:lnTo>
                    <a:pt x="335" y="495"/>
                  </a:lnTo>
                  <a:lnTo>
                    <a:pt x="342" y="493"/>
                  </a:lnTo>
                  <a:lnTo>
                    <a:pt x="335" y="503"/>
                  </a:lnTo>
                  <a:lnTo>
                    <a:pt x="313" y="514"/>
                  </a:lnTo>
                  <a:lnTo>
                    <a:pt x="309" y="523"/>
                  </a:lnTo>
                  <a:lnTo>
                    <a:pt x="316" y="521"/>
                  </a:lnTo>
                  <a:lnTo>
                    <a:pt x="315" y="525"/>
                  </a:lnTo>
                  <a:lnTo>
                    <a:pt x="314" y="528"/>
                  </a:lnTo>
                  <a:lnTo>
                    <a:pt x="312" y="530"/>
                  </a:lnTo>
                  <a:lnTo>
                    <a:pt x="311" y="532"/>
                  </a:lnTo>
                  <a:lnTo>
                    <a:pt x="316" y="532"/>
                  </a:lnTo>
                  <a:lnTo>
                    <a:pt x="328" y="519"/>
                  </a:lnTo>
                  <a:lnTo>
                    <a:pt x="337" y="517"/>
                  </a:lnTo>
                  <a:lnTo>
                    <a:pt x="340" y="519"/>
                  </a:lnTo>
                  <a:lnTo>
                    <a:pt x="343" y="522"/>
                  </a:lnTo>
                  <a:lnTo>
                    <a:pt x="347" y="525"/>
                  </a:lnTo>
                  <a:lnTo>
                    <a:pt x="350" y="524"/>
                  </a:lnTo>
                  <a:lnTo>
                    <a:pt x="355" y="514"/>
                  </a:lnTo>
                  <a:lnTo>
                    <a:pt x="357" y="508"/>
                  </a:lnTo>
                  <a:lnTo>
                    <a:pt x="355" y="504"/>
                  </a:lnTo>
                  <a:lnTo>
                    <a:pt x="355" y="501"/>
                  </a:lnTo>
                  <a:lnTo>
                    <a:pt x="358" y="500"/>
                  </a:lnTo>
                  <a:lnTo>
                    <a:pt x="361" y="505"/>
                  </a:lnTo>
                  <a:lnTo>
                    <a:pt x="362" y="509"/>
                  </a:lnTo>
                  <a:lnTo>
                    <a:pt x="364" y="527"/>
                  </a:lnTo>
                  <a:lnTo>
                    <a:pt x="368" y="538"/>
                  </a:lnTo>
                  <a:lnTo>
                    <a:pt x="374" y="548"/>
                  </a:lnTo>
                  <a:lnTo>
                    <a:pt x="378" y="558"/>
                  </a:lnTo>
                  <a:lnTo>
                    <a:pt x="379" y="569"/>
                  </a:lnTo>
                  <a:lnTo>
                    <a:pt x="374" y="570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67" y="569"/>
                  </a:lnTo>
                  <a:lnTo>
                    <a:pt x="364" y="569"/>
                  </a:lnTo>
                  <a:lnTo>
                    <a:pt x="365" y="573"/>
                  </a:lnTo>
                  <a:lnTo>
                    <a:pt x="357" y="574"/>
                  </a:lnTo>
                  <a:lnTo>
                    <a:pt x="338" y="579"/>
                  </a:lnTo>
                  <a:lnTo>
                    <a:pt x="311" y="585"/>
                  </a:lnTo>
                  <a:lnTo>
                    <a:pt x="284" y="591"/>
                  </a:lnTo>
                  <a:lnTo>
                    <a:pt x="257" y="597"/>
                  </a:lnTo>
                  <a:lnTo>
                    <a:pt x="230" y="603"/>
                  </a:lnTo>
                  <a:lnTo>
                    <a:pt x="203" y="609"/>
                  </a:lnTo>
                  <a:lnTo>
                    <a:pt x="176" y="615"/>
                  </a:lnTo>
                  <a:lnTo>
                    <a:pt x="149" y="621"/>
                  </a:lnTo>
                  <a:lnTo>
                    <a:pt x="143" y="601"/>
                  </a:lnTo>
                  <a:lnTo>
                    <a:pt x="138" y="580"/>
                  </a:lnTo>
                  <a:lnTo>
                    <a:pt x="129" y="549"/>
                  </a:lnTo>
                  <a:lnTo>
                    <a:pt x="120" y="517"/>
                  </a:lnTo>
                  <a:lnTo>
                    <a:pt x="112" y="486"/>
                  </a:lnTo>
                  <a:lnTo>
                    <a:pt x="103" y="454"/>
                  </a:lnTo>
                  <a:lnTo>
                    <a:pt x="95" y="423"/>
                  </a:lnTo>
                  <a:lnTo>
                    <a:pt x="86" y="391"/>
                  </a:lnTo>
                  <a:lnTo>
                    <a:pt x="77" y="360"/>
                  </a:lnTo>
                  <a:lnTo>
                    <a:pt x="69" y="328"/>
                  </a:lnTo>
                  <a:lnTo>
                    <a:pt x="60" y="297"/>
                  </a:lnTo>
                  <a:lnTo>
                    <a:pt x="52" y="265"/>
                  </a:lnTo>
                  <a:lnTo>
                    <a:pt x="43" y="234"/>
                  </a:lnTo>
                  <a:lnTo>
                    <a:pt x="34" y="203"/>
                  </a:lnTo>
                  <a:lnTo>
                    <a:pt x="26" y="171"/>
                  </a:lnTo>
                  <a:lnTo>
                    <a:pt x="17" y="140"/>
                  </a:lnTo>
                  <a:lnTo>
                    <a:pt x="8" y="108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8" y="62"/>
                  </a:lnTo>
                  <a:lnTo>
                    <a:pt x="13" y="48"/>
                  </a:lnTo>
                  <a:lnTo>
                    <a:pt x="18" y="33"/>
                  </a:lnTo>
                  <a:lnTo>
                    <a:pt x="23" y="25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09" y="5"/>
                  </a:lnTo>
                  <a:lnTo>
                    <a:pt x="116" y="9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xmlns="" id="{8FD798DC-FF7D-4CE1-AB4B-2FF7524F3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3237" y="2780285"/>
              <a:ext cx="97031" cy="160190"/>
            </a:xfrm>
            <a:custGeom>
              <a:avLst/>
              <a:gdLst>
                <a:gd name="T0" fmla="*/ 104 w 380"/>
                <a:gd name="T1" fmla="*/ 25 h 622"/>
                <a:gd name="T2" fmla="*/ 98 w 380"/>
                <a:gd name="T3" fmla="*/ 58 h 622"/>
                <a:gd name="T4" fmla="*/ 74 w 380"/>
                <a:gd name="T5" fmla="*/ 90 h 622"/>
                <a:gd name="T6" fmla="*/ 72 w 380"/>
                <a:gd name="T7" fmla="*/ 104 h 622"/>
                <a:gd name="T8" fmla="*/ 85 w 380"/>
                <a:gd name="T9" fmla="*/ 120 h 622"/>
                <a:gd name="T10" fmla="*/ 96 w 380"/>
                <a:gd name="T11" fmla="*/ 138 h 622"/>
                <a:gd name="T12" fmla="*/ 92 w 380"/>
                <a:gd name="T13" fmla="*/ 165 h 622"/>
                <a:gd name="T14" fmla="*/ 110 w 380"/>
                <a:gd name="T15" fmla="*/ 183 h 622"/>
                <a:gd name="T16" fmla="*/ 138 w 380"/>
                <a:gd name="T17" fmla="*/ 216 h 622"/>
                <a:gd name="T18" fmla="*/ 149 w 380"/>
                <a:gd name="T19" fmla="*/ 217 h 622"/>
                <a:gd name="T20" fmla="*/ 178 w 380"/>
                <a:gd name="T21" fmla="*/ 252 h 622"/>
                <a:gd name="T22" fmla="*/ 188 w 380"/>
                <a:gd name="T23" fmla="*/ 300 h 622"/>
                <a:gd name="T24" fmla="*/ 196 w 380"/>
                <a:gd name="T25" fmla="*/ 314 h 622"/>
                <a:gd name="T26" fmla="*/ 210 w 380"/>
                <a:gd name="T27" fmla="*/ 333 h 622"/>
                <a:gd name="T28" fmla="*/ 237 w 380"/>
                <a:gd name="T29" fmla="*/ 367 h 622"/>
                <a:gd name="T30" fmla="*/ 246 w 380"/>
                <a:gd name="T31" fmla="*/ 390 h 622"/>
                <a:gd name="T32" fmla="*/ 302 w 380"/>
                <a:gd name="T33" fmla="*/ 427 h 622"/>
                <a:gd name="T34" fmla="*/ 332 w 380"/>
                <a:gd name="T35" fmla="*/ 424 h 622"/>
                <a:gd name="T36" fmla="*/ 352 w 380"/>
                <a:gd name="T37" fmla="*/ 485 h 622"/>
                <a:gd name="T38" fmla="*/ 339 w 380"/>
                <a:gd name="T39" fmla="*/ 466 h 622"/>
                <a:gd name="T40" fmla="*/ 332 w 380"/>
                <a:gd name="T41" fmla="*/ 486 h 622"/>
                <a:gd name="T42" fmla="*/ 323 w 380"/>
                <a:gd name="T43" fmla="*/ 487 h 622"/>
                <a:gd name="T44" fmla="*/ 321 w 380"/>
                <a:gd name="T45" fmla="*/ 489 h 622"/>
                <a:gd name="T46" fmla="*/ 335 w 380"/>
                <a:gd name="T47" fmla="*/ 495 h 622"/>
                <a:gd name="T48" fmla="*/ 313 w 380"/>
                <a:gd name="T49" fmla="*/ 514 h 622"/>
                <a:gd name="T50" fmla="*/ 315 w 380"/>
                <a:gd name="T51" fmla="*/ 525 h 622"/>
                <a:gd name="T52" fmla="*/ 311 w 380"/>
                <a:gd name="T53" fmla="*/ 532 h 622"/>
                <a:gd name="T54" fmla="*/ 337 w 380"/>
                <a:gd name="T55" fmla="*/ 517 h 622"/>
                <a:gd name="T56" fmla="*/ 347 w 380"/>
                <a:gd name="T57" fmla="*/ 525 h 622"/>
                <a:gd name="T58" fmla="*/ 357 w 380"/>
                <a:gd name="T59" fmla="*/ 508 h 622"/>
                <a:gd name="T60" fmla="*/ 358 w 380"/>
                <a:gd name="T61" fmla="*/ 500 h 622"/>
                <a:gd name="T62" fmla="*/ 364 w 380"/>
                <a:gd name="T63" fmla="*/ 527 h 622"/>
                <a:gd name="T64" fmla="*/ 378 w 380"/>
                <a:gd name="T65" fmla="*/ 558 h 622"/>
                <a:gd name="T66" fmla="*/ 372 w 380"/>
                <a:gd name="T67" fmla="*/ 569 h 622"/>
                <a:gd name="T68" fmla="*/ 364 w 380"/>
                <a:gd name="T69" fmla="*/ 569 h 622"/>
                <a:gd name="T70" fmla="*/ 338 w 380"/>
                <a:gd name="T71" fmla="*/ 579 h 622"/>
                <a:gd name="T72" fmla="*/ 257 w 380"/>
                <a:gd name="T73" fmla="*/ 597 h 622"/>
                <a:gd name="T74" fmla="*/ 176 w 380"/>
                <a:gd name="T75" fmla="*/ 615 h 622"/>
                <a:gd name="T76" fmla="*/ 138 w 380"/>
                <a:gd name="T77" fmla="*/ 580 h 622"/>
                <a:gd name="T78" fmla="*/ 112 w 380"/>
                <a:gd name="T79" fmla="*/ 486 h 622"/>
                <a:gd name="T80" fmla="*/ 86 w 380"/>
                <a:gd name="T81" fmla="*/ 391 h 622"/>
                <a:gd name="T82" fmla="*/ 60 w 380"/>
                <a:gd name="T83" fmla="*/ 297 h 622"/>
                <a:gd name="T84" fmla="*/ 34 w 380"/>
                <a:gd name="T85" fmla="*/ 203 h 622"/>
                <a:gd name="T86" fmla="*/ 8 w 380"/>
                <a:gd name="T87" fmla="*/ 108 h 622"/>
                <a:gd name="T88" fmla="*/ 3 w 380"/>
                <a:gd name="T89" fmla="*/ 76 h 622"/>
                <a:gd name="T90" fmla="*/ 18 w 380"/>
                <a:gd name="T91" fmla="*/ 33 h 622"/>
                <a:gd name="T92" fmla="*/ 35 w 380"/>
                <a:gd name="T93" fmla="*/ 14 h 622"/>
                <a:gd name="T94" fmla="*/ 68 w 380"/>
                <a:gd name="T95" fmla="*/ 2 h 622"/>
                <a:gd name="T96" fmla="*/ 109 w 380"/>
                <a:gd name="T97" fmla="*/ 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0" h="622">
                  <a:moveTo>
                    <a:pt x="116" y="9"/>
                  </a:moveTo>
                  <a:lnTo>
                    <a:pt x="114" y="14"/>
                  </a:lnTo>
                  <a:lnTo>
                    <a:pt x="104" y="25"/>
                  </a:lnTo>
                  <a:lnTo>
                    <a:pt x="100" y="31"/>
                  </a:lnTo>
                  <a:lnTo>
                    <a:pt x="100" y="50"/>
                  </a:lnTo>
                  <a:lnTo>
                    <a:pt x="98" y="58"/>
                  </a:lnTo>
                  <a:lnTo>
                    <a:pt x="86" y="81"/>
                  </a:lnTo>
                  <a:lnTo>
                    <a:pt x="85" y="83"/>
                  </a:lnTo>
                  <a:lnTo>
                    <a:pt x="74" y="90"/>
                  </a:lnTo>
                  <a:lnTo>
                    <a:pt x="73" y="94"/>
                  </a:lnTo>
                  <a:lnTo>
                    <a:pt x="73" y="98"/>
                  </a:lnTo>
                  <a:lnTo>
                    <a:pt x="72" y="104"/>
                  </a:lnTo>
                  <a:lnTo>
                    <a:pt x="71" y="109"/>
                  </a:lnTo>
                  <a:lnTo>
                    <a:pt x="73" y="112"/>
                  </a:lnTo>
                  <a:lnTo>
                    <a:pt x="85" y="120"/>
                  </a:lnTo>
                  <a:lnTo>
                    <a:pt x="89" y="123"/>
                  </a:lnTo>
                  <a:lnTo>
                    <a:pt x="94" y="130"/>
                  </a:lnTo>
                  <a:lnTo>
                    <a:pt x="96" y="138"/>
                  </a:lnTo>
                  <a:lnTo>
                    <a:pt x="96" y="146"/>
                  </a:lnTo>
                  <a:lnTo>
                    <a:pt x="92" y="155"/>
                  </a:lnTo>
                  <a:lnTo>
                    <a:pt x="92" y="165"/>
                  </a:lnTo>
                  <a:lnTo>
                    <a:pt x="97" y="173"/>
                  </a:lnTo>
                  <a:lnTo>
                    <a:pt x="105" y="180"/>
                  </a:lnTo>
                  <a:lnTo>
                    <a:pt x="110" y="183"/>
                  </a:lnTo>
                  <a:lnTo>
                    <a:pt x="117" y="189"/>
                  </a:lnTo>
                  <a:lnTo>
                    <a:pt x="136" y="214"/>
                  </a:lnTo>
                  <a:lnTo>
                    <a:pt x="138" y="216"/>
                  </a:lnTo>
                  <a:lnTo>
                    <a:pt x="140" y="217"/>
                  </a:lnTo>
                  <a:lnTo>
                    <a:pt x="146" y="216"/>
                  </a:lnTo>
                  <a:lnTo>
                    <a:pt x="149" y="217"/>
                  </a:lnTo>
                  <a:lnTo>
                    <a:pt x="162" y="228"/>
                  </a:lnTo>
                  <a:lnTo>
                    <a:pt x="173" y="243"/>
                  </a:lnTo>
                  <a:lnTo>
                    <a:pt x="178" y="252"/>
                  </a:lnTo>
                  <a:lnTo>
                    <a:pt x="182" y="262"/>
                  </a:lnTo>
                  <a:lnTo>
                    <a:pt x="185" y="290"/>
                  </a:lnTo>
                  <a:lnTo>
                    <a:pt x="188" y="300"/>
                  </a:lnTo>
                  <a:lnTo>
                    <a:pt x="190" y="304"/>
                  </a:lnTo>
                  <a:lnTo>
                    <a:pt x="194" y="310"/>
                  </a:lnTo>
                  <a:lnTo>
                    <a:pt x="196" y="314"/>
                  </a:lnTo>
                  <a:lnTo>
                    <a:pt x="197" y="324"/>
                  </a:lnTo>
                  <a:lnTo>
                    <a:pt x="199" y="329"/>
                  </a:lnTo>
                  <a:lnTo>
                    <a:pt x="210" y="333"/>
                  </a:lnTo>
                  <a:lnTo>
                    <a:pt x="217" y="340"/>
                  </a:lnTo>
                  <a:lnTo>
                    <a:pt x="233" y="360"/>
                  </a:lnTo>
                  <a:lnTo>
                    <a:pt x="237" y="367"/>
                  </a:lnTo>
                  <a:lnTo>
                    <a:pt x="240" y="375"/>
                  </a:lnTo>
                  <a:lnTo>
                    <a:pt x="242" y="386"/>
                  </a:lnTo>
                  <a:lnTo>
                    <a:pt x="246" y="390"/>
                  </a:lnTo>
                  <a:lnTo>
                    <a:pt x="268" y="401"/>
                  </a:lnTo>
                  <a:lnTo>
                    <a:pt x="291" y="421"/>
                  </a:lnTo>
                  <a:lnTo>
                    <a:pt x="302" y="427"/>
                  </a:lnTo>
                  <a:lnTo>
                    <a:pt x="316" y="427"/>
                  </a:lnTo>
                  <a:lnTo>
                    <a:pt x="326" y="425"/>
                  </a:lnTo>
                  <a:lnTo>
                    <a:pt x="332" y="424"/>
                  </a:lnTo>
                  <a:lnTo>
                    <a:pt x="336" y="429"/>
                  </a:lnTo>
                  <a:lnTo>
                    <a:pt x="351" y="474"/>
                  </a:lnTo>
                  <a:lnTo>
                    <a:pt x="352" y="485"/>
                  </a:lnTo>
                  <a:lnTo>
                    <a:pt x="351" y="491"/>
                  </a:lnTo>
                  <a:lnTo>
                    <a:pt x="345" y="471"/>
                  </a:lnTo>
                  <a:lnTo>
                    <a:pt x="339" y="466"/>
                  </a:lnTo>
                  <a:lnTo>
                    <a:pt x="322" y="470"/>
                  </a:lnTo>
                  <a:lnTo>
                    <a:pt x="322" y="472"/>
                  </a:lnTo>
                  <a:lnTo>
                    <a:pt x="332" y="486"/>
                  </a:lnTo>
                  <a:lnTo>
                    <a:pt x="327" y="487"/>
                  </a:lnTo>
                  <a:lnTo>
                    <a:pt x="325" y="486"/>
                  </a:lnTo>
                  <a:lnTo>
                    <a:pt x="323" y="487"/>
                  </a:lnTo>
                  <a:lnTo>
                    <a:pt x="323" y="488"/>
                  </a:lnTo>
                  <a:lnTo>
                    <a:pt x="322" y="488"/>
                  </a:lnTo>
                  <a:lnTo>
                    <a:pt x="321" y="489"/>
                  </a:lnTo>
                  <a:lnTo>
                    <a:pt x="325" y="492"/>
                  </a:lnTo>
                  <a:lnTo>
                    <a:pt x="330" y="494"/>
                  </a:lnTo>
                  <a:lnTo>
                    <a:pt x="335" y="495"/>
                  </a:lnTo>
                  <a:lnTo>
                    <a:pt x="342" y="493"/>
                  </a:lnTo>
                  <a:lnTo>
                    <a:pt x="335" y="503"/>
                  </a:lnTo>
                  <a:lnTo>
                    <a:pt x="313" y="514"/>
                  </a:lnTo>
                  <a:lnTo>
                    <a:pt x="309" y="523"/>
                  </a:lnTo>
                  <a:lnTo>
                    <a:pt x="316" y="521"/>
                  </a:lnTo>
                  <a:lnTo>
                    <a:pt x="315" y="525"/>
                  </a:lnTo>
                  <a:lnTo>
                    <a:pt x="314" y="528"/>
                  </a:lnTo>
                  <a:lnTo>
                    <a:pt x="312" y="530"/>
                  </a:lnTo>
                  <a:lnTo>
                    <a:pt x="311" y="532"/>
                  </a:lnTo>
                  <a:lnTo>
                    <a:pt x="316" y="532"/>
                  </a:lnTo>
                  <a:lnTo>
                    <a:pt x="328" y="519"/>
                  </a:lnTo>
                  <a:lnTo>
                    <a:pt x="337" y="517"/>
                  </a:lnTo>
                  <a:lnTo>
                    <a:pt x="340" y="519"/>
                  </a:lnTo>
                  <a:lnTo>
                    <a:pt x="343" y="522"/>
                  </a:lnTo>
                  <a:lnTo>
                    <a:pt x="347" y="525"/>
                  </a:lnTo>
                  <a:lnTo>
                    <a:pt x="350" y="524"/>
                  </a:lnTo>
                  <a:lnTo>
                    <a:pt x="355" y="514"/>
                  </a:lnTo>
                  <a:lnTo>
                    <a:pt x="357" y="508"/>
                  </a:lnTo>
                  <a:lnTo>
                    <a:pt x="355" y="504"/>
                  </a:lnTo>
                  <a:lnTo>
                    <a:pt x="355" y="501"/>
                  </a:lnTo>
                  <a:lnTo>
                    <a:pt x="358" y="500"/>
                  </a:lnTo>
                  <a:lnTo>
                    <a:pt x="361" y="505"/>
                  </a:lnTo>
                  <a:lnTo>
                    <a:pt x="362" y="509"/>
                  </a:lnTo>
                  <a:lnTo>
                    <a:pt x="364" y="527"/>
                  </a:lnTo>
                  <a:lnTo>
                    <a:pt x="368" y="538"/>
                  </a:lnTo>
                  <a:lnTo>
                    <a:pt x="374" y="548"/>
                  </a:lnTo>
                  <a:lnTo>
                    <a:pt x="378" y="558"/>
                  </a:lnTo>
                  <a:lnTo>
                    <a:pt x="379" y="569"/>
                  </a:lnTo>
                  <a:lnTo>
                    <a:pt x="374" y="570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67" y="569"/>
                  </a:lnTo>
                  <a:lnTo>
                    <a:pt x="364" y="569"/>
                  </a:lnTo>
                  <a:lnTo>
                    <a:pt x="365" y="573"/>
                  </a:lnTo>
                  <a:lnTo>
                    <a:pt x="357" y="574"/>
                  </a:lnTo>
                  <a:lnTo>
                    <a:pt x="338" y="579"/>
                  </a:lnTo>
                  <a:lnTo>
                    <a:pt x="311" y="585"/>
                  </a:lnTo>
                  <a:lnTo>
                    <a:pt x="284" y="591"/>
                  </a:lnTo>
                  <a:lnTo>
                    <a:pt x="257" y="597"/>
                  </a:lnTo>
                  <a:lnTo>
                    <a:pt x="230" y="603"/>
                  </a:lnTo>
                  <a:lnTo>
                    <a:pt x="203" y="609"/>
                  </a:lnTo>
                  <a:lnTo>
                    <a:pt x="176" y="615"/>
                  </a:lnTo>
                  <a:lnTo>
                    <a:pt x="149" y="621"/>
                  </a:lnTo>
                  <a:lnTo>
                    <a:pt x="143" y="601"/>
                  </a:lnTo>
                  <a:lnTo>
                    <a:pt x="138" y="580"/>
                  </a:lnTo>
                  <a:lnTo>
                    <a:pt x="129" y="549"/>
                  </a:lnTo>
                  <a:lnTo>
                    <a:pt x="120" y="517"/>
                  </a:lnTo>
                  <a:lnTo>
                    <a:pt x="112" y="486"/>
                  </a:lnTo>
                  <a:lnTo>
                    <a:pt x="103" y="454"/>
                  </a:lnTo>
                  <a:lnTo>
                    <a:pt x="95" y="423"/>
                  </a:lnTo>
                  <a:lnTo>
                    <a:pt x="86" y="391"/>
                  </a:lnTo>
                  <a:lnTo>
                    <a:pt x="77" y="360"/>
                  </a:lnTo>
                  <a:lnTo>
                    <a:pt x="69" y="328"/>
                  </a:lnTo>
                  <a:lnTo>
                    <a:pt x="60" y="297"/>
                  </a:lnTo>
                  <a:lnTo>
                    <a:pt x="52" y="265"/>
                  </a:lnTo>
                  <a:lnTo>
                    <a:pt x="43" y="234"/>
                  </a:lnTo>
                  <a:lnTo>
                    <a:pt x="34" y="203"/>
                  </a:lnTo>
                  <a:lnTo>
                    <a:pt x="26" y="171"/>
                  </a:lnTo>
                  <a:lnTo>
                    <a:pt x="17" y="140"/>
                  </a:lnTo>
                  <a:lnTo>
                    <a:pt x="8" y="108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8" y="62"/>
                  </a:lnTo>
                  <a:lnTo>
                    <a:pt x="13" y="48"/>
                  </a:lnTo>
                  <a:lnTo>
                    <a:pt x="18" y="33"/>
                  </a:lnTo>
                  <a:lnTo>
                    <a:pt x="23" y="25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09" y="5"/>
                  </a:lnTo>
                  <a:lnTo>
                    <a:pt x="116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xmlns="" id="{44D69214-4C97-4207-A4FF-59AB68FD9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5078" y="2902984"/>
              <a:ext cx="18052" cy="22722"/>
            </a:xfrm>
            <a:custGeom>
              <a:avLst/>
              <a:gdLst>
                <a:gd name="T0" fmla="*/ 47 w 71"/>
                <a:gd name="T1" fmla="*/ 88 h 89"/>
                <a:gd name="T2" fmla="*/ 44 w 71"/>
                <a:gd name="T3" fmla="*/ 73 h 89"/>
                <a:gd name="T4" fmla="*/ 38 w 71"/>
                <a:gd name="T5" fmla="*/ 53 h 89"/>
                <a:gd name="T6" fmla="*/ 22 w 71"/>
                <a:gd name="T7" fmla="*/ 47 h 89"/>
                <a:gd name="T8" fmla="*/ 22 w 71"/>
                <a:gd name="T9" fmla="*/ 47 h 89"/>
                <a:gd name="T10" fmla="*/ 18 w 71"/>
                <a:gd name="T11" fmla="*/ 44 h 89"/>
                <a:gd name="T12" fmla="*/ 2 w 71"/>
                <a:gd name="T13" fmla="*/ 36 h 89"/>
                <a:gd name="T14" fmla="*/ 0 w 71"/>
                <a:gd name="T15" fmla="*/ 34 h 89"/>
                <a:gd name="T16" fmla="*/ 21 w 71"/>
                <a:gd name="T17" fmla="*/ 0 h 89"/>
                <a:gd name="T18" fmla="*/ 70 w 71"/>
                <a:gd name="T19" fmla="*/ 46 h 89"/>
                <a:gd name="T20" fmla="*/ 47 w 71"/>
                <a:gd name="T2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89">
                  <a:moveTo>
                    <a:pt x="47" y="88"/>
                  </a:moveTo>
                  <a:lnTo>
                    <a:pt x="44" y="73"/>
                  </a:lnTo>
                  <a:lnTo>
                    <a:pt x="38" y="5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1" y="0"/>
                  </a:lnTo>
                  <a:lnTo>
                    <a:pt x="70" y="46"/>
                  </a:lnTo>
                  <a:lnTo>
                    <a:pt x="47" y="88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xmlns="" id="{6BA522A6-3A2E-4EB6-A3A8-017094AB9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5078" y="2902984"/>
              <a:ext cx="18052" cy="22722"/>
            </a:xfrm>
            <a:custGeom>
              <a:avLst/>
              <a:gdLst>
                <a:gd name="T0" fmla="*/ 47 w 71"/>
                <a:gd name="T1" fmla="*/ 88 h 89"/>
                <a:gd name="T2" fmla="*/ 44 w 71"/>
                <a:gd name="T3" fmla="*/ 73 h 89"/>
                <a:gd name="T4" fmla="*/ 38 w 71"/>
                <a:gd name="T5" fmla="*/ 53 h 89"/>
                <a:gd name="T6" fmla="*/ 22 w 71"/>
                <a:gd name="T7" fmla="*/ 47 h 89"/>
                <a:gd name="T8" fmla="*/ 22 w 71"/>
                <a:gd name="T9" fmla="*/ 47 h 89"/>
                <a:gd name="T10" fmla="*/ 18 w 71"/>
                <a:gd name="T11" fmla="*/ 44 h 89"/>
                <a:gd name="T12" fmla="*/ 2 w 71"/>
                <a:gd name="T13" fmla="*/ 36 h 89"/>
                <a:gd name="T14" fmla="*/ 0 w 71"/>
                <a:gd name="T15" fmla="*/ 34 h 89"/>
                <a:gd name="T16" fmla="*/ 21 w 71"/>
                <a:gd name="T17" fmla="*/ 0 h 89"/>
                <a:gd name="T18" fmla="*/ 70 w 71"/>
                <a:gd name="T19" fmla="*/ 46 h 89"/>
                <a:gd name="T20" fmla="*/ 47 w 71"/>
                <a:gd name="T2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89">
                  <a:moveTo>
                    <a:pt x="47" y="88"/>
                  </a:moveTo>
                  <a:lnTo>
                    <a:pt x="44" y="73"/>
                  </a:lnTo>
                  <a:lnTo>
                    <a:pt x="38" y="5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1" y="0"/>
                  </a:lnTo>
                  <a:lnTo>
                    <a:pt x="70" y="46"/>
                  </a:lnTo>
                  <a:lnTo>
                    <a:pt x="47" y="8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xmlns="" id="{A163029B-4427-4F44-A4FA-D15ACC6AD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2014" y="2462175"/>
              <a:ext cx="160215" cy="151101"/>
            </a:xfrm>
            <a:custGeom>
              <a:avLst/>
              <a:gdLst>
                <a:gd name="T0" fmla="*/ 579 w 625"/>
                <a:gd name="T1" fmla="*/ 78 h 587"/>
                <a:gd name="T2" fmla="*/ 605 w 625"/>
                <a:gd name="T3" fmla="*/ 176 h 587"/>
                <a:gd name="T4" fmla="*/ 624 w 625"/>
                <a:gd name="T5" fmla="*/ 259 h 587"/>
                <a:gd name="T6" fmla="*/ 621 w 625"/>
                <a:gd name="T7" fmla="*/ 293 h 587"/>
                <a:gd name="T8" fmla="*/ 615 w 625"/>
                <a:gd name="T9" fmla="*/ 301 h 587"/>
                <a:gd name="T10" fmla="*/ 601 w 625"/>
                <a:gd name="T11" fmla="*/ 296 h 587"/>
                <a:gd name="T12" fmla="*/ 539 w 625"/>
                <a:gd name="T13" fmla="*/ 310 h 587"/>
                <a:gd name="T14" fmla="*/ 526 w 625"/>
                <a:gd name="T15" fmla="*/ 331 h 587"/>
                <a:gd name="T16" fmla="*/ 496 w 625"/>
                <a:gd name="T17" fmla="*/ 340 h 587"/>
                <a:gd name="T18" fmla="*/ 459 w 625"/>
                <a:gd name="T19" fmla="*/ 352 h 587"/>
                <a:gd name="T20" fmla="*/ 455 w 625"/>
                <a:gd name="T21" fmla="*/ 342 h 587"/>
                <a:gd name="T22" fmla="*/ 441 w 625"/>
                <a:gd name="T23" fmla="*/ 329 h 587"/>
                <a:gd name="T24" fmla="*/ 452 w 625"/>
                <a:gd name="T25" fmla="*/ 346 h 587"/>
                <a:gd name="T26" fmla="*/ 452 w 625"/>
                <a:gd name="T27" fmla="*/ 366 h 587"/>
                <a:gd name="T28" fmla="*/ 416 w 625"/>
                <a:gd name="T29" fmla="*/ 373 h 587"/>
                <a:gd name="T30" fmla="*/ 404 w 625"/>
                <a:gd name="T31" fmla="*/ 385 h 587"/>
                <a:gd name="T32" fmla="*/ 396 w 625"/>
                <a:gd name="T33" fmla="*/ 386 h 587"/>
                <a:gd name="T34" fmla="*/ 353 w 625"/>
                <a:gd name="T35" fmla="*/ 396 h 587"/>
                <a:gd name="T36" fmla="*/ 341 w 625"/>
                <a:gd name="T37" fmla="*/ 402 h 587"/>
                <a:gd name="T38" fmla="*/ 316 w 625"/>
                <a:gd name="T39" fmla="*/ 404 h 587"/>
                <a:gd name="T40" fmla="*/ 302 w 625"/>
                <a:gd name="T41" fmla="*/ 410 h 587"/>
                <a:gd name="T42" fmla="*/ 271 w 625"/>
                <a:gd name="T43" fmla="*/ 401 h 587"/>
                <a:gd name="T44" fmla="*/ 265 w 625"/>
                <a:gd name="T45" fmla="*/ 410 h 587"/>
                <a:gd name="T46" fmla="*/ 243 w 625"/>
                <a:gd name="T47" fmla="*/ 445 h 587"/>
                <a:gd name="T48" fmla="*/ 222 w 625"/>
                <a:gd name="T49" fmla="*/ 460 h 587"/>
                <a:gd name="T50" fmla="*/ 216 w 625"/>
                <a:gd name="T51" fmla="*/ 474 h 587"/>
                <a:gd name="T52" fmla="*/ 201 w 625"/>
                <a:gd name="T53" fmla="*/ 476 h 587"/>
                <a:gd name="T54" fmla="*/ 184 w 625"/>
                <a:gd name="T55" fmla="*/ 487 h 587"/>
                <a:gd name="T56" fmla="*/ 179 w 625"/>
                <a:gd name="T57" fmla="*/ 486 h 587"/>
                <a:gd name="T58" fmla="*/ 174 w 625"/>
                <a:gd name="T59" fmla="*/ 500 h 587"/>
                <a:gd name="T60" fmla="*/ 161 w 625"/>
                <a:gd name="T61" fmla="*/ 501 h 587"/>
                <a:gd name="T62" fmla="*/ 149 w 625"/>
                <a:gd name="T63" fmla="*/ 511 h 587"/>
                <a:gd name="T64" fmla="*/ 134 w 625"/>
                <a:gd name="T65" fmla="*/ 526 h 587"/>
                <a:gd name="T66" fmla="*/ 104 w 625"/>
                <a:gd name="T67" fmla="*/ 555 h 587"/>
                <a:gd name="T68" fmla="*/ 86 w 625"/>
                <a:gd name="T69" fmla="*/ 571 h 587"/>
                <a:gd name="T70" fmla="*/ 65 w 625"/>
                <a:gd name="T71" fmla="*/ 577 h 587"/>
                <a:gd name="T72" fmla="*/ 52 w 625"/>
                <a:gd name="T73" fmla="*/ 583 h 587"/>
                <a:gd name="T74" fmla="*/ 45 w 625"/>
                <a:gd name="T75" fmla="*/ 578 h 587"/>
                <a:gd name="T76" fmla="*/ 19 w 625"/>
                <a:gd name="T77" fmla="*/ 553 h 587"/>
                <a:gd name="T78" fmla="*/ 68 w 625"/>
                <a:gd name="T79" fmla="*/ 503 h 587"/>
                <a:gd name="T80" fmla="*/ 74 w 625"/>
                <a:gd name="T81" fmla="*/ 472 h 587"/>
                <a:gd name="T82" fmla="*/ 53 w 625"/>
                <a:gd name="T83" fmla="*/ 428 h 587"/>
                <a:gd name="T84" fmla="*/ 39 w 625"/>
                <a:gd name="T85" fmla="*/ 347 h 587"/>
                <a:gd name="T86" fmla="*/ 25 w 625"/>
                <a:gd name="T87" fmla="*/ 266 h 587"/>
                <a:gd name="T88" fmla="*/ 11 w 625"/>
                <a:gd name="T89" fmla="*/ 186 h 587"/>
                <a:gd name="T90" fmla="*/ 41 w 625"/>
                <a:gd name="T91" fmla="*/ 117 h 587"/>
                <a:gd name="T92" fmla="*/ 185 w 625"/>
                <a:gd name="T93" fmla="*/ 87 h 587"/>
                <a:gd name="T94" fmla="*/ 242 w 625"/>
                <a:gd name="T95" fmla="*/ 86 h 587"/>
                <a:gd name="T96" fmla="*/ 300 w 625"/>
                <a:gd name="T97" fmla="*/ 65 h 587"/>
                <a:gd name="T98" fmla="*/ 373 w 625"/>
                <a:gd name="T99" fmla="*/ 44 h 587"/>
                <a:gd name="T100" fmla="*/ 558 w 625"/>
                <a:gd name="T101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5" h="587">
                  <a:moveTo>
                    <a:pt x="559" y="4"/>
                  </a:moveTo>
                  <a:lnTo>
                    <a:pt x="566" y="29"/>
                  </a:lnTo>
                  <a:lnTo>
                    <a:pt x="572" y="53"/>
                  </a:lnTo>
                  <a:lnTo>
                    <a:pt x="579" y="78"/>
                  </a:lnTo>
                  <a:lnTo>
                    <a:pt x="586" y="103"/>
                  </a:lnTo>
                  <a:lnTo>
                    <a:pt x="592" y="127"/>
                  </a:lnTo>
                  <a:lnTo>
                    <a:pt x="599" y="152"/>
                  </a:lnTo>
                  <a:lnTo>
                    <a:pt x="605" y="176"/>
                  </a:lnTo>
                  <a:lnTo>
                    <a:pt x="612" y="201"/>
                  </a:lnTo>
                  <a:lnTo>
                    <a:pt x="615" y="214"/>
                  </a:lnTo>
                  <a:lnTo>
                    <a:pt x="619" y="232"/>
                  </a:lnTo>
                  <a:lnTo>
                    <a:pt x="624" y="259"/>
                  </a:lnTo>
                  <a:lnTo>
                    <a:pt x="620" y="261"/>
                  </a:lnTo>
                  <a:lnTo>
                    <a:pt x="619" y="265"/>
                  </a:lnTo>
                  <a:lnTo>
                    <a:pt x="618" y="271"/>
                  </a:lnTo>
                  <a:lnTo>
                    <a:pt x="621" y="293"/>
                  </a:lnTo>
                  <a:lnTo>
                    <a:pt x="621" y="302"/>
                  </a:lnTo>
                  <a:lnTo>
                    <a:pt x="611" y="307"/>
                  </a:lnTo>
                  <a:lnTo>
                    <a:pt x="610" y="304"/>
                  </a:lnTo>
                  <a:lnTo>
                    <a:pt x="615" y="301"/>
                  </a:lnTo>
                  <a:lnTo>
                    <a:pt x="614" y="299"/>
                  </a:lnTo>
                  <a:lnTo>
                    <a:pt x="610" y="297"/>
                  </a:lnTo>
                  <a:lnTo>
                    <a:pt x="605" y="296"/>
                  </a:lnTo>
                  <a:lnTo>
                    <a:pt x="601" y="296"/>
                  </a:lnTo>
                  <a:lnTo>
                    <a:pt x="579" y="302"/>
                  </a:lnTo>
                  <a:lnTo>
                    <a:pt x="576" y="304"/>
                  </a:lnTo>
                  <a:lnTo>
                    <a:pt x="558" y="320"/>
                  </a:lnTo>
                  <a:lnTo>
                    <a:pt x="539" y="310"/>
                  </a:lnTo>
                  <a:lnTo>
                    <a:pt x="535" y="313"/>
                  </a:lnTo>
                  <a:lnTo>
                    <a:pt x="536" y="324"/>
                  </a:lnTo>
                  <a:lnTo>
                    <a:pt x="534" y="329"/>
                  </a:lnTo>
                  <a:lnTo>
                    <a:pt x="526" y="331"/>
                  </a:lnTo>
                  <a:lnTo>
                    <a:pt x="514" y="329"/>
                  </a:lnTo>
                  <a:lnTo>
                    <a:pt x="505" y="331"/>
                  </a:lnTo>
                  <a:lnTo>
                    <a:pt x="506" y="343"/>
                  </a:lnTo>
                  <a:lnTo>
                    <a:pt x="496" y="340"/>
                  </a:lnTo>
                  <a:lnTo>
                    <a:pt x="478" y="357"/>
                  </a:lnTo>
                  <a:lnTo>
                    <a:pt x="467" y="355"/>
                  </a:lnTo>
                  <a:lnTo>
                    <a:pt x="464" y="353"/>
                  </a:lnTo>
                  <a:lnTo>
                    <a:pt x="459" y="352"/>
                  </a:lnTo>
                  <a:lnTo>
                    <a:pt x="456" y="351"/>
                  </a:lnTo>
                  <a:lnTo>
                    <a:pt x="454" y="348"/>
                  </a:lnTo>
                  <a:lnTo>
                    <a:pt x="454" y="345"/>
                  </a:lnTo>
                  <a:lnTo>
                    <a:pt x="455" y="342"/>
                  </a:lnTo>
                  <a:lnTo>
                    <a:pt x="454" y="338"/>
                  </a:lnTo>
                  <a:lnTo>
                    <a:pt x="451" y="334"/>
                  </a:lnTo>
                  <a:lnTo>
                    <a:pt x="447" y="331"/>
                  </a:lnTo>
                  <a:lnTo>
                    <a:pt x="441" y="329"/>
                  </a:lnTo>
                  <a:lnTo>
                    <a:pt x="435" y="330"/>
                  </a:lnTo>
                  <a:lnTo>
                    <a:pt x="440" y="336"/>
                  </a:lnTo>
                  <a:lnTo>
                    <a:pt x="447" y="340"/>
                  </a:lnTo>
                  <a:lnTo>
                    <a:pt x="452" y="346"/>
                  </a:lnTo>
                  <a:lnTo>
                    <a:pt x="451" y="357"/>
                  </a:lnTo>
                  <a:lnTo>
                    <a:pt x="455" y="359"/>
                  </a:lnTo>
                  <a:lnTo>
                    <a:pt x="457" y="359"/>
                  </a:lnTo>
                  <a:lnTo>
                    <a:pt x="452" y="366"/>
                  </a:lnTo>
                  <a:lnTo>
                    <a:pt x="445" y="368"/>
                  </a:lnTo>
                  <a:lnTo>
                    <a:pt x="429" y="366"/>
                  </a:lnTo>
                  <a:lnTo>
                    <a:pt x="423" y="368"/>
                  </a:lnTo>
                  <a:lnTo>
                    <a:pt x="416" y="373"/>
                  </a:lnTo>
                  <a:lnTo>
                    <a:pt x="411" y="380"/>
                  </a:lnTo>
                  <a:lnTo>
                    <a:pt x="408" y="387"/>
                  </a:lnTo>
                  <a:lnTo>
                    <a:pt x="406" y="385"/>
                  </a:lnTo>
                  <a:lnTo>
                    <a:pt x="404" y="385"/>
                  </a:lnTo>
                  <a:lnTo>
                    <a:pt x="403" y="384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6"/>
                  </a:lnTo>
                  <a:lnTo>
                    <a:pt x="381" y="383"/>
                  </a:lnTo>
                  <a:lnTo>
                    <a:pt x="373" y="383"/>
                  </a:lnTo>
                  <a:lnTo>
                    <a:pt x="355" y="392"/>
                  </a:lnTo>
                  <a:lnTo>
                    <a:pt x="353" y="396"/>
                  </a:lnTo>
                  <a:lnTo>
                    <a:pt x="351" y="399"/>
                  </a:lnTo>
                  <a:lnTo>
                    <a:pt x="349" y="402"/>
                  </a:lnTo>
                  <a:lnTo>
                    <a:pt x="344" y="403"/>
                  </a:lnTo>
                  <a:lnTo>
                    <a:pt x="341" y="402"/>
                  </a:lnTo>
                  <a:lnTo>
                    <a:pt x="337" y="400"/>
                  </a:lnTo>
                  <a:lnTo>
                    <a:pt x="333" y="399"/>
                  </a:lnTo>
                  <a:lnTo>
                    <a:pt x="329" y="400"/>
                  </a:lnTo>
                  <a:lnTo>
                    <a:pt x="316" y="404"/>
                  </a:lnTo>
                  <a:lnTo>
                    <a:pt x="313" y="406"/>
                  </a:lnTo>
                  <a:lnTo>
                    <a:pt x="309" y="411"/>
                  </a:lnTo>
                  <a:lnTo>
                    <a:pt x="306" y="411"/>
                  </a:lnTo>
                  <a:lnTo>
                    <a:pt x="302" y="410"/>
                  </a:lnTo>
                  <a:lnTo>
                    <a:pt x="283" y="416"/>
                  </a:lnTo>
                  <a:lnTo>
                    <a:pt x="278" y="415"/>
                  </a:lnTo>
                  <a:lnTo>
                    <a:pt x="274" y="411"/>
                  </a:lnTo>
                  <a:lnTo>
                    <a:pt x="271" y="401"/>
                  </a:lnTo>
                  <a:lnTo>
                    <a:pt x="269" y="399"/>
                  </a:lnTo>
                  <a:lnTo>
                    <a:pt x="267" y="403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55" y="425"/>
                  </a:lnTo>
                  <a:lnTo>
                    <a:pt x="250" y="439"/>
                  </a:lnTo>
                  <a:lnTo>
                    <a:pt x="247" y="443"/>
                  </a:lnTo>
                  <a:lnTo>
                    <a:pt x="243" y="445"/>
                  </a:lnTo>
                  <a:lnTo>
                    <a:pt x="234" y="448"/>
                  </a:lnTo>
                  <a:lnTo>
                    <a:pt x="231" y="451"/>
                  </a:lnTo>
                  <a:lnTo>
                    <a:pt x="228" y="455"/>
                  </a:lnTo>
                  <a:lnTo>
                    <a:pt x="222" y="460"/>
                  </a:lnTo>
                  <a:lnTo>
                    <a:pt x="220" y="464"/>
                  </a:lnTo>
                  <a:lnTo>
                    <a:pt x="218" y="469"/>
                  </a:lnTo>
                  <a:lnTo>
                    <a:pt x="217" y="472"/>
                  </a:lnTo>
                  <a:lnTo>
                    <a:pt x="216" y="474"/>
                  </a:lnTo>
                  <a:lnTo>
                    <a:pt x="212" y="477"/>
                  </a:lnTo>
                  <a:lnTo>
                    <a:pt x="206" y="479"/>
                  </a:lnTo>
                  <a:lnTo>
                    <a:pt x="203" y="478"/>
                  </a:lnTo>
                  <a:lnTo>
                    <a:pt x="201" y="476"/>
                  </a:lnTo>
                  <a:lnTo>
                    <a:pt x="197" y="474"/>
                  </a:lnTo>
                  <a:lnTo>
                    <a:pt x="194" y="475"/>
                  </a:lnTo>
                  <a:lnTo>
                    <a:pt x="185" y="486"/>
                  </a:lnTo>
                  <a:lnTo>
                    <a:pt x="184" y="487"/>
                  </a:lnTo>
                  <a:lnTo>
                    <a:pt x="182" y="486"/>
                  </a:lnTo>
                  <a:lnTo>
                    <a:pt x="181" y="485"/>
                  </a:lnTo>
                  <a:lnTo>
                    <a:pt x="180" y="484"/>
                  </a:lnTo>
                  <a:lnTo>
                    <a:pt x="179" y="486"/>
                  </a:lnTo>
                  <a:lnTo>
                    <a:pt x="179" y="491"/>
                  </a:lnTo>
                  <a:lnTo>
                    <a:pt x="178" y="491"/>
                  </a:lnTo>
                  <a:lnTo>
                    <a:pt x="177" y="493"/>
                  </a:lnTo>
                  <a:lnTo>
                    <a:pt x="174" y="500"/>
                  </a:lnTo>
                  <a:lnTo>
                    <a:pt x="172" y="502"/>
                  </a:lnTo>
                  <a:lnTo>
                    <a:pt x="169" y="503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58" y="503"/>
                  </a:lnTo>
                  <a:lnTo>
                    <a:pt x="156" y="508"/>
                  </a:lnTo>
                  <a:lnTo>
                    <a:pt x="153" y="510"/>
                  </a:lnTo>
                  <a:lnTo>
                    <a:pt x="149" y="511"/>
                  </a:lnTo>
                  <a:lnTo>
                    <a:pt x="143" y="515"/>
                  </a:lnTo>
                  <a:lnTo>
                    <a:pt x="138" y="520"/>
                  </a:lnTo>
                  <a:lnTo>
                    <a:pt x="136" y="525"/>
                  </a:lnTo>
                  <a:lnTo>
                    <a:pt x="134" y="526"/>
                  </a:lnTo>
                  <a:lnTo>
                    <a:pt x="122" y="540"/>
                  </a:lnTo>
                  <a:lnTo>
                    <a:pt x="118" y="543"/>
                  </a:lnTo>
                  <a:lnTo>
                    <a:pt x="107" y="554"/>
                  </a:lnTo>
                  <a:lnTo>
                    <a:pt x="104" y="555"/>
                  </a:lnTo>
                  <a:lnTo>
                    <a:pt x="98" y="554"/>
                  </a:lnTo>
                  <a:lnTo>
                    <a:pt x="94" y="566"/>
                  </a:lnTo>
                  <a:lnTo>
                    <a:pt x="90" y="563"/>
                  </a:lnTo>
                  <a:lnTo>
                    <a:pt x="86" y="571"/>
                  </a:lnTo>
                  <a:lnTo>
                    <a:pt x="81" y="576"/>
                  </a:lnTo>
                  <a:lnTo>
                    <a:pt x="74" y="578"/>
                  </a:lnTo>
                  <a:lnTo>
                    <a:pt x="66" y="575"/>
                  </a:lnTo>
                  <a:lnTo>
                    <a:pt x="65" y="577"/>
                  </a:lnTo>
                  <a:lnTo>
                    <a:pt x="64" y="577"/>
                  </a:lnTo>
                  <a:lnTo>
                    <a:pt x="61" y="580"/>
                  </a:lnTo>
                  <a:lnTo>
                    <a:pt x="54" y="586"/>
                  </a:lnTo>
                  <a:lnTo>
                    <a:pt x="52" y="583"/>
                  </a:lnTo>
                  <a:lnTo>
                    <a:pt x="49" y="580"/>
                  </a:lnTo>
                  <a:lnTo>
                    <a:pt x="48" y="579"/>
                  </a:lnTo>
                  <a:lnTo>
                    <a:pt x="47" y="578"/>
                  </a:lnTo>
                  <a:lnTo>
                    <a:pt x="45" y="578"/>
                  </a:lnTo>
                  <a:lnTo>
                    <a:pt x="44" y="577"/>
                  </a:lnTo>
                  <a:lnTo>
                    <a:pt x="32" y="566"/>
                  </a:lnTo>
                  <a:lnTo>
                    <a:pt x="22" y="555"/>
                  </a:lnTo>
                  <a:lnTo>
                    <a:pt x="19" y="553"/>
                  </a:lnTo>
                  <a:lnTo>
                    <a:pt x="23" y="549"/>
                  </a:lnTo>
                  <a:lnTo>
                    <a:pt x="35" y="536"/>
                  </a:lnTo>
                  <a:lnTo>
                    <a:pt x="51" y="520"/>
                  </a:lnTo>
                  <a:lnTo>
                    <a:pt x="68" y="503"/>
                  </a:lnTo>
                  <a:lnTo>
                    <a:pt x="82" y="489"/>
                  </a:lnTo>
                  <a:lnTo>
                    <a:pt x="87" y="484"/>
                  </a:lnTo>
                  <a:lnTo>
                    <a:pt x="80" y="478"/>
                  </a:lnTo>
                  <a:lnTo>
                    <a:pt x="74" y="472"/>
                  </a:lnTo>
                  <a:lnTo>
                    <a:pt x="67" y="465"/>
                  </a:lnTo>
                  <a:lnTo>
                    <a:pt x="58" y="456"/>
                  </a:lnTo>
                  <a:lnTo>
                    <a:pt x="57" y="448"/>
                  </a:lnTo>
                  <a:lnTo>
                    <a:pt x="53" y="428"/>
                  </a:lnTo>
                  <a:lnTo>
                    <a:pt x="50" y="407"/>
                  </a:lnTo>
                  <a:lnTo>
                    <a:pt x="46" y="387"/>
                  </a:lnTo>
                  <a:lnTo>
                    <a:pt x="43" y="367"/>
                  </a:lnTo>
                  <a:lnTo>
                    <a:pt x="39" y="347"/>
                  </a:lnTo>
                  <a:lnTo>
                    <a:pt x="36" y="327"/>
                  </a:lnTo>
                  <a:lnTo>
                    <a:pt x="32" y="307"/>
                  </a:lnTo>
                  <a:lnTo>
                    <a:pt x="29" y="286"/>
                  </a:lnTo>
                  <a:lnTo>
                    <a:pt x="25" y="266"/>
                  </a:lnTo>
                  <a:lnTo>
                    <a:pt x="22" y="246"/>
                  </a:lnTo>
                  <a:lnTo>
                    <a:pt x="18" y="226"/>
                  </a:lnTo>
                  <a:lnTo>
                    <a:pt x="14" y="206"/>
                  </a:lnTo>
                  <a:lnTo>
                    <a:pt x="11" y="186"/>
                  </a:lnTo>
                  <a:lnTo>
                    <a:pt x="7" y="166"/>
                  </a:lnTo>
                  <a:lnTo>
                    <a:pt x="4" y="146"/>
                  </a:lnTo>
                  <a:lnTo>
                    <a:pt x="0" y="126"/>
                  </a:lnTo>
                  <a:lnTo>
                    <a:pt x="41" y="117"/>
                  </a:lnTo>
                  <a:lnTo>
                    <a:pt x="82" y="109"/>
                  </a:lnTo>
                  <a:lnTo>
                    <a:pt x="122" y="100"/>
                  </a:lnTo>
                  <a:lnTo>
                    <a:pt x="163" y="92"/>
                  </a:lnTo>
                  <a:lnTo>
                    <a:pt x="185" y="87"/>
                  </a:lnTo>
                  <a:lnTo>
                    <a:pt x="207" y="83"/>
                  </a:lnTo>
                  <a:lnTo>
                    <a:pt x="225" y="80"/>
                  </a:lnTo>
                  <a:lnTo>
                    <a:pt x="228" y="91"/>
                  </a:lnTo>
                  <a:lnTo>
                    <a:pt x="242" y="86"/>
                  </a:lnTo>
                  <a:lnTo>
                    <a:pt x="241" y="76"/>
                  </a:lnTo>
                  <a:lnTo>
                    <a:pt x="287" y="65"/>
                  </a:lnTo>
                  <a:lnTo>
                    <a:pt x="295" y="65"/>
                  </a:lnTo>
                  <a:lnTo>
                    <a:pt x="300" y="65"/>
                  </a:lnTo>
                  <a:lnTo>
                    <a:pt x="302" y="64"/>
                  </a:lnTo>
                  <a:lnTo>
                    <a:pt x="308" y="59"/>
                  </a:lnTo>
                  <a:lnTo>
                    <a:pt x="324" y="56"/>
                  </a:lnTo>
                  <a:lnTo>
                    <a:pt x="373" y="44"/>
                  </a:lnTo>
                  <a:lnTo>
                    <a:pt x="422" y="32"/>
                  </a:lnTo>
                  <a:lnTo>
                    <a:pt x="471" y="21"/>
                  </a:lnTo>
                  <a:lnTo>
                    <a:pt x="520" y="9"/>
                  </a:lnTo>
                  <a:lnTo>
                    <a:pt x="558" y="0"/>
                  </a:lnTo>
                  <a:lnTo>
                    <a:pt x="559" y="4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xmlns="" id="{28BC29CF-327D-4FD9-85E1-52CD62FF7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2014" y="2462175"/>
              <a:ext cx="160215" cy="151101"/>
            </a:xfrm>
            <a:custGeom>
              <a:avLst/>
              <a:gdLst>
                <a:gd name="T0" fmla="*/ 579 w 625"/>
                <a:gd name="T1" fmla="*/ 78 h 587"/>
                <a:gd name="T2" fmla="*/ 605 w 625"/>
                <a:gd name="T3" fmla="*/ 176 h 587"/>
                <a:gd name="T4" fmla="*/ 624 w 625"/>
                <a:gd name="T5" fmla="*/ 259 h 587"/>
                <a:gd name="T6" fmla="*/ 621 w 625"/>
                <a:gd name="T7" fmla="*/ 293 h 587"/>
                <a:gd name="T8" fmla="*/ 615 w 625"/>
                <a:gd name="T9" fmla="*/ 301 h 587"/>
                <a:gd name="T10" fmla="*/ 601 w 625"/>
                <a:gd name="T11" fmla="*/ 296 h 587"/>
                <a:gd name="T12" fmla="*/ 539 w 625"/>
                <a:gd name="T13" fmla="*/ 310 h 587"/>
                <a:gd name="T14" fmla="*/ 526 w 625"/>
                <a:gd name="T15" fmla="*/ 331 h 587"/>
                <a:gd name="T16" fmla="*/ 496 w 625"/>
                <a:gd name="T17" fmla="*/ 340 h 587"/>
                <a:gd name="T18" fmla="*/ 459 w 625"/>
                <a:gd name="T19" fmla="*/ 352 h 587"/>
                <a:gd name="T20" fmla="*/ 455 w 625"/>
                <a:gd name="T21" fmla="*/ 342 h 587"/>
                <a:gd name="T22" fmla="*/ 441 w 625"/>
                <a:gd name="T23" fmla="*/ 329 h 587"/>
                <a:gd name="T24" fmla="*/ 452 w 625"/>
                <a:gd name="T25" fmla="*/ 346 h 587"/>
                <a:gd name="T26" fmla="*/ 452 w 625"/>
                <a:gd name="T27" fmla="*/ 366 h 587"/>
                <a:gd name="T28" fmla="*/ 416 w 625"/>
                <a:gd name="T29" fmla="*/ 373 h 587"/>
                <a:gd name="T30" fmla="*/ 404 w 625"/>
                <a:gd name="T31" fmla="*/ 385 h 587"/>
                <a:gd name="T32" fmla="*/ 396 w 625"/>
                <a:gd name="T33" fmla="*/ 386 h 587"/>
                <a:gd name="T34" fmla="*/ 353 w 625"/>
                <a:gd name="T35" fmla="*/ 396 h 587"/>
                <a:gd name="T36" fmla="*/ 341 w 625"/>
                <a:gd name="T37" fmla="*/ 402 h 587"/>
                <a:gd name="T38" fmla="*/ 316 w 625"/>
                <a:gd name="T39" fmla="*/ 404 h 587"/>
                <a:gd name="T40" fmla="*/ 302 w 625"/>
                <a:gd name="T41" fmla="*/ 410 h 587"/>
                <a:gd name="T42" fmla="*/ 271 w 625"/>
                <a:gd name="T43" fmla="*/ 401 h 587"/>
                <a:gd name="T44" fmla="*/ 265 w 625"/>
                <a:gd name="T45" fmla="*/ 410 h 587"/>
                <a:gd name="T46" fmla="*/ 243 w 625"/>
                <a:gd name="T47" fmla="*/ 445 h 587"/>
                <a:gd name="T48" fmla="*/ 222 w 625"/>
                <a:gd name="T49" fmla="*/ 460 h 587"/>
                <a:gd name="T50" fmla="*/ 216 w 625"/>
                <a:gd name="T51" fmla="*/ 474 h 587"/>
                <a:gd name="T52" fmla="*/ 201 w 625"/>
                <a:gd name="T53" fmla="*/ 476 h 587"/>
                <a:gd name="T54" fmla="*/ 184 w 625"/>
                <a:gd name="T55" fmla="*/ 487 h 587"/>
                <a:gd name="T56" fmla="*/ 179 w 625"/>
                <a:gd name="T57" fmla="*/ 486 h 587"/>
                <a:gd name="T58" fmla="*/ 174 w 625"/>
                <a:gd name="T59" fmla="*/ 500 h 587"/>
                <a:gd name="T60" fmla="*/ 161 w 625"/>
                <a:gd name="T61" fmla="*/ 501 h 587"/>
                <a:gd name="T62" fmla="*/ 149 w 625"/>
                <a:gd name="T63" fmla="*/ 511 h 587"/>
                <a:gd name="T64" fmla="*/ 134 w 625"/>
                <a:gd name="T65" fmla="*/ 526 h 587"/>
                <a:gd name="T66" fmla="*/ 104 w 625"/>
                <a:gd name="T67" fmla="*/ 555 h 587"/>
                <a:gd name="T68" fmla="*/ 86 w 625"/>
                <a:gd name="T69" fmla="*/ 571 h 587"/>
                <a:gd name="T70" fmla="*/ 65 w 625"/>
                <a:gd name="T71" fmla="*/ 577 h 587"/>
                <a:gd name="T72" fmla="*/ 52 w 625"/>
                <a:gd name="T73" fmla="*/ 583 h 587"/>
                <a:gd name="T74" fmla="*/ 45 w 625"/>
                <a:gd name="T75" fmla="*/ 578 h 587"/>
                <a:gd name="T76" fmla="*/ 19 w 625"/>
                <a:gd name="T77" fmla="*/ 553 h 587"/>
                <a:gd name="T78" fmla="*/ 68 w 625"/>
                <a:gd name="T79" fmla="*/ 503 h 587"/>
                <a:gd name="T80" fmla="*/ 74 w 625"/>
                <a:gd name="T81" fmla="*/ 472 h 587"/>
                <a:gd name="T82" fmla="*/ 53 w 625"/>
                <a:gd name="T83" fmla="*/ 428 h 587"/>
                <a:gd name="T84" fmla="*/ 39 w 625"/>
                <a:gd name="T85" fmla="*/ 347 h 587"/>
                <a:gd name="T86" fmla="*/ 25 w 625"/>
                <a:gd name="T87" fmla="*/ 266 h 587"/>
                <a:gd name="T88" fmla="*/ 11 w 625"/>
                <a:gd name="T89" fmla="*/ 186 h 587"/>
                <a:gd name="T90" fmla="*/ 41 w 625"/>
                <a:gd name="T91" fmla="*/ 117 h 587"/>
                <a:gd name="T92" fmla="*/ 185 w 625"/>
                <a:gd name="T93" fmla="*/ 87 h 587"/>
                <a:gd name="T94" fmla="*/ 242 w 625"/>
                <a:gd name="T95" fmla="*/ 86 h 587"/>
                <a:gd name="T96" fmla="*/ 300 w 625"/>
                <a:gd name="T97" fmla="*/ 65 h 587"/>
                <a:gd name="T98" fmla="*/ 373 w 625"/>
                <a:gd name="T99" fmla="*/ 44 h 587"/>
                <a:gd name="T100" fmla="*/ 558 w 625"/>
                <a:gd name="T101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5" h="587">
                  <a:moveTo>
                    <a:pt x="559" y="4"/>
                  </a:moveTo>
                  <a:lnTo>
                    <a:pt x="566" y="29"/>
                  </a:lnTo>
                  <a:lnTo>
                    <a:pt x="572" y="53"/>
                  </a:lnTo>
                  <a:lnTo>
                    <a:pt x="579" y="78"/>
                  </a:lnTo>
                  <a:lnTo>
                    <a:pt x="586" y="103"/>
                  </a:lnTo>
                  <a:lnTo>
                    <a:pt x="592" y="127"/>
                  </a:lnTo>
                  <a:lnTo>
                    <a:pt x="599" y="152"/>
                  </a:lnTo>
                  <a:lnTo>
                    <a:pt x="605" y="176"/>
                  </a:lnTo>
                  <a:lnTo>
                    <a:pt x="612" y="201"/>
                  </a:lnTo>
                  <a:lnTo>
                    <a:pt x="615" y="214"/>
                  </a:lnTo>
                  <a:lnTo>
                    <a:pt x="619" y="232"/>
                  </a:lnTo>
                  <a:lnTo>
                    <a:pt x="624" y="259"/>
                  </a:lnTo>
                  <a:lnTo>
                    <a:pt x="620" y="261"/>
                  </a:lnTo>
                  <a:lnTo>
                    <a:pt x="619" y="265"/>
                  </a:lnTo>
                  <a:lnTo>
                    <a:pt x="618" y="271"/>
                  </a:lnTo>
                  <a:lnTo>
                    <a:pt x="621" y="293"/>
                  </a:lnTo>
                  <a:lnTo>
                    <a:pt x="621" y="302"/>
                  </a:lnTo>
                  <a:lnTo>
                    <a:pt x="611" y="307"/>
                  </a:lnTo>
                  <a:lnTo>
                    <a:pt x="610" y="304"/>
                  </a:lnTo>
                  <a:lnTo>
                    <a:pt x="615" y="301"/>
                  </a:lnTo>
                  <a:lnTo>
                    <a:pt x="614" y="299"/>
                  </a:lnTo>
                  <a:lnTo>
                    <a:pt x="610" y="297"/>
                  </a:lnTo>
                  <a:lnTo>
                    <a:pt x="605" y="296"/>
                  </a:lnTo>
                  <a:lnTo>
                    <a:pt x="601" y="296"/>
                  </a:lnTo>
                  <a:lnTo>
                    <a:pt x="579" y="302"/>
                  </a:lnTo>
                  <a:lnTo>
                    <a:pt x="576" y="304"/>
                  </a:lnTo>
                  <a:lnTo>
                    <a:pt x="558" y="320"/>
                  </a:lnTo>
                  <a:lnTo>
                    <a:pt x="539" y="310"/>
                  </a:lnTo>
                  <a:lnTo>
                    <a:pt x="535" y="313"/>
                  </a:lnTo>
                  <a:lnTo>
                    <a:pt x="536" y="324"/>
                  </a:lnTo>
                  <a:lnTo>
                    <a:pt x="534" y="329"/>
                  </a:lnTo>
                  <a:lnTo>
                    <a:pt x="526" y="331"/>
                  </a:lnTo>
                  <a:lnTo>
                    <a:pt x="514" y="329"/>
                  </a:lnTo>
                  <a:lnTo>
                    <a:pt x="505" y="331"/>
                  </a:lnTo>
                  <a:lnTo>
                    <a:pt x="506" y="343"/>
                  </a:lnTo>
                  <a:lnTo>
                    <a:pt x="496" y="340"/>
                  </a:lnTo>
                  <a:lnTo>
                    <a:pt x="478" y="357"/>
                  </a:lnTo>
                  <a:lnTo>
                    <a:pt x="467" y="355"/>
                  </a:lnTo>
                  <a:lnTo>
                    <a:pt x="464" y="353"/>
                  </a:lnTo>
                  <a:lnTo>
                    <a:pt x="459" y="352"/>
                  </a:lnTo>
                  <a:lnTo>
                    <a:pt x="456" y="351"/>
                  </a:lnTo>
                  <a:lnTo>
                    <a:pt x="454" y="348"/>
                  </a:lnTo>
                  <a:lnTo>
                    <a:pt x="454" y="345"/>
                  </a:lnTo>
                  <a:lnTo>
                    <a:pt x="455" y="342"/>
                  </a:lnTo>
                  <a:lnTo>
                    <a:pt x="454" y="338"/>
                  </a:lnTo>
                  <a:lnTo>
                    <a:pt x="451" y="334"/>
                  </a:lnTo>
                  <a:lnTo>
                    <a:pt x="447" y="331"/>
                  </a:lnTo>
                  <a:lnTo>
                    <a:pt x="441" y="329"/>
                  </a:lnTo>
                  <a:lnTo>
                    <a:pt x="435" y="330"/>
                  </a:lnTo>
                  <a:lnTo>
                    <a:pt x="440" y="336"/>
                  </a:lnTo>
                  <a:lnTo>
                    <a:pt x="447" y="340"/>
                  </a:lnTo>
                  <a:lnTo>
                    <a:pt x="452" y="346"/>
                  </a:lnTo>
                  <a:lnTo>
                    <a:pt x="451" y="357"/>
                  </a:lnTo>
                  <a:lnTo>
                    <a:pt x="455" y="359"/>
                  </a:lnTo>
                  <a:lnTo>
                    <a:pt x="457" y="359"/>
                  </a:lnTo>
                  <a:lnTo>
                    <a:pt x="452" y="366"/>
                  </a:lnTo>
                  <a:lnTo>
                    <a:pt x="445" y="368"/>
                  </a:lnTo>
                  <a:lnTo>
                    <a:pt x="429" y="366"/>
                  </a:lnTo>
                  <a:lnTo>
                    <a:pt x="423" y="368"/>
                  </a:lnTo>
                  <a:lnTo>
                    <a:pt x="416" y="373"/>
                  </a:lnTo>
                  <a:lnTo>
                    <a:pt x="411" y="380"/>
                  </a:lnTo>
                  <a:lnTo>
                    <a:pt x="408" y="387"/>
                  </a:lnTo>
                  <a:lnTo>
                    <a:pt x="406" y="385"/>
                  </a:lnTo>
                  <a:lnTo>
                    <a:pt x="404" y="385"/>
                  </a:lnTo>
                  <a:lnTo>
                    <a:pt x="403" y="384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6"/>
                  </a:lnTo>
                  <a:lnTo>
                    <a:pt x="381" y="383"/>
                  </a:lnTo>
                  <a:lnTo>
                    <a:pt x="373" y="383"/>
                  </a:lnTo>
                  <a:lnTo>
                    <a:pt x="355" y="392"/>
                  </a:lnTo>
                  <a:lnTo>
                    <a:pt x="353" y="396"/>
                  </a:lnTo>
                  <a:lnTo>
                    <a:pt x="351" y="399"/>
                  </a:lnTo>
                  <a:lnTo>
                    <a:pt x="349" y="402"/>
                  </a:lnTo>
                  <a:lnTo>
                    <a:pt x="344" y="403"/>
                  </a:lnTo>
                  <a:lnTo>
                    <a:pt x="341" y="402"/>
                  </a:lnTo>
                  <a:lnTo>
                    <a:pt x="337" y="400"/>
                  </a:lnTo>
                  <a:lnTo>
                    <a:pt x="333" y="399"/>
                  </a:lnTo>
                  <a:lnTo>
                    <a:pt x="329" y="400"/>
                  </a:lnTo>
                  <a:lnTo>
                    <a:pt x="316" y="404"/>
                  </a:lnTo>
                  <a:lnTo>
                    <a:pt x="313" y="406"/>
                  </a:lnTo>
                  <a:lnTo>
                    <a:pt x="309" y="411"/>
                  </a:lnTo>
                  <a:lnTo>
                    <a:pt x="306" y="411"/>
                  </a:lnTo>
                  <a:lnTo>
                    <a:pt x="302" y="410"/>
                  </a:lnTo>
                  <a:lnTo>
                    <a:pt x="283" y="416"/>
                  </a:lnTo>
                  <a:lnTo>
                    <a:pt x="278" y="415"/>
                  </a:lnTo>
                  <a:lnTo>
                    <a:pt x="274" y="411"/>
                  </a:lnTo>
                  <a:lnTo>
                    <a:pt x="271" y="401"/>
                  </a:lnTo>
                  <a:lnTo>
                    <a:pt x="269" y="399"/>
                  </a:lnTo>
                  <a:lnTo>
                    <a:pt x="267" y="403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55" y="425"/>
                  </a:lnTo>
                  <a:lnTo>
                    <a:pt x="250" y="439"/>
                  </a:lnTo>
                  <a:lnTo>
                    <a:pt x="247" y="443"/>
                  </a:lnTo>
                  <a:lnTo>
                    <a:pt x="243" y="445"/>
                  </a:lnTo>
                  <a:lnTo>
                    <a:pt x="234" y="448"/>
                  </a:lnTo>
                  <a:lnTo>
                    <a:pt x="231" y="451"/>
                  </a:lnTo>
                  <a:lnTo>
                    <a:pt x="228" y="455"/>
                  </a:lnTo>
                  <a:lnTo>
                    <a:pt x="222" y="460"/>
                  </a:lnTo>
                  <a:lnTo>
                    <a:pt x="220" y="464"/>
                  </a:lnTo>
                  <a:lnTo>
                    <a:pt x="218" y="469"/>
                  </a:lnTo>
                  <a:lnTo>
                    <a:pt x="217" y="472"/>
                  </a:lnTo>
                  <a:lnTo>
                    <a:pt x="216" y="474"/>
                  </a:lnTo>
                  <a:lnTo>
                    <a:pt x="212" y="477"/>
                  </a:lnTo>
                  <a:lnTo>
                    <a:pt x="206" y="479"/>
                  </a:lnTo>
                  <a:lnTo>
                    <a:pt x="203" y="478"/>
                  </a:lnTo>
                  <a:lnTo>
                    <a:pt x="201" y="476"/>
                  </a:lnTo>
                  <a:lnTo>
                    <a:pt x="197" y="474"/>
                  </a:lnTo>
                  <a:lnTo>
                    <a:pt x="194" y="475"/>
                  </a:lnTo>
                  <a:lnTo>
                    <a:pt x="185" y="486"/>
                  </a:lnTo>
                  <a:lnTo>
                    <a:pt x="184" y="487"/>
                  </a:lnTo>
                  <a:lnTo>
                    <a:pt x="182" y="486"/>
                  </a:lnTo>
                  <a:lnTo>
                    <a:pt x="181" y="485"/>
                  </a:lnTo>
                  <a:lnTo>
                    <a:pt x="180" y="484"/>
                  </a:lnTo>
                  <a:lnTo>
                    <a:pt x="179" y="486"/>
                  </a:lnTo>
                  <a:lnTo>
                    <a:pt x="179" y="491"/>
                  </a:lnTo>
                  <a:lnTo>
                    <a:pt x="178" y="491"/>
                  </a:lnTo>
                  <a:lnTo>
                    <a:pt x="177" y="493"/>
                  </a:lnTo>
                  <a:lnTo>
                    <a:pt x="174" y="500"/>
                  </a:lnTo>
                  <a:lnTo>
                    <a:pt x="172" y="502"/>
                  </a:lnTo>
                  <a:lnTo>
                    <a:pt x="169" y="503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58" y="503"/>
                  </a:lnTo>
                  <a:lnTo>
                    <a:pt x="156" y="508"/>
                  </a:lnTo>
                  <a:lnTo>
                    <a:pt x="153" y="510"/>
                  </a:lnTo>
                  <a:lnTo>
                    <a:pt x="149" y="511"/>
                  </a:lnTo>
                  <a:lnTo>
                    <a:pt x="143" y="515"/>
                  </a:lnTo>
                  <a:lnTo>
                    <a:pt x="138" y="520"/>
                  </a:lnTo>
                  <a:lnTo>
                    <a:pt x="136" y="525"/>
                  </a:lnTo>
                  <a:lnTo>
                    <a:pt x="134" y="526"/>
                  </a:lnTo>
                  <a:lnTo>
                    <a:pt x="122" y="540"/>
                  </a:lnTo>
                  <a:lnTo>
                    <a:pt x="118" y="543"/>
                  </a:lnTo>
                  <a:lnTo>
                    <a:pt x="107" y="554"/>
                  </a:lnTo>
                  <a:lnTo>
                    <a:pt x="104" y="555"/>
                  </a:lnTo>
                  <a:lnTo>
                    <a:pt x="98" y="554"/>
                  </a:lnTo>
                  <a:lnTo>
                    <a:pt x="94" y="566"/>
                  </a:lnTo>
                  <a:lnTo>
                    <a:pt x="90" y="563"/>
                  </a:lnTo>
                  <a:lnTo>
                    <a:pt x="86" y="571"/>
                  </a:lnTo>
                  <a:lnTo>
                    <a:pt x="81" y="576"/>
                  </a:lnTo>
                  <a:lnTo>
                    <a:pt x="74" y="578"/>
                  </a:lnTo>
                  <a:lnTo>
                    <a:pt x="66" y="575"/>
                  </a:lnTo>
                  <a:lnTo>
                    <a:pt x="65" y="577"/>
                  </a:lnTo>
                  <a:lnTo>
                    <a:pt x="64" y="577"/>
                  </a:lnTo>
                  <a:lnTo>
                    <a:pt x="61" y="580"/>
                  </a:lnTo>
                  <a:lnTo>
                    <a:pt x="54" y="586"/>
                  </a:lnTo>
                  <a:lnTo>
                    <a:pt x="52" y="583"/>
                  </a:lnTo>
                  <a:lnTo>
                    <a:pt x="49" y="580"/>
                  </a:lnTo>
                  <a:lnTo>
                    <a:pt x="48" y="579"/>
                  </a:lnTo>
                  <a:lnTo>
                    <a:pt x="47" y="578"/>
                  </a:lnTo>
                  <a:lnTo>
                    <a:pt x="45" y="578"/>
                  </a:lnTo>
                  <a:lnTo>
                    <a:pt x="44" y="577"/>
                  </a:lnTo>
                  <a:lnTo>
                    <a:pt x="32" y="566"/>
                  </a:lnTo>
                  <a:lnTo>
                    <a:pt x="22" y="555"/>
                  </a:lnTo>
                  <a:lnTo>
                    <a:pt x="19" y="553"/>
                  </a:lnTo>
                  <a:lnTo>
                    <a:pt x="23" y="549"/>
                  </a:lnTo>
                  <a:lnTo>
                    <a:pt x="35" y="536"/>
                  </a:lnTo>
                  <a:lnTo>
                    <a:pt x="51" y="520"/>
                  </a:lnTo>
                  <a:lnTo>
                    <a:pt x="68" y="503"/>
                  </a:lnTo>
                  <a:lnTo>
                    <a:pt x="82" y="489"/>
                  </a:lnTo>
                  <a:lnTo>
                    <a:pt x="87" y="484"/>
                  </a:lnTo>
                  <a:lnTo>
                    <a:pt x="80" y="478"/>
                  </a:lnTo>
                  <a:lnTo>
                    <a:pt x="74" y="472"/>
                  </a:lnTo>
                  <a:lnTo>
                    <a:pt x="67" y="465"/>
                  </a:lnTo>
                  <a:lnTo>
                    <a:pt x="58" y="456"/>
                  </a:lnTo>
                  <a:lnTo>
                    <a:pt x="57" y="448"/>
                  </a:lnTo>
                  <a:lnTo>
                    <a:pt x="53" y="428"/>
                  </a:lnTo>
                  <a:lnTo>
                    <a:pt x="50" y="407"/>
                  </a:lnTo>
                  <a:lnTo>
                    <a:pt x="46" y="387"/>
                  </a:lnTo>
                  <a:lnTo>
                    <a:pt x="43" y="367"/>
                  </a:lnTo>
                  <a:lnTo>
                    <a:pt x="39" y="347"/>
                  </a:lnTo>
                  <a:lnTo>
                    <a:pt x="36" y="327"/>
                  </a:lnTo>
                  <a:lnTo>
                    <a:pt x="32" y="307"/>
                  </a:lnTo>
                  <a:lnTo>
                    <a:pt x="29" y="286"/>
                  </a:lnTo>
                  <a:lnTo>
                    <a:pt x="25" y="266"/>
                  </a:lnTo>
                  <a:lnTo>
                    <a:pt x="22" y="246"/>
                  </a:lnTo>
                  <a:lnTo>
                    <a:pt x="18" y="226"/>
                  </a:lnTo>
                  <a:lnTo>
                    <a:pt x="14" y="206"/>
                  </a:lnTo>
                  <a:lnTo>
                    <a:pt x="11" y="186"/>
                  </a:lnTo>
                  <a:lnTo>
                    <a:pt x="7" y="166"/>
                  </a:lnTo>
                  <a:lnTo>
                    <a:pt x="4" y="146"/>
                  </a:lnTo>
                  <a:lnTo>
                    <a:pt x="0" y="126"/>
                  </a:lnTo>
                  <a:lnTo>
                    <a:pt x="41" y="117"/>
                  </a:lnTo>
                  <a:lnTo>
                    <a:pt x="82" y="109"/>
                  </a:lnTo>
                  <a:lnTo>
                    <a:pt x="122" y="100"/>
                  </a:lnTo>
                  <a:lnTo>
                    <a:pt x="163" y="92"/>
                  </a:lnTo>
                  <a:lnTo>
                    <a:pt x="185" y="87"/>
                  </a:lnTo>
                  <a:lnTo>
                    <a:pt x="207" y="83"/>
                  </a:lnTo>
                  <a:lnTo>
                    <a:pt x="225" y="80"/>
                  </a:lnTo>
                  <a:lnTo>
                    <a:pt x="228" y="91"/>
                  </a:lnTo>
                  <a:lnTo>
                    <a:pt x="242" y="86"/>
                  </a:lnTo>
                  <a:lnTo>
                    <a:pt x="241" y="76"/>
                  </a:lnTo>
                  <a:lnTo>
                    <a:pt x="287" y="65"/>
                  </a:lnTo>
                  <a:lnTo>
                    <a:pt x="295" y="65"/>
                  </a:lnTo>
                  <a:lnTo>
                    <a:pt x="300" y="65"/>
                  </a:lnTo>
                  <a:lnTo>
                    <a:pt x="302" y="64"/>
                  </a:lnTo>
                  <a:lnTo>
                    <a:pt x="308" y="59"/>
                  </a:lnTo>
                  <a:lnTo>
                    <a:pt x="324" y="56"/>
                  </a:lnTo>
                  <a:lnTo>
                    <a:pt x="373" y="44"/>
                  </a:lnTo>
                  <a:lnTo>
                    <a:pt x="422" y="32"/>
                  </a:lnTo>
                  <a:lnTo>
                    <a:pt x="471" y="21"/>
                  </a:lnTo>
                  <a:lnTo>
                    <a:pt x="520" y="9"/>
                  </a:lnTo>
                  <a:lnTo>
                    <a:pt x="558" y="0"/>
                  </a:lnTo>
                  <a:lnTo>
                    <a:pt x="559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xmlns="" id="{5E457FC4-2B14-4D8D-A5E4-2E36D4BB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2348" y="2858676"/>
              <a:ext cx="655524" cy="489662"/>
            </a:xfrm>
            <a:custGeom>
              <a:avLst/>
              <a:gdLst>
                <a:gd name="T0" fmla="*/ 2551 w 2562"/>
                <a:gd name="T1" fmla="*/ 647 h 1900"/>
                <a:gd name="T2" fmla="*/ 2550 w 2562"/>
                <a:gd name="T3" fmla="*/ 772 h 1900"/>
                <a:gd name="T4" fmla="*/ 2548 w 2562"/>
                <a:gd name="T5" fmla="*/ 897 h 1900"/>
                <a:gd name="T6" fmla="*/ 2546 w 2562"/>
                <a:gd name="T7" fmla="*/ 1022 h 1900"/>
                <a:gd name="T8" fmla="*/ 2544 w 2562"/>
                <a:gd name="T9" fmla="*/ 1147 h 1900"/>
                <a:gd name="T10" fmla="*/ 2542 w 2562"/>
                <a:gd name="T11" fmla="*/ 1272 h 1900"/>
                <a:gd name="T12" fmla="*/ 2540 w 2562"/>
                <a:gd name="T13" fmla="*/ 1398 h 1900"/>
                <a:gd name="T14" fmla="*/ 2538 w 2562"/>
                <a:gd name="T15" fmla="*/ 1523 h 1900"/>
                <a:gd name="T16" fmla="*/ 2536 w 2562"/>
                <a:gd name="T17" fmla="*/ 1648 h 1900"/>
                <a:gd name="T18" fmla="*/ 2534 w 2562"/>
                <a:gd name="T19" fmla="*/ 1774 h 1900"/>
                <a:gd name="T20" fmla="*/ 2532 w 2562"/>
                <a:gd name="T21" fmla="*/ 1899 h 1900"/>
                <a:gd name="T22" fmla="*/ 2399 w 2562"/>
                <a:gd name="T23" fmla="*/ 1897 h 1900"/>
                <a:gd name="T24" fmla="*/ 2265 w 2562"/>
                <a:gd name="T25" fmla="*/ 1894 h 1900"/>
                <a:gd name="T26" fmla="*/ 2108 w 2562"/>
                <a:gd name="T27" fmla="*/ 1890 h 1900"/>
                <a:gd name="T28" fmla="*/ 1904 w 2562"/>
                <a:gd name="T29" fmla="*/ 1883 h 1900"/>
                <a:gd name="T30" fmla="*/ 1700 w 2562"/>
                <a:gd name="T31" fmla="*/ 1876 h 1900"/>
                <a:gd name="T32" fmla="*/ 1496 w 2562"/>
                <a:gd name="T33" fmla="*/ 1867 h 1900"/>
                <a:gd name="T34" fmla="*/ 1292 w 2562"/>
                <a:gd name="T35" fmla="*/ 1858 h 1900"/>
                <a:gd name="T36" fmla="*/ 1088 w 2562"/>
                <a:gd name="T37" fmla="*/ 1847 h 1900"/>
                <a:gd name="T38" fmla="*/ 884 w 2562"/>
                <a:gd name="T39" fmla="*/ 1835 h 1900"/>
                <a:gd name="T40" fmla="*/ 680 w 2562"/>
                <a:gd name="T41" fmla="*/ 1823 h 1900"/>
                <a:gd name="T42" fmla="*/ 476 w 2562"/>
                <a:gd name="T43" fmla="*/ 1809 h 1900"/>
                <a:gd name="T44" fmla="*/ 272 w 2562"/>
                <a:gd name="T45" fmla="*/ 1794 h 1900"/>
                <a:gd name="T46" fmla="*/ 68 w 2562"/>
                <a:gd name="T47" fmla="*/ 1779 h 1900"/>
                <a:gd name="T48" fmla="*/ 10 w 2562"/>
                <a:gd name="T49" fmla="*/ 1662 h 1900"/>
                <a:gd name="T50" fmla="*/ 23 w 2562"/>
                <a:gd name="T51" fmla="*/ 1495 h 1900"/>
                <a:gd name="T52" fmla="*/ 37 w 2562"/>
                <a:gd name="T53" fmla="*/ 1328 h 1900"/>
                <a:gd name="T54" fmla="*/ 51 w 2562"/>
                <a:gd name="T55" fmla="*/ 1162 h 1900"/>
                <a:gd name="T56" fmla="*/ 64 w 2562"/>
                <a:gd name="T57" fmla="*/ 995 h 1900"/>
                <a:gd name="T58" fmla="*/ 78 w 2562"/>
                <a:gd name="T59" fmla="*/ 829 h 1900"/>
                <a:gd name="T60" fmla="*/ 91 w 2562"/>
                <a:gd name="T61" fmla="*/ 663 h 1900"/>
                <a:gd name="T62" fmla="*/ 105 w 2562"/>
                <a:gd name="T63" fmla="*/ 497 h 1900"/>
                <a:gd name="T64" fmla="*/ 119 w 2562"/>
                <a:gd name="T65" fmla="*/ 331 h 1900"/>
                <a:gd name="T66" fmla="*/ 132 w 2562"/>
                <a:gd name="T67" fmla="*/ 166 h 1900"/>
                <a:gd name="T68" fmla="*/ 146 w 2562"/>
                <a:gd name="T69" fmla="*/ 0 h 1900"/>
                <a:gd name="T70" fmla="*/ 308 w 2562"/>
                <a:gd name="T71" fmla="*/ 13 h 1900"/>
                <a:gd name="T72" fmla="*/ 469 w 2562"/>
                <a:gd name="T73" fmla="*/ 25 h 1900"/>
                <a:gd name="T74" fmla="*/ 631 w 2562"/>
                <a:gd name="T75" fmla="*/ 37 h 1900"/>
                <a:gd name="T76" fmla="*/ 793 w 2562"/>
                <a:gd name="T77" fmla="*/ 48 h 1900"/>
                <a:gd name="T78" fmla="*/ 955 w 2562"/>
                <a:gd name="T79" fmla="*/ 58 h 1900"/>
                <a:gd name="T80" fmla="*/ 1117 w 2562"/>
                <a:gd name="T81" fmla="*/ 67 h 1900"/>
                <a:gd name="T82" fmla="*/ 1279 w 2562"/>
                <a:gd name="T83" fmla="*/ 76 h 1900"/>
                <a:gd name="T84" fmla="*/ 1441 w 2562"/>
                <a:gd name="T85" fmla="*/ 84 h 1900"/>
                <a:gd name="T86" fmla="*/ 1603 w 2562"/>
                <a:gd name="T87" fmla="*/ 92 h 1900"/>
                <a:gd name="T88" fmla="*/ 1765 w 2562"/>
                <a:gd name="T89" fmla="*/ 98 h 1900"/>
                <a:gd name="T90" fmla="*/ 1914 w 2562"/>
                <a:gd name="T91" fmla="*/ 104 h 1900"/>
                <a:gd name="T92" fmla="*/ 2037 w 2562"/>
                <a:gd name="T93" fmla="*/ 108 h 1900"/>
                <a:gd name="T94" fmla="*/ 2160 w 2562"/>
                <a:gd name="T95" fmla="*/ 112 h 1900"/>
                <a:gd name="T96" fmla="*/ 2283 w 2562"/>
                <a:gd name="T97" fmla="*/ 115 h 1900"/>
                <a:gd name="T98" fmla="*/ 2406 w 2562"/>
                <a:gd name="T99" fmla="*/ 118 h 1900"/>
                <a:gd name="T100" fmla="*/ 2529 w 2562"/>
                <a:gd name="T101" fmla="*/ 121 h 1900"/>
                <a:gd name="T102" fmla="*/ 2560 w 2562"/>
                <a:gd name="T103" fmla="*/ 177 h 1900"/>
                <a:gd name="T104" fmla="*/ 2558 w 2562"/>
                <a:gd name="T105" fmla="*/ 260 h 1900"/>
                <a:gd name="T106" fmla="*/ 2557 w 2562"/>
                <a:gd name="T107" fmla="*/ 342 h 1900"/>
                <a:gd name="T108" fmla="*/ 2555 w 2562"/>
                <a:gd name="T109" fmla="*/ 425 h 1900"/>
                <a:gd name="T110" fmla="*/ 2554 w 2562"/>
                <a:gd name="T111" fmla="*/ 5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2" h="1900">
                  <a:moveTo>
                    <a:pt x="2553" y="564"/>
                  </a:moveTo>
                  <a:lnTo>
                    <a:pt x="2552" y="605"/>
                  </a:lnTo>
                  <a:lnTo>
                    <a:pt x="2551" y="647"/>
                  </a:lnTo>
                  <a:lnTo>
                    <a:pt x="2551" y="689"/>
                  </a:lnTo>
                  <a:lnTo>
                    <a:pt x="2550" y="730"/>
                  </a:lnTo>
                  <a:lnTo>
                    <a:pt x="2550" y="772"/>
                  </a:lnTo>
                  <a:lnTo>
                    <a:pt x="2549" y="814"/>
                  </a:lnTo>
                  <a:lnTo>
                    <a:pt x="2548" y="855"/>
                  </a:lnTo>
                  <a:lnTo>
                    <a:pt x="2548" y="897"/>
                  </a:lnTo>
                  <a:lnTo>
                    <a:pt x="2547" y="938"/>
                  </a:lnTo>
                  <a:lnTo>
                    <a:pt x="2546" y="980"/>
                  </a:lnTo>
                  <a:lnTo>
                    <a:pt x="2546" y="1022"/>
                  </a:lnTo>
                  <a:lnTo>
                    <a:pt x="2545" y="1064"/>
                  </a:lnTo>
                  <a:lnTo>
                    <a:pt x="2544" y="1105"/>
                  </a:lnTo>
                  <a:lnTo>
                    <a:pt x="2544" y="1147"/>
                  </a:lnTo>
                  <a:lnTo>
                    <a:pt x="2543" y="1189"/>
                  </a:lnTo>
                  <a:lnTo>
                    <a:pt x="2542" y="1231"/>
                  </a:lnTo>
                  <a:lnTo>
                    <a:pt x="2542" y="1272"/>
                  </a:lnTo>
                  <a:lnTo>
                    <a:pt x="2541" y="1314"/>
                  </a:lnTo>
                  <a:lnTo>
                    <a:pt x="2541" y="1356"/>
                  </a:lnTo>
                  <a:lnTo>
                    <a:pt x="2540" y="1398"/>
                  </a:lnTo>
                  <a:lnTo>
                    <a:pt x="2539" y="1439"/>
                  </a:lnTo>
                  <a:lnTo>
                    <a:pt x="2539" y="1481"/>
                  </a:lnTo>
                  <a:lnTo>
                    <a:pt x="2538" y="1523"/>
                  </a:lnTo>
                  <a:lnTo>
                    <a:pt x="2537" y="1565"/>
                  </a:lnTo>
                  <a:lnTo>
                    <a:pt x="2537" y="1607"/>
                  </a:lnTo>
                  <a:lnTo>
                    <a:pt x="2536" y="1648"/>
                  </a:lnTo>
                  <a:lnTo>
                    <a:pt x="2536" y="1690"/>
                  </a:lnTo>
                  <a:lnTo>
                    <a:pt x="2535" y="1732"/>
                  </a:lnTo>
                  <a:lnTo>
                    <a:pt x="2534" y="1774"/>
                  </a:lnTo>
                  <a:lnTo>
                    <a:pt x="2534" y="1816"/>
                  </a:lnTo>
                  <a:lnTo>
                    <a:pt x="2533" y="1858"/>
                  </a:lnTo>
                  <a:lnTo>
                    <a:pt x="2532" y="1899"/>
                  </a:lnTo>
                  <a:lnTo>
                    <a:pt x="2488" y="1898"/>
                  </a:lnTo>
                  <a:lnTo>
                    <a:pt x="2443" y="1898"/>
                  </a:lnTo>
                  <a:lnTo>
                    <a:pt x="2399" y="1897"/>
                  </a:lnTo>
                  <a:lnTo>
                    <a:pt x="2354" y="1896"/>
                  </a:lnTo>
                  <a:lnTo>
                    <a:pt x="2310" y="1895"/>
                  </a:lnTo>
                  <a:lnTo>
                    <a:pt x="2265" y="1894"/>
                  </a:lnTo>
                  <a:lnTo>
                    <a:pt x="2221" y="1893"/>
                  </a:lnTo>
                  <a:lnTo>
                    <a:pt x="2176" y="1892"/>
                  </a:lnTo>
                  <a:lnTo>
                    <a:pt x="2108" y="1890"/>
                  </a:lnTo>
                  <a:lnTo>
                    <a:pt x="2040" y="1888"/>
                  </a:lnTo>
                  <a:lnTo>
                    <a:pt x="1972" y="1886"/>
                  </a:lnTo>
                  <a:lnTo>
                    <a:pt x="1904" y="1883"/>
                  </a:lnTo>
                  <a:lnTo>
                    <a:pt x="1836" y="1881"/>
                  </a:lnTo>
                  <a:lnTo>
                    <a:pt x="1768" y="1878"/>
                  </a:lnTo>
                  <a:lnTo>
                    <a:pt x="1700" y="1876"/>
                  </a:lnTo>
                  <a:lnTo>
                    <a:pt x="1632" y="1873"/>
                  </a:lnTo>
                  <a:lnTo>
                    <a:pt x="1564" y="1870"/>
                  </a:lnTo>
                  <a:lnTo>
                    <a:pt x="1496" y="1867"/>
                  </a:lnTo>
                  <a:lnTo>
                    <a:pt x="1428" y="1864"/>
                  </a:lnTo>
                  <a:lnTo>
                    <a:pt x="1360" y="1861"/>
                  </a:lnTo>
                  <a:lnTo>
                    <a:pt x="1292" y="1858"/>
                  </a:lnTo>
                  <a:lnTo>
                    <a:pt x="1224" y="1854"/>
                  </a:lnTo>
                  <a:lnTo>
                    <a:pt x="1156" y="1851"/>
                  </a:lnTo>
                  <a:lnTo>
                    <a:pt x="1088" y="1847"/>
                  </a:lnTo>
                  <a:lnTo>
                    <a:pt x="1020" y="1843"/>
                  </a:lnTo>
                  <a:lnTo>
                    <a:pt x="952" y="1839"/>
                  </a:lnTo>
                  <a:lnTo>
                    <a:pt x="884" y="1835"/>
                  </a:lnTo>
                  <a:lnTo>
                    <a:pt x="816" y="1831"/>
                  </a:lnTo>
                  <a:lnTo>
                    <a:pt x="748" y="1827"/>
                  </a:lnTo>
                  <a:lnTo>
                    <a:pt x="680" y="1823"/>
                  </a:lnTo>
                  <a:lnTo>
                    <a:pt x="612" y="1818"/>
                  </a:lnTo>
                  <a:lnTo>
                    <a:pt x="544" y="1814"/>
                  </a:lnTo>
                  <a:lnTo>
                    <a:pt x="476" y="1809"/>
                  </a:lnTo>
                  <a:lnTo>
                    <a:pt x="408" y="1804"/>
                  </a:lnTo>
                  <a:lnTo>
                    <a:pt x="340" y="1799"/>
                  </a:lnTo>
                  <a:lnTo>
                    <a:pt x="272" y="1794"/>
                  </a:lnTo>
                  <a:lnTo>
                    <a:pt x="204" y="1789"/>
                  </a:lnTo>
                  <a:lnTo>
                    <a:pt x="136" y="1784"/>
                  </a:lnTo>
                  <a:lnTo>
                    <a:pt x="68" y="1779"/>
                  </a:lnTo>
                  <a:lnTo>
                    <a:pt x="0" y="1773"/>
                  </a:lnTo>
                  <a:lnTo>
                    <a:pt x="5" y="1717"/>
                  </a:lnTo>
                  <a:lnTo>
                    <a:pt x="10" y="1662"/>
                  </a:lnTo>
                  <a:lnTo>
                    <a:pt x="14" y="1606"/>
                  </a:lnTo>
                  <a:lnTo>
                    <a:pt x="19" y="1550"/>
                  </a:lnTo>
                  <a:lnTo>
                    <a:pt x="23" y="1495"/>
                  </a:lnTo>
                  <a:lnTo>
                    <a:pt x="28" y="1439"/>
                  </a:lnTo>
                  <a:lnTo>
                    <a:pt x="32" y="1384"/>
                  </a:lnTo>
                  <a:lnTo>
                    <a:pt x="37" y="1328"/>
                  </a:lnTo>
                  <a:lnTo>
                    <a:pt x="41" y="1273"/>
                  </a:lnTo>
                  <a:lnTo>
                    <a:pt x="46" y="1217"/>
                  </a:lnTo>
                  <a:lnTo>
                    <a:pt x="51" y="1162"/>
                  </a:lnTo>
                  <a:lnTo>
                    <a:pt x="55" y="1106"/>
                  </a:lnTo>
                  <a:lnTo>
                    <a:pt x="60" y="1051"/>
                  </a:lnTo>
                  <a:lnTo>
                    <a:pt x="64" y="995"/>
                  </a:lnTo>
                  <a:lnTo>
                    <a:pt x="69" y="940"/>
                  </a:lnTo>
                  <a:lnTo>
                    <a:pt x="73" y="884"/>
                  </a:lnTo>
                  <a:lnTo>
                    <a:pt x="78" y="829"/>
                  </a:lnTo>
                  <a:lnTo>
                    <a:pt x="82" y="774"/>
                  </a:lnTo>
                  <a:lnTo>
                    <a:pt x="87" y="718"/>
                  </a:lnTo>
                  <a:lnTo>
                    <a:pt x="91" y="663"/>
                  </a:lnTo>
                  <a:lnTo>
                    <a:pt x="96" y="608"/>
                  </a:lnTo>
                  <a:lnTo>
                    <a:pt x="101" y="552"/>
                  </a:lnTo>
                  <a:lnTo>
                    <a:pt x="105" y="497"/>
                  </a:lnTo>
                  <a:lnTo>
                    <a:pt x="110" y="442"/>
                  </a:lnTo>
                  <a:lnTo>
                    <a:pt x="114" y="386"/>
                  </a:lnTo>
                  <a:lnTo>
                    <a:pt x="119" y="331"/>
                  </a:lnTo>
                  <a:lnTo>
                    <a:pt x="123" y="276"/>
                  </a:lnTo>
                  <a:lnTo>
                    <a:pt x="128" y="221"/>
                  </a:lnTo>
                  <a:lnTo>
                    <a:pt x="132" y="166"/>
                  </a:lnTo>
                  <a:lnTo>
                    <a:pt x="137" y="111"/>
                  </a:lnTo>
                  <a:lnTo>
                    <a:pt x="141" y="55"/>
                  </a:lnTo>
                  <a:lnTo>
                    <a:pt x="146" y="0"/>
                  </a:lnTo>
                  <a:lnTo>
                    <a:pt x="200" y="5"/>
                  </a:lnTo>
                  <a:lnTo>
                    <a:pt x="254" y="9"/>
                  </a:lnTo>
                  <a:lnTo>
                    <a:pt x="308" y="13"/>
                  </a:lnTo>
                  <a:lnTo>
                    <a:pt x="361" y="17"/>
                  </a:lnTo>
                  <a:lnTo>
                    <a:pt x="415" y="21"/>
                  </a:lnTo>
                  <a:lnTo>
                    <a:pt x="469" y="25"/>
                  </a:lnTo>
                  <a:lnTo>
                    <a:pt x="523" y="29"/>
                  </a:lnTo>
                  <a:lnTo>
                    <a:pt x="577" y="33"/>
                  </a:lnTo>
                  <a:lnTo>
                    <a:pt x="631" y="37"/>
                  </a:lnTo>
                  <a:lnTo>
                    <a:pt x="685" y="41"/>
                  </a:lnTo>
                  <a:lnTo>
                    <a:pt x="739" y="44"/>
                  </a:lnTo>
                  <a:lnTo>
                    <a:pt x="793" y="48"/>
                  </a:lnTo>
                  <a:lnTo>
                    <a:pt x="847" y="51"/>
                  </a:lnTo>
                  <a:lnTo>
                    <a:pt x="901" y="55"/>
                  </a:lnTo>
                  <a:lnTo>
                    <a:pt x="955" y="58"/>
                  </a:lnTo>
                  <a:lnTo>
                    <a:pt x="1009" y="61"/>
                  </a:lnTo>
                  <a:lnTo>
                    <a:pt x="1063" y="64"/>
                  </a:lnTo>
                  <a:lnTo>
                    <a:pt x="1117" y="67"/>
                  </a:lnTo>
                  <a:lnTo>
                    <a:pt x="1171" y="70"/>
                  </a:lnTo>
                  <a:lnTo>
                    <a:pt x="1225" y="73"/>
                  </a:lnTo>
                  <a:lnTo>
                    <a:pt x="1279" y="76"/>
                  </a:lnTo>
                  <a:lnTo>
                    <a:pt x="1333" y="79"/>
                  </a:lnTo>
                  <a:lnTo>
                    <a:pt x="1387" y="82"/>
                  </a:lnTo>
                  <a:lnTo>
                    <a:pt x="1441" y="84"/>
                  </a:lnTo>
                  <a:lnTo>
                    <a:pt x="1495" y="87"/>
                  </a:lnTo>
                  <a:lnTo>
                    <a:pt x="1549" y="89"/>
                  </a:lnTo>
                  <a:lnTo>
                    <a:pt x="1603" y="92"/>
                  </a:lnTo>
                  <a:lnTo>
                    <a:pt x="1657" y="94"/>
                  </a:lnTo>
                  <a:lnTo>
                    <a:pt x="1711" y="96"/>
                  </a:lnTo>
                  <a:lnTo>
                    <a:pt x="1765" y="98"/>
                  </a:lnTo>
                  <a:lnTo>
                    <a:pt x="1819" y="100"/>
                  </a:lnTo>
                  <a:lnTo>
                    <a:pt x="1873" y="102"/>
                  </a:lnTo>
                  <a:lnTo>
                    <a:pt x="1914" y="104"/>
                  </a:lnTo>
                  <a:lnTo>
                    <a:pt x="1955" y="105"/>
                  </a:lnTo>
                  <a:lnTo>
                    <a:pt x="1996" y="107"/>
                  </a:lnTo>
                  <a:lnTo>
                    <a:pt x="2037" y="108"/>
                  </a:lnTo>
                  <a:lnTo>
                    <a:pt x="2078" y="109"/>
                  </a:lnTo>
                  <a:lnTo>
                    <a:pt x="2119" y="111"/>
                  </a:lnTo>
                  <a:lnTo>
                    <a:pt x="2160" y="112"/>
                  </a:lnTo>
                  <a:lnTo>
                    <a:pt x="2201" y="113"/>
                  </a:lnTo>
                  <a:lnTo>
                    <a:pt x="2242" y="114"/>
                  </a:lnTo>
                  <a:lnTo>
                    <a:pt x="2283" y="115"/>
                  </a:lnTo>
                  <a:lnTo>
                    <a:pt x="2324" y="116"/>
                  </a:lnTo>
                  <a:lnTo>
                    <a:pt x="2365" y="117"/>
                  </a:lnTo>
                  <a:lnTo>
                    <a:pt x="2406" y="118"/>
                  </a:lnTo>
                  <a:lnTo>
                    <a:pt x="2447" y="119"/>
                  </a:lnTo>
                  <a:lnTo>
                    <a:pt x="2488" y="120"/>
                  </a:lnTo>
                  <a:lnTo>
                    <a:pt x="2529" y="121"/>
                  </a:lnTo>
                  <a:lnTo>
                    <a:pt x="2561" y="121"/>
                  </a:lnTo>
                  <a:lnTo>
                    <a:pt x="2560" y="149"/>
                  </a:lnTo>
                  <a:lnTo>
                    <a:pt x="2560" y="177"/>
                  </a:lnTo>
                  <a:lnTo>
                    <a:pt x="2559" y="204"/>
                  </a:lnTo>
                  <a:lnTo>
                    <a:pt x="2559" y="232"/>
                  </a:lnTo>
                  <a:lnTo>
                    <a:pt x="2558" y="260"/>
                  </a:lnTo>
                  <a:lnTo>
                    <a:pt x="2558" y="287"/>
                  </a:lnTo>
                  <a:lnTo>
                    <a:pt x="2557" y="315"/>
                  </a:lnTo>
                  <a:lnTo>
                    <a:pt x="2557" y="342"/>
                  </a:lnTo>
                  <a:lnTo>
                    <a:pt x="2556" y="370"/>
                  </a:lnTo>
                  <a:lnTo>
                    <a:pt x="2556" y="398"/>
                  </a:lnTo>
                  <a:lnTo>
                    <a:pt x="2555" y="425"/>
                  </a:lnTo>
                  <a:lnTo>
                    <a:pt x="2555" y="453"/>
                  </a:lnTo>
                  <a:lnTo>
                    <a:pt x="2554" y="481"/>
                  </a:lnTo>
                  <a:lnTo>
                    <a:pt x="2554" y="508"/>
                  </a:lnTo>
                  <a:lnTo>
                    <a:pt x="2553" y="536"/>
                  </a:lnTo>
                  <a:lnTo>
                    <a:pt x="2553" y="564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xmlns="" id="{DFC09D20-E071-4981-95E4-0D5FB8CB5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2348" y="2858676"/>
              <a:ext cx="655524" cy="489662"/>
            </a:xfrm>
            <a:custGeom>
              <a:avLst/>
              <a:gdLst>
                <a:gd name="T0" fmla="*/ 2551 w 2562"/>
                <a:gd name="T1" fmla="*/ 647 h 1900"/>
                <a:gd name="T2" fmla="*/ 2550 w 2562"/>
                <a:gd name="T3" fmla="*/ 772 h 1900"/>
                <a:gd name="T4" fmla="*/ 2548 w 2562"/>
                <a:gd name="T5" fmla="*/ 897 h 1900"/>
                <a:gd name="T6" fmla="*/ 2546 w 2562"/>
                <a:gd name="T7" fmla="*/ 1022 h 1900"/>
                <a:gd name="T8" fmla="*/ 2544 w 2562"/>
                <a:gd name="T9" fmla="*/ 1147 h 1900"/>
                <a:gd name="T10" fmla="*/ 2542 w 2562"/>
                <a:gd name="T11" fmla="*/ 1272 h 1900"/>
                <a:gd name="T12" fmla="*/ 2540 w 2562"/>
                <a:gd name="T13" fmla="*/ 1398 h 1900"/>
                <a:gd name="T14" fmla="*/ 2538 w 2562"/>
                <a:gd name="T15" fmla="*/ 1523 h 1900"/>
                <a:gd name="T16" fmla="*/ 2536 w 2562"/>
                <a:gd name="T17" fmla="*/ 1648 h 1900"/>
                <a:gd name="T18" fmla="*/ 2534 w 2562"/>
                <a:gd name="T19" fmla="*/ 1774 h 1900"/>
                <a:gd name="T20" fmla="*/ 2532 w 2562"/>
                <a:gd name="T21" fmla="*/ 1899 h 1900"/>
                <a:gd name="T22" fmla="*/ 2399 w 2562"/>
                <a:gd name="T23" fmla="*/ 1897 h 1900"/>
                <a:gd name="T24" fmla="*/ 2265 w 2562"/>
                <a:gd name="T25" fmla="*/ 1894 h 1900"/>
                <a:gd name="T26" fmla="*/ 2108 w 2562"/>
                <a:gd name="T27" fmla="*/ 1890 h 1900"/>
                <a:gd name="T28" fmla="*/ 1904 w 2562"/>
                <a:gd name="T29" fmla="*/ 1883 h 1900"/>
                <a:gd name="T30" fmla="*/ 1700 w 2562"/>
                <a:gd name="T31" fmla="*/ 1876 h 1900"/>
                <a:gd name="T32" fmla="*/ 1496 w 2562"/>
                <a:gd name="T33" fmla="*/ 1867 h 1900"/>
                <a:gd name="T34" fmla="*/ 1292 w 2562"/>
                <a:gd name="T35" fmla="*/ 1858 h 1900"/>
                <a:gd name="T36" fmla="*/ 1088 w 2562"/>
                <a:gd name="T37" fmla="*/ 1847 h 1900"/>
                <a:gd name="T38" fmla="*/ 884 w 2562"/>
                <a:gd name="T39" fmla="*/ 1835 h 1900"/>
                <a:gd name="T40" fmla="*/ 680 w 2562"/>
                <a:gd name="T41" fmla="*/ 1823 h 1900"/>
                <a:gd name="T42" fmla="*/ 476 w 2562"/>
                <a:gd name="T43" fmla="*/ 1809 h 1900"/>
                <a:gd name="T44" fmla="*/ 272 w 2562"/>
                <a:gd name="T45" fmla="*/ 1794 h 1900"/>
                <a:gd name="T46" fmla="*/ 68 w 2562"/>
                <a:gd name="T47" fmla="*/ 1779 h 1900"/>
                <a:gd name="T48" fmla="*/ 10 w 2562"/>
                <a:gd name="T49" fmla="*/ 1662 h 1900"/>
                <a:gd name="T50" fmla="*/ 23 w 2562"/>
                <a:gd name="T51" fmla="*/ 1495 h 1900"/>
                <a:gd name="T52" fmla="*/ 37 w 2562"/>
                <a:gd name="T53" fmla="*/ 1328 h 1900"/>
                <a:gd name="T54" fmla="*/ 51 w 2562"/>
                <a:gd name="T55" fmla="*/ 1162 h 1900"/>
                <a:gd name="T56" fmla="*/ 64 w 2562"/>
                <a:gd name="T57" fmla="*/ 995 h 1900"/>
                <a:gd name="T58" fmla="*/ 78 w 2562"/>
                <a:gd name="T59" fmla="*/ 829 h 1900"/>
                <a:gd name="T60" fmla="*/ 91 w 2562"/>
                <a:gd name="T61" fmla="*/ 663 h 1900"/>
                <a:gd name="T62" fmla="*/ 105 w 2562"/>
                <a:gd name="T63" fmla="*/ 497 h 1900"/>
                <a:gd name="T64" fmla="*/ 119 w 2562"/>
                <a:gd name="T65" fmla="*/ 331 h 1900"/>
                <a:gd name="T66" fmla="*/ 132 w 2562"/>
                <a:gd name="T67" fmla="*/ 166 h 1900"/>
                <a:gd name="T68" fmla="*/ 146 w 2562"/>
                <a:gd name="T69" fmla="*/ 0 h 1900"/>
                <a:gd name="T70" fmla="*/ 308 w 2562"/>
                <a:gd name="T71" fmla="*/ 13 h 1900"/>
                <a:gd name="T72" fmla="*/ 469 w 2562"/>
                <a:gd name="T73" fmla="*/ 25 h 1900"/>
                <a:gd name="T74" fmla="*/ 631 w 2562"/>
                <a:gd name="T75" fmla="*/ 37 h 1900"/>
                <a:gd name="T76" fmla="*/ 793 w 2562"/>
                <a:gd name="T77" fmla="*/ 48 h 1900"/>
                <a:gd name="T78" fmla="*/ 955 w 2562"/>
                <a:gd name="T79" fmla="*/ 58 h 1900"/>
                <a:gd name="T80" fmla="*/ 1117 w 2562"/>
                <a:gd name="T81" fmla="*/ 67 h 1900"/>
                <a:gd name="T82" fmla="*/ 1279 w 2562"/>
                <a:gd name="T83" fmla="*/ 76 h 1900"/>
                <a:gd name="T84" fmla="*/ 1441 w 2562"/>
                <a:gd name="T85" fmla="*/ 84 h 1900"/>
                <a:gd name="T86" fmla="*/ 1603 w 2562"/>
                <a:gd name="T87" fmla="*/ 92 h 1900"/>
                <a:gd name="T88" fmla="*/ 1765 w 2562"/>
                <a:gd name="T89" fmla="*/ 98 h 1900"/>
                <a:gd name="T90" fmla="*/ 1914 w 2562"/>
                <a:gd name="T91" fmla="*/ 104 h 1900"/>
                <a:gd name="T92" fmla="*/ 2037 w 2562"/>
                <a:gd name="T93" fmla="*/ 108 h 1900"/>
                <a:gd name="T94" fmla="*/ 2160 w 2562"/>
                <a:gd name="T95" fmla="*/ 112 h 1900"/>
                <a:gd name="T96" fmla="*/ 2283 w 2562"/>
                <a:gd name="T97" fmla="*/ 115 h 1900"/>
                <a:gd name="T98" fmla="*/ 2406 w 2562"/>
                <a:gd name="T99" fmla="*/ 118 h 1900"/>
                <a:gd name="T100" fmla="*/ 2529 w 2562"/>
                <a:gd name="T101" fmla="*/ 121 h 1900"/>
                <a:gd name="T102" fmla="*/ 2560 w 2562"/>
                <a:gd name="T103" fmla="*/ 177 h 1900"/>
                <a:gd name="T104" fmla="*/ 2558 w 2562"/>
                <a:gd name="T105" fmla="*/ 260 h 1900"/>
                <a:gd name="T106" fmla="*/ 2557 w 2562"/>
                <a:gd name="T107" fmla="*/ 342 h 1900"/>
                <a:gd name="T108" fmla="*/ 2555 w 2562"/>
                <a:gd name="T109" fmla="*/ 425 h 1900"/>
                <a:gd name="T110" fmla="*/ 2554 w 2562"/>
                <a:gd name="T111" fmla="*/ 5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2" h="1900">
                  <a:moveTo>
                    <a:pt x="2553" y="564"/>
                  </a:moveTo>
                  <a:lnTo>
                    <a:pt x="2552" y="605"/>
                  </a:lnTo>
                  <a:lnTo>
                    <a:pt x="2551" y="647"/>
                  </a:lnTo>
                  <a:lnTo>
                    <a:pt x="2551" y="689"/>
                  </a:lnTo>
                  <a:lnTo>
                    <a:pt x="2550" y="730"/>
                  </a:lnTo>
                  <a:lnTo>
                    <a:pt x="2550" y="772"/>
                  </a:lnTo>
                  <a:lnTo>
                    <a:pt x="2549" y="814"/>
                  </a:lnTo>
                  <a:lnTo>
                    <a:pt x="2548" y="855"/>
                  </a:lnTo>
                  <a:lnTo>
                    <a:pt x="2548" y="897"/>
                  </a:lnTo>
                  <a:lnTo>
                    <a:pt x="2547" y="938"/>
                  </a:lnTo>
                  <a:lnTo>
                    <a:pt x="2546" y="980"/>
                  </a:lnTo>
                  <a:lnTo>
                    <a:pt x="2546" y="1022"/>
                  </a:lnTo>
                  <a:lnTo>
                    <a:pt x="2545" y="1064"/>
                  </a:lnTo>
                  <a:lnTo>
                    <a:pt x="2544" y="1105"/>
                  </a:lnTo>
                  <a:lnTo>
                    <a:pt x="2544" y="1147"/>
                  </a:lnTo>
                  <a:lnTo>
                    <a:pt x="2543" y="1189"/>
                  </a:lnTo>
                  <a:lnTo>
                    <a:pt x="2542" y="1231"/>
                  </a:lnTo>
                  <a:lnTo>
                    <a:pt x="2542" y="1272"/>
                  </a:lnTo>
                  <a:lnTo>
                    <a:pt x="2541" y="1314"/>
                  </a:lnTo>
                  <a:lnTo>
                    <a:pt x="2541" y="1356"/>
                  </a:lnTo>
                  <a:lnTo>
                    <a:pt x="2540" y="1398"/>
                  </a:lnTo>
                  <a:lnTo>
                    <a:pt x="2539" y="1439"/>
                  </a:lnTo>
                  <a:lnTo>
                    <a:pt x="2539" y="1481"/>
                  </a:lnTo>
                  <a:lnTo>
                    <a:pt x="2538" y="1523"/>
                  </a:lnTo>
                  <a:lnTo>
                    <a:pt x="2537" y="1565"/>
                  </a:lnTo>
                  <a:lnTo>
                    <a:pt x="2537" y="1607"/>
                  </a:lnTo>
                  <a:lnTo>
                    <a:pt x="2536" y="1648"/>
                  </a:lnTo>
                  <a:lnTo>
                    <a:pt x="2536" y="1690"/>
                  </a:lnTo>
                  <a:lnTo>
                    <a:pt x="2535" y="1732"/>
                  </a:lnTo>
                  <a:lnTo>
                    <a:pt x="2534" y="1774"/>
                  </a:lnTo>
                  <a:lnTo>
                    <a:pt x="2534" y="1816"/>
                  </a:lnTo>
                  <a:lnTo>
                    <a:pt x="2533" y="1858"/>
                  </a:lnTo>
                  <a:lnTo>
                    <a:pt x="2532" y="1899"/>
                  </a:lnTo>
                  <a:lnTo>
                    <a:pt x="2488" y="1898"/>
                  </a:lnTo>
                  <a:lnTo>
                    <a:pt x="2443" y="1898"/>
                  </a:lnTo>
                  <a:lnTo>
                    <a:pt x="2399" y="1897"/>
                  </a:lnTo>
                  <a:lnTo>
                    <a:pt x="2354" y="1896"/>
                  </a:lnTo>
                  <a:lnTo>
                    <a:pt x="2310" y="1895"/>
                  </a:lnTo>
                  <a:lnTo>
                    <a:pt x="2265" y="1894"/>
                  </a:lnTo>
                  <a:lnTo>
                    <a:pt x="2221" y="1893"/>
                  </a:lnTo>
                  <a:lnTo>
                    <a:pt x="2176" y="1892"/>
                  </a:lnTo>
                  <a:lnTo>
                    <a:pt x="2108" y="1890"/>
                  </a:lnTo>
                  <a:lnTo>
                    <a:pt x="2040" y="1888"/>
                  </a:lnTo>
                  <a:lnTo>
                    <a:pt x="1972" y="1886"/>
                  </a:lnTo>
                  <a:lnTo>
                    <a:pt x="1904" y="1883"/>
                  </a:lnTo>
                  <a:lnTo>
                    <a:pt x="1836" y="1881"/>
                  </a:lnTo>
                  <a:lnTo>
                    <a:pt x="1768" y="1878"/>
                  </a:lnTo>
                  <a:lnTo>
                    <a:pt x="1700" y="1876"/>
                  </a:lnTo>
                  <a:lnTo>
                    <a:pt x="1632" y="1873"/>
                  </a:lnTo>
                  <a:lnTo>
                    <a:pt x="1564" y="1870"/>
                  </a:lnTo>
                  <a:lnTo>
                    <a:pt x="1496" y="1867"/>
                  </a:lnTo>
                  <a:lnTo>
                    <a:pt x="1428" y="1864"/>
                  </a:lnTo>
                  <a:lnTo>
                    <a:pt x="1360" y="1861"/>
                  </a:lnTo>
                  <a:lnTo>
                    <a:pt x="1292" y="1858"/>
                  </a:lnTo>
                  <a:lnTo>
                    <a:pt x="1224" y="1854"/>
                  </a:lnTo>
                  <a:lnTo>
                    <a:pt x="1156" y="1851"/>
                  </a:lnTo>
                  <a:lnTo>
                    <a:pt x="1088" y="1847"/>
                  </a:lnTo>
                  <a:lnTo>
                    <a:pt x="1020" y="1843"/>
                  </a:lnTo>
                  <a:lnTo>
                    <a:pt x="952" y="1839"/>
                  </a:lnTo>
                  <a:lnTo>
                    <a:pt x="884" y="1835"/>
                  </a:lnTo>
                  <a:lnTo>
                    <a:pt x="816" y="1831"/>
                  </a:lnTo>
                  <a:lnTo>
                    <a:pt x="748" y="1827"/>
                  </a:lnTo>
                  <a:lnTo>
                    <a:pt x="680" y="1823"/>
                  </a:lnTo>
                  <a:lnTo>
                    <a:pt x="612" y="1818"/>
                  </a:lnTo>
                  <a:lnTo>
                    <a:pt x="544" y="1814"/>
                  </a:lnTo>
                  <a:lnTo>
                    <a:pt x="476" y="1809"/>
                  </a:lnTo>
                  <a:lnTo>
                    <a:pt x="408" y="1804"/>
                  </a:lnTo>
                  <a:lnTo>
                    <a:pt x="340" y="1799"/>
                  </a:lnTo>
                  <a:lnTo>
                    <a:pt x="272" y="1794"/>
                  </a:lnTo>
                  <a:lnTo>
                    <a:pt x="204" y="1789"/>
                  </a:lnTo>
                  <a:lnTo>
                    <a:pt x="136" y="1784"/>
                  </a:lnTo>
                  <a:lnTo>
                    <a:pt x="68" y="1779"/>
                  </a:lnTo>
                  <a:lnTo>
                    <a:pt x="0" y="1773"/>
                  </a:lnTo>
                  <a:lnTo>
                    <a:pt x="5" y="1717"/>
                  </a:lnTo>
                  <a:lnTo>
                    <a:pt x="10" y="1662"/>
                  </a:lnTo>
                  <a:lnTo>
                    <a:pt x="14" y="1606"/>
                  </a:lnTo>
                  <a:lnTo>
                    <a:pt x="19" y="1550"/>
                  </a:lnTo>
                  <a:lnTo>
                    <a:pt x="23" y="1495"/>
                  </a:lnTo>
                  <a:lnTo>
                    <a:pt x="28" y="1439"/>
                  </a:lnTo>
                  <a:lnTo>
                    <a:pt x="32" y="1384"/>
                  </a:lnTo>
                  <a:lnTo>
                    <a:pt x="37" y="1328"/>
                  </a:lnTo>
                  <a:lnTo>
                    <a:pt x="41" y="1273"/>
                  </a:lnTo>
                  <a:lnTo>
                    <a:pt x="46" y="1217"/>
                  </a:lnTo>
                  <a:lnTo>
                    <a:pt x="51" y="1162"/>
                  </a:lnTo>
                  <a:lnTo>
                    <a:pt x="55" y="1106"/>
                  </a:lnTo>
                  <a:lnTo>
                    <a:pt x="60" y="1051"/>
                  </a:lnTo>
                  <a:lnTo>
                    <a:pt x="64" y="995"/>
                  </a:lnTo>
                  <a:lnTo>
                    <a:pt x="69" y="940"/>
                  </a:lnTo>
                  <a:lnTo>
                    <a:pt x="73" y="884"/>
                  </a:lnTo>
                  <a:lnTo>
                    <a:pt x="78" y="829"/>
                  </a:lnTo>
                  <a:lnTo>
                    <a:pt x="82" y="774"/>
                  </a:lnTo>
                  <a:lnTo>
                    <a:pt x="87" y="718"/>
                  </a:lnTo>
                  <a:lnTo>
                    <a:pt x="91" y="663"/>
                  </a:lnTo>
                  <a:lnTo>
                    <a:pt x="96" y="608"/>
                  </a:lnTo>
                  <a:lnTo>
                    <a:pt x="101" y="552"/>
                  </a:lnTo>
                  <a:lnTo>
                    <a:pt x="105" y="497"/>
                  </a:lnTo>
                  <a:lnTo>
                    <a:pt x="110" y="442"/>
                  </a:lnTo>
                  <a:lnTo>
                    <a:pt x="114" y="386"/>
                  </a:lnTo>
                  <a:lnTo>
                    <a:pt x="119" y="331"/>
                  </a:lnTo>
                  <a:lnTo>
                    <a:pt x="123" y="276"/>
                  </a:lnTo>
                  <a:lnTo>
                    <a:pt x="128" y="221"/>
                  </a:lnTo>
                  <a:lnTo>
                    <a:pt x="132" y="166"/>
                  </a:lnTo>
                  <a:lnTo>
                    <a:pt x="137" y="111"/>
                  </a:lnTo>
                  <a:lnTo>
                    <a:pt x="141" y="55"/>
                  </a:lnTo>
                  <a:lnTo>
                    <a:pt x="146" y="0"/>
                  </a:lnTo>
                  <a:lnTo>
                    <a:pt x="200" y="5"/>
                  </a:lnTo>
                  <a:lnTo>
                    <a:pt x="254" y="9"/>
                  </a:lnTo>
                  <a:lnTo>
                    <a:pt x="308" y="13"/>
                  </a:lnTo>
                  <a:lnTo>
                    <a:pt x="361" y="17"/>
                  </a:lnTo>
                  <a:lnTo>
                    <a:pt x="415" y="21"/>
                  </a:lnTo>
                  <a:lnTo>
                    <a:pt x="469" y="25"/>
                  </a:lnTo>
                  <a:lnTo>
                    <a:pt x="523" y="29"/>
                  </a:lnTo>
                  <a:lnTo>
                    <a:pt x="577" y="33"/>
                  </a:lnTo>
                  <a:lnTo>
                    <a:pt x="631" y="37"/>
                  </a:lnTo>
                  <a:lnTo>
                    <a:pt x="685" y="41"/>
                  </a:lnTo>
                  <a:lnTo>
                    <a:pt x="739" y="44"/>
                  </a:lnTo>
                  <a:lnTo>
                    <a:pt x="793" y="48"/>
                  </a:lnTo>
                  <a:lnTo>
                    <a:pt x="847" y="51"/>
                  </a:lnTo>
                  <a:lnTo>
                    <a:pt x="901" y="55"/>
                  </a:lnTo>
                  <a:lnTo>
                    <a:pt x="955" y="58"/>
                  </a:lnTo>
                  <a:lnTo>
                    <a:pt x="1009" y="61"/>
                  </a:lnTo>
                  <a:lnTo>
                    <a:pt x="1063" y="64"/>
                  </a:lnTo>
                  <a:lnTo>
                    <a:pt x="1117" y="67"/>
                  </a:lnTo>
                  <a:lnTo>
                    <a:pt x="1171" y="70"/>
                  </a:lnTo>
                  <a:lnTo>
                    <a:pt x="1225" y="73"/>
                  </a:lnTo>
                  <a:lnTo>
                    <a:pt x="1279" y="76"/>
                  </a:lnTo>
                  <a:lnTo>
                    <a:pt x="1333" y="79"/>
                  </a:lnTo>
                  <a:lnTo>
                    <a:pt x="1387" y="82"/>
                  </a:lnTo>
                  <a:lnTo>
                    <a:pt x="1441" y="84"/>
                  </a:lnTo>
                  <a:lnTo>
                    <a:pt x="1495" y="87"/>
                  </a:lnTo>
                  <a:lnTo>
                    <a:pt x="1549" y="89"/>
                  </a:lnTo>
                  <a:lnTo>
                    <a:pt x="1603" y="92"/>
                  </a:lnTo>
                  <a:lnTo>
                    <a:pt x="1657" y="94"/>
                  </a:lnTo>
                  <a:lnTo>
                    <a:pt x="1711" y="96"/>
                  </a:lnTo>
                  <a:lnTo>
                    <a:pt x="1765" y="98"/>
                  </a:lnTo>
                  <a:lnTo>
                    <a:pt x="1819" y="100"/>
                  </a:lnTo>
                  <a:lnTo>
                    <a:pt x="1873" y="102"/>
                  </a:lnTo>
                  <a:lnTo>
                    <a:pt x="1914" y="104"/>
                  </a:lnTo>
                  <a:lnTo>
                    <a:pt x="1955" y="105"/>
                  </a:lnTo>
                  <a:lnTo>
                    <a:pt x="1996" y="107"/>
                  </a:lnTo>
                  <a:lnTo>
                    <a:pt x="2037" y="108"/>
                  </a:lnTo>
                  <a:lnTo>
                    <a:pt x="2078" y="109"/>
                  </a:lnTo>
                  <a:lnTo>
                    <a:pt x="2119" y="111"/>
                  </a:lnTo>
                  <a:lnTo>
                    <a:pt x="2160" y="112"/>
                  </a:lnTo>
                  <a:lnTo>
                    <a:pt x="2201" y="113"/>
                  </a:lnTo>
                  <a:lnTo>
                    <a:pt x="2242" y="114"/>
                  </a:lnTo>
                  <a:lnTo>
                    <a:pt x="2283" y="115"/>
                  </a:lnTo>
                  <a:lnTo>
                    <a:pt x="2324" y="116"/>
                  </a:lnTo>
                  <a:lnTo>
                    <a:pt x="2365" y="117"/>
                  </a:lnTo>
                  <a:lnTo>
                    <a:pt x="2406" y="118"/>
                  </a:lnTo>
                  <a:lnTo>
                    <a:pt x="2447" y="119"/>
                  </a:lnTo>
                  <a:lnTo>
                    <a:pt x="2488" y="120"/>
                  </a:lnTo>
                  <a:lnTo>
                    <a:pt x="2529" y="121"/>
                  </a:lnTo>
                  <a:lnTo>
                    <a:pt x="2561" y="121"/>
                  </a:lnTo>
                  <a:lnTo>
                    <a:pt x="2560" y="149"/>
                  </a:lnTo>
                  <a:lnTo>
                    <a:pt x="2560" y="177"/>
                  </a:lnTo>
                  <a:lnTo>
                    <a:pt x="2559" y="204"/>
                  </a:lnTo>
                  <a:lnTo>
                    <a:pt x="2559" y="232"/>
                  </a:lnTo>
                  <a:lnTo>
                    <a:pt x="2558" y="260"/>
                  </a:lnTo>
                  <a:lnTo>
                    <a:pt x="2558" y="287"/>
                  </a:lnTo>
                  <a:lnTo>
                    <a:pt x="2557" y="315"/>
                  </a:lnTo>
                  <a:lnTo>
                    <a:pt x="2557" y="342"/>
                  </a:lnTo>
                  <a:lnTo>
                    <a:pt x="2556" y="370"/>
                  </a:lnTo>
                  <a:lnTo>
                    <a:pt x="2556" y="398"/>
                  </a:lnTo>
                  <a:lnTo>
                    <a:pt x="2555" y="425"/>
                  </a:lnTo>
                  <a:lnTo>
                    <a:pt x="2555" y="453"/>
                  </a:lnTo>
                  <a:lnTo>
                    <a:pt x="2554" y="481"/>
                  </a:lnTo>
                  <a:lnTo>
                    <a:pt x="2554" y="508"/>
                  </a:lnTo>
                  <a:lnTo>
                    <a:pt x="2553" y="536"/>
                  </a:lnTo>
                  <a:lnTo>
                    <a:pt x="2553" y="56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xmlns="" id="{176C4949-3FD4-4CB4-9444-71D1DFD34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7912" y="2546247"/>
              <a:ext cx="808970" cy="1203134"/>
            </a:xfrm>
            <a:custGeom>
              <a:avLst/>
              <a:gdLst>
                <a:gd name="T0" fmla="*/ 1456 w 3163"/>
                <a:gd name="T1" fmla="*/ 4405 h 4669"/>
                <a:gd name="T2" fmla="*/ 1083 w 3163"/>
                <a:gd name="T3" fmla="*/ 4148 h 4669"/>
                <a:gd name="T4" fmla="*/ 1492 w 3163"/>
                <a:gd name="T5" fmla="*/ 4167 h 4669"/>
                <a:gd name="T6" fmla="*/ 932 w 3163"/>
                <a:gd name="T7" fmla="*/ 3769 h 4669"/>
                <a:gd name="T8" fmla="*/ 974 w 3163"/>
                <a:gd name="T9" fmla="*/ 3816 h 4669"/>
                <a:gd name="T10" fmla="*/ 839 w 3163"/>
                <a:gd name="T11" fmla="*/ 3751 h 4669"/>
                <a:gd name="T12" fmla="*/ 1011 w 3163"/>
                <a:gd name="T13" fmla="*/ 3764 h 4669"/>
                <a:gd name="T14" fmla="*/ 3147 w 3163"/>
                <a:gd name="T15" fmla="*/ 3965 h 4669"/>
                <a:gd name="T16" fmla="*/ 3084 w 3163"/>
                <a:gd name="T17" fmla="*/ 3878 h 4669"/>
                <a:gd name="T18" fmla="*/ 3021 w 3163"/>
                <a:gd name="T19" fmla="*/ 3720 h 4669"/>
                <a:gd name="T20" fmla="*/ 2158 w 3163"/>
                <a:gd name="T21" fmla="*/ 2565 h 4669"/>
                <a:gd name="T22" fmla="*/ 1475 w 3163"/>
                <a:gd name="T23" fmla="*/ 1081 h 4669"/>
                <a:gd name="T24" fmla="*/ 746 w 3163"/>
                <a:gd name="T25" fmla="*/ 114 h 4669"/>
                <a:gd name="T26" fmla="*/ 209 w 3163"/>
                <a:gd name="T27" fmla="*/ 143 h 4669"/>
                <a:gd name="T28" fmla="*/ 157 w 3163"/>
                <a:gd name="T29" fmla="*/ 372 h 4669"/>
                <a:gd name="T30" fmla="*/ 142 w 3163"/>
                <a:gd name="T31" fmla="*/ 516 h 4669"/>
                <a:gd name="T32" fmla="*/ 52 w 3163"/>
                <a:gd name="T33" fmla="*/ 581 h 4669"/>
                <a:gd name="T34" fmla="*/ 9 w 3163"/>
                <a:gd name="T35" fmla="*/ 752 h 4669"/>
                <a:gd name="T36" fmla="*/ 137 w 3163"/>
                <a:gd name="T37" fmla="*/ 1024 h 4669"/>
                <a:gd name="T38" fmla="*/ 112 w 3163"/>
                <a:gd name="T39" fmla="*/ 1291 h 4669"/>
                <a:gd name="T40" fmla="*/ 246 w 3163"/>
                <a:gd name="T41" fmla="*/ 1609 h 4669"/>
                <a:gd name="T42" fmla="*/ 302 w 3163"/>
                <a:gd name="T43" fmla="*/ 1774 h 4669"/>
                <a:gd name="T44" fmla="*/ 275 w 3163"/>
                <a:gd name="T45" fmla="*/ 1807 h 4669"/>
                <a:gd name="T46" fmla="*/ 357 w 3163"/>
                <a:gd name="T47" fmla="*/ 1878 h 4669"/>
                <a:gd name="T48" fmla="*/ 422 w 3163"/>
                <a:gd name="T49" fmla="*/ 1887 h 4669"/>
                <a:gd name="T50" fmla="*/ 522 w 3163"/>
                <a:gd name="T51" fmla="*/ 1845 h 4669"/>
                <a:gd name="T52" fmla="*/ 637 w 3163"/>
                <a:gd name="T53" fmla="*/ 1872 h 4669"/>
                <a:gd name="T54" fmla="*/ 697 w 3163"/>
                <a:gd name="T55" fmla="*/ 1880 h 4669"/>
                <a:gd name="T56" fmla="*/ 741 w 3163"/>
                <a:gd name="T57" fmla="*/ 1875 h 4669"/>
                <a:gd name="T58" fmla="*/ 748 w 3163"/>
                <a:gd name="T59" fmla="*/ 1879 h 4669"/>
                <a:gd name="T60" fmla="*/ 686 w 3163"/>
                <a:gd name="T61" fmla="*/ 1901 h 4669"/>
                <a:gd name="T62" fmla="*/ 459 w 3163"/>
                <a:gd name="T63" fmla="*/ 1885 h 4669"/>
                <a:gd name="T64" fmla="*/ 514 w 3163"/>
                <a:gd name="T65" fmla="*/ 2034 h 4669"/>
                <a:gd name="T66" fmla="*/ 510 w 3163"/>
                <a:gd name="T67" fmla="*/ 2105 h 4669"/>
                <a:gd name="T68" fmla="*/ 440 w 3163"/>
                <a:gd name="T69" fmla="*/ 2045 h 4669"/>
                <a:gd name="T70" fmla="*/ 400 w 3163"/>
                <a:gd name="T71" fmla="*/ 1967 h 4669"/>
                <a:gd name="T72" fmla="*/ 392 w 3163"/>
                <a:gd name="T73" fmla="*/ 2191 h 4669"/>
                <a:gd name="T74" fmla="*/ 557 w 3163"/>
                <a:gd name="T75" fmla="*/ 2374 h 4669"/>
                <a:gd name="T76" fmla="*/ 520 w 3163"/>
                <a:gd name="T77" fmla="*/ 2510 h 4669"/>
                <a:gd name="T78" fmla="*/ 494 w 3163"/>
                <a:gd name="T79" fmla="*/ 2642 h 4669"/>
                <a:gd name="T80" fmla="*/ 603 w 3163"/>
                <a:gd name="T81" fmla="*/ 2808 h 4669"/>
                <a:gd name="T82" fmla="*/ 719 w 3163"/>
                <a:gd name="T83" fmla="*/ 3047 h 4669"/>
                <a:gd name="T84" fmla="*/ 762 w 3163"/>
                <a:gd name="T85" fmla="*/ 3193 h 4669"/>
                <a:gd name="T86" fmla="*/ 819 w 3163"/>
                <a:gd name="T87" fmla="*/ 3359 h 4669"/>
                <a:gd name="T88" fmla="*/ 813 w 3163"/>
                <a:gd name="T89" fmla="*/ 3508 h 4669"/>
                <a:gd name="T90" fmla="*/ 1113 w 3163"/>
                <a:gd name="T91" fmla="*/ 3636 h 4669"/>
                <a:gd name="T92" fmla="*/ 1273 w 3163"/>
                <a:gd name="T93" fmla="*/ 3738 h 4669"/>
                <a:gd name="T94" fmla="*/ 1380 w 3163"/>
                <a:gd name="T95" fmla="*/ 3842 h 4669"/>
                <a:gd name="T96" fmla="*/ 1555 w 3163"/>
                <a:gd name="T97" fmla="*/ 3981 h 4669"/>
                <a:gd name="T98" fmla="*/ 1599 w 3163"/>
                <a:gd name="T99" fmla="*/ 4008 h 4669"/>
                <a:gd name="T100" fmla="*/ 1850 w 3163"/>
                <a:gd name="T101" fmla="*/ 4239 h 4669"/>
                <a:gd name="T102" fmla="*/ 1907 w 3163"/>
                <a:gd name="T103" fmla="*/ 4536 h 4669"/>
                <a:gd name="T104" fmla="*/ 1915 w 3163"/>
                <a:gd name="T105" fmla="*/ 4541 h 4669"/>
                <a:gd name="T106" fmla="*/ 2244 w 3163"/>
                <a:gd name="T107" fmla="*/ 4637 h 4669"/>
                <a:gd name="T108" fmla="*/ 2829 w 3163"/>
                <a:gd name="T109" fmla="*/ 4667 h 4669"/>
                <a:gd name="T110" fmla="*/ 2946 w 3163"/>
                <a:gd name="T111" fmla="*/ 4542 h 4669"/>
                <a:gd name="T112" fmla="*/ 2908 w 3163"/>
                <a:gd name="T113" fmla="*/ 4356 h 4669"/>
                <a:gd name="T114" fmla="*/ 2990 w 3163"/>
                <a:gd name="T115" fmla="*/ 4221 h 4669"/>
                <a:gd name="T116" fmla="*/ 3026 w 3163"/>
                <a:gd name="T117" fmla="*/ 4103 h 4669"/>
                <a:gd name="T118" fmla="*/ 224 w 3163"/>
                <a:gd name="T119" fmla="*/ 1953 h 4669"/>
                <a:gd name="T120" fmla="*/ 456 w 3163"/>
                <a:gd name="T121" fmla="*/ 1951 h 4669"/>
                <a:gd name="T122" fmla="*/ 1290 w 3163"/>
                <a:gd name="T123" fmla="*/ 4081 h 4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63" h="4669">
                  <a:moveTo>
                    <a:pt x="1479" y="4392"/>
                  </a:moveTo>
                  <a:lnTo>
                    <a:pt x="1468" y="4372"/>
                  </a:lnTo>
                  <a:lnTo>
                    <a:pt x="1453" y="4355"/>
                  </a:lnTo>
                  <a:lnTo>
                    <a:pt x="1446" y="4346"/>
                  </a:lnTo>
                  <a:lnTo>
                    <a:pt x="1443" y="4333"/>
                  </a:lnTo>
                  <a:lnTo>
                    <a:pt x="1441" y="4330"/>
                  </a:lnTo>
                  <a:lnTo>
                    <a:pt x="1440" y="4325"/>
                  </a:lnTo>
                  <a:lnTo>
                    <a:pt x="1438" y="4320"/>
                  </a:lnTo>
                  <a:lnTo>
                    <a:pt x="1438" y="4316"/>
                  </a:lnTo>
                  <a:lnTo>
                    <a:pt x="1437" y="4312"/>
                  </a:lnTo>
                  <a:lnTo>
                    <a:pt x="1433" y="4310"/>
                  </a:lnTo>
                  <a:lnTo>
                    <a:pt x="1428" y="4308"/>
                  </a:lnTo>
                  <a:lnTo>
                    <a:pt x="1424" y="4305"/>
                  </a:lnTo>
                  <a:lnTo>
                    <a:pt x="1422" y="4315"/>
                  </a:lnTo>
                  <a:lnTo>
                    <a:pt x="1426" y="4328"/>
                  </a:lnTo>
                  <a:lnTo>
                    <a:pt x="1431" y="4340"/>
                  </a:lnTo>
                  <a:lnTo>
                    <a:pt x="1434" y="4358"/>
                  </a:lnTo>
                  <a:lnTo>
                    <a:pt x="1445" y="4380"/>
                  </a:lnTo>
                  <a:lnTo>
                    <a:pt x="1449" y="4397"/>
                  </a:lnTo>
                  <a:lnTo>
                    <a:pt x="1456" y="4405"/>
                  </a:lnTo>
                  <a:lnTo>
                    <a:pt x="1465" y="4412"/>
                  </a:lnTo>
                  <a:lnTo>
                    <a:pt x="1471" y="4416"/>
                  </a:lnTo>
                  <a:lnTo>
                    <a:pt x="1475" y="4417"/>
                  </a:lnTo>
                  <a:lnTo>
                    <a:pt x="1478" y="4416"/>
                  </a:lnTo>
                  <a:lnTo>
                    <a:pt x="1480" y="4415"/>
                  </a:lnTo>
                  <a:lnTo>
                    <a:pt x="1483" y="4415"/>
                  </a:lnTo>
                  <a:lnTo>
                    <a:pt x="1493" y="4417"/>
                  </a:lnTo>
                  <a:lnTo>
                    <a:pt x="1498" y="4417"/>
                  </a:lnTo>
                  <a:lnTo>
                    <a:pt x="1503" y="4415"/>
                  </a:lnTo>
                  <a:lnTo>
                    <a:pt x="1488" y="4399"/>
                  </a:lnTo>
                  <a:lnTo>
                    <a:pt x="1479" y="4392"/>
                  </a:lnTo>
                  <a:close/>
                  <a:moveTo>
                    <a:pt x="1117" y="4148"/>
                  </a:moveTo>
                  <a:lnTo>
                    <a:pt x="1106" y="4142"/>
                  </a:lnTo>
                  <a:lnTo>
                    <a:pt x="1104" y="4140"/>
                  </a:lnTo>
                  <a:lnTo>
                    <a:pt x="1099" y="4135"/>
                  </a:lnTo>
                  <a:lnTo>
                    <a:pt x="1095" y="4137"/>
                  </a:lnTo>
                  <a:lnTo>
                    <a:pt x="1090" y="4138"/>
                  </a:lnTo>
                  <a:lnTo>
                    <a:pt x="1086" y="4137"/>
                  </a:lnTo>
                  <a:lnTo>
                    <a:pt x="1081" y="4134"/>
                  </a:lnTo>
                  <a:lnTo>
                    <a:pt x="1083" y="4148"/>
                  </a:lnTo>
                  <a:lnTo>
                    <a:pt x="1090" y="4159"/>
                  </a:lnTo>
                  <a:lnTo>
                    <a:pt x="1101" y="4167"/>
                  </a:lnTo>
                  <a:lnTo>
                    <a:pt x="1115" y="4172"/>
                  </a:lnTo>
                  <a:lnTo>
                    <a:pt x="1128" y="4170"/>
                  </a:lnTo>
                  <a:lnTo>
                    <a:pt x="1126" y="4160"/>
                  </a:lnTo>
                  <a:lnTo>
                    <a:pt x="1117" y="4148"/>
                  </a:lnTo>
                  <a:close/>
                  <a:moveTo>
                    <a:pt x="1536" y="4156"/>
                  </a:moveTo>
                  <a:lnTo>
                    <a:pt x="1506" y="4138"/>
                  </a:lnTo>
                  <a:lnTo>
                    <a:pt x="1500" y="4136"/>
                  </a:lnTo>
                  <a:lnTo>
                    <a:pt x="1478" y="4116"/>
                  </a:lnTo>
                  <a:lnTo>
                    <a:pt x="1469" y="4112"/>
                  </a:lnTo>
                  <a:lnTo>
                    <a:pt x="1460" y="4112"/>
                  </a:lnTo>
                  <a:lnTo>
                    <a:pt x="1456" y="4118"/>
                  </a:lnTo>
                  <a:lnTo>
                    <a:pt x="1459" y="4124"/>
                  </a:lnTo>
                  <a:lnTo>
                    <a:pt x="1467" y="4130"/>
                  </a:lnTo>
                  <a:lnTo>
                    <a:pt x="1476" y="4135"/>
                  </a:lnTo>
                  <a:lnTo>
                    <a:pt x="1483" y="4137"/>
                  </a:lnTo>
                  <a:lnTo>
                    <a:pt x="1492" y="4141"/>
                  </a:lnTo>
                  <a:lnTo>
                    <a:pt x="1495" y="4148"/>
                  </a:lnTo>
                  <a:lnTo>
                    <a:pt x="1492" y="4167"/>
                  </a:lnTo>
                  <a:lnTo>
                    <a:pt x="1493" y="4177"/>
                  </a:lnTo>
                  <a:lnTo>
                    <a:pt x="1495" y="4186"/>
                  </a:lnTo>
                  <a:lnTo>
                    <a:pt x="1499" y="4192"/>
                  </a:lnTo>
                  <a:lnTo>
                    <a:pt x="1507" y="4195"/>
                  </a:lnTo>
                  <a:lnTo>
                    <a:pt x="1511" y="4194"/>
                  </a:lnTo>
                  <a:lnTo>
                    <a:pt x="1521" y="4192"/>
                  </a:lnTo>
                  <a:lnTo>
                    <a:pt x="1525" y="4191"/>
                  </a:lnTo>
                  <a:lnTo>
                    <a:pt x="1529" y="4193"/>
                  </a:lnTo>
                  <a:lnTo>
                    <a:pt x="1541" y="4203"/>
                  </a:lnTo>
                  <a:lnTo>
                    <a:pt x="1548" y="4206"/>
                  </a:lnTo>
                  <a:lnTo>
                    <a:pt x="1554" y="4204"/>
                  </a:lnTo>
                  <a:lnTo>
                    <a:pt x="1557" y="4198"/>
                  </a:lnTo>
                  <a:lnTo>
                    <a:pt x="1540" y="4162"/>
                  </a:lnTo>
                  <a:lnTo>
                    <a:pt x="1536" y="4156"/>
                  </a:lnTo>
                  <a:close/>
                  <a:moveTo>
                    <a:pt x="968" y="3789"/>
                  </a:moveTo>
                  <a:lnTo>
                    <a:pt x="965" y="3778"/>
                  </a:lnTo>
                  <a:lnTo>
                    <a:pt x="968" y="3767"/>
                  </a:lnTo>
                  <a:lnTo>
                    <a:pt x="961" y="3771"/>
                  </a:lnTo>
                  <a:lnTo>
                    <a:pt x="955" y="3772"/>
                  </a:lnTo>
                  <a:lnTo>
                    <a:pt x="932" y="3769"/>
                  </a:lnTo>
                  <a:lnTo>
                    <a:pt x="928" y="3770"/>
                  </a:lnTo>
                  <a:lnTo>
                    <a:pt x="923" y="3772"/>
                  </a:lnTo>
                  <a:lnTo>
                    <a:pt x="917" y="3773"/>
                  </a:lnTo>
                  <a:lnTo>
                    <a:pt x="909" y="3771"/>
                  </a:lnTo>
                  <a:lnTo>
                    <a:pt x="895" y="3766"/>
                  </a:lnTo>
                  <a:lnTo>
                    <a:pt x="887" y="3767"/>
                  </a:lnTo>
                  <a:lnTo>
                    <a:pt x="893" y="3775"/>
                  </a:lnTo>
                  <a:lnTo>
                    <a:pt x="899" y="3786"/>
                  </a:lnTo>
                  <a:lnTo>
                    <a:pt x="905" y="3798"/>
                  </a:lnTo>
                  <a:lnTo>
                    <a:pt x="906" y="3807"/>
                  </a:lnTo>
                  <a:lnTo>
                    <a:pt x="909" y="3812"/>
                  </a:lnTo>
                  <a:lnTo>
                    <a:pt x="915" y="3819"/>
                  </a:lnTo>
                  <a:lnTo>
                    <a:pt x="924" y="3824"/>
                  </a:lnTo>
                  <a:lnTo>
                    <a:pt x="930" y="3824"/>
                  </a:lnTo>
                  <a:lnTo>
                    <a:pt x="935" y="3821"/>
                  </a:lnTo>
                  <a:lnTo>
                    <a:pt x="938" y="3822"/>
                  </a:lnTo>
                  <a:lnTo>
                    <a:pt x="942" y="3823"/>
                  </a:lnTo>
                  <a:lnTo>
                    <a:pt x="948" y="3825"/>
                  </a:lnTo>
                  <a:lnTo>
                    <a:pt x="952" y="3825"/>
                  </a:lnTo>
                  <a:lnTo>
                    <a:pt x="974" y="3816"/>
                  </a:lnTo>
                  <a:lnTo>
                    <a:pt x="979" y="3812"/>
                  </a:lnTo>
                  <a:lnTo>
                    <a:pt x="983" y="3805"/>
                  </a:lnTo>
                  <a:lnTo>
                    <a:pt x="986" y="3795"/>
                  </a:lnTo>
                  <a:lnTo>
                    <a:pt x="975" y="3796"/>
                  </a:lnTo>
                  <a:lnTo>
                    <a:pt x="968" y="3789"/>
                  </a:lnTo>
                  <a:close/>
                  <a:moveTo>
                    <a:pt x="868" y="3749"/>
                  </a:moveTo>
                  <a:lnTo>
                    <a:pt x="865" y="3746"/>
                  </a:lnTo>
                  <a:lnTo>
                    <a:pt x="861" y="3744"/>
                  </a:lnTo>
                  <a:lnTo>
                    <a:pt x="857" y="3741"/>
                  </a:lnTo>
                  <a:lnTo>
                    <a:pt x="855" y="3738"/>
                  </a:lnTo>
                  <a:lnTo>
                    <a:pt x="853" y="3733"/>
                  </a:lnTo>
                  <a:lnTo>
                    <a:pt x="850" y="3729"/>
                  </a:lnTo>
                  <a:lnTo>
                    <a:pt x="847" y="3737"/>
                  </a:lnTo>
                  <a:lnTo>
                    <a:pt x="842" y="3739"/>
                  </a:lnTo>
                  <a:lnTo>
                    <a:pt x="830" y="3738"/>
                  </a:lnTo>
                  <a:lnTo>
                    <a:pt x="823" y="3742"/>
                  </a:lnTo>
                  <a:lnTo>
                    <a:pt x="821" y="3746"/>
                  </a:lnTo>
                  <a:lnTo>
                    <a:pt x="824" y="3748"/>
                  </a:lnTo>
                  <a:lnTo>
                    <a:pt x="829" y="3744"/>
                  </a:lnTo>
                  <a:lnTo>
                    <a:pt x="839" y="3751"/>
                  </a:lnTo>
                  <a:lnTo>
                    <a:pt x="848" y="3754"/>
                  </a:lnTo>
                  <a:lnTo>
                    <a:pt x="871" y="3758"/>
                  </a:lnTo>
                  <a:lnTo>
                    <a:pt x="870" y="3753"/>
                  </a:lnTo>
                  <a:lnTo>
                    <a:pt x="868" y="3749"/>
                  </a:lnTo>
                  <a:close/>
                  <a:moveTo>
                    <a:pt x="1144" y="3794"/>
                  </a:moveTo>
                  <a:lnTo>
                    <a:pt x="1142" y="3792"/>
                  </a:lnTo>
                  <a:lnTo>
                    <a:pt x="1137" y="3791"/>
                  </a:lnTo>
                  <a:lnTo>
                    <a:pt x="1131" y="3793"/>
                  </a:lnTo>
                  <a:lnTo>
                    <a:pt x="1115" y="3803"/>
                  </a:lnTo>
                  <a:lnTo>
                    <a:pt x="1112" y="3804"/>
                  </a:lnTo>
                  <a:lnTo>
                    <a:pt x="1108" y="3804"/>
                  </a:lnTo>
                  <a:lnTo>
                    <a:pt x="1078" y="3783"/>
                  </a:lnTo>
                  <a:lnTo>
                    <a:pt x="1071" y="3781"/>
                  </a:lnTo>
                  <a:lnTo>
                    <a:pt x="1055" y="3779"/>
                  </a:lnTo>
                  <a:lnTo>
                    <a:pt x="1049" y="3777"/>
                  </a:lnTo>
                  <a:lnTo>
                    <a:pt x="1031" y="3763"/>
                  </a:lnTo>
                  <a:lnTo>
                    <a:pt x="1021" y="3760"/>
                  </a:lnTo>
                  <a:lnTo>
                    <a:pt x="1018" y="3760"/>
                  </a:lnTo>
                  <a:lnTo>
                    <a:pt x="1016" y="3761"/>
                  </a:lnTo>
                  <a:lnTo>
                    <a:pt x="1011" y="3764"/>
                  </a:lnTo>
                  <a:lnTo>
                    <a:pt x="1009" y="3766"/>
                  </a:lnTo>
                  <a:lnTo>
                    <a:pt x="1011" y="3768"/>
                  </a:lnTo>
                  <a:lnTo>
                    <a:pt x="1017" y="3771"/>
                  </a:lnTo>
                  <a:lnTo>
                    <a:pt x="1021" y="3775"/>
                  </a:lnTo>
                  <a:lnTo>
                    <a:pt x="1024" y="3780"/>
                  </a:lnTo>
                  <a:lnTo>
                    <a:pt x="1027" y="3787"/>
                  </a:lnTo>
                  <a:lnTo>
                    <a:pt x="1020" y="3797"/>
                  </a:lnTo>
                  <a:lnTo>
                    <a:pt x="1027" y="3808"/>
                  </a:lnTo>
                  <a:lnTo>
                    <a:pt x="1042" y="3816"/>
                  </a:lnTo>
                  <a:lnTo>
                    <a:pt x="1054" y="3820"/>
                  </a:lnTo>
                  <a:lnTo>
                    <a:pt x="1138" y="3818"/>
                  </a:lnTo>
                  <a:lnTo>
                    <a:pt x="1148" y="3815"/>
                  </a:lnTo>
                  <a:lnTo>
                    <a:pt x="1152" y="3811"/>
                  </a:lnTo>
                  <a:lnTo>
                    <a:pt x="1154" y="3804"/>
                  </a:lnTo>
                  <a:lnTo>
                    <a:pt x="1153" y="3803"/>
                  </a:lnTo>
                  <a:lnTo>
                    <a:pt x="1144" y="3794"/>
                  </a:lnTo>
                  <a:close/>
                  <a:moveTo>
                    <a:pt x="3161" y="3986"/>
                  </a:moveTo>
                  <a:lnTo>
                    <a:pt x="3162" y="3980"/>
                  </a:lnTo>
                  <a:lnTo>
                    <a:pt x="3151" y="3970"/>
                  </a:lnTo>
                  <a:lnTo>
                    <a:pt x="3147" y="3965"/>
                  </a:lnTo>
                  <a:lnTo>
                    <a:pt x="3144" y="3962"/>
                  </a:lnTo>
                  <a:lnTo>
                    <a:pt x="3138" y="3957"/>
                  </a:lnTo>
                  <a:lnTo>
                    <a:pt x="3110" y="3931"/>
                  </a:lnTo>
                  <a:lnTo>
                    <a:pt x="3106" y="3924"/>
                  </a:lnTo>
                  <a:lnTo>
                    <a:pt x="3104" y="3922"/>
                  </a:lnTo>
                  <a:lnTo>
                    <a:pt x="3097" y="3916"/>
                  </a:lnTo>
                  <a:lnTo>
                    <a:pt x="3096" y="3914"/>
                  </a:lnTo>
                  <a:lnTo>
                    <a:pt x="3093" y="3911"/>
                  </a:lnTo>
                  <a:lnTo>
                    <a:pt x="3092" y="3909"/>
                  </a:lnTo>
                  <a:lnTo>
                    <a:pt x="3091" y="3909"/>
                  </a:lnTo>
                  <a:lnTo>
                    <a:pt x="3089" y="3908"/>
                  </a:lnTo>
                  <a:lnTo>
                    <a:pt x="3084" y="3907"/>
                  </a:lnTo>
                  <a:lnTo>
                    <a:pt x="3082" y="3906"/>
                  </a:lnTo>
                  <a:lnTo>
                    <a:pt x="3080" y="3904"/>
                  </a:lnTo>
                  <a:lnTo>
                    <a:pt x="3079" y="3901"/>
                  </a:lnTo>
                  <a:lnTo>
                    <a:pt x="3079" y="3895"/>
                  </a:lnTo>
                  <a:lnTo>
                    <a:pt x="3079" y="3891"/>
                  </a:lnTo>
                  <a:lnTo>
                    <a:pt x="3079" y="3891"/>
                  </a:lnTo>
                  <a:lnTo>
                    <a:pt x="3082" y="3884"/>
                  </a:lnTo>
                  <a:lnTo>
                    <a:pt x="3084" y="3878"/>
                  </a:lnTo>
                  <a:lnTo>
                    <a:pt x="3081" y="3874"/>
                  </a:lnTo>
                  <a:lnTo>
                    <a:pt x="3081" y="3873"/>
                  </a:lnTo>
                  <a:lnTo>
                    <a:pt x="3080" y="3864"/>
                  </a:lnTo>
                  <a:lnTo>
                    <a:pt x="3077" y="3859"/>
                  </a:lnTo>
                  <a:lnTo>
                    <a:pt x="3072" y="3854"/>
                  </a:lnTo>
                  <a:lnTo>
                    <a:pt x="3069" y="3847"/>
                  </a:lnTo>
                  <a:lnTo>
                    <a:pt x="3069" y="3844"/>
                  </a:lnTo>
                  <a:lnTo>
                    <a:pt x="3071" y="3833"/>
                  </a:lnTo>
                  <a:lnTo>
                    <a:pt x="3071" y="3830"/>
                  </a:lnTo>
                  <a:lnTo>
                    <a:pt x="3070" y="3827"/>
                  </a:lnTo>
                  <a:lnTo>
                    <a:pt x="3068" y="3825"/>
                  </a:lnTo>
                  <a:lnTo>
                    <a:pt x="3051" y="3773"/>
                  </a:lnTo>
                  <a:lnTo>
                    <a:pt x="3041" y="3770"/>
                  </a:lnTo>
                  <a:lnTo>
                    <a:pt x="3034" y="3764"/>
                  </a:lnTo>
                  <a:lnTo>
                    <a:pt x="3031" y="3755"/>
                  </a:lnTo>
                  <a:lnTo>
                    <a:pt x="3032" y="3743"/>
                  </a:lnTo>
                  <a:lnTo>
                    <a:pt x="3031" y="3737"/>
                  </a:lnTo>
                  <a:lnTo>
                    <a:pt x="3029" y="3730"/>
                  </a:lnTo>
                  <a:lnTo>
                    <a:pt x="3026" y="3723"/>
                  </a:lnTo>
                  <a:lnTo>
                    <a:pt x="3021" y="3720"/>
                  </a:lnTo>
                  <a:lnTo>
                    <a:pt x="3015" y="3717"/>
                  </a:lnTo>
                  <a:lnTo>
                    <a:pt x="3013" y="3711"/>
                  </a:lnTo>
                  <a:lnTo>
                    <a:pt x="3016" y="3659"/>
                  </a:lnTo>
                  <a:lnTo>
                    <a:pt x="3017" y="3655"/>
                  </a:lnTo>
                  <a:lnTo>
                    <a:pt x="2957" y="3583"/>
                  </a:lnTo>
                  <a:lnTo>
                    <a:pt x="2898" y="3510"/>
                  </a:lnTo>
                  <a:lnTo>
                    <a:pt x="2837" y="3435"/>
                  </a:lnTo>
                  <a:lnTo>
                    <a:pt x="2780" y="3363"/>
                  </a:lnTo>
                  <a:lnTo>
                    <a:pt x="2729" y="3299"/>
                  </a:lnTo>
                  <a:lnTo>
                    <a:pt x="2679" y="3235"/>
                  </a:lnTo>
                  <a:lnTo>
                    <a:pt x="2629" y="3170"/>
                  </a:lnTo>
                  <a:lnTo>
                    <a:pt x="2579" y="3106"/>
                  </a:lnTo>
                  <a:lnTo>
                    <a:pt x="2530" y="3042"/>
                  </a:lnTo>
                  <a:lnTo>
                    <a:pt x="2480" y="2977"/>
                  </a:lnTo>
                  <a:lnTo>
                    <a:pt x="2431" y="2913"/>
                  </a:lnTo>
                  <a:lnTo>
                    <a:pt x="2382" y="2849"/>
                  </a:lnTo>
                  <a:lnTo>
                    <a:pt x="2325" y="2778"/>
                  </a:lnTo>
                  <a:lnTo>
                    <a:pt x="2269" y="2707"/>
                  </a:lnTo>
                  <a:lnTo>
                    <a:pt x="2213" y="2636"/>
                  </a:lnTo>
                  <a:lnTo>
                    <a:pt x="2158" y="2565"/>
                  </a:lnTo>
                  <a:lnTo>
                    <a:pt x="2102" y="2494"/>
                  </a:lnTo>
                  <a:lnTo>
                    <a:pt x="2047" y="2422"/>
                  </a:lnTo>
                  <a:lnTo>
                    <a:pt x="1992" y="2351"/>
                  </a:lnTo>
                  <a:lnTo>
                    <a:pt x="1937" y="2280"/>
                  </a:lnTo>
                  <a:lnTo>
                    <a:pt x="1867" y="2194"/>
                  </a:lnTo>
                  <a:lnTo>
                    <a:pt x="1797" y="2108"/>
                  </a:lnTo>
                  <a:lnTo>
                    <a:pt x="1727" y="2023"/>
                  </a:lnTo>
                  <a:lnTo>
                    <a:pt x="1657" y="1937"/>
                  </a:lnTo>
                  <a:lnTo>
                    <a:pt x="1588" y="1851"/>
                  </a:lnTo>
                  <a:lnTo>
                    <a:pt x="1519" y="1764"/>
                  </a:lnTo>
                  <a:lnTo>
                    <a:pt x="1450" y="1678"/>
                  </a:lnTo>
                  <a:lnTo>
                    <a:pt x="1382" y="1592"/>
                  </a:lnTo>
                  <a:lnTo>
                    <a:pt x="1383" y="1586"/>
                  </a:lnTo>
                  <a:lnTo>
                    <a:pt x="1387" y="1561"/>
                  </a:lnTo>
                  <a:lnTo>
                    <a:pt x="1402" y="1481"/>
                  </a:lnTo>
                  <a:lnTo>
                    <a:pt x="1416" y="1401"/>
                  </a:lnTo>
                  <a:lnTo>
                    <a:pt x="1431" y="1321"/>
                  </a:lnTo>
                  <a:lnTo>
                    <a:pt x="1446" y="1241"/>
                  </a:lnTo>
                  <a:lnTo>
                    <a:pt x="1460" y="1161"/>
                  </a:lnTo>
                  <a:lnTo>
                    <a:pt x="1475" y="1081"/>
                  </a:lnTo>
                  <a:lnTo>
                    <a:pt x="1490" y="1001"/>
                  </a:lnTo>
                  <a:lnTo>
                    <a:pt x="1504" y="922"/>
                  </a:lnTo>
                  <a:lnTo>
                    <a:pt x="1519" y="842"/>
                  </a:lnTo>
                  <a:lnTo>
                    <a:pt x="1533" y="762"/>
                  </a:lnTo>
                  <a:lnTo>
                    <a:pt x="1548" y="682"/>
                  </a:lnTo>
                  <a:lnTo>
                    <a:pt x="1562" y="603"/>
                  </a:lnTo>
                  <a:lnTo>
                    <a:pt x="1577" y="523"/>
                  </a:lnTo>
                  <a:lnTo>
                    <a:pt x="1591" y="444"/>
                  </a:lnTo>
                  <a:lnTo>
                    <a:pt x="1606" y="364"/>
                  </a:lnTo>
                  <a:lnTo>
                    <a:pt x="1620" y="285"/>
                  </a:lnTo>
                  <a:lnTo>
                    <a:pt x="1533" y="269"/>
                  </a:lnTo>
                  <a:lnTo>
                    <a:pt x="1445" y="252"/>
                  </a:lnTo>
                  <a:lnTo>
                    <a:pt x="1358" y="236"/>
                  </a:lnTo>
                  <a:lnTo>
                    <a:pt x="1270" y="219"/>
                  </a:lnTo>
                  <a:lnTo>
                    <a:pt x="1183" y="202"/>
                  </a:lnTo>
                  <a:lnTo>
                    <a:pt x="1096" y="185"/>
                  </a:lnTo>
                  <a:lnTo>
                    <a:pt x="1008" y="168"/>
                  </a:lnTo>
                  <a:lnTo>
                    <a:pt x="921" y="150"/>
                  </a:lnTo>
                  <a:lnTo>
                    <a:pt x="834" y="132"/>
                  </a:lnTo>
                  <a:lnTo>
                    <a:pt x="746" y="114"/>
                  </a:lnTo>
                  <a:lnTo>
                    <a:pt x="659" y="96"/>
                  </a:lnTo>
                  <a:lnTo>
                    <a:pt x="572" y="78"/>
                  </a:lnTo>
                  <a:lnTo>
                    <a:pt x="485" y="59"/>
                  </a:lnTo>
                  <a:lnTo>
                    <a:pt x="398" y="40"/>
                  </a:lnTo>
                  <a:lnTo>
                    <a:pt x="311" y="21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13" y="0"/>
                  </a:lnTo>
                  <a:lnTo>
                    <a:pt x="215" y="8"/>
                  </a:lnTo>
                  <a:lnTo>
                    <a:pt x="215" y="13"/>
                  </a:lnTo>
                  <a:lnTo>
                    <a:pt x="215" y="18"/>
                  </a:lnTo>
                  <a:lnTo>
                    <a:pt x="205" y="57"/>
                  </a:lnTo>
                  <a:lnTo>
                    <a:pt x="200" y="64"/>
                  </a:lnTo>
                  <a:lnTo>
                    <a:pt x="189" y="79"/>
                  </a:lnTo>
                  <a:lnTo>
                    <a:pt x="177" y="88"/>
                  </a:lnTo>
                  <a:lnTo>
                    <a:pt x="176" y="91"/>
                  </a:lnTo>
                  <a:lnTo>
                    <a:pt x="187" y="98"/>
                  </a:lnTo>
                  <a:lnTo>
                    <a:pt x="201" y="114"/>
                  </a:lnTo>
                  <a:lnTo>
                    <a:pt x="211" y="131"/>
                  </a:lnTo>
                  <a:lnTo>
                    <a:pt x="209" y="143"/>
                  </a:lnTo>
                  <a:lnTo>
                    <a:pt x="207" y="150"/>
                  </a:lnTo>
                  <a:lnTo>
                    <a:pt x="209" y="161"/>
                  </a:lnTo>
                  <a:lnTo>
                    <a:pt x="211" y="172"/>
                  </a:lnTo>
                  <a:lnTo>
                    <a:pt x="213" y="177"/>
                  </a:lnTo>
                  <a:lnTo>
                    <a:pt x="214" y="179"/>
                  </a:lnTo>
                  <a:lnTo>
                    <a:pt x="211" y="191"/>
                  </a:lnTo>
                  <a:lnTo>
                    <a:pt x="210" y="195"/>
                  </a:lnTo>
                  <a:lnTo>
                    <a:pt x="211" y="199"/>
                  </a:lnTo>
                  <a:lnTo>
                    <a:pt x="213" y="203"/>
                  </a:lnTo>
                  <a:lnTo>
                    <a:pt x="216" y="207"/>
                  </a:lnTo>
                  <a:lnTo>
                    <a:pt x="219" y="209"/>
                  </a:lnTo>
                  <a:lnTo>
                    <a:pt x="213" y="216"/>
                  </a:lnTo>
                  <a:lnTo>
                    <a:pt x="212" y="230"/>
                  </a:lnTo>
                  <a:lnTo>
                    <a:pt x="212" y="257"/>
                  </a:lnTo>
                  <a:lnTo>
                    <a:pt x="208" y="270"/>
                  </a:lnTo>
                  <a:lnTo>
                    <a:pt x="196" y="293"/>
                  </a:lnTo>
                  <a:lnTo>
                    <a:pt x="188" y="315"/>
                  </a:lnTo>
                  <a:lnTo>
                    <a:pt x="174" y="343"/>
                  </a:lnTo>
                  <a:lnTo>
                    <a:pt x="164" y="357"/>
                  </a:lnTo>
                  <a:lnTo>
                    <a:pt x="157" y="372"/>
                  </a:lnTo>
                  <a:lnTo>
                    <a:pt x="150" y="377"/>
                  </a:lnTo>
                  <a:lnTo>
                    <a:pt x="148" y="384"/>
                  </a:lnTo>
                  <a:lnTo>
                    <a:pt x="146" y="392"/>
                  </a:lnTo>
                  <a:lnTo>
                    <a:pt x="147" y="398"/>
                  </a:lnTo>
                  <a:lnTo>
                    <a:pt x="145" y="404"/>
                  </a:lnTo>
                  <a:lnTo>
                    <a:pt x="152" y="423"/>
                  </a:lnTo>
                  <a:lnTo>
                    <a:pt x="153" y="433"/>
                  </a:lnTo>
                  <a:lnTo>
                    <a:pt x="151" y="443"/>
                  </a:lnTo>
                  <a:lnTo>
                    <a:pt x="116" y="503"/>
                  </a:lnTo>
                  <a:lnTo>
                    <a:pt x="96" y="523"/>
                  </a:lnTo>
                  <a:lnTo>
                    <a:pt x="91" y="532"/>
                  </a:lnTo>
                  <a:lnTo>
                    <a:pt x="97" y="530"/>
                  </a:lnTo>
                  <a:lnTo>
                    <a:pt x="105" y="523"/>
                  </a:lnTo>
                  <a:lnTo>
                    <a:pt x="126" y="500"/>
                  </a:lnTo>
                  <a:lnTo>
                    <a:pt x="128" y="499"/>
                  </a:lnTo>
                  <a:lnTo>
                    <a:pt x="141" y="504"/>
                  </a:lnTo>
                  <a:lnTo>
                    <a:pt x="145" y="503"/>
                  </a:lnTo>
                  <a:lnTo>
                    <a:pt x="148" y="506"/>
                  </a:lnTo>
                  <a:lnTo>
                    <a:pt x="149" y="507"/>
                  </a:lnTo>
                  <a:lnTo>
                    <a:pt x="142" y="516"/>
                  </a:lnTo>
                  <a:lnTo>
                    <a:pt x="135" y="518"/>
                  </a:lnTo>
                  <a:lnTo>
                    <a:pt x="127" y="518"/>
                  </a:lnTo>
                  <a:lnTo>
                    <a:pt x="117" y="519"/>
                  </a:lnTo>
                  <a:lnTo>
                    <a:pt x="111" y="523"/>
                  </a:lnTo>
                  <a:lnTo>
                    <a:pt x="99" y="539"/>
                  </a:lnTo>
                  <a:lnTo>
                    <a:pt x="95" y="542"/>
                  </a:lnTo>
                  <a:lnTo>
                    <a:pt x="90" y="559"/>
                  </a:lnTo>
                  <a:lnTo>
                    <a:pt x="85" y="566"/>
                  </a:lnTo>
                  <a:lnTo>
                    <a:pt x="78" y="561"/>
                  </a:lnTo>
                  <a:lnTo>
                    <a:pt x="74" y="556"/>
                  </a:lnTo>
                  <a:lnTo>
                    <a:pt x="75" y="554"/>
                  </a:lnTo>
                  <a:lnTo>
                    <a:pt x="79" y="546"/>
                  </a:lnTo>
                  <a:lnTo>
                    <a:pt x="81" y="543"/>
                  </a:lnTo>
                  <a:lnTo>
                    <a:pt x="68" y="554"/>
                  </a:lnTo>
                  <a:lnTo>
                    <a:pt x="59" y="563"/>
                  </a:lnTo>
                  <a:lnTo>
                    <a:pt x="52" y="575"/>
                  </a:lnTo>
                  <a:lnTo>
                    <a:pt x="52" y="577"/>
                  </a:lnTo>
                  <a:lnTo>
                    <a:pt x="53" y="579"/>
                  </a:lnTo>
                  <a:lnTo>
                    <a:pt x="53" y="581"/>
                  </a:lnTo>
                  <a:lnTo>
                    <a:pt x="52" y="581"/>
                  </a:lnTo>
                  <a:lnTo>
                    <a:pt x="50" y="581"/>
                  </a:lnTo>
                  <a:lnTo>
                    <a:pt x="49" y="582"/>
                  </a:lnTo>
                  <a:lnTo>
                    <a:pt x="48" y="584"/>
                  </a:lnTo>
                  <a:lnTo>
                    <a:pt x="46" y="588"/>
                  </a:lnTo>
                  <a:lnTo>
                    <a:pt x="33" y="603"/>
                  </a:lnTo>
                  <a:lnTo>
                    <a:pt x="29" y="609"/>
                  </a:lnTo>
                  <a:lnTo>
                    <a:pt x="23" y="620"/>
                  </a:lnTo>
                  <a:lnTo>
                    <a:pt x="17" y="631"/>
                  </a:lnTo>
                  <a:lnTo>
                    <a:pt x="15" y="638"/>
                  </a:lnTo>
                  <a:lnTo>
                    <a:pt x="12" y="644"/>
                  </a:lnTo>
                  <a:lnTo>
                    <a:pt x="7" y="650"/>
                  </a:lnTo>
                  <a:lnTo>
                    <a:pt x="3" y="657"/>
                  </a:lnTo>
                  <a:lnTo>
                    <a:pt x="3" y="663"/>
                  </a:lnTo>
                  <a:lnTo>
                    <a:pt x="6" y="673"/>
                  </a:lnTo>
                  <a:lnTo>
                    <a:pt x="10" y="701"/>
                  </a:lnTo>
                  <a:lnTo>
                    <a:pt x="10" y="713"/>
                  </a:lnTo>
                  <a:lnTo>
                    <a:pt x="2" y="732"/>
                  </a:lnTo>
                  <a:lnTo>
                    <a:pt x="0" y="742"/>
                  </a:lnTo>
                  <a:lnTo>
                    <a:pt x="5" y="748"/>
                  </a:lnTo>
                  <a:lnTo>
                    <a:pt x="9" y="752"/>
                  </a:lnTo>
                  <a:lnTo>
                    <a:pt x="45" y="802"/>
                  </a:lnTo>
                  <a:lnTo>
                    <a:pt x="62" y="817"/>
                  </a:lnTo>
                  <a:lnTo>
                    <a:pt x="67" y="824"/>
                  </a:lnTo>
                  <a:lnTo>
                    <a:pt x="76" y="846"/>
                  </a:lnTo>
                  <a:lnTo>
                    <a:pt x="76" y="850"/>
                  </a:lnTo>
                  <a:lnTo>
                    <a:pt x="75" y="860"/>
                  </a:lnTo>
                  <a:lnTo>
                    <a:pt x="75" y="864"/>
                  </a:lnTo>
                  <a:lnTo>
                    <a:pt x="78" y="866"/>
                  </a:lnTo>
                  <a:lnTo>
                    <a:pt x="85" y="870"/>
                  </a:lnTo>
                  <a:lnTo>
                    <a:pt x="88" y="873"/>
                  </a:lnTo>
                  <a:lnTo>
                    <a:pt x="97" y="885"/>
                  </a:lnTo>
                  <a:lnTo>
                    <a:pt x="130" y="966"/>
                  </a:lnTo>
                  <a:lnTo>
                    <a:pt x="130" y="974"/>
                  </a:lnTo>
                  <a:lnTo>
                    <a:pt x="127" y="993"/>
                  </a:lnTo>
                  <a:lnTo>
                    <a:pt x="129" y="1004"/>
                  </a:lnTo>
                  <a:lnTo>
                    <a:pt x="130" y="1010"/>
                  </a:lnTo>
                  <a:lnTo>
                    <a:pt x="132" y="1013"/>
                  </a:lnTo>
                  <a:lnTo>
                    <a:pt x="135" y="1015"/>
                  </a:lnTo>
                  <a:lnTo>
                    <a:pt x="136" y="1019"/>
                  </a:lnTo>
                  <a:lnTo>
                    <a:pt x="137" y="1024"/>
                  </a:lnTo>
                  <a:lnTo>
                    <a:pt x="138" y="1029"/>
                  </a:lnTo>
                  <a:lnTo>
                    <a:pt x="139" y="1036"/>
                  </a:lnTo>
                  <a:lnTo>
                    <a:pt x="131" y="1066"/>
                  </a:lnTo>
                  <a:lnTo>
                    <a:pt x="135" y="1094"/>
                  </a:lnTo>
                  <a:lnTo>
                    <a:pt x="133" y="1097"/>
                  </a:lnTo>
                  <a:lnTo>
                    <a:pt x="127" y="1100"/>
                  </a:lnTo>
                  <a:lnTo>
                    <a:pt x="121" y="1109"/>
                  </a:lnTo>
                  <a:lnTo>
                    <a:pt x="113" y="1127"/>
                  </a:lnTo>
                  <a:lnTo>
                    <a:pt x="103" y="1156"/>
                  </a:lnTo>
                  <a:lnTo>
                    <a:pt x="94" y="1171"/>
                  </a:lnTo>
                  <a:lnTo>
                    <a:pt x="98" y="1188"/>
                  </a:lnTo>
                  <a:lnTo>
                    <a:pt x="96" y="1195"/>
                  </a:lnTo>
                  <a:lnTo>
                    <a:pt x="98" y="1199"/>
                  </a:lnTo>
                  <a:lnTo>
                    <a:pt x="99" y="1206"/>
                  </a:lnTo>
                  <a:lnTo>
                    <a:pt x="100" y="1218"/>
                  </a:lnTo>
                  <a:lnTo>
                    <a:pt x="100" y="1239"/>
                  </a:lnTo>
                  <a:lnTo>
                    <a:pt x="102" y="1249"/>
                  </a:lnTo>
                  <a:lnTo>
                    <a:pt x="106" y="1254"/>
                  </a:lnTo>
                  <a:lnTo>
                    <a:pt x="113" y="1286"/>
                  </a:lnTo>
                  <a:lnTo>
                    <a:pt x="112" y="1291"/>
                  </a:lnTo>
                  <a:lnTo>
                    <a:pt x="109" y="1306"/>
                  </a:lnTo>
                  <a:lnTo>
                    <a:pt x="108" y="1310"/>
                  </a:lnTo>
                  <a:lnTo>
                    <a:pt x="110" y="1320"/>
                  </a:lnTo>
                  <a:lnTo>
                    <a:pt x="110" y="1324"/>
                  </a:lnTo>
                  <a:lnTo>
                    <a:pt x="106" y="1335"/>
                  </a:lnTo>
                  <a:lnTo>
                    <a:pt x="101" y="1340"/>
                  </a:lnTo>
                  <a:lnTo>
                    <a:pt x="95" y="1343"/>
                  </a:lnTo>
                  <a:lnTo>
                    <a:pt x="89" y="1350"/>
                  </a:lnTo>
                  <a:lnTo>
                    <a:pt x="88" y="1363"/>
                  </a:lnTo>
                  <a:lnTo>
                    <a:pt x="94" y="1380"/>
                  </a:lnTo>
                  <a:lnTo>
                    <a:pt x="113" y="1411"/>
                  </a:lnTo>
                  <a:lnTo>
                    <a:pt x="128" y="1430"/>
                  </a:lnTo>
                  <a:lnTo>
                    <a:pt x="130" y="1435"/>
                  </a:lnTo>
                  <a:lnTo>
                    <a:pt x="132" y="1442"/>
                  </a:lnTo>
                  <a:lnTo>
                    <a:pt x="138" y="1450"/>
                  </a:lnTo>
                  <a:lnTo>
                    <a:pt x="149" y="1462"/>
                  </a:lnTo>
                  <a:lnTo>
                    <a:pt x="157" y="1475"/>
                  </a:lnTo>
                  <a:lnTo>
                    <a:pt x="199" y="1566"/>
                  </a:lnTo>
                  <a:lnTo>
                    <a:pt x="208" y="1578"/>
                  </a:lnTo>
                  <a:lnTo>
                    <a:pt x="246" y="1609"/>
                  </a:lnTo>
                  <a:lnTo>
                    <a:pt x="254" y="1622"/>
                  </a:lnTo>
                  <a:lnTo>
                    <a:pt x="257" y="1650"/>
                  </a:lnTo>
                  <a:lnTo>
                    <a:pt x="264" y="1660"/>
                  </a:lnTo>
                  <a:lnTo>
                    <a:pt x="259" y="1682"/>
                  </a:lnTo>
                  <a:lnTo>
                    <a:pt x="262" y="1689"/>
                  </a:lnTo>
                  <a:lnTo>
                    <a:pt x="262" y="1686"/>
                  </a:lnTo>
                  <a:lnTo>
                    <a:pt x="264" y="1677"/>
                  </a:lnTo>
                  <a:lnTo>
                    <a:pt x="282" y="1695"/>
                  </a:lnTo>
                  <a:lnTo>
                    <a:pt x="286" y="1704"/>
                  </a:lnTo>
                  <a:lnTo>
                    <a:pt x="287" y="1707"/>
                  </a:lnTo>
                  <a:lnTo>
                    <a:pt x="287" y="1716"/>
                  </a:lnTo>
                  <a:lnTo>
                    <a:pt x="288" y="1720"/>
                  </a:lnTo>
                  <a:lnTo>
                    <a:pt x="295" y="1734"/>
                  </a:lnTo>
                  <a:lnTo>
                    <a:pt x="306" y="1764"/>
                  </a:lnTo>
                  <a:lnTo>
                    <a:pt x="316" y="1783"/>
                  </a:lnTo>
                  <a:lnTo>
                    <a:pt x="320" y="1794"/>
                  </a:lnTo>
                  <a:lnTo>
                    <a:pt x="320" y="1804"/>
                  </a:lnTo>
                  <a:lnTo>
                    <a:pt x="316" y="1794"/>
                  </a:lnTo>
                  <a:lnTo>
                    <a:pt x="308" y="1785"/>
                  </a:lnTo>
                  <a:lnTo>
                    <a:pt x="302" y="1774"/>
                  </a:lnTo>
                  <a:lnTo>
                    <a:pt x="302" y="1762"/>
                  </a:lnTo>
                  <a:lnTo>
                    <a:pt x="299" y="1754"/>
                  </a:lnTo>
                  <a:lnTo>
                    <a:pt x="285" y="1731"/>
                  </a:lnTo>
                  <a:lnTo>
                    <a:pt x="279" y="1724"/>
                  </a:lnTo>
                  <a:lnTo>
                    <a:pt x="284" y="1752"/>
                  </a:lnTo>
                  <a:lnTo>
                    <a:pt x="283" y="1764"/>
                  </a:lnTo>
                  <a:lnTo>
                    <a:pt x="262" y="1805"/>
                  </a:lnTo>
                  <a:lnTo>
                    <a:pt x="249" y="1820"/>
                  </a:lnTo>
                  <a:lnTo>
                    <a:pt x="245" y="1826"/>
                  </a:lnTo>
                  <a:lnTo>
                    <a:pt x="255" y="1829"/>
                  </a:lnTo>
                  <a:lnTo>
                    <a:pt x="257" y="1829"/>
                  </a:lnTo>
                  <a:lnTo>
                    <a:pt x="260" y="1828"/>
                  </a:lnTo>
                  <a:lnTo>
                    <a:pt x="261" y="1827"/>
                  </a:lnTo>
                  <a:lnTo>
                    <a:pt x="261" y="1826"/>
                  </a:lnTo>
                  <a:lnTo>
                    <a:pt x="267" y="1821"/>
                  </a:lnTo>
                  <a:lnTo>
                    <a:pt x="269" y="1817"/>
                  </a:lnTo>
                  <a:lnTo>
                    <a:pt x="273" y="1814"/>
                  </a:lnTo>
                  <a:lnTo>
                    <a:pt x="279" y="1811"/>
                  </a:lnTo>
                  <a:lnTo>
                    <a:pt x="276" y="1809"/>
                  </a:lnTo>
                  <a:lnTo>
                    <a:pt x="275" y="1807"/>
                  </a:lnTo>
                  <a:lnTo>
                    <a:pt x="273" y="1801"/>
                  </a:lnTo>
                  <a:lnTo>
                    <a:pt x="276" y="1800"/>
                  </a:lnTo>
                  <a:lnTo>
                    <a:pt x="279" y="1799"/>
                  </a:lnTo>
                  <a:lnTo>
                    <a:pt x="282" y="1797"/>
                  </a:lnTo>
                  <a:lnTo>
                    <a:pt x="284" y="1794"/>
                  </a:lnTo>
                  <a:lnTo>
                    <a:pt x="288" y="1808"/>
                  </a:lnTo>
                  <a:lnTo>
                    <a:pt x="296" y="1819"/>
                  </a:lnTo>
                  <a:lnTo>
                    <a:pt x="316" y="1835"/>
                  </a:lnTo>
                  <a:lnTo>
                    <a:pt x="318" y="1837"/>
                  </a:lnTo>
                  <a:lnTo>
                    <a:pt x="321" y="1841"/>
                  </a:lnTo>
                  <a:lnTo>
                    <a:pt x="324" y="1847"/>
                  </a:lnTo>
                  <a:lnTo>
                    <a:pt x="325" y="1860"/>
                  </a:lnTo>
                  <a:lnTo>
                    <a:pt x="328" y="1864"/>
                  </a:lnTo>
                  <a:lnTo>
                    <a:pt x="336" y="1870"/>
                  </a:lnTo>
                  <a:lnTo>
                    <a:pt x="340" y="1875"/>
                  </a:lnTo>
                  <a:lnTo>
                    <a:pt x="346" y="1889"/>
                  </a:lnTo>
                  <a:lnTo>
                    <a:pt x="350" y="1892"/>
                  </a:lnTo>
                  <a:lnTo>
                    <a:pt x="354" y="1890"/>
                  </a:lnTo>
                  <a:lnTo>
                    <a:pt x="357" y="1885"/>
                  </a:lnTo>
                  <a:lnTo>
                    <a:pt x="357" y="1878"/>
                  </a:lnTo>
                  <a:lnTo>
                    <a:pt x="373" y="1898"/>
                  </a:lnTo>
                  <a:lnTo>
                    <a:pt x="381" y="1911"/>
                  </a:lnTo>
                  <a:lnTo>
                    <a:pt x="391" y="1922"/>
                  </a:lnTo>
                  <a:lnTo>
                    <a:pt x="395" y="1928"/>
                  </a:lnTo>
                  <a:lnTo>
                    <a:pt x="401" y="1934"/>
                  </a:lnTo>
                  <a:lnTo>
                    <a:pt x="408" y="1938"/>
                  </a:lnTo>
                  <a:lnTo>
                    <a:pt x="416" y="1939"/>
                  </a:lnTo>
                  <a:lnTo>
                    <a:pt x="422" y="1935"/>
                  </a:lnTo>
                  <a:lnTo>
                    <a:pt x="423" y="1927"/>
                  </a:lnTo>
                  <a:lnTo>
                    <a:pt x="421" y="1920"/>
                  </a:lnTo>
                  <a:lnTo>
                    <a:pt x="419" y="1915"/>
                  </a:lnTo>
                  <a:lnTo>
                    <a:pt x="425" y="1910"/>
                  </a:lnTo>
                  <a:lnTo>
                    <a:pt x="427" y="1918"/>
                  </a:lnTo>
                  <a:lnTo>
                    <a:pt x="431" y="1921"/>
                  </a:lnTo>
                  <a:lnTo>
                    <a:pt x="434" y="1920"/>
                  </a:lnTo>
                  <a:lnTo>
                    <a:pt x="435" y="1913"/>
                  </a:lnTo>
                  <a:lnTo>
                    <a:pt x="432" y="1906"/>
                  </a:lnTo>
                  <a:lnTo>
                    <a:pt x="423" y="1894"/>
                  </a:lnTo>
                  <a:lnTo>
                    <a:pt x="420" y="1888"/>
                  </a:lnTo>
                  <a:lnTo>
                    <a:pt x="422" y="1887"/>
                  </a:lnTo>
                  <a:lnTo>
                    <a:pt x="426" y="1884"/>
                  </a:lnTo>
                  <a:lnTo>
                    <a:pt x="428" y="1883"/>
                  </a:lnTo>
                  <a:lnTo>
                    <a:pt x="426" y="1878"/>
                  </a:lnTo>
                  <a:lnTo>
                    <a:pt x="427" y="1873"/>
                  </a:lnTo>
                  <a:lnTo>
                    <a:pt x="431" y="1870"/>
                  </a:lnTo>
                  <a:lnTo>
                    <a:pt x="442" y="1869"/>
                  </a:lnTo>
                  <a:lnTo>
                    <a:pt x="439" y="1864"/>
                  </a:lnTo>
                  <a:lnTo>
                    <a:pt x="431" y="1856"/>
                  </a:lnTo>
                  <a:lnTo>
                    <a:pt x="430" y="1847"/>
                  </a:lnTo>
                  <a:lnTo>
                    <a:pt x="435" y="1822"/>
                  </a:lnTo>
                  <a:lnTo>
                    <a:pt x="436" y="1810"/>
                  </a:lnTo>
                  <a:lnTo>
                    <a:pt x="450" y="1812"/>
                  </a:lnTo>
                  <a:lnTo>
                    <a:pt x="459" y="1812"/>
                  </a:lnTo>
                  <a:lnTo>
                    <a:pt x="467" y="1807"/>
                  </a:lnTo>
                  <a:lnTo>
                    <a:pt x="476" y="1796"/>
                  </a:lnTo>
                  <a:lnTo>
                    <a:pt x="509" y="1825"/>
                  </a:lnTo>
                  <a:lnTo>
                    <a:pt x="513" y="1833"/>
                  </a:lnTo>
                  <a:lnTo>
                    <a:pt x="514" y="1838"/>
                  </a:lnTo>
                  <a:lnTo>
                    <a:pt x="517" y="1842"/>
                  </a:lnTo>
                  <a:lnTo>
                    <a:pt x="522" y="1845"/>
                  </a:lnTo>
                  <a:lnTo>
                    <a:pt x="532" y="1850"/>
                  </a:lnTo>
                  <a:lnTo>
                    <a:pt x="549" y="1861"/>
                  </a:lnTo>
                  <a:lnTo>
                    <a:pt x="556" y="1862"/>
                  </a:lnTo>
                  <a:lnTo>
                    <a:pt x="560" y="1862"/>
                  </a:lnTo>
                  <a:lnTo>
                    <a:pt x="565" y="1860"/>
                  </a:lnTo>
                  <a:lnTo>
                    <a:pt x="580" y="1851"/>
                  </a:lnTo>
                  <a:lnTo>
                    <a:pt x="582" y="1849"/>
                  </a:lnTo>
                  <a:lnTo>
                    <a:pt x="585" y="1846"/>
                  </a:lnTo>
                  <a:lnTo>
                    <a:pt x="589" y="1837"/>
                  </a:lnTo>
                  <a:lnTo>
                    <a:pt x="590" y="1835"/>
                  </a:lnTo>
                  <a:lnTo>
                    <a:pt x="594" y="1833"/>
                  </a:lnTo>
                  <a:lnTo>
                    <a:pt x="601" y="1831"/>
                  </a:lnTo>
                  <a:lnTo>
                    <a:pt x="608" y="1829"/>
                  </a:lnTo>
                  <a:lnTo>
                    <a:pt x="614" y="1830"/>
                  </a:lnTo>
                  <a:lnTo>
                    <a:pt x="619" y="1836"/>
                  </a:lnTo>
                  <a:lnTo>
                    <a:pt x="618" y="1842"/>
                  </a:lnTo>
                  <a:lnTo>
                    <a:pt x="609" y="1854"/>
                  </a:lnTo>
                  <a:lnTo>
                    <a:pt x="623" y="1862"/>
                  </a:lnTo>
                  <a:lnTo>
                    <a:pt x="641" y="1867"/>
                  </a:lnTo>
                  <a:lnTo>
                    <a:pt x="637" y="1872"/>
                  </a:lnTo>
                  <a:lnTo>
                    <a:pt x="635" y="1873"/>
                  </a:lnTo>
                  <a:lnTo>
                    <a:pt x="632" y="1875"/>
                  </a:lnTo>
                  <a:lnTo>
                    <a:pt x="636" y="1877"/>
                  </a:lnTo>
                  <a:lnTo>
                    <a:pt x="641" y="1878"/>
                  </a:lnTo>
                  <a:lnTo>
                    <a:pt x="648" y="1877"/>
                  </a:lnTo>
                  <a:lnTo>
                    <a:pt x="654" y="1876"/>
                  </a:lnTo>
                  <a:lnTo>
                    <a:pt x="655" y="1872"/>
                  </a:lnTo>
                  <a:lnTo>
                    <a:pt x="659" y="1872"/>
                  </a:lnTo>
                  <a:lnTo>
                    <a:pt x="671" y="1876"/>
                  </a:lnTo>
                  <a:lnTo>
                    <a:pt x="676" y="1877"/>
                  </a:lnTo>
                  <a:lnTo>
                    <a:pt x="690" y="1877"/>
                  </a:lnTo>
                  <a:lnTo>
                    <a:pt x="698" y="1874"/>
                  </a:lnTo>
                  <a:lnTo>
                    <a:pt x="707" y="1867"/>
                  </a:lnTo>
                  <a:lnTo>
                    <a:pt x="721" y="1852"/>
                  </a:lnTo>
                  <a:lnTo>
                    <a:pt x="723" y="1852"/>
                  </a:lnTo>
                  <a:lnTo>
                    <a:pt x="719" y="1862"/>
                  </a:lnTo>
                  <a:lnTo>
                    <a:pt x="715" y="1870"/>
                  </a:lnTo>
                  <a:lnTo>
                    <a:pt x="708" y="1875"/>
                  </a:lnTo>
                  <a:lnTo>
                    <a:pt x="701" y="1879"/>
                  </a:lnTo>
                  <a:lnTo>
                    <a:pt x="697" y="1880"/>
                  </a:lnTo>
                  <a:lnTo>
                    <a:pt x="693" y="1880"/>
                  </a:lnTo>
                  <a:lnTo>
                    <a:pt x="688" y="1880"/>
                  </a:lnTo>
                  <a:lnTo>
                    <a:pt x="685" y="1882"/>
                  </a:lnTo>
                  <a:lnTo>
                    <a:pt x="683" y="1886"/>
                  </a:lnTo>
                  <a:lnTo>
                    <a:pt x="683" y="1890"/>
                  </a:lnTo>
                  <a:lnTo>
                    <a:pt x="684" y="1893"/>
                  </a:lnTo>
                  <a:lnTo>
                    <a:pt x="686" y="1895"/>
                  </a:lnTo>
                  <a:lnTo>
                    <a:pt x="702" y="1895"/>
                  </a:lnTo>
                  <a:lnTo>
                    <a:pt x="711" y="1894"/>
                  </a:lnTo>
                  <a:lnTo>
                    <a:pt x="716" y="1890"/>
                  </a:lnTo>
                  <a:lnTo>
                    <a:pt x="717" y="1884"/>
                  </a:lnTo>
                  <a:lnTo>
                    <a:pt x="719" y="1881"/>
                  </a:lnTo>
                  <a:lnTo>
                    <a:pt x="725" y="1876"/>
                  </a:lnTo>
                  <a:lnTo>
                    <a:pt x="727" y="1875"/>
                  </a:lnTo>
                  <a:lnTo>
                    <a:pt x="729" y="1876"/>
                  </a:lnTo>
                  <a:lnTo>
                    <a:pt x="731" y="1878"/>
                  </a:lnTo>
                  <a:lnTo>
                    <a:pt x="734" y="1879"/>
                  </a:lnTo>
                  <a:lnTo>
                    <a:pt x="736" y="1879"/>
                  </a:lnTo>
                  <a:lnTo>
                    <a:pt x="739" y="1876"/>
                  </a:lnTo>
                  <a:lnTo>
                    <a:pt x="741" y="1875"/>
                  </a:lnTo>
                  <a:lnTo>
                    <a:pt x="749" y="1876"/>
                  </a:lnTo>
                  <a:lnTo>
                    <a:pt x="755" y="1879"/>
                  </a:lnTo>
                  <a:lnTo>
                    <a:pt x="759" y="1883"/>
                  </a:lnTo>
                  <a:lnTo>
                    <a:pt x="779" y="1908"/>
                  </a:lnTo>
                  <a:lnTo>
                    <a:pt x="785" y="1911"/>
                  </a:lnTo>
                  <a:lnTo>
                    <a:pt x="788" y="1915"/>
                  </a:lnTo>
                  <a:lnTo>
                    <a:pt x="793" y="1924"/>
                  </a:lnTo>
                  <a:lnTo>
                    <a:pt x="796" y="1932"/>
                  </a:lnTo>
                  <a:lnTo>
                    <a:pt x="795" y="1935"/>
                  </a:lnTo>
                  <a:lnTo>
                    <a:pt x="790" y="1932"/>
                  </a:lnTo>
                  <a:lnTo>
                    <a:pt x="784" y="1925"/>
                  </a:lnTo>
                  <a:lnTo>
                    <a:pt x="779" y="1916"/>
                  </a:lnTo>
                  <a:lnTo>
                    <a:pt x="777" y="1910"/>
                  </a:lnTo>
                  <a:lnTo>
                    <a:pt x="770" y="1910"/>
                  </a:lnTo>
                  <a:lnTo>
                    <a:pt x="763" y="1904"/>
                  </a:lnTo>
                  <a:lnTo>
                    <a:pt x="753" y="1892"/>
                  </a:lnTo>
                  <a:lnTo>
                    <a:pt x="752" y="1889"/>
                  </a:lnTo>
                  <a:lnTo>
                    <a:pt x="752" y="1886"/>
                  </a:lnTo>
                  <a:lnTo>
                    <a:pt x="751" y="1882"/>
                  </a:lnTo>
                  <a:lnTo>
                    <a:pt x="748" y="1879"/>
                  </a:lnTo>
                  <a:lnTo>
                    <a:pt x="744" y="1879"/>
                  </a:lnTo>
                  <a:lnTo>
                    <a:pt x="741" y="1880"/>
                  </a:lnTo>
                  <a:lnTo>
                    <a:pt x="738" y="1882"/>
                  </a:lnTo>
                  <a:lnTo>
                    <a:pt x="736" y="1883"/>
                  </a:lnTo>
                  <a:lnTo>
                    <a:pt x="728" y="1881"/>
                  </a:lnTo>
                  <a:lnTo>
                    <a:pt x="724" y="1881"/>
                  </a:lnTo>
                  <a:lnTo>
                    <a:pt x="722" y="1885"/>
                  </a:lnTo>
                  <a:lnTo>
                    <a:pt x="721" y="1888"/>
                  </a:lnTo>
                  <a:lnTo>
                    <a:pt x="719" y="1893"/>
                  </a:lnTo>
                  <a:lnTo>
                    <a:pt x="717" y="1896"/>
                  </a:lnTo>
                  <a:lnTo>
                    <a:pt x="715" y="1898"/>
                  </a:lnTo>
                  <a:lnTo>
                    <a:pt x="712" y="1897"/>
                  </a:lnTo>
                  <a:lnTo>
                    <a:pt x="708" y="1898"/>
                  </a:lnTo>
                  <a:lnTo>
                    <a:pt x="705" y="1900"/>
                  </a:lnTo>
                  <a:lnTo>
                    <a:pt x="703" y="1903"/>
                  </a:lnTo>
                  <a:lnTo>
                    <a:pt x="705" y="1904"/>
                  </a:lnTo>
                  <a:lnTo>
                    <a:pt x="714" y="1910"/>
                  </a:lnTo>
                  <a:lnTo>
                    <a:pt x="707" y="1912"/>
                  </a:lnTo>
                  <a:lnTo>
                    <a:pt x="699" y="1910"/>
                  </a:lnTo>
                  <a:lnTo>
                    <a:pt x="686" y="1901"/>
                  </a:lnTo>
                  <a:lnTo>
                    <a:pt x="645" y="1888"/>
                  </a:lnTo>
                  <a:lnTo>
                    <a:pt x="629" y="1879"/>
                  </a:lnTo>
                  <a:lnTo>
                    <a:pt x="588" y="1866"/>
                  </a:lnTo>
                  <a:lnTo>
                    <a:pt x="579" y="1866"/>
                  </a:lnTo>
                  <a:lnTo>
                    <a:pt x="561" y="1874"/>
                  </a:lnTo>
                  <a:lnTo>
                    <a:pt x="552" y="1874"/>
                  </a:lnTo>
                  <a:lnTo>
                    <a:pt x="546" y="1871"/>
                  </a:lnTo>
                  <a:lnTo>
                    <a:pt x="535" y="1857"/>
                  </a:lnTo>
                  <a:lnTo>
                    <a:pt x="528" y="1854"/>
                  </a:lnTo>
                  <a:lnTo>
                    <a:pt x="520" y="1853"/>
                  </a:lnTo>
                  <a:lnTo>
                    <a:pt x="514" y="1856"/>
                  </a:lnTo>
                  <a:lnTo>
                    <a:pt x="494" y="1869"/>
                  </a:lnTo>
                  <a:lnTo>
                    <a:pt x="490" y="1870"/>
                  </a:lnTo>
                  <a:lnTo>
                    <a:pt x="485" y="1870"/>
                  </a:lnTo>
                  <a:lnTo>
                    <a:pt x="481" y="1868"/>
                  </a:lnTo>
                  <a:lnTo>
                    <a:pt x="478" y="1866"/>
                  </a:lnTo>
                  <a:lnTo>
                    <a:pt x="476" y="1865"/>
                  </a:lnTo>
                  <a:lnTo>
                    <a:pt x="471" y="1875"/>
                  </a:lnTo>
                  <a:lnTo>
                    <a:pt x="465" y="1881"/>
                  </a:lnTo>
                  <a:lnTo>
                    <a:pt x="459" y="1885"/>
                  </a:lnTo>
                  <a:lnTo>
                    <a:pt x="453" y="1885"/>
                  </a:lnTo>
                  <a:lnTo>
                    <a:pt x="459" y="1902"/>
                  </a:lnTo>
                  <a:lnTo>
                    <a:pt x="472" y="1911"/>
                  </a:lnTo>
                  <a:lnTo>
                    <a:pt x="482" y="1922"/>
                  </a:lnTo>
                  <a:lnTo>
                    <a:pt x="481" y="1944"/>
                  </a:lnTo>
                  <a:lnTo>
                    <a:pt x="473" y="1959"/>
                  </a:lnTo>
                  <a:lnTo>
                    <a:pt x="470" y="1969"/>
                  </a:lnTo>
                  <a:lnTo>
                    <a:pt x="476" y="1974"/>
                  </a:lnTo>
                  <a:lnTo>
                    <a:pt x="483" y="1977"/>
                  </a:lnTo>
                  <a:lnTo>
                    <a:pt x="500" y="1987"/>
                  </a:lnTo>
                  <a:lnTo>
                    <a:pt x="506" y="1993"/>
                  </a:lnTo>
                  <a:lnTo>
                    <a:pt x="490" y="1996"/>
                  </a:lnTo>
                  <a:lnTo>
                    <a:pt x="492" y="1997"/>
                  </a:lnTo>
                  <a:lnTo>
                    <a:pt x="497" y="2000"/>
                  </a:lnTo>
                  <a:lnTo>
                    <a:pt x="493" y="2006"/>
                  </a:lnTo>
                  <a:lnTo>
                    <a:pt x="496" y="2008"/>
                  </a:lnTo>
                  <a:lnTo>
                    <a:pt x="505" y="2008"/>
                  </a:lnTo>
                  <a:lnTo>
                    <a:pt x="509" y="2012"/>
                  </a:lnTo>
                  <a:lnTo>
                    <a:pt x="510" y="2016"/>
                  </a:lnTo>
                  <a:lnTo>
                    <a:pt x="514" y="2034"/>
                  </a:lnTo>
                  <a:lnTo>
                    <a:pt x="518" y="2088"/>
                  </a:lnTo>
                  <a:lnTo>
                    <a:pt x="521" y="2098"/>
                  </a:lnTo>
                  <a:lnTo>
                    <a:pt x="525" y="2106"/>
                  </a:lnTo>
                  <a:lnTo>
                    <a:pt x="534" y="2107"/>
                  </a:lnTo>
                  <a:lnTo>
                    <a:pt x="536" y="2109"/>
                  </a:lnTo>
                  <a:lnTo>
                    <a:pt x="537" y="2111"/>
                  </a:lnTo>
                  <a:lnTo>
                    <a:pt x="539" y="2115"/>
                  </a:lnTo>
                  <a:lnTo>
                    <a:pt x="539" y="2117"/>
                  </a:lnTo>
                  <a:lnTo>
                    <a:pt x="538" y="2120"/>
                  </a:lnTo>
                  <a:lnTo>
                    <a:pt x="537" y="2123"/>
                  </a:lnTo>
                  <a:lnTo>
                    <a:pt x="538" y="2124"/>
                  </a:lnTo>
                  <a:lnTo>
                    <a:pt x="541" y="2125"/>
                  </a:lnTo>
                  <a:lnTo>
                    <a:pt x="546" y="2129"/>
                  </a:lnTo>
                  <a:lnTo>
                    <a:pt x="540" y="2132"/>
                  </a:lnTo>
                  <a:lnTo>
                    <a:pt x="532" y="2133"/>
                  </a:lnTo>
                  <a:lnTo>
                    <a:pt x="525" y="2131"/>
                  </a:lnTo>
                  <a:lnTo>
                    <a:pt x="519" y="2126"/>
                  </a:lnTo>
                  <a:lnTo>
                    <a:pt x="516" y="2120"/>
                  </a:lnTo>
                  <a:lnTo>
                    <a:pt x="513" y="2112"/>
                  </a:lnTo>
                  <a:lnTo>
                    <a:pt x="510" y="2105"/>
                  </a:lnTo>
                  <a:lnTo>
                    <a:pt x="506" y="2105"/>
                  </a:lnTo>
                  <a:lnTo>
                    <a:pt x="502" y="2101"/>
                  </a:lnTo>
                  <a:lnTo>
                    <a:pt x="499" y="2096"/>
                  </a:lnTo>
                  <a:lnTo>
                    <a:pt x="496" y="2093"/>
                  </a:lnTo>
                  <a:lnTo>
                    <a:pt x="488" y="2095"/>
                  </a:lnTo>
                  <a:lnTo>
                    <a:pt x="486" y="2091"/>
                  </a:lnTo>
                  <a:lnTo>
                    <a:pt x="486" y="2086"/>
                  </a:lnTo>
                  <a:lnTo>
                    <a:pt x="485" y="2082"/>
                  </a:lnTo>
                  <a:lnTo>
                    <a:pt x="481" y="2078"/>
                  </a:lnTo>
                  <a:lnTo>
                    <a:pt x="477" y="2077"/>
                  </a:lnTo>
                  <a:lnTo>
                    <a:pt x="475" y="2074"/>
                  </a:lnTo>
                  <a:lnTo>
                    <a:pt x="476" y="2066"/>
                  </a:lnTo>
                  <a:lnTo>
                    <a:pt x="474" y="2064"/>
                  </a:lnTo>
                  <a:lnTo>
                    <a:pt x="462" y="2064"/>
                  </a:lnTo>
                  <a:lnTo>
                    <a:pt x="458" y="2063"/>
                  </a:lnTo>
                  <a:lnTo>
                    <a:pt x="454" y="2053"/>
                  </a:lnTo>
                  <a:lnTo>
                    <a:pt x="452" y="2050"/>
                  </a:lnTo>
                  <a:lnTo>
                    <a:pt x="449" y="2048"/>
                  </a:lnTo>
                  <a:lnTo>
                    <a:pt x="443" y="2047"/>
                  </a:lnTo>
                  <a:lnTo>
                    <a:pt x="440" y="2045"/>
                  </a:lnTo>
                  <a:lnTo>
                    <a:pt x="436" y="2040"/>
                  </a:lnTo>
                  <a:lnTo>
                    <a:pt x="436" y="2036"/>
                  </a:lnTo>
                  <a:lnTo>
                    <a:pt x="437" y="2033"/>
                  </a:lnTo>
                  <a:lnTo>
                    <a:pt x="435" y="2027"/>
                  </a:lnTo>
                  <a:lnTo>
                    <a:pt x="436" y="2022"/>
                  </a:lnTo>
                  <a:lnTo>
                    <a:pt x="444" y="1995"/>
                  </a:lnTo>
                  <a:lnTo>
                    <a:pt x="445" y="1991"/>
                  </a:lnTo>
                  <a:lnTo>
                    <a:pt x="448" y="1989"/>
                  </a:lnTo>
                  <a:lnTo>
                    <a:pt x="454" y="1988"/>
                  </a:lnTo>
                  <a:lnTo>
                    <a:pt x="449" y="1987"/>
                  </a:lnTo>
                  <a:lnTo>
                    <a:pt x="447" y="1985"/>
                  </a:lnTo>
                  <a:lnTo>
                    <a:pt x="448" y="1981"/>
                  </a:lnTo>
                  <a:lnTo>
                    <a:pt x="449" y="1978"/>
                  </a:lnTo>
                  <a:lnTo>
                    <a:pt x="448" y="1959"/>
                  </a:lnTo>
                  <a:lnTo>
                    <a:pt x="445" y="1954"/>
                  </a:lnTo>
                  <a:lnTo>
                    <a:pt x="438" y="1951"/>
                  </a:lnTo>
                  <a:lnTo>
                    <a:pt x="423" y="1948"/>
                  </a:lnTo>
                  <a:lnTo>
                    <a:pt x="415" y="1948"/>
                  </a:lnTo>
                  <a:lnTo>
                    <a:pt x="409" y="1951"/>
                  </a:lnTo>
                  <a:lnTo>
                    <a:pt x="400" y="1967"/>
                  </a:lnTo>
                  <a:lnTo>
                    <a:pt x="398" y="1986"/>
                  </a:lnTo>
                  <a:lnTo>
                    <a:pt x="399" y="2006"/>
                  </a:lnTo>
                  <a:lnTo>
                    <a:pt x="397" y="2023"/>
                  </a:lnTo>
                  <a:lnTo>
                    <a:pt x="393" y="2031"/>
                  </a:lnTo>
                  <a:lnTo>
                    <a:pt x="384" y="2043"/>
                  </a:lnTo>
                  <a:lnTo>
                    <a:pt x="381" y="2053"/>
                  </a:lnTo>
                  <a:lnTo>
                    <a:pt x="379" y="2073"/>
                  </a:lnTo>
                  <a:lnTo>
                    <a:pt x="382" y="2077"/>
                  </a:lnTo>
                  <a:lnTo>
                    <a:pt x="387" y="2079"/>
                  </a:lnTo>
                  <a:lnTo>
                    <a:pt x="391" y="2080"/>
                  </a:lnTo>
                  <a:lnTo>
                    <a:pt x="395" y="2082"/>
                  </a:lnTo>
                  <a:lnTo>
                    <a:pt x="398" y="2091"/>
                  </a:lnTo>
                  <a:lnTo>
                    <a:pt x="398" y="2111"/>
                  </a:lnTo>
                  <a:lnTo>
                    <a:pt x="401" y="2120"/>
                  </a:lnTo>
                  <a:lnTo>
                    <a:pt x="404" y="2128"/>
                  </a:lnTo>
                  <a:lnTo>
                    <a:pt x="406" y="2137"/>
                  </a:lnTo>
                  <a:lnTo>
                    <a:pt x="406" y="2147"/>
                  </a:lnTo>
                  <a:lnTo>
                    <a:pt x="405" y="2156"/>
                  </a:lnTo>
                  <a:lnTo>
                    <a:pt x="399" y="2175"/>
                  </a:lnTo>
                  <a:lnTo>
                    <a:pt x="392" y="2191"/>
                  </a:lnTo>
                  <a:lnTo>
                    <a:pt x="388" y="2207"/>
                  </a:lnTo>
                  <a:lnTo>
                    <a:pt x="393" y="2225"/>
                  </a:lnTo>
                  <a:lnTo>
                    <a:pt x="402" y="2236"/>
                  </a:lnTo>
                  <a:lnTo>
                    <a:pt x="405" y="2243"/>
                  </a:lnTo>
                  <a:lnTo>
                    <a:pt x="406" y="2251"/>
                  </a:lnTo>
                  <a:lnTo>
                    <a:pt x="408" y="2257"/>
                  </a:lnTo>
                  <a:lnTo>
                    <a:pt x="427" y="2279"/>
                  </a:lnTo>
                  <a:lnTo>
                    <a:pt x="442" y="2309"/>
                  </a:lnTo>
                  <a:lnTo>
                    <a:pt x="451" y="2322"/>
                  </a:lnTo>
                  <a:lnTo>
                    <a:pt x="474" y="2344"/>
                  </a:lnTo>
                  <a:lnTo>
                    <a:pt x="481" y="2348"/>
                  </a:lnTo>
                  <a:lnTo>
                    <a:pt x="488" y="2351"/>
                  </a:lnTo>
                  <a:lnTo>
                    <a:pt x="497" y="2351"/>
                  </a:lnTo>
                  <a:lnTo>
                    <a:pt x="505" y="2350"/>
                  </a:lnTo>
                  <a:lnTo>
                    <a:pt x="512" y="2350"/>
                  </a:lnTo>
                  <a:lnTo>
                    <a:pt x="517" y="2357"/>
                  </a:lnTo>
                  <a:lnTo>
                    <a:pt x="530" y="2352"/>
                  </a:lnTo>
                  <a:lnTo>
                    <a:pt x="541" y="2353"/>
                  </a:lnTo>
                  <a:lnTo>
                    <a:pt x="550" y="2360"/>
                  </a:lnTo>
                  <a:lnTo>
                    <a:pt x="557" y="2374"/>
                  </a:lnTo>
                  <a:lnTo>
                    <a:pt x="570" y="2417"/>
                  </a:lnTo>
                  <a:lnTo>
                    <a:pt x="576" y="2431"/>
                  </a:lnTo>
                  <a:lnTo>
                    <a:pt x="563" y="2457"/>
                  </a:lnTo>
                  <a:lnTo>
                    <a:pt x="566" y="2459"/>
                  </a:lnTo>
                  <a:lnTo>
                    <a:pt x="569" y="2460"/>
                  </a:lnTo>
                  <a:lnTo>
                    <a:pt x="572" y="2460"/>
                  </a:lnTo>
                  <a:lnTo>
                    <a:pt x="575" y="2459"/>
                  </a:lnTo>
                  <a:lnTo>
                    <a:pt x="576" y="2463"/>
                  </a:lnTo>
                  <a:lnTo>
                    <a:pt x="576" y="2466"/>
                  </a:lnTo>
                  <a:lnTo>
                    <a:pt x="575" y="2468"/>
                  </a:lnTo>
                  <a:lnTo>
                    <a:pt x="573" y="2471"/>
                  </a:lnTo>
                  <a:lnTo>
                    <a:pt x="565" y="2467"/>
                  </a:lnTo>
                  <a:lnTo>
                    <a:pt x="560" y="2465"/>
                  </a:lnTo>
                  <a:lnTo>
                    <a:pt x="556" y="2469"/>
                  </a:lnTo>
                  <a:lnTo>
                    <a:pt x="550" y="2490"/>
                  </a:lnTo>
                  <a:lnTo>
                    <a:pt x="545" y="2498"/>
                  </a:lnTo>
                  <a:lnTo>
                    <a:pt x="540" y="2506"/>
                  </a:lnTo>
                  <a:lnTo>
                    <a:pt x="533" y="2512"/>
                  </a:lnTo>
                  <a:lnTo>
                    <a:pt x="525" y="2514"/>
                  </a:lnTo>
                  <a:lnTo>
                    <a:pt x="520" y="2510"/>
                  </a:lnTo>
                  <a:lnTo>
                    <a:pt x="516" y="2503"/>
                  </a:lnTo>
                  <a:lnTo>
                    <a:pt x="509" y="2499"/>
                  </a:lnTo>
                  <a:lnTo>
                    <a:pt x="503" y="2501"/>
                  </a:lnTo>
                  <a:lnTo>
                    <a:pt x="496" y="2507"/>
                  </a:lnTo>
                  <a:lnTo>
                    <a:pt x="487" y="2523"/>
                  </a:lnTo>
                  <a:lnTo>
                    <a:pt x="492" y="2526"/>
                  </a:lnTo>
                  <a:lnTo>
                    <a:pt x="496" y="2530"/>
                  </a:lnTo>
                  <a:lnTo>
                    <a:pt x="500" y="2533"/>
                  </a:lnTo>
                  <a:lnTo>
                    <a:pt x="503" y="2537"/>
                  </a:lnTo>
                  <a:lnTo>
                    <a:pt x="503" y="2543"/>
                  </a:lnTo>
                  <a:lnTo>
                    <a:pt x="501" y="2547"/>
                  </a:lnTo>
                  <a:lnTo>
                    <a:pt x="494" y="2546"/>
                  </a:lnTo>
                  <a:lnTo>
                    <a:pt x="491" y="2550"/>
                  </a:lnTo>
                  <a:lnTo>
                    <a:pt x="491" y="2558"/>
                  </a:lnTo>
                  <a:lnTo>
                    <a:pt x="495" y="2581"/>
                  </a:lnTo>
                  <a:lnTo>
                    <a:pt x="495" y="2600"/>
                  </a:lnTo>
                  <a:lnTo>
                    <a:pt x="492" y="2619"/>
                  </a:lnTo>
                  <a:lnTo>
                    <a:pt x="492" y="2623"/>
                  </a:lnTo>
                  <a:lnTo>
                    <a:pt x="494" y="2637"/>
                  </a:lnTo>
                  <a:lnTo>
                    <a:pt x="494" y="2642"/>
                  </a:lnTo>
                  <a:lnTo>
                    <a:pt x="494" y="2645"/>
                  </a:lnTo>
                  <a:lnTo>
                    <a:pt x="494" y="2648"/>
                  </a:lnTo>
                  <a:lnTo>
                    <a:pt x="496" y="2653"/>
                  </a:lnTo>
                  <a:lnTo>
                    <a:pt x="499" y="2656"/>
                  </a:lnTo>
                  <a:lnTo>
                    <a:pt x="503" y="2659"/>
                  </a:lnTo>
                  <a:lnTo>
                    <a:pt x="505" y="2662"/>
                  </a:lnTo>
                  <a:lnTo>
                    <a:pt x="505" y="2669"/>
                  </a:lnTo>
                  <a:lnTo>
                    <a:pt x="506" y="2673"/>
                  </a:lnTo>
                  <a:lnTo>
                    <a:pt x="509" y="2679"/>
                  </a:lnTo>
                  <a:lnTo>
                    <a:pt x="513" y="2683"/>
                  </a:lnTo>
                  <a:lnTo>
                    <a:pt x="523" y="2688"/>
                  </a:lnTo>
                  <a:lnTo>
                    <a:pt x="553" y="2718"/>
                  </a:lnTo>
                  <a:lnTo>
                    <a:pt x="561" y="2731"/>
                  </a:lnTo>
                  <a:lnTo>
                    <a:pt x="573" y="2765"/>
                  </a:lnTo>
                  <a:lnTo>
                    <a:pt x="576" y="2782"/>
                  </a:lnTo>
                  <a:lnTo>
                    <a:pt x="578" y="2790"/>
                  </a:lnTo>
                  <a:lnTo>
                    <a:pt x="583" y="2795"/>
                  </a:lnTo>
                  <a:lnTo>
                    <a:pt x="592" y="2798"/>
                  </a:lnTo>
                  <a:lnTo>
                    <a:pt x="598" y="2802"/>
                  </a:lnTo>
                  <a:lnTo>
                    <a:pt x="603" y="2808"/>
                  </a:lnTo>
                  <a:lnTo>
                    <a:pt x="606" y="2815"/>
                  </a:lnTo>
                  <a:lnTo>
                    <a:pt x="609" y="2822"/>
                  </a:lnTo>
                  <a:lnTo>
                    <a:pt x="610" y="2831"/>
                  </a:lnTo>
                  <a:lnTo>
                    <a:pt x="610" y="2841"/>
                  </a:lnTo>
                  <a:lnTo>
                    <a:pt x="609" y="2851"/>
                  </a:lnTo>
                  <a:lnTo>
                    <a:pt x="610" y="2860"/>
                  </a:lnTo>
                  <a:lnTo>
                    <a:pt x="614" y="2868"/>
                  </a:lnTo>
                  <a:lnTo>
                    <a:pt x="624" y="2881"/>
                  </a:lnTo>
                  <a:lnTo>
                    <a:pt x="630" y="2895"/>
                  </a:lnTo>
                  <a:lnTo>
                    <a:pt x="634" y="2902"/>
                  </a:lnTo>
                  <a:lnTo>
                    <a:pt x="645" y="2911"/>
                  </a:lnTo>
                  <a:lnTo>
                    <a:pt x="647" y="2922"/>
                  </a:lnTo>
                  <a:lnTo>
                    <a:pt x="647" y="2942"/>
                  </a:lnTo>
                  <a:lnTo>
                    <a:pt x="656" y="2971"/>
                  </a:lnTo>
                  <a:lnTo>
                    <a:pt x="663" y="2974"/>
                  </a:lnTo>
                  <a:lnTo>
                    <a:pt x="682" y="2989"/>
                  </a:lnTo>
                  <a:lnTo>
                    <a:pt x="694" y="2994"/>
                  </a:lnTo>
                  <a:lnTo>
                    <a:pt x="703" y="3007"/>
                  </a:lnTo>
                  <a:lnTo>
                    <a:pt x="709" y="3030"/>
                  </a:lnTo>
                  <a:lnTo>
                    <a:pt x="719" y="3047"/>
                  </a:lnTo>
                  <a:lnTo>
                    <a:pt x="727" y="3063"/>
                  </a:lnTo>
                  <a:lnTo>
                    <a:pt x="735" y="3075"/>
                  </a:lnTo>
                  <a:lnTo>
                    <a:pt x="744" y="3084"/>
                  </a:lnTo>
                  <a:lnTo>
                    <a:pt x="767" y="3092"/>
                  </a:lnTo>
                  <a:lnTo>
                    <a:pt x="776" y="3098"/>
                  </a:lnTo>
                  <a:lnTo>
                    <a:pt x="779" y="3104"/>
                  </a:lnTo>
                  <a:lnTo>
                    <a:pt x="780" y="3111"/>
                  </a:lnTo>
                  <a:lnTo>
                    <a:pt x="781" y="3124"/>
                  </a:lnTo>
                  <a:lnTo>
                    <a:pt x="783" y="3129"/>
                  </a:lnTo>
                  <a:lnTo>
                    <a:pt x="788" y="3140"/>
                  </a:lnTo>
                  <a:lnTo>
                    <a:pt x="790" y="3147"/>
                  </a:lnTo>
                  <a:lnTo>
                    <a:pt x="784" y="3150"/>
                  </a:lnTo>
                  <a:lnTo>
                    <a:pt x="778" y="3149"/>
                  </a:lnTo>
                  <a:lnTo>
                    <a:pt x="776" y="3146"/>
                  </a:lnTo>
                  <a:lnTo>
                    <a:pt x="781" y="3139"/>
                  </a:lnTo>
                  <a:lnTo>
                    <a:pt x="779" y="3136"/>
                  </a:lnTo>
                  <a:lnTo>
                    <a:pt x="764" y="3163"/>
                  </a:lnTo>
                  <a:lnTo>
                    <a:pt x="760" y="3178"/>
                  </a:lnTo>
                  <a:lnTo>
                    <a:pt x="760" y="3186"/>
                  </a:lnTo>
                  <a:lnTo>
                    <a:pt x="762" y="3193"/>
                  </a:lnTo>
                  <a:lnTo>
                    <a:pt x="770" y="3204"/>
                  </a:lnTo>
                  <a:lnTo>
                    <a:pt x="790" y="3217"/>
                  </a:lnTo>
                  <a:lnTo>
                    <a:pt x="798" y="3225"/>
                  </a:lnTo>
                  <a:lnTo>
                    <a:pt x="799" y="3223"/>
                  </a:lnTo>
                  <a:lnTo>
                    <a:pt x="806" y="3222"/>
                  </a:lnTo>
                  <a:lnTo>
                    <a:pt x="814" y="3223"/>
                  </a:lnTo>
                  <a:lnTo>
                    <a:pt x="819" y="3224"/>
                  </a:lnTo>
                  <a:lnTo>
                    <a:pt x="822" y="3227"/>
                  </a:lnTo>
                  <a:lnTo>
                    <a:pt x="827" y="3236"/>
                  </a:lnTo>
                  <a:lnTo>
                    <a:pt x="830" y="3238"/>
                  </a:lnTo>
                  <a:lnTo>
                    <a:pt x="836" y="3241"/>
                  </a:lnTo>
                  <a:lnTo>
                    <a:pt x="839" y="3244"/>
                  </a:lnTo>
                  <a:lnTo>
                    <a:pt x="839" y="3258"/>
                  </a:lnTo>
                  <a:lnTo>
                    <a:pt x="838" y="3274"/>
                  </a:lnTo>
                  <a:lnTo>
                    <a:pt x="834" y="3291"/>
                  </a:lnTo>
                  <a:lnTo>
                    <a:pt x="828" y="3307"/>
                  </a:lnTo>
                  <a:lnTo>
                    <a:pt x="812" y="3333"/>
                  </a:lnTo>
                  <a:lnTo>
                    <a:pt x="809" y="3343"/>
                  </a:lnTo>
                  <a:lnTo>
                    <a:pt x="810" y="3347"/>
                  </a:lnTo>
                  <a:lnTo>
                    <a:pt x="819" y="3359"/>
                  </a:lnTo>
                  <a:lnTo>
                    <a:pt x="821" y="3363"/>
                  </a:lnTo>
                  <a:lnTo>
                    <a:pt x="823" y="3366"/>
                  </a:lnTo>
                  <a:lnTo>
                    <a:pt x="823" y="3370"/>
                  </a:lnTo>
                  <a:lnTo>
                    <a:pt x="823" y="3375"/>
                  </a:lnTo>
                  <a:lnTo>
                    <a:pt x="821" y="3386"/>
                  </a:lnTo>
                  <a:lnTo>
                    <a:pt x="812" y="3402"/>
                  </a:lnTo>
                  <a:lnTo>
                    <a:pt x="809" y="3412"/>
                  </a:lnTo>
                  <a:lnTo>
                    <a:pt x="812" y="3419"/>
                  </a:lnTo>
                  <a:lnTo>
                    <a:pt x="815" y="3428"/>
                  </a:lnTo>
                  <a:lnTo>
                    <a:pt x="816" y="3437"/>
                  </a:lnTo>
                  <a:lnTo>
                    <a:pt x="813" y="3448"/>
                  </a:lnTo>
                  <a:lnTo>
                    <a:pt x="808" y="3455"/>
                  </a:lnTo>
                  <a:lnTo>
                    <a:pt x="804" y="3461"/>
                  </a:lnTo>
                  <a:lnTo>
                    <a:pt x="800" y="3467"/>
                  </a:lnTo>
                  <a:lnTo>
                    <a:pt x="794" y="3481"/>
                  </a:lnTo>
                  <a:lnTo>
                    <a:pt x="789" y="3487"/>
                  </a:lnTo>
                  <a:lnTo>
                    <a:pt x="790" y="3493"/>
                  </a:lnTo>
                  <a:lnTo>
                    <a:pt x="794" y="3498"/>
                  </a:lnTo>
                  <a:lnTo>
                    <a:pt x="803" y="3503"/>
                  </a:lnTo>
                  <a:lnTo>
                    <a:pt x="813" y="3508"/>
                  </a:lnTo>
                  <a:lnTo>
                    <a:pt x="821" y="3509"/>
                  </a:lnTo>
                  <a:lnTo>
                    <a:pt x="833" y="3523"/>
                  </a:lnTo>
                  <a:lnTo>
                    <a:pt x="841" y="3540"/>
                  </a:lnTo>
                  <a:lnTo>
                    <a:pt x="846" y="3558"/>
                  </a:lnTo>
                  <a:lnTo>
                    <a:pt x="862" y="3562"/>
                  </a:lnTo>
                  <a:lnTo>
                    <a:pt x="897" y="3561"/>
                  </a:lnTo>
                  <a:lnTo>
                    <a:pt x="952" y="3567"/>
                  </a:lnTo>
                  <a:lnTo>
                    <a:pt x="970" y="3572"/>
                  </a:lnTo>
                  <a:lnTo>
                    <a:pt x="984" y="3581"/>
                  </a:lnTo>
                  <a:lnTo>
                    <a:pt x="1004" y="3579"/>
                  </a:lnTo>
                  <a:lnTo>
                    <a:pt x="1024" y="3590"/>
                  </a:lnTo>
                  <a:lnTo>
                    <a:pt x="1058" y="3616"/>
                  </a:lnTo>
                  <a:lnTo>
                    <a:pt x="1065" y="3616"/>
                  </a:lnTo>
                  <a:lnTo>
                    <a:pt x="1073" y="3614"/>
                  </a:lnTo>
                  <a:lnTo>
                    <a:pt x="1082" y="3613"/>
                  </a:lnTo>
                  <a:lnTo>
                    <a:pt x="1087" y="3617"/>
                  </a:lnTo>
                  <a:lnTo>
                    <a:pt x="1091" y="3622"/>
                  </a:lnTo>
                  <a:lnTo>
                    <a:pt x="1099" y="3628"/>
                  </a:lnTo>
                  <a:lnTo>
                    <a:pt x="1107" y="3634"/>
                  </a:lnTo>
                  <a:lnTo>
                    <a:pt x="1113" y="3636"/>
                  </a:lnTo>
                  <a:lnTo>
                    <a:pt x="1118" y="3634"/>
                  </a:lnTo>
                  <a:lnTo>
                    <a:pt x="1122" y="3630"/>
                  </a:lnTo>
                  <a:lnTo>
                    <a:pt x="1126" y="3627"/>
                  </a:lnTo>
                  <a:lnTo>
                    <a:pt x="1145" y="3626"/>
                  </a:lnTo>
                  <a:lnTo>
                    <a:pt x="1153" y="3630"/>
                  </a:lnTo>
                  <a:lnTo>
                    <a:pt x="1162" y="3631"/>
                  </a:lnTo>
                  <a:lnTo>
                    <a:pt x="1166" y="3633"/>
                  </a:lnTo>
                  <a:lnTo>
                    <a:pt x="1170" y="3635"/>
                  </a:lnTo>
                  <a:lnTo>
                    <a:pt x="1177" y="3644"/>
                  </a:lnTo>
                  <a:lnTo>
                    <a:pt x="1198" y="3659"/>
                  </a:lnTo>
                  <a:lnTo>
                    <a:pt x="1211" y="3665"/>
                  </a:lnTo>
                  <a:lnTo>
                    <a:pt x="1248" y="3712"/>
                  </a:lnTo>
                  <a:lnTo>
                    <a:pt x="1252" y="3715"/>
                  </a:lnTo>
                  <a:lnTo>
                    <a:pt x="1261" y="3717"/>
                  </a:lnTo>
                  <a:lnTo>
                    <a:pt x="1265" y="3718"/>
                  </a:lnTo>
                  <a:lnTo>
                    <a:pt x="1268" y="3721"/>
                  </a:lnTo>
                  <a:lnTo>
                    <a:pt x="1269" y="3725"/>
                  </a:lnTo>
                  <a:lnTo>
                    <a:pt x="1268" y="3730"/>
                  </a:lnTo>
                  <a:lnTo>
                    <a:pt x="1269" y="3734"/>
                  </a:lnTo>
                  <a:lnTo>
                    <a:pt x="1273" y="3738"/>
                  </a:lnTo>
                  <a:lnTo>
                    <a:pt x="1270" y="3742"/>
                  </a:lnTo>
                  <a:lnTo>
                    <a:pt x="1270" y="3749"/>
                  </a:lnTo>
                  <a:lnTo>
                    <a:pt x="1273" y="3755"/>
                  </a:lnTo>
                  <a:lnTo>
                    <a:pt x="1275" y="3762"/>
                  </a:lnTo>
                  <a:lnTo>
                    <a:pt x="1276" y="3765"/>
                  </a:lnTo>
                  <a:lnTo>
                    <a:pt x="1277" y="3770"/>
                  </a:lnTo>
                  <a:lnTo>
                    <a:pt x="1277" y="3773"/>
                  </a:lnTo>
                  <a:lnTo>
                    <a:pt x="1279" y="3774"/>
                  </a:lnTo>
                  <a:lnTo>
                    <a:pt x="1282" y="3776"/>
                  </a:lnTo>
                  <a:lnTo>
                    <a:pt x="1284" y="3777"/>
                  </a:lnTo>
                  <a:lnTo>
                    <a:pt x="1298" y="3795"/>
                  </a:lnTo>
                  <a:lnTo>
                    <a:pt x="1307" y="3802"/>
                  </a:lnTo>
                  <a:lnTo>
                    <a:pt x="1318" y="3805"/>
                  </a:lnTo>
                  <a:lnTo>
                    <a:pt x="1313" y="3803"/>
                  </a:lnTo>
                  <a:lnTo>
                    <a:pt x="1310" y="3801"/>
                  </a:lnTo>
                  <a:lnTo>
                    <a:pt x="1307" y="3801"/>
                  </a:lnTo>
                  <a:lnTo>
                    <a:pt x="1307" y="3797"/>
                  </a:lnTo>
                  <a:lnTo>
                    <a:pt x="1318" y="3801"/>
                  </a:lnTo>
                  <a:lnTo>
                    <a:pt x="1345" y="3825"/>
                  </a:lnTo>
                  <a:lnTo>
                    <a:pt x="1380" y="3842"/>
                  </a:lnTo>
                  <a:lnTo>
                    <a:pt x="1398" y="3847"/>
                  </a:lnTo>
                  <a:lnTo>
                    <a:pt x="1412" y="3856"/>
                  </a:lnTo>
                  <a:lnTo>
                    <a:pt x="1417" y="3863"/>
                  </a:lnTo>
                  <a:lnTo>
                    <a:pt x="1425" y="3861"/>
                  </a:lnTo>
                  <a:lnTo>
                    <a:pt x="1432" y="3859"/>
                  </a:lnTo>
                  <a:lnTo>
                    <a:pt x="1487" y="3862"/>
                  </a:lnTo>
                  <a:lnTo>
                    <a:pt x="1492" y="3863"/>
                  </a:lnTo>
                  <a:lnTo>
                    <a:pt x="1495" y="3865"/>
                  </a:lnTo>
                  <a:lnTo>
                    <a:pt x="1498" y="3866"/>
                  </a:lnTo>
                  <a:lnTo>
                    <a:pt x="1503" y="3865"/>
                  </a:lnTo>
                  <a:lnTo>
                    <a:pt x="1509" y="3863"/>
                  </a:lnTo>
                  <a:lnTo>
                    <a:pt x="1517" y="3866"/>
                  </a:lnTo>
                  <a:lnTo>
                    <a:pt x="1527" y="3876"/>
                  </a:lnTo>
                  <a:lnTo>
                    <a:pt x="1537" y="3888"/>
                  </a:lnTo>
                  <a:lnTo>
                    <a:pt x="1547" y="3912"/>
                  </a:lnTo>
                  <a:lnTo>
                    <a:pt x="1552" y="3934"/>
                  </a:lnTo>
                  <a:lnTo>
                    <a:pt x="1557" y="3952"/>
                  </a:lnTo>
                  <a:lnTo>
                    <a:pt x="1558" y="3960"/>
                  </a:lnTo>
                  <a:lnTo>
                    <a:pt x="1558" y="3967"/>
                  </a:lnTo>
                  <a:lnTo>
                    <a:pt x="1555" y="3981"/>
                  </a:lnTo>
                  <a:lnTo>
                    <a:pt x="1551" y="3987"/>
                  </a:lnTo>
                  <a:lnTo>
                    <a:pt x="1545" y="3991"/>
                  </a:lnTo>
                  <a:lnTo>
                    <a:pt x="1542" y="3998"/>
                  </a:lnTo>
                  <a:lnTo>
                    <a:pt x="1547" y="4009"/>
                  </a:lnTo>
                  <a:lnTo>
                    <a:pt x="1550" y="4011"/>
                  </a:lnTo>
                  <a:lnTo>
                    <a:pt x="1553" y="4013"/>
                  </a:lnTo>
                  <a:lnTo>
                    <a:pt x="1557" y="4013"/>
                  </a:lnTo>
                  <a:lnTo>
                    <a:pt x="1561" y="4012"/>
                  </a:lnTo>
                  <a:lnTo>
                    <a:pt x="1565" y="4012"/>
                  </a:lnTo>
                  <a:lnTo>
                    <a:pt x="1568" y="4017"/>
                  </a:lnTo>
                  <a:lnTo>
                    <a:pt x="1571" y="4022"/>
                  </a:lnTo>
                  <a:lnTo>
                    <a:pt x="1575" y="4025"/>
                  </a:lnTo>
                  <a:lnTo>
                    <a:pt x="1578" y="4027"/>
                  </a:lnTo>
                  <a:lnTo>
                    <a:pt x="1582" y="4030"/>
                  </a:lnTo>
                  <a:lnTo>
                    <a:pt x="1586" y="4032"/>
                  </a:lnTo>
                  <a:lnTo>
                    <a:pt x="1590" y="4031"/>
                  </a:lnTo>
                  <a:lnTo>
                    <a:pt x="1593" y="4029"/>
                  </a:lnTo>
                  <a:lnTo>
                    <a:pt x="1594" y="4025"/>
                  </a:lnTo>
                  <a:lnTo>
                    <a:pt x="1594" y="4021"/>
                  </a:lnTo>
                  <a:lnTo>
                    <a:pt x="1599" y="4008"/>
                  </a:lnTo>
                  <a:lnTo>
                    <a:pt x="1601" y="4006"/>
                  </a:lnTo>
                  <a:lnTo>
                    <a:pt x="1606" y="4006"/>
                  </a:lnTo>
                  <a:lnTo>
                    <a:pt x="1609" y="4005"/>
                  </a:lnTo>
                  <a:lnTo>
                    <a:pt x="1613" y="4004"/>
                  </a:lnTo>
                  <a:lnTo>
                    <a:pt x="1616" y="4004"/>
                  </a:lnTo>
                  <a:lnTo>
                    <a:pt x="1624" y="4012"/>
                  </a:lnTo>
                  <a:lnTo>
                    <a:pt x="1630" y="4013"/>
                  </a:lnTo>
                  <a:lnTo>
                    <a:pt x="1638" y="4013"/>
                  </a:lnTo>
                  <a:lnTo>
                    <a:pt x="1648" y="4016"/>
                  </a:lnTo>
                  <a:lnTo>
                    <a:pt x="1654" y="4020"/>
                  </a:lnTo>
                  <a:lnTo>
                    <a:pt x="1696" y="4078"/>
                  </a:lnTo>
                  <a:lnTo>
                    <a:pt x="1707" y="4090"/>
                  </a:lnTo>
                  <a:lnTo>
                    <a:pt x="1748" y="4120"/>
                  </a:lnTo>
                  <a:lnTo>
                    <a:pt x="1763" y="4137"/>
                  </a:lnTo>
                  <a:lnTo>
                    <a:pt x="1775" y="4160"/>
                  </a:lnTo>
                  <a:lnTo>
                    <a:pt x="1782" y="4165"/>
                  </a:lnTo>
                  <a:lnTo>
                    <a:pt x="1796" y="4178"/>
                  </a:lnTo>
                  <a:lnTo>
                    <a:pt x="1802" y="4183"/>
                  </a:lnTo>
                  <a:lnTo>
                    <a:pt x="1820" y="4210"/>
                  </a:lnTo>
                  <a:lnTo>
                    <a:pt x="1850" y="4239"/>
                  </a:lnTo>
                  <a:lnTo>
                    <a:pt x="1892" y="4321"/>
                  </a:lnTo>
                  <a:lnTo>
                    <a:pt x="1905" y="4366"/>
                  </a:lnTo>
                  <a:lnTo>
                    <a:pt x="1909" y="4390"/>
                  </a:lnTo>
                  <a:lnTo>
                    <a:pt x="1909" y="4399"/>
                  </a:lnTo>
                  <a:lnTo>
                    <a:pt x="1911" y="4405"/>
                  </a:lnTo>
                  <a:lnTo>
                    <a:pt x="1914" y="4451"/>
                  </a:lnTo>
                  <a:lnTo>
                    <a:pt x="1912" y="4458"/>
                  </a:lnTo>
                  <a:lnTo>
                    <a:pt x="1907" y="4466"/>
                  </a:lnTo>
                  <a:lnTo>
                    <a:pt x="1902" y="4470"/>
                  </a:lnTo>
                  <a:lnTo>
                    <a:pt x="1899" y="4475"/>
                  </a:lnTo>
                  <a:lnTo>
                    <a:pt x="1898" y="4484"/>
                  </a:lnTo>
                  <a:lnTo>
                    <a:pt x="1905" y="4500"/>
                  </a:lnTo>
                  <a:lnTo>
                    <a:pt x="1905" y="4507"/>
                  </a:lnTo>
                  <a:lnTo>
                    <a:pt x="1903" y="4516"/>
                  </a:lnTo>
                  <a:lnTo>
                    <a:pt x="1897" y="4535"/>
                  </a:lnTo>
                  <a:lnTo>
                    <a:pt x="1897" y="4539"/>
                  </a:lnTo>
                  <a:lnTo>
                    <a:pt x="1900" y="4548"/>
                  </a:lnTo>
                  <a:lnTo>
                    <a:pt x="1900" y="4554"/>
                  </a:lnTo>
                  <a:lnTo>
                    <a:pt x="1903" y="4550"/>
                  </a:lnTo>
                  <a:lnTo>
                    <a:pt x="1907" y="4536"/>
                  </a:lnTo>
                  <a:lnTo>
                    <a:pt x="1911" y="4532"/>
                  </a:lnTo>
                  <a:lnTo>
                    <a:pt x="1917" y="4531"/>
                  </a:lnTo>
                  <a:lnTo>
                    <a:pt x="1919" y="4531"/>
                  </a:lnTo>
                  <a:lnTo>
                    <a:pt x="1926" y="4533"/>
                  </a:lnTo>
                  <a:lnTo>
                    <a:pt x="1931" y="4538"/>
                  </a:lnTo>
                  <a:lnTo>
                    <a:pt x="1939" y="4543"/>
                  </a:lnTo>
                  <a:lnTo>
                    <a:pt x="1943" y="4547"/>
                  </a:lnTo>
                  <a:lnTo>
                    <a:pt x="1948" y="4557"/>
                  </a:lnTo>
                  <a:lnTo>
                    <a:pt x="1951" y="4568"/>
                  </a:lnTo>
                  <a:lnTo>
                    <a:pt x="1951" y="4576"/>
                  </a:lnTo>
                  <a:lnTo>
                    <a:pt x="1948" y="4579"/>
                  </a:lnTo>
                  <a:lnTo>
                    <a:pt x="1943" y="4577"/>
                  </a:lnTo>
                  <a:lnTo>
                    <a:pt x="1941" y="4571"/>
                  </a:lnTo>
                  <a:lnTo>
                    <a:pt x="1937" y="4562"/>
                  </a:lnTo>
                  <a:lnTo>
                    <a:pt x="1935" y="4553"/>
                  </a:lnTo>
                  <a:lnTo>
                    <a:pt x="1931" y="4548"/>
                  </a:lnTo>
                  <a:lnTo>
                    <a:pt x="1931" y="4542"/>
                  </a:lnTo>
                  <a:lnTo>
                    <a:pt x="1924" y="4538"/>
                  </a:lnTo>
                  <a:lnTo>
                    <a:pt x="1919" y="4537"/>
                  </a:lnTo>
                  <a:lnTo>
                    <a:pt x="1915" y="4541"/>
                  </a:lnTo>
                  <a:lnTo>
                    <a:pt x="1911" y="4546"/>
                  </a:lnTo>
                  <a:lnTo>
                    <a:pt x="1922" y="4547"/>
                  </a:lnTo>
                  <a:lnTo>
                    <a:pt x="1929" y="4554"/>
                  </a:lnTo>
                  <a:lnTo>
                    <a:pt x="1934" y="4565"/>
                  </a:lnTo>
                  <a:lnTo>
                    <a:pt x="1938" y="4580"/>
                  </a:lnTo>
                  <a:lnTo>
                    <a:pt x="1938" y="4591"/>
                  </a:lnTo>
                  <a:lnTo>
                    <a:pt x="1935" y="4601"/>
                  </a:lnTo>
                  <a:lnTo>
                    <a:pt x="1935" y="4614"/>
                  </a:lnTo>
                  <a:lnTo>
                    <a:pt x="1937" y="4618"/>
                  </a:lnTo>
                  <a:lnTo>
                    <a:pt x="1965" y="4620"/>
                  </a:lnTo>
                  <a:lnTo>
                    <a:pt x="1993" y="4621"/>
                  </a:lnTo>
                  <a:lnTo>
                    <a:pt x="2021" y="4623"/>
                  </a:lnTo>
                  <a:lnTo>
                    <a:pt x="2049" y="4625"/>
                  </a:lnTo>
                  <a:lnTo>
                    <a:pt x="2077" y="4627"/>
                  </a:lnTo>
                  <a:lnTo>
                    <a:pt x="2105" y="4628"/>
                  </a:lnTo>
                  <a:lnTo>
                    <a:pt x="2133" y="4630"/>
                  </a:lnTo>
                  <a:lnTo>
                    <a:pt x="2161" y="4632"/>
                  </a:lnTo>
                  <a:lnTo>
                    <a:pt x="2188" y="4634"/>
                  </a:lnTo>
                  <a:lnTo>
                    <a:pt x="2216" y="4635"/>
                  </a:lnTo>
                  <a:lnTo>
                    <a:pt x="2244" y="4637"/>
                  </a:lnTo>
                  <a:lnTo>
                    <a:pt x="2272" y="4638"/>
                  </a:lnTo>
                  <a:lnTo>
                    <a:pt x="2300" y="4640"/>
                  </a:lnTo>
                  <a:lnTo>
                    <a:pt x="2328" y="4642"/>
                  </a:lnTo>
                  <a:lnTo>
                    <a:pt x="2356" y="4643"/>
                  </a:lnTo>
                  <a:lnTo>
                    <a:pt x="2411" y="4646"/>
                  </a:lnTo>
                  <a:lnTo>
                    <a:pt x="2439" y="4648"/>
                  </a:lnTo>
                  <a:lnTo>
                    <a:pt x="2467" y="4649"/>
                  </a:lnTo>
                  <a:lnTo>
                    <a:pt x="2495" y="4651"/>
                  </a:lnTo>
                  <a:lnTo>
                    <a:pt x="2523" y="4652"/>
                  </a:lnTo>
                  <a:lnTo>
                    <a:pt x="2551" y="4653"/>
                  </a:lnTo>
                  <a:lnTo>
                    <a:pt x="2579" y="4655"/>
                  </a:lnTo>
                  <a:lnTo>
                    <a:pt x="2607" y="4656"/>
                  </a:lnTo>
                  <a:lnTo>
                    <a:pt x="2634" y="4658"/>
                  </a:lnTo>
                  <a:lnTo>
                    <a:pt x="2662" y="4659"/>
                  </a:lnTo>
                  <a:lnTo>
                    <a:pt x="2690" y="4660"/>
                  </a:lnTo>
                  <a:lnTo>
                    <a:pt x="2718" y="4662"/>
                  </a:lnTo>
                  <a:lnTo>
                    <a:pt x="2746" y="4663"/>
                  </a:lnTo>
                  <a:lnTo>
                    <a:pt x="2774" y="4664"/>
                  </a:lnTo>
                  <a:lnTo>
                    <a:pt x="2802" y="4665"/>
                  </a:lnTo>
                  <a:lnTo>
                    <a:pt x="2829" y="4667"/>
                  </a:lnTo>
                  <a:lnTo>
                    <a:pt x="2845" y="4667"/>
                  </a:lnTo>
                  <a:lnTo>
                    <a:pt x="2845" y="4668"/>
                  </a:lnTo>
                  <a:lnTo>
                    <a:pt x="2847" y="4662"/>
                  </a:lnTo>
                  <a:lnTo>
                    <a:pt x="2863" y="4654"/>
                  </a:lnTo>
                  <a:lnTo>
                    <a:pt x="2901" y="4667"/>
                  </a:lnTo>
                  <a:lnTo>
                    <a:pt x="2917" y="4666"/>
                  </a:lnTo>
                  <a:lnTo>
                    <a:pt x="2921" y="4659"/>
                  </a:lnTo>
                  <a:lnTo>
                    <a:pt x="2923" y="4651"/>
                  </a:lnTo>
                  <a:lnTo>
                    <a:pt x="2924" y="4643"/>
                  </a:lnTo>
                  <a:lnTo>
                    <a:pt x="2926" y="4636"/>
                  </a:lnTo>
                  <a:lnTo>
                    <a:pt x="2932" y="4630"/>
                  </a:lnTo>
                  <a:lnTo>
                    <a:pt x="2947" y="4623"/>
                  </a:lnTo>
                  <a:lnTo>
                    <a:pt x="2952" y="4617"/>
                  </a:lnTo>
                  <a:lnTo>
                    <a:pt x="2954" y="4608"/>
                  </a:lnTo>
                  <a:lnTo>
                    <a:pt x="2952" y="4579"/>
                  </a:lnTo>
                  <a:lnTo>
                    <a:pt x="2953" y="4573"/>
                  </a:lnTo>
                  <a:lnTo>
                    <a:pt x="2955" y="4569"/>
                  </a:lnTo>
                  <a:lnTo>
                    <a:pt x="2955" y="4565"/>
                  </a:lnTo>
                  <a:lnTo>
                    <a:pt x="2955" y="4559"/>
                  </a:lnTo>
                  <a:lnTo>
                    <a:pt x="2946" y="4542"/>
                  </a:lnTo>
                  <a:lnTo>
                    <a:pt x="2934" y="4534"/>
                  </a:lnTo>
                  <a:lnTo>
                    <a:pt x="2901" y="4527"/>
                  </a:lnTo>
                  <a:lnTo>
                    <a:pt x="2887" y="4519"/>
                  </a:lnTo>
                  <a:lnTo>
                    <a:pt x="2878" y="4502"/>
                  </a:lnTo>
                  <a:lnTo>
                    <a:pt x="2881" y="4486"/>
                  </a:lnTo>
                  <a:lnTo>
                    <a:pt x="2889" y="4470"/>
                  </a:lnTo>
                  <a:lnTo>
                    <a:pt x="2893" y="4451"/>
                  </a:lnTo>
                  <a:lnTo>
                    <a:pt x="2893" y="4425"/>
                  </a:lnTo>
                  <a:lnTo>
                    <a:pt x="2891" y="4419"/>
                  </a:lnTo>
                  <a:lnTo>
                    <a:pt x="2881" y="4404"/>
                  </a:lnTo>
                  <a:lnTo>
                    <a:pt x="2881" y="4397"/>
                  </a:lnTo>
                  <a:lnTo>
                    <a:pt x="2887" y="4385"/>
                  </a:lnTo>
                  <a:lnTo>
                    <a:pt x="2892" y="4381"/>
                  </a:lnTo>
                  <a:lnTo>
                    <a:pt x="2894" y="4378"/>
                  </a:lnTo>
                  <a:lnTo>
                    <a:pt x="2892" y="4373"/>
                  </a:lnTo>
                  <a:lnTo>
                    <a:pt x="2890" y="4369"/>
                  </a:lnTo>
                  <a:lnTo>
                    <a:pt x="2886" y="4362"/>
                  </a:lnTo>
                  <a:lnTo>
                    <a:pt x="2885" y="4357"/>
                  </a:lnTo>
                  <a:lnTo>
                    <a:pt x="2889" y="4355"/>
                  </a:lnTo>
                  <a:lnTo>
                    <a:pt x="2908" y="4356"/>
                  </a:lnTo>
                  <a:lnTo>
                    <a:pt x="2917" y="4355"/>
                  </a:lnTo>
                  <a:lnTo>
                    <a:pt x="2925" y="4351"/>
                  </a:lnTo>
                  <a:lnTo>
                    <a:pt x="2942" y="4326"/>
                  </a:lnTo>
                  <a:lnTo>
                    <a:pt x="2947" y="4316"/>
                  </a:lnTo>
                  <a:lnTo>
                    <a:pt x="2951" y="4312"/>
                  </a:lnTo>
                  <a:lnTo>
                    <a:pt x="2959" y="4305"/>
                  </a:lnTo>
                  <a:lnTo>
                    <a:pt x="2965" y="4300"/>
                  </a:lnTo>
                  <a:lnTo>
                    <a:pt x="2967" y="4297"/>
                  </a:lnTo>
                  <a:lnTo>
                    <a:pt x="2969" y="4291"/>
                  </a:lnTo>
                  <a:lnTo>
                    <a:pt x="2968" y="4281"/>
                  </a:lnTo>
                  <a:lnTo>
                    <a:pt x="2969" y="4275"/>
                  </a:lnTo>
                  <a:lnTo>
                    <a:pt x="2973" y="4273"/>
                  </a:lnTo>
                  <a:lnTo>
                    <a:pt x="2974" y="4271"/>
                  </a:lnTo>
                  <a:lnTo>
                    <a:pt x="2975" y="4266"/>
                  </a:lnTo>
                  <a:lnTo>
                    <a:pt x="2976" y="4256"/>
                  </a:lnTo>
                  <a:lnTo>
                    <a:pt x="2979" y="4246"/>
                  </a:lnTo>
                  <a:lnTo>
                    <a:pt x="2984" y="4240"/>
                  </a:lnTo>
                  <a:lnTo>
                    <a:pt x="2989" y="4235"/>
                  </a:lnTo>
                  <a:lnTo>
                    <a:pt x="2993" y="4229"/>
                  </a:lnTo>
                  <a:lnTo>
                    <a:pt x="2990" y="4221"/>
                  </a:lnTo>
                  <a:lnTo>
                    <a:pt x="2989" y="4216"/>
                  </a:lnTo>
                  <a:lnTo>
                    <a:pt x="2991" y="4214"/>
                  </a:lnTo>
                  <a:lnTo>
                    <a:pt x="2993" y="4211"/>
                  </a:lnTo>
                  <a:lnTo>
                    <a:pt x="2994" y="4206"/>
                  </a:lnTo>
                  <a:lnTo>
                    <a:pt x="2994" y="4201"/>
                  </a:lnTo>
                  <a:lnTo>
                    <a:pt x="2993" y="4198"/>
                  </a:lnTo>
                  <a:lnTo>
                    <a:pt x="2989" y="4193"/>
                  </a:lnTo>
                  <a:lnTo>
                    <a:pt x="2989" y="4182"/>
                  </a:lnTo>
                  <a:lnTo>
                    <a:pt x="2991" y="4171"/>
                  </a:lnTo>
                  <a:lnTo>
                    <a:pt x="2991" y="4164"/>
                  </a:lnTo>
                  <a:lnTo>
                    <a:pt x="2998" y="4159"/>
                  </a:lnTo>
                  <a:lnTo>
                    <a:pt x="3002" y="4156"/>
                  </a:lnTo>
                  <a:lnTo>
                    <a:pt x="3002" y="4152"/>
                  </a:lnTo>
                  <a:lnTo>
                    <a:pt x="2996" y="4142"/>
                  </a:lnTo>
                  <a:lnTo>
                    <a:pt x="2993" y="4137"/>
                  </a:lnTo>
                  <a:lnTo>
                    <a:pt x="2993" y="4131"/>
                  </a:lnTo>
                  <a:lnTo>
                    <a:pt x="2996" y="4122"/>
                  </a:lnTo>
                  <a:lnTo>
                    <a:pt x="3003" y="4116"/>
                  </a:lnTo>
                  <a:lnTo>
                    <a:pt x="3019" y="4109"/>
                  </a:lnTo>
                  <a:lnTo>
                    <a:pt x="3026" y="4103"/>
                  </a:lnTo>
                  <a:lnTo>
                    <a:pt x="3033" y="4097"/>
                  </a:lnTo>
                  <a:lnTo>
                    <a:pt x="3038" y="4089"/>
                  </a:lnTo>
                  <a:lnTo>
                    <a:pt x="3043" y="4070"/>
                  </a:lnTo>
                  <a:lnTo>
                    <a:pt x="3048" y="4063"/>
                  </a:lnTo>
                  <a:lnTo>
                    <a:pt x="3055" y="4057"/>
                  </a:lnTo>
                  <a:lnTo>
                    <a:pt x="3069" y="4055"/>
                  </a:lnTo>
                  <a:lnTo>
                    <a:pt x="3110" y="4033"/>
                  </a:lnTo>
                  <a:lnTo>
                    <a:pt x="3118" y="4032"/>
                  </a:lnTo>
                  <a:lnTo>
                    <a:pt x="3131" y="4018"/>
                  </a:lnTo>
                  <a:lnTo>
                    <a:pt x="3145" y="4008"/>
                  </a:lnTo>
                  <a:lnTo>
                    <a:pt x="3158" y="4000"/>
                  </a:lnTo>
                  <a:lnTo>
                    <a:pt x="3162" y="3995"/>
                  </a:lnTo>
                  <a:lnTo>
                    <a:pt x="3161" y="3986"/>
                  </a:lnTo>
                  <a:close/>
                  <a:moveTo>
                    <a:pt x="224" y="1953"/>
                  </a:moveTo>
                  <a:lnTo>
                    <a:pt x="222" y="1955"/>
                  </a:lnTo>
                  <a:lnTo>
                    <a:pt x="223" y="1957"/>
                  </a:lnTo>
                  <a:lnTo>
                    <a:pt x="223" y="1957"/>
                  </a:lnTo>
                  <a:lnTo>
                    <a:pt x="225" y="1954"/>
                  </a:lnTo>
                  <a:lnTo>
                    <a:pt x="224" y="1954"/>
                  </a:lnTo>
                  <a:lnTo>
                    <a:pt x="224" y="1953"/>
                  </a:lnTo>
                  <a:close/>
                  <a:moveTo>
                    <a:pt x="223" y="1957"/>
                  </a:moveTo>
                  <a:lnTo>
                    <a:pt x="222" y="1958"/>
                  </a:lnTo>
                  <a:lnTo>
                    <a:pt x="223" y="1957"/>
                  </a:lnTo>
                  <a:close/>
                  <a:moveTo>
                    <a:pt x="438" y="1921"/>
                  </a:moveTo>
                  <a:lnTo>
                    <a:pt x="438" y="1922"/>
                  </a:lnTo>
                  <a:lnTo>
                    <a:pt x="436" y="1921"/>
                  </a:lnTo>
                  <a:lnTo>
                    <a:pt x="435" y="1923"/>
                  </a:lnTo>
                  <a:lnTo>
                    <a:pt x="434" y="1927"/>
                  </a:lnTo>
                  <a:lnTo>
                    <a:pt x="434" y="1927"/>
                  </a:lnTo>
                  <a:lnTo>
                    <a:pt x="436" y="1929"/>
                  </a:lnTo>
                  <a:lnTo>
                    <a:pt x="439" y="1928"/>
                  </a:lnTo>
                  <a:lnTo>
                    <a:pt x="442" y="1923"/>
                  </a:lnTo>
                  <a:lnTo>
                    <a:pt x="438" y="1921"/>
                  </a:lnTo>
                  <a:close/>
                  <a:moveTo>
                    <a:pt x="454" y="1942"/>
                  </a:moveTo>
                  <a:lnTo>
                    <a:pt x="454" y="1948"/>
                  </a:lnTo>
                  <a:lnTo>
                    <a:pt x="455" y="1948"/>
                  </a:lnTo>
                  <a:lnTo>
                    <a:pt x="458" y="1954"/>
                  </a:lnTo>
                  <a:lnTo>
                    <a:pt x="458" y="1952"/>
                  </a:lnTo>
                  <a:lnTo>
                    <a:pt x="458" y="1952"/>
                  </a:lnTo>
                  <a:lnTo>
                    <a:pt x="456" y="1951"/>
                  </a:lnTo>
                  <a:lnTo>
                    <a:pt x="458" y="1943"/>
                  </a:lnTo>
                  <a:lnTo>
                    <a:pt x="454" y="1942"/>
                  </a:lnTo>
                  <a:close/>
                  <a:moveTo>
                    <a:pt x="1203" y="3825"/>
                  </a:moveTo>
                  <a:lnTo>
                    <a:pt x="1198" y="3823"/>
                  </a:lnTo>
                  <a:lnTo>
                    <a:pt x="1195" y="3821"/>
                  </a:lnTo>
                  <a:lnTo>
                    <a:pt x="1191" y="3819"/>
                  </a:lnTo>
                  <a:lnTo>
                    <a:pt x="1187" y="3819"/>
                  </a:lnTo>
                  <a:lnTo>
                    <a:pt x="1186" y="3820"/>
                  </a:lnTo>
                  <a:lnTo>
                    <a:pt x="1187" y="3821"/>
                  </a:lnTo>
                  <a:lnTo>
                    <a:pt x="1193" y="3825"/>
                  </a:lnTo>
                  <a:lnTo>
                    <a:pt x="1196" y="3825"/>
                  </a:lnTo>
                  <a:lnTo>
                    <a:pt x="1201" y="3827"/>
                  </a:lnTo>
                  <a:lnTo>
                    <a:pt x="1206" y="3827"/>
                  </a:lnTo>
                  <a:lnTo>
                    <a:pt x="1206" y="3825"/>
                  </a:lnTo>
                  <a:lnTo>
                    <a:pt x="1203" y="3825"/>
                  </a:lnTo>
                  <a:close/>
                  <a:moveTo>
                    <a:pt x="1297" y="4077"/>
                  </a:moveTo>
                  <a:lnTo>
                    <a:pt x="1295" y="4078"/>
                  </a:lnTo>
                  <a:lnTo>
                    <a:pt x="1291" y="4079"/>
                  </a:lnTo>
                  <a:lnTo>
                    <a:pt x="1289" y="4079"/>
                  </a:lnTo>
                  <a:lnTo>
                    <a:pt x="1290" y="4081"/>
                  </a:lnTo>
                  <a:lnTo>
                    <a:pt x="1290" y="4085"/>
                  </a:lnTo>
                  <a:lnTo>
                    <a:pt x="1292" y="4088"/>
                  </a:lnTo>
                  <a:lnTo>
                    <a:pt x="1292" y="4088"/>
                  </a:lnTo>
                  <a:lnTo>
                    <a:pt x="1297" y="4081"/>
                  </a:lnTo>
                  <a:lnTo>
                    <a:pt x="1297" y="4078"/>
                  </a:lnTo>
                  <a:lnTo>
                    <a:pt x="1297" y="4078"/>
                  </a:lnTo>
                  <a:lnTo>
                    <a:pt x="1297" y="407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xmlns="" id="{70C6075A-4E04-42DE-88E6-E4BD7BA28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2345" y="3655084"/>
              <a:ext cx="21437" cy="29539"/>
            </a:xfrm>
            <a:custGeom>
              <a:avLst/>
              <a:gdLst>
                <a:gd name="T0" fmla="*/ 57 w 82"/>
                <a:gd name="T1" fmla="*/ 87 h 113"/>
                <a:gd name="T2" fmla="*/ 46 w 82"/>
                <a:gd name="T3" fmla="*/ 67 h 113"/>
                <a:gd name="T4" fmla="*/ 31 w 82"/>
                <a:gd name="T5" fmla="*/ 50 h 113"/>
                <a:gd name="T6" fmla="*/ 24 w 82"/>
                <a:gd name="T7" fmla="*/ 41 h 113"/>
                <a:gd name="T8" fmla="*/ 21 w 82"/>
                <a:gd name="T9" fmla="*/ 28 h 113"/>
                <a:gd name="T10" fmla="*/ 19 w 82"/>
                <a:gd name="T11" fmla="*/ 25 h 113"/>
                <a:gd name="T12" fmla="*/ 18 w 82"/>
                <a:gd name="T13" fmla="*/ 20 h 113"/>
                <a:gd name="T14" fmla="*/ 16 w 82"/>
                <a:gd name="T15" fmla="*/ 15 h 113"/>
                <a:gd name="T16" fmla="*/ 16 w 82"/>
                <a:gd name="T17" fmla="*/ 11 h 113"/>
                <a:gd name="T18" fmla="*/ 15 w 82"/>
                <a:gd name="T19" fmla="*/ 7 h 113"/>
                <a:gd name="T20" fmla="*/ 11 w 82"/>
                <a:gd name="T21" fmla="*/ 5 h 113"/>
                <a:gd name="T22" fmla="*/ 6 w 82"/>
                <a:gd name="T23" fmla="*/ 3 h 113"/>
                <a:gd name="T24" fmla="*/ 2 w 82"/>
                <a:gd name="T25" fmla="*/ 0 h 113"/>
                <a:gd name="T26" fmla="*/ 0 w 82"/>
                <a:gd name="T27" fmla="*/ 10 h 113"/>
                <a:gd name="T28" fmla="*/ 4 w 82"/>
                <a:gd name="T29" fmla="*/ 23 h 113"/>
                <a:gd name="T30" fmla="*/ 9 w 82"/>
                <a:gd name="T31" fmla="*/ 35 h 113"/>
                <a:gd name="T32" fmla="*/ 12 w 82"/>
                <a:gd name="T33" fmla="*/ 53 h 113"/>
                <a:gd name="T34" fmla="*/ 23 w 82"/>
                <a:gd name="T35" fmla="*/ 75 h 113"/>
                <a:gd name="T36" fmla="*/ 27 w 82"/>
                <a:gd name="T37" fmla="*/ 92 h 113"/>
                <a:gd name="T38" fmla="*/ 34 w 82"/>
                <a:gd name="T39" fmla="*/ 100 h 113"/>
                <a:gd name="T40" fmla="*/ 43 w 82"/>
                <a:gd name="T41" fmla="*/ 107 h 113"/>
                <a:gd name="T42" fmla="*/ 49 w 82"/>
                <a:gd name="T43" fmla="*/ 111 h 113"/>
                <a:gd name="T44" fmla="*/ 53 w 82"/>
                <a:gd name="T45" fmla="*/ 112 h 113"/>
                <a:gd name="T46" fmla="*/ 56 w 82"/>
                <a:gd name="T47" fmla="*/ 111 h 113"/>
                <a:gd name="T48" fmla="*/ 58 w 82"/>
                <a:gd name="T49" fmla="*/ 110 h 113"/>
                <a:gd name="T50" fmla="*/ 61 w 82"/>
                <a:gd name="T51" fmla="*/ 110 h 113"/>
                <a:gd name="T52" fmla="*/ 71 w 82"/>
                <a:gd name="T53" fmla="*/ 112 h 113"/>
                <a:gd name="T54" fmla="*/ 76 w 82"/>
                <a:gd name="T55" fmla="*/ 112 h 113"/>
                <a:gd name="T56" fmla="*/ 81 w 82"/>
                <a:gd name="T57" fmla="*/ 110 h 113"/>
                <a:gd name="T58" fmla="*/ 66 w 82"/>
                <a:gd name="T59" fmla="*/ 94 h 113"/>
                <a:gd name="T60" fmla="*/ 57 w 82"/>
                <a:gd name="T61" fmla="*/ 8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113">
                  <a:moveTo>
                    <a:pt x="57" y="87"/>
                  </a:moveTo>
                  <a:lnTo>
                    <a:pt x="46" y="67"/>
                  </a:lnTo>
                  <a:lnTo>
                    <a:pt x="31" y="50"/>
                  </a:lnTo>
                  <a:lnTo>
                    <a:pt x="24" y="41"/>
                  </a:lnTo>
                  <a:lnTo>
                    <a:pt x="21" y="28"/>
                  </a:lnTo>
                  <a:lnTo>
                    <a:pt x="19" y="25"/>
                  </a:lnTo>
                  <a:lnTo>
                    <a:pt x="18" y="20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10"/>
                  </a:lnTo>
                  <a:lnTo>
                    <a:pt x="4" y="23"/>
                  </a:lnTo>
                  <a:lnTo>
                    <a:pt x="9" y="35"/>
                  </a:lnTo>
                  <a:lnTo>
                    <a:pt x="12" y="53"/>
                  </a:lnTo>
                  <a:lnTo>
                    <a:pt x="23" y="75"/>
                  </a:lnTo>
                  <a:lnTo>
                    <a:pt x="27" y="92"/>
                  </a:lnTo>
                  <a:lnTo>
                    <a:pt x="34" y="100"/>
                  </a:lnTo>
                  <a:lnTo>
                    <a:pt x="43" y="107"/>
                  </a:lnTo>
                  <a:lnTo>
                    <a:pt x="49" y="111"/>
                  </a:lnTo>
                  <a:lnTo>
                    <a:pt x="53" y="112"/>
                  </a:lnTo>
                  <a:lnTo>
                    <a:pt x="56" y="111"/>
                  </a:lnTo>
                  <a:lnTo>
                    <a:pt x="58" y="110"/>
                  </a:lnTo>
                  <a:lnTo>
                    <a:pt x="61" y="110"/>
                  </a:lnTo>
                  <a:lnTo>
                    <a:pt x="71" y="112"/>
                  </a:lnTo>
                  <a:lnTo>
                    <a:pt x="76" y="112"/>
                  </a:lnTo>
                  <a:lnTo>
                    <a:pt x="81" y="110"/>
                  </a:lnTo>
                  <a:lnTo>
                    <a:pt x="66" y="94"/>
                  </a:lnTo>
                  <a:lnTo>
                    <a:pt x="57" y="8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xmlns="" id="{F55D140E-85A0-431C-A255-9C3EE5922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467" y="3610777"/>
              <a:ext cx="12411" cy="10226"/>
            </a:xfrm>
            <a:custGeom>
              <a:avLst/>
              <a:gdLst>
                <a:gd name="T0" fmla="*/ 36 w 48"/>
                <a:gd name="T1" fmla="*/ 14 h 39"/>
                <a:gd name="T2" fmla="*/ 25 w 48"/>
                <a:gd name="T3" fmla="*/ 8 h 39"/>
                <a:gd name="T4" fmla="*/ 23 w 48"/>
                <a:gd name="T5" fmla="*/ 6 h 39"/>
                <a:gd name="T6" fmla="*/ 18 w 48"/>
                <a:gd name="T7" fmla="*/ 1 h 39"/>
                <a:gd name="T8" fmla="*/ 14 w 48"/>
                <a:gd name="T9" fmla="*/ 3 h 39"/>
                <a:gd name="T10" fmla="*/ 9 w 48"/>
                <a:gd name="T11" fmla="*/ 4 h 39"/>
                <a:gd name="T12" fmla="*/ 5 w 48"/>
                <a:gd name="T13" fmla="*/ 3 h 39"/>
                <a:gd name="T14" fmla="*/ 0 w 48"/>
                <a:gd name="T15" fmla="*/ 0 h 39"/>
                <a:gd name="T16" fmla="*/ 2 w 48"/>
                <a:gd name="T17" fmla="*/ 14 h 39"/>
                <a:gd name="T18" fmla="*/ 9 w 48"/>
                <a:gd name="T19" fmla="*/ 25 h 39"/>
                <a:gd name="T20" fmla="*/ 20 w 48"/>
                <a:gd name="T21" fmla="*/ 33 h 39"/>
                <a:gd name="T22" fmla="*/ 34 w 48"/>
                <a:gd name="T23" fmla="*/ 38 h 39"/>
                <a:gd name="T24" fmla="*/ 47 w 48"/>
                <a:gd name="T25" fmla="*/ 36 h 39"/>
                <a:gd name="T26" fmla="*/ 45 w 48"/>
                <a:gd name="T27" fmla="*/ 26 h 39"/>
                <a:gd name="T28" fmla="*/ 36 w 48"/>
                <a:gd name="T2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39">
                  <a:moveTo>
                    <a:pt x="36" y="14"/>
                  </a:moveTo>
                  <a:lnTo>
                    <a:pt x="25" y="8"/>
                  </a:lnTo>
                  <a:lnTo>
                    <a:pt x="23" y="6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9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2" y="14"/>
                  </a:lnTo>
                  <a:lnTo>
                    <a:pt x="9" y="25"/>
                  </a:lnTo>
                  <a:lnTo>
                    <a:pt x="20" y="33"/>
                  </a:lnTo>
                  <a:lnTo>
                    <a:pt x="34" y="38"/>
                  </a:lnTo>
                  <a:lnTo>
                    <a:pt x="47" y="36"/>
                  </a:lnTo>
                  <a:lnTo>
                    <a:pt x="45" y="26"/>
                  </a:lnTo>
                  <a:lnTo>
                    <a:pt x="36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xmlns="" id="{1AF79B02-F328-4A91-ACB5-10D4322B9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1370" y="3605096"/>
              <a:ext cx="25950" cy="24995"/>
            </a:xfrm>
            <a:custGeom>
              <a:avLst/>
              <a:gdLst>
                <a:gd name="T0" fmla="*/ 80 w 102"/>
                <a:gd name="T1" fmla="*/ 44 h 95"/>
                <a:gd name="T2" fmla="*/ 50 w 102"/>
                <a:gd name="T3" fmla="*/ 26 h 95"/>
                <a:gd name="T4" fmla="*/ 44 w 102"/>
                <a:gd name="T5" fmla="*/ 24 h 95"/>
                <a:gd name="T6" fmla="*/ 22 w 102"/>
                <a:gd name="T7" fmla="*/ 4 h 95"/>
                <a:gd name="T8" fmla="*/ 13 w 102"/>
                <a:gd name="T9" fmla="*/ 0 h 95"/>
                <a:gd name="T10" fmla="*/ 4 w 102"/>
                <a:gd name="T11" fmla="*/ 0 h 95"/>
                <a:gd name="T12" fmla="*/ 0 w 102"/>
                <a:gd name="T13" fmla="*/ 6 h 95"/>
                <a:gd name="T14" fmla="*/ 3 w 102"/>
                <a:gd name="T15" fmla="*/ 12 h 95"/>
                <a:gd name="T16" fmla="*/ 11 w 102"/>
                <a:gd name="T17" fmla="*/ 18 h 95"/>
                <a:gd name="T18" fmla="*/ 20 w 102"/>
                <a:gd name="T19" fmla="*/ 23 h 95"/>
                <a:gd name="T20" fmla="*/ 27 w 102"/>
                <a:gd name="T21" fmla="*/ 25 h 95"/>
                <a:gd name="T22" fmla="*/ 36 w 102"/>
                <a:gd name="T23" fmla="*/ 29 h 95"/>
                <a:gd name="T24" fmla="*/ 39 w 102"/>
                <a:gd name="T25" fmla="*/ 36 h 95"/>
                <a:gd name="T26" fmla="*/ 36 w 102"/>
                <a:gd name="T27" fmla="*/ 55 h 95"/>
                <a:gd name="T28" fmla="*/ 37 w 102"/>
                <a:gd name="T29" fmla="*/ 65 h 95"/>
                <a:gd name="T30" fmla="*/ 39 w 102"/>
                <a:gd name="T31" fmla="*/ 74 h 95"/>
                <a:gd name="T32" fmla="*/ 43 w 102"/>
                <a:gd name="T33" fmla="*/ 80 h 95"/>
                <a:gd name="T34" fmla="*/ 51 w 102"/>
                <a:gd name="T35" fmla="*/ 83 h 95"/>
                <a:gd name="T36" fmla="*/ 55 w 102"/>
                <a:gd name="T37" fmla="*/ 82 h 95"/>
                <a:gd name="T38" fmla="*/ 65 w 102"/>
                <a:gd name="T39" fmla="*/ 80 h 95"/>
                <a:gd name="T40" fmla="*/ 69 w 102"/>
                <a:gd name="T41" fmla="*/ 79 h 95"/>
                <a:gd name="T42" fmla="*/ 73 w 102"/>
                <a:gd name="T43" fmla="*/ 81 h 95"/>
                <a:gd name="T44" fmla="*/ 85 w 102"/>
                <a:gd name="T45" fmla="*/ 91 h 95"/>
                <a:gd name="T46" fmla="*/ 92 w 102"/>
                <a:gd name="T47" fmla="*/ 94 h 95"/>
                <a:gd name="T48" fmla="*/ 98 w 102"/>
                <a:gd name="T49" fmla="*/ 92 h 95"/>
                <a:gd name="T50" fmla="*/ 101 w 102"/>
                <a:gd name="T51" fmla="*/ 86 h 95"/>
                <a:gd name="T52" fmla="*/ 84 w 102"/>
                <a:gd name="T53" fmla="*/ 50 h 95"/>
                <a:gd name="T54" fmla="*/ 80 w 102"/>
                <a:gd name="T55" fmla="*/ 4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95">
                  <a:moveTo>
                    <a:pt x="80" y="44"/>
                  </a:moveTo>
                  <a:lnTo>
                    <a:pt x="50" y="26"/>
                  </a:lnTo>
                  <a:lnTo>
                    <a:pt x="44" y="24"/>
                  </a:lnTo>
                  <a:lnTo>
                    <a:pt x="22" y="4"/>
                  </a:lnTo>
                  <a:lnTo>
                    <a:pt x="13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1" y="18"/>
                  </a:lnTo>
                  <a:lnTo>
                    <a:pt x="20" y="23"/>
                  </a:lnTo>
                  <a:lnTo>
                    <a:pt x="27" y="25"/>
                  </a:lnTo>
                  <a:lnTo>
                    <a:pt x="36" y="29"/>
                  </a:lnTo>
                  <a:lnTo>
                    <a:pt x="39" y="36"/>
                  </a:lnTo>
                  <a:lnTo>
                    <a:pt x="36" y="55"/>
                  </a:lnTo>
                  <a:lnTo>
                    <a:pt x="37" y="65"/>
                  </a:lnTo>
                  <a:lnTo>
                    <a:pt x="39" y="74"/>
                  </a:lnTo>
                  <a:lnTo>
                    <a:pt x="43" y="80"/>
                  </a:lnTo>
                  <a:lnTo>
                    <a:pt x="51" y="83"/>
                  </a:lnTo>
                  <a:lnTo>
                    <a:pt x="55" y="82"/>
                  </a:lnTo>
                  <a:lnTo>
                    <a:pt x="65" y="80"/>
                  </a:lnTo>
                  <a:lnTo>
                    <a:pt x="69" y="79"/>
                  </a:lnTo>
                  <a:lnTo>
                    <a:pt x="73" y="81"/>
                  </a:lnTo>
                  <a:lnTo>
                    <a:pt x="85" y="91"/>
                  </a:lnTo>
                  <a:lnTo>
                    <a:pt x="92" y="94"/>
                  </a:lnTo>
                  <a:lnTo>
                    <a:pt x="98" y="92"/>
                  </a:lnTo>
                  <a:lnTo>
                    <a:pt x="101" y="86"/>
                  </a:lnTo>
                  <a:lnTo>
                    <a:pt x="84" y="50"/>
                  </a:lnTo>
                  <a:lnTo>
                    <a:pt x="80" y="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xmlns="" id="{22C179F2-F81B-42DC-B03E-50D061946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5823" y="3516480"/>
              <a:ext cx="25950" cy="15906"/>
            </a:xfrm>
            <a:custGeom>
              <a:avLst/>
              <a:gdLst>
                <a:gd name="T0" fmla="*/ 81 w 100"/>
                <a:gd name="T1" fmla="*/ 23 h 60"/>
                <a:gd name="T2" fmla="*/ 78 w 100"/>
                <a:gd name="T3" fmla="*/ 12 h 60"/>
                <a:gd name="T4" fmla="*/ 81 w 100"/>
                <a:gd name="T5" fmla="*/ 1 h 60"/>
                <a:gd name="T6" fmla="*/ 74 w 100"/>
                <a:gd name="T7" fmla="*/ 5 h 60"/>
                <a:gd name="T8" fmla="*/ 68 w 100"/>
                <a:gd name="T9" fmla="*/ 6 h 60"/>
                <a:gd name="T10" fmla="*/ 45 w 100"/>
                <a:gd name="T11" fmla="*/ 3 h 60"/>
                <a:gd name="T12" fmla="*/ 41 w 100"/>
                <a:gd name="T13" fmla="*/ 4 h 60"/>
                <a:gd name="T14" fmla="*/ 36 w 100"/>
                <a:gd name="T15" fmla="*/ 6 h 60"/>
                <a:gd name="T16" fmla="*/ 30 w 100"/>
                <a:gd name="T17" fmla="*/ 7 h 60"/>
                <a:gd name="T18" fmla="*/ 22 w 100"/>
                <a:gd name="T19" fmla="*/ 5 h 60"/>
                <a:gd name="T20" fmla="*/ 8 w 100"/>
                <a:gd name="T21" fmla="*/ 0 h 60"/>
                <a:gd name="T22" fmla="*/ 0 w 100"/>
                <a:gd name="T23" fmla="*/ 1 h 60"/>
                <a:gd name="T24" fmla="*/ 6 w 100"/>
                <a:gd name="T25" fmla="*/ 9 h 60"/>
                <a:gd name="T26" fmla="*/ 12 w 100"/>
                <a:gd name="T27" fmla="*/ 20 h 60"/>
                <a:gd name="T28" fmla="*/ 18 w 100"/>
                <a:gd name="T29" fmla="*/ 32 h 60"/>
                <a:gd name="T30" fmla="*/ 19 w 100"/>
                <a:gd name="T31" fmla="*/ 41 h 60"/>
                <a:gd name="T32" fmla="*/ 22 w 100"/>
                <a:gd name="T33" fmla="*/ 46 h 60"/>
                <a:gd name="T34" fmla="*/ 28 w 100"/>
                <a:gd name="T35" fmla="*/ 53 h 60"/>
                <a:gd name="T36" fmla="*/ 37 w 100"/>
                <a:gd name="T37" fmla="*/ 58 h 60"/>
                <a:gd name="T38" fmla="*/ 43 w 100"/>
                <a:gd name="T39" fmla="*/ 58 h 60"/>
                <a:gd name="T40" fmla="*/ 48 w 100"/>
                <a:gd name="T41" fmla="*/ 55 h 60"/>
                <a:gd name="T42" fmla="*/ 51 w 100"/>
                <a:gd name="T43" fmla="*/ 56 h 60"/>
                <a:gd name="T44" fmla="*/ 55 w 100"/>
                <a:gd name="T45" fmla="*/ 57 h 60"/>
                <a:gd name="T46" fmla="*/ 61 w 100"/>
                <a:gd name="T47" fmla="*/ 59 h 60"/>
                <a:gd name="T48" fmla="*/ 65 w 100"/>
                <a:gd name="T49" fmla="*/ 59 h 60"/>
                <a:gd name="T50" fmla="*/ 87 w 100"/>
                <a:gd name="T51" fmla="*/ 50 h 60"/>
                <a:gd name="T52" fmla="*/ 92 w 100"/>
                <a:gd name="T53" fmla="*/ 46 h 60"/>
                <a:gd name="T54" fmla="*/ 96 w 100"/>
                <a:gd name="T55" fmla="*/ 39 h 60"/>
                <a:gd name="T56" fmla="*/ 99 w 100"/>
                <a:gd name="T57" fmla="*/ 29 h 60"/>
                <a:gd name="T58" fmla="*/ 88 w 100"/>
                <a:gd name="T59" fmla="*/ 30 h 60"/>
                <a:gd name="T60" fmla="*/ 81 w 100"/>
                <a:gd name="T61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60">
                  <a:moveTo>
                    <a:pt x="81" y="23"/>
                  </a:moveTo>
                  <a:lnTo>
                    <a:pt x="78" y="12"/>
                  </a:lnTo>
                  <a:lnTo>
                    <a:pt x="81" y="1"/>
                  </a:lnTo>
                  <a:lnTo>
                    <a:pt x="74" y="5"/>
                  </a:lnTo>
                  <a:lnTo>
                    <a:pt x="68" y="6"/>
                  </a:lnTo>
                  <a:lnTo>
                    <a:pt x="45" y="3"/>
                  </a:lnTo>
                  <a:lnTo>
                    <a:pt x="41" y="4"/>
                  </a:lnTo>
                  <a:lnTo>
                    <a:pt x="36" y="6"/>
                  </a:lnTo>
                  <a:lnTo>
                    <a:pt x="30" y="7"/>
                  </a:lnTo>
                  <a:lnTo>
                    <a:pt x="22" y="5"/>
                  </a:lnTo>
                  <a:lnTo>
                    <a:pt x="8" y="0"/>
                  </a:lnTo>
                  <a:lnTo>
                    <a:pt x="0" y="1"/>
                  </a:lnTo>
                  <a:lnTo>
                    <a:pt x="6" y="9"/>
                  </a:lnTo>
                  <a:lnTo>
                    <a:pt x="12" y="20"/>
                  </a:lnTo>
                  <a:lnTo>
                    <a:pt x="18" y="32"/>
                  </a:lnTo>
                  <a:lnTo>
                    <a:pt x="19" y="41"/>
                  </a:lnTo>
                  <a:lnTo>
                    <a:pt x="22" y="46"/>
                  </a:lnTo>
                  <a:lnTo>
                    <a:pt x="28" y="53"/>
                  </a:lnTo>
                  <a:lnTo>
                    <a:pt x="37" y="58"/>
                  </a:lnTo>
                  <a:lnTo>
                    <a:pt x="43" y="58"/>
                  </a:lnTo>
                  <a:lnTo>
                    <a:pt x="48" y="55"/>
                  </a:lnTo>
                  <a:lnTo>
                    <a:pt x="51" y="56"/>
                  </a:lnTo>
                  <a:lnTo>
                    <a:pt x="55" y="57"/>
                  </a:lnTo>
                  <a:lnTo>
                    <a:pt x="61" y="59"/>
                  </a:lnTo>
                  <a:lnTo>
                    <a:pt x="65" y="59"/>
                  </a:lnTo>
                  <a:lnTo>
                    <a:pt x="87" y="50"/>
                  </a:lnTo>
                  <a:lnTo>
                    <a:pt x="92" y="46"/>
                  </a:lnTo>
                  <a:lnTo>
                    <a:pt x="96" y="39"/>
                  </a:lnTo>
                  <a:lnTo>
                    <a:pt x="99" y="29"/>
                  </a:lnTo>
                  <a:lnTo>
                    <a:pt x="88" y="30"/>
                  </a:lnTo>
                  <a:lnTo>
                    <a:pt x="81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5" name="Freeform 326">
              <a:extLst>
                <a:ext uri="{FF2B5EF4-FFF2-40B4-BE49-F238E27FC236}">
                  <a16:creationId xmlns:a16="http://schemas.microsoft.com/office/drawing/2014/main" xmlns="" id="{A2466DF5-1EF3-4C6B-8180-76CBEF92E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8899" y="3507392"/>
              <a:ext cx="13539" cy="7952"/>
            </a:xfrm>
            <a:custGeom>
              <a:avLst/>
              <a:gdLst>
                <a:gd name="T0" fmla="*/ 47 w 51"/>
                <a:gd name="T1" fmla="*/ 20 h 30"/>
                <a:gd name="T2" fmla="*/ 44 w 51"/>
                <a:gd name="T3" fmla="*/ 17 h 30"/>
                <a:gd name="T4" fmla="*/ 40 w 51"/>
                <a:gd name="T5" fmla="*/ 15 h 30"/>
                <a:gd name="T6" fmla="*/ 36 w 51"/>
                <a:gd name="T7" fmla="*/ 12 h 30"/>
                <a:gd name="T8" fmla="*/ 34 w 51"/>
                <a:gd name="T9" fmla="*/ 9 h 30"/>
                <a:gd name="T10" fmla="*/ 32 w 51"/>
                <a:gd name="T11" fmla="*/ 4 h 30"/>
                <a:gd name="T12" fmla="*/ 29 w 51"/>
                <a:gd name="T13" fmla="*/ 0 h 30"/>
                <a:gd name="T14" fmla="*/ 26 w 51"/>
                <a:gd name="T15" fmla="*/ 8 h 30"/>
                <a:gd name="T16" fmla="*/ 21 w 51"/>
                <a:gd name="T17" fmla="*/ 10 h 30"/>
                <a:gd name="T18" fmla="*/ 9 w 51"/>
                <a:gd name="T19" fmla="*/ 9 h 30"/>
                <a:gd name="T20" fmla="*/ 2 w 51"/>
                <a:gd name="T21" fmla="*/ 13 h 30"/>
                <a:gd name="T22" fmla="*/ 0 w 51"/>
                <a:gd name="T23" fmla="*/ 17 h 30"/>
                <a:gd name="T24" fmla="*/ 3 w 51"/>
                <a:gd name="T25" fmla="*/ 19 h 30"/>
                <a:gd name="T26" fmla="*/ 8 w 51"/>
                <a:gd name="T27" fmla="*/ 15 h 30"/>
                <a:gd name="T28" fmla="*/ 18 w 51"/>
                <a:gd name="T29" fmla="*/ 22 h 30"/>
                <a:gd name="T30" fmla="*/ 27 w 51"/>
                <a:gd name="T31" fmla="*/ 25 h 30"/>
                <a:gd name="T32" fmla="*/ 50 w 51"/>
                <a:gd name="T33" fmla="*/ 29 h 30"/>
                <a:gd name="T34" fmla="*/ 49 w 51"/>
                <a:gd name="T35" fmla="*/ 24 h 30"/>
                <a:gd name="T36" fmla="*/ 47 w 51"/>
                <a:gd name="T37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0">
                  <a:moveTo>
                    <a:pt x="47" y="20"/>
                  </a:moveTo>
                  <a:lnTo>
                    <a:pt x="44" y="17"/>
                  </a:lnTo>
                  <a:lnTo>
                    <a:pt x="40" y="15"/>
                  </a:lnTo>
                  <a:lnTo>
                    <a:pt x="36" y="12"/>
                  </a:lnTo>
                  <a:lnTo>
                    <a:pt x="34" y="9"/>
                  </a:lnTo>
                  <a:lnTo>
                    <a:pt x="32" y="4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1" y="10"/>
                  </a:lnTo>
                  <a:lnTo>
                    <a:pt x="9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8" y="15"/>
                  </a:lnTo>
                  <a:lnTo>
                    <a:pt x="18" y="22"/>
                  </a:lnTo>
                  <a:lnTo>
                    <a:pt x="27" y="25"/>
                  </a:lnTo>
                  <a:lnTo>
                    <a:pt x="50" y="29"/>
                  </a:lnTo>
                  <a:lnTo>
                    <a:pt x="49" y="24"/>
                  </a:lnTo>
                  <a:lnTo>
                    <a:pt x="47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6" name="Freeform 327">
              <a:extLst>
                <a:ext uri="{FF2B5EF4-FFF2-40B4-BE49-F238E27FC236}">
                  <a16:creationId xmlns:a16="http://schemas.microsoft.com/office/drawing/2014/main" xmlns="" id="{2B29D9AA-B59F-47D7-BAE2-B8D22C6BC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286" y="3515344"/>
              <a:ext cx="37233" cy="15906"/>
            </a:xfrm>
            <a:custGeom>
              <a:avLst/>
              <a:gdLst>
                <a:gd name="T0" fmla="*/ 135 w 146"/>
                <a:gd name="T1" fmla="*/ 34 h 61"/>
                <a:gd name="T2" fmla="*/ 133 w 146"/>
                <a:gd name="T3" fmla="*/ 32 h 61"/>
                <a:gd name="T4" fmla="*/ 128 w 146"/>
                <a:gd name="T5" fmla="*/ 31 h 61"/>
                <a:gd name="T6" fmla="*/ 122 w 146"/>
                <a:gd name="T7" fmla="*/ 33 h 61"/>
                <a:gd name="T8" fmla="*/ 106 w 146"/>
                <a:gd name="T9" fmla="*/ 43 h 61"/>
                <a:gd name="T10" fmla="*/ 103 w 146"/>
                <a:gd name="T11" fmla="*/ 44 h 61"/>
                <a:gd name="T12" fmla="*/ 99 w 146"/>
                <a:gd name="T13" fmla="*/ 44 h 61"/>
                <a:gd name="T14" fmla="*/ 69 w 146"/>
                <a:gd name="T15" fmla="*/ 23 h 61"/>
                <a:gd name="T16" fmla="*/ 62 w 146"/>
                <a:gd name="T17" fmla="*/ 21 h 61"/>
                <a:gd name="T18" fmla="*/ 46 w 146"/>
                <a:gd name="T19" fmla="*/ 19 h 61"/>
                <a:gd name="T20" fmla="*/ 40 w 146"/>
                <a:gd name="T21" fmla="*/ 17 h 61"/>
                <a:gd name="T22" fmla="*/ 22 w 146"/>
                <a:gd name="T23" fmla="*/ 3 h 61"/>
                <a:gd name="T24" fmla="*/ 12 w 146"/>
                <a:gd name="T25" fmla="*/ 0 h 61"/>
                <a:gd name="T26" fmla="*/ 9 w 146"/>
                <a:gd name="T27" fmla="*/ 0 h 61"/>
                <a:gd name="T28" fmla="*/ 7 w 146"/>
                <a:gd name="T29" fmla="*/ 1 h 61"/>
                <a:gd name="T30" fmla="*/ 2 w 146"/>
                <a:gd name="T31" fmla="*/ 4 h 61"/>
                <a:gd name="T32" fmla="*/ 0 w 146"/>
                <a:gd name="T33" fmla="*/ 6 h 61"/>
                <a:gd name="T34" fmla="*/ 2 w 146"/>
                <a:gd name="T35" fmla="*/ 8 h 61"/>
                <a:gd name="T36" fmla="*/ 8 w 146"/>
                <a:gd name="T37" fmla="*/ 11 h 61"/>
                <a:gd name="T38" fmla="*/ 12 w 146"/>
                <a:gd name="T39" fmla="*/ 15 h 61"/>
                <a:gd name="T40" fmla="*/ 15 w 146"/>
                <a:gd name="T41" fmla="*/ 20 h 61"/>
                <a:gd name="T42" fmla="*/ 18 w 146"/>
                <a:gd name="T43" fmla="*/ 27 h 61"/>
                <a:gd name="T44" fmla="*/ 11 w 146"/>
                <a:gd name="T45" fmla="*/ 37 h 61"/>
                <a:gd name="T46" fmla="*/ 18 w 146"/>
                <a:gd name="T47" fmla="*/ 48 h 61"/>
                <a:gd name="T48" fmla="*/ 33 w 146"/>
                <a:gd name="T49" fmla="*/ 56 h 61"/>
                <a:gd name="T50" fmla="*/ 45 w 146"/>
                <a:gd name="T51" fmla="*/ 60 h 61"/>
                <a:gd name="T52" fmla="*/ 129 w 146"/>
                <a:gd name="T53" fmla="*/ 58 h 61"/>
                <a:gd name="T54" fmla="*/ 139 w 146"/>
                <a:gd name="T55" fmla="*/ 55 h 61"/>
                <a:gd name="T56" fmla="*/ 143 w 146"/>
                <a:gd name="T57" fmla="*/ 51 h 61"/>
                <a:gd name="T58" fmla="*/ 145 w 146"/>
                <a:gd name="T59" fmla="*/ 44 h 61"/>
                <a:gd name="T60" fmla="*/ 144 w 146"/>
                <a:gd name="T61" fmla="*/ 43 h 61"/>
                <a:gd name="T62" fmla="*/ 135 w 146"/>
                <a:gd name="T6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61">
                  <a:moveTo>
                    <a:pt x="135" y="34"/>
                  </a:moveTo>
                  <a:lnTo>
                    <a:pt x="133" y="32"/>
                  </a:lnTo>
                  <a:lnTo>
                    <a:pt x="128" y="31"/>
                  </a:lnTo>
                  <a:lnTo>
                    <a:pt x="122" y="33"/>
                  </a:lnTo>
                  <a:lnTo>
                    <a:pt x="106" y="43"/>
                  </a:lnTo>
                  <a:lnTo>
                    <a:pt x="103" y="44"/>
                  </a:lnTo>
                  <a:lnTo>
                    <a:pt x="99" y="44"/>
                  </a:lnTo>
                  <a:lnTo>
                    <a:pt x="69" y="23"/>
                  </a:lnTo>
                  <a:lnTo>
                    <a:pt x="62" y="21"/>
                  </a:lnTo>
                  <a:lnTo>
                    <a:pt x="46" y="19"/>
                  </a:lnTo>
                  <a:lnTo>
                    <a:pt x="40" y="17"/>
                  </a:lnTo>
                  <a:lnTo>
                    <a:pt x="2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8" y="11"/>
                  </a:lnTo>
                  <a:lnTo>
                    <a:pt x="12" y="15"/>
                  </a:lnTo>
                  <a:lnTo>
                    <a:pt x="15" y="20"/>
                  </a:lnTo>
                  <a:lnTo>
                    <a:pt x="18" y="27"/>
                  </a:lnTo>
                  <a:lnTo>
                    <a:pt x="11" y="37"/>
                  </a:lnTo>
                  <a:lnTo>
                    <a:pt x="18" y="48"/>
                  </a:lnTo>
                  <a:lnTo>
                    <a:pt x="33" y="56"/>
                  </a:lnTo>
                  <a:lnTo>
                    <a:pt x="45" y="60"/>
                  </a:lnTo>
                  <a:lnTo>
                    <a:pt x="129" y="58"/>
                  </a:lnTo>
                  <a:lnTo>
                    <a:pt x="139" y="55"/>
                  </a:lnTo>
                  <a:lnTo>
                    <a:pt x="143" y="51"/>
                  </a:lnTo>
                  <a:lnTo>
                    <a:pt x="145" y="44"/>
                  </a:lnTo>
                  <a:lnTo>
                    <a:pt x="144" y="43"/>
                  </a:lnTo>
                  <a:lnTo>
                    <a:pt x="135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7" name="Freeform 328">
              <a:extLst>
                <a:ext uri="{FF2B5EF4-FFF2-40B4-BE49-F238E27FC236}">
                  <a16:creationId xmlns:a16="http://schemas.microsoft.com/office/drawing/2014/main" xmlns="" id="{6D1768BF-968E-4374-A279-069C30F3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7912" y="2546247"/>
              <a:ext cx="808970" cy="1203134"/>
            </a:xfrm>
            <a:custGeom>
              <a:avLst/>
              <a:gdLst>
                <a:gd name="T0" fmla="*/ 3082 w 3163"/>
                <a:gd name="T1" fmla="*/ 3906 h 4669"/>
                <a:gd name="T2" fmla="*/ 3070 w 3163"/>
                <a:gd name="T3" fmla="*/ 3827 h 4669"/>
                <a:gd name="T4" fmla="*/ 2837 w 3163"/>
                <a:gd name="T5" fmla="*/ 3435 h 4669"/>
                <a:gd name="T6" fmla="*/ 1937 w 3163"/>
                <a:gd name="T7" fmla="*/ 2280 h 4669"/>
                <a:gd name="T8" fmla="*/ 1490 w 3163"/>
                <a:gd name="T9" fmla="*/ 1001 h 4669"/>
                <a:gd name="T10" fmla="*/ 921 w 3163"/>
                <a:gd name="T11" fmla="*/ 150 h 4669"/>
                <a:gd name="T12" fmla="*/ 177 w 3163"/>
                <a:gd name="T13" fmla="*/ 88 h 4669"/>
                <a:gd name="T14" fmla="*/ 213 w 3163"/>
                <a:gd name="T15" fmla="*/ 216 h 4669"/>
                <a:gd name="T16" fmla="*/ 116 w 3163"/>
                <a:gd name="T17" fmla="*/ 503 h 4669"/>
                <a:gd name="T18" fmla="*/ 95 w 3163"/>
                <a:gd name="T19" fmla="*/ 542 h 4669"/>
                <a:gd name="T20" fmla="*/ 48 w 3163"/>
                <a:gd name="T21" fmla="*/ 584 h 4669"/>
                <a:gd name="T22" fmla="*/ 9 w 3163"/>
                <a:gd name="T23" fmla="*/ 752 h 4669"/>
                <a:gd name="T24" fmla="*/ 132 w 3163"/>
                <a:gd name="T25" fmla="*/ 1013 h 4669"/>
                <a:gd name="T26" fmla="*/ 99 w 3163"/>
                <a:gd name="T27" fmla="*/ 1206 h 4669"/>
                <a:gd name="T28" fmla="*/ 113 w 3163"/>
                <a:gd name="T29" fmla="*/ 1411 h 4669"/>
                <a:gd name="T30" fmla="*/ 282 w 3163"/>
                <a:gd name="T31" fmla="*/ 1695 h 4669"/>
                <a:gd name="T32" fmla="*/ 284 w 3163"/>
                <a:gd name="T33" fmla="*/ 1752 h 4669"/>
                <a:gd name="T34" fmla="*/ 276 w 3163"/>
                <a:gd name="T35" fmla="*/ 1800 h 4669"/>
                <a:gd name="T36" fmla="*/ 357 w 3163"/>
                <a:gd name="T37" fmla="*/ 1885 h 4669"/>
                <a:gd name="T38" fmla="*/ 435 w 3163"/>
                <a:gd name="T39" fmla="*/ 1913 h 4669"/>
                <a:gd name="T40" fmla="*/ 459 w 3163"/>
                <a:gd name="T41" fmla="*/ 1812 h 4669"/>
                <a:gd name="T42" fmla="*/ 590 w 3163"/>
                <a:gd name="T43" fmla="*/ 1835 h 4669"/>
                <a:gd name="T44" fmla="*/ 655 w 3163"/>
                <a:gd name="T45" fmla="*/ 1872 h 4669"/>
                <a:gd name="T46" fmla="*/ 683 w 3163"/>
                <a:gd name="T47" fmla="*/ 1886 h 4669"/>
                <a:gd name="T48" fmla="*/ 749 w 3163"/>
                <a:gd name="T49" fmla="*/ 1876 h 4669"/>
                <a:gd name="T50" fmla="*/ 752 w 3163"/>
                <a:gd name="T51" fmla="*/ 1886 h 4669"/>
                <a:gd name="T52" fmla="*/ 703 w 3163"/>
                <a:gd name="T53" fmla="*/ 1903 h 4669"/>
                <a:gd name="T54" fmla="*/ 494 w 3163"/>
                <a:gd name="T55" fmla="*/ 1869 h 4669"/>
                <a:gd name="T56" fmla="*/ 483 w 3163"/>
                <a:gd name="T57" fmla="*/ 1977 h 4669"/>
                <a:gd name="T58" fmla="*/ 537 w 3163"/>
                <a:gd name="T59" fmla="*/ 2111 h 4669"/>
                <a:gd name="T60" fmla="*/ 499 w 3163"/>
                <a:gd name="T61" fmla="*/ 2096 h 4669"/>
                <a:gd name="T62" fmla="*/ 440 w 3163"/>
                <a:gd name="T63" fmla="*/ 2045 h 4669"/>
                <a:gd name="T64" fmla="*/ 423 w 3163"/>
                <a:gd name="T65" fmla="*/ 1948 h 4669"/>
                <a:gd name="T66" fmla="*/ 401 w 3163"/>
                <a:gd name="T67" fmla="*/ 2120 h 4669"/>
                <a:gd name="T68" fmla="*/ 481 w 3163"/>
                <a:gd name="T69" fmla="*/ 2348 h 4669"/>
                <a:gd name="T70" fmla="*/ 576 w 3163"/>
                <a:gd name="T71" fmla="*/ 2463 h 4669"/>
                <a:gd name="T72" fmla="*/ 487 w 3163"/>
                <a:gd name="T73" fmla="*/ 2523 h 4669"/>
                <a:gd name="T74" fmla="*/ 494 w 3163"/>
                <a:gd name="T75" fmla="*/ 2648 h 4669"/>
                <a:gd name="T76" fmla="*/ 598 w 3163"/>
                <a:gd name="T77" fmla="*/ 2802 h 4669"/>
                <a:gd name="T78" fmla="*/ 682 w 3163"/>
                <a:gd name="T79" fmla="*/ 2989 h 4669"/>
                <a:gd name="T80" fmla="*/ 778 w 3163"/>
                <a:gd name="T81" fmla="*/ 3149 h 4669"/>
                <a:gd name="T82" fmla="*/ 830 w 3163"/>
                <a:gd name="T83" fmla="*/ 3238 h 4669"/>
                <a:gd name="T84" fmla="*/ 809 w 3163"/>
                <a:gd name="T85" fmla="*/ 3412 h 4669"/>
                <a:gd name="T86" fmla="*/ 846 w 3163"/>
                <a:gd name="T87" fmla="*/ 3558 h 4669"/>
                <a:gd name="T88" fmla="*/ 1118 w 3163"/>
                <a:gd name="T89" fmla="*/ 3634 h 4669"/>
                <a:gd name="T90" fmla="*/ 1268 w 3163"/>
                <a:gd name="T91" fmla="*/ 3730 h 4669"/>
                <a:gd name="T92" fmla="*/ 1310 w 3163"/>
                <a:gd name="T93" fmla="*/ 3801 h 4669"/>
                <a:gd name="T94" fmla="*/ 1517 w 3163"/>
                <a:gd name="T95" fmla="*/ 3866 h 4669"/>
                <a:gd name="T96" fmla="*/ 1565 w 3163"/>
                <a:gd name="T97" fmla="*/ 4012 h 4669"/>
                <a:gd name="T98" fmla="*/ 1624 w 3163"/>
                <a:gd name="T99" fmla="*/ 4012 h 4669"/>
                <a:gd name="T100" fmla="*/ 1909 w 3163"/>
                <a:gd name="T101" fmla="*/ 4390 h 4669"/>
                <a:gd name="T102" fmla="*/ 1907 w 3163"/>
                <a:gd name="T103" fmla="*/ 4536 h 4669"/>
                <a:gd name="T104" fmla="*/ 1931 w 3163"/>
                <a:gd name="T105" fmla="*/ 4542 h 4669"/>
                <a:gd name="T106" fmla="*/ 2049 w 3163"/>
                <a:gd name="T107" fmla="*/ 4625 h 4669"/>
                <a:gd name="T108" fmla="*/ 2551 w 3163"/>
                <a:gd name="T109" fmla="*/ 4653 h 4669"/>
                <a:gd name="T110" fmla="*/ 2921 w 3163"/>
                <a:gd name="T111" fmla="*/ 4659 h 4669"/>
                <a:gd name="T112" fmla="*/ 2878 w 3163"/>
                <a:gd name="T113" fmla="*/ 4502 h 4669"/>
                <a:gd name="T114" fmla="*/ 2917 w 3163"/>
                <a:gd name="T115" fmla="*/ 4355 h 4669"/>
                <a:gd name="T116" fmla="*/ 2989 w 3163"/>
                <a:gd name="T117" fmla="*/ 4235 h 4669"/>
                <a:gd name="T118" fmla="*/ 2993 w 3163"/>
                <a:gd name="T119" fmla="*/ 4137 h 4669"/>
                <a:gd name="T120" fmla="*/ 3162 w 3163"/>
                <a:gd name="T121" fmla="*/ 3995 h 4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63" h="4669">
                  <a:moveTo>
                    <a:pt x="3161" y="3986"/>
                  </a:moveTo>
                  <a:lnTo>
                    <a:pt x="3162" y="3980"/>
                  </a:lnTo>
                  <a:lnTo>
                    <a:pt x="3151" y="3970"/>
                  </a:lnTo>
                  <a:lnTo>
                    <a:pt x="3147" y="3965"/>
                  </a:lnTo>
                  <a:lnTo>
                    <a:pt x="3144" y="3962"/>
                  </a:lnTo>
                  <a:lnTo>
                    <a:pt x="3138" y="3957"/>
                  </a:lnTo>
                  <a:lnTo>
                    <a:pt x="3110" y="3931"/>
                  </a:lnTo>
                  <a:lnTo>
                    <a:pt x="3106" y="3924"/>
                  </a:lnTo>
                  <a:lnTo>
                    <a:pt x="3104" y="3922"/>
                  </a:lnTo>
                  <a:lnTo>
                    <a:pt x="3097" y="3916"/>
                  </a:lnTo>
                  <a:lnTo>
                    <a:pt x="3096" y="3914"/>
                  </a:lnTo>
                  <a:lnTo>
                    <a:pt x="3093" y="3911"/>
                  </a:lnTo>
                  <a:lnTo>
                    <a:pt x="3092" y="3909"/>
                  </a:lnTo>
                  <a:lnTo>
                    <a:pt x="3091" y="3909"/>
                  </a:lnTo>
                  <a:lnTo>
                    <a:pt x="3089" y="3908"/>
                  </a:lnTo>
                  <a:lnTo>
                    <a:pt x="3084" y="3907"/>
                  </a:lnTo>
                  <a:lnTo>
                    <a:pt x="3082" y="3906"/>
                  </a:lnTo>
                  <a:lnTo>
                    <a:pt x="3080" y="3904"/>
                  </a:lnTo>
                  <a:lnTo>
                    <a:pt x="3079" y="3901"/>
                  </a:lnTo>
                  <a:lnTo>
                    <a:pt x="3079" y="3895"/>
                  </a:lnTo>
                  <a:lnTo>
                    <a:pt x="3079" y="3891"/>
                  </a:lnTo>
                  <a:lnTo>
                    <a:pt x="3079" y="3891"/>
                  </a:lnTo>
                  <a:lnTo>
                    <a:pt x="3082" y="3884"/>
                  </a:lnTo>
                  <a:lnTo>
                    <a:pt x="3084" y="3878"/>
                  </a:lnTo>
                  <a:lnTo>
                    <a:pt x="3081" y="3874"/>
                  </a:lnTo>
                  <a:lnTo>
                    <a:pt x="3081" y="3873"/>
                  </a:lnTo>
                  <a:lnTo>
                    <a:pt x="3080" y="3864"/>
                  </a:lnTo>
                  <a:lnTo>
                    <a:pt x="3077" y="3859"/>
                  </a:lnTo>
                  <a:lnTo>
                    <a:pt x="3072" y="3854"/>
                  </a:lnTo>
                  <a:lnTo>
                    <a:pt x="3069" y="3847"/>
                  </a:lnTo>
                  <a:lnTo>
                    <a:pt x="3069" y="3844"/>
                  </a:lnTo>
                  <a:lnTo>
                    <a:pt x="3071" y="3833"/>
                  </a:lnTo>
                  <a:lnTo>
                    <a:pt x="3071" y="3830"/>
                  </a:lnTo>
                  <a:lnTo>
                    <a:pt x="3070" y="3827"/>
                  </a:lnTo>
                  <a:lnTo>
                    <a:pt x="3068" y="3825"/>
                  </a:lnTo>
                  <a:lnTo>
                    <a:pt x="3051" y="3773"/>
                  </a:lnTo>
                  <a:lnTo>
                    <a:pt x="3041" y="3770"/>
                  </a:lnTo>
                  <a:lnTo>
                    <a:pt x="3034" y="3764"/>
                  </a:lnTo>
                  <a:lnTo>
                    <a:pt x="3031" y="3755"/>
                  </a:lnTo>
                  <a:lnTo>
                    <a:pt x="3032" y="3743"/>
                  </a:lnTo>
                  <a:lnTo>
                    <a:pt x="3031" y="3737"/>
                  </a:lnTo>
                  <a:lnTo>
                    <a:pt x="3029" y="3730"/>
                  </a:lnTo>
                  <a:lnTo>
                    <a:pt x="3026" y="3723"/>
                  </a:lnTo>
                  <a:lnTo>
                    <a:pt x="3021" y="3720"/>
                  </a:lnTo>
                  <a:lnTo>
                    <a:pt x="3015" y="3717"/>
                  </a:lnTo>
                  <a:lnTo>
                    <a:pt x="3013" y="3711"/>
                  </a:lnTo>
                  <a:lnTo>
                    <a:pt x="3016" y="3659"/>
                  </a:lnTo>
                  <a:lnTo>
                    <a:pt x="3017" y="3655"/>
                  </a:lnTo>
                  <a:lnTo>
                    <a:pt x="2957" y="3583"/>
                  </a:lnTo>
                  <a:lnTo>
                    <a:pt x="2898" y="3510"/>
                  </a:lnTo>
                  <a:lnTo>
                    <a:pt x="2837" y="3435"/>
                  </a:lnTo>
                  <a:lnTo>
                    <a:pt x="2780" y="3363"/>
                  </a:lnTo>
                  <a:lnTo>
                    <a:pt x="2729" y="3299"/>
                  </a:lnTo>
                  <a:lnTo>
                    <a:pt x="2679" y="3235"/>
                  </a:lnTo>
                  <a:lnTo>
                    <a:pt x="2629" y="3170"/>
                  </a:lnTo>
                  <a:lnTo>
                    <a:pt x="2579" y="3106"/>
                  </a:lnTo>
                  <a:lnTo>
                    <a:pt x="2530" y="3042"/>
                  </a:lnTo>
                  <a:lnTo>
                    <a:pt x="2480" y="2977"/>
                  </a:lnTo>
                  <a:lnTo>
                    <a:pt x="2431" y="2913"/>
                  </a:lnTo>
                  <a:lnTo>
                    <a:pt x="2382" y="2849"/>
                  </a:lnTo>
                  <a:lnTo>
                    <a:pt x="2325" y="2778"/>
                  </a:lnTo>
                  <a:lnTo>
                    <a:pt x="2269" y="2707"/>
                  </a:lnTo>
                  <a:lnTo>
                    <a:pt x="2213" y="2636"/>
                  </a:lnTo>
                  <a:lnTo>
                    <a:pt x="2158" y="2565"/>
                  </a:lnTo>
                  <a:lnTo>
                    <a:pt x="2102" y="2494"/>
                  </a:lnTo>
                  <a:lnTo>
                    <a:pt x="2047" y="2422"/>
                  </a:lnTo>
                  <a:lnTo>
                    <a:pt x="1992" y="2351"/>
                  </a:lnTo>
                  <a:lnTo>
                    <a:pt x="1937" y="2280"/>
                  </a:lnTo>
                  <a:lnTo>
                    <a:pt x="1867" y="2194"/>
                  </a:lnTo>
                  <a:lnTo>
                    <a:pt x="1797" y="2108"/>
                  </a:lnTo>
                  <a:lnTo>
                    <a:pt x="1727" y="2023"/>
                  </a:lnTo>
                  <a:lnTo>
                    <a:pt x="1657" y="1937"/>
                  </a:lnTo>
                  <a:lnTo>
                    <a:pt x="1588" y="1851"/>
                  </a:lnTo>
                  <a:lnTo>
                    <a:pt x="1519" y="1764"/>
                  </a:lnTo>
                  <a:lnTo>
                    <a:pt x="1450" y="1678"/>
                  </a:lnTo>
                  <a:lnTo>
                    <a:pt x="1382" y="1592"/>
                  </a:lnTo>
                  <a:lnTo>
                    <a:pt x="1383" y="1586"/>
                  </a:lnTo>
                  <a:lnTo>
                    <a:pt x="1387" y="1561"/>
                  </a:lnTo>
                  <a:lnTo>
                    <a:pt x="1402" y="1481"/>
                  </a:lnTo>
                  <a:lnTo>
                    <a:pt x="1416" y="1401"/>
                  </a:lnTo>
                  <a:lnTo>
                    <a:pt x="1431" y="1321"/>
                  </a:lnTo>
                  <a:lnTo>
                    <a:pt x="1446" y="1241"/>
                  </a:lnTo>
                  <a:lnTo>
                    <a:pt x="1460" y="1161"/>
                  </a:lnTo>
                  <a:lnTo>
                    <a:pt x="1475" y="1081"/>
                  </a:lnTo>
                  <a:lnTo>
                    <a:pt x="1490" y="1001"/>
                  </a:lnTo>
                  <a:lnTo>
                    <a:pt x="1504" y="922"/>
                  </a:lnTo>
                  <a:lnTo>
                    <a:pt x="1519" y="842"/>
                  </a:lnTo>
                  <a:lnTo>
                    <a:pt x="1533" y="762"/>
                  </a:lnTo>
                  <a:lnTo>
                    <a:pt x="1548" y="682"/>
                  </a:lnTo>
                  <a:lnTo>
                    <a:pt x="1562" y="603"/>
                  </a:lnTo>
                  <a:lnTo>
                    <a:pt x="1577" y="523"/>
                  </a:lnTo>
                  <a:lnTo>
                    <a:pt x="1591" y="444"/>
                  </a:lnTo>
                  <a:lnTo>
                    <a:pt x="1606" y="364"/>
                  </a:lnTo>
                  <a:lnTo>
                    <a:pt x="1620" y="285"/>
                  </a:lnTo>
                  <a:lnTo>
                    <a:pt x="1533" y="269"/>
                  </a:lnTo>
                  <a:lnTo>
                    <a:pt x="1445" y="252"/>
                  </a:lnTo>
                  <a:lnTo>
                    <a:pt x="1358" y="236"/>
                  </a:lnTo>
                  <a:lnTo>
                    <a:pt x="1270" y="219"/>
                  </a:lnTo>
                  <a:lnTo>
                    <a:pt x="1183" y="202"/>
                  </a:lnTo>
                  <a:lnTo>
                    <a:pt x="1096" y="185"/>
                  </a:lnTo>
                  <a:lnTo>
                    <a:pt x="1008" y="168"/>
                  </a:lnTo>
                  <a:lnTo>
                    <a:pt x="921" y="150"/>
                  </a:lnTo>
                  <a:lnTo>
                    <a:pt x="834" y="132"/>
                  </a:lnTo>
                  <a:lnTo>
                    <a:pt x="746" y="114"/>
                  </a:lnTo>
                  <a:lnTo>
                    <a:pt x="659" y="96"/>
                  </a:lnTo>
                  <a:lnTo>
                    <a:pt x="572" y="78"/>
                  </a:lnTo>
                  <a:lnTo>
                    <a:pt x="485" y="59"/>
                  </a:lnTo>
                  <a:lnTo>
                    <a:pt x="398" y="40"/>
                  </a:lnTo>
                  <a:lnTo>
                    <a:pt x="311" y="21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13" y="0"/>
                  </a:lnTo>
                  <a:lnTo>
                    <a:pt x="215" y="8"/>
                  </a:lnTo>
                  <a:lnTo>
                    <a:pt x="215" y="13"/>
                  </a:lnTo>
                  <a:lnTo>
                    <a:pt x="215" y="18"/>
                  </a:lnTo>
                  <a:lnTo>
                    <a:pt x="205" y="57"/>
                  </a:lnTo>
                  <a:lnTo>
                    <a:pt x="200" y="64"/>
                  </a:lnTo>
                  <a:lnTo>
                    <a:pt x="189" y="79"/>
                  </a:lnTo>
                  <a:lnTo>
                    <a:pt x="177" y="88"/>
                  </a:lnTo>
                  <a:lnTo>
                    <a:pt x="176" y="91"/>
                  </a:lnTo>
                  <a:lnTo>
                    <a:pt x="187" y="98"/>
                  </a:lnTo>
                  <a:lnTo>
                    <a:pt x="201" y="114"/>
                  </a:lnTo>
                  <a:lnTo>
                    <a:pt x="211" y="131"/>
                  </a:lnTo>
                  <a:lnTo>
                    <a:pt x="209" y="143"/>
                  </a:lnTo>
                  <a:lnTo>
                    <a:pt x="207" y="150"/>
                  </a:lnTo>
                  <a:lnTo>
                    <a:pt x="209" y="161"/>
                  </a:lnTo>
                  <a:lnTo>
                    <a:pt x="211" y="172"/>
                  </a:lnTo>
                  <a:lnTo>
                    <a:pt x="213" y="177"/>
                  </a:lnTo>
                  <a:lnTo>
                    <a:pt x="214" y="179"/>
                  </a:lnTo>
                  <a:lnTo>
                    <a:pt x="211" y="191"/>
                  </a:lnTo>
                  <a:lnTo>
                    <a:pt x="210" y="195"/>
                  </a:lnTo>
                  <a:lnTo>
                    <a:pt x="211" y="199"/>
                  </a:lnTo>
                  <a:lnTo>
                    <a:pt x="213" y="203"/>
                  </a:lnTo>
                  <a:lnTo>
                    <a:pt x="216" y="207"/>
                  </a:lnTo>
                  <a:lnTo>
                    <a:pt x="219" y="209"/>
                  </a:lnTo>
                  <a:lnTo>
                    <a:pt x="213" y="216"/>
                  </a:lnTo>
                  <a:lnTo>
                    <a:pt x="212" y="230"/>
                  </a:lnTo>
                  <a:lnTo>
                    <a:pt x="212" y="257"/>
                  </a:lnTo>
                  <a:lnTo>
                    <a:pt x="208" y="270"/>
                  </a:lnTo>
                  <a:lnTo>
                    <a:pt x="196" y="293"/>
                  </a:lnTo>
                  <a:lnTo>
                    <a:pt x="188" y="315"/>
                  </a:lnTo>
                  <a:lnTo>
                    <a:pt x="174" y="343"/>
                  </a:lnTo>
                  <a:lnTo>
                    <a:pt x="164" y="357"/>
                  </a:lnTo>
                  <a:lnTo>
                    <a:pt x="157" y="372"/>
                  </a:lnTo>
                  <a:lnTo>
                    <a:pt x="150" y="377"/>
                  </a:lnTo>
                  <a:lnTo>
                    <a:pt x="148" y="384"/>
                  </a:lnTo>
                  <a:lnTo>
                    <a:pt x="146" y="392"/>
                  </a:lnTo>
                  <a:lnTo>
                    <a:pt x="147" y="398"/>
                  </a:lnTo>
                  <a:lnTo>
                    <a:pt x="145" y="404"/>
                  </a:lnTo>
                  <a:lnTo>
                    <a:pt x="152" y="423"/>
                  </a:lnTo>
                  <a:lnTo>
                    <a:pt x="153" y="433"/>
                  </a:lnTo>
                  <a:lnTo>
                    <a:pt x="151" y="443"/>
                  </a:lnTo>
                  <a:lnTo>
                    <a:pt x="116" y="503"/>
                  </a:lnTo>
                  <a:lnTo>
                    <a:pt x="96" y="523"/>
                  </a:lnTo>
                  <a:lnTo>
                    <a:pt x="91" y="532"/>
                  </a:lnTo>
                  <a:lnTo>
                    <a:pt x="97" y="530"/>
                  </a:lnTo>
                  <a:lnTo>
                    <a:pt x="105" y="523"/>
                  </a:lnTo>
                  <a:lnTo>
                    <a:pt x="126" y="500"/>
                  </a:lnTo>
                  <a:lnTo>
                    <a:pt x="128" y="499"/>
                  </a:lnTo>
                  <a:lnTo>
                    <a:pt x="141" y="504"/>
                  </a:lnTo>
                  <a:lnTo>
                    <a:pt x="145" y="503"/>
                  </a:lnTo>
                  <a:lnTo>
                    <a:pt x="148" y="506"/>
                  </a:lnTo>
                  <a:lnTo>
                    <a:pt x="149" y="507"/>
                  </a:lnTo>
                  <a:lnTo>
                    <a:pt x="142" y="516"/>
                  </a:lnTo>
                  <a:lnTo>
                    <a:pt x="135" y="518"/>
                  </a:lnTo>
                  <a:lnTo>
                    <a:pt x="127" y="518"/>
                  </a:lnTo>
                  <a:lnTo>
                    <a:pt x="117" y="519"/>
                  </a:lnTo>
                  <a:lnTo>
                    <a:pt x="111" y="523"/>
                  </a:lnTo>
                  <a:lnTo>
                    <a:pt x="99" y="539"/>
                  </a:lnTo>
                  <a:lnTo>
                    <a:pt x="95" y="542"/>
                  </a:lnTo>
                  <a:lnTo>
                    <a:pt x="90" y="559"/>
                  </a:lnTo>
                  <a:lnTo>
                    <a:pt x="85" y="566"/>
                  </a:lnTo>
                  <a:lnTo>
                    <a:pt x="78" y="561"/>
                  </a:lnTo>
                  <a:lnTo>
                    <a:pt x="74" y="556"/>
                  </a:lnTo>
                  <a:lnTo>
                    <a:pt x="75" y="554"/>
                  </a:lnTo>
                  <a:lnTo>
                    <a:pt x="79" y="546"/>
                  </a:lnTo>
                  <a:lnTo>
                    <a:pt x="81" y="543"/>
                  </a:lnTo>
                  <a:lnTo>
                    <a:pt x="68" y="554"/>
                  </a:lnTo>
                  <a:lnTo>
                    <a:pt x="59" y="563"/>
                  </a:lnTo>
                  <a:lnTo>
                    <a:pt x="52" y="575"/>
                  </a:lnTo>
                  <a:lnTo>
                    <a:pt x="52" y="577"/>
                  </a:lnTo>
                  <a:lnTo>
                    <a:pt x="53" y="579"/>
                  </a:lnTo>
                  <a:lnTo>
                    <a:pt x="53" y="581"/>
                  </a:lnTo>
                  <a:lnTo>
                    <a:pt x="52" y="581"/>
                  </a:lnTo>
                  <a:lnTo>
                    <a:pt x="50" y="581"/>
                  </a:lnTo>
                  <a:lnTo>
                    <a:pt x="49" y="582"/>
                  </a:lnTo>
                  <a:lnTo>
                    <a:pt x="48" y="584"/>
                  </a:lnTo>
                  <a:lnTo>
                    <a:pt x="46" y="588"/>
                  </a:lnTo>
                  <a:lnTo>
                    <a:pt x="33" y="603"/>
                  </a:lnTo>
                  <a:lnTo>
                    <a:pt x="29" y="609"/>
                  </a:lnTo>
                  <a:lnTo>
                    <a:pt x="23" y="620"/>
                  </a:lnTo>
                  <a:lnTo>
                    <a:pt x="17" y="631"/>
                  </a:lnTo>
                  <a:lnTo>
                    <a:pt x="15" y="638"/>
                  </a:lnTo>
                  <a:lnTo>
                    <a:pt x="12" y="644"/>
                  </a:lnTo>
                  <a:lnTo>
                    <a:pt x="7" y="650"/>
                  </a:lnTo>
                  <a:lnTo>
                    <a:pt x="3" y="657"/>
                  </a:lnTo>
                  <a:lnTo>
                    <a:pt x="3" y="663"/>
                  </a:lnTo>
                  <a:lnTo>
                    <a:pt x="6" y="673"/>
                  </a:lnTo>
                  <a:lnTo>
                    <a:pt x="10" y="701"/>
                  </a:lnTo>
                  <a:lnTo>
                    <a:pt x="10" y="713"/>
                  </a:lnTo>
                  <a:lnTo>
                    <a:pt x="2" y="732"/>
                  </a:lnTo>
                  <a:lnTo>
                    <a:pt x="0" y="742"/>
                  </a:lnTo>
                  <a:lnTo>
                    <a:pt x="5" y="748"/>
                  </a:lnTo>
                  <a:lnTo>
                    <a:pt x="9" y="752"/>
                  </a:lnTo>
                  <a:lnTo>
                    <a:pt x="45" y="802"/>
                  </a:lnTo>
                  <a:lnTo>
                    <a:pt x="62" y="817"/>
                  </a:lnTo>
                  <a:lnTo>
                    <a:pt x="67" y="824"/>
                  </a:lnTo>
                  <a:lnTo>
                    <a:pt x="76" y="846"/>
                  </a:lnTo>
                  <a:lnTo>
                    <a:pt x="76" y="850"/>
                  </a:lnTo>
                  <a:lnTo>
                    <a:pt x="75" y="860"/>
                  </a:lnTo>
                  <a:lnTo>
                    <a:pt x="75" y="864"/>
                  </a:lnTo>
                  <a:lnTo>
                    <a:pt x="78" y="866"/>
                  </a:lnTo>
                  <a:lnTo>
                    <a:pt x="85" y="870"/>
                  </a:lnTo>
                  <a:lnTo>
                    <a:pt x="88" y="873"/>
                  </a:lnTo>
                  <a:lnTo>
                    <a:pt x="97" y="885"/>
                  </a:lnTo>
                  <a:lnTo>
                    <a:pt x="130" y="966"/>
                  </a:lnTo>
                  <a:lnTo>
                    <a:pt x="130" y="974"/>
                  </a:lnTo>
                  <a:lnTo>
                    <a:pt x="127" y="993"/>
                  </a:lnTo>
                  <a:lnTo>
                    <a:pt x="129" y="1004"/>
                  </a:lnTo>
                  <a:lnTo>
                    <a:pt x="130" y="1010"/>
                  </a:lnTo>
                  <a:lnTo>
                    <a:pt x="132" y="1013"/>
                  </a:lnTo>
                  <a:lnTo>
                    <a:pt x="135" y="1015"/>
                  </a:lnTo>
                  <a:lnTo>
                    <a:pt x="136" y="1019"/>
                  </a:lnTo>
                  <a:lnTo>
                    <a:pt x="137" y="1024"/>
                  </a:lnTo>
                  <a:lnTo>
                    <a:pt x="138" y="1029"/>
                  </a:lnTo>
                  <a:lnTo>
                    <a:pt x="139" y="1036"/>
                  </a:lnTo>
                  <a:lnTo>
                    <a:pt x="131" y="1066"/>
                  </a:lnTo>
                  <a:lnTo>
                    <a:pt x="135" y="1094"/>
                  </a:lnTo>
                  <a:lnTo>
                    <a:pt x="133" y="1097"/>
                  </a:lnTo>
                  <a:lnTo>
                    <a:pt x="127" y="1100"/>
                  </a:lnTo>
                  <a:lnTo>
                    <a:pt x="121" y="1109"/>
                  </a:lnTo>
                  <a:lnTo>
                    <a:pt x="113" y="1127"/>
                  </a:lnTo>
                  <a:lnTo>
                    <a:pt x="103" y="1156"/>
                  </a:lnTo>
                  <a:lnTo>
                    <a:pt x="94" y="1171"/>
                  </a:lnTo>
                  <a:lnTo>
                    <a:pt x="98" y="1188"/>
                  </a:lnTo>
                  <a:lnTo>
                    <a:pt x="96" y="1195"/>
                  </a:lnTo>
                  <a:lnTo>
                    <a:pt x="98" y="1199"/>
                  </a:lnTo>
                  <a:lnTo>
                    <a:pt x="99" y="1206"/>
                  </a:lnTo>
                  <a:lnTo>
                    <a:pt x="100" y="1218"/>
                  </a:lnTo>
                  <a:lnTo>
                    <a:pt x="100" y="1239"/>
                  </a:lnTo>
                  <a:lnTo>
                    <a:pt x="102" y="1249"/>
                  </a:lnTo>
                  <a:lnTo>
                    <a:pt x="106" y="1254"/>
                  </a:lnTo>
                  <a:lnTo>
                    <a:pt x="113" y="1286"/>
                  </a:lnTo>
                  <a:lnTo>
                    <a:pt x="112" y="1291"/>
                  </a:lnTo>
                  <a:lnTo>
                    <a:pt x="109" y="1306"/>
                  </a:lnTo>
                  <a:lnTo>
                    <a:pt x="108" y="1310"/>
                  </a:lnTo>
                  <a:lnTo>
                    <a:pt x="110" y="1320"/>
                  </a:lnTo>
                  <a:lnTo>
                    <a:pt x="110" y="1324"/>
                  </a:lnTo>
                  <a:lnTo>
                    <a:pt x="106" y="1335"/>
                  </a:lnTo>
                  <a:lnTo>
                    <a:pt x="101" y="1340"/>
                  </a:lnTo>
                  <a:lnTo>
                    <a:pt x="95" y="1343"/>
                  </a:lnTo>
                  <a:lnTo>
                    <a:pt x="89" y="1350"/>
                  </a:lnTo>
                  <a:lnTo>
                    <a:pt x="88" y="1363"/>
                  </a:lnTo>
                  <a:lnTo>
                    <a:pt x="94" y="1380"/>
                  </a:lnTo>
                  <a:lnTo>
                    <a:pt x="113" y="1411"/>
                  </a:lnTo>
                  <a:lnTo>
                    <a:pt x="128" y="1430"/>
                  </a:lnTo>
                  <a:lnTo>
                    <a:pt x="130" y="1435"/>
                  </a:lnTo>
                  <a:lnTo>
                    <a:pt x="132" y="1442"/>
                  </a:lnTo>
                  <a:lnTo>
                    <a:pt x="138" y="1450"/>
                  </a:lnTo>
                  <a:lnTo>
                    <a:pt x="149" y="1462"/>
                  </a:lnTo>
                  <a:lnTo>
                    <a:pt x="157" y="1475"/>
                  </a:lnTo>
                  <a:lnTo>
                    <a:pt x="199" y="1566"/>
                  </a:lnTo>
                  <a:lnTo>
                    <a:pt x="208" y="1578"/>
                  </a:lnTo>
                  <a:lnTo>
                    <a:pt x="246" y="1609"/>
                  </a:lnTo>
                  <a:lnTo>
                    <a:pt x="254" y="1622"/>
                  </a:lnTo>
                  <a:lnTo>
                    <a:pt x="257" y="1650"/>
                  </a:lnTo>
                  <a:lnTo>
                    <a:pt x="264" y="1660"/>
                  </a:lnTo>
                  <a:lnTo>
                    <a:pt x="259" y="1682"/>
                  </a:lnTo>
                  <a:lnTo>
                    <a:pt x="262" y="1689"/>
                  </a:lnTo>
                  <a:lnTo>
                    <a:pt x="262" y="1686"/>
                  </a:lnTo>
                  <a:lnTo>
                    <a:pt x="264" y="1677"/>
                  </a:lnTo>
                  <a:lnTo>
                    <a:pt x="282" y="1695"/>
                  </a:lnTo>
                  <a:lnTo>
                    <a:pt x="286" y="1704"/>
                  </a:lnTo>
                  <a:lnTo>
                    <a:pt x="287" y="1707"/>
                  </a:lnTo>
                  <a:lnTo>
                    <a:pt x="287" y="1716"/>
                  </a:lnTo>
                  <a:lnTo>
                    <a:pt x="288" y="1720"/>
                  </a:lnTo>
                  <a:lnTo>
                    <a:pt x="295" y="1734"/>
                  </a:lnTo>
                  <a:lnTo>
                    <a:pt x="306" y="1764"/>
                  </a:lnTo>
                  <a:lnTo>
                    <a:pt x="316" y="1783"/>
                  </a:lnTo>
                  <a:lnTo>
                    <a:pt x="320" y="1794"/>
                  </a:lnTo>
                  <a:lnTo>
                    <a:pt x="320" y="1804"/>
                  </a:lnTo>
                  <a:lnTo>
                    <a:pt x="316" y="1794"/>
                  </a:lnTo>
                  <a:lnTo>
                    <a:pt x="308" y="1785"/>
                  </a:lnTo>
                  <a:lnTo>
                    <a:pt x="302" y="1774"/>
                  </a:lnTo>
                  <a:lnTo>
                    <a:pt x="302" y="1762"/>
                  </a:lnTo>
                  <a:lnTo>
                    <a:pt x="299" y="1754"/>
                  </a:lnTo>
                  <a:lnTo>
                    <a:pt x="285" y="1731"/>
                  </a:lnTo>
                  <a:lnTo>
                    <a:pt x="279" y="1724"/>
                  </a:lnTo>
                  <a:lnTo>
                    <a:pt x="284" y="1752"/>
                  </a:lnTo>
                  <a:lnTo>
                    <a:pt x="283" y="1764"/>
                  </a:lnTo>
                  <a:lnTo>
                    <a:pt x="262" y="1805"/>
                  </a:lnTo>
                  <a:lnTo>
                    <a:pt x="249" y="1820"/>
                  </a:lnTo>
                  <a:lnTo>
                    <a:pt x="245" y="1826"/>
                  </a:lnTo>
                  <a:lnTo>
                    <a:pt x="255" y="1829"/>
                  </a:lnTo>
                  <a:lnTo>
                    <a:pt x="257" y="1829"/>
                  </a:lnTo>
                  <a:lnTo>
                    <a:pt x="260" y="1828"/>
                  </a:lnTo>
                  <a:lnTo>
                    <a:pt x="261" y="1827"/>
                  </a:lnTo>
                  <a:lnTo>
                    <a:pt x="261" y="1826"/>
                  </a:lnTo>
                  <a:lnTo>
                    <a:pt x="267" y="1821"/>
                  </a:lnTo>
                  <a:lnTo>
                    <a:pt x="269" y="1817"/>
                  </a:lnTo>
                  <a:lnTo>
                    <a:pt x="273" y="1814"/>
                  </a:lnTo>
                  <a:lnTo>
                    <a:pt x="279" y="1811"/>
                  </a:lnTo>
                  <a:lnTo>
                    <a:pt x="276" y="1809"/>
                  </a:lnTo>
                  <a:lnTo>
                    <a:pt x="275" y="1807"/>
                  </a:lnTo>
                  <a:lnTo>
                    <a:pt x="273" y="1801"/>
                  </a:lnTo>
                  <a:lnTo>
                    <a:pt x="276" y="1800"/>
                  </a:lnTo>
                  <a:lnTo>
                    <a:pt x="279" y="1799"/>
                  </a:lnTo>
                  <a:lnTo>
                    <a:pt x="282" y="1797"/>
                  </a:lnTo>
                  <a:lnTo>
                    <a:pt x="284" y="1794"/>
                  </a:lnTo>
                  <a:lnTo>
                    <a:pt x="288" y="1808"/>
                  </a:lnTo>
                  <a:lnTo>
                    <a:pt x="296" y="1819"/>
                  </a:lnTo>
                  <a:lnTo>
                    <a:pt x="316" y="1835"/>
                  </a:lnTo>
                  <a:lnTo>
                    <a:pt x="318" y="1837"/>
                  </a:lnTo>
                  <a:lnTo>
                    <a:pt x="321" y="1841"/>
                  </a:lnTo>
                  <a:lnTo>
                    <a:pt x="324" y="1847"/>
                  </a:lnTo>
                  <a:lnTo>
                    <a:pt x="325" y="1860"/>
                  </a:lnTo>
                  <a:lnTo>
                    <a:pt x="328" y="1864"/>
                  </a:lnTo>
                  <a:lnTo>
                    <a:pt x="336" y="1870"/>
                  </a:lnTo>
                  <a:lnTo>
                    <a:pt x="340" y="1875"/>
                  </a:lnTo>
                  <a:lnTo>
                    <a:pt x="346" y="1889"/>
                  </a:lnTo>
                  <a:lnTo>
                    <a:pt x="350" y="1892"/>
                  </a:lnTo>
                  <a:lnTo>
                    <a:pt x="354" y="1890"/>
                  </a:lnTo>
                  <a:lnTo>
                    <a:pt x="357" y="1885"/>
                  </a:lnTo>
                  <a:lnTo>
                    <a:pt x="357" y="1878"/>
                  </a:lnTo>
                  <a:lnTo>
                    <a:pt x="373" y="1898"/>
                  </a:lnTo>
                  <a:lnTo>
                    <a:pt x="381" y="1911"/>
                  </a:lnTo>
                  <a:lnTo>
                    <a:pt x="391" y="1922"/>
                  </a:lnTo>
                  <a:lnTo>
                    <a:pt x="395" y="1928"/>
                  </a:lnTo>
                  <a:lnTo>
                    <a:pt x="401" y="1934"/>
                  </a:lnTo>
                  <a:lnTo>
                    <a:pt x="408" y="1938"/>
                  </a:lnTo>
                  <a:lnTo>
                    <a:pt x="416" y="1939"/>
                  </a:lnTo>
                  <a:lnTo>
                    <a:pt x="422" y="1935"/>
                  </a:lnTo>
                  <a:lnTo>
                    <a:pt x="423" y="1927"/>
                  </a:lnTo>
                  <a:lnTo>
                    <a:pt x="421" y="1920"/>
                  </a:lnTo>
                  <a:lnTo>
                    <a:pt x="419" y="1915"/>
                  </a:lnTo>
                  <a:lnTo>
                    <a:pt x="425" y="1910"/>
                  </a:lnTo>
                  <a:lnTo>
                    <a:pt x="427" y="1918"/>
                  </a:lnTo>
                  <a:lnTo>
                    <a:pt x="431" y="1921"/>
                  </a:lnTo>
                  <a:lnTo>
                    <a:pt x="434" y="1920"/>
                  </a:lnTo>
                  <a:lnTo>
                    <a:pt x="435" y="1913"/>
                  </a:lnTo>
                  <a:lnTo>
                    <a:pt x="432" y="1906"/>
                  </a:lnTo>
                  <a:lnTo>
                    <a:pt x="423" y="1894"/>
                  </a:lnTo>
                  <a:lnTo>
                    <a:pt x="420" y="1888"/>
                  </a:lnTo>
                  <a:lnTo>
                    <a:pt x="422" y="1887"/>
                  </a:lnTo>
                  <a:lnTo>
                    <a:pt x="426" y="1884"/>
                  </a:lnTo>
                  <a:lnTo>
                    <a:pt x="428" y="1883"/>
                  </a:lnTo>
                  <a:lnTo>
                    <a:pt x="426" y="1878"/>
                  </a:lnTo>
                  <a:lnTo>
                    <a:pt x="427" y="1873"/>
                  </a:lnTo>
                  <a:lnTo>
                    <a:pt x="431" y="1870"/>
                  </a:lnTo>
                  <a:lnTo>
                    <a:pt x="442" y="1869"/>
                  </a:lnTo>
                  <a:lnTo>
                    <a:pt x="439" y="1864"/>
                  </a:lnTo>
                  <a:lnTo>
                    <a:pt x="431" y="1856"/>
                  </a:lnTo>
                  <a:lnTo>
                    <a:pt x="430" y="1847"/>
                  </a:lnTo>
                  <a:lnTo>
                    <a:pt x="435" y="1822"/>
                  </a:lnTo>
                  <a:lnTo>
                    <a:pt x="436" y="1810"/>
                  </a:lnTo>
                  <a:lnTo>
                    <a:pt x="450" y="1812"/>
                  </a:lnTo>
                  <a:lnTo>
                    <a:pt x="459" y="1812"/>
                  </a:lnTo>
                  <a:lnTo>
                    <a:pt x="467" y="1807"/>
                  </a:lnTo>
                  <a:lnTo>
                    <a:pt x="476" y="1796"/>
                  </a:lnTo>
                  <a:lnTo>
                    <a:pt x="509" y="1825"/>
                  </a:lnTo>
                  <a:lnTo>
                    <a:pt x="513" y="1833"/>
                  </a:lnTo>
                  <a:lnTo>
                    <a:pt x="514" y="1838"/>
                  </a:lnTo>
                  <a:lnTo>
                    <a:pt x="517" y="1842"/>
                  </a:lnTo>
                  <a:lnTo>
                    <a:pt x="522" y="1845"/>
                  </a:lnTo>
                  <a:lnTo>
                    <a:pt x="532" y="1850"/>
                  </a:lnTo>
                  <a:lnTo>
                    <a:pt x="549" y="1861"/>
                  </a:lnTo>
                  <a:lnTo>
                    <a:pt x="556" y="1862"/>
                  </a:lnTo>
                  <a:lnTo>
                    <a:pt x="560" y="1862"/>
                  </a:lnTo>
                  <a:lnTo>
                    <a:pt x="565" y="1860"/>
                  </a:lnTo>
                  <a:lnTo>
                    <a:pt x="580" y="1851"/>
                  </a:lnTo>
                  <a:lnTo>
                    <a:pt x="582" y="1849"/>
                  </a:lnTo>
                  <a:lnTo>
                    <a:pt x="585" y="1846"/>
                  </a:lnTo>
                  <a:lnTo>
                    <a:pt x="589" y="1837"/>
                  </a:lnTo>
                  <a:lnTo>
                    <a:pt x="590" y="1835"/>
                  </a:lnTo>
                  <a:lnTo>
                    <a:pt x="594" y="1833"/>
                  </a:lnTo>
                  <a:lnTo>
                    <a:pt x="601" y="1831"/>
                  </a:lnTo>
                  <a:lnTo>
                    <a:pt x="608" y="1829"/>
                  </a:lnTo>
                  <a:lnTo>
                    <a:pt x="614" y="1830"/>
                  </a:lnTo>
                  <a:lnTo>
                    <a:pt x="619" y="1836"/>
                  </a:lnTo>
                  <a:lnTo>
                    <a:pt x="618" y="1842"/>
                  </a:lnTo>
                  <a:lnTo>
                    <a:pt x="609" y="1854"/>
                  </a:lnTo>
                  <a:lnTo>
                    <a:pt x="623" y="1862"/>
                  </a:lnTo>
                  <a:lnTo>
                    <a:pt x="641" y="1867"/>
                  </a:lnTo>
                  <a:lnTo>
                    <a:pt x="637" y="1872"/>
                  </a:lnTo>
                  <a:lnTo>
                    <a:pt x="635" y="1873"/>
                  </a:lnTo>
                  <a:lnTo>
                    <a:pt x="632" y="1875"/>
                  </a:lnTo>
                  <a:lnTo>
                    <a:pt x="636" y="1877"/>
                  </a:lnTo>
                  <a:lnTo>
                    <a:pt x="641" y="1878"/>
                  </a:lnTo>
                  <a:lnTo>
                    <a:pt x="648" y="1877"/>
                  </a:lnTo>
                  <a:lnTo>
                    <a:pt x="654" y="1876"/>
                  </a:lnTo>
                  <a:lnTo>
                    <a:pt x="655" y="1872"/>
                  </a:lnTo>
                  <a:lnTo>
                    <a:pt x="659" y="1872"/>
                  </a:lnTo>
                  <a:lnTo>
                    <a:pt x="671" y="1876"/>
                  </a:lnTo>
                  <a:lnTo>
                    <a:pt x="676" y="1877"/>
                  </a:lnTo>
                  <a:lnTo>
                    <a:pt x="690" y="1877"/>
                  </a:lnTo>
                  <a:lnTo>
                    <a:pt x="698" y="1874"/>
                  </a:lnTo>
                  <a:lnTo>
                    <a:pt x="707" y="1867"/>
                  </a:lnTo>
                  <a:lnTo>
                    <a:pt x="721" y="1852"/>
                  </a:lnTo>
                  <a:lnTo>
                    <a:pt x="723" y="1852"/>
                  </a:lnTo>
                  <a:lnTo>
                    <a:pt x="719" y="1862"/>
                  </a:lnTo>
                  <a:lnTo>
                    <a:pt x="715" y="1870"/>
                  </a:lnTo>
                  <a:lnTo>
                    <a:pt x="708" y="1875"/>
                  </a:lnTo>
                  <a:lnTo>
                    <a:pt x="701" y="1879"/>
                  </a:lnTo>
                  <a:lnTo>
                    <a:pt x="697" y="1880"/>
                  </a:lnTo>
                  <a:lnTo>
                    <a:pt x="693" y="1880"/>
                  </a:lnTo>
                  <a:lnTo>
                    <a:pt x="688" y="1880"/>
                  </a:lnTo>
                  <a:lnTo>
                    <a:pt x="685" y="1882"/>
                  </a:lnTo>
                  <a:lnTo>
                    <a:pt x="683" y="1886"/>
                  </a:lnTo>
                  <a:lnTo>
                    <a:pt x="683" y="1890"/>
                  </a:lnTo>
                  <a:lnTo>
                    <a:pt x="684" y="1893"/>
                  </a:lnTo>
                  <a:lnTo>
                    <a:pt x="686" y="1895"/>
                  </a:lnTo>
                  <a:lnTo>
                    <a:pt x="702" y="1895"/>
                  </a:lnTo>
                  <a:lnTo>
                    <a:pt x="711" y="1894"/>
                  </a:lnTo>
                  <a:lnTo>
                    <a:pt x="716" y="1890"/>
                  </a:lnTo>
                  <a:lnTo>
                    <a:pt x="717" y="1884"/>
                  </a:lnTo>
                  <a:lnTo>
                    <a:pt x="719" y="1881"/>
                  </a:lnTo>
                  <a:lnTo>
                    <a:pt x="725" y="1876"/>
                  </a:lnTo>
                  <a:lnTo>
                    <a:pt x="727" y="1875"/>
                  </a:lnTo>
                  <a:lnTo>
                    <a:pt x="729" y="1876"/>
                  </a:lnTo>
                  <a:lnTo>
                    <a:pt x="731" y="1878"/>
                  </a:lnTo>
                  <a:lnTo>
                    <a:pt x="734" y="1879"/>
                  </a:lnTo>
                  <a:lnTo>
                    <a:pt x="736" y="1879"/>
                  </a:lnTo>
                  <a:lnTo>
                    <a:pt x="739" y="1876"/>
                  </a:lnTo>
                  <a:lnTo>
                    <a:pt x="741" y="1875"/>
                  </a:lnTo>
                  <a:lnTo>
                    <a:pt x="749" y="1876"/>
                  </a:lnTo>
                  <a:lnTo>
                    <a:pt x="755" y="1879"/>
                  </a:lnTo>
                  <a:lnTo>
                    <a:pt x="759" y="1883"/>
                  </a:lnTo>
                  <a:lnTo>
                    <a:pt x="779" y="1908"/>
                  </a:lnTo>
                  <a:lnTo>
                    <a:pt x="785" y="1911"/>
                  </a:lnTo>
                  <a:lnTo>
                    <a:pt x="788" y="1915"/>
                  </a:lnTo>
                  <a:lnTo>
                    <a:pt x="793" y="1924"/>
                  </a:lnTo>
                  <a:lnTo>
                    <a:pt x="796" y="1932"/>
                  </a:lnTo>
                  <a:lnTo>
                    <a:pt x="795" y="1935"/>
                  </a:lnTo>
                  <a:lnTo>
                    <a:pt x="790" y="1932"/>
                  </a:lnTo>
                  <a:lnTo>
                    <a:pt x="784" y="1925"/>
                  </a:lnTo>
                  <a:lnTo>
                    <a:pt x="779" y="1916"/>
                  </a:lnTo>
                  <a:lnTo>
                    <a:pt x="777" y="1910"/>
                  </a:lnTo>
                  <a:lnTo>
                    <a:pt x="770" y="1910"/>
                  </a:lnTo>
                  <a:lnTo>
                    <a:pt x="763" y="1904"/>
                  </a:lnTo>
                  <a:lnTo>
                    <a:pt x="753" y="1892"/>
                  </a:lnTo>
                  <a:lnTo>
                    <a:pt x="752" y="1889"/>
                  </a:lnTo>
                  <a:lnTo>
                    <a:pt x="752" y="1886"/>
                  </a:lnTo>
                  <a:lnTo>
                    <a:pt x="751" y="1882"/>
                  </a:lnTo>
                  <a:lnTo>
                    <a:pt x="748" y="1879"/>
                  </a:lnTo>
                  <a:lnTo>
                    <a:pt x="744" y="1879"/>
                  </a:lnTo>
                  <a:lnTo>
                    <a:pt x="741" y="1880"/>
                  </a:lnTo>
                  <a:lnTo>
                    <a:pt x="738" y="1882"/>
                  </a:lnTo>
                  <a:lnTo>
                    <a:pt x="736" y="1883"/>
                  </a:lnTo>
                  <a:lnTo>
                    <a:pt x="728" y="1881"/>
                  </a:lnTo>
                  <a:lnTo>
                    <a:pt x="724" y="1881"/>
                  </a:lnTo>
                  <a:lnTo>
                    <a:pt x="722" y="1885"/>
                  </a:lnTo>
                  <a:lnTo>
                    <a:pt x="721" y="1888"/>
                  </a:lnTo>
                  <a:lnTo>
                    <a:pt x="719" y="1893"/>
                  </a:lnTo>
                  <a:lnTo>
                    <a:pt x="717" y="1896"/>
                  </a:lnTo>
                  <a:lnTo>
                    <a:pt x="715" y="1898"/>
                  </a:lnTo>
                  <a:lnTo>
                    <a:pt x="712" y="1897"/>
                  </a:lnTo>
                  <a:lnTo>
                    <a:pt x="708" y="1898"/>
                  </a:lnTo>
                  <a:lnTo>
                    <a:pt x="705" y="1900"/>
                  </a:lnTo>
                  <a:lnTo>
                    <a:pt x="703" y="1903"/>
                  </a:lnTo>
                  <a:lnTo>
                    <a:pt x="705" y="1904"/>
                  </a:lnTo>
                  <a:lnTo>
                    <a:pt x="714" y="1910"/>
                  </a:lnTo>
                  <a:lnTo>
                    <a:pt x="707" y="1912"/>
                  </a:lnTo>
                  <a:lnTo>
                    <a:pt x="699" y="1910"/>
                  </a:lnTo>
                  <a:lnTo>
                    <a:pt x="686" y="1901"/>
                  </a:lnTo>
                  <a:lnTo>
                    <a:pt x="645" y="1888"/>
                  </a:lnTo>
                  <a:lnTo>
                    <a:pt x="629" y="1879"/>
                  </a:lnTo>
                  <a:lnTo>
                    <a:pt x="588" y="1866"/>
                  </a:lnTo>
                  <a:lnTo>
                    <a:pt x="579" y="1866"/>
                  </a:lnTo>
                  <a:lnTo>
                    <a:pt x="561" y="1874"/>
                  </a:lnTo>
                  <a:lnTo>
                    <a:pt x="552" y="1874"/>
                  </a:lnTo>
                  <a:lnTo>
                    <a:pt x="546" y="1871"/>
                  </a:lnTo>
                  <a:lnTo>
                    <a:pt x="535" y="1857"/>
                  </a:lnTo>
                  <a:lnTo>
                    <a:pt x="528" y="1854"/>
                  </a:lnTo>
                  <a:lnTo>
                    <a:pt x="520" y="1853"/>
                  </a:lnTo>
                  <a:lnTo>
                    <a:pt x="514" y="1856"/>
                  </a:lnTo>
                  <a:lnTo>
                    <a:pt x="494" y="1869"/>
                  </a:lnTo>
                  <a:lnTo>
                    <a:pt x="490" y="1870"/>
                  </a:lnTo>
                  <a:lnTo>
                    <a:pt x="485" y="1870"/>
                  </a:lnTo>
                  <a:lnTo>
                    <a:pt x="481" y="1868"/>
                  </a:lnTo>
                  <a:lnTo>
                    <a:pt x="478" y="1866"/>
                  </a:lnTo>
                  <a:lnTo>
                    <a:pt x="476" y="1865"/>
                  </a:lnTo>
                  <a:lnTo>
                    <a:pt x="471" y="1875"/>
                  </a:lnTo>
                  <a:lnTo>
                    <a:pt x="465" y="1881"/>
                  </a:lnTo>
                  <a:lnTo>
                    <a:pt x="459" y="1885"/>
                  </a:lnTo>
                  <a:lnTo>
                    <a:pt x="453" y="1885"/>
                  </a:lnTo>
                  <a:lnTo>
                    <a:pt x="459" y="1902"/>
                  </a:lnTo>
                  <a:lnTo>
                    <a:pt x="472" y="1911"/>
                  </a:lnTo>
                  <a:lnTo>
                    <a:pt x="482" y="1922"/>
                  </a:lnTo>
                  <a:lnTo>
                    <a:pt x="481" y="1944"/>
                  </a:lnTo>
                  <a:lnTo>
                    <a:pt x="473" y="1959"/>
                  </a:lnTo>
                  <a:lnTo>
                    <a:pt x="470" y="1969"/>
                  </a:lnTo>
                  <a:lnTo>
                    <a:pt x="476" y="1974"/>
                  </a:lnTo>
                  <a:lnTo>
                    <a:pt x="483" y="1977"/>
                  </a:lnTo>
                  <a:lnTo>
                    <a:pt x="500" y="1987"/>
                  </a:lnTo>
                  <a:lnTo>
                    <a:pt x="506" y="1993"/>
                  </a:lnTo>
                  <a:lnTo>
                    <a:pt x="490" y="1996"/>
                  </a:lnTo>
                  <a:lnTo>
                    <a:pt x="492" y="1997"/>
                  </a:lnTo>
                  <a:lnTo>
                    <a:pt x="497" y="2000"/>
                  </a:lnTo>
                  <a:lnTo>
                    <a:pt x="493" y="2006"/>
                  </a:lnTo>
                  <a:lnTo>
                    <a:pt x="496" y="2008"/>
                  </a:lnTo>
                  <a:lnTo>
                    <a:pt x="505" y="2008"/>
                  </a:lnTo>
                  <a:lnTo>
                    <a:pt x="509" y="2012"/>
                  </a:lnTo>
                  <a:lnTo>
                    <a:pt x="510" y="2016"/>
                  </a:lnTo>
                  <a:lnTo>
                    <a:pt x="514" y="2034"/>
                  </a:lnTo>
                  <a:lnTo>
                    <a:pt x="518" y="2088"/>
                  </a:lnTo>
                  <a:lnTo>
                    <a:pt x="521" y="2098"/>
                  </a:lnTo>
                  <a:lnTo>
                    <a:pt x="525" y="2106"/>
                  </a:lnTo>
                  <a:lnTo>
                    <a:pt x="534" y="2107"/>
                  </a:lnTo>
                  <a:lnTo>
                    <a:pt x="536" y="2109"/>
                  </a:lnTo>
                  <a:lnTo>
                    <a:pt x="537" y="2111"/>
                  </a:lnTo>
                  <a:lnTo>
                    <a:pt x="539" y="2115"/>
                  </a:lnTo>
                  <a:lnTo>
                    <a:pt x="539" y="2117"/>
                  </a:lnTo>
                  <a:lnTo>
                    <a:pt x="538" y="2120"/>
                  </a:lnTo>
                  <a:lnTo>
                    <a:pt x="537" y="2123"/>
                  </a:lnTo>
                  <a:lnTo>
                    <a:pt x="538" y="2124"/>
                  </a:lnTo>
                  <a:lnTo>
                    <a:pt x="541" y="2125"/>
                  </a:lnTo>
                  <a:lnTo>
                    <a:pt x="546" y="2129"/>
                  </a:lnTo>
                  <a:lnTo>
                    <a:pt x="540" y="2132"/>
                  </a:lnTo>
                  <a:lnTo>
                    <a:pt x="532" y="2133"/>
                  </a:lnTo>
                  <a:lnTo>
                    <a:pt x="525" y="2131"/>
                  </a:lnTo>
                  <a:lnTo>
                    <a:pt x="519" y="2126"/>
                  </a:lnTo>
                  <a:lnTo>
                    <a:pt x="516" y="2120"/>
                  </a:lnTo>
                  <a:lnTo>
                    <a:pt x="513" y="2112"/>
                  </a:lnTo>
                  <a:lnTo>
                    <a:pt x="510" y="2105"/>
                  </a:lnTo>
                  <a:lnTo>
                    <a:pt x="506" y="2105"/>
                  </a:lnTo>
                  <a:lnTo>
                    <a:pt x="502" y="2101"/>
                  </a:lnTo>
                  <a:lnTo>
                    <a:pt x="499" y="2096"/>
                  </a:lnTo>
                  <a:lnTo>
                    <a:pt x="496" y="2093"/>
                  </a:lnTo>
                  <a:lnTo>
                    <a:pt x="488" y="2095"/>
                  </a:lnTo>
                  <a:lnTo>
                    <a:pt x="486" y="2091"/>
                  </a:lnTo>
                  <a:lnTo>
                    <a:pt x="486" y="2086"/>
                  </a:lnTo>
                  <a:lnTo>
                    <a:pt x="485" y="2082"/>
                  </a:lnTo>
                  <a:lnTo>
                    <a:pt x="481" y="2078"/>
                  </a:lnTo>
                  <a:lnTo>
                    <a:pt x="477" y="2077"/>
                  </a:lnTo>
                  <a:lnTo>
                    <a:pt x="475" y="2074"/>
                  </a:lnTo>
                  <a:lnTo>
                    <a:pt x="476" y="2066"/>
                  </a:lnTo>
                  <a:lnTo>
                    <a:pt x="474" y="2064"/>
                  </a:lnTo>
                  <a:lnTo>
                    <a:pt x="462" y="2064"/>
                  </a:lnTo>
                  <a:lnTo>
                    <a:pt x="458" y="2063"/>
                  </a:lnTo>
                  <a:lnTo>
                    <a:pt x="454" y="2053"/>
                  </a:lnTo>
                  <a:lnTo>
                    <a:pt x="452" y="2050"/>
                  </a:lnTo>
                  <a:lnTo>
                    <a:pt x="449" y="2048"/>
                  </a:lnTo>
                  <a:lnTo>
                    <a:pt x="443" y="2047"/>
                  </a:lnTo>
                  <a:lnTo>
                    <a:pt x="440" y="2045"/>
                  </a:lnTo>
                  <a:lnTo>
                    <a:pt x="436" y="2040"/>
                  </a:lnTo>
                  <a:lnTo>
                    <a:pt x="436" y="2036"/>
                  </a:lnTo>
                  <a:lnTo>
                    <a:pt x="437" y="2033"/>
                  </a:lnTo>
                  <a:lnTo>
                    <a:pt x="435" y="2027"/>
                  </a:lnTo>
                  <a:lnTo>
                    <a:pt x="436" y="2022"/>
                  </a:lnTo>
                  <a:lnTo>
                    <a:pt x="444" y="1995"/>
                  </a:lnTo>
                  <a:lnTo>
                    <a:pt x="445" y="1991"/>
                  </a:lnTo>
                  <a:lnTo>
                    <a:pt x="448" y="1989"/>
                  </a:lnTo>
                  <a:lnTo>
                    <a:pt x="454" y="1988"/>
                  </a:lnTo>
                  <a:lnTo>
                    <a:pt x="449" y="1987"/>
                  </a:lnTo>
                  <a:lnTo>
                    <a:pt x="447" y="1985"/>
                  </a:lnTo>
                  <a:lnTo>
                    <a:pt x="448" y="1981"/>
                  </a:lnTo>
                  <a:lnTo>
                    <a:pt x="449" y="1978"/>
                  </a:lnTo>
                  <a:lnTo>
                    <a:pt x="448" y="1959"/>
                  </a:lnTo>
                  <a:lnTo>
                    <a:pt x="445" y="1954"/>
                  </a:lnTo>
                  <a:lnTo>
                    <a:pt x="438" y="1951"/>
                  </a:lnTo>
                  <a:lnTo>
                    <a:pt x="423" y="1948"/>
                  </a:lnTo>
                  <a:lnTo>
                    <a:pt x="415" y="1948"/>
                  </a:lnTo>
                  <a:lnTo>
                    <a:pt x="409" y="1951"/>
                  </a:lnTo>
                  <a:lnTo>
                    <a:pt x="400" y="1967"/>
                  </a:lnTo>
                  <a:lnTo>
                    <a:pt x="398" y="1986"/>
                  </a:lnTo>
                  <a:lnTo>
                    <a:pt x="399" y="2006"/>
                  </a:lnTo>
                  <a:lnTo>
                    <a:pt x="397" y="2023"/>
                  </a:lnTo>
                  <a:lnTo>
                    <a:pt x="393" y="2031"/>
                  </a:lnTo>
                  <a:lnTo>
                    <a:pt x="384" y="2043"/>
                  </a:lnTo>
                  <a:lnTo>
                    <a:pt x="381" y="2053"/>
                  </a:lnTo>
                  <a:lnTo>
                    <a:pt x="379" y="2073"/>
                  </a:lnTo>
                  <a:lnTo>
                    <a:pt x="382" y="2077"/>
                  </a:lnTo>
                  <a:lnTo>
                    <a:pt x="387" y="2079"/>
                  </a:lnTo>
                  <a:lnTo>
                    <a:pt x="391" y="2080"/>
                  </a:lnTo>
                  <a:lnTo>
                    <a:pt x="395" y="2082"/>
                  </a:lnTo>
                  <a:lnTo>
                    <a:pt x="398" y="2091"/>
                  </a:lnTo>
                  <a:lnTo>
                    <a:pt x="398" y="2111"/>
                  </a:lnTo>
                  <a:lnTo>
                    <a:pt x="401" y="2120"/>
                  </a:lnTo>
                  <a:lnTo>
                    <a:pt x="404" y="2128"/>
                  </a:lnTo>
                  <a:lnTo>
                    <a:pt x="406" y="2137"/>
                  </a:lnTo>
                  <a:lnTo>
                    <a:pt x="406" y="2147"/>
                  </a:lnTo>
                  <a:lnTo>
                    <a:pt x="405" y="2156"/>
                  </a:lnTo>
                  <a:lnTo>
                    <a:pt x="399" y="2175"/>
                  </a:lnTo>
                  <a:lnTo>
                    <a:pt x="392" y="2191"/>
                  </a:lnTo>
                  <a:lnTo>
                    <a:pt x="388" y="2207"/>
                  </a:lnTo>
                  <a:lnTo>
                    <a:pt x="393" y="2225"/>
                  </a:lnTo>
                  <a:lnTo>
                    <a:pt x="402" y="2236"/>
                  </a:lnTo>
                  <a:lnTo>
                    <a:pt x="405" y="2243"/>
                  </a:lnTo>
                  <a:lnTo>
                    <a:pt x="406" y="2251"/>
                  </a:lnTo>
                  <a:lnTo>
                    <a:pt x="408" y="2257"/>
                  </a:lnTo>
                  <a:lnTo>
                    <a:pt x="427" y="2279"/>
                  </a:lnTo>
                  <a:lnTo>
                    <a:pt x="442" y="2309"/>
                  </a:lnTo>
                  <a:lnTo>
                    <a:pt x="451" y="2322"/>
                  </a:lnTo>
                  <a:lnTo>
                    <a:pt x="474" y="2344"/>
                  </a:lnTo>
                  <a:lnTo>
                    <a:pt x="481" y="2348"/>
                  </a:lnTo>
                  <a:lnTo>
                    <a:pt x="488" y="2351"/>
                  </a:lnTo>
                  <a:lnTo>
                    <a:pt x="497" y="2351"/>
                  </a:lnTo>
                  <a:lnTo>
                    <a:pt x="505" y="2350"/>
                  </a:lnTo>
                  <a:lnTo>
                    <a:pt x="512" y="2350"/>
                  </a:lnTo>
                  <a:lnTo>
                    <a:pt x="517" y="2357"/>
                  </a:lnTo>
                  <a:lnTo>
                    <a:pt x="530" y="2352"/>
                  </a:lnTo>
                  <a:lnTo>
                    <a:pt x="541" y="2353"/>
                  </a:lnTo>
                  <a:lnTo>
                    <a:pt x="550" y="2360"/>
                  </a:lnTo>
                  <a:lnTo>
                    <a:pt x="557" y="2374"/>
                  </a:lnTo>
                  <a:lnTo>
                    <a:pt x="570" y="2417"/>
                  </a:lnTo>
                  <a:lnTo>
                    <a:pt x="576" y="2431"/>
                  </a:lnTo>
                  <a:lnTo>
                    <a:pt x="563" y="2457"/>
                  </a:lnTo>
                  <a:lnTo>
                    <a:pt x="566" y="2459"/>
                  </a:lnTo>
                  <a:lnTo>
                    <a:pt x="569" y="2460"/>
                  </a:lnTo>
                  <a:lnTo>
                    <a:pt x="572" y="2460"/>
                  </a:lnTo>
                  <a:lnTo>
                    <a:pt x="575" y="2459"/>
                  </a:lnTo>
                  <a:lnTo>
                    <a:pt x="576" y="2463"/>
                  </a:lnTo>
                  <a:lnTo>
                    <a:pt x="576" y="2466"/>
                  </a:lnTo>
                  <a:lnTo>
                    <a:pt x="575" y="2468"/>
                  </a:lnTo>
                  <a:lnTo>
                    <a:pt x="573" y="2471"/>
                  </a:lnTo>
                  <a:lnTo>
                    <a:pt x="565" y="2467"/>
                  </a:lnTo>
                  <a:lnTo>
                    <a:pt x="560" y="2465"/>
                  </a:lnTo>
                  <a:lnTo>
                    <a:pt x="556" y="2469"/>
                  </a:lnTo>
                  <a:lnTo>
                    <a:pt x="550" y="2490"/>
                  </a:lnTo>
                  <a:lnTo>
                    <a:pt x="545" y="2498"/>
                  </a:lnTo>
                  <a:lnTo>
                    <a:pt x="540" y="2506"/>
                  </a:lnTo>
                  <a:lnTo>
                    <a:pt x="533" y="2512"/>
                  </a:lnTo>
                  <a:lnTo>
                    <a:pt x="525" y="2514"/>
                  </a:lnTo>
                  <a:lnTo>
                    <a:pt x="520" y="2510"/>
                  </a:lnTo>
                  <a:lnTo>
                    <a:pt x="516" y="2503"/>
                  </a:lnTo>
                  <a:lnTo>
                    <a:pt x="509" y="2499"/>
                  </a:lnTo>
                  <a:lnTo>
                    <a:pt x="503" y="2501"/>
                  </a:lnTo>
                  <a:lnTo>
                    <a:pt x="496" y="2507"/>
                  </a:lnTo>
                  <a:lnTo>
                    <a:pt x="487" y="2523"/>
                  </a:lnTo>
                  <a:lnTo>
                    <a:pt x="492" y="2526"/>
                  </a:lnTo>
                  <a:lnTo>
                    <a:pt x="496" y="2530"/>
                  </a:lnTo>
                  <a:lnTo>
                    <a:pt x="500" y="2533"/>
                  </a:lnTo>
                  <a:lnTo>
                    <a:pt x="503" y="2537"/>
                  </a:lnTo>
                  <a:lnTo>
                    <a:pt x="503" y="2543"/>
                  </a:lnTo>
                  <a:lnTo>
                    <a:pt x="501" y="2547"/>
                  </a:lnTo>
                  <a:lnTo>
                    <a:pt x="494" y="2546"/>
                  </a:lnTo>
                  <a:lnTo>
                    <a:pt x="491" y="2550"/>
                  </a:lnTo>
                  <a:lnTo>
                    <a:pt x="491" y="2558"/>
                  </a:lnTo>
                  <a:lnTo>
                    <a:pt x="495" y="2581"/>
                  </a:lnTo>
                  <a:lnTo>
                    <a:pt x="495" y="2600"/>
                  </a:lnTo>
                  <a:lnTo>
                    <a:pt x="492" y="2619"/>
                  </a:lnTo>
                  <a:lnTo>
                    <a:pt x="492" y="2623"/>
                  </a:lnTo>
                  <a:lnTo>
                    <a:pt x="494" y="2637"/>
                  </a:lnTo>
                  <a:lnTo>
                    <a:pt x="494" y="2642"/>
                  </a:lnTo>
                  <a:lnTo>
                    <a:pt x="494" y="2645"/>
                  </a:lnTo>
                  <a:lnTo>
                    <a:pt x="494" y="2648"/>
                  </a:lnTo>
                  <a:lnTo>
                    <a:pt x="496" y="2653"/>
                  </a:lnTo>
                  <a:lnTo>
                    <a:pt x="499" y="2656"/>
                  </a:lnTo>
                  <a:lnTo>
                    <a:pt x="503" y="2659"/>
                  </a:lnTo>
                  <a:lnTo>
                    <a:pt x="505" y="2662"/>
                  </a:lnTo>
                  <a:lnTo>
                    <a:pt x="505" y="2669"/>
                  </a:lnTo>
                  <a:lnTo>
                    <a:pt x="506" y="2673"/>
                  </a:lnTo>
                  <a:lnTo>
                    <a:pt x="509" y="2679"/>
                  </a:lnTo>
                  <a:lnTo>
                    <a:pt x="513" y="2683"/>
                  </a:lnTo>
                  <a:lnTo>
                    <a:pt x="523" y="2688"/>
                  </a:lnTo>
                  <a:lnTo>
                    <a:pt x="553" y="2718"/>
                  </a:lnTo>
                  <a:lnTo>
                    <a:pt x="561" y="2731"/>
                  </a:lnTo>
                  <a:lnTo>
                    <a:pt x="573" y="2765"/>
                  </a:lnTo>
                  <a:lnTo>
                    <a:pt x="576" y="2782"/>
                  </a:lnTo>
                  <a:lnTo>
                    <a:pt x="578" y="2790"/>
                  </a:lnTo>
                  <a:lnTo>
                    <a:pt x="583" y="2795"/>
                  </a:lnTo>
                  <a:lnTo>
                    <a:pt x="592" y="2798"/>
                  </a:lnTo>
                  <a:lnTo>
                    <a:pt x="598" y="2802"/>
                  </a:lnTo>
                  <a:lnTo>
                    <a:pt x="603" y="2808"/>
                  </a:lnTo>
                  <a:lnTo>
                    <a:pt x="606" y="2815"/>
                  </a:lnTo>
                  <a:lnTo>
                    <a:pt x="609" y="2822"/>
                  </a:lnTo>
                  <a:lnTo>
                    <a:pt x="610" y="2831"/>
                  </a:lnTo>
                  <a:lnTo>
                    <a:pt x="610" y="2841"/>
                  </a:lnTo>
                  <a:lnTo>
                    <a:pt x="609" y="2851"/>
                  </a:lnTo>
                  <a:lnTo>
                    <a:pt x="610" y="2860"/>
                  </a:lnTo>
                  <a:lnTo>
                    <a:pt x="614" y="2868"/>
                  </a:lnTo>
                  <a:lnTo>
                    <a:pt x="624" y="2881"/>
                  </a:lnTo>
                  <a:lnTo>
                    <a:pt x="630" y="2895"/>
                  </a:lnTo>
                  <a:lnTo>
                    <a:pt x="634" y="2902"/>
                  </a:lnTo>
                  <a:lnTo>
                    <a:pt x="645" y="2911"/>
                  </a:lnTo>
                  <a:lnTo>
                    <a:pt x="647" y="2922"/>
                  </a:lnTo>
                  <a:lnTo>
                    <a:pt x="647" y="2942"/>
                  </a:lnTo>
                  <a:lnTo>
                    <a:pt x="656" y="2971"/>
                  </a:lnTo>
                  <a:lnTo>
                    <a:pt x="663" y="2974"/>
                  </a:lnTo>
                  <a:lnTo>
                    <a:pt x="682" y="2989"/>
                  </a:lnTo>
                  <a:lnTo>
                    <a:pt x="694" y="2994"/>
                  </a:lnTo>
                  <a:lnTo>
                    <a:pt x="703" y="3007"/>
                  </a:lnTo>
                  <a:lnTo>
                    <a:pt x="709" y="3030"/>
                  </a:lnTo>
                  <a:lnTo>
                    <a:pt x="719" y="3047"/>
                  </a:lnTo>
                  <a:lnTo>
                    <a:pt x="727" y="3063"/>
                  </a:lnTo>
                  <a:lnTo>
                    <a:pt x="735" y="3075"/>
                  </a:lnTo>
                  <a:lnTo>
                    <a:pt x="744" y="3084"/>
                  </a:lnTo>
                  <a:lnTo>
                    <a:pt x="767" y="3092"/>
                  </a:lnTo>
                  <a:lnTo>
                    <a:pt x="776" y="3098"/>
                  </a:lnTo>
                  <a:lnTo>
                    <a:pt x="779" y="3104"/>
                  </a:lnTo>
                  <a:lnTo>
                    <a:pt x="780" y="3111"/>
                  </a:lnTo>
                  <a:lnTo>
                    <a:pt x="781" y="3124"/>
                  </a:lnTo>
                  <a:lnTo>
                    <a:pt x="783" y="3129"/>
                  </a:lnTo>
                  <a:lnTo>
                    <a:pt x="788" y="3140"/>
                  </a:lnTo>
                  <a:lnTo>
                    <a:pt x="790" y="3147"/>
                  </a:lnTo>
                  <a:lnTo>
                    <a:pt x="784" y="3150"/>
                  </a:lnTo>
                  <a:lnTo>
                    <a:pt x="778" y="3149"/>
                  </a:lnTo>
                  <a:lnTo>
                    <a:pt x="776" y="3146"/>
                  </a:lnTo>
                  <a:lnTo>
                    <a:pt x="781" y="3139"/>
                  </a:lnTo>
                  <a:lnTo>
                    <a:pt x="779" y="3136"/>
                  </a:lnTo>
                  <a:lnTo>
                    <a:pt x="764" y="3163"/>
                  </a:lnTo>
                  <a:lnTo>
                    <a:pt x="760" y="3178"/>
                  </a:lnTo>
                  <a:lnTo>
                    <a:pt x="760" y="3186"/>
                  </a:lnTo>
                  <a:lnTo>
                    <a:pt x="762" y="3193"/>
                  </a:lnTo>
                  <a:lnTo>
                    <a:pt x="770" y="3204"/>
                  </a:lnTo>
                  <a:lnTo>
                    <a:pt x="790" y="3217"/>
                  </a:lnTo>
                  <a:lnTo>
                    <a:pt x="798" y="3225"/>
                  </a:lnTo>
                  <a:lnTo>
                    <a:pt x="799" y="3223"/>
                  </a:lnTo>
                  <a:lnTo>
                    <a:pt x="806" y="3222"/>
                  </a:lnTo>
                  <a:lnTo>
                    <a:pt x="814" y="3223"/>
                  </a:lnTo>
                  <a:lnTo>
                    <a:pt x="819" y="3224"/>
                  </a:lnTo>
                  <a:lnTo>
                    <a:pt x="822" y="3227"/>
                  </a:lnTo>
                  <a:lnTo>
                    <a:pt x="827" y="3236"/>
                  </a:lnTo>
                  <a:lnTo>
                    <a:pt x="830" y="3238"/>
                  </a:lnTo>
                  <a:lnTo>
                    <a:pt x="836" y="3241"/>
                  </a:lnTo>
                  <a:lnTo>
                    <a:pt x="839" y="3244"/>
                  </a:lnTo>
                  <a:lnTo>
                    <a:pt x="839" y="3258"/>
                  </a:lnTo>
                  <a:lnTo>
                    <a:pt x="838" y="3274"/>
                  </a:lnTo>
                  <a:lnTo>
                    <a:pt x="834" y="3291"/>
                  </a:lnTo>
                  <a:lnTo>
                    <a:pt x="828" y="3307"/>
                  </a:lnTo>
                  <a:lnTo>
                    <a:pt x="812" y="3333"/>
                  </a:lnTo>
                  <a:lnTo>
                    <a:pt x="809" y="3343"/>
                  </a:lnTo>
                  <a:lnTo>
                    <a:pt x="810" y="3347"/>
                  </a:lnTo>
                  <a:lnTo>
                    <a:pt x="819" y="3359"/>
                  </a:lnTo>
                  <a:lnTo>
                    <a:pt x="821" y="3363"/>
                  </a:lnTo>
                  <a:lnTo>
                    <a:pt x="823" y="3366"/>
                  </a:lnTo>
                  <a:lnTo>
                    <a:pt x="823" y="3370"/>
                  </a:lnTo>
                  <a:lnTo>
                    <a:pt x="823" y="3375"/>
                  </a:lnTo>
                  <a:lnTo>
                    <a:pt x="821" y="3386"/>
                  </a:lnTo>
                  <a:lnTo>
                    <a:pt x="812" y="3402"/>
                  </a:lnTo>
                  <a:lnTo>
                    <a:pt x="809" y="3412"/>
                  </a:lnTo>
                  <a:lnTo>
                    <a:pt x="812" y="3419"/>
                  </a:lnTo>
                  <a:lnTo>
                    <a:pt x="815" y="3428"/>
                  </a:lnTo>
                  <a:lnTo>
                    <a:pt x="816" y="3437"/>
                  </a:lnTo>
                  <a:lnTo>
                    <a:pt x="813" y="3448"/>
                  </a:lnTo>
                  <a:lnTo>
                    <a:pt x="808" y="3455"/>
                  </a:lnTo>
                  <a:lnTo>
                    <a:pt x="804" y="3461"/>
                  </a:lnTo>
                  <a:lnTo>
                    <a:pt x="800" y="3467"/>
                  </a:lnTo>
                  <a:lnTo>
                    <a:pt x="794" y="3481"/>
                  </a:lnTo>
                  <a:lnTo>
                    <a:pt x="789" y="3487"/>
                  </a:lnTo>
                  <a:lnTo>
                    <a:pt x="790" y="3493"/>
                  </a:lnTo>
                  <a:lnTo>
                    <a:pt x="794" y="3498"/>
                  </a:lnTo>
                  <a:lnTo>
                    <a:pt x="803" y="3503"/>
                  </a:lnTo>
                  <a:lnTo>
                    <a:pt x="813" y="3508"/>
                  </a:lnTo>
                  <a:lnTo>
                    <a:pt x="821" y="3509"/>
                  </a:lnTo>
                  <a:lnTo>
                    <a:pt x="833" y="3523"/>
                  </a:lnTo>
                  <a:lnTo>
                    <a:pt x="841" y="3540"/>
                  </a:lnTo>
                  <a:lnTo>
                    <a:pt x="846" y="3558"/>
                  </a:lnTo>
                  <a:lnTo>
                    <a:pt x="862" y="3562"/>
                  </a:lnTo>
                  <a:lnTo>
                    <a:pt x="897" y="3561"/>
                  </a:lnTo>
                  <a:lnTo>
                    <a:pt x="952" y="3567"/>
                  </a:lnTo>
                  <a:lnTo>
                    <a:pt x="970" y="3572"/>
                  </a:lnTo>
                  <a:lnTo>
                    <a:pt x="984" y="3581"/>
                  </a:lnTo>
                  <a:lnTo>
                    <a:pt x="1004" y="3579"/>
                  </a:lnTo>
                  <a:lnTo>
                    <a:pt x="1024" y="3590"/>
                  </a:lnTo>
                  <a:lnTo>
                    <a:pt x="1058" y="3616"/>
                  </a:lnTo>
                  <a:lnTo>
                    <a:pt x="1065" y="3616"/>
                  </a:lnTo>
                  <a:lnTo>
                    <a:pt x="1073" y="3614"/>
                  </a:lnTo>
                  <a:lnTo>
                    <a:pt x="1082" y="3613"/>
                  </a:lnTo>
                  <a:lnTo>
                    <a:pt x="1087" y="3617"/>
                  </a:lnTo>
                  <a:lnTo>
                    <a:pt x="1091" y="3622"/>
                  </a:lnTo>
                  <a:lnTo>
                    <a:pt x="1099" y="3628"/>
                  </a:lnTo>
                  <a:lnTo>
                    <a:pt x="1107" y="3634"/>
                  </a:lnTo>
                  <a:lnTo>
                    <a:pt x="1113" y="3636"/>
                  </a:lnTo>
                  <a:lnTo>
                    <a:pt x="1118" y="3634"/>
                  </a:lnTo>
                  <a:lnTo>
                    <a:pt x="1122" y="3630"/>
                  </a:lnTo>
                  <a:lnTo>
                    <a:pt x="1126" y="3627"/>
                  </a:lnTo>
                  <a:lnTo>
                    <a:pt x="1145" y="3626"/>
                  </a:lnTo>
                  <a:lnTo>
                    <a:pt x="1153" y="3630"/>
                  </a:lnTo>
                  <a:lnTo>
                    <a:pt x="1162" y="3631"/>
                  </a:lnTo>
                  <a:lnTo>
                    <a:pt x="1166" y="3633"/>
                  </a:lnTo>
                  <a:lnTo>
                    <a:pt x="1170" y="3635"/>
                  </a:lnTo>
                  <a:lnTo>
                    <a:pt x="1177" y="3644"/>
                  </a:lnTo>
                  <a:lnTo>
                    <a:pt x="1198" y="3659"/>
                  </a:lnTo>
                  <a:lnTo>
                    <a:pt x="1211" y="3665"/>
                  </a:lnTo>
                  <a:lnTo>
                    <a:pt x="1248" y="3712"/>
                  </a:lnTo>
                  <a:lnTo>
                    <a:pt x="1252" y="3715"/>
                  </a:lnTo>
                  <a:lnTo>
                    <a:pt x="1261" y="3717"/>
                  </a:lnTo>
                  <a:lnTo>
                    <a:pt x="1265" y="3718"/>
                  </a:lnTo>
                  <a:lnTo>
                    <a:pt x="1268" y="3721"/>
                  </a:lnTo>
                  <a:lnTo>
                    <a:pt x="1269" y="3725"/>
                  </a:lnTo>
                  <a:lnTo>
                    <a:pt x="1268" y="3730"/>
                  </a:lnTo>
                  <a:lnTo>
                    <a:pt x="1269" y="3734"/>
                  </a:lnTo>
                  <a:lnTo>
                    <a:pt x="1273" y="3738"/>
                  </a:lnTo>
                  <a:lnTo>
                    <a:pt x="1270" y="3742"/>
                  </a:lnTo>
                  <a:lnTo>
                    <a:pt x="1270" y="3749"/>
                  </a:lnTo>
                  <a:lnTo>
                    <a:pt x="1273" y="3755"/>
                  </a:lnTo>
                  <a:lnTo>
                    <a:pt x="1275" y="3762"/>
                  </a:lnTo>
                  <a:lnTo>
                    <a:pt x="1276" y="3765"/>
                  </a:lnTo>
                  <a:lnTo>
                    <a:pt x="1277" y="3770"/>
                  </a:lnTo>
                  <a:lnTo>
                    <a:pt x="1277" y="3773"/>
                  </a:lnTo>
                  <a:lnTo>
                    <a:pt x="1279" y="3774"/>
                  </a:lnTo>
                  <a:lnTo>
                    <a:pt x="1282" y="3776"/>
                  </a:lnTo>
                  <a:lnTo>
                    <a:pt x="1284" y="3777"/>
                  </a:lnTo>
                  <a:lnTo>
                    <a:pt x="1298" y="3795"/>
                  </a:lnTo>
                  <a:lnTo>
                    <a:pt x="1307" y="3802"/>
                  </a:lnTo>
                  <a:lnTo>
                    <a:pt x="1318" y="3805"/>
                  </a:lnTo>
                  <a:lnTo>
                    <a:pt x="1313" y="3803"/>
                  </a:lnTo>
                  <a:lnTo>
                    <a:pt x="1310" y="3801"/>
                  </a:lnTo>
                  <a:lnTo>
                    <a:pt x="1307" y="3801"/>
                  </a:lnTo>
                  <a:lnTo>
                    <a:pt x="1307" y="3797"/>
                  </a:lnTo>
                  <a:lnTo>
                    <a:pt x="1318" y="3801"/>
                  </a:lnTo>
                  <a:lnTo>
                    <a:pt x="1345" y="3825"/>
                  </a:lnTo>
                  <a:lnTo>
                    <a:pt x="1380" y="3842"/>
                  </a:lnTo>
                  <a:lnTo>
                    <a:pt x="1398" y="3847"/>
                  </a:lnTo>
                  <a:lnTo>
                    <a:pt x="1412" y="3856"/>
                  </a:lnTo>
                  <a:lnTo>
                    <a:pt x="1417" y="3863"/>
                  </a:lnTo>
                  <a:lnTo>
                    <a:pt x="1425" y="3861"/>
                  </a:lnTo>
                  <a:lnTo>
                    <a:pt x="1432" y="3859"/>
                  </a:lnTo>
                  <a:lnTo>
                    <a:pt x="1487" y="3862"/>
                  </a:lnTo>
                  <a:lnTo>
                    <a:pt x="1492" y="3863"/>
                  </a:lnTo>
                  <a:lnTo>
                    <a:pt x="1495" y="3865"/>
                  </a:lnTo>
                  <a:lnTo>
                    <a:pt x="1498" y="3866"/>
                  </a:lnTo>
                  <a:lnTo>
                    <a:pt x="1503" y="3865"/>
                  </a:lnTo>
                  <a:lnTo>
                    <a:pt x="1509" y="3863"/>
                  </a:lnTo>
                  <a:lnTo>
                    <a:pt x="1517" y="3866"/>
                  </a:lnTo>
                  <a:lnTo>
                    <a:pt x="1527" y="3876"/>
                  </a:lnTo>
                  <a:lnTo>
                    <a:pt x="1537" y="3888"/>
                  </a:lnTo>
                  <a:lnTo>
                    <a:pt x="1547" y="3912"/>
                  </a:lnTo>
                  <a:lnTo>
                    <a:pt x="1552" y="3934"/>
                  </a:lnTo>
                  <a:lnTo>
                    <a:pt x="1557" y="3952"/>
                  </a:lnTo>
                  <a:lnTo>
                    <a:pt x="1558" y="3960"/>
                  </a:lnTo>
                  <a:lnTo>
                    <a:pt x="1558" y="3967"/>
                  </a:lnTo>
                  <a:lnTo>
                    <a:pt x="1555" y="3981"/>
                  </a:lnTo>
                  <a:lnTo>
                    <a:pt x="1551" y="3987"/>
                  </a:lnTo>
                  <a:lnTo>
                    <a:pt x="1545" y="3991"/>
                  </a:lnTo>
                  <a:lnTo>
                    <a:pt x="1542" y="3998"/>
                  </a:lnTo>
                  <a:lnTo>
                    <a:pt x="1547" y="4009"/>
                  </a:lnTo>
                  <a:lnTo>
                    <a:pt x="1550" y="4011"/>
                  </a:lnTo>
                  <a:lnTo>
                    <a:pt x="1553" y="4013"/>
                  </a:lnTo>
                  <a:lnTo>
                    <a:pt x="1557" y="4013"/>
                  </a:lnTo>
                  <a:lnTo>
                    <a:pt x="1561" y="4012"/>
                  </a:lnTo>
                  <a:lnTo>
                    <a:pt x="1565" y="4012"/>
                  </a:lnTo>
                  <a:lnTo>
                    <a:pt x="1568" y="4017"/>
                  </a:lnTo>
                  <a:lnTo>
                    <a:pt x="1571" y="4022"/>
                  </a:lnTo>
                  <a:lnTo>
                    <a:pt x="1575" y="4025"/>
                  </a:lnTo>
                  <a:lnTo>
                    <a:pt x="1578" y="4027"/>
                  </a:lnTo>
                  <a:lnTo>
                    <a:pt x="1582" y="4030"/>
                  </a:lnTo>
                  <a:lnTo>
                    <a:pt x="1586" y="4032"/>
                  </a:lnTo>
                  <a:lnTo>
                    <a:pt x="1590" y="4031"/>
                  </a:lnTo>
                  <a:lnTo>
                    <a:pt x="1593" y="4029"/>
                  </a:lnTo>
                  <a:lnTo>
                    <a:pt x="1594" y="4025"/>
                  </a:lnTo>
                  <a:lnTo>
                    <a:pt x="1594" y="4021"/>
                  </a:lnTo>
                  <a:lnTo>
                    <a:pt x="1599" y="4008"/>
                  </a:lnTo>
                  <a:lnTo>
                    <a:pt x="1601" y="4006"/>
                  </a:lnTo>
                  <a:lnTo>
                    <a:pt x="1606" y="4006"/>
                  </a:lnTo>
                  <a:lnTo>
                    <a:pt x="1609" y="4005"/>
                  </a:lnTo>
                  <a:lnTo>
                    <a:pt x="1613" y="4004"/>
                  </a:lnTo>
                  <a:lnTo>
                    <a:pt x="1616" y="4004"/>
                  </a:lnTo>
                  <a:lnTo>
                    <a:pt x="1624" y="4012"/>
                  </a:lnTo>
                  <a:lnTo>
                    <a:pt x="1630" y="4013"/>
                  </a:lnTo>
                  <a:lnTo>
                    <a:pt x="1638" y="4013"/>
                  </a:lnTo>
                  <a:lnTo>
                    <a:pt x="1648" y="4016"/>
                  </a:lnTo>
                  <a:lnTo>
                    <a:pt x="1654" y="4020"/>
                  </a:lnTo>
                  <a:lnTo>
                    <a:pt x="1696" y="4078"/>
                  </a:lnTo>
                  <a:lnTo>
                    <a:pt x="1707" y="4090"/>
                  </a:lnTo>
                  <a:lnTo>
                    <a:pt x="1748" y="4120"/>
                  </a:lnTo>
                  <a:lnTo>
                    <a:pt x="1763" y="4137"/>
                  </a:lnTo>
                  <a:lnTo>
                    <a:pt x="1775" y="4160"/>
                  </a:lnTo>
                  <a:lnTo>
                    <a:pt x="1782" y="4165"/>
                  </a:lnTo>
                  <a:lnTo>
                    <a:pt x="1796" y="4178"/>
                  </a:lnTo>
                  <a:lnTo>
                    <a:pt x="1802" y="4183"/>
                  </a:lnTo>
                  <a:lnTo>
                    <a:pt x="1820" y="4210"/>
                  </a:lnTo>
                  <a:lnTo>
                    <a:pt x="1850" y="4239"/>
                  </a:lnTo>
                  <a:lnTo>
                    <a:pt x="1892" y="4321"/>
                  </a:lnTo>
                  <a:lnTo>
                    <a:pt x="1905" y="4366"/>
                  </a:lnTo>
                  <a:lnTo>
                    <a:pt x="1909" y="4390"/>
                  </a:lnTo>
                  <a:lnTo>
                    <a:pt x="1909" y="4399"/>
                  </a:lnTo>
                  <a:lnTo>
                    <a:pt x="1911" y="4405"/>
                  </a:lnTo>
                  <a:lnTo>
                    <a:pt x="1914" y="4451"/>
                  </a:lnTo>
                  <a:lnTo>
                    <a:pt x="1912" y="4458"/>
                  </a:lnTo>
                  <a:lnTo>
                    <a:pt x="1907" y="4466"/>
                  </a:lnTo>
                  <a:lnTo>
                    <a:pt x="1902" y="4470"/>
                  </a:lnTo>
                  <a:lnTo>
                    <a:pt x="1899" y="4475"/>
                  </a:lnTo>
                  <a:lnTo>
                    <a:pt x="1898" y="4484"/>
                  </a:lnTo>
                  <a:lnTo>
                    <a:pt x="1905" y="4500"/>
                  </a:lnTo>
                  <a:lnTo>
                    <a:pt x="1905" y="4507"/>
                  </a:lnTo>
                  <a:lnTo>
                    <a:pt x="1903" y="4516"/>
                  </a:lnTo>
                  <a:lnTo>
                    <a:pt x="1897" y="4535"/>
                  </a:lnTo>
                  <a:lnTo>
                    <a:pt x="1897" y="4539"/>
                  </a:lnTo>
                  <a:lnTo>
                    <a:pt x="1900" y="4548"/>
                  </a:lnTo>
                  <a:lnTo>
                    <a:pt x="1900" y="4554"/>
                  </a:lnTo>
                  <a:lnTo>
                    <a:pt x="1903" y="4550"/>
                  </a:lnTo>
                  <a:lnTo>
                    <a:pt x="1907" y="4536"/>
                  </a:lnTo>
                  <a:lnTo>
                    <a:pt x="1911" y="4532"/>
                  </a:lnTo>
                  <a:lnTo>
                    <a:pt x="1917" y="4531"/>
                  </a:lnTo>
                  <a:lnTo>
                    <a:pt x="1919" y="4531"/>
                  </a:lnTo>
                  <a:lnTo>
                    <a:pt x="1926" y="4533"/>
                  </a:lnTo>
                  <a:lnTo>
                    <a:pt x="1931" y="4538"/>
                  </a:lnTo>
                  <a:lnTo>
                    <a:pt x="1939" y="4543"/>
                  </a:lnTo>
                  <a:lnTo>
                    <a:pt x="1943" y="4547"/>
                  </a:lnTo>
                  <a:lnTo>
                    <a:pt x="1948" y="4557"/>
                  </a:lnTo>
                  <a:lnTo>
                    <a:pt x="1951" y="4568"/>
                  </a:lnTo>
                  <a:lnTo>
                    <a:pt x="1951" y="4576"/>
                  </a:lnTo>
                  <a:lnTo>
                    <a:pt x="1948" y="4579"/>
                  </a:lnTo>
                  <a:lnTo>
                    <a:pt x="1943" y="4577"/>
                  </a:lnTo>
                  <a:lnTo>
                    <a:pt x="1941" y="4571"/>
                  </a:lnTo>
                  <a:lnTo>
                    <a:pt x="1937" y="4562"/>
                  </a:lnTo>
                  <a:lnTo>
                    <a:pt x="1935" y="4553"/>
                  </a:lnTo>
                  <a:lnTo>
                    <a:pt x="1931" y="4548"/>
                  </a:lnTo>
                  <a:lnTo>
                    <a:pt x="1931" y="4542"/>
                  </a:lnTo>
                  <a:lnTo>
                    <a:pt x="1924" y="4538"/>
                  </a:lnTo>
                  <a:lnTo>
                    <a:pt x="1919" y="4537"/>
                  </a:lnTo>
                  <a:lnTo>
                    <a:pt x="1915" y="4541"/>
                  </a:lnTo>
                  <a:lnTo>
                    <a:pt x="1911" y="4546"/>
                  </a:lnTo>
                  <a:lnTo>
                    <a:pt x="1922" y="4547"/>
                  </a:lnTo>
                  <a:lnTo>
                    <a:pt x="1929" y="4554"/>
                  </a:lnTo>
                  <a:lnTo>
                    <a:pt x="1934" y="4565"/>
                  </a:lnTo>
                  <a:lnTo>
                    <a:pt x="1938" y="4580"/>
                  </a:lnTo>
                  <a:lnTo>
                    <a:pt x="1938" y="4591"/>
                  </a:lnTo>
                  <a:lnTo>
                    <a:pt x="1935" y="4601"/>
                  </a:lnTo>
                  <a:lnTo>
                    <a:pt x="1935" y="4614"/>
                  </a:lnTo>
                  <a:lnTo>
                    <a:pt x="1937" y="4618"/>
                  </a:lnTo>
                  <a:lnTo>
                    <a:pt x="1937" y="4618"/>
                  </a:lnTo>
                  <a:lnTo>
                    <a:pt x="1965" y="4620"/>
                  </a:lnTo>
                  <a:lnTo>
                    <a:pt x="1993" y="4621"/>
                  </a:lnTo>
                  <a:lnTo>
                    <a:pt x="2021" y="4623"/>
                  </a:lnTo>
                  <a:lnTo>
                    <a:pt x="2049" y="4625"/>
                  </a:lnTo>
                  <a:lnTo>
                    <a:pt x="2077" y="4627"/>
                  </a:lnTo>
                  <a:lnTo>
                    <a:pt x="2105" y="4628"/>
                  </a:lnTo>
                  <a:lnTo>
                    <a:pt x="2133" y="4630"/>
                  </a:lnTo>
                  <a:lnTo>
                    <a:pt x="2161" y="4632"/>
                  </a:lnTo>
                  <a:lnTo>
                    <a:pt x="2188" y="4634"/>
                  </a:lnTo>
                  <a:lnTo>
                    <a:pt x="2216" y="4635"/>
                  </a:lnTo>
                  <a:lnTo>
                    <a:pt x="2244" y="4637"/>
                  </a:lnTo>
                  <a:lnTo>
                    <a:pt x="2272" y="4638"/>
                  </a:lnTo>
                  <a:lnTo>
                    <a:pt x="2300" y="4640"/>
                  </a:lnTo>
                  <a:lnTo>
                    <a:pt x="2328" y="4642"/>
                  </a:lnTo>
                  <a:lnTo>
                    <a:pt x="2356" y="4643"/>
                  </a:lnTo>
                  <a:lnTo>
                    <a:pt x="2411" y="4646"/>
                  </a:lnTo>
                  <a:lnTo>
                    <a:pt x="2439" y="4648"/>
                  </a:lnTo>
                  <a:lnTo>
                    <a:pt x="2467" y="4649"/>
                  </a:lnTo>
                  <a:lnTo>
                    <a:pt x="2495" y="4651"/>
                  </a:lnTo>
                  <a:lnTo>
                    <a:pt x="2523" y="4652"/>
                  </a:lnTo>
                  <a:lnTo>
                    <a:pt x="2551" y="4653"/>
                  </a:lnTo>
                  <a:lnTo>
                    <a:pt x="2579" y="4655"/>
                  </a:lnTo>
                  <a:lnTo>
                    <a:pt x="2607" y="4656"/>
                  </a:lnTo>
                  <a:lnTo>
                    <a:pt x="2634" y="4658"/>
                  </a:lnTo>
                  <a:lnTo>
                    <a:pt x="2662" y="4659"/>
                  </a:lnTo>
                  <a:lnTo>
                    <a:pt x="2690" y="4660"/>
                  </a:lnTo>
                  <a:lnTo>
                    <a:pt x="2718" y="4662"/>
                  </a:lnTo>
                  <a:lnTo>
                    <a:pt x="2746" y="4663"/>
                  </a:lnTo>
                  <a:lnTo>
                    <a:pt x="2774" y="4664"/>
                  </a:lnTo>
                  <a:lnTo>
                    <a:pt x="2802" y="4665"/>
                  </a:lnTo>
                  <a:lnTo>
                    <a:pt x="2829" y="4667"/>
                  </a:lnTo>
                  <a:lnTo>
                    <a:pt x="2845" y="4667"/>
                  </a:lnTo>
                  <a:lnTo>
                    <a:pt x="2845" y="4668"/>
                  </a:lnTo>
                  <a:lnTo>
                    <a:pt x="2847" y="4662"/>
                  </a:lnTo>
                  <a:lnTo>
                    <a:pt x="2863" y="4654"/>
                  </a:lnTo>
                  <a:lnTo>
                    <a:pt x="2901" y="4667"/>
                  </a:lnTo>
                  <a:lnTo>
                    <a:pt x="2917" y="4666"/>
                  </a:lnTo>
                  <a:lnTo>
                    <a:pt x="2921" y="4659"/>
                  </a:lnTo>
                  <a:lnTo>
                    <a:pt x="2923" y="4651"/>
                  </a:lnTo>
                  <a:lnTo>
                    <a:pt x="2924" y="4643"/>
                  </a:lnTo>
                  <a:lnTo>
                    <a:pt x="2926" y="4636"/>
                  </a:lnTo>
                  <a:lnTo>
                    <a:pt x="2932" y="4630"/>
                  </a:lnTo>
                  <a:lnTo>
                    <a:pt x="2947" y="4623"/>
                  </a:lnTo>
                  <a:lnTo>
                    <a:pt x="2952" y="4617"/>
                  </a:lnTo>
                  <a:lnTo>
                    <a:pt x="2954" y="4608"/>
                  </a:lnTo>
                  <a:lnTo>
                    <a:pt x="2952" y="4579"/>
                  </a:lnTo>
                  <a:lnTo>
                    <a:pt x="2953" y="4573"/>
                  </a:lnTo>
                  <a:lnTo>
                    <a:pt x="2955" y="4569"/>
                  </a:lnTo>
                  <a:lnTo>
                    <a:pt x="2955" y="4565"/>
                  </a:lnTo>
                  <a:lnTo>
                    <a:pt x="2955" y="4559"/>
                  </a:lnTo>
                  <a:lnTo>
                    <a:pt x="2946" y="4542"/>
                  </a:lnTo>
                  <a:lnTo>
                    <a:pt x="2934" y="4534"/>
                  </a:lnTo>
                  <a:lnTo>
                    <a:pt x="2901" y="4527"/>
                  </a:lnTo>
                  <a:lnTo>
                    <a:pt x="2887" y="4519"/>
                  </a:lnTo>
                  <a:lnTo>
                    <a:pt x="2878" y="4502"/>
                  </a:lnTo>
                  <a:lnTo>
                    <a:pt x="2881" y="4486"/>
                  </a:lnTo>
                  <a:lnTo>
                    <a:pt x="2889" y="4470"/>
                  </a:lnTo>
                  <a:lnTo>
                    <a:pt x="2893" y="4451"/>
                  </a:lnTo>
                  <a:lnTo>
                    <a:pt x="2893" y="4425"/>
                  </a:lnTo>
                  <a:lnTo>
                    <a:pt x="2891" y="4419"/>
                  </a:lnTo>
                  <a:lnTo>
                    <a:pt x="2881" y="4404"/>
                  </a:lnTo>
                  <a:lnTo>
                    <a:pt x="2881" y="4397"/>
                  </a:lnTo>
                  <a:lnTo>
                    <a:pt x="2887" y="4385"/>
                  </a:lnTo>
                  <a:lnTo>
                    <a:pt x="2892" y="4381"/>
                  </a:lnTo>
                  <a:lnTo>
                    <a:pt x="2894" y="4378"/>
                  </a:lnTo>
                  <a:lnTo>
                    <a:pt x="2892" y="4373"/>
                  </a:lnTo>
                  <a:lnTo>
                    <a:pt x="2890" y="4369"/>
                  </a:lnTo>
                  <a:lnTo>
                    <a:pt x="2886" y="4362"/>
                  </a:lnTo>
                  <a:lnTo>
                    <a:pt x="2885" y="4357"/>
                  </a:lnTo>
                  <a:lnTo>
                    <a:pt x="2889" y="4355"/>
                  </a:lnTo>
                  <a:lnTo>
                    <a:pt x="2908" y="4356"/>
                  </a:lnTo>
                  <a:lnTo>
                    <a:pt x="2917" y="4355"/>
                  </a:lnTo>
                  <a:lnTo>
                    <a:pt x="2925" y="4351"/>
                  </a:lnTo>
                  <a:lnTo>
                    <a:pt x="2942" y="4326"/>
                  </a:lnTo>
                  <a:lnTo>
                    <a:pt x="2947" y="4316"/>
                  </a:lnTo>
                  <a:lnTo>
                    <a:pt x="2951" y="4312"/>
                  </a:lnTo>
                  <a:lnTo>
                    <a:pt x="2959" y="4305"/>
                  </a:lnTo>
                  <a:lnTo>
                    <a:pt x="2965" y="4300"/>
                  </a:lnTo>
                  <a:lnTo>
                    <a:pt x="2967" y="4297"/>
                  </a:lnTo>
                  <a:lnTo>
                    <a:pt x="2969" y="4291"/>
                  </a:lnTo>
                  <a:lnTo>
                    <a:pt x="2968" y="4281"/>
                  </a:lnTo>
                  <a:lnTo>
                    <a:pt x="2969" y="4275"/>
                  </a:lnTo>
                  <a:lnTo>
                    <a:pt x="2973" y="4273"/>
                  </a:lnTo>
                  <a:lnTo>
                    <a:pt x="2974" y="4271"/>
                  </a:lnTo>
                  <a:lnTo>
                    <a:pt x="2975" y="4266"/>
                  </a:lnTo>
                  <a:lnTo>
                    <a:pt x="2976" y="4256"/>
                  </a:lnTo>
                  <a:lnTo>
                    <a:pt x="2979" y="4246"/>
                  </a:lnTo>
                  <a:lnTo>
                    <a:pt x="2984" y="4240"/>
                  </a:lnTo>
                  <a:lnTo>
                    <a:pt x="2989" y="4235"/>
                  </a:lnTo>
                  <a:lnTo>
                    <a:pt x="2993" y="4229"/>
                  </a:lnTo>
                  <a:lnTo>
                    <a:pt x="2990" y="4221"/>
                  </a:lnTo>
                  <a:lnTo>
                    <a:pt x="2989" y="4216"/>
                  </a:lnTo>
                  <a:lnTo>
                    <a:pt x="2991" y="4214"/>
                  </a:lnTo>
                  <a:lnTo>
                    <a:pt x="2993" y="4211"/>
                  </a:lnTo>
                  <a:lnTo>
                    <a:pt x="2994" y="4206"/>
                  </a:lnTo>
                  <a:lnTo>
                    <a:pt x="2994" y="4201"/>
                  </a:lnTo>
                  <a:lnTo>
                    <a:pt x="2993" y="4198"/>
                  </a:lnTo>
                  <a:lnTo>
                    <a:pt x="2989" y="4193"/>
                  </a:lnTo>
                  <a:lnTo>
                    <a:pt x="2989" y="4182"/>
                  </a:lnTo>
                  <a:lnTo>
                    <a:pt x="2991" y="4171"/>
                  </a:lnTo>
                  <a:lnTo>
                    <a:pt x="2991" y="4164"/>
                  </a:lnTo>
                  <a:lnTo>
                    <a:pt x="2998" y="4159"/>
                  </a:lnTo>
                  <a:lnTo>
                    <a:pt x="3002" y="4156"/>
                  </a:lnTo>
                  <a:lnTo>
                    <a:pt x="3002" y="4152"/>
                  </a:lnTo>
                  <a:lnTo>
                    <a:pt x="2996" y="4142"/>
                  </a:lnTo>
                  <a:lnTo>
                    <a:pt x="2993" y="4137"/>
                  </a:lnTo>
                  <a:lnTo>
                    <a:pt x="2993" y="4131"/>
                  </a:lnTo>
                  <a:lnTo>
                    <a:pt x="2996" y="4122"/>
                  </a:lnTo>
                  <a:lnTo>
                    <a:pt x="3003" y="4116"/>
                  </a:lnTo>
                  <a:lnTo>
                    <a:pt x="3019" y="4109"/>
                  </a:lnTo>
                  <a:lnTo>
                    <a:pt x="3026" y="4103"/>
                  </a:lnTo>
                  <a:lnTo>
                    <a:pt x="3033" y="4097"/>
                  </a:lnTo>
                  <a:lnTo>
                    <a:pt x="3038" y="4089"/>
                  </a:lnTo>
                  <a:lnTo>
                    <a:pt x="3043" y="4070"/>
                  </a:lnTo>
                  <a:lnTo>
                    <a:pt x="3048" y="4063"/>
                  </a:lnTo>
                  <a:lnTo>
                    <a:pt x="3055" y="4057"/>
                  </a:lnTo>
                  <a:lnTo>
                    <a:pt x="3069" y="4055"/>
                  </a:lnTo>
                  <a:lnTo>
                    <a:pt x="3110" y="4033"/>
                  </a:lnTo>
                  <a:lnTo>
                    <a:pt x="3118" y="4032"/>
                  </a:lnTo>
                  <a:lnTo>
                    <a:pt x="3131" y="4018"/>
                  </a:lnTo>
                  <a:lnTo>
                    <a:pt x="3145" y="4008"/>
                  </a:lnTo>
                  <a:lnTo>
                    <a:pt x="3158" y="4000"/>
                  </a:lnTo>
                  <a:lnTo>
                    <a:pt x="3162" y="3995"/>
                  </a:lnTo>
                  <a:lnTo>
                    <a:pt x="3161" y="398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8" name="Freeform 329">
              <a:extLst>
                <a:ext uri="{FF2B5EF4-FFF2-40B4-BE49-F238E27FC236}">
                  <a16:creationId xmlns:a16="http://schemas.microsoft.com/office/drawing/2014/main" xmlns="" id="{6BAA2991-E077-4EF0-8151-066BE8851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5455" y="3049541"/>
              <a:ext cx="1128" cy="1137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2 h 6"/>
                <a:gd name="T4" fmla="*/ 1 w 4"/>
                <a:gd name="T5" fmla="*/ 4 h 6"/>
                <a:gd name="T6" fmla="*/ 0 w 4"/>
                <a:gd name="T7" fmla="*/ 4 h 6"/>
                <a:gd name="T8" fmla="*/ 1 w 4"/>
                <a:gd name="T9" fmla="*/ 4 h 6"/>
                <a:gd name="T10" fmla="*/ 1 w 4"/>
                <a:gd name="T11" fmla="*/ 4 h 6"/>
                <a:gd name="T12" fmla="*/ 0 w 4"/>
                <a:gd name="T13" fmla="*/ 5 h 6"/>
                <a:gd name="T14" fmla="*/ 3 w 4"/>
                <a:gd name="T15" fmla="*/ 1 h 6"/>
                <a:gd name="T16" fmla="*/ 2 w 4"/>
                <a:gd name="T17" fmla="*/ 1 h 6"/>
                <a:gd name="T18" fmla="*/ 2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9" name="Freeform 330">
              <a:extLst>
                <a:ext uri="{FF2B5EF4-FFF2-40B4-BE49-F238E27FC236}">
                  <a16:creationId xmlns:a16="http://schemas.microsoft.com/office/drawing/2014/main" xmlns="" id="{BD398F38-6801-4B16-AD21-ECB9CC52F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9612" y="3041589"/>
              <a:ext cx="2257" cy="2273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1 h 9"/>
                <a:gd name="T4" fmla="*/ 2 w 9"/>
                <a:gd name="T5" fmla="*/ 0 h 9"/>
                <a:gd name="T6" fmla="*/ 1 w 9"/>
                <a:gd name="T7" fmla="*/ 2 h 9"/>
                <a:gd name="T8" fmla="*/ 0 w 9"/>
                <a:gd name="T9" fmla="*/ 6 h 9"/>
                <a:gd name="T10" fmla="*/ 0 w 9"/>
                <a:gd name="T11" fmla="*/ 6 h 9"/>
                <a:gd name="T12" fmla="*/ 0 w 9"/>
                <a:gd name="T13" fmla="*/ 6 h 9"/>
                <a:gd name="T14" fmla="*/ 2 w 9"/>
                <a:gd name="T15" fmla="*/ 8 h 9"/>
                <a:gd name="T16" fmla="*/ 5 w 9"/>
                <a:gd name="T17" fmla="*/ 7 h 9"/>
                <a:gd name="T18" fmla="*/ 8 w 9"/>
                <a:gd name="T19" fmla="*/ 2 h 9"/>
                <a:gd name="T20" fmla="*/ 8 w 9"/>
                <a:gd name="T21" fmla="*/ 2 h 9"/>
                <a:gd name="T22" fmla="*/ 8 w 9"/>
                <a:gd name="T23" fmla="*/ 2 h 9"/>
                <a:gd name="T24" fmla="*/ 4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5" y="7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0" name="Freeform 331">
              <a:extLst>
                <a:ext uri="{FF2B5EF4-FFF2-40B4-BE49-F238E27FC236}">
                  <a16:creationId xmlns:a16="http://schemas.microsoft.com/office/drawing/2014/main" xmlns="" id="{00AAB2E3-5433-41C1-BC7D-C4EB0A58B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4126" y="3046133"/>
              <a:ext cx="1128" cy="3408"/>
            </a:xfrm>
            <a:custGeom>
              <a:avLst/>
              <a:gdLst>
                <a:gd name="T0" fmla="*/ 0 w 5"/>
                <a:gd name="T1" fmla="*/ 0 h 13"/>
                <a:gd name="T2" fmla="*/ 0 w 5"/>
                <a:gd name="T3" fmla="*/ 6 h 13"/>
                <a:gd name="T4" fmla="*/ 1 w 5"/>
                <a:gd name="T5" fmla="*/ 6 h 13"/>
                <a:gd name="T6" fmla="*/ 4 w 5"/>
                <a:gd name="T7" fmla="*/ 12 h 13"/>
                <a:gd name="T8" fmla="*/ 4 w 5"/>
                <a:gd name="T9" fmla="*/ 10 h 13"/>
                <a:gd name="T10" fmla="*/ 4 w 5"/>
                <a:gd name="T11" fmla="*/ 10 h 13"/>
                <a:gd name="T12" fmla="*/ 4 w 5"/>
                <a:gd name="T13" fmla="*/ 10 h 13"/>
                <a:gd name="T14" fmla="*/ 2 w 5"/>
                <a:gd name="T15" fmla="*/ 9 h 13"/>
                <a:gd name="T16" fmla="*/ 4 w 5"/>
                <a:gd name="T17" fmla="*/ 1 h 13"/>
                <a:gd name="T18" fmla="*/ 4 w 5"/>
                <a:gd name="T19" fmla="*/ 1 h 13"/>
                <a:gd name="T20" fmla="*/ 4 w 5"/>
                <a:gd name="T21" fmla="*/ 1 h 13"/>
                <a:gd name="T22" fmla="*/ 0 w 5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9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1" name="Freeform 332">
              <a:extLst>
                <a:ext uri="{FF2B5EF4-FFF2-40B4-BE49-F238E27FC236}">
                  <a16:creationId xmlns:a16="http://schemas.microsoft.com/office/drawing/2014/main" xmlns="" id="{2C788E48-2E11-4935-87FF-25E90D07F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418" y="3530114"/>
              <a:ext cx="5641" cy="2273"/>
            </a:xfrm>
            <a:custGeom>
              <a:avLst/>
              <a:gdLst>
                <a:gd name="T0" fmla="*/ 17 w 21"/>
                <a:gd name="T1" fmla="*/ 6 h 9"/>
                <a:gd name="T2" fmla="*/ 12 w 21"/>
                <a:gd name="T3" fmla="*/ 4 h 9"/>
                <a:gd name="T4" fmla="*/ 9 w 21"/>
                <a:gd name="T5" fmla="*/ 2 h 9"/>
                <a:gd name="T6" fmla="*/ 5 w 21"/>
                <a:gd name="T7" fmla="*/ 0 h 9"/>
                <a:gd name="T8" fmla="*/ 1 w 21"/>
                <a:gd name="T9" fmla="*/ 0 h 9"/>
                <a:gd name="T10" fmla="*/ 0 w 21"/>
                <a:gd name="T11" fmla="*/ 1 h 9"/>
                <a:gd name="T12" fmla="*/ 1 w 21"/>
                <a:gd name="T13" fmla="*/ 2 h 9"/>
                <a:gd name="T14" fmla="*/ 7 w 21"/>
                <a:gd name="T15" fmla="*/ 6 h 9"/>
                <a:gd name="T16" fmla="*/ 10 w 21"/>
                <a:gd name="T17" fmla="*/ 6 h 9"/>
                <a:gd name="T18" fmla="*/ 15 w 21"/>
                <a:gd name="T19" fmla="*/ 8 h 9"/>
                <a:gd name="T20" fmla="*/ 20 w 21"/>
                <a:gd name="T21" fmla="*/ 8 h 9"/>
                <a:gd name="T22" fmla="*/ 20 w 21"/>
                <a:gd name="T23" fmla="*/ 6 h 9"/>
                <a:gd name="T24" fmla="*/ 17 w 21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9">
                  <a:moveTo>
                    <a:pt x="17" y="6"/>
                  </a:moveTo>
                  <a:lnTo>
                    <a:pt x="12" y="4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5" y="8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2" name="Freeform 333">
              <a:extLst>
                <a:ext uri="{FF2B5EF4-FFF2-40B4-BE49-F238E27FC236}">
                  <a16:creationId xmlns:a16="http://schemas.microsoft.com/office/drawing/2014/main" xmlns="" id="{6ABCCF45-09AB-4C1A-B2A2-E209398CF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8497" y="3596008"/>
              <a:ext cx="2257" cy="3408"/>
            </a:xfrm>
            <a:custGeom>
              <a:avLst/>
              <a:gdLst>
                <a:gd name="T0" fmla="*/ 8 w 9"/>
                <a:gd name="T1" fmla="*/ 0 h 12"/>
                <a:gd name="T2" fmla="*/ 6 w 9"/>
                <a:gd name="T3" fmla="*/ 1 h 12"/>
                <a:gd name="T4" fmla="*/ 2 w 9"/>
                <a:gd name="T5" fmla="*/ 2 h 12"/>
                <a:gd name="T6" fmla="*/ 0 w 9"/>
                <a:gd name="T7" fmla="*/ 2 h 12"/>
                <a:gd name="T8" fmla="*/ 1 w 9"/>
                <a:gd name="T9" fmla="*/ 4 h 12"/>
                <a:gd name="T10" fmla="*/ 1 w 9"/>
                <a:gd name="T11" fmla="*/ 8 h 12"/>
                <a:gd name="T12" fmla="*/ 3 w 9"/>
                <a:gd name="T13" fmla="*/ 11 h 12"/>
                <a:gd name="T14" fmla="*/ 3 w 9"/>
                <a:gd name="T15" fmla="*/ 11 h 12"/>
                <a:gd name="T16" fmla="*/ 3 w 9"/>
                <a:gd name="T17" fmla="*/ 11 h 12"/>
                <a:gd name="T18" fmla="*/ 8 w 9"/>
                <a:gd name="T19" fmla="*/ 4 h 12"/>
                <a:gd name="T20" fmla="*/ 8 w 9"/>
                <a:gd name="T21" fmla="*/ 1 h 12"/>
                <a:gd name="T22" fmla="*/ 8 w 9"/>
                <a:gd name="T23" fmla="*/ 1 h 12"/>
                <a:gd name="T24" fmla="*/ 8 w 9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6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8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3" name="Freeform 334">
              <a:extLst>
                <a:ext uri="{FF2B5EF4-FFF2-40B4-BE49-F238E27FC236}">
                  <a16:creationId xmlns:a16="http://schemas.microsoft.com/office/drawing/2014/main" xmlns="" id="{FE787583-EEC1-4C97-B8DB-17C6F701A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4364" y="3266537"/>
              <a:ext cx="597983" cy="700976"/>
            </a:xfrm>
            <a:custGeom>
              <a:avLst/>
              <a:gdLst>
                <a:gd name="T0" fmla="*/ 2267 w 2339"/>
                <a:gd name="T1" fmla="*/ 1057 h 2721"/>
                <a:gd name="T2" fmla="*/ 2222 w 2339"/>
                <a:gd name="T3" fmla="*/ 1610 h 2721"/>
                <a:gd name="T4" fmla="*/ 2176 w 2339"/>
                <a:gd name="T5" fmla="*/ 2164 h 2721"/>
                <a:gd name="T6" fmla="*/ 2131 w 2339"/>
                <a:gd name="T7" fmla="*/ 2718 h 2721"/>
                <a:gd name="T8" fmla="*/ 2131 w 2339"/>
                <a:gd name="T9" fmla="*/ 2719 h 2721"/>
                <a:gd name="T10" fmla="*/ 2131 w 2339"/>
                <a:gd name="T11" fmla="*/ 2719 h 2721"/>
                <a:gd name="T12" fmla="*/ 2131 w 2339"/>
                <a:gd name="T13" fmla="*/ 2720 h 2721"/>
                <a:gd name="T14" fmla="*/ 2131 w 2339"/>
                <a:gd name="T15" fmla="*/ 2720 h 2721"/>
                <a:gd name="T16" fmla="*/ 2089 w 2339"/>
                <a:gd name="T17" fmla="*/ 2717 h 2721"/>
                <a:gd name="T18" fmla="*/ 1975 w 2339"/>
                <a:gd name="T19" fmla="*/ 2707 h 2721"/>
                <a:gd name="T20" fmla="*/ 1861 w 2339"/>
                <a:gd name="T21" fmla="*/ 2697 h 2721"/>
                <a:gd name="T22" fmla="*/ 1747 w 2339"/>
                <a:gd name="T23" fmla="*/ 2687 h 2721"/>
                <a:gd name="T24" fmla="*/ 1633 w 2339"/>
                <a:gd name="T25" fmla="*/ 2677 h 2721"/>
                <a:gd name="T26" fmla="*/ 1518 w 2339"/>
                <a:gd name="T27" fmla="*/ 2666 h 2721"/>
                <a:gd name="T28" fmla="*/ 1404 w 2339"/>
                <a:gd name="T29" fmla="*/ 2655 h 2721"/>
                <a:gd name="T30" fmla="*/ 1274 w 2339"/>
                <a:gd name="T31" fmla="*/ 2605 h 2721"/>
                <a:gd name="T32" fmla="*/ 751 w 2339"/>
                <a:gd name="T33" fmla="*/ 2347 h 2721"/>
                <a:gd name="T34" fmla="*/ 0 w 2339"/>
                <a:gd name="T35" fmla="*/ 1961 h 2721"/>
                <a:gd name="T36" fmla="*/ 20 w 2339"/>
                <a:gd name="T37" fmla="*/ 1909 h 2721"/>
                <a:gd name="T38" fmla="*/ 45 w 2339"/>
                <a:gd name="T39" fmla="*/ 1883 h 2721"/>
                <a:gd name="T40" fmla="*/ 127 w 2339"/>
                <a:gd name="T41" fmla="*/ 1855 h 2721"/>
                <a:gd name="T42" fmla="*/ 156 w 2339"/>
                <a:gd name="T43" fmla="*/ 1783 h 2721"/>
                <a:gd name="T44" fmla="*/ 105 w 2339"/>
                <a:gd name="T45" fmla="*/ 1730 h 2721"/>
                <a:gd name="T46" fmla="*/ 96 w 2339"/>
                <a:gd name="T47" fmla="*/ 1623 h 2721"/>
                <a:gd name="T48" fmla="*/ 94 w 2339"/>
                <a:gd name="T49" fmla="*/ 1572 h 2721"/>
                <a:gd name="T50" fmla="*/ 146 w 2339"/>
                <a:gd name="T51" fmla="*/ 1530 h 2721"/>
                <a:gd name="T52" fmla="*/ 173 w 2339"/>
                <a:gd name="T53" fmla="*/ 1485 h 2721"/>
                <a:gd name="T54" fmla="*/ 189 w 2339"/>
                <a:gd name="T55" fmla="*/ 1444 h 2721"/>
                <a:gd name="T56" fmla="*/ 198 w 2339"/>
                <a:gd name="T57" fmla="*/ 1410 h 2721"/>
                <a:gd name="T58" fmla="*/ 202 w 2339"/>
                <a:gd name="T59" fmla="*/ 1363 h 2721"/>
                <a:gd name="T60" fmla="*/ 207 w 2339"/>
                <a:gd name="T61" fmla="*/ 1320 h 2721"/>
                <a:gd name="T62" fmla="*/ 259 w 2339"/>
                <a:gd name="T63" fmla="*/ 1261 h 2721"/>
                <a:gd name="T64" fmla="*/ 366 w 2339"/>
                <a:gd name="T65" fmla="*/ 1198 h 2721"/>
                <a:gd name="T66" fmla="*/ 314 w 2339"/>
                <a:gd name="T67" fmla="*/ 1135 h 2721"/>
                <a:gd name="T68" fmla="*/ 295 w 2339"/>
                <a:gd name="T69" fmla="*/ 1113 h 2721"/>
                <a:gd name="T70" fmla="*/ 283 w 2339"/>
                <a:gd name="T71" fmla="*/ 1095 h 2721"/>
                <a:gd name="T72" fmla="*/ 281 w 2339"/>
                <a:gd name="T73" fmla="*/ 1063 h 2721"/>
                <a:gd name="T74" fmla="*/ 272 w 2339"/>
                <a:gd name="T75" fmla="*/ 1029 h 2721"/>
                <a:gd name="T76" fmla="*/ 233 w 2339"/>
                <a:gd name="T77" fmla="*/ 934 h 2721"/>
                <a:gd name="T78" fmla="*/ 221 w 2339"/>
                <a:gd name="T79" fmla="*/ 854 h 2721"/>
                <a:gd name="T80" fmla="*/ 226 w 2339"/>
                <a:gd name="T81" fmla="*/ 800 h 2721"/>
                <a:gd name="T82" fmla="*/ 254 w 2339"/>
                <a:gd name="T83" fmla="*/ 769 h 2721"/>
                <a:gd name="T84" fmla="*/ 240 w 2339"/>
                <a:gd name="T85" fmla="*/ 648 h 2721"/>
                <a:gd name="T86" fmla="*/ 241 w 2339"/>
                <a:gd name="T87" fmla="*/ 530 h 2721"/>
                <a:gd name="T88" fmla="*/ 256 w 2339"/>
                <a:gd name="T89" fmla="*/ 462 h 2721"/>
                <a:gd name="T90" fmla="*/ 249 w 2339"/>
                <a:gd name="T91" fmla="*/ 391 h 2721"/>
                <a:gd name="T92" fmla="*/ 259 w 2339"/>
                <a:gd name="T93" fmla="*/ 364 h 2721"/>
                <a:gd name="T94" fmla="*/ 337 w 2339"/>
                <a:gd name="T95" fmla="*/ 359 h 2721"/>
                <a:gd name="T96" fmla="*/ 356 w 2339"/>
                <a:gd name="T97" fmla="*/ 370 h 2721"/>
                <a:gd name="T98" fmla="*/ 380 w 2339"/>
                <a:gd name="T99" fmla="*/ 364 h 2721"/>
                <a:gd name="T100" fmla="*/ 403 w 2339"/>
                <a:gd name="T101" fmla="*/ 402 h 2721"/>
                <a:gd name="T102" fmla="*/ 464 w 2339"/>
                <a:gd name="T103" fmla="*/ 421 h 2721"/>
                <a:gd name="T104" fmla="*/ 504 w 2339"/>
                <a:gd name="T105" fmla="*/ 347 h 2721"/>
                <a:gd name="T106" fmla="*/ 519 w 2339"/>
                <a:gd name="T107" fmla="*/ 225 h 2721"/>
                <a:gd name="T108" fmla="*/ 545 w 2339"/>
                <a:gd name="T109" fmla="*/ 30 h 2721"/>
                <a:gd name="T110" fmla="*/ 772 w 2339"/>
                <a:gd name="T111" fmla="*/ 28 h 2721"/>
                <a:gd name="T112" fmla="*/ 1163 w 2339"/>
                <a:gd name="T113" fmla="*/ 74 h 2721"/>
                <a:gd name="T114" fmla="*/ 1554 w 2339"/>
                <a:gd name="T115" fmla="*/ 116 h 2721"/>
                <a:gd name="T116" fmla="*/ 1946 w 2339"/>
                <a:gd name="T117" fmla="*/ 155 h 2721"/>
                <a:gd name="T118" fmla="*/ 2338 w 2339"/>
                <a:gd name="T119" fmla="*/ 189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9" h="2721">
                  <a:moveTo>
                    <a:pt x="2306" y="583"/>
                  </a:moveTo>
                  <a:lnTo>
                    <a:pt x="2300" y="662"/>
                  </a:lnTo>
                  <a:lnTo>
                    <a:pt x="2293" y="741"/>
                  </a:lnTo>
                  <a:lnTo>
                    <a:pt x="2287" y="820"/>
                  </a:lnTo>
                  <a:lnTo>
                    <a:pt x="2280" y="899"/>
                  </a:lnTo>
                  <a:lnTo>
                    <a:pt x="2274" y="979"/>
                  </a:lnTo>
                  <a:lnTo>
                    <a:pt x="2267" y="1057"/>
                  </a:lnTo>
                  <a:lnTo>
                    <a:pt x="2261" y="1136"/>
                  </a:lnTo>
                  <a:lnTo>
                    <a:pt x="2254" y="1215"/>
                  </a:lnTo>
                  <a:lnTo>
                    <a:pt x="2248" y="1294"/>
                  </a:lnTo>
                  <a:lnTo>
                    <a:pt x="2241" y="1373"/>
                  </a:lnTo>
                  <a:lnTo>
                    <a:pt x="2235" y="1452"/>
                  </a:lnTo>
                  <a:lnTo>
                    <a:pt x="2228" y="1531"/>
                  </a:lnTo>
                  <a:lnTo>
                    <a:pt x="2222" y="1610"/>
                  </a:lnTo>
                  <a:lnTo>
                    <a:pt x="2215" y="1689"/>
                  </a:lnTo>
                  <a:lnTo>
                    <a:pt x="2209" y="1768"/>
                  </a:lnTo>
                  <a:lnTo>
                    <a:pt x="2202" y="1848"/>
                  </a:lnTo>
                  <a:lnTo>
                    <a:pt x="2196" y="1927"/>
                  </a:lnTo>
                  <a:lnTo>
                    <a:pt x="2189" y="2006"/>
                  </a:lnTo>
                  <a:lnTo>
                    <a:pt x="2183" y="2085"/>
                  </a:lnTo>
                  <a:lnTo>
                    <a:pt x="2176" y="2164"/>
                  </a:lnTo>
                  <a:lnTo>
                    <a:pt x="2170" y="2243"/>
                  </a:lnTo>
                  <a:lnTo>
                    <a:pt x="2163" y="2322"/>
                  </a:lnTo>
                  <a:lnTo>
                    <a:pt x="2157" y="2402"/>
                  </a:lnTo>
                  <a:lnTo>
                    <a:pt x="2150" y="2481"/>
                  </a:lnTo>
                  <a:lnTo>
                    <a:pt x="2144" y="2560"/>
                  </a:lnTo>
                  <a:lnTo>
                    <a:pt x="2137" y="2639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22" y="2720"/>
                  </a:lnTo>
                  <a:lnTo>
                    <a:pt x="2106" y="2718"/>
                  </a:lnTo>
                  <a:lnTo>
                    <a:pt x="2089" y="2717"/>
                  </a:lnTo>
                  <a:lnTo>
                    <a:pt x="2073" y="2716"/>
                  </a:lnTo>
                  <a:lnTo>
                    <a:pt x="2057" y="2714"/>
                  </a:lnTo>
                  <a:lnTo>
                    <a:pt x="2040" y="2713"/>
                  </a:lnTo>
                  <a:lnTo>
                    <a:pt x="2024" y="2712"/>
                  </a:lnTo>
                  <a:lnTo>
                    <a:pt x="2008" y="2710"/>
                  </a:lnTo>
                  <a:lnTo>
                    <a:pt x="1991" y="2709"/>
                  </a:lnTo>
                  <a:lnTo>
                    <a:pt x="1975" y="2707"/>
                  </a:lnTo>
                  <a:lnTo>
                    <a:pt x="1959" y="2706"/>
                  </a:lnTo>
                  <a:lnTo>
                    <a:pt x="1943" y="2705"/>
                  </a:lnTo>
                  <a:lnTo>
                    <a:pt x="1926" y="2703"/>
                  </a:lnTo>
                  <a:lnTo>
                    <a:pt x="1910" y="2702"/>
                  </a:lnTo>
                  <a:lnTo>
                    <a:pt x="1894" y="2700"/>
                  </a:lnTo>
                  <a:lnTo>
                    <a:pt x="1877" y="2699"/>
                  </a:lnTo>
                  <a:lnTo>
                    <a:pt x="1861" y="2697"/>
                  </a:lnTo>
                  <a:lnTo>
                    <a:pt x="1845" y="2696"/>
                  </a:lnTo>
                  <a:lnTo>
                    <a:pt x="1828" y="2695"/>
                  </a:lnTo>
                  <a:lnTo>
                    <a:pt x="1812" y="2693"/>
                  </a:lnTo>
                  <a:lnTo>
                    <a:pt x="1796" y="2692"/>
                  </a:lnTo>
                  <a:lnTo>
                    <a:pt x="1779" y="2690"/>
                  </a:lnTo>
                  <a:lnTo>
                    <a:pt x="1763" y="2689"/>
                  </a:lnTo>
                  <a:lnTo>
                    <a:pt x="1747" y="2687"/>
                  </a:lnTo>
                  <a:lnTo>
                    <a:pt x="1730" y="2686"/>
                  </a:lnTo>
                  <a:lnTo>
                    <a:pt x="1714" y="2684"/>
                  </a:lnTo>
                  <a:lnTo>
                    <a:pt x="1698" y="2683"/>
                  </a:lnTo>
                  <a:lnTo>
                    <a:pt x="1681" y="2681"/>
                  </a:lnTo>
                  <a:lnTo>
                    <a:pt x="1665" y="2680"/>
                  </a:lnTo>
                  <a:lnTo>
                    <a:pt x="1649" y="2678"/>
                  </a:lnTo>
                  <a:lnTo>
                    <a:pt x="1633" y="2677"/>
                  </a:lnTo>
                  <a:lnTo>
                    <a:pt x="1616" y="2675"/>
                  </a:lnTo>
                  <a:lnTo>
                    <a:pt x="1600" y="2674"/>
                  </a:lnTo>
                  <a:lnTo>
                    <a:pt x="1584" y="2672"/>
                  </a:lnTo>
                  <a:lnTo>
                    <a:pt x="1567" y="2671"/>
                  </a:lnTo>
                  <a:lnTo>
                    <a:pt x="1551" y="2669"/>
                  </a:lnTo>
                  <a:lnTo>
                    <a:pt x="1535" y="2667"/>
                  </a:lnTo>
                  <a:lnTo>
                    <a:pt x="1518" y="2666"/>
                  </a:lnTo>
                  <a:lnTo>
                    <a:pt x="1502" y="2664"/>
                  </a:lnTo>
                  <a:lnTo>
                    <a:pt x="1486" y="2663"/>
                  </a:lnTo>
                  <a:lnTo>
                    <a:pt x="1469" y="2661"/>
                  </a:lnTo>
                  <a:lnTo>
                    <a:pt x="1453" y="2660"/>
                  </a:lnTo>
                  <a:lnTo>
                    <a:pt x="1437" y="2658"/>
                  </a:lnTo>
                  <a:lnTo>
                    <a:pt x="1420" y="2656"/>
                  </a:lnTo>
                  <a:lnTo>
                    <a:pt x="1404" y="2655"/>
                  </a:lnTo>
                  <a:lnTo>
                    <a:pt x="1382" y="2653"/>
                  </a:lnTo>
                  <a:lnTo>
                    <a:pt x="1360" y="2647"/>
                  </a:lnTo>
                  <a:lnTo>
                    <a:pt x="1350" y="2642"/>
                  </a:lnTo>
                  <a:lnTo>
                    <a:pt x="1331" y="2633"/>
                  </a:lnTo>
                  <a:lnTo>
                    <a:pt x="1312" y="2624"/>
                  </a:lnTo>
                  <a:lnTo>
                    <a:pt x="1293" y="2614"/>
                  </a:lnTo>
                  <a:lnTo>
                    <a:pt x="1274" y="2605"/>
                  </a:lnTo>
                  <a:lnTo>
                    <a:pt x="1255" y="2595"/>
                  </a:lnTo>
                  <a:lnTo>
                    <a:pt x="1236" y="2586"/>
                  </a:lnTo>
                  <a:lnTo>
                    <a:pt x="1217" y="2577"/>
                  </a:lnTo>
                  <a:lnTo>
                    <a:pt x="1199" y="2567"/>
                  </a:lnTo>
                  <a:lnTo>
                    <a:pt x="1049" y="2494"/>
                  </a:lnTo>
                  <a:lnTo>
                    <a:pt x="900" y="2421"/>
                  </a:lnTo>
                  <a:lnTo>
                    <a:pt x="751" y="2347"/>
                  </a:lnTo>
                  <a:lnTo>
                    <a:pt x="603" y="2272"/>
                  </a:lnTo>
                  <a:lnTo>
                    <a:pt x="455" y="2197"/>
                  </a:lnTo>
                  <a:lnTo>
                    <a:pt x="307" y="2121"/>
                  </a:lnTo>
                  <a:lnTo>
                    <a:pt x="161" y="2045"/>
                  </a:lnTo>
                  <a:lnTo>
                    <a:pt x="15" y="1969"/>
                  </a:lnTo>
                  <a:lnTo>
                    <a:pt x="1" y="1962"/>
                  </a:lnTo>
                  <a:lnTo>
                    <a:pt x="0" y="1961"/>
                  </a:lnTo>
                  <a:lnTo>
                    <a:pt x="0" y="1961"/>
                  </a:lnTo>
                  <a:lnTo>
                    <a:pt x="5" y="1956"/>
                  </a:lnTo>
                  <a:lnTo>
                    <a:pt x="5" y="1956"/>
                  </a:lnTo>
                  <a:lnTo>
                    <a:pt x="13" y="1939"/>
                  </a:lnTo>
                  <a:lnTo>
                    <a:pt x="14" y="1929"/>
                  </a:lnTo>
                  <a:lnTo>
                    <a:pt x="12" y="1920"/>
                  </a:lnTo>
                  <a:lnTo>
                    <a:pt x="20" y="1909"/>
                  </a:lnTo>
                  <a:lnTo>
                    <a:pt x="22" y="1906"/>
                  </a:lnTo>
                  <a:lnTo>
                    <a:pt x="22" y="1906"/>
                  </a:lnTo>
                  <a:lnTo>
                    <a:pt x="32" y="1900"/>
                  </a:lnTo>
                  <a:lnTo>
                    <a:pt x="35" y="1897"/>
                  </a:lnTo>
                  <a:lnTo>
                    <a:pt x="35" y="1897"/>
                  </a:lnTo>
                  <a:lnTo>
                    <a:pt x="41" y="1890"/>
                  </a:lnTo>
                  <a:lnTo>
                    <a:pt x="45" y="1883"/>
                  </a:lnTo>
                  <a:lnTo>
                    <a:pt x="49" y="1872"/>
                  </a:lnTo>
                  <a:lnTo>
                    <a:pt x="51" y="1866"/>
                  </a:lnTo>
                  <a:lnTo>
                    <a:pt x="67" y="1858"/>
                  </a:lnTo>
                  <a:lnTo>
                    <a:pt x="105" y="1871"/>
                  </a:lnTo>
                  <a:lnTo>
                    <a:pt x="121" y="1870"/>
                  </a:lnTo>
                  <a:lnTo>
                    <a:pt x="126" y="1863"/>
                  </a:lnTo>
                  <a:lnTo>
                    <a:pt x="127" y="1855"/>
                  </a:lnTo>
                  <a:lnTo>
                    <a:pt x="128" y="1847"/>
                  </a:lnTo>
                  <a:lnTo>
                    <a:pt x="130" y="1840"/>
                  </a:lnTo>
                  <a:lnTo>
                    <a:pt x="136" y="1834"/>
                  </a:lnTo>
                  <a:lnTo>
                    <a:pt x="151" y="1827"/>
                  </a:lnTo>
                  <a:lnTo>
                    <a:pt x="156" y="1821"/>
                  </a:lnTo>
                  <a:lnTo>
                    <a:pt x="159" y="1812"/>
                  </a:lnTo>
                  <a:lnTo>
                    <a:pt x="156" y="1783"/>
                  </a:lnTo>
                  <a:lnTo>
                    <a:pt x="158" y="1777"/>
                  </a:lnTo>
                  <a:lnTo>
                    <a:pt x="159" y="1773"/>
                  </a:lnTo>
                  <a:lnTo>
                    <a:pt x="160" y="1769"/>
                  </a:lnTo>
                  <a:lnTo>
                    <a:pt x="159" y="1763"/>
                  </a:lnTo>
                  <a:lnTo>
                    <a:pt x="151" y="1746"/>
                  </a:lnTo>
                  <a:lnTo>
                    <a:pt x="139" y="1737"/>
                  </a:lnTo>
                  <a:lnTo>
                    <a:pt x="105" y="1730"/>
                  </a:lnTo>
                  <a:lnTo>
                    <a:pt x="91" y="1723"/>
                  </a:lnTo>
                  <a:lnTo>
                    <a:pt x="82" y="1705"/>
                  </a:lnTo>
                  <a:lnTo>
                    <a:pt x="85" y="1690"/>
                  </a:lnTo>
                  <a:lnTo>
                    <a:pt x="93" y="1674"/>
                  </a:lnTo>
                  <a:lnTo>
                    <a:pt x="98" y="1655"/>
                  </a:lnTo>
                  <a:lnTo>
                    <a:pt x="97" y="1629"/>
                  </a:lnTo>
                  <a:lnTo>
                    <a:pt x="96" y="1623"/>
                  </a:lnTo>
                  <a:lnTo>
                    <a:pt x="86" y="1608"/>
                  </a:lnTo>
                  <a:lnTo>
                    <a:pt x="86" y="1601"/>
                  </a:lnTo>
                  <a:lnTo>
                    <a:pt x="91" y="1589"/>
                  </a:lnTo>
                  <a:lnTo>
                    <a:pt x="96" y="1585"/>
                  </a:lnTo>
                  <a:lnTo>
                    <a:pt x="98" y="1581"/>
                  </a:lnTo>
                  <a:lnTo>
                    <a:pt x="96" y="1576"/>
                  </a:lnTo>
                  <a:lnTo>
                    <a:pt x="94" y="1572"/>
                  </a:lnTo>
                  <a:lnTo>
                    <a:pt x="91" y="1566"/>
                  </a:lnTo>
                  <a:lnTo>
                    <a:pt x="90" y="1561"/>
                  </a:lnTo>
                  <a:lnTo>
                    <a:pt x="94" y="1559"/>
                  </a:lnTo>
                  <a:lnTo>
                    <a:pt x="112" y="1560"/>
                  </a:lnTo>
                  <a:lnTo>
                    <a:pt x="122" y="1558"/>
                  </a:lnTo>
                  <a:lnTo>
                    <a:pt x="129" y="1554"/>
                  </a:lnTo>
                  <a:lnTo>
                    <a:pt x="146" y="1530"/>
                  </a:lnTo>
                  <a:lnTo>
                    <a:pt x="151" y="1520"/>
                  </a:lnTo>
                  <a:lnTo>
                    <a:pt x="155" y="1516"/>
                  </a:lnTo>
                  <a:lnTo>
                    <a:pt x="164" y="1509"/>
                  </a:lnTo>
                  <a:lnTo>
                    <a:pt x="170" y="1503"/>
                  </a:lnTo>
                  <a:lnTo>
                    <a:pt x="171" y="1500"/>
                  </a:lnTo>
                  <a:lnTo>
                    <a:pt x="173" y="1495"/>
                  </a:lnTo>
                  <a:lnTo>
                    <a:pt x="173" y="1485"/>
                  </a:lnTo>
                  <a:lnTo>
                    <a:pt x="174" y="1479"/>
                  </a:lnTo>
                  <a:lnTo>
                    <a:pt x="177" y="1477"/>
                  </a:lnTo>
                  <a:lnTo>
                    <a:pt x="179" y="1475"/>
                  </a:lnTo>
                  <a:lnTo>
                    <a:pt x="180" y="1470"/>
                  </a:lnTo>
                  <a:lnTo>
                    <a:pt x="181" y="1460"/>
                  </a:lnTo>
                  <a:lnTo>
                    <a:pt x="184" y="1449"/>
                  </a:lnTo>
                  <a:lnTo>
                    <a:pt x="189" y="1444"/>
                  </a:lnTo>
                  <a:lnTo>
                    <a:pt x="194" y="1439"/>
                  </a:lnTo>
                  <a:lnTo>
                    <a:pt x="197" y="1433"/>
                  </a:lnTo>
                  <a:lnTo>
                    <a:pt x="194" y="1424"/>
                  </a:lnTo>
                  <a:lnTo>
                    <a:pt x="193" y="1419"/>
                  </a:lnTo>
                  <a:lnTo>
                    <a:pt x="195" y="1417"/>
                  </a:lnTo>
                  <a:lnTo>
                    <a:pt x="197" y="1415"/>
                  </a:lnTo>
                  <a:lnTo>
                    <a:pt x="198" y="1410"/>
                  </a:lnTo>
                  <a:lnTo>
                    <a:pt x="198" y="1405"/>
                  </a:lnTo>
                  <a:lnTo>
                    <a:pt x="197" y="1402"/>
                  </a:lnTo>
                  <a:lnTo>
                    <a:pt x="193" y="1397"/>
                  </a:lnTo>
                  <a:lnTo>
                    <a:pt x="194" y="1386"/>
                  </a:lnTo>
                  <a:lnTo>
                    <a:pt x="195" y="1375"/>
                  </a:lnTo>
                  <a:lnTo>
                    <a:pt x="195" y="1368"/>
                  </a:lnTo>
                  <a:lnTo>
                    <a:pt x="202" y="1363"/>
                  </a:lnTo>
                  <a:lnTo>
                    <a:pt x="206" y="1360"/>
                  </a:lnTo>
                  <a:lnTo>
                    <a:pt x="206" y="1356"/>
                  </a:lnTo>
                  <a:lnTo>
                    <a:pt x="200" y="1346"/>
                  </a:lnTo>
                  <a:lnTo>
                    <a:pt x="198" y="1341"/>
                  </a:lnTo>
                  <a:lnTo>
                    <a:pt x="197" y="1335"/>
                  </a:lnTo>
                  <a:lnTo>
                    <a:pt x="201" y="1326"/>
                  </a:lnTo>
                  <a:lnTo>
                    <a:pt x="207" y="1320"/>
                  </a:lnTo>
                  <a:lnTo>
                    <a:pt x="223" y="1313"/>
                  </a:lnTo>
                  <a:lnTo>
                    <a:pt x="230" y="1307"/>
                  </a:lnTo>
                  <a:lnTo>
                    <a:pt x="237" y="1301"/>
                  </a:lnTo>
                  <a:lnTo>
                    <a:pt x="242" y="1293"/>
                  </a:lnTo>
                  <a:lnTo>
                    <a:pt x="247" y="1274"/>
                  </a:lnTo>
                  <a:lnTo>
                    <a:pt x="252" y="1267"/>
                  </a:lnTo>
                  <a:lnTo>
                    <a:pt x="259" y="1261"/>
                  </a:lnTo>
                  <a:lnTo>
                    <a:pt x="273" y="1259"/>
                  </a:lnTo>
                  <a:lnTo>
                    <a:pt x="314" y="1237"/>
                  </a:lnTo>
                  <a:lnTo>
                    <a:pt x="322" y="1236"/>
                  </a:lnTo>
                  <a:lnTo>
                    <a:pt x="335" y="1222"/>
                  </a:lnTo>
                  <a:lnTo>
                    <a:pt x="349" y="1211"/>
                  </a:lnTo>
                  <a:lnTo>
                    <a:pt x="362" y="1204"/>
                  </a:lnTo>
                  <a:lnTo>
                    <a:pt x="366" y="1198"/>
                  </a:lnTo>
                  <a:lnTo>
                    <a:pt x="365" y="1190"/>
                  </a:lnTo>
                  <a:lnTo>
                    <a:pt x="366" y="1184"/>
                  </a:lnTo>
                  <a:lnTo>
                    <a:pt x="355" y="1174"/>
                  </a:lnTo>
                  <a:lnTo>
                    <a:pt x="351" y="1169"/>
                  </a:lnTo>
                  <a:lnTo>
                    <a:pt x="348" y="1166"/>
                  </a:lnTo>
                  <a:lnTo>
                    <a:pt x="342" y="1161"/>
                  </a:lnTo>
                  <a:lnTo>
                    <a:pt x="314" y="1135"/>
                  </a:lnTo>
                  <a:lnTo>
                    <a:pt x="310" y="1128"/>
                  </a:lnTo>
                  <a:lnTo>
                    <a:pt x="308" y="1126"/>
                  </a:lnTo>
                  <a:lnTo>
                    <a:pt x="301" y="1120"/>
                  </a:lnTo>
                  <a:lnTo>
                    <a:pt x="300" y="1118"/>
                  </a:lnTo>
                  <a:lnTo>
                    <a:pt x="297" y="1115"/>
                  </a:lnTo>
                  <a:lnTo>
                    <a:pt x="296" y="1113"/>
                  </a:lnTo>
                  <a:lnTo>
                    <a:pt x="295" y="1113"/>
                  </a:lnTo>
                  <a:lnTo>
                    <a:pt x="293" y="1112"/>
                  </a:lnTo>
                  <a:lnTo>
                    <a:pt x="288" y="1111"/>
                  </a:lnTo>
                  <a:lnTo>
                    <a:pt x="286" y="1110"/>
                  </a:lnTo>
                  <a:lnTo>
                    <a:pt x="284" y="1108"/>
                  </a:lnTo>
                  <a:lnTo>
                    <a:pt x="283" y="1105"/>
                  </a:lnTo>
                  <a:lnTo>
                    <a:pt x="283" y="1099"/>
                  </a:lnTo>
                  <a:lnTo>
                    <a:pt x="283" y="1095"/>
                  </a:lnTo>
                  <a:lnTo>
                    <a:pt x="283" y="1095"/>
                  </a:lnTo>
                  <a:lnTo>
                    <a:pt x="286" y="1088"/>
                  </a:lnTo>
                  <a:lnTo>
                    <a:pt x="288" y="1082"/>
                  </a:lnTo>
                  <a:lnTo>
                    <a:pt x="285" y="1077"/>
                  </a:lnTo>
                  <a:lnTo>
                    <a:pt x="285" y="1077"/>
                  </a:lnTo>
                  <a:lnTo>
                    <a:pt x="284" y="1068"/>
                  </a:lnTo>
                  <a:lnTo>
                    <a:pt x="281" y="1063"/>
                  </a:lnTo>
                  <a:lnTo>
                    <a:pt x="276" y="1058"/>
                  </a:lnTo>
                  <a:lnTo>
                    <a:pt x="273" y="1051"/>
                  </a:lnTo>
                  <a:lnTo>
                    <a:pt x="273" y="1048"/>
                  </a:lnTo>
                  <a:lnTo>
                    <a:pt x="275" y="1037"/>
                  </a:lnTo>
                  <a:lnTo>
                    <a:pt x="275" y="1034"/>
                  </a:lnTo>
                  <a:lnTo>
                    <a:pt x="274" y="1031"/>
                  </a:lnTo>
                  <a:lnTo>
                    <a:pt x="272" y="1029"/>
                  </a:lnTo>
                  <a:lnTo>
                    <a:pt x="255" y="977"/>
                  </a:lnTo>
                  <a:lnTo>
                    <a:pt x="245" y="974"/>
                  </a:lnTo>
                  <a:lnTo>
                    <a:pt x="238" y="968"/>
                  </a:lnTo>
                  <a:lnTo>
                    <a:pt x="235" y="959"/>
                  </a:lnTo>
                  <a:lnTo>
                    <a:pt x="236" y="947"/>
                  </a:lnTo>
                  <a:lnTo>
                    <a:pt x="235" y="941"/>
                  </a:lnTo>
                  <a:lnTo>
                    <a:pt x="233" y="934"/>
                  </a:lnTo>
                  <a:lnTo>
                    <a:pt x="230" y="927"/>
                  </a:lnTo>
                  <a:lnTo>
                    <a:pt x="225" y="924"/>
                  </a:lnTo>
                  <a:lnTo>
                    <a:pt x="219" y="921"/>
                  </a:lnTo>
                  <a:lnTo>
                    <a:pt x="217" y="915"/>
                  </a:lnTo>
                  <a:lnTo>
                    <a:pt x="220" y="863"/>
                  </a:lnTo>
                  <a:lnTo>
                    <a:pt x="221" y="859"/>
                  </a:lnTo>
                  <a:lnTo>
                    <a:pt x="221" y="854"/>
                  </a:lnTo>
                  <a:lnTo>
                    <a:pt x="219" y="839"/>
                  </a:lnTo>
                  <a:lnTo>
                    <a:pt x="229" y="829"/>
                  </a:lnTo>
                  <a:lnTo>
                    <a:pt x="231" y="825"/>
                  </a:lnTo>
                  <a:lnTo>
                    <a:pt x="231" y="819"/>
                  </a:lnTo>
                  <a:lnTo>
                    <a:pt x="225" y="810"/>
                  </a:lnTo>
                  <a:lnTo>
                    <a:pt x="224" y="806"/>
                  </a:lnTo>
                  <a:lnTo>
                    <a:pt x="226" y="800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40" y="799"/>
                  </a:lnTo>
                  <a:lnTo>
                    <a:pt x="245" y="797"/>
                  </a:lnTo>
                  <a:lnTo>
                    <a:pt x="246" y="796"/>
                  </a:lnTo>
                  <a:lnTo>
                    <a:pt x="252" y="779"/>
                  </a:lnTo>
                  <a:lnTo>
                    <a:pt x="254" y="769"/>
                  </a:lnTo>
                  <a:lnTo>
                    <a:pt x="254" y="751"/>
                  </a:lnTo>
                  <a:lnTo>
                    <a:pt x="252" y="729"/>
                  </a:lnTo>
                  <a:lnTo>
                    <a:pt x="252" y="718"/>
                  </a:lnTo>
                  <a:lnTo>
                    <a:pt x="255" y="706"/>
                  </a:lnTo>
                  <a:lnTo>
                    <a:pt x="252" y="695"/>
                  </a:lnTo>
                  <a:lnTo>
                    <a:pt x="244" y="670"/>
                  </a:lnTo>
                  <a:lnTo>
                    <a:pt x="240" y="648"/>
                  </a:lnTo>
                  <a:lnTo>
                    <a:pt x="237" y="630"/>
                  </a:lnTo>
                  <a:lnTo>
                    <a:pt x="247" y="609"/>
                  </a:lnTo>
                  <a:lnTo>
                    <a:pt x="247" y="589"/>
                  </a:lnTo>
                  <a:lnTo>
                    <a:pt x="251" y="580"/>
                  </a:lnTo>
                  <a:lnTo>
                    <a:pt x="250" y="573"/>
                  </a:lnTo>
                  <a:lnTo>
                    <a:pt x="241" y="539"/>
                  </a:lnTo>
                  <a:lnTo>
                    <a:pt x="241" y="530"/>
                  </a:lnTo>
                  <a:lnTo>
                    <a:pt x="241" y="517"/>
                  </a:lnTo>
                  <a:lnTo>
                    <a:pt x="245" y="493"/>
                  </a:lnTo>
                  <a:lnTo>
                    <a:pt x="248" y="487"/>
                  </a:lnTo>
                  <a:lnTo>
                    <a:pt x="256" y="476"/>
                  </a:lnTo>
                  <a:lnTo>
                    <a:pt x="258" y="471"/>
                  </a:lnTo>
                  <a:lnTo>
                    <a:pt x="258" y="466"/>
                  </a:lnTo>
                  <a:lnTo>
                    <a:pt x="256" y="462"/>
                  </a:lnTo>
                  <a:lnTo>
                    <a:pt x="244" y="442"/>
                  </a:lnTo>
                  <a:lnTo>
                    <a:pt x="240" y="431"/>
                  </a:lnTo>
                  <a:lnTo>
                    <a:pt x="238" y="418"/>
                  </a:lnTo>
                  <a:lnTo>
                    <a:pt x="239" y="406"/>
                  </a:lnTo>
                  <a:lnTo>
                    <a:pt x="246" y="400"/>
                  </a:lnTo>
                  <a:lnTo>
                    <a:pt x="248" y="396"/>
                  </a:lnTo>
                  <a:lnTo>
                    <a:pt x="249" y="391"/>
                  </a:lnTo>
                  <a:lnTo>
                    <a:pt x="249" y="380"/>
                  </a:lnTo>
                  <a:lnTo>
                    <a:pt x="250" y="375"/>
                  </a:lnTo>
                  <a:lnTo>
                    <a:pt x="251" y="372"/>
                  </a:lnTo>
                  <a:lnTo>
                    <a:pt x="252" y="370"/>
                  </a:lnTo>
                  <a:lnTo>
                    <a:pt x="255" y="367"/>
                  </a:lnTo>
                  <a:lnTo>
                    <a:pt x="257" y="365"/>
                  </a:lnTo>
                  <a:lnTo>
                    <a:pt x="259" y="364"/>
                  </a:lnTo>
                  <a:lnTo>
                    <a:pt x="272" y="360"/>
                  </a:lnTo>
                  <a:lnTo>
                    <a:pt x="284" y="354"/>
                  </a:lnTo>
                  <a:lnTo>
                    <a:pt x="306" y="352"/>
                  </a:lnTo>
                  <a:lnTo>
                    <a:pt x="312" y="350"/>
                  </a:lnTo>
                  <a:lnTo>
                    <a:pt x="315" y="350"/>
                  </a:lnTo>
                  <a:lnTo>
                    <a:pt x="318" y="350"/>
                  </a:lnTo>
                  <a:lnTo>
                    <a:pt x="337" y="359"/>
                  </a:lnTo>
                  <a:lnTo>
                    <a:pt x="338" y="360"/>
                  </a:lnTo>
                  <a:lnTo>
                    <a:pt x="340" y="361"/>
                  </a:lnTo>
                  <a:lnTo>
                    <a:pt x="343" y="364"/>
                  </a:lnTo>
                  <a:lnTo>
                    <a:pt x="346" y="367"/>
                  </a:lnTo>
                  <a:lnTo>
                    <a:pt x="351" y="369"/>
                  </a:lnTo>
                  <a:lnTo>
                    <a:pt x="354" y="370"/>
                  </a:lnTo>
                  <a:lnTo>
                    <a:pt x="356" y="370"/>
                  </a:lnTo>
                  <a:lnTo>
                    <a:pt x="359" y="370"/>
                  </a:lnTo>
                  <a:lnTo>
                    <a:pt x="361" y="369"/>
                  </a:lnTo>
                  <a:lnTo>
                    <a:pt x="371" y="365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3" y="365"/>
                  </a:lnTo>
                  <a:lnTo>
                    <a:pt x="386" y="366"/>
                  </a:lnTo>
                  <a:lnTo>
                    <a:pt x="389" y="369"/>
                  </a:lnTo>
                  <a:lnTo>
                    <a:pt x="392" y="373"/>
                  </a:lnTo>
                  <a:lnTo>
                    <a:pt x="395" y="378"/>
                  </a:lnTo>
                  <a:lnTo>
                    <a:pt x="397" y="383"/>
                  </a:lnTo>
                  <a:lnTo>
                    <a:pt x="403" y="402"/>
                  </a:lnTo>
                  <a:lnTo>
                    <a:pt x="406" y="408"/>
                  </a:lnTo>
                  <a:lnTo>
                    <a:pt x="409" y="414"/>
                  </a:lnTo>
                  <a:lnTo>
                    <a:pt x="415" y="421"/>
                  </a:lnTo>
                  <a:lnTo>
                    <a:pt x="423" y="425"/>
                  </a:lnTo>
                  <a:lnTo>
                    <a:pt x="432" y="427"/>
                  </a:lnTo>
                  <a:lnTo>
                    <a:pt x="451" y="426"/>
                  </a:lnTo>
                  <a:lnTo>
                    <a:pt x="464" y="421"/>
                  </a:lnTo>
                  <a:lnTo>
                    <a:pt x="472" y="402"/>
                  </a:lnTo>
                  <a:lnTo>
                    <a:pt x="479" y="386"/>
                  </a:lnTo>
                  <a:lnTo>
                    <a:pt x="485" y="373"/>
                  </a:lnTo>
                  <a:lnTo>
                    <a:pt x="493" y="365"/>
                  </a:lnTo>
                  <a:lnTo>
                    <a:pt x="501" y="356"/>
                  </a:lnTo>
                  <a:lnTo>
                    <a:pt x="503" y="352"/>
                  </a:lnTo>
                  <a:lnTo>
                    <a:pt x="504" y="347"/>
                  </a:lnTo>
                  <a:lnTo>
                    <a:pt x="506" y="329"/>
                  </a:lnTo>
                  <a:lnTo>
                    <a:pt x="507" y="325"/>
                  </a:lnTo>
                  <a:lnTo>
                    <a:pt x="508" y="315"/>
                  </a:lnTo>
                  <a:lnTo>
                    <a:pt x="510" y="298"/>
                  </a:lnTo>
                  <a:lnTo>
                    <a:pt x="513" y="277"/>
                  </a:lnTo>
                  <a:lnTo>
                    <a:pt x="516" y="252"/>
                  </a:lnTo>
                  <a:lnTo>
                    <a:pt x="519" y="225"/>
                  </a:lnTo>
                  <a:lnTo>
                    <a:pt x="523" y="195"/>
                  </a:lnTo>
                  <a:lnTo>
                    <a:pt x="527" y="164"/>
                  </a:lnTo>
                  <a:lnTo>
                    <a:pt x="531" y="134"/>
                  </a:lnTo>
                  <a:lnTo>
                    <a:pt x="535" y="104"/>
                  </a:lnTo>
                  <a:lnTo>
                    <a:pt x="539" y="76"/>
                  </a:lnTo>
                  <a:lnTo>
                    <a:pt x="542" y="51"/>
                  </a:lnTo>
                  <a:lnTo>
                    <a:pt x="545" y="30"/>
                  </a:lnTo>
                  <a:lnTo>
                    <a:pt x="547" y="14"/>
                  </a:lnTo>
                  <a:lnTo>
                    <a:pt x="548" y="4"/>
                  </a:lnTo>
                  <a:lnTo>
                    <a:pt x="549" y="0"/>
                  </a:lnTo>
                  <a:lnTo>
                    <a:pt x="604" y="7"/>
                  </a:lnTo>
                  <a:lnTo>
                    <a:pt x="660" y="14"/>
                  </a:lnTo>
                  <a:lnTo>
                    <a:pt x="716" y="21"/>
                  </a:lnTo>
                  <a:lnTo>
                    <a:pt x="772" y="28"/>
                  </a:lnTo>
                  <a:lnTo>
                    <a:pt x="827" y="35"/>
                  </a:lnTo>
                  <a:lnTo>
                    <a:pt x="883" y="42"/>
                  </a:lnTo>
                  <a:lnTo>
                    <a:pt x="939" y="48"/>
                  </a:lnTo>
                  <a:lnTo>
                    <a:pt x="995" y="55"/>
                  </a:lnTo>
                  <a:lnTo>
                    <a:pt x="1051" y="61"/>
                  </a:lnTo>
                  <a:lnTo>
                    <a:pt x="1107" y="68"/>
                  </a:lnTo>
                  <a:lnTo>
                    <a:pt x="1163" y="74"/>
                  </a:lnTo>
                  <a:lnTo>
                    <a:pt x="1219" y="80"/>
                  </a:lnTo>
                  <a:lnTo>
                    <a:pt x="1274" y="87"/>
                  </a:lnTo>
                  <a:lnTo>
                    <a:pt x="1330" y="93"/>
                  </a:lnTo>
                  <a:lnTo>
                    <a:pt x="1386" y="99"/>
                  </a:lnTo>
                  <a:lnTo>
                    <a:pt x="1442" y="105"/>
                  </a:lnTo>
                  <a:lnTo>
                    <a:pt x="1498" y="110"/>
                  </a:lnTo>
                  <a:lnTo>
                    <a:pt x="1554" y="116"/>
                  </a:lnTo>
                  <a:lnTo>
                    <a:pt x="1610" y="122"/>
                  </a:lnTo>
                  <a:lnTo>
                    <a:pt x="1666" y="128"/>
                  </a:lnTo>
                  <a:lnTo>
                    <a:pt x="1722" y="133"/>
                  </a:lnTo>
                  <a:lnTo>
                    <a:pt x="1778" y="139"/>
                  </a:lnTo>
                  <a:lnTo>
                    <a:pt x="1834" y="144"/>
                  </a:lnTo>
                  <a:lnTo>
                    <a:pt x="1890" y="149"/>
                  </a:lnTo>
                  <a:lnTo>
                    <a:pt x="1946" y="155"/>
                  </a:lnTo>
                  <a:lnTo>
                    <a:pt x="2002" y="160"/>
                  </a:lnTo>
                  <a:lnTo>
                    <a:pt x="2058" y="165"/>
                  </a:lnTo>
                  <a:lnTo>
                    <a:pt x="2114" y="170"/>
                  </a:lnTo>
                  <a:lnTo>
                    <a:pt x="2170" y="175"/>
                  </a:lnTo>
                  <a:lnTo>
                    <a:pt x="2226" y="180"/>
                  </a:lnTo>
                  <a:lnTo>
                    <a:pt x="2282" y="184"/>
                  </a:lnTo>
                  <a:lnTo>
                    <a:pt x="2338" y="189"/>
                  </a:lnTo>
                  <a:lnTo>
                    <a:pt x="2332" y="268"/>
                  </a:lnTo>
                  <a:lnTo>
                    <a:pt x="2325" y="347"/>
                  </a:lnTo>
                  <a:lnTo>
                    <a:pt x="2319" y="426"/>
                  </a:lnTo>
                  <a:lnTo>
                    <a:pt x="2312" y="505"/>
                  </a:lnTo>
                  <a:lnTo>
                    <a:pt x="2306" y="58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4" name="Freeform 335">
              <a:extLst>
                <a:ext uri="{FF2B5EF4-FFF2-40B4-BE49-F238E27FC236}">
                  <a16:creationId xmlns:a16="http://schemas.microsoft.com/office/drawing/2014/main" xmlns="" id="{120A76A8-CE4B-40EA-A861-B073E4B6E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4364" y="3266537"/>
              <a:ext cx="597983" cy="700976"/>
            </a:xfrm>
            <a:custGeom>
              <a:avLst/>
              <a:gdLst>
                <a:gd name="T0" fmla="*/ 2267 w 2339"/>
                <a:gd name="T1" fmla="*/ 1057 h 2721"/>
                <a:gd name="T2" fmla="*/ 2222 w 2339"/>
                <a:gd name="T3" fmla="*/ 1610 h 2721"/>
                <a:gd name="T4" fmla="*/ 2176 w 2339"/>
                <a:gd name="T5" fmla="*/ 2164 h 2721"/>
                <a:gd name="T6" fmla="*/ 2131 w 2339"/>
                <a:gd name="T7" fmla="*/ 2718 h 2721"/>
                <a:gd name="T8" fmla="*/ 2131 w 2339"/>
                <a:gd name="T9" fmla="*/ 2719 h 2721"/>
                <a:gd name="T10" fmla="*/ 2131 w 2339"/>
                <a:gd name="T11" fmla="*/ 2719 h 2721"/>
                <a:gd name="T12" fmla="*/ 2131 w 2339"/>
                <a:gd name="T13" fmla="*/ 2720 h 2721"/>
                <a:gd name="T14" fmla="*/ 2131 w 2339"/>
                <a:gd name="T15" fmla="*/ 2720 h 2721"/>
                <a:gd name="T16" fmla="*/ 2089 w 2339"/>
                <a:gd name="T17" fmla="*/ 2717 h 2721"/>
                <a:gd name="T18" fmla="*/ 1975 w 2339"/>
                <a:gd name="T19" fmla="*/ 2707 h 2721"/>
                <a:gd name="T20" fmla="*/ 1861 w 2339"/>
                <a:gd name="T21" fmla="*/ 2697 h 2721"/>
                <a:gd name="T22" fmla="*/ 1747 w 2339"/>
                <a:gd name="T23" fmla="*/ 2687 h 2721"/>
                <a:gd name="T24" fmla="*/ 1633 w 2339"/>
                <a:gd name="T25" fmla="*/ 2677 h 2721"/>
                <a:gd name="T26" fmla="*/ 1518 w 2339"/>
                <a:gd name="T27" fmla="*/ 2666 h 2721"/>
                <a:gd name="T28" fmla="*/ 1404 w 2339"/>
                <a:gd name="T29" fmla="*/ 2655 h 2721"/>
                <a:gd name="T30" fmla="*/ 1274 w 2339"/>
                <a:gd name="T31" fmla="*/ 2605 h 2721"/>
                <a:gd name="T32" fmla="*/ 751 w 2339"/>
                <a:gd name="T33" fmla="*/ 2347 h 2721"/>
                <a:gd name="T34" fmla="*/ 0 w 2339"/>
                <a:gd name="T35" fmla="*/ 1961 h 2721"/>
                <a:gd name="T36" fmla="*/ 20 w 2339"/>
                <a:gd name="T37" fmla="*/ 1909 h 2721"/>
                <a:gd name="T38" fmla="*/ 45 w 2339"/>
                <a:gd name="T39" fmla="*/ 1883 h 2721"/>
                <a:gd name="T40" fmla="*/ 127 w 2339"/>
                <a:gd name="T41" fmla="*/ 1855 h 2721"/>
                <a:gd name="T42" fmla="*/ 156 w 2339"/>
                <a:gd name="T43" fmla="*/ 1783 h 2721"/>
                <a:gd name="T44" fmla="*/ 105 w 2339"/>
                <a:gd name="T45" fmla="*/ 1730 h 2721"/>
                <a:gd name="T46" fmla="*/ 96 w 2339"/>
                <a:gd name="T47" fmla="*/ 1623 h 2721"/>
                <a:gd name="T48" fmla="*/ 94 w 2339"/>
                <a:gd name="T49" fmla="*/ 1572 h 2721"/>
                <a:gd name="T50" fmla="*/ 146 w 2339"/>
                <a:gd name="T51" fmla="*/ 1530 h 2721"/>
                <a:gd name="T52" fmla="*/ 173 w 2339"/>
                <a:gd name="T53" fmla="*/ 1485 h 2721"/>
                <a:gd name="T54" fmla="*/ 189 w 2339"/>
                <a:gd name="T55" fmla="*/ 1444 h 2721"/>
                <a:gd name="T56" fmla="*/ 198 w 2339"/>
                <a:gd name="T57" fmla="*/ 1410 h 2721"/>
                <a:gd name="T58" fmla="*/ 202 w 2339"/>
                <a:gd name="T59" fmla="*/ 1363 h 2721"/>
                <a:gd name="T60" fmla="*/ 207 w 2339"/>
                <a:gd name="T61" fmla="*/ 1320 h 2721"/>
                <a:gd name="T62" fmla="*/ 259 w 2339"/>
                <a:gd name="T63" fmla="*/ 1261 h 2721"/>
                <a:gd name="T64" fmla="*/ 366 w 2339"/>
                <a:gd name="T65" fmla="*/ 1198 h 2721"/>
                <a:gd name="T66" fmla="*/ 314 w 2339"/>
                <a:gd name="T67" fmla="*/ 1135 h 2721"/>
                <a:gd name="T68" fmla="*/ 295 w 2339"/>
                <a:gd name="T69" fmla="*/ 1113 h 2721"/>
                <a:gd name="T70" fmla="*/ 283 w 2339"/>
                <a:gd name="T71" fmla="*/ 1095 h 2721"/>
                <a:gd name="T72" fmla="*/ 281 w 2339"/>
                <a:gd name="T73" fmla="*/ 1063 h 2721"/>
                <a:gd name="T74" fmla="*/ 272 w 2339"/>
                <a:gd name="T75" fmla="*/ 1029 h 2721"/>
                <a:gd name="T76" fmla="*/ 233 w 2339"/>
                <a:gd name="T77" fmla="*/ 934 h 2721"/>
                <a:gd name="T78" fmla="*/ 221 w 2339"/>
                <a:gd name="T79" fmla="*/ 854 h 2721"/>
                <a:gd name="T80" fmla="*/ 226 w 2339"/>
                <a:gd name="T81" fmla="*/ 800 h 2721"/>
                <a:gd name="T82" fmla="*/ 254 w 2339"/>
                <a:gd name="T83" fmla="*/ 769 h 2721"/>
                <a:gd name="T84" fmla="*/ 240 w 2339"/>
                <a:gd name="T85" fmla="*/ 648 h 2721"/>
                <a:gd name="T86" fmla="*/ 241 w 2339"/>
                <a:gd name="T87" fmla="*/ 530 h 2721"/>
                <a:gd name="T88" fmla="*/ 256 w 2339"/>
                <a:gd name="T89" fmla="*/ 462 h 2721"/>
                <a:gd name="T90" fmla="*/ 249 w 2339"/>
                <a:gd name="T91" fmla="*/ 391 h 2721"/>
                <a:gd name="T92" fmla="*/ 259 w 2339"/>
                <a:gd name="T93" fmla="*/ 364 h 2721"/>
                <a:gd name="T94" fmla="*/ 337 w 2339"/>
                <a:gd name="T95" fmla="*/ 359 h 2721"/>
                <a:gd name="T96" fmla="*/ 356 w 2339"/>
                <a:gd name="T97" fmla="*/ 370 h 2721"/>
                <a:gd name="T98" fmla="*/ 380 w 2339"/>
                <a:gd name="T99" fmla="*/ 364 h 2721"/>
                <a:gd name="T100" fmla="*/ 403 w 2339"/>
                <a:gd name="T101" fmla="*/ 402 h 2721"/>
                <a:gd name="T102" fmla="*/ 464 w 2339"/>
                <a:gd name="T103" fmla="*/ 421 h 2721"/>
                <a:gd name="T104" fmla="*/ 504 w 2339"/>
                <a:gd name="T105" fmla="*/ 347 h 2721"/>
                <a:gd name="T106" fmla="*/ 519 w 2339"/>
                <a:gd name="T107" fmla="*/ 225 h 2721"/>
                <a:gd name="T108" fmla="*/ 545 w 2339"/>
                <a:gd name="T109" fmla="*/ 30 h 2721"/>
                <a:gd name="T110" fmla="*/ 772 w 2339"/>
                <a:gd name="T111" fmla="*/ 28 h 2721"/>
                <a:gd name="T112" fmla="*/ 1163 w 2339"/>
                <a:gd name="T113" fmla="*/ 74 h 2721"/>
                <a:gd name="T114" fmla="*/ 1554 w 2339"/>
                <a:gd name="T115" fmla="*/ 116 h 2721"/>
                <a:gd name="T116" fmla="*/ 1946 w 2339"/>
                <a:gd name="T117" fmla="*/ 155 h 2721"/>
                <a:gd name="T118" fmla="*/ 2338 w 2339"/>
                <a:gd name="T119" fmla="*/ 189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9" h="2721">
                  <a:moveTo>
                    <a:pt x="2306" y="583"/>
                  </a:moveTo>
                  <a:lnTo>
                    <a:pt x="2300" y="662"/>
                  </a:lnTo>
                  <a:lnTo>
                    <a:pt x="2293" y="741"/>
                  </a:lnTo>
                  <a:lnTo>
                    <a:pt x="2287" y="820"/>
                  </a:lnTo>
                  <a:lnTo>
                    <a:pt x="2280" y="899"/>
                  </a:lnTo>
                  <a:lnTo>
                    <a:pt x="2274" y="979"/>
                  </a:lnTo>
                  <a:lnTo>
                    <a:pt x="2267" y="1057"/>
                  </a:lnTo>
                  <a:lnTo>
                    <a:pt x="2261" y="1136"/>
                  </a:lnTo>
                  <a:lnTo>
                    <a:pt x="2254" y="1215"/>
                  </a:lnTo>
                  <a:lnTo>
                    <a:pt x="2248" y="1294"/>
                  </a:lnTo>
                  <a:lnTo>
                    <a:pt x="2241" y="1373"/>
                  </a:lnTo>
                  <a:lnTo>
                    <a:pt x="2235" y="1452"/>
                  </a:lnTo>
                  <a:lnTo>
                    <a:pt x="2228" y="1531"/>
                  </a:lnTo>
                  <a:lnTo>
                    <a:pt x="2222" y="1610"/>
                  </a:lnTo>
                  <a:lnTo>
                    <a:pt x="2215" y="1689"/>
                  </a:lnTo>
                  <a:lnTo>
                    <a:pt x="2209" y="1768"/>
                  </a:lnTo>
                  <a:lnTo>
                    <a:pt x="2202" y="1848"/>
                  </a:lnTo>
                  <a:lnTo>
                    <a:pt x="2196" y="1927"/>
                  </a:lnTo>
                  <a:lnTo>
                    <a:pt x="2189" y="2006"/>
                  </a:lnTo>
                  <a:lnTo>
                    <a:pt x="2183" y="2085"/>
                  </a:lnTo>
                  <a:lnTo>
                    <a:pt x="2176" y="2164"/>
                  </a:lnTo>
                  <a:lnTo>
                    <a:pt x="2170" y="2243"/>
                  </a:lnTo>
                  <a:lnTo>
                    <a:pt x="2163" y="2322"/>
                  </a:lnTo>
                  <a:lnTo>
                    <a:pt x="2157" y="2402"/>
                  </a:lnTo>
                  <a:lnTo>
                    <a:pt x="2150" y="2481"/>
                  </a:lnTo>
                  <a:lnTo>
                    <a:pt x="2144" y="2560"/>
                  </a:lnTo>
                  <a:lnTo>
                    <a:pt x="2137" y="2639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22" y="2720"/>
                  </a:lnTo>
                  <a:lnTo>
                    <a:pt x="2106" y="2718"/>
                  </a:lnTo>
                  <a:lnTo>
                    <a:pt x="2089" y="2717"/>
                  </a:lnTo>
                  <a:lnTo>
                    <a:pt x="2073" y="2716"/>
                  </a:lnTo>
                  <a:lnTo>
                    <a:pt x="2057" y="2714"/>
                  </a:lnTo>
                  <a:lnTo>
                    <a:pt x="2040" y="2713"/>
                  </a:lnTo>
                  <a:lnTo>
                    <a:pt x="2024" y="2712"/>
                  </a:lnTo>
                  <a:lnTo>
                    <a:pt x="2008" y="2710"/>
                  </a:lnTo>
                  <a:lnTo>
                    <a:pt x="1991" y="2709"/>
                  </a:lnTo>
                  <a:lnTo>
                    <a:pt x="1975" y="2707"/>
                  </a:lnTo>
                  <a:lnTo>
                    <a:pt x="1959" y="2706"/>
                  </a:lnTo>
                  <a:lnTo>
                    <a:pt x="1943" y="2705"/>
                  </a:lnTo>
                  <a:lnTo>
                    <a:pt x="1926" y="2703"/>
                  </a:lnTo>
                  <a:lnTo>
                    <a:pt x="1910" y="2702"/>
                  </a:lnTo>
                  <a:lnTo>
                    <a:pt x="1894" y="2700"/>
                  </a:lnTo>
                  <a:lnTo>
                    <a:pt x="1877" y="2699"/>
                  </a:lnTo>
                  <a:lnTo>
                    <a:pt x="1861" y="2697"/>
                  </a:lnTo>
                  <a:lnTo>
                    <a:pt x="1845" y="2696"/>
                  </a:lnTo>
                  <a:lnTo>
                    <a:pt x="1828" y="2695"/>
                  </a:lnTo>
                  <a:lnTo>
                    <a:pt x="1812" y="2693"/>
                  </a:lnTo>
                  <a:lnTo>
                    <a:pt x="1796" y="2692"/>
                  </a:lnTo>
                  <a:lnTo>
                    <a:pt x="1779" y="2690"/>
                  </a:lnTo>
                  <a:lnTo>
                    <a:pt x="1763" y="2689"/>
                  </a:lnTo>
                  <a:lnTo>
                    <a:pt x="1747" y="2687"/>
                  </a:lnTo>
                  <a:lnTo>
                    <a:pt x="1730" y="2686"/>
                  </a:lnTo>
                  <a:lnTo>
                    <a:pt x="1714" y="2684"/>
                  </a:lnTo>
                  <a:lnTo>
                    <a:pt x="1698" y="2683"/>
                  </a:lnTo>
                  <a:lnTo>
                    <a:pt x="1681" y="2681"/>
                  </a:lnTo>
                  <a:lnTo>
                    <a:pt x="1665" y="2680"/>
                  </a:lnTo>
                  <a:lnTo>
                    <a:pt x="1649" y="2678"/>
                  </a:lnTo>
                  <a:lnTo>
                    <a:pt x="1633" y="2677"/>
                  </a:lnTo>
                  <a:lnTo>
                    <a:pt x="1616" y="2675"/>
                  </a:lnTo>
                  <a:lnTo>
                    <a:pt x="1600" y="2674"/>
                  </a:lnTo>
                  <a:lnTo>
                    <a:pt x="1584" y="2672"/>
                  </a:lnTo>
                  <a:lnTo>
                    <a:pt x="1567" y="2671"/>
                  </a:lnTo>
                  <a:lnTo>
                    <a:pt x="1551" y="2669"/>
                  </a:lnTo>
                  <a:lnTo>
                    <a:pt x="1535" y="2667"/>
                  </a:lnTo>
                  <a:lnTo>
                    <a:pt x="1518" y="2666"/>
                  </a:lnTo>
                  <a:lnTo>
                    <a:pt x="1502" y="2664"/>
                  </a:lnTo>
                  <a:lnTo>
                    <a:pt x="1486" y="2663"/>
                  </a:lnTo>
                  <a:lnTo>
                    <a:pt x="1469" y="2661"/>
                  </a:lnTo>
                  <a:lnTo>
                    <a:pt x="1453" y="2660"/>
                  </a:lnTo>
                  <a:lnTo>
                    <a:pt x="1437" y="2658"/>
                  </a:lnTo>
                  <a:lnTo>
                    <a:pt x="1420" y="2656"/>
                  </a:lnTo>
                  <a:lnTo>
                    <a:pt x="1404" y="2655"/>
                  </a:lnTo>
                  <a:lnTo>
                    <a:pt x="1382" y="2653"/>
                  </a:lnTo>
                  <a:lnTo>
                    <a:pt x="1360" y="2647"/>
                  </a:lnTo>
                  <a:lnTo>
                    <a:pt x="1350" y="2642"/>
                  </a:lnTo>
                  <a:lnTo>
                    <a:pt x="1331" y="2633"/>
                  </a:lnTo>
                  <a:lnTo>
                    <a:pt x="1312" y="2624"/>
                  </a:lnTo>
                  <a:lnTo>
                    <a:pt x="1293" y="2614"/>
                  </a:lnTo>
                  <a:lnTo>
                    <a:pt x="1274" y="2605"/>
                  </a:lnTo>
                  <a:lnTo>
                    <a:pt x="1255" y="2595"/>
                  </a:lnTo>
                  <a:lnTo>
                    <a:pt x="1236" y="2586"/>
                  </a:lnTo>
                  <a:lnTo>
                    <a:pt x="1217" y="2577"/>
                  </a:lnTo>
                  <a:lnTo>
                    <a:pt x="1199" y="2567"/>
                  </a:lnTo>
                  <a:lnTo>
                    <a:pt x="1049" y="2494"/>
                  </a:lnTo>
                  <a:lnTo>
                    <a:pt x="900" y="2421"/>
                  </a:lnTo>
                  <a:lnTo>
                    <a:pt x="751" y="2347"/>
                  </a:lnTo>
                  <a:lnTo>
                    <a:pt x="603" y="2272"/>
                  </a:lnTo>
                  <a:lnTo>
                    <a:pt x="455" y="2197"/>
                  </a:lnTo>
                  <a:lnTo>
                    <a:pt x="307" y="2121"/>
                  </a:lnTo>
                  <a:lnTo>
                    <a:pt x="161" y="2045"/>
                  </a:lnTo>
                  <a:lnTo>
                    <a:pt x="15" y="1969"/>
                  </a:lnTo>
                  <a:lnTo>
                    <a:pt x="1" y="1962"/>
                  </a:lnTo>
                  <a:lnTo>
                    <a:pt x="0" y="1961"/>
                  </a:lnTo>
                  <a:lnTo>
                    <a:pt x="0" y="1961"/>
                  </a:lnTo>
                  <a:lnTo>
                    <a:pt x="5" y="1956"/>
                  </a:lnTo>
                  <a:lnTo>
                    <a:pt x="5" y="1956"/>
                  </a:lnTo>
                  <a:lnTo>
                    <a:pt x="13" y="1939"/>
                  </a:lnTo>
                  <a:lnTo>
                    <a:pt x="14" y="1929"/>
                  </a:lnTo>
                  <a:lnTo>
                    <a:pt x="12" y="1920"/>
                  </a:lnTo>
                  <a:lnTo>
                    <a:pt x="20" y="1909"/>
                  </a:lnTo>
                  <a:lnTo>
                    <a:pt x="22" y="1906"/>
                  </a:lnTo>
                  <a:lnTo>
                    <a:pt x="22" y="1906"/>
                  </a:lnTo>
                  <a:lnTo>
                    <a:pt x="32" y="1900"/>
                  </a:lnTo>
                  <a:lnTo>
                    <a:pt x="35" y="1897"/>
                  </a:lnTo>
                  <a:lnTo>
                    <a:pt x="35" y="1897"/>
                  </a:lnTo>
                  <a:lnTo>
                    <a:pt x="41" y="1890"/>
                  </a:lnTo>
                  <a:lnTo>
                    <a:pt x="45" y="1883"/>
                  </a:lnTo>
                  <a:lnTo>
                    <a:pt x="49" y="1872"/>
                  </a:lnTo>
                  <a:lnTo>
                    <a:pt x="51" y="1866"/>
                  </a:lnTo>
                  <a:lnTo>
                    <a:pt x="67" y="1858"/>
                  </a:lnTo>
                  <a:lnTo>
                    <a:pt x="105" y="1871"/>
                  </a:lnTo>
                  <a:lnTo>
                    <a:pt x="121" y="1870"/>
                  </a:lnTo>
                  <a:lnTo>
                    <a:pt x="126" y="1863"/>
                  </a:lnTo>
                  <a:lnTo>
                    <a:pt x="127" y="1855"/>
                  </a:lnTo>
                  <a:lnTo>
                    <a:pt x="128" y="1847"/>
                  </a:lnTo>
                  <a:lnTo>
                    <a:pt x="130" y="1840"/>
                  </a:lnTo>
                  <a:lnTo>
                    <a:pt x="136" y="1834"/>
                  </a:lnTo>
                  <a:lnTo>
                    <a:pt x="151" y="1827"/>
                  </a:lnTo>
                  <a:lnTo>
                    <a:pt x="156" y="1821"/>
                  </a:lnTo>
                  <a:lnTo>
                    <a:pt x="159" y="1812"/>
                  </a:lnTo>
                  <a:lnTo>
                    <a:pt x="156" y="1783"/>
                  </a:lnTo>
                  <a:lnTo>
                    <a:pt x="158" y="1777"/>
                  </a:lnTo>
                  <a:lnTo>
                    <a:pt x="159" y="1773"/>
                  </a:lnTo>
                  <a:lnTo>
                    <a:pt x="160" y="1769"/>
                  </a:lnTo>
                  <a:lnTo>
                    <a:pt x="159" y="1763"/>
                  </a:lnTo>
                  <a:lnTo>
                    <a:pt x="151" y="1746"/>
                  </a:lnTo>
                  <a:lnTo>
                    <a:pt x="139" y="1737"/>
                  </a:lnTo>
                  <a:lnTo>
                    <a:pt x="105" y="1730"/>
                  </a:lnTo>
                  <a:lnTo>
                    <a:pt x="91" y="1723"/>
                  </a:lnTo>
                  <a:lnTo>
                    <a:pt x="82" y="1705"/>
                  </a:lnTo>
                  <a:lnTo>
                    <a:pt x="85" y="1690"/>
                  </a:lnTo>
                  <a:lnTo>
                    <a:pt x="93" y="1674"/>
                  </a:lnTo>
                  <a:lnTo>
                    <a:pt x="98" y="1655"/>
                  </a:lnTo>
                  <a:lnTo>
                    <a:pt x="97" y="1629"/>
                  </a:lnTo>
                  <a:lnTo>
                    <a:pt x="96" y="1623"/>
                  </a:lnTo>
                  <a:lnTo>
                    <a:pt x="86" y="1608"/>
                  </a:lnTo>
                  <a:lnTo>
                    <a:pt x="86" y="1601"/>
                  </a:lnTo>
                  <a:lnTo>
                    <a:pt x="91" y="1589"/>
                  </a:lnTo>
                  <a:lnTo>
                    <a:pt x="96" y="1585"/>
                  </a:lnTo>
                  <a:lnTo>
                    <a:pt x="98" y="1581"/>
                  </a:lnTo>
                  <a:lnTo>
                    <a:pt x="96" y="1576"/>
                  </a:lnTo>
                  <a:lnTo>
                    <a:pt x="94" y="1572"/>
                  </a:lnTo>
                  <a:lnTo>
                    <a:pt x="91" y="1566"/>
                  </a:lnTo>
                  <a:lnTo>
                    <a:pt x="90" y="1561"/>
                  </a:lnTo>
                  <a:lnTo>
                    <a:pt x="94" y="1559"/>
                  </a:lnTo>
                  <a:lnTo>
                    <a:pt x="112" y="1560"/>
                  </a:lnTo>
                  <a:lnTo>
                    <a:pt x="122" y="1558"/>
                  </a:lnTo>
                  <a:lnTo>
                    <a:pt x="129" y="1554"/>
                  </a:lnTo>
                  <a:lnTo>
                    <a:pt x="146" y="1530"/>
                  </a:lnTo>
                  <a:lnTo>
                    <a:pt x="151" y="1520"/>
                  </a:lnTo>
                  <a:lnTo>
                    <a:pt x="155" y="1516"/>
                  </a:lnTo>
                  <a:lnTo>
                    <a:pt x="164" y="1509"/>
                  </a:lnTo>
                  <a:lnTo>
                    <a:pt x="170" y="1503"/>
                  </a:lnTo>
                  <a:lnTo>
                    <a:pt x="171" y="1500"/>
                  </a:lnTo>
                  <a:lnTo>
                    <a:pt x="173" y="1495"/>
                  </a:lnTo>
                  <a:lnTo>
                    <a:pt x="173" y="1485"/>
                  </a:lnTo>
                  <a:lnTo>
                    <a:pt x="174" y="1479"/>
                  </a:lnTo>
                  <a:lnTo>
                    <a:pt x="177" y="1477"/>
                  </a:lnTo>
                  <a:lnTo>
                    <a:pt x="179" y="1475"/>
                  </a:lnTo>
                  <a:lnTo>
                    <a:pt x="180" y="1470"/>
                  </a:lnTo>
                  <a:lnTo>
                    <a:pt x="181" y="1460"/>
                  </a:lnTo>
                  <a:lnTo>
                    <a:pt x="184" y="1449"/>
                  </a:lnTo>
                  <a:lnTo>
                    <a:pt x="189" y="1444"/>
                  </a:lnTo>
                  <a:lnTo>
                    <a:pt x="194" y="1439"/>
                  </a:lnTo>
                  <a:lnTo>
                    <a:pt x="197" y="1433"/>
                  </a:lnTo>
                  <a:lnTo>
                    <a:pt x="194" y="1424"/>
                  </a:lnTo>
                  <a:lnTo>
                    <a:pt x="193" y="1419"/>
                  </a:lnTo>
                  <a:lnTo>
                    <a:pt x="195" y="1417"/>
                  </a:lnTo>
                  <a:lnTo>
                    <a:pt x="197" y="1415"/>
                  </a:lnTo>
                  <a:lnTo>
                    <a:pt x="198" y="1410"/>
                  </a:lnTo>
                  <a:lnTo>
                    <a:pt x="198" y="1405"/>
                  </a:lnTo>
                  <a:lnTo>
                    <a:pt x="197" y="1402"/>
                  </a:lnTo>
                  <a:lnTo>
                    <a:pt x="193" y="1397"/>
                  </a:lnTo>
                  <a:lnTo>
                    <a:pt x="194" y="1386"/>
                  </a:lnTo>
                  <a:lnTo>
                    <a:pt x="195" y="1375"/>
                  </a:lnTo>
                  <a:lnTo>
                    <a:pt x="195" y="1368"/>
                  </a:lnTo>
                  <a:lnTo>
                    <a:pt x="202" y="1363"/>
                  </a:lnTo>
                  <a:lnTo>
                    <a:pt x="206" y="1360"/>
                  </a:lnTo>
                  <a:lnTo>
                    <a:pt x="206" y="1356"/>
                  </a:lnTo>
                  <a:lnTo>
                    <a:pt x="200" y="1346"/>
                  </a:lnTo>
                  <a:lnTo>
                    <a:pt x="198" y="1341"/>
                  </a:lnTo>
                  <a:lnTo>
                    <a:pt x="197" y="1335"/>
                  </a:lnTo>
                  <a:lnTo>
                    <a:pt x="201" y="1326"/>
                  </a:lnTo>
                  <a:lnTo>
                    <a:pt x="207" y="1320"/>
                  </a:lnTo>
                  <a:lnTo>
                    <a:pt x="223" y="1313"/>
                  </a:lnTo>
                  <a:lnTo>
                    <a:pt x="230" y="1307"/>
                  </a:lnTo>
                  <a:lnTo>
                    <a:pt x="237" y="1301"/>
                  </a:lnTo>
                  <a:lnTo>
                    <a:pt x="242" y="1293"/>
                  </a:lnTo>
                  <a:lnTo>
                    <a:pt x="247" y="1274"/>
                  </a:lnTo>
                  <a:lnTo>
                    <a:pt x="252" y="1267"/>
                  </a:lnTo>
                  <a:lnTo>
                    <a:pt x="259" y="1261"/>
                  </a:lnTo>
                  <a:lnTo>
                    <a:pt x="273" y="1259"/>
                  </a:lnTo>
                  <a:lnTo>
                    <a:pt x="314" y="1237"/>
                  </a:lnTo>
                  <a:lnTo>
                    <a:pt x="322" y="1236"/>
                  </a:lnTo>
                  <a:lnTo>
                    <a:pt x="335" y="1222"/>
                  </a:lnTo>
                  <a:lnTo>
                    <a:pt x="349" y="1211"/>
                  </a:lnTo>
                  <a:lnTo>
                    <a:pt x="362" y="1204"/>
                  </a:lnTo>
                  <a:lnTo>
                    <a:pt x="366" y="1198"/>
                  </a:lnTo>
                  <a:lnTo>
                    <a:pt x="365" y="1190"/>
                  </a:lnTo>
                  <a:lnTo>
                    <a:pt x="366" y="1184"/>
                  </a:lnTo>
                  <a:lnTo>
                    <a:pt x="355" y="1174"/>
                  </a:lnTo>
                  <a:lnTo>
                    <a:pt x="351" y="1169"/>
                  </a:lnTo>
                  <a:lnTo>
                    <a:pt x="348" y="1166"/>
                  </a:lnTo>
                  <a:lnTo>
                    <a:pt x="342" y="1161"/>
                  </a:lnTo>
                  <a:lnTo>
                    <a:pt x="314" y="1135"/>
                  </a:lnTo>
                  <a:lnTo>
                    <a:pt x="310" y="1128"/>
                  </a:lnTo>
                  <a:lnTo>
                    <a:pt x="308" y="1126"/>
                  </a:lnTo>
                  <a:lnTo>
                    <a:pt x="301" y="1120"/>
                  </a:lnTo>
                  <a:lnTo>
                    <a:pt x="300" y="1118"/>
                  </a:lnTo>
                  <a:lnTo>
                    <a:pt x="297" y="1115"/>
                  </a:lnTo>
                  <a:lnTo>
                    <a:pt x="296" y="1113"/>
                  </a:lnTo>
                  <a:lnTo>
                    <a:pt x="295" y="1113"/>
                  </a:lnTo>
                  <a:lnTo>
                    <a:pt x="293" y="1112"/>
                  </a:lnTo>
                  <a:lnTo>
                    <a:pt x="288" y="1111"/>
                  </a:lnTo>
                  <a:lnTo>
                    <a:pt x="286" y="1110"/>
                  </a:lnTo>
                  <a:lnTo>
                    <a:pt x="284" y="1108"/>
                  </a:lnTo>
                  <a:lnTo>
                    <a:pt x="283" y="1105"/>
                  </a:lnTo>
                  <a:lnTo>
                    <a:pt x="283" y="1099"/>
                  </a:lnTo>
                  <a:lnTo>
                    <a:pt x="283" y="1095"/>
                  </a:lnTo>
                  <a:lnTo>
                    <a:pt x="283" y="1095"/>
                  </a:lnTo>
                  <a:lnTo>
                    <a:pt x="286" y="1088"/>
                  </a:lnTo>
                  <a:lnTo>
                    <a:pt x="288" y="1082"/>
                  </a:lnTo>
                  <a:lnTo>
                    <a:pt x="285" y="1077"/>
                  </a:lnTo>
                  <a:lnTo>
                    <a:pt x="285" y="1077"/>
                  </a:lnTo>
                  <a:lnTo>
                    <a:pt x="284" y="1068"/>
                  </a:lnTo>
                  <a:lnTo>
                    <a:pt x="281" y="1063"/>
                  </a:lnTo>
                  <a:lnTo>
                    <a:pt x="276" y="1058"/>
                  </a:lnTo>
                  <a:lnTo>
                    <a:pt x="273" y="1051"/>
                  </a:lnTo>
                  <a:lnTo>
                    <a:pt x="273" y="1048"/>
                  </a:lnTo>
                  <a:lnTo>
                    <a:pt x="275" y="1037"/>
                  </a:lnTo>
                  <a:lnTo>
                    <a:pt x="275" y="1034"/>
                  </a:lnTo>
                  <a:lnTo>
                    <a:pt x="274" y="1031"/>
                  </a:lnTo>
                  <a:lnTo>
                    <a:pt x="272" y="1029"/>
                  </a:lnTo>
                  <a:lnTo>
                    <a:pt x="255" y="977"/>
                  </a:lnTo>
                  <a:lnTo>
                    <a:pt x="245" y="974"/>
                  </a:lnTo>
                  <a:lnTo>
                    <a:pt x="238" y="968"/>
                  </a:lnTo>
                  <a:lnTo>
                    <a:pt x="235" y="959"/>
                  </a:lnTo>
                  <a:lnTo>
                    <a:pt x="236" y="947"/>
                  </a:lnTo>
                  <a:lnTo>
                    <a:pt x="235" y="941"/>
                  </a:lnTo>
                  <a:lnTo>
                    <a:pt x="233" y="934"/>
                  </a:lnTo>
                  <a:lnTo>
                    <a:pt x="230" y="927"/>
                  </a:lnTo>
                  <a:lnTo>
                    <a:pt x="225" y="924"/>
                  </a:lnTo>
                  <a:lnTo>
                    <a:pt x="219" y="921"/>
                  </a:lnTo>
                  <a:lnTo>
                    <a:pt x="217" y="915"/>
                  </a:lnTo>
                  <a:lnTo>
                    <a:pt x="220" y="863"/>
                  </a:lnTo>
                  <a:lnTo>
                    <a:pt x="221" y="859"/>
                  </a:lnTo>
                  <a:lnTo>
                    <a:pt x="221" y="854"/>
                  </a:lnTo>
                  <a:lnTo>
                    <a:pt x="219" y="839"/>
                  </a:lnTo>
                  <a:lnTo>
                    <a:pt x="229" y="829"/>
                  </a:lnTo>
                  <a:lnTo>
                    <a:pt x="231" y="825"/>
                  </a:lnTo>
                  <a:lnTo>
                    <a:pt x="231" y="819"/>
                  </a:lnTo>
                  <a:lnTo>
                    <a:pt x="225" y="810"/>
                  </a:lnTo>
                  <a:lnTo>
                    <a:pt x="224" y="806"/>
                  </a:lnTo>
                  <a:lnTo>
                    <a:pt x="226" y="800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40" y="799"/>
                  </a:lnTo>
                  <a:lnTo>
                    <a:pt x="245" y="797"/>
                  </a:lnTo>
                  <a:lnTo>
                    <a:pt x="246" y="796"/>
                  </a:lnTo>
                  <a:lnTo>
                    <a:pt x="252" y="779"/>
                  </a:lnTo>
                  <a:lnTo>
                    <a:pt x="254" y="769"/>
                  </a:lnTo>
                  <a:lnTo>
                    <a:pt x="254" y="751"/>
                  </a:lnTo>
                  <a:lnTo>
                    <a:pt x="252" y="729"/>
                  </a:lnTo>
                  <a:lnTo>
                    <a:pt x="252" y="718"/>
                  </a:lnTo>
                  <a:lnTo>
                    <a:pt x="255" y="706"/>
                  </a:lnTo>
                  <a:lnTo>
                    <a:pt x="252" y="695"/>
                  </a:lnTo>
                  <a:lnTo>
                    <a:pt x="244" y="670"/>
                  </a:lnTo>
                  <a:lnTo>
                    <a:pt x="240" y="648"/>
                  </a:lnTo>
                  <a:lnTo>
                    <a:pt x="237" y="630"/>
                  </a:lnTo>
                  <a:lnTo>
                    <a:pt x="247" y="609"/>
                  </a:lnTo>
                  <a:lnTo>
                    <a:pt x="247" y="589"/>
                  </a:lnTo>
                  <a:lnTo>
                    <a:pt x="251" y="580"/>
                  </a:lnTo>
                  <a:lnTo>
                    <a:pt x="250" y="573"/>
                  </a:lnTo>
                  <a:lnTo>
                    <a:pt x="241" y="539"/>
                  </a:lnTo>
                  <a:lnTo>
                    <a:pt x="241" y="530"/>
                  </a:lnTo>
                  <a:lnTo>
                    <a:pt x="241" y="517"/>
                  </a:lnTo>
                  <a:lnTo>
                    <a:pt x="245" y="493"/>
                  </a:lnTo>
                  <a:lnTo>
                    <a:pt x="248" y="487"/>
                  </a:lnTo>
                  <a:lnTo>
                    <a:pt x="256" y="476"/>
                  </a:lnTo>
                  <a:lnTo>
                    <a:pt x="258" y="471"/>
                  </a:lnTo>
                  <a:lnTo>
                    <a:pt x="258" y="466"/>
                  </a:lnTo>
                  <a:lnTo>
                    <a:pt x="256" y="462"/>
                  </a:lnTo>
                  <a:lnTo>
                    <a:pt x="244" y="442"/>
                  </a:lnTo>
                  <a:lnTo>
                    <a:pt x="240" y="431"/>
                  </a:lnTo>
                  <a:lnTo>
                    <a:pt x="238" y="418"/>
                  </a:lnTo>
                  <a:lnTo>
                    <a:pt x="239" y="406"/>
                  </a:lnTo>
                  <a:lnTo>
                    <a:pt x="246" y="400"/>
                  </a:lnTo>
                  <a:lnTo>
                    <a:pt x="248" y="396"/>
                  </a:lnTo>
                  <a:lnTo>
                    <a:pt x="249" y="391"/>
                  </a:lnTo>
                  <a:lnTo>
                    <a:pt x="249" y="380"/>
                  </a:lnTo>
                  <a:lnTo>
                    <a:pt x="250" y="375"/>
                  </a:lnTo>
                  <a:lnTo>
                    <a:pt x="251" y="372"/>
                  </a:lnTo>
                  <a:lnTo>
                    <a:pt x="252" y="370"/>
                  </a:lnTo>
                  <a:lnTo>
                    <a:pt x="255" y="367"/>
                  </a:lnTo>
                  <a:lnTo>
                    <a:pt x="257" y="365"/>
                  </a:lnTo>
                  <a:lnTo>
                    <a:pt x="259" y="364"/>
                  </a:lnTo>
                  <a:lnTo>
                    <a:pt x="272" y="360"/>
                  </a:lnTo>
                  <a:lnTo>
                    <a:pt x="284" y="354"/>
                  </a:lnTo>
                  <a:lnTo>
                    <a:pt x="306" y="352"/>
                  </a:lnTo>
                  <a:lnTo>
                    <a:pt x="312" y="350"/>
                  </a:lnTo>
                  <a:lnTo>
                    <a:pt x="315" y="350"/>
                  </a:lnTo>
                  <a:lnTo>
                    <a:pt x="318" y="350"/>
                  </a:lnTo>
                  <a:lnTo>
                    <a:pt x="337" y="359"/>
                  </a:lnTo>
                  <a:lnTo>
                    <a:pt x="338" y="360"/>
                  </a:lnTo>
                  <a:lnTo>
                    <a:pt x="340" y="361"/>
                  </a:lnTo>
                  <a:lnTo>
                    <a:pt x="343" y="364"/>
                  </a:lnTo>
                  <a:lnTo>
                    <a:pt x="346" y="367"/>
                  </a:lnTo>
                  <a:lnTo>
                    <a:pt x="351" y="369"/>
                  </a:lnTo>
                  <a:lnTo>
                    <a:pt x="354" y="370"/>
                  </a:lnTo>
                  <a:lnTo>
                    <a:pt x="356" y="370"/>
                  </a:lnTo>
                  <a:lnTo>
                    <a:pt x="359" y="370"/>
                  </a:lnTo>
                  <a:lnTo>
                    <a:pt x="361" y="369"/>
                  </a:lnTo>
                  <a:lnTo>
                    <a:pt x="371" y="365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3" y="365"/>
                  </a:lnTo>
                  <a:lnTo>
                    <a:pt x="386" y="366"/>
                  </a:lnTo>
                  <a:lnTo>
                    <a:pt x="389" y="369"/>
                  </a:lnTo>
                  <a:lnTo>
                    <a:pt x="392" y="373"/>
                  </a:lnTo>
                  <a:lnTo>
                    <a:pt x="395" y="378"/>
                  </a:lnTo>
                  <a:lnTo>
                    <a:pt x="397" y="383"/>
                  </a:lnTo>
                  <a:lnTo>
                    <a:pt x="403" y="402"/>
                  </a:lnTo>
                  <a:lnTo>
                    <a:pt x="406" y="408"/>
                  </a:lnTo>
                  <a:lnTo>
                    <a:pt x="409" y="414"/>
                  </a:lnTo>
                  <a:lnTo>
                    <a:pt x="415" y="421"/>
                  </a:lnTo>
                  <a:lnTo>
                    <a:pt x="423" y="425"/>
                  </a:lnTo>
                  <a:lnTo>
                    <a:pt x="432" y="427"/>
                  </a:lnTo>
                  <a:lnTo>
                    <a:pt x="451" y="426"/>
                  </a:lnTo>
                  <a:lnTo>
                    <a:pt x="464" y="421"/>
                  </a:lnTo>
                  <a:lnTo>
                    <a:pt x="472" y="402"/>
                  </a:lnTo>
                  <a:lnTo>
                    <a:pt x="479" y="386"/>
                  </a:lnTo>
                  <a:lnTo>
                    <a:pt x="485" y="373"/>
                  </a:lnTo>
                  <a:lnTo>
                    <a:pt x="493" y="365"/>
                  </a:lnTo>
                  <a:lnTo>
                    <a:pt x="501" y="356"/>
                  </a:lnTo>
                  <a:lnTo>
                    <a:pt x="503" y="352"/>
                  </a:lnTo>
                  <a:lnTo>
                    <a:pt x="504" y="347"/>
                  </a:lnTo>
                  <a:lnTo>
                    <a:pt x="506" y="329"/>
                  </a:lnTo>
                  <a:lnTo>
                    <a:pt x="507" y="325"/>
                  </a:lnTo>
                  <a:lnTo>
                    <a:pt x="508" y="315"/>
                  </a:lnTo>
                  <a:lnTo>
                    <a:pt x="510" y="298"/>
                  </a:lnTo>
                  <a:lnTo>
                    <a:pt x="513" y="277"/>
                  </a:lnTo>
                  <a:lnTo>
                    <a:pt x="516" y="252"/>
                  </a:lnTo>
                  <a:lnTo>
                    <a:pt x="519" y="225"/>
                  </a:lnTo>
                  <a:lnTo>
                    <a:pt x="523" y="195"/>
                  </a:lnTo>
                  <a:lnTo>
                    <a:pt x="527" y="164"/>
                  </a:lnTo>
                  <a:lnTo>
                    <a:pt x="531" y="134"/>
                  </a:lnTo>
                  <a:lnTo>
                    <a:pt x="535" y="104"/>
                  </a:lnTo>
                  <a:lnTo>
                    <a:pt x="539" y="76"/>
                  </a:lnTo>
                  <a:lnTo>
                    <a:pt x="542" y="51"/>
                  </a:lnTo>
                  <a:lnTo>
                    <a:pt x="545" y="30"/>
                  </a:lnTo>
                  <a:lnTo>
                    <a:pt x="547" y="14"/>
                  </a:lnTo>
                  <a:lnTo>
                    <a:pt x="548" y="4"/>
                  </a:lnTo>
                  <a:lnTo>
                    <a:pt x="549" y="0"/>
                  </a:lnTo>
                  <a:lnTo>
                    <a:pt x="604" y="7"/>
                  </a:lnTo>
                  <a:lnTo>
                    <a:pt x="660" y="14"/>
                  </a:lnTo>
                  <a:lnTo>
                    <a:pt x="716" y="21"/>
                  </a:lnTo>
                  <a:lnTo>
                    <a:pt x="772" y="28"/>
                  </a:lnTo>
                  <a:lnTo>
                    <a:pt x="827" y="35"/>
                  </a:lnTo>
                  <a:lnTo>
                    <a:pt x="883" y="42"/>
                  </a:lnTo>
                  <a:lnTo>
                    <a:pt x="939" y="48"/>
                  </a:lnTo>
                  <a:lnTo>
                    <a:pt x="995" y="55"/>
                  </a:lnTo>
                  <a:lnTo>
                    <a:pt x="1051" y="61"/>
                  </a:lnTo>
                  <a:lnTo>
                    <a:pt x="1107" y="68"/>
                  </a:lnTo>
                  <a:lnTo>
                    <a:pt x="1163" y="74"/>
                  </a:lnTo>
                  <a:lnTo>
                    <a:pt x="1219" y="80"/>
                  </a:lnTo>
                  <a:lnTo>
                    <a:pt x="1274" y="87"/>
                  </a:lnTo>
                  <a:lnTo>
                    <a:pt x="1330" y="93"/>
                  </a:lnTo>
                  <a:lnTo>
                    <a:pt x="1386" y="99"/>
                  </a:lnTo>
                  <a:lnTo>
                    <a:pt x="1442" y="105"/>
                  </a:lnTo>
                  <a:lnTo>
                    <a:pt x="1498" y="110"/>
                  </a:lnTo>
                  <a:lnTo>
                    <a:pt x="1554" y="116"/>
                  </a:lnTo>
                  <a:lnTo>
                    <a:pt x="1610" y="122"/>
                  </a:lnTo>
                  <a:lnTo>
                    <a:pt x="1666" y="128"/>
                  </a:lnTo>
                  <a:lnTo>
                    <a:pt x="1722" y="133"/>
                  </a:lnTo>
                  <a:lnTo>
                    <a:pt x="1778" y="139"/>
                  </a:lnTo>
                  <a:lnTo>
                    <a:pt x="1834" y="144"/>
                  </a:lnTo>
                  <a:lnTo>
                    <a:pt x="1890" y="149"/>
                  </a:lnTo>
                  <a:lnTo>
                    <a:pt x="1946" y="155"/>
                  </a:lnTo>
                  <a:lnTo>
                    <a:pt x="2002" y="160"/>
                  </a:lnTo>
                  <a:lnTo>
                    <a:pt x="2058" y="165"/>
                  </a:lnTo>
                  <a:lnTo>
                    <a:pt x="2114" y="170"/>
                  </a:lnTo>
                  <a:lnTo>
                    <a:pt x="2170" y="175"/>
                  </a:lnTo>
                  <a:lnTo>
                    <a:pt x="2226" y="180"/>
                  </a:lnTo>
                  <a:lnTo>
                    <a:pt x="2282" y="184"/>
                  </a:lnTo>
                  <a:lnTo>
                    <a:pt x="2338" y="189"/>
                  </a:lnTo>
                  <a:lnTo>
                    <a:pt x="2332" y="268"/>
                  </a:lnTo>
                  <a:lnTo>
                    <a:pt x="2325" y="347"/>
                  </a:lnTo>
                  <a:lnTo>
                    <a:pt x="2319" y="426"/>
                  </a:lnTo>
                  <a:lnTo>
                    <a:pt x="2312" y="505"/>
                  </a:lnTo>
                  <a:lnTo>
                    <a:pt x="2306" y="58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5" name="Freeform 336">
              <a:extLst>
                <a:ext uri="{FF2B5EF4-FFF2-40B4-BE49-F238E27FC236}">
                  <a16:creationId xmlns:a16="http://schemas.microsoft.com/office/drawing/2014/main" xmlns="" id="{59CEA8D5-B620-4D8B-99DC-41A1ED89A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4834" y="3366514"/>
              <a:ext cx="464847" cy="428311"/>
            </a:xfrm>
            <a:custGeom>
              <a:avLst/>
              <a:gdLst>
                <a:gd name="T0" fmla="*/ 1807 w 1815"/>
                <a:gd name="T1" fmla="*/ 252 h 1661"/>
                <a:gd name="T2" fmla="*/ 1783 w 1815"/>
                <a:gd name="T3" fmla="*/ 268 h 1661"/>
                <a:gd name="T4" fmla="*/ 1719 w 1815"/>
                <a:gd name="T5" fmla="*/ 347 h 1661"/>
                <a:gd name="T6" fmla="*/ 1724 w 1815"/>
                <a:gd name="T7" fmla="*/ 393 h 1661"/>
                <a:gd name="T8" fmla="*/ 1718 w 1815"/>
                <a:gd name="T9" fmla="*/ 427 h 1661"/>
                <a:gd name="T10" fmla="*/ 1700 w 1815"/>
                <a:gd name="T11" fmla="*/ 470 h 1661"/>
                <a:gd name="T12" fmla="*/ 1677 w 1815"/>
                <a:gd name="T13" fmla="*/ 542 h 1661"/>
                <a:gd name="T14" fmla="*/ 1669 w 1815"/>
                <a:gd name="T15" fmla="*/ 610 h 1661"/>
                <a:gd name="T16" fmla="*/ 1647 w 1815"/>
                <a:gd name="T17" fmla="*/ 649 h 1661"/>
                <a:gd name="T18" fmla="*/ 1620 w 1815"/>
                <a:gd name="T19" fmla="*/ 675 h 1661"/>
                <a:gd name="T20" fmla="*/ 1563 w 1815"/>
                <a:gd name="T21" fmla="*/ 761 h 1661"/>
                <a:gd name="T22" fmla="*/ 1557 w 1815"/>
                <a:gd name="T23" fmla="*/ 799 h 1661"/>
                <a:gd name="T24" fmla="*/ 1526 w 1815"/>
                <a:gd name="T25" fmla="*/ 841 h 1661"/>
                <a:gd name="T26" fmla="*/ 1510 w 1815"/>
                <a:gd name="T27" fmla="*/ 961 h 1661"/>
                <a:gd name="T28" fmla="*/ 1473 w 1815"/>
                <a:gd name="T29" fmla="*/ 966 h 1661"/>
                <a:gd name="T30" fmla="*/ 1475 w 1815"/>
                <a:gd name="T31" fmla="*/ 1002 h 1661"/>
                <a:gd name="T32" fmla="*/ 1455 w 1815"/>
                <a:gd name="T33" fmla="*/ 1008 h 1661"/>
                <a:gd name="T34" fmla="*/ 1410 w 1815"/>
                <a:gd name="T35" fmla="*/ 1069 h 1661"/>
                <a:gd name="T36" fmla="*/ 1425 w 1815"/>
                <a:gd name="T37" fmla="*/ 1124 h 1661"/>
                <a:gd name="T38" fmla="*/ 1367 w 1815"/>
                <a:gd name="T39" fmla="*/ 1154 h 1661"/>
                <a:gd name="T40" fmla="*/ 1378 w 1815"/>
                <a:gd name="T41" fmla="*/ 1195 h 1661"/>
                <a:gd name="T42" fmla="*/ 1372 w 1815"/>
                <a:gd name="T43" fmla="*/ 1238 h 1661"/>
                <a:gd name="T44" fmla="*/ 1339 w 1815"/>
                <a:gd name="T45" fmla="*/ 1277 h 1661"/>
                <a:gd name="T46" fmla="*/ 1356 w 1815"/>
                <a:gd name="T47" fmla="*/ 1309 h 1661"/>
                <a:gd name="T48" fmla="*/ 1327 w 1815"/>
                <a:gd name="T49" fmla="*/ 1341 h 1661"/>
                <a:gd name="T50" fmla="*/ 1371 w 1815"/>
                <a:gd name="T51" fmla="*/ 1378 h 1661"/>
                <a:gd name="T52" fmla="*/ 1356 w 1815"/>
                <a:gd name="T53" fmla="*/ 1450 h 1661"/>
                <a:gd name="T54" fmla="*/ 1388 w 1815"/>
                <a:gd name="T55" fmla="*/ 1493 h 1661"/>
                <a:gd name="T56" fmla="*/ 1374 w 1815"/>
                <a:gd name="T57" fmla="*/ 1534 h 1661"/>
                <a:gd name="T58" fmla="*/ 1166 w 1815"/>
                <a:gd name="T59" fmla="*/ 1603 h 1661"/>
                <a:gd name="T60" fmla="*/ 763 w 1815"/>
                <a:gd name="T61" fmla="*/ 1631 h 1661"/>
                <a:gd name="T62" fmla="*/ 360 w 1815"/>
                <a:gd name="T63" fmla="*/ 1656 h 1661"/>
                <a:gd name="T64" fmla="*/ 278 w 1815"/>
                <a:gd name="T65" fmla="*/ 1417 h 1661"/>
                <a:gd name="T66" fmla="*/ 242 w 1815"/>
                <a:gd name="T67" fmla="*/ 1410 h 1661"/>
                <a:gd name="T68" fmla="*/ 188 w 1815"/>
                <a:gd name="T69" fmla="*/ 1403 h 1661"/>
                <a:gd name="T70" fmla="*/ 157 w 1815"/>
                <a:gd name="T71" fmla="*/ 1421 h 1661"/>
                <a:gd name="T72" fmla="*/ 133 w 1815"/>
                <a:gd name="T73" fmla="*/ 1408 h 1661"/>
                <a:gd name="T74" fmla="*/ 107 w 1815"/>
                <a:gd name="T75" fmla="*/ 1189 h 1661"/>
                <a:gd name="T76" fmla="*/ 90 w 1815"/>
                <a:gd name="T77" fmla="*/ 606 h 1661"/>
                <a:gd name="T78" fmla="*/ 22 w 1815"/>
                <a:gd name="T79" fmla="*/ 235 h 1661"/>
                <a:gd name="T80" fmla="*/ 397 w 1815"/>
                <a:gd name="T81" fmla="*/ 90 h 1661"/>
                <a:gd name="T82" fmla="*/ 992 w 1815"/>
                <a:gd name="T83" fmla="*/ 51 h 1661"/>
                <a:gd name="T84" fmla="*/ 1586 w 1815"/>
                <a:gd name="T85" fmla="*/ 3 h 1661"/>
                <a:gd name="T86" fmla="*/ 1620 w 1815"/>
                <a:gd name="T87" fmla="*/ 17 h 1661"/>
                <a:gd name="T88" fmla="*/ 1627 w 1815"/>
                <a:gd name="T89" fmla="*/ 31 h 1661"/>
                <a:gd name="T90" fmla="*/ 1646 w 1815"/>
                <a:gd name="T91" fmla="*/ 46 h 1661"/>
                <a:gd name="T92" fmla="*/ 1652 w 1815"/>
                <a:gd name="T93" fmla="*/ 58 h 1661"/>
                <a:gd name="T94" fmla="*/ 1654 w 1815"/>
                <a:gd name="T95" fmla="*/ 92 h 1661"/>
                <a:gd name="T96" fmla="*/ 1646 w 1815"/>
                <a:gd name="T97" fmla="*/ 103 h 1661"/>
                <a:gd name="T98" fmla="*/ 1633 w 1815"/>
                <a:gd name="T99" fmla="*/ 123 h 1661"/>
                <a:gd name="T100" fmla="*/ 1606 w 1815"/>
                <a:gd name="T101" fmla="*/ 142 h 1661"/>
                <a:gd name="T102" fmla="*/ 1597 w 1815"/>
                <a:gd name="T103" fmla="*/ 154 h 1661"/>
                <a:gd name="T104" fmla="*/ 1593 w 1815"/>
                <a:gd name="T105" fmla="*/ 168 h 1661"/>
                <a:gd name="T106" fmla="*/ 1577 w 1815"/>
                <a:gd name="T107" fmla="*/ 177 h 1661"/>
                <a:gd name="T108" fmla="*/ 1552 w 1815"/>
                <a:gd name="T109" fmla="*/ 232 h 1661"/>
                <a:gd name="T110" fmla="*/ 1684 w 1815"/>
                <a:gd name="T111" fmla="*/ 221 h 1661"/>
                <a:gd name="T112" fmla="*/ 1790 w 1815"/>
                <a:gd name="T113" fmla="*/ 208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15" h="1661">
                  <a:moveTo>
                    <a:pt x="1790" y="211"/>
                  </a:moveTo>
                  <a:lnTo>
                    <a:pt x="1798" y="222"/>
                  </a:lnTo>
                  <a:lnTo>
                    <a:pt x="1808" y="231"/>
                  </a:lnTo>
                  <a:lnTo>
                    <a:pt x="1814" y="244"/>
                  </a:lnTo>
                  <a:lnTo>
                    <a:pt x="1812" y="253"/>
                  </a:lnTo>
                  <a:lnTo>
                    <a:pt x="1807" y="252"/>
                  </a:lnTo>
                  <a:lnTo>
                    <a:pt x="1795" y="244"/>
                  </a:lnTo>
                  <a:lnTo>
                    <a:pt x="1787" y="246"/>
                  </a:lnTo>
                  <a:lnTo>
                    <a:pt x="1781" y="250"/>
                  </a:lnTo>
                  <a:lnTo>
                    <a:pt x="1776" y="256"/>
                  </a:lnTo>
                  <a:lnTo>
                    <a:pt x="1773" y="265"/>
                  </a:lnTo>
                  <a:lnTo>
                    <a:pt x="1783" y="268"/>
                  </a:lnTo>
                  <a:lnTo>
                    <a:pt x="1794" y="275"/>
                  </a:lnTo>
                  <a:lnTo>
                    <a:pt x="1798" y="282"/>
                  </a:lnTo>
                  <a:lnTo>
                    <a:pt x="1776" y="304"/>
                  </a:lnTo>
                  <a:lnTo>
                    <a:pt x="1723" y="333"/>
                  </a:lnTo>
                  <a:lnTo>
                    <a:pt x="1718" y="339"/>
                  </a:lnTo>
                  <a:lnTo>
                    <a:pt x="1719" y="347"/>
                  </a:lnTo>
                  <a:lnTo>
                    <a:pt x="1725" y="357"/>
                  </a:lnTo>
                  <a:lnTo>
                    <a:pt x="1737" y="370"/>
                  </a:lnTo>
                  <a:lnTo>
                    <a:pt x="1737" y="375"/>
                  </a:lnTo>
                  <a:lnTo>
                    <a:pt x="1731" y="383"/>
                  </a:lnTo>
                  <a:lnTo>
                    <a:pt x="1726" y="389"/>
                  </a:lnTo>
                  <a:lnTo>
                    <a:pt x="1724" y="393"/>
                  </a:lnTo>
                  <a:lnTo>
                    <a:pt x="1726" y="398"/>
                  </a:lnTo>
                  <a:lnTo>
                    <a:pt x="1732" y="406"/>
                  </a:lnTo>
                  <a:lnTo>
                    <a:pt x="1738" y="416"/>
                  </a:lnTo>
                  <a:lnTo>
                    <a:pt x="1735" y="422"/>
                  </a:lnTo>
                  <a:lnTo>
                    <a:pt x="1727" y="425"/>
                  </a:lnTo>
                  <a:lnTo>
                    <a:pt x="1718" y="427"/>
                  </a:lnTo>
                  <a:lnTo>
                    <a:pt x="1709" y="431"/>
                  </a:lnTo>
                  <a:lnTo>
                    <a:pt x="1705" y="436"/>
                  </a:lnTo>
                  <a:lnTo>
                    <a:pt x="1704" y="443"/>
                  </a:lnTo>
                  <a:lnTo>
                    <a:pt x="1705" y="455"/>
                  </a:lnTo>
                  <a:lnTo>
                    <a:pt x="1704" y="462"/>
                  </a:lnTo>
                  <a:lnTo>
                    <a:pt x="1700" y="470"/>
                  </a:lnTo>
                  <a:lnTo>
                    <a:pt x="1695" y="477"/>
                  </a:lnTo>
                  <a:lnTo>
                    <a:pt x="1677" y="495"/>
                  </a:lnTo>
                  <a:lnTo>
                    <a:pt x="1673" y="502"/>
                  </a:lnTo>
                  <a:lnTo>
                    <a:pt x="1672" y="513"/>
                  </a:lnTo>
                  <a:lnTo>
                    <a:pt x="1675" y="533"/>
                  </a:lnTo>
                  <a:lnTo>
                    <a:pt x="1677" y="542"/>
                  </a:lnTo>
                  <a:lnTo>
                    <a:pt x="1686" y="564"/>
                  </a:lnTo>
                  <a:lnTo>
                    <a:pt x="1692" y="582"/>
                  </a:lnTo>
                  <a:lnTo>
                    <a:pt x="1693" y="600"/>
                  </a:lnTo>
                  <a:lnTo>
                    <a:pt x="1686" y="612"/>
                  </a:lnTo>
                  <a:lnTo>
                    <a:pt x="1679" y="612"/>
                  </a:lnTo>
                  <a:lnTo>
                    <a:pt x="1669" y="610"/>
                  </a:lnTo>
                  <a:lnTo>
                    <a:pt x="1660" y="611"/>
                  </a:lnTo>
                  <a:lnTo>
                    <a:pt x="1657" y="619"/>
                  </a:lnTo>
                  <a:lnTo>
                    <a:pt x="1657" y="628"/>
                  </a:lnTo>
                  <a:lnTo>
                    <a:pt x="1655" y="636"/>
                  </a:lnTo>
                  <a:lnTo>
                    <a:pt x="1652" y="643"/>
                  </a:lnTo>
                  <a:lnTo>
                    <a:pt x="1647" y="649"/>
                  </a:lnTo>
                  <a:lnTo>
                    <a:pt x="1634" y="658"/>
                  </a:lnTo>
                  <a:lnTo>
                    <a:pt x="1626" y="662"/>
                  </a:lnTo>
                  <a:lnTo>
                    <a:pt x="1619" y="664"/>
                  </a:lnTo>
                  <a:lnTo>
                    <a:pt x="1615" y="668"/>
                  </a:lnTo>
                  <a:lnTo>
                    <a:pt x="1618" y="673"/>
                  </a:lnTo>
                  <a:lnTo>
                    <a:pt x="1620" y="675"/>
                  </a:lnTo>
                  <a:lnTo>
                    <a:pt x="1632" y="688"/>
                  </a:lnTo>
                  <a:lnTo>
                    <a:pt x="1633" y="706"/>
                  </a:lnTo>
                  <a:lnTo>
                    <a:pt x="1622" y="723"/>
                  </a:lnTo>
                  <a:lnTo>
                    <a:pt x="1606" y="735"/>
                  </a:lnTo>
                  <a:lnTo>
                    <a:pt x="1566" y="755"/>
                  </a:lnTo>
                  <a:lnTo>
                    <a:pt x="1563" y="761"/>
                  </a:lnTo>
                  <a:lnTo>
                    <a:pt x="1565" y="769"/>
                  </a:lnTo>
                  <a:lnTo>
                    <a:pt x="1570" y="777"/>
                  </a:lnTo>
                  <a:lnTo>
                    <a:pt x="1573" y="785"/>
                  </a:lnTo>
                  <a:lnTo>
                    <a:pt x="1568" y="792"/>
                  </a:lnTo>
                  <a:lnTo>
                    <a:pt x="1565" y="796"/>
                  </a:lnTo>
                  <a:lnTo>
                    <a:pt x="1557" y="799"/>
                  </a:lnTo>
                  <a:lnTo>
                    <a:pt x="1549" y="799"/>
                  </a:lnTo>
                  <a:lnTo>
                    <a:pt x="1542" y="795"/>
                  </a:lnTo>
                  <a:lnTo>
                    <a:pt x="1537" y="797"/>
                  </a:lnTo>
                  <a:lnTo>
                    <a:pt x="1533" y="807"/>
                  </a:lnTo>
                  <a:lnTo>
                    <a:pt x="1528" y="822"/>
                  </a:lnTo>
                  <a:lnTo>
                    <a:pt x="1526" y="841"/>
                  </a:lnTo>
                  <a:lnTo>
                    <a:pt x="1535" y="871"/>
                  </a:lnTo>
                  <a:lnTo>
                    <a:pt x="1535" y="909"/>
                  </a:lnTo>
                  <a:lnTo>
                    <a:pt x="1536" y="925"/>
                  </a:lnTo>
                  <a:lnTo>
                    <a:pt x="1534" y="938"/>
                  </a:lnTo>
                  <a:lnTo>
                    <a:pt x="1523" y="952"/>
                  </a:lnTo>
                  <a:lnTo>
                    <a:pt x="1510" y="961"/>
                  </a:lnTo>
                  <a:lnTo>
                    <a:pt x="1502" y="965"/>
                  </a:lnTo>
                  <a:lnTo>
                    <a:pt x="1487" y="968"/>
                  </a:lnTo>
                  <a:lnTo>
                    <a:pt x="1483" y="968"/>
                  </a:lnTo>
                  <a:lnTo>
                    <a:pt x="1480" y="966"/>
                  </a:lnTo>
                  <a:lnTo>
                    <a:pt x="1475" y="963"/>
                  </a:lnTo>
                  <a:lnTo>
                    <a:pt x="1473" y="966"/>
                  </a:lnTo>
                  <a:lnTo>
                    <a:pt x="1473" y="970"/>
                  </a:lnTo>
                  <a:lnTo>
                    <a:pt x="1475" y="976"/>
                  </a:lnTo>
                  <a:lnTo>
                    <a:pt x="1479" y="984"/>
                  </a:lnTo>
                  <a:lnTo>
                    <a:pt x="1480" y="990"/>
                  </a:lnTo>
                  <a:lnTo>
                    <a:pt x="1479" y="993"/>
                  </a:lnTo>
                  <a:lnTo>
                    <a:pt x="1475" y="1002"/>
                  </a:lnTo>
                  <a:lnTo>
                    <a:pt x="1474" y="1007"/>
                  </a:lnTo>
                  <a:lnTo>
                    <a:pt x="1473" y="1009"/>
                  </a:lnTo>
                  <a:lnTo>
                    <a:pt x="1469" y="1008"/>
                  </a:lnTo>
                  <a:lnTo>
                    <a:pt x="1463" y="1006"/>
                  </a:lnTo>
                  <a:lnTo>
                    <a:pt x="1458" y="1007"/>
                  </a:lnTo>
                  <a:lnTo>
                    <a:pt x="1455" y="1008"/>
                  </a:lnTo>
                  <a:lnTo>
                    <a:pt x="1454" y="1010"/>
                  </a:lnTo>
                  <a:lnTo>
                    <a:pt x="1442" y="1044"/>
                  </a:lnTo>
                  <a:lnTo>
                    <a:pt x="1438" y="1048"/>
                  </a:lnTo>
                  <a:lnTo>
                    <a:pt x="1432" y="1051"/>
                  </a:lnTo>
                  <a:lnTo>
                    <a:pt x="1415" y="1064"/>
                  </a:lnTo>
                  <a:lnTo>
                    <a:pt x="1410" y="1069"/>
                  </a:lnTo>
                  <a:lnTo>
                    <a:pt x="1412" y="1082"/>
                  </a:lnTo>
                  <a:lnTo>
                    <a:pt x="1440" y="1093"/>
                  </a:lnTo>
                  <a:lnTo>
                    <a:pt x="1442" y="1110"/>
                  </a:lnTo>
                  <a:lnTo>
                    <a:pt x="1438" y="1118"/>
                  </a:lnTo>
                  <a:lnTo>
                    <a:pt x="1432" y="1122"/>
                  </a:lnTo>
                  <a:lnTo>
                    <a:pt x="1425" y="1124"/>
                  </a:lnTo>
                  <a:lnTo>
                    <a:pt x="1416" y="1124"/>
                  </a:lnTo>
                  <a:lnTo>
                    <a:pt x="1408" y="1126"/>
                  </a:lnTo>
                  <a:lnTo>
                    <a:pt x="1388" y="1139"/>
                  </a:lnTo>
                  <a:lnTo>
                    <a:pt x="1368" y="1145"/>
                  </a:lnTo>
                  <a:lnTo>
                    <a:pt x="1365" y="1148"/>
                  </a:lnTo>
                  <a:lnTo>
                    <a:pt x="1367" y="1154"/>
                  </a:lnTo>
                  <a:lnTo>
                    <a:pt x="1371" y="1157"/>
                  </a:lnTo>
                  <a:lnTo>
                    <a:pt x="1376" y="1159"/>
                  </a:lnTo>
                  <a:lnTo>
                    <a:pt x="1382" y="1161"/>
                  </a:lnTo>
                  <a:lnTo>
                    <a:pt x="1389" y="1173"/>
                  </a:lnTo>
                  <a:lnTo>
                    <a:pt x="1384" y="1184"/>
                  </a:lnTo>
                  <a:lnTo>
                    <a:pt x="1378" y="1195"/>
                  </a:lnTo>
                  <a:lnTo>
                    <a:pt x="1382" y="1210"/>
                  </a:lnTo>
                  <a:lnTo>
                    <a:pt x="1386" y="1217"/>
                  </a:lnTo>
                  <a:lnTo>
                    <a:pt x="1389" y="1225"/>
                  </a:lnTo>
                  <a:lnTo>
                    <a:pt x="1385" y="1235"/>
                  </a:lnTo>
                  <a:lnTo>
                    <a:pt x="1382" y="1236"/>
                  </a:lnTo>
                  <a:lnTo>
                    <a:pt x="1372" y="1238"/>
                  </a:lnTo>
                  <a:lnTo>
                    <a:pt x="1368" y="1239"/>
                  </a:lnTo>
                  <a:lnTo>
                    <a:pt x="1364" y="1242"/>
                  </a:lnTo>
                  <a:lnTo>
                    <a:pt x="1357" y="1251"/>
                  </a:lnTo>
                  <a:lnTo>
                    <a:pt x="1355" y="1252"/>
                  </a:lnTo>
                  <a:lnTo>
                    <a:pt x="1352" y="1256"/>
                  </a:lnTo>
                  <a:lnTo>
                    <a:pt x="1339" y="1277"/>
                  </a:lnTo>
                  <a:lnTo>
                    <a:pt x="1332" y="1282"/>
                  </a:lnTo>
                  <a:lnTo>
                    <a:pt x="1327" y="1286"/>
                  </a:lnTo>
                  <a:lnTo>
                    <a:pt x="1326" y="1290"/>
                  </a:lnTo>
                  <a:lnTo>
                    <a:pt x="1334" y="1297"/>
                  </a:lnTo>
                  <a:lnTo>
                    <a:pt x="1350" y="1303"/>
                  </a:lnTo>
                  <a:lnTo>
                    <a:pt x="1356" y="1309"/>
                  </a:lnTo>
                  <a:lnTo>
                    <a:pt x="1359" y="1320"/>
                  </a:lnTo>
                  <a:lnTo>
                    <a:pt x="1356" y="1329"/>
                  </a:lnTo>
                  <a:lnTo>
                    <a:pt x="1350" y="1334"/>
                  </a:lnTo>
                  <a:lnTo>
                    <a:pt x="1342" y="1337"/>
                  </a:lnTo>
                  <a:lnTo>
                    <a:pt x="1333" y="1337"/>
                  </a:lnTo>
                  <a:lnTo>
                    <a:pt x="1327" y="1341"/>
                  </a:lnTo>
                  <a:lnTo>
                    <a:pt x="1330" y="1348"/>
                  </a:lnTo>
                  <a:lnTo>
                    <a:pt x="1336" y="1355"/>
                  </a:lnTo>
                  <a:lnTo>
                    <a:pt x="1342" y="1358"/>
                  </a:lnTo>
                  <a:lnTo>
                    <a:pt x="1349" y="1360"/>
                  </a:lnTo>
                  <a:lnTo>
                    <a:pt x="1357" y="1366"/>
                  </a:lnTo>
                  <a:lnTo>
                    <a:pt x="1371" y="1378"/>
                  </a:lnTo>
                  <a:lnTo>
                    <a:pt x="1372" y="1386"/>
                  </a:lnTo>
                  <a:lnTo>
                    <a:pt x="1373" y="1398"/>
                  </a:lnTo>
                  <a:lnTo>
                    <a:pt x="1373" y="1412"/>
                  </a:lnTo>
                  <a:lnTo>
                    <a:pt x="1372" y="1420"/>
                  </a:lnTo>
                  <a:lnTo>
                    <a:pt x="1359" y="1440"/>
                  </a:lnTo>
                  <a:lnTo>
                    <a:pt x="1356" y="1450"/>
                  </a:lnTo>
                  <a:lnTo>
                    <a:pt x="1362" y="1458"/>
                  </a:lnTo>
                  <a:lnTo>
                    <a:pt x="1366" y="1459"/>
                  </a:lnTo>
                  <a:lnTo>
                    <a:pt x="1378" y="1462"/>
                  </a:lnTo>
                  <a:lnTo>
                    <a:pt x="1383" y="1466"/>
                  </a:lnTo>
                  <a:lnTo>
                    <a:pt x="1386" y="1471"/>
                  </a:lnTo>
                  <a:lnTo>
                    <a:pt x="1388" y="1493"/>
                  </a:lnTo>
                  <a:lnTo>
                    <a:pt x="1393" y="1508"/>
                  </a:lnTo>
                  <a:lnTo>
                    <a:pt x="1395" y="1515"/>
                  </a:lnTo>
                  <a:lnTo>
                    <a:pt x="1393" y="1524"/>
                  </a:lnTo>
                  <a:lnTo>
                    <a:pt x="1389" y="1527"/>
                  </a:lnTo>
                  <a:lnTo>
                    <a:pt x="1381" y="1530"/>
                  </a:lnTo>
                  <a:lnTo>
                    <a:pt x="1374" y="1534"/>
                  </a:lnTo>
                  <a:lnTo>
                    <a:pt x="1371" y="1539"/>
                  </a:lnTo>
                  <a:lnTo>
                    <a:pt x="1373" y="1586"/>
                  </a:lnTo>
                  <a:lnTo>
                    <a:pt x="1368" y="1587"/>
                  </a:lnTo>
                  <a:lnTo>
                    <a:pt x="1301" y="1592"/>
                  </a:lnTo>
                  <a:lnTo>
                    <a:pt x="1233" y="1598"/>
                  </a:lnTo>
                  <a:lnTo>
                    <a:pt x="1166" y="1603"/>
                  </a:lnTo>
                  <a:lnTo>
                    <a:pt x="1099" y="1608"/>
                  </a:lnTo>
                  <a:lnTo>
                    <a:pt x="1032" y="1613"/>
                  </a:lnTo>
                  <a:lnTo>
                    <a:pt x="965" y="1618"/>
                  </a:lnTo>
                  <a:lnTo>
                    <a:pt x="898" y="1622"/>
                  </a:lnTo>
                  <a:lnTo>
                    <a:pt x="831" y="1627"/>
                  </a:lnTo>
                  <a:lnTo>
                    <a:pt x="763" y="1631"/>
                  </a:lnTo>
                  <a:lnTo>
                    <a:pt x="696" y="1636"/>
                  </a:lnTo>
                  <a:lnTo>
                    <a:pt x="629" y="1640"/>
                  </a:lnTo>
                  <a:lnTo>
                    <a:pt x="562" y="1644"/>
                  </a:lnTo>
                  <a:lnTo>
                    <a:pt x="494" y="1648"/>
                  </a:lnTo>
                  <a:lnTo>
                    <a:pt x="427" y="1652"/>
                  </a:lnTo>
                  <a:lnTo>
                    <a:pt x="360" y="1656"/>
                  </a:lnTo>
                  <a:lnTo>
                    <a:pt x="293" y="1660"/>
                  </a:lnTo>
                  <a:lnTo>
                    <a:pt x="289" y="1606"/>
                  </a:lnTo>
                  <a:lnTo>
                    <a:pt x="286" y="1553"/>
                  </a:lnTo>
                  <a:lnTo>
                    <a:pt x="283" y="1500"/>
                  </a:lnTo>
                  <a:lnTo>
                    <a:pt x="279" y="1446"/>
                  </a:lnTo>
                  <a:lnTo>
                    <a:pt x="278" y="1417"/>
                  </a:lnTo>
                  <a:lnTo>
                    <a:pt x="278" y="1417"/>
                  </a:lnTo>
                  <a:lnTo>
                    <a:pt x="274" y="1415"/>
                  </a:lnTo>
                  <a:lnTo>
                    <a:pt x="268" y="1413"/>
                  </a:lnTo>
                  <a:lnTo>
                    <a:pt x="257" y="1405"/>
                  </a:lnTo>
                  <a:lnTo>
                    <a:pt x="250" y="1409"/>
                  </a:lnTo>
                  <a:lnTo>
                    <a:pt x="242" y="1410"/>
                  </a:lnTo>
                  <a:lnTo>
                    <a:pt x="235" y="1409"/>
                  </a:lnTo>
                  <a:lnTo>
                    <a:pt x="222" y="1402"/>
                  </a:lnTo>
                  <a:lnTo>
                    <a:pt x="217" y="1404"/>
                  </a:lnTo>
                  <a:lnTo>
                    <a:pt x="212" y="1409"/>
                  </a:lnTo>
                  <a:lnTo>
                    <a:pt x="207" y="1411"/>
                  </a:lnTo>
                  <a:lnTo>
                    <a:pt x="188" y="1403"/>
                  </a:lnTo>
                  <a:lnTo>
                    <a:pt x="182" y="1404"/>
                  </a:lnTo>
                  <a:lnTo>
                    <a:pt x="178" y="1409"/>
                  </a:lnTo>
                  <a:lnTo>
                    <a:pt x="176" y="1416"/>
                  </a:lnTo>
                  <a:lnTo>
                    <a:pt x="173" y="1421"/>
                  </a:lnTo>
                  <a:lnTo>
                    <a:pt x="165" y="1417"/>
                  </a:lnTo>
                  <a:lnTo>
                    <a:pt x="157" y="1421"/>
                  </a:lnTo>
                  <a:lnTo>
                    <a:pt x="150" y="1420"/>
                  </a:lnTo>
                  <a:lnTo>
                    <a:pt x="147" y="1416"/>
                  </a:lnTo>
                  <a:lnTo>
                    <a:pt x="152" y="1411"/>
                  </a:lnTo>
                  <a:lnTo>
                    <a:pt x="152" y="1408"/>
                  </a:lnTo>
                  <a:lnTo>
                    <a:pt x="142" y="1410"/>
                  </a:lnTo>
                  <a:lnTo>
                    <a:pt x="133" y="1408"/>
                  </a:lnTo>
                  <a:lnTo>
                    <a:pt x="126" y="1402"/>
                  </a:lnTo>
                  <a:lnTo>
                    <a:pt x="123" y="1393"/>
                  </a:lnTo>
                  <a:lnTo>
                    <a:pt x="119" y="1385"/>
                  </a:lnTo>
                  <a:lnTo>
                    <a:pt x="112" y="1383"/>
                  </a:lnTo>
                  <a:lnTo>
                    <a:pt x="109" y="1286"/>
                  </a:lnTo>
                  <a:lnTo>
                    <a:pt x="107" y="1189"/>
                  </a:lnTo>
                  <a:lnTo>
                    <a:pt x="104" y="1091"/>
                  </a:lnTo>
                  <a:lnTo>
                    <a:pt x="101" y="994"/>
                  </a:lnTo>
                  <a:lnTo>
                    <a:pt x="98" y="896"/>
                  </a:lnTo>
                  <a:lnTo>
                    <a:pt x="95" y="800"/>
                  </a:lnTo>
                  <a:lnTo>
                    <a:pt x="93" y="703"/>
                  </a:lnTo>
                  <a:lnTo>
                    <a:pt x="90" y="606"/>
                  </a:lnTo>
                  <a:lnTo>
                    <a:pt x="78" y="544"/>
                  </a:lnTo>
                  <a:lnTo>
                    <a:pt x="67" y="482"/>
                  </a:lnTo>
                  <a:lnTo>
                    <a:pt x="56" y="420"/>
                  </a:lnTo>
                  <a:lnTo>
                    <a:pt x="45" y="358"/>
                  </a:lnTo>
                  <a:lnTo>
                    <a:pt x="33" y="296"/>
                  </a:lnTo>
                  <a:lnTo>
                    <a:pt x="22" y="235"/>
                  </a:lnTo>
                  <a:lnTo>
                    <a:pt x="11" y="173"/>
                  </a:lnTo>
                  <a:lnTo>
                    <a:pt x="0" y="111"/>
                  </a:lnTo>
                  <a:lnTo>
                    <a:pt x="99" y="106"/>
                  </a:lnTo>
                  <a:lnTo>
                    <a:pt x="198" y="101"/>
                  </a:lnTo>
                  <a:lnTo>
                    <a:pt x="298" y="96"/>
                  </a:lnTo>
                  <a:lnTo>
                    <a:pt x="397" y="90"/>
                  </a:lnTo>
                  <a:lnTo>
                    <a:pt x="496" y="84"/>
                  </a:lnTo>
                  <a:lnTo>
                    <a:pt x="595" y="78"/>
                  </a:lnTo>
                  <a:lnTo>
                    <a:pt x="694" y="71"/>
                  </a:lnTo>
                  <a:lnTo>
                    <a:pt x="794" y="65"/>
                  </a:lnTo>
                  <a:lnTo>
                    <a:pt x="893" y="58"/>
                  </a:lnTo>
                  <a:lnTo>
                    <a:pt x="992" y="51"/>
                  </a:lnTo>
                  <a:lnTo>
                    <a:pt x="1091" y="43"/>
                  </a:lnTo>
                  <a:lnTo>
                    <a:pt x="1190" y="36"/>
                  </a:lnTo>
                  <a:lnTo>
                    <a:pt x="1289" y="28"/>
                  </a:lnTo>
                  <a:lnTo>
                    <a:pt x="1388" y="20"/>
                  </a:lnTo>
                  <a:lnTo>
                    <a:pt x="1487" y="11"/>
                  </a:lnTo>
                  <a:lnTo>
                    <a:pt x="1586" y="3"/>
                  </a:lnTo>
                  <a:lnTo>
                    <a:pt x="1611" y="0"/>
                  </a:lnTo>
                  <a:lnTo>
                    <a:pt x="1612" y="1"/>
                  </a:lnTo>
                  <a:lnTo>
                    <a:pt x="1612" y="2"/>
                  </a:lnTo>
                  <a:lnTo>
                    <a:pt x="1615" y="6"/>
                  </a:lnTo>
                  <a:lnTo>
                    <a:pt x="1619" y="15"/>
                  </a:lnTo>
                  <a:lnTo>
                    <a:pt x="1620" y="17"/>
                  </a:lnTo>
                  <a:lnTo>
                    <a:pt x="1622" y="18"/>
                  </a:lnTo>
                  <a:lnTo>
                    <a:pt x="1624" y="19"/>
                  </a:lnTo>
                  <a:lnTo>
                    <a:pt x="1625" y="20"/>
                  </a:lnTo>
                  <a:lnTo>
                    <a:pt x="1626" y="22"/>
                  </a:lnTo>
                  <a:lnTo>
                    <a:pt x="1626" y="24"/>
                  </a:lnTo>
                  <a:lnTo>
                    <a:pt x="1627" y="31"/>
                  </a:lnTo>
                  <a:lnTo>
                    <a:pt x="1628" y="33"/>
                  </a:lnTo>
                  <a:lnTo>
                    <a:pt x="1629" y="35"/>
                  </a:lnTo>
                  <a:lnTo>
                    <a:pt x="1630" y="37"/>
                  </a:lnTo>
                  <a:lnTo>
                    <a:pt x="1631" y="39"/>
                  </a:lnTo>
                  <a:lnTo>
                    <a:pt x="1644" y="45"/>
                  </a:lnTo>
                  <a:lnTo>
                    <a:pt x="1646" y="46"/>
                  </a:lnTo>
                  <a:lnTo>
                    <a:pt x="1648" y="48"/>
                  </a:lnTo>
                  <a:lnTo>
                    <a:pt x="1649" y="49"/>
                  </a:lnTo>
                  <a:lnTo>
                    <a:pt x="1650" y="51"/>
                  </a:lnTo>
                  <a:lnTo>
                    <a:pt x="1651" y="53"/>
                  </a:lnTo>
                  <a:lnTo>
                    <a:pt x="1652" y="55"/>
                  </a:lnTo>
                  <a:lnTo>
                    <a:pt x="1652" y="58"/>
                  </a:lnTo>
                  <a:lnTo>
                    <a:pt x="1652" y="61"/>
                  </a:lnTo>
                  <a:lnTo>
                    <a:pt x="1651" y="72"/>
                  </a:lnTo>
                  <a:lnTo>
                    <a:pt x="1651" y="74"/>
                  </a:lnTo>
                  <a:lnTo>
                    <a:pt x="1654" y="87"/>
                  </a:lnTo>
                  <a:lnTo>
                    <a:pt x="1654" y="90"/>
                  </a:lnTo>
                  <a:lnTo>
                    <a:pt x="1654" y="92"/>
                  </a:lnTo>
                  <a:lnTo>
                    <a:pt x="1653" y="94"/>
                  </a:lnTo>
                  <a:lnTo>
                    <a:pt x="1652" y="96"/>
                  </a:lnTo>
                  <a:lnTo>
                    <a:pt x="1651" y="98"/>
                  </a:lnTo>
                  <a:lnTo>
                    <a:pt x="1650" y="100"/>
                  </a:lnTo>
                  <a:lnTo>
                    <a:pt x="1648" y="101"/>
                  </a:lnTo>
                  <a:lnTo>
                    <a:pt x="1646" y="103"/>
                  </a:lnTo>
                  <a:lnTo>
                    <a:pt x="1638" y="106"/>
                  </a:lnTo>
                  <a:lnTo>
                    <a:pt x="1636" y="108"/>
                  </a:lnTo>
                  <a:lnTo>
                    <a:pt x="1635" y="109"/>
                  </a:lnTo>
                  <a:lnTo>
                    <a:pt x="1634" y="111"/>
                  </a:lnTo>
                  <a:lnTo>
                    <a:pt x="1634" y="120"/>
                  </a:lnTo>
                  <a:lnTo>
                    <a:pt x="1633" y="123"/>
                  </a:lnTo>
                  <a:lnTo>
                    <a:pt x="1632" y="125"/>
                  </a:lnTo>
                  <a:lnTo>
                    <a:pt x="1631" y="127"/>
                  </a:lnTo>
                  <a:lnTo>
                    <a:pt x="1629" y="128"/>
                  </a:lnTo>
                  <a:lnTo>
                    <a:pt x="1618" y="136"/>
                  </a:lnTo>
                  <a:lnTo>
                    <a:pt x="1611" y="140"/>
                  </a:lnTo>
                  <a:lnTo>
                    <a:pt x="1606" y="142"/>
                  </a:lnTo>
                  <a:lnTo>
                    <a:pt x="1604" y="143"/>
                  </a:lnTo>
                  <a:lnTo>
                    <a:pt x="1601" y="145"/>
                  </a:lnTo>
                  <a:lnTo>
                    <a:pt x="1600" y="147"/>
                  </a:lnTo>
                  <a:lnTo>
                    <a:pt x="1598" y="149"/>
                  </a:lnTo>
                  <a:lnTo>
                    <a:pt x="1598" y="151"/>
                  </a:lnTo>
                  <a:lnTo>
                    <a:pt x="1597" y="154"/>
                  </a:lnTo>
                  <a:lnTo>
                    <a:pt x="1597" y="158"/>
                  </a:lnTo>
                  <a:lnTo>
                    <a:pt x="1597" y="160"/>
                  </a:lnTo>
                  <a:lnTo>
                    <a:pt x="1596" y="163"/>
                  </a:lnTo>
                  <a:lnTo>
                    <a:pt x="1595" y="165"/>
                  </a:lnTo>
                  <a:lnTo>
                    <a:pt x="1594" y="167"/>
                  </a:lnTo>
                  <a:lnTo>
                    <a:pt x="1593" y="168"/>
                  </a:lnTo>
                  <a:lnTo>
                    <a:pt x="1591" y="169"/>
                  </a:lnTo>
                  <a:lnTo>
                    <a:pt x="1589" y="170"/>
                  </a:lnTo>
                  <a:lnTo>
                    <a:pt x="1582" y="173"/>
                  </a:lnTo>
                  <a:lnTo>
                    <a:pt x="1580" y="174"/>
                  </a:lnTo>
                  <a:lnTo>
                    <a:pt x="1579" y="175"/>
                  </a:lnTo>
                  <a:lnTo>
                    <a:pt x="1577" y="177"/>
                  </a:lnTo>
                  <a:lnTo>
                    <a:pt x="1575" y="181"/>
                  </a:lnTo>
                  <a:lnTo>
                    <a:pt x="1571" y="186"/>
                  </a:lnTo>
                  <a:lnTo>
                    <a:pt x="1566" y="196"/>
                  </a:lnTo>
                  <a:lnTo>
                    <a:pt x="1563" y="201"/>
                  </a:lnTo>
                  <a:lnTo>
                    <a:pt x="1553" y="227"/>
                  </a:lnTo>
                  <a:lnTo>
                    <a:pt x="1552" y="232"/>
                  </a:lnTo>
                  <a:lnTo>
                    <a:pt x="1552" y="233"/>
                  </a:lnTo>
                  <a:lnTo>
                    <a:pt x="1553" y="235"/>
                  </a:lnTo>
                  <a:lnTo>
                    <a:pt x="1555" y="236"/>
                  </a:lnTo>
                  <a:lnTo>
                    <a:pt x="1581" y="233"/>
                  </a:lnTo>
                  <a:lnTo>
                    <a:pt x="1633" y="227"/>
                  </a:lnTo>
                  <a:lnTo>
                    <a:pt x="1684" y="221"/>
                  </a:lnTo>
                  <a:lnTo>
                    <a:pt x="1736" y="214"/>
                  </a:lnTo>
                  <a:lnTo>
                    <a:pt x="1787" y="208"/>
                  </a:lnTo>
                  <a:lnTo>
                    <a:pt x="1788" y="208"/>
                  </a:lnTo>
                  <a:lnTo>
                    <a:pt x="1789" y="208"/>
                  </a:lnTo>
                  <a:lnTo>
                    <a:pt x="1789" y="208"/>
                  </a:lnTo>
                  <a:lnTo>
                    <a:pt x="1790" y="208"/>
                  </a:lnTo>
                  <a:lnTo>
                    <a:pt x="1790" y="21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6" name="Freeform 337">
              <a:extLst>
                <a:ext uri="{FF2B5EF4-FFF2-40B4-BE49-F238E27FC236}">
                  <a16:creationId xmlns:a16="http://schemas.microsoft.com/office/drawing/2014/main" xmlns="" id="{FD6ADBAE-9F56-4F21-ACF4-78B3998AF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4834" y="3366514"/>
              <a:ext cx="464847" cy="428311"/>
            </a:xfrm>
            <a:custGeom>
              <a:avLst/>
              <a:gdLst>
                <a:gd name="T0" fmla="*/ 1812 w 1815"/>
                <a:gd name="T1" fmla="*/ 253 h 1661"/>
                <a:gd name="T2" fmla="*/ 1773 w 1815"/>
                <a:gd name="T3" fmla="*/ 265 h 1661"/>
                <a:gd name="T4" fmla="*/ 1718 w 1815"/>
                <a:gd name="T5" fmla="*/ 339 h 1661"/>
                <a:gd name="T6" fmla="*/ 1726 w 1815"/>
                <a:gd name="T7" fmla="*/ 389 h 1661"/>
                <a:gd name="T8" fmla="*/ 1727 w 1815"/>
                <a:gd name="T9" fmla="*/ 425 h 1661"/>
                <a:gd name="T10" fmla="*/ 1704 w 1815"/>
                <a:gd name="T11" fmla="*/ 462 h 1661"/>
                <a:gd name="T12" fmla="*/ 1675 w 1815"/>
                <a:gd name="T13" fmla="*/ 533 h 1661"/>
                <a:gd name="T14" fmla="*/ 1679 w 1815"/>
                <a:gd name="T15" fmla="*/ 612 h 1661"/>
                <a:gd name="T16" fmla="*/ 1652 w 1815"/>
                <a:gd name="T17" fmla="*/ 643 h 1661"/>
                <a:gd name="T18" fmla="*/ 1618 w 1815"/>
                <a:gd name="T19" fmla="*/ 673 h 1661"/>
                <a:gd name="T20" fmla="*/ 1566 w 1815"/>
                <a:gd name="T21" fmla="*/ 755 h 1661"/>
                <a:gd name="T22" fmla="*/ 1565 w 1815"/>
                <a:gd name="T23" fmla="*/ 796 h 1661"/>
                <a:gd name="T24" fmla="*/ 1528 w 1815"/>
                <a:gd name="T25" fmla="*/ 822 h 1661"/>
                <a:gd name="T26" fmla="*/ 1523 w 1815"/>
                <a:gd name="T27" fmla="*/ 952 h 1661"/>
                <a:gd name="T28" fmla="*/ 1475 w 1815"/>
                <a:gd name="T29" fmla="*/ 963 h 1661"/>
                <a:gd name="T30" fmla="*/ 1479 w 1815"/>
                <a:gd name="T31" fmla="*/ 993 h 1661"/>
                <a:gd name="T32" fmla="*/ 1458 w 1815"/>
                <a:gd name="T33" fmla="*/ 1007 h 1661"/>
                <a:gd name="T34" fmla="*/ 1415 w 1815"/>
                <a:gd name="T35" fmla="*/ 1064 h 1661"/>
                <a:gd name="T36" fmla="*/ 1432 w 1815"/>
                <a:gd name="T37" fmla="*/ 1122 h 1661"/>
                <a:gd name="T38" fmla="*/ 1365 w 1815"/>
                <a:gd name="T39" fmla="*/ 1148 h 1661"/>
                <a:gd name="T40" fmla="*/ 1384 w 1815"/>
                <a:gd name="T41" fmla="*/ 1184 h 1661"/>
                <a:gd name="T42" fmla="*/ 1382 w 1815"/>
                <a:gd name="T43" fmla="*/ 1236 h 1661"/>
                <a:gd name="T44" fmla="*/ 1352 w 1815"/>
                <a:gd name="T45" fmla="*/ 1256 h 1661"/>
                <a:gd name="T46" fmla="*/ 1350 w 1815"/>
                <a:gd name="T47" fmla="*/ 1303 h 1661"/>
                <a:gd name="T48" fmla="*/ 1333 w 1815"/>
                <a:gd name="T49" fmla="*/ 1337 h 1661"/>
                <a:gd name="T50" fmla="*/ 1357 w 1815"/>
                <a:gd name="T51" fmla="*/ 1366 h 1661"/>
                <a:gd name="T52" fmla="*/ 1359 w 1815"/>
                <a:gd name="T53" fmla="*/ 1440 h 1661"/>
                <a:gd name="T54" fmla="*/ 1386 w 1815"/>
                <a:gd name="T55" fmla="*/ 1471 h 1661"/>
                <a:gd name="T56" fmla="*/ 1381 w 1815"/>
                <a:gd name="T57" fmla="*/ 1530 h 1661"/>
                <a:gd name="T58" fmla="*/ 1233 w 1815"/>
                <a:gd name="T59" fmla="*/ 1598 h 1661"/>
                <a:gd name="T60" fmla="*/ 831 w 1815"/>
                <a:gd name="T61" fmla="*/ 1627 h 1661"/>
                <a:gd name="T62" fmla="*/ 427 w 1815"/>
                <a:gd name="T63" fmla="*/ 1652 h 1661"/>
                <a:gd name="T64" fmla="*/ 279 w 1815"/>
                <a:gd name="T65" fmla="*/ 1446 h 1661"/>
                <a:gd name="T66" fmla="*/ 250 w 1815"/>
                <a:gd name="T67" fmla="*/ 1409 h 1661"/>
                <a:gd name="T68" fmla="*/ 207 w 1815"/>
                <a:gd name="T69" fmla="*/ 1411 h 1661"/>
                <a:gd name="T70" fmla="*/ 165 w 1815"/>
                <a:gd name="T71" fmla="*/ 1417 h 1661"/>
                <a:gd name="T72" fmla="*/ 142 w 1815"/>
                <a:gd name="T73" fmla="*/ 1410 h 1661"/>
                <a:gd name="T74" fmla="*/ 109 w 1815"/>
                <a:gd name="T75" fmla="*/ 1286 h 1661"/>
                <a:gd name="T76" fmla="*/ 93 w 1815"/>
                <a:gd name="T77" fmla="*/ 703 h 1661"/>
                <a:gd name="T78" fmla="*/ 33 w 1815"/>
                <a:gd name="T79" fmla="*/ 296 h 1661"/>
                <a:gd name="T80" fmla="*/ 298 w 1815"/>
                <a:gd name="T81" fmla="*/ 96 h 1661"/>
                <a:gd name="T82" fmla="*/ 893 w 1815"/>
                <a:gd name="T83" fmla="*/ 58 h 1661"/>
                <a:gd name="T84" fmla="*/ 1487 w 1815"/>
                <a:gd name="T85" fmla="*/ 11 h 1661"/>
                <a:gd name="T86" fmla="*/ 1619 w 1815"/>
                <a:gd name="T87" fmla="*/ 15 h 1661"/>
                <a:gd name="T88" fmla="*/ 1626 w 1815"/>
                <a:gd name="T89" fmla="*/ 24 h 1661"/>
                <a:gd name="T90" fmla="*/ 1644 w 1815"/>
                <a:gd name="T91" fmla="*/ 45 h 1661"/>
                <a:gd name="T92" fmla="*/ 1652 w 1815"/>
                <a:gd name="T93" fmla="*/ 55 h 1661"/>
                <a:gd name="T94" fmla="*/ 1654 w 1815"/>
                <a:gd name="T95" fmla="*/ 90 h 1661"/>
                <a:gd name="T96" fmla="*/ 1648 w 1815"/>
                <a:gd name="T97" fmla="*/ 101 h 1661"/>
                <a:gd name="T98" fmla="*/ 1634 w 1815"/>
                <a:gd name="T99" fmla="*/ 120 h 1661"/>
                <a:gd name="T100" fmla="*/ 1611 w 1815"/>
                <a:gd name="T101" fmla="*/ 140 h 1661"/>
                <a:gd name="T102" fmla="*/ 1598 w 1815"/>
                <a:gd name="T103" fmla="*/ 151 h 1661"/>
                <a:gd name="T104" fmla="*/ 1594 w 1815"/>
                <a:gd name="T105" fmla="*/ 167 h 1661"/>
                <a:gd name="T106" fmla="*/ 1579 w 1815"/>
                <a:gd name="T107" fmla="*/ 175 h 1661"/>
                <a:gd name="T108" fmla="*/ 1553 w 1815"/>
                <a:gd name="T109" fmla="*/ 227 h 1661"/>
                <a:gd name="T110" fmla="*/ 1633 w 1815"/>
                <a:gd name="T111" fmla="*/ 227 h 1661"/>
                <a:gd name="T112" fmla="*/ 1789 w 1815"/>
                <a:gd name="T113" fmla="*/ 208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15" h="1661">
                  <a:moveTo>
                    <a:pt x="1790" y="208"/>
                  </a:moveTo>
                  <a:lnTo>
                    <a:pt x="1790" y="211"/>
                  </a:lnTo>
                  <a:lnTo>
                    <a:pt x="1798" y="222"/>
                  </a:lnTo>
                  <a:lnTo>
                    <a:pt x="1808" y="231"/>
                  </a:lnTo>
                  <a:lnTo>
                    <a:pt x="1814" y="244"/>
                  </a:lnTo>
                  <a:lnTo>
                    <a:pt x="1812" y="253"/>
                  </a:lnTo>
                  <a:lnTo>
                    <a:pt x="1807" y="252"/>
                  </a:lnTo>
                  <a:lnTo>
                    <a:pt x="1795" y="244"/>
                  </a:lnTo>
                  <a:lnTo>
                    <a:pt x="1787" y="246"/>
                  </a:lnTo>
                  <a:lnTo>
                    <a:pt x="1781" y="250"/>
                  </a:lnTo>
                  <a:lnTo>
                    <a:pt x="1776" y="256"/>
                  </a:lnTo>
                  <a:lnTo>
                    <a:pt x="1773" y="265"/>
                  </a:lnTo>
                  <a:lnTo>
                    <a:pt x="1783" y="268"/>
                  </a:lnTo>
                  <a:lnTo>
                    <a:pt x="1794" y="275"/>
                  </a:lnTo>
                  <a:lnTo>
                    <a:pt x="1798" y="282"/>
                  </a:lnTo>
                  <a:lnTo>
                    <a:pt x="1776" y="304"/>
                  </a:lnTo>
                  <a:lnTo>
                    <a:pt x="1723" y="333"/>
                  </a:lnTo>
                  <a:lnTo>
                    <a:pt x="1718" y="339"/>
                  </a:lnTo>
                  <a:lnTo>
                    <a:pt x="1719" y="347"/>
                  </a:lnTo>
                  <a:lnTo>
                    <a:pt x="1725" y="357"/>
                  </a:lnTo>
                  <a:lnTo>
                    <a:pt x="1737" y="370"/>
                  </a:lnTo>
                  <a:lnTo>
                    <a:pt x="1737" y="375"/>
                  </a:lnTo>
                  <a:lnTo>
                    <a:pt x="1731" y="383"/>
                  </a:lnTo>
                  <a:lnTo>
                    <a:pt x="1726" y="389"/>
                  </a:lnTo>
                  <a:lnTo>
                    <a:pt x="1724" y="393"/>
                  </a:lnTo>
                  <a:lnTo>
                    <a:pt x="1726" y="398"/>
                  </a:lnTo>
                  <a:lnTo>
                    <a:pt x="1732" y="406"/>
                  </a:lnTo>
                  <a:lnTo>
                    <a:pt x="1738" y="416"/>
                  </a:lnTo>
                  <a:lnTo>
                    <a:pt x="1735" y="422"/>
                  </a:lnTo>
                  <a:lnTo>
                    <a:pt x="1727" y="425"/>
                  </a:lnTo>
                  <a:lnTo>
                    <a:pt x="1718" y="427"/>
                  </a:lnTo>
                  <a:lnTo>
                    <a:pt x="1709" y="431"/>
                  </a:lnTo>
                  <a:lnTo>
                    <a:pt x="1705" y="436"/>
                  </a:lnTo>
                  <a:lnTo>
                    <a:pt x="1704" y="443"/>
                  </a:lnTo>
                  <a:lnTo>
                    <a:pt x="1705" y="455"/>
                  </a:lnTo>
                  <a:lnTo>
                    <a:pt x="1704" y="462"/>
                  </a:lnTo>
                  <a:lnTo>
                    <a:pt x="1700" y="470"/>
                  </a:lnTo>
                  <a:lnTo>
                    <a:pt x="1695" y="477"/>
                  </a:lnTo>
                  <a:lnTo>
                    <a:pt x="1677" y="495"/>
                  </a:lnTo>
                  <a:lnTo>
                    <a:pt x="1673" y="502"/>
                  </a:lnTo>
                  <a:lnTo>
                    <a:pt x="1672" y="513"/>
                  </a:lnTo>
                  <a:lnTo>
                    <a:pt x="1675" y="533"/>
                  </a:lnTo>
                  <a:lnTo>
                    <a:pt x="1677" y="542"/>
                  </a:lnTo>
                  <a:lnTo>
                    <a:pt x="1686" y="564"/>
                  </a:lnTo>
                  <a:lnTo>
                    <a:pt x="1692" y="582"/>
                  </a:lnTo>
                  <a:lnTo>
                    <a:pt x="1693" y="600"/>
                  </a:lnTo>
                  <a:lnTo>
                    <a:pt x="1686" y="612"/>
                  </a:lnTo>
                  <a:lnTo>
                    <a:pt x="1679" y="612"/>
                  </a:lnTo>
                  <a:lnTo>
                    <a:pt x="1669" y="610"/>
                  </a:lnTo>
                  <a:lnTo>
                    <a:pt x="1660" y="611"/>
                  </a:lnTo>
                  <a:lnTo>
                    <a:pt x="1657" y="619"/>
                  </a:lnTo>
                  <a:lnTo>
                    <a:pt x="1657" y="628"/>
                  </a:lnTo>
                  <a:lnTo>
                    <a:pt x="1655" y="636"/>
                  </a:lnTo>
                  <a:lnTo>
                    <a:pt x="1652" y="643"/>
                  </a:lnTo>
                  <a:lnTo>
                    <a:pt x="1647" y="649"/>
                  </a:lnTo>
                  <a:lnTo>
                    <a:pt x="1634" y="658"/>
                  </a:lnTo>
                  <a:lnTo>
                    <a:pt x="1626" y="662"/>
                  </a:lnTo>
                  <a:lnTo>
                    <a:pt x="1619" y="664"/>
                  </a:lnTo>
                  <a:lnTo>
                    <a:pt x="1615" y="668"/>
                  </a:lnTo>
                  <a:lnTo>
                    <a:pt x="1618" y="673"/>
                  </a:lnTo>
                  <a:lnTo>
                    <a:pt x="1620" y="675"/>
                  </a:lnTo>
                  <a:lnTo>
                    <a:pt x="1632" y="688"/>
                  </a:lnTo>
                  <a:lnTo>
                    <a:pt x="1633" y="706"/>
                  </a:lnTo>
                  <a:lnTo>
                    <a:pt x="1622" y="723"/>
                  </a:lnTo>
                  <a:lnTo>
                    <a:pt x="1606" y="735"/>
                  </a:lnTo>
                  <a:lnTo>
                    <a:pt x="1566" y="755"/>
                  </a:lnTo>
                  <a:lnTo>
                    <a:pt x="1563" y="761"/>
                  </a:lnTo>
                  <a:lnTo>
                    <a:pt x="1565" y="769"/>
                  </a:lnTo>
                  <a:lnTo>
                    <a:pt x="1570" y="777"/>
                  </a:lnTo>
                  <a:lnTo>
                    <a:pt x="1573" y="785"/>
                  </a:lnTo>
                  <a:lnTo>
                    <a:pt x="1568" y="792"/>
                  </a:lnTo>
                  <a:lnTo>
                    <a:pt x="1565" y="796"/>
                  </a:lnTo>
                  <a:lnTo>
                    <a:pt x="1557" y="799"/>
                  </a:lnTo>
                  <a:lnTo>
                    <a:pt x="1549" y="799"/>
                  </a:lnTo>
                  <a:lnTo>
                    <a:pt x="1542" y="795"/>
                  </a:lnTo>
                  <a:lnTo>
                    <a:pt x="1537" y="797"/>
                  </a:lnTo>
                  <a:lnTo>
                    <a:pt x="1533" y="807"/>
                  </a:lnTo>
                  <a:lnTo>
                    <a:pt x="1528" y="822"/>
                  </a:lnTo>
                  <a:lnTo>
                    <a:pt x="1526" y="841"/>
                  </a:lnTo>
                  <a:lnTo>
                    <a:pt x="1535" y="871"/>
                  </a:lnTo>
                  <a:lnTo>
                    <a:pt x="1535" y="909"/>
                  </a:lnTo>
                  <a:lnTo>
                    <a:pt x="1536" y="925"/>
                  </a:lnTo>
                  <a:lnTo>
                    <a:pt x="1534" y="938"/>
                  </a:lnTo>
                  <a:lnTo>
                    <a:pt x="1523" y="952"/>
                  </a:lnTo>
                  <a:lnTo>
                    <a:pt x="1510" y="961"/>
                  </a:lnTo>
                  <a:lnTo>
                    <a:pt x="1502" y="965"/>
                  </a:lnTo>
                  <a:lnTo>
                    <a:pt x="1487" y="968"/>
                  </a:lnTo>
                  <a:lnTo>
                    <a:pt x="1483" y="968"/>
                  </a:lnTo>
                  <a:lnTo>
                    <a:pt x="1480" y="966"/>
                  </a:lnTo>
                  <a:lnTo>
                    <a:pt x="1475" y="963"/>
                  </a:lnTo>
                  <a:lnTo>
                    <a:pt x="1473" y="966"/>
                  </a:lnTo>
                  <a:lnTo>
                    <a:pt x="1473" y="970"/>
                  </a:lnTo>
                  <a:lnTo>
                    <a:pt x="1475" y="976"/>
                  </a:lnTo>
                  <a:lnTo>
                    <a:pt x="1479" y="984"/>
                  </a:lnTo>
                  <a:lnTo>
                    <a:pt x="1480" y="990"/>
                  </a:lnTo>
                  <a:lnTo>
                    <a:pt x="1479" y="993"/>
                  </a:lnTo>
                  <a:lnTo>
                    <a:pt x="1475" y="1002"/>
                  </a:lnTo>
                  <a:lnTo>
                    <a:pt x="1474" y="1007"/>
                  </a:lnTo>
                  <a:lnTo>
                    <a:pt x="1473" y="1009"/>
                  </a:lnTo>
                  <a:lnTo>
                    <a:pt x="1469" y="1008"/>
                  </a:lnTo>
                  <a:lnTo>
                    <a:pt x="1463" y="1006"/>
                  </a:lnTo>
                  <a:lnTo>
                    <a:pt x="1458" y="1007"/>
                  </a:lnTo>
                  <a:lnTo>
                    <a:pt x="1455" y="1008"/>
                  </a:lnTo>
                  <a:lnTo>
                    <a:pt x="1454" y="1010"/>
                  </a:lnTo>
                  <a:lnTo>
                    <a:pt x="1442" y="1044"/>
                  </a:lnTo>
                  <a:lnTo>
                    <a:pt x="1438" y="1048"/>
                  </a:lnTo>
                  <a:lnTo>
                    <a:pt x="1432" y="1051"/>
                  </a:lnTo>
                  <a:lnTo>
                    <a:pt x="1415" y="1064"/>
                  </a:lnTo>
                  <a:lnTo>
                    <a:pt x="1410" y="1069"/>
                  </a:lnTo>
                  <a:lnTo>
                    <a:pt x="1412" y="1082"/>
                  </a:lnTo>
                  <a:lnTo>
                    <a:pt x="1440" y="1093"/>
                  </a:lnTo>
                  <a:lnTo>
                    <a:pt x="1442" y="1110"/>
                  </a:lnTo>
                  <a:lnTo>
                    <a:pt x="1438" y="1118"/>
                  </a:lnTo>
                  <a:lnTo>
                    <a:pt x="1432" y="1122"/>
                  </a:lnTo>
                  <a:lnTo>
                    <a:pt x="1425" y="1124"/>
                  </a:lnTo>
                  <a:lnTo>
                    <a:pt x="1416" y="1124"/>
                  </a:lnTo>
                  <a:lnTo>
                    <a:pt x="1408" y="1126"/>
                  </a:lnTo>
                  <a:lnTo>
                    <a:pt x="1388" y="1139"/>
                  </a:lnTo>
                  <a:lnTo>
                    <a:pt x="1368" y="1145"/>
                  </a:lnTo>
                  <a:lnTo>
                    <a:pt x="1365" y="1148"/>
                  </a:lnTo>
                  <a:lnTo>
                    <a:pt x="1367" y="1154"/>
                  </a:lnTo>
                  <a:lnTo>
                    <a:pt x="1371" y="1157"/>
                  </a:lnTo>
                  <a:lnTo>
                    <a:pt x="1376" y="1159"/>
                  </a:lnTo>
                  <a:lnTo>
                    <a:pt x="1382" y="1161"/>
                  </a:lnTo>
                  <a:lnTo>
                    <a:pt x="1389" y="1173"/>
                  </a:lnTo>
                  <a:lnTo>
                    <a:pt x="1384" y="1184"/>
                  </a:lnTo>
                  <a:lnTo>
                    <a:pt x="1378" y="1195"/>
                  </a:lnTo>
                  <a:lnTo>
                    <a:pt x="1382" y="1210"/>
                  </a:lnTo>
                  <a:lnTo>
                    <a:pt x="1386" y="1217"/>
                  </a:lnTo>
                  <a:lnTo>
                    <a:pt x="1389" y="1225"/>
                  </a:lnTo>
                  <a:lnTo>
                    <a:pt x="1385" y="1235"/>
                  </a:lnTo>
                  <a:lnTo>
                    <a:pt x="1382" y="1236"/>
                  </a:lnTo>
                  <a:lnTo>
                    <a:pt x="1372" y="1238"/>
                  </a:lnTo>
                  <a:lnTo>
                    <a:pt x="1368" y="1239"/>
                  </a:lnTo>
                  <a:lnTo>
                    <a:pt x="1364" y="1242"/>
                  </a:lnTo>
                  <a:lnTo>
                    <a:pt x="1357" y="1251"/>
                  </a:lnTo>
                  <a:lnTo>
                    <a:pt x="1355" y="1252"/>
                  </a:lnTo>
                  <a:lnTo>
                    <a:pt x="1352" y="1256"/>
                  </a:lnTo>
                  <a:lnTo>
                    <a:pt x="1339" y="1277"/>
                  </a:lnTo>
                  <a:lnTo>
                    <a:pt x="1332" y="1282"/>
                  </a:lnTo>
                  <a:lnTo>
                    <a:pt x="1327" y="1286"/>
                  </a:lnTo>
                  <a:lnTo>
                    <a:pt x="1326" y="1290"/>
                  </a:lnTo>
                  <a:lnTo>
                    <a:pt x="1334" y="1297"/>
                  </a:lnTo>
                  <a:lnTo>
                    <a:pt x="1350" y="1303"/>
                  </a:lnTo>
                  <a:lnTo>
                    <a:pt x="1356" y="1309"/>
                  </a:lnTo>
                  <a:lnTo>
                    <a:pt x="1359" y="1320"/>
                  </a:lnTo>
                  <a:lnTo>
                    <a:pt x="1356" y="1329"/>
                  </a:lnTo>
                  <a:lnTo>
                    <a:pt x="1350" y="1334"/>
                  </a:lnTo>
                  <a:lnTo>
                    <a:pt x="1342" y="1337"/>
                  </a:lnTo>
                  <a:lnTo>
                    <a:pt x="1333" y="1337"/>
                  </a:lnTo>
                  <a:lnTo>
                    <a:pt x="1327" y="1341"/>
                  </a:lnTo>
                  <a:lnTo>
                    <a:pt x="1330" y="1348"/>
                  </a:lnTo>
                  <a:lnTo>
                    <a:pt x="1336" y="1355"/>
                  </a:lnTo>
                  <a:lnTo>
                    <a:pt x="1342" y="1358"/>
                  </a:lnTo>
                  <a:lnTo>
                    <a:pt x="1349" y="1360"/>
                  </a:lnTo>
                  <a:lnTo>
                    <a:pt x="1357" y="1366"/>
                  </a:lnTo>
                  <a:lnTo>
                    <a:pt x="1371" y="1378"/>
                  </a:lnTo>
                  <a:lnTo>
                    <a:pt x="1372" y="1386"/>
                  </a:lnTo>
                  <a:lnTo>
                    <a:pt x="1373" y="1398"/>
                  </a:lnTo>
                  <a:lnTo>
                    <a:pt x="1373" y="1412"/>
                  </a:lnTo>
                  <a:lnTo>
                    <a:pt x="1372" y="1420"/>
                  </a:lnTo>
                  <a:lnTo>
                    <a:pt x="1359" y="1440"/>
                  </a:lnTo>
                  <a:lnTo>
                    <a:pt x="1356" y="1450"/>
                  </a:lnTo>
                  <a:lnTo>
                    <a:pt x="1362" y="1458"/>
                  </a:lnTo>
                  <a:lnTo>
                    <a:pt x="1366" y="1459"/>
                  </a:lnTo>
                  <a:lnTo>
                    <a:pt x="1378" y="1462"/>
                  </a:lnTo>
                  <a:lnTo>
                    <a:pt x="1383" y="1466"/>
                  </a:lnTo>
                  <a:lnTo>
                    <a:pt x="1386" y="1471"/>
                  </a:lnTo>
                  <a:lnTo>
                    <a:pt x="1388" y="1493"/>
                  </a:lnTo>
                  <a:lnTo>
                    <a:pt x="1393" y="1508"/>
                  </a:lnTo>
                  <a:lnTo>
                    <a:pt x="1395" y="1515"/>
                  </a:lnTo>
                  <a:lnTo>
                    <a:pt x="1393" y="1524"/>
                  </a:lnTo>
                  <a:lnTo>
                    <a:pt x="1389" y="1527"/>
                  </a:lnTo>
                  <a:lnTo>
                    <a:pt x="1381" y="1530"/>
                  </a:lnTo>
                  <a:lnTo>
                    <a:pt x="1374" y="1534"/>
                  </a:lnTo>
                  <a:lnTo>
                    <a:pt x="1371" y="1539"/>
                  </a:lnTo>
                  <a:lnTo>
                    <a:pt x="1373" y="1586"/>
                  </a:lnTo>
                  <a:lnTo>
                    <a:pt x="1368" y="1587"/>
                  </a:lnTo>
                  <a:lnTo>
                    <a:pt x="1301" y="1592"/>
                  </a:lnTo>
                  <a:lnTo>
                    <a:pt x="1233" y="1598"/>
                  </a:lnTo>
                  <a:lnTo>
                    <a:pt x="1166" y="1603"/>
                  </a:lnTo>
                  <a:lnTo>
                    <a:pt x="1099" y="1608"/>
                  </a:lnTo>
                  <a:lnTo>
                    <a:pt x="1032" y="1613"/>
                  </a:lnTo>
                  <a:lnTo>
                    <a:pt x="965" y="1618"/>
                  </a:lnTo>
                  <a:lnTo>
                    <a:pt x="898" y="1622"/>
                  </a:lnTo>
                  <a:lnTo>
                    <a:pt x="831" y="1627"/>
                  </a:lnTo>
                  <a:lnTo>
                    <a:pt x="763" y="1631"/>
                  </a:lnTo>
                  <a:lnTo>
                    <a:pt x="696" y="1636"/>
                  </a:lnTo>
                  <a:lnTo>
                    <a:pt x="629" y="1640"/>
                  </a:lnTo>
                  <a:lnTo>
                    <a:pt x="562" y="1644"/>
                  </a:lnTo>
                  <a:lnTo>
                    <a:pt x="494" y="1648"/>
                  </a:lnTo>
                  <a:lnTo>
                    <a:pt x="427" y="1652"/>
                  </a:lnTo>
                  <a:lnTo>
                    <a:pt x="360" y="1656"/>
                  </a:lnTo>
                  <a:lnTo>
                    <a:pt x="293" y="1660"/>
                  </a:lnTo>
                  <a:lnTo>
                    <a:pt x="289" y="1606"/>
                  </a:lnTo>
                  <a:lnTo>
                    <a:pt x="286" y="1553"/>
                  </a:lnTo>
                  <a:lnTo>
                    <a:pt x="283" y="1500"/>
                  </a:lnTo>
                  <a:lnTo>
                    <a:pt x="279" y="1446"/>
                  </a:lnTo>
                  <a:lnTo>
                    <a:pt x="278" y="1417"/>
                  </a:lnTo>
                  <a:lnTo>
                    <a:pt x="278" y="1417"/>
                  </a:lnTo>
                  <a:lnTo>
                    <a:pt x="274" y="1415"/>
                  </a:lnTo>
                  <a:lnTo>
                    <a:pt x="268" y="1413"/>
                  </a:lnTo>
                  <a:lnTo>
                    <a:pt x="257" y="1405"/>
                  </a:lnTo>
                  <a:lnTo>
                    <a:pt x="250" y="1409"/>
                  </a:lnTo>
                  <a:lnTo>
                    <a:pt x="242" y="1410"/>
                  </a:lnTo>
                  <a:lnTo>
                    <a:pt x="235" y="1409"/>
                  </a:lnTo>
                  <a:lnTo>
                    <a:pt x="222" y="1402"/>
                  </a:lnTo>
                  <a:lnTo>
                    <a:pt x="217" y="1404"/>
                  </a:lnTo>
                  <a:lnTo>
                    <a:pt x="212" y="1409"/>
                  </a:lnTo>
                  <a:lnTo>
                    <a:pt x="207" y="1411"/>
                  </a:lnTo>
                  <a:lnTo>
                    <a:pt x="188" y="1403"/>
                  </a:lnTo>
                  <a:lnTo>
                    <a:pt x="182" y="1404"/>
                  </a:lnTo>
                  <a:lnTo>
                    <a:pt x="178" y="1409"/>
                  </a:lnTo>
                  <a:lnTo>
                    <a:pt x="176" y="1416"/>
                  </a:lnTo>
                  <a:lnTo>
                    <a:pt x="173" y="1421"/>
                  </a:lnTo>
                  <a:lnTo>
                    <a:pt x="165" y="1417"/>
                  </a:lnTo>
                  <a:lnTo>
                    <a:pt x="157" y="1421"/>
                  </a:lnTo>
                  <a:lnTo>
                    <a:pt x="150" y="1420"/>
                  </a:lnTo>
                  <a:lnTo>
                    <a:pt x="147" y="1416"/>
                  </a:lnTo>
                  <a:lnTo>
                    <a:pt x="152" y="1411"/>
                  </a:lnTo>
                  <a:lnTo>
                    <a:pt x="152" y="1408"/>
                  </a:lnTo>
                  <a:lnTo>
                    <a:pt x="142" y="1410"/>
                  </a:lnTo>
                  <a:lnTo>
                    <a:pt x="133" y="1408"/>
                  </a:lnTo>
                  <a:lnTo>
                    <a:pt x="126" y="1402"/>
                  </a:lnTo>
                  <a:lnTo>
                    <a:pt x="123" y="1393"/>
                  </a:lnTo>
                  <a:lnTo>
                    <a:pt x="119" y="1385"/>
                  </a:lnTo>
                  <a:lnTo>
                    <a:pt x="112" y="1383"/>
                  </a:lnTo>
                  <a:lnTo>
                    <a:pt x="109" y="1286"/>
                  </a:lnTo>
                  <a:lnTo>
                    <a:pt x="107" y="1189"/>
                  </a:lnTo>
                  <a:lnTo>
                    <a:pt x="104" y="1091"/>
                  </a:lnTo>
                  <a:lnTo>
                    <a:pt x="101" y="994"/>
                  </a:lnTo>
                  <a:lnTo>
                    <a:pt x="98" y="896"/>
                  </a:lnTo>
                  <a:lnTo>
                    <a:pt x="95" y="800"/>
                  </a:lnTo>
                  <a:lnTo>
                    <a:pt x="93" y="703"/>
                  </a:lnTo>
                  <a:lnTo>
                    <a:pt x="90" y="606"/>
                  </a:lnTo>
                  <a:lnTo>
                    <a:pt x="78" y="544"/>
                  </a:lnTo>
                  <a:lnTo>
                    <a:pt x="67" y="482"/>
                  </a:lnTo>
                  <a:lnTo>
                    <a:pt x="56" y="420"/>
                  </a:lnTo>
                  <a:lnTo>
                    <a:pt x="45" y="358"/>
                  </a:lnTo>
                  <a:lnTo>
                    <a:pt x="33" y="296"/>
                  </a:lnTo>
                  <a:lnTo>
                    <a:pt x="22" y="235"/>
                  </a:lnTo>
                  <a:lnTo>
                    <a:pt x="11" y="173"/>
                  </a:lnTo>
                  <a:lnTo>
                    <a:pt x="0" y="111"/>
                  </a:lnTo>
                  <a:lnTo>
                    <a:pt x="99" y="106"/>
                  </a:lnTo>
                  <a:lnTo>
                    <a:pt x="198" y="101"/>
                  </a:lnTo>
                  <a:lnTo>
                    <a:pt x="298" y="96"/>
                  </a:lnTo>
                  <a:lnTo>
                    <a:pt x="397" y="90"/>
                  </a:lnTo>
                  <a:lnTo>
                    <a:pt x="496" y="84"/>
                  </a:lnTo>
                  <a:lnTo>
                    <a:pt x="595" y="78"/>
                  </a:lnTo>
                  <a:lnTo>
                    <a:pt x="694" y="71"/>
                  </a:lnTo>
                  <a:lnTo>
                    <a:pt x="794" y="65"/>
                  </a:lnTo>
                  <a:lnTo>
                    <a:pt x="893" y="58"/>
                  </a:lnTo>
                  <a:lnTo>
                    <a:pt x="992" y="51"/>
                  </a:lnTo>
                  <a:lnTo>
                    <a:pt x="1091" y="43"/>
                  </a:lnTo>
                  <a:lnTo>
                    <a:pt x="1190" y="36"/>
                  </a:lnTo>
                  <a:lnTo>
                    <a:pt x="1289" y="28"/>
                  </a:lnTo>
                  <a:lnTo>
                    <a:pt x="1388" y="20"/>
                  </a:lnTo>
                  <a:lnTo>
                    <a:pt x="1487" y="11"/>
                  </a:lnTo>
                  <a:lnTo>
                    <a:pt x="1586" y="3"/>
                  </a:lnTo>
                  <a:lnTo>
                    <a:pt x="1611" y="0"/>
                  </a:lnTo>
                  <a:lnTo>
                    <a:pt x="1612" y="1"/>
                  </a:lnTo>
                  <a:lnTo>
                    <a:pt x="1612" y="2"/>
                  </a:lnTo>
                  <a:lnTo>
                    <a:pt x="1615" y="6"/>
                  </a:lnTo>
                  <a:lnTo>
                    <a:pt x="1619" y="15"/>
                  </a:lnTo>
                  <a:lnTo>
                    <a:pt x="1620" y="17"/>
                  </a:lnTo>
                  <a:lnTo>
                    <a:pt x="1622" y="18"/>
                  </a:lnTo>
                  <a:lnTo>
                    <a:pt x="1624" y="19"/>
                  </a:lnTo>
                  <a:lnTo>
                    <a:pt x="1625" y="20"/>
                  </a:lnTo>
                  <a:lnTo>
                    <a:pt x="1626" y="22"/>
                  </a:lnTo>
                  <a:lnTo>
                    <a:pt x="1626" y="24"/>
                  </a:lnTo>
                  <a:lnTo>
                    <a:pt x="1627" y="31"/>
                  </a:lnTo>
                  <a:lnTo>
                    <a:pt x="1628" y="33"/>
                  </a:lnTo>
                  <a:lnTo>
                    <a:pt x="1629" y="35"/>
                  </a:lnTo>
                  <a:lnTo>
                    <a:pt x="1630" y="37"/>
                  </a:lnTo>
                  <a:lnTo>
                    <a:pt x="1631" y="39"/>
                  </a:lnTo>
                  <a:lnTo>
                    <a:pt x="1644" y="45"/>
                  </a:lnTo>
                  <a:lnTo>
                    <a:pt x="1646" y="46"/>
                  </a:lnTo>
                  <a:lnTo>
                    <a:pt x="1648" y="48"/>
                  </a:lnTo>
                  <a:lnTo>
                    <a:pt x="1649" y="49"/>
                  </a:lnTo>
                  <a:lnTo>
                    <a:pt x="1650" y="51"/>
                  </a:lnTo>
                  <a:lnTo>
                    <a:pt x="1651" y="53"/>
                  </a:lnTo>
                  <a:lnTo>
                    <a:pt x="1652" y="55"/>
                  </a:lnTo>
                  <a:lnTo>
                    <a:pt x="1652" y="58"/>
                  </a:lnTo>
                  <a:lnTo>
                    <a:pt x="1652" y="61"/>
                  </a:lnTo>
                  <a:lnTo>
                    <a:pt x="1651" y="72"/>
                  </a:lnTo>
                  <a:lnTo>
                    <a:pt x="1651" y="74"/>
                  </a:lnTo>
                  <a:lnTo>
                    <a:pt x="1654" y="87"/>
                  </a:lnTo>
                  <a:lnTo>
                    <a:pt x="1654" y="90"/>
                  </a:lnTo>
                  <a:lnTo>
                    <a:pt x="1654" y="92"/>
                  </a:lnTo>
                  <a:lnTo>
                    <a:pt x="1653" y="94"/>
                  </a:lnTo>
                  <a:lnTo>
                    <a:pt x="1652" y="96"/>
                  </a:lnTo>
                  <a:lnTo>
                    <a:pt x="1651" y="98"/>
                  </a:lnTo>
                  <a:lnTo>
                    <a:pt x="1650" y="100"/>
                  </a:lnTo>
                  <a:lnTo>
                    <a:pt x="1648" y="101"/>
                  </a:lnTo>
                  <a:lnTo>
                    <a:pt x="1646" y="103"/>
                  </a:lnTo>
                  <a:lnTo>
                    <a:pt x="1638" y="106"/>
                  </a:lnTo>
                  <a:lnTo>
                    <a:pt x="1636" y="108"/>
                  </a:lnTo>
                  <a:lnTo>
                    <a:pt x="1635" y="109"/>
                  </a:lnTo>
                  <a:lnTo>
                    <a:pt x="1634" y="111"/>
                  </a:lnTo>
                  <a:lnTo>
                    <a:pt x="1634" y="120"/>
                  </a:lnTo>
                  <a:lnTo>
                    <a:pt x="1633" y="123"/>
                  </a:lnTo>
                  <a:lnTo>
                    <a:pt x="1632" y="125"/>
                  </a:lnTo>
                  <a:lnTo>
                    <a:pt x="1631" y="127"/>
                  </a:lnTo>
                  <a:lnTo>
                    <a:pt x="1629" y="128"/>
                  </a:lnTo>
                  <a:lnTo>
                    <a:pt x="1618" y="136"/>
                  </a:lnTo>
                  <a:lnTo>
                    <a:pt x="1611" y="140"/>
                  </a:lnTo>
                  <a:lnTo>
                    <a:pt x="1606" y="142"/>
                  </a:lnTo>
                  <a:lnTo>
                    <a:pt x="1604" y="143"/>
                  </a:lnTo>
                  <a:lnTo>
                    <a:pt x="1601" y="145"/>
                  </a:lnTo>
                  <a:lnTo>
                    <a:pt x="1600" y="147"/>
                  </a:lnTo>
                  <a:lnTo>
                    <a:pt x="1598" y="149"/>
                  </a:lnTo>
                  <a:lnTo>
                    <a:pt x="1598" y="151"/>
                  </a:lnTo>
                  <a:lnTo>
                    <a:pt x="1597" y="154"/>
                  </a:lnTo>
                  <a:lnTo>
                    <a:pt x="1597" y="158"/>
                  </a:lnTo>
                  <a:lnTo>
                    <a:pt x="1597" y="160"/>
                  </a:lnTo>
                  <a:lnTo>
                    <a:pt x="1596" y="163"/>
                  </a:lnTo>
                  <a:lnTo>
                    <a:pt x="1595" y="165"/>
                  </a:lnTo>
                  <a:lnTo>
                    <a:pt x="1594" y="167"/>
                  </a:lnTo>
                  <a:lnTo>
                    <a:pt x="1593" y="168"/>
                  </a:lnTo>
                  <a:lnTo>
                    <a:pt x="1591" y="169"/>
                  </a:lnTo>
                  <a:lnTo>
                    <a:pt x="1589" y="170"/>
                  </a:lnTo>
                  <a:lnTo>
                    <a:pt x="1582" y="173"/>
                  </a:lnTo>
                  <a:lnTo>
                    <a:pt x="1580" y="174"/>
                  </a:lnTo>
                  <a:lnTo>
                    <a:pt x="1579" y="175"/>
                  </a:lnTo>
                  <a:lnTo>
                    <a:pt x="1577" y="177"/>
                  </a:lnTo>
                  <a:lnTo>
                    <a:pt x="1575" y="181"/>
                  </a:lnTo>
                  <a:lnTo>
                    <a:pt x="1571" y="186"/>
                  </a:lnTo>
                  <a:lnTo>
                    <a:pt x="1566" y="196"/>
                  </a:lnTo>
                  <a:lnTo>
                    <a:pt x="1563" y="201"/>
                  </a:lnTo>
                  <a:lnTo>
                    <a:pt x="1553" y="227"/>
                  </a:lnTo>
                  <a:lnTo>
                    <a:pt x="1552" y="232"/>
                  </a:lnTo>
                  <a:lnTo>
                    <a:pt x="1552" y="233"/>
                  </a:lnTo>
                  <a:lnTo>
                    <a:pt x="1553" y="235"/>
                  </a:lnTo>
                  <a:lnTo>
                    <a:pt x="1555" y="236"/>
                  </a:lnTo>
                  <a:lnTo>
                    <a:pt x="1581" y="233"/>
                  </a:lnTo>
                  <a:lnTo>
                    <a:pt x="1633" y="227"/>
                  </a:lnTo>
                  <a:lnTo>
                    <a:pt x="1684" y="221"/>
                  </a:lnTo>
                  <a:lnTo>
                    <a:pt x="1736" y="214"/>
                  </a:lnTo>
                  <a:lnTo>
                    <a:pt x="1787" y="208"/>
                  </a:lnTo>
                  <a:lnTo>
                    <a:pt x="1788" y="208"/>
                  </a:lnTo>
                  <a:lnTo>
                    <a:pt x="1789" y="208"/>
                  </a:lnTo>
                  <a:lnTo>
                    <a:pt x="1789" y="208"/>
                  </a:lnTo>
                  <a:lnTo>
                    <a:pt x="1790" y="20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7" name="Freeform 338">
              <a:extLst>
                <a:ext uri="{FF2B5EF4-FFF2-40B4-BE49-F238E27FC236}">
                  <a16:creationId xmlns:a16="http://schemas.microsoft.com/office/drawing/2014/main" xmlns="" id="{80E4D1A4-42A5-4271-ABC9-134A0D2A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6357" y="3491486"/>
              <a:ext cx="361046" cy="577141"/>
            </a:xfrm>
            <a:custGeom>
              <a:avLst/>
              <a:gdLst>
                <a:gd name="T0" fmla="*/ 187 w 1412"/>
                <a:gd name="T1" fmla="*/ 2235 h 2240"/>
                <a:gd name="T2" fmla="*/ 1410 w 1412"/>
                <a:gd name="T3" fmla="*/ 1733 h 2240"/>
                <a:gd name="T4" fmla="*/ 1360 w 1412"/>
                <a:gd name="T5" fmla="*/ 1663 h 2240"/>
                <a:gd name="T6" fmla="*/ 1358 w 1412"/>
                <a:gd name="T7" fmla="*/ 1614 h 2240"/>
                <a:gd name="T8" fmla="*/ 1362 w 1412"/>
                <a:gd name="T9" fmla="*/ 1510 h 2240"/>
                <a:gd name="T10" fmla="*/ 1331 w 1412"/>
                <a:gd name="T11" fmla="*/ 1451 h 2240"/>
                <a:gd name="T12" fmla="*/ 1309 w 1412"/>
                <a:gd name="T13" fmla="*/ 1366 h 2240"/>
                <a:gd name="T14" fmla="*/ 1327 w 1412"/>
                <a:gd name="T15" fmla="*/ 1292 h 2240"/>
                <a:gd name="T16" fmla="*/ 1328 w 1412"/>
                <a:gd name="T17" fmla="*/ 1227 h 2240"/>
                <a:gd name="T18" fmla="*/ 1346 w 1412"/>
                <a:gd name="T19" fmla="*/ 1206 h 2240"/>
                <a:gd name="T20" fmla="*/ 1363 w 1412"/>
                <a:gd name="T21" fmla="*/ 1186 h 2240"/>
                <a:gd name="T22" fmla="*/ 1367 w 1412"/>
                <a:gd name="T23" fmla="*/ 1173 h 2240"/>
                <a:gd name="T24" fmla="*/ 1334 w 1412"/>
                <a:gd name="T25" fmla="*/ 1129 h 2240"/>
                <a:gd name="T26" fmla="*/ 1323 w 1412"/>
                <a:gd name="T27" fmla="*/ 1089 h 2240"/>
                <a:gd name="T28" fmla="*/ 1274 w 1412"/>
                <a:gd name="T29" fmla="*/ 1021 h 2240"/>
                <a:gd name="T30" fmla="*/ 1253 w 1412"/>
                <a:gd name="T31" fmla="*/ 970 h 2240"/>
                <a:gd name="T32" fmla="*/ 1236 w 1412"/>
                <a:gd name="T33" fmla="*/ 943 h 2240"/>
                <a:gd name="T34" fmla="*/ 1210 w 1412"/>
                <a:gd name="T35" fmla="*/ 865 h 2240"/>
                <a:gd name="T36" fmla="*/ 1160 w 1412"/>
                <a:gd name="T37" fmla="*/ 706 h 2240"/>
                <a:gd name="T38" fmla="*/ 1076 w 1412"/>
                <a:gd name="T39" fmla="*/ 437 h 2240"/>
                <a:gd name="T40" fmla="*/ 992 w 1412"/>
                <a:gd name="T41" fmla="*/ 169 h 2240"/>
                <a:gd name="T42" fmla="*/ 943 w 1412"/>
                <a:gd name="T43" fmla="*/ 10 h 2240"/>
                <a:gd name="T44" fmla="*/ 652 w 1412"/>
                <a:gd name="T45" fmla="*/ 34 h 2240"/>
                <a:gd name="T46" fmla="*/ 248 w 1412"/>
                <a:gd name="T47" fmla="*/ 77 h 2240"/>
                <a:gd name="T48" fmla="*/ 5 w 1412"/>
                <a:gd name="T49" fmla="*/ 112 h 2240"/>
                <a:gd name="T50" fmla="*/ 43 w 1412"/>
                <a:gd name="T51" fmla="*/ 187 h 2240"/>
                <a:gd name="T52" fmla="*/ 43 w 1412"/>
                <a:gd name="T53" fmla="*/ 481 h 2240"/>
                <a:gd name="T54" fmla="*/ 41 w 1412"/>
                <a:gd name="T55" fmla="*/ 965 h 2240"/>
                <a:gd name="T56" fmla="*/ 39 w 1412"/>
                <a:gd name="T57" fmla="*/ 1345 h 2240"/>
                <a:gd name="T58" fmla="*/ 37 w 1412"/>
                <a:gd name="T59" fmla="*/ 1509 h 2240"/>
                <a:gd name="T60" fmla="*/ 88 w 1412"/>
                <a:gd name="T61" fmla="*/ 1842 h 2240"/>
                <a:gd name="T62" fmla="*/ 140 w 1412"/>
                <a:gd name="T63" fmla="*/ 2176 h 2240"/>
                <a:gd name="T64" fmla="*/ 176 w 1412"/>
                <a:gd name="T65" fmla="*/ 2171 h 2240"/>
                <a:gd name="T66" fmla="*/ 222 w 1412"/>
                <a:gd name="T67" fmla="*/ 2190 h 2240"/>
                <a:gd name="T68" fmla="*/ 245 w 1412"/>
                <a:gd name="T69" fmla="*/ 2195 h 2240"/>
                <a:gd name="T70" fmla="*/ 250 w 1412"/>
                <a:gd name="T71" fmla="*/ 2104 h 2240"/>
                <a:gd name="T72" fmla="*/ 258 w 1412"/>
                <a:gd name="T73" fmla="*/ 2070 h 2240"/>
                <a:gd name="T74" fmla="*/ 263 w 1412"/>
                <a:gd name="T75" fmla="*/ 2027 h 2240"/>
                <a:gd name="T76" fmla="*/ 276 w 1412"/>
                <a:gd name="T77" fmla="*/ 2014 h 2240"/>
                <a:gd name="T78" fmla="*/ 304 w 1412"/>
                <a:gd name="T79" fmla="*/ 2035 h 2240"/>
                <a:gd name="T80" fmla="*/ 313 w 1412"/>
                <a:gd name="T81" fmla="*/ 2114 h 2240"/>
                <a:gd name="T82" fmla="*/ 327 w 1412"/>
                <a:gd name="T83" fmla="*/ 2144 h 2240"/>
                <a:gd name="T84" fmla="*/ 352 w 1412"/>
                <a:gd name="T85" fmla="*/ 2152 h 2240"/>
                <a:gd name="T86" fmla="*/ 361 w 1412"/>
                <a:gd name="T87" fmla="*/ 2158 h 2240"/>
                <a:gd name="T88" fmla="*/ 350 w 1412"/>
                <a:gd name="T89" fmla="*/ 2219 h 2240"/>
                <a:gd name="T90" fmla="*/ 295 w 1412"/>
                <a:gd name="T91" fmla="*/ 2228 h 2240"/>
                <a:gd name="T92" fmla="*/ 466 w 1412"/>
                <a:gd name="T93" fmla="*/ 2174 h 2240"/>
                <a:gd name="T94" fmla="*/ 447 w 1412"/>
                <a:gd name="T95" fmla="*/ 2162 h 2240"/>
                <a:gd name="T96" fmla="*/ 462 w 1412"/>
                <a:gd name="T97" fmla="*/ 2171 h 2240"/>
                <a:gd name="T98" fmla="*/ 502 w 1412"/>
                <a:gd name="T99" fmla="*/ 2143 h 2240"/>
                <a:gd name="T100" fmla="*/ 517 w 1412"/>
                <a:gd name="T101" fmla="*/ 2101 h 2240"/>
                <a:gd name="T102" fmla="*/ 501 w 1412"/>
                <a:gd name="T103" fmla="*/ 2065 h 2240"/>
                <a:gd name="T104" fmla="*/ 509 w 1412"/>
                <a:gd name="T105" fmla="*/ 2008 h 2240"/>
                <a:gd name="T106" fmla="*/ 447 w 1412"/>
                <a:gd name="T107" fmla="*/ 1961 h 2240"/>
                <a:gd name="T108" fmla="*/ 414 w 1412"/>
                <a:gd name="T109" fmla="*/ 1921 h 2240"/>
                <a:gd name="T110" fmla="*/ 498 w 1412"/>
                <a:gd name="T111" fmla="*/ 1860 h 2240"/>
                <a:gd name="T112" fmla="*/ 923 w 1412"/>
                <a:gd name="T113" fmla="*/ 1809 h 2240"/>
                <a:gd name="T114" fmla="*/ 1347 w 1412"/>
                <a:gd name="T115" fmla="*/ 1754 h 2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2" h="2240">
                  <a:moveTo>
                    <a:pt x="258" y="2214"/>
                  </a:moveTo>
                  <a:lnTo>
                    <a:pt x="255" y="2216"/>
                  </a:lnTo>
                  <a:lnTo>
                    <a:pt x="252" y="2219"/>
                  </a:lnTo>
                  <a:lnTo>
                    <a:pt x="249" y="2222"/>
                  </a:lnTo>
                  <a:lnTo>
                    <a:pt x="243" y="2223"/>
                  </a:lnTo>
                  <a:lnTo>
                    <a:pt x="222" y="2226"/>
                  </a:lnTo>
                  <a:lnTo>
                    <a:pt x="187" y="2235"/>
                  </a:lnTo>
                  <a:lnTo>
                    <a:pt x="182" y="2239"/>
                  </a:lnTo>
                  <a:lnTo>
                    <a:pt x="267" y="2227"/>
                  </a:lnTo>
                  <a:lnTo>
                    <a:pt x="269" y="2226"/>
                  </a:lnTo>
                  <a:lnTo>
                    <a:pt x="274" y="2223"/>
                  </a:lnTo>
                  <a:lnTo>
                    <a:pt x="274" y="2220"/>
                  </a:lnTo>
                  <a:lnTo>
                    <a:pt x="258" y="2214"/>
                  </a:lnTo>
                  <a:close/>
                  <a:moveTo>
                    <a:pt x="1410" y="1733"/>
                  </a:moveTo>
                  <a:lnTo>
                    <a:pt x="1406" y="1728"/>
                  </a:lnTo>
                  <a:lnTo>
                    <a:pt x="1398" y="1708"/>
                  </a:lnTo>
                  <a:lnTo>
                    <a:pt x="1387" y="1691"/>
                  </a:lnTo>
                  <a:lnTo>
                    <a:pt x="1374" y="1678"/>
                  </a:lnTo>
                  <a:lnTo>
                    <a:pt x="1366" y="1675"/>
                  </a:lnTo>
                  <a:lnTo>
                    <a:pt x="1361" y="1670"/>
                  </a:lnTo>
                  <a:lnTo>
                    <a:pt x="1360" y="1663"/>
                  </a:lnTo>
                  <a:lnTo>
                    <a:pt x="1359" y="1647"/>
                  </a:lnTo>
                  <a:lnTo>
                    <a:pt x="1358" y="1643"/>
                  </a:lnTo>
                  <a:lnTo>
                    <a:pt x="1353" y="1634"/>
                  </a:lnTo>
                  <a:lnTo>
                    <a:pt x="1352" y="1631"/>
                  </a:lnTo>
                  <a:lnTo>
                    <a:pt x="1353" y="1626"/>
                  </a:lnTo>
                  <a:lnTo>
                    <a:pt x="1357" y="1619"/>
                  </a:lnTo>
                  <a:lnTo>
                    <a:pt x="1358" y="1614"/>
                  </a:lnTo>
                  <a:lnTo>
                    <a:pt x="1356" y="1580"/>
                  </a:lnTo>
                  <a:lnTo>
                    <a:pt x="1356" y="1563"/>
                  </a:lnTo>
                  <a:lnTo>
                    <a:pt x="1363" y="1552"/>
                  </a:lnTo>
                  <a:lnTo>
                    <a:pt x="1357" y="1539"/>
                  </a:lnTo>
                  <a:lnTo>
                    <a:pt x="1358" y="1530"/>
                  </a:lnTo>
                  <a:lnTo>
                    <a:pt x="1361" y="1521"/>
                  </a:lnTo>
                  <a:lnTo>
                    <a:pt x="1362" y="1510"/>
                  </a:lnTo>
                  <a:lnTo>
                    <a:pt x="1360" y="1504"/>
                  </a:lnTo>
                  <a:lnTo>
                    <a:pt x="1356" y="1496"/>
                  </a:lnTo>
                  <a:lnTo>
                    <a:pt x="1355" y="1492"/>
                  </a:lnTo>
                  <a:lnTo>
                    <a:pt x="1353" y="1480"/>
                  </a:lnTo>
                  <a:lnTo>
                    <a:pt x="1351" y="1475"/>
                  </a:lnTo>
                  <a:lnTo>
                    <a:pt x="1347" y="1467"/>
                  </a:lnTo>
                  <a:lnTo>
                    <a:pt x="1331" y="1451"/>
                  </a:lnTo>
                  <a:lnTo>
                    <a:pt x="1327" y="1444"/>
                  </a:lnTo>
                  <a:lnTo>
                    <a:pt x="1310" y="1396"/>
                  </a:lnTo>
                  <a:lnTo>
                    <a:pt x="1306" y="1387"/>
                  </a:lnTo>
                  <a:lnTo>
                    <a:pt x="1307" y="1377"/>
                  </a:lnTo>
                  <a:lnTo>
                    <a:pt x="1307" y="1374"/>
                  </a:lnTo>
                  <a:lnTo>
                    <a:pt x="1308" y="1372"/>
                  </a:lnTo>
                  <a:lnTo>
                    <a:pt x="1309" y="1366"/>
                  </a:lnTo>
                  <a:lnTo>
                    <a:pt x="1310" y="1351"/>
                  </a:lnTo>
                  <a:lnTo>
                    <a:pt x="1315" y="1333"/>
                  </a:lnTo>
                  <a:lnTo>
                    <a:pt x="1323" y="1314"/>
                  </a:lnTo>
                  <a:lnTo>
                    <a:pt x="1324" y="1311"/>
                  </a:lnTo>
                  <a:lnTo>
                    <a:pt x="1327" y="1305"/>
                  </a:lnTo>
                  <a:lnTo>
                    <a:pt x="1327" y="1303"/>
                  </a:lnTo>
                  <a:lnTo>
                    <a:pt x="1327" y="1292"/>
                  </a:lnTo>
                  <a:lnTo>
                    <a:pt x="1322" y="1282"/>
                  </a:lnTo>
                  <a:lnTo>
                    <a:pt x="1322" y="1272"/>
                  </a:lnTo>
                  <a:lnTo>
                    <a:pt x="1325" y="1264"/>
                  </a:lnTo>
                  <a:lnTo>
                    <a:pt x="1325" y="1258"/>
                  </a:lnTo>
                  <a:lnTo>
                    <a:pt x="1324" y="1247"/>
                  </a:lnTo>
                  <a:lnTo>
                    <a:pt x="1324" y="1243"/>
                  </a:lnTo>
                  <a:lnTo>
                    <a:pt x="1328" y="1227"/>
                  </a:lnTo>
                  <a:lnTo>
                    <a:pt x="1330" y="1223"/>
                  </a:lnTo>
                  <a:lnTo>
                    <a:pt x="1332" y="1221"/>
                  </a:lnTo>
                  <a:lnTo>
                    <a:pt x="1337" y="1219"/>
                  </a:lnTo>
                  <a:lnTo>
                    <a:pt x="1343" y="1217"/>
                  </a:lnTo>
                  <a:lnTo>
                    <a:pt x="1349" y="1213"/>
                  </a:lnTo>
                  <a:lnTo>
                    <a:pt x="1353" y="1209"/>
                  </a:lnTo>
                  <a:lnTo>
                    <a:pt x="1346" y="1206"/>
                  </a:lnTo>
                  <a:lnTo>
                    <a:pt x="1347" y="1202"/>
                  </a:lnTo>
                  <a:lnTo>
                    <a:pt x="1353" y="1200"/>
                  </a:lnTo>
                  <a:lnTo>
                    <a:pt x="1360" y="1202"/>
                  </a:lnTo>
                  <a:lnTo>
                    <a:pt x="1363" y="1199"/>
                  </a:lnTo>
                  <a:lnTo>
                    <a:pt x="1365" y="1195"/>
                  </a:lnTo>
                  <a:lnTo>
                    <a:pt x="1366" y="1191"/>
                  </a:lnTo>
                  <a:lnTo>
                    <a:pt x="1363" y="1186"/>
                  </a:lnTo>
                  <a:lnTo>
                    <a:pt x="1366" y="1185"/>
                  </a:lnTo>
                  <a:lnTo>
                    <a:pt x="1369" y="1183"/>
                  </a:lnTo>
                  <a:lnTo>
                    <a:pt x="1371" y="1180"/>
                  </a:lnTo>
                  <a:lnTo>
                    <a:pt x="1372" y="1177"/>
                  </a:lnTo>
                  <a:lnTo>
                    <a:pt x="1371" y="1174"/>
                  </a:lnTo>
                  <a:lnTo>
                    <a:pt x="1369" y="1173"/>
                  </a:lnTo>
                  <a:lnTo>
                    <a:pt x="1367" y="1173"/>
                  </a:lnTo>
                  <a:lnTo>
                    <a:pt x="1364" y="1168"/>
                  </a:lnTo>
                  <a:lnTo>
                    <a:pt x="1360" y="1166"/>
                  </a:lnTo>
                  <a:lnTo>
                    <a:pt x="1341" y="1158"/>
                  </a:lnTo>
                  <a:lnTo>
                    <a:pt x="1333" y="1151"/>
                  </a:lnTo>
                  <a:lnTo>
                    <a:pt x="1330" y="1143"/>
                  </a:lnTo>
                  <a:lnTo>
                    <a:pt x="1337" y="1133"/>
                  </a:lnTo>
                  <a:lnTo>
                    <a:pt x="1334" y="1129"/>
                  </a:lnTo>
                  <a:lnTo>
                    <a:pt x="1335" y="1124"/>
                  </a:lnTo>
                  <a:lnTo>
                    <a:pt x="1337" y="1119"/>
                  </a:lnTo>
                  <a:lnTo>
                    <a:pt x="1337" y="1113"/>
                  </a:lnTo>
                  <a:lnTo>
                    <a:pt x="1336" y="1107"/>
                  </a:lnTo>
                  <a:lnTo>
                    <a:pt x="1332" y="1101"/>
                  </a:lnTo>
                  <a:lnTo>
                    <a:pt x="1327" y="1095"/>
                  </a:lnTo>
                  <a:lnTo>
                    <a:pt x="1323" y="1089"/>
                  </a:lnTo>
                  <a:lnTo>
                    <a:pt x="1319" y="1075"/>
                  </a:lnTo>
                  <a:lnTo>
                    <a:pt x="1317" y="1069"/>
                  </a:lnTo>
                  <a:lnTo>
                    <a:pt x="1312" y="1062"/>
                  </a:lnTo>
                  <a:lnTo>
                    <a:pt x="1281" y="1032"/>
                  </a:lnTo>
                  <a:lnTo>
                    <a:pt x="1283" y="1026"/>
                  </a:lnTo>
                  <a:lnTo>
                    <a:pt x="1279" y="1023"/>
                  </a:lnTo>
                  <a:lnTo>
                    <a:pt x="1274" y="1021"/>
                  </a:lnTo>
                  <a:lnTo>
                    <a:pt x="1272" y="1017"/>
                  </a:lnTo>
                  <a:lnTo>
                    <a:pt x="1271" y="1009"/>
                  </a:lnTo>
                  <a:lnTo>
                    <a:pt x="1270" y="1003"/>
                  </a:lnTo>
                  <a:lnTo>
                    <a:pt x="1265" y="994"/>
                  </a:lnTo>
                  <a:lnTo>
                    <a:pt x="1261" y="979"/>
                  </a:lnTo>
                  <a:lnTo>
                    <a:pt x="1257" y="974"/>
                  </a:lnTo>
                  <a:lnTo>
                    <a:pt x="1253" y="970"/>
                  </a:lnTo>
                  <a:lnTo>
                    <a:pt x="1251" y="966"/>
                  </a:lnTo>
                  <a:lnTo>
                    <a:pt x="1254" y="962"/>
                  </a:lnTo>
                  <a:lnTo>
                    <a:pt x="1251" y="959"/>
                  </a:lnTo>
                  <a:lnTo>
                    <a:pt x="1243" y="952"/>
                  </a:lnTo>
                  <a:lnTo>
                    <a:pt x="1240" y="949"/>
                  </a:lnTo>
                  <a:lnTo>
                    <a:pt x="1238" y="946"/>
                  </a:lnTo>
                  <a:lnTo>
                    <a:pt x="1236" y="943"/>
                  </a:lnTo>
                  <a:lnTo>
                    <a:pt x="1235" y="939"/>
                  </a:lnTo>
                  <a:lnTo>
                    <a:pt x="1234" y="926"/>
                  </a:lnTo>
                  <a:lnTo>
                    <a:pt x="1218" y="896"/>
                  </a:lnTo>
                  <a:lnTo>
                    <a:pt x="1218" y="892"/>
                  </a:lnTo>
                  <a:lnTo>
                    <a:pt x="1213" y="875"/>
                  </a:lnTo>
                  <a:lnTo>
                    <a:pt x="1212" y="872"/>
                  </a:lnTo>
                  <a:lnTo>
                    <a:pt x="1210" y="865"/>
                  </a:lnTo>
                  <a:lnTo>
                    <a:pt x="1206" y="853"/>
                  </a:lnTo>
                  <a:lnTo>
                    <a:pt x="1201" y="837"/>
                  </a:lnTo>
                  <a:lnTo>
                    <a:pt x="1195" y="817"/>
                  </a:lnTo>
                  <a:lnTo>
                    <a:pt x="1188" y="794"/>
                  </a:lnTo>
                  <a:lnTo>
                    <a:pt x="1179" y="767"/>
                  </a:lnTo>
                  <a:lnTo>
                    <a:pt x="1170" y="738"/>
                  </a:lnTo>
                  <a:lnTo>
                    <a:pt x="1160" y="706"/>
                  </a:lnTo>
                  <a:lnTo>
                    <a:pt x="1149" y="672"/>
                  </a:lnTo>
                  <a:lnTo>
                    <a:pt x="1138" y="636"/>
                  </a:lnTo>
                  <a:lnTo>
                    <a:pt x="1126" y="598"/>
                  </a:lnTo>
                  <a:lnTo>
                    <a:pt x="1114" y="559"/>
                  </a:lnTo>
                  <a:lnTo>
                    <a:pt x="1101" y="519"/>
                  </a:lnTo>
                  <a:lnTo>
                    <a:pt x="1089" y="478"/>
                  </a:lnTo>
                  <a:lnTo>
                    <a:pt x="1076" y="437"/>
                  </a:lnTo>
                  <a:lnTo>
                    <a:pt x="1063" y="396"/>
                  </a:lnTo>
                  <a:lnTo>
                    <a:pt x="1050" y="355"/>
                  </a:lnTo>
                  <a:lnTo>
                    <a:pt x="1038" y="316"/>
                  </a:lnTo>
                  <a:lnTo>
                    <a:pt x="1026" y="277"/>
                  </a:lnTo>
                  <a:lnTo>
                    <a:pt x="1014" y="239"/>
                  </a:lnTo>
                  <a:lnTo>
                    <a:pt x="1003" y="203"/>
                  </a:lnTo>
                  <a:lnTo>
                    <a:pt x="992" y="169"/>
                  </a:lnTo>
                  <a:lnTo>
                    <a:pt x="982" y="137"/>
                  </a:lnTo>
                  <a:lnTo>
                    <a:pt x="973" y="108"/>
                  </a:lnTo>
                  <a:lnTo>
                    <a:pt x="965" y="81"/>
                  </a:lnTo>
                  <a:lnTo>
                    <a:pt x="958" y="58"/>
                  </a:lnTo>
                  <a:lnTo>
                    <a:pt x="952" y="38"/>
                  </a:lnTo>
                  <a:lnTo>
                    <a:pt x="947" y="22"/>
                  </a:lnTo>
                  <a:lnTo>
                    <a:pt x="943" y="10"/>
                  </a:lnTo>
                  <a:lnTo>
                    <a:pt x="941" y="3"/>
                  </a:lnTo>
                  <a:lnTo>
                    <a:pt x="940" y="0"/>
                  </a:lnTo>
                  <a:lnTo>
                    <a:pt x="882" y="7"/>
                  </a:lnTo>
                  <a:lnTo>
                    <a:pt x="825" y="14"/>
                  </a:lnTo>
                  <a:lnTo>
                    <a:pt x="767" y="20"/>
                  </a:lnTo>
                  <a:lnTo>
                    <a:pt x="710" y="27"/>
                  </a:lnTo>
                  <a:lnTo>
                    <a:pt x="652" y="34"/>
                  </a:lnTo>
                  <a:lnTo>
                    <a:pt x="594" y="40"/>
                  </a:lnTo>
                  <a:lnTo>
                    <a:pt x="536" y="46"/>
                  </a:lnTo>
                  <a:lnTo>
                    <a:pt x="479" y="53"/>
                  </a:lnTo>
                  <a:lnTo>
                    <a:pt x="421" y="59"/>
                  </a:lnTo>
                  <a:lnTo>
                    <a:pt x="363" y="65"/>
                  </a:lnTo>
                  <a:lnTo>
                    <a:pt x="306" y="71"/>
                  </a:lnTo>
                  <a:lnTo>
                    <a:pt x="248" y="77"/>
                  </a:lnTo>
                  <a:lnTo>
                    <a:pt x="190" y="83"/>
                  </a:lnTo>
                  <a:lnTo>
                    <a:pt x="132" y="88"/>
                  </a:lnTo>
                  <a:lnTo>
                    <a:pt x="74" y="94"/>
                  </a:lnTo>
                  <a:lnTo>
                    <a:pt x="17" y="100"/>
                  </a:lnTo>
                  <a:lnTo>
                    <a:pt x="4" y="101"/>
                  </a:lnTo>
                  <a:lnTo>
                    <a:pt x="0" y="101"/>
                  </a:lnTo>
                  <a:lnTo>
                    <a:pt x="5" y="112"/>
                  </a:lnTo>
                  <a:lnTo>
                    <a:pt x="14" y="129"/>
                  </a:lnTo>
                  <a:lnTo>
                    <a:pt x="24" y="142"/>
                  </a:lnTo>
                  <a:lnTo>
                    <a:pt x="36" y="148"/>
                  </a:lnTo>
                  <a:lnTo>
                    <a:pt x="43" y="148"/>
                  </a:lnTo>
                  <a:lnTo>
                    <a:pt x="43" y="156"/>
                  </a:lnTo>
                  <a:lnTo>
                    <a:pt x="43" y="176"/>
                  </a:lnTo>
                  <a:lnTo>
                    <a:pt x="43" y="187"/>
                  </a:lnTo>
                  <a:lnTo>
                    <a:pt x="43" y="229"/>
                  </a:lnTo>
                  <a:lnTo>
                    <a:pt x="43" y="260"/>
                  </a:lnTo>
                  <a:lnTo>
                    <a:pt x="43" y="295"/>
                  </a:lnTo>
                  <a:lnTo>
                    <a:pt x="43" y="335"/>
                  </a:lnTo>
                  <a:lnTo>
                    <a:pt x="43" y="380"/>
                  </a:lnTo>
                  <a:lnTo>
                    <a:pt x="43" y="429"/>
                  </a:lnTo>
                  <a:lnTo>
                    <a:pt x="43" y="481"/>
                  </a:lnTo>
                  <a:lnTo>
                    <a:pt x="42" y="537"/>
                  </a:lnTo>
                  <a:lnTo>
                    <a:pt x="42" y="594"/>
                  </a:lnTo>
                  <a:lnTo>
                    <a:pt x="42" y="654"/>
                  </a:lnTo>
                  <a:lnTo>
                    <a:pt x="42" y="715"/>
                  </a:lnTo>
                  <a:lnTo>
                    <a:pt x="42" y="777"/>
                  </a:lnTo>
                  <a:lnTo>
                    <a:pt x="41" y="902"/>
                  </a:lnTo>
                  <a:lnTo>
                    <a:pt x="41" y="965"/>
                  </a:lnTo>
                  <a:lnTo>
                    <a:pt x="40" y="1026"/>
                  </a:lnTo>
                  <a:lnTo>
                    <a:pt x="40" y="1086"/>
                  </a:lnTo>
                  <a:lnTo>
                    <a:pt x="40" y="1144"/>
                  </a:lnTo>
                  <a:lnTo>
                    <a:pt x="40" y="1199"/>
                  </a:lnTo>
                  <a:lnTo>
                    <a:pt x="39" y="1251"/>
                  </a:lnTo>
                  <a:lnTo>
                    <a:pt x="39" y="1300"/>
                  </a:lnTo>
                  <a:lnTo>
                    <a:pt x="39" y="1345"/>
                  </a:lnTo>
                  <a:lnTo>
                    <a:pt x="38" y="1386"/>
                  </a:lnTo>
                  <a:lnTo>
                    <a:pt x="38" y="1421"/>
                  </a:lnTo>
                  <a:lnTo>
                    <a:pt x="38" y="1452"/>
                  </a:lnTo>
                  <a:lnTo>
                    <a:pt x="38" y="1476"/>
                  </a:lnTo>
                  <a:lnTo>
                    <a:pt x="37" y="1494"/>
                  </a:lnTo>
                  <a:lnTo>
                    <a:pt x="37" y="1505"/>
                  </a:lnTo>
                  <a:lnTo>
                    <a:pt x="37" y="1509"/>
                  </a:lnTo>
                  <a:lnTo>
                    <a:pt x="44" y="1551"/>
                  </a:lnTo>
                  <a:lnTo>
                    <a:pt x="50" y="1593"/>
                  </a:lnTo>
                  <a:lnTo>
                    <a:pt x="56" y="1634"/>
                  </a:lnTo>
                  <a:lnTo>
                    <a:pt x="63" y="1676"/>
                  </a:lnTo>
                  <a:lnTo>
                    <a:pt x="69" y="1717"/>
                  </a:lnTo>
                  <a:lnTo>
                    <a:pt x="76" y="1759"/>
                  </a:lnTo>
                  <a:lnTo>
                    <a:pt x="88" y="1842"/>
                  </a:lnTo>
                  <a:lnTo>
                    <a:pt x="95" y="1884"/>
                  </a:lnTo>
                  <a:lnTo>
                    <a:pt x="101" y="1926"/>
                  </a:lnTo>
                  <a:lnTo>
                    <a:pt x="108" y="1967"/>
                  </a:lnTo>
                  <a:lnTo>
                    <a:pt x="114" y="2009"/>
                  </a:lnTo>
                  <a:lnTo>
                    <a:pt x="120" y="2051"/>
                  </a:lnTo>
                  <a:lnTo>
                    <a:pt x="127" y="2092"/>
                  </a:lnTo>
                  <a:lnTo>
                    <a:pt x="140" y="2176"/>
                  </a:lnTo>
                  <a:lnTo>
                    <a:pt x="149" y="2172"/>
                  </a:lnTo>
                  <a:lnTo>
                    <a:pt x="157" y="2167"/>
                  </a:lnTo>
                  <a:lnTo>
                    <a:pt x="165" y="2166"/>
                  </a:lnTo>
                  <a:lnTo>
                    <a:pt x="173" y="2175"/>
                  </a:lnTo>
                  <a:lnTo>
                    <a:pt x="175" y="2175"/>
                  </a:lnTo>
                  <a:lnTo>
                    <a:pt x="176" y="2173"/>
                  </a:lnTo>
                  <a:lnTo>
                    <a:pt x="176" y="2171"/>
                  </a:lnTo>
                  <a:lnTo>
                    <a:pt x="177" y="2169"/>
                  </a:lnTo>
                  <a:lnTo>
                    <a:pt x="177" y="2166"/>
                  </a:lnTo>
                  <a:lnTo>
                    <a:pt x="188" y="2170"/>
                  </a:lnTo>
                  <a:lnTo>
                    <a:pt x="212" y="2173"/>
                  </a:lnTo>
                  <a:lnTo>
                    <a:pt x="224" y="2176"/>
                  </a:lnTo>
                  <a:lnTo>
                    <a:pt x="221" y="2185"/>
                  </a:lnTo>
                  <a:lnTo>
                    <a:pt x="222" y="2190"/>
                  </a:lnTo>
                  <a:lnTo>
                    <a:pt x="226" y="2191"/>
                  </a:lnTo>
                  <a:lnTo>
                    <a:pt x="233" y="2191"/>
                  </a:lnTo>
                  <a:lnTo>
                    <a:pt x="233" y="2191"/>
                  </a:lnTo>
                  <a:lnTo>
                    <a:pt x="241" y="2190"/>
                  </a:lnTo>
                  <a:lnTo>
                    <a:pt x="242" y="2191"/>
                  </a:lnTo>
                  <a:lnTo>
                    <a:pt x="243" y="2194"/>
                  </a:lnTo>
                  <a:lnTo>
                    <a:pt x="245" y="2195"/>
                  </a:lnTo>
                  <a:lnTo>
                    <a:pt x="249" y="2192"/>
                  </a:lnTo>
                  <a:lnTo>
                    <a:pt x="251" y="2186"/>
                  </a:lnTo>
                  <a:lnTo>
                    <a:pt x="251" y="2153"/>
                  </a:lnTo>
                  <a:lnTo>
                    <a:pt x="248" y="2135"/>
                  </a:lnTo>
                  <a:lnTo>
                    <a:pt x="248" y="2127"/>
                  </a:lnTo>
                  <a:lnTo>
                    <a:pt x="250" y="2111"/>
                  </a:lnTo>
                  <a:lnTo>
                    <a:pt x="250" y="2104"/>
                  </a:lnTo>
                  <a:lnTo>
                    <a:pt x="251" y="2100"/>
                  </a:lnTo>
                  <a:lnTo>
                    <a:pt x="254" y="2094"/>
                  </a:lnTo>
                  <a:lnTo>
                    <a:pt x="254" y="2091"/>
                  </a:lnTo>
                  <a:lnTo>
                    <a:pt x="253" y="2083"/>
                  </a:lnTo>
                  <a:lnTo>
                    <a:pt x="253" y="2079"/>
                  </a:lnTo>
                  <a:lnTo>
                    <a:pt x="254" y="2075"/>
                  </a:lnTo>
                  <a:lnTo>
                    <a:pt x="258" y="2070"/>
                  </a:lnTo>
                  <a:lnTo>
                    <a:pt x="260" y="2065"/>
                  </a:lnTo>
                  <a:lnTo>
                    <a:pt x="261" y="2059"/>
                  </a:lnTo>
                  <a:lnTo>
                    <a:pt x="260" y="2050"/>
                  </a:lnTo>
                  <a:lnTo>
                    <a:pt x="262" y="2042"/>
                  </a:lnTo>
                  <a:lnTo>
                    <a:pt x="265" y="2037"/>
                  </a:lnTo>
                  <a:lnTo>
                    <a:pt x="266" y="2033"/>
                  </a:lnTo>
                  <a:lnTo>
                    <a:pt x="263" y="2027"/>
                  </a:lnTo>
                  <a:lnTo>
                    <a:pt x="268" y="2022"/>
                  </a:lnTo>
                  <a:lnTo>
                    <a:pt x="270" y="2017"/>
                  </a:lnTo>
                  <a:lnTo>
                    <a:pt x="270" y="2010"/>
                  </a:lnTo>
                  <a:lnTo>
                    <a:pt x="266" y="2004"/>
                  </a:lnTo>
                  <a:lnTo>
                    <a:pt x="272" y="2005"/>
                  </a:lnTo>
                  <a:lnTo>
                    <a:pt x="274" y="2008"/>
                  </a:lnTo>
                  <a:lnTo>
                    <a:pt x="276" y="2014"/>
                  </a:lnTo>
                  <a:lnTo>
                    <a:pt x="276" y="2021"/>
                  </a:lnTo>
                  <a:lnTo>
                    <a:pt x="278" y="2026"/>
                  </a:lnTo>
                  <a:lnTo>
                    <a:pt x="281" y="2027"/>
                  </a:lnTo>
                  <a:lnTo>
                    <a:pt x="285" y="2026"/>
                  </a:lnTo>
                  <a:lnTo>
                    <a:pt x="289" y="2027"/>
                  </a:lnTo>
                  <a:lnTo>
                    <a:pt x="299" y="2030"/>
                  </a:lnTo>
                  <a:lnTo>
                    <a:pt x="304" y="2035"/>
                  </a:lnTo>
                  <a:lnTo>
                    <a:pt x="319" y="2068"/>
                  </a:lnTo>
                  <a:lnTo>
                    <a:pt x="322" y="2077"/>
                  </a:lnTo>
                  <a:lnTo>
                    <a:pt x="321" y="2084"/>
                  </a:lnTo>
                  <a:lnTo>
                    <a:pt x="318" y="2089"/>
                  </a:lnTo>
                  <a:lnTo>
                    <a:pt x="315" y="2098"/>
                  </a:lnTo>
                  <a:lnTo>
                    <a:pt x="313" y="2107"/>
                  </a:lnTo>
                  <a:lnTo>
                    <a:pt x="313" y="2114"/>
                  </a:lnTo>
                  <a:lnTo>
                    <a:pt x="314" y="2117"/>
                  </a:lnTo>
                  <a:lnTo>
                    <a:pt x="318" y="2120"/>
                  </a:lnTo>
                  <a:lnTo>
                    <a:pt x="321" y="2125"/>
                  </a:lnTo>
                  <a:lnTo>
                    <a:pt x="322" y="2130"/>
                  </a:lnTo>
                  <a:lnTo>
                    <a:pt x="324" y="2135"/>
                  </a:lnTo>
                  <a:lnTo>
                    <a:pt x="325" y="2140"/>
                  </a:lnTo>
                  <a:lnTo>
                    <a:pt x="327" y="2144"/>
                  </a:lnTo>
                  <a:lnTo>
                    <a:pt x="331" y="2147"/>
                  </a:lnTo>
                  <a:lnTo>
                    <a:pt x="334" y="2150"/>
                  </a:lnTo>
                  <a:lnTo>
                    <a:pt x="338" y="2152"/>
                  </a:lnTo>
                  <a:lnTo>
                    <a:pt x="342" y="2153"/>
                  </a:lnTo>
                  <a:lnTo>
                    <a:pt x="346" y="2154"/>
                  </a:lnTo>
                  <a:lnTo>
                    <a:pt x="352" y="2153"/>
                  </a:lnTo>
                  <a:lnTo>
                    <a:pt x="352" y="2152"/>
                  </a:lnTo>
                  <a:lnTo>
                    <a:pt x="351" y="2150"/>
                  </a:lnTo>
                  <a:lnTo>
                    <a:pt x="356" y="2144"/>
                  </a:lnTo>
                  <a:lnTo>
                    <a:pt x="357" y="2141"/>
                  </a:lnTo>
                  <a:lnTo>
                    <a:pt x="359" y="2141"/>
                  </a:lnTo>
                  <a:lnTo>
                    <a:pt x="362" y="2144"/>
                  </a:lnTo>
                  <a:lnTo>
                    <a:pt x="363" y="2147"/>
                  </a:lnTo>
                  <a:lnTo>
                    <a:pt x="361" y="2158"/>
                  </a:lnTo>
                  <a:lnTo>
                    <a:pt x="361" y="2163"/>
                  </a:lnTo>
                  <a:lnTo>
                    <a:pt x="364" y="2167"/>
                  </a:lnTo>
                  <a:lnTo>
                    <a:pt x="384" y="2183"/>
                  </a:lnTo>
                  <a:lnTo>
                    <a:pt x="391" y="2197"/>
                  </a:lnTo>
                  <a:lnTo>
                    <a:pt x="381" y="2206"/>
                  </a:lnTo>
                  <a:lnTo>
                    <a:pt x="363" y="2213"/>
                  </a:lnTo>
                  <a:lnTo>
                    <a:pt x="350" y="2219"/>
                  </a:lnTo>
                  <a:lnTo>
                    <a:pt x="334" y="2218"/>
                  </a:lnTo>
                  <a:lnTo>
                    <a:pt x="325" y="2211"/>
                  </a:lnTo>
                  <a:lnTo>
                    <a:pt x="322" y="2213"/>
                  </a:lnTo>
                  <a:lnTo>
                    <a:pt x="321" y="2216"/>
                  </a:lnTo>
                  <a:lnTo>
                    <a:pt x="317" y="2218"/>
                  </a:lnTo>
                  <a:lnTo>
                    <a:pt x="303" y="2224"/>
                  </a:lnTo>
                  <a:lnTo>
                    <a:pt x="295" y="2228"/>
                  </a:lnTo>
                  <a:lnTo>
                    <a:pt x="291" y="2233"/>
                  </a:lnTo>
                  <a:lnTo>
                    <a:pt x="303" y="2232"/>
                  </a:lnTo>
                  <a:lnTo>
                    <a:pt x="337" y="2223"/>
                  </a:lnTo>
                  <a:lnTo>
                    <a:pt x="384" y="2217"/>
                  </a:lnTo>
                  <a:lnTo>
                    <a:pt x="434" y="2205"/>
                  </a:lnTo>
                  <a:lnTo>
                    <a:pt x="458" y="2192"/>
                  </a:lnTo>
                  <a:lnTo>
                    <a:pt x="466" y="2174"/>
                  </a:lnTo>
                  <a:lnTo>
                    <a:pt x="463" y="2176"/>
                  </a:lnTo>
                  <a:lnTo>
                    <a:pt x="459" y="2178"/>
                  </a:lnTo>
                  <a:lnTo>
                    <a:pt x="455" y="2179"/>
                  </a:lnTo>
                  <a:lnTo>
                    <a:pt x="450" y="2179"/>
                  </a:lnTo>
                  <a:lnTo>
                    <a:pt x="452" y="2171"/>
                  </a:lnTo>
                  <a:lnTo>
                    <a:pt x="450" y="2166"/>
                  </a:lnTo>
                  <a:lnTo>
                    <a:pt x="447" y="2162"/>
                  </a:lnTo>
                  <a:lnTo>
                    <a:pt x="445" y="2155"/>
                  </a:lnTo>
                  <a:lnTo>
                    <a:pt x="448" y="2155"/>
                  </a:lnTo>
                  <a:lnTo>
                    <a:pt x="450" y="2157"/>
                  </a:lnTo>
                  <a:lnTo>
                    <a:pt x="457" y="2163"/>
                  </a:lnTo>
                  <a:lnTo>
                    <a:pt x="460" y="2166"/>
                  </a:lnTo>
                  <a:lnTo>
                    <a:pt x="460" y="2169"/>
                  </a:lnTo>
                  <a:lnTo>
                    <a:pt x="462" y="2171"/>
                  </a:lnTo>
                  <a:lnTo>
                    <a:pt x="468" y="2171"/>
                  </a:lnTo>
                  <a:lnTo>
                    <a:pt x="477" y="2168"/>
                  </a:lnTo>
                  <a:lnTo>
                    <a:pt x="481" y="2162"/>
                  </a:lnTo>
                  <a:lnTo>
                    <a:pt x="484" y="2156"/>
                  </a:lnTo>
                  <a:lnTo>
                    <a:pt x="489" y="2153"/>
                  </a:lnTo>
                  <a:lnTo>
                    <a:pt x="498" y="2149"/>
                  </a:lnTo>
                  <a:lnTo>
                    <a:pt x="502" y="2143"/>
                  </a:lnTo>
                  <a:lnTo>
                    <a:pt x="504" y="2136"/>
                  </a:lnTo>
                  <a:lnTo>
                    <a:pt x="508" y="2128"/>
                  </a:lnTo>
                  <a:lnTo>
                    <a:pt x="522" y="2110"/>
                  </a:lnTo>
                  <a:lnTo>
                    <a:pt x="522" y="2106"/>
                  </a:lnTo>
                  <a:lnTo>
                    <a:pt x="525" y="2105"/>
                  </a:lnTo>
                  <a:lnTo>
                    <a:pt x="521" y="2104"/>
                  </a:lnTo>
                  <a:lnTo>
                    <a:pt x="517" y="2101"/>
                  </a:lnTo>
                  <a:lnTo>
                    <a:pt x="514" y="2098"/>
                  </a:lnTo>
                  <a:lnTo>
                    <a:pt x="511" y="2095"/>
                  </a:lnTo>
                  <a:lnTo>
                    <a:pt x="510" y="2092"/>
                  </a:lnTo>
                  <a:lnTo>
                    <a:pt x="513" y="2093"/>
                  </a:lnTo>
                  <a:lnTo>
                    <a:pt x="513" y="2093"/>
                  </a:lnTo>
                  <a:lnTo>
                    <a:pt x="503" y="2072"/>
                  </a:lnTo>
                  <a:lnTo>
                    <a:pt x="501" y="2065"/>
                  </a:lnTo>
                  <a:lnTo>
                    <a:pt x="502" y="2063"/>
                  </a:lnTo>
                  <a:lnTo>
                    <a:pt x="503" y="2059"/>
                  </a:lnTo>
                  <a:lnTo>
                    <a:pt x="508" y="2047"/>
                  </a:lnTo>
                  <a:lnTo>
                    <a:pt x="510" y="2035"/>
                  </a:lnTo>
                  <a:lnTo>
                    <a:pt x="510" y="2019"/>
                  </a:lnTo>
                  <a:lnTo>
                    <a:pt x="510" y="2012"/>
                  </a:lnTo>
                  <a:lnTo>
                    <a:pt x="509" y="2008"/>
                  </a:lnTo>
                  <a:lnTo>
                    <a:pt x="507" y="2006"/>
                  </a:lnTo>
                  <a:lnTo>
                    <a:pt x="504" y="2004"/>
                  </a:lnTo>
                  <a:lnTo>
                    <a:pt x="471" y="1988"/>
                  </a:lnTo>
                  <a:lnTo>
                    <a:pt x="465" y="1985"/>
                  </a:lnTo>
                  <a:lnTo>
                    <a:pt x="459" y="1978"/>
                  </a:lnTo>
                  <a:lnTo>
                    <a:pt x="449" y="1964"/>
                  </a:lnTo>
                  <a:lnTo>
                    <a:pt x="447" y="1961"/>
                  </a:lnTo>
                  <a:lnTo>
                    <a:pt x="426" y="1945"/>
                  </a:lnTo>
                  <a:lnTo>
                    <a:pt x="421" y="1940"/>
                  </a:lnTo>
                  <a:lnTo>
                    <a:pt x="417" y="1934"/>
                  </a:lnTo>
                  <a:lnTo>
                    <a:pt x="415" y="1930"/>
                  </a:lnTo>
                  <a:lnTo>
                    <a:pt x="414" y="1927"/>
                  </a:lnTo>
                  <a:lnTo>
                    <a:pt x="414" y="1924"/>
                  </a:lnTo>
                  <a:lnTo>
                    <a:pt x="414" y="1921"/>
                  </a:lnTo>
                  <a:lnTo>
                    <a:pt x="415" y="1917"/>
                  </a:lnTo>
                  <a:lnTo>
                    <a:pt x="421" y="1899"/>
                  </a:lnTo>
                  <a:lnTo>
                    <a:pt x="421" y="1896"/>
                  </a:lnTo>
                  <a:lnTo>
                    <a:pt x="418" y="1876"/>
                  </a:lnTo>
                  <a:lnTo>
                    <a:pt x="420" y="1869"/>
                  </a:lnTo>
                  <a:lnTo>
                    <a:pt x="437" y="1867"/>
                  </a:lnTo>
                  <a:lnTo>
                    <a:pt x="498" y="1860"/>
                  </a:lnTo>
                  <a:lnTo>
                    <a:pt x="559" y="1853"/>
                  </a:lnTo>
                  <a:lnTo>
                    <a:pt x="620" y="1846"/>
                  </a:lnTo>
                  <a:lnTo>
                    <a:pt x="680" y="1839"/>
                  </a:lnTo>
                  <a:lnTo>
                    <a:pt x="741" y="1832"/>
                  </a:lnTo>
                  <a:lnTo>
                    <a:pt x="802" y="1824"/>
                  </a:lnTo>
                  <a:lnTo>
                    <a:pt x="863" y="1817"/>
                  </a:lnTo>
                  <a:lnTo>
                    <a:pt x="923" y="1809"/>
                  </a:lnTo>
                  <a:lnTo>
                    <a:pt x="984" y="1802"/>
                  </a:lnTo>
                  <a:lnTo>
                    <a:pt x="1044" y="1794"/>
                  </a:lnTo>
                  <a:lnTo>
                    <a:pt x="1105" y="1787"/>
                  </a:lnTo>
                  <a:lnTo>
                    <a:pt x="1166" y="1778"/>
                  </a:lnTo>
                  <a:lnTo>
                    <a:pt x="1226" y="1770"/>
                  </a:lnTo>
                  <a:lnTo>
                    <a:pt x="1287" y="1763"/>
                  </a:lnTo>
                  <a:lnTo>
                    <a:pt x="1347" y="1754"/>
                  </a:lnTo>
                  <a:lnTo>
                    <a:pt x="1408" y="1746"/>
                  </a:lnTo>
                  <a:lnTo>
                    <a:pt x="1409" y="1744"/>
                  </a:lnTo>
                  <a:lnTo>
                    <a:pt x="1411" y="1741"/>
                  </a:lnTo>
                  <a:lnTo>
                    <a:pt x="1411" y="1737"/>
                  </a:lnTo>
                  <a:lnTo>
                    <a:pt x="1410" y="173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8" name="Freeform 339">
              <a:extLst>
                <a:ext uri="{FF2B5EF4-FFF2-40B4-BE49-F238E27FC236}">
                  <a16:creationId xmlns:a16="http://schemas.microsoft.com/office/drawing/2014/main" xmlns="" id="{0B62D887-E0FE-4338-8590-48EB632E1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2616" y="4061810"/>
              <a:ext cx="23693" cy="6817"/>
            </a:xfrm>
            <a:custGeom>
              <a:avLst/>
              <a:gdLst>
                <a:gd name="T0" fmla="*/ 76 w 93"/>
                <a:gd name="T1" fmla="*/ 0 h 26"/>
                <a:gd name="T2" fmla="*/ 73 w 93"/>
                <a:gd name="T3" fmla="*/ 2 h 26"/>
                <a:gd name="T4" fmla="*/ 70 w 93"/>
                <a:gd name="T5" fmla="*/ 5 h 26"/>
                <a:gd name="T6" fmla="*/ 67 w 93"/>
                <a:gd name="T7" fmla="*/ 8 h 26"/>
                <a:gd name="T8" fmla="*/ 61 w 93"/>
                <a:gd name="T9" fmla="*/ 9 h 26"/>
                <a:gd name="T10" fmla="*/ 40 w 93"/>
                <a:gd name="T11" fmla="*/ 12 h 26"/>
                <a:gd name="T12" fmla="*/ 5 w 93"/>
                <a:gd name="T13" fmla="*/ 21 h 26"/>
                <a:gd name="T14" fmla="*/ 0 w 93"/>
                <a:gd name="T15" fmla="*/ 25 h 26"/>
                <a:gd name="T16" fmla="*/ 85 w 93"/>
                <a:gd name="T17" fmla="*/ 13 h 26"/>
                <a:gd name="T18" fmla="*/ 87 w 93"/>
                <a:gd name="T19" fmla="*/ 12 h 26"/>
                <a:gd name="T20" fmla="*/ 92 w 93"/>
                <a:gd name="T21" fmla="*/ 9 h 26"/>
                <a:gd name="T22" fmla="*/ 92 w 93"/>
                <a:gd name="T23" fmla="*/ 6 h 26"/>
                <a:gd name="T24" fmla="*/ 76 w 9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26">
                  <a:moveTo>
                    <a:pt x="76" y="0"/>
                  </a:moveTo>
                  <a:lnTo>
                    <a:pt x="73" y="2"/>
                  </a:lnTo>
                  <a:lnTo>
                    <a:pt x="70" y="5"/>
                  </a:lnTo>
                  <a:lnTo>
                    <a:pt x="67" y="8"/>
                  </a:lnTo>
                  <a:lnTo>
                    <a:pt x="61" y="9"/>
                  </a:lnTo>
                  <a:lnTo>
                    <a:pt x="40" y="12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85" y="13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6"/>
                  </a:lnTo>
                  <a:lnTo>
                    <a:pt x="7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9" name="Freeform 340">
              <a:extLst>
                <a:ext uri="{FF2B5EF4-FFF2-40B4-BE49-F238E27FC236}">
                  <a16:creationId xmlns:a16="http://schemas.microsoft.com/office/drawing/2014/main" xmlns="" id="{C8627486-5564-40E7-B74A-71531BEE3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6357" y="3491486"/>
              <a:ext cx="361046" cy="576005"/>
            </a:xfrm>
            <a:custGeom>
              <a:avLst/>
              <a:gdLst>
                <a:gd name="T0" fmla="*/ 1361 w 1412"/>
                <a:gd name="T1" fmla="*/ 1670 h 2234"/>
                <a:gd name="T2" fmla="*/ 1357 w 1412"/>
                <a:gd name="T3" fmla="*/ 1619 h 2234"/>
                <a:gd name="T4" fmla="*/ 1361 w 1412"/>
                <a:gd name="T5" fmla="*/ 1521 h 2234"/>
                <a:gd name="T6" fmla="*/ 1347 w 1412"/>
                <a:gd name="T7" fmla="*/ 1467 h 2234"/>
                <a:gd name="T8" fmla="*/ 1308 w 1412"/>
                <a:gd name="T9" fmla="*/ 1372 h 2234"/>
                <a:gd name="T10" fmla="*/ 1327 w 1412"/>
                <a:gd name="T11" fmla="*/ 1303 h 2234"/>
                <a:gd name="T12" fmla="*/ 1324 w 1412"/>
                <a:gd name="T13" fmla="*/ 1243 h 2234"/>
                <a:gd name="T14" fmla="*/ 1353 w 1412"/>
                <a:gd name="T15" fmla="*/ 1209 h 2234"/>
                <a:gd name="T16" fmla="*/ 1366 w 1412"/>
                <a:gd name="T17" fmla="*/ 1191 h 2234"/>
                <a:gd name="T18" fmla="*/ 1369 w 1412"/>
                <a:gd name="T19" fmla="*/ 1173 h 2234"/>
                <a:gd name="T20" fmla="*/ 1337 w 1412"/>
                <a:gd name="T21" fmla="*/ 1133 h 2234"/>
                <a:gd name="T22" fmla="*/ 1327 w 1412"/>
                <a:gd name="T23" fmla="*/ 1095 h 2234"/>
                <a:gd name="T24" fmla="*/ 1279 w 1412"/>
                <a:gd name="T25" fmla="*/ 1023 h 2234"/>
                <a:gd name="T26" fmla="*/ 1257 w 1412"/>
                <a:gd name="T27" fmla="*/ 974 h 2234"/>
                <a:gd name="T28" fmla="*/ 1238 w 1412"/>
                <a:gd name="T29" fmla="*/ 946 h 2234"/>
                <a:gd name="T30" fmla="*/ 1212 w 1412"/>
                <a:gd name="T31" fmla="*/ 872 h 2234"/>
                <a:gd name="T32" fmla="*/ 1170 w 1412"/>
                <a:gd name="T33" fmla="*/ 738 h 2234"/>
                <a:gd name="T34" fmla="*/ 1089 w 1412"/>
                <a:gd name="T35" fmla="*/ 478 h 2234"/>
                <a:gd name="T36" fmla="*/ 1003 w 1412"/>
                <a:gd name="T37" fmla="*/ 203 h 2234"/>
                <a:gd name="T38" fmla="*/ 947 w 1412"/>
                <a:gd name="T39" fmla="*/ 22 h 2234"/>
                <a:gd name="T40" fmla="*/ 710 w 1412"/>
                <a:gd name="T41" fmla="*/ 27 h 2234"/>
                <a:gd name="T42" fmla="*/ 306 w 1412"/>
                <a:gd name="T43" fmla="*/ 71 h 2234"/>
                <a:gd name="T44" fmla="*/ 0 w 1412"/>
                <a:gd name="T45" fmla="*/ 101 h 2234"/>
                <a:gd name="T46" fmla="*/ 43 w 1412"/>
                <a:gd name="T47" fmla="*/ 176 h 2234"/>
                <a:gd name="T48" fmla="*/ 43 w 1412"/>
                <a:gd name="T49" fmla="*/ 429 h 2234"/>
                <a:gd name="T50" fmla="*/ 41 w 1412"/>
                <a:gd name="T51" fmla="*/ 902 h 2234"/>
                <a:gd name="T52" fmla="*/ 39 w 1412"/>
                <a:gd name="T53" fmla="*/ 1300 h 2234"/>
                <a:gd name="T54" fmla="*/ 37 w 1412"/>
                <a:gd name="T55" fmla="*/ 1505 h 2234"/>
                <a:gd name="T56" fmla="*/ 76 w 1412"/>
                <a:gd name="T57" fmla="*/ 1759 h 2234"/>
                <a:gd name="T58" fmla="*/ 127 w 1412"/>
                <a:gd name="T59" fmla="*/ 2092 h 2234"/>
                <a:gd name="T60" fmla="*/ 176 w 1412"/>
                <a:gd name="T61" fmla="*/ 2173 h 2234"/>
                <a:gd name="T62" fmla="*/ 221 w 1412"/>
                <a:gd name="T63" fmla="*/ 2185 h 2234"/>
                <a:gd name="T64" fmla="*/ 243 w 1412"/>
                <a:gd name="T65" fmla="*/ 2194 h 2234"/>
                <a:gd name="T66" fmla="*/ 250 w 1412"/>
                <a:gd name="T67" fmla="*/ 2111 h 2234"/>
                <a:gd name="T68" fmla="*/ 254 w 1412"/>
                <a:gd name="T69" fmla="*/ 2075 h 2234"/>
                <a:gd name="T70" fmla="*/ 266 w 1412"/>
                <a:gd name="T71" fmla="*/ 2033 h 2234"/>
                <a:gd name="T72" fmla="*/ 274 w 1412"/>
                <a:gd name="T73" fmla="*/ 2008 h 2234"/>
                <a:gd name="T74" fmla="*/ 299 w 1412"/>
                <a:gd name="T75" fmla="*/ 2030 h 2234"/>
                <a:gd name="T76" fmla="*/ 313 w 1412"/>
                <a:gd name="T77" fmla="*/ 2107 h 2234"/>
                <a:gd name="T78" fmla="*/ 325 w 1412"/>
                <a:gd name="T79" fmla="*/ 2140 h 2234"/>
                <a:gd name="T80" fmla="*/ 352 w 1412"/>
                <a:gd name="T81" fmla="*/ 2153 h 2234"/>
                <a:gd name="T82" fmla="*/ 363 w 1412"/>
                <a:gd name="T83" fmla="*/ 2147 h 2234"/>
                <a:gd name="T84" fmla="*/ 363 w 1412"/>
                <a:gd name="T85" fmla="*/ 2213 h 2234"/>
                <a:gd name="T86" fmla="*/ 303 w 1412"/>
                <a:gd name="T87" fmla="*/ 2224 h 2234"/>
                <a:gd name="T88" fmla="*/ 458 w 1412"/>
                <a:gd name="T89" fmla="*/ 2192 h 2234"/>
                <a:gd name="T90" fmla="*/ 450 w 1412"/>
                <a:gd name="T91" fmla="*/ 2166 h 2234"/>
                <a:gd name="T92" fmla="*/ 460 w 1412"/>
                <a:gd name="T93" fmla="*/ 2169 h 2234"/>
                <a:gd name="T94" fmla="*/ 498 w 1412"/>
                <a:gd name="T95" fmla="*/ 2149 h 2234"/>
                <a:gd name="T96" fmla="*/ 521 w 1412"/>
                <a:gd name="T97" fmla="*/ 2104 h 2234"/>
                <a:gd name="T98" fmla="*/ 503 w 1412"/>
                <a:gd name="T99" fmla="*/ 2072 h 2234"/>
                <a:gd name="T100" fmla="*/ 510 w 1412"/>
                <a:gd name="T101" fmla="*/ 2012 h 2234"/>
                <a:gd name="T102" fmla="*/ 449 w 1412"/>
                <a:gd name="T103" fmla="*/ 1964 h 2234"/>
                <a:gd name="T104" fmla="*/ 414 w 1412"/>
                <a:gd name="T105" fmla="*/ 1924 h 2234"/>
                <a:gd name="T106" fmla="*/ 437 w 1412"/>
                <a:gd name="T107" fmla="*/ 1867 h 2234"/>
                <a:gd name="T108" fmla="*/ 863 w 1412"/>
                <a:gd name="T109" fmla="*/ 1817 h 2234"/>
                <a:gd name="T110" fmla="*/ 1287 w 1412"/>
                <a:gd name="T111" fmla="*/ 1763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2" h="2234">
                  <a:moveTo>
                    <a:pt x="1410" y="1733"/>
                  </a:moveTo>
                  <a:lnTo>
                    <a:pt x="1406" y="1728"/>
                  </a:lnTo>
                  <a:lnTo>
                    <a:pt x="1398" y="1708"/>
                  </a:lnTo>
                  <a:lnTo>
                    <a:pt x="1387" y="1691"/>
                  </a:lnTo>
                  <a:lnTo>
                    <a:pt x="1374" y="1678"/>
                  </a:lnTo>
                  <a:lnTo>
                    <a:pt x="1366" y="1675"/>
                  </a:lnTo>
                  <a:lnTo>
                    <a:pt x="1361" y="1670"/>
                  </a:lnTo>
                  <a:lnTo>
                    <a:pt x="1360" y="1663"/>
                  </a:lnTo>
                  <a:lnTo>
                    <a:pt x="1359" y="1647"/>
                  </a:lnTo>
                  <a:lnTo>
                    <a:pt x="1358" y="1643"/>
                  </a:lnTo>
                  <a:lnTo>
                    <a:pt x="1353" y="1634"/>
                  </a:lnTo>
                  <a:lnTo>
                    <a:pt x="1352" y="1631"/>
                  </a:lnTo>
                  <a:lnTo>
                    <a:pt x="1353" y="1626"/>
                  </a:lnTo>
                  <a:lnTo>
                    <a:pt x="1357" y="1619"/>
                  </a:lnTo>
                  <a:lnTo>
                    <a:pt x="1358" y="1614"/>
                  </a:lnTo>
                  <a:lnTo>
                    <a:pt x="1356" y="1580"/>
                  </a:lnTo>
                  <a:lnTo>
                    <a:pt x="1356" y="1563"/>
                  </a:lnTo>
                  <a:lnTo>
                    <a:pt x="1363" y="1552"/>
                  </a:lnTo>
                  <a:lnTo>
                    <a:pt x="1357" y="1539"/>
                  </a:lnTo>
                  <a:lnTo>
                    <a:pt x="1358" y="1530"/>
                  </a:lnTo>
                  <a:lnTo>
                    <a:pt x="1361" y="1521"/>
                  </a:lnTo>
                  <a:lnTo>
                    <a:pt x="1362" y="1510"/>
                  </a:lnTo>
                  <a:lnTo>
                    <a:pt x="1360" y="1504"/>
                  </a:lnTo>
                  <a:lnTo>
                    <a:pt x="1356" y="1496"/>
                  </a:lnTo>
                  <a:lnTo>
                    <a:pt x="1355" y="1492"/>
                  </a:lnTo>
                  <a:lnTo>
                    <a:pt x="1353" y="1480"/>
                  </a:lnTo>
                  <a:lnTo>
                    <a:pt x="1351" y="1475"/>
                  </a:lnTo>
                  <a:lnTo>
                    <a:pt x="1347" y="1467"/>
                  </a:lnTo>
                  <a:lnTo>
                    <a:pt x="1331" y="1451"/>
                  </a:lnTo>
                  <a:lnTo>
                    <a:pt x="1327" y="1444"/>
                  </a:lnTo>
                  <a:lnTo>
                    <a:pt x="1310" y="1396"/>
                  </a:lnTo>
                  <a:lnTo>
                    <a:pt x="1306" y="1387"/>
                  </a:lnTo>
                  <a:lnTo>
                    <a:pt x="1307" y="1377"/>
                  </a:lnTo>
                  <a:lnTo>
                    <a:pt x="1307" y="1374"/>
                  </a:lnTo>
                  <a:lnTo>
                    <a:pt x="1308" y="1372"/>
                  </a:lnTo>
                  <a:lnTo>
                    <a:pt x="1309" y="1366"/>
                  </a:lnTo>
                  <a:lnTo>
                    <a:pt x="1310" y="1351"/>
                  </a:lnTo>
                  <a:lnTo>
                    <a:pt x="1315" y="1333"/>
                  </a:lnTo>
                  <a:lnTo>
                    <a:pt x="1323" y="1314"/>
                  </a:lnTo>
                  <a:lnTo>
                    <a:pt x="1324" y="1311"/>
                  </a:lnTo>
                  <a:lnTo>
                    <a:pt x="1327" y="1305"/>
                  </a:lnTo>
                  <a:lnTo>
                    <a:pt x="1327" y="1303"/>
                  </a:lnTo>
                  <a:lnTo>
                    <a:pt x="1327" y="1292"/>
                  </a:lnTo>
                  <a:lnTo>
                    <a:pt x="1322" y="1282"/>
                  </a:lnTo>
                  <a:lnTo>
                    <a:pt x="1322" y="1272"/>
                  </a:lnTo>
                  <a:lnTo>
                    <a:pt x="1325" y="1264"/>
                  </a:lnTo>
                  <a:lnTo>
                    <a:pt x="1325" y="1258"/>
                  </a:lnTo>
                  <a:lnTo>
                    <a:pt x="1324" y="1247"/>
                  </a:lnTo>
                  <a:lnTo>
                    <a:pt x="1324" y="1243"/>
                  </a:lnTo>
                  <a:lnTo>
                    <a:pt x="1328" y="1227"/>
                  </a:lnTo>
                  <a:lnTo>
                    <a:pt x="1330" y="1223"/>
                  </a:lnTo>
                  <a:lnTo>
                    <a:pt x="1332" y="1221"/>
                  </a:lnTo>
                  <a:lnTo>
                    <a:pt x="1337" y="1219"/>
                  </a:lnTo>
                  <a:lnTo>
                    <a:pt x="1343" y="1217"/>
                  </a:lnTo>
                  <a:lnTo>
                    <a:pt x="1349" y="1213"/>
                  </a:lnTo>
                  <a:lnTo>
                    <a:pt x="1353" y="1209"/>
                  </a:lnTo>
                  <a:lnTo>
                    <a:pt x="1346" y="1206"/>
                  </a:lnTo>
                  <a:lnTo>
                    <a:pt x="1347" y="1202"/>
                  </a:lnTo>
                  <a:lnTo>
                    <a:pt x="1353" y="1200"/>
                  </a:lnTo>
                  <a:lnTo>
                    <a:pt x="1360" y="1202"/>
                  </a:lnTo>
                  <a:lnTo>
                    <a:pt x="1363" y="1199"/>
                  </a:lnTo>
                  <a:lnTo>
                    <a:pt x="1365" y="1195"/>
                  </a:lnTo>
                  <a:lnTo>
                    <a:pt x="1366" y="1191"/>
                  </a:lnTo>
                  <a:lnTo>
                    <a:pt x="1363" y="1186"/>
                  </a:lnTo>
                  <a:lnTo>
                    <a:pt x="1366" y="1185"/>
                  </a:lnTo>
                  <a:lnTo>
                    <a:pt x="1369" y="1183"/>
                  </a:lnTo>
                  <a:lnTo>
                    <a:pt x="1371" y="1180"/>
                  </a:lnTo>
                  <a:lnTo>
                    <a:pt x="1372" y="1177"/>
                  </a:lnTo>
                  <a:lnTo>
                    <a:pt x="1371" y="1174"/>
                  </a:lnTo>
                  <a:lnTo>
                    <a:pt x="1369" y="1173"/>
                  </a:lnTo>
                  <a:lnTo>
                    <a:pt x="1367" y="1173"/>
                  </a:lnTo>
                  <a:lnTo>
                    <a:pt x="1364" y="1168"/>
                  </a:lnTo>
                  <a:lnTo>
                    <a:pt x="1360" y="1166"/>
                  </a:lnTo>
                  <a:lnTo>
                    <a:pt x="1341" y="1158"/>
                  </a:lnTo>
                  <a:lnTo>
                    <a:pt x="1333" y="1151"/>
                  </a:lnTo>
                  <a:lnTo>
                    <a:pt x="1330" y="1143"/>
                  </a:lnTo>
                  <a:lnTo>
                    <a:pt x="1337" y="1133"/>
                  </a:lnTo>
                  <a:lnTo>
                    <a:pt x="1334" y="1129"/>
                  </a:lnTo>
                  <a:lnTo>
                    <a:pt x="1335" y="1124"/>
                  </a:lnTo>
                  <a:lnTo>
                    <a:pt x="1337" y="1119"/>
                  </a:lnTo>
                  <a:lnTo>
                    <a:pt x="1337" y="1113"/>
                  </a:lnTo>
                  <a:lnTo>
                    <a:pt x="1336" y="1107"/>
                  </a:lnTo>
                  <a:lnTo>
                    <a:pt x="1332" y="1101"/>
                  </a:lnTo>
                  <a:lnTo>
                    <a:pt x="1327" y="1095"/>
                  </a:lnTo>
                  <a:lnTo>
                    <a:pt x="1323" y="1089"/>
                  </a:lnTo>
                  <a:lnTo>
                    <a:pt x="1319" y="1075"/>
                  </a:lnTo>
                  <a:lnTo>
                    <a:pt x="1317" y="1069"/>
                  </a:lnTo>
                  <a:lnTo>
                    <a:pt x="1312" y="1062"/>
                  </a:lnTo>
                  <a:lnTo>
                    <a:pt x="1281" y="1032"/>
                  </a:lnTo>
                  <a:lnTo>
                    <a:pt x="1283" y="1026"/>
                  </a:lnTo>
                  <a:lnTo>
                    <a:pt x="1279" y="1023"/>
                  </a:lnTo>
                  <a:lnTo>
                    <a:pt x="1274" y="1021"/>
                  </a:lnTo>
                  <a:lnTo>
                    <a:pt x="1272" y="1017"/>
                  </a:lnTo>
                  <a:lnTo>
                    <a:pt x="1271" y="1009"/>
                  </a:lnTo>
                  <a:lnTo>
                    <a:pt x="1270" y="1003"/>
                  </a:lnTo>
                  <a:lnTo>
                    <a:pt x="1265" y="994"/>
                  </a:lnTo>
                  <a:lnTo>
                    <a:pt x="1261" y="979"/>
                  </a:lnTo>
                  <a:lnTo>
                    <a:pt x="1257" y="974"/>
                  </a:lnTo>
                  <a:lnTo>
                    <a:pt x="1253" y="970"/>
                  </a:lnTo>
                  <a:lnTo>
                    <a:pt x="1251" y="966"/>
                  </a:lnTo>
                  <a:lnTo>
                    <a:pt x="1254" y="962"/>
                  </a:lnTo>
                  <a:lnTo>
                    <a:pt x="1251" y="959"/>
                  </a:lnTo>
                  <a:lnTo>
                    <a:pt x="1243" y="952"/>
                  </a:lnTo>
                  <a:lnTo>
                    <a:pt x="1240" y="949"/>
                  </a:lnTo>
                  <a:lnTo>
                    <a:pt x="1238" y="946"/>
                  </a:lnTo>
                  <a:lnTo>
                    <a:pt x="1236" y="943"/>
                  </a:lnTo>
                  <a:lnTo>
                    <a:pt x="1235" y="939"/>
                  </a:lnTo>
                  <a:lnTo>
                    <a:pt x="1234" y="926"/>
                  </a:lnTo>
                  <a:lnTo>
                    <a:pt x="1218" y="896"/>
                  </a:lnTo>
                  <a:lnTo>
                    <a:pt x="1218" y="892"/>
                  </a:lnTo>
                  <a:lnTo>
                    <a:pt x="1213" y="875"/>
                  </a:lnTo>
                  <a:lnTo>
                    <a:pt x="1212" y="872"/>
                  </a:lnTo>
                  <a:lnTo>
                    <a:pt x="1210" y="865"/>
                  </a:lnTo>
                  <a:lnTo>
                    <a:pt x="1206" y="853"/>
                  </a:lnTo>
                  <a:lnTo>
                    <a:pt x="1201" y="837"/>
                  </a:lnTo>
                  <a:lnTo>
                    <a:pt x="1195" y="817"/>
                  </a:lnTo>
                  <a:lnTo>
                    <a:pt x="1188" y="794"/>
                  </a:lnTo>
                  <a:lnTo>
                    <a:pt x="1179" y="767"/>
                  </a:lnTo>
                  <a:lnTo>
                    <a:pt x="1170" y="738"/>
                  </a:lnTo>
                  <a:lnTo>
                    <a:pt x="1160" y="706"/>
                  </a:lnTo>
                  <a:lnTo>
                    <a:pt x="1149" y="672"/>
                  </a:lnTo>
                  <a:lnTo>
                    <a:pt x="1138" y="636"/>
                  </a:lnTo>
                  <a:lnTo>
                    <a:pt x="1126" y="598"/>
                  </a:lnTo>
                  <a:lnTo>
                    <a:pt x="1114" y="559"/>
                  </a:lnTo>
                  <a:lnTo>
                    <a:pt x="1101" y="519"/>
                  </a:lnTo>
                  <a:lnTo>
                    <a:pt x="1089" y="478"/>
                  </a:lnTo>
                  <a:lnTo>
                    <a:pt x="1076" y="437"/>
                  </a:lnTo>
                  <a:lnTo>
                    <a:pt x="1063" y="396"/>
                  </a:lnTo>
                  <a:lnTo>
                    <a:pt x="1050" y="355"/>
                  </a:lnTo>
                  <a:lnTo>
                    <a:pt x="1038" y="316"/>
                  </a:lnTo>
                  <a:lnTo>
                    <a:pt x="1026" y="277"/>
                  </a:lnTo>
                  <a:lnTo>
                    <a:pt x="1014" y="239"/>
                  </a:lnTo>
                  <a:lnTo>
                    <a:pt x="1003" y="203"/>
                  </a:lnTo>
                  <a:lnTo>
                    <a:pt x="992" y="169"/>
                  </a:lnTo>
                  <a:lnTo>
                    <a:pt x="982" y="137"/>
                  </a:lnTo>
                  <a:lnTo>
                    <a:pt x="973" y="108"/>
                  </a:lnTo>
                  <a:lnTo>
                    <a:pt x="965" y="81"/>
                  </a:lnTo>
                  <a:lnTo>
                    <a:pt x="958" y="58"/>
                  </a:lnTo>
                  <a:lnTo>
                    <a:pt x="952" y="38"/>
                  </a:lnTo>
                  <a:lnTo>
                    <a:pt x="947" y="22"/>
                  </a:lnTo>
                  <a:lnTo>
                    <a:pt x="943" y="10"/>
                  </a:lnTo>
                  <a:lnTo>
                    <a:pt x="941" y="3"/>
                  </a:lnTo>
                  <a:lnTo>
                    <a:pt x="940" y="0"/>
                  </a:lnTo>
                  <a:lnTo>
                    <a:pt x="882" y="7"/>
                  </a:lnTo>
                  <a:lnTo>
                    <a:pt x="825" y="14"/>
                  </a:lnTo>
                  <a:lnTo>
                    <a:pt x="767" y="20"/>
                  </a:lnTo>
                  <a:lnTo>
                    <a:pt x="710" y="27"/>
                  </a:lnTo>
                  <a:lnTo>
                    <a:pt x="652" y="34"/>
                  </a:lnTo>
                  <a:lnTo>
                    <a:pt x="594" y="40"/>
                  </a:lnTo>
                  <a:lnTo>
                    <a:pt x="536" y="46"/>
                  </a:lnTo>
                  <a:lnTo>
                    <a:pt x="479" y="53"/>
                  </a:lnTo>
                  <a:lnTo>
                    <a:pt x="421" y="59"/>
                  </a:lnTo>
                  <a:lnTo>
                    <a:pt x="363" y="65"/>
                  </a:lnTo>
                  <a:lnTo>
                    <a:pt x="306" y="71"/>
                  </a:lnTo>
                  <a:lnTo>
                    <a:pt x="248" y="77"/>
                  </a:lnTo>
                  <a:lnTo>
                    <a:pt x="190" y="83"/>
                  </a:lnTo>
                  <a:lnTo>
                    <a:pt x="132" y="88"/>
                  </a:lnTo>
                  <a:lnTo>
                    <a:pt x="74" y="94"/>
                  </a:lnTo>
                  <a:lnTo>
                    <a:pt x="17" y="100"/>
                  </a:lnTo>
                  <a:lnTo>
                    <a:pt x="4" y="101"/>
                  </a:lnTo>
                  <a:lnTo>
                    <a:pt x="0" y="101"/>
                  </a:lnTo>
                  <a:lnTo>
                    <a:pt x="5" y="112"/>
                  </a:lnTo>
                  <a:lnTo>
                    <a:pt x="14" y="129"/>
                  </a:lnTo>
                  <a:lnTo>
                    <a:pt x="24" y="142"/>
                  </a:lnTo>
                  <a:lnTo>
                    <a:pt x="36" y="148"/>
                  </a:lnTo>
                  <a:lnTo>
                    <a:pt x="43" y="148"/>
                  </a:lnTo>
                  <a:lnTo>
                    <a:pt x="43" y="156"/>
                  </a:lnTo>
                  <a:lnTo>
                    <a:pt x="43" y="176"/>
                  </a:lnTo>
                  <a:lnTo>
                    <a:pt x="43" y="187"/>
                  </a:lnTo>
                  <a:lnTo>
                    <a:pt x="43" y="229"/>
                  </a:lnTo>
                  <a:lnTo>
                    <a:pt x="43" y="260"/>
                  </a:lnTo>
                  <a:lnTo>
                    <a:pt x="43" y="295"/>
                  </a:lnTo>
                  <a:lnTo>
                    <a:pt x="43" y="335"/>
                  </a:lnTo>
                  <a:lnTo>
                    <a:pt x="43" y="380"/>
                  </a:lnTo>
                  <a:lnTo>
                    <a:pt x="43" y="429"/>
                  </a:lnTo>
                  <a:lnTo>
                    <a:pt x="43" y="481"/>
                  </a:lnTo>
                  <a:lnTo>
                    <a:pt x="42" y="537"/>
                  </a:lnTo>
                  <a:lnTo>
                    <a:pt x="42" y="594"/>
                  </a:lnTo>
                  <a:lnTo>
                    <a:pt x="42" y="654"/>
                  </a:lnTo>
                  <a:lnTo>
                    <a:pt x="42" y="715"/>
                  </a:lnTo>
                  <a:lnTo>
                    <a:pt x="42" y="777"/>
                  </a:lnTo>
                  <a:lnTo>
                    <a:pt x="41" y="902"/>
                  </a:lnTo>
                  <a:lnTo>
                    <a:pt x="41" y="965"/>
                  </a:lnTo>
                  <a:lnTo>
                    <a:pt x="40" y="1026"/>
                  </a:lnTo>
                  <a:lnTo>
                    <a:pt x="40" y="1086"/>
                  </a:lnTo>
                  <a:lnTo>
                    <a:pt x="40" y="1144"/>
                  </a:lnTo>
                  <a:lnTo>
                    <a:pt x="40" y="1199"/>
                  </a:lnTo>
                  <a:lnTo>
                    <a:pt x="39" y="1251"/>
                  </a:lnTo>
                  <a:lnTo>
                    <a:pt x="39" y="1300"/>
                  </a:lnTo>
                  <a:lnTo>
                    <a:pt x="39" y="1345"/>
                  </a:lnTo>
                  <a:lnTo>
                    <a:pt x="38" y="1386"/>
                  </a:lnTo>
                  <a:lnTo>
                    <a:pt x="38" y="1421"/>
                  </a:lnTo>
                  <a:lnTo>
                    <a:pt x="38" y="1452"/>
                  </a:lnTo>
                  <a:lnTo>
                    <a:pt x="38" y="1476"/>
                  </a:lnTo>
                  <a:lnTo>
                    <a:pt x="37" y="1494"/>
                  </a:lnTo>
                  <a:lnTo>
                    <a:pt x="37" y="1505"/>
                  </a:lnTo>
                  <a:lnTo>
                    <a:pt x="37" y="1509"/>
                  </a:lnTo>
                  <a:lnTo>
                    <a:pt x="44" y="1551"/>
                  </a:lnTo>
                  <a:lnTo>
                    <a:pt x="50" y="1593"/>
                  </a:lnTo>
                  <a:lnTo>
                    <a:pt x="56" y="1634"/>
                  </a:lnTo>
                  <a:lnTo>
                    <a:pt x="63" y="1676"/>
                  </a:lnTo>
                  <a:lnTo>
                    <a:pt x="69" y="1717"/>
                  </a:lnTo>
                  <a:lnTo>
                    <a:pt x="76" y="1759"/>
                  </a:lnTo>
                  <a:lnTo>
                    <a:pt x="88" y="1842"/>
                  </a:lnTo>
                  <a:lnTo>
                    <a:pt x="95" y="1884"/>
                  </a:lnTo>
                  <a:lnTo>
                    <a:pt x="101" y="1926"/>
                  </a:lnTo>
                  <a:lnTo>
                    <a:pt x="108" y="1967"/>
                  </a:lnTo>
                  <a:lnTo>
                    <a:pt x="114" y="2009"/>
                  </a:lnTo>
                  <a:lnTo>
                    <a:pt x="120" y="2051"/>
                  </a:lnTo>
                  <a:lnTo>
                    <a:pt x="127" y="2092"/>
                  </a:lnTo>
                  <a:lnTo>
                    <a:pt x="140" y="2176"/>
                  </a:lnTo>
                  <a:lnTo>
                    <a:pt x="149" y="2172"/>
                  </a:lnTo>
                  <a:lnTo>
                    <a:pt x="157" y="2167"/>
                  </a:lnTo>
                  <a:lnTo>
                    <a:pt x="165" y="2166"/>
                  </a:lnTo>
                  <a:lnTo>
                    <a:pt x="173" y="2175"/>
                  </a:lnTo>
                  <a:lnTo>
                    <a:pt x="175" y="2175"/>
                  </a:lnTo>
                  <a:lnTo>
                    <a:pt x="176" y="2173"/>
                  </a:lnTo>
                  <a:lnTo>
                    <a:pt x="176" y="2171"/>
                  </a:lnTo>
                  <a:lnTo>
                    <a:pt x="177" y="2169"/>
                  </a:lnTo>
                  <a:lnTo>
                    <a:pt x="177" y="2166"/>
                  </a:lnTo>
                  <a:lnTo>
                    <a:pt x="188" y="2170"/>
                  </a:lnTo>
                  <a:lnTo>
                    <a:pt x="212" y="2173"/>
                  </a:lnTo>
                  <a:lnTo>
                    <a:pt x="224" y="2176"/>
                  </a:lnTo>
                  <a:lnTo>
                    <a:pt x="221" y="2185"/>
                  </a:lnTo>
                  <a:lnTo>
                    <a:pt x="222" y="2190"/>
                  </a:lnTo>
                  <a:lnTo>
                    <a:pt x="226" y="2191"/>
                  </a:lnTo>
                  <a:lnTo>
                    <a:pt x="233" y="2191"/>
                  </a:lnTo>
                  <a:lnTo>
                    <a:pt x="233" y="2191"/>
                  </a:lnTo>
                  <a:lnTo>
                    <a:pt x="241" y="2190"/>
                  </a:lnTo>
                  <a:lnTo>
                    <a:pt x="242" y="2191"/>
                  </a:lnTo>
                  <a:lnTo>
                    <a:pt x="243" y="2194"/>
                  </a:lnTo>
                  <a:lnTo>
                    <a:pt x="245" y="2195"/>
                  </a:lnTo>
                  <a:lnTo>
                    <a:pt x="249" y="2192"/>
                  </a:lnTo>
                  <a:lnTo>
                    <a:pt x="251" y="2186"/>
                  </a:lnTo>
                  <a:lnTo>
                    <a:pt x="251" y="2153"/>
                  </a:lnTo>
                  <a:lnTo>
                    <a:pt x="248" y="2135"/>
                  </a:lnTo>
                  <a:lnTo>
                    <a:pt x="248" y="2127"/>
                  </a:lnTo>
                  <a:lnTo>
                    <a:pt x="250" y="2111"/>
                  </a:lnTo>
                  <a:lnTo>
                    <a:pt x="250" y="2104"/>
                  </a:lnTo>
                  <a:lnTo>
                    <a:pt x="251" y="2100"/>
                  </a:lnTo>
                  <a:lnTo>
                    <a:pt x="254" y="2094"/>
                  </a:lnTo>
                  <a:lnTo>
                    <a:pt x="254" y="2091"/>
                  </a:lnTo>
                  <a:lnTo>
                    <a:pt x="253" y="2083"/>
                  </a:lnTo>
                  <a:lnTo>
                    <a:pt x="253" y="2079"/>
                  </a:lnTo>
                  <a:lnTo>
                    <a:pt x="254" y="2075"/>
                  </a:lnTo>
                  <a:lnTo>
                    <a:pt x="258" y="2070"/>
                  </a:lnTo>
                  <a:lnTo>
                    <a:pt x="260" y="2065"/>
                  </a:lnTo>
                  <a:lnTo>
                    <a:pt x="261" y="2059"/>
                  </a:lnTo>
                  <a:lnTo>
                    <a:pt x="260" y="2050"/>
                  </a:lnTo>
                  <a:lnTo>
                    <a:pt x="262" y="2042"/>
                  </a:lnTo>
                  <a:lnTo>
                    <a:pt x="265" y="2037"/>
                  </a:lnTo>
                  <a:lnTo>
                    <a:pt x="266" y="2033"/>
                  </a:lnTo>
                  <a:lnTo>
                    <a:pt x="263" y="2027"/>
                  </a:lnTo>
                  <a:lnTo>
                    <a:pt x="268" y="2022"/>
                  </a:lnTo>
                  <a:lnTo>
                    <a:pt x="270" y="2017"/>
                  </a:lnTo>
                  <a:lnTo>
                    <a:pt x="270" y="2010"/>
                  </a:lnTo>
                  <a:lnTo>
                    <a:pt x="266" y="2004"/>
                  </a:lnTo>
                  <a:lnTo>
                    <a:pt x="272" y="2005"/>
                  </a:lnTo>
                  <a:lnTo>
                    <a:pt x="274" y="2008"/>
                  </a:lnTo>
                  <a:lnTo>
                    <a:pt x="276" y="2014"/>
                  </a:lnTo>
                  <a:lnTo>
                    <a:pt x="276" y="2021"/>
                  </a:lnTo>
                  <a:lnTo>
                    <a:pt x="278" y="2026"/>
                  </a:lnTo>
                  <a:lnTo>
                    <a:pt x="281" y="2027"/>
                  </a:lnTo>
                  <a:lnTo>
                    <a:pt x="285" y="2026"/>
                  </a:lnTo>
                  <a:lnTo>
                    <a:pt x="289" y="2027"/>
                  </a:lnTo>
                  <a:lnTo>
                    <a:pt x="299" y="2030"/>
                  </a:lnTo>
                  <a:lnTo>
                    <a:pt x="304" y="2035"/>
                  </a:lnTo>
                  <a:lnTo>
                    <a:pt x="319" y="2068"/>
                  </a:lnTo>
                  <a:lnTo>
                    <a:pt x="322" y="2077"/>
                  </a:lnTo>
                  <a:lnTo>
                    <a:pt x="321" y="2084"/>
                  </a:lnTo>
                  <a:lnTo>
                    <a:pt x="318" y="2089"/>
                  </a:lnTo>
                  <a:lnTo>
                    <a:pt x="315" y="2098"/>
                  </a:lnTo>
                  <a:lnTo>
                    <a:pt x="313" y="2107"/>
                  </a:lnTo>
                  <a:lnTo>
                    <a:pt x="313" y="2114"/>
                  </a:lnTo>
                  <a:lnTo>
                    <a:pt x="314" y="2117"/>
                  </a:lnTo>
                  <a:lnTo>
                    <a:pt x="318" y="2120"/>
                  </a:lnTo>
                  <a:lnTo>
                    <a:pt x="321" y="2125"/>
                  </a:lnTo>
                  <a:lnTo>
                    <a:pt x="322" y="2130"/>
                  </a:lnTo>
                  <a:lnTo>
                    <a:pt x="324" y="2135"/>
                  </a:lnTo>
                  <a:lnTo>
                    <a:pt x="325" y="2140"/>
                  </a:lnTo>
                  <a:lnTo>
                    <a:pt x="327" y="2144"/>
                  </a:lnTo>
                  <a:lnTo>
                    <a:pt x="331" y="2147"/>
                  </a:lnTo>
                  <a:lnTo>
                    <a:pt x="334" y="2150"/>
                  </a:lnTo>
                  <a:lnTo>
                    <a:pt x="338" y="2152"/>
                  </a:lnTo>
                  <a:lnTo>
                    <a:pt x="342" y="2153"/>
                  </a:lnTo>
                  <a:lnTo>
                    <a:pt x="346" y="2154"/>
                  </a:lnTo>
                  <a:lnTo>
                    <a:pt x="352" y="2153"/>
                  </a:lnTo>
                  <a:lnTo>
                    <a:pt x="352" y="2152"/>
                  </a:lnTo>
                  <a:lnTo>
                    <a:pt x="351" y="2150"/>
                  </a:lnTo>
                  <a:lnTo>
                    <a:pt x="356" y="2144"/>
                  </a:lnTo>
                  <a:lnTo>
                    <a:pt x="357" y="2141"/>
                  </a:lnTo>
                  <a:lnTo>
                    <a:pt x="359" y="2141"/>
                  </a:lnTo>
                  <a:lnTo>
                    <a:pt x="362" y="2144"/>
                  </a:lnTo>
                  <a:lnTo>
                    <a:pt x="363" y="2147"/>
                  </a:lnTo>
                  <a:lnTo>
                    <a:pt x="361" y="2158"/>
                  </a:lnTo>
                  <a:lnTo>
                    <a:pt x="361" y="2163"/>
                  </a:lnTo>
                  <a:lnTo>
                    <a:pt x="364" y="2167"/>
                  </a:lnTo>
                  <a:lnTo>
                    <a:pt x="384" y="2183"/>
                  </a:lnTo>
                  <a:lnTo>
                    <a:pt x="391" y="2197"/>
                  </a:lnTo>
                  <a:lnTo>
                    <a:pt x="381" y="2206"/>
                  </a:lnTo>
                  <a:lnTo>
                    <a:pt x="363" y="2213"/>
                  </a:lnTo>
                  <a:lnTo>
                    <a:pt x="350" y="2219"/>
                  </a:lnTo>
                  <a:lnTo>
                    <a:pt x="334" y="2218"/>
                  </a:lnTo>
                  <a:lnTo>
                    <a:pt x="325" y="2211"/>
                  </a:lnTo>
                  <a:lnTo>
                    <a:pt x="322" y="2213"/>
                  </a:lnTo>
                  <a:lnTo>
                    <a:pt x="321" y="2216"/>
                  </a:lnTo>
                  <a:lnTo>
                    <a:pt x="317" y="2218"/>
                  </a:lnTo>
                  <a:lnTo>
                    <a:pt x="303" y="2224"/>
                  </a:lnTo>
                  <a:lnTo>
                    <a:pt x="295" y="2228"/>
                  </a:lnTo>
                  <a:lnTo>
                    <a:pt x="291" y="2233"/>
                  </a:lnTo>
                  <a:lnTo>
                    <a:pt x="303" y="2232"/>
                  </a:lnTo>
                  <a:lnTo>
                    <a:pt x="337" y="2223"/>
                  </a:lnTo>
                  <a:lnTo>
                    <a:pt x="384" y="2217"/>
                  </a:lnTo>
                  <a:lnTo>
                    <a:pt x="434" y="2205"/>
                  </a:lnTo>
                  <a:lnTo>
                    <a:pt x="458" y="2192"/>
                  </a:lnTo>
                  <a:lnTo>
                    <a:pt x="466" y="2174"/>
                  </a:lnTo>
                  <a:lnTo>
                    <a:pt x="463" y="2176"/>
                  </a:lnTo>
                  <a:lnTo>
                    <a:pt x="459" y="2178"/>
                  </a:lnTo>
                  <a:lnTo>
                    <a:pt x="455" y="2179"/>
                  </a:lnTo>
                  <a:lnTo>
                    <a:pt x="450" y="2179"/>
                  </a:lnTo>
                  <a:lnTo>
                    <a:pt x="452" y="2171"/>
                  </a:lnTo>
                  <a:lnTo>
                    <a:pt x="450" y="2166"/>
                  </a:lnTo>
                  <a:lnTo>
                    <a:pt x="447" y="2162"/>
                  </a:lnTo>
                  <a:lnTo>
                    <a:pt x="445" y="2155"/>
                  </a:lnTo>
                  <a:lnTo>
                    <a:pt x="448" y="2155"/>
                  </a:lnTo>
                  <a:lnTo>
                    <a:pt x="450" y="2157"/>
                  </a:lnTo>
                  <a:lnTo>
                    <a:pt x="457" y="2163"/>
                  </a:lnTo>
                  <a:lnTo>
                    <a:pt x="460" y="2166"/>
                  </a:lnTo>
                  <a:lnTo>
                    <a:pt x="460" y="2169"/>
                  </a:lnTo>
                  <a:lnTo>
                    <a:pt x="462" y="2171"/>
                  </a:lnTo>
                  <a:lnTo>
                    <a:pt x="468" y="2171"/>
                  </a:lnTo>
                  <a:lnTo>
                    <a:pt x="477" y="2168"/>
                  </a:lnTo>
                  <a:lnTo>
                    <a:pt x="481" y="2162"/>
                  </a:lnTo>
                  <a:lnTo>
                    <a:pt x="484" y="2156"/>
                  </a:lnTo>
                  <a:lnTo>
                    <a:pt x="489" y="2153"/>
                  </a:lnTo>
                  <a:lnTo>
                    <a:pt x="498" y="2149"/>
                  </a:lnTo>
                  <a:lnTo>
                    <a:pt x="502" y="2143"/>
                  </a:lnTo>
                  <a:lnTo>
                    <a:pt x="504" y="2136"/>
                  </a:lnTo>
                  <a:lnTo>
                    <a:pt x="508" y="2128"/>
                  </a:lnTo>
                  <a:lnTo>
                    <a:pt x="522" y="2110"/>
                  </a:lnTo>
                  <a:lnTo>
                    <a:pt x="522" y="2106"/>
                  </a:lnTo>
                  <a:lnTo>
                    <a:pt x="525" y="2105"/>
                  </a:lnTo>
                  <a:lnTo>
                    <a:pt x="521" y="2104"/>
                  </a:lnTo>
                  <a:lnTo>
                    <a:pt x="517" y="2101"/>
                  </a:lnTo>
                  <a:lnTo>
                    <a:pt x="514" y="2098"/>
                  </a:lnTo>
                  <a:lnTo>
                    <a:pt x="511" y="2095"/>
                  </a:lnTo>
                  <a:lnTo>
                    <a:pt x="510" y="2092"/>
                  </a:lnTo>
                  <a:lnTo>
                    <a:pt x="513" y="2093"/>
                  </a:lnTo>
                  <a:lnTo>
                    <a:pt x="513" y="2093"/>
                  </a:lnTo>
                  <a:lnTo>
                    <a:pt x="503" y="2072"/>
                  </a:lnTo>
                  <a:lnTo>
                    <a:pt x="501" y="2065"/>
                  </a:lnTo>
                  <a:lnTo>
                    <a:pt x="502" y="2063"/>
                  </a:lnTo>
                  <a:lnTo>
                    <a:pt x="503" y="2059"/>
                  </a:lnTo>
                  <a:lnTo>
                    <a:pt x="508" y="2047"/>
                  </a:lnTo>
                  <a:lnTo>
                    <a:pt x="510" y="2035"/>
                  </a:lnTo>
                  <a:lnTo>
                    <a:pt x="510" y="2019"/>
                  </a:lnTo>
                  <a:lnTo>
                    <a:pt x="510" y="2012"/>
                  </a:lnTo>
                  <a:lnTo>
                    <a:pt x="509" y="2008"/>
                  </a:lnTo>
                  <a:lnTo>
                    <a:pt x="507" y="2006"/>
                  </a:lnTo>
                  <a:lnTo>
                    <a:pt x="504" y="2004"/>
                  </a:lnTo>
                  <a:lnTo>
                    <a:pt x="471" y="1988"/>
                  </a:lnTo>
                  <a:lnTo>
                    <a:pt x="465" y="1985"/>
                  </a:lnTo>
                  <a:lnTo>
                    <a:pt x="459" y="1978"/>
                  </a:lnTo>
                  <a:lnTo>
                    <a:pt x="449" y="1964"/>
                  </a:lnTo>
                  <a:lnTo>
                    <a:pt x="447" y="1961"/>
                  </a:lnTo>
                  <a:lnTo>
                    <a:pt x="426" y="1945"/>
                  </a:lnTo>
                  <a:lnTo>
                    <a:pt x="421" y="1940"/>
                  </a:lnTo>
                  <a:lnTo>
                    <a:pt x="417" y="1934"/>
                  </a:lnTo>
                  <a:lnTo>
                    <a:pt x="415" y="1930"/>
                  </a:lnTo>
                  <a:lnTo>
                    <a:pt x="414" y="1927"/>
                  </a:lnTo>
                  <a:lnTo>
                    <a:pt x="414" y="1924"/>
                  </a:lnTo>
                  <a:lnTo>
                    <a:pt x="414" y="1921"/>
                  </a:lnTo>
                  <a:lnTo>
                    <a:pt x="415" y="1917"/>
                  </a:lnTo>
                  <a:lnTo>
                    <a:pt x="421" y="1899"/>
                  </a:lnTo>
                  <a:lnTo>
                    <a:pt x="421" y="1896"/>
                  </a:lnTo>
                  <a:lnTo>
                    <a:pt x="418" y="1876"/>
                  </a:lnTo>
                  <a:lnTo>
                    <a:pt x="420" y="1869"/>
                  </a:lnTo>
                  <a:lnTo>
                    <a:pt x="437" y="1867"/>
                  </a:lnTo>
                  <a:lnTo>
                    <a:pt x="498" y="1860"/>
                  </a:lnTo>
                  <a:lnTo>
                    <a:pt x="559" y="1853"/>
                  </a:lnTo>
                  <a:lnTo>
                    <a:pt x="620" y="1846"/>
                  </a:lnTo>
                  <a:lnTo>
                    <a:pt x="680" y="1839"/>
                  </a:lnTo>
                  <a:lnTo>
                    <a:pt x="741" y="1832"/>
                  </a:lnTo>
                  <a:lnTo>
                    <a:pt x="802" y="1824"/>
                  </a:lnTo>
                  <a:lnTo>
                    <a:pt x="863" y="1817"/>
                  </a:lnTo>
                  <a:lnTo>
                    <a:pt x="923" y="1809"/>
                  </a:lnTo>
                  <a:lnTo>
                    <a:pt x="984" y="1802"/>
                  </a:lnTo>
                  <a:lnTo>
                    <a:pt x="1044" y="1794"/>
                  </a:lnTo>
                  <a:lnTo>
                    <a:pt x="1105" y="1787"/>
                  </a:lnTo>
                  <a:lnTo>
                    <a:pt x="1166" y="1778"/>
                  </a:lnTo>
                  <a:lnTo>
                    <a:pt x="1226" y="1770"/>
                  </a:lnTo>
                  <a:lnTo>
                    <a:pt x="1287" y="1763"/>
                  </a:lnTo>
                  <a:lnTo>
                    <a:pt x="1347" y="1754"/>
                  </a:lnTo>
                  <a:lnTo>
                    <a:pt x="1408" y="1746"/>
                  </a:lnTo>
                  <a:lnTo>
                    <a:pt x="1409" y="1744"/>
                  </a:lnTo>
                  <a:lnTo>
                    <a:pt x="1411" y="1741"/>
                  </a:lnTo>
                  <a:lnTo>
                    <a:pt x="1411" y="1737"/>
                  </a:lnTo>
                  <a:lnTo>
                    <a:pt x="1410" y="173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40" name="Freeform 341">
              <a:extLst>
                <a:ext uri="{FF2B5EF4-FFF2-40B4-BE49-F238E27FC236}">
                  <a16:creationId xmlns:a16="http://schemas.microsoft.com/office/drawing/2014/main" xmlns="" id="{9E6ED7BC-4AA4-4CDF-8E75-116580356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6000" y="4070899"/>
              <a:ext cx="1816515" cy="982730"/>
            </a:xfrm>
            <a:custGeom>
              <a:avLst/>
              <a:gdLst>
                <a:gd name="T0" fmla="*/ 2789 w 7100"/>
                <a:gd name="T1" fmla="*/ 3615 h 3814"/>
                <a:gd name="T2" fmla="*/ 2695 w 7100"/>
                <a:gd name="T3" fmla="*/ 1533 h 3814"/>
                <a:gd name="T4" fmla="*/ 2547 w 7100"/>
                <a:gd name="T5" fmla="*/ 3649 h 3814"/>
                <a:gd name="T6" fmla="*/ 3270 w 7100"/>
                <a:gd name="T7" fmla="*/ 3476 h 3814"/>
                <a:gd name="T8" fmla="*/ 3549 w 7100"/>
                <a:gd name="T9" fmla="*/ 3533 h 3814"/>
                <a:gd name="T10" fmla="*/ 3027 w 7100"/>
                <a:gd name="T11" fmla="*/ 3450 h 3814"/>
                <a:gd name="T12" fmla="*/ 948 w 7100"/>
                <a:gd name="T13" fmla="*/ 3662 h 3814"/>
                <a:gd name="T14" fmla="*/ 1225 w 7100"/>
                <a:gd name="T15" fmla="*/ 3712 h 3814"/>
                <a:gd name="T16" fmla="*/ 28 w 7100"/>
                <a:gd name="T17" fmla="*/ 2953 h 3814"/>
                <a:gd name="T18" fmla="*/ 2164 w 7100"/>
                <a:gd name="T19" fmla="*/ 3769 h 3814"/>
                <a:gd name="T20" fmla="*/ 2329 w 7100"/>
                <a:gd name="T21" fmla="*/ 3773 h 3814"/>
                <a:gd name="T22" fmla="*/ 1612 w 7100"/>
                <a:gd name="T23" fmla="*/ 3790 h 3814"/>
                <a:gd name="T24" fmla="*/ 6756 w 7100"/>
                <a:gd name="T25" fmla="*/ 2848 h 3814"/>
                <a:gd name="T26" fmla="*/ 5068 w 7100"/>
                <a:gd name="T27" fmla="*/ 233 h 3814"/>
                <a:gd name="T28" fmla="*/ 4318 w 7100"/>
                <a:gd name="T29" fmla="*/ 145 h 3814"/>
                <a:gd name="T30" fmla="*/ 3820 w 7100"/>
                <a:gd name="T31" fmla="*/ 129 h 3814"/>
                <a:gd name="T32" fmla="*/ 3510 w 7100"/>
                <a:gd name="T33" fmla="*/ 350 h 3814"/>
                <a:gd name="T34" fmla="*/ 3576 w 7100"/>
                <a:gd name="T35" fmla="*/ 1012 h 3814"/>
                <a:gd name="T36" fmla="*/ 3244 w 7100"/>
                <a:gd name="T37" fmla="*/ 984 h 3814"/>
                <a:gd name="T38" fmla="*/ 3384 w 7100"/>
                <a:gd name="T39" fmla="*/ 1432 h 3814"/>
                <a:gd name="T40" fmla="*/ 3191 w 7100"/>
                <a:gd name="T41" fmla="*/ 1725 h 3814"/>
                <a:gd name="T42" fmla="*/ 3106 w 7100"/>
                <a:gd name="T43" fmla="*/ 2020 h 3814"/>
                <a:gd name="T44" fmla="*/ 3043 w 7100"/>
                <a:gd name="T45" fmla="*/ 2254 h 3814"/>
                <a:gd name="T46" fmla="*/ 3338 w 7100"/>
                <a:gd name="T47" fmla="*/ 2601 h 3814"/>
                <a:gd name="T48" fmla="*/ 3658 w 7100"/>
                <a:gd name="T49" fmla="*/ 2716 h 3814"/>
                <a:gd name="T50" fmla="*/ 3732 w 7100"/>
                <a:gd name="T51" fmla="*/ 3017 h 3814"/>
                <a:gd name="T52" fmla="*/ 3082 w 7100"/>
                <a:gd name="T53" fmla="*/ 3476 h 3814"/>
                <a:gd name="T54" fmla="*/ 3470 w 7100"/>
                <a:gd name="T55" fmla="*/ 3354 h 3814"/>
                <a:gd name="T56" fmla="*/ 3682 w 7100"/>
                <a:gd name="T57" fmla="*/ 3261 h 3814"/>
                <a:gd name="T58" fmla="*/ 3996 w 7100"/>
                <a:gd name="T59" fmla="*/ 2991 h 3814"/>
                <a:gd name="T60" fmla="*/ 4208 w 7100"/>
                <a:gd name="T61" fmla="*/ 2598 h 3814"/>
                <a:gd name="T62" fmla="*/ 4674 w 7100"/>
                <a:gd name="T63" fmla="*/ 2116 h 3814"/>
                <a:gd name="T64" fmla="*/ 4602 w 7100"/>
                <a:gd name="T65" fmla="*/ 2536 h 3814"/>
                <a:gd name="T66" fmla="*/ 4821 w 7100"/>
                <a:gd name="T67" fmla="*/ 2364 h 3814"/>
                <a:gd name="T68" fmla="*/ 4826 w 7100"/>
                <a:gd name="T69" fmla="*/ 2227 h 3814"/>
                <a:gd name="T70" fmla="*/ 5038 w 7100"/>
                <a:gd name="T71" fmla="*/ 2237 h 3814"/>
                <a:gd name="T72" fmla="*/ 5744 w 7100"/>
                <a:gd name="T73" fmla="*/ 2304 h 3814"/>
                <a:gd name="T74" fmla="*/ 6180 w 7100"/>
                <a:gd name="T75" fmla="*/ 2566 h 3814"/>
                <a:gd name="T76" fmla="*/ 6193 w 7100"/>
                <a:gd name="T77" fmla="*/ 2434 h 3814"/>
                <a:gd name="T78" fmla="*/ 6431 w 7100"/>
                <a:gd name="T79" fmla="*/ 2472 h 3814"/>
                <a:gd name="T80" fmla="*/ 6651 w 7100"/>
                <a:gd name="T81" fmla="*/ 2698 h 3814"/>
                <a:gd name="T82" fmla="*/ 7024 w 7100"/>
                <a:gd name="T83" fmla="*/ 3024 h 3814"/>
                <a:gd name="T84" fmla="*/ 3490 w 7100"/>
                <a:gd name="T85" fmla="*/ 2704 h 3814"/>
                <a:gd name="T86" fmla="*/ 6662 w 7100"/>
                <a:gd name="T87" fmla="*/ 3003 h 3814"/>
                <a:gd name="T88" fmla="*/ 6669 w 7100"/>
                <a:gd name="T89" fmla="*/ 3093 h 3814"/>
                <a:gd name="T90" fmla="*/ 6815 w 7100"/>
                <a:gd name="T91" fmla="*/ 3002 h 3814"/>
                <a:gd name="T92" fmla="*/ 6773 w 7100"/>
                <a:gd name="T93" fmla="*/ 3076 h 3814"/>
                <a:gd name="T94" fmla="*/ 6807 w 7100"/>
                <a:gd name="T95" fmla="*/ 3191 h 3814"/>
                <a:gd name="T96" fmla="*/ 2991 w 7100"/>
                <a:gd name="T97" fmla="*/ 1945 h 3814"/>
                <a:gd name="T98" fmla="*/ 6797 w 7100"/>
                <a:gd name="T99" fmla="*/ 2878 h 3814"/>
                <a:gd name="T100" fmla="*/ 4341 w 7100"/>
                <a:gd name="T101" fmla="*/ 2831 h 3814"/>
                <a:gd name="T102" fmla="*/ 4824 w 7100"/>
                <a:gd name="T103" fmla="*/ 2240 h 3814"/>
                <a:gd name="T104" fmla="*/ 4280 w 7100"/>
                <a:gd name="T105" fmla="*/ 2929 h 3814"/>
                <a:gd name="T106" fmla="*/ 4267 w 7100"/>
                <a:gd name="T107" fmla="*/ 2956 h 3814"/>
                <a:gd name="T108" fmla="*/ 4187 w 7100"/>
                <a:gd name="T109" fmla="*/ 3163 h 3814"/>
                <a:gd name="T110" fmla="*/ 6199 w 7100"/>
                <a:gd name="T111" fmla="*/ 2658 h 3814"/>
                <a:gd name="T112" fmla="*/ 6208 w 7100"/>
                <a:gd name="T113" fmla="*/ 2581 h 3814"/>
                <a:gd name="T114" fmla="*/ 6434 w 7100"/>
                <a:gd name="T115" fmla="*/ 2696 h 3814"/>
                <a:gd name="T116" fmla="*/ 6579 w 7100"/>
                <a:gd name="T117" fmla="*/ 2991 h 3814"/>
                <a:gd name="T118" fmla="*/ 6554 w 7100"/>
                <a:gd name="T119" fmla="*/ 2811 h 3814"/>
                <a:gd name="T120" fmla="*/ 6296 w 7100"/>
                <a:gd name="T121" fmla="*/ 2751 h 3814"/>
                <a:gd name="T122" fmla="*/ 6405 w 7100"/>
                <a:gd name="T123" fmla="*/ 2864 h 3814"/>
                <a:gd name="T124" fmla="*/ 4910 w 7100"/>
                <a:gd name="T125" fmla="*/ 2453 h 3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00" h="3814">
                  <a:moveTo>
                    <a:pt x="2885" y="1068"/>
                  </a:moveTo>
                  <a:lnTo>
                    <a:pt x="2886" y="1068"/>
                  </a:lnTo>
                  <a:lnTo>
                    <a:pt x="2888" y="1067"/>
                  </a:lnTo>
                  <a:lnTo>
                    <a:pt x="2888" y="1064"/>
                  </a:lnTo>
                  <a:lnTo>
                    <a:pt x="2888" y="1062"/>
                  </a:lnTo>
                  <a:lnTo>
                    <a:pt x="2887" y="1062"/>
                  </a:lnTo>
                  <a:lnTo>
                    <a:pt x="2885" y="1063"/>
                  </a:lnTo>
                  <a:lnTo>
                    <a:pt x="2883" y="1065"/>
                  </a:lnTo>
                  <a:lnTo>
                    <a:pt x="2884" y="1067"/>
                  </a:lnTo>
                  <a:lnTo>
                    <a:pt x="2885" y="1068"/>
                  </a:lnTo>
                  <a:close/>
                  <a:moveTo>
                    <a:pt x="2835" y="2353"/>
                  </a:moveTo>
                  <a:lnTo>
                    <a:pt x="2839" y="2354"/>
                  </a:lnTo>
                  <a:lnTo>
                    <a:pt x="2841" y="2355"/>
                  </a:lnTo>
                  <a:lnTo>
                    <a:pt x="2844" y="2361"/>
                  </a:lnTo>
                  <a:lnTo>
                    <a:pt x="2846" y="2363"/>
                  </a:lnTo>
                  <a:lnTo>
                    <a:pt x="2852" y="2364"/>
                  </a:lnTo>
                  <a:lnTo>
                    <a:pt x="2856" y="2364"/>
                  </a:lnTo>
                  <a:lnTo>
                    <a:pt x="2857" y="2364"/>
                  </a:lnTo>
                  <a:lnTo>
                    <a:pt x="2857" y="2367"/>
                  </a:lnTo>
                  <a:lnTo>
                    <a:pt x="2861" y="2366"/>
                  </a:lnTo>
                  <a:lnTo>
                    <a:pt x="2864" y="2366"/>
                  </a:lnTo>
                  <a:lnTo>
                    <a:pt x="2868" y="2367"/>
                  </a:lnTo>
                  <a:lnTo>
                    <a:pt x="2875" y="2373"/>
                  </a:lnTo>
                  <a:lnTo>
                    <a:pt x="2877" y="2374"/>
                  </a:lnTo>
                  <a:lnTo>
                    <a:pt x="2878" y="2375"/>
                  </a:lnTo>
                  <a:lnTo>
                    <a:pt x="2880" y="2378"/>
                  </a:lnTo>
                  <a:lnTo>
                    <a:pt x="2883" y="2380"/>
                  </a:lnTo>
                  <a:lnTo>
                    <a:pt x="2885" y="2384"/>
                  </a:lnTo>
                  <a:lnTo>
                    <a:pt x="2886" y="2388"/>
                  </a:lnTo>
                  <a:lnTo>
                    <a:pt x="2886" y="2391"/>
                  </a:lnTo>
                  <a:lnTo>
                    <a:pt x="2888" y="2393"/>
                  </a:lnTo>
                  <a:lnTo>
                    <a:pt x="2892" y="2393"/>
                  </a:lnTo>
                  <a:lnTo>
                    <a:pt x="2896" y="2392"/>
                  </a:lnTo>
                  <a:lnTo>
                    <a:pt x="2899" y="2390"/>
                  </a:lnTo>
                  <a:lnTo>
                    <a:pt x="2899" y="2386"/>
                  </a:lnTo>
                  <a:lnTo>
                    <a:pt x="2897" y="2383"/>
                  </a:lnTo>
                  <a:lnTo>
                    <a:pt x="2895" y="2380"/>
                  </a:lnTo>
                  <a:lnTo>
                    <a:pt x="2893" y="2378"/>
                  </a:lnTo>
                  <a:lnTo>
                    <a:pt x="2887" y="2378"/>
                  </a:lnTo>
                  <a:lnTo>
                    <a:pt x="2883" y="2375"/>
                  </a:lnTo>
                  <a:lnTo>
                    <a:pt x="2882" y="2375"/>
                  </a:lnTo>
                  <a:lnTo>
                    <a:pt x="2885" y="2371"/>
                  </a:lnTo>
                  <a:lnTo>
                    <a:pt x="2891" y="2370"/>
                  </a:lnTo>
                  <a:lnTo>
                    <a:pt x="2897" y="2372"/>
                  </a:lnTo>
                  <a:lnTo>
                    <a:pt x="2897" y="2376"/>
                  </a:lnTo>
                  <a:lnTo>
                    <a:pt x="2907" y="2374"/>
                  </a:lnTo>
                  <a:lnTo>
                    <a:pt x="2909" y="2373"/>
                  </a:lnTo>
                  <a:lnTo>
                    <a:pt x="2910" y="2373"/>
                  </a:lnTo>
                  <a:lnTo>
                    <a:pt x="2914" y="2371"/>
                  </a:lnTo>
                  <a:lnTo>
                    <a:pt x="2916" y="2369"/>
                  </a:lnTo>
                  <a:lnTo>
                    <a:pt x="2913" y="2367"/>
                  </a:lnTo>
                  <a:lnTo>
                    <a:pt x="2916" y="2365"/>
                  </a:lnTo>
                  <a:lnTo>
                    <a:pt x="2917" y="2367"/>
                  </a:lnTo>
                  <a:lnTo>
                    <a:pt x="2918" y="2369"/>
                  </a:lnTo>
                  <a:lnTo>
                    <a:pt x="2920" y="2371"/>
                  </a:lnTo>
                  <a:lnTo>
                    <a:pt x="2924" y="2372"/>
                  </a:lnTo>
                  <a:lnTo>
                    <a:pt x="2927" y="2372"/>
                  </a:lnTo>
                  <a:lnTo>
                    <a:pt x="2937" y="2369"/>
                  </a:lnTo>
                  <a:lnTo>
                    <a:pt x="2939" y="2368"/>
                  </a:lnTo>
                  <a:lnTo>
                    <a:pt x="2940" y="2365"/>
                  </a:lnTo>
                  <a:lnTo>
                    <a:pt x="2941" y="2365"/>
                  </a:lnTo>
                  <a:lnTo>
                    <a:pt x="2942" y="2368"/>
                  </a:lnTo>
                  <a:lnTo>
                    <a:pt x="2943" y="2370"/>
                  </a:lnTo>
                  <a:lnTo>
                    <a:pt x="2946" y="2371"/>
                  </a:lnTo>
                  <a:lnTo>
                    <a:pt x="2956" y="2371"/>
                  </a:lnTo>
                  <a:lnTo>
                    <a:pt x="2959" y="2370"/>
                  </a:lnTo>
                  <a:lnTo>
                    <a:pt x="2960" y="2369"/>
                  </a:lnTo>
                  <a:lnTo>
                    <a:pt x="2961" y="2368"/>
                  </a:lnTo>
                  <a:lnTo>
                    <a:pt x="2962" y="2367"/>
                  </a:lnTo>
                  <a:lnTo>
                    <a:pt x="2962" y="2365"/>
                  </a:lnTo>
                  <a:lnTo>
                    <a:pt x="2962" y="2363"/>
                  </a:lnTo>
                  <a:lnTo>
                    <a:pt x="2961" y="2363"/>
                  </a:lnTo>
                  <a:lnTo>
                    <a:pt x="2959" y="2363"/>
                  </a:lnTo>
                  <a:lnTo>
                    <a:pt x="2960" y="2360"/>
                  </a:lnTo>
                  <a:lnTo>
                    <a:pt x="2962" y="2359"/>
                  </a:lnTo>
                  <a:lnTo>
                    <a:pt x="2963" y="2358"/>
                  </a:lnTo>
                  <a:lnTo>
                    <a:pt x="2965" y="2356"/>
                  </a:lnTo>
                  <a:lnTo>
                    <a:pt x="2963" y="2356"/>
                  </a:lnTo>
                  <a:lnTo>
                    <a:pt x="2959" y="2358"/>
                  </a:lnTo>
                  <a:lnTo>
                    <a:pt x="2958" y="2358"/>
                  </a:lnTo>
                  <a:lnTo>
                    <a:pt x="2957" y="2357"/>
                  </a:lnTo>
                  <a:lnTo>
                    <a:pt x="2956" y="2353"/>
                  </a:lnTo>
                  <a:lnTo>
                    <a:pt x="2955" y="2352"/>
                  </a:lnTo>
                  <a:lnTo>
                    <a:pt x="2955" y="2350"/>
                  </a:lnTo>
                  <a:lnTo>
                    <a:pt x="2956" y="2349"/>
                  </a:lnTo>
                  <a:lnTo>
                    <a:pt x="2956" y="2348"/>
                  </a:lnTo>
                  <a:lnTo>
                    <a:pt x="2958" y="2346"/>
                  </a:lnTo>
                  <a:lnTo>
                    <a:pt x="2955" y="2344"/>
                  </a:lnTo>
                  <a:lnTo>
                    <a:pt x="2954" y="2342"/>
                  </a:lnTo>
                  <a:lnTo>
                    <a:pt x="2953" y="2337"/>
                  </a:lnTo>
                  <a:lnTo>
                    <a:pt x="2952" y="2336"/>
                  </a:lnTo>
                  <a:lnTo>
                    <a:pt x="2948" y="2335"/>
                  </a:lnTo>
                  <a:lnTo>
                    <a:pt x="2953" y="2330"/>
                  </a:lnTo>
                  <a:lnTo>
                    <a:pt x="2955" y="2328"/>
                  </a:lnTo>
                  <a:lnTo>
                    <a:pt x="2956" y="2325"/>
                  </a:lnTo>
                  <a:lnTo>
                    <a:pt x="2956" y="2323"/>
                  </a:lnTo>
                  <a:lnTo>
                    <a:pt x="2956" y="2322"/>
                  </a:lnTo>
                  <a:lnTo>
                    <a:pt x="2955" y="2322"/>
                  </a:lnTo>
                  <a:lnTo>
                    <a:pt x="2955" y="2321"/>
                  </a:lnTo>
                  <a:lnTo>
                    <a:pt x="2955" y="2320"/>
                  </a:lnTo>
                  <a:lnTo>
                    <a:pt x="2955" y="2319"/>
                  </a:lnTo>
                  <a:lnTo>
                    <a:pt x="2956" y="2318"/>
                  </a:lnTo>
                  <a:lnTo>
                    <a:pt x="2957" y="2317"/>
                  </a:lnTo>
                  <a:lnTo>
                    <a:pt x="2955" y="2317"/>
                  </a:lnTo>
                  <a:lnTo>
                    <a:pt x="2953" y="2316"/>
                  </a:lnTo>
                  <a:lnTo>
                    <a:pt x="2952" y="2315"/>
                  </a:lnTo>
                  <a:lnTo>
                    <a:pt x="2952" y="2312"/>
                  </a:lnTo>
                  <a:lnTo>
                    <a:pt x="2953" y="2311"/>
                  </a:lnTo>
                  <a:lnTo>
                    <a:pt x="2959" y="2305"/>
                  </a:lnTo>
                  <a:lnTo>
                    <a:pt x="2957" y="2300"/>
                  </a:lnTo>
                  <a:lnTo>
                    <a:pt x="2956" y="2297"/>
                  </a:lnTo>
                  <a:lnTo>
                    <a:pt x="2956" y="2296"/>
                  </a:lnTo>
                  <a:lnTo>
                    <a:pt x="2958" y="2295"/>
                  </a:lnTo>
                  <a:lnTo>
                    <a:pt x="2960" y="2293"/>
                  </a:lnTo>
                  <a:lnTo>
                    <a:pt x="2961" y="2291"/>
                  </a:lnTo>
                  <a:lnTo>
                    <a:pt x="2960" y="2289"/>
                  </a:lnTo>
                  <a:lnTo>
                    <a:pt x="2961" y="2288"/>
                  </a:lnTo>
                  <a:lnTo>
                    <a:pt x="2961" y="2288"/>
                  </a:lnTo>
                  <a:lnTo>
                    <a:pt x="2962" y="2286"/>
                  </a:lnTo>
                  <a:lnTo>
                    <a:pt x="2958" y="2284"/>
                  </a:lnTo>
                  <a:lnTo>
                    <a:pt x="2960" y="2283"/>
                  </a:lnTo>
                  <a:lnTo>
                    <a:pt x="2959" y="2281"/>
                  </a:lnTo>
                  <a:lnTo>
                    <a:pt x="2956" y="2281"/>
                  </a:lnTo>
                  <a:lnTo>
                    <a:pt x="2954" y="2280"/>
                  </a:lnTo>
                  <a:lnTo>
                    <a:pt x="2954" y="2279"/>
                  </a:lnTo>
                  <a:lnTo>
                    <a:pt x="2953" y="2277"/>
                  </a:lnTo>
                  <a:lnTo>
                    <a:pt x="2952" y="2276"/>
                  </a:lnTo>
                  <a:lnTo>
                    <a:pt x="2950" y="2274"/>
                  </a:lnTo>
                  <a:lnTo>
                    <a:pt x="2942" y="2272"/>
                  </a:lnTo>
                  <a:lnTo>
                    <a:pt x="2941" y="2273"/>
                  </a:lnTo>
                  <a:lnTo>
                    <a:pt x="2938" y="2276"/>
                  </a:lnTo>
                  <a:lnTo>
                    <a:pt x="2930" y="2276"/>
                  </a:lnTo>
                  <a:lnTo>
                    <a:pt x="2924" y="2273"/>
                  </a:lnTo>
                  <a:lnTo>
                    <a:pt x="2922" y="2272"/>
                  </a:lnTo>
                  <a:lnTo>
                    <a:pt x="2922" y="2271"/>
                  </a:lnTo>
                  <a:lnTo>
                    <a:pt x="2923" y="2270"/>
                  </a:lnTo>
                  <a:lnTo>
                    <a:pt x="2923" y="2269"/>
                  </a:lnTo>
                  <a:lnTo>
                    <a:pt x="2924" y="2269"/>
                  </a:lnTo>
                  <a:lnTo>
                    <a:pt x="2922" y="2266"/>
                  </a:lnTo>
                  <a:lnTo>
                    <a:pt x="2922" y="2263"/>
                  </a:lnTo>
                  <a:lnTo>
                    <a:pt x="2921" y="2259"/>
                  </a:lnTo>
                  <a:lnTo>
                    <a:pt x="2921" y="2255"/>
                  </a:lnTo>
                  <a:lnTo>
                    <a:pt x="2922" y="2253"/>
                  </a:lnTo>
                  <a:lnTo>
                    <a:pt x="2921" y="2251"/>
                  </a:lnTo>
                  <a:lnTo>
                    <a:pt x="2920" y="2250"/>
                  </a:lnTo>
                  <a:lnTo>
                    <a:pt x="2917" y="2248"/>
                  </a:lnTo>
                  <a:lnTo>
                    <a:pt x="2918" y="2253"/>
                  </a:lnTo>
                  <a:lnTo>
                    <a:pt x="2918" y="2256"/>
                  </a:lnTo>
                  <a:lnTo>
                    <a:pt x="2918" y="2259"/>
                  </a:lnTo>
                  <a:lnTo>
                    <a:pt x="2916" y="2260"/>
                  </a:lnTo>
                  <a:lnTo>
                    <a:pt x="2913" y="2260"/>
                  </a:lnTo>
                  <a:lnTo>
                    <a:pt x="2912" y="2258"/>
                  </a:lnTo>
                  <a:lnTo>
                    <a:pt x="2913" y="2255"/>
                  </a:lnTo>
                  <a:lnTo>
                    <a:pt x="2899" y="2257"/>
                  </a:lnTo>
                  <a:lnTo>
                    <a:pt x="2891" y="2262"/>
                  </a:lnTo>
                  <a:lnTo>
                    <a:pt x="2888" y="2262"/>
                  </a:lnTo>
                  <a:lnTo>
                    <a:pt x="2889" y="2261"/>
                  </a:lnTo>
                  <a:lnTo>
                    <a:pt x="2889" y="2260"/>
                  </a:lnTo>
                  <a:lnTo>
                    <a:pt x="2890" y="2260"/>
                  </a:lnTo>
                  <a:lnTo>
                    <a:pt x="2887" y="2254"/>
                  </a:lnTo>
                  <a:lnTo>
                    <a:pt x="2884" y="2253"/>
                  </a:lnTo>
                  <a:lnTo>
                    <a:pt x="2872" y="2257"/>
                  </a:lnTo>
                  <a:lnTo>
                    <a:pt x="2871" y="2258"/>
                  </a:lnTo>
                  <a:lnTo>
                    <a:pt x="2870" y="2263"/>
                  </a:lnTo>
                  <a:lnTo>
                    <a:pt x="2868" y="2266"/>
                  </a:lnTo>
                  <a:lnTo>
                    <a:pt x="2866" y="2265"/>
                  </a:lnTo>
                  <a:lnTo>
                    <a:pt x="2863" y="2262"/>
                  </a:lnTo>
                  <a:lnTo>
                    <a:pt x="2859" y="2261"/>
                  </a:lnTo>
                  <a:lnTo>
                    <a:pt x="2853" y="2264"/>
                  </a:lnTo>
                  <a:lnTo>
                    <a:pt x="2849" y="2264"/>
                  </a:lnTo>
                  <a:lnTo>
                    <a:pt x="2845" y="2266"/>
                  </a:lnTo>
                  <a:lnTo>
                    <a:pt x="2844" y="2267"/>
                  </a:lnTo>
                  <a:lnTo>
                    <a:pt x="2843" y="2269"/>
                  </a:lnTo>
                  <a:lnTo>
                    <a:pt x="2843" y="2271"/>
                  </a:lnTo>
                  <a:lnTo>
                    <a:pt x="2843" y="2271"/>
                  </a:lnTo>
                  <a:lnTo>
                    <a:pt x="2843" y="2273"/>
                  </a:lnTo>
                  <a:lnTo>
                    <a:pt x="2839" y="2282"/>
                  </a:lnTo>
                  <a:lnTo>
                    <a:pt x="2833" y="2282"/>
                  </a:lnTo>
                  <a:lnTo>
                    <a:pt x="2804" y="2271"/>
                  </a:lnTo>
                  <a:lnTo>
                    <a:pt x="2795" y="2270"/>
                  </a:lnTo>
                  <a:lnTo>
                    <a:pt x="2793" y="2270"/>
                  </a:lnTo>
                  <a:lnTo>
                    <a:pt x="2792" y="2268"/>
                  </a:lnTo>
                  <a:lnTo>
                    <a:pt x="2791" y="2267"/>
                  </a:lnTo>
                  <a:lnTo>
                    <a:pt x="2789" y="2267"/>
                  </a:lnTo>
                  <a:lnTo>
                    <a:pt x="2787" y="2267"/>
                  </a:lnTo>
                  <a:lnTo>
                    <a:pt x="2786" y="2268"/>
                  </a:lnTo>
                  <a:lnTo>
                    <a:pt x="2784" y="2269"/>
                  </a:lnTo>
                  <a:lnTo>
                    <a:pt x="2776" y="2270"/>
                  </a:lnTo>
                  <a:lnTo>
                    <a:pt x="2774" y="2270"/>
                  </a:lnTo>
                  <a:lnTo>
                    <a:pt x="2772" y="2268"/>
                  </a:lnTo>
                  <a:lnTo>
                    <a:pt x="2773" y="2273"/>
                  </a:lnTo>
                  <a:lnTo>
                    <a:pt x="2781" y="2287"/>
                  </a:lnTo>
                  <a:lnTo>
                    <a:pt x="2782" y="2290"/>
                  </a:lnTo>
                  <a:lnTo>
                    <a:pt x="2782" y="2292"/>
                  </a:lnTo>
                  <a:lnTo>
                    <a:pt x="2782" y="2294"/>
                  </a:lnTo>
                  <a:lnTo>
                    <a:pt x="2781" y="2299"/>
                  </a:lnTo>
                  <a:lnTo>
                    <a:pt x="2780" y="2300"/>
                  </a:lnTo>
                  <a:lnTo>
                    <a:pt x="2781" y="2303"/>
                  </a:lnTo>
                  <a:lnTo>
                    <a:pt x="2783" y="2304"/>
                  </a:lnTo>
                  <a:lnTo>
                    <a:pt x="2786" y="2304"/>
                  </a:lnTo>
                  <a:lnTo>
                    <a:pt x="2787" y="2300"/>
                  </a:lnTo>
                  <a:lnTo>
                    <a:pt x="2788" y="2300"/>
                  </a:lnTo>
                  <a:lnTo>
                    <a:pt x="2788" y="2304"/>
                  </a:lnTo>
                  <a:lnTo>
                    <a:pt x="2790" y="2309"/>
                  </a:lnTo>
                  <a:lnTo>
                    <a:pt x="2792" y="2314"/>
                  </a:lnTo>
                  <a:lnTo>
                    <a:pt x="2794" y="2316"/>
                  </a:lnTo>
                  <a:lnTo>
                    <a:pt x="2795" y="2318"/>
                  </a:lnTo>
                  <a:lnTo>
                    <a:pt x="2798" y="2321"/>
                  </a:lnTo>
                  <a:lnTo>
                    <a:pt x="2800" y="2322"/>
                  </a:lnTo>
                  <a:lnTo>
                    <a:pt x="2802" y="2322"/>
                  </a:lnTo>
                  <a:lnTo>
                    <a:pt x="2803" y="2322"/>
                  </a:lnTo>
                  <a:lnTo>
                    <a:pt x="2803" y="2320"/>
                  </a:lnTo>
                  <a:lnTo>
                    <a:pt x="2805" y="2319"/>
                  </a:lnTo>
                  <a:lnTo>
                    <a:pt x="2805" y="2320"/>
                  </a:lnTo>
                  <a:lnTo>
                    <a:pt x="2805" y="2321"/>
                  </a:lnTo>
                  <a:lnTo>
                    <a:pt x="2805" y="2322"/>
                  </a:lnTo>
                  <a:lnTo>
                    <a:pt x="2804" y="2323"/>
                  </a:lnTo>
                  <a:lnTo>
                    <a:pt x="2806" y="2323"/>
                  </a:lnTo>
                  <a:lnTo>
                    <a:pt x="2808" y="2322"/>
                  </a:lnTo>
                  <a:lnTo>
                    <a:pt x="2810" y="2321"/>
                  </a:lnTo>
                  <a:lnTo>
                    <a:pt x="2812" y="2323"/>
                  </a:lnTo>
                  <a:lnTo>
                    <a:pt x="2811" y="2324"/>
                  </a:lnTo>
                  <a:lnTo>
                    <a:pt x="2808" y="2326"/>
                  </a:lnTo>
                  <a:lnTo>
                    <a:pt x="2830" y="2345"/>
                  </a:lnTo>
                  <a:lnTo>
                    <a:pt x="2833" y="2351"/>
                  </a:lnTo>
                  <a:lnTo>
                    <a:pt x="2835" y="2353"/>
                  </a:lnTo>
                  <a:close/>
                  <a:moveTo>
                    <a:pt x="2721" y="3601"/>
                  </a:moveTo>
                  <a:lnTo>
                    <a:pt x="2716" y="3600"/>
                  </a:lnTo>
                  <a:lnTo>
                    <a:pt x="2712" y="3598"/>
                  </a:lnTo>
                  <a:lnTo>
                    <a:pt x="2711" y="3598"/>
                  </a:lnTo>
                  <a:lnTo>
                    <a:pt x="2711" y="3596"/>
                  </a:lnTo>
                  <a:lnTo>
                    <a:pt x="2719" y="3597"/>
                  </a:lnTo>
                  <a:lnTo>
                    <a:pt x="2722" y="3595"/>
                  </a:lnTo>
                  <a:lnTo>
                    <a:pt x="2720" y="3593"/>
                  </a:lnTo>
                  <a:lnTo>
                    <a:pt x="2715" y="3590"/>
                  </a:lnTo>
                  <a:lnTo>
                    <a:pt x="2714" y="3586"/>
                  </a:lnTo>
                  <a:lnTo>
                    <a:pt x="2711" y="3589"/>
                  </a:lnTo>
                  <a:lnTo>
                    <a:pt x="2708" y="3590"/>
                  </a:lnTo>
                  <a:lnTo>
                    <a:pt x="2706" y="3588"/>
                  </a:lnTo>
                  <a:lnTo>
                    <a:pt x="2705" y="3584"/>
                  </a:lnTo>
                  <a:lnTo>
                    <a:pt x="2706" y="3582"/>
                  </a:lnTo>
                  <a:lnTo>
                    <a:pt x="2707" y="3580"/>
                  </a:lnTo>
                  <a:lnTo>
                    <a:pt x="2707" y="3579"/>
                  </a:lnTo>
                  <a:lnTo>
                    <a:pt x="2703" y="3578"/>
                  </a:lnTo>
                  <a:lnTo>
                    <a:pt x="2700" y="3576"/>
                  </a:lnTo>
                  <a:lnTo>
                    <a:pt x="2699" y="3576"/>
                  </a:lnTo>
                  <a:lnTo>
                    <a:pt x="2695" y="3576"/>
                  </a:lnTo>
                  <a:lnTo>
                    <a:pt x="2686" y="3580"/>
                  </a:lnTo>
                  <a:lnTo>
                    <a:pt x="2682" y="3581"/>
                  </a:lnTo>
                  <a:lnTo>
                    <a:pt x="2680" y="3582"/>
                  </a:lnTo>
                  <a:lnTo>
                    <a:pt x="2678" y="3583"/>
                  </a:lnTo>
                  <a:lnTo>
                    <a:pt x="2676" y="3588"/>
                  </a:lnTo>
                  <a:lnTo>
                    <a:pt x="2674" y="3590"/>
                  </a:lnTo>
                  <a:lnTo>
                    <a:pt x="2675" y="3591"/>
                  </a:lnTo>
                  <a:lnTo>
                    <a:pt x="2673" y="3594"/>
                  </a:lnTo>
                  <a:lnTo>
                    <a:pt x="2677" y="3600"/>
                  </a:lnTo>
                  <a:lnTo>
                    <a:pt x="2678" y="3604"/>
                  </a:lnTo>
                  <a:lnTo>
                    <a:pt x="2676" y="3607"/>
                  </a:lnTo>
                  <a:lnTo>
                    <a:pt x="2680" y="3613"/>
                  </a:lnTo>
                  <a:lnTo>
                    <a:pt x="2682" y="3612"/>
                  </a:lnTo>
                  <a:lnTo>
                    <a:pt x="2687" y="3610"/>
                  </a:lnTo>
                  <a:lnTo>
                    <a:pt x="2689" y="3607"/>
                  </a:lnTo>
                  <a:lnTo>
                    <a:pt x="2690" y="3609"/>
                  </a:lnTo>
                  <a:lnTo>
                    <a:pt x="2691" y="3610"/>
                  </a:lnTo>
                  <a:lnTo>
                    <a:pt x="2694" y="3610"/>
                  </a:lnTo>
                  <a:lnTo>
                    <a:pt x="2696" y="3611"/>
                  </a:lnTo>
                  <a:lnTo>
                    <a:pt x="2696" y="3612"/>
                  </a:lnTo>
                  <a:lnTo>
                    <a:pt x="2696" y="3615"/>
                  </a:lnTo>
                  <a:lnTo>
                    <a:pt x="2697" y="3617"/>
                  </a:lnTo>
                  <a:lnTo>
                    <a:pt x="2699" y="3617"/>
                  </a:lnTo>
                  <a:lnTo>
                    <a:pt x="2705" y="3609"/>
                  </a:lnTo>
                  <a:lnTo>
                    <a:pt x="2707" y="3607"/>
                  </a:lnTo>
                  <a:lnTo>
                    <a:pt x="2708" y="3608"/>
                  </a:lnTo>
                  <a:lnTo>
                    <a:pt x="2712" y="3611"/>
                  </a:lnTo>
                  <a:lnTo>
                    <a:pt x="2713" y="3612"/>
                  </a:lnTo>
                  <a:lnTo>
                    <a:pt x="2715" y="3612"/>
                  </a:lnTo>
                  <a:lnTo>
                    <a:pt x="2724" y="3610"/>
                  </a:lnTo>
                  <a:lnTo>
                    <a:pt x="2727" y="3608"/>
                  </a:lnTo>
                  <a:lnTo>
                    <a:pt x="2730" y="3604"/>
                  </a:lnTo>
                  <a:lnTo>
                    <a:pt x="2731" y="3603"/>
                  </a:lnTo>
                  <a:lnTo>
                    <a:pt x="2729" y="3602"/>
                  </a:lnTo>
                  <a:lnTo>
                    <a:pt x="2721" y="3601"/>
                  </a:lnTo>
                  <a:close/>
                  <a:moveTo>
                    <a:pt x="2820" y="3617"/>
                  </a:moveTo>
                  <a:lnTo>
                    <a:pt x="2819" y="3616"/>
                  </a:lnTo>
                  <a:lnTo>
                    <a:pt x="2818" y="3617"/>
                  </a:lnTo>
                  <a:lnTo>
                    <a:pt x="2817" y="3618"/>
                  </a:lnTo>
                  <a:lnTo>
                    <a:pt x="2816" y="3616"/>
                  </a:lnTo>
                  <a:lnTo>
                    <a:pt x="2815" y="3618"/>
                  </a:lnTo>
                  <a:lnTo>
                    <a:pt x="2809" y="3620"/>
                  </a:lnTo>
                  <a:lnTo>
                    <a:pt x="2808" y="3621"/>
                  </a:lnTo>
                  <a:lnTo>
                    <a:pt x="2806" y="3619"/>
                  </a:lnTo>
                  <a:lnTo>
                    <a:pt x="2805" y="3617"/>
                  </a:lnTo>
                  <a:lnTo>
                    <a:pt x="2803" y="3616"/>
                  </a:lnTo>
                  <a:lnTo>
                    <a:pt x="2802" y="3615"/>
                  </a:lnTo>
                  <a:lnTo>
                    <a:pt x="2801" y="3615"/>
                  </a:lnTo>
                  <a:lnTo>
                    <a:pt x="2799" y="3616"/>
                  </a:lnTo>
                  <a:lnTo>
                    <a:pt x="2798" y="3616"/>
                  </a:lnTo>
                  <a:lnTo>
                    <a:pt x="2798" y="3616"/>
                  </a:lnTo>
                  <a:lnTo>
                    <a:pt x="2798" y="3615"/>
                  </a:lnTo>
                  <a:lnTo>
                    <a:pt x="2798" y="3613"/>
                  </a:lnTo>
                  <a:lnTo>
                    <a:pt x="2797" y="3613"/>
                  </a:lnTo>
                  <a:lnTo>
                    <a:pt x="2796" y="3613"/>
                  </a:lnTo>
                  <a:lnTo>
                    <a:pt x="2793" y="3616"/>
                  </a:lnTo>
                  <a:lnTo>
                    <a:pt x="2792" y="3617"/>
                  </a:lnTo>
                  <a:lnTo>
                    <a:pt x="2791" y="3616"/>
                  </a:lnTo>
                  <a:lnTo>
                    <a:pt x="2790" y="3615"/>
                  </a:lnTo>
                  <a:lnTo>
                    <a:pt x="2789" y="3615"/>
                  </a:lnTo>
                  <a:lnTo>
                    <a:pt x="2787" y="3615"/>
                  </a:lnTo>
                  <a:lnTo>
                    <a:pt x="2786" y="3616"/>
                  </a:lnTo>
                  <a:lnTo>
                    <a:pt x="2785" y="3618"/>
                  </a:lnTo>
                  <a:lnTo>
                    <a:pt x="2784" y="3620"/>
                  </a:lnTo>
                  <a:lnTo>
                    <a:pt x="2786" y="3621"/>
                  </a:lnTo>
                  <a:lnTo>
                    <a:pt x="2794" y="3624"/>
                  </a:lnTo>
                  <a:lnTo>
                    <a:pt x="2796" y="3623"/>
                  </a:lnTo>
                  <a:lnTo>
                    <a:pt x="2796" y="3623"/>
                  </a:lnTo>
                  <a:lnTo>
                    <a:pt x="2797" y="3624"/>
                  </a:lnTo>
                  <a:lnTo>
                    <a:pt x="2798" y="3626"/>
                  </a:lnTo>
                  <a:lnTo>
                    <a:pt x="2798" y="3627"/>
                  </a:lnTo>
                  <a:lnTo>
                    <a:pt x="2800" y="3627"/>
                  </a:lnTo>
                  <a:lnTo>
                    <a:pt x="2805" y="3626"/>
                  </a:lnTo>
                  <a:lnTo>
                    <a:pt x="2815" y="3628"/>
                  </a:lnTo>
                  <a:lnTo>
                    <a:pt x="2816" y="3628"/>
                  </a:lnTo>
                  <a:lnTo>
                    <a:pt x="2818" y="3627"/>
                  </a:lnTo>
                  <a:lnTo>
                    <a:pt x="2820" y="3624"/>
                  </a:lnTo>
                  <a:lnTo>
                    <a:pt x="2821" y="3621"/>
                  </a:lnTo>
                  <a:lnTo>
                    <a:pt x="2821" y="3618"/>
                  </a:lnTo>
                  <a:lnTo>
                    <a:pt x="2820" y="3617"/>
                  </a:lnTo>
                  <a:close/>
                  <a:moveTo>
                    <a:pt x="2746" y="3622"/>
                  </a:moveTo>
                  <a:lnTo>
                    <a:pt x="2746" y="3620"/>
                  </a:lnTo>
                  <a:lnTo>
                    <a:pt x="2746" y="3619"/>
                  </a:lnTo>
                  <a:lnTo>
                    <a:pt x="2746" y="3619"/>
                  </a:lnTo>
                  <a:lnTo>
                    <a:pt x="2745" y="3619"/>
                  </a:lnTo>
                  <a:lnTo>
                    <a:pt x="2739" y="3622"/>
                  </a:lnTo>
                  <a:lnTo>
                    <a:pt x="2739" y="3624"/>
                  </a:lnTo>
                  <a:lnTo>
                    <a:pt x="2740" y="3626"/>
                  </a:lnTo>
                  <a:lnTo>
                    <a:pt x="2741" y="3627"/>
                  </a:lnTo>
                  <a:lnTo>
                    <a:pt x="2748" y="3626"/>
                  </a:lnTo>
                  <a:lnTo>
                    <a:pt x="2749" y="3625"/>
                  </a:lnTo>
                  <a:lnTo>
                    <a:pt x="2749" y="3624"/>
                  </a:lnTo>
                  <a:lnTo>
                    <a:pt x="2748" y="3623"/>
                  </a:lnTo>
                  <a:lnTo>
                    <a:pt x="2746" y="3622"/>
                  </a:lnTo>
                  <a:close/>
                  <a:moveTo>
                    <a:pt x="2742" y="3608"/>
                  </a:moveTo>
                  <a:lnTo>
                    <a:pt x="2744" y="3606"/>
                  </a:lnTo>
                  <a:lnTo>
                    <a:pt x="2746" y="3603"/>
                  </a:lnTo>
                  <a:lnTo>
                    <a:pt x="2745" y="3601"/>
                  </a:lnTo>
                  <a:lnTo>
                    <a:pt x="2746" y="3601"/>
                  </a:lnTo>
                  <a:lnTo>
                    <a:pt x="2748" y="3601"/>
                  </a:lnTo>
                  <a:lnTo>
                    <a:pt x="2751" y="3599"/>
                  </a:lnTo>
                  <a:lnTo>
                    <a:pt x="2755" y="3599"/>
                  </a:lnTo>
                  <a:lnTo>
                    <a:pt x="2755" y="3598"/>
                  </a:lnTo>
                  <a:lnTo>
                    <a:pt x="2754" y="3597"/>
                  </a:lnTo>
                  <a:lnTo>
                    <a:pt x="2754" y="3595"/>
                  </a:lnTo>
                  <a:lnTo>
                    <a:pt x="2758" y="3596"/>
                  </a:lnTo>
                  <a:lnTo>
                    <a:pt x="2762" y="3596"/>
                  </a:lnTo>
                  <a:lnTo>
                    <a:pt x="2765" y="3594"/>
                  </a:lnTo>
                  <a:lnTo>
                    <a:pt x="2764" y="3591"/>
                  </a:lnTo>
                  <a:lnTo>
                    <a:pt x="2760" y="3592"/>
                  </a:lnTo>
                  <a:lnTo>
                    <a:pt x="2748" y="3585"/>
                  </a:lnTo>
                  <a:lnTo>
                    <a:pt x="2749" y="3584"/>
                  </a:lnTo>
                  <a:lnTo>
                    <a:pt x="2750" y="3581"/>
                  </a:lnTo>
                  <a:lnTo>
                    <a:pt x="2749" y="3581"/>
                  </a:lnTo>
                  <a:lnTo>
                    <a:pt x="2748" y="3582"/>
                  </a:lnTo>
                  <a:lnTo>
                    <a:pt x="2747" y="3580"/>
                  </a:lnTo>
                  <a:lnTo>
                    <a:pt x="2750" y="3578"/>
                  </a:lnTo>
                  <a:lnTo>
                    <a:pt x="2752" y="3577"/>
                  </a:lnTo>
                  <a:lnTo>
                    <a:pt x="2754" y="3575"/>
                  </a:lnTo>
                  <a:lnTo>
                    <a:pt x="2754" y="3572"/>
                  </a:lnTo>
                  <a:lnTo>
                    <a:pt x="2756" y="3573"/>
                  </a:lnTo>
                  <a:lnTo>
                    <a:pt x="2758" y="3572"/>
                  </a:lnTo>
                  <a:lnTo>
                    <a:pt x="2758" y="3570"/>
                  </a:lnTo>
                  <a:lnTo>
                    <a:pt x="2755" y="3570"/>
                  </a:lnTo>
                  <a:lnTo>
                    <a:pt x="2753" y="3570"/>
                  </a:lnTo>
                  <a:lnTo>
                    <a:pt x="2747" y="3573"/>
                  </a:lnTo>
                  <a:lnTo>
                    <a:pt x="2746" y="3574"/>
                  </a:lnTo>
                  <a:lnTo>
                    <a:pt x="2745" y="3574"/>
                  </a:lnTo>
                  <a:lnTo>
                    <a:pt x="2745" y="3575"/>
                  </a:lnTo>
                  <a:lnTo>
                    <a:pt x="2744" y="3574"/>
                  </a:lnTo>
                  <a:lnTo>
                    <a:pt x="2744" y="3573"/>
                  </a:lnTo>
                  <a:lnTo>
                    <a:pt x="2744" y="3571"/>
                  </a:lnTo>
                  <a:lnTo>
                    <a:pt x="2744" y="3570"/>
                  </a:lnTo>
                  <a:lnTo>
                    <a:pt x="2743" y="3568"/>
                  </a:lnTo>
                  <a:lnTo>
                    <a:pt x="2742" y="3567"/>
                  </a:lnTo>
                  <a:lnTo>
                    <a:pt x="2741" y="3567"/>
                  </a:lnTo>
                  <a:lnTo>
                    <a:pt x="2740" y="3571"/>
                  </a:lnTo>
                  <a:lnTo>
                    <a:pt x="2739" y="3571"/>
                  </a:lnTo>
                  <a:lnTo>
                    <a:pt x="2738" y="3571"/>
                  </a:lnTo>
                  <a:lnTo>
                    <a:pt x="2736" y="3572"/>
                  </a:lnTo>
                  <a:lnTo>
                    <a:pt x="2734" y="3574"/>
                  </a:lnTo>
                  <a:lnTo>
                    <a:pt x="2733" y="3576"/>
                  </a:lnTo>
                  <a:lnTo>
                    <a:pt x="2732" y="3579"/>
                  </a:lnTo>
                  <a:lnTo>
                    <a:pt x="2742" y="3579"/>
                  </a:lnTo>
                  <a:lnTo>
                    <a:pt x="2745" y="3582"/>
                  </a:lnTo>
                  <a:lnTo>
                    <a:pt x="2742" y="3586"/>
                  </a:lnTo>
                  <a:lnTo>
                    <a:pt x="2738" y="3588"/>
                  </a:lnTo>
                  <a:lnTo>
                    <a:pt x="2737" y="3590"/>
                  </a:lnTo>
                  <a:lnTo>
                    <a:pt x="2740" y="3594"/>
                  </a:lnTo>
                  <a:lnTo>
                    <a:pt x="2738" y="3597"/>
                  </a:lnTo>
                  <a:lnTo>
                    <a:pt x="2736" y="3600"/>
                  </a:lnTo>
                  <a:lnTo>
                    <a:pt x="2735" y="3602"/>
                  </a:lnTo>
                  <a:lnTo>
                    <a:pt x="2737" y="3606"/>
                  </a:lnTo>
                  <a:lnTo>
                    <a:pt x="2739" y="3608"/>
                  </a:lnTo>
                  <a:lnTo>
                    <a:pt x="2742" y="3608"/>
                  </a:lnTo>
                  <a:close/>
                  <a:moveTo>
                    <a:pt x="2779" y="3620"/>
                  </a:moveTo>
                  <a:lnTo>
                    <a:pt x="2779" y="3619"/>
                  </a:lnTo>
                  <a:lnTo>
                    <a:pt x="2765" y="3616"/>
                  </a:lnTo>
                  <a:lnTo>
                    <a:pt x="2751" y="3617"/>
                  </a:lnTo>
                  <a:lnTo>
                    <a:pt x="2753" y="3618"/>
                  </a:lnTo>
                  <a:lnTo>
                    <a:pt x="2759" y="3618"/>
                  </a:lnTo>
                  <a:lnTo>
                    <a:pt x="2763" y="3621"/>
                  </a:lnTo>
                  <a:lnTo>
                    <a:pt x="2769" y="3622"/>
                  </a:lnTo>
                  <a:lnTo>
                    <a:pt x="2770" y="3623"/>
                  </a:lnTo>
                  <a:lnTo>
                    <a:pt x="2772" y="3627"/>
                  </a:lnTo>
                  <a:lnTo>
                    <a:pt x="2773" y="3628"/>
                  </a:lnTo>
                  <a:lnTo>
                    <a:pt x="2774" y="3628"/>
                  </a:lnTo>
                  <a:lnTo>
                    <a:pt x="2775" y="3625"/>
                  </a:lnTo>
                  <a:lnTo>
                    <a:pt x="2776" y="3624"/>
                  </a:lnTo>
                  <a:lnTo>
                    <a:pt x="2777" y="3624"/>
                  </a:lnTo>
                  <a:lnTo>
                    <a:pt x="2778" y="3625"/>
                  </a:lnTo>
                  <a:lnTo>
                    <a:pt x="2780" y="3627"/>
                  </a:lnTo>
                  <a:lnTo>
                    <a:pt x="2780" y="3624"/>
                  </a:lnTo>
                  <a:lnTo>
                    <a:pt x="2780" y="3622"/>
                  </a:lnTo>
                  <a:lnTo>
                    <a:pt x="2779" y="3620"/>
                  </a:lnTo>
                  <a:close/>
                  <a:moveTo>
                    <a:pt x="2671" y="3624"/>
                  </a:moveTo>
                  <a:lnTo>
                    <a:pt x="2668" y="3622"/>
                  </a:lnTo>
                  <a:lnTo>
                    <a:pt x="2663" y="3620"/>
                  </a:lnTo>
                  <a:lnTo>
                    <a:pt x="2660" y="3620"/>
                  </a:lnTo>
                  <a:lnTo>
                    <a:pt x="2659" y="3620"/>
                  </a:lnTo>
                  <a:lnTo>
                    <a:pt x="2658" y="3621"/>
                  </a:lnTo>
                  <a:lnTo>
                    <a:pt x="2658" y="3625"/>
                  </a:lnTo>
                  <a:lnTo>
                    <a:pt x="2660" y="3627"/>
                  </a:lnTo>
                  <a:lnTo>
                    <a:pt x="2662" y="3628"/>
                  </a:lnTo>
                  <a:lnTo>
                    <a:pt x="2668" y="3629"/>
                  </a:lnTo>
                  <a:lnTo>
                    <a:pt x="2671" y="3628"/>
                  </a:lnTo>
                  <a:lnTo>
                    <a:pt x="2672" y="3626"/>
                  </a:lnTo>
                  <a:lnTo>
                    <a:pt x="2671" y="3625"/>
                  </a:lnTo>
                  <a:lnTo>
                    <a:pt x="2671" y="3624"/>
                  </a:lnTo>
                  <a:close/>
                  <a:moveTo>
                    <a:pt x="2604" y="1522"/>
                  </a:moveTo>
                  <a:lnTo>
                    <a:pt x="2625" y="1543"/>
                  </a:lnTo>
                  <a:lnTo>
                    <a:pt x="2630" y="1552"/>
                  </a:lnTo>
                  <a:lnTo>
                    <a:pt x="2635" y="1565"/>
                  </a:lnTo>
                  <a:lnTo>
                    <a:pt x="2630" y="1550"/>
                  </a:lnTo>
                  <a:lnTo>
                    <a:pt x="2622" y="1538"/>
                  </a:lnTo>
                  <a:lnTo>
                    <a:pt x="2604" y="1522"/>
                  </a:lnTo>
                  <a:close/>
                  <a:moveTo>
                    <a:pt x="2664" y="1594"/>
                  </a:moveTo>
                  <a:lnTo>
                    <a:pt x="2667" y="1602"/>
                  </a:lnTo>
                  <a:lnTo>
                    <a:pt x="2668" y="1607"/>
                  </a:lnTo>
                  <a:lnTo>
                    <a:pt x="2672" y="1613"/>
                  </a:lnTo>
                  <a:lnTo>
                    <a:pt x="2668" y="1603"/>
                  </a:lnTo>
                  <a:lnTo>
                    <a:pt x="2664" y="1594"/>
                  </a:lnTo>
                  <a:close/>
                  <a:moveTo>
                    <a:pt x="2503" y="1485"/>
                  </a:moveTo>
                  <a:lnTo>
                    <a:pt x="2506" y="1497"/>
                  </a:lnTo>
                  <a:lnTo>
                    <a:pt x="2507" y="1501"/>
                  </a:lnTo>
                  <a:lnTo>
                    <a:pt x="2509" y="1503"/>
                  </a:lnTo>
                  <a:lnTo>
                    <a:pt x="2514" y="1506"/>
                  </a:lnTo>
                  <a:lnTo>
                    <a:pt x="2516" y="1509"/>
                  </a:lnTo>
                  <a:lnTo>
                    <a:pt x="2517" y="1509"/>
                  </a:lnTo>
                  <a:lnTo>
                    <a:pt x="2519" y="1510"/>
                  </a:lnTo>
                  <a:lnTo>
                    <a:pt x="2520" y="1510"/>
                  </a:lnTo>
                  <a:lnTo>
                    <a:pt x="2521" y="1511"/>
                  </a:lnTo>
                  <a:lnTo>
                    <a:pt x="2521" y="1513"/>
                  </a:lnTo>
                  <a:lnTo>
                    <a:pt x="2521" y="1514"/>
                  </a:lnTo>
                  <a:lnTo>
                    <a:pt x="2532" y="1520"/>
                  </a:lnTo>
                  <a:lnTo>
                    <a:pt x="2535" y="1520"/>
                  </a:lnTo>
                  <a:lnTo>
                    <a:pt x="2538" y="1517"/>
                  </a:lnTo>
                  <a:lnTo>
                    <a:pt x="2540" y="1517"/>
                  </a:lnTo>
                  <a:lnTo>
                    <a:pt x="2544" y="1516"/>
                  </a:lnTo>
                  <a:lnTo>
                    <a:pt x="2547" y="1515"/>
                  </a:lnTo>
                  <a:lnTo>
                    <a:pt x="2549" y="1510"/>
                  </a:lnTo>
                  <a:lnTo>
                    <a:pt x="2550" y="1510"/>
                  </a:lnTo>
                  <a:lnTo>
                    <a:pt x="2553" y="1509"/>
                  </a:lnTo>
                  <a:lnTo>
                    <a:pt x="2560" y="1509"/>
                  </a:lnTo>
                  <a:lnTo>
                    <a:pt x="2563" y="1507"/>
                  </a:lnTo>
                  <a:lnTo>
                    <a:pt x="2565" y="1505"/>
                  </a:lnTo>
                  <a:lnTo>
                    <a:pt x="2567" y="1504"/>
                  </a:lnTo>
                  <a:lnTo>
                    <a:pt x="2572" y="1504"/>
                  </a:lnTo>
                  <a:lnTo>
                    <a:pt x="2572" y="1503"/>
                  </a:lnTo>
                  <a:lnTo>
                    <a:pt x="2572" y="1503"/>
                  </a:lnTo>
                  <a:lnTo>
                    <a:pt x="2572" y="1503"/>
                  </a:lnTo>
                  <a:lnTo>
                    <a:pt x="2594" y="1505"/>
                  </a:lnTo>
                  <a:lnTo>
                    <a:pt x="2595" y="1505"/>
                  </a:lnTo>
                  <a:lnTo>
                    <a:pt x="2596" y="1507"/>
                  </a:lnTo>
                  <a:lnTo>
                    <a:pt x="2596" y="1509"/>
                  </a:lnTo>
                  <a:lnTo>
                    <a:pt x="2597" y="1512"/>
                  </a:lnTo>
                  <a:lnTo>
                    <a:pt x="2597" y="1514"/>
                  </a:lnTo>
                  <a:lnTo>
                    <a:pt x="2599" y="1515"/>
                  </a:lnTo>
                  <a:lnTo>
                    <a:pt x="2608" y="1518"/>
                  </a:lnTo>
                  <a:lnTo>
                    <a:pt x="2609" y="1519"/>
                  </a:lnTo>
                  <a:lnTo>
                    <a:pt x="2609" y="1520"/>
                  </a:lnTo>
                  <a:lnTo>
                    <a:pt x="2609" y="1521"/>
                  </a:lnTo>
                  <a:lnTo>
                    <a:pt x="2609" y="1521"/>
                  </a:lnTo>
                  <a:lnTo>
                    <a:pt x="2615" y="1524"/>
                  </a:lnTo>
                  <a:lnTo>
                    <a:pt x="2627" y="1536"/>
                  </a:lnTo>
                  <a:lnTo>
                    <a:pt x="2629" y="1541"/>
                  </a:lnTo>
                  <a:lnTo>
                    <a:pt x="2635" y="1550"/>
                  </a:lnTo>
                  <a:lnTo>
                    <a:pt x="2640" y="1555"/>
                  </a:lnTo>
                  <a:lnTo>
                    <a:pt x="2642" y="1556"/>
                  </a:lnTo>
                  <a:lnTo>
                    <a:pt x="2643" y="1557"/>
                  </a:lnTo>
                  <a:lnTo>
                    <a:pt x="2643" y="1559"/>
                  </a:lnTo>
                  <a:lnTo>
                    <a:pt x="2643" y="1561"/>
                  </a:lnTo>
                  <a:lnTo>
                    <a:pt x="2643" y="1562"/>
                  </a:lnTo>
                  <a:lnTo>
                    <a:pt x="2643" y="1563"/>
                  </a:lnTo>
                  <a:lnTo>
                    <a:pt x="2641" y="1569"/>
                  </a:lnTo>
                  <a:lnTo>
                    <a:pt x="2641" y="1571"/>
                  </a:lnTo>
                  <a:lnTo>
                    <a:pt x="2639" y="1572"/>
                  </a:lnTo>
                  <a:lnTo>
                    <a:pt x="2638" y="1572"/>
                  </a:lnTo>
                  <a:lnTo>
                    <a:pt x="2637" y="1572"/>
                  </a:lnTo>
                  <a:lnTo>
                    <a:pt x="2636" y="1574"/>
                  </a:lnTo>
                  <a:lnTo>
                    <a:pt x="2638" y="1575"/>
                  </a:lnTo>
                  <a:lnTo>
                    <a:pt x="2642" y="1578"/>
                  </a:lnTo>
                  <a:lnTo>
                    <a:pt x="2645" y="1579"/>
                  </a:lnTo>
                  <a:lnTo>
                    <a:pt x="2646" y="1579"/>
                  </a:lnTo>
                  <a:lnTo>
                    <a:pt x="2650" y="1577"/>
                  </a:lnTo>
                  <a:lnTo>
                    <a:pt x="2652" y="1576"/>
                  </a:lnTo>
                  <a:lnTo>
                    <a:pt x="2653" y="1577"/>
                  </a:lnTo>
                  <a:lnTo>
                    <a:pt x="2652" y="1578"/>
                  </a:lnTo>
                  <a:lnTo>
                    <a:pt x="2652" y="1579"/>
                  </a:lnTo>
                  <a:lnTo>
                    <a:pt x="2652" y="1580"/>
                  </a:lnTo>
                  <a:lnTo>
                    <a:pt x="2653" y="1582"/>
                  </a:lnTo>
                  <a:lnTo>
                    <a:pt x="2655" y="1582"/>
                  </a:lnTo>
                  <a:lnTo>
                    <a:pt x="2656" y="1583"/>
                  </a:lnTo>
                  <a:lnTo>
                    <a:pt x="2657" y="1586"/>
                  </a:lnTo>
                  <a:lnTo>
                    <a:pt x="2661" y="1589"/>
                  </a:lnTo>
                  <a:lnTo>
                    <a:pt x="2661" y="1588"/>
                  </a:lnTo>
                  <a:lnTo>
                    <a:pt x="2670" y="1595"/>
                  </a:lnTo>
                  <a:lnTo>
                    <a:pt x="2674" y="1600"/>
                  </a:lnTo>
                  <a:lnTo>
                    <a:pt x="2676" y="1607"/>
                  </a:lnTo>
                  <a:lnTo>
                    <a:pt x="2677" y="1613"/>
                  </a:lnTo>
                  <a:lnTo>
                    <a:pt x="2678" y="1614"/>
                  </a:lnTo>
                  <a:lnTo>
                    <a:pt x="2680" y="1615"/>
                  </a:lnTo>
                  <a:lnTo>
                    <a:pt x="2680" y="1616"/>
                  </a:lnTo>
                  <a:lnTo>
                    <a:pt x="2680" y="1620"/>
                  </a:lnTo>
                  <a:lnTo>
                    <a:pt x="2678" y="1623"/>
                  </a:lnTo>
                  <a:lnTo>
                    <a:pt x="2676" y="1625"/>
                  </a:lnTo>
                  <a:lnTo>
                    <a:pt x="2674" y="1625"/>
                  </a:lnTo>
                  <a:lnTo>
                    <a:pt x="2674" y="1627"/>
                  </a:lnTo>
                  <a:lnTo>
                    <a:pt x="2674" y="1630"/>
                  </a:lnTo>
                  <a:lnTo>
                    <a:pt x="2673" y="1632"/>
                  </a:lnTo>
                  <a:lnTo>
                    <a:pt x="2672" y="1635"/>
                  </a:lnTo>
                  <a:lnTo>
                    <a:pt x="2674" y="1635"/>
                  </a:lnTo>
                  <a:lnTo>
                    <a:pt x="2676" y="1637"/>
                  </a:lnTo>
                  <a:lnTo>
                    <a:pt x="2679" y="1641"/>
                  </a:lnTo>
                  <a:lnTo>
                    <a:pt x="2681" y="1641"/>
                  </a:lnTo>
                  <a:lnTo>
                    <a:pt x="2682" y="1640"/>
                  </a:lnTo>
                  <a:lnTo>
                    <a:pt x="2686" y="1636"/>
                  </a:lnTo>
                  <a:lnTo>
                    <a:pt x="2688" y="1635"/>
                  </a:lnTo>
                  <a:lnTo>
                    <a:pt x="2691" y="1635"/>
                  </a:lnTo>
                  <a:lnTo>
                    <a:pt x="2693" y="1634"/>
                  </a:lnTo>
                  <a:lnTo>
                    <a:pt x="2692" y="1630"/>
                  </a:lnTo>
                  <a:lnTo>
                    <a:pt x="2691" y="1627"/>
                  </a:lnTo>
                  <a:lnTo>
                    <a:pt x="2692" y="1623"/>
                  </a:lnTo>
                  <a:lnTo>
                    <a:pt x="2694" y="1621"/>
                  </a:lnTo>
                  <a:lnTo>
                    <a:pt x="2697" y="1617"/>
                  </a:lnTo>
                  <a:lnTo>
                    <a:pt x="2698" y="1616"/>
                  </a:lnTo>
                  <a:lnTo>
                    <a:pt x="2700" y="1614"/>
                  </a:lnTo>
                  <a:lnTo>
                    <a:pt x="2702" y="1612"/>
                  </a:lnTo>
                  <a:lnTo>
                    <a:pt x="2709" y="1611"/>
                  </a:lnTo>
                  <a:lnTo>
                    <a:pt x="2712" y="1608"/>
                  </a:lnTo>
                  <a:lnTo>
                    <a:pt x="2714" y="1607"/>
                  </a:lnTo>
                  <a:lnTo>
                    <a:pt x="2715" y="1606"/>
                  </a:lnTo>
                  <a:lnTo>
                    <a:pt x="2714" y="1604"/>
                  </a:lnTo>
                  <a:lnTo>
                    <a:pt x="2721" y="1600"/>
                  </a:lnTo>
                  <a:lnTo>
                    <a:pt x="2728" y="1598"/>
                  </a:lnTo>
                  <a:lnTo>
                    <a:pt x="2742" y="1598"/>
                  </a:lnTo>
                  <a:lnTo>
                    <a:pt x="2740" y="1600"/>
                  </a:lnTo>
                  <a:lnTo>
                    <a:pt x="2737" y="1601"/>
                  </a:lnTo>
                  <a:lnTo>
                    <a:pt x="2729" y="1600"/>
                  </a:lnTo>
                  <a:lnTo>
                    <a:pt x="2727" y="1600"/>
                  </a:lnTo>
                  <a:lnTo>
                    <a:pt x="2722" y="1603"/>
                  </a:lnTo>
                  <a:lnTo>
                    <a:pt x="2727" y="1601"/>
                  </a:lnTo>
                  <a:lnTo>
                    <a:pt x="2751" y="1604"/>
                  </a:lnTo>
                  <a:lnTo>
                    <a:pt x="2753" y="1606"/>
                  </a:lnTo>
                  <a:lnTo>
                    <a:pt x="2754" y="1608"/>
                  </a:lnTo>
                  <a:lnTo>
                    <a:pt x="2758" y="1611"/>
                  </a:lnTo>
                  <a:lnTo>
                    <a:pt x="2768" y="1613"/>
                  </a:lnTo>
                  <a:lnTo>
                    <a:pt x="2772" y="1613"/>
                  </a:lnTo>
                  <a:lnTo>
                    <a:pt x="2776" y="1609"/>
                  </a:lnTo>
                  <a:lnTo>
                    <a:pt x="2783" y="1601"/>
                  </a:lnTo>
                  <a:lnTo>
                    <a:pt x="2785" y="1596"/>
                  </a:lnTo>
                  <a:lnTo>
                    <a:pt x="2784" y="1591"/>
                  </a:lnTo>
                  <a:lnTo>
                    <a:pt x="2785" y="1590"/>
                  </a:lnTo>
                  <a:lnTo>
                    <a:pt x="2788" y="1589"/>
                  </a:lnTo>
                  <a:lnTo>
                    <a:pt x="2790" y="1588"/>
                  </a:lnTo>
                  <a:lnTo>
                    <a:pt x="2788" y="1585"/>
                  </a:lnTo>
                  <a:lnTo>
                    <a:pt x="2765" y="1574"/>
                  </a:lnTo>
                  <a:lnTo>
                    <a:pt x="2763" y="1572"/>
                  </a:lnTo>
                  <a:lnTo>
                    <a:pt x="2762" y="1571"/>
                  </a:lnTo>
                  <a:lnTo>
                    <a:pt x="2755" y="1571"/>
                  </a:lnTo>
                  <a:lnTo>
                    <a:pt x="2742" y="1566"/>
                  </a:lnTo>
                  <a:lnTo>
                    <a:pt x="2741" y="1568"/>
                  </a:lnTo>
                  <a:lnTo>
                    <a:pt x="2748" y="1570"/>
                  </a:lnTo>
                  <a:lnTo>
                    <a:pt x="2752" y="1572"/>
                  </a:lnTo>
                  <a:lnTo>
                    <a:pt x="2754" y="1575"/>
                  </a:lnTo>
                  <a:lnTo>
                    <a:pt x="2752" y="1578"/>
                  </a:lnTo>
                  <a:lnTo>
                    <a:pt x="2748" y="1578"/>
                  </a:lnTo>
                  <a:lnTo>
                    <a:pt x="2743" y="1577"/>
                  </a:lnTo>
                  <a:lnTo>
                    <a:pt x="2741" y="1575"/>
                  </a:lnTo>
                  <a:lnTo>
                    <a:pt x="2738" y="1565"/>
                  </a:lnTo>
                  <a:lnTo>
                    <a:pt x="2735" y="1562"/>
                  </a:lnTo>
                  <a:lnTo>
                    <a:pt x="2732" y="1561"/>
                  </a:lnTo>
                  <a:lnTo>
                    <a:pt x="2722" y="1558"/>
                  </a:lnTo>
                  <a:lnTo>
                    <a:pt x="2723" y="1559"/>
                  </a:lnTo>
                  <a:lnTo>
                    <a:pt x="2724" y="1560"/>
                  </a:lnTo>
                  <a:lnTo>
                    <a:pt x="2721" y="1561"/>
                  </a:lnTo>
                  <a:lnTo>
                    <a:pt x="2717" y="1561"/>
                  </a:lnTo>
                  <a:lnTo>
                    <a:pt x="2713" y="1559"/>
                  </a:lnTo>
                  <a:lnTo>
                    <a:pt x="2711" y="1556"/>
                  </a:lnTo>
                  <a:lnTo>
                    <a:pt x="2711" y="1552"/>
                  </a:lnTo>
                  <a:lnTo>
                    <a:pt x="2711" y="1545"/>
                  </a:lnTo>
                  <a:lnTo>
                    <a:pt x="2710" y="1542"/>
                  </a:lnTo>
                  <a:lnTo>
                    <a:pt x="2705" y="1537"/>
                  </a:lnTo>
                  <a:lnTo>
                    <a:pt x="2693" y="1535"/>
                  </a:lnTo>
                  <a:lnTo>
                    <a:pt x="2688" y="1532"/>
                  </a:lnTo>
                  <a:lnTo>
                    <a:pt x="2690" y="1531"/>
                  </a:lnTo>
                  <a:lnTo>
                    <a:pt x="2695" y="1533"/>
                  </a:lnTo>
                  <a:lnTo>
                    <a:pt x="2696" y="1532"/>
                  </a:lnTo>
                  <a:lnTo>
                    <a:pt x="2688" y="1529"/>
                  </a:lnTo>
                  <a:lnTo>
                    <a:pt x="2685" y="1526"/>
                  </a:lnTo>
                  <a:lnTo>
                    <a:pt x="2680" y="1520"/>
                  </a:lnTo>
                  <a:lnTo>
                    <a:pt x="2671" y="1517"/>
                  </a:lnTo>
                  <a:lnTo>
                    <a:pt x="2669" y="1517"/>
                  </a:lnTo>
                  <a:lnTo>
                    <a:pt x="2667" y="1518"/>
                  </a:lnTo>
                  <a:lnTo>
                    <a:pt x="2669" y="1515"/>
                  </a:lnTo>
                  <a:lnTo>
                    <a:pt x="2672" y="1512"/>
                  </a:lnTo>
                  <a:lnTo>
                    <a:pt x="2674" y="1509"/>
                  </a:lnTo>
                  <a:lnTo>
                    <a:pt x="2674" y="1506"/>
                  </a:lnTo>
                  <a:lnTo>
                    <a:pt x="2674" y="1505"/>
                  </a:lnTo>
                  <a:lnTo>
                    <a:pt x="2674" y="1504"/>
                  </a:lnTo>
                  <a:lnTo>
                    <a:pt x="2674" y="1503"/>
                  </a:lnTo>
                  <a:lnTo>
                    <a:pt x="2675" y="1501"/>
                  </a:lnTo>
                  <a:lnTo>
                    <a:pt x="2675" y="1499"/>
                  </a:lnTo>
                  <a:lnTo>
                    <a:pt x="2675" y="1495"/>
                  </a:lnTo>
                  <a:lnTo>
                    <a:pt x="2674" y="1491"/>
                  </a:lnTo>
                  <a:lnTo>
                    <a:pt x="2672" y="1488"/>
                  </a:lnTo>
                  <a:lnTo>
                    <a:pt x="2667" y="1486"/>
                  </a:lnTo>
                  <a:lnTo>
                    <a:pt x="2666" y="1483"/>
                  </a:lnTo>
                  <a:lnTo>
                    <a:pt x="2662" y="1475"/>
                  </a:lnTo>
                  <a:lnTo>
                    <a:pt x="2661" y="1474"/>
                  </a:lnTo>
                  <a:lnTo>
                    <a:pt x="2660" y="1473"/>
                  </a:lnTo>
                  <a:lnTo>
                    <a:pt x="2660" y="1472"/>
                  </a:lnTo>
                  <a:lnTo>
                    <a:pt x="2658" y="1469"/>
                  </a:lnTo>
                  <a:lnTo>
                    <a:pt x="2657" y="1468"/>
                  </a:lnTo>
                  <a:lnTo>
                    <a:pt x="2655" y="1467"/>
                  </a:lnTo>
                  <a:lnTo>
                    <a:pt x="2650" y="1467"/>
                  </a:lnTo>
                  <a:lnTo>
                    <a:pt x="2649" y="1467"/>
                  </a:lnTo>
                  <a:lnTo>
                    <a:pt x="2647" y="1464"/>
                  </a:lnTo>
                  <a:lnTo>
                    <a:pt x="2646" y="1463"/>
                  </a:lnTo>
                  <a:lnTo>
                    <a:pt x="2643" y="1463"/>
                  </a:lnTo>
                  <a:lnTo>
                    <a:pt x="2640" y="1463"/>
                  </a:lnTo>
                  <a:lnTo>
                    <a:pt x="2629" y="1467"/>
                  </a:lnTo>
                  <a:lnTo>
                    <a:pt x="2627" y="1466"/>
                  </a:lnTo>
                  <a:lnTo>
                    <a:pt x="2625" y="1463"/>
                  </a:lnTo>
                  <a:lnTo>
                    <a:pt x="2623" y="1465"/>
                  </a:lnTo>
                  <a:lnTo>
                    <a:pt x="2617" y="1468"/>
                  </a:lnTo>
                  <a:lnTo>
                    <a:pt x="2610" y="1473"/>
                  </a:lnTo>
                  <a:lnTo>
                    <a:pt x="2603" y="1475"/>
                  </a:lnTo>
                  <a:lnTo>
                    <a:pt x="2598" y="1478"/>
                  </a:lnTo>
                  <a:lnTo>
                    <a:pt x="2592" y="1480"/>
                  </a:lnTo>
                  <a:lnTo>
                    <a:pt x="2589" y="1476"/>
                  </a:lnTo>
                  <a:lnTo>
                    <a:pt x="2589" y="1476"/>
                  </a:lnTo>
                  <a:lnTo>
                    <a:pt x="2589" y="1476"/>
                  </a:lnTo>
                  <a:lnTo>
                    <a:pt x="2590" y="1475"/>
                  </a:lnTo>
                  <a:lnTo>
                    <a:pt x="2579" y="1474"/>
                  </a:lnTo>
                  <a:lnTo>
                    <a:pt x="2578" y="1473"/>
                  </a:lnTo>
                  <a:lnTo>
                    <a:pt x="2577" y="1471"/>
                  </a:lnTo>
                  <a:lnTo>
                    <a:pt x="2576" y="1470"/>
                  </a:lnTo>
                  <a:lnTo>
                    <a:pt x="2572" y="1469"/>
                  </a:lnTo>
                  <a:lnTo>
                    <a:pt x="2572" y="1468"/>
                  </a:lnTo>
                  <a:lnTo>
                    <a:pt x="2573" y="1467"/>
                  </a:lnTo>
                  <a:lnTo>
                    <a:pt x="2573" y="1466"/>
                  </a:lnTo>
                  <a:lnTo>
                    <a:pt x="2574" y="1466"/>
                  </a:lnTo>
                  <a:lnTo>
                    <a:pt x="2555" y="1455"/>
                  </a:lnTo>
                  <a:lnTo>
                    <a:pt x="2554" y="1456"/>
                  </a:lnTo>
                  <a:lnTo>
                    <a:pt x="2558" y="1457"/>
                  </a:lnTo>
                  <a:lnTo>
                    <a:pt x="2559" y="1458"/>
                  </a:lnTo>
                  <a:lnTo>
                    <a:pt x="2560" y="1460"/>
                  </a:lnTo>
                  <a:lnTo>
                    <a:pt x="2557" y="1461"/>
                  </a:lnTo>
                  <a:lnTo>
                    <a:pt x="2543" y="1458"/>
                  </a:lnTo>
                  <a:lnTo>
                    <a:pt x="2543" y="1458"/>
                  </a:lnTo>
                  <a:lnTo>
                    <a:pt x="2542" y="1457"/>
                  </a:lnTo>
                  <a:lnTo>
                    <a:pt x="2541" y="1455"/>
                  </a:lnTo>
                  <a:lnTo>
                    <a:pt x="2540" y="1455"/>
                  </a:lnTo>
                  <a:lnTo>
                    <a:pt x="2538" y="1455"/>
                  </a:lnTo>
                  <a:lnTo>
                    <a:pt x="2539" y="1454"/>
                  </a:lnTo>
                  <a:lnTo>
                    <a:pt x="2541" y="1452"/>
                  </a:lnTo>
                  <a:lnTo>
                    <a:pt x="2544" y="1449"/>
                  </a:lnTo>
                  <a:lnTo>
                    <a:pt x="2546" y="1448"/>
                  </a:lnTo>
                  <a:lnTo>
                    <a:pt x="2548" y="1449"/>
                  </a:lnTo>
                  <a:lnTo>
                    <a:pt x="2551" y="1452"/>
                  </a:lnTo>
                  <a:lnTo>
                    <a:pt x="2553" y="1453"/>
                  </a:lnTo>
                  <a:lnTo>
                    <a:pt x="2550" y="1449"/>
                  </a:lnTo>
                  <a:lnTo>
                    <a:pt x="2536" y="1437"/>
                  </a:lnTo>
                  <a:lnTo>
                    <a:pt x="2535" y="1436"/>
                  </a:lnTo>
                  <a:lnTo>
                    <a:pt x="2534" y="1433"/>
                  </a:lnTo>
                  <a:lnTo>
                    <a:pt x="2535" y="1430"/>
                  </a:lnTo>
                  <a:lnTo>
                    <a:pt x="2536" y="1426"/>
                  </a:lnTo>
                  <a:lnTo>
                    <a:pt x="2538" y="1424"/>
                  </a:lnTo>
                  <a:lnTo>
                    <a:pt x="2539" y="1423"/>
                  </a:lnTo>
                  <a:lnTo>
                    <a:pt x="2539" y="1419"/>
                  </a:lnTo>
                  <a:lnTo>
                    <a:pt x="2538" y="1416"/>
                  </a:lnTo>
                  <a:lnTo>
                    <a:pt x="2537" y="1414"/>
                  </a:lnTo>
                  <a:lnTo>
                    <a:pt x="2535" y="1415"/>
                  </a:lnTo>
                  <a:lnTo>
                    <a:pt x="2534" y="1415"/>
                  </a:lnTo>
                  <a:lnTo>
                    <a:pt x="2533" y="1414"/>
                  </a:lnTo>
                  <a:lnTo>
                    <a:pt x="2532" y="1413"/>
                  </a:lnTo>
                  <a:lnTo>
                    <a:pt x="2530" y="1414"/>
                  </a:lnTo>
                  <a:lnTo>
                    <a:pt x="2530" y="1415"/>
                  </a:lnTo>
                  <a:lnTo>
                    <a:pt x="2529" y="1417"/>
                  </a:lnTo>
                  <a:lnTo>
                    <a:pt x="2529" y="1419"/>
                  </a:lnTo>
                  <a:lnTo>
                    <a:pt x="2529" y="1420"/>
                  </a:lnTo>
                  <a:lnTo>
                    <a:pt x="2530" y="1422"/>
                  </a:lnTo>
                  <a:lnTo>
                    <a:pt x="2528" y="1426"/>
                  </a:lnTo>
                  <a:lnTo>
                    <a:pt x="2525" y="1431"/>
                  </a:lnTo>
                  <a:lnTo>
                    <a:pt x="2523" y="1435"/>
                  </a:lnTo>
                  <a:lnTo>
                    <a:pt x="2523" y="1438"/>
                  </a:lnTo>
                  <a:lnTo>
                    <a:pt x="2522" y="1440"/>
                  </a:lnTo>
                  <a:lnTo>
                    <a:pt x="2520" y="1442"/>
                  </a:lnTo>
                  <a:lnTo>
                    <a:pt x="2518" y="1443"/>
                  </a:lnTo>
                  <a:lnTo>
                    <a:pt x="2516" y="1443"/>
                  </a:lnTo>
                  <a:lnTo>
                    <a:pt x="2515" y="1444"/>
                  </a:lnTo>
                  <a:lnTo>
                    <a:pt x="2515" y="1445"/>
                  </a:lnTo>
                  <a:lnTo>
                    <a:pt x="2515" y="1446"/>
                  </a:lnTo>
                  <a:lnTo>
                    <a:pt x="2515" y="1447"/>
                  </a:lnTo>
                  <a:lnTo>
                    <a:pt x="2515" y="1448"/>
                  </a:lnTo>
                  <a:lnTo>
                    <a:pt x="2514" y="1450"/>
                  </a:lnTo>
                  <a:lnTo>
                    <a:pt x="2513" y="1451"/>
                  </a:lnTo>
                  <a:lnTo>
                    <a:pt x="2512" y="1452"/>
                  </a:lnTo>
                  <a:lnTo>
                    <a:pt x="2511" y="1453"/>
                  </a:lnTo>
                  <a:lnTo>
                    <a:pt x="2509" y="1455"/>
                  </a:lnTo>
                  <a:lnTo>
                    <a:pt x="2509" y="1456"/>
                  </a:lnTo>
                  <a:lnTo>
                    <a:pt x="2507" y="1461"/>
                  </a:lnTo>
                  <a:lnTo>
                    <a:pt x="2507" y="1464"/>
                  </a:lnTo>
                  <a:lnTo>
                    <a:pt x="2506" y="1465"/>
                  </a:lnTo>
                  <a:lnTo>
                    <a:pt x="2506" y="1466"/>
                  </a:lnTo>
                  <a:lnTo>
                    <a:pt x="2505" y="1467"/>
                  </a:lnTo>
                  <a:lnTo>
                    <a:pt x="2505" y="1468"/>
                  </a:lnTo>
                  <a:lnTo>
                    <a:pt x="2504" y="1467"/>
                  </a:lnTo>
                  <a:lnTo>
                    <a:pt x="2504" y="1470"/>
                  </a:lnTo>
                  <a:lnTo>
                    <a:pt x="2504" y="1473"/>
                  </a:lnTo>
                  <a:lnTo>
                    <a:pt x="2503" y="1475"/>
                  </a:lnTo>
                  <a:lnTo>
                    <a:pt x="2503" y="1479"/>
                  </a:lnTo>
                  <a:lnTo>
                    <a:pt x="2503" y="1483"/>
                  </a:lnTo>
                  <a:lnTo>
                    <a:pt x="2503" y="1485"/>
                  </a:lnTo>
                  <a:close/>
                  <a:moveTo>
                    <a:pt x="2581" y="1508"/>
                  </a:moveTo>
                  <a:lnTo>
                    <a:pt x="2598" y="1517"/>
                  </a:lnTo>
                  <a:lnTo>
                    <a:pt x="2576" y="1505"/>
                  </a:lnTo>
                  <a:lnTo>
                    <a:pt x="2572" y="1504"/>
                  </a:lnTo>
                  <a:lnTo>
                    <a:pt x="2573" y="1506"/>
                  </a:lnTo>
                  <a:lnTo>
                    <a:pt x="2581" y="1508"/>
                  </a:lnTo>
                  <a:close/>
                  <a:moveTo>
                    <a:pt x="2582" y="1470"/>
                  </a:moveTo>
                  <a:lnTo>
                    <a:pt x="2580" y="1469"/>
                  </a:lnTo>
                  <a:lnTo>
                    <a:pt x="2581" y="1470"/>
                  </a:lnTo>
                  <a:lnTo>
                    <a:pt x="2582" y="1470"/>
                  </a:lnTo>
                  <a:close/>
                  <a:moveTo>
                    <a:pt x="2575" y="1466"/>
                  </a:moveTo>
                  <a:lnTo>
                    <a:pt x="2574" y="1466"/>
                  </a:lnTo>
                  <a:lnTo>
                    <a:pt x="2580" y="1469"/>
                  </a:lnTo>
                  <a:lnTo>
                    <a:pt x="2575" y="1466"/>
                  </a:lnTo>
                  <a:close/>
                  <a:moveTo>
                    <a:pt x="2714" y="1552"/>
                  </a:moveTo>
                  <a:lnTo>
                    <a:pt x="2715" y="1554"/>
                  </a:lnTo>
                  <a:lnTo>
                    <a:pt x="2717" y="1556"/>
                  </a:lnTo>
                  <a:lnTo>
                    <a:pt x="2722" y="1558"/>
                  </a:lnTo>
                  <a:lnTo>
                    <a:pt x="2716" y="1555"/>
                  </a:lnTo>
                  <a:lnTo>
                    <a:pt x="2714" y="1552"/>
                  </a:lnTo>
                  <a:close/>
                  <a:moveTo>
                    <a:pt x="2633" y="3672"/>
                  </a:moveTo>
                  <a:lnTo>
                    <a:pt x="2633" y="3670"/>
                  </a:lnTo>
                  <a:lnTo>
                    <a:pt x="2634" y="3668"/>
                  </a:lnTo>
                  <a:lnTo>
                    <a:pt x="2634" y="3665"/>
                  </a:lnTo>
                  <a:lnTo>
                    <a:pt x="2634" y="3662"/>
                  </a:lnTo>
                  <a:lnTo>
                    <a:pt x="2633" y="3660"/>
                  </a:lnTo>
                  <a:lnTo>
                    <a:pt x="2631" y="3660"/>
                  </a:lnTo>
                  <a:lnTo>
                    <a:pt x="2629" y="3662"/>
                  </a:lnTo>
                  <a:lnTo>
                    <a:pt x="2628" y="3664"/>
                  </a:lnTo>
                  <a:lnTo>
                    <a:pt x="2626" y="3669"/>
                  </a:lnTo>
                  <a:lnTo>
                    <a:pt x="2625" y="3672"/>
                  </a:lnTo>
                  <a:lnTo>
                    <a:pt x="2625" y="3670"/>
                  </a:lnTo>
                  <a:lnTo>
                    <a:pt x="2624" y="3669"/>
                  </a:lnTo>
                  <a:lnTo>
                    <a:pt x="2624" y="3668"/>
                  </a:lnTo>
                  <a:lnTo>
                    <a:pt x="2622" y="3667"/>
                  </a:lnTo>
                  <a:lnTo>
                    <a:pt x="2623" y="3664"/>
                  </a:lnTo>
                  <a:lnTo>
                    <a:pt x="2621" y="3663"/>
                  </a:lnTo>
                  <a:lnTo>
                    <a:pt x="2618" y="3664"/>
                  </a:lnTo>
                  <a:lnTo>
                    <a:pt x="2616" y="3665"/>
                  </a:lnTo>
                  <a:lnTo>
                    <a:pt x="2615" y="3666"/>
                  </a:lnTo>
                  <a:lnTo>
                    <a:pt x="2614" y="3666"/>
                  </a:lnTo>
                  <a:lnTo>
                    <a:pt x="2614" y="3667"/>
                  </a:lnTo>
                  <a:lnTo>
                    <a:pt x="2613" y="3669"/>
                  </a:lnTo>
                  <a:lnTo>
                    <a:pt x="2612" y="3672"/>
                  </a:lnTo>
                  <a:lnTo>
                    <a:pt x="2612" y="3674"/>
                  </a:lnTo>
                  <a:lnTo>
                    <a:pt x="2611" y="3675"/>
                  </a:lnTo>
                  <a:lnTo>
                    <a:pt x="2610" y="3675"/>
                  </a:lnTo>
                  <a:lnTo>
                    <a:pt x="2610" y="3669"/>
                  </a:lnTo>
                  <a:lnTo>
                    <a:pt x="2608" y="3668"/>
                  </a:lnTo>
                  <a:lnTo>
                    <a:pt x="2607" y="3669"/>
                  </a:lnTo>
                  <a:lnTo>
                    <a:pt x="2603" y="3674"/>
                  </a:lnTo>
                  <a:lnTo>
                    <a:pt x="2601" y="3675"/>
                  </a:lnTo>
                  <a:lnTo>
                    <a:pt x="2602" y="3672"/>
                  </a:lnTo>
                  <a:lnTo>
                    <a:pt x="2603" y="3670"/>
                  </a:lnTo>
                  <a:lnTo>
                    <a:pt x="2602" y="3669"/>
                  </a:lnTo>
                  <a:lnTo>
                    <a:pt x="2600" y="3669"/>
                  </a:lnTo>
                  <a:lnTo>
                    <a:pt x="2605" y="3662"/>
                  </a:lnTo>
                  <a:lnTo>
                    <a:pt x="2609" y="3660"/>
                  </a:lnTo>
                  <a:lnTo>
                    <a:pt x="2612" y="3659"/>
                  </a:lnTo>
                  <a:lnTo>
                    <a:pt x="2612" y="3658"/>
                  </a:lnTo>
                  <a:lnTo>
                    <a:pt x="2611" y="3657"/>
                  </a:lnTo>
                  <a:lnTo>
                    <a:pt x="2610" y="3656"/>
                  </a:lnTo>
                  <a:lnTo>
                    <a:pt x="2607" y="3654"/>
                  </a:lnTo>
                  <a:lnTo>
                    <a:pt x="2609" y="3654"/>
                  </a:lnTo>
                  <a:lnTo>
                    <a:pt x="2622" y="3653"/>
                  </a:lnTo>
                  <a:lnTo>
                    <a:pt x="2624" y="3652"/>
                  </a:lnTo>
                  <a:lnTo>
                    <a:pt x="2623" y="3651"/>
                  </a:lnTo>
                  <a:lnTo>
                    <a:pt x="2622" y="3648"/>
                  </a:lnTo>
                  <a:lnTo>
                    <a:pt x="2625" y="3647"/>
                  </a:lnTo>
                  <a:lnTo>
                    <a:pt x="2630" y="3647"/>
                  </a:lnTo>
                  <a:lnTo>
                    <a:pt x="2633" y="3645"/>
                  </a:lnTo>
                  <a:lnTo>
                    <a:pt x="2633" y="3644"/>
                  </a:lnTo>
                  <a:lnTo>
                    <a:pt x="2635" y="3640"/>
                  </a:lnTo>
                  <a:lnTo>
                    <a:pt x="2635" y="3639"/>
                  </a:lnTo>
                  <a:lnTo>
                    <a:pt x="2637" y="3638"/>
                  </a:lnTo>
                  <a:lnTo>
                    <a:pt x="2637" y="3639"/>
                  </a:lnTo>
                  <a:lnTo>
                    <a:pt x="2637" y="3641"/>
                  </a:lnTo>
                  <a:lnTo>
                    <a:pt x="2638" y="3642"/>
                  </a:lnTo>
                  <a:lnTo>
                    <a:pt x="2640" y="3643"/>
                  </a:lnTo>
                  <a:lnTo>
                    <a:pt x="2642" y="3643"/>
                  </a:lnTo>
                  <a:lnTo>
                    <a:pt x="2645" y="3642"/>
                  </a:lnTo>
                  <a:lnTo>
                    <a:pt x="2648" y="3640"/>
                  </a:lnTo>
                  <a:lnTo>
                    <a:pt x="2650" y="3639"/>
                  </a:lnTo>
                  <a:lnTo>
                    <a:pt x="2651" y="3637"/>
                  </a:lnTo>
                  <a:lnTo>
                    <a:pt x="2653" y="3634"/>
                  </a:lnTo>
                  <a:lnTo>
                    <a:pt x="2653" y="3631"/>
                  </a:lnTo>
                  <a:lnTo>
                    <a:pt x="2650" y="3634"/>
                  </a:lnTo>
                  <a:lnTo>
                    <a:pt x="2648" y="3634"/>
                  </a:lnTo>
                  <a:lnTo>
                    <a:pt x="2646" y="3634"/>
                  </a:lnTo>
                  <a:lnTo>
                    <a:pt x="2648" y="3632"/>
                  </a:lnTo>
                  <a:lnTo>
                    <a:pt x="2649" y="3630"/>
                  </a:lnTo>
                  <a:lnTo>
                    <a:pt x="2649" y="3626"/>
                  </a:lnTo>
                  <a:lnTo>
                    <a:pt x="2649" y="3623"/>
                  </a:lnTo>
                  <a:lnTo>
                    <a:pt x="2648" y="3621"/>
                  </a:lnTo>
                  <a:lnTo>
                    <a:pt x="2644" y="3622"/>
                  </a:lnTo>
                  <a:lnTo>
                    <a:pt x="2641" y="3624"/>
                  </a:lnTo>
                  <a:lnTo>
                    <a:pt x="2637" y="3625"/>
                  </a:lnTo>
                  <a:lnTo>
                    <a:pt x="2635" y="3622"/>
                  </a:lnTo>
                  <a:lnTo>
                    <a:pt x="2636" y="3619"/>
                  </a:lnTo>
                  <a:lnTo>
                    <a:pt x="2638" y="3615"/>
                  </a:lnTo>
                  <a:lnTo>
                    <a:pt x="2637" y="3612"/>
                  </a:lnTo>
                  <a:lnTo>
                    <a:pt x="2632" y="3615"/>
                  </a:lnTo>
                  <a:lnTo>
                    <a:pt x="2631" y="3617"/>
                  </a:lnTo>
                  <a:lnTo>
                    <a:pt x="2629" y="3622"/>
                  </a:lnTo>
                  <a:lnTo>
                    <a:pt x="2628" y="3622"/>
                  </a:lnTo>
                  <a:lnTo>
                    <a:pt x="2626" y="3623"/>
                  </a:lnTo>
                  <a:lnTo>
                    <a:pt x="2626" y="3624"/>
                  </a:lnTo>
                  <a:lnTo>
                    <a:pt x="2625" y="3627"/>
                  </a:lnTo>
                  <a:lnTo>
                    <a:pt x="2625" y="3627"/>
                  </a:lnTo>
                  <a:lnTo>
                    <a:pt x="2622" y="3633"/>
                  </a:lnTo>
                  <a:lnTo>
                    <a:pt x="2621" y="3635"/>
                  </a:lnTo>
                  <a:lnTo>
                    <a:pt x="2620" y="3632"/>
                  </a:lnTo>
                  <a:lnTo>
                    <a:pt x="2618" y="3632"/>
                  </a:lnTo>
                  <a:lnTo>
                    <a:pt x="2603" y="3642"/>
                  </a:lnTo>
                  <a:lnTo>
                    <a:pt x="2600" y="3643"/>
                  </a:lnTo>
                  <a:lnTo>
                    <a:pt x="2601" y="3641"/>
                  </a:lnTo>
                  <a:lnTo>
                    <a:pt x="2605" y="3634"/>
                  </a:lnTo>
                  <a:lnTo>
                    <a:pt x="2604" y="3632"/>
                  </a:lnTo>
                  <a:lnTo>
                    <a:pt x="2602" y="3633"/>
                  </a:lnTo>
                  <a:lnTo>
                    <a:pt x="2601" y="3634"/>
                  </a:lnTo>
                  <a:lnTo>
                    <a:pt x="2599" y="3634"/>
                  </a:lnTo>
                  <a:lnTo>
                    <a:pt x="2599" y="3633"/>
                  </a:lnTo>
                  <a:lnTo>
                    <a:pt x="2601" y="3627"/>
                  </a:lnTo>
                  <a:lnTo>
                    <a:pt x="2601" y="3627"/>
                  </a:lnTo>
                  <a:lnTo>
                    <a:pt x="2601" y="3626"/>
                  </a:lnTo>
                  <a:lnTo>
                    <a:pt x="2600" y="3625"/>
                  </a:lnTo>
                  <a:lnTo>
                    <a:pt x="2600" y="3623"/>
                  </a:lnTo>
                  <a:lnTo>
                    <a:pt x="2601" y="3622"/>
                  </a:lnTo>
                  <a:lnTo>
                    <a:pt x="2602" y="3620"/>
                  </a:lnTo>
                  <a:lnTo>
                    <a:pt x="2602" y="3619"/>
                  </a:lnTo>
                  <a:lnTo>
                    <a:pt x="2603" y="3618"/>
                  </a:lnTo>
                  <a:lnTo>
                    <a:pt x="2605" y="3617"/>
                  </a:lnTo>
                  <a:lnTo>
                    <a:pt x="2608" y="3616"/>
                  </a:lnTo>
                  <a:lnTo>
                    <a:pt x="2607" y="3611"/>
                  </a:lnTo>
                  <a:lnTo>
                    <a:pt x="2604" y="3606"/>
                  </a:lnTo>
                  <a:lnTo>
                    <a:pt x="2600" y="3603"/>
                  </a:lnTo>
                  <a:lnTo>
                    <a:pt x="2596" y="3604"/>
                  </a:lnTo>
                  <a:lnTo>
                    <a:pt x="2594" y="3605"/>
                  </a:lnTo>
                  <a:lnTo>
                    <a:pt x="2592" y="3608"/>
                  </a:lnTo>
                  <a:lnTo>
                    <a:pt x="2591" y="3610"/>
                  </a:lnTo>
                  <a:lnTo>
                    <a:pt x="2589" y="3610"/>
                  </a:lnTo>
                  <a:lnTo>
                    <a:pt x="2588" y="3607"/>
                  </a:lnTo>
                  <a:lnTo>
                    <a:pt x="2590" y="3605"/>
                  </a:lnTo>
                  <a:lnTo>
                    <a:pt x="2591" y="3603"/>
                  </a:lnTo>
                  <a:lnTo>
                    <a:pt x="2589" y="3601"/>
                  </a:lnTo>
                  <a:lnTo>
                    <a:pt x="2586" y="3603"/>
                  </a:lnTo>
                  <a:lnTo>
                    <a:pt x="2578" y="3606"/>
                  </a:lnTo>
                  <a:lnTo>
                    <a:pt x="2575" y="3608"/>
                  </a:lnTo>
                  <a:lnTo>
                    <a:pt x="2573" y="3606"/>
                  </a:lnTo>
                  <a:lnTo>
                    <a:pt x="2570" y="3605"/>
                  </a:lnTo>
                  <a:lnTo>
                    <a:pt x="2568" y="3604"/>
                  </a:lnTo>
                  <a:lnTo>
                    <a:pt x="2565" y="3605"/>
                  </a:lnTo>
                  <a:lnTo>
                    <a:pt x="2560" y="3608"/>
                  </a:lnTo>
                  <a:lnTo>
                    <a:pt x="2558" y="3608"/>
                  </a:lnTo>
                  <a:lnTo>
                    <a:pt x="2554" y="3606"/>
                  </a:lnTo>
                  <a:lnTo>
                    <a:pt x="2552" y="3606"/>
                  </a:lnTo>
                  <a:lnTo>
                    <a:pt x="2549" y="3609"/>
                  </a:lnTo>
                  <a:lnTo>
                    <a:pt x="2544" y="3613"/>
                  </a:lnTo>
                  <a:lnTo>
                    <a:pt x="2541" y="3615"/>
                  </a:lnTo>
                  <a:lnTo>
                    <a:pt x="2537" y="3621"/>
                  </a:lnTo>
                  <a:lnTo>
                    <a:pt x="2536" y="3623"/>
                  </a:lnTo>
                  <a:lnTo>
                    <a:pt x="2535" y="3623"/>
                  </a:lnTo>
                  <a:lnTo>
                    <a:pt x="2533" y="3623"/>
                  </a:lnTo>
                  <a:lnTo>
                    <a:pt x="2532" y="3624"/>
                  </a:lnTo>
                  <a:lnTo>
                    <a:pt x="2531" y="3626"/>
                  </a:lnTo>
                  <a:lnTo>
                    <a:pt x="2532" y="3627"/>
                  </a:lnTo>
                  <a:lnTo>
                    <a:pt x="2531" y="3630"/>
                  </a:lnTo>
                  <a:lnTo>
                    <a:pt x="2532" y="3631"/>
                  </a:lnTo>
                  <a:lnTo>
                    <a:pt x="2532" y="3632"/>
                  </a:lnTo>
                  <a:lnTo>
                    <a:pt x="2534" y="3632"/>
                  </a:lnTo>
                  <a:lnTo>
                    <a:pt x="2536" y="3632"/>
                  </a:lnTo>
                  <a:lnTo>
                    <a:pt x="2538" y="3632"/>
                  </a:lnTo>
                  <a:lnTo>
                    <a:pt x="2539" y="3633"/>
                  </a:lnTo>
                  <a:lnTo>
                    <a:pt x="2538" y="3634"/>
                  </a:lnTo>
                  <a:lnTo>
                    <a:pt x="2538" y="3635"/>
                  </a:lnTo>
                  <a:lnTo>
                    <a:pt x="2537" y="3637"/>
                  </a:lnTo>
                  <a:lnTo>
                    <a:pt x="2537" y="3637"/>
                  </a:lnTo>
                  <a:lnTo>
                    <a:pt x="2543" y="3649"/>
                  </a:lnTo>
                  <a:lnTo>
                    <a:pt x="2547" y="3649"/>
                  </a:lnTo>
                  <a:lnTo>
                    <a:pt x="2549" y="3647"/>
                  </a:lnTo>
                  <a:lnTo>
                    <a:pt x="2552" y="3647"/>
                  </a:lnTo>
                  <a:lnTo>
                    <a:pt x="2556" y="3648"/>
                  </a:lnTo>
                  <a:lnTo>
                    <a:pt x="2561" y="3652"/>
                  </a:lnTo>
                  <a:lnTo>
                    <a:pt x="2562" y="3653"/>
                  </a:lnTo>
                  <a:lnTo>
                    <a:pt x="2571" y="3660"/>
                  </a:lnTo>
                  <a:lnTo>
                    <a:pt x="2580" y="3662"/>
                  </a:lnTo>
                  <a:lnTo>
                    <a:pt x="2583" y="3664"/>
                  </a:lnTo>
                  <a:lnTo>
                    <a:pt x="2581" y="3665"/>
                  </a:lnTo>
                  <a:lnTo>
                    <a:pt x="2575" y="3664"/>
                  </a:lnTo>
                  <a:lnTo>
                    <a:pt x="2573" y="3665"/>
                  </a:lnTo>
                  <a:lnTo>
                    <a:pt x="2573" y="3666"/>
                  </a:lnTo>
                  <a:lnTo>
                    <a:pt x="2575" y="3667"/>
                  </a:lnTo>
                  <a:lnTo>
                    <a:pt x="2576" y="3667"/>
                  </a:lnTo>
                  <a:lnTo>
                    <a:pt x="2577" y="3668"/>
                  </a:lnTo>
                  <a:lnTo>
                    <a:pt x="2574" y="3669"/>
                  </a:lnTo>
                  <a:lnTo>
                    <a:pt x="2572" y="3668"/>
                  </a:lnTo>
                  <a:lnTo>
                    <a:pt x="2567" y="3664"/>
                  </a:lnTo>
                  <a:lnTo>
                    <a:pt x="2567" y="3668"/>
                  </a:lnTo>
                  <a:lnTo>
                    <a:pt x="2568" y="3681"/>
                  </a:lnTo>
                  <a:lnTo>
                    <a:pt x="2565" y="3676"/>
                  </a:lnTo>
                  <a:lnTo>
                    <a:pt x="2564" y="3674"/>
                  </a:lnTo>
                  <a:lnTo>
                    <a:pt x="2562" y="3676"/>
                  </a:lnTo>
                  <a:lnTo>
                    <a:pt x="2561" y="3678"/>
                  </a:lnTo>
                  <a:lnTo>
                    <a:pt x="2561" y="3679"/>
                  </a:lnTo>
                  <a:lnTo>
                    <a:pt x="2560" y="3679"/>
                  </a:lnTo>
                  <a:lnTo>
                    <a:pt x="2561" y="3674"/>
                  </a:lnTo>
                  <a:lnTo>
                    <a:pt x="2561" y="3670"/>
                  </a:lnTo>
                  <a:lnTo>
                    <a:pt x="2559" y="3663"/>
                  </a:lnTo>
                  <a:lnTo>
                    <a:pt x="2557" y="3660"/>
                  </a:lnTo>
                  <a:lnTo>
                    <a:pt x="2553" y="3659"/>
                  </a:lnTo>
                  <a:lnTo>
                    <a:pt x="2542" y="3660"/>
                  </a:lnTo>
                  <a:lnTo>
                    <a:pt x="2539" y="3661"/>
                  </a:lnTo>
                  <a:lnTo>
                    <a:pt x="2537" y="3663"/>
                  </a:lnTo>
                  <a:lnTo>
                    <a:pt x="2536" y="3667"/>
                  </a:lnTo>
                  <a:lnTo>
                    <a:pt x="2538" y="3670"/>
                  </a:lnTo>
                  <a:lnTo>
                    <a:pt x="2542" y="3675"/>
                  </a:lnTo>
                  <a:lnTo>
                    <a:pt x="2543" y="3679"/>
                  </a:lnTo>
                  <a:lnTo>
                    <a:pt x="2538" y="3676"/>
                  </a:lnTo>
                  <a:lnTo>
                    <a:pt x="2536" y="3675"/>
                  </a:lnTo>
                  <a:lnTo>
                    <a:pt x="2536" y="3679"/>
                  </a:lnTo>
                  <a:lnTo>
                    <a:pt x="2534" y="3680"/>
                  </a:lnTo>
                  <a:lnTo>
                    <a:pt x="2535" y="3681"/>
                  </a:lnTo>
                  <a:lnTo>
                    <a:pt x="2535" y="3681"/>
                  </a:lnTo>
                  <a:lnTo>
                    <a:pt x="2535" y="3681"/>
                  </a:lnTo>
                  <a:lnTo>
                    <a:pt x="2535" y="3682"/>
                  </a:lnTo>
                  <a:lnTo>
                    <a:pt x="2534" y="3680"/>
                  </a:lnTo>
                  <a:lnTo>
                    <a:pt x="2533" y="3677"/>
                  </a:lnTo>
                  <a:lnTo>
                    <a:pt x="2532" y="3675"/>
                  </a:lnTo>
                  <a:lnTo>
                    <a:pt x="2531" y="3674"/>
                  </a:lnTo>
                  <a:lnTo>
                    <a:pt x="2526" y="3673"/>
                  </a:lnTo>
                  <a:lnTo>
                    <a:pt x="2523" y="3674"/>
                  </a:lnTo>
                  <a:lnTo>
                    <a:pt x="2521" y="3678"/>
                  </a:lnTo>
                  <a:lnTo>
                    <a:pt x="2521" y="3683"/>
                  </a:lnTo>
                  <a:lnTo>
                    <a:pt x="2524" y="3686"/>
                  </a:lnTo>
                  <a:lnTo>
                    <a:pt x="2523" y="3686"/>
                  </a:lnTo>
                  <a:lnTo>
                    <a:pt x="2522" y="3687"/>
                  </a:lnTo>
                  <a:lnTo>
                    <a:pt x="2522" y="3688"/>
                  </a:lnTo>
                  <a:lnTo>
                    <a:pt x="2521" y="3688"/>
                  </a:lnTo>
                  <a:lnTo>
                    <a:pt x="2524" y="3691"/>
                  </a:lnTo>
                  <a:lnTo>
                    <a:pt x="2526" y="3693"/>
                  </a:lnTo>
                  <a:lnTo>
                    <a:pt x="2532" y="3695"/>
                  </a:lnTo>
                  <a:lnTo>
                    <a:pt x="2538" y="3694"/>
                  </a:lnTo>
                  <a:lnTo>
                    <a:pt x="2541" y="3695"/>
                  </a:lnTo>
                  <a:lnTo>
                    <a:pt x="2544" y="3697"/>
                  </a:lnTo>
                  <a:lnTo>
                    <a:pt x="2541" y="3698"/>
                  </a:lnTo>
                  <a:lnTo>
                    <a:pt x="2532" y="3699"/>
                  </a:lnTo>
                  <a:lnTo>
                    <a:pt x="2524" y="3698"/>
                  </a:lnTo>
                  <a:lnTo>
                    <a:pt x="2517" y="3694"/>
                  </a:lnTo>
                  <a:lnTo>
                    <a:pt x="2515" y="3694"/>
                  </a:lnTo>
                  <a:lnTo>
                    <a:pt x="2515" y="3696"/>
                  </a:lnTo>
                  <a:lnTo>
                    <a:pt x="2516" y="3697"/>
                  </a:lnTo>
                  <a:lnTo>
                    <a:pt x="2516" y="3701"/>
                  </a:lnTo>
                  <a:lnTo>
                    <a:pt x="2516" y="3700"/>
                  </a:lnTo>
                  <a:lnTo>
                    <a:pt x="2516" y="3703"/>
                  </a:lnTo>
                  <a:lnTo>
                    <a:pt x="2516" y="3704"/>
                  </a:lnTo>
                  <a:lnTo>
                    <a:pt x="2516" y="3704"/>
                  </a:lnTo>
                  <a:lnTo>
                    <a:pt x="2516" y="3704"/>
                  </a:lnTo>
                  <a:lnTo>
                    <a:pt x="2516" y="3705"/>
                  </a:lnTo>
                  <a:lnTo>
                    <a:pt x="2516" y="3704"/>
                  </a:lnTo>
                  <a:lnTo>
                    <a:pt x="2514" y="3706"/>
                  </a:lnTo>
                  <a:lnTo>
                    <a:pt x="2509" y="3706"/>
                  </a:lnTo>
                  <a:lnTo>
                    <a:pt x="2507" y="3706"/>
                  </a:lnTo>
                  <a:lnTo>
                    <a:pt x="2499" y="3701"/>
                  </a:lnTo>
                  <a:lnTo>
                    <a:pt x="2498" y="3702"/>
                  </a:lnTo>
                  <a:lnTo>
                    <a:pt x="2497" y="3705"/>
                  </a:lnTo>
                  <a:lnTo>
                    <a:pt x="2496" y="3708"/>
                  </a:lnTo>
                  <a:lnTo>
                    <a:pt x="2495" y="3708"/>
                  </a:lnTo>
                  <a:lnTo>
                    <a:pt x="2492" y="3706"/>
                  </a:lnTo>
                  <a:lnTo>
                    <a:pt x="2493" y="3713"/>
                  </a:lnTo>
                  <a:lnTo>
                    <a:pt x="2490" y="3712"/>
                  </a:lnTo>
                  <a:lnTo>
                    <a:pt x="2486" y="3708"/>
                  </a:lnTo>
                  <a:lnTo>
                    <a:pt x="2483" y="3707"/>
                  </a:lnTo>
                  <a:lnTo>
                    <a:pt x="2483" y="3708"/>
                  </a:lnTo>
                  <a:lnTo>
                    <a:pt x="2484" y="3710"/>
                  </a:lnTo>
                  <a:lnTo>
                    <a:pt x="2484" y="3711"/>
                  </a:lnTo>
                  <a:lnTo>
                    <a:pt x="2482" y="3710"/>
                  </a:lnTo>
                  <a:lnTo>
                    <a:pt x="2478" y="3707"/>
                  </a:lnTo>
                  <a:lnTo>
                    <a:pt x="2476" y="3706"/>
                  </a:lnTo>
                  <a:lnTo>
                    <a:pt x="2474" y="3706"/>
                  </a:lnTo>
                  <a:lnTo>
                    <a:pt x="2471" y="3708"/>
                  </a:lnTo>
                  <a:lnTo>
                    <a:pt x="2470" y="3708"/>
                  </a:lnTo>
                  <a:lnTo>
                    <a:pt x="2470" y="3709"/>
                  </a:lnTo>
                  <a:lnTo>
                    <a:pt x="2468" y="3709"/>
                  </a:lnTo>
                  <a:lnTo>
                    <a:pt x="2468" y="3710"/>
                  </a:lnTo>
                  <a:lnTo>
                    <a:pt x="2469" y="3715"/>
                  </a:lnTo>
                  <a:lnTo>
                    <a:pt x="2470" y="3717"/>
                  </a:lnTo>
                  <a:lnTo>
                    <a:pt x="2467" y="3716"/>
                  </a:lnTo>
                  <a:lnTo>
                    <a:pt x="2460" y="3711"/>
                  </a:lnTo>
                  <a:lnTo>
                    <a:pt x="2457" y="3711"/>
                  </a:lnTo>
                  <a:lnTo>
                    <a:pt x="2457" y="3713"/>
                  </a:lnTo>
                  <a:lnTo>
                    <a:pt x="2457" y="3714"/>
                  </a:lnTo>
                  <a:lnTo>
                    <a:pt x="2451" y="3713"/>
                  </a:lnTo>
                  <a:lnTo>
                    <a:pt x="2451" y="3714"/>
                  </a:lnTo>
                  <a:lnTo>
                    <a:pt x="2449" y="3712"/>
                  </a:lnTo>
                  <a:lnTo>
                    <a:pt x="2447" y="3711"/>
                  </a:lnTo>
                  <a:lnTo>
                    <a:pt x="2443" y="3710"/>
                  </a:lnTo>
                  <a:lnTo>
                    <a:pt x="2441" y="3710"/>
                  </a:lnTo>
                  <a:lnTo>
                    <a:pt x="2421" y="3722"/>
                  </a:lnTo>
                  <a:lnTo>
                    <a:pt x="2422" y="3723"/>
                  </a:lnTo>
                  <a:lnTo>
                    <a:pt x="2422" y="3723"/>
                  </a:lnTo>
                  <a:lnTo>
                    <a:pt x="2423" y="3724"/>
                  </a:lnTo>
                  <a:lnTo>
                    <a:pt x="2425" y="3724"/>
                  </a:lnTo>
                  <a:lnTo>
                    <a:pt x="2426" y="3725"/>
                  </a:lnTo>
                  <a:lnTo>
                    <a:pt x="2426" y="3726"/>
                  </a:lnTo>
                  <a:lnTo>
                    <a:pt x="2426" y="3727"/>
                  </a:lnTo>
                  <a:lnTo>
                    <a:pt x="2429" y="3730"/>
                  </a:lnTo>
                  <a:lnTo>
                    <a:pt x="2432" y="3732"/>
                  </a:lnTo>
                  <a:lnTo>
                    <a:pt x="2439" y="3734"/>
                  </a:lnTo>
                  <a:lnTo>
                    <a:pt x="2442" y="3737"/>
                  </a:lnTo>
                  <a:lnTo>
                    <a:pt x="2442" y="3741"/>
                  </a:lnTo>
                  <a:lnTo>
                    <a:pt x="2447" y="3738"/>
                  </a:lnTo>
                  <a:lnTo>
                    <a:pt x="2447" y="3738"/>
                  </a:lnTo>
                  <a:lnTo>
                    <a:pt x="2448" y="3737"/>
                  </a:lnTo>
                  <a:lnTo>
                    <a:pt x="2449" y="3736"/>
                  </a:lnTo>
                  <a:lnTo>
                    <a:pt x="2451" y="3734"/>
                  </a:lnTo>
                  <a:lnTo>
                    <a:pt x="2453" y="3735"/>
                  </a:lnTo>
                  <a:lnTo>
                    <a:pt x="2457" y="3737"/>
                  </a:lnTo>
                  <a:lnTo>
                    <a:pt x="2459" y="3737"/>
                  </a:lnTo>
                  <a:lnTo>
                    <a:pt x="2461" y="3738"/>
                  </a:lnTo>
                  <a:lnTo>
                    <a:pt x="2462" y="3741"/>
                  </a:lnTo>
                  <a:lnTo>
                    <a:pt x="2463" y="3741"/>
                  </a:lnTo>
                  <a:lnTo>
                    <a:pt x="2464" y="3739"/>
                  </a:lnTo>
                  <a:lnTo>
                    <a:pt x="2464" y="3738"/>
                  </a:lnTo>
                  <a:lnTo>
                    <a:pt x="2468" y="3735"/>
                  </a:lnTo>
                  <a:lnTo>
                    <a:pt x="2469" y="3733"/>
                  </a:lnTo>
                  <a:lnTo>
                    <a:pt x="2472" y="3732"/>
                  </a:lnTo>
                  <a:lnTo>
                    <a:pt x="2471" y="3731"/>
                  </a:lnTo>
                  <a:lnTo>
                    <a:pt x="2471" y="3729"/>
                  </a:lnTo>
                  <a:lnTo>
                    <a:pt x="2474" y="3729"/>
                  </a:lnTo>
                  <a:lnTo>
                    <a:pt x="2479" y="3727"/>
                  </a:lnTo>
                  <a:lnTo>
                    <a:pt x="2481" y="3727"/>
                  </a:lnTo>
                  <a:lnTo>
                    <a:pt x="2489" y="3731"/>
                  </a:lnTo>
                  <a:lnTo>
                    <a:pt x="2491" y="3730"/>
                  </a:lnTo>
                  <a:lnTo>
                    <a:pt x="2494" y="3725"/>
                  </a:lnTo>
                  <a:lnTo>
                    <a:pt x="2495" y="3723"/>
                  </a:lnTo>
                  <a:lnTo>
                    <a:pt x="2497" y="3723"/>
                  </a:lnTo>
                  <a:lnTo>
                    <a:pt x="2501" y="3722"/>
                  </a:lnTo>
                  <a:lnTo>
                    <a:pt x="2505" y="3722"/>
                  </a:lnTo>
                  <a:lnTo>
                    <a:pt x="2516" y="3718"/>
                  </a:lnTo>
                  <a:lnTo>
                    <a:pt x="2518" y="3718"/>
                  </a:lnTo>
                  <a:lnTo>
                    <a:pt x="2521" y="3718"/>
                  </a:lnTo>
                  <a:lnTo>
                    <a:pt x="2525" y="3717"/>
                  </a:lnTo>
                  <a:lnTo>
                    <a:pt x="2534" y="3714"/>
                  </a:lnTo>
                  <a:lnTo>
                    <a:pt x="2538" y="3715"/>
                  </a:lnTo>
                  <a:lnTo>
                    <a:pt x="2536" y="3719"/>
                  </a:lnTo>
                  <a:lnTo>
                    <a:pt x="2536" y="3720"/>
                  </a:lnTo>
                  <a:lnTo>
                    <a:pt x="2538" y="3719"/>
                  </a:lnTo>
                  <a:lnTo>
                    <a:pt x="2539" y="3717"/>
                  </a:lnTo>
                  <a:lnTo>
                    <a:pt x="2540" y="3715"/>
                  </a:lnTo>
                  <a:lnTo>
                    <a:pt x="2542" y="3713"/>
                  </a:lnTo>
                  <a:lnTo>
                    <a:pt x="2543" y="3713"/>
                  </a:lnTo>
                  <a:lnTo>
                    <a:pt x="2544" y="3715"/>
                  </a:lnTo>
                  <a:lnTo>
                    <a:pt x="2544" y="3717"/>
                  </a:lnTo>
                  <a:lnTo>
                    <a:pt x="2545" y="3719"/>
                  </a:lnTo>
                  <a:lnTo>
                    <a:pt x="2547" y="3717"/>
                  </a:lnTo>
                  <a:lnTo>
                    <a:pt x="2550" y="3712"/>
                  </a:lnTo>
                  <a:lnTo>
                    <a:pt x="2552" y="3711"/>
                  </a:lnTo>
                  <a:lnTo>
                    <a:pt x="2553" y="3712"/>
                  </a:lnTo>
                  <a:lnTo>
                    <a:pt x="2556" y="3721"/>
                  </a:lnTo>
                  <a:lnTo>
                    <a:pt x="2557" y="3720"/>
                  </a:lnTo>
                  <a:lnTo>
                    <a:pt x="2559" y="3716"/>
                  </a:lnTo>
                  <a:lnTo>
                    <a:pt x="2559" y="3715"/>
                  </a:lnTo>
                  <a:lnTo>
                    <a:pt x="2561" y="3715"/>
                  </a:lnTo>
                  <a:lnTo>
                    <a:pt x="2561" y="3715"/>
                  </a:lnTo>
                  <a:lnTo>
                    <a:pt x="2561" y="3716"/>
                  </a:lnTo>
                  <a:lnTo>
                    <a:pt x="2561" y="3717"/>
                  </a:lnTo>
                  <a:lnTo>
                    <a:pt x="2565" y="3720"/>
                  </a:lnTo>
                  <a:lnTo>
                    <a:pt x="2566" y="3720"/>
                  </a:lnTo>
                  <a:lnTo>
                    <a:pt x="2568" y="3717"/>
                  </a:lnTo>
                  <a:lnTo>
                    <a:pt x="2568" y="3714"/>
                  </a:lnTo>
                  <a:lnTo>
                    <a:pt x="2565" y="3707"/>
                  </a:lnTo>
                  <a:lnTo>
                    <a:pt x="2564" y="3699"/>
                  </a:lnTo>
                  <a:lnTo>
                    <a:pt x="2564" y="3697"/>
                  </a:lnTo>
                  <a:lnTo>
                    <a:pt x="2566" y="3694"/>
                  </a:lnTo>
                  <a:lnTo>
                    <a:pt x="2568" y="3699"/>
                  </a:lnTo>
                  <a:lnTo>
                    <a:pt x="2570" y="3704"/>
                  </a:lnTo>
                  <a:lnTo>
                    <a:pt x="2571" y="3705"/>
                  </a:lnTo>
                  <a:lnTo>
                    <a:pt x="2571" y="3708"/>
                  </a:lnTo>
                  <a:lnTo>
                    <a:pt x="2572" y="3709"/>
                  </a:lnTo>
                  <a:lnTo>
                    <a:pt x="2574" y="3709"/>
                  </a:lnTo>
                  <a:lnTo>
                    <a:pt x="2576" y="3710"/>
                  </a:lnTo>
                  <a:lnTo>
                    <a:pt x="2578" y="3714"/>
                  </a:lnTo>
                  <a:lnTo>
                    <a:pt x="2580" y="3714"/>
                  </a:lnTo>
                  <a:lnTo>
                    <a:pt x="2581" y="3712"/>
                  </a:lnTo>
                  <a:lnTo>
                    <a:pt x="2580" y="3708"/>
                  </a:lnTo>
                  <a:lnTo>
                    <a:pt x="2579" y="3706"/>
                  </a:lnTo>
                  <a:lnTo>
                    <a:pt x="2577" y="3705"/>
                  </a:lnTo>
                  <a:lnTo>
                    <a:pt x="2575" y="3703"/>
                  </a:lnTo>
                  <a:lnTo>
                    <a:pt x="2575" y="3700"/>
                  </a:lnTo>
                  <a:lnTo>
                    <a:pt x="2583" y="3706"/>
                  </a:lnTo>
                  <a:lnTo>
                    <a:pt x="2585" y="3706"/>
                  </a:lnTo>
                  <a:lnTo>
                    <a:pt x="2584" y="3702"/>
                  </a:lnTo>
                  <a:lnTo>
                    <a:pt x="2583" y="3695"/>
                  </a:lnTo>
                  <a:lnTo>
                    <a:pt x="2584" y="3691"/>
                  </a:lnTo>
                  <a:lnTo>
                    <a:pt x="2589" y="3702"/>
                  </a:lnTo>
                  <a:lnTo>
                    <a:pt x="2590" y="3706"/>
                  </a:lnTo>
                  <a:lnTo>
                    <a:pt x="2591" y="3699"/>
                  </a:lnTo>
                  <a:lnTo>
                    <a:pt x="2595" y="3694"/>
                  </a:lnTo>
                  <a:lnTo>
                    <a:pt x="2598" y="3694"/>
                  </a:lnTo>
                  <a:lnTo>
                    <a:pt x="2601" y="3698"/>
                  </a:lnTo>
                  <a:lnTo>
                    <a:pt x="2601" y="3695"/>
                  </a:lnTo>
                  <a:lnTo>
                    <a:pt x="2600" y="3692"/>
                  </a:lnTo>
                  <a:lnTo>
                    <a:pt x="2599" y="3691"/>
                  </a:lnTo>
                  <a:lnTo>
                    <a:pt x="2597" y="3690"/>
                  </a:lnTo>
                  <a:lnTo>
                    <a:pt x="2600" y="3688"/>
                  </a:lnTo>
                  <a:lnTo>
                    <a:pt x="2607" y="3685"/>
                  </a:lnTo>
                  <a:lnTo>
                    <a:pt x="2610" y="3687"/>
                  </a:lnTo>
                  <a:lnTo>
                    <a:pt x="2613" y="3687"/>
                  </a:lnTo>
                  <a:lnTo>
                    <a:pt x="2616" y="3686"/>
                  </a:lnTo>
                  <a:lnTo>
                    <a:pt x="2619" y="3686"/>
                  </a:lnTo>
                  <a:lnTo>
                    <a:pt x="2618" y="3685"/>
                  </a:lnTo>
                  <a:lnTo>
                    <a:pt x="2617" y="3683"/>
                  </a:lnTo>
                  <a:lnTo>
                    <a:pt x="2619" y="3682"/>
                  </a:lnTo>
                  <a:lnTo>
                    <a:pt x="2629" y="3683"/>
                  </a:lnTo>
                  <a:lnTo>
                    <a:pt x="2634" y="3683"/>
                  </a:lnTo>
                  <a:lnTo>
                    <a:pt x="2637" y="3682"/>
                  </a:lnTo>
                  <a:lnTo>
                    <a:pt x="2637" y="3679"/>
                  </a:lnTo>
                  <a:lnTo>
                    <a:pt x="2637" y="3676"/>
                  </a:lnTo>
                  <a:lnTo>
                    <a:pt x="2637" y="3674"/>
                  </a:lnTo>
                  <a:lnTo>
                    <a:pt x="2636" y="3673"/>
                  </a:lnTo>
                  <a:lnTo>
                    <a:pt x="2633" y="3672"/>
                  </a:lnTo>
                  <a:close/>
                  <a:moveTo>
                    <a:pt x="2673" y="1616"/>
                  </a:moveTo>
                  <a:lnTo>
                    <a:pt x="2672" y="1613"/>
                  </a:lnTo>
                  <a:lnTo>
                    <a:pt x="2673" y="1620"/>
                  </a:lnTo>
                  <a:lnTo>
                    <a:pt x="2673" y="1618"/>
                  </a:lnTo>
                  <a:lnTo>
                    <a:pt x="2673" y="1616"/>
                  </a:lnTo>
                  <a:close/>
                  <a:moveTo>
                    <a:pt x="2663" y="3652"/>
                  </a:moveTo>
                  <a:lnTo>
                    <a:pt x="2661" y="3653"/>
                  </a:lnTo>
                  <a:lnTo>
                    <a:pt x="2660" y="3653"/>
                  </a:lnTo>
                  <a:lnTo>
                    <a:pt x="2658" y="3652"/>
                  </a:lnTo>
                  <a:lnTo>
                    <a:pt x="2657" y="3651"/>
                  </a:lnTo>
                  <a:lnTo>
                    <a:pt x="2656" y="3651"/>
                  </a:lnTo>
                  <a:lnTo>
                    <a:pt x="2654" y="3654"/>
                  </a:lnTo>
                  <a:lnTo>
                    <a:pt x="2652" y="3652"/>
                  </a:lnTo>
                  <a:lnTo>
                    <a:pt x="2650" y="3655"/>
                  </a:lnTo>
                  <a:lnTo>
                    <a:pt x="2646" y="3662"/>
                  </a:lnTo>
                  <a:lnTo>
                    <a:pt x="2645" y="3662"/>
                  </a:lnTo>
                  <a:lnTo>
                    <a:pt x="2646" y="3657"/>
                  </a:lnTo>
                  <a:lnTo>
                    <a:pt x="2646" y="3656"/>
                  </a:lnTo>
                  <a:lnTo>
                    <a:pt x="2645" y="3656"/>
                  </a:lnTo>
                  <a:lnTo>
                    <a:pt x="2644" y="3657"/>
                  </a:lnTo>
                  <a:lnTo>
                    <a:pt x="2643" y="3658"/>
                  </a:lnTo>
                  <a:lnTo>
                    <a:pt x="2642" y="3659"/>
                  </a:lnTo>
                  <a:lnTo>
                    <a:pt x="2641" y="3662"/>
                  </a:lnTo>
                  <a:lnTo>
                    <a:pt x="2639" y="3659"/>
                  </a:lnTo>
                  <a:lnTo>
                    <a:pt x="2637" y="3661"/>
                  </a:lnTo>
                  <a:lnTo>
                    <a:pt x="2636" y="3666"/>
                  </a:lnTo>
                  <a:lnTo>
                    <a:pt x="2637" y="3668"/>
                  </a:lnTo>
                  <a:lnTo>
                    <a:pt x="2639" y="3670"/>
                  </a:lnTo>
                  <a:lnTo>
                    <a:pt x="2643" y="3677"/>
                  </a:lnTo>
                  <a:lnTo>
                    <a:pt x="2645" y="3679"/>
                  </a:lnTo>
                  <a:lnTo>
                    <a:pt x="2645" y="3675"/>
                  </a:lnTo>
                  <a:lnTo>
                    <a:pt x="2644" y="3674"/>
                  </a:lnTo>
                  <a:lnTo>
                    <a:pt x="2650" y="3674"/>
                  </a:lnTo>
                  <a:lnTo>
                    <a:pt x="2651" y="3673"/>
                  </a:lnTo>
                  <a:lnTo>
                    <a:pt x="2652" y="3671"/>
                  </a:lnTo>
                  <a:lnTo>
                    <a:pt x="2652" y="3669"/>
                  </a:lnTo>
                  <a:lnTo>
                    <a:pt x="2651" y="3665"/>
                  </a:lnTo>
                  <a:lnTo>
                    <a:pt x="2653" y="3665"/>
                  </a:lnTo>
                  <a:lnTo>
                    <a:pt x="2656" y="3667"/>
                  </a:lnTo>
                  <a:lnTo>
                    <a:pt x="2658" y="3666"/>
                  </a:lnTo>
                  <a:lnTo>
                    <a:pt x="2660" y="3665"/>
                  </a:lnTo>
                  <a:lnTo>
                    <a:pt x="2661" y="3663"/>
                  </a:lnTo>
                  <a:lnTo>
                    <a:pt x="2661" y="3661"/>
                  </a:lnTo>
                  <a:lnTo>
                    <a:pt x="2660" y="3659"/>
                  </a:lnTo>
                  <a:lnTo>
                    <a:pt x="2660" y="3657"/>
                  </a:lnTo>
                  <a:lnTo>
                    <a:pt x="2661" y="3656"/>
                  </a:lnTo>
                  <a:lnTo>
                    <a:pt x="2663" y="3655"/>
                  </a:lnTo>
                  <a:lnTo>
                    <a:pt x="2664" y="3655"/>
                  </a:lnTo>
                  <a:lnTo>
                    <a:pt x="2664" y="3655"/>
                  </a:lnTo>
                  <a:lnTo>
                    <a:pt x="2666" y="3653"/>
                  </a:lnTo>
                  <a:lnTo>
                    <a:pt x="2664" y="3652"/>
                  </a:lnTo>
                  <a:lnTo>
                    <a:pt x="2663" y="3652"/>
                  </a:lnTo>
                  <a:close/>
                  <a:moveTo>
                    <a:pt x="3269" y="3470"/>
                  </a:moveTo>
                  <a:lnTo>
                    <a:pt x="3264" y="3465"/>
                  </a:lnTo>
                  <a:lnTo>
                    <a:pt x="3264" y="3465"/>
                  </a:lnTo>
                  <a:lnTo>
                    <a:pt x="3264" y="3467"/>
                  </a:lnTo>
                  <a:lnTo>
                    <a:pt x="3265" y="3469"/>
                  </a:lnTo>
                  <a:lnTo>
                    <a:pt x="3265" y="3470"/>
                  </a:lnTo>
                  <a:lnTo>
                    <a:pt x="3265" y="3471"/>
                  </a:lnTo>
                  <a:lnTo>
                    <a:pt x="3262" y="3474"/>
                  </a:lnTo>
                  <a:lnTo>
                    <a:pt x="3263" y="3475"/>
                  </a:lnTo>
                  <a:lnTo>
                    <a:pt x="3265" y="3478"/>
                  </a:lnTo>
                  <a:lnTo>
                    <a:pt x="3268" y="3478"/>
                  </a:lnTo>
                  <a:lnTo>
                    <a:pt x="3270" y="3477"/>
                  </a:lnTo>
                  <a:lnTo>
                    <a:pt x="3270" y="3476"/>
                  </a:lnTo>
                  <a:lnTo>
                    <a:pt x="3270" y="3475"/>
                  </a:lnTo>
                  <a:lnTo>
                    <a:pt x="3270" y="3473"/>
                  </a:lnTo>
                  <a:lnTo>
                    <a:pt x="3269" y="3470"/>
                  </a:lnTo>
                  <a:close/>
                  <a:moveTo>
                    <a:pt x="3457" y="3443"/>
                  </a:moveTo>
                  <a:lnTo>
                    <a:pt x="3461" y="3444"/>
                  </a:lnTo>
                  <a:lnTo>
                    <a:pt x="3462" y="3442"/>
                  </a:lnTo>
                  <a:lnTo>
                    <a:pt x="3462" y="3440"/>
                  </a:lnTo>
                  <a:lnTo>
                    <a:pt x="3462" y="3440"/>
                  </a:lnTo>
                  <a:lnTo>
                    <a:pt x="3460" y="3438"/>
                  </a:lnTo>
                  <a:lnTo>
                    <a:pt x="3459" y="3437"/>
                  </a:lnTo>
                  <a:lnTo>
                    <a:pt x="3459" y="3436"/>
                  </a:lnTo>
                  <a:lnTo>
                    <a:pt x="3458" y="3435"/>
                  </a:lnTo>
                  <a:lnTo>
                    <a:pt x="3456" y="3435"/>
                  </a:lnTo>
                  <a:lnTo>
                    <a:pt x="3454" y="3436"/>
                  </a:lnTo>
                  <a:lnTo>
                    <a:pt x="3453" y="3437"/>
                  </a:lnTo>
                  <a:lnTo>
                    <a:pt x="3453" y="3439"/>
                  </a:lnTo>
                  <a:lnTo>
                    <a:pt x="3454" y="3441"/>
                  </a:lnTo>
                  <a:lnTo>
                    <a:pt x="3457" y="3443"/>
                  </a:lnTo>
                  <a:close/>
                  <a:moveTo>
                    <a:pt x="3431" y="3421"/>
                  </a:moveTo>
                  <a:lnTo>
                    <a:pt x="3435" y="3417"/>
                  </a:lnTo>
                  <a:lnTo>
                    <a:pt x="3436" y="3416"/>
                  </a:lnTo>
                  <a:lnTo>
                    <a:pt x="3438" y="3418"/>
                  </a:lnTo>
                  <a:lnTo>
                    <a:pt x="3439" y="3419"/>
                  </a:lnTo>
                  <a:lnTo>
                    <a:pt x="3444" y="3421"/>
                  </a:lnTo>
                  <a:lnTo>
                    <a:pt x="3445" y="3422"/>
                  </a:lnTo>
                  <a:lnTo>
                    <a:pt x="3446" y="3424"/>
                  </a:lnTo>
                  <a:lnTo>
                    <a:pt x="3447" y="3426"/>
                  </a:lnTo>
                  <a:lnTo>
                    <a:pt x="3448" y="3426"/>
                  </a:lnTo>
                  <a:lnTo>
                    <a:pt x="3449" y="3425"/>
                  </a:lnTo>
                  <a:lnTo>
                    <a:pt x="3449" y="3423"/>
                  </a:lnTo>
                  <a:lnTo>
                    <a:pt x="3448" y="3420"/>
                  </a:lnTo>
                  <a:lnTo>
                    <a:pt x="3449" y="3416"/>
                  </a:lnTo>
                  <a:lnTo>
                    <a:pt x="3450" y="3414"/>
                  </a:lnTo>
                  <a:lnTo>
                    <a:pt x="3449" y="3412"/>
                  </a:lnTo>
                  <a:lnTo>
                    <a:pt x="3448" y="3411"/>
                  </a:lnTo>
                  <a:lnTo>
                    <a:pt x="3444" y="3410"/>
                  </a:lnTo>
                  <a:lnTo>
                    <a:pt x="3444" y="3410"/>
                  </a:lnTo>
                  <a:lnTo>
                    <a:pt x="3441" y="3411"/>
                  </a:lnTo>
                  <a:lnTo>
                    <a:pt x="3440" y="3411"/>
                  </a:lnTo>
                  <a:lnTo>
                    <a:pt x="3440" y="3411"/>
                  </a:lnTo>
                  <a:lnTo>
                    <a:pt x="3440" y="3409"/>
                  </a:lnTo>
                  <a:lnTo>
                    <a:pt x="3439" y="3408"/>
                  </a:lnTo>
                  <a:lnTo>
                    <a:pt x="3436" y="3407"/>
                  </a:lnTo>
                  <a:lnTo>
                    <a:pt x="3432" y="3408"/>
                  </a:lnTo>
                  <a:lnTo>
                    <a:pt x="3428" y="3411"/>
                  </a:lnTo>
                  <a:lnTo>
                    <a:pt x="3426" y="3416"/>
                  </a:lnTo>
                  <a:lnTo>
                    <a:pt x="3426" y="3419"/>
                  </a:lnTo>
                  <a:lnTo>
                    <a:pt x="3428" y="3421"/>
                  </a:lnTo>
                  <a:lnTo>
                    <a:pt x="3429" y="3421"/>
                  </a:lnTo>
                  <a:lnTo>
                    <a:pt x="3431" y="3421"/>
                  </a:lnTo>
                  <a:close/>
                  <a:moveTo>
                    <a:pt x="3274" y="3436"/>
                  </a:moveTo>
                  <a:lnTo>
                    <a:pt x="3267" y="3437"/>
                  </a:lnTo>
                  <a:lnTo>
                    <a:pt x="3261" y="3437"/>
                  </a:lnTo>
                  <a:lnTo>
                    <a:pt x="3258" y="3439"/>
                  </a:lnTo>
                  <a:lnTo>
                    <a:pt x="3256" y="3443"/>
                  </a:lnTo>
                  <a:lnTo>
                    <a:pt x="3258" y="3446"/>
                  </a:lnTo>
                  <a:lnTo>
                    <a:pt x="3259" y="3446"/>
                  </a:lnTo>
                  <a:lnTo>
                    <a:pt x="3262" y="3448"/>
                  </a:lnTo>
                  <a:lnTo>
                    <a:pt x="3263" y="3448"/>
                  </a:lnTo>
                  <a:lnTo>
                    <a:pt x="3268" y="3445"/>
                  </a:lnTo>
                  <a:lnTo>
                    <a:pt x="3271" y="3446"/>
                  </a:lnTo>
                  <a:lnTo>
                    <a:pt x="3272" y="3446"/>
                  </a:lnTo>
                  <a:lnTo>
                    <a:pt x="3273" y="3444"/>
                  </a:lnTo>
                  <a:lnTo>
                    <a:pt x="3275" y="3439"/>
                  </a:lnTo>
                  <a:lnTo>
                    <a:pt x="3275" y="3436"/>
                  </a:lnTo>
                  <a:lnTo>
                    <a:pt x="3274" y="3436"/>
                  </a:lnTo>
                  <a:close/>
                  <a:moveTo>
                    <a:pt x="3425" y="3426"/>
                  </a:moveTo>
                  <a:lnTo>
                    <a:pt x="3422" y="3427"/>
                  </a:lnTo>
                  <a:lnTo>
                    <a:pt x="3416" y="3431"/>
                  </a:lnTo>
                  <a:lnTo>
                    <a:pt x="3413" y="3431"/>
                  </a:lnTo>
                  <a:lnTo>
                    <a:pt x="3410" y="3429"/>
                  </a:lnTo>
                  <a:lnTo>
                    <a:pt x="3407" y="3429"/>
                  </a:lnTo>
                  <a:lnTo>
                    <a:pt x="3404" y="3430"/>
                  </a:lnTo>
                  <a:lnTo>
                    <a:pt x="3405" y="3432"/>
                  </a:lnTo>
                  <a:lnTo>
                    <a:pt x="3404" y="3433"/>
                  </a:lnTo>
                  <a:lnTo>
                    <a:pt x="3403" y="3434"/>
                  </a:lnTo>
                  <a:lnTo>
                    <a:pt x="3401" y="3434"/>
                  </a:lnTo>
                  <a:lnTo>
                    <a:pt x="3405" y="3439"/>
                  </a:lnTo>
                  <a:lnTo>
                    <a:pt x="3416" y="3444"/>
                  </a:lnTo>
                  <a:lnTo>
                    <a:pt x="3419" y="3450"/>
                  </a:lnTo>
                  <a:lnTo>
                    <a:pt x="3421" y="3451"/>
                  </a:lnTo>
                  <a:lnTo>
                    <a:pt x="3422" y="3452"/>
                  </a:lnTo>
                  <a:lnTo>
                    <a:pt x="3424" y="3453"/>
                  </a:lnTo>
                  <a:lnTo>
                    <a:pt x="3425" y="3447"/>
                  </a:lnTo>
                  <a:lnTo>
                    <a:pt x="3426" y="3443"/>
                  </a:lnTo>
                  <a:lnTo>
                    <a:pt x="3426" y="3439"/>
                  </a:lnTo>
                  <a:lnTo>
                    <a:pt x="3426" y="3431"/>
                  </a:lnTo>
                  <a:lnTo>
                    <a:pt x="3427" y="3429"/>
                  </a:lnTo>
                  <a:lnTo>
                    <a:pt x="3425" y="3426"/>
                  </a:lnTo>
                  <a:close/>
                  <a:moveTo>
                    <a:pt x="3299" y="3451"/>
                  </a:moveTo>
                  <a:lnTo>
                    <a:pt x="3299" y="3449"/>
                  </a:lnTo>
                  <a:lnTo>
                    <a:pt x="3300" y="3448"/>
                  </a:lnTo>
                  <a:lnTo>
                    <a:pt x="3300" y="3447"/>
                  </a:lnTo>
                  <a:lnTo>
                    <a:pt x="3298" y="3446"/>
                  </a:lnTo>
                  <a:lnTo>
                    <a:pt x="3296" y="3446"/>
                  </a:lnTo>
                  <a:lnTo>
                    <a:pt x="3291" y="3445"/>
                  </a:lnTo>
                  <a:lnTo>
                    <a:pt x="3289" y="3446"/>
                  </a:lnTo>
                  <a:lnTo>
                    <a:pt x="3287" y="3448"/>
                  </a:lnTo>
                  <a:lnTo>
                    <a:pt x="3287" y="3450"/>
                  </a:lnTo>
                  <a:lnTo>
                    <a:pt x="3289" y="3453"/>
                  </a:lnTo>
                  <a:lnTo>
                    <a:pt x="3295" y="3458"/>
                  </a:lnTo>
                  <a:lnTo>
                    <a:pt x="3296" y="3458"/>
                  </a:lnTo>
                  <a:lnTo>
                    <a:pt x="3298" y="3459"/>
                  </a:lnTo>
                  <a:lnTo>
                    <a:pt x="3300" y="3457"/>
                  </a:lnTo>
                  <a:lnTo>
                    <a:pt x="3300" y="3455"/>
                  </a:lnTo>
                  <a:lnTo>
                    <a:pt x="3300" y="3453"/>
                  </a:lnTo>
                  <a:lnTo>
                    <a:pt x="3300" y="3453"/>
                  </a:lnTo>
                  <a:lnTo>
                    <a:pt x="3299" y="3451"/>
                  </a:lnTo>
                  <a:close/>
                  <a:moveTo>
                    <a:pt x="3405" y="3462"/>
                  </a:moveTo>
                  <a:lnTo>
                    <a:pt x="3404" y="3463"/>
                  </a:lnTo>
                  <a:lnTo>
                    <a:pt x="3403" y="3463"/>
                  </a:lnTo>
                  <a:lnTo>
                    <a:pt x="3402" y="3461"/>
                  </a:lnTo>
                  <a:lnTo>
                    <a:pt x="3402" y="3458"/>
                  </a:lnTo>
                  <a:lnTo>
                    <a:pt x="3401" y="3456"/>
                  </a:lnTo>
                  <a:lnTo>
                    <a:pt x="3399" y="3455"/>
                  </a:lnTo>
                  <a:lnTo>
                    <a:pt x="3395" y="3454"/>
                  </a:lnTo>
                  <a:lnTo>
                    <a:pt x="3393" y="3453"/>
                  </a:lnTo>
                  <a:lnTo>
                    <a:pt x="3397" y="3451"/>
                  </a:lnTo>
                  <a:lnTo>
                    <a:pt x="3398" y="3450"/>
                  </a:lnTo>
                  <a:lnTo>
                    <a:pt x="3397" y="3447"/>
                  </a:lnTo>
                  <a:lnTo>
                    <a:pt x="3396" y="3445"/>
                  </a:lnTo>
                  <a:lnTo>
                    <a:pt x="3395" y="3444"/>
                  </a:lnTo>
                  <a:lnTo>
                    <a:pt x="3394" y="3442"/>
                  </a:lnTo>
                  <a:lnTo>
                    <a:pt x="3394" y="3439"/>
                  </a:lnTo>
                  <a:lnTo>
                    <a:pt x="3396" y="3434"/>
                  </a:lnTo>
                  <a:lnTo>
                    <a:pt x="3399" y="3430"/>
                  </a:lnTo>
                  <a:lnTo>
                    <a:pt x="3401" y="3426"/>
                  </a:lnTo>
                  <a:lnTo>
                    <a:pt x="3401" y="3421"/>
                  </a:lnTo>
                  <a:lnTo>
                    <a:pt x="3399" y="3419"/>
                  </a:lnTo>
                  <a:lnTo>
                    <a:pt x="3397" y="3419"/>
                  </a:lnTo>
                  <a:lnTo>
                    <a:pt x="3395" y="3421"/>
                  </a:lnTo>
                  <a:lnTo>
                    <a:pt x="3394" y="3423"/>
                  </a:lnTo>
                  <a:lnTo>
                    <a:pt x="3393" y="3426"/>
                  </a:lnTo>
                  <a:lnTo>
                    <a:pt x="3392" y="3432"/>
                  </a:lnTo>
                  <a:lnTo>
                    <a:pt x="3391" y="3433"/>
                  </a:lnTo>
                  <a:lnTo>
                    <a:pt x="3391" y="3433"/>
                  </a:lnTo>
                  <a:lnTo>
                    <a:pt x="3389" y="3432"/>
                  </a:lnTo>
                  <a:lnTo>
                    <a:pt x="3388" y="3431"/>
                  </a:lnTo>
                  <a:lnTo>
                    <a:pt x="3387" y="3432"/>
                  </a:lnTo>
                  <a:lnTo>
                    <a:pt x="3387" y="3433"/>
                  </a:lnTo>
                  <a:lnTo>
                    <a:pt x="3386" y="3435"/>
                  </a:lnTo>
                  <a:lnTo>
                    <a:pt x="3385" y="3436"/>
                  </a:lnTo>
                  <a:lnTo>
                    <a:pt x="3383" y="3436"/>
                  </a:lnTo>
                  <a:lnTo>
                    <a:pt x="3381" y="3436"/>
                  </a:lnTo>
                  <a:lnTo>
                    <a:pt x="3380" y="3434"/>
                  </a:lnTo>
                  <a:lnTo>
                    <a:pt x="3384" y="3429"/>
                  </a:lnTo>
                  <a:lnTo>
                    <a:pt x="3386" y="3424"/>
                  </a:lnTo>
                  <a:lnTo>
                    <a:pt x="3386" y="3420"/>
                  </a:lnTo>
                  <a:lnTo>
                    <a:pt x="3383" y="3415"/>
                  </a:lnTo>
                  <a:lnTo>
                    <a:pt x="3377" y="3414"/>
                  </a:lnTo>
                  <a:lnTo>
                    <a:pt x="3372" y="3417"/>
                  </a:lnTo>
                  <a:lnTo>
                    <a:pt x="3367" y="3422"/>
                  </a:lnTo>
                  <a:lnTo>
                    <a:pt x="3362" y="3429"/>
                  </a:lnTo>
                  <a:lnTo>
                    <a:pt x="3362" y="3432"/>
                  </a:lnTo>
                  <a:lnTo>
                    <a:pt x="3362" y="3435"/>
                  </a:lnTo>
                  <a:lnTo>
                    <a:pt x="3361" y="3438"/>
                  </a:lnTo>
                  <a:lnTo>
                    <a:pt x="3360" y="3441"/>
                  </a:lnTo>
                  <a:lnTo>
                    <a:pt x="3360" y="3443"/>
                  </a:lnTo>
                  <a:lnTo>
                    <a:pt x="3361" y="3445"/>
                  </a:lnTo>
                  <a:lnTo>
                    <a:pt x="3361" y="3447"/>
                  </a:lnTo>
                  <a:lnTo>
                    <a:pt x="3361" y="3448"/>
                  </a:lnTo>
                  <a:lnTo>
                    <a:pt x="3360" y="3452"/>
                  </a:lnTo>
                  <a:lnTo>
                    <a:pt x="3359" y="3452"/>
                  </a:lnTo>
                  <a:lnTo>
                    <a:pt x="3360" y="3456"/>
                  </a:lnTo>
                  <a:lnTo>
                    <a:pt x="3361" y="3458"/>
                  </a:lnTo>
                  <a:lnTo>
                    <a:pt x="3363" y="3462"/>
                  </a:lnTo>
                  <a:lnTo>
                    <a:pt x="3363" y="3465"/>
                  </a:lnTo>
                  <a:lnTo>
                    <a:pt x="3362" y="3471"/>
                  </a:lnTo>
                  <a:lnTo>
                    <a:pt x="3362" y="3475"/>
                  </a:lnTo>
                  <a:lnTo>
                    <a:pt x="3364" y="3472"/>
                  </a:lnTo>
                  <a:lnTo>
                    <a:pt x="3367" y="3465"/>
                  </a:lnTo>
                  <a:lnTo>
                    <a:pt x="3369" y="3462"/>
                  </a:lnTo>
                  <a:lnTo>
                    <a:pt x="3371" y="3461"/>
                  </a:lnTo>
                  <a:lnTo>
                    <a:pt x="3372" y="3460"/>
                  </a:lnTo>
                  <a:lnTo>
                    <a:pt x="3374" y="3460"/>
                  </a:lnTo>
                  <a:lnTo>
                    <a:pt x="3376" y="3460"/>
                  </a:lnTo>
                  <a:lnTo>
                    <a:pt x="3377" y="3459"/>
                  </a:lnTo>
                  <a:lnTo>
                    <a:pt x="3379" y="3457"/>
                  </a:lnTo>
                  <a:lnTo>
                    <a:pt x="3380" y="3457"/>
                  </a:lnTo>
                  <a:lnTo>
                    <a:pt x="3381" y="3459"/>
                  </a:lnTo>
                  <a:lnTo>
                    <a:pt x="3381" y="3461"/>
                  </a:lnTo>
                  <a:lnTo>
                    <a:pt x="3380" y="3462"/>
                  </a:lnTo>
                  <a:lnTo>
                    <a:pt x="3379" y="3463"/>
                  </a:lnTo>
                  <a:lnTo>
                    <a:pt x="3380" y="3466"/>
                  </a:lnTo>
                  <a:lnTo>
                    <a:pt x="3381" y="3467"/>
                  </a:lnTo>
                  <a:lnTo>
                    <a:pt x="3385" y="3469"/>
                  </a:lnTo>
                  <a:lnTo>
                    <a:pt x="3386" y="3470"/>
                  </a:lnTo>
                  <a:lnTo>
                    <a:pt x="3392" y="3469"/>
                  </a:lnTo>
                  <a:lnTo>
                    <a:pt x="3395" y="3470"/>
                  </a:lnTo>
                  <a:lnTo>
                    <a:pt x="3396" y="3475"/>
                  </a:lnTo>
                  <a:lnTo>
                    <a:pt x="3400" y="3469"/>
                  </a:lnTo>
                  <a:lnTo>
                    <a:pt x="3401" y="3467"/>
                  </a:lnTo>
                  <a:lnTo>
                    <a:pt x="3400" y="3466"/>
                  </a:lnTo>
                  <a:lnTo>
                    <a:pt x="3395" y="3463"/>
                  </a:lnTo>
                  <a:lnTo>
                    <a:pt x="3398" y="3464"/>
                  </a:lnTo>
                  <a:lnTo>
                    <a:pt x="3404" y="3466"/>
                  </a:lnTo>
                  <a:lnTo>
                    <a:pt x="3407" y="3464"/>
                  </a:lnTo>
                  <a:lnTo>
                    <a:pt x="3406" y="3462"/>
                  </a:lnTo>
                  <a:lnTo>
                    <a:pt x="3405" y="3462"/>
                  </a:lnTo>
                  <a:close/>
                  <a:moveTo>
                    <a:pt x="3479" y="3474"/>
                  </a:moveTo>
                  <a:lnTo>
                    <a:pt x="3477" y="3479"/>
                  </a:lnTo>
                  <a:lnTo>
                    <a:pt x="3475" y="3481"/>
                  </a:lnTo>
                  <a:lnTo>
                    <a:pt x="3473" y="3477"/>
                  </a:lnTo>
                  <a:lnTo>
                    <a:pt x="3476" y="3467"/>
                  </a:lnTo>
                  <a:lnTo>
                    <a:pt x="3474" y="3463"/>
                  </a:lnTo>
                  <a:lnTo>
                    <a:pt x="3477" y="3461"/>
                  </a:lnTo>
                  <a:lnTo>
                    <a:pt x="3480" y="3460"/>
                  </a:lnTo>
                  <a:lnTo>
                    <a:pt x="3481" y="3458"/>
                  </a:lnTo>
                  <a:lnTo>
                    <a:pt x="3481" y="3451"/>
                  </a:lnTo>
                  <a:lnTo>
                    <a:pt x="3481" y="3450"/>
                  </a:lnTo>
                  <a:lnTo>
                    <a:pt x="3480" y="3448"/>
                  </a:lnTo>
                  <a:lnTo>
                    <a:pt x="3478" y="3450"/>
                  </a:lnTo>
                  <a:lnTo>
                    <a:pt x="3472" y="3456"/>
                  </a:lnTo>
                  <a:lnTo>
                    <a:pt x="3471" y="3456"/>
                  </a:lnTo>
                  <a:lnTo>
                    <a:pt x="3471" y="3458"/>
                  </a:lnTo>
                  <a:lnTo>
                    <a:pt x="3472" y="3460"/>
                  </a:lnTo>
                  <a:lnTo>
                    <a:pt x="3473" y="3462"/>
                  </a:lnTo>
                  <a:lnTo>
                    <a:pt x="3473" y="3464"/>
                  </a:lnTo>
                  <a:lnTo>
                    <a:pt x="3471" y="3465"/>
                  </a:lnTo>
                  <a:lnTo>
                    <a:pt x="3470" y="3466"/>
                  </a:lnTo>
                  <a:lnTo>
                    <a:pt x="3468" y="3465"/>
                  </a:lnTo>
                  <a:lnTo>
                    <a:pt x="3467" y="3466"/>
                  </a:lnTo>
                  <a:lnTo>
                    <a:pt x="3469" y="3473"/>
                  </a:lnTo>
                  <a:lnTo>
                    <a:pt x="3466" y="3472"/>
                  </a:lnTo>
                  <a:lnTo>
                    <a:pt x="3456" y="3466"/>
                  </a:lnTo>
                  <a:lnTo>
                    <a:pt x="3457" y="3471"/>
                  </a:lnTo>
                  <a:lnTo>
                    <a:pt x="3460" y="3481"/>
                  </a:lnTo>
                  <a:lnTo>
                    <a:pt x="3462" y="3484"/>
                  </a:lnTo>
                  <a:lnTo>
                    <a:pt x="3461" y="3486"/>
                  </a:lnTo>
                  <a:lnTo>
                    <a:pt x="3460" y="3487"/>
                  </a:lnTo>
                  <a:lnTo>
                    <a:pt x="3460" y="3487"/>
                  </a:lnTo>
                  <a:lnTo>
                    <a:pt x="3459" y="3486"/>
                  </a:lnTo>
                  <a:lnTo>
                    <a:pt x="3458" y="3485"/>
                  </a:lnTo>
                  <a:lnTo>
                    <a:pt x="3457" y="3484"/>
                  </a:lnTo>
                  <a:lnTo>
                    <a:pt x="3455" y="3484"/>
                  </a:lnTo>
                  <a:lnTo>
                    <a:pt x="3454" y="3483"/>
                  </a:lnTo>
                  <a:lnTo>
                    <a:pt x="3454" y="3482"/>
                  </a:lnTo>
                  <a:lnTo>
                    <a:pt x="3454" y="3480"/>
                  </a:lnTo>
                  <a:lnTo>
                    <a:pt x="3453" y="3478"/>
                  </a:lnTo>
                  <a:lnTo>
                    <a:pt x="3451" y="3475"/>
                  </a:lnTo>
                  <a:lnTo>
                    <a:pt x="3449" y="3474"/>
                  </a:lnTo>
                  <a:lnTo>
                    <a:pt x="3447" y="3476"/>
                  </a:lnTo>
                  <a:lnTo>
                    <a:pt x="3449" y="3479"/>
                  </a:lnTo>
                  <a:lnTo>
                    <a:pt x="3452" y="3484"/>
                  </a:lnTo>
                  <a:lnTo>
                    <a:pt x="3453" y="3488"/>
                  </a:lnTo>
                  <a:lnTo>
                    <a:pt x="3450" y="3487"/>
                  </a:lnTo>
                  <a:lnTo>
                    <a:pt x="3443" y="3482"/>
                  </a:lnTo>
                  <a:lnTo>
                    <a:pt x="3440" y="3481"/>
                  </a:lnTo>
                  <a:lnTo>
                    <a:pt x="3438" y="3482"/>
                  </a:lnTo>
                  <a:lnTo>
                    <a:pt x="3439" y="3484"/>
                  </a:lnTo>
                  <a:lnTo>
                    <a:pt x="3440" y="3486"/>
                  </a:lnTo>
                  <a:lnTo>
                    <a:pt x="3444" y="3488"/>
                  </a:lnTo>
                  <a:lnTo>
                    <a:pt x="3445" y="3489"/>
                  </a:lnTo>
                  <a:lnTo>
                    <a:pt x="3446" y="3491"/>
                  </a:lnTo>
                  <a:lnTo>
                    <a:pt x="3446" y="3494"/>
                  </a:lnTo>
                  <a:lnTo>
                    <a:pt x="3443" y="3493"/>
                  </a:lnTo>
                  <a:lnTo>
                    <a:pt x="3441" y="3494"/>
                  </a:lnTo>
                  <a:lnTo>
                    <a:pt x="3440" y="3494"/>
                  </a:lnTo>
                  <a:lnTo>
                    <a:pt x="3440" y="3496"/>
                  </a:lnTo>
                  <a:lnTo>
                    <a:pt x="3449" y="3498"/>
                  </a:lnTo>
                  <a:lnTo>
                    <a:pt x="3448" y="3502"/>
                  </a:lnTo>
                  <a:lnTo>
                    <a:pt x="3446" y="3504"/>
                  </a:lnTo>
                  <a:lnTo>
                    <a:pt x="3444" y="3505"/>
                  </a:lnTo>
                  <a:lnTo>
                    <a:pt x="3442" y="3507"/>
                  </a:lnTo>
                  <a:lnTo>
                    <a:pt x="3436" y="3519"/>
                  </a:lnTo>
                  <a:lnTo>
                    <a:pt x="3432" y="3521"/>
                  </a:lnTo>
                  <a:lnTo>
                    <a:pt x="3430" y="3522"/>
                  </a:lnTo>
                  <a:lnTo>
                    <a:pt x="3429" y="3523"/>
                  </a:lnTo>
                  <a:lnTo>
                    <a:pt x="3428" y="3528"/>
                  </a:lnTo>
                  <a:lnTo>
                    <a:pt x="3428" y="3531"/>
                  </a:lnTo>
                  <a:lnTo>
                    <a:pt x="3430" y="3534"/>
                  </a:lnTo>
                  <a:lnTo>
                    <a:pt x="3432" y="3535"/>
                  </a:lnTo>
                  <a:lnTo>
                    <a:pt x="3434" y="3528"/>
                  </a:lnTo>
                  <a:lnTo>
                    <a:pt x="3436" y="3526"/>
                  </a:lnTo>
                  <a:lnTo>
                    <a:pt x="3440" y="3521"/>
                  </a:lnTo>
                  <a:lnTo>
                    <a:pt x="3443" y="3516"/>
                  </a:lnTo>
                  <a:lnTo>
                    <a:pt x="3449" y="3510"/>
                  </a:lnTo>
                  <a:lnTo>
                    <a:pt x="3455" y="3503"/>
                  </a:lnTo>
                  <a:lnTo>
                    <a:pt x="3459" y="3500"/>
                  </a:lnTo>
                  <a:lnTo>
                    <a:pt x="3459" y="3499"/>
                  </a:lnTo>
                  <a:lnTo>
                    <a:pt x="3457" y="3495"/>
                  </a:lnTo>
                  <a:lnTo>
                    <a:pt x="3460" y="3495"/>
                  </a:lnTo>
                  <a:lnTo>
                    <a:pt x="3466" y="3497"/>
                  </a:lnTo>
                  <a:lnTo>
                    <a:pt x="3468" y="3496"/>
                  </a:lnTo>
                  <a:lnTo>
                    <a:pt x="3467" y="3493"/>
                  </a:lnTo>
                  <a:lnTo>
                    <a:pt x="3464" y="3489"/>
                  </a:lnTo>
                  <a:lnTo>
                    <a:pt x="3466" y="3488"/>
                  </a:lnTo>
                  <a:lnTo>
                    <a:pt x="3469" y="3483"/>
                  </a:lnTo>
                  <a:lnTo>
                    <a:pt x="3471" y="3482"/>
                  </a:lnTo>
                  <a:lnTo>
                    <a:pt x="3472" y="3484"/>
                  </a:lnTo>
                  <a:lnTo>
                    <a:pt x="3473" y="3487"/>
                  </a:lnTo>
                  <a:lnTo>
                    <a:pt x="3475" y="3489"/>
                  </a:lnTo>
                  <a:lnTo>
                    <a:pt x="3477" y="3489"/>
                  </a:lnTo>
                  <a:lnTo>
                    <a:pt x="3477" y="3488"/>
                  </a:lnTo>
                  <a:lnTo>
                    <a:pt x="3478" y="3487"/>
                  </a:lnTo>
                  <a:lnTo>
                    <a:pt x="3477" y="3486"/>
                  </a:lnTo>
                  <a:lnTo>
                    <a:pt x="3478" y="3485"/>
                  </a:lnTo>
                  <a:lnTo>
                    <a:pt x="3481" y="3483"/>
                  </a:lnTo>
                  <a:lnTo>
                    <a:pt x="3481" y="3483"/>
                  </a:lnTo>
                  <a:lnTo>
                    <a:pt x="3483" y="3481"/>
                  </a:lnTo>
                  <a:lnTo>
                    <a:pt x="3484" y="3475"/>
                  </a:lnTo>
                  <a:lnTo>
                    <a:pt x="3485" y="3473"/>
                  </a:lnTo>
                  <a:lnTo>
                    <a:pt x="3481" y="3471"/>
                  </a:lnTo>
                  <a:lnTo>
                    <a:pt x="3479" y="3474"/>
                  </a:lnTo>
                  <a:close/>
                  <a:moveTo>
                    <a:pt x="3554" y="3533"/>
                  </a:moveTo>
                  <a:lnTo>
                    <a:pt x="3552" y="3533"/>
                  </a:lnTo>
                  <a:lnTo>
                    <a:pt x="3549" y="3533"/>
                  </a:lnTo>
                  <a:lnTo>
                    <a:pt x="3547" y="3531"/>
                  </a:lnTo>
                  <a:lnTo>
                    <a:pt x="3548" y="3529"/>
                  </a:lnTo>
                  <a:lnTo>
                    <a:pt x="3547" y="3528"/>
                  </a:lnTo>
                  <a:lnTo>
                    <a:pt x="3545" y="3529"/>
                  </a:lnTo>
                  <a:lnTo>
                    <a:pt x="3543" y="3531"/>
                  </a:lnTo>
                  <a:lnTo>
                    <a:pt x="3541" y="3531"/>
                  </a:lnTo>
                  <a:lnTo>
                    <a:pt x="3542" y="3531"/>
                  </a:lnTo>
                  <a:lnTo>
                    <a:pt x="3543" y="3532"/>
                  </a:lnTo>
                  <a:lnTo>
                    <a:pt x="3544" y="3533"/>
                  </a:lnTo>
                  <a:lnTo>
                    <a:pt x="3545" y="3535"/>
                  </a:lnTo>
                  <a:lnTo>
                    <a:pt x="3542" y="3537"/>
                  </a:lnTo>
                  <a:lnTo>
                    <a:pt x="3542" y="3542"/>
                  </a:lnTo>
                  <a:lnTo>
                    <a:pt x="3546" y="3545"/>
                  </a:lnTo>
                  <a:lnTo>
                    <a:pt x="3551" y="3542"/>
                  </a:lnTo>
                  <a:lnTo>
                    <a:pt x="3555" y="3538"/>
                  </a:lnTo>
                  <a:lnTo>
                    <a:pt x="3556" y="3536"/>
                  </a:lnTo>
                  <a:lnTo>
                    <a:pt x="3556" y="3533"/>
                  </a:lnTo>
                  <a:lnTo>
                    <a:pt x="3554" y="3533"/>
                  </a:lnTo>
                  <a:close/>
                  <a:moveTo>
                    <a:pt x="3559" y="3343"/>
                  </a:moveTo>
                  <a:lnTo>
                    <a:pt x="3557" y="3342"/>
                  </a:lnTo>
                  <a:lnTo>
                    <a:pt x="3553" y="3345"/>
                  </a:lnTo>
                  <a:lnTo>
                    <a:pt x="3552" y="3348"/>
                  </a:lnTo>
                  <a:lnTo>
                    <a:pt x="3555" y="3348"/>
                  </a:lnTo>
                  <a:lnTo>
                    <a:pt x="3556" y="3350"/>
                  </a:lnTo>
                  <a:lnTo>
                    <a:pt x="3558" y="3352"/>
                  </a:lnTo>
                  <a:lnTo>
                    <a:pt x="3559" y="3354"/>
                  </a:lnTo>
                  <a:lnTo>
                    <a:pt x="3561" y="3352"/>
                  </a:lnTo>
                  <a:lnTo>
                    <a:pt x="3561" y="3350"/>
                  </a:lnTo>
                  <a:lnTo>
                    <a:pt x="3560" y="3347"/>
                  </a:lnTo>
                  <a:lnTo>
                    <a:pt x="3559" y="3343"/>
                  </a:lnTo>
                  <a:close/>
                  <a:moveTo>
                    <a:pt x="3630" y="3339"/>
                  </a:moveTo>
                  <a:lnTo>
                    <a:pt x="3629" y="3337"/>
                  </a:lnTo>
                  <a:lnTo>
                    <a:pt x="3627" y="3336"/>
                  </a:lnTo>
                  <a:lnTo>
                    <a:pt x="3625" y="3333"/>
                  </a:lnTo>
                  <a:lnTo>
                    <a:pt x="3623" y="3330"/>
                  </a:lnTo>
                  <a:lnTo>
                    <a:pt x="3619" y="3329"/>
                  </a:lnTo>
                  <a:lnTo>
                    <a:pt x="3616" y="3330"/>
                  </a:lnTo>
                  <a:lnTo>
                    <a:pt x="3610" y="3333"/>
                  </a:lnTo>
                  <a:lnTo>
                    <a:pt x="3610" y="3336"/>
                  </a:lnTo>
                  <a:lnTo>
                    <a:pt x="3608" y="3340"/>
                  </a:lnTo>
                  <a:lnTo>
                    <a:pt x="3608" y="3343"/>
                  </a:lnTo>
                  <a:lnTo>
                    <a:pt x="3609" y="3347"/>
                  </a:lnTo>
                  <a:lnTo>
                    <a:pt x="3611" y="3348"/>
                  </a:lnTo>
                  <a:lnTo>
                    <a:pt x="3613" y="3348"/>
                  </a:lnTo>
                  <a:lnTo>
                    <a:pt x="3616" y="3347"/>
                  </a:lnTo>
                  <a:lnTo>
                    <a:pt x="3615" y="3345"/>
                  </a:lnTo>
                  <a:lnTo>
                    <a:pt x="3614" y="3344"/>
                  </a:lnTo>
                  <a:lnTo>
                    <a:pt x="3612" y="3343"/>
                  </a:lnTo>
                  <a:lnTo>
                    <a:pt x="3611" y="3342"/>
                  </a:lnTo>
                  <a:lnTo>
                    <a:pt x="3615" y="3336"/>
                  </a:lnTo>
                  <a:lnTo>
                    <a:pt x="3620" y="3337"/>
                  </a:lnTo>
                  <a:lnTo>
                    <a:pt x="3632" y="3344"/>
                  </a:lnTo>
                  <a:lnTo>
                    <a:pt x="3632" y="3341"/>
                  </a:lnTo>
                  <a:lnTo>
                    <a:pt x="3630" y="3339"/>
                  </a:lnTo>
                  <a:close/>
                  <a:moveTo>
                    <a:pt x="3539" y="3516"/>
                  </a:moveTo>
                  <a:lnTo>
                    <a:pt x="3537" y="3513"/>
                  </a:lnTo>
                  <a:lnTo>
                    <a:pt x="3536" y="3512"/>
                  </a:lnTo>
                  <a:lnTo>
                    <a:pt x="3535" y="3511"/>
                  </a:lnTo>
                  <a:lnTo>
                    <a:pt x="3536" y="3510"/>
                  </a:lnTo>
                  <a:lnTo>
                    <a:pt x="3537" y="3509"/>
                  </a:lnTo>
                  <a:lnTo>
                    <a:pt x="3538" y="3509"/>
                  </a:lnTo>
                  <a:lnTo>
                    <a:pt x="3539" y="3509"/>
                  </a:lnTo>
                  <a:lnTo>
                    <a:pt x="3540" y="3509"/>
                  </a:lnTo>
                  <a:lnTo>
                    <a:pt x="3541" y="3508"/>
                  </a:lnTo>
                  <a:lnTo>
                    <a:pt x="3542" y="3506"/>
                  </a:lnTo>
                  <a:lnTo>
                    <a:pt x="3541" y="3505"/>
                  </a:lnTo>
                  <a:lnTo>
                    <a:pt x="3540" y="3505"/>
                  </a:lnTo>
                  <a:lnTo>
                    <a:pt x="3530" y="3503"/>
                  </a:lnTo>
                  <a:lnTo>
                    <a:pt x="3528" y="3502"/>
                  </a:lnTo>
                  <a:lnTo>
                    <a:pt x="3527" y="3503"/>
                  </a:lnTo>
                  <a:lnTo>
                    <a:pt x="3528" y="3505"/>
                  </a:lnTo>
                  <a:lnTo>
                    <a:pt x="3527" y="3508"/>
                  </a:lnTo>
                  <a:lnTo>
                    <a:pt x="3524" y="3512"/>
                  </a:lnTo>
                  <a:lnTo>
                    <a:pt x="3530" y="3510"/>
                  </a:lnTo>
                  <a:lnTo>
                    <a:pt x="3532" y="3510"/>
                  </a:lnTo>
                  <a:lnTo>
                    <a:pt x="3532" y="3518"/>
                  </a:lnTo>
                  <a:lnTo>
                    <a:pt x="3533" y="3520"/>
                  </a:lnTo>
                  <a:lnTo>
                    <a:pt x="3531" y="3520"/>
                  </a:lnTo>
                  <a:lnTo>
                    <a:pt x="3528" y="3519"/>
                  </a:lnTo>
                  <a:lnTo>
                    <a:pt x="3527" y="3520"/>
                  </a:lnTo>
                  <a:lnTo>
                    <a:pt x="3527" y="3521"/>
                  </a:lnTo>
                  <a:lnTo>
                    <a:pt x="3527" y="3523"/>
                  </a:lnTo>
                  <a:lnTo>
                    <a:pt x="3527" y="3525"/>
                  </a:lnTo>
                  <a:lnTo>
                    <a:pt x="3525" y="3527"/>
                  </a:lnTo>
                  <a:lnTo>
                    <a:pt x="3529" y="3529"/>
                  </a:lnTo>
                  <a:lnTo>
                    <a:pt x="3533" y="3527"/>
                  </a:lnTo>
                  <a:lnTo>
                    <a:pt x="3541" y="3522"/>
                  </a:lnTo>
                  <a:lnTo>
                    <a:pt x="3539" y="3516"/>
                  </a:lnTo>
                  <a:close/>
                  <a:moveTo>
                    <a:pt x="3515" y="3560"/>
                  </a:moveTo>
                  <a:lnTo>
                    <a:pt x="3515" y="3560"/>
                  </a:lnTo>
                  <a:lnTo>
                    <a:pt x="3513" y="3557"/>
                  </a:lnTo>
                  <a:lnTo>
                    <a:pt x="3511" y="3555"/>
                  </a:lnTo>
                  <a:lnTo>
                    <a:pt x="3510" y="3553"/>
                  </a:lnTo>
                  <a:lnTo>
                    <a:pt x="3508" y="3553"/>
                  </a:lnTo>
                  <a:lnTo>
                    <a:pt x="3507" y="3553"/>
                  </a:lnTo>
                  <a:lnTo>
                    <a:pt x="3505" y="3555"/>
                  </a:lnTo>
                  <a:lnTo>
                    <a:pt x="3506" y="3557"/>
                  </a:lnTo>
                  <a:lnTo>
                    <a:pt x="3506" y="3558"/>
                  </a:lnTo>
                  <a:lnTo>
                    <a:pt x="3506" y="3561"/>
                  </a:lnTo>
                  <a:lnTo>
                    <a:pt x="3507" y="3563"/>
                  </a:lnTo>
                  <a:lnTo>
                    <a:pt x="3506" y="3565"/>
                  </a:lnTo>
                  <a:lnTo>
                    <a:pt x="3506" y="3566"/>
                  </a:lnTo>
                  <a:lnTo>
                    <a:pt x="3509" y="3568"/>
                  </a:lnTo>
                  <a:lnTo>
                    <a:pt x="3512" y="3568"/>
                  </a:lnTo>
                  <a:lnTo>
                    <a:pt x="3514" y="3567"/>
                  </a:lnTo>
                  <a:lnTo>
                    <a:pt x="3516" y="3565"/>
                  </a:lnTo>
                  <a:lnTo>
                    <a:pt x="3516" y="3563"/>
                  </a:lnTo>
                  <a:lnTo>
                    <a:pt x="3516" y="3561"/>
                  </a:lnTo>
                  <a:lnTo>
                    <a:pt x="3515" y="3560"/>
                  </a:lnTo>
                  <a:close/>
                  <a:moveTo>
                    <a:pt x="2926" y="1250"/>
                  </a:moveTo>
                  <a:lnTo>
                    <a:pt x="2928" y="1249"/>
                  </a:lnTo>
                  <a:lnTo>
                    <a:pt x="2929" y="1246"/>
                  </a:lnTo>
                  <a:lnTo>
                    <a:pt x="2928" y="1245"/>
                  </a:lnTo>
                  <a:lnTo>
                    <a:pt x="2925" y="1244"/>
                  </a:lnTo>
                  <a:lnTo>
                    <a:pt x="2923" y="1245"/>
                  </a:lnTo>
                  <a:lnTo>
                    <a:pt x="2922" y="1248"/>
                  </a:lnTo>
                  <a:lnTo>
                    <a:pt x="2923" y="1250"/>
                  </a:lnTo>
                  <a:lnTo>
                    <a:pt x="2926" y="1250"/>
                  </a:lnTo>
                  <a:close/>
                  <a:moveTo>
                    <a:pt x="3520" y="3500"/>
                  </a:moveTo>
                  <a:lnTo>
                    <a:pt x="3520" y="3498"/>
                  </a:lnTo>
                  <a:lnTo>
                    <a:pt x="3521" y="3490"/>
                  </a:lnTo>
                  <a:lnTo>
                    <a:pt x="3523" y="3481"/>
                  </a:lnTo>
                  <a:lnTo>
                    <a:pt x="3524" y="3479"/>
                  </a:lnTo>
                  <a:lnTo>
                    <a:pt x="3523" y="3478"/>
                  </a:lnTo>
                  <a:lnTo>
                    <a:pt x="3522" y="3477"/>
                  </a:lnTo>
                  <a:lnTo>
                    <a:pt x="3520" y="3476"/>
                  </a:lnTo>
                  <a:lnTo>
                    <a:pt x="3520" y="3472"/>
                  </a:lnTo>
                  <a:lnTo>
                    <a:pt x="3521" y="3470"/>
                  </a:lnTo>
                  <a:lnTo>
                    <a:pt x="3522" y="3469"/>
                  </a:lnTo>
                  <a:lnTo>
                    <a:pt x="3523" y="3467"/>
                  </a:lnTo>
                  <a:lnTo>
                    <a:pt x="3524" y="3463"/>
                  </a:lnTo>
                  <a:lnTo>
                    <a:pt x="3522" y="3461"/>
                  </a:lnTo>
                  <a:lnTo>
                    <a:pt x="3521" y="3462"/>
                  </a:lnTo>
                  <a:lnTo>
                    <a:pt x="3521" y="3464"/>
                  </a:lnTo>
                  <a:lnTo>
                    <a:pt x="3520" y="3466"/>
                  </a:lnTo>
                  <a:lnTo>
                    <a:pt x="3519" y="3467"/>
                  </a:lnTo>
                  <a:lnTo>
                    <a:pt x="3519" y="3468"/>
                  </a:lnTo>
                  <a:lnTo>
                    <a:pt x="3518" y="3469"/>
                  </a:lnTo>
                  <a:lnTo>
                    <a:pt x="3516" y="3468"/>
                  </a:lnTo>
                  <a:lnTo>
                    <a:pt x="3515" y="3470"/>
                  </a:lnTo>
                  <a:lnTo>
                    <a:pt x="3515" y="3473"/>
                  </a:lnTo>
                  <a:lnTo>
                    <a:pt x="3515" y="3477"/>
                  </a:lnTo>
                  <a:lnTo>
                    <a:pt x="3512" y="3478"/>
                  </a:lnTo>
                  <a:lnTo>
                    <a:pt x="3513" y="3479"/>
                  </a:lnTo>
                  <a:lnTo>
                    <a:pt x="3518" y="3481"/>
                  </a:lnTo>
                  <a:lnTo>
                    <a:pt x="3519" y="3483"/>
                  </a:lnTo>
                  <a:lnTo>
                    <a:pt x="3518" y="3484"/>
                  </a:lnTo>
                  <a:lnTo>
                    <a:pt x="3514" y="3484"/>
                  </a:lnTo>
                  <a:lnTo>
                    <a:pt x="3512" y="3486"/>
                  </a:lnTo>
                  <a:lnTo>
                    <a:pt x="3514" y="3489"/>
                  </a:lnTo>
                  <a:lnTo>
                    <a:pt x="3514" y="3491"/>
                  </a:lnTo>
                  <a:lnTo>
                    <a:pt x="3512" y="3491"/>
                  </a:lnTo>
                  <a:lnTo>
                    <a:pt x="3507" y="3485"/>
                  </a:lnTo>
                  <a:lnTo>
                    <a:pt x="3505" y="3487"/>
                  </a:lnTo>
                  <a:lnTo>
                    <a:pt x="3506" y="3490"/>
                  </a:lnTo>
                  <a:lnTo>
                    <a:pt x="3508" y="3492"/>
                  </a:lnTo>
                  <a:lnTo>
                    <a:pt x="3509" y="3492"/>
                  </a:lnTo>
                  <a:lnTo>
                    <a:pt x="3510" y="3492"/>
                  </a:lnTo>
                  <a:lnTo>
                    <a:pt x="3510" y="3493"/>
                  </a:lnTo>
                  <a:lnTo>
                    <a:pt x="3510" y="3495"/>
                  </a:lnTo>
                  <a:lnTo>
                    <a:pt x="3509" y="3496"/>
                  </a:lnTo>
                  <a:lnTo>
                    <a:pt x="3508" y="3496"/>
                  </a:lnTo>
                  <a:lnTo>
                    <a:pt x="3508" y="3495"/>
                  </a:lnTo>
                  <a:lnTo>
                    <a:pt x="3507" y="3496"/>
                  </a:lnTo>
                  <a:lnTo>
                    <a:pt x="3504" y="3498"/>
                  </a:lnTo>
                  <a:lnTo>
                    <a:pt x="3503" y="3500"/>
                  </a:lnTo>
                  <a:lnTo>
                    <a:pt x="3504" y="3503"/>
                  </a:lnTo>
                  <a:lnTo>
                    <a:pt x="3504" y="3505"/>
                  </a:lnTo>
                  <a:lnTo>
                    <a:pt x="3505" y="3504"/>
                  </a:lnTo>
                  <a:lnTo>
                    <a:pt x="3505" y="3503"/>
                  </a:lnTo>
                  <a:lnTo>
                    <a:pt x="3506" y="3502"/>
                  </a:lnTo>
                  <a:lnTo>
                    <a:pt x="3508" y="3502"/>
                  </a:lnTo>
                  <a:lnTo>
                    <a:pt x="3511" y="3504"/>
                  </a:lnTo>
                  <a:lnTo>
                    <a:pt x="3513" y="3504"/>
                  </a:lnTo>
                  <a:lnTo>
                    <a:pt x="3513" y="3502"/>
                  </a:lnTo>
                  <a:lnTo>
                    <a:pt x="3513" y="3499"/>
                  </a:lnTo>
                  <a:lnTo>
                    <a:pt x="3513" y="3497"/>
                  </a:lnTo>
                  <a:lnTo>
                    <a:pt x="3514" y="3495"/>
                  </a:lnTo>
                  <a:lnTo>
                    <a:pt x="3516" y="3496"/>
                  </a:lnTo>
                  <a:lnTo>
                    <a:pt x="3517" y="3499"/>
                  </a:lnTo>
                  <a:lnTo>
                    <a:pt x="3519" y="3505"/>
                  </a:lnTo>
                  <a:lnTo>
                    <a:pt x="3520" y="3506"/>
                  </a:lnTo>
                  <a:lnTo>
                    <a:pt x="3522" y="3506"/>
                  </a:lnTo>
                  <a:lnTo>
                    <a:pt x="3523" y="3505"/>
                  </a:lnTo>
                  <a:lnTo>
                    <a:pt x="3524" y="3503"/>
                  </a:lnTo>
                  <a:lnTo>
                    <a:pt x="3524" y="3502"/>
                  </a:lnTo>
                  <a:lnTo>
                    <a:pt x="3520" y="3500"/>
                  </a:lnTo>
                  <a:close/>
                  <a:moveTo>
                    <a:pt x="3125" y="3595"/>
                  </a:moveTo>
                  <a:lnTo>
                    <a:pt x="3125" y="3594"/>
                  </a:lnTo>
                  <a:lnTo>
                    <a:pt x="3125" y="3593"/>
                  </a:lnTo>
                  <a:lnTo>
                    <a:pt x="3125" y="3592"/>
                  </a:lnTo>
                  <a:lnTo>
                    <a:pt x="3125" y="3592"/>
                  </a:lnTo>
                  <a:lnTo>
                    <a:pt x="3124" y="3591"/>
                  </a:lnTo>
                  <a:lnTo>
                    <a:pt x="3122" y="3591"/>
                  </a:lnTo>
                  <a:lnTo>
                    <a:pt x="3121" y="3591"/>
                  </a:lnTo>
                  <a:lnTo>
                    <a:pt x="3117" y="3588"/>
                  </a:lnTo>
                  <a:lnTo>
                    <a:pt x="3113" y="3587"/>
                  </a:lnTo>
                  <a:lnTo>
                    <a:pt x="3108" y="3583"/>
                  </a:lnTo>
                  <a:lnTo>
                    <a:pt x="3105" y="3582"/>
                  </a:lnTo>
                  <a:lnTo>
                    <a:pt x="3101" y="3579"/>
                  </a:lnTo>
                  <a:lnTo>
                    <a:pt x="3099" y="3577"/>
                  </a:lnTo>
                  <a:lnTo>
                    <a:pt x="3097" y="3578"/>
                  </a:lnTo>
                  <a:lnTo>
                    <a:pt x="3096" y="3580"/>
                  </a:lnTo>
                  <a:lnTo>
                    <a:pt x="3097" y="3584"/>
                  </a:lnTo>
                  <a:lnTo>
                    <a:pt x="3096" y="3586"/>
                  </a:lnTo>
                  <a:lnTo>
                    <a:pt x="3094" y="3586"/>
                  </a:lnTo>
                  <a:lnTo>
                    <a:pt x="3098" y="3595"/>
                  </a:lnTo>
                  <a:lnTo>
                    <a:pt x="3100" y="3597"/>
                  </a:lnTo>
                  <a:lnTo>
                    <a:pt x="3103" y="3599"/>
                  </a:lnTo>
                  <a:lnTo>
                    <a:pt x="3106" y="3602"/>
                  </a:lnTo>
                  <a:lnTo>
                    <a:pt x="3112" y="3605"/>
                  </a:lnTo>
                  <a:lnTo>
                    <a:pt x="3116" y="3608"/>
                  </a:lnTo>
                  <a:lnTo>
                    <a:pt x="3117" y="3609"/>
                  </a:lnTo>
                  <a:lnTo>
                    <a:pt x="3120" y="3609"/>
                  </a:lnTo>
                  <a:lnTo>
                    <a:pt x="3120" y="3608"/>
                  </a:lnTo>
                  <a:lnTo>
                    <a:pt x="3118" y="3607"/>
                  </a:lnTo>
                  <a:lnTo>
                    <a:pt x="3117" y="3607"/>
                  </a:lnTo>
                  <a:lnTo>
                    <a:pt x="3116" y="3606"/>
                  </a:lnTo>
                  <a:lnTo>
                    <a:pt x="3115" y="3604"/>
                  </a:lnTo>
                  <a:lnTo>
                    <a:pt x="3128" y="3607"/>
                  </a:lnTo>
                  <a:lnTo>
                    <a:pt x="3129" y="3606"/>
                  </a:lnTo>
                  <a:lnTo>
                    <a:pt x="3129" y="3603"/>
                  </a:lnTo>
                  <a:lnTo>
                    <a:pt x="3129" y="3601"/>
                  </a:lnTo>
                  <a:lnTo>
                    <a:pt x="3129" y="3600"/>
                  </a:lnTo>
                  <a:lnTo>
                    <a:pt x="3125" y="3595"/>
                  </a:lnTo>
                  <a:close/>
                  <a:moveTo>
                    <a:pt x="3048" y="3442"/>
                  </a:moveTo>
                  <a:lnTo>
                    <a:pt x="3047" y="3441"/>
                  </a:lnTo>
                  <a:lnTo>
                    <a:pt x="3040" y="3443"/>
                  </a:lnTo>
                  <a:lnTo>
                    <a:pt x="3037" y="3445"/>
                  </a:lnTo>
                  <a:lnTo>
                    <a:pt x="3037" y="3446"/>
                  </a:lnTo>
                  <a:lnTo>
                    <a:pt x="3038" y="3448"/>
                  </a:lnTo>
                  <a:lnTo>
                    <a:pt x="3040" y="3449"/>
                  </a:lnTo>
                  <a:lnTo>
                    <a:pt x="3043" y="3448"/>
                  </a:lnTo>
                  <a:lnTo>
                    <a:pt x="3044" y="3447"/>
                  </a:lnTo>
                  <a:lnTo>
                    <a:pt x="3044" y="3446"/>
                  </a:lnTo>
                  <a:lnTo>
                    <a:pt x="3043" y="3447"/>
                  </a:lnTo>
                  <a:lnTo>
                    <a:pt x="3042" y="3448"/>
                  </a:lnTo>
                  <a:lnTo>
                    <a:pt x="3041" y="3447"/>
                  </a:lnTo>
                  <a:lnTo>
                    <a:pt x="3039" y="3447"/>
                  </a:lnTo>
                  <a:lnTo>
                    <a:pt x="3039" y="3446"/>
                  </a:lnTo>
                  <a:lnTo>
                    <a:pt x="3048" y="3442"/>
                  </a:lnTo>
                  <a:close/>
                  <a:moveTo>
                    <a:pt x="2426" y="3587"/>
                  </a:moveTo>
                  <a:lnTo>
                    <a:pt x="2426" y="3585"/>
                  </a:lnTo>
                  <a:lnTo>
                    <a:pt x="2424" y="3584"/>
                  </a:lnTo>
                  <a:lnTo>
                    <a:pt x="2426" y="3588"/>
                  </a:lnTo>
                  <a:lnTo>
                    <a:pt x="2426" y="3587"/>
                  </a:lnTo>
                  <a:close/>
                  <a:moveTo>
                    <a:pt x="3147" y="3609"/>
                  </a:moveTo>
                  <a:lnTo>
                    <a:pt x="3146" y="3608"/>
                  </a:lnTo>
                  <a:lnTo>
                    <a:pt x="3146" y="3607"/>
                  </a:lnTo>
                  <a:lnTo>
                    <a:pt x="3146" y="3605"/>
                  </a:lnTo>
                  <a:lnTo>
                    <a:pt x="3141" y="3601"/>
                  </a:lnTo>
                  <a:lnTo>
                    <a:pt x="3139" y="3601"/>
                  </a:lnTo>
                  <a:lnTo>
                    <a:pt x="3138" y="3601"/>
                  </a:lnTo>
                  <a:lnTo>
                    <a:pt x="3137" y="3602"/>
                  </a:lnTo>
                  <a:lnTo>
                    <a:pt x="3137" y="3604"/>
                  </a:lnTo>
                  <a:lnTo>
                    <a:pt x="3137" y="3605"/>
                  </a:lnTo>
                  <a:lnTo>
                    <a:pt x="3140" y="3609"/>
                  </a:lnTo>
                  <a:lnTo>
                    <a:pt x="3142" y="3612"/>
                  </a:lnTo>
                  <a:lnTo>
                    <a:pt x="3145" y="3612"/>
                  </a:lnTo>
                  <a:lnTo>
                    <a:pt x="3151" y="3610"/>
                  </a:lnTo>
                  <a:lnTo>
                    <a:pt x="3151" y="3609"/>
                  </a:lnTo>
                  <a:lnTo>
                    <a:pt x="3148" y="3609"/>
                  </a:lnTo>
                  <a:lnTo>
                    <a:pt x="3147" y="3609"/>
                  </a:lnTo>
                  <a:close/>
                  <a:moveTo>
                    <a:pt x="2843" y="3600"/>
                  </a:moveTo>
                  <a:lnTo>
                    <a:pt x="2842" y="3600"/>
                  </a:lnTo>
                  <a:lnTo>
                    <a:pt x="2831" y="3604"/>
                  </a:lnTo>
                  <a:lnTo>
                    <a:pt x="2831" y="3605"/>
                  </a:lnTo>
                  <a:lnTo>
                    <a:pt x="2832" y="3606"/>
                  </a:lnTo>
                  <a:lnTo>
                    <a:pt x="2842" y="3603"/>
                  </a:lnTo>
                  <a:lnTo>
                    <a:pt x="2845" y="3604"/>
                  </a:lnTo>
                  <a:lnTo>
                    <a:pt x="2845" y="3604"/>
                  </a:lnTo>
                  <a:lnTo>
                    <a:pt x="2845" y="3602"/>
                  </a:lnTo>
                  <a:lnTo>
                    <a:pt x="2843" y="3600"/>
                  </a:lnTo>
                  <a:close/>
                  <a:moveTo>
                    <a:pt x="3072" y="3535"/>
                  </a:moveTo>
                  <a:lnTo>
                    <a:pt x="3072" y="3534"/>
                  </a:lnTo>
                  <a:lnTo>
                    <a:pt x="3071" y="3532"/>
                  </a:lnTo>
                  <a:lnTo>
                    <a:pt x="3070" y="3531"/>
                  </a:lnTo>
                  <a:lnTo>
                    <a:pt x="3069" y="3530"/>
                  </a:lnTo>
                  <a:lnTo>
                    <a:pt x="3068" y="3527"/>
                  </a:lnTo>
                  <a:lnTo>
                    <a:pt x="3067" y="3519"/>
                  </a:lnTo>
                  <a:lnTo>
                    <a:pt x="3065" y="3515"/>
                  </a:lnTo>
                  <a:lnTo>
                    <a:pt x="3063" y="3513"/>
                  </a:lnTo>
                  <a:lnTo>
                    <a:pt x="3062" y="3513"/>
                  </a:lnTo>
                  <a:lnTo>
                    <a:pt x="3060" y="3512"/>
                  </a:lnTo>
                  <a:lnTo>
                    <a:pt x="3059" y="3511"/>
                  </a:lnTo>
                  <a:lnTo>
                    <a:pt x="3058" y="3512"/>
                  </a:lnTo>
                  <a:lnTo>
                    <a:pt x="3057" y="3513"/>
                  </a:lnTo>
                  <a:lnTo>
                    <a:pt x="3055" y="3514"/>
                  </a:lnTo>
                  <a:lnTo>
                    <a:pt x="3054" y="3515"/>
                  </a:lnTo>
                  <a:lnTo>
                    <a:pt x="3045" y="3514"/>
                  </a:lnTo>
                  <a:lnTo>
                    <a:pt x="3042" y="3513"/>
                  </a:lnTo>
                  <a:lnTo>
                    <a:pt x="3040" y="3510"/>
                  </a:lnTo>
                  <a:lnTo>
                    <a:pt x="3038" y="3506"/>
                  </a:lnTo>
                  <a:lnTo>
                    <a:pt x="3035" y="3494"/>
                  </a:lnTo>
                  <a:lnTo>
                    <a:pt x="3034" y="3490"/>
                  </a:lnTo>
                  <a:lnTo>
                    <a:pt x="3035" y="3480"/>
                  </a:lnTo>
                  <a:lnTo>
                    <a:pt x="3035" y="3475"/>
                  </a:lnTo>
                  <a:lnTo>
                    <a:pt x="3034" y="3470"/>
                  </a:lnTo>
                  <a:lnTo>
                    <a:pt x="3032" y="3467"/>
                  </a:lnTo>
                  <a:lnTo>
                    <a:pt x="3031" y="3463"/>
                  </a:lnTo>
                  <a:lnTo>
                    <a:pt x="3027" y="3459"/>
                  </a:lnTo>
                  <a:lnTo>
                    <a:pt x="3025" y="3457"/>
                  </a:lnTo>
                  <a:lnTo>
                    <a:pt x="3024" y="3455"/>
                  </a:lnTo>
                  <a:lnTo>
                    <a:pt x="3024" y="3453"/>
                  </a:lnTo>
                  <a:lnTo>
                    <a:pt x="3024" y="3451"/>
                  </a:lnTo>
                  <a:lnTo>
                    <a:pt x="3025" y="3450"/>
                  </a:lnTo>
                  <a:lnTo>
                    <a:pt x="3027" y="3450"/>
                  </a:lnTo>
                  <a:lnTo>
                    <a:pt x="3021" y="3446"/>
                  </a:lnTo>
                  <a:lnTo>
                    <a:pt x="3008" y="3447"/>
                  </a:lnTo>
                  <a:lnTo>
                    <a:pt x="2999" y="3442"/>
                  </a:lnTo>
                  <a:lnTo>
                    <a:pt x="2996" y="3443"/>
                  </a:lnTo>
                  <a:lnTo>
                    <a:pt x="2993" y="3444"/>
                  </a:lnTo>
                  <a:lnTo>
                    <a:pt x="2990" y="3444"/>
                  </a:lnTo>
                  <a:lnTo>
                    <a:pt x="2978" y="3444"/>
                  </a:lnTo>
                  <a:lnTo>
                    <a:pt x="2976" y="3445"/>
                  </a:lnTo>
                  <a:lnTo>
                    <a:pt x="2969" y="3452"/>
                  </a:lnTo>
                  <a:lnTo>
                    <a:pt x="2963" y="3455"/>
                  </a:lnTo>
                  <a:lnTo>
                    <a:pt x="2960" y="3456"/>
                  </a:lnTo>
                  <a:lnTo>
                    <a:pt x="2951" y="3456"/>
                  </a:lnTo>
                  <a:lnTo>
                    <a:pt x="2946" y="3457"/>
                  </a:lnTo>
                  <a:lnTo>
                    <a:pt x="2942" y="3459"/>
                  </a:lnTo>
                  <a:lnTo>
                    <a:pt x="2937" y="3463"/>
                  </a:lnTo>
                  <a:lnTo>
                    <a:pt x="2938" y="3466"/>
                  </a:lnTo>
                  <a:lnTo>
                    <a:pt x="2938" y="3468"/>
                  </a:lnTo>
                  <a:lnTo>
                    <a:pt x="2936" y="3469"/>
                  </a:lnTo>
                  <a:lnTo>
                    <a:pt x="2925" y="3467"/>
                  </a:lnTo>
                  <a:lnTo>
                    <a:pt x="2922" y="3465"/>
                  </a:lnTo>
                  <a:lnTo>
                    <a:pt x="2918" y="3460"/>
                  </a:lnTo>
                  <a:lnTo>
                    <a:pt x="2916" y="3458"/>
                  </a:lnTo>
                  <a:lnTo>
                    <a:pt x="2909" y="3458"/>
                  </a:lnTo>
                  <a:lnTo>
                    <a:pt x="2906" y="3459"/>
                  </a:lnTo>
                  <a:lnTo>
                    <a:pt x="2897" y="3464"/>
                  </a:lnTo>
                  <a:lnTo>
                    <a:pt x="2896" y="3465"/>
                  </a:lnTo>
                  <a:lnTo>
                    <a:pt x="2893" y="3473"/>
                  </a:lnTo>
                  <a:lnTo>
                    <a:pt x="2892" y="3474"/>
                  </a:lnTo>
                  <a:lnTo>
                    <a:pt x="2870" y="3506"/>
                  </a:lnTo>
                  <a:lnTo>
                    <a:pt x="2864" y="3510"/>
                  </a:lnTo>
                  <a:lnTo>
                    <a:pt x="2857" y="3513"/>
                  </a:lnTo>
                  <a:lnTo>
                    <a:pt x="2846" y="3514"/>
                  </a:lnTo>
                  <a:lnTo>
                    <a:pt x="2842" y="3515"/>
                  </a:lnTo>
                  <a:lnTo>
                    <a:pt x="2838" y="3518"/>
                  </a:lnTo>
                  <a:lnTo>
                    <a:pt x="2835" y="3520"/>
                  </a:lnTo>
                  <a:lnTo>
                    <a:pt x="2836" y="3526"/>
                  </a:lnTo>
                  <a:lnTo>
                    <a:pt x="2836" y="3530"/>
                  </a:lnTo>
                  <a:lnTo>
                    <a:pt x="2836" y="3533"/>
                  </a:lnTo>
                  <a:lnTo>
                    <a:pt x="2837" y="3535"/>
                  </a:lnTo>
                  <a:lnTo>
                    <a:pt x="2838" y="3537"/>
                  </a:lnTo>
                  <a:lnTo>
                    <a:pt x="2838" y="3540"/>
                  </a:lnTo>
                  <a:lnTo>
                    <a:pt x="2837" y="3545"/>
                  </a:lnTo>
                  <a:lnTo>
                    <a:pt x="2839" y="3546"/>
                  </a:lnTo>
                  <a:lnTo>
                    <a:pt x="2841" y="3549"/>
                  </a:lnTo>
                  <a:lnTo>
                    <a:pt x="2843" y="3557"/>
                  </a:lnTo>
                  <a:lnTo>
                    <a:pt x="2845" y="3560"/>
                  </a:lnTo>
                  <a:lnTo>
                    <a:pt x="2848" y="3562"/>
                  </a:lnTo>
                  <a:lnTo>
                    <a:pt x="2866" y="3568"/>
                  </a:lnTo>
                  <a:lnTo>
                    <a:pt x="2869" y="3567"/>
                  </a:lnTo>
                  <a:lnTo>
                    <a:pt x="2872" y="3565"/>
                  </a:lnTo>
                  <a:lnTo>
                    <a:pt x="2877" y="3565"/>
                  </a:lnTo>
                  <a:lnTo>
                    <a:pt x="2885" y="3566"/>
                  </a:lnTo>
                  <a:lnTo>
                    <a:pt x="2891" y="3565"/>
                  </a:lnTo>
                  <a:lnTo>
                    <a:pt x="2898" y="3563"/>
                  </a:lnTo>
                  <a:lnTo>
                    <a:pt x="2904" y="3559"/>
                  </a:lnTo>
                  <a:lnTo>
                    <a:pt x="2909" y="3553"/>
                  </a:lnTo>
                  <a:lnTo>
                    <a:pt x="2910" y="3550"/>
                  </a:lnTo>
                  <a:lnTo>
                    <a:pt x="2910" y="3549"/>
                  </a:lnTo>
                  <a:lnTo>
                    <a:pt x="2910" y="3548"/>
                  </a:lnTo>
                  <a:lnTo>
                    <a:pt x="2910" y="3545"/>
                  </a:lnTo>
                  <a:lnTo>
                    <a:pt x="2911" y="3544"/>
                  </a:lnTo>
                  <a:lnTo>
                    <a:pt x="2927" y="3532"/>
                  </a:lnTo>
                  <a:lnTo>
                    <a:pt x="2932" y="3530"/>
                  </a:lnTo>
                  <a:lnTo>
                    <a:pt x="2938" y="3528"/>
                  </a:lnTo>
                  <a:lnTo>
                    <a:pt x="2981" y="3532"/>
                  </a:lnTo>
                  <a:lnTo>
                    <a:pt x="2995" y="3538"/>
                  </a:lnTo>
                  <a:lnTo>
                    <a:pt x="3001" y="3540"/>
                  </a:lnTo>
                  <a:lnTo>
                    <a:pt x="3013" y="3537"/>
                  </a:lnTo>
                  <a:lnTo>
                    <a:pt x="3015" y="3537"/>
                  </a:lnTo>
                  <a:lnTo>
                    <a:pt x="3017" y="3533"/>
                  </a:lnTo>
                  <a:lnTo>
                    <a:pt x="3024" y="3532"/>
                  </a:lnTo>
                  <a:lnTo>
                    <a:pt x="3027" y="3529"/>
                  </a:lnTo>
                  <a:lnTo>
                    <a:pt x="3028" y="3527"/>
                  </a:lnTo>
                  <a:lnTo>
                    <a:pt x="3028" y="3520"/>
                  </a:lnTo>
                  <a:lnTo>
                    <a:pt x="3029" y="3518"/>
                  </a:lnTo>
                  <a:lnTo>
                    <a:pt x="3031" y="3516"/>
                  </a:lnTo>
                  <a:lnTo>
                    <a:pt x="3033" y="3515"/>
                  </a:lnTo>
                  <a:lnTo>
                    <a:pt x="3037" y="3512"/>
                  </a:lnTo>
                  <a:lnTo>
                    <a:pt x="3040" y="3515"/>
                  </a:lnTo>
                  <a:lnTo>
                    <a:pt x="3043" y="3524"/>
                  </a:lnTo>
                  <a:lnTo>
                    <a:pt x="3044" y="3525"/>
                  </a:lnTo>
                  <a:lnTo>
                    <a:pt x="3048" y="3526"/>
                  </a:lnTo>
                  <a:lnTo>
                    <a:pt x="3049" y="3527"/>
                  </a:lnTo>
                  <a:lnTo>
                    <a:pt x="3050" y="3530"/>
                  </a:lnTo>
                  <a:lnTo>
                    <a:pt x="3051" y="3532"/>
                  </a:lnTo>
                  <a:lnTo>
                    <a:pt x="3052" y="3533"/>
                  </a:lnTo>
                  <a:lnTo>
                    <a:pt x="3054" y="3532"/>
                  </a:lnTo>
                  <a:lnTo>
                    <a:pt x="3058" y="3530"/>
                  </a:lnTo>
                  <a:lnTo>
                    <a:pt x="3060" y="3529"/>
                  </a:lnTo>
                  <a:lnTo>
                    <a:pt x="3062" y="3530"/>
                  </a:lnTo>
                  <a:lnTo>
                    <a:pt x="3064" y="3530"/>
                  </a:lnTo>
                  <a:lnTo>
                    <a:pt x="3065" y="3531"/>
                  </a:lnTo>
                  <a:lnTo>
                    <a:pt x="3067" y="3533"/>
                  </a:lnTo>
                  <a:lnTo>
                    <a:pt x="3061" y="3535"/>
                  </a:lnTo>
                  <a:lnTo>
                    <a:pt x="3059" y="3535"/>
                  </a:lnTo>
                  <a:lnTo>
                    <a:pt x="3061" y="3537"/>
                  </a:lnTo>
                  <a:lnTo>
                    <a:pt x="3072" y="3540"/>
                  </a:lnTo>
                  <a:lnTo>
                    <a:pt x="3074" y="3539"/>
                  </a:lnTo>
                  <a:lnTo>
                    <a:pt x="3073" y="3537"/>
                  </a:lnTo>
                  <a:lnTo>
                    <a:pt x="3072" y="3535"/>
                  </a:lnTo>
                  <a:close/>
                  <a:moveTo>
                    <a:pt x="3102" y="3491"/>
                  </a:moveTo>
                  <a:lnTo>
                    <a:pt x="3101" y="3490"/>
                  </a:lnTo>
                  <a:lnTo>
                    <a:pt x="3100" y="3491"/>
                  </a:lnTo>
                  <a:lnTo>
                    <a:pt x="3101" y="3493"/>
                  </a:lnTo>
                  <a:lnTo>
                    <a:pt x="3102" y="3493"/>
                  </a:lnTo>
                  <a:lnTo>
                    <a:pt x="3102" y="3491"/>
                  </a:lnTo>
                  <a:close/>
                  <a:moveTo>
                    <a:pt x="3252" y="3457"/>
                  </a:moveTo>
                  <a:lnTo>
                    <a:pt x="3249" y="3455"/>
                  </a:lnTo>
                  <a:lnTo>
                    <a:pt x="3250" y="3455"/>
                  </a:lnTo>
                  <a:lnTo>
                    <a:pt x="3250" y="3455"/>
                  </a:lnTo>
                  <a:lnTo>
                    <a:pt x="3250" y="3455"/>
                  </a:lnTo>
                  <a:lnTo>
                    <a:pt x="3250" y="3454"/>
                  </a:lnTo>
                  <a:lnTo>
                    <a:pt x="3237" y="3450"/>
                  </a:lnTo>
                  <a:lnTo>
                    <a:pt x="3230" y="3452"/>
                  </a:lnTo>
                  <a:lnTo>
                    <a:pt x="3229" y="3452"/>
                  </a:lnTo>
                  <a:lnTo>
                    <a:pt x="3229" y="3452"/>
                  </a:lnTo>
                  <a:lnTo>
                    <a:pt x="3228" y="3455"/>
                  </a:lnTo>
                  <a:lnTo>
                    <a:pt x="3228" y="3457"/>
                  </a:lnTo>
                  <a:lnTo>
                    <a:pt x="3229" y="3457"/>
                  </a:lnTo>
                  <a:lnTo>
                    <a:pt x="3230" y="3457"/>
                  </a:lnTo>
                  <a:lnTo>
                    <a:pt x="3232" y="3460"/>
                  </a:lnTo>
                  <a:lnTo>
                    <a:pt x="3235" y="3463"/>
                  </a:lnTo>
                  <a:lnTo>
                    <a:pt x="3237" y="3465"/>
                  </a:lnTo>
                  <a:lnTo>
                    <a:pt x="3239" y="3459"/>
                  </a:lnTo>
                  <a:lnTo>
                    <a:pt x="3240" y="3456"/>
                  </a:lnTo>
                  <a:lnTo>
                    <a:pt x="3240" y="3452"/>
                  </a:lnTo>
                  <a:lnTo>
                    <a:pt x="3243" y="3456"/>
                  </a:lnTo>
                  <a:lnTo>
                    <a:pt x="3245" y="3459"/>
                  </a:lnTo>
                  <a:lnTo>
                    <a:pt x="3244" y="3461"/>
                  </a:lnTo>
                  <a:lnTo>
                    <a:pt x="3239" y="3466"/>
                  </a:lnTo>
                  <a:lnTo>
                    <a:pt x="3238" y="3469"/>
                  </a:lnTo>
                  <a:lnTo>
                    <a:pt x="3240" y="3471"/>
                  </a:lnTo>
                  <a:lnTo>
                    <a:pt x="3241" y="3473"/>
                  </a:lnTo>
                  <a:lnTo>
                    <a:pt x="3243" y="3475"/>
                  </a:lnTo>
                  <a:lnTo>
                    <a:pt x="3245" y="3475"/>
                  </a:lnTo>
                  <a:lnTo>
                    <a:pt x="3247" y="3474"/>
                  </a:lnTo>
                  <a:lnTo>
                    <a:pt x="3249" y="3472"/>
                  </a:lnTo>
                  <a:lnTo>
                    <a:pt x="3250" y="3471"/>
                  </a:lnTo>
                  <a:lnTo>
                    <a:pt x="3252" y="3473"/>
                  </a:lnTo>
                  <a:lnTo>
                    <a:pt x="3254" y="3469"/>
                  </a:lnTo>
                  <a:lnTo>
                    <a:pt x="3258" y="3466"/>
                  </a:lnTo>
                  <a:lnTo>
                    <a:pt x="3260" y="3464"/>
                  </a:lnTo>
                  <a:lnTo>
                    <a:pt x="3258" y="3461"/>
                  </a:lnTo>
                  <a:lnTo>
                    <a:pt x="3252" y="3457"/>
                  </a:lnTo>
                  <a:close/>
                  <a:moveTo>
                    <a:pt x="3228" y="3484"/>
                  </a:moveTo>
                  <a:lnTo>
                    <a:pt x="3226" y="3481"/>
                  </a:lnTo>
                  <a:lnTo>
                    <a:pt x="3225" y="3480"/>
                  </a:lnTo>
                  <a:lnTo>
                    <a:pt x="3224" y="3481"/>
                  </a:lnTo>
                  <a:lnTo>
                    <a:pt x="3224" y="3482"/>
                  </a:lnTo>
                  <a:lnTo>
                    <a:pt x="3227" y="3489"/>
                  </a:lnTo>
                  <a:lnTo>
                    <a:pt x="3229" y="3489"/>
                  </a:lnTo>
                  <a:lnTo>
                    <a:pt x="3230" y="3487"/>
                  </a:lnTo>
                  <a:lnTo>
                    <a:pt x="3230" y="3486"/>
                  </a:lnTo>
                  <a:lnTo>
                    <a:pt x="3228" y="3484"/>
                  </a:lnTo>
                  <a:close/>
                  <a:moveTo>
                    <a:pt x="3159" y="3554"/>
                  </a:moveTo>
                  <a:lnTo>
                    <a:pt x="3159" y="3555"/>
                  </a:lnTo>
                  <a:lnTo>
                    <a:pt x="3158" y="3555"/>
                  </a:lnTo>
                  <a:lnTo>
                    <a:pt x="3158" y="3555"/>
                  </a:lnTo>
                  <a:lnTo>
                    <a:pt x="3158" y="3554"/>
                  </a:lnTo>
                  <a:lnTo>
                    <a:pt x="3158" y="3554"/>
                  </a:lnTo>
                  <a:lnTo>
                    <a:pt x="3158" y="3554"/>
                  </a:lnTo>
                  <a:lnTo>
                    <a:pt x="3157" y="3555"/>
                  </a:lnTo>
                  <a:lnTo>
                    <a:pt x="3157" y="3556"/>
                  </a:lnTo>
                  <a:lnTo>
                    <a:pt x="3156" y="3557"/>
                  </a:lnTo>
                  <a:lnTo>
                    <a:pt x="3156" y="3558"/>
                  </a:lnTo>
                  <a:lnTo>
                    <a:pt x="3157" y="3559"/>
                  </a:lnTo>
                  <a:lnTo>
                    <a:pt x="3157" y="3559"/>
                  </a:lnTo>
                  <a:lnTo>
                    <a:pt x="3158" y="3559"/>
                  </a:lnTo>
                  <a:lnTo>
                    <a:pt x="3159" y="3557"/>
                  </a:lnTo>
                  <a:lnTo>
                    <a:pt x="3158" y="3556"/>
                  </a:lnTo>
                  <a:lnTo>
                    <a:pt x="3159" y="3556"/>
                  </a:lnTo>
                  <a:lnTo>
                    <a:pt x="3159" y="3556"/>
                  </a:lnTo>
                  <a:lnTo>
                    <a:pt x="3159" y="3555"/>
                  </a:lnTo>
                  <a:lnTo>
                    <a:pt x="3159" y="3554"/>
                  </a:lnTo>
                  <a:close/>
                  <a:moveTo>
                    <a:pt x="3220" y="3470"/>
                  </a:moveTo>
                  <a:lnTo>
                    <a:pt x="3220" y="3468"/>
                  </a:lnTo>
                  <a:lnTo>
                    <a:pt x="3219" y="3469"/>
                  </a:lnTo>
                  <a:lnTo>
                    <a:pt x="3219" y="3470"/>
                  </a:lnTo>
                  <a:lnTo>
                    <a:pt x="3220" y="3475"/>
                  </a:lnTo>
                  <a:lnTo>
                    <a:pt x="3222" y="3476"/>
                  </a:lnTo>
                  <a:lnTo>
                    <a:pt x="3222" y="3474"/>
                  </a:lnTo>
                  <a:lnTo>
                    <a:pt x="3221" y="3472"/>
                  </a:lnTo>
                  <a:lnTo>
                    <a:pt x="3220" y="3470"/>
                  </a:lnTo>
                  <a:close/>
                  <a:moveTo>
                    <a:pt x="3180" y="3482"/>
                  </a:moveTo>
                  <a:lnTo>
                    <a:pt x="3175" y="3483"/>
                  </a:lnTo>
                  <a:lnTo>
                    <a:pt x="3170" y="3485"/>
                  </a:lnTo>
                  <a:lnTo>
                    <a:pt x="3166" y="3488"/>
                  </a:lnTo>
                  <a:lnTo>
                    <a:pt x="3159" y="3491"/>
                  </a:lnTo>
                  <a:lnTo>
                    <a:pt x="3157" y="3493"/>
                  </a:lnTo>
                  <a:lnTo>
                    <a:pt x="3157" y="3496"/>
                  </a:lnTo>
                  <a:lnTo>
                    <a:pt x="3158" y="3499"/>
                  </a:lnTo>
                  <a:lnTo>
                    <a:pt x="3160" y="3505"/>
                  </a:lnTo>
                  <a:lnTo>
                    <a:pt x="3163" y="3510"/>
                  </a:lnTo>
                  <a:lnTo>
                    <a:pt x="3166" y="3513"/>
                  </a:lnTo>
                  <a:lnTo>
                    <a:pt x="3171" y="3514"/>
                  </a:lnTo>
                  <a:lnTo>
                    <a:pt x="3175" y="3512"/>
                  </a:lnTo>
                  <a:lnTo>
                    <a:pt x="3181" y="3503"/>
                  </a:lnTo>
                  <a:lnTo>
                    <a:pt x="3182" y="3500"/>
                  </a:lnTo>
                  <a:lnTo>
                    <a:pt x="3183" y="3498"/>
                  </a:lnTo>
                  <a:lnTo>
                    <a:pt x="3183" y="3494"/>
                  </a:lnTo>
                  <a:lnTo>
                    <a:pt x="3183" y="3490"/>
                  </a:lnTo>
                  <a:lnTo>
                    <a:pt x="3183" y="3487"/>
                  </a:lnTo>
                  <a:lnTo>
                    <a:pt x="3180" y="3482"/>
                  </a:lnTo>
                  <a:close/>
                  <a:moveTo>
                    <a:pt x="103" y="3064"/>
                  </a:moveTo>
                  <a:lnTo>
                    <a:pt x="90" y="3060"/>
                  </a:lnTo>
                  <a:lnTo>
                    <a:pt x="89" y="3059"/>
                  </a:lnTo>
                  <a:lnTo>
                    <a:pt x="88" y="3059"/>
                  </a:lnTo>
                  <a:lnTo>
                    <a:pt x="86" y="3060"/>
                  </a:lnTo>
                  <a:lnTo>
                    <a:pt x="85" y="3062"/>
                  </a:lnTo>
                  <a:lnTo>
                    <a:pt x="84" y="3062"/>
                  </a:lnTo>
                  <a:lnTo>
                    <a:pt x="83" y="3062"/>
                  </a:lnTo>
                  <a:lnTo>
                    <a:pt x="81" y="3061"/>
                  </a:lnTo>
                  <a:lnTo>
                    <a:pt x="79" y="3061"/>
                  </a:lnTo>
                  <a:lnTo>
                    <a:pt x="75" y="3063"/>
                  </a:lnTo>
                  <a:lnTo>
                    <a:pt x="72" y="3064"/>
                  </a:lnTo>
                  <a:lnTo>
                    <a:pt x="70" y="3063"/>
                  </a:lnTo>
                  <a:lnTo>
                    <a:pt x="68" y="3062"/>
                  </a:lnTo>
                  <a:lnTo>
                    <a:pt x="66" y="3060"/>
                  </a:lnTo>
                  <a:lnTo>
                    <a:pt x="64" y="3059"/>
                  </a:lnTo>
                  <a:lnTo>
                    <a:pt x="61" y="3059"/>
                  </a:lnTo>
                  <a:lnTo>
                    <a:pt x="57" y="3059"/>
                  </a:lnTo>
                  <a:lnTo>
                    <a:pt x="54" y="3060"/>
                  </a:lnTo>
                  <a:lnTo>
                    <a:pt x="52" y="3063"/>
                  </a:lnTo>
                  <a:lnTo>
                    <a:pt x="53" y="3065"/>
                  </a:lnTo>
                  <a:lnTo>
                    <a:pt x="63" y="3073"/>
                  </a:lnTo>
                  <a:lnTo>
                    <a:pt x="76" y="3078"/>
                  </a:lnTo>
                  <a:lnTo>
                    <a:pt x="79" y="3080"/>
                  </a:lnTo>
                  <a:lnTo>
                    <a:pt x="77" y="3083"/>
                  </a:lnTo>
                  <a:lnTo>
                    <a:pt x="78" y="3084"/>
                  </a:lnTo>
                  <a:lnTo>
                    <a:pt x="79" y="3085"/>
                  </a:lnTo>
                  <a:lnTo>
                    <a:pt x="80" y="3086"/>
                  </a:lnTo>
                  <a:lnTo>
                    <a:pt x="81" y="3087"/>
                  </a:lnTo>
                  <a:lnTo>
                    <a:pt x="81" y="3088"/>
                  </a:lnTo>
                  <a:lnTo>
                    <a:pt x="80" y="3088"/>
                  </a:lnTo>
                  <a:lnTo>
                    <a:pt x="80" y="3089"/>
                  </a:lnTo>
                  <a:lnTo>
                    <a:pt x="79" y="3089"/>
                  </a:lnTo>
                  <a:lnTo>
                    <a:pt x="78" y="3090"/>
                  </a:lnTo>
                  <a:lnTo>
                    <a:pt x="89" y="3093"/>
                  </a:lnTo>
                  <a:lnTo>
                    <a:pt x="91" y="3090"/>
                  </a:lnTo>
                  <a:lnTo>
                    <a:pt x="92" y="3087"/>
                  </a:lnTo>
                  <a:lnTo>
                    <a:pt x="93" y="3083"/>
                  </a:lnTo>
                  <a:lnTo>
                    <a:pt x="93" y="3080"/>
                  </a:lnTo>
                  <a:lnTo>
                    <a:pt x="95" y="3074"/>
                  </a:lnTo>
                  <a:lnTo>
                    <a:pt x="99" y="3071"/>
                  </a:lnTo>
                  <a:lnTo>
                    <a:pt x="109" y="3069"/>
                  </a:lnTo>
                  <a:lnTo>
                    <a:pt x="107" y="3066"/>
                  </a:lnTo>
                  <a:lnTo>
                    <a:pt x="103" y="3064"/>
                  </a:lnTo>
                  <a:close/>
                  <a:moveTo>
                    <a:pt x="956" y="3666"/>
                  </a:moveTo>
                  <a:lnTo>
                    <a:pt x="955" y="3666"/>
                  </a:lnTo>
                  <a:lnTo>
                    <a:pt x="954" y="3667"/>
                  </a:lnTo>
                  <a:lnTo>
                    <a:pt x="953" y="3668"/>
                  </a:lnTo>
                  <a:lnTo>
                    <a:pt x="953" y="3670"/>
                  </a:lnTo>
                  <a:lnTo>
                    <a:pt x="954" y="3671"/>
                  </a:lnTo>
                  <a:lnTo>
                    <a:pt x="954" y="3670"/>
                  </a:lnTo>
                  <a:lnTo>
                    <a:pt x="955" y="3671"/>
                  </a:lnTo>
                  <a:lnTo>
                    <a:pt x="956" y="3671"/>
                  </a:lnTo>
                  <a:lnTo>
                    <a:pt x="957" y="3668"/>
                  </a:lnTo>
                  <a:lnTo>
                    <a:pt x="957" y="3667"/>
                  </a:lnTo>
                  <a:lnTo>
                    <a:pt x="956" y="3666"/>
                  </a:lnTo>
                  <a:close/>
                  <a:moveTo>
                    <a:pt x="1308" y="3729"/>
                  </a:moveTo>
                  <a:lnTo>
                    <a:pt x="1306" y="3730"/>
                  </a:lnTo>
                  <a:lnTo>
                    <a:pt x="1305" y="3731"/>
                  </a:lnTo>
                  <a:lnTo>
                    <a:pt x="1302" y="3728"/>
                  </a:lnTo>
                  <a:lnTo>
                    <a:pt x="1302" y="3727"/>
                  </a:lnTo>
                  <a:lnTo>
                    <a:pt x="1305" y="3726"/>
                  </a:lnTo>
                  <a:lnTo>
                    <a:pt x="1306" y="3726"/>
                  </a:lnTo>
                  <a:lnTo>
                    <a:pt x="1306" y="3725"/>
                  </a:lnTo>
                  <a:lnTo>
                    <a:pt x="1304" y="3724"/>
                  </a:lnTo>
                  <a:lnTo>
                    <a:pt x="1303" y="3724"/>
                  </a:lnTo>
                  <a:lnTo>
                    <a:pt x="1299" y="3723"/>
                  </a:lnTo>
                  <a:lnTo>
                    <a:pt x="1296" y="3723"/>
                  </a:lnTo>
                  <a:lnTo>
                    <a:pt x="1293" y="3724"/>
                  </a:lnTo>
                  <a:lnTo>
                    <a:pt x="1290" y="3725"/>
                  </a:lnTo>
                  <a:lnTo>
                    <a:pt x="1304" y="3738"/>
                  </a:lnTo>
                  <a:lnTo>
                    <a:pt x="1307" y="3739"/>
                  </a:lnTo>
                  <a:lnTo>
                    <a:pt x="1308" y="3737"/>
                  </a:lnTo>
                  <a:lnTo>
                    <a:pt x="1308" y="3734"/>
                  </a:lnTo>
                  <a:lnTo>
                    <a:pt x="1309" y="3731"/>
                  </a:lnTo>
                  <a:lnTo>
                    <a:pt x="1308" y="3729"/>
                  </a:lnTo>
                  <a:close/>
                  <a:moveTo>
                    <a:pt x="981" y="3706"/>
                  </a:moveTo>
                  <a:lnTo>
                    <a:pt x="982" y="3706"/>
                  </a:lnTo>
                  <a:lnTo>
                    <a:pt x="983" y="3707"/>
                  </a:lnTo>
                  <a:lnTo>
                    <a:pt x="984" y="3707"/>
                  </a:lnTo>
                  <a:lnTo>
                    <a:pt x="984" y="3705"/>
                  </a:lnTo>
                  <a:lnTo>
                    <a:pt x="981" y="3706"/>
                  </a:lnTo>
                  <a:close/>
                  <a:moveTo>
                    <a:pt x="931" y="3668"/>
                  </a:moveTo>
                  <a:lnTo>
                    <a:pt x="927" y="3666"/>
                  </a:lnTo>
                  <a:lnTo>
                    <a:pt x="924" y="3663"/>
                  </a:lnTo>
                  <a:lnTo>
                    <a:pt x="924" y="3663"/>
                  </a:lnTo>
                  <a:lnTo>
                    <a:pt x="923" y="3661"/>
                  </a:lnTo>
                  <a:lnTo>
                    <a:pt x="921" y="3660"/>
                  </a:lnTo>
                  <a:lnTo>
                    <a:pt x="920" y="3660"/>
                  </a:lnTo>
                  <a:lnTo>
                    <a:pt x="920" y="3660"/>
                  </a:lnTo>
                  <a:lnTo>
                    <a:pt x="920" y="3660"/>
                  </a:lnTo>
                  <a:lnTo>
                    <a:pt x="921" y="3662"/>
                  </a:lnTo>
                  <a:lnTo>
                    <a:pt x="921" y="3665"/>
                  </a:lnTo>
                  <a:lnTo>
                    <a:pt x="921" y="3666"/>
                  </a:lnTo>
                  <a:lnTo>
                    <a:pt x="921" y="3667"/>
                  </a:lnTo>
                  <a:lnTo>
                    <a:pt x="924" y="3669"/>
                  </a:lnTo>
                  <a:lnTo>
                    <a:pt x="929" y="3670"/>
                  </a:lnTo>
                  <a:lnTo>
                    <a:pt x="931" y="3671"/>
                  </a:lnTo>
                  <a:lnTo>
                    <a:pt x="932" y="3670"/>
                  </a:lnTo>
                  <a:lnTo>
                    <a:pt x="932" y="3669"/>
                  </a:lnTo>
                  <a:lnTo>
                    <a:pt x="931" y="3668"/>
                  </a:lnTo>
                  <a:close/>
                  <a:moveTo>
                    <a:pt x="951" y="3664"/>
                  </a:moveTo>
                  <a:lnTo>
                    <a:pt x="950" y="3663"/>
                  </a:lnTo>
                  <a:lnTo>
                    <a:pt x="948" y="3662"/>
                  </a:lnTo>
                  <a:lnTo>
                    <a:pt x="947" y="3662"/>
                  </a:lnTo>
                  <a:lnTo>
                    <a:pt x="945" y="3662"/>
                  </a:lnTo>
                  <a:lnTo>
                    <a:pt x="944" y="3662"/>
                  </a:lnTo>
                  <a:lnTo>
                    <a:pt x="943" y="3663"/>
                  </a:lnTo>
                  <a:lnTo>
                    <a:pt x="943" y="3664"/>
                  </a:lnTo>
                  <a:lnTo>
                    <a:pt x="943" y="3665"/>
                  </a:lnTo>
                  <a:lnTo>
                    <a:pt x="943" y="3665"/>
                  </a:lnTo>
                  <a:lnTo>
                    <a:pt x="948" y="3668"/>
                  </a:lnTo>
                  <a:lnTo>
                    <a:pt x="949" y="3668"/>
                  </a:lnTo>
                  <a:lnTo>
                    <a:pt x="950" y="3668"/>
                  </a:lnTo>
                  <a:lnTo>
                    <a:pt x="951" y="3667"/>
                  </a:lnTo>
                  <a:lnTo>
                    <a:pt x="952" y="3665"/>
                  </a:lnTo>
                  <a:lnTo>
                    <a:pt x="951" y="3664"/>
                  </a:lnTo>
                  <a:close/>
                  <a:moveTo>
                    <a:pt x="1073" y="3667"/>
                  </a:moveTo>
                  <a:lnTo>
                    <a:pt x="1080" y="3666"/>
                  </a:lnTo>
                  <a:lnTo>
                    <a:pt x="1084" y="3667"/>
                  </a:lnTo>
                  <a:lnTo>
                    <a:pt x="1087" y="3668"/>
                  </a:lnTo>
                  <a:lnTo>
                    <a:pt x="1091" y="3668"/>
                  </a:lnTo>
                  <a:lnTo>
                    <a:pt x="1094" y="3667"/>
                  </a:lnTo>
                  <a:lnTo>
                    <a:pt x="1097" y="3662"/>
                  </a:lnTo>
                  <a:lnTo>
                    <a:pt x="1093" y="3663"/>
                  </a:lnTo>
                  <a:lnTo>
                    <a:pt x="1084" y="3662"/>
                  </a:lnTo>
                  <a:lnTo>
                    <a:pt x="1068" y="3656"/>
                  </a:lnTo>
                  <a:lnTo>
                    <a:pt x="1068" y="3653"/>
                  </a:lnTo>
                  <a:lnTo>
                    <a:pt x="1063" y="3648"/>
                  </a:lnTo>
                  <a:lnTo>
                    <a:pt x="1065" y="3646"/>
                  </a:lnTo>
                  <a:lnTo>
                    <a:pt x="1066" y="3645"/>
                  </a:lnTo>
                  <a:lnTo>
                    <a:pt x="1065" y="3643"/>
                  </a:lnTo>
                  <a:lnTo>
                    <a:pt x="1062" y="3637"/>
                  </a:lnTo>
                  <a:lnTo>
                    <a:pt x="1062" y="3635"/>
                  </a:lnTo>
                  <a:lnTo>
                    <a:pt x="1060" y="3633"/>
                  </a:lnTo>
                  <a:lnTo>
                    <a:pt x="1035" y="3626"/>
                  </a:lnTo>
                  <a:lnTo>
                    <a:pt x="1031" y="3626"/>
                  </a:lnTo>
                  <a:lnTo>
                    <a:pt x="1024" y="3631"/>
                  </a:lnTo>
                  <a:lnTo>
                    <a:pt x="1025" y="3636"/>
                  </a:lnTo>
                  <a:lnTo>
                    <a:pt x="1035" y="3647"/>
                  </a:lnTo>
                  <a:lnTo>
                    <a:pt x="1037" y="3653"/>
                  </a:lnTo>
                  <a:lnTo>
                    <a:pt x="1038" y="3655"/>
                  </a:lnTo>
                  <a:lnTo>
                    <a:pt x="1044" y="3659"/>
                  </a:lnTo>
                  <a:lnTo>
                    <a:pt x="1046" y="3662"/>
                  </a:lnTo>
                  <a:lnTo>
                    <a:pt x="1048" y="3665"/>
                  </a:lnTo>
                  <a:lnTo>
                    <a:pt x="1047" y="3670"/>
                  </a:lnTo>
                  <a:lnTo>
                    <a:pt x="1045" y="3672"/>
                  </a:lnTo>
                  <a:lnTo>
                    <a:pt x="1043" y="3674"/>
                  </a:lnTo>
                  <a:lnTo>
                    <a:pt x="1042" y="3674"/>
                  </a:lnTo>
                  <a:lnTo>
                    <a:pt x="1038" y="3674"/>
                  </a:lnTo>
                  <a:lnTo>
                    <a:pt x="1035" y="3675"/>
                  </a:lnTo>
                  <a:lnTo>
                    <a:pt x="1033" y="3675"/>
                  </a:lnTo>
                  <a:lnTo>
                    <a:pt x="1027" y="3672"/>
                  </a:lnTo>
                  <a:lnTo>
                    <a:pt x="1025" y="3674"/>
                  </a:lnTo>
                  <a:lnTo>
                    <a:pt x="1022" y="3678"/>
                  </a:lnTo>
                  <a:lnTo>
                    <a:pt x="1024" y="3680"/>
                  </a:lnTo>
                  <a:lnTo>
                    <a:pt x="1029" y="3681"/>
                  </a:lnTo>
                  <a:lnTo>
                    <a:pt x="1030" y="3683"/>
                  </a:lnTo>
                  <a:lnTo>
                    <a:pt x="1032" y="3686"/>
                  </a:lnTo>
                  <a:lnTo>
                    <a:pt x="1036" y="3688"/>
                  </a:lnTo>
                  <a:lnTo>
                    <a:pt x="1038" y="3691"/>
                  </a:lnTo>
                  <a:lnTo>
                    <a:pt x="1038" y="3692"/>
                  </a:lnTo>
                  <a:lnTo>
                    <a:pt x="1037" y="3696"/>
                  </a:lnTo>
                  <a:lnTo>
                    <a:pt x="1037" y="3698"/>
                  </a:lnTo>
                  <a:lnTo>
                    <a:pt x="1038" y="3700"/>
                  </a:lnTo>
                  <a:lnTo>
                    <a:pt x="1039" y="3701"/>
                  </a:lnTo>
                  <a:lnTo>
                    <a:pt x="1041" y="3701"/>
                  </a:lnTo>
                  <a:lnTo>
                    <a:pt x="1043" y="3700"/>
                  </a:lnTo>
                  <a:lnTo>
                    <a:pt x="1043" y="3694"/>
                  </a:lnTo>
                  <a:lnTo>
                    <a:pt x="1044" y="3691"/>
                  </a:lnTo>
                  <a:lnTo>
                    <a:pt x="1045" y="3688"/>
                  </a:lnTo>
                  <a:lnTo>
                    <a:pt x="1045" y="3687"/>
                  </a:lnTo>
                  <a:lnTo>
                    <a:pt x="1047" y="3688"/>
                  </a:lnTo>
                  <a:lnTo>
                    <a:pt x="1048" y="3688"/>
                  </a:lnTo>
                  <a:lnTo>
                    <a:pt x="1050" y="3687"/>
                  </a:lnTo>
                  <a:lnTo>
                    <a:pt x="1051" y="3684"/>
                  </a:lnTo>
                  <a:lnTo>
                    <a:pt x="1053" y="3688"/>
                  </a:lnTo>
                  <a:lnTo>
                    <a:pt x="1054" y="3689"/>
                  </a:lnTo>
                  <a:lnTo>
                    <a:pt x="1056" y="3689"/>
                  </a:lnTo>
                  <a:lnTo>
                    <a:pt x="1061" y="3686"/>
                  </a:lnTo>
                  <a:lnTo>
                    <a:pt x="1062" y="3685"/>
                  </a:lnTo>
                  <a:lnTo>
                    <a:pt x="1064" y="3679"/>
                  </a:lnTo>
                  <a:lnTo>
                    <a:pt x="1065" y="3676"/>
                  </a:lnTo>
                  <a:lnTo>
                    <a:pt x="1067" y="3674"/>
                  </a:lnTo>
                  <a:lnTo>
                    <a:pt x="1072" y="3672"/>
                  </a:lnTo>
                  <a:lnTo>
                    <a:pt x="1070" y="3671"/>
                  </a:lnTo>
                  <a:lnTo>
                    <a:pt x="1070" y="3670"/>
                  </a:lnTo>
                  <a:lnTo>
                    <a:pt x="1069" y="3668"/>
                  </a:lnTo>
                  <a:lnTo>
                    <a:pt x="1070" y="3666"/>
                  </a:lnTo>
                  <a:lnTo>
                    <a:pt x="1073" y="3667"/>
                  </a:lnTo>
                  <a:close/>
                  <a:moveTo>
                    <a:pt x="1120" y="3663"/>
                  </a:moveTo>
                  <a:lnTo>
                    <a:pt x="1121" y="3664"/>
                  </a:lnTo>
                  <a:lnTo>
                    <a:pt x="1125" y="3663"/>
                  </a:lnTo>
                  <a:lnTo>
                    <a:pt x="1125" y="3663"/>
                  </a:lnTo>
                  <a:lnTo>
                    <a:pt x="1125" y="3661"/>
                  </a:lnTo>
                  <a:lnTo>
                    <a:pt x="1126" y="3660"/>
                  </a:lnTo>
                  <a:lnTo>
                    <a:pt x="1126" y="3659"/>
                  </a:lnTo>
                  <a:lnTo>
                    <a:pt x="1124" y="3657"/>
                  </a:lnTo>
                  <a:lnTo>
                    <a:pt x="1123" y="3657"/>
                  </a:lnTo>
                  <a:lnTo>
                    <a:pt x="1120" y="3660"/>
                  </a:lnTo>
                  <a:lnTo>
                    <a:pt x="1120" y="3661"/>
                  </a:lnTo>
                  <a:lnTo>
                    <a:pt x="1120" y="3662"/>
                  </a:lnTo>
                  <a:lnTo>
                    <a:pt x="1120" y="3663"/>
                  </a:lnTo>
                  <a:close/>
                  <a:moveTo>
                    <a:pt x="1258" y="3725"/>
                  </a:moveTo>
                  <a:lnTo>
                    <a:pt x="1261" y="3725"/>
                  </a:lnTo>
                  <a:lnTo>
                    <a:pt x="1264" y="3726"/>
                  </a:lnTo>
                  <a:lnTo>
                    <a:pt x="1266" y="3723"/>
                  </a:lnTo>
                  <a:lnTo>
                    <a:pt x="1264" y="3720"/>
                  </a:lnTo>
                  <a:lnTo>
                    <a:pt x="1259" y="3718"/>
                  </a:lnTo>
                  <a:lnTo>
                    <a:pt x="1252" y="3717"/>
                  </a:lnTo>
                  <a:lnTo>
                    <a:pt x="1248" y="3718"/>
                  </a:lnTo>
                  <a:lnTo>
                    <a:pt x="1249" y="3725"/>
                  </a:lnTo>
                  <a:lnTo>
                    <a:pt x="1250" y="3727"/>
                  </a:lnTo>
                  <a:lnTo>
                    <a:pt x="1249" y="3726"/>
                  </a:lnTo>
                  <a:lnTo>
                    <a:pt x="1248" y="3725"/>
                  </a:lnTo>
                  <a:lnTo>
                    <a:pt x="1248" y="3724"/>
                  </a:lnTo>
                  <a:lnTo>
                    <a:pt x="1244" y="3738"/>
                  </a:lnTo>
                  <a:lnTo>
                    <a:pt x="1243" y="3742"/>
                  </a:lnTo>
                  <a:lnTo>
                    <a:pt x="1244" y="3743"/>
                  </a:lnTo>
                  <a:lnTo>
                    <a:pt x="1246" y="3744"/>
                  </a:lnTo>
                  <a:lnTo>
                    <a:pt x="1247" y="3745"/>
                  </a:lnTo>
                  <a:lnTo>
                    <a:pt x="1249" y="3744"/>
                  </a:lnTo>
                  <a:lnTo>
                    <a:pt x="1249" y="3747"/>
                  </a:lnTo>
                  <a:lnTo>
                    <a:pt x="1251" y="3747"/>
                  </a:lnTo>
                  <a:lnTo>
                    <a:pt x="1254" y="3744"/>
                  </a:lnTo>
                  <a:lnTo>
                    <a:pt x="1255" y="3743"/>
                  </a:lnTo>
                  <a:lnTo>
                    <a:pt x="1256" y="3746"/>
                  </a:lnTo>
                  <a:lnTo>
                    <a:pt x="1256" y="3746"/>
                  </a:lnTo>
                  <a:lnTo>
                    <a:pt x="1258" y="3743"/>
                  </a:lnTo>
                  <a:lnTo>
                    <a:pt x="1259" y="3741"/>
                  </a:lnTo>
                  <a:lnTo>
                    <a:pt x="1261" y="3740"/>
                  </a:lnTo>
                  <a:lnTo>
                    <a:pt x="1263" y="3741"/>
                  </a:lnTo>
                  <a:lnTo>
                    <a:pt x="1264" y="3740"/>
                  </a:lnTo>
                  <a:lnTo>
                    <a:pt x="1263" y="3739"/>
                  </a:lnTo>
                  <a:lnTo>
                    <a:pt x="1262" y="3737"/>
                  </a:lnTo>
                  <a:lnTo>
                    <a:pt x="1262" y="3736"/>
                  </a:lnTo>
                  <a:lnTo>
                    <a:pt x="1263" y="3735"/>
                  </a:lnTo>
                  <a:lnTo>
                    <a:pt x="1264" y="3734"/>
                  </a:lnTo>
                  <a:lnTo>
                    <a:pt x="1265" y="3734"/>
                  </a:lnTo>
                  <a:lnTo>
                    <a:pt x="1265" y="3732"/>
                  </a:lnTo>
                  <a:lnTo>
                    <a:pt x="1264" y="3730"/>
                  </a:lnTo>
                  <a:lnTo>
                    <a:pt x="1261" y="3730"/>
                  </a:lnTo>
                  <a:lnTo>
                    <a:pt x="1257" y="3731"/>
                  </a:lnTo>
                  <a:lnTo>
                    <a:pt x="1258" y="3730"/>
                  </a:lnTo>
                  <a:lnTo>
                    <a:pt x="1259" y="3727"/>
                  </a:lnTo>
                  <a:lnTo>
                    <a:pt x="1258" y="3727"/>
                  </a:lnTo>
                  <a:lnTo>
                    <a:pt x="1256" y="3726"/>
                  </a:lnTo>
                  <a:lnTo>
                    <a:pt x="1255" y="3726"/>
                  </a:lnTo>
                  <a:lnTo>
                    <a:pt x="1255" y="3724"/>
                  </a:lnTo>
                  <a:lnTo>
                    <a:pt x="1258" y="3725"/>
                  </a:lnTo>
                  <a:close/>
                  <a:moveTo>
                    <a:pt x="1297" y="3742"/>
                  </a:moveTo>
                  <a:lnTo>
                    <a:pt x="1298" y="3741"/>
                  </a:lnTo>
                  <a:lnTo>
                    <a:pt x="1297" y="3737"/>
                  </a:lnTo>
                  <a:lnTo>
                    <a:pt x="1294" y="3733"/>
                  </a:lnTo>
                  <a:lnTo>
                    <a:pt x="1290" y="3731"/>
                  </a:lnTo>
                  <a:lnTo>
                    <a:pt x="1287" y="3733"/>
                  </a:lnTo>
                  <a:lnTo>
                    <a:pt x="1286" y="3735"/>
                  </a:lnTo>
                  <a:lnTo>
                    <a:pt x="1286" y="3732"/>
                  </a:lnTo>
                  <a:lnTo>
                    <a:pt x="1286" y="3730"/>
                  </a:lnTo>
                  <a:lnTo>
                    <a:pt x="1286" y="3729"/>
                  </a:lnTo>
                  <a:lnTo>
                    <a:pt x="1285" y="3727"/>
                  </a:lnTo>
                  <a:lnTo>
                    <a:pt x="1283" y="3724"/>
                  </a:lnTo>
                  <a:lnTo>
                    <a:pt x="1282" y="3722"/>
                  </a:lnTo>
                  <a:lnTo>
                    <a:pt x="1280" y="3721"/>
                  </a:lnTo>
                  <a:lnTo>
                    <a:pt x="1278" y="3722"/>
                  </a:lnTo>
                  <a:lnTo>
                    <a:pt x="1276" y="3724"/>
                  </a:lnTo>
                  <a:lnTo>
                    <a:pt x="1276" y="3729"/>
                  </a:lnTo>
                  <a:lnTo>
                    <a:pt x="1275" y="3730"/>
                  </a:lnTo>
                  <a:lnTo>
                    <a:pt x="1272" y="3729"/>
                  </a:lnTo>
                  <a:lnTo>
                    <a:pt x="1272" y="3733"/>
                  </a:lnTo>
                  <a:lnTo>
                    <a:pt x="1273" y="3734"/>
                  </a:lnTo>
                  <a:lnTo>
                    <a:pt x="1275" y="3735"/>
                  </a:lnTo>
                  <a:lnTo>
                    <a:pt x="1276" y="3737"/>
                  </a:lnTo>
                  <a:lnTo>
                    <a:pt x="1278" y="3738"/>
                  </a:lnTo>
                  <a:lnTo>
                    <a:pt x="1278" y="3738"/>
                  </a:lnTo>
                  <a:lnTo>
                    <a:pt x="1278" y="3739"/>
                  </a:lnTo>
                  <a:lnTo>
                    <a:pt x="1277" y="3740"/>
                  </a:lnTo>
                  <a:lnTo>
                    <a:pt x="1277" y="3741"/>
                  </a:lnTo>
                  <a:lnTo>
                    <a:pt x="1277" y="3742"/>
                  </a:lnTo>
                  <a:lnTo>
                    <a:pt x="1277" y="3745"/>
                  </a:lnTo>
                  <a:lnTo>
                    <a:pt x="1277" y="3746"/>
                  </a:lnTo>
                  <a:lnTo>
                    <a:pt x="1278" y="3746"/>
                  </a:lnTo>
                  <a:lnTo>
                    <a:pt x="1278" y="3743"/>
                  </a:lnTo>
                  <a:lnTo>
                    <a:pt x="1279" y="3740"/>
                  </a:lnTo>
                  <a:lnTo>
                    <a:pt x="1280" y="3737"/>
                  </a:lnTo>
                  <a:lnTo>
                    <a:pt x="1283" y="3735"/>
                  </a:lnTo>
                  <a:lnTo>
                    <a:pt x="1282" y="3738"/>
                  </a:lnTo>
                  <a:lnTo>
                    <a:pt x="1283" y="3741"/>
                  </a:lnTo>
                  <a:lnTo>
                    <a:pt x="1284" y="3743"/>
                  </a:lnTo>
                  <a:lnTo>
                    <a:pt x="1286" y="3744"/>
                  </a:lnTo>
                  <a:lnTo>
                    <a:pt x="1286" y="3739"/>
                  </a:lnTo>
                  <a:lnTo>
                    <a:pt x="1286" y="3737"/>
                  </a:lnTo>
                  <a:lnTo>
                    <a:pt x="1288" y="3737"/>
                  </a:lnTo>
                  <a:lnTo>
                    <a:pt x="1291" y="3739"/>
                  </a:lnTo>
                  <a:lnTo>
                    <a:pt x="1293" y="3740"/>
                  </a:lnTo>
                  <a:lnTo>
                    <a:pt x="1296" y="3740"/>
                  </a:lnTo>
                  <a:lnTo>
                    <a:pt x="1296" y="3742"/>
                  </a:lnTo>
                  <a:lnTo>
                    <a:pt x="1298" y="3747"/>
                  </a:lnTo>
                  <a:lnTo>
                    <a:pt x="1300" y="3746"/>
                  </a:lnTo>
                  <a:lnTo>
                    <a:pt x="1299" y="3745"/>
                  </a:lnTo>
                  <a:lnTo>
                    <a:pt x="1297" y="3742"/>
                  </a:lnTo>
                  <a:close/>
                  <a:moveTo>
                    <a:pt x="1167" y="3686"/>
                  </a:moveTo>
                  <a:lnTo>
                    <a:pt x="1168" y="3684"/>
                  </a:lnTo>
                  <a:lnTo>
                    <a:pt x="1168" y="3683"/>
                  </a:lnTo>
                  <a:lnTo>
                    <a:pt x="1170" y="3682"/>
                  </a:lnTo>
                  <a:lnTo>
                    <a:pt x="1172" y="3682"/>
                  </a:lnTo>
                  <a:lnTo>
                    <a:pt x="1172" y="3678"/>
                  </a:lnTo>
                  <a:lnTo>
                    <a:pt x="1170" y="3674"/>
                  </a:lnTo>
                  <a:lnTo>
                    <a:pt x="1168" y="3672"/>
                  </a:lnTo>
                  <a:lnTo>
                    <a:pt x="1165" y="3670"/>
                  </a:lnTo>
                  <a:lnTo>
                    <a:pt x="1159" y="3667"/>
                  </a:lnTo>
                  <a:lnTo>
                    <a:pt x="1156" y="3667"/>
                  </a:lnTo>
                  <a:lnTo>
                    <a:pt x="1155" y="3671"/>
                  </a:lnTo>
                  <a:lnTo>
                    <a:pt x="1154" y="3673"/>
                  </a:lnTo>
                  <a:lnTo>
                    <a:pt x="1152" y="3678"/>
                  </a:lnTo>
                  <a:lnTo>
                    <a:pt x="1150" y="3679"/>
                  </a:lnTo>
                  <a:lnTo>
                    <a:pt x="1145" y="3689"/>
                  </a:lnTo>
                  <a:lnTo>
                    <a:pt x="1133" y="3693"/>
                  </a:lnTo>
                  <a:lnTo>
                    <a:pt x="1119" y="3693"/>
                  </a:lnTo>
                  <a:lnTo>
                    <a:pt x="1110" y="3691"/>
                  </a:lnTo>
                  <a:lnTo>
                    <a:pt x="1109" y="3691"/>
                  </a:lnTo>
                  <a:lnTo>
                    <a:pt x="1108" y="3691"/>
                  </a:lnTo>
                  <a:lnTo>
                    <a:pt x="1107" y="3692"/>
                  </a:lnTo>
                  <a:lnTo>
                    <a:pt x="1107" y="3693"/>
                  </a:lnTo>
                  <a:lnTo>
                    <a:pt x="1102" y="3691"/>
                  </a:lnTo>
                  <a:lnTo>
                    <a:pt x="1101" y="3691"/>
                  </a:lnTo>
                  <a:lnTo>
                    <a:pt x="1100" y="3693"/>
                  </a:lnTo>
                  <a:lnTo>
                    <a:pt x="1100" y="3694"/>
                  </a:lnTo>
                  <a:lnTo>
                    <a:pt x="1099" y="3695"/>
                  </a:lnTo>
                  <a:lnTo>
                    <a:pt x="1093" y="3692"/>
                  </a:lnTo>
                  <a:lnTo>
                    <a:pt x="1091" y="3691"/>
                  </a:lnTo>
                  <a:lnTo>
                    <a:pt x="1087" y="3687"/>
                  </a:lnTo>
                  <a:lnTo>
                    <a:pt x="1084" y="3686"/>
                  </a:lnTo>
                  <a:lnTo>
                    <a:pt x="1082" y="3686"/>
                  </a:lnTo>
                  <a:lnTo>
                    <a:pt x="1077" y="3688"/>
                  </a:lnTo>
                  <a:lnTo>
                    <a:pt x="1075" y="3689"/>
                  </a:lnTo>
                  <a:lnTo>
                    <a:pt x="1074" y="3690"/>
                  </a:lnTo>
                  <a:lnTo>
                    <a:pt x="1076" y="3692"/>
                  </a:lnTo>
                  <a:lnTo>
                    <a:pt x="1076" y="3694"/>
                  </a:lnTo>
                  <a:lnTo>
                    <a:pt x="1076" y="3696"/>
                  </a:lnTo>
                  <a:lnTo>
                    <a:pt x="1076" y="3698"/>
                  </a:lnTo>
                  <a:lnTo>
                    <a:pt x="1076" y="3700"/>
                  </a:lnTo>
                  <a:lnTo>
                    <a:pt x="1077" y="3702"/>
                  </a:lnTo>
                  <a:lnTo>
                    <a:pt x="1078" y="3702"/>
                  </a:lnTo>
                  <a:lnTo>
                    <a:pt x="1080" y="3699"/>
                  </a:lnTo>
                  <a:lnTo>
                    <a:pt x="1083" y="3695"/>
                  </a:lnTo>
                  <a:lnTo>
                    <a:pt x="1088" y="3695"/>
                  </a:lnTo>
                  <a:lnTo>
                    <a:pt x="1097" y="3697"/>
                  </a:lnTo>
                  <a:lnTo>
                    <a:pt x="1101" y="3699"/>
                  </a:lnTo>
                  <a:lnTo>
                    <a:pt x="1103" y="3699"/>
                  </a:lnTo>
                  <a:lnTo>
                    <a:pt x="1106" y="3698"/>
                  </a:lnTo>
                  <a:lnTo>
                    <a:pt x="1108" y="3697"/>
                  </a:lnTo>
                  <a:lnTo>
                    <a:pt x="1110" y="3697"/>
                  </a:lnTo>
                  <a:lnTo>
                    <a:pt x="1117" y="3700"/>
                  </a:lnTo>
                  <a:lnTo>
                    <a:pt x="1118" y="3701"/>
                  </a:lnTo>
                  <a:lnTo>
                    <a:pt x="1120" y="3703"/>
                  </a:lnTo>
                  <a:lnTo>
                    <a:pt x="1121" y="3706"/>
                  </a:lnTo>
                  <a:lnTo>
                    <a:pt x="1122" y="3709"/>
                  </a:lnTo>
                  <a:lnTo>
                    <a:pt x="1122" y="3709"/>
                  </a:lnTo>
                  <a:lnTo>
                    <a:pt x="1122" y="3711"/>
                  </a:lnTo>
                  <a:lnTo>
                    <a:pt x="1123" y="3711"/>
                  </a:lnTo>
                  <a:lnTo>
                    <a:pt x="1124" y="3710"/>
                  </a:lnTo>
                  <a:lnTo>
                    <a:pt x="1127" y="3714"/>
                  </a:lnTo>
                  <a:lnTo>
                    <a:pt x="1131" y="3714"/>
                  </a:lnTo>
                  <a:lnTo>
                    <a:pt x="1135" y="3713"/>
                  </a:lnTo>
                  <a:lnTo>
                    <a:pt x="1137" y="3715"/>
                  </a:lnTo>
                  <a:lnTo>
                    <a:pt x="1138" y="3714"/>
                  </a:lnTo>
                  <a:lnTo>
                    <a:pt x="1138" y="3713"/>
                  </a:lnTo>
                  <a:lnTo>
                    <a:pt x="1139" y="3712"/>
                  </a:lnTo>
                  <a:lnTo>
                    <a:pt x="1139" y="3711"/>
                  </a:lnTo>
                  <a:lnTo>
                    <a:pt x="1140" y="3712"/>
                  </a:lnTo>
                  <a:lnTo>
                    <a:pt x="1144" y="3716"/>
                  </a:lnTo>
                  <a:lnTo>
                    <a:pt x="1149" y="3711"/>
                  </a:lnTo>
                  <a:lnTo>
                    <a:pt x="1151" y="3707"/>
                  </a:lnTo>
                  <a:lnTo>
                    <a:pt x="1150" y="3704"/>
                  </a:lnTo>
                  <a:lnTo>
                    <a:pt x="1153" y="3700"/>
                  </a:lnTo>
                  <a:lnTo>
                    <a:pt x="1155" y="3692"/>
                  </a:lnTo>
                  <a:lnTo>
                    <a:pt x="1159" y="3688"/>
                  </a:lnTo>
                  <a:lnTo>
                    <a:pt x="1166" y="3687"/>
                  </a:lnTo>
                  <a:lnTo>
                    <a:pt x="1167" y="3686"/>
                  </a:lnTo>
                  <a:close/>
                  <a:moveTo>
                    <a:pt x="896" y="3648"/>
                  </a:moveTo>
                  <a:lnTo>
                    <a:pt x="896" y="3647"/>
                  </a:lnTo>
                  <a:lnTo>
                    <a:pt x="895" y="3647"/>
                  </a:lnTo>
                  <a:lnTo>
                    <a:pt x="894" y="3648"/>
                  </a:lnTo>
                  <a:lnTo>
                    <a:pt x="894" y="3649"/>
                  </a:lnTo>
                  <a:lnTo>
                    <a:pt x="895" y="3650"/>
                  </a:lnTo>
                  <a:lnTo>
                    <a:pt x="896" y="3652"/>
                  </a:lnTo>
                  <a:lnTo>
                    <a:pt x="896" y="3651"/>
                  </a:lnTo>
                  <a:lnTo>
                    <a:pt x="897" y="3649"/>
                  </a:lnTo>
                  <a:lnTo>
                    <a:pt x="896" y="3648"/>
                  </a:lnTo>
                  <a:close/>
                  <a:moveTo>
                    <a:pt x="1241" y="3735"/>
                  </a:moveTo>
                  <a:lnTo>
                    <a:pt x="1241" y="3733"/>
                  </a:lnTo>
                  <a:lnTo>
                    <a:pt x="1241" y="3730"/>
                  </a:lnTo>
                  <a:lnTo>
                    <a:pt x="1243" y="3730"/>
                  </a:lnTo>
                  <a:lnTo>
                    <a:pt x="1244" y="3728"/>
                  </a:lnTo>
                  <a:lnTo>
                    <a:pt x="1244" y="3725"/>
                  </a:lnTo>
                  <a:lnTo>
                    <a:pt x="1246" y="3723"/>
                  </a:lnTo>
                  <a:lnTo>
                    <a:pt x="1246" y="3721"/>
                  </a:lnTo>
                  <a:lnTo>
                    <a:pt x="1245" y="3719"/>
                  </a:lnTo>
                  <a:lnTo>
                    <a:pt x="1243" y="3716"/>
                  </a:lnTo>
                  <a:lnTo>
                    <a:pt x="1238" y="3717"/>
                  </a:lnTo>
                  <a:lnTo>
                    <a:pt x="1237" y="3717"/>
                  </a:lnTo>
                  <a:lnTo>
                    <a:pt x="1235" y="3719"/>
                  </a:lnTo>
                  <a:lnTo>
                    <a:pt x="1236" y="3719"/>
                  </a:lnTo>
                  <a:lnTo>
                    <a:pt x="1235" y="3720"/>
                  </a:lnTo>
                  <a:lnTo>
                    <a:pt x="1232" y="3718"/>
                  </a:lnTo>
                  <a:lnTo>
                    <a:pt x="1231" y="3716"/>
                  </a:lnTo>
                  <a:lnTo>
                    <a:pt x="1228" y="3714"/>
                  </a:lnTo>
                  <a:lnTo>
                    <a:pt x="1224" y="3715"/>
                  </a:lnTo>
                  <a:lnTo>
                    <a:pt x="1225" y="3713"/>
                  </a:lnTo>
                  <a:lnTo>
                    <a:pt x="1225" y="3712"/>
                  </a:lnTo>
                  <a:lnTo>
                    <a:pt x="1226" y="3711"/>
                  </a:lnTo>
                  <a:lnTo>
                    <a:pt x="1227" y="3710"/>
                  </a:lnTo>
                  <a:lnTo>
                    <a:pt x="1220" y="3707"/>
                  </a:lnTo>
                  <a:lnTo>
                    <a:pt x="1221" y="3706"/>
                  </a:lnTo>
                  <a:lnTo>
                    <a:pt x="1223" y="3706"/>
                  </a:lnTo>
                  <a:lnTo>
                    <a:pt x="1225" y="3703"/>
                  </a:lnTo>
                  <a:lnTo>
                    <a:pt x="1227" y="3701"/>
                  </a:lnTo>
                  <a:lnTo>
                    <a:pt x="1229" y="3699"/>
                  </a:lnTo>
                  <a:lnTo>
                    <a:pt x="1232" y="3699"/>
                  </a:lnTo>
                  <a:lnTo>
                    <a:pt x="1234" y="3700"/>
                  </a:lnTo>
                  <a:lnTo>
                    <a:pt x="1236" y="3700"/>
                  </a:lnTo>
                  <a:lnTo>
                    <a:pt x="1239" y="3697"/>
                  </a:lnTo>
                  <a:lnTo>
                    <a:pt x="1237" y="3695"/>
                  </a:lnTo>
                  <a:lnTo>
                    <a:pt x="1237" y="3693"/>
                  </a:lnTo>
                  <a:lnTo>
                    <a:pt x="1238" y="3690"/>
                  </a:lnTo>
                  <a:lnTo>
                    <a:pt x="1240" y="3688"/>
                  </a:lnTo>
                  <a:lnTo>
                    <a:pt x="1241" y="3687"/>
                  </a:lnTo>
                  <a:lnTo>
                    <a:pt x="1240" y="3684"/>
                  </a:lnTo>
                  <a:lnTo>
                    <a:pt x="1237" y="3683"/>
                  </a:lnTo>
                  <a:lnTo>
                    <a:pt x="1234" y="3683"/>
                  </a:lnTo>
                  <a:lnTo>
                    <a:pt x="1232" y="3683"/>
                  </a:lnTo>
                  <a:lnTo>
                    <a:pt x="1231" y="3684"/>
                  </a:lnTo>
                  <a:lnTo>
                    <a:pt x="1228" y="3687"/>
                  </a:lnTo>
                  <a:lnTo>
                    <a:pt x="1226" y="3688"/>
                  </a:lnTo>
                  <a:lnTo>
                    <a:pt x="1225" y="3687"/>
                  </a:lnTo>
                  <a:lnTo>
                    <a:pt x="1223" y="3685"/>
                  </a:lnTo>
                  <a:lnTo>
                    <a:pt x="1218" y="3683"/>
                  </a:lnTo>
                  <a:lnTo>
                    <a:pt x="1215" y="3682"/>
                  </a:lnTo>
                  <a:lnTo>
                    <a:pt x="1213" y="3683"/>
                  </a:lnTo>
                  <a:lnTo>
                    <a:pt x="1210" y="3684"/>
                  </a:lnTo>
                  <a:lnTo>
                    <a:pt x="1208" y="3685"/>
                  </a:lnTo>
                  <a:lnTo>
                    <a:pt x="1207" y="3691"/>
                  </a:lnTo>
                  <a:lnTo>
                    <a:pt x="1208" y="3697"/>
                  </a:lnTo>
                  <a:lnTo>
                    <a:pt x="1213" y="3704"/>
                  </a:lnTo>
                  <a:lnTo>
                    <a:pt x="1207" y="3703"/>
                  </a:lnTo>
                  <a:lnTo>
                    <a:pt x="1204" y="3702"/>
                  </a:lnTo>
                  <a:lnTo>
                    <a:pt x="1202" y="3704"/>
                  </a:lnTo>
                  <a:lnTo>
                    <a:pt x="1201" y="3707"/>
                  </a:lnTo>
                  <a:lnTo>
                    <a:pt x="1201" y="3711"/>
                  </a:lnTo>
                  <a:lnTo>
                    <a:pt x="1202" y="3713"/>
                  </a:lnTo>
                  <a:lnTo>
                    <a:pt x="1206" y="3716"/>
                  </a:lnTo>
                  <a:lnTo>
                    <a:pt x="1208" y="3718"/>
                  </a:lnTo>
                  <a:lnTo>
                    <a:pt x="1204" y="3719"/>
                  </a:lnTo>
                  <a:lnTo>
                    <a:pt x="1194" y="3714"/>
                  </a:lnTo>
                  <a:lnTo>
                    <a:pt x="1192" y="3711"/>
                  </a:lnTo>
                  <a:lnTo>
                    <a:pt x="1191" y="3708"/>
                  </a:lnTo>
                  <a:lnTo>
                    <a:pt x="1191" y="3706"/>
                  </a:lnTo>
                  <a:lnTo>
                    <a:pt x="1190" y="3704"/>
                  </a:lnTo>
                  <a:lnTo>
                    <a:pt x="1187" y="3704"/>
                  </a:lnTo>
                  <a:lnTo>
                    <a:pt x="1184" y="3705"/>
                  </a:lnTo>
                  <a:lnTo>
                    <a:pt x="1181" y="3708"/>
                  </a:lnTo>
                  <a:lnTo>
                    <a:pt x="1181" y="3712"/>
                  </a:lnTo>
                  <a:lnTo>
                    <a:pt x="1183" y="3714"/>
                  </a:lnTo>
                  <a:lnTo>
                    <a:pt x="1186" y="3715"/>
                  </a:lnTo>
                  <a:lnTo>
                    <a:pt x="1189" y="3715"/>
                  </a:lnTo>
                  <a:lnTo>
                    <a:pt x="1192" y="3716"/>
                  </a:lnTo>
                  <a:lnTo>
                    <a:pt x="1191" y="3717"/>
                  </a:lnTo>
                  <a:lnTo>
                    <a:pt x="1185" y="3718"/>
                  </a:lnTo>
                  <a:lnTo>
                    <a:pt x="1186" y="3719"/>
                  </a:lnTo>
                  <a:lnTo>
                    <a:pt x="1186" y="3720"/>
                  </a:lnTo>
                  <a:lnTo>
                    <a:pt x="1185" y="3720"/>
                  </a:lnTo>
                  <a:lnTo>
                    <a:pt x="1182" y="3719"/>
                  </a:lnTo>
                  <a:lnTo>
                    <a:pt x="1181" y="3722"/>
                  </a:lnTo>
                  <a:lnTo>
                    <a:pt x="1180" y="3724"/>
                  </a:lnTo>
                  <a:lnTo>
                    <a:pt x="1178" y="3726"/>
                  </a:lnTo>
                  <a:lnTo>
                    <a:pt x="1176" y="3727"/>
                  </a:lnTo>
                  <a:lnTo>
                    <a:pt x="1166" y="3731"/>
                  </a:lnTo>
                  <a:lnTo>
                    <a:pt x="1163" y="3735"/>
                  </a:lnTo>
                  <a:lnTo>
                    <a:pt x="1159" y="3744"/>
                  </a:lnTo>
                  <a:lnTo>
                    <a:pt x="1160" y="3746"/>
                  </a:lnTo>
                  <a:lnTo>
                    <a:pt x="1162" y="3747"/>
                  </a:lnTo>
                  <a:lnTo>
                    <a:pt x="1166" y="3747"/>
                  </a:lnTo>
                  <a:lnTo>
                    <a:pt x="1167" y="3747"/>
                  </a:lnTo>
                  <a:lnTo>
                    <a:pt x="1169" y="3745"/>
                  </a:lnTo>
                  <a:lnTo>
                    <a:pt x="1171" y="3742"/>
                  </a:lnTo>
                  <a:lnTo>
                    <a:pt x="1172" y="3740"/>
                  </a:lnTo>
                  <a:lnTo>
                    <a:pt x="1187" y="3727"/>
                  </a:lnTo>
                  <a:lnTo>
                    <a:pt x="1188" y="3728"/>
                  </a:lnTo>
                  <a:lnTo>
                    <a:pt x="1185" y="3733"/>
                  </a:lnTo>
                  <a:lnTo>
                    <a:pt x="1184" y="3736"/>
                  </a:lnTo>
                  <a:lnTo>
                    <a:pt x="1184" y="3739"/>
                  </a:lnTo>
                  <a:lnTo>
                    <a:pt x="1184" y="3743"/>
                  </a:lnTo>
                  <a:lnTo>
                    <a:pt x="1184" y="3744"/>
                  </a:lnTo>
                  <a:lnTo>
                    <a:pt x="1181" y="3744"/>
                  </a:lnTo>
                  <a:lnTo>
                    <a:pt x="1180" y="3746"/>
                  </a:lnTo>
                  <a:lnTo>
                    <a:pt x="1181" y="3748"/>
                  </a:lnTo>
                  <a:lnTo>
                    <a:pt x="1183" y="3750"/>
                  </a:lnTo>
                  <a:lnTo>
                    <a:pt x="1185" y="3750"/>
                  </a:lnTo>
                  <a:lnTo>
                    <a:pt x="1187" y="3750"/>
                  </a:lnTo>
                  <a:lnTo>
                    <a:pt x="1191" y="3747"/>
                  </a:lnTo>
                  <a:lnTo>
                    <a:pt x="1194" y="3753"/>
                  </a:lnTo>
                  <a:lnTo>
                    <a:pt x="1196" y="3751"/>
                  </a:lnTo>
                  <a:lnTo>
                    <a:pt x="1196" y="3749"/>
                  </a:lnTo>
                  <a:lnTo>
                    <a:pt x="1197" y="3747"/>
                  </a:lnTo>
                  <a:lnTo>
                    <a:pt x="1196" y="3745"/>
                  </a:lnTo>
                  <a:lnTo>
                    <a:pt x="1196" y="3744"/>
                  </a:lnTo>
                  <a:lnTo>
                    <a:pt x="1197" y="3742"/>
                  </a:lnTo>
                  <a:lnTo>
                    <a:pt x="1199" y="3739"/>
                  </a:lnTo>
                  <a:lnTo>
                    <a:pt x="1201" y="3739"/>
                  </a:lnTo>
                  <a:lnTo>
                    <a:pt x="1203" y="3740"/>
                  </a:lnTo>
                  <a:lnTo>
                    <a:pt x="1204" y="3742"/>
                  </a:lnTo>
                  <a:lnTo>
                    <a:pt x="1205" y="3743"/>
                  </a:lnTo>
                  <a:lnTo>
                    <a:pt x="1206" y="3743"/>
                  </a:lnTo>
                  <a:lnTo>
                    <a:pt x="1208" y="3742"/>
                  </a:lnTo>
                  <a:lnTo>
                    <a:pt x="1210" y="3741"/>
                  </a:lnTo>
                  <a:lnTo>
                    <a:pt x="1212" y="3742"/>
                  </a:lnTo>
                  <a:lnTo>
                    <a:pt x="1212" y="3740"/>
                  </a:lnTo>
                  <a:lnTo>
                    <a:pt x="1213" y="3740"/>
                  </a:lnTo>
                  <a:lnTo>
                    <a:pt x="1215" y="3740"/>
                  </a:lnTo>
                  <a:lnTo>
                    <a:pt x="1215" y="3742"/>
                  </a:lnTo>
                  <a:lnTo>
                    <a:pt x="1215" y="3744"/>
                  </a:lnTo>
                  <a:lnTo>
                    <a:pt x="1227" y="3736"/>
                  </a:lnTo>
                  <a:lnTo>
                    <a:pt x="1232" y="3735"/>
                  </a:lnTo>
                  <a:lnTo>
                    <a:pt x="1232" y="3743"/>
                  </a:lnTo>
                  <a:lnTo>
                    <a:pt x="1235" y="3741"/>
                  </a:lnTo>
                  <a:lnTo>
                    <a:pt x="1239" y="3740"/>
                  </a:lnTo>
                  <a:lnTo>
                    <a:pt x="1242" y="3738"/>
                  </a:lnTo>
                  <a:lnTo>
                    <a:pt x="1241" y="3737"/>
                  </a:lnTo>
                  <a:lnTo>
                    <a:pt x="1241" y="3735"/>
                  </a:lnTo>
                  <a:close/>
                  <a:moveTo>
                    <a:pt x="946" y="3609"/>
                  </a:moveTo>
                  <a:lnTo>
                    <a:pt x="942" y="3611"/>
                  </a:lnTo>
                  <a:lnTo>
                    <a:pt x="939" y="3614"/>
                  </a:lnTo>
                  <a:lnTo>
                    <a:pt x="937" y="3615"/>
                  </a:lnTo>
                  <a:lnTo>
                    <a:pt x="936" y="3617"/>
                  </a:lnTo>
                  <a:lnTo>
                    <a:pt x="937" y="3621"/>
                  </a:lnTo>
                  <a:lnTo>
                    <a:pt x="938" y="3625"/>
                  </a:lnTo>
                  <a:lnTo>
                    <a:pt x="939" y="3627"/>
                  </a:lnTo>
                  <a:lnTo>
                    <a:pt x="946" y="3629"/>
                  </a:lnTo>
                  <a:lnTo>
                    <a:pt x="951" y="3624"/>
                  </a:lnTo>
                  <a:lnTo>
                    <a:pt x="952" y="3616"/>
                  </a:lnTo>
                  <a:lnTo>
                    <a:pt x="948" y="3612"/>
                  </a:lnTo>
                  <a:lnTo>
                    <a:pt x="946" y="3609"/>
                  </a:lnTo>
                  <a:close/>
                  <a:moveTo>
                    <a:pt x="350" y="3223"/>
                  </a:moveTo>
                  <a:lnTo>
                    <a:pt x="348" y="3220"/>
                  </a:lnTo>
                  <a:lnTo>
                    <a:pt x="344" y="3218"/>
                  </a:lnTo>
                  <a:lnTo>
                    <a:pt x="343" y="3225"/>
                  </a:lnTo>
                  <a:lnTo>
                    <a:pt x="346" y="3229"/>
                  </a:lnTo>
                  <a:lnTo>
                    <a:pt x="350" y="3230"/>
                  </a:lnTo>
                  <a:lnTo>
                    <a:pt x="355" y="3229"/>
                  </a:lnTo>
                  <a:lnTo>
                    <a:pt x="353" y="3226"/>
                  </a:lnTo>
                  <a:lnTo>
                    <a:pt x="350" y="3223"/>
                  </a:lnTo>
                  <a:close/>
                  <a:moveTo>
                    <a:pt x="170" y="3044"/>
                  </a:moveTo>
                  <a:lnTo>
                    <a:pt x="168" y="3044"/>
                  </a:lnTo>
                  <a:lnTo>
                    <a:pt x="165" y="3044"/>
                  </a:lnTo>
                  <a:lnTo>
                    <a:pt x="164" y="3046"/>
                  </a:lnTo>
                  <a:lnTo>
                    <a:pt x="166" y="3048"/>
                  </a:lnTo>
                  <a:lnTo>
                    <a:pt x="175" y="3054"/>
                  </a:lnTo>
                  <a:lnTo>
                    <a:pt x="174" y="3050"/>
                  </a:lnTo>
                  <a:lnTo>
                    <a:pt x="170" y="3044"/>
                  </a:lnTo>
                  <a:close/>
                  <a:moveTo>
                    <a:pt x="891" y="3689"/>
                  </a:moveTo>
                  <a:lnTo>
                    <a:pt x="888" y="3691"/>
                  </a:lnTo>
                  <a:lnTo>
                    <a:pt x="888" y="3693"/>
                  </a:lnTo>
                  <a:lnTo>
                    <a:pt x="887" y="3696"/>
                  </a:lnTo>
                  <a:lnTo>
                    <a:pt x="887" y="3698"/>
                  </a:lnTo>
                  <a:lnTo>
                    <a:pt x="884" y="3701"/>
                  </a:lnTo>
                  <a:lnTo>
                    <a:pt x="883" y="3702"/>
                  </a:lnTo>
                  <a:lnTo>
                    <a:pt x="882" y="3706"/>
                  </a:lnTo>
                  <a:lnTo>
                    <a:pt x="884" y="3706"/>
                  </a:lnTo>
                  <a:lnTo>
                    <a:pt x="890" y="3702"/>
                  </a:lnTo>
                  <a:lnTo>
                    <a:pt x="892" y="3702"/>
                  </a:lnTo>
                  <a:lnTo>
                    <a:pt x="894" y="3702"/>
                  </a:lnTo>
                  <a:lnTo>
                    <a:pt x="896" y="3701"/>
                  </a:lnTo>
                  <a:lnTo>
                    <a:pt x="896" y="3696"/>
                  </a:lnTo>
                  <a:lnTo>
                    <a:pt x="893" y="3691"/>
                  </a:lnTo>
                  <a:lnTo>
                    <a:pt x="891" y="3689"/>
                  </a:lnTo>
                  <a:close/>
                  <a:moveTo>
                    <a:pt x="3747" y="3240"/>
                  </a:moveTo>
                  <a:lnTo>
                    <a:pt x="3747" y="3239"/>
                  </a:lnTo>
                  <a:lnTo>
                    <a:pt x="3748" y="3238"/>
                  </a:lnTo>
                  <a:lnTo>
                    <a:pt x="3748" y="3238"/>
                  </a:lnTo>
                  <a:lnTo>
                    <a:pt x="3746" y="3236"/>
                  </a:lnTo>
                  <a:lnTo>
                    <a:pt x="3742" y="3236"/>
                  </a:lnTo>
                  <a:lnTo>
                    <a:pt x="3737" y="3239"/>
                  </a:lnTo>
                  <a:lnTo>
                    <a:pt x="3737" y="3241"/>
                  </a:lnTo>
                  <a:lnTo>
                    <a:pt x="3739" y="3242"/>
                  </a:lnTo>
                  <a:lnTo>
                    <a:pt x="3741" y="3243"/>
                  </a:lnTo>
                  <a:lnTo>
                    <a:pt x="3743" y="3245"/>
                  </a:lnTo>
                  <a:lnTo>
                    <a:pt x="3745" y="3247"/>
                  </a:lnTo>
                  <a:lnTo>
                    <a:pt x="3746" y="3246"/>
                  </a:lnTo>
                  <a:lnTo>
                    <a:pt x="3747" y="3245"/>
                  </a:lnTo>
                  <a:lnTo>
                    <a:pt x="3748" y="3244"/>
                  </a:lnTo>
                  <a:lnTo>
                    <a:pt x="3748" y="3242"/>
                  </a:lnTo>
                  <a:lnTo>
                    <a:pt x="3747" y="3240"/>
                  </a:lnTo>
                  <a:close/>
                  <a:moveTo>
                    <a:pt x="618" y="3458"/>
                  </a:moveTo>
                  <a:lnTo>
                    <a:pt x="619" y="3460"/>
                  </a:lnTo>
                  <a:lnTo>
                    <a:pt x="622" y="3461"/>
                  </a:lnTo>
                  <a:lnTo>
                    <a:pt x="625" y="3461"/>
                  </a:lnTo>
                  <a:lnTo>
                    <a:pt x="627" y="3461"/>
                  </a:lnTo>
                  <a:lnTo>
                    <a:pt x="627" y="3460"/>
                  </a:lnTo>
                  <a:lnTo>
                    <a:pt x="630" y="3458"/>
                  </a:lnTo>
                  <a:lnTo>
                    <a:pt x="632" y="3458"/>
                  </a:lnTo>
                  <a:lnTo>
                    <a:pt x="634" y="3457"/>
                  </a:lnTo>
                  <a:lnTo>
                    <a:pt x="635" y="3453"/>
                  </a:lnTo>
                  <a:lnTo>
                    <a:pt x="635" y="3450"/>
                  </a:lnTo>
                  <a:lnTo>
                    <a:pt x="633" y="3447"/>
                  </a:lnTo>
                  <a:lnTo>
                    <a:pt x="629" y="3443"/>
                  </a:lnTo>
                  <a:lnTo>
                    <a:pt x="628" y="3442"/>
                  </a:lnTo>
                  <a:lnTo>
                    <a:pt x="628" y="3442"/>
                  </a:lnTo>
                  <a:lnTo>
                    <a:pt x="628" y="3441"/>
                  </a:lnTo>
                  <a:lnTo>
                    <a:pt x="626" y="3441"/>
                  </a:lnTo>
                  <a:lnTo>
                    <a:pt x="624" y="3440"/>
                  </a:lnTo>
                  <a:lnTo>
                    <a:pt x="622" y="3440"/>
                  </a:lnTo>
                  <a:lnTo>
                    <a:pt x="621" y="3442"/>
                  </a:lnTo>
                  <a:lnTo>
                    <a:pt x="619" y="3445"/>
                  </a:lnTo>
                  <a:lnTo>
                    <a:pt x="618" y="3446"/>
                  </a:lnTo>
                  <a:lnTo>
                    <a:pt x="617" y="3447"/>
                  </a:lnTo>
                  <a:lnTo>
                    <a:pt x="616" y="3450"/>
                  </a:lnTo>
                  <a:lnTo>
                    <a:pt x="616" y="3452"/>
                  </a:lnTo>
                  <a:lnTo>
                    <a:pt x="618" y="3458"/>
                  </a:lnTo>
                  <a:close/>
                  <a:moveTo>
                    <a:pt x="56" y="2964"/>
                  </a:moveTo>
                  <a:lnTo>
                    <a:pt x="59" y="2963"/>
                  </a:lnTo>
                  <a:lnTo>
                    <a:pt x="60" y="2964"/>
                  </a:lnTo>
                  <a:lnTo>
                    <a:pt x="61" y="2964"/>
                  </a:lnTo>
                  <a:lnTo>
                    <a:pt x="60" y="2970"/>
                  </a:lnTo>
                  <a:lnTo>
                    <a:pt x="61" y="2974"/>
                  </a:lnTo>
                  <a:lnTo>
                    <a:pt x="63" y="2975"/>
                  </a:lnTo>
                  <a:lnTo>
                    <a:pt x="65" y="2975"/>
                  </a:lnTo>
                  <a:lnTo>
                    <a:pt x="68" y="2976"/>
                  </a:lnTo>
                  <a:lnTo>
                    <a:pt x="69" y="2975"/>
                  </a:lnTo>
                  <a:lnTo>
                    <a:pt x="68" y="2973"/>
                  </a:lnTo>
                  <a:lnTo>
                    <a:pt x="70" y="2970"/>
                  </a:lnTo>
                  <a:lnTo>
                    <a:pt x="71" y="2971"/>
                  </a:lnTo>
                  <a:lnTo>
                    <a:pt x="71" y="2972"/>
                  </a:lnTo>
                  <a:lnTo>
                    <a:pt x="71" y="2973"/>
                  </a:lnTo>
                  <a:lnTo>
                    <a:pt x="74" y="2970"/>
                  </a:lnTo>
                  <a:lnTo>
                    <a:pt x="77" y="2969"/>
                  </a:lnTo>
                  <a:lnTo>
                    <a:pt x="80" y="2970"/>
                  </a:lnTo>
                  <a:lnTo>
                    <a:pt x="82" y="2972"/>
                  </a:lnTo>
                  <a:lnTo>
                    <a:pt x="84" y="2974"/>
                  </a:lnTo>
                  <a:lnTo>
                    <a:pt x="84" y="2976"/>
                  </a:lnTo>
                  <a:lnTo>
                    <a:pt x="85" y="2982"/>
                  </a:lnTo>
                  <a:lnTo>
                    <a:pt x="86" y="2980"/>
                  </a:lnTo>
                  <a:lnTo>
                    <a:pt x="89" y="2980"/>
                  </a:lnTo>
                  <a:lnTo>
                    <a:pt x="94" y="2981"/>
                  </a:lnTo>
                  <a:lnTo>
                    <a:pt x="99" y="2984"/>
                  </a:lnTo>
                  <a:lnTo>
                    <a:pt x="101" y="2983"/>
                  </a:lnTo>
                  <a:lnTo>
                    <a:pt x="104" y="2980"/>
                  </a:lnTo>
                  <a:lnTo>
                    <a:pt x="99" y="2979"/>
                  </a:lnTo>
                  <a:lnTo>
                    <a:pt x="93" y="2975"/>
                  </a:lnTo>
                  <a:lnTo>
                    <a:pt x="88" y="2971"/>
                  </a:lnTo>
                  <a:lnTo>
                    <a:pt x="85" y="2966"/>
                  </a:lnTo>
                  <a:lnTo>
                    <a:pt x="90" y="2966"/>
                  </a:lnTo>
                  <a:lnTo>
                    <a:pt x="92" y="2965"/>
                  </a:lnTo>
                  <a:lnTo>
                    <a:pt x="95" y="2964"/>
                  </a:lnTo>
                  <a:lnTo>
                    <a:pt x="96" y="2962"/>
                  </a:lnTo>
                  <a:lnTo>
                    <a:pt x="95" y="2959"/>
                  </a:lnTo>
                  <a:lnTo>
                    <a:pt x="90" y="2954"/>
                  </a:lnTo>
                  <a:lnTo>
                    <a:pt x="91" y="2952"/>
                  </a:lnTo>
                  <a:lnTo>
                    <a:pt x="87" y="2951"/>
                  </a:lnTo>
                  <a:lnTo>
                    <a:pt x="78" y="2953"/>
                  </a:lnTo>
                  <a:lnTo>
                    <a:pt x="79" y="2951"/>
                  </a:lnTo>
                  <a:lnTo>
                    <a:pt x="79" y="2949"/>
                  </a:lnTo>
                  <a:lnTo>
                    <a:pt x="78" y="2949"/>
                  </a:lnTo>
                  <a:lnTo>
                    <a:pt x="76" y="2948"/>
                  </a:lnTo>
                  <a:lnTo>
                    <a:pt x="82" y="2946"/>
                  </a:lnTo>
                  <a:lnTo>
                    <a:pt x="85" y="2945"/>
                  </a:lnTo>
                  <a:lnTo>
                    <a:pt x="86" y="2943"/>
                  </a:lnTo>
                  <a:lnTo>
                    <a:pt x="85" y="2942"/>
                  </a:lnTo>
                  <a:lnTo>
                    <a:pt x="83" y="2936"/>
                  </a:lnTo>
                  <a:lnTo>
                    <a:pt x="82" y="2935"/>
                  </a:lnTo>
                  <a:lnTo>
                    <a:pt x="70" y="2929"/>
                  </a:lnTo>
                  <a:lnTo>
                    <a:pt x="67" y="2928"/>
                  </a:lnTo>
                  <a:lnTo>
                    <a:pt x="61" y="2929"/>
                  </a:lnTo>
                  <a:lnTo>
                    <a:pt x="61" y="2927"/>
                  </a:lnTo>
                  <a:lnTo>
                    <a:pt x="58" y="2925"/>
                  </a:lnTo>
                  <a:lnTo>
                    <a:pt x="57" y="2924"/>
                  </a:lnTo>
                  <a:lnTo>
                    <a:pt x="57" y="2923"/>
                  </a:lnTo>
                  <a:lnTo>
                    <a:pt x="57" y="2922"/>
                  </a:lnTo>
                  <a:lnTo>
                    <a:pt x="57" y="2921"/>
                  </a:lnTo>
                  <a:lnTo>
                    <a:pt x="57" y="2920"/>
                  </a:lnTo>
                  <a:lnTo>
                    <a:pt x="44" y="2909"/>
                  </a:lnTo>
                  <a:lnTo>
                    <a:pt x="42" y="2908"/>
                  </a:lnTo>
                  <a:lnTo>
                    <a:pt x="39" y="2909"/>
                  </a:lnTo>
                  <a:lnTo>
                    <a:pt x="37" y="2909"/>
                  </a:lnTo>
                  <a:lnTo>
                    <a:pt x="30" y="2903"/>
                  </a:lnTo>
                  <a:lnTo>
                    <a:pt x="17" y="2903"/>
                  </a:lnTo>
                  <a:lnTo>
                    <a:pt x="13" y="2906"/>
                  </a:lnTo>
                  <a:lnTo>
                    <a:pt x="13" y="2904"/>
                  </a:lnTo>
                  <a:lnTo>
                    <a:pt x="0" y="2907"/>
                  </a:lnTo>
                  <a:lnTo>
                    <a:pt x="1" y="2909"/>
                  </a:lnTo>
                  <a:lnTo>
                    <a:pt x="5" y="2910"/>
                  </a:lnTo>
                  <a:lnTo>
                    <a:pt x="5" y="2912"/>
                  </a:lnTo>
                  <a:lnTo>
                    <a:pt x="7" y="2914"/>
                  </a:lnTo>
                  <a:lnTo>
                    <a:pt x="15" y="2915"/>
                  </a:lnTo>
                  <a:lnTo>
                    <a:pt x="19" y="2917"/>
                  </a:lnTo>
                  <a:lnTo>
                    <a:pt x="20" y="2918"/>
                  </a:lnTo>
                  <a:lnTo>
                    <a:pt x="20" y="2921"/>
                  </a:lnTo>
                  <a:lnTo>
                    <a:pt x="13" y="2926"/>
                  </a:lnTo>
                  <a:lnTo>
                    <a:pt x="11" y="2927"/>
                  </a:lnTo>
                  <a:lnTo>
                    <a:pt x="13" y="2928"/>
                  </a:lnTo>
                  <a:lnTo>
                    <a:pt x="22" y="2931"/>
                  </a:lnTo>
                  <a:lnTo>
                    <a:pt x="26" y="2933"/>
                  </a:lnTo>
                  <a:lnTo>
                    <a:pt x="27" y="2934"/>
                  </a:lnTo>
                  <a:lnTo>
                    <a:pt x="32" y="2933"/>
                  </a:lnTo>
                  <a:lnTo>
                    <a:pt x="33" y="2933"/>
                  </a:lnTo>
                  <a:lnTo>
                    <a:pt x="34" y="2935"/>
                  </a:lnTo>
                  <a:lnTo>
                    <a:pt x="33" y="2937"/>
                  </a:lnTo>
                  <a:lnTo>
                    <a:pt x="28" y="2941"/>
                  </a:lnTo>
                  <a:lnTo>
                    <a:pt x="24" y="2946"/>
                  </a:lnTo>
                  <a:lnTo>
                    <a:pt x="22" y="2948"/>
                  </a:lnTo>
                  <a:lnTo>
                    <a:pt x="20" y="2948"/>
                  </a:lnTo>
                  <a:lnTo>
                    <a:pt x="19" y="2950"/>
                  </a:lnTo>
                  <a:lnTo>
                    <a:pt x="21" y="2951"/>
                  </a:lnTo>
                  <a:lnTo>
                    <a:pt x="23" y="2954"/>
                  </a:lnTo>
                  <a:lnTo>
                    <a:pt x="24" y="2955"/>
                  </a:lnTo>
                  <a:lnTo>
                    <a:pt x="25" y="2955"/>
                  </a:lnTo>
                  <a:lnTo>
                    <a:pt x="27" y="2953"/>
                  </a:lnTo>
                  <a:lnTo>
                    <a:pt x="28" y="2953"/>
                  </a:lnTo>
                  <a:lnTo>
                    <a:pt x="29" y="2953"/>
                  </a:lnTo>
                  <a:lnTo>
                    <a:pt x="29" y="2956"/>
                  </a:lnTo>
                  <a:lnTo>
                    <a:pt x="29" y="2957"/>
                  </a:lnTo>
                  <a:lnTo>
                    <a:pt x="33" y="2957"/>
                  </a:lnTo>
                  <a:lnTo>
                    <a:pt x="34" y="2958"/>
                  </a:lnTo>
                  <a:lnTo>
                    <a:pt x="35" y="2960"/>
                  </a:lnTo>
                  <a:lnTo>
                    <a:pt x="35" y="2962"/>
                  </a:lnTo>
                  <a:lnTo>
                    <a:pt x="34" y="2964"/>
                  </a:lnTo>
                  <a:lnTo>
                    <a:pt x="33" y="2966"/>
                  </a:lnTo>
                  <a:lnTo>
                    <a:pt x="32" y="2966"/>
                  </a:lnTo>
                  <a:lnTo>
                    <a:pt x="35" y="2970"/>
                  </a:lnTo>
                  <a:lnTo>
                    <a:pt x="42" y="2968"/>
                  </a:lnTo>
                  <a:lnTo>
                    <a:pt x="49" y="2964"/>
                  </a:lnTo>
                  <a:lnTo>
                    <a:pt x="54" y="2964"/>
                  </a:lnTo>
                  <a:lnTo>
                    <a:pt x="56" y="2964"/>
                  </a:lnTo>
                  <a:close/>
                  <a:moveTo>
                    <a:pt x="776" y="3508"/>
                  </a:moveTo>
                  <a:lnTo>
                    <a:pt x="775" y="3505"/>
                  </a:lnTo>
                  <a:lnTo>
                    <a:pt x="774" y="3500"/>
                  </a:lnTo>
                  <a:lnTo>
                    <a:pt x="773" y="3499"/>
                  </a:lnTo>
                  <a:lnTo>
                    <a:pt x="772" y="3498"/>
                  </a:lnTo>
                  <a:lnTo>
                    <a:pt x="772" y="3496"/>
                  </a:lnTo>
                  <a:lnTo>
                    <a:pt x="772" y="3494"/>
                  </a:lnTo>
                  <a:lnTo>
                    <a:pt x="770" y="3494"/>
                  </a:lnTo>
                  <a:lnTo>
                    <a:pt x="769" y="3493"/>
                  </a:lnTo>
                  <a:lnTo>
                    <a:pt x="769" y="3492"/>
                  </a:lnTo>
                  <a:lnTo>
                    <a:pt x="766" y="3494"/>
                  </a:lnTo>
                  <a:lnTo>
                    <a:pt x="762" y="3494"/>
                  </a:lnTo>
                  <a:lnTo>
                    <a:pt x="759" y="3495"/>
                  </a:lnTo>
                  <a:lnTo>
                    <a:pt x="757" y="3494"/>
                  </a:lnTo>
                  <a:lnTo>
                    <a:pt x="751" y="3497"/>
                  </a:lnTo>
                  <a:lnTo>
                    <a:pt x="749" y="3497"/>
                  </a:lnTo>
                  <a:lnTo>
                    <a:pt x="747" y="3496"/>
                  </a:lnTo>
                  <a:lnTo>
                    <a:pt x="745" y="3496"/>
                  </a:lnTo>
                  <a:lnTo>
                    <a:pt x="746" y="3498"/>
                  </a:lnTo>
                  <a:lnTo>
                    <a:pt x="746" y="3500"/>
                  </a:lnTo>
                  <a:lnTo>
                    <a:pt x="745" y="3502"/>
                  </a:lnTo>
                  <a:lnTo>
                    <a:pt x="745" y="3504"/>
                  </a:lnTo>
                  <a:lnTo>
                    <a:pt x="744" y="3504"/>
                  </a:lnTo>
                  <a:lnTo>
                    <a:pt x="743" y="3506"/>
                  </a:lnTo>
                  <a:lnTo>
                    <a:pt x="742" y="3508"/>
                  </a:lnTo>
                  <a:lnTo>
                    <a:pt x="744" y="3511"/>
                  </a:lnTo>
                  <a:lnTo>
                    <a:pt x="747" y="3515"/>
                  </a:lnTo>
                  <a:lnTo>
                    <a:pt x="747" y="3517"/>
                  </a:lnTo>
                  <a:lnTo>
                    <a:pt x="748" y="3518"/>
                  </a:lnTo>
                  <a:lnTo>
                    <a:pt x="756" y="3524"/>
                  </a:lnTo>
                  <a:lnTo>
                    <a:pt x="760" y="3525"/>
                  </a:lnTo>
                  <a:lnTo>
                    <a:pt x="764" y="3524"/>
                  </a:lnTo>
                  <a:lnTo>
                    <a:pt x="769" y="3523"/>
                  </a:lnTo>
                  <a:lnTo>
                    <a:pt x="772" y="3522"/>
                  </a:lnTo>
                  <a:lnTo>
                    <a:pt x="774" y="3520"/>
                  </a:lnTo>
                  <a:lnTo>
                    <a:pt x="775" y="3517"/>
                  </a:lnTo>
                  <a:lnTo>
                    <a:pt x="775" y="3517"/>
                  </a:lnTo>
                  <a:lnTo>
                    <a:pt x="777" y="3516"/>
                  </a:lnTo>
                  <a:lnTo>
                    <a:pt x="779" y="3515"/>
                  </a:lnTo>
                  <a:lnTo>
                    <a:pt x="781" y="3513"/>
                  </a:lnTo>
                  <a:lnTo>
                    <a:pt x="778" y="3510"/>
                  </a:lnTo>
                  <a:lnTo>
                    <a:pt x="776" y="3508"/>
                  </a:lnTo>
                  <a:close/>
                  <a:moveTo>
                    <a:pt x="868" y="3704"/>
                  </a:moveTo>
                  <a:lnTo>
                    <a:pt x="864" y="3703"/>
                  </a:lnTo>
                  <a:lnTo>
                    <a:pt x="862" y="3704"/>
                  </a:lnTo>
                  <a:lnTo>
                    <a:pt x="860" y="3705"/>
                  </a:lnTo>
                  <a:lnTo>
                    <a:pt x="859" y="3707"/>
                  </a:lnTo>
                  <a:lnTo>
                    <a:pt x="859" y="3709"/>
                  </a:lnTo>
                  <a:lnTo>
                    <a:pt x="859" y="3712"/>
                  </a:lnTo>
                  <a:lnTo>
                    <a:pt x="857" y="3715"/>
                  </a:lnTo>
                  <a:lnTo>
                    <a:pt x="858" y="3718"/>
                  </a:lnTo>
                  <a:lnTo>
                    <a:pt x="861" y="3717"/>
                  </a:lnTo>
                  <a:lnTo>
                    <a:pt x="865" y="3714"/>
                  </a:lnTo>
                  <a:lnTo>
                    <a:pt x="868" y="3715"/>
                  </a:lnTo>
                  <a:lnTo>
                    <a:pt x="868" y="3713"/>
                  </a:lnTo>
                  <a:lnTo>
                    <a:pt x="868" y="3711"/>
                  </a:lnTo>
                  <a:lnTo>
                    <a:pt x="868" y="3706"/>
                  </a:lnTo>
                  <a:lnTo>
                    <a:pt x="868" y="3704"/>
                  </a:lnTo>
                  <a:close/>
                  <a:moveTo>
                    <a:pt x="590" y="3466"/>
                  </a:moveTo>
                  <a:lnTo>
                    <a:pt x="588" y="3464"/>
                  </a:lnTo>
                  <a:lnTo>
                    <a:pt x="583" y="3461"/>
                  </a:lnTo>
                  <a:lnTo>
                    <a:pt x="581" y="3459"/>
                  </a:lnTo>
                  <a:lnTo>
                    <a:pt x="580" y="3458"/>
                  </a:lnTo>
                  <a:lnTo>
                    <a:pt x="579" y="3458"/>
                  </a:lnTo>
                  <a:lnTo>
                    <a:pt x="579" y="3457"/>
                  </a:lnTo>
                  <a:lnTo>
                    <a:pt x="578" y="3456"/>
                  </a:lnTo>
                  <a:lnTo>
                    <a:pt x="579" y="3459"/>
                  </a:lnTo>
                  <a:lnTo>
                    <a:pt x="580" y="3463"/>
                  </a:lnTo>
                  <a:lnTo>
                    <a:pt x="583" y="3466"/>
                  </a:lnTo>
                  <a:lnTo>
                    <a:pt x="584" y="3468"/>
                  </a:lnTo>
                  <a:lnTo>
                    <a:pt x="585" y="3469"/>
                  </a:lnTo>
                  <a:lnTo>
                    <a:pt x="586" y="3474"/>
                  </a:lnTo>
                  <a:lnTo>
                    <a:pt x="587" y="3476"/>
                  </a:lnTo>
                  <a:lnTo>
                    <a:pt x="588" y="3477"/>
                  </a:lnTo>
                  <a:lnTo>
                    <a:pt x="592" y="3477"/>
                  </a:lnTo>
                  <a:lnTo>
                    <a:pt x="593" y="3479"/>
                  </a:lnTo>
                  <a:lnTo>
                    <a:pt x="591" y="3469"/>
                  </a:lnTo>
                  <a:lnTo>
                    <a:pt x="590" y="3466"/>
                  </a:lnTo>
                  <a:close/>
                  <a:moveTo>
                    <a:pt x="687" y="3603"/>
                  </a:moveTo>
                  <a:lnTo>
                    <a:pt x="684" y="3604"/>
                  </a:lnTo>
                  <a:lnTo>
                    <a:pt x="671" y="3599"/>
                  </a:lnTo>
                  <a:lnTo>
                    <a:pt x="672" y="3598"/>
                  </a:lnTo>
                  <a:lnTo>
                    <a:pt x="673" y="3597"/>
                  </a:lnTo>
                  <a:lnTo>
                    <a:pt x="674" y="3597"/>
                  </a:lnTo>
                  <a:lnTo>
                    <a:pt x="674" y="3596"/>
                  </a:lnTo>
                  <a:lnTo>
                    <a:pt x="675" y="3596"/>
                  </a:lnTo>
                  <a:lnTo>
                    <a:pt x="670" y="3595"/>
                  </a:lnTo>
                  <a:lnTo>
                    <a:pt x="668" y="3593"/>
                  </a:lnTo>
                  <a:lnTo>
                    <a:pt x="668" y="3588"/>
                  </a:lnTo>
                  <a:lnTo>
                    <a:pt x="668" y="3582"/>
                  </a:lnTo>
                  <a:lnTo>
                    <a:pt x="667" y="3580"/>
                  </a:lnTo>
                  <a:lnTo>
                    <a:pt x="666" y="3579"/>
                  </a:lnTo>
                  <a:lnTo>
                    <a:pt x="661" y="3576"/>
                  </a:lnTo>
                  <a:lnTo>
                    <a:pt x="659" y="3574"/>
                  </a:lnTo>
                  <a:lnTo>
                    <a:pt x="654" y="3564"/>
                  </a:lnTo>
                  <a:lnTo>
                    <a:pt x="652" y="3555"/>
                  </a:lnTo>
                  <a:lnTo>
                    <a:pt x="651" y="3554"/>
                  </a:lnTo>
                  <a:lnTo>
                    <a:pt x="651" y="3553"/>
                  </a:lnTo>
                  <a:lnTo>
                    <a:pt x="651" y="3550"/>
                  </a:lnTo>
                  <a:lnTo>
                    <a:pt x="651" y="3549"/>
                  </a:lnTo>
                  <a:lnTo>
                    <a:pt x="650" y="3548"/>
                  </a:lnTo>
                  <a:lnTo>
                    <a:pt x="648" y="3547"/>
                  </a:lnTo>
                  <a:lnTo>
                    <a:pt x="647" y="3546"/>
                  </a:lnTo>
                  <a:lnTo>
                    <a:pt x="646" y="3545"/>
                  </a:lnTo>
                  <a:lnTo>
                    <a:pt x="645" y="3544"/>
                  </a:lnTo>
                  <a:lnTo>
                    <a:pt x="644" y="3543"/>
                  </a:lnTo>
                  <a:lnTo>
                    <a:pt x="645" y="3541"/>
                  </a:lnTo>
                  <a:lnTo>
                    <a:pt x="645" y="3539"/>
                  </a:lnTo>
                  <a:lnTo>
                    <a:pt x="645" y="3538"/>
                  </a:lnTo>
                  <a:lnTo>
                    <a:pt x="641" y="3534"/>
                  </a:lnTo>
                  <a:lnTo>
                    <a:pt x="639" y="3533"/>
                  </a:lnTo>
                  <a:lnTo>
                    <a:pt x="637" y="3532"/>
                  </a:lnTo>
                  <a:lnTo>
                    <a:pt x="635" y="3532"/>
                  </a:lnTo>
                  <a:lnTo>
                    <a:pt x="635" y="3530"/>
                  </a:lnTo>
                  <a:lnTo>
                    <a:pt x="634" y="3527"/>
                  </a:lnTo>
                  <a:lnTo>
                    <a:pt x="632" y="3527"/>
                  </a:lnTo>
                  <a:lnTo>
                    <a:pt x="629" y="3528"/>
                  </a:lnTo>
                  <a:lnTo>
                    <a:pt x="628" y="3524"/>
                  </a:lnTo>
                  <a:lnTo>
                    <a:pt x="623" y="3521"/>
                  </a:lnTo>
                  <a:lnTo>
                    <a:pt x="619" y="3516"/>
                  </a:lnTo>
                  <a:lnTo>
                    <a:pt x="617" y="3516"/>
                  </a:lnTo>
                  <a:lnTo>
                    <a:pt x="612" y="3517"/>
                  </a:lnTo>
                  <a:lnTo>
                    <a:pt x="616" y="3525"/>
                  </a:lnTo>
                  <a:lnTo>
                    <a:pt x="617" y="3527"/>
                  </a:lnTo>
                  <a:lnTo>
                    <a:pt x="618" y="3531"/>
                  </a:lnTo>
                  <a:lnTo>
                    <a:pt x="619" y="3533"/>
                  </a:lnTo>
                  <a:lnTo>
                    <a:pt x="622" y="3534"/>
                  </a:lnTo>
                  <a:lnTo>
                    <a:pt x="625" y="3536"/>
                  </a:lnTo>
                  <a:lnTo>
                    <a:pt x="624" y="3538"/>
                  </a:lnTo>
                  <a:lnTo>
                    <a:pt x="626" y="3539"/>
                  </a:lnTo>
                  <a:lnTo>
                    <a:pt x="632" y="3540"/>
                  </a:lnTo>
                  <a:lnTo>
                    <a:pt x="635" y="3543"/>
                  </a:lnTo>
                  <a:lnTo>
                    <a:pt x="642" y="3551"/>
                  </a:lnTo>
                  <a:lnTo>
                    <a:pt x="644" y="3554"/>
                  </a:lnTo>
                  <a:lnTo>
                    <a:pt x="646" y="3559"/>
                  </a:lnTo>
                  <a:lnTo>
                    <a:pt x="648" y="3563"/>
                  </a:lnTo>
                  <a:lnTo>
                    <a:pt x="649" y="3565"/>
                  </a:lnTo>
                  <a:lnTo>
                    <a:pt x="649" y="3568"/>
                  </a:lnTo>
                  <a:lnTo>
                    <a:pt x="649" y="3569"/>
                  </a:lnTo>
                  <a:lnTo>
                    <a:pt x="648" y="3571"/>
                  </a:lnTo>
                  <a:lnTo>
                    <a:pt x="650" y="3574"/>
                  </a:lnTo>
                  <a:lnTo>
                    <a:pt x="651" y="3577"/>
                  </a:lnTo>
                  <a:lnTo>
                    <a:pt x="667" y="3599"/>
                  </a:lnTo>
                  <a:lnTo>
                    <a:pt x="665" y="3600"/>
                  </a:lnTo>
                  <a:lnTo>
                    <a:pt x="664" y="3602"/>
                  </a:lnTo>
                  <a:lnTo>
                    <a:pt x="663" y="3604"/>
                  </a:lnTo>
                  <a:lnTo>
                    <a:pt x="663" y="3606"/>
                  </a:lnTo>
                  <a:lnTo>
                    <a:pt x="664" y="3607"/>
                  </a:lnTo>
                  <a:lnTo>
                    <a:pt x="667" y="3607"/>
                  </a:lnTo>
                  <a:lnTo>
                    <a:pt x="669" y="3607"/>
                  </a:lnTo>
                  <a:lnTo>
                    <a:pt x="671" y="3607"/>
                  </a:lnTo>
                  <a:lnTo>
                    <a:pt x="672" y="3608"/>
                  </a:lnTo>
                  <a:lnTo>
                    <a:pt x="674" y="3609"/>
                  </a:lnTo>
                  <a:lnTo>
                    <a:pt x="675" y="3610"/>
                  </a:lnTo>
                  <a:lnTo>
                    <a:pt x="676" y="3610"/>
                  </a:lnTo>
                  <a:lnTo>
                    <a:pt x="677" y="3609"/>
                  </a:lnTo>
                  <a:lnTo>
                    <a:pt x="679" y="3608"/>
                  </a:lnTo>
                  <a:lnTo>
                    <a:pt x="683" y="3609"/>
                  </a:lnTo>
                  <a:lnTo>
                    <a:pt x="684" y="3609"/>
                  </a:lnTo>
                  <a:lnTo>
                    <a:pt x="686" y="3611"/>
                  </a:lnTo>
                  <a:lnTo>
                    <a:pt x="685" y="3612"/>
                  </a:lnTo>
                  <a:lnTo>
                    <a:pt x="685" y="3612"/>
                  </a:lnTo>
                  <a:lnTo>
                    <a:pt x="684" y="3612"/>
                  </a:lnTo>
                  <a:lnTo>
                    <a:pt x="686" y="3613"/>
                  </a:lnTo>
                  <a:lnTo>
                    <a:pt x="691" y="3614"/>
                  </a:lnTo>
                  <a:lnTo>
                    <a:pt x="693" y="3615"/>
                  </a:lnTo>
                  <a:lnTo>
                    <a:pt x="692" y="3612"/>
                  </a:lnTo>
                  <a:lnTo>
                    <a:pt x="687" y="3603"/>
                  </a:lnTo>
                  <a:close/>
                  <a:moveTo>
                    <a:pt x="533" y="3367"/>
                  </a:moveTo>
                  <a:lnTo>
                    <a:pt x="530" y="3365"/>
                  </a:lnTo>
                  <a:lnTo>
                    <a:pt x="527" y="3365"/>
                  </a:lnTo>
                  <a:lnTo>
                    <a:pt x="520" y="3367"/>
                  </a:lnTo>
                  <a:lnTo>
                    <a:pt x="518" y="3370"/>
                  </a:lnTo>
                  <a:lnTo>
                    <a:pt x="510" y="3379"/>
                  </a:lnTo>
                  <a:lnTo>
                    <a:pt x="506" y="3385"/>
                  </a:lnTo>
                  <a:lnTo>
                    <a:pt x="505" y="3385"/>
                  </a:lnTo>
                  <a:lnTo>
                    <a:pt x="501" y="3385"/>
                  </a:lnTo>
                  <a:lnTo>
                    <a:pt x="500" y="3385"/>
                  </a:lnTo>
                  <a:lnTo>
                    <a:pt x="497" y="3384"/>
                  </a:lnTo>
                  <a:lnTo>
                    <a:pt x="496" y="3383"/>
                  </a:lnTo>
                  <a:lnTo>
                    <a:pt x="493" y="3384"/>
                  </a:lnTo>
                  <a:lnTo>
                    <a:pt x="488" y="3382"/>
                  </a:lnTo>
                  <a:lnTo>
                    <a:pt x="486" y="3382"/>
                  </a:lnTo>
                  <a:lnTo>
                    <a:pt x="484" y="3383"/>
                  </a:lnTo>
                  <a:lnTo>
                    <a:pt x="479" y="3387"/>
                  </a:lnTo>
                  <a:lnTo>
                    <a:pt x="477" y="3388"/>
                  </a:lnTo>
                  <a:lnTo>
                    <a:pt x="475" y="3388"/>
                  </a:lnTo>
                  <a:lnTo>
                    <a:pt x="472" y="3388"/>
                  </a:lnTo>
                  <a:lnTo>
                    <a:pt x="461" y="3390"/>
                  </a:lnTo>
                  <a:lnTo>
                    <a:pt x="462" y="3392"/>
                  </a:lnTo>
                  <a:lnTo>
                    <a:pt x="465" y="3399"/>
                  </a:lnTo>
                  <a:lnTo>
                    <a:pt x="466" y="3401"/>
                  </a:lnTo>
                  <a:lnTo>
                    <a:pt x="466" y="3402"/>
                  </a:lnTo>
                  <a:lnTo>
                    <a:pt x="466" y="3405"/>
                  </a:lnTo>
                  <a:lnTo>
                    <a:pt x="466" y="3407"/>
                  </a:lnTo>
                  <a:lnTo>
                    <a:pt x="467" y="3408"/>
                  </a:lnTo>
                  <a:lnTo>
                    <a:pt x="468" y="3407"/>
                  </a:lnTo>
                  <a:lnTo>
                    <a:pt x="470" y="3406"/>
                  </a:lnTo>
                  <a:lnTo>
                    <a:pt x="477" y="3396"/>
                  </a:lnTo>
                  <a:lnTo>
                    <a:pt x="480" y="3394"/>
                  </a:lnTo>
                  <a:lnTo>
                    <a:pt x="484" y="3393"/>
                  </a:lnTo>
                  <a:lnTo>
                    <a:pt x="487" y="3393"/>
                  </a:lnTo>
                  <a:lnTo>
                    <a:pt x="495" y="3394"/>
                  </a:lnTo>
                  <a:lnTo>
                    <a:pt x="493" y="3397"/>
                  </a:lnTo>
                  <a:lnTo>
                    <a:pt x="494" y="3400"/>
                  </a:lnTo>
                  <a:lnTo>
                    <a:pt x="495" y="3400"/>
                  </a:lnTo>
                  <a:lnTo>
                    <a:pt x="497" y="3398"/>
                  </a:lnTo>
                  <a:lnTo>
                    <a:pt x="499" y="3397"/>
                  </a:lnTo>
                  <a:lnTo>
                    <a:pt x="501" y="3398"/>
                  </a:lnTo>
                  <a:lnTo>
                    <a:pt x="502" y="3400"/>
                  </a:lnTo>
                  <a:lnTo>
                    <a:pt x="504" y="3402"/>
                  </a:lnTo>
                  <a:lnTo>
                    <a:pt x="504" y="3405"/>
                  </a:lnTo>
                  <a:lnTo>
                    <a:pt x="506" y="3404"/>
                  </a:lnTo>
                  <a:lnTo>
                    <a:pt x="507" y="3403"/>
                  </a:lnTo>
                  <a:lnTo>
                    <a:pt x="509" y="3402"/>
                  </a:lnTo>
                  <a:lnTo>
                    <a:pt x="510" y="3404"/>
                  </a:lnTo>
                  <a:lnTo>
                    <a:pt x="511" y="3404"/>
                  </a:lnTo>
                  <a:lnTo>
                    <a:pt x="512" y="3403"/>
                  </a:lnTo>
                  <a:lnTo>
                    <a:pt x="514" y="3400"/>
                  </a:lnTo>
                  <a:lnTo>
                    <a:pt x="513" y="3399"/>
                  </a:lnTo>
                  <a:lnTo>
                    <a:pt x="509" y="3397"/>
                  </a:lnTo>
                  <a:lnTo>
                    <a:pt x="508" y="3393"/>
                  </a:lnTo>
                  <a:lnTo>
                    <a:pt x="510" y="3392"/>
                  </a:lnTo>
                  <a:lnTo>
                    <a:pt x="512" y="3390"/>
                  </a:lnTo>
                  <a:lnTo>
                    <a:pt x="512" y="3387"/>
                  </a:lnTo>
                  <a:lnTo>
                    <a:pt x="522" y="3386"/>
                  </a:lnTo>
                  <a:lnTo>
                    <a:pt x="525" y="3385"/>
                  </a:lnTo>
                  <a:lnTo>
                    <a:pt x="526" y="3384"/>
                  </a:lnTo>
                  <a:lnTo>
                    <a:pt x="528" y="3381"/>
                  </a:lnTo>
                  <a:lnTo>
                    <a:pt x="529" y="3379"/>
                  </a:lnTo>
                  <a:lnTo>
                    <a:pt x="531" y="3378"/>
                  </a:lnTo>
                  <a:lnTo>
                    <a:pt x="534" y="3378"/>
                  </a:lnTo>
                  <a:lnTo>
                    <a:pt x="535" y="3377"/>
                  </a:lnTo>
                  <a:lnTo>
                    <a:pt x="536" y="3374"/>
                  </a:lnTo>
                  <a:lnTo>
                    <a:pt x="535" y="3371"/>
                  </a:lnTo>
                  <a:lnTo>
                    <a:pt x="533" y="3367"/>
                  </a:lnTo>
                  <a:close/>
                  <a:moveTo>
                    <a:pt x="2214" y="2038"/>
                  </a:moveTo>
                  <a:lnTo>
                    <a:pt x="2215" y="2039"/>
                  </a:lnTo>
                  <a:lnTo>
                    <a:pt x="2215" y="2038"/>
                  </a:lnTo>
                  <a:lnTo>
                    <a:pt x="2216" y="2037"/>
                  </a:lnTo>
                  <a:lnTo>
                    <a:pt x="2215" y="2034"/>
                  </a:lnTo>
                  <a:lnTo>
                    <a:pt x="2216" y="2033"/>
                  </a:lnTo>
                  <a:lnTo>
                    <a:pt x="2217" y="2031"/>
                  </a:lnTo>
                  <a:lnTo>
                    <a:pt x="2217" y="2029"/>
                  </a:lnTo>
                  <a:lnTo>
                    <a:pt x="2218" y="2027"/>
                  </a:lnTo>
                  <a:lnTo>
                    <a:pt x="2217" y="2025"/>
                  </a:lnTo>
                  <a:lnTo>
                    <a:pt x="2215" y="2026"/>
                  </a:lnTo>
                  <a:lnTo>
                    <a:pt x="2212" y="2028"/>
                  </a:lnTo>
                  <a:lnTo>
                    <a:pt x="2211" y="2031"/>
                  </a:lnTo>
                  <a:lnTo>
                    <a:pt x="2211" y="2032"/>
                  </a:lnTo>
                  <a:lnTo>
                    <a:pt x="2214" y="2038"/>
                  </a:lnTo>
                  <a:close/>
                  <a:moveTo>
                    <a:pt x="2167" y="3763"/>
                  </a:moveTo>
                  <a:lnTo>
                    <a:pt x="2167" y="3762"/>
                  </a:lnTo>
                  <a:lnTo>
                    <a:pt x="2167" y="3761"/>
                  </a:lnTo>
                  <a:lnTo>
                    <a:pt x="2165" y="3761"/>
                  </a:lnTo>
                  <a:lnTo>
                    <a:pt x="2164" y="3760"/>
                  </a:lnTo>
                  <a:lnTo>
                    <a:pt x="2164" y="3759"/>
                  </a:lnTo>
                  <a:lnTo>
                    <a:pt x="2162" y="3757"/>
                  </a:lnTo>
                  <a:lnTo>
                    <a:pt x="2160" y="3756"/>
                  </a:lnTo>
                  <a:lnTo>
                    <a:pt x="2159" y="3756"/>
                  </a:lnTo>
                  <a:lnTo>
                    <a:pt x="2157" y="3756"/>
                  </a:lnTo>
                  <a:lnTo>
                    <a:pt x="2156" y="3754"/>
                  </a:lnTo>
                  <a:lnTo>
                    <a:pt x="2153" y="3755"/>
                  </a:lnTo>
                  <a:lnTo>
                    <a:pt x="2147" y="3754"/>
                  </a:lnTo>
                  <a:lnTo>
                    <a:pt x="2144" y="3755"/>
                  </a:lnTo>
                  <a:lnTo>
                    <a:pt x="2140" y="3758"/>
                  </a:lnTo>
                  <a:lnTo>
                    <a:pt x="2139" y="3759"/>
                  </a:lnTo>
                  <a:lnTo>
                    <a:pt x="2136" y="3758"/>
                  </a:lnTo>
                  <a:lnTo>
                    <a:pt x="2131" y="3755"/>
                  </a:lnTo>
                  <a:lnTo>
                    <a:pt x="2130" y="3755"/>
                  </a:lnTo>
                  <a:lnTo>
                    <a:pt x="2124" y="3758"/>
                  </a:lnTo>
                  <a:lnTo>
                    <a:pt x="2123" y="3761"/>
                  </a:lnTo>
                  <a:lnTo>
                    <a:pt x="2124" y="3764"/>
                  </a:lnTo>
                  <a:lnTo>
                    <a:pt x="2126" y="3767"/>
                  </a:lnTo>
                  <a:lnTo>
                    <a:pt x="2127" y="3769"/>
                  </a:lnTo>
                  <a:lnTo>
                    <a:pt x="2127" y="3770"/>
                  </a:lnTo>
                  <a:lnTo>
                    <a:pt x="2128" y="3770"/>
                  </a:lnTo>
                  <a:lnTo>
                    <a:pt x="2131" y="3769"/>
                  </a:lnTo>
                  <a:lnTo>
                    <a:pt x="2133" y="3769"/>
                  </a:lnTo>
                  <a:lnTo>
                    <a:pt x="2134" y="3769"/>
                  </a:lnTo>
                  <a:lnTo>
                    <a:pt x="2140" y="3766"/>
                  </a:lnTo>
                  <a:lnTo>
                    <a:pt x="2142" y="3766"/>
                  </a:lnTo>
                  <a:lnTo>
                    <a:pt x="2151" y="3772"/>
                  </a:lnTo>
                  <a:lnTo>
                    <a:pt x="2154" y="3775"/>
                  </a:lnTo>
                  <a:lnTo>
                    <a:pt x="2156" y="3779"/>
                  </a:lnTo>
                  <a:lnTo>
                    <a:pt x="2157" y="3780"/>
                  </a:lnTo>
                  <a:lnTo>
                    <a:pt x="2160" y="3779"/>
                  </a:lnTo>
                  <a:lnTo>
                    <a:pt x="2160" y="3776"/>
                  </a:lnTo>
                  <a:lnTo>
                    <a:pt x="2161" y="3774"/>
                  </a:lnTo>
                  <a:lnTo>
                    <a:pt x="2163" y="3773"/>
                  </a:lnTo>
                  <a:lnTo>
                    <a:pt x="2165" y="3771"/>
                  </a:lnTo>
                  <a:lnTo>
                    <a:pt x="2164" y="3769"/>
                  </a:lnTo>
                  <a:lnTo>
                    <a:pt x="2166" y="3765"/>
                  </a:lnTo>
                  <a:lnTo>
                    <a:pt x="2167" y="3764"/>
                  </a:lnTo>
                  <a:lnTo>
                    <a:pt x="2167" y="3763"/>
                  </a:lnTo>
                  <a:close/>
                  <a:moveTo>
                    <a:pt x="2174" y="3726"/>
                  </a:moveTo>
                  <a:lnTo>
                    <a:pt x="2172" y="3726"/>
                  </a:lnTo>
                  <a:lnTo>
                    <a:pt x="2169" y="3726"/>
                  </a:lnTo>
                  <a:lnTo>
                    <a:pt x="2166" y="3727"/>
                  </a:lnTo>
                  <a:lnTo>
                    <a:pt x="2165" y="3733"/>
                  </a:lnTo>
                  <a:lnTo>
                    <a:pt x="2163" y="3736"/>
                  </a:lnTo>
                  <a:lnTo>
                    <a:pt x="2162" y="3738"/>
                  </a:lnTo>
                  <a:lnTo>
                    <a:pt x="2164" y="3741"/>
                  </a:lnTo>
                  <a:lnTo>
                    <a:pt x="2163" y="3743"/>
                  </a:lnTo>
                  <a:lnTo>
                    <a:pt x="2167" y="3744"/>
                  </a:lnTo>
                  <a:lnTo>
                    <a:pt x="2170" y="3740"/>
                  </a:lnTo>
                  <a:lnTo>
                    <a:pt x="2173" y="3736"/>
                  </a:lnTo>
                  <a:lnTo>
                    <a:pt x="2176" y="3735"/>
                  </a:lnTo>
                  <a:lnTo>
                    <a:pt x="2176" y="3732"/>
                  </a:lnTo>
                  <a:lnTo>
                    <a:pt x="2176" y="3729"/>
                  </a:lnTo>
                  <a:lnTo>
                    <a:pt x="2176" y="3727"/>
                  </a:lnTo>
                  <a:lnTo>
                    <a:pt x="2174" y="3726"/>
                  </a:lnTo>
                  <a:close/>
                  <a:moveTo>
                    <a:pt x="2354" y="2981"/>
                  </a:moveTo>
                  <a:lnTo>
                    <a:pt x="2355" y="2984"/>
                  </a:lnTo>
                  <a:lnTo>
                    <a:pt x="2357" y="2989"/>
                  </a:lnTo>
                  <a:lnTo>
                    <a:pt x="2359" y="2992"/>
                  </a:lnTo>
                  <a:lnTo>
                    <a:pt x="2364" y="2994"/>
                  </a:lnTo>
                  <a:lnTo>
                    <a:pt x="2369" y="2991"/>
                  </a:lnTo>
                  <a:lnTo>
                    <a:pt x="2374" y="2988"/>
                  </a:lnTo>
                  <a:lnTo>
                    <a:pt x="2379" y="2986"/>
                  </a:lnTo>
                  <a:lnTo>
                    <a:pt x="2378" y="2982"/>
                  </a:lnTo>
                  <a:lnTo>
                    <a:pt x="2375" y="2980"/>
                  </a:lnTo>
                  <a:lnTo>
                    <a:pt x="2371" y="2978"/>
                  </a:lnTo>
                  <a:lnTo>
                    <a:pt x="2368" y="2979"/>
                  </a:lnTo>
                  <a:lnTo>
                    <a:pt x="2364" y="2980"/>
                  </a:lnTo>
                  <a:lnTo>
                    <a:pt x="2350" y="2973"/>
                  </a:lnTo>
                  <a:lnTo>
                    <a:pt x="2344" y="2971"/>
                  </a:lnTo>
                  <a:lnTo>
                    <a:pt x="2346" y="2975"/>
                  </a:lnTo>
                  <a:lnTo>
                    <a:pt x="2354" y="2981"/>
                  </a:lnTo>
                  <a:close/>
                  <a:moveTo>
                    <a:pt x="2129" y="3744"/>
                  </a:moveTo>
                  <a:lnTo>
                    <a:pt x="2127" y="3744"/>
                  </a:lnTo>
                  <a:lnTo>
                    <a:pt x="2120" y="3739"/>
                  </a:lnTo>
                  <a:lnTo>
                    <a:pt x="2118" y="3739"/>
                  </a:lnTo>
                  <a:lnTo>
                    <a:pt x="2116" y="3739"/>
                  </a:lnTo>
                  <a:lnTo>
                    <a:pt x="2114" y="3740"/>
                  </a:lnTo>
                  <a:lnTo>
                    <a:pt x="2112" y="3742"/>
                  </a:lnTo>
                  <a:lnTo>
                    <a:pt x="2112" y="3744"/>
                  </a:lnTo>
                  <a:lnTo>
                    <a:pt x="2113" y="3746"/>
                  </a:lnTo>
                  <a:lnTo>
                    <a:pt x="2114" y="3748"/>
                  </a:lnTo>
                  <a:lnTo>
                    <a:pt x="2115" y="3750"/>
                  </a:lnTo>
                  <a:lnTo>
                    <a:pt x="2119" y="3753"/>
                  </a:lnTo>
                  <a:lnTo>
                    <a:pt x="2123" y="3752"/>
                  </a:lnTo>
                  <a:lnTo>
                    <a:pt x="2126" y="3749"/>
                  </a:lnTo>
                  <a:lnTo>
                    <a:pt x="2129" y="3744"/>
                  </a:lnTo>
                  <a:close/>
                  <a:moveTo>
                    <a:pt x="2113" y="3770"/>
                  </a:moveTo>
                  <a:lnTo>
                    <a:pt x="2111" y="3768"/>
                  </a:lnTo>
                  <a:lnTo>
                    <a:pt x="2109" y="3767"/>
                  </a:lnTo>
                  <a:lnTo>
                    <a:pt x="2107" y="3765"/>
                  </a:lnTo>
                  <a:lnTo>
                    <a:pt x="2104" y="3764"/>
                  </a:lnTo>
                  <a:lnTo>
                    <a:pt x="2101" y="3763"/>
                  </a:lnTo>
                  <a:lnTo>
                    <a:pt x="2099" y="3764"/>
                  </a:lnTo>
                  <a:lnTo>
                    <a:pt x="2099" y="3764"/>
                  </a:lnTo>
                  <a:lnTo>
                    <a:pt x="2099" y="3765"/>
                  </a:lnTo>
                  <a:lnTo>
                    <a:pt x="2100" y="3766"/>
                  </a:lnTo>
                  <a:lnTo>
                    <a:pt x="2099" y="3767"/>
                  </a:lnTo>
                  <a:lnTo>
                    <a:pt x="2095" y="3775"/>
                  </a:lnTo>
                  <a:lnTo>
                    <a:pt x="2103" y="3777"/>
                  </a:lnTo>
                  <a:lnTo>
                    <a:pt x="2112" y="3778"/>
                  </a:lnTo>
                  <a:lnTo>
                    <a:pt x="2112" y="3776"/>
                  </a:lnTo>
                  <a:lnTo>
                    <a:pt x="2112" y="3776"/>
                  </a:lnTo>
                  <a:lnTo>
                    <a:pt x="2112" y="3775"/>
                  </a:lnTo>
                  <a:lnTo>
                    <a:pt x="2114" y="3773"/>
                  </a:lnTo>
                  <a:lnTo>
                    <a:pt x="2113" y="3770"/>
                  </a:lnTo>
                  <a:close/>
                  <a:moveTo>
                    <a:pt x="2304" y="2842"/>
                  </a:moveTo>
                  <a:lnTo>
                    <a:pt x="2306" y="2844"/>
                  </a:lnTo>
                  <a:lnTo>
                    <a:pt x="2308" y="2845"/>
                  </a:lnTo>
                  <a:lnTo>
                    <a:pt x="2311" y="2844"/>
                  </a:lnTo>
                  <a:lnTo>
                    <a:pt x="2315" y="2847"/>
                  </a:lnTo>
                  <a:lnTo>
                    <a:pt x="2316" y="2847"/>
                  </a:lnTo>
                  <a:lnTo>
                    <a:pt x="2316" y="2849"/>
                  </a:lnTo>
                  <a:lnTo>
                    <a:pt x="2315" y="2851"/>
                  </a:lnTo>
                  <a:lnTo>
                    <a:pt x="2312" y="2855"/>
                  </a:lnTo>
                  <a:lnTo>
                    <a:pt x="2314" y="2854"/>
                  </a:lnTo>
                  <a:lnTo>
                    <a:pt x="2316" y="2853"/>
                  </a:lnTo>
                  <a:lnTo>
                    <a:pt x="2317" y="2851"/>
                  </a:lnTo>
                  <a:lnTo>
                    <a:pt x="2318" y="2849"/>
                  </a:lnTo>
                  <a:lnTo>
                    <a:pt x="2325" y="2847"/>
                  </a:lnTo>
                  <a:lnTo>
                    <a:pt x="2329" y="2845"/>
                  </a:lnTo>
                  <a:lnTo>
                    <a:pt x="2330" y="2844"/>
                  </a:lnTo>
                  <a:lnTo>
                    <a:pt x="2332" y="2841"/>
                  </a:lnTo>
                  <a:lnTo>
                    <a:pt x="2333" y="2839"/>
                  </a:lnTo>
                  <a:lnTo>
                    <a:pt x="2333" y="2838"/>
                  </a:lnTo>
                  <a:lnTo>
                    <a:pt x="2334" y="2837"/>
                  </a:lnTo>
                  <a:lnTo>
                    <a:pt x="2336" y="2835"/>
                  </a:lnTo>
                  <a:lnTo>
                    <a:pt x="2339" y="2832"/>
                  </a:lnTo>
                  <a:lnTo>
                    <a:pt x="2341" y="2830"/>
                  </a:lnTo>
                  <a:lnTo>
                    <a:pt x="2339" y="2830"/>
                  </a:lnTo>
                  <a:lnTo>
                    <a:pt x="2337" y="2831"/>
                  </a:lnTo>
                  <a:lnTo>
                    <a:pt x="2335" y="2832"/>
                  </a:lnTo>
                  <a:lnTo>
                    <a:pt x="2323" y="2833"/>
                  </a:lnTo>
                  <a:lnTo>
                    <a:pt x="2321" y="2833"/>
                  </a:lnTo>
                  <a:lnTo>
                    <a:pt x="2314" y="2831"/>
                  </a:lnTo>
                  <a:lnTo>
                    <a:pt x="2313" y="2831"/>
                  </a:lnTo>
                  <a:lnTo>
                    <a:pt x="2311" y="2833"/>
                  </a:lnTo>
                  <a:lnTo>
                    <a:pt x="2309" y="2833"/>
                  </a:lnTo>
                  <a:lnTo>
                    <a:pt x="2305" y="2832"/>
                  </a:lnTo>
                  <a:lnTo>
                    <a:pt x="2303" y="2833"/>
                  </a:lnTo>
                  <a:lnTo>
                    <a:pt x="2302" y="2835"/>
                  </a:lnTo>
                  <a:lnTo>
                    <a:pt x="2302" y="2838"/>
                  </a:lnTo>
                  <a:lnTo>
                    <a:pt x="2303" y="2840"/>
                  </a:lnTo>
                  <a:lnTo>
                    <a:pt x="2304" y="2842"/>
                  </a:lnTo>
                  <a:close/>
                  <a:moveTo>
                    <a:pt x="2043" y="3772"/>
                  </a:moveTo>
                  <a:lnTo>
                    <a:pt x="2042" y="3771"/>
                  </a:lnTo>
                  <a:lnTo>
                    <a:pt x="2040" y="3771"/>
                  </a:lnTo>
                  <a:lnTo>
                    <a:pt x="2038" y="3769"/>
                  </a:lnTo>
                  <a:lnTo>
                    <a:pt x="2035" y="3767"/>
                  </a:lnTo>
                  <a:lnTo>
                    <a:pt x="2033" y="3765"/>
                  </a:lnTo>
                  <a:lnTo>
                    <a:pt x="2031" y="3766"/>
                  </a:lnTo>
                  <a:lnTo>
                    <a:pt x="2029" y="3768"/>
                  </a:lnTo>
                  <a:lnTo>
                    <a:pt x="2027" y="3768"/>
                  </a:lnTo>
                  <a:lnTo>
                    <a:pt x="2026" y="3768"/>
                  </a:lnTo>
                  <a:lnTo>
                    <a:pt x="2024" y="3768"/>
                  </a:lnTo>
                  <a:lnTo>
                    <a:pt x="2022" y="3768"/>
                  </a:lnTo>
                  <a:lnTo>
                    <a:pt x="2021" y="3769"/>
                  </a:lnTo>
                  <a:lnTo>
                    <a:pt x="2021" y="3770"/>
                  </a:lnTo>
                  <a:lnTo>
                    <a:pt x="2020" y="3771"/>
                  </a:lnTo>
                  <a:lnTo>
                    <a:pt x="2009" y="3778"/>
                  </a:lnTo>
                  <a:lnTo>
                    <a:pt x="2004" y="3784"/>
                  </a:lnTo>
                  <a:lnTo>
                    <a:pt x="2003" y="3792"/>
                  </a:lnTo>
                  <a:lnTo>
                    <a:pt x="2004" y="3790"/>
                  </a:lnTo>
                  <a:lnTo>
                    <a:pt x="2006" y="3794"/>
                  </a:lnTo>
                  <a:lnTo>
                    <a:pt x="2008" y="3795"/>
                  </a:lnTo>
                  <a:lnTo>
                    <a:pt x="2010" y="3794"/>
                  </a:lnTo>
                  <a:lnTo>
                    <a:pt x="2013" y="3791"/>
                  </a:lnTo>
                  <a:lnTo>
                    <a:pt x="2015" y="3789"/>
                  </a:lnTo>
                  <a:lnTo>
                    <a:pt x="2023" y="3786"/>
                  </a:lnTo>
                  <a:lnTo>
                    <a:pt x="2027" y="3789"/>
                  </a:lnTo>
                  <a:lnTo>
                    <a:pt x="2030" y="3790"/>
                  </a:lnTo>
                  <a:lnTo>
                    <a:pt x="2033" y="3789"/>
                  </a:lnTo>
                  <a:lnTo>
                    <a:pt x="2037" y="3787"/>
                  </a:lnTo>
                  <a:lnTo>
                    <a:pt x="2043" y="3779"/>
                  </a:lnTo>
                  <a:lnTo>
                    <a:pt x="2044" y="3778"/>
                  </a:lnTo>
                  <a:lnTo>
                    <a:pt x="2044" y="3777"/>
                  </a:lnTo>
                  <a:lnTo>
                    <a:pt x="2045" y="3775"/>
                  </a:lnTo>
                  <a:lnTo>
                    <a:pt x="2044" y="3773"/>
                  </a:lnTo>
                  <a:lnTo>
                    <a:pt x="2043" y="3772"/>
                  </a:lnTo>
                  <a:close/>
                  <a:moveTo>
                    <a:pt x="2424" y="3704"/>
                  </a:moveTo>
                  <a:lnTo>
                    <a:pt x="2425" y="3702"/>
                  </a:lnTo>
                  <a:lnTo>
                    <a:pt x="2425" y="3700"/>
                  </a:lnTo>
                  <a:lnTo>
                    <a:pt x="2425" y="3698"/>
                  </a:lnTo>
                  <a:lnTo>
                    <a:pt x="2424" y="3697"/>
                  </a:lnTo>
                  <a:lnTo>
                    <a:pt x="2427" y="3693"/>
                  </a:lnTo>
                  <a:lnTo>
                    <a:pt x="2434" y="3688"/>
                  </a:lnTo>
                  <a:lnTo>
                    <a:pt x="2437" y="3683"/>
                  </a:lnTo>
                  <a:lnTo>
                    <a:pt x="2436" y="3679"/>
                  </a:lnTo>
                  <a:lnTo>
                    <a:pt x="2432" y="3677"/>
                  </a:lnTo>
                  <a:lnTo>
                    <a:pt x="2424" y="3676"/>
                  </a:lnTo>
                  <a:lnTo>
                    <a:pt x="2420" y="3674"/>
                  </a:lnTo>
                  <a:lnTo>
                    <a:pt x="2418" y="3671"/>
                  </a:lnTo>
                  <a:lnTo>
                    <a:pt x="2413" y="3663"/>
                  </a:lnTo>
                  <a:lnTo>
                    <a:pt x="2410" y="3664"/>
                  </a:lnTo>
                  <a:lnTo>
                    <a:pt x="2404" y="3662"/>
                  </a:lnTo>
                  <a:lnTo>
                    <a:pt x="2402" y="3663"/>
                  </a:lnTo>
                  <a:lnTo>
                    <a:pt x="2400" y="3664"/>
                  </a:lnTo>
                  <a:lnTo>
                    <a:pt x="2397" y="3664"/>
                  </a:lnTo>
                  <a:lnTo>
                    <a:pt x="2387" y="3664"/>
                  </a:lnTo>
                  <a:lnTo>
                    <a:pt x="2382" y="3665"/>
                  </a:lnTo>
                  <a:lnTo>
                    <a:pt x="2377" y="3667"/>
                  </a:lnTo>
                  <a:lnTo>
                    <a:pt x="2370" y="3673"/>
                  </a:lnTo>
                  <a:lnTo>
                    <a:pt x="2365" y="3674"/>
                  </a:lnTo>
                  <a:lnTo>
                    <a:pt x="2363" y="3675"/>
                  </a:lnTo>
                  <a:lnTo>
                    <a:pt x="2362" y="3676"/>
                  </a:lnTo>
                  <a:lnTo>
                    <a:pt x="2357" y="3682"/>
                  </a:lnTo>
                  <a:lnTo>
                    <a:pt x="2355" y="3686"/>
                  </a:lnTo>
                  <a:lnTo>
                    <a:pt x="2355" y="3687"/>
                  </a:lnTo>
                  <a:lnTo>
                    <a:pt x="2356" y="3689"/>
                  </a:lnTo>
                  <a:lnTo>
                    <a:pt x="2356" y="3693"/>
                  </a:lnTo>
                  <a:lnTo>
                    <a:pt x="2355" y="3695"/>
                  </a:lnTo>
                  <a:lnTo>
                    <a:pt x="2353" y="3697"/>
                  </a:lnTo>
                  <a:lnTo>
                    <a:pt x="2351" y="3699"/>
                  </a:lnTo>
                  <a:lnTo>
                    <a:pt x="2349" y="3700"/>
                  </a:lnTo>
                  <a:lnTo>
                    <a:pt x="2348" y="3702"/>
                  </a:lnTo>
                  <a:lnTo>
                    <a:pt x="2350" y="3703"/>
                  </a:lnTo>
                  <a:lnTo>
                    <a:pt x="2354" y="3704"/>
                  </a:lnTo>
                  <a:lnTo>
                    <a:pt x="2356" y="3706"/>
                  </a:lnTo>
                  <a:lnTo>
                    <a:pt x="2354" y="3708"/>
                  </a:lnTo>
                  <a:lnTo>
                    <a:pt x="2355" y="3710"/>
                  </a:lnTo>
                  <a:lnTo>
                    <a:pt x="2356" y="3710"/>
                  </a:lnTo>
                  <a:lnTo>
                    <a:pt x="2357" y="3710"/>
                  </a:lnTo>
                  <a:lnTo>
                    <a:pt x="2355" y="3716"/>
                  </a:lnTo>
                  <a:lnTo>
                    <a:pt x="2352" y="3718"/>
                  </a:lnTo>
                  <a:lnTo>
                    <a:pt x="2349" y="3718"/>
                  </a:lnTo>
                  <a:lnTo>
                    <a:pt x="2345" y="3719"/>
                  </a:lnTo>
                  <a:lnTo>
                    <a:pt x="2344" y="3717"/>
                  </a:lnTo>
                  <a:lnTo>
                    <a:pt x="2344" y="3714"/>
                  </a:lnTo>
                  <a:lnTo>
                    <a:pt x="2343" y="3713"/>
                  </a:lnTo>
                  <a:lnTo>
                    <a:pt x="2342" y="3712"/>
                  </a:lnTo>
                  <a:lnTo>
                    <a:pt x="2341" y="3712"/>
                  </a:lnTo>
                  <a:lnTo>
                    <a:pt x="2339" y="3713"/>
                  </a:lnTo>
                  <a:lnTo>
                    <a:pt x="2337" y="3713"/>
                  </a:lnTo>
                  <a:lnTo>
                    <a:pt x="2334" y="3716"/>
                  </a:lnTo>
                  <a:lnTo>
                    <a:pt x="2332" y="3716"/>
                  </a:lnTo>
                  <a:lnTo>
                    <a:pt x="2331" y="3716"/>
                  </a:lnTo>
                  <a:lnTo>
                    <a:pt x="2330" y="3715"/>
                  </a:lnTo>
                  <a:lnTo>
                    <a:pt x="2328" y="3712"/>
                  </a:lnTo>
                  <a:lnTo>
                    <a:pt x="2324" y="3708"/>
                  </a:lnTo>
                  <a:lnTo>
                    <a:pt x="2322" y="3708"/>
                  </a:lnTo>
                  <a:lnTo>
                    <a:pt x="2320" y="3711"/>
                  </a:lnTo>
                  <a:lnTo>
                    <a:pt x="2319" y="3713"/>
                  </a:lnTo>
                  <a:lnTo>
                    <a:pt x="2311" y="3716"/>
                  </a:lnTo>
                  <a:lnTo>
                    <a:pt x="2310" y="3716"/>
                  </a:lnTo>
                  <a:lnTo>
                    <a:pt x="2305" y="3721"/>
                  </a:lnTo>
                  <a:lnTo>
                    <a:pt x="2300" y="3723"/>
                  </a:lnTo>
                  <a:lnTo>
                    <a:pt x="2297" y="3725"/>
                  </a:lnTo>
                  <a:lnTo>
                    <a:pt x="2295" y="3729"/>
                  </a:lnTo>
                  <a:lnTo>
                    <a:pt x="2293" y="3732"/>
                  </a:lnTo>
                  <a:lnTo>
                    <a:pt x="2292" y="3736"/>
                  </a:lnTo>
                  <a:lnTo>
                    <a:pt x="2294" y="3744"/>
                  </a:lnTo>
                  <a:lnTo>
                    <a:pt x="2293" y="3747"/>
                  </a:lnTo>
                  <a:lnTo>
                    <a:pt x="2286" y="3754"/>
                  </a:lnTo>
                  <a:lnTo>
                    <a:pt x="2283" y="3756"/>
                  </a:lnTo>
                  <a:lnTo>
                    <a:pt x="2281" y="3754"/>
                  </a:lnTo>
                  <a:lnTo>
                    <a:pt x="2279" y="3757"/>
                  </a:lnTo>
                  <a:lnTo>
                    <a:pt x="2277" y="3765"/>
                  </a:lnTo>
                  <a:lnTo>
                    <a:pt x="2275" y="3768"/>
                  </a:lnTo>
                  <a:lnTo>
                    <a:pt x="2272" y="3770"/>
                  </a:lnTo>
                  <a:lnTo>
                    <a:pt x="2269" y="3770"/>
                  </a:lnTo>
                  <a:lnTo>
                    <a:pt x="2267" y="3768"/>
                  </a:lnTo>
                  <a:lnTo>
                    <a:pt x="2264" y="3769"/>
                  </a:lnTo>
                  <a:lnTo>
                    <a:pt x="2261" y="3771"/>
                  </a:lnTo>
                  <a:lnTo>
                    <a:pt x="2259" y="3778"/>
                  </a:lnTo>
                  <a:lnTo>
                    <a:pt x="2257" y="3781"/>
                  </a:lnTo>
                  <a:lnTo>
                    <a:pt x="2255" y="3782"/>
                  </a:lnTo>
                  <a:lnTo>
                    <a:pt x="2247" y="3781"/>
                  </a:lnTo>
                  <a:lnTo>
                    <a:pt x="2247" y="3782"/>
                  </a:lnTo>
                  <a:lnTo>
                    <a:pt x="2247" y="3782"/>
                  </a:lnTo>
                  <a:lnTo>
                    <a:pt x="2247" y="3783"/>
                  </a:lnTo>
                  <a:lnTo>
                    <a:pt x="2247" y="3783"/>
                  </a:lnTo>
                  <a:lnTo>
                    <a:pt x="2245" y="3786"/>
                  </a:lnTo>
                  <a:lnTo>
                    <a:pt x="2243" y="3786"/>
                  </a:lnTo>
                  <a:lnTo>
                    <a:pt x="2241" y="3787"/>
                  </a:lnTo>
                  <a:lnTo>
                    <a:pt x="2238" y="3788"/>
                  </a:lnTo>
                  <a:lnTo>
                    <a:pt x="2248" y="3788"/>
                  </a:lnTo>
                  <a:lnTo>
                    <a:pt x="2249" y="3786"/>
                  </a:lnTo>
                  <a:lnTo>
                    <a:pt x="2249" y="3784"/>
                  </a:lnTo>
                  <a:lnTo>
                    <a:pt x="2251" y="3783"/>
                  </a:lnTo>
                  <a:lnTo>
                    <a:pt x="2256" y="3783"/>
                  </a:lnTo>
                  <a:lnTo>
                    <a:pt x="2263" y="3781"/>
                  </a:lnTo>
                  <a:lnTo>
                    <a:pt x="2268" y="3781"/>
                  </a:lnTo>
                  <a:lnTo>
                    <a:pt x="2270" y="3780"/>
                  </a:lnTo>
                  <a:lnTo>
                    <a:pt x="2275" y="3776"/>
                  </a:lnTo>
                  <a:lnTo>
                    <a:pt x="2277" y="3776"/>
                  </a:lnTo>
                  <a:lnTo>
                    <a:pt x="2278" y="3777"/>
                  </a:lnTo>
                  <a:lnTo>
                    <a:pt x="2280" y="3777"/>
                  </a:lnTo>
                  <a:lnTo>
                    <a:pt x="2282" y="3774"/>
                  </a:lnTo>
                  <a:lnTo>
                    <a:pt x="2283" y="3777"/>
                  </a:lnTo>
                  <a:lnTo>
                    <a:pt x="2285" y="3779"/>
                  </a:lnTo>
                  <a:lnTo>
                    <a:pt x="2286" y="3780"/>
                  </a:lnTo>
                  <a:lnTo>
                    <a:pt x="2289" y="3777"/>
                  </a:lnTo>
                  <a:lnTo>
                    <a:pt x="2287" y="3775"/>
                  </a:lnTo>
                  <a:lnTo>
                    <a:pt x="2286" y="3772"/>
                  </a:lnTo>
                  <a:lnTo>
                    <a:pt x="2287" y="3770"/>
                  </a:lnTo>
                  <a:lnTo>
                    <a:pt x="2291" y="3770"/>
                  </a:lnTo>
                  <a:lnTo>
                    <a:pt x="2300" y="3772"/>
                  </a:lnTo>
                  <a:lnTo>
                    <a:pt x="2300" y="3772"/>
                  </a:lnTo>
                  <a:lnTo>
                    <a:pt x="2299" y="3771"/>
                  </a:lnTo>
                  <a:lnTo>
                    <a:pt x="2302" y="3768"/>
                  </a:lnTo>
                  <a:lnTo>
                    <a:pt x="2309" y="3764"/>
                  </a:lnTo>
                  <a:lnTo>
                    <a:pt x="2312" y="3762"/>
                  </a:lnTo>
                  <a:lnTo>
                    <a:pt x="2315" y="3760"/>
                  </a:lnTo>
                  <a:lnTo>
                    <a:pt x="2322" y="3761"/>
                  </a:lnTo>
                  <a:lnTo>
                    <a:pt x="2325" y="3758"/>
                  </a:lnTo>
                  <a:lnTo>
                    <a:pt x="2328" y="3760"/>
                  </a:lnTo>
                  <a:lnTo>
                    <a:pt x="2331" y="3758"/>
                  </a:lnTo>
                  <a:lnTo>
                    <a:pt x="2338" y="3750"/>
                  </a:lnTo>
                  <a:lnTo>
                    <a:pt x="2341" y="3748"/>
                  </a:lnTo>
                  <a:lnTo>
                    <a:pt x="2344" y="3746"/>
                  </a:lnTo>
                  <a:lnTo>
                    <a:pt x="2347" y="3743"/>
                  </a:lnTo>
                  <a:lnTo>
                    <a:pt x="2348" y="3738"/>
                  </a:lnTo>
                  <a:lnTo>
                    <a:pt x="2350" y="3739"/>
                  </a:lnTo>
                  <a:lnTo>
                    <a:pt x="2352" y="3737"/>
                  </a:lnTo>
                  <a:lnTo>
                    <a:pt x="2354" y="3734"/>
                  </a:lnTo>
                  <a:lnTo>
                    <a:pt x="2356" y="3732"/>
                  </a:lnTo>
                  <a:lnTo>
                    <a:pt x="2356" y="3731"/>
                  </a:lnTo>
                  <a:lnTo>
                    <a:pt x="2356" y="3729"/>
                  </a:lnTo>
                  <a:lnTo>
                    <a:pt x="2359" y="3728"/>
                  </a:lnTo>
                  <a:lnTo>
                    <a:pt x="2363" y="3724"/>
                  </a:lnTo>
                  <a:lnTo>
                    <a:pt x="2365" y="3723"/>
                  </a:lnTo>
                  <a:lnTo>
                    <a:pt x="2367" y="3723"/>
                  </a:lnTo>
                  <a:lnTo>
                    <a:pt x="2371" y="3722"/>
                  </a:lnTo>
                  <a:lnTo>
                    <a:pt x="2378" y="3722"/>
                  </a:lnTo>
                  <a:lnTo>
                    <a:pt x="2383" y="3722"/>
                  </a:lnTo>
                  <a:lnTo>
                    <a:pt x="2405" y="3712"/>
                  </a:lnTo>
                  <a:lnTo>
                    <a:pt x="2408" y="3711"/>
                  </a:lnTo>
                  <a:lnTo>
                    <a:pt x="2412" y="3711"/>
                  </a:lnTo>
                  <a:lnTo>
                    <a:pt x="2421" y="3708"/>
                  </a:lnTo>
                  <a:lnTo>
                    <a:pt x="2425" y="3706"/>
                  </a:lnTo>
                  <a:lnTo>
                    <a:pt x="2424" y="3704"/>
                  </a:lnTo>
                  <a:close/>
                  <a:moveTo>
                    <a:pt x="2327" y="3772"/>
                  </a:moveTo>
                  <a:lnTo>
                    <a:pt x="2327" y="3773"/>
                  </a:lnTo>
                  <a:lnTo>
                    <a:pt x="2327" y="3773"/>
                  </a:lnTo>
                  <a:lnTo>
                    <a:pt x="2326" y="3773"/>
                  </a:lnTo>
                  <a:lnTo>
                    <a:pt x="2325" y="3774"/>
                  </a:lnTo>
                  <a:lnTo>
                    <a:pt x="2326" y="3774"/>
                  </a:lnTo>
                  <a:lnTo>
                    <a:pt x="2327" y="3775"/>
                  </a:lnTo>
                  <a:lnTo>
                    <a:pt x="2327" y="3776"/>
                  </a:lnTo>
                  <a:lnTo>
                    <a:pt x="2329" y="3775"/>
                  </a:lnTo>
                  <a:lnTo>
                    <a:pt x="2330" y="3775"/>
                  </a:lnTo>
                  <a:lnTo>
                    <a:pt x="2329" y="3773"/>
                  </a:lnTo>
                  <a:lnTo>
                    <a:pt x="2327" y="3772"/>
                  </a:lnTo>
                  <a:close/>
                  <a:moveTo>
                    <a:pt x="2244" y="2113"/>
                  </a:moveTo>
                  <a:lnTo>
                    <a:pt x="2246" y="2115"/>
                  </a:lnTo>
                  <a:lnTo>
                    <a:pt x="2250" y="2114"/>
                  </a:lnTo>
                  <a:lnTo>
                    <a:pt x="2254" y="2113"/>
                  </a:lnTo>
                  <a:lnTo>
                    <a:pt x="2258" y="2113"/>
                  </a:lnTo>
                  <a:lnTo>
                    <a:pt x="2262" y="2116"/>
                  </a:lnTo>
                  <a:lnTo>
                    <a:pt x="2267" y="2116"/>
                  </a:lnTo>
                  <a:lnTo>
                    <a:pt x="2269" y="2117"/>
                  </a:lnTo>
                  <a:lnTo>
                    <a:pt x="2274" y="2123"/>
                  </a:lnTo>
                  <a:lnTo>
                    <a:pt x="2275" y="2127"/>
                  </a:lnTo>
                  <a:lnTo>
                    <a:pt x="2277" y="2128"/>
                  </a:lnTo>
                  <a:lnTo>
                    <a:pt x="2281" y="2127"/>
                  </a:lnTo>
                  <a:lnTo>
                    <a:pt x="2283" y="2128"/>
                  </a:lnTo>
                  <a:lnTo>
                    <a:pt x="2282" y="2125"/>
                  </a:lnTo>
                  <a:lnTo>
                    <a:pt x="2277" y="2120"/>
                  </a:lnTo>
                  <a:lnTo>
                    <a:pt x="2276" y="2117"/>
                  </a:lnTo>
                  <a:lnTo>
                    <a:pt x="2270" y="2106"/>
                  </a:lnTo>
                  <a:lnTo>
                    <a:pt x="2267" y="2104"/>
                  </a:lnTo>
                  <a:lnTo>
                    <a:pt x="2257" y="2104"/>
                  </a:lnTo>
                  <a:lnTo>
                    <a:pt x="2254" y="2102"/>
                  </a:lnTo>
                  <a:lnTo>
                    <a:pt x="2231" y="2076"/>
                  </a:lnTo>
                  <a:lnTo>
                    <a:pt x="2227" y="2067"/>
                  </a:lnTo>
                  <a:lnTo>
                    <a:pt x="2225" y="2065"/>
                  </a:lnTo>
                  <a:lnTo>
                    <a:pt x="2224" y="2063"/>
                  </a:lnTo>
                  <a:lnTo>
                    <a:pt x="2224" y="2058"/>
                  </a:lnTo>
                  <a:lnTo>
                    <a:pt x="2225" y="2053"/>
                  </a:lnTo>
                  <a:lnTo>
                    <a:pt x="2227" y="2050"/>
                  </a:lnTo>
                  <a:lnTo>
                    <a:pt x="2227" y="2046"/>
                  </a:lnTo>
                  <a:lnTo>
                    <a:pt x="2224" y="2046"/>
                  </a:lnTo>
                  <a:lnTo>
                    <a:pt x="2217" y="2050"/>
                  </a:lnTo>
                  <a:lnTo>
                    <a:pt x="2216" y="2051"/>
                  </a:lnTo>
                  <a:lnTo>
                    <a:pt x="2215" y="2051"/>
                  </a:lnTo>
                  <a:lnTo>
                    <a:pt x="2214" y="2051"/>
                  </a:lnTo>
                  <a:lnTo>
                    <a:pt x="2213" y="2051"/>
                  </a:lnTo>
                  <a:lnTo>
                    <a:pt x="2213" y="2052"/>
                  </a:lnTo>
                  <a:lnTo>
                    <a:pt x="2213" y="2053"/>
                  </a:lnTo>
                  <a:lnTo>
                    <a:pt x="2212" y="2055"/>
                  </a:lnTo>
                  <a:lnTo>
                    <a:pt x="2211" y="2057"/>
                  </a:lnTo>
                  <a:lnTo>
                    <a:pt x="2210" y="2059"/>
                  </a:lnTo>
                  <a:lnTo>
                    <a:pt x="2210" y="2061"/>
                  </a:lnTo>
                  <a:lnTo>
                    <a:pt x="2210" y="2063"/>
                  </a:lnTo>
                  <a:lnTo>
                    <a:pt x="2209" y="2063"/>
                  </a:lnTo>
                  <a:lnTo>
                    <a:pt x="2207" y="2064"/>
                  </a:lnTo>
                  <a:lnTo>
                    <a:pt x="2212" y="2068"/>
                  </a:lnTo>
                  <a:lnTo>
                    <a:pt x="2230" y="2090"/>
                  </a:lnTo>
                  <a:lnTo>
                    <a:pt x="2231" y="2093"/>
                  </a:lnTo>
                  <a:lnTo>
                    <a:pt x="2232" y="2095"/>
                  </a:lnTo>
                  <a:lnTo>
                    <a:pt x="2233" y="2100"/>
                  </a:lnTo>
                  <a:lnTo>
                    <a:pt x="2233" y="2101"/>
                  </a:lnTo>
                  <a:lnTo>
                    <a:pt x="2234" y="2102"/>
                  </a:lnTo>
                  <a:lnTo>
                    <a:pt x="2237" y="2104"/>
                  </a:lnTo>
                  <a:lnTo>
                    <a:pt x="2238" y="2105"/>
                  </a:lnTo>
                  <a:lnTo>
                    <a:pt x="2241" y="2111"/>
                  </a:lnTo>
                  <a:lnTo>
                    <a:pt x="2244" y="2113"/>
                  </a:lnTo>
                  <a:close/>
                  <a:moveTo>
                    <a:pt x="2225" y="3793"/>
                  </a:moveTo>
                  <a:lnTo>
                    <a:pt x="2221" y="3795"/>
                  </a:lnTo>
                  <a:lnTo>
                    <a:pt x="2220" y="3795"/>
                  </a:lnTo>
                  <a:lnTo>
                    <a:pt x="2219" y="3795"/>
                  </a:lnTo>
                  <a:lnTo>
                    <a:pt x="2218" y="3796"/>
                  </a:lnTo>
                  <a:lnTo>
                    <a:pt x="2219" y="3796"/>
                  </a:lnTo>
                  <a:lnTo>
                    <a:pt x="2223" y="3796"/>
                  </a:lnTo>
                  <a:lnTo>
                    <a:pt x="2227" y="3794"/>
                  </a:lnTo>
                  <a:lnTo>
                    <a:pt x="2228" y="3793"/>
                  </a:lnTo>
                  <a:lnTo>
                    <a:pt x="2229" y="3792"/>
                  </a:lnTo>
                  <a:lnTo>
                    <a:pt x="2230" y="3792"/>
                  </a:lnTo>
                  <a:lnTo>
                    <a:pt x="2228" y="3792"/>
                  </a:lnTo>
                  <a:lnTo>
                    <a:pt x="2225" y="3793"/>
                  </a:lnTo>
                  <a:close/>
                  <a:moveTo>
                    <a:pt x="1335" y="3731"/>
                  </a:moveTo>
                  <a:lnTo>
                    <a:pt x="1334" y="3730"/>
                  </a:lnTo>
                  <a:lnTo>
                    <a:pt x="1334" y="3727"/>
                  </a:lnTo>
                  <a:lnTo>
                    <a:pt x="1333" y="3724"/>
                  </a:lnTo>
                  <a:lnTo>
                    <a:pt x="1332" y="3723"/>
                  </a:lnTo>
                  <a:lnTo>
                    <a:pt x="1329" y="3723"/>
                  </a:lnTo>
                  <a:lnTo>
                    <a:pt x="1327" y="3722"/>
                  </a:lnTo>
                  <a:lnTo>
                    <a:pt x="1326" y="3722"/>
                  </a:lnTo>
                  <a:lnTo>
                    <a:pt x="1324" y="3724"/>
                  </a:lnTo>
                  <a:lnTo>
                    <a:pt x="1326" y="3725"/>
                  </a:lnTo>
                  <a:lnTo>
                    <a:pt x="1328" y="3727"/>
                  </a:lnTo>
                  <a:lnTo>
                    <a:pt x="1328" y="3728"/>
                  </a:lnTo>
                  <a:lnTo>
                    <a:pt x="1329" y="3729"/>
                  </a:lnTo>
                  <a:lnTo>
                    <a:pt x="1329" y="3730"/>
                  </a:lnTo>
                  <a:lnTo>
                    <a:pt x="1331" y="3731"/>
                  </a:lnTo>
                  <a:lnTo>
                    <a:pt x="1333" y="3733"/>
                  </a:lnTo>
                  <a:lnTo>
                    <a:pt x="1336" y="3734"/>
                  </a:lnTo>
                  <a:lnTo>
                    <a:pt x="1337" y="3733"/>
                  </a:lnTo>
                  <a:lnTo>
                    <a:pt x="1336" y="3732"/>
                  </a:lnTo>
                  <a:lnTo>
                    <a:pt x="1335" y="3731"/>
                  </a:lnTo>
                  <a:close/>
                  <a:moveTo>
                    <a:pt x="1296" y="3713"/>
                  </a:moveTo>
                  <a:lnTo>
                    <a:pt x="1298" y="3711"/>
                  </a:lnTo>
                  <a:lnTo>
                    <a:pt x="1295" y="3710"/>
                  </a:lnTo>
                  <a:lnTo>
                    <a:pt x="1293" y="3709"/>
                  </a:lnTo>
                  <a:lnTo>
                    <a:pt x="1291" y="3709"/>
                  </a:lnTo>
                  <a:lnTo>
                    <a:pt x="1291" y="3711"/>
                  </a:lnTo>
                  <a:lnTo>
                    <a:pt x="1292" y="3712"/>
                  </a:lnTo>
                  <a:lnTo>
                    <a:pt x="1292" y="3712"/>
                  </a:lnTo>
                  <a:lnTo>
                    <a:pt x="1296" y="3713"/>
                  </a:lnTo>
                  <a:close/>
                  <a:moveTo>
                    <a:pt x="1347" y="3725"/>
                  </a:moveTo>
                  <a:lnTo>
                    <a:pt x="1345" y="3724"/>
                  </a:lnTo>
                  <a:lnTo>
                    <a:pt x="1340" y="3728"/>
                  </a:lnTo>
                  <a:lnTo>
                    <a:pt x="1339" y="3730"/>
                  </a:lnTo>
                  <a:lnTo>
                    <a:pt x="1340" y="3731"/>
                  </a:lnTo>
                  <a:lnTo>
                    <a:pt x="1342" y="3732"/>
                  </a:lnTo>
                  <a:lnTo>
                    <a:pt x="1344" y="3732"/>
                  </a:lnTo>
                  <a:lnTo>
                    <a:pt x="1345" y="3729"/>
                  </a:lnTo>
                  <a:lnTo>
                    <a:pt x="1346" y="3729"/>
                  </a:lnTo>
                  <a:lnTo>
                    <a:pt x="1352" y="3730"/>
                  </a:lnTo>
                  <a:lnTo>
                    <a:pt x="1352" y="3728"/>
                  </a:lnTo>
                  <a:lnTo>
                    <a:pt x="1350" y="3727"/>
                  </a:lnTo>
                  <a:lnTo>
                    <a:pt x="1347" y="3725"/>
                  </a:lnTo>
                  <a:close/>
                  <a:moveTo>
                    <a:pt x="1381" y="3733"/>
                  </a:moveTo>
                  <a:lnTo>
                    <a:pt x="1380" y="3733"/>
                  </a:lnTo>
                  <a:lnTo>
                    <a:pt x="1379" y="3733"/>
                  </a:lnTo>
                  <a:lnTo>
                    <a:pt x="1380" y="3735"/>
                  </a:lnTo>
                  <a:lnTo>
                    <a:pt x="1383" y="3735"/>
                  </a:lnTo>
                  <a:lnTo>
                    <a:pt x="1381" y="3734"/>
                  </a:lnTo>
                  <a:lnTo>
                    <a:pt x="1381" y="3733"/>
                  </a:lnTo>
                  <a:close/>
                  <a:moveTo>
                    <a:pt x="1319" y="3701"/>
                  </a:moveTo>
                  <a:lnTo>
                    <a:pt x="1316" y="3702"/>
                  </a:lnTo>
                  <a:lnTo>
                    <a:pt x="1315" y="3700"/>
                  </a:lnTo>
                  <a:lnTo>
                    <a:pt x="1315" y="3697"/>
                  </a:lnTo>
                  <a:lnTo>
                    <a:pt x="1316" y="3695"/>
                  </a:lnTo>
                  <a:lnTo>
                    <a:pt x="1316" y="3693"/>
                  </a:lnTo>
                  <a:lnTo>
                    <a:pt x="1313" y="3685"/>
                  </a:lnTo>
                  <a:lnTo>
                    <a:pt x="1311" y="3682"/>
                  </a:lnTo>
                  <a:lnTo>
                    <a:pt x="1306" y="3680"/>
                  </a:lnTo>
                  <a:lnTo>
                    <a:pt x="1301" y="3679"/>
                  </a:lnTo>
                  <a:lnTo>
                    <a:pt x="1297" y="3680"/>
                  </a:lnTo>
                  <a:lnTo>
                    <a:pt x="1296" y="3681"/>
                  </a:lnTo>
                  <a:lnTo>
                    <a:pt x="1293" y="3685"/>
                  </a:lnTo>
                  <a:lnTo>
                    <a:pt x="1292" y="3686"/>
                  </a:lnTo>
                  <a:lnTo>
                    <a:pt x="1291" y="3688"/>
                  </a:lnTo>
                  <a:lnTo>
                    <a:pt x="1291" y="3691"/>
                  </a:lnTo>
                  <a:lnTo>
                    <a:pt x="1291" y="3698"/>
                  </a:lnTo>
                  <a:lnTo>
                    <a:pt x="1291" y="3700"/>
                  </a:lnTo>
                  <a:lnTo>
                    <a:pt x="1292" y="3701"/>
                  </a:lnTo>
                  <a:lnTo>
                    <a:pt x="1294" y="3702"/>
                  </a:lnTo>
                  <a:lnTo>
                    <a:pt x="1296" y="3703"/>
                  </a:lnTo>
                  <a:lnTo>
                    <a:pt x="1300" y="3707"/>
                  </a:lnTo>
                  <a:lnTo>
                    <a:pt x="1302" y="3711"/>
                  </a:lnTo>
                  <a:lnTo>
                    <a:pt x="1304" y="3712"/>
                  </a:lnTo>
                  <a:lnTo>
                    <a:pt x="1306" y="3711"/>
                  </a:lnTo>
                  <a:lnTo>
                    <a:pt x="1308" y="3709"/>
                  </a:lnTo>
                  <a:lnTo>
                    <a:pt x="1308" y="3708"/>
                  </a:lnTo>
                  <a:lnTo>
                    <a:pt x="1308" y="3706"/>
                  </a:lnTo>
                  <a:lnTo>
                    <a:pt x="1306" y="3706"/>
                  </a:lnTo>
                  <a:lnTo>
                    <a:pt x="1309" y="3703"/>
                  </a:lnTo>
                  <a:lnTo>
                    <a:pt x="1316" y="3703"/>
                  </a:lnTo>
                  <a:lnTo>
                    <a:pt x="1319" y="3701"/>
                  </a:lnTo>
                  <a:close/>
                  <a:moveTo>
                    <a:pt x="1336" y="3718"/>
                  </a:moveTo>
                  <a:lnTo>
                    <a:pt x="1334" y="3716"/>
                  </a:lnTo>
                  <a:lnTo>
                    <a:pt x="1332" y="3715"/>
                  </a:lnTo>
                  <a:lnTo>
                    <a:pt x="1330" y="3715"/>
                  </a:lnTo>
                  <a:lnTo>
                    <a:pt x="1328" y="3715"/>
                  </a:lnTo>
                  <a:lnTo>
                    <a:pt x="1327" y="3713"/>
                  </a:lnTo>
                  <a:lnTo>
                    <a:pt x="1327" y="3714"/>
                  </a:lnTo>
                  <a:lnTo>
                    <a:pt x="1326" y="3714"/>
                  </a:lnTo>
                  <a:lnTo>
                    <a:pt x="1326" y="3715"/>
                  </a:lnTo>
                  <a:lnTo>
                    <a:pt x="1326" y="3716"/>
                  </a:lnTo>
                  <a:lnTo>
                    <a:pt x="1324" y="3714"/>
                  </a:lnTo>
                  <a:lnTo>
                    <a:pt x="1321" y="3712"/>
                  </a:lnTo>
                  <a:lnTo>
                    <a:pt x="1319" y="3712"/>
                  </a:lnTo>
                  <a:lnTo>
                    <a:pt x="1316" y="3714"/>
                  </a:lnTo>
                  <a:lnTo>
                    <a:pt x="1321" y="3717"/>
                  </a:lnTo>
                  <a:lnTo>
                    <a:pt x="1325" y="3718"/>
                  </a:lnTo>
                  <a:lnTo>
                    <a:pt x="1336" y="3718"/>
                  </a:lnTo>
                  <a:close/>
                  <a:moveTo>
                    <a:pt x="1795" y="3775"/>
                  </a:moveTo>
                  <a:lnTo>
                    <a:pt x="1793" y="3771"/>
                  </a:lnTo>
                  <a:lnTo>
                    <a:pt x="1791" y="3769"/>
                  </a:lnTo>
                  <a:lnTo>
                    <a:pt x="1790" y="3768"/>
                  </a:lnTo>
                  <a:lnTo>
                    <a:pt x="1790" y="3767"/>
                  </a:lnTo>
                  <a:lnTo>
                    <a:pt x="1781" y="3771"/>
                  </a:lnTo>
                  <a:lnTo>
                    <a:pt x="1772" y="3773"/>
                  </a:lnTo>
                  <a:lnTo>
                    <a:pt x="1769" y="3775"/>
                  </a:lnTo>
                  <a:lnTo>
                    <a:pt x="1765" y="3779"/>
                  </a:lnTo>
                  <a:lnTo>
                    <a:pt x="1757" y="3789"/>
                  </a:lnTo>
                  <a:lnTo>
                    <a:pt x="1763" y="3793"/>
                  </a:lnTo>
                  <a:lnTo>
                    <a:pt x="1770" y="3795"/>
                  </a:lnTo>
                  <a:lnTo>
                    <a:pt x="1777" y="3793"/>
                  </a:lnTo>
                  <a:lnTo>
                    <a:pt x="1783" y="3790"/>
                  </a:lnTo>
                  <a:lnTo>
                    <a:pt x="1785" y="3793"/>
                  </a:lnTo>
                  <a:lnTo>
                    <a:pt x="1786" y="3793"/>
                  </a:lnTo>
                  <a:lnTo>
                    <a:pt x="1791" y="3790"/>
                  </a:lnTo>
                  <a:lnTo>
                    <a:pt x="1799" y="3790"/>
                  </a:lnTo>
                  <a:lnTo>
                    <a:pt x="1802" y="3789"/>
                  </a:lnTo>
                  <a:lnTo>
                    <a:pt x="1804" y="3783"/>
                  </a:lnTo>
                  <a:lnTo>
                    <a:pt x="1801" y="3779"/>
                  </a:lnTo>
                  <a:lnTo>
                    <a:pt x="1795" y="3775"/>
                  </a:lnTo>
                  <a:close/>
                  <a:moveTo>
                    <a:pt x="1949" y="3782"/>
                  </a:moveTo>
                  <a:lnTo>
                    <a:pt x="1943" y="3784"/>
                  </a:lnTo>
                  <a:lnTo>
                    <a:pt x="1939" y="3788"/>
                  </a:lnTo>
                  <a:lnTo>
                    <a:pt x="1938" y="3793"/>
                  </a:lnTo>
                  <a:lnTo>
                    <a:pt x="1942" y="3797"/>
                  </a:lnTo>
                  <a:lnTo>
                    <a:pt x="1949" y="3797"/>
                  </a:lnTo>
                  <a:lnTo>
                    <a:pt x="1950" y="3795"/>
                  </a:lnTo>
                  <a:lnTo>
                    <a:pt x="1951" y="3794"/>
                  </a:lnTo>
                  <a:lnTo>
                    <a:pt x="1952" y="3793"/>
                  </a:lnTo>
                  <a:lnTo>
                    <a:pt x="1953" y="3790"/>
                  </a:lnTo>
                  <a:lnTo>
                    <a:pt x="1952" y="3787"/>
                  </a:lnTo>
                  <a:lnTo>
                    <a:pt x="1949" y="3782"/>
                  </a:lnTo>
                  <a:close/>
                  <a:moveTo>
                    <a:pt x="1963" y="3775"/>
                  </a:moveTo>
                  <a:lnTo>
                    <a:pt x="1962" y="3776"/>
                  </a:lnTo>
                  <a:lnTo>
                    <a:pt x="1961" y="3777"/>
                  </a:lnTo>
                  <a:lnTo>
                    <a:pt x="1960" y="3778"/>
                  </a:lnTo>
                  <a:lnTo>
                    <a:pt x="1961" y="3778"/>
                  </a:lnTo>
                  <a:lnTo>
                    <a:pt x="1964" y="3779"/>
                  </a:lnTo>
                  <a:lnTo>
                    <a:pt x="1968" y="3780"/>
                  </a:lnTo>
                  <a:lnTo>
                    <a:pt x="1968" y="3779"/>
                  </a:lnTo>
                  <a:lnTo>
                    <a:pt x="1968" y="3778"/>
                  </a:lnTo>
                  <a:lnTo>
                    <a:pt x="1969" y="3776"/>
                  </a:lnTo>
                  <a:lnTo>
                    <a:pt x="1964" y="3774"/>
                  </a:lnTo>
                  <a:lnTo>
                    <a:pt x="1963" y="3775"/>
                  </a:lnTo>
                  <a:close/>
                  <a:moveTo>
                    <a:pt x="1386" y="3690"/>
                  </a:moveTo>
                  <a:lnTo>
                    <a:pt x="1385" y="3690"/>
                  </a:lnTo>
                  <a:lnTo>
                    <a:pt x="1384" y="3690"/>
                  </a:lnTo>
                  <a:lnTo>
                    <a:pt x="1384" y="3691"/>
                  </a:lnTo>
                  <a:lnTo>
                    <a:pt x="1383" y="3692"/>
                  </a:lnTo>
                  <a:lnTo>
                    <a:pt x="1383" y="3694"/>
                  </a:lnTo>
                  <a:lnTo>
                    <a:pt x="1384" y="3694"/>
                  </a:lnTo>
                  <a:lnTo>
                    <a:pt x="1385" y="3695"/>
                  </a:lnTo>
                  <a:lnTo>
                    <a:pt x="1386" y="3696"/>
                  </a:lnTo>
                  <a:lnTo>
                    <a:pt x="1388" y="3693"/>
                  </a:lnTo>
                  <a:lnTo>
                    <a:pt x="1387" y="3690"/>
                  </a:lnTo>
                  <a:lnTo>
                    <a:pt x="1386" y="3690"/>
                  </a:lnTo>
                  <a:close/>
                  <a:moveTo>
                    <a:pt x="1686" y="3804"/>
                  </a:moveTo>
                  <a:lnTo>
                    <a:pt x="1685" y="3802"/>
                  </a:lnTo>
                  <a:lnTo>
                    <a:pt x="1684" y="3801"/>
                  </a:lnTo>
                  <a:lnTo>
                    <a:pt x="1683" y="3801"/>
                  </a:lnTo>
                  <a:lnTo>
                    <a:pt x="1681" y="3801"/>
                  </a:lnTo>
                  <a:lnTo>
                    <a:pt x="1674" y="3799"/>
                  </a:lnTo>
                  <a:lnTo>
                    <a:pt x="1673" y="3799"/>
                  </a:lnTo>
                  <a:lnTo>
                    <a:pt x="1671" y="3800"/>
                  </a:lnTo>
                  <a:lnTo>
                    <a:pt x="1670" y="3800"/>
                  </a:lnTo>
                  <a:lnTo>
                    <a:pt x="1670" y="3799"/>
                  </a:lnTo>
                  <a:lnTo>
                    <a:pt x="1669" y="3798"/>
                  </a:lnTo>
                  <a:lnTo>
                    <a:pt x="1669" y="3797"/>
                  </a:lnTo>
                  <a:lnTo>
                    <a:pt x="1669" y="3796"/>
                  </a:lnTo>
                  <a:lnTo>
                    <a:pt x="1666" y="3795"/>
                  </a:lnTo>
                  <a:lnTo>
                    <a:pt x="1662" y="3795"/>
                  </a:lnTo>
                  <a:lnTo>
                    <a:pt x="1658" y="3796"/>
                  </a:lnTo>
                  <a:lnTo>
                    <a:pt x="1655" y="3797"/>
                  </a:lnTo>
                  <a:lnTo>
                    <a:pt x="1655" y="3793"/>
                  </a:lnTo>
                  <a:lnTo>
                    <a:pt x="1654" y="3792"/>
                  </a:lnTo>
                  <a:lnTo>
                    <a:pt x="1650" y="3792"/>
                  </a:lnTo>
                  <a:lnTo>
                    <a:pt x="1649" y="3791"/>
                  </a:lnTo>
                  <a:lnTo>
                    <a:pt x="1649" y="3790"/>
                  </a:lnTo>
                  <a:lnTo>
                    <a:pt x="1649" y="3789"/>
                  </a:lnTo>
                  <a:lnTo>
                    <a:pt x="1649" y="3789"/>
                  </a:lnTo>
                  <a:lnTo>
                    <a:pt x="1648" y="3789"/>
                  </a:lnTo>
                  <a:lnTo>
                    <a:pt x="1646" y="3789"/>
                  </a:lnTo>
                  <a:lnTo>
                    <a:pt x="1636" y="3786"/>
                  </a:lnTo>
                  <a:lnTo>
                    <a:pt x="1635" y="3785"/>
                  </a:lnTo>
                  <a:lnTo>
                    <a:pt x="1634" y="3783"/>
                  </a:lnTo>
                  <a:lnTo>
                    <a:pt x="1632" y="3784"/>
                  </a:lnTo>
                  <a:lnTo>
                    <a:pt x="1635" y="3779"/>
                  </a:lnTo>
                  <a:lnTo>
                    <a:pt x="1633" y="3777"/>
                  </a:lnTo>
                  <a:lnTo>
                    <a:pt x="1630" y="3777"/>
                  </a:lnTo>
                  <a:lnTo>
                    <a:pt x="1628" y="3775"/>
                  </a:lnTo>
                  <a:lnTo>
                    <a:pt x="1626" y="3775"/>
                  </a:lnTo>
                  <a:lnTo>
                    <a:pt x="1624" y="3775"/>
                  </a:lnTo>
                  <a:lnTo>
                    <a:pt x="1623" y="3773"/>
                  </a:lnTo>
                  <a:lnTo>
                    <a:pt x="1621" y="3773"/>
                  </a:lnTo>
                  <a:lnTo>
                    <a:pt x="1619" y="3773"/>
                  </a:lnTo>
                  <a:lnTo>
                    <a:pt x="1615" y="3775"/>
                  </a:lnTo>
                  <a:lnTo>
                    <a:pt x="1613" y="3775"/>
                  </a:lnTo>
                  <a:lnTo>
                    <a:pt x="1609" y="3774"/>
                  </a:lnTo>
                  <a:lnTo>
                    <a:pt x="1604" y="3773"/>
                  </a:lnTo>
                  <a:lnTo>
                    <a:pt x="1600" y="3775"/>
                  </a:lnTo>
                  <a:lnTo>
                    <a:pt x="1597" y="3779"/>
                  </a:lnTo>
                  <a:lnTo>
                    <a:pt x="1595" y="3772"/>
                  </a:lnTo>
                  <a:lnTo>
                    <a:pt x="1594" y="3770"/>
                  </a:lnTo>
                  <a:lnTo>
                    <a:pt x="1592" y="3770"/>
                  </a:lnTo>
                  <a:lnTo>
                    <a:pt x="1588" y="3771"/>
                  </a:lnTo>
                  <a:lnTo>
                    <a:pt x="1586" y="3771"/>
                  </a:lnTo>
                  <a:lnTo>
                    <a:pt x="1587" y="3770"/>
                  </a:lnTo>
                  <a:lnTo>
                    <a:pt x="1588" y="3769"/>
                  </a:lnTo>
                  <a:lnTo>
                    <a:pt x="1590" y="3766"/>
                  </a:lnTo>
                  <a:lnTo>
                    <a:pt x="1588" y="3766"/>
                  </a:lnTo>
                  <a:lnTo>
                    <a:pt x="1582" y="3767"/>
                  </a:lnTo>
                  <a:lnTo>
                    <a:pt x="1579" y="3766"/>
                  </a:lnTo>
                  <a:lnTo>
                    <a:pt x="1573" y="3764"/>
                  </a:lnTo>
                  <a:lnTo>
                    <a:pt x="1572" y="3763"/>
                  </a:lnTo>
                  <a:lnTo>
                    <a:pt x="1569" y="3761"/>
                  </a:lnTo>
                  <a:lnTo>
                    <a:pt x="1569" y="3760"/>
                  </a:lnTo>
                  <a:lnTo>
                    <a:pt x="1568" y="3760"/>
                  </a:lnTo>
                  <a:lnTo>
                    <a:pt x="1567" y="3761"/>
                  </a:lnTo>
                  <a:lnTo>
                    <a:pt x="1567" y="3761"/>
                  </a:lnTo>
                  <a:lnTo>
                    <a:pt x="1567" y="3762"/>
                  </a:lnTo>
                  <a:lnTo>
                    <a:pt x="1568" y="3763"/>
                  </a:lnTo>
                  <a:lnTo>
                    <a:pt x="1569" y="3766"/>
                  </a:lnTo>
                  <a:lnTo>
                    <a:pt x="1570" y="3768"/>
                  </a:lnTo>
                  <a:lnTo>
                    <a:pt x="1571" y="3768"/>
                  </a:lnTo>
                  <a:lnTo>
                    <a:pt x="1573" y="3769"/>
                  </a:lnTo>
                  <a:lnTo>
                    <a:pt x="1574" y="3769"/>
                  </a:lnTo>
                  <a:lnTo>
                    <a:pt x="1575" y="3770"/>
                  </a:lnTo>
                  <a:lnTo>
                    <a:pt x="1577" y="3772"/>
                  </a:lnTo>
                  <a:lnTo>
                    <a:pt x="1578" y="3773"/>
                  </a:lnTo>
                  <a:lnTo>
                    <a:pt x="1581" y="3775"/>
                  </a:lnTo>
                  <a:lnTo>
                    <a:pt x="1582" y="3776"/>
                  </a:lnTo>
                  <a:lnTo>
                    <a:pt x="1580" y="3779"/>
                  </a:lnTo>
                  <a:lnTo>
                    <a:pt x="1580" y="3781"/>
                  </a:lnTo>
                  <a:lnTo>
                    <a:pt x="1584" y="3783"/>
                  </a:lnTo>
                  <a:lnTo>
                    <a:pt x="1590" y="3788"/>
                  </a:lnTo>
                  <a:lnTo>
                    <a:pt x="1601" y="3790"/>
                  </a:lnTo>
                  <a:lnTo>
                    <a:pt x="1606" y="3790"/>
                  </a:lnTo>
                  <a:lnTo>
                    <a:pt x="1611" y="3788"/>
                  </a:lnTo>
                  <a:lnTo>
                    <a:pt x="1612" y="3790"/>
                  </a:lnTo>
                  <a:lnTo>
                    <a:pt x="1611" y="3791"/>
                  </a:lnTo>
                  <a:lnTo>
                    <a:pt x="1610" y="3792"/>
                  </a:lnTo>
                  <a:lnTo>
                    <a:pt x="1624" y="3797"/>
                  </a:lnTo>
                  <a:lnTo>
                    <a:pt x="1626" y="3798"/>
                  </a:lnTo>
                  <a:lnTo>
                    <a:pt x="1623" y="3800"/>
                  </a:lnTo>
                  <a:lnTo>
                    <a:pt x="1625" y="3801"/>
                  </a:lnTo>
                  <a:lnTo>
                    <a:pt x="1626" y="3801"/>
                  </a:lnTo>
                  <a:lnTo>
                    <a:pt x="1628" y="3801"/>
                  </a:lnTo>
                  <a:lnTo>
                    <a:pt x="1630" y="3801"/>
                  </a:lnTo>
                  <a:lnTo>
                    <a:pt x="1630" y="3802"/>
                  </a:lnTo>
                  <a:lnTo>
                    <a:pt x="1632" y="3805"/>
                  </a:lnTo>
                  <a:lnTo>
                    <a:pt x="1633" y="3805"/>
                  </a:lnTo>
                  <a:lnTo>
                    <a:pt x="1634" y="3805"/>
                  </a:lnTo>
                  <a:lnTo>
                    <a:pt x="1636" y="3803"/>
                  </a:lnTo>
                  <a:lnTo>
                    <a:pt x="1638" y="3802"/>
                  </a:lnTo>
                  <a:lnTo>
                    <a:pt x="1640" y="3802"/>
                  </a:lnTo>
                  <a:lnTo>
                    <a:pt x="1644" y="3806"/>
                  </a:lnTo>
                  <a:lnTo>
                    <a:pt x="1649" y="3806"/>
                  </a:lnTo>
                  <a:lnTo>
                    <a:pt x="1659" y="3804"/>
                  </a:lnTo>
                  <a:lnTo>
                    <a:pt x="1664" y="3804"/>
                  </a:lnTo>
                  <a:lnTo>
                    <a:pt x="1665" y="3806"/>
                  </a:lnTo>
                  <a:lnTo>
                    <a:pt x="1667" y="3806"/>
                  </a:lnTo>
                  <a:lnTo>
                    <a:pt x="1668" y="3804"/>
                  </a:lnTo>
                  <a:lnTo>
                    <a:pt x="1669" y="3804"/>
                  </a:lnTo>
                  <a:lnTo>
                    <a:pt x="1670" y="3805"/>
                  </a:lnTo>
                  <a:lnTo>
                    <a:pt x="1671" y="3806"/>
                  </a:lnTo>
                  <a:lnTo>
                    <a:pt x="1674" y="3809"/>
                  </a:lnTo>
                  <a:lnTo>
                    <a:pt x="1677" y="3811"/>
                  </a:lnTo>
                  <a:lnTo>
                    <a:pt x="1680" y="3811"/>
                  </a:lnTo>
                  <a:lnTo>
                    <a:pt x="1686" y="3809"/>
                  </a:lnTo>
                  <a:lnTo>
                    <a:pt x="1692" y="3813"/>
                  </a:lnTo>
                  <a:lnTo>
                    <a:pt x="1695" y="3812"/>
                  </a:lnTo>
                  <a:lnTo>
                    <a:pt x="1697" y="3811"/>
                  </a:lnTo>
                  <a:lnTo>
                    <a:pt x="1703" y="3812"/>
                  </a:lnTo>
                  <a:lnTo>
                    <a:pt x="1706" y="3812"/>
                  </a:lnTo>
                  <a:lnTo>
                    <a:pt x="1687" y="3805"/>
                  </a:lnTo>
                  <a:lnTo>
                    <a:pt x="1686" y="3804"/>
                  </a:lnTo>
                  <a:close/>
                  <a:moveTo>
                    <a:pt x="1561" y="3754"/>
                  </a:moveTo>
                  <a:lnTo>
                    <a:pt x="1558" y="3749"/>
                  </a:lnTo>
                  <a:lnTo>
                    <a:pt x="1555" y="3744"/>
                  </a:lnTo>
                  <a:lnTo>
                    <a:pt x="1555" y="3741"/>
                  </a:lnTo>
                  <a:lnTo>
                    <a:pt x="1554" y="3738"/>
                  </a:lnTo>
                  <a:lnTo>
                    <a:pt x="1558" y="3735"/>
                  </a:lnTo>
                  <a:lnTo>
                    <a:pt x="1569" y="3740"/>
                  </a:lnTo>
                  <a:lnTo>
                    <a:pt x="1575" y="3739"/>
                  </a:lnTo>
                  <a:lnTo>
                    <a:pt x="1576" y="3737"/>
                  </a:lnTo>
                  <a:lnTo>
                    <a:pt x="1577" y="3734"/>
                  </a:lnTo>
                  <a:lnTo>
                    <a:pt x="1578" y="3732"/>
                  </a:lnTo>
                  <a:lnTo>
                    <a:pt x="1580" y="3732"/>
                  </a:lnTo>
                  <a:lnTo>
                    <a:pt x="1581" y="3732"/>
                  </a:lnTo>
                  <a:lnTo>
                    <a:pt x="1582" y="3732"/>
                  </a:lnTo>
                  <a:lnTo>
                    <a:pt x="1584" y="3731"/>
                  </a:lnTo>
                  <a:lnTo>
                    <a:pt x="1585" y="3730"/>
                  </a:lnTo>
                  <a:lnTo>
                    <a:pt x="1587" y="3726"/>
                  </a:lnTo>
                  <a:lnTo>
                    <a:pt x="1587" y="3723"/>
                  </a:lnTo>
                  <a:lnTo>
                    <a:pt x="1587" y="3719"/>
                  </a:lnTo>
                  <a:lnTo>
                    <a:pt x="1588" y="3716"/>
                  </a:lnTo>
                  <a:lnTo>
                    <a:pt x="1585" y="3715"/>
                  </a:lnTo>
                  <a:lnTo>
                    <a:pt x="1583" y="3712"/>
                  </a:lnTo>
                  <a:lnTo>
                    <a:pt x="1582" y="3709"/>
                  </a:lnTo>
                  <a:lnTo>
                    <a:pt x="1581" y="3705"/>
                  </a:lnTo>
                  <a:lnTo>
                    <a:pt x="1579" y="3705"/>
                  </a:lnTo>
                  <a:lnTo>
                    <a:pt x="1576" y="3703"/>
                  </a:lnTo>
                  <a:lnTo>
                    <a:pt x="1574" y="3700"/>
                  </a:lnTo>
                  <a:lnTo>
                    <a:pt x="1573" y="3697"/>
                  </a:lnTo>
                  <a:lnTo>
                    <a:pt x="1569" y="3697"/>
                  </a:lnTo>
                  <a:lnTo>
                    <a:pt x="1561" y="3699"/>
                  </a:lnTo>
                  <a:lnTo>
                    <a:pt x="1555" y="3699"/>
                  </a:lnTo>
                  <a:lnTo>
                    <a:pt x="1554" y="3702"/>
                  </a:lnTo>
                  <a:lnTo>
                    <a:pt x="1552" y="3703"/>
                  </a:lnTo>
                  <a:lnTo>
                    <a:pt x="1550" y="3703"/>
                  </a:lnTo>
                  <a:lnTo>
                    <a:pt x="1549" y="3702"/>
                  </a:lnTo>
                  <a:lnTo>
                    <a:pt x="1548" y="3701"/>
                  </a:lnTo>
                  <a:lnTo>
                    <a:pt x="1546" y="3701"/>
                  </a:lnTo>
                  <a:lnTo>
                    <a:pt x="1545" y="3708"/>
                  </a:lnTo>
                  <a:lnTo>
                    <a:pt x="1540" y="3709"/>
                  </a:lnTo>
                  <a:lnTo>
                    <a:pt x="1532" y="3706"/>
                  </a:lnTo>
                  <a:lnTo>
                    <a:pt x="1530" y="3709"/>
                  </a:lnTo>
                  <a:lnTo>
                    <a:pt x="1532" y="3713"/>
                  </a:lnTo>
                  <a:lnTo>
                    <a:pt x="1537" y="3717"/>
                  </a:lnTo>
                  <a:lnTo>
                    <a:pt x="1540" y="3718"/>
                  </a:lnTo>
                  <a:lnTo>
                    <a:pt x="1540" y="3714"/>
                  </a:lnTo>
                  <a:lnTo>
                    <a:pt x="1541" y="3712"/>
                  </a:lnTo>
                  <a:lnTo>
                    <a:pt x="1543" y="3712"/>
                  </a:lnTo>
                  <a:lnTo>
                    <a:pt x="1545" y="3713"/>
                  </a:lnTo>
                  <a:lnTo>
                    <a:pt x="1545" y="3715"/>
                  </a:lnTo>
                  <a:lnTo>
                    <a:pt x="1546" y="3718"/>
                  </a:lnTo>
                  <a:lnTo>
                    <a:pt x="1546" y="3720"/>
                  </a:lnTo>
                  <a:lnTo>
                    <a:pt x="1548" y="3722"/>
                  </a:lnTo>
                  <a:lnTo>
                    <a:pt x="1553" y="3724"/>
                  </a:lnTo>
                  <a:lnTo>
                    <a:pt x="1554" y="3726"/>
                  </a:lnTo>
                  <a:lnTo>
                    <a:pt x="1553" y="3730"/>
                  </a:lnTo>
                  <a:lnTo>
                    <a:pt x="1552" y="3731"/>
                  </a:lnTo>
                  <a:lnTo>
                    <a:pt x="1549" y="3730"/>
                  </a:lnTo>
                  <a:lnTo>
                    <a:pt x="1547" y="3731"/>
                  </a:lnTo>
                  <a:lnTo>
                    <a:pt x="1546" y="3732"/>
                  </a:lnTo>
                  <a:lnTo>
                    <a:pt x="1545" y="3734"/>
                  </a:lnTo>
                  <a:lnTo>
                    <a:pt x="1544" y="3735"/>
                  </a:lnTo>
                  <a:lnTo>
                    <a:pt x="1542" y="3733"/>
                  </a:lnTo>
                  <a:lnTo>
                    <a:pt x="1540" y="3733"/>
                  </a:lnTo>
                  <a:lnTo>
                    <a:pt x="1537" y="3735"/>
                  </a:lnTo>
                  <a:lnTo>
                    <a:pt x="1535" y="3738"/>
                  </a:lnTo>
                  <a:lnTo>
                    <a:pt x="1534" y="3733"/>
                  </a:lnTo>
                  <a:lnTo>
                    <a:pt x="1531" y="3731"/>
                  </a:lnTo>
                  <a:lnTo>
                    <a:pt x="1523" y="3728"/>
                  </a:lnTo>
                  <a:lnTo>
                    <a:pt x="1522" y="3730"/>
                  </a:lnTo>
                  <a:lnTo>
                    <a:pt x="1525" y="3733"/>
                  </a:lnTo>
                  <a:lnTo>
                    <a:pt x="1526" y="3735"/>
                  </a:lnTo>
                  <a:lnTo>
                    <a:pt x="1526" y="3736"/>
                  </a:lnTo>
                  <a:lnTo>
                    <a:pt x="1525" y="3738"/>
                  </a:lnTo>
                  <a:lnTo>
                    <a:pt x="1523" y="3738"/>
                  </a:lnTo>
                  <a:lnTo>
                    <a:pt x="1521" y="3735"/>
                  </a:lnTo>
                  <a:lnTo>
                    <a:pt x="1507" y="3731"/>
                  </a:lnTo>
                  <a:lnTo>
                    <a:pt x="1507" y="3733"/>
                  </a:lnTo>
                  <a:lnTo>
                    <a:pt x="1507" y="3733"/>
                  </a:lnTo>
                  <a:lnTo>
                    <a:pt x="1508" y="3734"/>
                  </a:lnTo>
                  <a:lnTo>
                    <a:pt x="1506" y="3735"/>
                  </a:lnTo>
                  <a:lnTo>
                    <a:pt x="1507" y="3737"/>
                  </a:lnTo>
                  <a:lnTo>
                    <a:pt x="1509" y="3738"/>
                  </a:lnTo>
                  <a:lnTo>
                    <a:pt x="1513" y="3739"/>
                  </a:lnTo>
                  <a:lnTo>
                    <a:pt x="1510" y="3741"/>
                  </a:lnTo>
                  <a:lnTo>
                    <a:pt x="1508" y="3741"/>
                  </a:lnTo>
                  <a:lnTo>
                    <a:pt x="1505" y="3739"/>
                  </a:lnTo>
                  <a:lnTo>
                    <a:pt x="1502" y="3739"/>
                  </a:lnTo>
                  <a:lnTo>
                    <a:pt x="1499" y="3739"/>
                  </a:lnTo>
                  <a:lnTo>
                    <a:pt x="1498" y="3741"/>
                  </a:lnTo>
                  <a:lnTo>
                    <a:pt x="1498" y="3742"/>
                  </a:lnTo>
                  <a:lnTo>
                    <a:pt x="1501" y="3744"/>
                  </a:lnTo>
                  <a:lnTo>
                    <a:pt x="1496" y="3744"/>
                  </a:lnTo>
                  <a:lnTo>
                    <a:pt x="1490" y="3742"/>
                  </a:lnTo>
                  <a:lnTo>
                    <a:pt x="1485" y="3739"/>
                  </a:lnTo>
                  <a:lnTo>
                    <a:pt x="1482" y="3735"/>
                  </a:lnTo>
                  <a:lnTo>
                    <a:pt x="1479" y="3736"/>
                  </a:lnTo>
                  <a:lnTo>
                    <a:pt x="1478" y="3739"/>
                  </a:lnTo>
                  <a:lnTo>
                    <a:pt x="1476" y="3740"/>
                  </a:lnTo>
                  <a:lnTo>
                    <a:pt x="1471" y="3742"/>
                  </a:lnTo>
                  <a:lnTo>
                    <a:pt x="1471" y="3739"/>
                  </a:lnTo>
                  <a:lnTo>
                    <a:pt x="1470" y="3737"/>
                  </a:lnTo>
                  <a:lnTo>
                    <a:pt x="1468" y="3737"/>
                  </a:lnTo>
                  <a:lnTo>
                    <a:pt x="1465" y="3737"/>
                  </a:lnTo>
                  <a:lnTo>
                    <a:pt x="1464" y="3734"/>
                  </a:lnTo>
                  <a:lnTo>
                    <a:pt x="1458" y="3735"/>
                  </a:lnTo>
                  <a:lnTo>
                    <a:pt x="1458" y="3733"/>
                  </a:lnTo>
                  <a:lnTo>
                    <a:pt x="1458" y="3730"/>
                  </a:lnTo>
                  <a:lnTo>
                    <a:pt x="1456" y="3731"/>
                  </a:lnTo>
                  <a:lnTo>
                    <a:pt x="1453" y="3734"/>
                  </a:lnTo>
                  <a:lnTo>
                    <a:pt x="1452" y="3736"/>
                  </a:lnTo>
                  <a:lnTo>
                    <a:pt x="1450" y="3734"/>
                  </a:lnTo>
                  <a:lnTo>
                    <a:pt x="1448" y="3734"/>
                  </a:lnTo>
                  <a:lnTo>
                    <a:pt x="1447" y="3737"/>
                  </a:lnTo>
                  <a:lnTo>
                    <a:pt x="1446" y="3738"/>
                  </a:lnTo>
                  <a:lnTo>
                    <a:pt x="1445" y="3738"/>
                  </a:lnTo>
                  <a:lnTo>
                    <a:pt x="1444" y="3736"/>
                  </a:lnTo>
                  <a:lnTo>
                    <a:pt x="1444" y="3735"/>
                  </a:lnTo>
                  <a:lnTo>
                    <a:pt x="1443" y="3735"/>
                  </a:lnTo>
                  <a:lnTo>
                    <a:pt x="1442" y="3734"/>
                  </a:lnTo>
                  <a:lnTo>
                    <a:pt x="1441" y="3733"/>
                  </a:lnTo>
                  <a:lnTo>
                    <a:pt x="1440" y="3735"/>
                  </a:lnTo>
                  <a:lnTo>
                    <a:pt x="1439" y="3737"/>
                  </a:lnTo>
                  <a:lnTo>
                    <a:pt x="1439" y="3738"/>
                  </a:lnTo>
                  <a:lnTo>
                    <a:pt x="1440" y="3740"/>
                  </a:lnTo>
                  <a:lnTo>
                    <a:pt x="1438" y="3742"/>
                  </a:lnTo>
                  <a:lnTo>
                    <a:pt x="1437" y="3741"/>
                  </a:lnTo>
                  <a:lnTo>
                    <a:pt x="1436" y="3740"/>
                  </a:lnTo>
                  <a:lnTo>
                    <a:pt x="1434" y="3738"/>
                  </a:lnTo>
                  <a:lnTo>
                    <a:pt x="1432" y="3738"/>
                  </a:lnTo>
                  <a:lnTo>
                    <a:pt x="1428" y="3739"/>
                  </a:lnTo>
                  <a:lnTo>
                    <a:pt x="1425" y="3738"/>
                  </a:lnTo>
                  <a:lnTo>
                    <a:pt x="1428" y="3737"/>
                  </a:lnTo>
                  <a:lnTo>
                    <a:pt x="1428" y="3736"/>
                  </a:lnTo>
                  <a:lnTo>
                    <a:pt x="1426" y="3734"/>
                  </a:lnTo>
                  <a:lnTo>
                    <a:pt x="1424" y="3733"/>
                  </a:lnTo>
                  <a:lnTo>
                    <a:pt x="1421" y="3733"/>
                  </a:lnTo>
                  <a:lnTo>
                    <a:pt x="1414" y="3733"/>
                  </a:lnTo>
                  <a:lnTo>
                    <a:pt x="1401" y="3731"/>
                  </a:lnTo>
                  <a:lnTo>
                    <a:pt x="1396" y="3732"/>
                  </a:lnTo>
                  <a:lnTo>
                    <a:pt x="1398" y="3734"/>
                  </a:lnTo>
                  <a:lnTo>
                    <a:pt x="1435" y="3747"/>
                  </a:lnTo>
                  <a:lnTo>
                    <a:pt x="1440" y="3745"/>
                  </a:lnTo>
                  <a:lnTo>
                    <a:pt x="1443" y="3744"/>
                  </a:lnTo>
                  <a:lnTo>
                    <a:pt x="1445" y="3744"/>
                  </a:lnTo>
                  <a:lnTo>
                    <a:pt x="1450" y="3746"/>
                  </a:lnTo>
                  <a:lnTo>
                    <a:pt x="1451" y="3746"/>
                  </a:lnTo>
                  <a:lnTo>
                    <a:pt x="1454" y="3745"/>
                  </a:lnTo>
                  <a:lnTo>
                    <a:pt x="1456" y="3745"/>
                  </a:lnTo>
                  <a:lnTo>
                    <a:pt x="1468" y="3753"/>
                  </a:lnTo>
                  <a:lnTo>
                    <a:pt x="1470" y="3756"/>
                  </a:lnTo>
                  <a:lnTo>
                    <a:pt x="1471" y="3756"/>
                  </a:lnTo>
                  <a:lnTo>
                    <a:pt x="1476" y="3758"/>
                  </a:lnTo>
                  <a:lnTo>
                    <a:pt x="1478" y="3757"/>
                  </a:lnTo>
                  <a:lnTo>
                    <a:pt x="1477" y="3755"/>
                  </a:lnTo>
                  <a:lnTo>
                    <a:pt x="1478" y="3755"/>
                  </a:lnTo>
                  <a:lnTo>
                    <a:pt x="1480" y="3754"/>
                  </a:lnTo>
                  <a:lnTo>
                    <a:pt x="1480" y="3753"/>
                  </a:lnTo>
                  <a:lnTo>
                    <a:pt x="1479" y="3751"/>
                  </a:lnTo>
                  <a:lnTo>
                    <a:pt x="1481" y="3751"/>
                  </a:lnTo>
                  <a:lnTo>
                    <a:pt x="1485" y="3757"/>
                  </a:lnTo>
                  <a:lnTo>
                    <a:pt x="1488" y="3759"/>
                  </a:lnTo>
                  <a:lnTo>
                    <a:pt x="1490" y="3759"/>
                  </a:lnTo>
                  <a:lnTo>
                    <a:pt x="1493" y="3758"/>
                  </a:lnTo>
                  <a:lnTo>
                    <a:pt x="1495" y="3758"/>
                  </a:lnTo>
                  <a:lnTo>
                    <a:pt x="1496" y="3758"/>
                  </a:lnTo>
                  <a:lnTo>
                    <a:pt x="1498" y="3760"/>
                  </a:lnTo>
                  <a:lnTo>
                    <a:pt x="1500" y="3761"/>
                  </a:lnTo>
                  <a:lnTo>
                    <a:pt x="1500" y="3760"/>
                  </a:lnTo>
                  <a:lnTo>
                    <a:pt x="1500" y="3759"/>
                  </a:lnTo>
                  <a:lnTo>
                    <a:pt x="1499" y="3757"/>
                  </a:lnTo>
                  <a:lnTo>
                    <a:pt x="1499" y="3756"/>
                  </a:lnTo>
                  <a:lnTo>
                    <a:pt x="1501" y="3756"/>
                  </a:lnTo>
                  <a:lnTo>
                    <a:pt x="1503" y="3757"/>
                  </a:lnTo>
                  <a:lnTo>
                    <a:pt x="1505" y="3760"/>
                  </a:lnTo>
                  <a:lnTo>
                    <a:pt x="1506" y="3763"/>
                  </a:lnTo>
                  <a:lnTo>
                    <a:pt x="1506" y="3759"/>
                  </a:lnTo>
                  <a:lnTo>
                    <a:pt x="1505" y="3752"/>
                  </a:lnTo>
                  <a:lnTo>
                    <a:pt x="1506" y="3749"/>
                  </a:lnTo>
                  <a:lnTo>
                    <a:pt x="1507" y="3752"/>
                  </a:lnTo>
                  <a:lnTo>
                    <a:pt x="1508" y="3755"/>
                  </a:lnTo>
                  <a:lnTo>
                    <a:pt x="1510" y="3757"/>
                  </a:lnTo>
                  <a:lnTo>
                    <a:pt x="1513" y="3754"/>
                  </a:lnTo>
                  <a:lnTo>
                    <a:pt x="1513" y="3759"/>
                  </a:lnTo>
                  <a:lnTo>
                    <a:pt x="1513" y="3762"/>
                  </a:lnTo>
                  <a:lnTo>
                    <a:pt x="1514" y="3763"/>
                  </a:lnTo>
                  <a:lnTo>
                    <a:pt x="1517" y="3765"/>
                  </a:lnTo>
                  <a:lnTo>
                    <a:pt x="1519" y="3763"/>
                  </a:lnTo>
                  <a:lnTo>
                    <a:pt x="1522" y="3755"/>
                  </a:lnTo>
                  <a:lnTo>
                    <a:pt x="1525" y="3755"/>
                  </a:lnTo>
                  <a:lnTo>
                    <a:pt x="1525" y="3754"/>
                  </a:lnTo>
                  <a:lnTo>
                    <a:pt x="1521" y="3752"/>
                  </a:lnTo>
                  <a:lnTo>
                    <a:pt x="1519" y="3752"/>
                  </a:lnTo>
                  <a:lnTo>
                    <a:pt x="1517" y="3752"/>
                  </a:lnTo>
                  <a:lnTo>
                    <a:pt x="1519" y="3750"/>
                  </a:lnTo>
                  <a:lnTo>
                    <a:pt x="1521" y="3750"/>
                  </a:lnTo>
                  <a:lnTo>
                    <a:pt x="1526" y="3752"/>
                  </a:lnTo>
                  <a:lnTo>
                    <a:pt x="1528" y="3752"/>
                  </a:lnTo>
                  <a:lnTo>
                    <a:pt x="1531" y="3752"/>
                  </a:lnTo>
                  <a:lnTo>
                    <a:pt x="1533" y="3752"/>
                  </a:lnTo>
                  <a:lnTo>
                    <a:pt x="1535" y="3753"/>
                  </a:lnTo>
                  <a:lnTo>
                    <a:pt x="1535" y="3755"/>
                  </a:lnTo>
                  <a:lnTo>
                    <a:pt x="1537" y="3758"/>
                  </a:lnTo>
                  <a:lnTo>
                    <a:pt x="1538" y="3759"/>
                  </a:lnTo>
                  <a:lnTo>
                    <a:pt x="1543" y="3761"/>
                  </a:lnTo>
                  <a:lnTo>
                    <a:pt x="1544" y="3763"/>
                  </a:lnTo>
                  <a:lnTo>
                    <a:pt x="1545" y="3761"/>
                  </a:lnTo>
                  <a:lnTo>
                    <a:pt x="1546" y="3759"/>
                  </a:lnTo>
                  <a:lnTo>
                    <a:pt x="1546" y="3757"/>
                  </a:lnTo>
                  <a:lnTo>
                    <a:pt x="1546" y="3755"/>
                  </a:lnTo>
                  <a:lnTo>
                    <a:pt x="1547" y="3756"/>
                  </a:lnTo>
                  <a:lnTo>
                    <a:pt x="1550" y="3758"/>
                  </a:lnTo>
                  <a:lnTo>
                    <a:pt x="1551" y="3759"/>
                  </a:lnTo>
                  <a:lnTo>
                    <a:pt x="1552" y="3758"/>
                  </a:lnTo>
                  <a:lnTo>
                    <a:pt x="1553" y="3758"/>
                  </a:lnTo>
                  <a:lnTo>
                    <a:pt x="1555" y="3757"/>
                  </a:lnTo>
                  <a:lnTo>
                    <a:pt x="1556" y="3758"/>
                  </a:lnTo>
                  <a:lnTo>
                    <a:pt x="1559" y="3762"/>
                  </a:lnTo>
                  <a:lnTo>
                    <a:pt x="1561" y="3763"/>
                  </a:lnTo>
                  <a:lnTo>
                    <a:pt x="1563" y="3760"/>
                  </a:lnTo>
                  <a:lnTo>
                    <a:pt x="1563" y="3757"/>
                  </a:lnTo>
                  <a:lnTo>
                    <a:pt x="1561" y="3754"/>
                  </a:lnTo>
                  <a:close/>
                  <a:moveTo>
                    <a:pt x="2979" y="1089"/>
                  </a:moveTo>
                  <a:lnTo>
                    <a:pt x="2980" y="1089"/>
                  </a:lnTo>
                  <a:lnTo>
                    <a:pt x="2982" y="1088"/>
                  </a:lnTo>
                  <a:lnTo>
                    <a:pt x="2984" y="1087"/>
                  </a:lnTo>
                  <a:lnTo>
                    <a:pt x="2986" y="1086"/>
                  </a:lnTo>
                  <a:lnTo>
                    <a:pt x="2987" y="1085"/>
                  </a:lnTo>
                  <a:lnTo>
                    <a:pt x="2989" y="1084"/>
                  </a:lnTo>
                  <a:lnTo>
                    <a:pt x="2990" y="1083"/>
                  </a:lnTo>
                  <a:lnTo>
                    <a:pt x="2989" y="1083"/>
                  </a:lnTo>
                  <a:lnTo>
                    <a:pt x="2986" y="1083"/>
                  </a:lnTo>
                  <a:lnTo>
                    <a:pt x="2982" y="1085"/>
                  </a:lnTo>
                  <a:lnTo>
                    <a:pt x="2981" y="1086"/>
                  </a:lnTo>
                  <a:lnTo>
                    <a:pt x="2979" y="1088"/>
                  </a:lnTo>
                  <a:lnTo>
                    <a:pt x="2979" y="1089"/>
                  </a:lnTo>
                  <a:close/>
                  <a:moveTo>
                    <a:pt x="6808" y="2851"/>
                  </a:moveTo>
                  <a:lnTo>
                    <a:pt x="6810" y="2849"/>
                  </a:lnTo>
                  <a:lnTo>
                    <a:pt x="6809" y="2845"/>
                  </a:lnTo>
                  <a:lnTo>
                    <a:pt x="6806" y="2841"/>
                  </a:lnTo>
                  <a:lnTo>
                    <a:pt x="6798" y="2832"/>
                  </a:lnTo>
                  <a:lnTo>
                    <a:pt x="6794" y="2825"/>
                  </a:lnTo>
                  <a:lnTo>
                    <a:pt x="6791" y="2822"/>
                  </a:lnTo>
                  <a:lnTo>
                    <a:pt x="6788" y="2820"/>
                  </a:lnTo>
                  <a:lnTo>
                    <a:pt x="6784" y="2819"/>
                  </a:lnTo>
                  <a:lnTo>
                    <a:pt x="6781" y="2820"/>
                  </a:lnTo>
                  <a:lnTo>
                    <a:pt x="6779" y="2824"/>
                  </a:lnTo>
                  <a:lnTo>
                    <a:pt x="6777" y="2826"/>
                  </a:lnTo>
                  <a:lnTo>
                    <a:pt x="6773" y="2825"/>
                  </a:lnTo>
                  <a:lnTo>
                    <a:pt x="6769" y="2823"/>
                  </a:lnTo>
                  <a:lnTo>
                    <a:pt x="6766" y="2821"/>
                  </a:lnTo>
                  <a:lnTo>
                    <a:pt x="6764" y="2818"/>
                  </a:lnTo>
                  <a:lnTo>
                    <a:pt x="6759" y="2812"/>
                  </a:lnTo>
                  <a:lnTo>
                    <a:pt x="6757" y="2809"/>
                  </a:lnTo>
                  <a:lnTo>
                    <a:pt x="6754" y="2807"/>
                  </a:lnTo>
                  <a:lnTo>
                    <a:pt x="6743" y="2805"/>
                  </a:lnTo>
                  <a:lnTo>
                    <a:pt x="6740" y="2804"/>
                  </a:lnTo>
                  <a:lnTo>
                    <a:pt x="6739" y="2806"/>
                  </a:lnTo>
                  <a:lnTo>
                    <a:pt x="6740" y="2809"/>
                  </a:lnTo>
                  <a:lnTo>
                    <a:pt x="6743" y="2813"/>
                  </a:lnTo>
                  <a:lnTo>
                    <a:pt x="6745" y="2815"/>
                  </a:lnTo>
                  <a:lnTo>
                    <a:pt x="6747" y="2818"/>
                  </a:lnTo>
                  <a:lnTo>
                    <a:pt x="6749" y="2821"/>
                  </a:lnTo>
                  <a:lnTo>
                    <a:pt x="6750" y="2823"/>
                  </a:lnTo>
                  <a:lnTo>
                    <a:pt x="6750" y="2826"/>
                  </a:lnTo>
                  <a:lnTo>
                    <a:pt x="6750" y="2827"/>
                  </a:lnTo>
                  <a:lnTo>
                    <a:pt x="6750" y="2829"/>
                  </a:lnTo>
                  <a:lnTo>
                    <a:pt x="6751" y="2831"/>
                  </a:lnTo>
                  <a:lnTo>
                    <a:pt x="6754" y="2834"/>
                  </a:lnTo>
                  <a:lnTo>
                    <a:pt x="6755" y="2836"/>
                  </a:lnTo>
                  <a:lnTo>
                    <a:pt x="6756" y="2848"/>
                  </a:lnTo>
                  <a:lnTo>
                    <a:pt x="6759" y="2852"/>
                  </a:lnTo>
                  <a:lnTo>
                    <a:pt x="6764" y="2855"/>
                  </a:lnTo>
                  <a:lnTo>
                    <a:pt x="6770" y="2858"/>
                  </a:lnTo>
                  <a:lnTo>
                    <a:pt x="6774" y="2859"/>
                  </a:lnTo>
                  <a:lnTo>
                    <a:pt x="6782" y="2859"/>
                  </a:lnTo>
                  <a:lnTo>
                    <a:pt x="6785" y="2861"/>
                  </a:lnTo>
                  <a:lnTo>
                    <a:pt x="6787" y="2863"/>
                  </a:lnTo>
                  <a:lnTo>
                    <a:pt x="6790" y="2864"/>
                  </a:lnTo>
                  <a:lnTo>
                    <a:pt x="6791" y="2864"/>
                  </a:lnTo>
                  <a:lnTo>
                    <a:pt x="6790" y="2861"/>
                  </a:lnTo>
                  <a:lnTo>
                    <a:pt x="6793" y="2862"/>
                  </a:lnTo>
                  <a:lnTo>
                    <a:pt x="6795" y="2864"/>
                  </a:lnTo>
                  <a:lnTo>
                    <a:pt x="6796" y="2867"/>
                  </a:lnTo>
                  <a:lnTo>
                    <a:pt x="6799" y="2870"/>
                  </a:lnTo>
                  <a:lnTo>
                    <a:pt x="6800" y="2869"/>
                  </a:lnTo>
                  <a:lnTo>
                    <a:pt x="6802" y="2866"/>
                  </a:lnTo>
                  <a:lnTo>
                    <a:pt x="6804" y="2863"/>
                  </a:lnTo>
                  <a:lnTo>
                    <a:pt x="6804" y="2859"/>
                  </a:lnTo>
                  <a:lnTo>
                    <a:pt x="6803" y="2852"/>
                  </a:lnTo>
                  <a:lnTo>
                    <a:pt x="6805" y="2851"/>
                  </a:lnTo>
                  <a:lnTo>
                    <a:pt x="6808" y="2851"/>
                  </a:lnTo>
                  <a:close/>
                  <a:moveTo>
                    <a:pt x="4357" y="2425"/>
                  </a:moveTo>
                  <a:lnTo>
                    <a:pt x="4356" y="2422"/>
                  </a:lnTo>
                  <a:lnTo>
                    <a:pt x="4354" y="2421"/>
                  </a:lnTo>
                  <a:lnTo>
                    <a:pt x="4352" y="2421"/>
                  </a:lnTo>
                  <a:lnTo>
                    <a:pt x="4351" y="2421"/>
                  </a:lnTo>
                  <a:lnTo>
                    <a:pt x="4350" y="2423"/>
                  </a:lnTo>
                  <a:lnTo>
                    <a:pt x="4350" y="2425"/>
                  </a:lnTo>
                  <a:lnTo>
                    <a:pt x="4351" y="2427"/>
                  </a:lnTo>
                  <a:lnTo>
                    <a:pt x="4353" y="2431"/>
                  </a:lnTo>
                  <a:lnTo>
                    <a:pt x="4356" y="2436"/>
                  </a:lnTo>
                  <a:lnTo>
                    <a:pt x="4359" y="2436"/>
                  </a:lnTo>
                  <a:lnTo>
                    <a:pt x="4359" y="2430"/>
                  </a:lnTo>
                  <a:lnTo>
                    <a:pt x="4358" y="2427"/>
                  </a:lnTo>
                  <a:lnTo>
                    <a:pt x="4357" y="2425"/>
                  </a:lnTo>
                  <a:close/>
                  <a:moveTo>
                    <a:pt x="4263" y="2589"/>
                  </a:moveTo>
                  <a:lnTo>
                    <a:pt x="4261" y="2590"/>
                  </a:lnTo>
                  <a:lnTo>
                    <a:pt x="4258" y="2593"/>
                  </a:lnTo>
                  <a:lnTo>
                    <a:pt x="4257" y="2593"/>
                  </a:lnTo>
                  <a:lnTo>
                    <a:pt x="4256" y="2594"/>
                  </a:lnTo>
                  <a:lnTo>
                    <a:pt x="4255" y="2596"/>
                  </a:lnTo>
                  <a:lnTo>
                    <a:pt x="4253" y="2598"/>
                  </a:lnTo>
                  <a:lnTo>
                    <a:pt x="4253" y="2600"/>
                  </a:lnTo>
                  <a:lnTo>
                    <a:pt x="4253" y="2603"/>
                  </a:lnTo>
                  <a:lnTo>
                    <a:pt x="4254" y="2604"/>
                  </a:lnTo>
                  <a:lnTo>
                    <a:pt x="4255" y="2605"/>
                  </a:lnTo>
                  <a:lnTo>
                    <a:pt x="4256" y="2606"/>
                  </a:lnTo>
                  <a:lnTo>
                    <a:pt x="4259" y="2607"/>
                  </a:lnTo>
                  <a:lnTo>
                    <a:pt x="4269" y="2604"/>
                  </a:lnTo>
                  <a:lnTo>
                    <a:pt x="4272" y="2602"/>
                  </a:lnTo>
                  <a:lnTo>
                    <a:pt x="4275" y="2598"/>
                  </a:lnTo>
                  <a:lnTo>
                    <a:pt x="4274" y="2595"/>
                  </a:lnTo>
                  <a:lnTo>
                    <a:pt x="4270" y="2589"/>
                  </a:lnTo>
                  <a:lnTo>
                    <a:pt x="4263" y="2589"/>
                  </a:lnTo>
                  <a:close/>
                  <a:moveTo>
                    <a:pt x="7090" y="2946"/>
                  </a:moveTo>
                  <a:lnTo>
                    <a:pt x="7087" y="2944"/>
                  </a:lnTo>
                  <a:lnTo>
                    <a:pt x="7085" y="2940"/>
                  </a:lnTo>
                  <a:lnTo>
                    <a:pt x="7082" y="2930"/>
                  </a:lnTo>
                  <a:lnTo>
                    <a:pt x="7079" y="2926"/>
                  </a:lnTo>
                  <a:lnTo>
                    <a:pt x="7078" y="2924"/>
                  </a:lnTo>
                  <a:lnTo>
                    <a:pt x="7072" y="2920"/>
                  </a:lnTo>
                  <a:lnTo>
                    <a:pt x="7071" y="2918"/>
                  </a:lnTo>
                  <a:lnTo>
                    <a:pt x="7068" y="2913"/>
                  </a:lnTo>
                  <a:lnTo>
                    <a:pt x="7061" y="2907"/>
                  </a:lnTo>
                  <a:lnTo>
                    <a:pt x="7059" y="2903"/>
                  </a:lnTo>
                  <a:lnTo>
                    <a:pt x="7058" y="2901"/>
                  </a:lnTo>
                  <a:lnTo>
                    <a:pt x="7057" y="2900"/>
                  </a:lnTo>
                  <a:lnTo>
                    <a:pt x="7057" y="2892"/>
                  </a:lnTo>
                  <a:lnTo>
                    <a:pt x="7056" y="2888"/>
                  </a:lnTo>
                  <a:lnTo>
                    <a:pt x="7055" y="2885"/>
                  </a:lnTo>
                  <a:lnTo>
                    <a:pt x="7053" y="2880"/>
                  </a:lnTo>
                  <a:lnTo>
                    <a:pt x="7050" y="2878"/>
                  </a:lnTo>
                  <a:lnTo>
                    <a:pt x="7048" y="2876"/>
                  </a:lnTo>
                  <a:lnTo>
                    <a:pt x="7045" y="2874"/>
                  </a:lnTo>
                  <a:lnTo>
                    <a:pt x="7045" y="2871"/>
                  </a:lnTo>
                  <a:lnTo>
                    <a:pt x="7044" y="2870"/>
                  </a:lnTo>
                  <a:lnTo>
                    <a:pt x="7043" y="2869"/>
                  </a:lnTo>
                  <a:lnTo>
                    <a:pt x="7042" y="2867"/>
                  </a:lnTo>
                  <a:lnTo>
                    <a:pt x="7042" y="2865"/>
                  </a:lnTo>
                  <a:lnTo>
                    <a:pt x="7042" y="2864"/>
                  </a:lnTo>
                  <a:lnTo>
                    <a:pt x="7042" y="2862"/>
                  </a:lnTo>
                  <a:lnTo>
                    <a:pt x="7042" y="2857"/>
                  </a:lnTo>
                  <a:lnTo>
                    <a:pt x="7042" y="2854"/>
                  </a:lnTo>
                  <a:lnTo>
                    <a:pt x="7044" y="2849"/>
                  </a:lnTo>
                  <a:lnTo>
                    <a:pt x="7047" y="2837"/>
                  </a:lnTo>
                  <a:lnTo>
                    <a:pt x="7048" y="2830"/>
                  </a:lnTo>
                  <a:lnTo>
                    <a:pt x="7048" y="2829"/>
                  </a:lnTo>
                  <a:lnTo>
                    <a:pt x="7047" y="2826"/>
                  </a:lnTo>
                  <a:lnTo>
                    <a:pt x="7044" y="2817"/>
                  </a:lnTo>
                  <a:lnTo>
                    <a:pt x="7040" y="2809"/>
                  </a:lnTo>
                  <a:lnTo>
                    <a:pt x="7038" y="2805"/>
                  </a:lnTo>
                  <a:lnTo>
                    <a:pt x="7035" y="2802"/>
                  </a:lnTo>
                  <a:lnTo>
                    <a:pt x="7028" y="2795"/>
                  </a:lnTo>
                  <a:lnTo>
                    <a:pt x="7024" y="2793"/>
                  </a:lnTo>
                  <a:lnTo>
                    <a:pt x="7021" y="2793"/>
                  </a:lnTo>
                  <a:lnTo>
                    <a:pt x="7012" y="2800"/>
                  </a:lnTo>
                  <a:lnTo>
                    <a:pt x="7008" y="2801"/>
                  </a:lnTo>
                  <a:lnTo>
                    <a:pt x="7002" y="2801"/>
                  </a:lnTo>
                  <a:lnTo>
                    <a:pt x="6988" y="2802"/>
                  </a:lnTo>
                  <a:lnTo>
                    <a:pt x="6986" y="2801"/>
                  </a:lnTo>
                  <a:lnTo>
                    <a:pt x="6983" y="2798"/>
                  </a:lnTo>
                  <a:lnTo>
                    <a:pt x="6975" y="2786"/>
                  </a:lnTo>
                  <a:lnTo>
                    <a:pt x="6972" y="2783"/>
                  </a:lnTo>
                  <a:lnTo>
                    <a:pt x="6969" y="2783"/>
                  </a:lnTo>
                  <a:lnTo>
                    <a:pt x="6956" y="2784"/>
                  </a:lnTo>
                  <a:lnTo>
                    <a:pt x="6950" y="2783"/>
                  </a:lnTo>
                  <a:lnTo>
                    <a:pt x="6931" y="2771"/>
                  </a:lnTo>
                  <a:lnTo>
                    <a:pt x="6920" y="2769"/>
                  </a:lnTo>
                  <a:lnTo>
                    <a:pt x="6899" y="2773"/>
                  </a:lnTo>
                  <a:lnTo>
                    <a:pt x="6888" y="2772"/>
                  </a:lnTo>
                  <a:lnTo>
                    <a:pt x="6872" y="2768"/>
                  </a:lnTo>
                  <a:lnTo>
                    <a:pt x="6854" y="2762"/>
                  </a:lnTo>
                  <a:lnTo>
                    <a:pt x="6833" y="2757"/>
                  </a:lnTo>
                  <a:lnTo>
                    <a:pt x="6826" y="2753"/>
                  </a:lnTo>
                  <a:lnTo>
                    <a:pt x="6823" y="2752"/>
                  </a:lnTo>
                  <a:lnTo>
                    <a:pt x="6820" y="2753"/>
                  </a:lnTo>
                  <a:lnTo>
                    <a:pt x="6809" y="2760"/>
                  </a:lnTo>
                  <a:lnTo>
                    <a:pt x="6797" y="2763"/>
                  </a:lnTo>
                  <a:lnTo>
                    <a:pt x="6793" y="2763"/>
                  </a:lnTo>
                  <a:lnTo>
                    <a:pt x="6792" y="2761"/>
                  </a:lnTo>
                  <a:lnTo>
                    <a:pt x="6789" y="2753"/>
                  </a:lnTo>
                  <a:lnTo>
                    <a:pt x="6788" y="2749"/>
                  </a:lnTo>
                  <a:lnTo>
                    <a:pt x="6785" y="2745"/>
                  </a:lnTo>
                  <a:lnTo>
                    <a:pt x="6780" y="2740"/>
                  </a:lnTo>
                  <a:lnTo>
                    <a:pt x="6777" y="2737"/>
                  </a:lnTo>
                  <a:lnTo>
                    <a:pt x="6776" y="2736"/>
                  </a:lnTo>
                  <a:lnTo>
                    <a:pt x="6775" y="2734"/>
                  </a:lnTo>
                  <a:lnTo>
                    <a:pt x="6775" y="2731"/>
                  </a:lnTo>
                  <a:lnTo>
                    <a:pt x="6775" y="2728"/>
                  </a:lnTo>
                  <a:lnTo>
                    <a:pt x="6775" y="2725"/>
                  </a:lnTo>
                  <a:lnTo>
                    <a:pt x="6774" y="2724"/>
                  </a:lnTo>
                  <a:lnTo>
                    <a:pt x="6743" y="2720"/>
                  </a:lnTo>
                  <a:lnTo>
                    <a:pt x="6739" y="2682"/>
                  </a:lnTo>
                  <a:lnTo>
                    <a:pt x="6723" y="2682"/>
                  </a:lnTo>
                  <a:lnTo>
                    <a:pt x="6701" y="2683"/>
                  </a:lnTo>
                  <a:lnTo>
                    <a:pt x="6704" y="2667"/>
                  </a:lnTo>
                  <a:lnTo>
                    <a:pt x="6705" y="2655"/>
                  </a:lnTo>
                  <a:lnTo>
                    <a:pt x="6691" y="2641"/>
                  </a:lnTo>
                  <a:lnTo>
                    <a:pt x="6681" y="2629"/>
                  </a:lnTo>
                  <a:lnTo>
                    <a:pt x="6665" y="2617"/>
                  </a:lnTo>
                  <a:lnTo>
                    <a:pt x="6649" y="2605"/>
                  </a:lnTo>
                  <a:lnTo>
                    <a:pt x="6635" y="2591"/>
                  </a:lnTo>
                  <a:lnTo>
                    <a:pt x="6621" y="2577"/>
                  </a:lnTo>
                  <a:lnTo>
                    <a:pt x="6598" y="2555"/>
                  </a:lnTo>
                  <a:lnTo>
                    <a:pt x="6583" y="2540"/>
                  </a:lnTo>
                  <a:lnTo>
                    <a:pt x="6558" y="2521"/>
                  </a:lnTo>
                  <a:lnTo>
                    <a:pt x="6537" y="2493"/>
                  </a:lnTo>
                  <a:lnTo>
                    <a:pt x="6505" y="2470"/>
                  </a:lnTo>
                  <a:lnTo>
                    <a:pt x="6491" y="2455"/>
                  </a:lnTo>
                  <a:lnTo>
                    <a:pt x="6496" y="2444"/>
                  </a:lnTo>
                  <a:lnTo>
                    <a:pt x="6449" y="2417"/>
                  </a:lnTo>
                  <a:lnTo>
                    <a:pt x="6426" y="2398"/>
                  </a:lnTo>
                  <a:lnTo>
                    <a:pt x="6375" y="2385"/>
                  </a:lnTo>
                  <a:lnTo>
                    <a:pt x="6362" y="2374"/>
                  </a:lnTo>
                  <a:lnTo>
                    <a:pt x="6361" y="2365"/>
                  </a:lnTo>
                  <a:lnTo>
                    <a:pt x="6351" y="2365"/>
                  </a:lnTo>
                  <a:lnTo>
                    <a:pt x="6349" y="2351"/>
                  </a:lnTo>
                  <a:lnTo>
                    <a:pt x="6333" y="2335"/>
                  </a:lnTo>
                  <a:lnTo>
                    <a:pt x="6324" y="2338"/>
                  </a:lnTo>
                  <a:lnTo>
                    <a:pt x="6308" y="2329"/>
                  </a:lnTo>
                  <a:lnTo>
                    <a:pt x="6302" y="2318"/>
                  </a:lnTo>
                  <a:lnTo>
                    <a:pt x="6273" y="2319"/>
                  </a:lnTo>
                  <a:lnTo>
                    <a:pt x="6261" y="2307"/>
                  </a:lnTo>
                  <a:lnTo>
                    <a:pt x="6263" y="2298"/>
                  </a:lnTo>
                  <a:lnTo>
                    <a:pt x="6249" y="2292"/>
                  </a:lnTo>
                  <a:lnTo>
                    <a:pt x="6251" y="2285"/>
                  </a:lnTo>
                  <a:lnTo>
                    <a:pt x="6254" y="2281"/>
                  </a:lnTo>
                  <a:lnTo>
                    <a:pt x="6248" y="2261"/>
                  </a:lnTo>
                  <a:lnTo>
                    <a:pt x="6234" y="2251"/>
                  </a:lnTo>
                  <a:lnTo>
                    <a:pt x="6230" y="2253"/>
                  </a:lnTo>
                  <a:lnTo>
                    <a:pt x="6222" y="2248"/>
                  </a:lnTo>
                  <a:lnTo>
                    <a:pt x="6218" y="2239"/>
                  </a:lnTo>
                  <a:lnTo>
                    <a:pt x="6203" y="2235"/>
                  </a:lnTo>
                  <a:lnTo>
                    <a:pt x="6187" y="2225"/>
                  </a:lnTo>
                  <a:lnTo>
                    <a:pt x="6146" y="2268"/>
                  </a:lnTo>
                  <a:lnTo>
                    <a:pt x="6122" y="2280"/>
                  </a:lnTo>
                  <a:lnTo>
                    <a:pt x="6113" y="2287"/>
                  </a:lnTo>
                  <a:lnTo>
                    <a:pt x="6108" y="2293"/>
                  </a:lnTo>
                  <a:lnTo>
                    <a:pt x="6121" y="2297"/>
                  </a:lnTo>
                  <a:lnTo>
                    <a:pt x="6125" y="2303"/>
                  </a:lnTo>
                  <a:lnTo>
                    <a:pt x="6121" y="2320"/>
                  </a:lnTo>
                  <a:lnTo>
                    <a:pt x="6111" y="2326"/>
                  </a:lnTo>
                  <a:lnTo>
                    <a:pt x="6104" y="2326"/>
                  </a:lnTo>
                  <a:lnTo>
                    <a:pt x="6115" y="2363"/>
                  </a:lnTo>
                  <a:lnTo>
                    <a:pt x="6108" y="2391"/>
                  </a:lnTo>
                  <a:lnTo>
                    <a:pt x="6083" y="2399"/>
                  </a:lnTo>
                  <a:lnTo>
                    <a:pt x="6043" y="2445"/>
                  </a:lnTo>
                  <a:lnTo>
                    <a:pt x="6030" y="2468"/>
                  </a:lnTo>
                  <a:lnTo>
                    <a:pt x="6021" y="2471"/>
                  </a:lnTo>
                  <a:lnTo>
                    <a:pt x="6020" y="2452"/>
                  </a:lnTo>
                  <a:lnTo>
                    <a:pt x="5995" y="2403"/>
                  </a:lnTo>
                  <a:lnTo>
                    <a:pt x="5936" y="2366"/>
                  </a:lnTo>
                  <a:lnTo>
                    <a:pt x="5860" y="2319"/>
                  </a:lnTo>
                  <a:lnTo>
                    <a:pt x="5854" y="2312"/>
                  </a:lnTo>
                  <a:lnTo>
                    <a:pt x="5844" y="2291"/>
                  </a:lnTo>
                  <a:lnTo>
                    <a:pt x="5804" y="2281"/>
                  </a:lnTo>
                  <a:lnTo>
                    <a:pt x="5785" y="2263"/>
                  </a:lnTo>
                  <a:lnTo>
                    <a:pt x="5787" y="2211"/>
                  </a:lnTo>
                  <a:lnTo>
                    <a:pt x="5783" y="2204"/>
                  </a:lnTo>
                  <a:lnTo>
                    <a:pt x="5721" y="2222"/>
                  </a:lnTo>
                  <a:lnTo>
                    <a:pt x="5697" y="2261"/>
                  </a:lnTo>
                  <a:lnTo>
                    <a:pt x="5642" y="2245"/>
                  </a:lnTo>
                  <a:lnTo>
                    <a:pt x="5638" y="2264"/>
                  </a:lnTo>
                  <a:lnTo>
                    <a:pt x="5583" y="2254"/>
                  </a:lnTo>
                  <a:lnTo>
                    <a:pt x="5577" y="2225"/>
                  </a:lnTo>
                  <a:lnTo>
                    <a:pt x="5571" y="2194"/>
                  </a:lnTo>
                  <a:lnTo>
                    <a:pt x="5565" y="2163"/>
                  </a:lnTo>
                  <a:lnTo>
                    <a:pt x="5559" y="2132"/>
                  </a:lnTo>
                  <a:lnTo>
                    <a:pt x="5552" y="2101"/>
                  </a:lnTo>
                  <a:lnTo>
                    <a:pt x="5546" y="2070"/>
                  </a:lnTo>
                  <a:lnTo>
                    <a:pt x="5540" y="2039"/>
                  </a:lnTo>
                  <a:lnTo>
                    <a:pt x="5534" y="2008"/>
                  </a:lnTo>
                  <a:lnTo>
                    <a:pt x="5528" y="1977"/>
                  </a:lnTo>
                  <a:lnTo>
                    <a:pt x="5515" y="1914"/>
                  </a:lnTo>
                  <a:lnTo>
                    <a:pt x="5509" y="1883"/>
                  </a:lnTo>
                  <a:lnTo>
                    <a:pt x="5503" y="1852"/>
                  </a:lnTo>
                  <a:lnTo>
                    <a:pt x="5497" y="1821"/>
                  </a:lnTo>
                  <a:lnTo>
                    <a:pt x="5491" y="1790"/>
                  </a:lnTo>
                  <a:lnTo>
                    <a:pt x="5485" y="1759"/>
                  </a:lnTo>
                  <a:lnTo>
                    <a:pt x="5479" y="1728"/>
                  </a:lnTo>
                  <a:lnTo>
                    <a:pt x="5472" y="1697"/>
                  </a:lnTo>
                  <a:lnTo>
                    <a:pt x="5466" y="1666"/>
                  </a:lnTo>
                  <a:lnTo>
                    <a:pt x="5460" y="1635"/>
                  </a:lnTo>
                  <a:lnTo>
                    <a:pt x="5454" y="1604"/>
                  </a:lnTo>
                  <a:lnTo>
                    <a:pt x="5448" y="1573"/>
                  </a:lnTo>
                  <a:lnTo>
                    <a:pt x="5442" y="1542"/>
                  </a:lnTo>
                  <a:lnTo>
                    <a:pt x="5435" y="1511"/>
                  </a:lnTo>
                  <a:lnTo>
                    <a:pt x="5429" y="1480"/>
                  </a:lnTo>
                  <a:lnTo>
                    <a:pt x="5423" y="1449"/>
                  </a:lnTo>
                  <a:lnTo>
                    <a:pt x="5417" y="1418"/>
                  </a:lnTo>
                  <a:lnTo>
                    <a:pt x="5411" y="1388"/>
                  </a:lnTo>
                  <a:lnTo>
                    <a:pt x="5405" y="1357"/>
                  </a:lnTo>
                  <a:lnTo>
                    <a:pt x="5399" y="1326"/>
                  </a:lnTo>
                  <a:lnTo>
                    <a:pt x="5374" y="1202"/>
                  </a:lnTo>
                  <a:lnTo>
                    <a:pt x="5368" y="1171"/>
                  </a:lnTo>
                  <a:lnTo>
                    <a:pt x="5356" y="1109"/>
                  </a:lnTo>
                  <a:lnTo>
                    <a:pt x="5350" y="1078"/>
                  </a:lnTo>
                  <a:lnTo>
                    <a:pt x="5337" y="1017"/>
                  </a:lnTo>
                  <a:lnTo>
                    <a:pt x="5331" y="986"/>
                  </a:lnTo>
                  <a:lnTo>
                    <a:pt x="5325" y="955"/>
                  </a:lnTo>
                  <a:lnTo>
                    <a:pt x="5319" y="924"/>
                  </a:lnTo>
                  <a:lnTo>
                    <a:pt x="5313" y="893"/>
                  </a:lnTo>
                  <a:lnTo>
                    <a:pt x="5301" y="832"/>
                  </a:lnTo>
                  <a:lnTo>
                    <a:pt x="5295" y="801"/>
                  </a:lnTo>
                  <a:lnTo>
                    <a:pt x="5288" y="770"/>
                  </a:lnTo>
                  <a:lnTo>
                    <a:pt x="5282" y="739"/>
                  </a:lnTo>
                  <a:lnTo>
                    <a:pt x="5270" y="678"/>
                  </a:lnTo>
                  <a:lnTo>
                    <a:pt x="5264" y="647"/>
                  </a:lnTo>
                  <a:lnTo>
                    <a:pt x="5258" y="616"/>
                  </a:lnTo>
                  <a:lnTo>
                    <a:pt x="5246" y="555"/>
                  </a:lnTo>
                  <a:lnTo>
                    <a:pt x="5234" y="494"/>
                  </a:lnTo>
                  <a:lnTo>
                    <a:pt x="5228" y="463"/>
                  </a:lnTo>
                  <a:lnTo>
                    <a:pt x="5221" y="433"/>
                  </a:lnTo>
                  <a:lnTo>
                    <a:pt x="5215" y="402"/>
                  </a:lnTo>
                  <a:lnTo>
                    <a:pt x="5209" y="371"/>
                  </a:lnTo>
                  <a:lnTo>
                    <a:pt x="5203" y="341"/>
                  </a:lnTo>
                  <a:lnTo>
                    <a:pt x="5197" y="310"/>
                  </a:lnTo>
                  <a:lnTo>
                    <a:pt x="5191" y="280"/>
                  </a:lnTo>
                  <a:lnTo>
                    <a:pt x="5190" y="279"/>
                  </a:lnTo>
                  <a:lnTo>
                    <a:pt x="5166" y="275"/>
                  </a:lnTo>
                  <a:lnTo>
                    <a:pt x="5167" y="277"/>
                  </a:lnTo>
                  <a:lnTo>
                    <a:pt x="5168" y="277"/>
                  </a:lnTo>
                  <a:lnTo>
                    <a:pt x="5170" y="277"/>
                  </a:lnTo>
                  <a:lnTo>
                    <a:pt x="5172" y="277"/>
                  </a:lnTo>
                  <a:lnTo>
                    <a:pt x="5174" y="278"/>
                  </a:lnTo>
                  <a:lnTo>
                    <a:pt x="5173" y="281"/>
                  </a:lnTo>
                  <a:lnTo>
                    <a:pt x="5172" y="285"/>
                  </a:lnTo>
                  <a:lnTo>
                    <a:pt x="5171" y="288"/>
                  </a:lnTo>
                  <a:lnTo>
                    <a:pt x="5161" y="286"/>
                  </a:lnTo>
                  <a:lnTo>
                    <a:pt x="5158" y="284"/>
                  </a:lnTo>
                  <a:lnTo>
                    <a:pt x="5154" y="277"/>
                  </a:lnTo>
                  <a:lnTo>
                    <a:pt x="5152" y="275"/>
                  </a:lnTo>
                  <a:lnTo>
                    <a:pt x="5150" y="273"/>
                  </a:lnTo>
                  <a:lnTo>
                    <a:pt x="5146" y="272"/>
                  </a:lnTo>
                  <a:lnTo>
                    <a:pt x="5138" y="266"/>
                  </a:lnTo>
                  <a:lnTo>
                    <a:pt x="5123" y="263"/>
                  </a:lnTo>
                  <a:lnTo>
                    <a:pt x="5119" y="260"/>
                  </a:lnTo>
                  <a:lnTo>
                    <a:pt x="5116" y="259"/>
                  </a:lnTo>
                  <a:lnTo>
                    <a:pt x="5115" y="261"/>
                  </a:lnTo>
                  <a:lnTo>
                    <a:pt x="5114" y="263"/>
                  </a:lnTo>
                  <a:lnTo>
                    <a:pt x="5112" y="264"/>
                  </a:lnTo>
                  <a:lnTo>
                    <a:pt x="5110" y="264"/>
                  </a:lnTo>
                  <a:lnTo>
                    <a:pt x="5108" y="263"/>
                  </a:lnTo>
                  <a:lnTo>
                    <a:pt x="5106" y="256"/>
                  </a:lnTo>
                  <a:lnTo>
                    <a:pt x="5101" y="254"/>
                  </a:lnTo>
                  <a:lnTo>
                    <a:pt x="5089" y="255"/>
                  </a:lnTo>
                  <a:lnTo>
                    <a:pt x="5087" y="254"/>
                  </a:lnTo>
                  <a:lnTo>
                    <a:pt x="5083" y="249"/>
                  </a:lnTo>
                  <a:lnTo>
                    <a:pt x="5083" y="249"/>
                  </a:lnTo>
                  <a:lnTo>
                    <a:pt x="5082" y="249"/>
                  </a:lnTo>
                  <a:lnTo>
                    <a:pt x="5080" y="248"/>
                  </a:lnTo>
                  <a:lnTo>
                    <a:pt x="5079" y="247"/>
                  </a:lnTo>
                  <a:lnTo>
                    <a:pt x="5079" y="246"/>
                  </a:lnTo>
                  <a:lnTo>
                    <a:pt x="5079" y="244"/>
                  </a:lnTo>
                  <a:lnTo>
                    <a:pt x="5078" y="243"/>
                  </a:lnTo>
                  <a:lnTo>
                    <a:pt x="5077" y="243"/>
                  </a:lnTo>
                  <a:lnTo>
                    <a:pt x="5075" y="243"/>
                  </a:lnTo>
                  <a:lnTo>
                    <a:pt x="5075" y="242"/>
                  </a:lnTo>
                  <a:lnTo>
                    <a:pt x="5075" y="242"/>
                  </a:lnTo>
                  <a:lnTo>
                    <a:pt x="5075" y="241"/>
                  </a:lnTo>
                  <a:lnTo>
                    <a:pt x="5075" y="240"/>
                  </a:lnTo>
                  <a:lnTo>
                    <a:pt x="5073" y="238"/>
                  </a:lnTo>
                  <a:lnTo>
                    <a:pt x="5068" y="237"/>
                  </a:lnTo>
                  <a:lnTo>
                    <a:pt x="5066" y="234"/>
                  </a:lnTo>
                  <a:lnTo>
                    <a:pt x="5066" y="234"/>
                  </a:lnTo>
                  <a:lnTo>
                    <a:pt x="5067" y="233"/>
                  </a:lnTo>
                  <a:lnTo>
                    <a:pt x="5068" y="233"/>
                  </a:lnTo>
                  <a:lnTo>
                    <a:pt x="5069" y="234"/>
                  </a:lnTo>
                  <a:lnTo>
                    <a:pt x="5065" y="232"/>
                  </a:lnTo>
                  <a:lnTo>
                    <a:pt x="5064" y="231"/>
                  </a:lnTo>
                  <a:lnTo>
                    <a:pt x="5063" y="233"/>
                  </a:lnTo>
                  <a:lnTo>
                    <a:pt x="5062" y="234"/>
                  </a:lnTo>
                  <a:lnTo>
                    <a:pt x="5061" y="235"/>
                  </a:lnTo>
                  <a:lnTo>
                    <a:pt x="5060" y="235"/>
                  </a:lnTo>
                  <a:lnTo>
                    <a:pt x="5059" y="234"/>
                  </a:lnTo>
                  <a:lnTo>
                    <a:pt x="5059" y="228"/>
                  </a:lnTo>
                  <a:lnTo>
                    <a:pt x="5058" y="226"/>
                  </a:lnTo>
                  <a:lnTo>
                    <a:pt x="5054" y="226"/>
                  </a:lnTo>
                  <a:lnTo>
                    <a:pt x="5035" y="217"/>
                  </a:lnTo>
                  <a:lnTo>
                    <a:pt x="5031" y="217"/>
                  </a:lnTo>
                  <a:lnTo>
                    <a:pt x="5032" y="218"/>
                  </a:lnTo>
                  <a:lnTo>
                    <a:pt x="5031" y="219"/>
                  </a:lnTo>
                  <a:lnTo>
                    <a:pt x="5030" y="220"/>
                  </a:lnTo>
                  <a:lnTo>
                    <a:pt x="5028" y="221"/>
                  </a:lnTo>
                  <a:lnTo>
                    <a:pt x="5027" y="220"/>
                  </a:lnTo>
                  <a:lnTo>
                    <a:pt x="5025" y="217"/>
                  </a:lnTo>
                  <a:lnTo>
                    <a:pt x="5024" y="215"/>
                  </a:lnTo>
                  <a:lnTo>
                    <a:pt x="5023" y="215"/>
                  </a:lnTo>
                  <a:lnTo>
                    <a:pt x="5017" y="218"/>
                  </a:lnTo>
                  <a:lnTo>
                    <a:pt x="5016" y="217"/>
                  </a:lnTo>
                  <a:lnTo>
                    <a:pt x="5015" y="216"/>
                  </a:lnTo>
                  <a:lnTo>
                    <a:pt x="5014" y="215"/>
                  </a:lnTo>
                  <a:lnTo>
                    <a:pt x="5013" y="214"/>
                  </a:lnTo>
                  <a:lnTo>
                    <a:pt x="5007" y="212"/>
                  </a:lnTo>
                  <a:lnTo>
                    <a:pt x="5004" y="212"/>
                  </a:lnTo>
                  <a:lnTo>
                    <a:pt x="5003" y="213"/>
                  </a:lnTo>
                  <a:lnTo>
                    <a:pt x="5003" y="217"/>
                  </a:lnTo>
                  <a:lnTo>
                    <a:pt x="5004" y="221"/>
                  </a:lnTo>
                  <a:lnTo>
                    <a:pt x="5005" y="224"/>
                  </a:lnTo>
                  <a:lnTo>
                    <a:pt x="5007" y="227"/>
                  </a:lnTo>
                  <a:lnTo>
                    <a:pt x="5005" y="229"/>
                  </a:lnTo>
                  <a:lnTo>
                    <a:pt x="5004" y="226"/>
                  </a:lnTo>
                  <a:lnTo>
                    <a:pt x="4999" y="217"/>
                  </a:lnTo>
                  <a:lnTo>
                    <a:pt x="4999" y="216"/>
                  </a:lnTo>
                  <a:lnTo>
                    <a:pt x="4999" y="216"/>
                  </a:lnTo>
                  <a:lnTo>
                    <a:pt x="4988" y="220"/>
                  </a:lnTo>
                  <a:lnTo>
                    <a:pt x="4986" y="219"/>
                  </a:lnTo>
                  <a:lnTo>
                    <a:pt x="4984" y="215"/>
                  </a:lnTo>
                  <a:lnTo>
                    <a:pt x="4984" y="214"/>
                  </a:lnTo>
                  <a:lnTo>
                    <a:pt x="4983" y="215"/>
                  </a:lnTo>
                  <a:lnTo>
                    <a:pt x="4983" y="216"/>
                  </a:lnTo>
                  <a:lnTo>
                    <a:pt x="4984" y="218"/>
                  </a:lnTo>
                  <a:lnTo>
                    <a:pt x="4984" y="220"/>
                  </a:lnTo>
                  <a:lnTo>
                    <a:pt x="4983" y="221"/>
                  </a:lnTo>
                  <a:lnTo>
                    <a:pt x="4976" y="223"/>
                  </a:lnTo>
                  <a:lnTo>
                    <a:pt x="4974" y="223"/>
                  </a:lnTo>
                  <a:lnTo>
                    <a:pt x="4970" y="221"/>
                  </a:lnTo>
                  <a:lnTo>
                    <a:pt x="4968" y="221"/>
                  </a:lnTo>
                  <a:lnTo>
                    <a:pt x="4965" y="225"/>
                  </a:lnTo>
                  <a:lnTo>
                    <a:pt x="4963" y="226"/>
                  </a:lnTo>
                  <a:lnTo>
                    <a:pt x="4960" y="226"/>
                  </a:lnTo>
                  <a:lnTo>
                    <a:pt x="4959" y="226"/>
                  </a:lnTo>
                  <a:lnTo>
                    <a:pt x="4958" y="228"/>
                  </a:lnTo>
                  <a:lnTo>
                    <a:pt x="4958" y="230"/>
                  </a:lnTo>
                  <a:lnTo>
                    <a:pt x="4958" y="230"/>
                  </a:lnTo>
                  <a:lnTo>
                    <a:pt x="4956" y="229"/>
                  </a:lnTo>
                  <a:lnTo>
                    <a:pt x="4955" y="229"/>
                  </a:lnTo>
                  <a:lnTo>
                    <a:pt x="4954" y="229"/>
                  </a:lnTo>
                  <a:lnTo>
                    <a:pt x="4953" y="229"/>
                  </a:lnTo>
                  <a:lnTo>
                    <a:pt x="4952" y="227"/>
                  </a:lnTo>
                  <a:lnTo>
                    <a:pt x="4950" y="227"/>
                  </a:lnTo>
                  <a:lnTo>
                    <a:pt x="4947" y="229"/>
                  </a:lnTo>
                  <a:lnTo>
                    <a:pt x="4948" y="231"/>
                  </a:lnTo>
                  <a:lnTo>
                    <a:pt x="4949" y="233"/>
                  </a:lnTo>
                  <a:lnTo>
                    <a:pt x="4951" y="235"/>
                  </a:lnTo>
                  <a:lnTo>
                    <a:pt x="4951" y="243"/>
                  </a:lnTo>
                  <a:lnTo>
                    <a:pt x="4950" y="247"/>
                  </a:lnTo>
                  <a:lnTo>
                    <a:pt x="4950" y="249"/>
                  </a:lnTo>
                  <a:lnTo>
                    <a:pt x="4949" y="246"/>
                  </a:lnTo>
                  <a:lnTo>
                    <a:pt x="4949" y="245"/>
                  </a:lnTo>
                  <a:lnTo>
                    <a:pt x="4949" y="243"/>
                  </a:lnTo>
                  <a:lnTo>
                    <a:pt x="4949" y="242"/>
                  </a:lnTo>
                  <a:lnTo>
                    <a:pt x="4948" y="240"/>
                  </a:lnTo>
                  <a:lnTo>
                    <a:pt x="4948" y="239"/>
                  </a:lnTo>
                  <a:lnTo>
                    <a:pt x="4948" y="237"/>
                  </a:lnTo>
                  <a:lnTo>
                    <a:pt x="4947" y="235"/>
                  </a:lnTo>
                  <a:lnTo>
                    <a:pt x="4945" y="234"/>
                  </a:lnTo>
                  <a:lnTo>
                    <a:pt x="4943" y="233"/>
                  </a:lnTo>
                  <a:lnTo>
                    <a:pt x="4942" y="235"/>
                  </a:lnTo>
                  <a:lnTo>
                    <a:pt x="4942" y="237"/>
                  </a:lnTo>
                  <a:lnTo>
                    <a:pt x="4939" y="239"/>
                  </a:lnTo>
                  <a:lnTo>
                    <a:pt x="4925" y="241"/>
                  </a:lnTo>
                  <a:lnTo>
                    <a:pt x="4916" y="247"/>
                  </a:lnTo>
                  <a:lnTo>
                    <a:pt x="4913" y="254"/>
                  </a:lnTo>
                  <a:lnTo>
                    <a:pt x="4911" y="256"/>
                  </a:lnTo>
                  <a:lnTo>
                    <a:pt x="4903" y="259"/>
                  </a:lnTo>
                  <a:lnTo>
                    <a:pt x="4893" y="258"/>
                  </a:lnTo>
                  <a:lnTo>
                    <a:pt x="4890" y="256"/>
                  </a:lnTo>
                  <a:lnTo>
                    <a:pt x="4889" y="257"/>
                  </a:lnTo>
                  <a:lnTo>
                    <a:pt x="4885" y="261"/>
                  </a:lnTo>
                  <a:lnTo>
                    <a:pt x="4868" y="258"/>
                  </a:lnTo>
                  <a:lnTo>
                    <a:pt x="4860" y="261"/>
                  </a:lnTo>
                  <a:lnTo>
                    <a:pt x="4858" y="260"/>
                  </a:lnTo>
                  <a:lnTo>
                    <a:pt x="4862" y="253"/>
                  </a:lnTo>
                  <a:lnTo>
                    <a:pt x="4863" y="251"/>
                  </a:lnTo>
                  <a:lnTo>
                    <a:pt x="4863" y="250"/>
                  </a:lnTo>
                  <a:lnTo>
                    <a:pt x="4854" y="254"/>
                  </a:lnTo>
                  <a:lnTo>
                    <a:pt x="4852" y="253"/>
                  </a:lnTo>
                  <a:lnTo>
                    <a:pt x="4847" y="251"/>
                  </a:lnTo>
                  <a:lnTo>
                    <a:pt x="4845" y="250"/>
                  </a:lnTo>
                  <a:lnTo>
                    <a:pt x="4843" y="249"/>
                  </a:lnTo>
                  <a:lnTo>
                    <a:pt x="4840" y="244"/>
                  </a:lnTo>
                  <a:lnTo>
                    <a:pt x="4839" y="242"/>
                  </a:lnTo>
                  <a:lnTo>
                    <a:pt x="4837" y="243"/>
                  </a:lnTo>
                  <a:lnTo>
                    <a:pt x="4836" y="243"/>
                  </a:lnTo>
                  <a:lnTo>
                    <a:pt x="4835" y="244"/>
                  </a:lnTo>
                  <a:lnTo>
                    <a:pt x="4834" y="247"/>
                  </a:lnTo>
                  <a:lnTo>
                    <a:pt x="4833" y="248"/>
                  </a:lnTo>
                  <a:lnTo>
                    <a:pt x="4832" y="248"/>
                  </a:lnTo>
                  <a:lnTo>
                    <a:pt x="4833" y="246"/>
                  </a:lnTo>
                  <a:lnTo>
                    <a:pt x="4832" y="244"/>
                  </a:lnTo>
                  <a:lnTo>
                    <a:pt x="4829" y="242"/>
                  </a:lnTo>
                  <a:lnTo>
                    <a:pt x="4823" y="238"/>
                  </a:lnTo>
                  <a:lnTo>
                    <a:pt x="4819" y="236"/>
                  </a:lnTo>
                  <a:lnTo>
                    <a:pt x="4813" y="230"/>
                  </a:lnTo>
                  <a:lnTo>
                    <a:pt x="4810" y="228"/>
                  </a:lnTo>
                  <a:lnTo>
                    <a:pt x="4811" y="233"/>
                  </a:lnTo>
                  <a:lnTo>
                    <a:pt x="4810" y="233"/>
                  </a:lnTo>
                  <a:lnTo>
                    <a:pt x="4806" y="230"/>
                  </a:lnTo>
                  <a:lnTo>
                    <a:pt x="4806" y="231"/>
                  </a:lnTo>
                  <a:lnTo>
                    <a:pt x="4804" y="233"/>
                  </a:lnTo>
                  <a:lnTo>
                    <a:pt x="4803" y="234"/>
                  </a:lnTo>
                  <a:lnTo>
                    <a:pt x="4795" y="234"/>
                  </a:lnTo>
                  <a:lnTo>
                    <a:pt x="4783" y="229"/>
                  </a:lnTo>
                  <a:lnTo>
                    <a:pt x="4768" y="232"/>
                  </a:lnTo>
                  <a:lnTo>
                    <a:pt x="4745" y="232"/>
                  </a:lnTo>
                  <a:lnTo>
                    <a:pt x="4737" y="233"/>
                  </a:lnTo>
                  <a:lnTo>
                    <a:pt x="4735" y="234"/>
                  </a:lnTo>
                  <a:lnTo>
                    <a:pt x="4735" y="237"/>
                  </a:lnTo>
                  <a:lnTo>
                    <a:pt x="4718" y="240"/>
                  </a:lnTo>
                  <a:lnTo>
                    <a:pt x="4712" y="239"/>
                  </a:lnTo>
                  <a:lnTo>
                    <a:pt x="4712" y="239"/>
                  </a:lnTo>
                  <a:lnTo>
                    <a:pt x="4711" y="237"/>
                  </a:lnTo>
                  <a:lnTo>
                    <a:pt x="4710" y="237"/>
                  </a:lnTo>
                  <a:lnTo>
                    <a:pt x="4710" y="237"/>
                  </a:lnTo>
                  <a:lnTo>
                    <a:pt x="4709" y="238"/>
                  </a:lnTo>
                  <a:lnTo>
                    <a:pt x="4709" y="238"/>
                  </a:lnTo>
                  <a:lnTo>
                    <a:pt x="4695" y="235"/>
                  </a:lnTo>
                  <a:lnTo>
                    <a:pt x="4675" y="235"/>
                  </a:lnTo>
                  <a:lnTo>
                    <a:pt x="4667" y="232"/>
                  </a:lnTo>
                  <a:lnTo>
                    <a:pt x="4665" y="231"/>
                  </a:lnTo>
                  <a:lnTo>
                    <a:pt x="4666" y="230"/>
                  </a:lnTo>
                  <a:lnTo>
                    <a:pt x="4666" y="229"/>
                  </a:lnTo>
                  <a:lnTo>
                    <a:pt x="4666" y="226"/>
                  </a:lnTo>
                  <a:lnTo>
                    <a:pt x="4666" y="225"/>
                  </a:lnTo>
                  <a:lnTo>
                    <a:pt x="4665" y="225"/>
                  </a:lnTo>
                  <a:lnTo>
                    <a:pt x="4664" y="224"/>
                  </a:lnTo>
                  <a:lnTo>
                    <a:pt x="4664" y="224"/>
                  </a:lnTo>
                  <a:lnTo>
                    <a:pt x="4664" y="221"/>
                  </a:lnTo>
                  <a:lnTo>
                    <a:pt x="4664" y="220"/>
                  </a:lnTo>
                  <a:lnTo>
                    <a:pt x="4665" y="219"/>
                  </a:lnTo>
                  <a:lnTo>
                    <a:pt x="4663" y="217"/>
                  </a:lnTo>
                  <a:lnTo>
                    <a:pt x="4661" y="216"/>
                  </a:lnTo>
                  <a:lnTo>
                    <a:pt x="4659" y="215"/>
                  </a:lnTo>
                  <a:lnTo>
                    <a:pt x="4658" y="215"/>
                  </a:lnTo>
                  <a:lnTo>
                    <a:pt x="4652" y="218"/>
                  </a:lnTo>
                  <a:lnTo>
                    <a:pt x="4651" y="218"/>
                  </a:lnTo>
                  <a:lnTo>
                    <a:pt x="4651" y="216"/>
                  </a:lnTo>
                  <a:lnTo>
                    <a:pt x="4650" y="215"/>
                  </a:lnTo>
                  <a:lnTo>
                    <a:pt x="4649" y="215"/>
                  </a:lnTo>
                  <a:lnTo>
                    <a:pt x="4648" y="216"/>
                  </a:lnTo>
                  <a:lnTo>
                    <a:pt x="4647" y="216"/>
                  </a:lnTo>
                  <a:lnTo>
                    <a:pt x="4645" y="216"/>
                  </a:lnTo>
                  <a:lnTo>
                    <a:pt x="4645" y="215"/>
                  </a:lnTo>
                  <a:lnTo>
                    <a:pt x="4640" y="209"/>
                  </a:lnTo>
                  <a:lnTo>
                    <a:pt x="4637" y="208"/>
                  </a:lnTo>
                  <a:lnTo>
                    <a:pt x="4632" y="208"/>
                  </a:lnTo>
                  <a:lnTo>
                    <a:pt x="4630" y="209"/>
                  </a:lnTo>
                  <a:lnTo>
                    <a:pt x="4624" y="217"/>
                  </a:lnTo>
                  <a:lnTo>
                    <a:pt x="4621" y="219"/>
                  </a:lnTo>
                  <a:lnTo>
                    <a:pt x="4611" y="218"/>
                  </a:lnTo>
                  <a:lnTo>
                    <a:pt x="4612" y="214"/>
                  </a:lnTo>
                  <a:lnTo>
                    <a:pt x="4611" y="210"/>
                  </a:lnTo>
                  <a:lnTo>
                    <a:pt x="4610" y="207"/>
                  </a:lnTo>
                  <a:lnTo>
                    <a:pt x="4607" y="204"/>
                  </a:lnTo>
                  <a:lnTo>
                    <a:pt x="4605" y="203"/>
                  </a:lnTo>
                  <a:lnTo>
                    <a:pt x="4600" y="202"/>
                  </a:lnTo>
                  <a:lnTo>
                    <a:pt x="4600" y="201"/>
                  </a:lnTo>
                  <a:lnTo>
                    <a:pt x="4597" y="198"/>
                  </a:lnTo>
                  <a:lnTo>
                    <a:pt x="4594" y="197"/>
                  </a:lnTo>
                  <a:lnTo>
                    <a:pt x="4589" y="199"/>
                  </a:lnTo>
                  <a:lnTo>
                    <a:pt x="4587" y="199"/>
                  </a:lnTo>
                  <a:lnTo>
                    <a:pt x="4580" y="194"/>
                  </a:lnTo>
                  <a:lnTo>
                    <a:pt x="4579" y="195"/>
                  </a:lnTo>
                  <a:lnTo>
                    <a:pt x="4577" y="197"/>
                  </a:lnTo>
                  <a:lnTo>
                    <a:pt x="4576" y="197"/>
                  </a:lnTo>
                  <a:lnTo>
                    <a:pt x="4575" y="196"/>
                  </a:lnTo>
                  <a:lnTo>
                    <a:pt x="4575" y="195"/>
                  </a:lnTo>
                  <a:lnTo>
                    <a:pt x="4574" y="193"/>
                  </a:lnTo>
                  <a:lnTo>
                    <a:pt x="4572" y="191"/>
                  </a:lnTo>
                  <a:lnTo>
                    <a:pt x="4570" y="189"/>
                  </a:lnTo>
                  <a:lnTo>
                    <a:pt x="4547" y="182"/>
                  </a:lnTo>
                  <a:lnTo>
                    <a:pt x="4545" y="184"/>
                  </a:lnTo>
                  <a:lnTo>
                    <a:pt x="4546" y="185"/>
                  </a:lnTo>
                  <a:lnTo>
                    <a:pt x="4544" y="187"/>
                  </a:lnTo>
                  <a:lnTo>
                    <a:pt x="4536" y="186"/>
                  </a:lnTo>
                  <a:lnTo>
                    <a:pt x="4537" y="185"/>
                  </a:lnTo>
                  <a:lnTo>
                    <a:pt x="4537" y="185"/>
                  </a:lnTo>
                  <a:lnTo>
                    <a:pt x="4538" y="184"/>
                  </a:lnTo>
                  <a:lnTo>
                    <a:pt x="4538" y="183"/>
                  </a:lnTo>
                  <a:lnTo>
                    <a:pt x="4536" y="180"/>
                  </a:lnTo>
                  <a:lnTo>
                    <a:pt x="4534" y="180"/>
                  </a:lnTo>
                  <a:lnTo>
                    <a:pt x="4531" y="183"/>
                  </a:lnTo>
                  <a:lnTo>
                    <a:pt x="4519" y="184"/>
                  </a:lnTo>
                  <a:lnTo>
                    <a:pt x="4515" y="187"/>
                  </a:lnTo>
                  <a:lnTo>
                    <a:pt x="4513" y="187"/>
                  </a:lnTo>
                  <a:lnTo>
                    <a:pt x="4508" y="184"/>
                  </a:lnTo>
                  <a:lnTo>
                    <a:pt x="4507" y="184"/>
                  </a:lnTo>
                  <a:lnTo>
                    <a:pt x="4491" y="200"/>
                  </a:lnTo>
                  <a:lnTo>
                    <a:pt x="4481" y="201"/>
                  </a:lnTo>
                  <a:lnTo>
                    <a:pt x="4472" y="207"/>
                  </a:lnTo>
                  <a:lnTo>
                    <a:pt x="4469" y="207"/>
                  </a:lnTo>
                  <a:lnTo>
                    <a:pt x="4469" y="206"/>
                  </a:lnTo>
                  <a:lnTo>
                    <a:pt x="4472" y="196"/>
                  </a:lnTo>
                  <a:lnTo>
                    <a:pt x="4472" y="193"/>
                  </a:lnTo>
                  <a:lnTo>
                    <a:pt x="4471" y="190"/>
                  </a:lnTo>
                  <a:lnTo>
                    <a:pt x="4468" y="191"/>
                  </a:lnTo>
                  <a:lnTo>
                    <a:pt x="4465" y="194"/>
                  </a:lnTo>
                  <a:lnTo>
                    <a:pt x="4463" y="194"/>
                  </a:lnTo>
                  <a:lnTo>
                    <a:pt x="4462" y="193"/>
                  </a:lnTo>
                  <a:lnTo>
                    <a:pt x="4461" y="191"/>
                  </a:lnTo>
                  <a:lnTo>
                    <a:pt x="4461" y="189"/>
                  </a:lnTo>
                  <a:lnTo>
                    <a:pt x="4460" y="187"/>
                  </a:lnTo>
                  <a:lnTo>
                    <a:pt x="4459" y="187"/>
                  </a:lnTo>
                  <a:lnTo>
                    <a:pt x="4457" y="189"/>
                  </a:lnTo>
                  <a:lnTo>
                    <a:pt x="4456" y="189"/>
                  </a:lnTo>
                  <a:lnTo>
                    <a:pt x="4455" y="189"/>
                  </a:lnTo>
                  <a:lnTo>
                    <a:pt x="4454" y="188"/>
                  </a:lnTo>
                  <a:lnTo>
                    <a:pt x="4453" y="188"/>
                  </a:lnTo>
                  <a:lnTo>
                    <a:pt x="4440" y="190"/>
                  </a:lnTo>
                  <a:lnTo>
                    <a:pt x="4441" y="192"/>
                  </a:lnTo>
                  <a:lnTo>
                    <a:pt x="4442" y="194"/>
                  </a:lnTo>
                  <a:lnTo>
                    <a:pt x="4444" y="195"/>
                  </a:lnTo>
                  <a:lnTo>
                    <a:pt x="4443" y="196"/>
                  </a:lnTo>
                  <a:lnTo>
                    <a:pt x="4439" y="195"/>
                  </a:lnTo>
                  <a:lnTo>
                    <a:pt x="4437" y="194"/>
                  </a:lnTo>
                  <a:lnTo>
                    <a:pt x="4437" y="195"/>
                  </a:lnTo>
                  <a:lnTo>
                    <a:pt x="4436" y="197"/>
                  </a:lnTo>
                  <a:lnTo>
                    <a:pt x="4436" y="197"/>
                  </a:lnTo>
                  <a:lnTo>
                    <a:pt x="4429" y="198"/>
                  </a:lnTo>
                  <a:lnTo>
                    <a:pt x="4428" y="198"/>
                  </a:lnTo>
                  <a:lnTo>
                    <a:pt x="4428" y="200"/>
                  </a:lnTo>
                  <a:lnTo>
                    <a:pt x="4427" y="201"/>
                  </a:lnTo>
                  <a:lnTo>
                    <a:pt x="4412" y="203"/>
                  </a:lnTo>
                  <a:lnTo>
                    <a:pt x="4411" y="205"/>
                  </a:lnTo>
                  <a:lnTo>
                    <a:pt x="4410" y="208"/>
                  </a:lnTo>
                  <a:lnTo>
                    <a:pt x="4411" y="213"/>
                  </a:lnTo>
                  <a:lnTo>
                    <a:pt x="4413" y="216"/>
                  </a:lnTo>
                  <a:lnTo>
                    <a:pt x="4413" y="217"/>
                  </a:lnTo>
                  <a:lnTo>
                    <a:pt x="4410" y="218"/>
                  </a:lnTo>
                  <a:lnTo>
                    <a:pt x="4408" y="218"/>
                  </a:lnTo>
                  <a:lnTo>
                    <a:pt x="4405" y="213"/>
                  </a:lnTo>
                  <a:lnTo>
                    <a:pt x="4403" y="212"/>
                  </a:lnTo>
                  <a:lnTo>
                    <a:pt x="4401" y="210"/>
                  </a:lnTo>
                  <a:lnTo>
                    <a:pt x="4400" y="208"/>
                  </a:lnTo>
                  <a:lnTo>
                    <a:pt x="4396" y="208"/>
                  </a:lnTo>
                  <a:lnTo>
                    <a:pt x="4392" y="206"/>
                  </a:lnTo>
                  <a:lnTo>
                    <a:pt x="4371" y="207"/>
                  </a:lnTo>
                  <a:lnTo>
                    <a:pt x="4353" y="205"/>
                  </a:lnTo>
                  <a:lnTo>
                    <a:pt x="4356" y="198"/>
                  </a:lnTo>
                  <a:lnTo>
                    <a:pt x="4360" y="195"/>
                  </a:lnTo>
                  <a:lnTo>
                    <a:pt x="4367" y="193"/>
                  </a:lnTo>
                  <a:lnTo>
                    <a:pt x="4363" y="192"/>
                  </a:lnTo>
                  <a:lnTo>
                    <a:pt x="4361" y="190"/>
                  </a:lnTo>
                  <a:lnTo>
                    <a:pt x="4362" y="189"/>
                  </a:lnTo>
                  <a:lnTo>
                    <a:pt x="4366" y="190"/>
                  </a:lnTo>
                  <a:lnTo>
                    <a:pt x="4367" y="188"/>
                  </a:lnTo>
                  <a:lnTo>
                    <a:pt x="4369" y="183"/>
                  </a:lnTo>
                  <a:lnTo>
                    <a:pt x="4369" y="182"/>
                  </a:lnTo>
                  <a:lnTo>
                    <a:pt x="4371" y="181"/>
                  </a:lnTo>
                  <a:lnTo>
                    <a:pt x="4369" y="179"/>
                  </a:lnTo>
                  <a:lnTo>
                    <a:pt x="4362" y="181"/>
                  </a:lnTo>
                  <a:lnTo>
                    <a:pt x="4353" y="179"/>
                  </a:lnTo>
                  <a:lnTo>
                    <a:pt x="4317" y="183"/>
                  </a:lnTo>
                  <a:lnTo>
                    <a:pt x="4314" y="185"/>
                  </a:lnTo>
                  <a:lnTo>
                    <a:pt x="4312" y="186"/>
                  </a:lnTo>
                  <a:lnTo>
                    <a:pt x="4311" y="185"/>
                  </a:lnTo>
                  <a:lnTo>
                    <a:pt x="4309" y="183"/>
                  </a:lnTo>
                  <a:lnTo>
                    <a:pt x="4308" y="183"/>
                  </a:lnTo>
                  <a:lnTo>
                    <a:pt x="4306" y="183"/>
                  </a:lnTo>
                  <a:lnTo>
                    <a:pt x="4305" y="183"/>
                  </a:lnTo>
                  <a:lnTo>
                    <a:pt x="4306" y="180"/>
                  </a:lnTo>
                  <a:lnTo>
                    <a:pt x="4308" y="178"/>
                  </a:lnTo>
                  <a:lnTo>
                    <a:pt x="4311" y="176"/>
                  </a:lnTo>
                  <a:lnTo>
                    <a:pt x="4313" y="175"/>
                  </a:lnTo>
                  <a:lnTo>
                    <a:pt x="4317" y="178"/>
                  </a:lnTo>
                  <a:lnTo>
                    <a:pt x="4320" y="177"/>
                  </a:lnTo>
                  <a:lnTo>
                    <a:pt x="4339" y="177"/>
                  </a:lnTo>
                  <a:lnTo>
                    <a:pt x="4343" y="178"/>
                  </a:lnTo>
                  <a:lnTo>
                    <a:pt x="4345" y="177"/>
                  </a:lnTo>
                  <a:lnTo>
                    <a:pt x="4343" y="173"/>
                  </a:lnTo>
                  <a:lnTo>
                    <a:pt x="4339" y="173"/>
                  </a:lnTo>
                  <a:lnTo>
                    <a:pt x="4332" y="174"/>
                  </a:lnTo>
                  <a:lnTo>
                    <a:pt x="4318" y="168"/>
                  </a:lnTo>
                  <a:lnTo>
                    <a:pt x="4315" y="165"/>
                  </a:lnTo>
                  <a:lnTo>
                    <a:pt x="4313" y="160"/>
                  </a:lnTo>
                  <a:lnTo>
                    <a:pt x="4313" y="155"/>
                  </a:lnTo>
                  <a:lnTo>
                    <a:pt x="4313" y="153"/>
                  </a:lnTo>
                  <a:lnTo>
                    <a:pt x="4315" y="151"/>
                  </a:lnTo>
                  <a:lnTo>
                    <a:pt x="4318" y="151"/>
                  </a:lnTo>
                  <a:lnTo>
                    <a:pt x="4319" y="150"/>
                  </a:lnTo>
                  <a:lnTo>
                    <a:pt x="4320" y="148"/>
                  </a:lnTo>
                  <a:lnTo>
                    <a:pt x="4320" y="146"/>
                  </a:lnTo>
                  <a:lnTo>
                    <a:pt x="4318" y="145"/>
                  </a:lnTo>
                  <a:lnTo>
                    <a:pt x="4318" y="143"/>
                  </a:lnTo>
                  <a:lnTo>
                    <a:pt x="4322" y="142"/>
                  </a:lnTo>
                  <a:lnTo>
                    <a:pt x="4329" y="131"/>
                  </a:lnTo>
                  <a:lnTo>
                    <a:pt x="4333" y="128"/>
                  </a:lnTo>
                  <a:lnTo>
                    <a:pt x="4333" y="127"/>
                  </a:lnTo>
                  <a:lnTo>
                    <a:pt x="4325" y="119"/>
                  </a:lnTo>
                  <a:lnTo>
                    <a:pt x="4309" y="113"/>
                  </a:lnTo>
                  <a:lnTo>
                    <a:pt x="4297" y="113"/>
                  </a:lnTo>
                  <a:lnTo>
                    <a:pt x="4295" y="115"/>
                  </a:lnTo>
                  <a:lnTo>
                    <a:pt x="4297" y="115"/>
                  </a:lnTo>
                  <a:lnTo>
                    <a:pt x="4299" y="116"/>
                  </a:lnTo>
                  <a:lnTo>
                    <a:pt x="4300" y="118"/>
                  </a:lnTo>
                  <a:lnTo>
                    <a:pt x="4301" y="122"/>
                  </a:lnTo>
                  <a:lnTo>
                    <a:pt x="4299" y="127"/>
                  </a:lnTo>
                  <a:lnTo>
                    <a:pt x="4297" y="127"/>
                  </a:lnTo>
                  <a:lnTo>
                    <a:pt x="4295" y="123"/>
                  </a:lnTo>
                  <a:lnTo>
                    <a:pt x="4293" y="120"/>
                  </a:lnTo>
                  <a:lnTo>
                    <a:pt x="4292" y="119"/>
                  </a:lnTo>
                  <a:lnTo>
                    <a:pt x="4291" y="116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88" y="114"/>
                  </a:lnTo>
                  <a:lnTo>
                    <a:pt x="4288" y="116"/>
                  </a:lnTo>
                  <a:lnTo>
                    <a:pt x="4288" y="118"/>
                  </a:lnTo>
                  <a:lnTo>
                    <a:pt x="4287" y="119"/>
                  </a:lnTo>
                  <a:lnTo>
                    <a:pt x="4286" y="120"/>
                  </a:lnTo>
                  <a:lnTo>
                    <a:pt x="4285" y="120"/>
                  </a:lnTo>
                  <a:lnTo>
                    <a:pt x="4283" y="119"/>
                  </a:lnTo>
                  <a:lnTo>
                    <a:pt x="4282" y="117"/>
                  </a:lnTo>
                  <a:lnTo>
                    <a:pt x="4282" y="115"/>
                  </a:lnTo>
                  <a:lnTo>
                    <a:pt x="4281" y="112"/>
                  </a:lnTo>
                  <a:lnTo>
                    <a:pt x="4280" y="110"/>
                  </a:lnTo>
                  <a:lnTo>
                    <a:pt x="4280" y="109"/>
                  </a:lnTo>
                  <a:lnTo>
                    <a:pt x="4273" y="108"/>
                  </a:lnTo>
                  <a:lnTo>
                    <a:pt x="4272" y="109"/>
                  </a:lnTo>
                  <a:lnTo>
                    <a:pt x="4271" y="110"/>
                  </a:lnTo>
                  <a:lnTo>
                    <a:pt x="4271" y="111"/>
                  </a:lnTo>
                  <a:lnTo>
                    <a:pt x="4270" y="111"/>
                  </a:lnTo>
                  <a:lnTo>
                    <a:pt x="4269" y="110"/>
                  </a:lnTo>
                  <a:lnTo>
                    <a:pt x="4268" y="109"/>
                  </a:lnTo>
                  <a:lnTo>
                    <a:pt x="4267" y="109"/>
                  </a:lnTo>
                  <a:lnTo>
                    <a:pt x="4265" y="106"/>
                  </a:lnTo>
                  <a:lnTo>
                    <a:pt x="4264" y="105"/>
                  </a:lnTo>
                  <a:lnTo>
                    <a:pt x="4258" y="104"/>
                  </a:lnTo>
                  <a:lnTo>
                    <a:pt x="4254" y="105"/>
                  </a:lnTo>
                  <a:lnTo>
                    <a:pt x="4250" y="111"/>
                  </a:lnTo>
                  <a:lnTo>
                    <a:pt x="4249" y="111"/>
                  </a:lnTo>
                  <a:lnTo>
                    <a:pt x="4244" y="111"/>
                  </a:lnTo>
                  <a:lnTo>
                    <a:pt x="4239" y="114"/>
                  </a:lnTo>
                  <a:lnTo>
                    <a:pt x="4212" y="112"/>
                  </a:lnTo>
                  <a:lnTo>
                    <a:pt x="4210" y="113"/>
                  </a:lnTo>
                  <a:lnTo>
                    <a:pt x="4208" y="115"/>
                  </a:lnTo>
                  <a:lnTo>
                    <a:pt x="4205" y="123"/>
                  </a:lnTo>
                  <a:lnTo>
                    <a:pt x="4201" y="126"/>
                  </a:lnTo>
                  <a:lnTo>
                    <a:pt x="4194" y="135"/>
                  </a:lnTo>
                  <a:lnTo>
                    <a:pt x="4191" y="137"/>
                  </a:lnTo>
                  <a:lnTo>
                    <a:pt x="4188" y="138"/>
                  </a:lnTo>
                  <a:lnTo>
                    <a:pt x="4187" y="137"/>
                  </a:lnTo>
                  <a:lnTo>
                    <a:pt x="4186" y="136"/>
                  </a:lnTo>
                  <a:lnTo>
                    <a:pt x="4185" y="135"/>
                  </a:lnTo>
                  <a:lnTo>
                    <a:pt x="4186" y="133"/>
                  </a:lnTo>
                  <a:lnTo>
                    <a:pt x="4184" y="129"/>
                  </a:lnTo>
                  <a:lnTo>
                    <a:pt x="4181" y="126"/>
                  </a:lnTo>
                  <a:lnTo>
                    <a:pt x="4176" y="124"/>
                  </a:lnTo>
                  <a:lnTo>
                    <a:pt x="4172" y="124"/>
                  </a:lnTo>
                  <a:lnTo>
                    <a:pt x="4165" y="127"/>
                  </a:lnTo>
                  <a:lnTo>
                    <a:pt x="4161" y="127"/>
                  </a:lnTo>
                  <a:lnTo>
                    <a:pt x="4158" y="126"/>
                  </a:lnTo>
                  <a:lnTo>
                    <a:pt x="4158" y="125"/>
                  </a:lnTo>
                  <a:lnTo>
                    <a:pt x="4158" y="122"/>
                  </a:lnTo>
                  <a:lnTo>
                    <a:pt x="4158" y="121"/>
                  </a:lnTo>
                  <a:lnTo>
                    <a:pt x="4155" y="117"/>
                  </a:lnTo>
                  <a:lnTo>
                    <a:pt x="4155" y="116"/>
                  </a:lnTo>
                  <a:lnTo>
                    <a:pt x="4153" y="114"/>
                  </a:lnTo>
                  <a:lnTo>
                    <a:pt x="4145" y="115"/>
                  </a:lnTo>
                  <a:lnTo>
                    <a:pt x="4147" y="112"/>
                  </a:lnTo>
                  <a:lnTo>
                    <a:pt x="4152" y="110"/>
                  </a:lnTo>
                  <a:lnTo>
                    <a:pt x="4155" y="108"/>
                  </a:lnTo>
                  <a:lnTo>
                    <a:pt x="4155" y="107"/>
                  </a:lnTo>
                  <a:lnTo>
                    <a:pt x="4156" y="106"/>
                  </a:lnTo>
                  <a:lnTo>
                    <a:pt x="4157" y="102"/>
                  </a:lnTo>
                  <a:lnTo>
                    <a:pt x="4157" y="101"/>
                  </a:lnTo>
                  <a:lnTo>
                    <a:pt x="4157" y="99"/>
                  </a:lnTo>
                  <a:lnTo>
                    <a:pt x="4157" y="97"/>
                  </a:lnTo>
                  <a:lnTo>
                    <a:pt x="4159" y="96"/>
                  </a:lnTo>
                  <a:lnTo>
                    <a:pt x="4160" y="94"/>
                  </a:lnTo>
                  <a:lnTo>
                    <a:pt x="4160" y="92"/>
                  </a:lnTo>
                  <a:lnTo>
                    <a:pt x="4161" y="90"/>
                  </a:lnTo>
                  <a:lnTo>
                    <a:pt x="4161" y="87"/>
                  </a:lnTo>
                  <a:lnTo>
                    <a:pt x="4160" y="86"/>
                  </a:lnTo>
                  <a:lnTo>
                    <a:pt x="4158" y="83"/>
                  </a:lnTo>
                  <a:lnTo>
                    <a:pt x="4152" y="78"/>
                  </a:lnTo>
                  <a:lnTo>
                    <a:pt x="4148" y="72"/>
                  </a:lnTo>
                  <a:lnTo>
                    <a:pt x="4146" y="70"/>
                  </a:lnTo>
                  <a:lnTo>
                    <a:pt x="4143" y="69"/>
                  </a:lnTo>
                  <a:lnTo>
                    <a:pt x="4142" y="70"/>
                  </a:lnTo>
                  <a:lnTo>
                    <a:pt x="4141" y="71"/>
                  </a:lnTo>
                  <a:lnTo>
                    <a:pt x="4140" y="70"/>
                  </a:lnTo>
                  <a:lnTo>
                    <a:pt x="4139" y="67"/>
                  </a:lnTo>
                  <a:lnTo>
                    <a:pt x="4138" y="66"/>
                  </a:lnTo>
                  <a:lnTo>
                    <a:pt x="4134" y="64"/>
                  </a:lnTo>
                  <a:lnTo>
                    <a:pt x="4133" y="65"/>
                  </a:lnTo>
                  <a:lnTo>
                    <a:pt x="4131" y="65"/>
                  </a:lnTo>
                  <a:lnTo>
                    <a:pt x="4131" y="66"/>
                  </a:lnTo>
                  <a:lnTo>
                    <a:pt x="4132" y="67"/>
                  </a:lnTo>
                  <a:lnTo>
                    <a:pt x="4132" y="70"/>
                  </a:lnTo>
                  <a:lnTo>
                    <a:pt x="4132" y="72"/>
                  </a:lnTo>
                  <a:lnTo>
                    <a:pt x="4131" y="76"/>
                  </a:lnTo>
                  <a:lnTo>
                    <a:pt x="4130" y="83"/>
                  </a:lnTo>
                  <a:lnTo>
                    <a:pt x="4129" y="86"/>
                  </a:lnTo>
                  <a:lnTo>
                    <a:pt x="4127" y="87"/>
                  </a:lnTo>
                  <a:lnTo>
                    <a:pt x="4125" y="86"/>
                  </a:lnTo>
                  <a:lnTo>
                    <a:pt x="4126" y="83"/>
                  </a:lnTo>
                  <a:lnTo>
                    <a:pt x="4128" y="80"/>
                  </a:lnTo>
                  <a:lnTo>
                    <a:pt x="4129" y="78"/>
                  </a:lnTo>
                  <a:lnTo>
                    <a:pt x="4129" y="76"/>
                  </a:lnTo>
                  <a:lnTo>
                    <a:pt x="4128" y="71"/>
                  </a:lnTo>
                  <a:lnTo>
                    <a:pt x="4128" y="69"/>
                  </a:lnTo>
                  <a:lnTo>
                    <a:pt x="4128" y="66"/>
                  </a:lnTo>
                  <a:lnTo>
                    <a:pt x="4129" y="64"/>
                  </a:lnTo>
                  <a:lnTo>
                    <a:pt x="4129" y="62"/>
                  </a:lnTo>
                  <a:lnTo>
                    <a:pt x="4128" y="59"/>
                  </a:lnTo>
                  <a:lnTo>
                    <a:pt x="4127" y="57"/>
                  </a:lnTo>
                  <a:lnTo>
                    <a:pt x="4126" y="57"/>
                  </a:lnTo>
                  <a:lnTo>
                    <a:pt x="4124" y="58"/>
                  </a:lnTo>
                  <a:lnTo>
                    <a:pt x="4123" y="60"/>
                  </a:lnTo>
                  <a:lnTo>
                    <a:pt x="4125" y="62"/>
                  </a:lnTo>
                  <a:lnTo>
                    <a:pt x="4125" y="64"/>
                  </a:lnTo>
                  <a:lnTo>
                    <a:pt x="4125" y="68"/>
                  </a:lnTo>
                  <a:lnTo>
                    <a:pt x="4125" y="71"/>
                  </a:lnTo>
                  <a:lnTo>
                    <a:pt x="4123" y="71"/>
                  </a:lnTo>
                  <a:lnTo>
                    <a:pt x="4120" y="64"/>
                  </a:lnTo>
                  <a:lnTo>
                    <a:pt x="4119" y="63"/>
                  </a:lnTo>
                  <a:lnTo>
                    <a:pt x="4117" y="64"/>
                  </a:lnTo>
                  <a:lnTo>
                    <a:pt x="4113" y="69"/>
                  </a:lnTo>
                  <a:lnTo>
                    <a:pt x="4111" y="71"/>
                  </a:lnTo>
                  <a:lnTo>
                    <a:pt x="4113" y="74"/>
                  </a:lnTo>
                  <a:lnTo>
                    <a:pt x="4116" y="78"/>
                  </a:lnTo>
                  <a:lnTo>
                    <a:pt x="4118" y="81"/>
                  </a:lnTo>
                  <a:lnTo>
                    <a:pt x="4118" y="85"/>
                  </a:lnTo>
                  <a:lnTo>
                    <a:pt x="4119" y="88"/>
                  </a:lnTo>
                  <a:lnTo>
                    <a:pt x="4118" y="91"/>
                  </a:lnTo>
                  <a:lnTo>
                    <a:pt x="4116" y="92"/>
                  </a:lnTo>
                  <a:lnTo>
                    <a:pt x="4114" y="90"/>
                  </a:lnTo>
                  <a:lnTo>
                    <a:pt x="4112" y="84"/>
                  </a:lnTo>
                  <a:lnTo>
                    <a:pt x="4110" y="83"/>
                  </a:lnTo>
                  <a:lnTo>
                    <a:pt x="4109" y="83"/>
                  </a:lnTo>
                  <a:lnTo>
                    <a:pt x="4108" y="86"/>
                  </a:lnTo>
                  <a:lnTo>
                    <a:pt x="4107" y="87"/>
                  </a:lnTo>
                  <a:lnTo>
                    <a:pt x="4103" y="89"/>
                  </a:lnTo>
                  <a:lnTo>
                    <a:pt x="4102" y="90"/>
                  </a:lnTo>
                  <a:lnTo>
                    <a:pt x="4098" y="98"/>
                  </a:lnTo>
                  <a:lnTo>
                    <a:pt x="4094" y="99"/>
                  </a:lnTo>
                  <a:lnTo>
                    <a:pt x="4093" y="101"/>
                  </a:lnTo>
                  <a:lnTo>
                    <a:pt x="4093" y="105"/>
                  </a:lnTo>
                  <a:lnTo>
                    <a:pt x="4092" y="109"/>
                  </a:lnTo>
                  <a:lnTo>
                    <a:pt x="4093" y="113"/>
                  </a:lnTo>
                  <a:lnTo>
                    <a:pt x="4092" y="115"/>
                  </a:lnTo>
                  <a:lnTo>
                    <a:pt x="4092" y="117"/>
                  </a:lnTo>
                  <a:lnTo>
                    <a:pt x="4089" y="122"/>
                  </a:lnTo>
                  <a:lnTo>
                    <a:pt x="4087" y="122"/>
                  </a:lnTo>
                  <a:lnTo>
                    <a:pt x="4084" y="117"/>
                  </a:lnTo>
                  <a:lnTo>
                    <a:pt x="4083" y="117"/>
                  </a:lnTo>
                  <a:lnTo>
                    <a:pt x="4083" y="119"/>
                  </a:lnTo>
                  <a:lnTo>
                    <a:pt x="4083" y="121"/>
                  </a:lnTo>
                  <a:lnTo>
                    <a:pt x="4084" y="122"/>
                  </a:lnTo>
                  <a:lnTo>
                    <a:pt x="4084" y="123"/>
                  </a:lnTo>
                  <a:lnTo>
                    <a:pt x="4084" y="124"/>
                  </a:lnTo>
                  <a:lnTo>
                    <a:pt x="4084" y="125"/>
                  </a:lnTo>
                  <a:lnTo>
                    <a:pt x="4083" y="126"/>
                  </a:lnTo>
                  <a:lnTo>
                    <a:pt x="4081" y="122"/>
                  </a:lnTo>
                  <a:lnTo>
                    <a:pt x="4079" y="121"/>
                  </a:lnTo>
                  <a:lnTo>
                    <a:pt x="4077" y="122"/>
                  </a:lnTo>
                  <a:lnTo>
                    <a:pt x="4075" y="123"/>
                  </a:lnTo>
                  <a:lnTo>
                    <a:pt x="4072" y="124"/>
                  </a:lnTo>
                  <a:lnTo>
                    <a:pt x="4066" y="123"/>
                  </a:lnTo>
                  <a:lnTo>
                    <a:pt x="4064" y="125"/>
                  </a:lnTo>
                  <a:lnTo>
                    <a:pt x="4064" y="128"/>
                  </a:lnTo>
                  <a:lnTo>
                    <a:pt x="4064" y="131"/>
                  </a:lnTo>
                  <a:lnTo>
                    <a:pt x="4064" y="133"/>
                  </a:lnTo>
                  <a:lnTo>
                    <a:pt x="4065" y="134"/>
                  </a:lnTo>
                  <a:lnTo>
                    <a:pt x="4065" y="137"/>
                  </a:lnTo>
                  <a:lnTo>
                    <a:pt x="4064" y="138"/>
                  </a:lnTo>
                  <a:lnTo>
                    <a:pt x="4060" y="139"/>
                  </a:lnTo>
                  <a:lnTo>
                    <a:pt x="4060" y="138"/>
                  </a:lnTo>
                  <a:lnTo>
                    <a:pt x="4060" y="135"/>
                  </a:lnTo>
                  <a:lnTo>
                    <a:pt x="4060" y="132"/>
                  </a:lnTo>
                  <a:lnTo>
                    <a:pt x="4060" y="130"/>
                  </a:lnTo>
                  <a:lnTo>
                    <a:pt x="4059" y="127"/>
                  </a:lnTo>
                  <a:lnTo>
                    <a:pt x="4059" y="125"/>
                  </a:lnTo>
                  <a:lnTo>
                    <a:pt x="4060" y="123"/>
                  </a:lnTo>
                  <a:lnTo>
                    <a:pt x="4061" y="122"/>
                  </a:lnTo>
                  <a:lnTo>
                    <a:pt x="4062" y="121"/>
                  </a:lnTo>
                  <a:lnTo>
                    <a:pt x="4063" y="119"/>
                  </a:lnTo>
                  <a:lnTo>
                    <a:pt x="4062" y="117"/>
                  </a:lnTo>
                  <a:lnTo>
                    <a:pt x="4060" y="114"/>
                  </a:lnTo>
                  <a:lnTo>
                    <a:pt x="4059" y="112"/>
                  </a:lnTo>
                  <a:lnTo>
                    <a:pt x="4060" y="111"/>
                  </a:lnTo>
                  <a:lnTo>
                    <a:pt x="4059" y="107"/>
                  </a:lnTo>
                  <a:lnTo>
                    <a:pt x="4054" y="109"/>
                  </a:lnTo>
                  <a:lnTo>
                    <a:pt x="4052" y="107"/>
                  </a:lnTo>
                  <a:lnTo>
                    <a:pt x="4054" y="106"/>
                  </a:lnTo>
                  <a:lnTo>
                    <a:pt x="4055" y="105"/>
                  </a:lnTo>
                  <a:lnTo>
                    <a:pt x="4053" y="103"/>
                  </a:lnTo>
                  <a:lnTo>
                    <a:pt x="4048" y="105"/>
                  </a:lnTo>
                  <a:lnTo>
                    <a:pt x="4045" y="104"/>
                  </a:lnTo>
                  <a:lnTo>
                    <a:pt x="4049" y="102"/>
                  </a:lnTo>
                  <a:lnTo>
                    <a:pt x="4056" y="103"/>
                  </a:lnTo>
                  <a:lnTo>
                    <a:pt x="4059" y="100"/>
                  </a:lnTo>
                  <a:lnTo>
                    <a:pt x="4057" y="97"/>
                  </a:lnTo>
                  <a:lnTo>
                    <a:pt x="4055" y="96"/>
                  </a:lnTo>
                  <a:lnTo>
                    <a:pt x="4054" y="96"/>
                  </a:lnTo>
                  <a:lnTo>
                    <a:pt x="4052" y="95"/>
                  </a:lnTo>
                  <a:lnTo>
                    <a:pt x="4052" y="95"/>
                  </a:lnTo>
                  <a:lnTo>
                    <a:pt x="4054" y="94"/>
                  </a:lnTo>
                  <a:lnTo>
                    <a:pt x="4072" y="92"/>
                  </a:lnTo>
                  <a:lnTo>
                    <a:pt x="4072" y="92"/>
                  </a:lnTo>
                  <a:lnTo>
                    <a:pt x="4073" y="90"/>
                  </a:lnTo>
                  <a:lnTo>
                    <a:pt x="4073" y="89"/>
                  </a:lnTo>
                  <a:lnTo>
                    <a:pt x="4076" y="89"/>
                  </a:lnTo>
                  <a:lnTo>
                    <a:pt x="4078" y="88"/>
                  </a:lnTo>
                  <a:lnTo>
                    <a:pt x="4079" y="86"/>
                  </a:lnTo>
                  <a:lnTo>
                    <a:pt x="4080" y="83"/>
                  </a:lnTo>
                  <a:lnTo>
                    <a:pt x="4080" y="81"/>
                  </a:lnTo>
                  <a:lnTo>
                    <a:pt x="4081" y="81"/>
                  </a:lnTo>
                  <a:lnTo>
                    <a:pt x="4082" y="81"/>
                  </a:lnTo>
                  <a:lnTo>
                    <a:pt x="4083" y="80"/>
                  </a:lnTo>
                  <a:lnTo>
                    <a:pt x="4085" y="77"/>
                  </a:lnTo>
                  <a:lnTo>
                    <a:pt x="4086" y="76"/>
                  </a:lnTo>
                  <a:lnTo>
                    <a:pt x="4089" y="74"/>
                  </a:lnTo>
                  <a:lnTo>
                    <a:pt x="4091" y="72"/>
                  </a:lnTo>
                  <a:lnTo>
                    <a:pt x="4092" y="68"/>
                  </a:lnTo>
                  <a:lnTo>
                    <a:pt x="4092" y="62"/>
                  </a:lnTo>
                  <a:lnTo>
                    <a:pt x="4091" y="57"/>
                  </a:lnTo>
                  <a:lnTo>
                    <a:pt x="4089" y="53"/>
                  </a:lnTo>
                  <a:lnTo>
                    <a:pt x="4087" y="50"/>
                  </a:lnTo>
                  <a:lnTo>
                    <a:pt x="4075" y="44"/>
                  </a:lnTo>
                  <a:lnTo>
                    <a:pt x="4071" y="44"/>
                  </a:lnTo>
                  <a:lnTo>
                    <a:pt x="4068" y="46"/>
                  </a:lnTo>
                  <a:lnTo>
                    <a:pt x="4067" y="47"/>
                  </a:lnTo>
                  <a:lnTo>
                    <a:pt x="4066" y="45"/>
                  </a:lnTo>
                  <a:lnTo>
                    <a:pt x="4066" y="42"/>
                  </a:lnTo>
                  <a:lnTo>
                    <a:pt x="4065" y="42"/>
                  </a:lnTo>
                  <a:lnTo>
                    <a:pt x="4064" y="42"/>
                  </a:lnTo>
                  <a:lnTo>
                    <a:pt x="4063" y="43"/>
                  </a:lnTo>
                  <a:lnTo>
                    <a:pt x="4061" y="47"/>
                  </a:lnTo>
                  <a:lnTo>
                    <a:pt x="4058" y="49"/>
                  </a:lnTo>
                  <a:lnTo>
                    <a:pt x="4055" y="51"/>
                  </a:lnTo>
                  <a:lnTo>
                    <a:pt x="4053" y="51"/>
                  </a:lnTo>
                  <a:lnTo>
                    <a:pt x="4053" y="49"/>
                  </a:lnTo>
                  <a:lnTo>
                    <a:pt x="4057" y="45"/>
                  </a:lnTo>
                  <a:lnTo>
                    <a:pt x="4058" y="42"/>
                  </a:lnTo>
                  <a:lnTo>
                    <a:pt x="4057" y="41"/>
                  </a:lnTo>
                  <a:lnTo>
                    <a:pt x="4053" y="41"/>
                  </a:lnTo>
                  <a:lnTo>
                    <a:pt x="4053" y="40"/>
                  </a:lnTo>
                  <a:lnTo>
                    <a:pt x="4054" y="36"/>
                  </a:lnTo>
                  <a:lnTo>
                    <a:pt x="4051" y="34"/>
                  </a:lnTo>
                  <a:lnTo>
                    <a:pt x="4044" y="31"/>
                  </a:lnTo>
                  <a:lnTo>
                    <a:pt x="4031" y="31"/>
                  </a:lnTo>
                  <a:lnTo>
                    <a:pt x="4030" y="30"/>
                  </a:lnTo>
                  <a:lnTo>
                    <a:pt x="4029" y="29"/>
                  </a:lnTo>
                  <a:lnTo>
                    <a:pt x="4030" y="25"/>
                  </a:lnTo>
                  <a:lnTo>
                    <a:pt x="4023" y="23"/>
                  </a:lnTo>
                  <a:lnTo>
                    <a:pt x="4022" y="22"/>
                  </a:lnTo>
                  <a:lnTo>
                    <a:pt x="4022" y="18"/>
                  </a:lnTo>
                  <a:lnTo>
                    <a:pt x="4021" y="16"/>
                  </a:lnTo>
                  <a:lnTo>
                    <a:pt x="4019" y="12"/>
                  </a:lnTo>
                  <a:lnTo>
                    <a:pt x="4020" y="11"/>
                  </a:lnTo>
                  <a:lnTo>
                    <a:pt x="4023" y="10"/>
                  </a:lnTo>
                  <a:lnTo>
                    <a:pt x="4027" y="4"/>
                  </a:lnTo>
                  <a:lnTo>
                    <a:pt x="4030" y="4"/>
                  </a:lnTo>
                  <a:lnTo>
                    <a:pt x="4034" y="7"/>
                  </a:lnTo>
                  <a:lnTo>
                    <a:pt x="4036" y="7"/>
                  </a:lnTo>
                  <a:lnTo>
                    <a:pt x="4034" y="4"/>
                  </a:lnTo>
                  <a:lnTo>
                    <a:pt x="4031" y="1"/>
                  </a:lnTo>
                  <a:lnTo>
                    <a:pt x="4029" y="0"/>
                  </a:lnTo>
                  <a:lnTo>
                    <a:pt x="4027" y="1"/>
                  </a:lnTo>
                  <a:lnTo>
                    <a:pt x="4025" y="5"/>
                  </a:lnTo>
                  <a:lnTo>
                    <a:pt x="4020" y="10"/>
                  </a:lnTo>
                  <a:lnTo>
                    <a:pt x="4013" y="12"/>
                  </a:lnTo>
                  <a:lnTo>
                    <a:pt x="4003" y="21"/>
                  </a:lnTo>
                  <a:lnTo>
                    <a:pt x="3987" y="42"/>
                  </a:lnTo>
                  <a:lnTo>
                    <a:pt x="3983" y="52"/>
                  </a:lnTo>
                  <a:lnTo>
                    <a:pt x="3971" y="70"/>
                  </a:lnTo>
                  <a:lnTo>
                    <a:pt x="3947" y="94"/>
                  </a:lnTo>
                  <a:lnTo>
                    <a:pt x="3945" y="94"/>
                  </a:lnTo>
                  <a:lnTo>
                    <a:pt x="3944" y="95"/>
                  </a:lnTo>
                  <a:lnTo>
                    <a:pt x="3942" y="98"/>
                  </a:lnTo>
                  <a:lnTo>
                    <a:pt x="3938" y="99"/>
                  </a:lnTo>
                  <a:lnTo>
                    <a:pt x="3923" y="110"/>
                  </a:lnTo>
                  <a:lnTo>
                    <a:pt x="3910" y="116"/>
                  </a:lnTo>
                  <a:lnTo>
                    <a:pt x="3885" y="114"/>
                  </a:lnTo>
                  <a:lnTo>
                    <a:pt x="3879" y="110"/>
                  </a:lnTo>
                  <a:lnTo>
                    <a:pt x="3876" y="110"/>
                  </a:lnTo>
                  <a:lnTo>
                    <a:pt x="3877" y="115"/>
                  </a:lnTo>
                  <a:lnTo>
                    <a:pt x="3881" y="117"/>
                  </a:lnTo>
                  <a:lnTo>
                    <a:pt x="3888" y="119"/>
                  </a:lnTo>
                  <a:lnTo>
                    <a:pt x="3861" y="122"/>
                  </a:lnTo>
                  <a:lnTo>
                    <a:pt x="3836" y="115"/>
                  </a:lnTo>
                  <a:lnTo>
                    <a:pt x="3834" y="117"/>
                  </a:lnTo>
                  <a:lnTo>
                    <a:pt x="3838" y="118"/>
                  </a:lnTo>
                  <a:lnTo>
                    <a:pt x="3840" y="120"/>
                  </a:lnTo>
                  <a:lnTo>
                    <a:pt x="3841" y="124"/>
                  </a:lnTo>
                  <a:lnTo>
                    <a:pt x="3831" y="126"/>
                  </a:lnTo>
                  <a:lnTo>
                    <a:pt x="3823" y="124"/>
                  </a:lnTo>
                  <a:lnTo>
                    <a:pt x="3819" y="125"/>
                  </a:lnTo>
                  <a:lnTo>
                    <a:pt x="3820" y="129"/>
                  </a:lnTo>
                  <a:lnTo>
                    <a:pt x="3823" y="140"/>
                  </a:lnTo>
                  <a:lnTo>
                    <a:pt x="3822" y="141"/>
                  </a:lnTo>
                  <a:lnTo>
                    <a:pt x="3821" y="137"/>
                  </a:lnTo>
                  <a:lnTo>
                    <a:pt x="3817" y="133"/>
                  </a:lnTo>
                  <a:lnTo>
                    <a:pt x="3816" y="129"/>
                  </a:lnTo>
                  <a:lnTo>
                    <a:pt x="3816" y="129"/>
                  </a:lnTo>
                  <a:lnTo>
                    <a:pt x="3817" y="127"/>
                  </a:lnTo>
                  <a:lnTo>
                    <a:pt x="3817" y="126"/>
                  </a:lnTo>
                  <a:lnTo>
                    <a:pt x="3816" y="124"/>
                  </a:lnTo>
                  <a:lnTo>
                    <a:pt x="3815" y="124"/>
                  </a:lnTo>
                  <a:lnTo>
                    <a:pt x="3814" y="125"/>
                  </a:lnTo>
                  <a:lnTo>
                    <a:pt x="3812" y="125"/>
                  </a:lnTo>
                  <a:lnTo>
                    <a:pt x="3811" y="124"/>
                  </a:lnTo>
                  <a:lnTo>
                    <a:pt x="3807" y="121"/>
                  </a:lnTo>
                  <a:lnTo>
                    <a:pt x="3807" y="120"/>
                  </a:lnTo>
                  <a:lnTo>
                    <a:pt x="3810" y="119"/>
                  </a:lnTo>
                  <a:lnTo>
                    <a:pt x="3818" y="115"/>
                  </a:lnTo>
                  <a:lnTo>
                    <a:pt x="3827" y="114"/>
                  </a:lnTo>
                  <a:lnTo>
                    <a:pt x="3830" y="113"/>
                  </a:lnTo>
                  <a:lnTo>
                    <a:pt x="3830" y="108"/>
                  </a:lnTo>
                  <a:lnTo>
                    <a:pt x="3828" y="107"/>
                  </a:lnTo>
                  <a:lnTo>
                    <a:pt x="3814" y="107"/>
                  </a:lnTo>
                  <a:lnTo>
                    <a:pt x="3818" y="104"/>
                  </a:lnTo>
                  <a:lnTo>
                    <a:pt x="3826" y="104"/>
                  </a:lnTo>
                  <a:lnTo>
                    <a:pt x="3830" y="100"/>
                  </a:lnTo>
                  <a:lnTo>
                    <a:pt x="3816" y="104"/>
                  </a:lnTo>
                  <a:lnTo>
                    <a:pt x="3813" y="107"/>
                  </a:lnTo>
                  <a:lnTo>
                    <a:pt x="3811" y="108"/>
                  </a:lnTo>
                  <a:lnTo>
                    <a:pt x="3803" y="108"/>
                  </a:lnTo>
                  <a:lnTo>
                    <a:pt x="3801" y="109"/>
                  </a:lnTo>
                  <a:lnTo>
                    <a:pt x="3797" y="113"/>
                  </a:lnTo>
                  <a:lnTo>
                    <a:pt x="3794" y="113"/>
                  </a:lnTo>
                  <a:lnTo>
                    <a:pt x="3792" y="114"/>
                  </a:lnTo>
                  <a:lnTo>
                    <a:pt x="3791" y="116"/>
                  </a:lnTo>
                  <a:lnTo>
                    <a:pt x="3788" y="119"/>
                  </a:lnTo>
                  <a:lnTo>
                    <a:pt x="3780" y="129"/>
                  </a:lnTo>
                  <a:lnTo>
                    <a:pt x="3777" y="132"/>
                  </a:lnTo>
                  <a:lnTo>
                    <a:pt x="3780" y="132"/>
                  </a:lnTo>
                  <a:lnTo>
                    <a:pt x="3778" y="133"/>
                  </a:lnTo>
                  <a:lnTo>
                    <a:pt x="3774" y="134"/>
                  </a:lnTo>
                  <a:lnTo>
                    <a:pt x="3772" y="135"/>
                  </a:lnTo>
                  <a:lnTo>
                    <a:pt x="3758" y="145"/>
                  </a:lnTo>
                  <a:lnTo>
                    <a:pt x="3755" y="149"/>
                  </a:lnTo>
                  <a:lnTo>
                    <a:pt x="3755" y="151"/>
                  </a:lnTo>
                  <a:lnTo>
                    <a:pt x="3755" y="152"/>
                  </a:lnTo>
                  <a:lnTo>
                    <a:pt x="3755" y="153"/>
                  </a:lnTo>
                  <a:lnTo>
                    <a:pt x="3760" y="149"/>
                  </a:lnTo>
                  <a:lnTo>
                    <a:pt x="3764" y="147"/>
                  </a:lnTo>
                  <a:lnTo>
                    <a:pt x="3768" y="148"/>
                  </a:lnTo>
                  <a:lnTo>
                    <a:pt x="3772" y="155"/>
                  </a:lnTo>
                  <a:lnTo>
                    <a:pt x="3773" y="155"/>
                  </a:lnTo>
                  <a:lnTo>
                    <a:pt x="3774" y="156"/>
                  </a:lnTo>
                  <a:lnTo>
                    <a:pt x="3774" y="158"/>
                  </a:lnTo>
                  <a:lnTo>
                    <a:pt x="3774" y="160"/>
                  </a:lnTo>
                  <a:lnTo>
                    <a:pt x="3774" y="162"/>
                  </a:lnTo>
                  <a:lnTo>
                    <a:pt x="3774" y="164"/>
                  </a:lnTo>
                  <a:lnTo>
                    <a:pt x="3774" y="166"/>
                  </a:lnTo>
                  <a:lnTo>
                    <a:pt x="3776" y="168"/>
                  </a:lnTo>
                  <a:lnTo>
                    <a:pt x="3780" y="174"/>
                  </a:lnTo>
                  <a:lnTo>
                    <a:pt x="3781" y="177"/>
                  </a:lnTo>
                  <a:lnTo>
                    <a:pt x="3782" y="178"/>
                  </a:lnTo>
                  <a:lnTo>
                    <a:pt x="3783" y="179"/>
                  </a:lnTo>
                  <a:lnTo>
                    <a:pt x="3785" y="179"/>
                  </a:lnTo>
                  <a:lnTo>
                    <a:pt x="3787" y="178"/>
                  </a:lnTo>
                  <a:lnTo>
                    <a:pt x="3788" y="177"/>
                  </a:lnTo>
                  <a:lnTo>
                    <a:pt x="3789" y="176"/>
                  </a:lnTo>
                  <a:lnTo>
                    <a:pt x="3789" y="175"/>
                  </a:lnTo>
                  <a:lnTo>
                    <a:pt x="3793" y="175"/>
                  </a:lnTo>
                  <a:lnTo>
                    <a:pt x="3794" y="175"/>
                  </a:lnTo>
                  <a:lnTo>
                    <a:pt x="3794" y="175"/>
                  </a:lnTo>
                  <a:lnTo>
                    <a:pt x="3794" y="174"/>
                  </a:lnTo>
                  <a:lnTo>
                    <a:pt x="3794" y="173"/>
                  </a:lnTo>
                  <a:lnTo>
                    <a:pt x="3794" y="173"/>
                  </a:lnTo>
                  <a:lnTo>
                    <a:pt x="3797" y="172"/>
                  </a:lnTo>
                  <a:lnTo>
                    <a:pt x="3805" y="175"/>
                  </a:lnTo>
                  <a:lnTo>
                    <a:pt x="3815" y="173"/>
                  </a:lnTo>
                  <a:lnTo>
                    <a:pt x="3813" y="175"/>
                  </a:lnTo>
                  <a:lnTo>
                    <a:pt x="3812" y="176"/>
                  </a:lnTo>
                  <a:lnTo>
                    <a:pt x="3809" y="177"/>
                  </a:lnTo>
                  <a:lnTo>
                    <a:pt x="3805" y="180"/>
                  </a:lnTo>
                  <a:lnTo>
                    <a:pt x="3803" y="181"/>
                  </a:lnTo>
                  <a:lnTo>
                    <a:pt x="3802" y="180"/>
                  </a:lnTo>
                  <a:lnTo>
                    <a:pt x="3800" y="176"/>
                  </a:lnTo>
                  <a:lnTo>
                    <a:pt x="3799" y="176"/>
                  </a:lnTo>
                  <a:lnTo>
                    <a:pt x="3796" y="179"/>
                  </a:lnTo>
                  <a:lnTo>
                    <a:pt x="3792" y="181"/>
                  </a:lnTo>
                  <a:lnTo>
                    <a:pt x="3786" y="184"/>
                  </a:lnTo>
                  <a:lnTo>
                    <a:pt x="3783" y="185"/>
                  </a:lnTo>
                  <a:lnTo>
                    <a:pt x="3781" y="184"/>
                  </a:lnTo>
                  <a:lnTo>
                    <a:pt x="3777" y="178"/>
                  </a:lnTo>
                  <a:lnTo>
                    <a:pt x="3776" y="177"/>
                  </a:lnTo>
                  <a:lnTo>
                    <a:pt x="3775" y="178"/>
                  </a:lnTo>
                  <a:lnTo>
                    <a:pt x="3774" y="184"/>
                  </a:lnTo>
                  <a:lnTo>
                    <a:pt x="3772" y="187"/>
                  </a:lnTo>
                  <a:lnTo>
                    <a:pt x="3771" y="189"/>
                  </a:lnTo>
                  <a:lnTo>
                    <a:pt x="3770" y="193"/>
                  </a:lnTo>
                  <a:lnTo>
                    <a:pt x="3769" y="195"/>
                  </a:lnTo>
                  <a:lnTo>
                    <a:pt x="3769" y="197"/>
                  </a:lnTo>
                  <a:lnTo>
                    <a:pt x="3768" y="198"/>
                  </a:lnTo>
                  <a:lnTo>
                    <a:pt x="3768" y="201"/>
                  </a:lnTo>
                  <a:lnTo>
                    <a:pt x="3768" y="203"/>
                  </a:lnTo>
                  <a:lnTo>
                    <a:pt x="3771" y="209"/>
                  </a:lnTo>
                  <a:lnTo>
                    <a:pt x="3771" y="211"/>
                  </a:lnTo>
                  <a:lnTo>
                    <a:pt x="3770" y="212"/>
                  </a:lnTo>
                  <a:lnTo>
                    <a:pt x="3770" y="213"/>
                  </a:lnTo>
                  <a:lnTo>
                    <a:pt x="3769" y="214"/>
                  </a:lnTo>
                  <a:lnTo>
                    <a:pt x="3770" y="216"/>
                  </a:lnTo>
                  <a:lnTo>
                    <a:pt x="3770" y="217"/>
                  </a:lnTo>
                  <a:lnTo>
                    <a:pt x="3770" y="218"/>
                  </a:lnTo>
                  <a:lnTo>
                    <a:pt x="3770" y="223"/>
                  </a:lnTo>
                  <a:lnTo>
                    <a:pt x="3770" y="225"/>
                  </a:lnTo>
                  <a:lnTo>
                    <a:pt x="3770" y="227"/>
                  </a:lnTo>
                  <a:lnTo>
                    <a:pt x="3771" y="231"/>
                  </a:lnTo>
                  <a:lnTo>
                    <a:pt x="3773" y="233"/>
                  </a:lnTo>
                  <a:lnTo>
                    <a:pt x="3774" y="236"/>
                  </a:lnTo>
                  <a:lnTo>
                    <a:pt x="3773" y="242"/>
                  </a:lnTo>
                  <a:lnTo>
                    <a:pt x="3771" y="237"/>
                  </a:lnTo>
                  <a:lnTo>
                    <a:pt x="3770" y="230"/>
                  </a:lnTo>
                  <a:lnTo>
                    <a:pt x="3768" y="224"/>
                  </a:lnTo>
                  <a:lnTo>
                    <a:pt x="3765" y="223"/>
                  </a:lnTo>
                  <a:lnTo>
                    <a:pt x="3765" y="221"/>
                  </a:lnTo>
                  <a:lnTo>
                    <a:pt x="3765" y="219"/>
                  </a:lnTo>
                  <a:lnTo>
                    <a:pt x="3765" y="218"/>
                  </a:lnTo>
                  <a:lnTo>
                    <a:pt x="3765" y="217"/>
                  </a:lnTo>
                  <a:lnTo>
                    <a:pt x="3764" y="217"/>
                  </a:lnTo>
                  <a:lnTo>
                    <a:pt x="3764" y="216"/>
                  </a:lnTo>
                  <a:lnTo>
                    <a:pt x="3764" y="216"/>
                  </a:lnTo>
                  <a:lnTo>
                    <a:pt x="3764" y="215"/>
                  </a:lnTo>
                  <a:lnTo>
                    <a:pt x="3764" y="214"/>
                  </a:lnTo>
                  <a:lnTo>
                    <a:pt x="3764" y="213"/>
                  </a:lnTo>
                  <a:lnTo>
                    <a:pt x="3765" y="213"/>
                  </a:lnTo>
                  <a:lnTo>
                    <a:pt x="3765" y="212"/>
                  </a:lnTo>
                  <a:lnTo>
                    <a:pt x="3765" y="209"/>
                  </a:lnTo>
                  <a:lnTo>
                    <a:pt x="3764" y="206"/>
                  </a:lnTo>
                  <a:lnTo>
                    <a:pt x="3763" y="204"/>
                  </a:lnTo>
                  <a:lnTo>
                    <a:pt x="3762" y="203"/>
                  </a:lnTo>
                  <a:lnTo>
                    <a:pt x="3759" y="206"/>
                  </a:lnTo>
                  <a:lnTo>
                    <a:pt x="3751" y="213"/>
                  </a:lnTo>
                  <a:lnTo>
                    <a:pt x="3749" y="212"/>
                  </a:lnTo>
                  <a:lnTo>
                    <a:pt x="3750" y="209"/>
                  </a:lnTo>
                  <a:lnTo>
                    <a:pt x="3755" y="202"/>
                  </a:lnTo>
                  <a:lnTo>
                    <a:pt x="3756" y="198"/>
                  </a:lnTo>
                  <a:lnTo>
                    <a:pt x="3758" y="197"/>
                  </a:lnTo>
                  <a:lnTo>
                    <a:pt x="3759" y="195"/>
                  </a:lnTo>
                  <a:lnTo>
                    <a:pt x="3762" y="189"/>
                  </a:lnTo>
                  <a:lnTo>
                    <a:pt x="3763" y="186"/>
                  </a:lnTo>
                  <a:lnTo>
                    <a:pt x="3766" y="182"/>
                  </a:lnTo>
                  <a:lnTo>
                    <a:pt x="3767" y="179"/>
                  </a:lnTo>
                  <a:lnTo>
                    <a:pt x="3766" y="178"/>
                  </a:lnTo>
                  <a:lnTo>
                    <a:pt x="3752" y="183"/>
                  </a:lnTo>
                  <a:lnTo>
                    <a:pt x="3749" y="182"/>
                  </a:lnTo>
                  <a:lnTo>
                    <a:pt x="3747" y="180"/>
                  </a:lnTo>
                  <a:lnTo>
                    <a:pt x="3753" y="180"/>
                  </a:lnTo>
                  <a:lnTo>
                    <a:pt x="3756" y="178"/>
                  </a:lnTo>
                  <a:lnTo>
                    <a:pt x="3759" y="175"/>
                  </a:lnTo>
                  <a:lnTo>
                    <a:pt x="3762" y="172"/>
                  </a:lnTo>
                  <a:lnTo>
                    <a:pt x="3766" y="172"/>
                  </a:lnTo>
                  <a:lnTo>
                    <a:pt x="3768" y="167"/>
                  </a:lnTo>
                  <a:lnTo>
                    <a:pt x="3767" y="167"/>
                  </a:lnTo>
                  <a:lnTo>
                    <a:pt x="3766" y="167"/>
                  </a:lnTo>
                  <a:lnTo>
                    <a:pt x="3767" y="166"/>
                  </a:lnTo>
                  <a:lnTo>
                    <a:pt x="3768" y="165"/>
                  </a:lnTo>
                  <a:lnTo>
                    <a:pt x="3768" y="162"/>
                  </a:lnTo>
                  <a:lnTo>
                    <a:pt x="3769" y="160"/>
                  </a:lnTo>
                  <a:lnTo>
                    <a:pt x="3769" y="157"/>
                  </a:lnTo>
                  <a:lnTo>
                    <a:pt x="3768" y="156"/>
                  </a:lnTo>
                  <a:lnTo>
                    <a:pt x="3761" y="156"/>
                  </a:lnTo>
                  <a:lnTo>
                    <a:pt x="3756" y="159"/>
                  </a:lnTo>
                  <a:lnTo>
                    <a:pt x="3754" y="159"/>
                  </a:lnTo>
                  <a:lnTo>
                    <a:pt x="3753" y="158"/>
                  </a:lnTo>
                  <a:lnTo>
                    <a:pt x="3752" y="157"/>
                  </a:lnTo>
                  <a:lnTo>
                    <a:pt x="3752" y="155"/>
                  </a:lnTo>
                  <a:lnTo>
                    <a:pt x="3753" y="153"/>
                  </a:lnTo>
                  <a:lnTo>
                    <a:pt x="3751" y="153"/>
                  </a:lnTo>
                  <a:lnTo>
                    <a:pt x="3750" y="155"/>
                  </a:lnTo>
                  <a:lnTo>
                    <a:pt x="3748" y="158"/>
                  </a:lnTo>
                  <a:lnTo>
                    <a:pt x="3729" y="175"/>
                  </a:lnTo>
                  <a:lnTo>
                    <a:pt x="3710" y="185"/>
                  </a:lnTo>
                  <a:lnTo>
                    <a:pt x="3703" y="191"/>
                  </a:lnTo>
                  <a:lnTo>
                    <a:pt x="3700" y="194"/>
                  </a:lnTo>
                  <a:lnTo>
                    <a:pt x="3708" y="188"/>
                  </a:lnTo>
                  <a:lnTo>
                    <a:pt x="3712" y="186"/>
                  </a:lnTo>
                  <a:lnTo>
                    <a:pt x="3717" y="184"/>
                  </a:lnTo>
                  <a:lnTo>
                    <a:pt x="3715" y="187"/>
                  </a:lnTo>
                  <a:lnTo>
                    <a:pt x="3695" y="202"/>
                  </a:lnTo>
                  <a:lnTo>
                    <a:pt x="3688" y="205"/>
                  </a:lnTo>
                  <a:lnTo>
                    <a:pt x="3686" y="206"/>
                  </a:lnTo>
                  <a:lnTo>
                    <a:pt x="3686" y="209"/>
                  </a:lnTo>
                  <a:lnTo>
                    <a:pt x="3687" y="211"/>
                  </a:lnTo>
                  <a:lnTo>
                    <a:pt x="3688" y="214"/>
                  </a:lnTo>
                  <a:lnTo>
                    <a:pt x="3683" y="210"/>
                  </a:lnTo>
                  <a:lnTo>
                    <a:pt x="3682" y="210"/>
                  </a:lnTo>
                  <a:lnTo>
                    <a:pt x="3682" y="209"/>
                  </a:lnTo>
                  <a:lnTo>
                    <a:pt x="3682" y="209"/>
                  </a:lnTo>
                  <a:lnTo>
                    <a:pt x="3683" y="207"/>
                  </a:lnTo>
                  <a:lnTo>
                    <a:pt x="3679" y="208"/>
                  </a:lnTo>
                  <a:lnTo>
                    <a:pt x="3668" y="215"/>
                  </a:lnTo>
                  <a:lnTo>
                    <a:pt x="3658" y="217"/>
                  </a:lnTo>
                  <a:lnTo>
                    <a:pt x="3636" y="215"/>
                  </a:lnTo>
                  <a:lnTo>
                    <a:pt x="3635" y="216"/>
                  </a:lnTo>
                  <a:lnTo>
                    <a:pt x="3634" y="217"/>
                  </a:lnTo>
                  <a:lnTo>
                    <a:pt x="3634" y="218"/>
                  </a:lnTo>
                  <a:lnTo>
                    <a:pt x="3634" y="219"/>
                  </a:lnTo>
                  <a:lnTo>
                    <a:pt x="3633" y="220"/>
                  </a:lnTo>
                  <a:lnTo>
                    <a:pt x="3632" y="221"/>
                  </a:lnTo>
                  <a:lnTo>
                    <a:pt x="3631" y="221"/>
                  </a:lnTo>
                  <a:lnTo>
                    <a:pt x="3629" y="222"/>
                  </a:lnTo>
                  <a:lnTo>
                    <a:pt x="3628" y="223"/>
                  </a:lnTo>
                  <a:lnTo>
                    <a:pt x="3627" y="226"/>
                  </a:lnTo>
                  <a:lnTo>
                    <a:pt x="3628" y="226"/>
                  </a:lnTo>
                  <a:lnTo>
                    <a:pt x="3628" y="226"/>
                  </a:lnTo>
                  <a:lnTo>
                    <a:pt x="3629" y="228"/>
                  </a:lnTo>
                  <a:lnTo>
                    <a:pt x="3623" y="226"/>
                  </a:lnTo>
                  <a:lnTo>
                    <a:pt x="3621" y="227"/>
                  </a:lnTo>
                  <a:lnTo>
                    <a:pt x="3618" y="231"/>
                  </a:lnTo>
                  <a:lnTo>
                    <a:pt x="3617" y="232"/>
                  </a:lnTo>
                  <a:lnTo>
                    <a:pt x="3597" y="233"/>
                  </a:lnTo>
                  <a:lnTo>
                    <a:pt x="3598" y="231"/>
                  </a:lnTo>
                  <a:lnTo>
                    <a:pt x="3601" y="229"/>
                  </a:lnTo>
                  <a:lnTo>
                    <a:pt x="3602" y="228"/>
                  </a:lnTo>
                  <a:lnTo>
                    <a:pt x="3604" y="226"/>
                  </a:lnTo>
                  <a:lnTo>
                    <a:pt x="3606" y="225"/>
                  </a:lnTo>
                  <a:lnTo>
                    <a:pt x="3607" y="225"/>
                  </a:lnTo>
                  <a:lnTo>
                    <a:pt x="3614" y="230"/>
                  </a:lnTo>
                  <a:lnTo>
                    <a:pt x="3617" y="230"/>
                  </a:lnTo>
                  <a:lnTo>
                    <a:pt x="3619" y="226"/>
                  </a:lnTo>
                  <a:lnTo>
                    <a:pt x="3618" y="223"/>
                  </a:lnTo>
                  <a:lnTo>
                    <a:pt x="3621" y="221"/>
                  </a:lnTo>
                  <a:lnTo>
                    <a:pt x="3624" y="220"/>
                  </a:lnTo>
                  <a:lnTo>
                    <a:pt x="3626" y="220"/>
                  </a:lnTo>
                  <a:lnTo>
                    <a:pt x="3624" y="217"/>
                  </a:lnTo>
                  <a:lnTo>
                    <a:pt x="3618" y="216"/>
                  </a:lnTo>
                  <a:lnTo>
                    <a:pt x="3616" y="213"/>
                  </a:lnTo>
                  <a:lnTo>
                    <a:pt x="3619" y="213"/>
                  </a:lnTo>
                  <a:lnTo>
                    <a:pt x="3629" y="216"/>
                  </a:lnTo>
                  <a:lnTo>
                    <a:pt x="3631" y="213"/>
                  </a:lnTo>
                  <a:lnTo>
                    <a:pt x="3630" y="211"/>
                  </a:lnTo>
                  <a:lnTo>
                    <a:pt x="3620" y="206"/>
                  </a:lnTo>
                  <a:lnTo>
                    <a:pt x="3622" y="205"/>
                  </a:lnTo>
                  <a:lnTo>
                    <a:pt x="3622" y="205"/>
                  </a:lnTo>
                  <a:lnTo>
                    <a:pt x="3623" y="203"/>
                  </a:lnTo>
                  <a:lnTo>
                    <a:pt x="3622" y="204"/>
                  </a:lnTo>
                  <a:lnTo>
                    <a:pt x="3621" y="203"/>
                  </a:lnTo>
                  <a:lnTo>
                    <a:pt x="3621" y="201"/>
                  </a:lnTo>
                  <a:lnTo>
                    <a:pt x="3621" y="200"/>
                  </a:lnTo>
                  <a:lnTo>
                    <a:pt x="3620" y="199"/>
                  </a:lnTo>
                  <a:lnTo>
                    <a:pt x="3618" y="199"/>
                  </a:lnTo>
                  <a:lnTo>
                    <a:pt x="3613" y="202"/>
                  </a:lnTo>
                  <a:lnTo>
                    <a:pt x="3610" y="207"/>
                  </a:lnTo>
                  <a:lnTo>
                    <a:pt x="3608" y="208"/>
                  </a:lnTo>
                  <a:lnTo>
                    <a:pt x="3605" y="214"/>
                  </a:lnTo>
                  <a:lnTo>
                    <a:pt x="3601" y="219"/>
                  </a:lnTo>
                  <a:lnTo>
                    <a:pt x="3598" y="222"/>
                  </a:lnTo>
                  <a:lnTo>
                    <a:pt x="3594" y="226"/>
                  </a:lnTo>
                  <a:lnTo>
                    <a:pt x="3593" y="226"/>
                  </a:lnTo>
                  <a:lnTo>
                    <a:pt x="3593" y="227"/>
                  </a:lnTo>
                  <a:lnTo>
                    <a:pt x="3592" y="228"/>
                  </a:lnTo>
                  <a:lnTo>
                    <a:pt x="3592" y="230"/>
                  </a:lnTo>
                  <a:lnTo>
                    <a:pt x="3591" y="230"/>
                  </a:lnTo>
                  <a:lnTo>
                    <a:pt x="3588" y="232"/>
                  </a:lnTo>
                  <a:lnTo>
                    <a:pt x="3582" y="236"/>
                  </a:lnTo>
                  <a:lnTo>
                    <a:pt x="3579" y="240"/>
                  </a:lnTo>
                  <a:lnTo>
                    <a:pt x="3579" y="244"/>
                  </a:lnTo>
                  <a:lnTo>
                    <a:pt x="3577" y="245"/>
                  </a:lnTo>
                  <a:lnTo>
                    <a:pt x="3577" y="246"/>
                  </a:lnTo>
                  <a:lnTo>
                    <a:pt x="3577" y="249"/>
                  </a:lnTo>
                  <a:lnTo>
                    <a:pt x="3577" y="251"/>
                  </a:lnTo>
                  <a:lnTo>
                    <a:pt x="3570" y="249"/>
                  </a:lnTo>
                  <a:lnTo>
                    <a:pt x="3567" y="251"/>
                  </a:lnTo>
                  <a:lnTo>
                    <a:pt x="3567" y="255"/>
                  </a:lnTo>
                  <a:lnTo>
                    <a:pt x="3567" y="257"/>
                  </a:lnTo>
                  <a:lnTo>
                    <a:pt x="3566" y="261"/>
                  </a:lnTo>
                  <a:lnTo>
                    <a:pt x="3564" y="266"/>
                  </a:lnTo>
                  <a:lnTo>
                    <a:pt x="3561" y="270"/>
                  </a:lnTo>
                  <a:lnTo>
                    <a:pt x="3557" y="273"/>
                  </a:lnTo>
                  <a:lnTo>
                    <a:pt x="3550" y="280"/>
                  </a:lnTo>
                  <a:lnTo>
                    <a:pt x="3546" y="285"/>
                  </a:lnTo>
                  <a:lnTo>
                    <a:pt x="3542" y="286"/>
                  </a:lnTo>
                  <a:lnTo>
                    <a:pt x="3539" y="290"/>
                  </a:lnTo>
                  <a:lnTo>
                    <a:pt x="3525" y="301"/>
                  </a:lnTo>
                  <a:lnTo>
                    <a:pt x="3523" y="305"/>
                  </a:lnTo>
                  <a:lnTo>
                    <a:pt x="3523" y="307"/>
                  </a:lnTo>
                  <a:lnTo>
                    <a:pt x="3522" y="308"/>
                  </a:lnTo>
                  <a:lnTo>
                    <a:pt x="3520" y="309"/>
                  </a:lnTo>
                  <a:lnTo>
                    <a:pt x="3519" y="310"/>
                  </a:lnTo>
                  <a:lnTo>
                    <a:pt x="3518" y="314"/>
                  </a:lnTo>
                  <a:lnTo>
                    <a:pt x="3520" y="314"/>
                  </a:lnTo>
                  <a:lnTo>
                    <a:pt x="3523" y="315"/>
                  </a:lnTo>
                  <a:lnTo>
                    <a:pt x="3524" y="318"/>
                  </a:lnTo>
                  <a:lnTo>
                    <a:pt x="3522" y="323"/>
                  </a:lnTo>
                  <a:lnTo>
                    <a:pt x="3520" y="324"/>
                  </a:lnTo>
                  <a:lnTo>
                    <a:pt x="3515" y="322"/>
                  </a:lnTo>
                  <a:lnTo>
                    <a:pt x="3513" y="325"/>
                  </a:lnTo>
                  <a:lnTo>
                    <a:pt x="3515" y="327"/>
                  </a:lnTo>
                  <a:lnTo>
                    <a:pt x="3515" y="328"/>
                  </a:lnTo>
                  <a:lnTo>
                    <a:pt x="3512" y="331"/>
                  </a:lnTo>
                  <a:lnTo>
                    <a:pt x="3514" y="334"/>
                  </a:lnTo>
                  <a:lnTo>
                    <a:pt x="3515" y="335"/>
                  </a:lnTo>
                  <a:lnTo>
                    <a:pt x="3513" y="337"/>
                  </a:lnTo>
                  <a:lnTo>
                    <a:pt x="3510" y="338"/>
                  </a:lnTo>
                  <a:lnTo>
                    <a:pt x="3505" y="338"/>
                  </a:lnTo>
                  <a:lnTo>
                    <a:pt x="3505" y="340"/>
                  </a:lnTo>
                  <a:lnTo>
                    <a:pt x="3509" y="342"/>
                  </a:lnTo>
                  <a:lnTo>
                    <a:pt x="3510" y="343"/>
                  </a:lnTo>
                  <a:lnTo>
                    <a:pt x="3510" y="345"/>
                  </a:lnTo>
                  <a:lnTo>
                    <a:pt x="3510" y="347"/>
                  </a:lnTo>
                  <a:lnTo>
                    <a:pt x="3510" y="350"/>
                  </a:lnTo>
                  <a:lnTo>
                    <a:pt x="3509" y="351"/>
                  </a:lnTo>
                  <a:lnTo>
                    <a:pt x="3509" y="353"/>
                  </a:lnTo>
                  <a:lnTo>
                    <a:pt x="3509" y="357"/>
                  </a:lnTo>
                  <a:lnTo>
                    <a:pt x="3507" y="361"/>
                  </a:lnTo>
                  <a:lnTo>
                    <a:pt x="3504" y="362"/>
                  </a:lnTo>
                  <a:lnTo>
                    <a:pt x="3505" y="365"/>
                  </a:lnTo>
                  <a:lnTo>
                    <a:pt x="3504" y="366"/>
                  </a:lnTo>
                  <a:lnTo>
                    <a:pt x="3504" y="368"/>
                  </a:lnTo>
                  <a:lnTo>
                    <a:pt x="3503" y="371"/>
                  </a:lnTo>
                  <a:lnTo>
                    <a:pt x="3502" y="372"/>
                  </a:lnTo>
                  <a:lnTo>
                    <a:pt x="3502" y="374"/>
                  </a:lnTo>
                  <a:lnTo>
                    <a:pt x="3502" y="376"/>
                  </a:lnTo>
                  <a:lnTo>
                    <a:pt x="3501" y="378"/>
                  </a:lnTo>
                  <a:lnTo>
                    <a:pt x="3501" y="381"/>
                  </a:lnTo>
                  <a:lnTo>
                    <a:pt x="3501" y="384"/>
                  </a:lnTo>
                  <a:lnTo>
                    <a:pt x="3499" y="387"/>
                  </a:lnTo>
                  <a:lnTo>
                    <a:pt x="3497" y="389"/>
                  </a:lnTo>
                  <a:lnTo>
                    <a:pt x="3497" y="390"/>
                  </a:lnTo>
                  <a:lnTo>
                    <a:pt x="3489" y="401"/>
                  </a:lnTo>
                  <a:lnTo>
                    <a:pt x="3487" y="402"/>
                  </a:lnTo>
                  <a:lnTo>
                    <a:pt x="3487" y="401"/>
                  </a:lnTo>
                  <a:lnTo>
                    <a:pt x="3490" y="396"/>
                  </a:lnTo>
                  <a:lnTo>
                    <a:pt x="3499" y="377"/>
                  </a:lnTo>
                  <a:lnTo>
                    <a:pt x="3498" y="376"/>
                  </a:lnTo>
                  <a:lnTo>
                    <a:pt x="3496" y="378"/>
                  </a:lnTo>
                  <a:lnTo>
                    <a:pt x="3488" y="396"/>
                  </a:lnTo>
                  <a:lnTo>
                    <a:pt x="3486" y="399"/>
                  </a:lnTo>
                  <a:lnTo>
                    <a:pt x="3454" y="436"/>
                  </a:lnTo>
                  <a:lnTo>
                    <a:pt x="3437" y="449"/>
                  </a:lnTo>
                  <a:lnTo>
                    <a:pt x="3432" y="450"/>
                  </a:lnTo>
                  <a:lnTo>
                    <a:pt x="3427" y="455"/>
                  </a:lnTo>
                  <a:lnTo>
                    <a:pt x="3424" y="457"/>
                  </a:lnTo>
                  <a:lnTo>
                    <a:pt x="3413" y="460"/>
                  </a:lnTo>
                  <a:lnTo>
                    <a:pt x="3406" y="465"/>
                  </a:lnTo>
                  <a:lnTo>
                    <a:pt x="3399" y="465"/>
                  </a:lnTo>
                  <a:lnTo>
                    <a:pt x="3392" y="468"/>
                  </a:lnTo>
                  <a:lnTo>
                    <a:pt x="3357" y="465"/>
                  </a:lnTo>
                  <a:lnTo>
                    <a:pt x="3336" y="469"/>
                  </a:lnTo>
                  <a:lnTo>
                    <a:pt x="3314" y="466"/>
                  </a:lnTo>
                  <a:lnTo>
                    <a:pt x="3287" y="465"/>
                  </a:lnTo>
                  <a:lnTo>
                    <a:pt x="3276" y="459"/>
                  </a:lnTo>
                  <a:lnTo>
                    <a:pt x="3261" y="458"/>
                  </a:lnTo>
                  <a:lnTo>
                    <a:pt x="3255" y="453"/>
                  </a:lnTo>
                  <a:lnTo>
                    <a:pt x="3244" y="452"/>
                  </a:lnTo>
                  <a:lnTo>
                    <a:pt x="3243" y="454"/>
                  </a:lnTo>
                  <a:lnTo>
                    <a:pt x="3243" y="459"/>
                  </a:lnTo>
                  <a:lnTo>
                    <a:pt x="3243" y="469"/>
                  </a:lnTo>
                  <a:lnTo>
                    <a:pt x="3243" y="474"/>
                  </a:lnTo>
                  <a:lnTo>
                    <a:pt x="3242" y="479"/>
                  </a:lnTo>
                  <a:lnTo>
                    <a:pt x="3240" y="483"/>
                  </a:lnTo>
                  <a:lnTo>
                    <a:pt x="3239" y="487"/>
                  </a:lnTo>
                  <a:lnTo>
                    <a:pt x="3238" y="492"/>
                  </a:lnTo>
                  <a:lnTo>
                    <a:pt x="3238" y="494"/>
                  </a:lnTo>
                  <a:lnTo>
                    <a:pt x="3237" y="496"/>
                  </a:lnTo>
                  <a:lnTo>
                    <a:pt x="3236" y="498"/>
                  </a:lnTo>
                  <a:lnTo>
                    <a:pt x="3235" y="499"/>
                  </a:lnTo>
                  <a:lnTo>
                    <a:pt x="3235" y="500"/>
                  </a:lnTo>
                  <a:lnTo>
                    <a:pt x="3235" y="502"/>
                  </a:lnTo>
                  <a:lnTo>
                    <a:pt x="3233" y="508"/>
                  </a:lnTo>
                  <a:lnTo>
                    <a:pt x="3232" y="511"/>
                  </a:lnTo>
                  <a:lnTo>
                    <a:pt x="3232" y="513"/>
                  </a:lnTo>
                  <a:lnTo>
                    <a:pt x="3232" y="514"/>
                  </a:lnTo>
                  <a:lnTo>
                    <a:pt x="3232" y="516"/>
                  </a:lnTo>
                  <a:lnTo>
                    <a:pt x="3230" y="519"/>
                  </a:lnTo>
                  <a:lnTo>
                    <a:pt x="3228" y="522"/>
                  </a:lnTo>
                  <a:lnTo>
                    <a:pt x="3226" y="524"/>
                  </a:lnTo>
                  <a:lnTo>
                    <a:pt x="3224" y="527"/>
                  </a:lnTo>
                  <a:lnTo>
                    <a:pt x="3223" y="531"/>
                  </a:lnTo>
                  <a:lnTo>
                    <a:pt x="3221" y="536"/>
                  </a:lnTo>
                  <a:lnTo>
                    <a:pt x="3220" y="538"/>
                  </a:lnTo>
                  <a:lnTo>
                    <a:pt x="3215" y="543"/>
                  </a:lnTo>
                  <a:lnTo>
                    <a:pt x="3217" y="545"/>
                  </a:lnTo>
                  <a:lnTo>
                    <a:pt x="3217" y="550"/>
                  </a:lnTo>
                  <a:lnTo>
                    <a:pt x="3218" y="551"/>
                  </a:lnTo>
                  <a:lnTo>
                    <a:pt x="3216" y="552"/>
                  </a:lnTo>
                  <a:lnTo>
                    <a:pt x="3210" y="548"/>
                  </a:lnTo>
                  <a:lnTo>
                    <a:pt x="3211" y="550"/>
                  </a:lnTo>
                  <a:lnTo>
                    <a:pt x="3212" y="552"/>
                  </a:lnTo>
                  <a:lnTo>
                    <a:pt x="3213" y="555"/>
                  </a:lnTo>
                  <a:lnTo>
                    <a:pt x="3209" y="552"/>
                  </a:lnTo>
                  <a:lnTo>
                    <a:pt x="3207" y="551"/>
                  </a:lnTo>
                  <a:lnTo>
                    <a:pt x="3198" y="558"/>
                  </a:lnTo>
                  <a:lnTo>
                    <a:pt x="3188" y="558"/>
                  </a:lnTo>
                  <a:lnTo>
                    <a:pt x="3182" y="554"/>
                  </a:lnTo>
                  <a:lnTo>
                    <a:pt x="3185" y="552"/>
                  </a:lnTo>
                  <a:lnTo>
                    <a:pt x="3203" y="547"/>
                  </a:lnTo>
                  <a:lnTo>
                    <a:pt x="3209" y="546"/>
                  </a:lnTo>
                  <a:lnTo>
                    <a:pt x="3204" y="545"/>
                  </a:lnTo>
                  <a:lnTo>
                    <a:pt x="3196" y="547"/>
                  </a:lnTo>
                  <a:lnTo>
                    <a:pt x="3177" y="554"/>
                  </a:lnTo>
                  <a:lnTo>
                    <a:pt x="3175" y="555"/>
                  </a:lnTo>
                  <a:lnTo>
                    <a:pt x="3176" y="555"/>
                  </a:lnTo>
                  <a:lnTo>
                    <a:pt x="3178" y="558"/>
                  </a:lnTo>
                  <a:lnTo>
                    <a:pt x="3190" y="559"/>
                  </a:lnTo>
                  <a:lnTo>
                    <a:pt x="3216" y="574"/>
                  </a:lnTo>
                  <a:lnTo>
                    <a:pt x="3221" y="583"/>
                  </a:lnTo>
                  <a:lnTo>
                    <a:pt x="3229" y="590"/>
                  </a:lnTo>
                  <a:lnTo>
                    <a:pt x="3230" y="593"/>
                  </a:lnTo>
                  <a:lnTo>
                    <a:pt x="3231" y="595"/>
                  </a:lnTo>
                  <a:lnTo>
                    <a:pt x="3233" y="600"/>
                  </a:lnTo>
                  <a:lnTo>
                    <a:pt x="3235" y="606"/>
                  </a:lnTo>
                  <a:lnTo>
                    <a:pt x="3239" y="614"/>
                  </a:lnTo>
                  <a:lnTo>
                    <a:pt x="3250" y="622"/>
                  </a:lnTo>
                  <a:lnTo>
                    <a:pt x="3262" y="628"/>
                  </a:lnTo>
                  <a:lnTo>
                    <a:pt x="3275" y="637"/>
                  </a:lnTo>
                  <a:lnTo>
                    <a:pt x="3289" y="653"/>
                  </a:lnTo>
                  <a:lnTo>
                    <a:pt x="3301" y="669"/>
                  </a:lnTo>
                  <a:lnTo>
                    <a:pt x="3315" y="690"/>
                  </a:lnTo>
                  <a:lnTo>
                    <a:pt x="3319" y="693"/>
                  </a:lnTo>
                  <a:lnTo>
                    <a:pt x="3322" y="699"/>
                  </a:lnTo>
                  <a:lnTo>
                    <a:pt x="3324" y="701"/>
                  </a:lnTo>
                  <a:lnTo>
                    <a:pt x="3323" y="699"/>
                  </a:lnTo>
                  <a:lnTo>
                    <a:pt x="3322" y="698"/>
                  </a:lnTo>
                  <a:lnTo>
                    <a:pt x="3321" y="696"/>
                  </a:lnTo>
                  <a:lnTo>
                    <a:pt x="3321" y="693"/>
                  </a:lnTo>
                  <a:lnTo>
                    <a:pt x="3321" y="693"/>
                  </a:lnTo>
                  <a:lnTo>
                    <a:pt x="3325" y="694"/>
                  </a:lnTo>
                  <a:lnTo>
                    <a:pt x="3327" y="697"/>
                  </a:lnTo>
                  <a:lnTo>
                    <a:pt x="3333" y="709"/>
                  </a:lnTo>
                  <a:lnTo>
                    <a:pt x="3338" y="715"/>
                  </a:lnTo>
                  <a:lnTo>
                    <a:pt x="3343" y="725"/>
                  </a:lnTo>
                  <a:lnTo>
                    <a:pt x="3364" y="748"/>
                  </a:lnTo>
                  <a:lnTo>
                    <a:pt x="3371" y="761"/>
                  </a:lnTo>
                  <a:lnTo>
                    <a:pt x="3376" y="776"/>
                  </a:lnTo>
                  <a:lnTo>
                    <a:pt x="3383" y="808"/>
                  </a:lnTo>
                  <a:lnTo>
                    <a:pt x="3383" y="812"/>
                  </a:lnTo>
                  <a:lnTo>
                    <a:pt x="3383" y="822"/>
                  </a:lnTo>
                  <a:lnTo>
                    <a:pt x="3383" y="827"/>
                  </a:lnTo>
                  <a:lnTo>
                    <a:pt x="3383" y="836"/>
                  </a:lnTo>
                  <a:lnTo>
                    <a:pt x="3381" y="846"/>
                  </a:lnTo>
                  <a:lnTo>
                    <a:pt x="3381" y="854"/>
                  </a:lnTo>
                  <a:lnTo>
                    <a:pt x="3383" y="861"/>
                  </a:lnTo>
                  <a:lnTo>
                    <a:pt x="3386" y="863"/>
                  </a:lnTo>
                  <a:lnTo>
                    <a:pt x="3407" y="870"/>
                  </a:lnTo>
                  <a:lnTo>
                    <a:pt x="3409" y="872"/>
                  </a:lnTo>
                  <a:lnTo>
                    <a:pt x="3431" y="879"/>
                  </a:lnTo>
                  <a:lnTo>
                    <a:pt x="3436" y="885"/>
                  </a:lnTo>
                  <a:lnTo>
                    <a:pt x="3452" y="894"/>
                  </a:lnTo>
                  <a:lnTo>
                    <a:pt x="3454" y="893"/>
                  </a:lnTo>
                  <a:lnTo>
                    <a:pt x="3452" y="892"/>
                  </a:lnTo>
                  <a:lnTo>
                    <a:pt x="3448" y="890"/>
                  </a:lnTo>
                  <a:lnTo>
                    <a:pt x="3447" y="888"/>
                  </a:lnTo>
                  <a:lnTo>
                    <a:pt x="3446" y="884"/>
                  </a:lnTo>
                  <a:lnTo>
                    <a:pt x="3447" y="884"/>
                  </a:lnTo>
                  <a:lnTo>
                    <a:pt x="3451" y="885"/>
                  </a:lnTo>
                  <a:lnTo>
                    <a:pt x="3465" y="886"/>
                  </a:lnTo>
                  <a:lnTo>
                    <a:pt x="3469" y="889"/>
                  </a:lnTo>
                  <a:lnTo>
                    <a:pt x="3468" y="890"/>
                  </a:lnTo>
                  <a:lnTo>
                    <a:pt x="3468" y="891"/>
                  </a:lnTo>
                  <a:lnTo>
                    <a:pt x="3468" y="892"/>
                  </a:lnTo>
                  <a:lnTo>
                    <a:pt x="3469" y="893"/>
                  </a:lnTo>
                  <a:lnTo>
                    <a:pt x="3470" y="894"/>
                  </a:lnTo>
                  <a:lnTo>
                    <a:pt x="3477" y="895"/>
                  </a:lnTo>
                  <a:lnTo>
                    <a:pt x="3479" y="894"/>
                  </a:lnTo>
                  <a:lnTo>
                    <a:pt x="3486" y="886"/>
                  </a:lnTo>
                  <a:lnTo>
                    <a:pt x="3496" y="871"/>
                  </a:lnTo>
                  <a:lnTo>
                    <a:pt x="3497" y="871"/>
                  </a:lnTo>
                  <a:lnTo>
                    <a:pt x="3497" y="867"/>
                  </a:lnTo>
                  <a:lnTo>
                    <a:pt x="3496" y="866"/>
                  </a:lnTo>
                  <a:lnTo>
                    <a:pt x="3493" y="865"/>
                  </a:lnTo>
                  <a:lnTo>
                    <a:pt x="3495" y="864"/>
                  </a:lnTo>
                  <a:lnTo>
                    <a:pt x="3497" y="864"/>
                  </a:lnTo>
                  <a:lnTo>
                    <a:pt x="3499" y="865"/>
                  </a:lnTo>
                  <a:lnTo>
                    <a:pt x="3501" y="867"/>
                  </a:lnTo>
                  <a:lnTo>
                    <a:pt x="3501" y="868"/>
                  </a:lnTo>
                  <a:lnTo>
                    <a:pt x="3501" y="870"/>
                  </a:lnTo>
                  <a:lnTo>
                    <a:pt x="3499" y="872"/>
                  </a:lnTo>
                  <a:lnTo>
                    <a:pt x="3495" y="881"/>
                  </a:lnTo>
                  <a:lnTo>
                    <a:pt x="3493" y="885"/>
                  </a:lnTo>
                  <a:lnTo>
                    <a:pt x="3491" y="886"/>
                  </a:lnTo>
                  <a:lnTo>
                    <a:pt x="3491" y="887"/>
                  </a:lnTo>
                  <a:lnTo>
                    <a:pt x="3486" y="897"/>
                  </a:lnTo>
                  <a:lnTo>
                    <a:pt x="3486" y="899"/>
                  </a:lnTo>
                  <a:lnTo>
                    <a:pt x="3487" y="901"/>
                  </a:lnTo>
                  <a:lnTo>
                    <a:pt x="3488" y="902"/>
                  </a:lnTo>
                  <a:lnTo>
                    <a:pt x="3494" y="898"/>
                  </a:lnTo>
                  <a:lnTo>
                    <a:pt x="3499" y="900"/>
                  </a:lnTo>
                  <a:lnTo>
                    <a:pt x="3501" y="899"/>
                  </a:lnTo>
                  <a:lnTo>
                    <a:pt x="3500" y="895"/>
                  </a:lnTo>
                  <a:lnTo>
                    <a:pt x="3500" y="892"/>
                  </a:lnTo>
                  <a:lnTo>
                    <a:pt x="3502" y="890"/>
                  </a:lnTo>
                  <a:lnTo>
                    <a:pt x="3501" y="886"/>
                  </a:lnTo>
                  <a:lnTo>
                    <a:pt x="3503" y="886"/>
                  </a:lnTo>
                  <a:lnTo>
                    <a:pt x="3504" y="887"/>
                  </a:lnTo>
                  <a:lnTo>
                    <a:pt x="3504" y="888"/>
                  </a:lnTo>
                  <a:lnTo>
                    <a:pt x="3505" y="890"/>
                  </a:lnTo>
                  <a:lnTo>
                    <a:pt x="3505" y="892"/>
                  </a:lnTo>
                  <a:lnTo>
                    <a:pt x="3504" y="894"/>
                  </a:lnTo>
                  <a:lnTo>
                    <a:pt x="3504" y="897"/>
                  </a:lnTo>
                  <a:lnTo>
                    <a:pt x="3505" y="898"/>
                  </a:lnTo>
                  <a:lnTo>
                    <a:pt x="3527" y="894"/>
                  </a:lnTo>
                  <a:lnTo>
                    <a:pt x="3540" y="894"/>
                  </a:lnTo>
                  <a:lnTo>
                    <a:pt x="3544" y="896"/>
                  </a:lnTo>
                  <a:lnTo>
                    <a:pt x="3546" y="899"/>
                  </a:lnTo>
                  <a:lnTo>
                    <a:pt x="3546" y="902"/>
                  </a:lnTo>
                  <a:lnTo>
                    <a:pt x="3548" y="903"/>
                  </a:lnTo>
                  <a:lnTo>
                    <a:pt x="3549" y="904"/>
                  </a:lnTo>
                  <a:lnTo>
                    <a:pt x="3550" y="904"/>
                  </a:lnTo>
                  <a:lnTo>
                    <a:pt x="3550" y="903"/>
                  </a:lnTo>
                  <a:lnTo>
                    <a:pt x="3550" y="903"/>
                  </a:lnTo>
                  <a:lnTo>
                    <a:pt x="3551" y="902"/>
                  </a:lnTo>
                  <a:lnTo>
                    <a:pt x="3552" y="901"/>
                  </a:lnTo>
                  <a:lnTo>
                    <a:pt x="3552" y="901"/>
                  </a:lnTo>
                  <a:lnTo>
                    <a:pt x="3557" y="905"/>
                  </a:lnTo>
                  <a:lnTo>
                    <a:pt x="3558" y="906"/>
                  </a:lnTo>
                  <a:lnTo>
                    <a:pt x="3559" y="909"/>
                  </a:lnTo>
                  <a:lnTo>
                    <a:pt x="3560" y="910"/>
                  </a:lnTo>
                  <a:lnTo>
                    <a:pt x="3564" y="910"/>
                  </a:lnTo>
                  <a:lnTo>
                    <a:pt x="3565" y="911"/>
                  </a:lnTo>
                  <a:lnTo>
                    <a:pt x="3567" y="915"/>
                  </a:lnTo>
                  <a:lnTo>
                    <a:pt x="3565" y="917"/>
                  </a:lnTo>
                  <a:lnTo>
                    <a:pt x="3561" y="918"/>
                  </a:lnTo>
                  <a:lnTo>
                    <a:pt x="3556" y="916"/>
                  </a:lnTo>
                  <a:lnTo>
                    <a:pt x="3553" y="915"/>
                  </a:lnTo>
                  <a:lnTo>
                    <a:pt x="3547" y="917"/>
                  </a:lnTo>
                  <a:lnTo>
                    <a:pt x="3547" y="918"/>
                  </a:lnTo>
                  <a:lnTo>
                    <a:pt x="3547" y="919"/>
                  </a:lnTo>
                  <a:lnTo>
                    <a:pt x="3547" y="919"/>
                  </a:lnTo>
                  <a:lnTo>
                    <a:pt x="3548" y="920"/>
                  </a:lnTo>
                  <a:lnTo>
                    <a:pt x="3546" y="923"/>
                  </a:lnTo>
                  <a:lnTo>
                    <a:pt x="3541" y="925"/>
                  </a:lnTo>
                  <a:lnTo>
                    <a:pt x="3539" y="928"/>
                  </a:lnTo>
                  <a:lnTo>
                    <a:pt x="3538" y="932"/>
                  </a:lnTo>
                  <a:lnTo>
                    <a:pt x="3539" y="935"/>
                  </a:lnTo>
                  <a:lnTo>
                    <a:pt x="3538" y="938"/>
                  </a:lnTo>
                  <a:lnTo>
                    <a:pt x="3536" y="941"/>
                  </a:lnTo>
                  <a:lnTo>
                    <a:pt x="3533" y="944"/>
                  </a:lnTo>
                  <a:lnTo>
                    <a:pt x="3531" y="945"/>
                  </a:lnTo>
                  <a:lnTo>
                    <a:pt x="3530" y="946"/>
                  </a:lnTo>
                  <a:lnTo>
                    <a:pt x="3530" y="950"/>
                  </a:lnTo>
                  <a:lnTo>
                    <a:pt x="3530" y="955"/>
                  </a:lnTo>
                  <a:lnTo>
                    <a:pt x="3530" y="957"/>
                  </a:lnTo>
                  <a:lnTo>
                    <a:pt x="3530" y="958"/>
                  </a:lnTo>
                  <a:lnTo>
                    <a:pt x="3527" y="962"/>
                  </a:lnTo>
                  <a:lnTo>
                    <a:pt x="3529" y="968"/>
                  </a:lnTo>
                  <a:lnTo>
                    <a:pt x="3545" y="991"/>
                  </a:lnTo>
                  <a:lnTo>
                    <a:pt x="3549" y="993"/>
                  </a:lnTo>
                  <a:lnTo>
                    <a:pt x="3554" y="995"/>
                  </a:lnTo>
                  <a:lnTo>
                    <a:pt x="3552" y="999"/>
                  </a:lnTo>
                  <a:lnTo>
                    <a:pt x="3552" y="1001"/>
                  </a:lnTo>
                  <a:lnTo>
                    <a:pt x="3555" y="1005"/>
                  </a:lnTo>
                  <a:lnTo>
                    <a:pt x="3557" y="1008"/>
                  </a:lnTo>
                  <a:lnTo>
                    <a:pt x="3558" y="1009"/>
                  </a:lnTo>
                  <a:lnTo>
                    <a:pt x="3561" y="1007"/>
                  </a:lnTo>
                  <a:lnTo>
                    <a:pt x="3562" y="1008"/>
                  </a:lnTo>
                  <a:lnTo>
                    <a:pt x="3565" y="1010"/>
                  </a:lnTo>
                  <a:lnTo>
                    <a:pt x="3572" y="1010"/>
                  </a:lnTo>
                  <a:lnTo>
                    <a:pt x="3576" y="1009"/>
                  </a:lnTo>
                  <a:lnTo>
                    <a:pt x="3579" y="1006"/>
                  </a:lnTo>
                  <a:lnTo>
                    <a:pt x="3580" y="1004"/>
                  </a:lnTo>
                  <a:lnTo>
                    <a:pt x="3580" y="1002"/>
                  </a:lnTo>
                  <a:lnTo>
                    <a:pt x="3580" y="1000"/>
                  </a:lnTo>
                  <a:lnTo>
                    <a:pt x="3580" y="998"/>
                  </a:lnTo>
                  <a:lnTo>
                    <a:pt x="3581" y="997"/>
                  </a:lnTo>
                  <a:lnTo>
                    <a:pt x="3583" y="997"/>
                  </a:lnTo>
                  <a:lnTo>
                    <a:pt x="3583" y="997"/>
                  </a:lnTo>
                  <a:lnTo>
                    <a:pt x="3584" y="996"/>
                  </a:lnTo>
                  <a:lnTo>
                    <a:pt x="3584" y="993"/>
                  </a:lnTo>
                  <a:lnTo>
                    <a:pt x="3584" y="992"/>
                  </a:lnTo>
                  <a:lnTo>
                    <a:pt x="3587" y="988"/>
                  </a:lnTo>
                  <a:lnTo>
                    <a:pt x="3590" y="987"/>
                  </a:lnTo>
                  <a:lnTo>
                    <a:pt x="3597" y="988"/>
                  </a:lnTo>
                  <a:lnTo>
                    <a:pt x="3613" y="985"/>
                  </a:lnTo>
                  <a:lnTo>
                    <a:pt x="3618" y="988"/>
                  </a:lnTo>
                  <a:lnTo>
                    <a:pt x="3627" y="999"/>
                  </a:lnTo>
                  <a:lnTo>
                    <a:pt x="3632" y="1003"/>
                  </a:lnTo>
                  <a:lnTo>
                    <a:pt x="3639" y="1005"/>
                  </a:lnTo>
                  <a:lnTo>
                    <a:pt x="3641" y="1005"/>
                  </a:lnTo>
                  <a:lnTo>
                    <a:pt x="3641" y="1004"/>
                  </a:lnTo>
                  <a:lnTo>
                    <a:pt x="3642" y="1002"/>
                  </a:lnTo>
                  <a:lnTo>
                    <a:pt x="3643" y="999"/>
                  </a:lnTo>
                  <a:lnTo>
                    <a:pt x="3646" y="997"/>
                  </a:lnTo>
                  <a:lnTo>
                    <a:pt x="3649" y="997"/>
                  </a:lnTo>
                  <a:lnTo>
                    <a:pt x="3653" y="998"/>
                  </a:lnTo>
                  <a:lnTo>
                    <a:pt x="3655" y="1001"/>
                  </a:lnTo>
                  <a:lnTo>
                    <a:pt x="3657" y="995"/>
                  </a:lnTo>
                  <a:lnTo>
                    <a:pt x="3660" y="993"/>
                  </a:lnTo>
                  <a:lnTo>
                    <a:pt x="3664" y="994"/>
                  </a:lnTo>
                  <a:lnTo>
                    <a:pt x="3667" y="996"/>
                  </a:lnTo>
                  <a:lnTo>
                    <a:pt x="3664" y="997"/>
                  </a:lnTo>
                  <a:lnTo>
                    <a:pt x="3662" y="997"/>
                  </a:lnTo>
                  <a:lnTo>
                    <a:pt x="3660" y="998"/>
                  </a:lnTo>
                  <a:lnTo>
                    <a:pt x="3660" y="1003"/>
                  </a:lnTo>
                  <a:lnTo>
                    <a:pt x="3660" y="1003"/>
                  </a:lnTo>
                  <a:lnTo>
                    <a:pt x="3659" y="1004"/>
                  </a:lnTo>
                  <a:lnTo>
                    <a:pt x="3659" y="1004"/>
                  </a:lnTo>
                  <a:lnTo>
                    <a:pt x="3664" y="1014"/>
                  </a:lnTo>
                  <a:lnTo>
                    <a:pt x="3666" y="1021"/>
                  </a:lnTo>
                  <a:lnTo>
                    <a:pt x="3665" y="1029"/>
                  </a:lnTo>
                  <a:lnTo>
                    <a:pt x="3665" y="1038"/>
                  </a:lnTo>
                  <a:lnTo>
                    <a:pt x="3665" y="1042"/>
                  </a:lnTo>
                  <a:lnTo>
                    <a:pt x="3663" y="1046"/>
                  </a:lnTo>
                  <a:lnTo>
                    <a:pt x="3661" y="1048"/>
                  </a:lnTo>
                  <a:lnTo>
                    <a:pt x="3644" y="1049"/>
                  </a:lnTo>
                  <a:lnTo>
                    <a:pt x="3629" y="1052"/>
                  </a:lnTo>
                  <a:lnTo>
                    <a:pt x="3621" y="1050"/>
                  </a:lnTo>
                  <a:lnTo>
                    <a:pt x="3616" y="1051"/>
                  </a:lnTo>
                  <a:lnTo>
                    <a:pt x="3614" y="1050"/>
                  </a:lnTo>
                  <a:lnTo>
                    <a:pt x="3598" y="1034"/>
                  </a:lnTo>
                  <a:lnTo>
                    <a:pt x="3595" y="1026"/>
                  </a:lnTo>
                  <a:lnTo>
                    <a:pt x="3593" y="1023"/>
                  </a:lnTo>
                  <a:lnTo>
                    <a:pt x="3586" y="1020"/>
                  </a:lnTo>
                  <a:lnTo>
                    <a:pt x="3585" y="1019"/>
                  </a:lnTo>
                  <a:lnTo>
                    <a:pt x="3583" y="1011"/>
                  </a:lnTo>
                  <a:lnTo>
                    <a:pt x="3582" y="1011"/>
                  </a:lnTo>
                  <a:lnTo>
                    <a:pt x="3579" y="1011"/>
                  </a:lnTo>
                  <a:lnTo>
                    <a:pt x="3576" y="1012"/>
                  </a:lnTo>
                  <a:lnTo>
                    <a:pt x="3571" y="1018"/>
                  </a:lnTo>
                  <a:lnTo>
                    <a:pt x="3569" y="1019"/>
                  </a:lnTo>
                  <a:lnTo>
                    <a:pt x="3569" y="1020"/>
                  </a:lnTo>
                  <a:lnTo>
                    <a:pt x="3568" y="1021"/>
                  </a:lnTo>
                  <a:lnTo>
                    <a:pt x="3565" y="1021"/>
                  </a:lnTo>
                  <a:lnTo>
                    <a:pt x="3560" y="1024"/>
                  </a:lnTo>
                  <a:lnTo>
                    <a:pt x="3545" y="1025"/>
                  </a:lnTo>
                  <a:lnTo>
                    <a:pt x="3543" y="1024"/>
                  </a:lnTo>
                  <a:lnTo>
                    <a:pt x="3524" y="1006"/>
                  </a:lnTo>
                  <a:lnTo>
                    <a:pt x="3521" y="1000"/>
                  </a:lnTo>
                  <a:lnTo>
                    <a:pt x="3516" y="985"/>
                  </a:lnTo>
                  <a:lnTo>
                    <a:pt x="3514" y="982"/>
                  </a:lnTo>
                  <a:lnTo>
                    <a:pt x="3511" y="978"/>
                  </a:lnTo>
                  <a:lnTo>
                    <a:pt x="3510" y="975"/>
                  </a:lnTo>
                  <a:lnTo>
                    <a:pt x="3510" y="970"/>
                  </a:lnTo>
                  <a:lnTo>
                    <a:pt x="3511" y="966"/>
                  </a:lnTo>
                  <a:lnTo>
                    <a:pt x="3514" y="960"/>
                  </a:lnTo>
                  <a:lnTo>
                    <a:pt x="3518" y="953"/>
                  </a:lnTo>
                  <a:lnTo>
                    <a:pt x="3518" y="951"/>
                  </a:lnTo>
                  <a:lnTo>
                    <a:pt x="3517" y="950"/>
                  </a:lnTo>
                  <a:lnTo>
                    <a:pt x="3512" y="947"/>
                  </a:lnTo>
                  <a:lnTo>
                    <a:pt x="3510" y="944"/>
                  </a:lnTo>
                  <a:lnTo>
                    <a:pt x="3504" y="930"/>
                  </a:lnTo>
                  <a:lnTo>
                    <a:pt x="3500" y="915"/>
                  </a:lnTo>
                  <a:lnTo>
                    <a:pt x="3498" y="911"/>
                  </a:lnTo>
                  <a:lnTo>
                    <a:pt x="3497" y="909"/>
                  </a:lnTo>
                  <a:lnTo>
                    <a:pt x="3494" y="911"/>
                  </a:lnTo>
                  <a:lnTo>
                    <a:pt x="3491" y="914"/>
                  </a:lnTo>
                  <a:lnTo>
                    <a:pt x="3488" y="916"/>
                  </a:lnTo>
                  <a:lnTo>
                    <a:pt x="3486" y="914"/>
                  </a:lnTo>
                  <a:lnTo>
                    <a:pt x="3485" y="910"/>
                  </a:lnTo>
                  <a:lnTo>
                    <a:pt x="3484" y="908"/>
                  </a:lnTo>
                  <a:lnTo>
                    <a:pt x="3483" y="908"/>
                  </a:lnTo>
                  <a:lnTo>
                    <a:pt x="3482" y="908"/>
                  </a:lnTo>
                  <a:lnTo>
                    <a:pt x="3481" y="910"/>
                  </a:lnTo>
                  <a:lnTo>
                    <a:pt x="3481" y="912"/>
                  </a:lnTo>
                  <a:lnTo>
                    <a:pt x="3480" y="914"/>
                  </a:lnTo>
                  <a:lnTo>
                    <a:pt x="3480" y="915"/>
                  </a:lnTo>
                  <a:lnTo>
                    <a:pt x="3479" y="916"/>
                  </a:lnTo>
                  <a:lnTo>
                    <a:pt x="3474" y="915"/>
                  </a:lnTo>
                  <a:lnTo>
                    <a:pt x="3473" y="916"/>
                  </a:lnTo>
                  <a:lnTo>
                    <a:pt x="3469" y="919"/>
                  </a:lnTo>
                  <a:lnTo>
                    <a:pt x="3468" y="922"/>
                  </a:lnTo>
                  <a:lnTo>
                    <a:pt x="3469" y="927"/>
                  </a:lnTo>
                  <a:lnTo>
                    <a:pt x="3470" y="932"/>
                  </a:lnTo>
                  <a:lnTo>
                    <a:pt x="3471" y="931"/>
                  </a:lnTo>
                  <a:lnTo>
                    <a:pt x="3472" y="934"/>
                  </a:lnTo>
                  <a:lnTo>
                    <a:pt x="3474" y="940"/>
                  </a:lnTo>
                  <a:lnTo>
                    <a:pt x="3475" y="944"/>
                  </a:lnTo>
                  <a:lnTo>
                    <a:pt x="3475" y="946"/>
                  </a:lnTo>
                  <a:lnTo>
                    <a:pt x="3475" y="949"/>
                  </a:lnTo>
                  <a:lnTo>
                    <a:pt x="3475" y="950"/>
                  </a:lnTo>
                  <a:lnTo>
                    <a:pt x="3476" y="952"/>
                  </a:lnTo>
                  <a:lnTo>
                    <a:pt x="3477" y="953"/>
                  </a:lnTo>
                  <a:lnTo>
                    <a:pt x="3477" y="954"/>
                  </a:lnTo>
                  <a:lnTo>
                    <a:pt x="3478" y="955"/>
                  </a:lnTo>
                  <a:lnTo>
                    <a:pt x="3481" y="957"/>
                  </a:lnTo>
                  <a:lnTo>
                    <a:pt x="3496" y="961"/>
                  </a:lnTo>
                  <a:lnTo>
                    <a:pt x="3500" y="965"/>
                  </a:lnTo>
                  <a:lnTo>
                    <a:pt x="3503" y="970"/>
                  </a:lnTo>
                  <a:lnTo>
                    <a:pt x="3509" y="984"/>
                  </a:lnTo>
                  <a:lnTo>
                    <a:pt x="3520" y="1000"/>
                  </a:lnTo>
                  <a:lnTo>
                    <a:pt x="3523" y="1007"/>
                  </a:lnTo>
                  <a:lnTo>
                    <a:pt x="3523" y="1017"/>
                  </a:lnTo>
                  <a:lnTo>
                    <a:pt x="3523" y="1021"/>
                  </a:lnTo>
                  <a:lnTo>
                    <a:pt x="3521" y="1025"/>
                  </a:lnTo>
                  <a:lnTo>
                    <a:pt x="3520" y="1029"/>
                  </a:lnTo>
                  <a:lnTo>
                    <a:pt x="3519" y="1032"/>
                  </a:lnTo>
                  <a:lnTo>
                    <a:pt x="3513" y="1040"/>
                  </a:lnTo>
                  <a:lnTo>
                    <a:pt x="3512" y="1044"/>
                  </a:lnTo>
                  <a:lnTo>
                    <a:pt x="3512" y="1047"/>
                  </a:lnTo>
                  <a:lnTo>
                    <a:pt x="3513" y="1048"/>
                  </a:lnTo>
                  <a:lnTo>
                    <a:pt x="3514" y="1049"/>
                  </a:lnTo>
                  <a:lnTo>
                    <a:pt x="3514" y="1050"/>
                  </a:lnTo>
                  <a:lnTo>
                    <a:pt x="3514" y="1053"/>
                  </a:lnTo>
                  <a:lnTo>
                    <a:pt x="3514" y="1055"/>
                  </a:lnTo>
                  <a:lnTo>
                    <a:pt x="3514" y="1057"/>
                  </a:lnTo>
                  <a:lnTo>
                    <a:pt x="3514" y="1059"/>
                  </a:lnTo>
                  <a:lnTo>
                    <a:pt x="3515" y="1061"/>
                  </a:lnTo>
                  <a:lnTo>
                    <a:pt x="3517" y="1061"/>
                  </a:lnTo>
                  <a:lnTo>
                    <a:pt x="3518" y="1059"/>
                  </a:lnTo>
                  <a:lnTo>
                    <a:pt x="3519" y="1056"/>
                  </a:lnTo>
                  <a:lnTo>
                    <a:pt x="3518" y="1055"/>
                  </a:lnTo>
                  <a:lnTo>
                    <a:pt x="3517" y="1053"/>
                  </a:lnTo>
                  <a:lnTo>
                    <a:pt x="3517" y="1052"/>
                  </a:lnTo>
                  <a:lnTo>
                    <a:pt x="3518" y="1050"/>
                  </a:lnTo>
                  <a:lnTo>
                    <a:pt x="3515" y="1049"/>
                  </a:lnTo>
                  <a:lnTo>
                    <a:pt x="3515" y="1045"/>
                  </a:lnTo>
                  <a:lnTo>
                    <a:pt x="3517" y="1041"/>
                  </a:lnTo>
                  <a:lnTo>
                    <a:pt x="3520" y="1039"/>
                  </a:lnTo>
                  <a:lnTo>
                    <a:pt x="3525" y="1039"/>
                  </a:lnTo>
                  <a:lnTo>
                    <a:pt x="3527" y="1038"/>
                  </a:lnTo>
                  <a:lnTo>
                    <a:pt x="3531" y="1035"/>
                  </a:lnTo>
                  <a:lnTo>
                    <a:pt x="3532" y="1034"/>
                  </a:lnTo>
                  <a:lnTo>
                    <a:pt x="3552" y="1036"/>
                  </a:lnTo>
                  <a:lnTo>
                    <a:pt x="3559" y="1042"/>
                  </a:lnTo>
                  <a:lnTo>
                    <a:pt x="3565" y="1042"/>
                  </a:lnTo>
                  <a:lnTo>
                    <a:pt x="3566" y="1043"/>
                  </a:lnTo>
                  <a:lnTo>
                    <a:pt x="3569" y="1045"/>
                  </a:lnTo>
                  <a:lnTo>
                    <a:pt x="3573" y="1047"/>
                  </a:lnTo>
                  <a:lnTo>
                    <a:pt x="3583" y="1053"/>
                  </a:lnTo>
                  <a:lnTo>
                    <a:pt x="3585" y="1056"/>
                  </a:lnTo>
                  <a:lnTo>
                    <a:pt x="3586" y="1059"/>
                  </a:lnTo>
                  <a:lnTo>
                    <a:pt x="3587" y="1063"/>
                  </a:lnTo>
                  <a:lnTo>
                    <a:pt x="3589" y="1067"/>
                  </a:lnTo>
                  <a:lnTo>
                    <a:pt x="3592" y="1072"/>
                  </a:lnTo>
                  <a:lnTo>
                    <a:pt x="3593" y="1076"/>
                  </a:lnTo>
                  <a:lnTo>
                    <a:pt x="3592" y="1078"/>
                  </a:lnTo>
                  <a:lnTo>
                    <a:pt x="3590" y="1087"/>
                  </a:lnTo>
                  <a:lnTo>
                    <a:pt x="3589" y="1088"/>
                  </a:lnTo>
                  <a:lnTo>
                    <a:pt x="3586" y="1094"/>
                  </a:lnTo>
                  <a:lnTo>
                    <a:pt x="3584" y="1098"/>
                  </a:lnTo>
                  <a:lnTo>
                    <a:pt x="3583" y="1099"/>
                  </a:lnTo>
                  <a:lnTo>
                    <a:pt x="3582" y="1101"/>
                  </a:lnTo>
                  <a:lnTo>
                    <a:pt x="3580" y="1101"/>
                  </a:lnTo>
                  <a:lnTo>
                    <a:pt x="3578" y="1102"/>
                  </a:lnTo>
                  <a:lnTo>
                    <a:pt x="3576" y="1101"/>
                  </a:lnTo>
                  <a:lnTo>
                    <a:pt x="3574" y="1100"/>
                  </a:lnTo>
                  <a:lnTo>
                    <a:pt x="3574" y="1098"/>
                  </a:lnTo>
                  <a:lnTo>
                    <a:pt x="3578" y="1099"/>
                  </a:lnTo>
                  <a:lnTo>
                    <a:pt x="3579" y="1099"/>
                  </a:lnTo>
                  <a:lnTo>
                    <a:pt x="3581" y="1098"/>
                  </a:lnTo>
                  <a:lnTo>
                    <a:pt x="3581" y="1095"/>
                  </a:lnTo>
                  <a:lnTo>
                    <a:pt x="3581" y="1093"/>
                  </a:lnTo>
                  <a:lnTo>
                    <a:pt x="3582" y="1092"/>
                  </a:lnTo>
                  <a:lnTo>
                    <a:pt x="3583" y="1090"/>
                  </a:lnTo>
                  <a:lnTo>
                    <a:pt x="3582" y="1089"/>
                  </a:lnTo>
                  <a:lnTo>
                    <a:pt x="3582" y="1087"/>
                  </a:lnTo>
                  <a:lnTo>
                    <a:pt x="3582" y="1085"/>
                  </a:lnTo>
                  <a:lnTo>
                    <a:pt x="3582" y="1083"/>
                  </a:lnTo>
                  <a:lnTo>
                    <a:pt x="3583" y="1083"/>
                  </a:lnTo>
                  <a:lnTo>
                    <a:pt x="3584" y="1081"/>
                  </a:lnTo>
                  <a:lnTo>
                    <a:pt x="3585" y="1078"/>
                  </a:lnTo>
                  <a:lnTo>
                    <a:pt x="3585" y="1076"/>
                  </a:lnTo>
                  <a:lnTo>
                    <a:pt x="3584" y="1074"/>
                  </a:lnTo>
                  <a:lnTo>
                    <a:pt x="3581" y="1074"/>
                  </a:lnTo>
                  <a:lnTo>
                    <a:pt x="3577" y="1078"/>
                  </a:lnTo>
                  <a:lnTo>
                    <a:pt x="3572" y="1078"/>
                  </a:lnTo>
                  <a:lnTo>
                    <a:pt x="3566" y="1077"/>
                  </a:lnTo>
                  <a:lnTo>
                    <a:pt x="3565" y="1075"/>
                  </a:lnTo>
                  <a:lnTo>
                    <a:pt x="3561" y="1068"/>
                  </a:lnTo>
                  <a:lnTo>
                    <a:pt x="3562" y="1066"/>
                  </a:lnTo>
                  <a:lnTo>
                    <a:pt x="3562" y="1066"/>
                  </a:lnTo>
                  <a:lnTo>
                    <a:pt x="3549" y="1064"/>
                  </a:lnTo>
                  <a:lnTo>
                    <a:pt x="3545" y="1067"/>
                  </a:lnTo>
                  <a:lnTo>
                    <a:pt x="3543" y="1067"/>
                  </a:lnTo>
                  <a:lnTo>
                    <a:pt x="3542" y="1068"/>
                  </a:lnTo>
                  <a:lnTo>
                    <a:pt x="3542" y="1069"/>
                  </a:lnTo>
                  <a:lnTo>
                    <a:pt x="3541" y="1071"/>
                  </a:lnTo>
                  <a:lnTo>
                    <a:pt x="3538" y="1079"/>
                  </a:lnTo>
                  <a:lnTo>
                    <a:pt x="3537" y="1079"/>
                  </a:lnTo>
                  <a:lnTo>
                    <a:pt x="3536" y="1080"/>
                  </a:lnTo>
                  <a:lnTo>
                    <a:pt x="3535" y="1082"/>
                  </a:lnTo>
                  <a:lnTo>
                    <a:pt x="3533" y="1087"/>
                  </a:lnTo>
                  <a:lnTo>
                    <a:pt x="3532" y="1089"/>
                  </a:lnTo>
                  <a:lnTo>
                    <a:pt x="3530" y="1092"/>
                  </a:lnTo>
                  <a:lnTo>
                    <a:pt x="3522" y="1101"/>
                  </a:lnTo>
                  <a:lnTo>
                    <a:pt x="3520" y="1103"/>
                  </a:lnTo>
                  <a:lnTo>
                    <a:pt x="3520" y="1104"/>
                  </a:lnTo>
                  <a:lnTo>
                    <a:pt x="3525" y="1102"/>
                  </a:lnTo>
                  <a:lnTo>
                    <a:pt x="3525" y="1102"/>
                  </a:lnTo>
                  <a:lnTo>
                    <a:pt x="3525" y="1104"/>
                  </a:lnTo>
                  <a:lnTo>
                    <a:pt x="3523" y="1106"/>
                  </a:lnTo>
                  <a:lnTo>
                    <a:pt x="3520" y="1107"/>
                  </a:lnTo>
                  <a:lnTo>
                    <a:pt x="3518" y="1109"/>
                  </a:lnTo>
                  <a:lnTo>
                    <a:pt x="3516" y="1112"/>
                  </a:lnTo>
                  <a:lnTo>
                    <a:pt x="3515" y="1115"/>
                  </a:lnTo>
                  <a:lnTo>
                    <a:pt x="3513" y="1118"/>
                  </a:lnTo>
                  <a:lnTo>
                    <a:pt x="3517" y="1122"/>
                  </a:lnTo>
                  <a:lnTo>
                    <a:pt x="3517" y="1123"/>
                  </a:lnTo>
                  <a:lnTo>
                    <a:pt x="3515" y="1124"/>
                  </a:lnTo>
                  <a:lnTo>
                    <a:pt x="3511" y="1125"/>
                  </a:lnTo>
                  <a:lnTo>
                    <a:pt x="3508" y="1124"/>
                  </a:lnTo>
                  <a:lnTo>
                    <a:pt x="3506" y="1122"/>
                  </a:lnTo>
                  <a:lnTo>
                    <a:pt x="3507" y="1120"/>
                  </a:lnTo>
                  <a:lnTo>
                    <a:pt x="3508" y="1119"/>
                  </a:lnTo>
                  <a:lnTo>
                    <a:pt x="3509" y="1117"/>
                  </a:lnTo>
                  <a:lnTo>
                    <a:pt x="3508" y="1115"/>
                  </a:lnTo>
                  <a:lnTo>
                    <a:pt x="3506" y="1114"/>
                  </a:lnTo>
                  <a:lnTo>
                    <a:pt x="3503" y="1116"/>
                  </a:lnTo>
                  <a:lnTo>
                    <a:pt x="3502" y="1115"/>
                  </a:lnTo>
                  <a:lnTo>
                    <a:pt x="3505" y="1111"/>
                  </a:lnTo>
                  <a:lnTo>
                    <a:pt x="3506" y="1110"/>
                  </a:lnTo>
                  <a:lnTo>
                    <a:pt x="3508" y="1110"/>
                  </a:lnTo>
                  <a:lnTo>
                    <a:pt x="3486" y="1100"/>
                  </a:lnTo>
                  <a:lnTo>
                    <a:pt x="3483" y="1101"/>
                  </a:lnTo>
                  <a:lnTo>
                    <a:pt x="3474" y="1106"/>
                  </a:lnTo>
                  <a:lnTo>
                    <a:pt x="3470" y="1107"/>
                  </a:lnTo>
                  <a:lnTo>
                    <a:pt x="3466" y="1106"/>
                  </a:lnTo>
                  <a:lnTo>
                    <a:pt x="3465" y="1106"/>
                  </a:lnTo>
                  <a:lnTo>
                    <a:pt x="3463" y="1103"/>
                  </a:lnTo>
                  <a:lnTo>
                    <a:pt x="3462" y="1103"/>
                  </a:lnTo>
                  <a:lnTo>
                    <a:pt x="3462" y="1102"/>
                  </a:lnTo>
                  <a:lnTo>
                    <a:pt x="3461" y="1101"/>
                  </a:lnTo>
                  <a:lnTo>
                    <a:pt x="3461" y="1099"/>
                  </a:lnTo>
                  <a:lnTo>
                    <a:pt x="3460" y="1098"/>
                  </a:lnTo>
                  <a:lnTo>
                    <a:pt x="3460" y="1098"/>
                  </a:lnTo>
                  <a:lnTo>
                    <a:pt x="3459" y="1099"/>
                  </a:lnTo>
                  <a:lnTo>
                    <a:pt x="3458" y="1099"/>
                  </a:lnTo>
                  <a:lnTo>
                    <a:pt x="3457" y="1100"/>
                  </a:lnTo>
                  <a:lnTo>
                    <a:pt x="3453" y="1101"/>
                  </a:lnTo>
                  <a:lnTo>
                    <a:pt x="3445" y="1102"/>
                  </a:lnTo>
                  <a:lnTo>
                    <a:pt x="3443" y="1103"/>
                  </a:lnTo>
                  <a:lnTo>
                    <a:pt x="3442" y="1105"/>
                  </a:lnTo>
                  <a:lnTo>
                    <a:pt x="3442" y="1107"/>
                  </a:lnTo>
                  <a:lnTo>
                    <a:pt x="3442" y="1108"/>
                  </a:lnTo>
                  <a:lnTo>
                    <a:pt x="3441" y="1109"/>
                  </a:lnTo>
                  <a:lnTo>
                    <a:pt x="3440" y="1109"/>
                  </a:lnTo>
                  <a:lnTo>
                    <a:pt x="3440" y="1109"/>
                  </a:lnTo>
                  <a:lnTo>
                    <a:pt x="3439" y="1106"/>
                  </a:lnTo>
                  <a:lnTo>
                    <a:pt x="3440" y="1104"/>
                  </a:lnTo>
                  <a:lnTo>
                    <a:pt x="3440" y="1102"/>
                  </a:lnTo>
                  <a:lnTo>
                    <a:pt x="3441" y="1101"/>
                  </a:lnTo>
                  <a:lnTo>
                    <a:pt x="3441" y="1099"/>
                  </a:lnTo>
                  <a:lnTo>
                    <a:pt x="3441" y="1096"/>
                  </a:lnTo>
                  <a:lnTo>
                    <a:pt x="3439" y="1092"/>
                  </a:lnTo>
                  <a:lnTo>
                    <a:pt x="3435" y="1088"/>
                  </a:lnTo>
                  <a:lnTo>
                    <a:pt x="3436" y="1086"/>
                  </a:lnTo>
                  <a:lnTo>
                    <a:pt x="3434" y="1087"/>
                  </a:lnTo>
                  <a:lnTo>
                    <a:pt x="3426" y="1088"/>
                  </a:lnTo>
                  <a:lnTo>
                    <a:pt x="3419" y="1086"/>
                  </a:lnTo>
                  <a:lnTo>
                    <a:pt x="3418" y="1086"/>
                  </a:lnTo>
                  <a:lnTo>
                    <a:pt x="3414" y="1088"/>
                  </a:lnTo>
                  <a:lnTo>
                    <a:pt x="3411" y="1090"/>
                  </a:lnTo>
                  <a:lnTo>
                    <a:pt x="3403" y="1091"/>
                  </a:lnTo>
                  <a:lnTo>
                    <a:pt x="3389" y="1087"/>
                  </a:lnTo>
                  <a:lnTo>
                    <a:pt x="3388" y="1086"/>
                  </a:lnTo>
                  <a:lnTo>
                    <a:pt x="3385" y="1083"/>
                  </a:lnTo>
                  <a:lnTo>
                    <a:pt x="3384" y="1082"/>
                  </a:lnTo>
                  <a:lnTo>
                    <a:pt x="3355" y="1082"/>
                  </a:lnTo>
                  <a:lnTo>
                    <a:pt x="3348" y="1078"/>
                  </a:lnTo>
                  <a:lnTo>
                    <a:pt x="3345" y="1074"/>
                  </a:lnTo>
                  <a:lnTo>
                    <a:pt x="3341" y="1068"/>
                  </a:lnTo>
                  <a:lnTo>
                    <a:pt x="3339" y="1060"/>
                  </a:lnTo>
                  <a:lnTo>
                    <a:pt x="3339" y="1052"/>
                  </a:lnTo>
                  <a:lnTo>
                    <a:pt x="3338" y="1051"/>
                  </a:lnTo>
                  <a:lnTo>
                    <a:pt x="3337" y="1050"/>
                  </a:lnTo>
                  <a:lnTo>
                    <a:pt x="3336" y="1051"/>
                  </a:lnTo>
                  <a:lnTo>
                    <a:pt x="3335" y="1053"/>
                  </a:lnTo>
                  <a:lnTo>
                    <a:pt x="3334" y="1055"/>
                  </a:lnTo>
                  <a:lnTo>
                    <a:pt x="3332" y="1056"/>
                  </a:lnTo>
                  <a:lnTo>
                    <a:pt x="3331" y="1054"/>
                  </a:lnTo>
                  <a:lnTo>
                    <a:pt x="3332" y="1051"/>
                  </a:lnTo>
                  <a:lnTo>
                    <a:pt x="3328" y="1053"/>
                  </a:lnTo>
                  <a:lnTo>
                    <a:pt x="3314" y="1051"/>
                  </a:lnTo>
                  <a:lnTo>
                    <a:pt x="3316" y="1048"/>
                  </a:lnTo>
                  <a:lnTo>
                    <a:pt x="3321" y="1049"/>
                  </a:lnTo>
                  <a:lnTo>
                    <a:pt x="3323" y="1048"/>
                  </a:lnTo>
                  <a:lnTo>
                    <a:pt x="3325" y="1046"/>
                  </a:lnTo>
                  <a:lnTo>
                    <a:pt x="3327" y="1045"/>
                  </a:lnTo>
                  <a:lnTo>
                    <a:pt x="3332" y="1046"/>
                  </a:lnTo>
                  <a:lnTo>
                    <a:pt x="3335" y="1045"/>
                  </a:lnTo>
                  <a:lnTo>
                    <a:pt x="3339" y="1043"/>
                  </a:lnTo>
                  <a:lnTo>
                    <a:pt x="3344" y="1039"/>
                  </a:lnTo>
                  <a:lnTo>
                    <a:pt x="3346" y="1035"/>
                  </a:lnTo>
                  <a:lnTo>
                    <a:pt x="3346" y="1033"/>
                  </a:lnTo>
                  <a:lnTo>
                    <a:pt x="3345" y="1032"/>
                  </a:lnTo>
                  <a:lnTo>
                    <a:pt x="3346" y="1030"/>
                  </a:lnTo>
                  <a:lnTo>
                    <a:pt x="3346" y="1030"/>
                  </a:lnTo>
                  <a:lnTo>
                    <a:pt x="3344" y="1024"/>
                  </a:lnTo>
                  <a:lnTo>
                    <a:pt x="3345" y="1020"/>
                  </a:lnTo>
                  <a:lnTo>
                    <a:pt x="3346" y="1018"/>
                  </a:lnTo>
                  <a:lnTo>
                    <a:pt x="3347" y="1015"/>
                  </a:lnTo>
                  <a:lnTo>
                    <a:pt x="3346" y="1011"/>
                  </a:lnTo>
                  <a:lnTo>
                    <a:pt x="3347" y="1010"/>
                  </a:lnTo>
                  <a:lnTo>
                    <a:pt x="3348" y="1008"/>
                  </a:lnTo>
                  <a:lnTo>
                    <a:pt x="3349" y="1006"/>
                  </a:lnTo>
                  <a:lnTo>
                    <a:pt x="3350" y="1005"/>
                  </a:lnTo>
                  <a:lnTo>
                    <a:pt x="3350" y="1003"/>
                  </a:lnTo>
                  <a:lnTo>
                    <a:pt x="3358" y="997"/>
                  </a:lnTo>
                  <a:lnTo>
                    <a:pt x="3360" y="994"/>
                  </a:lnTo>
                  <a:lnTo>
                    <a:pt x="3361" y="990"/>
                  </a:lnTo>
                  <a:lnTo>
                    <a:pt x="3362" y="985"/>
                  </a:lnTo>
                  <a:lnTo>
                    <a:pt x="3362" y="981"/>
                  </a:lnTo>
                  <a:lnTo>
                    <a:pt x="3361" y="978"/>
                  </a:lnTo>
                  <a:lnTo>
                    <a:pt x="3359" y="975"/>
                  </a:lnTo>
                  <a:lnTo>
                    <a:pt x="3353" y="974"/>
                  </a:lnTo>
                  <a:lnTo>
                    <a:pt x="3350" y="973"/>
                  </a:lnTo>
                  <a:lnTo>
                    <a:pt x="3349" y="970"/>
                  </a:lnTo>
                  <a:lnTo>
                    <a:pt x="3351" y="971"/>
                  </a:lnTo>
                  <a:lnTo>
                    <a:pt x="3375" y="978"/>
                  </a:lnTo>
                  <a:lnTo>
                    <a:pt x="3371" y="972"/>
                  </a:lnTo>
                  <a:lnTo>
                    <a:pt x="3366" y="969"/>
                  </a:lnTo>
                  <a:lnTo>
                    <a:pt x="3345" y="964"/>
                  </a:lnTo>
                  <a:lnTo>
                    <a:pt x="3320" y="962"/>
                  </a:lnTo>
                  <a:lnTo>
                    <a:pt x="3299" y="963"/>
                  </a:lnTo>
                  <a:lnTo>
                    <a:pt x="3281" y="966"/>
                  </a:lnTo>
                  <a:lnTo>
                    <a:pt x="3279" y="971"/>
                  </a:lnTo>
                  <a:lnTo>
                    <a:pt x="3263" y="980"/>
                  </a:lnTo>
                  <a:lnTo>
                    <a:pt x="3260" y="981"/>
                  </a:lnTo>
                  <a:lnTo>
                    <a:pt x="3259" y="982"/>
                  </a:lnTo>
                  <a:lnTo>
                    <a:pt x="3258" y="983"/>
                  </a:lnTo>
                  <a:lnTo>
                    <a:pt x="3257" y="987"/>
                  </a:lnTo>
                  <a:lnTo>
                    <a:pt x="3256" y="987"/>
                  </a:lnTo>
                  <a:lnTo>
                    <a:pt x="3254" y="988"/>
                  </a:lnTo>
                  <a:lnTo>
                    <a:pt x="3252" y="989"/>
                  </a:lnTo>
                  <a:lnTo>
                    <a:pt x="3250" y="990"/>
                  </a:lnTo>
                  <a:lnTo>
                    <a:pt x="3249" y="995"/>
                  </a:lnTo>
                  <a:lnTo>
                    <a:pt x="3247" y="994"/>
                  </a:lnTo>
                  <a:lnTo>
                    <a:pt x="3246" y="993"/>
                  </a:lnTo>
                  <a:lnTo>
                    <a:pt x="3246" y="991"/>
                  </a:lnTo>
                  <a:lnTo>
                    <a:pt x="3245" y="989"/>
                  </a:lnTo>
                  <a:lnTo>
                    <a:pt x="3246" y="988"/>
                  </a:lnTo>
                  <a:lnTo>
                    <a:pt x="3246" y="987"/>
                  </a:lnTo>
                  <a:lnTo>
                    <a:pt x="3246" y="987"/>
                  </a:lnTo>
                  <a:lnTo>
                    <a:pt x="3247" y="986"/>
                  </a:lnTo>
                  <a:lnTo>
                    <a:pt x="3244" y="984"/>
                  </a:lnTo>
                  <a:lnTo>
                    <a:pt x="3227" y="983"/>
                  </a:lnTo>
                  <a:lnTo>
                    <a:pt x="3224" y="984"/>
                  </a:lnTo>
                  <a:lnTo>
                    <a:pt x="3221" y="986"/>
                  </a:lnTo>
                  <a:lnTo>
                    <a:pt x="3210" y="988"/>
                  </a:lnTo>
                  <a:lnTo>
                    <a:pt x="3183" y="1000"/>
                  </a:lnTo>
                  <a:lnTo>
                    <a:pt x="3175" y="1006"/>
                  </a:lnTo>
                  <a:lnTo>
                    <a:pt x="3171" y="1011"/>
                  </a:lnTo>
                  <a:lnTo>
                    <a:pt x="3169" y="1016"/>
                  </a:lnTo>
                  <a:lnTo>
                    <a:pt x="3170" y="1019"/>
                  </a:lnTo>
                  <a:lnTo>
                    <a:pt x="3172" y="1021"/>
                  </a:lnTo>
                  <a:lnTo>
                    <a:pt x="3179" y="1022"/>
                  </a:lnTo>
                  <a:lnTo>
                    <a:pt x="3183" y="1025"/>
                  </a:lnTo>
                  <a:lnTo>
                    <a:pt x="3191" y="1032"/>
                  </a:lnTo>
                  <a:lnTo>
                    <a:pt x="3197" y="1036"/>
                  </a:lnTo>
                  <a:lnTo>
                    <a:pt x="3198" y="1038"/>
                  </a:lnTo>
                  <a:lnTo>
                    <a:pt x="3199" y="1041"/>
                  </a:lnTo>
                  <a:lnTo>
                    <a:pt x="3176" y="1047"/>
                  </a:lnTo>
                  <a:lnTo>
                    <a:pt x="3147" y="1037"/>
                  </a:lnTo>
                  <a:lnTo>
                    <a:pt x="3142" y="1030"/>
                  </a:lnTo>
                  <a:lnTo>
                    <a:pt x="3144" y="1030"/>
                  </a:lnTo>
                  <a:lnTo>
                    <a:pt x="3147" y="1031"/>
                  </a:lnTo>
                  <a:lnTo>
                    <a:pt x="3149" y="1032"/>
                  </a:lnTo>
                  <a:lnTo>
                    <a:pt x="3145" y="1028"/>
                  </a:lnTo>
                  <a:lnTo>
                    <a:pt x="3141" y="1025"/>
                  </a:lnTo>
                  <a:lnTo>
                    <a:pt x="3132" y="1023"/>
                  </a:lnTo>
                  <a:lnTo>
                    <a:pt x="3130" y="1023"/>
                  </a:lnTo>
                  <a:lnTo>
                    <a:pt x="3125" y="1026"/>
                  </a:lnTo>
                  <a:lnTo>
                    <a:pt x="3121" y="1027"/>
                  </a:lnTo>
                  <a:lnTo>
                    <a:pt x="3115" y="1031"/>
                  </a:lnTo>
                  <a:lnTo>
                    <a:pt x="3109" y="1031"/>
                  </a:lnTo>
                  <a:lnTo>
                    <a:pt x="3090" y="1040"/>
                  </a:lnTo>
                  <a:lnTo>
                    <a:pt x="3086" y="1044"/>
                  </a:lnTo>
                  <a:lnTo>
                    <a:pt x="3081" y="1050"/>
                  </a:lnTo>
                  <a:lnTo>
                    <a:pt x="3080" y="1050"/>
                  </a:lnTo>
                  <a:lnTo>
                    <a:pt x="3080" y="1051"/>
                  </a:lnTo>
                  <a:lnTo>
                    <a:pt x="3081" y="1054"/>
                  </a:lnTo>
                  <a:lnTo>
                    <a:pt x="3081" y="1055"/>
                  </a:lnTo>
                  <a:lnTo>
                    <a:pt x="3079" y="1056"/>
                  </a:lnTo>
                  <a:lnTo>
                    <a:pt x="3076" y="1054"/>
                  </a:lnTo>
                  <a:lnTo>
                    <a:pt x="3074" y="1053"/>
                  </a:lnTo>
                  <a:lnTo>
                    <a:pt x="3075" y="1051"/>
                  </a:lnTo>
                  <a:lnTo>
                    <a:pt x="3076" y="1050"/>
                  </a:lnTo>
                  <a:lnTo>
                    <a:pt x="3077" y="1049"/>
                  </a:lnTo>
                  <a:lnTo>
                    <a:pt x="3078" y="1048"/>
                  </a:lnTo>
                  <a:lnTo>
                    <a:pt x="3077" y="1050"/>
                  </a:lnTo>
                  <a:lnTo>
                    <a:pt x="3072" y="1051"/>
                  </a:lnTo>
                  <a:lnTo>
                    <a:pt x="3069" y="1052"/>
                  </a:lnTo>
                  <a:lnTo>
                    <a:pt x="3065" y="1055"/>
                  </a:lnTo>
                  <a:lnTo>
                    <a:pt x="3072" y="1062"/>
                  </a:lnTo>
                  <a:lnTo>
                    <a:pt x="3070" y="1066"/>
                  </a:lnTo>
                  <a:lnTo>
                    <a:pt x="3061" y="1068"/>
                  </a:lnTo>
                  <a:lnTo>
                    <a:pt x="3053" y="1074"/>
                  </a:lnTo>
                  <a:lnTo>
                    <a:pt x="3045" y="1076"/>
                  </a:lnTo>
                  <a:lnTo>
                    <a:pt x="3042" y="1076"/>
                  </a:lnTo>
                  <a:lnTo>
                    <a:pt x="3039" y="1074"/>
                  </a:lnTo>
                  <a:lnTo>
                    <a:pt x="3036" y="1069"/>
                  </a:lnTo>
                  <a:lnTo>
                    <a:pt x="3035" y="1066"/>
                  </a:lnTo>
                  <a:lnTo>
                    <a:pt x="3035" y="1064"/>
                  </a:lnTo>
                  <a:lnTo>
                    <a:pt x="3029" y="1064"/>
                  </a:lnTo>
                  <a:lnTo>
                    <a:pt x="3011" y="1076"/>
                  </a:lnTo>
                  <a:lnTo>
                    <a:pt x="3011" y="1077"/>
                  </a:lnTo>
                  <a:lnTo>
                    <a:pt x="3012" y="1077"/>
                  </a:lnTo>
                  <a:lnTo>
                    <a:pt x="3014" y="1078"/>
                  </a:lnTo>
                  <a:lnTo>
                    <a:pt x="3015" y="1079"/>
                  </a:lnTo>
                  <a:lnTo>
                    <a:pt x="3016" y="1081"/>
                  </a:lnTo>
                  <a:lnTo>
                    <a:pt x="3010" y="1079"/>
                  </a:lnTo>
                  <a:lnTo>
                    <a:pt x="3007" y="1079"/>
                  </a:lnTo>
                  <a:lnTo>
                    <a:pt x="3005" y="1082"/>
                  </a:lnTo>
                  <a:lnTo>
                    <a:pt x="3006" y="1086"/>
                  </a:lnTo>
                  <a:lnTo>
                    <a:pt x="3008" y="1087"/>
                  </a:lnTo>
                  <a:lnTo>
                    <a:pt x="3010" y="1090"/>
                  </a:lnTo>
                  <a:lnTo>
                    <a:pt x="3009" y="1095"/>
                  </a:lnTo>
                  <a:lnTo>
                    <a:pt x="3006" y="1097"/>
                  </a:lnTo>
                  <a:lnTo>
                    <a:pt x="3001" y="1098"/>
                  </a:lnTo>
                  <a:lnTo>
                    <a:pt x="2980" y="1093"/>
                  </a:lnTo>
                  <a:lnTo>
                    <a:pt x="2979" y="1097"/>
                  </a:lnTo>
                  <a:lnTo>
                    <a:pt x="2975" y="1100"/>
                  </a:lnTo>
                  <a:lnTo>
                    <a:pt x="2971" y="1103"/>
                  </a:lnTo>
                  <a:lnTo>
                    <a:pt x="2969" y="1103"/>
                  </a:lnTo>
                  <a:lnTo>
                    <a:pt x="2961" y="1106"/>
                  </a:lnTo>
                  <a:lnTo>
                    <a:pt x="2957" y="1107"/>
                  </a:lnTo>
                  <a:lnTo>
                    <a:pt x="2956" y="1103"/>
                  </a:lnTo>
                  <a:lnTo>
                    <a:pt x="2958" y="1098"/>
                  </a:lnTo>
                  <a:lnTo>
                    <a:pt x="2961" y="1095"/>
                  </a:lnTo>
                  <a:lnTo>
                    <a:pt x="2965" y="1093"/>
                  </a:lnTo>
                  <a:lnTo>
                    <a:pt x="2970" y="1092"/>
                  </a:lnTo>
                  <a:lnTo>
                    <a:pt x="2973" y="1090"/>
                  </a:lnTo>
                  <a:lnTo>
                    <a:pt x="2975" y="1089"/>
                  </a:lnTo>
                  <a:lnTo>
                    <a:pt x="2976" y="1088"/>
                  </a:lnTo>
                  <a:lnTo>
                    <a:pt x="2977" y="1086"/>
                  </a:lnTo>
                  <a:lnTo>
                    <a:pt x="2980" y="1083"/>
                  </a:lnTo>
                  <a:lnTo>
                    <a:pt x="2971" y="1083"/>
                  </a:lnTo>
                  <a:lnTo>
                    <a:pt x="2967" y="1088"/>
                  </a:lnTo>
                  <a:lnTo>
                    <a:pt x="2958" y="1091"/>
                  </a:lnTo>
                  <a:lnTo>
                    <a:pt x="2953" y="1095"/>
                  </a:lnTo>
                  <a:lnTo>
                    <a:pt x="2952" y="1097"/>
                  </a:lnTo>
                  <a:lnTo>
                    <a:pt x="2951" y="1098"/>
                  </a:lnTo>
                  <a:lnTo>
                    <a:pt x="2950" y="1098"/>
                  </a:lnTo>
                  <a:lnTo>
                    <a:pt x="2950" y="1099"/>
                  </a:lnTo>
                  <a:lnTo>
                    <a:pt x="2950" y="1102"/>
                  </a:lnTo>
                  <a:lnTo>
                    <a:pt x="2950" y="1103"/>
                  </a:lnTo>
                  <a:lnTo>
                    <a:pt x="2950" y="1104"/>
                  </a:lnTo>
                  <a:lnTo>
                    <a:pt x="2951" y="1108"/>
                  </a:lnTo>
                  <a:lnTo>
                    <a:pt x="2951" y="1110"/>
                  </a:lnTo>
                  <a:lnTo>
                    <a:pt x="2951" y="1113"/>
                  </a:lnTo>
                  <a:lnTo>
                    <a:pt x="2951" y="1114"/>
                  </a:lnTo>
                  <a:lnTo>
                    <a:pt x="2952" y="1116"/>
                  </a:lnTo>
                  <a:lnTo>
                    <a:pt x="2953" y="1118"/>
                  </a:lnTo>
                  <a:lnTo>
                    <a:pt x="2954" y="1119"/>
                  </a:lnTo>
                  <a:lnTo>
                    <a:pt x="2955" y="1120"/>
                  </a:lnTo>
                  <a:lnTo>
                    <a:pt x="2963" y="1123"/>
                  </a:lnTo>
                  <a:lnTo>
                    <a:pt x="2984" y="1145"/>
                  </a:lnTo>
                  <a:lnTo>
                    <a:pt x="2986" y="1146"/>
                  </a:lnTo>
                  <a:lnTo>
                    <a:pt x="2987" y="1147"/>
                  </a:lnTo>
                  <a:lnTo>
                    <a:pt x="2990" y="1154"/>
                  </a:lnTo>
                  <a:lnTo>
                    <a:pt x="3006" y="1166"/>
                  </a:lnTo>
                  <a:lnTo>
                    <a:pt x="3020" y="1171"/>
                  </a:lnTo>
                  <a:lnTo>
                    <a:pt x="3050" y="1188"/>
                  </a:lnTo>
                  <a:lnTo>
                    <a:pt x="3058" y="1192"/>
                  </a:lnTo>
                  <a:lnTo>
                    <a:pt x="3067" y="1196"/>
                  </a:lnTo>
                  <a:lnTo>
                    <a:pt x="3062" y="1191"/>
                  </a:lnTo>
                  <a:lnTo>
                    <a:pt x="3054" y="1188"/>
                  </a:lnTo>
                  <a:lnTo>
                    <a:pt x="3050" y="1185"/>
                  </a:lnTo>
                  <a:lnTo>
                    <a:pt x="3047" y="1184"/>
                  </a:lnTo>
                  <a:lnTo>
                    <a:pt x="3044" y="1182"/>
                  </a:lnTo>
                  <a:lnTo>
                    <a:pt x="3043" y="1180"/>
                  </a:lnTo>
                  <a:lnTo>
                    <a:pt x="3071" y="1190"/>
                  </a:lnTo>
                  <a:lnTo>
                    <a:pt x="3080" y="1198"/>
                  </a:lnTo>
                  <a:lnTo>
                    <a:pt x="3084" y="1200"/>
                  </a:lnTo>
                  <a:lnTo>
                    <a:pt x="3090" y="1207"/>
                  </a:lnTo>
                  <a:lnTo>
                    <a:pt x="3091" y="1205"/>
                  </a:lnTo>
                  <a:lnTo>
                    <a:pt x="3093" y="1204"/>
                  </a:lnTo>
                  <a:lnTo>
                    <a:pt x="3102" y="1207"/>
                  </a:lnTo>
                  <a:lnTo>
                    <a:pt x="3111" y="1213"/>
                  </a:lnTo>
                  <a:lnTo>
                    <a:pt x="3114" y="1218"/>
                  </a:lnTo>
                  <a:lnTo>
                    <a:pt x="3117" y="1225"/>
                  </a:lnTo>
                  <a:lnTo>
                    <a:pt x="3115" y="1226"/>
                  </a:lnTo>
                  <a:lnTo>
                    <a:pt x="3112" y="1226"/>
                  </a:lnTo>
                  <a:lnTo>
                    <a:pt x="3110" y="1225"/>
                  </a:lnTo>
                  <a:lnTo>
                    <a:pt x="3094" y="1217"/>
                  </a:lnTo>
                  <a:lnTo>
                    <a:pt x="3092" y="1214"/>
                  </a:lnTo>
                  <a:lnTo>
                    <a:pt x="3090" y="1213"/>
                  </a:lnTo>
                  <a:lnTo>
                    <a:pt x="3089" y="1214"/>
                  </a:lnTo>
                  <a:lnTo>
                    <a:pt x="3088" y="1215"/>
                  </a:lnTo>
                  <a:lnTo>
                    <a:pt x="3087" y="1216"/>
                  </a:lnTo>
                  <a:lnTo>
                    <a:pt x="3085" y="1217"/>
                  </a:lnTo>
                  <a:lnTo>
                    <a:pt x="3079" y="1218"/>
                  </a:lnTo>
                  <a:lnTo>
                    <a:pt x="3077" y="1220"/>
                  </a:lnTo>
                  <a:lnTo>
                    <a:pt x="3077" y="1225"/>
                  </a:lnTo>
                  <a:lnTo>
                    <a:pt x="3077" y="1230"/>
                  </a:lnTo>
                  <a:lnTo>
                    <a:pt x="3075" y="1233"/>
                  </a:lnTo>
                  <a:lnTo>
                    <a:pt x="3070" y="1237"/>
                  </a:lnTo>
                  <a:lnTo>
                    <a:pt x="3069" y="1237"/>
                  </a:lnTo>
                  <a:lnTo>
                    <a:pt x="3069" y="1239"/>
                  </a:lnTo>
                  <a:lnTo>
                    <a:pt x="3069" y="1240"/>
                  </a:lnTo>
                  <a:lnTo>
                    <a:pt x="3069" y="1240"/>
                  </a:lnTo>
                  <a:lnTo>
                    <a:pt x="3068" y="1240"/>
                  </a:lnTo>
                  <a:lnTo>
                    <a:pt x="3068" y="1240"/>
                  </a:lnTo>
                  <a:lnTo>
                    <a:pt x="3066" y="1241"/>
                  </a:lnTo>
                  <a:lnTo>
                    <a:pt x="3065" y="1241"/>
                  </a:lnTo>
                  <a:lnTo>
                    <a:pt x="3062" y="1242"/>
                  </a:lnTo>
                  <a:lnTo>
                    <a:pt x="3057" y="1240"/>
                  </a:lnTo>
                  <a:lnTo>
                    <a:pt x="3052" y="1242"/>
                  </a:lnTo>
                  <a:lnTo>
                    <a:pt x="3048" y="1241"/>
                  </a:lnTo>
                  <a:lnTo>
                    <a:pt x="3041" y="1235"/>
                  </a:lnTo>
                  <a:lnTo>
                    <a:pt x="3039" y="1231"/>
                  </a:lnTo>
                  <a:lnTo>
                    <a:pt x="3038" y="1230"/>
                  </a:lnTo>
                  <a:lnTo>
                    <a:pt x="3035" y="1231"/>
                  </a:lnTo>
                  <a:lnTo>
                    <a:pt x="3034" y="1230"/>
                  </a:lnTo>
                  <a:lnTo>
                    <a:pt x="3035" y="1226"/>
                  </a:lnTo>
                  <a:lnTo>
                    <a:pt x="3036" y="1218"/>
                  </a:lnTo>
                  <a:lnTo>
                    <a:pt x="3037" y="1214"/>
                  </a:lnTo>
                  <a:lnTo>
                    <a:pt x="3040" y="1211"/>
                  </a:lnTo>
                  <a:lnTo>
                    <a:pt x="3045" y="1206"/>
                  </a:lnTo>
                  <a:lnTo>
                    <a:pt x="3046" y="1204"/>
                  </a:lnTo>
                  <a:lnTo>
                    <a:pt x="3044" y="1203"/>
                  </a:lnTo>
                  <a:lnTo>
                    <a:pt x="3042" y="1204"/>
                  </a:lnTo>
                  <a:lnTo>
                    <a:pt x="3039" y="1207"/>
                  </a:lnTo>
                  <a:lnTo>
                    <a:pt x="3037" y="1210"/>
                  </a:lnTo>
                  <a:lnTo>
                    <a:pt x="3035" y="1213"/>
                  </a:lnTo>
                  <a:lnTo>
                    <a:pt x="3033" y="1224"/>
                  </a:lnTo>
                  <a:lnTo>
                    <a:pt x="3034" y="1233"/>
                  </a:lnTo>
                  <a:lnTo>
                    <a:pt x="3037" y="1241"/>
                  </a:lnTo>
                  <a:lnTo>
                    <a:pt x="3040" y="1246"/>
                  </a:lnTo>
                  <a:lnTo>
                    <a:pt x="3048" y="1251"/>
                  </a:lnTo>
                  <a:lnTo>
                    <a:pt x="3049" y="1255"/>
                  </a:lnTo>
                  <a:lnTo>
                    <a:pt x="3050" y="1260"/>
                  </a:lnTo>
                  <a:lnTo>
                    <a:pt x="3049" y="1263"/>
                  </a:lnTo>
                  <a:lnTo>
                    <a:pt x="3049" y="1266"/>
                  </a:lnTo>
                  <a:lnTo>
                    <a:pt x="3051" y="1269"/>
                  </a:lnTo>
                  <a:lnTo>
                    <a:pt x="3059" y="1276"/>
                  </a:lnTo>
                  <a:lnTo>
                    <a:pt x="3062" y="1283"/>
                  </a:lnTo>
                  <a:lnTo>
                    <a:pt x="3066" y="1290"/>
                  </a:lnTo>
                  <a:lnTo>
                    <a:pt x="3067" y="1292"/>
                  </a:lnTo>
                  <a:lnTo>
                    <a:pt x="3063" y="1282"/>
                  </a:lnTo>
                  <a:lnTo>
                    <a:pt x="3062" y="1279"/>
                  </a:lnTo>
                  <a:lnTo>
                    <a:pt x="3064" y="1280"/>
                  </a:lnTo>
                  <a:lnTo>
                    <a:pt x="3066" y="1285"/>
                  </a:lnTo>
                  <a:lnTo>
                    <a:pt x="3069" y="1287"/>
                  </a:lnTo>
                  <a:lnTo>
                    <a:pt x="3071" y="1291"/>
                  </a:lnTo>
                  <a:lnTo>
                    <a:pt x="3072" y="1293"/>
                  </a:lnTo>
                  <a:lnTo>
                    <a:pt x="3069" y="1299"/>
                  </a:lnTo>
                  <a:lnTo>
                    <a:pt x="3067" y="1303"/>
                  </a:lnTo>
                  <a:lnTo>
                    <a:pt x="3068" y="1306"/>
                  </a:lnTo>
                  <a:lnTo>
                    <a:pt x="3070" y="1305"/>
                  </a:lnTo>
                  <a:lnTo>
                    <a:pt x="3070" y="1306"/>
                  </a:lnTo>
                  <a:lnTo>
                    <a:pt x="3070" y="1308"/>
                  </a:lnTo>
                  <a:lnTo>
                    <a:pt x="3069" y="1309"/>
                  </a:lnTo>
                  <a:lnTo>
                    <a:pt x="3064" y="1309"/>
                  </a:lnTo>
                  <a:lnTo>
                    <a:pt x="3063" y="1309"/>
                  </a:lnTo>
                  <a:lnTo>
                    <a:pt x="3061" y="1312"/>
                  </a:lnTo>
                  <a:lnTo>
                    <a:pt x="3060" y="1315"/>
                  </a:lnTo>
                  <a:lnTo>
                    <a:pt x="3059" y="1318"/>
                  </a:lnTo>
                  <a:lnTo>
                    <a:pt x="3058" y="1321"/>
                  </a:lnTo>
                  <a:lnTo>
                    <a:pt x="3057" y="1327"/>
                  </a:lnTo>
                  <a:lnTo>
                    <a:pt x="3059" y="1336"/>
                  </a:lnTo>
                  <a:lnTo>
                    <a:pt x="3064" y="1349"/>
                  </a:lnTo>
                  <a:lnTo>
                    <a:pt x="3078" y="1363"/>
                  </a:lnTo>
                  <a:lnTo>
                    <a:pt x="3095" y="1369"/>
                  </a:lnTo>
                  <a:lnTo>
                    <a:pt x="3105" y="1376"/>
                  </a:lnTo>
                  <a:lnTo>
                    <a:pt x="3143" y="1391"/>
                  </a:lnTo>
                  <a:lnTo>
                    <a:pt x="3179" y="1411"/>
                  </a:lnTo>
                  <a:lnTo>
                    <a:pt x="3197" y="1412"/>
                  </a:lnTo>
                  <a:lnTo>
                    <a:pt x="3201" y="1411"/>
                  </a:lnTo>
                  <a:lnTo>
                    <a:pt x="3204" y="1408"/>
                  </a:lnTo>
                  <a:lnTo>
                    <a:pt x="3201" y="1410"/>
                  </a:lnTo>
                  <a:lnTo>
                    <a:pt x="3197" y="1411"/>
                  </a:lnTo>
                  <a:lnTo>
                    <a:pt x="3189" y="1410"/>
                  </a:lnTo>
                  <a:lnTo>
                    <a:pt x="3192" y="1408"/>
                  </a:lnTo>
                  <a:lnTo>
                    <a:pt x="3191" y="1406"/>
                  </a:lnTo>
                  <a:lnTo>
                    <a:pt x="3189" y="1404"/>
                  </a:lnTo>
                  <a:lnTo>
                    <a:pt x="3188" y="1402"/>
                  </a:lnTo>
                  <a:lnTo>
                    <a:pt x="3187" y="1399"/>
                  </a:lnTo>
                  <a:lnTo>
                    <a:pt x="3188" y="1400"/>
                  </a:lnTo>
                  <a:lnTo>
                    <a:pt x="3189" y="1400"/>
                  </a:lnTo>
                  <a:lnTo>
                    <a:pt x="3190" y="1399"/>
                  </a:lnTo>
                  <a:lnTo>
                    <a:pt x="3191" y="1397"/>
                  </a:lnTo>
                  <a:lnTo>
                    <a:pt x="3191" y="1396"/>
                  </a:lnTo>
                  <a:lnTo>
                    <a:pt x="3190" y="1395"/>
                  </a:lnTo>
                  <a:lnTo>
                    <a:pt x="3191" y="1394"/>
                  </a:lnTo>
                  <a:lnTo>
                    <a:pt x="3192" y="1395"/>
                  </a:lnTo>
                  <a:lnTo>
                    <a:pt x="3193" y="1397"/>
                  </a:lnTo>
                  <a:lnTo>
                    <a:pt x="3193" y="1400"/>
                  </a:lnTo>
                  <a:lnTo>
                    <a:pt x="3192" y="1403"/>
                  </a:lnTo>
                  <a:lnTo>
                    <a:pt x="3194" y="1404"/>
                  </a:lnTo>
                  <a:lnTo>
                    <a:pt x="3199" y="1400"/>
                  </a:lnTo>
                  <a:lnTo>
                    <a:pt x="3202" y="1399"/>
                  </a:lnTo>
                  <a:lnTo>
                    <a:pt x="3213" y="1398"/>
                  </a:lnTo>
                  <a:lnTo>
                    <a:pt x="3216" y="1401"/>
                  </a:lnTo>
                  <a:lnTo>
                    <a:pt x="3209" y="1404"/>
                  </a:lnTo>
                  <a:lnTo>
                    <a:pt x="3207" y="1406"/>
                  </a:lnTo>
                  <a:lnTo>
                    <a:pt x="3216" y="1405"/>
                  </a:lnTo>
                  <a:lnTo>
                    <a:pt x="3247" y="1391"/>
                  </a:lnTo>
                  <a:lnTo>
                    <a:pt x="3254" y="1395"/>
                  </a:lnTo>
                  <a:lnTo>
                    <a:pt x="3242" y="1395"/>
                  </a:lnTo>
                  <a:lnTo>
                    <a:pt x="3281" y="1401"/>
                  </a:lnTo>
                  <a:lnTo>
                    <a:pt x="3295" y="1398"/>
                  </a:lnTo>
                  <a:lnTo>
                    <a:pt x="3308" y="1401"/>
                  </a:lnTo>
                  <a:lnTo>
                    <a:pt x="3320" y="1408"/>
                  </a:lnTo>
                  <a:lnTo>
                    <a:pt x="3331" y="1417"/>
                  </a:lnTo>
                  <a:lnTo>
                    <a:pt x="3335" y="1423"/>
                  </a:lnTo>
                  <a:lnTo>
                    <a:pt x="3337" y="1425"/>
                  </a:lnTo>
                  <a:lnTo>
                    <a:pt x="3340" y="1426"/>
                  </a:lnTo>
                  <a:lnTo>
                    <a:pt x="3342" y="1428"/>
                  </a:lnTo>
                  <a:lnTo>
                    <a:pt x="3345" y="1440"/>
                  </a:lnTo>
                  <a:lnTo>
                    <a:pt x="3347" y="1443"/>
                  </a:lnTo>
                  <a:lnTo>
                    <a:pt x="3350" y="1445"/>
                  </a:lnTo>
                  <a:lnTo>
                    <a:pt x="3353" y="1445"/>
                  </a:lnTo>
                  <a:lnTo>
                    <a:pt x="3355" y="1441"/>
                  </a:lnTo>
                  <a:lnTo>
                    <a:pt x="3356" y="1435"/>
                  </a:lnTo>
                  <a:lnTo>
                    <a:pt x="3358" y="1432"/>
                  </a:lnTo>
                  <a:lnTo>
                    <a:pt x="3363" y="1429"/>
                  </a:lnTo>
                  <a:lnTo>
                    <a:pt x="3363" y="1427"/>
                  </a:lnTo>
                  <a:lnTo>
                    <a:pt x="3363" y="1425"/>
                  </a:lnTo>
                  <a:lnTo>
                    <a:pt x="3364" y="1424"/>
                  </a:lnTo>
                  <a:lnTo>
                    <a:pt x="3365" y="1423"/>
                  </a:lnTo>
                  <a:lnTo>
                    <a:pt x="3357" y="1424"/>
                  </a:lnTo>
                  <a:lnTo>
                    <a:pt x="3355" y="1423"/>
                  </a:lnTo>
                  <a:lnTo>
                    <a:pt x="3354" y="1422"/>
                  </a:lnTo>
                  <a:lnTo>
                    <a:pt x="3351" y="1416"/>
                  </a:lnTo>
                  <a:lnTo>
                    <a:pt x="3350" y="1414"/>
                  </a:lnTo>
                  <a:lnTo>
                    <a:pt x="3343" y="1412"/>
                  </a:lnTo>
                  <a:lnTo>
                    <a:pt x="3341" y="1411"/>
                  </a:lnTo>
                  <a:lnTo>
                    <a:pt x="3337" y="1405"/>
                  </a:lnTo>
                  <a:lnTo>
                    <a:pt x="3335" y="1404"/>
                  </a:lnTo>
                  <a:lnTo>
                    <a:pt x="3335" y="1403"/>
                  </a:lnTo>
                  <a:lnTo>
                    <a:pt x="3338" y="1401"/>
                  </a:lnTo>
                  <a:lnTo>
                    <a:pt x="3350" y="1393"/>
                  </a:lnTo>
                  <a:lnTo>
                    <a:pt x="3353" y="1392"/>
                  </a:lnTo>
                  <a:lnTo>
                    <a:pt x="3359" y="1392"/>
                  </a:lnTo>
                  <a:lnTo>
                    <a:pt x="3358" y="1399"/>
                  </a:lnTo>
                  <a:lnTo>
                    <a:pt x="3361" y="1404"/>
                  </a:lnTo>
                  <a:lnTo>
                    <a:pt x="3365" y="1408"/>
                  </a:lnTo>
                  <a:lnTo>
                    <a:pt x="3368" y="1413"/>
                  </a:lnTo>
                  <a:lnTo>
                    <a:pt x="3366" y="1414"/>
                  </a:lnTo>
                  <a:lnTo>
                    <a:pt x="3365" y="1414"/>
                  </a:lnTo>
                  <a:lnTo>
                    <a:pt x="3365" y="1416"/>
                  </a:lnTo>
                  <a:lnTo>
                    <a:pt x="3371" y="1416"/>
                  </a:lnTo>
                  <a:lnTo>
                    <a:pt x="3372" y="1417"/>
                  </a:lnTo>
                  <a:lnTo>
                    <a:pt x="3373" y="1418"/>
                  </a:lnTo>
                  <a:lnTo>
                    <a:pt x="3374" y="1421"/>
                  </a:lnTo>
                  <a:lnTo>
                    <a:pt x="3375" y="1422"/>
                  </a:lnTo>
                  <a:lnTo>
                    <a:pt x="3376" y="1422"/>
                  </a:lnTo>
                  <a:lnTo>
                    <a:pt x="3378" y="1426"/>
                  </a:lnTo>
                  <a:lnTo>
                    <a:pt x="3380" y="1427"/>
                  </a:lnTo>
                  <a:lnTo>
                    <a:pt x="3384" y="1430"/>
                  </a:lnTo>
                  <a:lnTo>
                    <a:pt x="3384" y="1432"/>
                  </a:lnTo>
                  <a:lnTo>
                    <a:pt x="3382" y="1432"/>
                  </a:lnTo>
                  <a:lnTo>
                    <a:pt x="3380" y="1433"/>
                  </a:lnTo>
                  <a:lnTo>
                    <a:pt x="3378" y="1439"/>
                  </a:lnTo>
                  <a:lnTo>
                    <a:pt x="3380" y="1440"/>
                  </a:lnTo>
                  <a:lnTo>
                    <a:pt x="3381" y="1442"/>
                  </a:lnTo>
                  <a:lnTo>
                    <a:pt x="3382" y="1447"/>
                  </a:lnTo>
                  <a:lnTo>
                    <a:pt x="3382" y="1450"/>
                  </a:lnTo>
                  <a:lnTo>
                    <a:pt x="3382" y="1453"/>
                  </a:lnTo>
                  <a:lnTo>
                    <a:pt x="3381" y="1455"/>
                  </a:lnTo>
                  <a:lnTo>
                    <a:pt x="3381" y="1458"/>
                  </a:lnTo>
                  <a:lnTo>
                    <a:pt x="3382" y="1463"/>
                  </a:lnTo>
                  <a:lnTo>
                    <a:pt x="3384" y="1465"/>
                  </a:lnTo>
                  <a:lnTo>
                    <a:pt x="3386" y="1463"/>
                  </a:lnTo>
                  <a:lnTo>
                    <a:pt x="3389" y="1460"/>
                  </a:lnTo>
                  <a:lnTo>
                    <a:pt x="3398" y="1455"/>
                  </a:lnTo>
                  <a:lnTo>
                    <a:pt x="3399" y="1453"/>
                  </a:lnTo>
                  <a:lnTo>
                    <a:pt x="3399" y="1450"/>
                  </a:lnTo>
                  <a:lnTo>
                    <a:pt x="3400" y="1448"/>
                  </a:lnTo>
                  <a:lnTo>
                    <a:pt x="3401" y="1446"/>
                  </a:lnTo>
                  <a:lnTo>
                    <a:pt x="3402" y="1445"/>
                  </a:lnTo>
                  <a:lnTo>
                    <a:pt x="3402" y="1442"/>
                  </a:lnTo>
                  <a:lnTo>
                    <a:pt x="3402" y="1438"/>
                  </a:lnTo>
                  <a:lnTo>
                    <a:pt x="3403" y="1436"/>
                  </a:lnTo>
                  <a:lnTo>
                    <a:pt x="3404" y="1432"/>
                  </a:lnTo>
                  <a:lnTo>
                    <a:pt x="3407" y="1429"/>
                  </a:lnTo>
                  <a:lnTo>
                    <a:pt x="3410" y="1427"/>
                  </a:lnTo>
                  <a:lnTo>
                    <a:pt x="3415" y="1422"/>
                  </a:lnTo>
                  <a:lnTo>
                    <a:pt x="3434" y="1412"/>
                  </a:lnTo>
                  <a:lnTo>
                    <a:pt x="3439" y="1412"/>
                  </a:lnTo>
                  <a:lnTo>
                    <a:pt x="3440" y="1410"/>
                  </a:lnTo>
                  <a:lnTo>
                    <a:pt x="3441" y="1408"/>
                  </a:lnTo>
                  <a:lnTo>
                    <a:pt x="3444" y="1402"/>
                  </a:lnTo>
                  <a:lnTo>
                    <a:pt x="3445" y="1401"/>
                  </a:lnTo>
                  <a:lnTo>
                    <a:pt x="3449" y="1398"/>
                  </a:lnTo>
                  <a:lnTo>
                    <a:pt x="3452" y="1396"/>
                  </a:lnTo>
                  <a:lnTo>
                    <a:pt x="3459" y="1397"/>
                  </a:lnTo>
                  <a:lnTo>
                    <a:pt x="3458" y="1395"/>
                  </a:lnTo>
                  <a:lnTo>
                    <a:pt x="3456" y="1394"/>
                  </a:lnTo>
                  <a:lnTo>
                    <a:pt x="3455" y="1393"/>
                  </a:lnTo>
                  <a:lnTo>
                    <a:pt x="3459" y="1392"/>
                  </a:lnTo>
                  <a:lnTo>
                    <a:pt x="3467" y="1397"/>
                  </a:lnTo>
                  <a:lnTo>
                    <a:pt x="3473" y="1395"/>
                  </a:lnTo>
                  <a:lnTo>
                    <a:pt x="3475" y="1396"/>
                  </a:lnTo>
                  <a:lnTo>
                    <a:pt x="3476" y="1395"/>
                  </a:lnTo>
                  <a:lnTo>
                    <a:pt x="3479" y="1392"/>
                  </a:lnTo>
                  <a:lnTo>
                    <a:pt x="3479" y="1392"/>
                  </a:lnTo>
                  <a:lnTo>
                    <a:pt x="3480" y="1391"/>
                  </a:lnTo>
                  <a:lnTo>
                    <a:pt x="3484" y="1388"/>
                  </a:lnTo>
                  <a:lnTo>
                    <a:pt x="3486" y="1386"/>
                  </a:lnTo>
                  <a:lnTo>
                    <a:pt x="3479" y="1388"/>
                  </a:lnTo>
                  <a:lnTo>
                    <a:pt x="3477" y="1390"/>
                  </a:lnTo>
                  <a:lnTo>
                    <a:pt x="3474" y="1393"/>
                  </a:lnTo>
                  <a:lnTo>
                    <a:pt x="3472" y="1394"/>
                  </a:lnTo>
                  <a:lnTo>
                    <a:pt x="3471" y="1392"/>
                  </a:lnTo>
                  <a:lnTo>
                    <a:pt x="3476" y="1387"/>
                  </a:lnTo>
                  <a:lnTo>
                    <a:pt x="3494" y="1380"/>
                  </a:lnTo>
                  <a:lnTo>
                    <a:pt x="3492" y="1379"/>
                  </a:lnTo>
                  <a:lnTo>
                    <a:pt x="3488" y="1375"/>
                  </a:lnTo>
                  <a:lnTo>
                    <a:pt x="3486" y="1373"/>
                  </a:lnTo>
                  <a:lnTo>
                    <a:pt x="3493" y="1374"/>
                  </a:lnTo>
                  <a:lnTo>
                    <a:pt x="3496" y="1376"/>
                  </a:lnTo>
                  <a:lnTo>
                    <a:pt x="3498" y="1381"/>
                  </a:lnTo>
                  <a:lnTo>
                    <a:pt x="3500" y="1383"/>
                  </a:lnTo>
                  <a:lnTo>
                    <a:pt x="3507" y="1387"/>
                  </a:lnTo>
                  <a:lnTo>
                    <a:pt x="3507" y="1390"/>
                  </a:lnTo>
                  <a:lnTo>
                    <a:pt x="3509" y="1391"/>
                  </a:lnTo>
                  <a:lnTo>
                    <a:pt x="3510" y="1390"/>
                  </a:lnTo>
                  <a:lnTo>
                    <a:pt x="3511" y="1389"/>
                  </a:lnTo>
                  <a:lnTo>
                    <a:pt x="3512" y="1388"/>
                  </a:lnTo>
                  <a:lnTo>
                    <a:pt x="3514" y="1388"/>
                  </a:lnTo>
                  <a:lnTo>
                    <a:pt x="3518" y="1388"/>
                  </a:lnTo>
                  <a:lnTo>
                    <a:pt x="3520" y="1387"/>
                  </a:lnTo>
                  <a:lnTo>
                    <a:pt x="3522" y="1386"/>
                  </a:lnTo>
                  <a:lnTo>
                    <a:pt x="3523" y="1385"/>
                  </a:lnTo>
                  <a:lnTo>
                    <a:pt x="3526" y="1382"/>
                  </a:lnTo>
                  <a:lnTo>
                    <a:pt x="3526" y="1380"/>
                  </a:lnTo>
                  <a:lnTo>
                    <a:pt x="3527" y="1378"/>
                  </a:lnTo>
                  <a:lnTo>
                    <a:pt x="3527" y="1377"/>
                  </a:lnTo>
                  <a:lnTo>
                    <a:pt x="3529" y="1376"/>
                  </a:lnTo>
                  <a:lnTo>
                    <a:pt x="3530" y="1375"/>
                  </a:lnTo>
                  <a:lnTo>
                    <a:pt x="3531" y="1373"/>
                  </a:lnTo>
                  <a:lnTo>
                    <a:pt x="3532" y="1369"/>
                  </a:lnTo>
                  <a:lnTo>
                    <a:pt x="3533" y="1368"/>
                  </a:lnTo>
                  <a:lnTo>
                    <a:pt x="3541" y="1363"/>
                  </a:lnTo>
                  <a:lnTo>
                    <a:pt x="3543" y="1360"/>
                  </a:lnTo>
                  <a:lnTo>
                    <a:pt x="3544" y="1356"/>
                  </a:lnTo>
                  <a:lnTo>
                    <a:pt x="3546" y="1354"/>
                  </a:lnTo>
                  <a:lnTo>
                    <a:pt x="3557" y="1357"/>
                  </a:lnTo>
                  <a:lnTo>
                    <a:pt x="3557" y="1357"/>
                  </a:lnTo>
                  <a:lnTo>
                    <a:pt x="3558" y="1355"/>
                  </a:lnTo>
                  <a:lnTo>
                    <a:pt x="3558" y="1354"/>
                  </a:lnTo>
                  <a:lnTo>
                    <a:pt x="3560" y="1354"/>
                  </a:lnTo>
                  <a:lnTo>
                    <a:pt x="3561" y="1354"/>
                  </a:lnTo>
                  <a:lnTo>
                    <a:pt x="3563" y="1355"/>
                  </a:lnTo>
                  <a:lnTo>
                    <a:pt x="3564" y="1356"/>
                  </a:lnTo>
                  <a:lnTo>
                    <a:pt x="3562" y="1357"/>
                  </a:lnTo>
                  <a:lnTo>
                    <a:pt x="3560" y="1358"/>
                  </a:lnTo>
                  <a:lnTo>
                    <a:pt x="3556" y="1361"/>
                  </a:lnTo>
                  <a:lnTo>
                    <a:pt x="3555" y="1361"/>
                  </a:lnTo>
                  <a:lnTo>
                    <a:pt x="3550" y="1358"/>
                  </a:lnTo>
                  <a:lnTo>
                    <a:pt x="3548" y="1358"/>
                  </a:lnTo>
                  <a:lnTo>
                    <a:pt x="3549" y="1359"/>
                  </a:lnTo>
                  <a:lnTo>
                    <a:pt x="3557" y="1372"/>
                  </a:lnTo>
                  <a:lnTo>
                    <a:pt x="3561" y="1374"/>
                  </a:lnTo>
                  <a:lnTo>
                    <a:pt x="3564" y="1379"/>
                  </a:lnTo>
                  <a:lnTo>
                    <a:pt x="3568" y="1381"/>
                  </a:lnTo>
                  <a:lnTo>
                    <a:pt x="3569" y="1382"/>
                  </a:lnTo>
                  <a:lnTo>
                    <a:pt x="3571" y="1385"/>
                  </a:lnTo>
                  <a:lnTo>
                    <a:pt x="3574" y="1397"/>
                  </a:lnTo>
                  <a:lnTo>
                    <a:pt x="3575" y="1399"/>
                  </a:lnTo>
                  <a:lnTo>
                    <a:pt x="3577" y="1402"/>
                  </a:lnTo>
                  <a:lnTo>
                    <a:pt x="3577" y="1404"/>
                  </a:lnTo>
                  <a:lnTo>
                    <a:pt x="3577" y="1406"/>
                  </a:lnTo>
                  <a:lnTo>
                    <a:pt x="3577" y="1407"/>
                  </a:lnTo>
                  <a:lnTo>
                    <a:pt x="3577" y="1408"/>
                  </a:lnTo>
                  <a:lnTo>
                    <a:pt x="3574" y="1422"/>
                  </a:lnTo>
                  <a:lnTo>
                    <a:pt x="3571" y="1427"/>
                  </a:lnTo>
                  <a:lnTo>
                    <a:pt x="3561" y="1434"/>
                  </a:lnTo>
                  <a:lnTo>
                    <a:pt x="3560" y="1435"/>
                  </a:lnTo>
                  <a:lnTo>
                    <a:pt x="3559" y="1437"/>
                  </a:lnTo>
                  <a:lnTo>
                    <a:pt x="3558" y="1438"/>
                  </a:lnTo>
                  <a:lnTo>
                    <a:pt x="3557" y="1439"/>
                  </a:lnTo>
                  <a:lnTo>
                    <a:pt x="3546" y="1439"/>
                  </a:lnTo>
                  <a:lnTo>
                    <a:pt x="3548" y="1440"/>
                  </a:lnTo>
                  <a:lnTo>
                    <a:pt x="3553" y="1445"/>
                  </a:lnTo>
                  <a:lnTo>
                    <a:pt x="3550" y="1449"/>
                  </a:lnTo>
                  <a:lnTo>
                    <a:pt x="3544" y="1449"/>
                  </a:lnTo>
                  <a:lnTo>
                    <a:pt x="3522" y="1442"/>
                  </a:lnTo>
                  <a:lnTo>
                    <a:pt x="3520" y="1439"/>
                  </a:lnTo>
                  <a:lnTo>
                    <a:pt x="3518" y="1438"/>
                  </a:lnTo>
                  <a:lnTo>
                    <a:pt x="3515" y="1438"/>
                  </a:lnTo>
                  <a:lnTo>
                    <a:pt x="3513" y="1440"/>
                  </a:lnTo>
                  <a:lnTo>
                    <a:pt x="3511" y="1442"/>
                  </a:lnTo>
                  <a:lnTo>
                    <a:pt x="3510" y="1444"/>
                  </a:lnTo>
                  <a:lnTo>
                    <a:pt x="3509" y="1446"/>
                  </a:lnTo>
                  <a:lnTo>
                    <a:pt x="3509" y="1449"/>
                  </a:lnTo>
                  <a:lnTo>
                    <a:pt x="3508" y="1452"/>
                  </a:lnTo>
                  <a:lnTo>
                    <a:pt x="3507" y="1455"/>
                  </a:lnTo>
                  <a:lnTo>
                    <a:pt x="3506" y="1456"/>
                  </a:lnTo>
                  <a:lnTo>
                    <a:pt x="3505" y="1457"/>
                  </a:lnTo>
                  <a:lnTo>
                    <a:pt x="3503" y="1459"/>
                  </a:lnTo>
                  <a:lnTo>
                    <a:pt x="3503" y="1461"/>
                  </a:lnTo>
                  <a:lnTo>
                    <a:pt x="3501" y="1467"/>
                  </a:lnTo>
                  <a:lnTo>
                    <a:pt x="3500" y="1469"/>
                  </a:lnTo>
                  <a:lnTo>
                    <a:pt x="3502" y="1469"/>
                  </a:lnTo>
                  <a:lnTo>
                    <a:pt x="3503" y="1467"/>
                  </a:lnTo>
                  <a:lnTo>
                    <a:pt x="3505" y="1464"/>
                  </a:lnTo>
                  <a:lnTo>
                    <a:pt x="3506" y="1462"/>
                  </a:lnTo>
                  <a:lnTo>
                    <a:pt x="3509" y="1461"/>
                  </a:lnTo>
                  <a:lnTo>
                    <a:pt x="3512" y="1461"/>
                  </a:lnTo>
                  <a:lnTo>
                    <a:pt x="3520" y="1465"/>
                  </a:lnTo>
                  <a:lnTo>
                    <a:pt x="3534" y="1467"/>
                  </a:lnTo>
                  <a:lnTo>
                    <a:pt x="3533" y="1468"/>
                  </a:lnTo>
                  <a:lnTo>
                    <a:pt x="3530" y="1467"/>
                  </a:lnTo>
                  <a:lnTo>
                    <a:pt x="3528" y="1468"/>
                  </a:lnTo>
                  <a:lnTo>
                    <a:pt x="3527" y="1469"/>
                  </a:lnTo>
                  <a:lnTo>
                    <a:pt x="3529" y="1470"/>
                  </a:lnTo>
                  <a:lnTo>
                    <a:pt x="3532" y="1472"/>
                  </a:lnTo>
                  <a:lnTo>
                    <a:pt x="3534" y="1474"/>
                  </a:lnTo>
                  <a:lnTo>
                    <a:pt x="3533" y="1476"/>
                  </a:lnTo>
                  <a:lnTo>
                    <a:pt x="3532" y="1477"/>
                  </a:lnTo>
                  <a:lnTo>
                    <a:pt x="3531" y="1477"/>
                  </a:lnTo>
                  <a:lnTo>
                    <a:pt x="3531" y="1478"/>
                  </a:lnTo>
                  <a:lnTo>
                    <a:pt x="3533" y="1481"/>
                  </a:lnTo>
                  <a:lnTo>
                    <a:pt x="3538" y="1490"/>
                  </a:lnTo>
                  <a:lnTo>
                    <a:pt x="3540" y="1493"/>
                  </a:lnTo>
                  <a:lnTo>
                    <a:pt x="3542" y="1494"/>
                  </a:lnTo>
                  <a:lnTo>
                    <a:pt x="3548" y="1501"/>
                  </a:lnTo>
                  <a:lnTo>
                    <a:pt x="3550" y="1505"/>
                  </a:lnTo>
                  <a:lnTo>
                    <a:pt x="3551" y="1515"/>
                  </a:lnTo>
                  <a:lnTo>
                    <a:pt x="3549" y="1538"/>
                  </a:lnTo>
                  <a:lnTo>
                    <a:pt x="3549" y="1549"/>
                  </a:lnTo>
                  <a:lnTo>
                    <a:pt x="3558" y="1581"/>
                  </a:lnTo>
                  <a:lnTo>
                    <a:pt x="3560" y="1599"/>
                  </a:lnTo>
                  <a:lnTo>
                    <a:pt x="3556" y="1615"/>
                  </a:lnTo>
                  <a:lnTo>
                    <a:pt x="3552" y="1622"/>
                  </a:lnTo>
                  <a:lnTo>
                    <a:pt x="3549" y="1625"/>
                  </a:lnTo>
                  <a:lnTo>
                    <a:pt x="3545" y="1627"/>
                  </a:lnTo>
                  <a:lnTo>
                    <a:pt x="3538" y="1637"/>
                  </a:lnTo>
                  <a:lnTo>
                    <a:pt x="3535" y="1639"/>
                  </a:lnTo>
                  <a:lnTo>
                    <a:pt x="3532" y="1640"/>
                  </a:lnTo>
                  <a:lnTo>
                    <a:pt x="3529" y="1642"/>
                  </a:lnTo>
                  <a:lnTo>
                    <a:pt x="3528" y="1647"/>
                  </a:lnTo>
                  <a:lnTo>
                    <a:pt x="3526" y="1650"/>
                  </a:lnTo>
                  <a:lnTo>
                    <a:pt x="3512" y="1663"/>
                  </a:lnTo>
                  <a:lnTo>
                    <a:pt x="3493" y="1667"/>
                  </a:lnTo>
                  <a:lnTo>
                    <a:pt x="3491" y="1668"/>
                  </a:lnTo>
                  <a:lnTo>
                    <a:pt x="3489" y="1669"/>
                  </a:lnTo>
                  <a:lnTo>
                    <a:pt x="3487" y="1670"/>
                  </a:lnTo>
                  <a:lnTo>
                    <a:pt x="3486" y="1669"/>
                  </a:lnTo>
                  <a:lnTo>
                    <a:pt x="3484" y="1668"/>
                  </a:lnTo>
                  <a:lnTo>
                    <a:pt x="3483" y="1667"/>
                  </a:lnTo>
                  <a:lnTo>
                    <a:pt x="3482" y="1666"/>
                  </a:lnTo>
                  <a:lnTo>
                    <a:pt x="3480" y="1667"/>
                  </a:lnTo>
                  <a:lnTo>
                    <a:pt x="3476" y="1669"/>
                  </a:lnTo>
                  <a:lnTo>
                    <a:pt x="3474" y="1670"/>
                  </a:lnTo>
                  <a:lnTo>
                    <a:pt x="3473" y="1669"/>
                  </a:lnTo>
                  <a:lnTo>
                    <a:pt x="3470" y="1667"/>
                  </a:lnTo>
                  <a:lnTo>
                    <a:pt x="3466" y="1666"/>
                  </a:lnTo>
                  <a:lnTo>
                    <a:pt x="3416" y="1668"/>
                  </a:lnTo>
                  <a:lnTo>
                    <a:pt x="3417" y="1667"/>
                  </a:lnTo>
                  <a:lnTo>
                    <a:pt x="3419" y="1666"/>
                  </a:lnTo>
                  <a:lnTo>
                    <a:pt x="3423" y="1665"/>
                  </a:lnTo>
                  <a:lnTo>
                    <a:pt x="3425" y="1665"/>
                  </a:lnTo>
                  <a:lnTo>
                    <a:pt x="3427" y="1663"/>
                  </a:lnTo>
                  <a:lnTo>
                    <a:pt x="3428" y="1660"/>
                  </a:lnTo>
                  <a:lnTo>
                    <a:pt x="3430" y="1658"/>
                  </a:lnTo>
                  <a:lnTo>
                    <a:pt x="3432" y="1658"/>
                  </a:lnTo>
                  <a:lnTo>
                    <a:pt x="3431" y="1658"/>
                  </a:lnTo>
                  <a:lnTo>
                    <a:pt x="3430" y="1657"/>
                  </a:lnTo>
                  <a:lnTo>
                    <a:pt x="3429" y="1655"/>
                  </a:lnTo>
                  <a:lnTo>
                    <a:pt x="3427" y="1651"/>
                  </a:lnTo>
                  <a:lnTo>
                    <a:pt x="3425" y="1650"/>
                  </a:lnTo>
                  <a:lnTo>
                    <a:pt x="3422" y="1649"/>
                  </a:lnTo>
                  <a:lnTo>
                    <a:pt x="3418" y="1646"/>
                  </a:lnTo>
                  <a:lnTo>
                    <a:pt x="3416" y="1645"/>
                  </a:lnTo>
                  <a:lnTo>
                    <a:pt x="3413" y="1643"/>
                  </a:lnTo>
                  <a:lnTo>
                    <a:pt x="3412" y="1642"/>
                  </a:lnTo>
                  <a:lnTo>
                    <a:pt x="3408" y="1641"/>
                  </a:lnTo>
                  <a:lnTo>
                    <a:pt x="3406" y="1642"/>
                  </a:lnTo>
                  <a:lnTo>
                    <a:pt x="3405" y="1644"/>
                  </a:lnTo>
                  <a:lnTo>
                    <a:pt x="3408" y="1650"/>
                  </a:lnTo>
                  <a:lnTo>
                    <a:pt x="3407" y="1654"/>
                  </a:lnTo>
                  <a:lnTo>
                    <a:pt x="3405" y="1657"/>
                  </a:lnTo>
                  <a:lnTo>
                    <a:pt x="3402" y="1658"/>
                  </a:lnTo>
                  <a:lnTo>
                    <a:pt x="3400" y="1661"/>
                  </a:lnTo>
                  <a:lnTo>
                    <a:pt x="3398" y="1662"/>
                  </a:lnTo>
                  <a:lnTo>
                    <a:pt x="3394" y="1665"/>
                  </a:lnTo>
                  <a:lnTo>
                    <a:pt x="3393" y="1666"/>
                  </a:lnTo>
                  <a:lnTo>
                    <a:pt x="3391" y="1671"/>
                  </a:lnTo>
                  <a:lnTo>
                    <a:pt x="3371" y="1696"/>
                  </a:lnTo>
                  <a:lnTo>
                    <a:pt x="3360" y="1705"/>
                  </a:lnTo>
                  <a:lnTo>
                    <a:pt x="3349" y="1706"/>
                  </a:lnTo>
                  <a:lnTo>
                    <a:pt x="3346" y="1709"/>
                  </a:lnTo>
                  <a:lnTo>
                    <a:pt x="3345" y="1710"/>
                  </a:lnTo>
                  <a:lnTo>
                    <a:pt x="3345" y="1712"/>
                  </a:lnTo>
                  <a:lnTo>
                    <a:pt x="3344" y="1715"/>
                  </a:lnTo>
                  <a:lnTo>
                    <a:pt x="3344" y="1717"/>
                  </a:lnTo>
                  <a:lnTo>
                    <a:pt x="3342" y="1719"/>
                  </a:lnTo>
                  <a:lnTo>
                    <a:pt x="3340" y="1722"/>
                  </a:lnTo>
                  <a:lnTo>
                    <a:pt x="3335" y="1725"/>
                  </a:lnTo>
                  <a:lnTo>
                    <a:pt x="3330" y="1726"/>
                  </a:lnTo>
                  <a:lnTo>
                    <a:pt x="3329" y="1728"/>
                  </a:lnTo>
                  <a:lnTo>
                    <a:pt x="3328" y="1729"/>
                  </a:lnTo>
                  <a:lnTo>
                    <a:pt x="3325" y="1732"/>
                  </a:lnTo>
                  <a:lnTo>
                    <a:pt x="3323" y="1733"/>
                  </a:lnTo>
                  <a:lnTo>
                    <a:pt x="3319" y="1736"/>
                  </a:lnTo>
                  <a:lnTo>
                    <a:pt x="3317" y="1737"/>
                  </a:lnTo>
                  <a:lnTo>
                    <a:pt x="3297" y="1736"/>
                  </a:lnTo>
                  <a:lnTo>
                    <a:pt x="3291" y="1739"/>
                  </a:lnTo>
                  <a:lnTo>
                    <a:pt x="3290" y="1737"/>
                  </a:lnTo>
                  <a:lnTo>
                    <a:pt x="3288" y="1730"/>
                  </a:lnTo>
                  <a:lnTo>
                    <a:pt x="3284" y="1724"/>
                  </a:lnTo>
                  <a:lnTo>
                    <a:pt x="3280" y="1722"/>
                  </a:lnTo>
                  <a:lnTo>
                    <a:pt x="3276" y="1718"/>
                  </a:lnTo>
                  <a:lnTo>
                    <a:pt x="3273" y="1720"/>
                  </a:lnTo>
                  <a:lnTo>
                    <a:pt x="3268" y="1728"/>
                  </a:lnTo>
                  <a:lnTo>
                    <a:pt x="3262" y="1732"/>
                  </a:lnTo>
                  <a:lnTo>
                    <a:pt x="3251" y="1737"/>
                  </a:lnTo>
                  <a:lnTo>
                    <a:pt x="3245" y="1742"/>
                  </a:lnTo>
                  <a:lnTo>
                    <a:pt x="3248" y="1735"/>
                  </a:lnTo>
                  <a:lnTo>
                    <a:pt x="3262" y="1728"/>
                  </a:lnTo>
                  <a:lnTo>
                    <a:pt x="3267" y="1722"/>
                  </a:lnTo>
                  <a:lnTo>
                    <a:pt x="3269" y="1719"/>
                  </a:lnTo>
                  <a:lnTo>
                    <a:pt x="3273" y="1717"/>
                  </a:lnTo>
                  <a:lnTo>
                    <a:pt x="3276" y="1715"/>
                  </a:lnTo>
                  <a:lnTo>
                    <a:pt x="3273" y="1713"/>
                  </a:lnTo>
                  <a:lnTo>
                    <a:pt x="3271" y="1713"/>
                  </a:lnTo>
                  <a:lnTo>
                    <a:pt x="3266" y="1716"/>
                  </a:lnTo>
                  <a:lnTo>
                    <a:pt x="3263" y="1716"/>
                  </a:lnTo>
                  <a:lnTo>
                    <a:pt x="3264" y="1715"/>
                  </a:lnTo>
                  <a:lnTo>
                    <a:pt x="3266" y="1713"/>
                  </a:lnTo>
                  <a:lnTo>
                    <a:pt x="3267" y="1710"/>
                  </a:lnTo>
                  <a:lnTo>
                    <a:pt x="3266" y="1707"/>
                  </a:lnTo>
                  <a:lnTo>
                    <a:pt x="3264" y="1705"/>
                  </a:lnTo>
                  <a:lnTo>
                    <a:pt x="3263" y="1704"/>
                  </a:lnTo>
                  <a:lnTo>
                    <a:pt x="3263" y="1700"/>
                  </a:lnTo>
                  <a:lnTo>
                    <a:pt x="3262" y="1699"/>
                  </a:lnTo>
                  <a:lnTo>
                    <a:pt x="3260" y="1697"/>
                  </a:lnTo>
                  <a:lnTo>
                    <a:pt x="3259" y="1696"/>
                  </a:lnTo>
                  <a:lnTo>
                    <a:pt x="3260" y="1695"/>
                  </a:lnTo>
                  <a:lnTo>
                    <a:pt x="3260" y="1694"/>
                  </a:lnTo>
                  <a:lnTo>
                    <a:pt x="3258" y="1692"/>
                  </a:lnTo>
                  <a:lnTo>
                    <a:pt x="3257" y="1692"/>
                  </a:lnTo>
                  <a:lnTo>
                    <a:pt x="3251" y="1692"/>
                  </a:lnTo>
                  <a:lnTo>
                    <a:pt x="3236" y="1682"/>
                  </a:lnTo>
                  <a:lnTo>
                    <a:pt x="3222" y="1678"/>
                  </a:lnTo>
                  <a:lnTo>
                    <a:pt x="3199" y="1682"/>
                  </a:lnTo>
                  <a:lnTo>
                    <a:pt x="3193" y="1685"/>
                  </a:lnTo>
                  <a:lnTo>
                    <a:pt x="3186" y="1692"/>
                  </a:lnTo>
                  <a:lnTo>
                    <a:pt x="3184" y="1693"/>
                  </a:lnTo>
                  <a:lnTo>
                    <a:pt x="3182" y="1694"/>
                  </a:lnTo>
                  <a:lnTo>
                    <a:pt x="3176" y="1698"/>
                  </a:lnTo>
                  <a:lnTo>
                    <a:pt x="3174" y="1700"/>
                  </a:lnTo>
                  <a:lnTo>
                    <a:pt x="3177" y="1702"/>
                  </a:lnTo>
                  <a:lnTo>
                    <a:pt x="3178" y="1703"/>
                  </a:lnTo>
                  <a:lnTo>
                    <a:pt x="3178" y="1706"/>
                  </a:lnTo>
                  <a:lnTo>
                    <a:pt x="3179" y="1710"/>
                  </a:lnTo>
                  <a:lnTo>
                    <a:pt x="3193" y="1716"/>
                  </a:lnTo>
                  <a:lnTo>
                    <a:pt x="3195" y="1718"/>
                  </a:lnTo>
                  <a:lnTo>
                    <a:pt x="3196" y="1723"/>
                  </a:lnTo>
                  <a:lnTo>
                    <a:pt x="3197" y="1729"/>
                  </a:lnTo>
                  <a:lnTo>
                    <a:pt x="3196" y="1730"/>
                  </a:lnTo>
                  <a:lnTo>
                    <a:pt x="3195" y="1729"/>
                  </a:lnTo>
                  <a:lnTo>
                    <a:pt x="3193" y="1728"/>
                  </a:lnTo>
                  <a:lnTo>
                    <a:pt x="3191" y="1726"/>
                  </a:lnTo>
                  <a:lnTo>
                    <a:pt x="3191" y="1725"/>
                  </a:lnTo>
                  <a:lnTo>
                    <a:pt x="3189" y="1726"/>
                  </a:lnTo>
                  <a:lnTo>
                    <a:pt x="3188" y="1726"/>
                  </a:lnTo>
                  <a:lnTo>
                    <a:pt x="3185" y="1723"/>
                  </a:lnTo>
                  <a:lnTo>
                    <a:pt x="3184" y="1722"/>
                  </a:lnTo>
                  <a:lnTo>
                    <a:pt x="3183" y="1723"/>
                  </a:lnTo>
                  <a:lnTo>
                    <a:pt x="3182" y="1724"/>
                  </a:lnTo>
                  <a:lnTo>
                    <a:pt x="3182" y="1726"/>
                  </a:lnTo>
                  <a:lnTo>
                    <a:pt x="3181" y="1726"/>
                  </a:lnTo>
                  <a:lnTo>
                    <a:pt x="3180" y="1726"/>
                  </a:lnTo>
                  <a:lnTo>
                    <a:pt x="3179" y="1723"/>
                  </a:lnTo>
                  <a:lnTo>
                    <a:pt x="3178" y="1722"/>
                  </a:lnTo>
                  <a:lnTo>
                    <a:pt x="3177" y="1721"/>
                  </a:lnTo>
                  <a:lnTo>
                    <a:pt x="3164" y="1719"/>
                  </a:lnTo>
                  <a:lnTo>
                    <a:pt x="3161" y="1720"/>
                  </a:lnTo>
                  <a:lnTo>
                    <a:pt x="3157" y="1723"/>
                  </a:lnTo>
                  <a:lnTo>
                    <a:pt x="3154" y="1727"/>
                  </a:lnTo>
                  <a:lnTo>
                    <a:pt x="3145" y="1739"/>
                  </a:lnTo>
                  <a:lnTo>
                    <a:pt x="3143" y="1745"/>
                  </a:lnTo>
                  <a:lnTo>
                    <a:pt x="3141" y="1748"/>
                  </a:lnTo>
                  <a:lnTo>
                    <a:pt x="3141" y="1749"/>
                  </a:lnTo>
                  <a:lnTo>
                    <a:pt x="3140" y="1753"/>
                  </a:lnTo>
                  <a:lnTo>
                    <a:pt x="3139" y="1754"/>
                  </a:lnTo>
                  <a:lnTo>
                    <a:pt x="3139" y="1754"/>
                  </a:lnTo>
                  <a:lnTo>
                    <a:pt x="3136" y="1757"/>
                  </a:lnTo>
                  <a:lnTo>
                    <a:pt x="3137" y="1762"/>
                  </a:lnTo>
                  <a:lnTo>
                    <a:pt x="3140" y="1765"/>
                  </a:lnTo>
                  <a:lnTo>
                    <a:pt x="3146" y="1767"/>
                  </a:lnTo>
                  <a:lnTo>
                    <a:pt x="3144" y="1770"/>
                  </a:lnTo>
                  <a:lnTo>
                    <a:pt x="3143" y="1770"/>
                  </a:lnTo>
                  <a:lnTo>
                    <a:pt x="3140" y="1768"/>
                  </a:lnTo>
                  <a:lnTo>
                    <a:pt x="3138" y="1767"/>
                  </a:lnTo>
                  <a:lnTo>
                    <a:pt x="3137" y="1767"/>
                  </a:lnTo>
                  <a:lnTo>
                    <a:pt x="3135" y="1767"/>
                  </a:lnTo>
                  <a:lnTo>
                    <a:pt x="3133" y="1768"/>
                  </a:lnTo>
                  <a:lnTo>
                    <a:pt x="3135" y="1771"/>
                  </a:lnTo>
                  <a:lnTo>
                    <a:pt x="3136" y="1772"/>
                  </a:lnTo>
                  <a:lnTo>
                    <a:pt x="3135" y="1772"/>
                  </a:lnTo>
                  <a:lnTo>
                    <a:pt x="3134" y="1773"/>
                  </a:lnTo>
                  <a:lnTo>
                    <a:pt x="3134" y="1774"/>
                  </a:lnTo>
                  <a:lnTo>
                    <a:pt x="3134" y="1774"/>
                  </a:lnTo>
                  <a:lnTo>
                    <a:pt x="3134" y="1776"/>
                  </a:lnTo>
                  <a:lnTo>
                    <a:pt x="3134" y="1777"/>
                  </a:lnTo>
                  <a:lnTo>
                    <a:pt x="3133" y="1778"/>
                  </a:lnTo>
                  <a:lnTo>
                    <a:pt x="3132" y="1779"/>
                  </a:lnTo>
                  <a:lnTo>
                    <a:pt x="3134" y="1782"/>
                  </a:lnTo>
                  <a:lnTo>
                    <a:pt x="3135" y="1787"/>
                  </a:lnTo>
                  <a:lnTo>
                    <a:pt x="3135" y="1792"/>
                  </a:lnTo>
                  <a:lnTo>
                    <a:pt x="3135" y="1798"/>
                  </a:lnTo>
                  <a:lnTo>
                    <a:pt x="3135" y="1805"/>
                  </a:lnTo>
                  <a:lnTo>
                    <a:pt x="3138" y="1806"/>
                  </a:lnTo>
                  <a:lnTo>
                    <a:pt x="3143" y="1803"/>
                  </a:lnTo>
                  <a:lnTo>
                    <a:pt x="3152" y="1795"/>
                  </a:lnTo>
                  <a:lnTo>
                    <a:pt x="3157" y="1793"/>
                  </a:lnTo>
                  <a:lnTo>
                    <a:pt x="3162" y="1788"/>
                  </a:lnTo>
                  <a:lnTo>
                    <a:pt x="3166" y="1784"/>
                  </a:lnTo>
                  <a:lnTo>
                    <a:pt x="3170" y="1782"/>
                  </a:lnTo>
                  <a:lnTo>
                    <a:pt x="3172" y="1784"/>
                  </a:lnTo>
                  <a:lnTo>
                    <a:pt x="3145" y="1809"/>
                  </a:lnTo>
                  <a:lnTo>
                    <a:pt x="3136" y="1812"/>
                  </a:lnTo>
                  <a:lnTo>
                    <a:pt x="3133" y="1812"/>
                  </a:lnTo>
                  <a:lnTo>
                    <a:pt x="3132" y="1813"/>
                  </a:lnTo>
                  <a:lnTo>
                    <a:pt x="3130" y="1814"/>
                  </a:lnTo>
                  <a:lnTo>
                    <a:pt x="3129" y="1816"/>
                  </a:lnTo>
                  <a:lnTo>
                    <a:pt x="3129" y="1817"/>
                  </a:lnTo>
                  <a:lnTo>
                    <a:pt x="3129" y="1817"/>
                  </a:lnTo>
                  <a:lnTo>
                    <a:pt x="3131" y="1818"/>
                  </a:lnTo>
                  <a:lnTo>
                    <a:pt x="3132" y="1819"/>
                  </a:lnTo>
                  <a:lnTo>
                    <a:pt x="3134" y="1821"/>
                  </a:lnTo>
                  <a:lnTo>
                    <a:pt x="3134" y="1824"/>
                  </a:lnTo>
                  <a:lnTo>
                    <a:pt x="3133" y="1826"/>
                  </a:lnTo>
                  <a:lnTo>
                    <a:pt x="3128" y="1832"/>
                  </a:lnTo>
                  <a:lnTo>
                    <a:pt x="3130" y="1834"/>
                  </a:lnTo>
                  <a:lnTo>
                    <a:pt x="3137" y="1833"/>
                  </a:lnTo>
                  <a:lnTo>
                    <a:pt x="3140" y="1836"/>
                  </a:lnTo>
                  <a:lnTo>
                    <a:pt x="3141" y="1837"/>
                  </a:lnTo>
                  <a:lnTo>
                    <a:pt x="3142" y="1836"/>
                  </a:lnTo>
                  <a:lnTo>
                    <a:pt x="3144" y="1833"/>
                  </a:lnTo>
                  <a:lnTo>
                    <a:pt x="3146" y="1831"/>
                  </a:lnTo>
                  <a:lnTo>
                    <a:pt x="3147" y="1831"/>
                  </a:lnTo>
                  <a:lnTo>
                    <a:pt x="3149" y="1831"/>
                  </a:lnTo>
                  <a:lnTo>
                    <a:pt x="3145" y="1836"/>
                  </a:lnTo>
                  <a:lnTo>
                    <a:pt x="3143" y="1839"/>
                  </a:lnTo>
                  <a:lnTo>
                    <a:pt x="3143" y="1841"/>
                  </a:lnTo>
                  <a:lnTo>
                    <a:pt x="3149" y="1843"/>
                  </a:lnTo>
                  <a:lnTo>
                    <a:pt x="3151" y="1844"/>
                  </a:lnTo>
                  <a:lnTo>
                    <a:pt x="3152" y="1848"/>
                  </a:lnTo>
                  <a:lnTo>
                    <a:pt x="3151" y="1851"/>
                  </a:lnTo>
                  <a:lnTo>
                    <a:pt x="3149" y="1851"/>
                  </a:lnTo>
                  <a:lnTo>
                    <a:pt x="3146" y="1850"/>
                  </a:lnTo>
                  <a:lnTo>
                    <a:pt x="3145" y="1851"/>
                  </a:lnTo>
                  <a:lnTo>
                    <a:pt x="3144" y="1852"/>
                  </a:lnTo>
                  <a:lnTo>
                    <a:pt x="3139" y="1857"/>
                  </a:lnTo>
                  <a:lnTo>
                    <a:pt x="3137" y="1858"/>
                  </a:lnTo>
                  <a:lnTo>
                    <a:pt x="3134" y="1858"/>
                  </a:lnTo>
                  <a:lnTo>
                    <a:pt x="3137" y="1857"/>
                  </a:lnTo>
                  <a:lnTo>
                    <a:pt x="3139" y="1855"/>
                  </a:lnTo>
                  <a:lnTo>
                    <a:pt x="3142" y="1851"/>
                  </a:lnTo>
                  <a:lnTo>
                    <a:pt x="3144" y="1850"/>
                  </a:lnTo>
                  <a:lnTo>
                    <a:pt x="3149" y="1848"/>
                  </a:lnTo>
                  <a:lnTo>
                    <a:pt x="3142" y="1847"/>
                  </a:lnTo>
                  <a:lnTo>
                    <a:pt x="3141" y="1846"/>
                  </a:lnTo>
                  <a:lnTo>
                    <a:pt x="3140" y="1845"/>
                  </a:lnTo>
                  <a:lnTo>
                    <a:pt x="3138" y="1841"/>
                  </a:lnTo>
                  <a:lnTo>
                    <a:pt x="3137" y="1840"/>
                  </a:lnTo>
                  <a:lnTo>
                    <a:pt x="3130" y="1838"/>
                  </a:lnTo>
                  <a:lnTo>
                    <a:pt x="3127" y="1835"/>
                  </a:lnTo>
                  <a:lnTo>
                    <a:pt x="3126" y="1832"/>
                  </a:lnTo>
                  <a:lnTo>
                    <a:pt x="3125" y="1830"/>
                  </a:lnTo>
                  <a:lnTo>
                    <a:pt x="3126" y="1828"/>
                  </a:lnTo>
                  <a:lnTo>
                    <a:pt x="3127" y="1826"/>
                  </a:lnTo>
                  <a:lnTo>
                    <a:pt x="3128" y="1824"/>
                  </a:lnTo>
                  <a:lnTo>
                    <a:pt x="3127" y="1822"/>
                  </a:lnTo>
                  <a:lnTo>
                    <a:pt x="3125" y="1821"/>
                  </a:lnTo>
                  <a:lnTo>
                    <a:pt x="3120" y="1822"/>
                  </a:lnTo>
                  <a:lnTo>
                    <a:pt x="3112" y="1819"/>
                  </a:lnTo>
                  <a:lnTo>
                    <a:pt x="3108" y="1819"/>
                  </a:lnTo>
                  <a:lnTo>
                    <a:pt x="3104" y="1820"/>
                  </a:lnTo>
                  <a:lnTo>
                    <a:pt x="3100" y="1822"/>
                  </a:lnTo>
                  <a:lnTo>
                    <a:pt x="3093" y="1830"/>
                  </a:lnTo>
                  <a:lnTo>
                    <a:pt x="3083" y="1837"/>
                  </a:lnTo>
                  <a:lnTo>
                    <a:pt x="3080" y="1840"/>
                  </a:lnTo>
                  <a:lnTo>
                    <a:pt x="3078" y="1843"/>
                  </a:lnTo>
                  <a:lnTo>
                    <a:pt x="3075" y="1849"/>
                  </a:lnTo>
                  <a:lnTo>
                    <a:pt x="3074" y="1851"/>
                  </a:lnTo>
                  <a:lnTo>
                    <a:pt x="3061" y="1862"/>
                  </a:lnTo>
                  <a:lnTo>
                    <a:pt x="3042" y="1887"/>
                  </a:lnTo>
                  <a:lnTo>
                    <a:pt x="3037" y="1889"/>
                  </a:lnTo>
                  <a:lnTo>
                    <a:pt x="3033" y="1892"/>
                  </a:lnTo>
                  <a:lnTo>
                    <a:pt x="3030" y="1895"/>
                  </a:lnTo>
                  <a:lnTo>
                    <a:pt x="3028" y="1898"/>
                  </a:lnTo>
                  <a:lnTo>
                    <a:pt x="3028" y="1900"/>
                  </a:lnTo>
                  <a:lnTo>
                    <a:pt x="3027" y="1902"/>
                  </a:lnTo>
                  <a:lnTo>
                    <a:pt x="3026" y="1904"/>
                  </a:lnTo>
                  <a:lnTo>
                    <a:pt x="3024" y="1906"/>
                  </a:lnTo>
                  <a:lnTo>
                    <a:pt x="3020" y="1916"/>
                  </a:lnTo>
                  <a:lnTo>
                    <a:pt x="3019" y="1921"/>
                  </a:lnTo>
                  <a:lnTo>
                    <a:pt x="3019" y="1925"/>
                  </a:lnTo>
                  <a:lnTo>
                    <a:pt x="3019" y="1930"/>
                  </a:lnTo>
                  <a:lnTo>
                    <a:pt x="3021" y="1938"/>
                  </a:lnTo>
                  <a:lnTo>
                    <a:pt x="3022" y="1942"/>
                  </a:lnTo>
                  <a:lnTo>
                    <a:pt x="3026" y="1946"/>
                  </a:lnTo>
                  <a:lnTo>
                    <a:pt x="3028" y="1953"/>
                  </a:lnTo>
                  <a:lnTo>
                    <a:pt x="3030" y="1954"/>
                  </a:lnTo>
                  <a:lnTo>
                    <a:pt x="3028" y="1956"/>
                  </a:lnTo>
                  <a:lnTo>
                    <a:pt x="3016" y="1955"/>
                  </a:lnTo>
                  <a:lnTo>
                    <a:pt x="3014" y="1955"/>
                  </a:lnTo>
                  <a:lnTo>
                    <a:pt x="3010" y="1958"/>
                  </a:lnTo>
                  <a:lnTo>
                    <a:pt x="3009" y="1958"/>
                  </a:lnTo>
                  <a:lnTo>
                    <a:pt x="3005" y="1956"/>
                  </a:lnTo>
                  <a:lnTo>
                    <a:pt x="3003" y="1955"/>
                  </a:lnTo>
                  <a:lnTo>
                    <a:pt x="2997" y="1956"/>
                  </a:lnTo>
                  <a:lnTo>
                    <a:pt x="2991" y="1953"/>
                  </a:lnTo>
                  <a:lnTo>
                    <a:pt x="2977" y="1954"/>
                  </a:lnTo>
                  <a:lnTo>
                    <a:pt x="2978" y="1961"/>
                  </a:lnTo>
                  <a:lnTo>
                    <a:pt x="2981" y="1968"/>
                  </a:lnTo>
                  <a:lnTo>
                    <a:pt x="2984" y="1974"/>
                  </a:lnTo>
                  <a:lnTo>
                    <a:pt x="2987" y="1977"/>
                  </a:lnTo>
                  <a:lnTo>
                    <a:pt x="2988" y="1977"/>
                  </a:lnTo>
                  <a:lnTo>
                    <a:pt x="2990" y="1981"/>
                  </a:lnTo>
                  <a:lnTo>
                    <a:pt x="2991" y="1982"/>
                  </a:lnTo>
                  <a:lnTo>
                    <a:pt x="2992" y="1982"/>
                  </a:lnTo>
                  <a:lnTo>
                    <a:pt x="2995" y="1982"/>
                  </a:lnTo>
                  <a:lnTo>
                    <a:pt x="2996" y="1983"/>
                  </a:lnTo>
                  <a:lnTo>
                    <a:pt x="2997" y="1984"/>
                  </a:lnTo>
                  <a:lnTo>
                    <a:pt x="2999" y="1986"/>
                  </a:lnTo>
                  <a:lnTo>
                    <a:pt x="3000" y="1987"/>
                  </a:lnTo>
                  <a:lnTo>
                    <a:pt x="3005" y="1986"/>
                  </a:lnTo>
                  <a:lnTo>
                    <a:pt x="3006" y="1988"/>
                  </a:lnTo>
                  <a:lnTo>
                    <a:pt x="3004" y="1989"/>
                  </a:lnTo>
                  <a:lnTo>
                    <a:pt x="2979" y="1990"/>
                  </a:lnTo>
                  <a:lnTo>
                    <a:pt x="2976" y="1992"/>
                  </a:lnTo>
                  <a:lnTo>
                    <a:pt x="2975" y="1993"/>
                  </a:lnTo>
                  <a:lnTo>
                    <a:pt x="2969" y="1993"/>
                  </a:lnTo>
                  <a:lnTo>
                    <a:pt x="2968" y="1992"/>
                  </a:lnTo>
                  <a:lnTo>
                    <a:pt x="2966" y="1989"/>
                  </a:lnTo>
                  <a:lnTo>
                    <a:pt x="2966" y="1988"/>
                  </a:lnTo>
                  <a:lnTo>
                    <a:pt x="2966" y="1986"/>
                  </a:lnTo>
                  <a:lnTo>
                    <a:pt x="2969" y="1973"/>
                  </a:lnTo>
                  <a:lnTo>
                    <a:pt x="2967" y="1975"/>
                  </a:lnTo>
                  <a:lnTo>
                    <a:pt x="2965" y="1979"/>
                  </a:lnTo>
                  <a:lnTo>
                    <a:pt x="2964" y="1984"/>
                  </a:lnTo>
                  <a:lnTo>
                    <a:pt x="2963" y="1987"/>
                  </a:lnTo>
                  <a:lnTo>
                    <a:pt x="2961" y="1996"/>
                  </a:lnTo>
                  <a:lnTo>
                    <a:pt x="2960" y="1997"/>
                  </a:lnTo>
                  <a:lnTo>
                    <a:pt x="2959" y="1999"/>
                  </a:lnTo>
                  <a:lnTo>
                    <a:pt x="2959" y="2000"/>
                  </a:lnTo>
                  <a:lnTo>
                    <a:pt x="2959" y="2002"/>
                  </a:lnTo>
                  <a:lnTo>
                    <a:pt x="2962" y="2018"/>
                  </a:lnTo>
                  <a:lnTo>
                    <a:pt x="2964" y="2022"/>
                  </a:lnTo>
                  <a:lnTo>
                    <a:pt x="2970" y="2022"/>
                  </a:lnTo>
                  <a:lnTo>
                    <a:pt x="2969" y="2021"/>
                  </a:lnTo>
                  <a:lnTo>
                    <a:pt x="2967" y="2019"/>
                  </a:lnTo>
                  <a:lnTo>
                    <a:pt x="2966" y="2018"/>
                  </a:lnTo>
                  <a:lnTo>
                    <a:pt x="2968" y="2016"/>
                  </a:lnTo>
                  <a:lnTo>
                    <a:pt x="2972" y="2014"/>
                  </a:lnTo>
                  <a:lnTo>
                    <a:pt x="2985" y="2012"/>
                  </a:lnTo>
                  <a:lnTo>
                    <a:pt x="2987" y="2013"/>
                  </a:lnTo>
                  <a:lnTo>
                    <a:pt x="2988" y="2014"/>
                  </a:lnTo>
                  <a:lnTo>
                    <a:pt x="2990" y="2017"/>
                  </a:lnTo>
                  <a:lnTo>
                    <a:pt x="2991" y="2018"/>
                  </a:lnTo>
                  <a:lnTo>
                    <a:pt x="2996" y="2022"/>
                  </a:lnTo>
                  <a:lnTo>
                    <a:pt x="2998" y="2025"/>
                  </a:lnTo>
                  <a:lnTo>
                    <a:pt x="2999" y="2029"/>
                  </a:lnTo>
                  <a:lnTo>
                    <a:pt x="2998" y="2032"/>
                  </a:lnTo>
                  <a:lnTo>
                    <a:pt x="2998" y="2034"/>
                  </a:lnTo>
                  <a:lnTo>
                    <a:pt x="2997" y="2036"/>
                  </a:lnTo>
                  <a:lnTo>
                    <a:pt x="2996" y="2037"/>
                  </a:lnTo>
                  <a:lnTo>
                    <a:pt x="2995" y="2038"/>
                  </a:lnTo>
                  <a:lnTo>
                    <a:pt x="2993" y="2039"/>
                  </a:lnTo>
                  <a:lnTo>
                    <a:pt x="2990" y="2039"/>
                  </a:lnTo>
                  <a:lnTo>
                    <a:pt x="2983" y="2041"/>
                  </a:lnTo>
                  <a:lnTo>
                    <a:pt x="2980" y="2044"/>
                  </a:lnTo>
                  <a:lnTo>
                    <a:pt x="2979" y="2047"/>
                  </a:lnTo>
                  <a:lnTo>
                    <a:pt x="2981" y="2061"/>
                  </a:lnTo>
                  <a:lnTo>
                    <a:pt x="2983" y="2065"/>
                  </a:lnTo>
                  <a:lnTo>
                    <a:pt x="2985" y="2067"/>
                  </a:lnTo>
                  <a:lnTo>
                    <a:pt x="2998" y="2072"/>
                  </a:lnTo>
                  <a:lnTo>
                    <a:pt x="3004" y="2076"/>
                  </a:lnTo>
                  <a:lnTo>
                    <a:pt x="3007" y="2077"/>
                  </a:lnTo>
                  <a:lnTo>
                    <a:pt x="3005" y="2078"/>
                  </a:lnTo>
                  <a:lnTo>
                    <a:pt x="3004" y="2080"/>
                  </a:lnTo>
                  <a:lnTo>
                    <a:pt x="3004" y="2082"/>
                  </a:lnTo>
                  <a:lnTo>
                    <a:pt x="3005" y="2084"/>
                  </a:lnTo>
                  <a:lnTo>
                    <a:pt x="3003" y="2083"/>
                  </a:lnTo>
                  <a:lnTo>
                    <a:pt x="3002" y="2084"/>
                  </a:lnTo>
                  <a:lnTo>
                    <a:pt x="3001" y="2086"/>
                  </a:lnTo>
                  <a:lnTo>
                    <a:pt x="3001" y="2090"/>
                  </a:lnTo>
                  <a:lnTo>
                    <a:pt x="3001" y="2092"/>
                  </a:lnTo>
                  <a:lnTo>
                    <a:pt x="3001" y="2093"/>
                  </a:lnTo>
                  <a:lnTo>
                    <a:pt x="3002" y="2094"/>
                  </a:lnTo>
                  <a:lnTo>
                    <a:pt x="3002" y="2095"/>
                  </a:lnTo>
                  <a:lnTo>
                    <a:pt x="3002" y="2096"/>
                  </a:lnTo>
                  <a:lnTo>
                    <a:pt x="3001" y="2097"/>
                  </a:lnTo>
                  <a:lnTo>
                    <a:pt x="3001" y="2097"/>
                  </a:lnTo>
                  <a:lnTo>
                    <a:pt x="3000" y="2097"/>
                  </a:lnTo>
                  <a:lnTo>
                    <a:pt x="3000" y="2102"/>
                  </a:lnTo>
                  <a:lnTo>
                    <a:pt x="3000" y="2107"/>
                  </a:lnTo>
                  <a:lnTo>
                    <a:pt x="3001" y="2112"/>
                  </a:lnTo>
                  <a:lnTo>
                    <a:pt x="3003" y="2115"/>
                  </a:lnTo>
                  <a:lnTo>
                    <a:pt x="3006" y="2119"/>
                  </a:lnTo>
                  <a:lnTo>
                    <a:pt x="3009" y="2121"/>
                  </a:lnTo>
                  <a:lnTo>
                    <a:pt x="3017" y="2124"/>
                  </a:lnTo>
                  <a:lnTo>
                    <a:pt x="3020" y="2126"/>
                  </a:lnTo>
                  <a:lnTo>
                    <a:pt x="3023" y="2127"/>
                  </a:lnTo>
                  <a:lnTo>
                    <a:pt x="3024" y="2126"/>
                  </a:lnTo>
                  <a:lnTo>
                    <a:pt x="3025" y="2119"/>
                  </a:lnTo>
                  <a:lnTo>
                    <a:pt x="3025" y="2117"/>
                  </a:lnTo>
                  <a:lnTo>
                    <a:pt x="3025" y="2115"/>
                  </a:lnTo>
                  <a:lnTo>
                    <a:pt x="3029" y="2109"/>
                  </a:lnTo>
                  <a:lnTo>
                    <a:pt x="3027" y="2105"/>
                  </a:lnTo>
                  <a:lnTo>
                    <a:pt x="3025" y="2100"/>
                  </a:lnTo>
                  <a:lnTo>
                    <a:pt x="3027" y="2094"/>
                  </a:lnTo>
                  <a:lnTo>
                    <a:pt x="3031" y="2090"/>
                  </a:lnTo>
                  <a:lnTo>
                    <a:pt x="3036" y="2088"/>
                  </a:lnTo>
                  <a:lnTo>
                    <a:pt x="3041" y="2086"/>
                  </a:lnTo>
                  <a:lnTo>
                    <a:pt x="3045" y="2087"/>
                  </a:lnTo>
                  <a:lnTo>
                    <a:pt x="3045" y="2083"/>
                  </a:lnTo>
                  <a:lnTo>
                    <a:pt x="3046" y="2081"/>
                  </a:lnTo>
                  <a:lnTo>
                    <a:pt x="3047" y="2079"/>
                  </a:lnTo>
                  <a:lnTo>
                    <a:pt x="3047" y="2077"/>
                  </a:lnTo>
                  <a:lnTo>
                    <a:pt x="3045" y="2076"/>
                  </a:lnTo>
                  <a:lnTo>
                    <a:pt x="3043" y="2076"/>
                  </a:lnTo>
                  <a:lnTo>
                    <a:pt x="3041" y="2076"/>
                  </a:lnTo>
                  <a:lnTo>
                    <a:pt x="3041" y="2072"/>
                  </a:lnTo>
                  <a:lnTo>
                    <a:pt x="3042" y="2072"/>
                  </a:lnTo>
                  <a:lnTo>
                    <a:pt x="3043" y="2070"/>
                  </a:lnTo>
                  <a:lnTo>
                    <a:pt x="3045" y="2069"/>
                  </a:lnTo>
                  <a:lnTo>
                    <a:pt x="3046" y="2067"/>
                  </a:lnTo>
                  <a:lnTo>
                    <a:pt x="3048" y="2066"/>
                  </a:lnTo>
                  <a:lnTo>
                    <a:pt x="3051" y="2065"/>
                  </a:lnTo>
                  <a:lnTo>
                    <a:pt x="3053" y="2064"/>
                  </a:lnTo>
                  <a:lnTo>
                    <a:pt x="3053" y="2062"/>
                  </a:lnTo>
                  <a:lnTo>
                    <a:pt x="3053" y="2058"/>
                  </a:lnTo>
                  <a:lnTo>
                    <a:pt x="3055" y="2057"/>
                  </a:lnTo>
                  <a:lnTo>
                    <a:pt x="3059" y="2053"/>
                  </a:lnTo>
                  <a:lnTo>
                    <a:pt x="3061" y="2053"/>
                  </a:lnTo>
                  <a:lnTo>
                    <a:pt x="3062" y="2054"/>
                  </a:lnTo>
                  <a:lnTo>
                    <a:pt x="3063" y="2055"/>
                  </a:lnTo>
                  <a:lnTo>
                    <a:pt x="3064" y="2055"/>
                  </a:lnTo>
                  <a:lnTo>
                    <a:pt x="3065" y="2055"/>
                  </a:lnTo>
                  <a:lnTo>
                    <a:pt x="3066" y="2054"/>
                  </a:lnTo>
                  <a:lnTo>
                    <a:pt x="3066" y="2053"/>
                  </a:lnTo>
                  <a:lnTo>
                    <a:pt x="3066" y="2052"/>
                  </a:lnTo>
                  <a:lnTo>
                    <a:pt x="3067" y="2049"/>
                  </a:lnTo>
                  <a:lnTo>
                    <a:pt x="3067" y="2047"/>
                  </a:lnTo>
                  <a:lnTo>
                    <a:pt x="3067" y="2045"/>
                  </a:lnTo>
                  <a:lnTo>
                    <a:pt x="3069" y="2045"/>
                  </a:lnTo>
                  <a:lnTo>
                    <a:pt x="3070" y="2046"/>
                  </a:lnTo>
                  <a:lnTo>
                    <a:pt x="3070" y="2047"/>
                  </a:lnTo>
                  <a:lnTo>
                    <a:pt x="3072" y="2047"/>
                  </a:lnTo>
                  <a:lnTo>
                    <a:pt x="3073" y="2047"/>
                  </a:lnTo>
                  <a:lnTo>
                    <a:pt x="3074" y="2044"/>
                  </a:lnTo>
                  <a:lnTo>
                    <a:pt x="3075" y="2042"/>
                  </a:lnTo>
                  <a:lnTo>
                    <a:pt x="3076" y="2041"/>
                  </a:lnTo>
                  <a:lnTo>
                    <a:pt x="3078" y="2040"/>
                  </a:lnTo>
                  <a:lnTo>
                    <a:pt x="3081" y="2039"/>
                  </a:lnTo>
                  <a:lnTo>
                    <a:pt x="3088" y="2039"/>
                  </a:lnTo>
                  <a:lnTo>
                    <a:pt x="3090" y="2038"/>
                  </a:lnTo>
                  <a:lnTo>
                    <a:pt x="3097" y="2030"/>
                  </a:lnTo>
                  <a:lnTo>
                    <a:pt x="3100" y="2026"/>
                  </a:lnTo>
                  <a:lnTo>
                    <a:pt x="3102" y="2024"/>
                  </a:lnTo>
                  <a:lnTo>
                    <a:pt x="3103" y="2024"/>
                  </a:lnTo>
                  <a:lnTo>
                    <a:pt x="3104" y="2024"/>
                  </a:lnTo>
                  <a:lnTo>
                    <a:pt x="3105" y="2024"/>
                  </a:lnTo>
                  <a:lnTo>
                    <a:pt x="3106" y="2023"/>
                  </a:lnTo>
                  <a:lnTo>
                    <a:pt x="3106" y="2021"/>
                  </a:lnTo>
                  <a:lnTo>
                    <a:pt x="3106" y="2020"/>
                  </a:lnTo>
                  <a:lnTo>
                    <a:pt x="3105" y="2019"/>
                  </a:lnTo>
                  <a:lnTo>
                    <a:pt x="3105" y="2018"/>
                  </a:lnTo>
                  <a:lnTo>
                    <a:pt x="3107" y="2019"/>
                  </a:lnTo>
                  <a:lnTo>
                    <a:pt x="3109" y="2020"/>
                  </a:lnTo>
                  <a:lnTo>
                    <a:pt x="3110" y="2022"/>
                  </a:lnTo>
                  <a:lnTo>
                    <a:pt x="3112" y="2025"/>
                  </a:lnTo>
                  <a:lnTo>
                    <a:pt x="3105" y="2027"/>
                  </a:lnTo>
                  <a:lnTo>
                    <a:pt x="3105" y="2031"/>
                  </a:lnTo>
                  <a:lnTo>
                    <a:pt x="3104" y="2034"/>
                  </a:lnTo>
                  <a:lnTo>
                    <a:pt x="3102" y="2037"/>
                  </a:lnTo>
                  <a:lnTo>
                    <a:pt x="3099" y="2038"/>
                  </a:lnTo>
                  <a:lnTo>
                    <a:pt x="3096" y="2039"/>
                  </a:lnTo>
                  <a:lnTo>
                    <a:pt x="3095" y="2039"/>
                  </a:lnTo>
                  <a:lnTo>
                    <a:pt x="3093" y="2040"/>
                  </a:lnTo>
                  <a:lnTo>
                    <a:pt x="3093" y="2041"/>
                  </a:lnTo>
                  <a:lnTo>
                    <a:pt x="3093" y="2044"/>
                  </a:lnTo>
                  <a:lnTo>
                    <a:pt x="3093" y="2045"/>
                  </a:lnTo>
                  <a:lnTo>
                    <a:pt x="3092" y="2045"/>
                  </a:lnTo>
                  <a:lnTo>
                    <a:pt x="3090" y="2044"/>
                  </a:lnTo>
                  <a:lnTo>
                    <a:pt x="3080" y="2045"/>
                  </a:lnTo>
                  <a:lnTo>
                    <a:pt x="3076" y="2046"/>
                  </a:lnTo>
                  <a:lnTo>
                    <a:pt x="3076" y="2047"/>
                  </a:lnTo>
                  <a:lnTo>
                    <a:pt x="3075" y="2048"/>
                  </a:lnTo>
                  <a:lnTo>
                    <a:pt x="3075" y="2049"/>
                  </a:lnTo>
                  <a:lnTo>
                    <a:pt x="3075" y="2049"/>
                  </a:lnTo>
                  <a:lnTo>
                    <a:pt x="3069" y="2051"/>
                  </a:lnTo>
                  <a:lnTo>
                    <a:pt x="3068" y="2052"/>
                  </a:lnTo>
                  <a:lnTo>
                    <a:pt x="3070" y="2055"/>
                  </a:lnTo>
                  <a:lnTo>
                    <a:pt x="3066" y="2058"/>
                  </a:lnTo>
                  <a:lnTo>
                    <a:pt x="3058" y="2057"/>
                  </a:lnTo>
                  <a:lnTo>
                    <a:pt x="3055" y="2061"/>
                  </a:lnTo>
                  <a:lnTo>
                    <a:pt x="3055" y="2064"/>
                  </a:lnTo>
                  <a:lnTo>
                    <a:pt x="3056" y="2066"/>
                  </a:lnTo>
                  <a:lnTo>
                    <a:pt x="3056" y="2068"/>
                  </a:lnTo>
                  <a:lnTo>
                    <a:pt x="3054" y="2070"/>
                  </a:lnTo>
                  <a:lnTo>
                    <a:pt x="3053" y="2070"/>
                  </a:lnTo>
                  <a:lnTo>
                    <a:pt x="3048" y="2070"/>
                  </a:lnTo>
                  <a:lnTo>
                    <a:pt x="3044" y="2073"/>
                  </a:lnTo>
                  <a:lnTo>
                    <a:pt x="3044" y="2074"/>
                  </a:lnTo>
                  <a:lnTo>
                    <a:pt x="3048" y="2074"/>
                  </a:lnTo>
                  <a:lnTo>
                    <a:pt x="3049" y="2075"/>
                  </a:lnTo>
                  <a:lnTo>
                    <a:pt x="3049" y="2079"/>
                  </a:lnTo>
                  <a:lnTo>
                    <a:pt x="3048" y="2082"/>
                  </a:lnTo>
                  <a:lnTo>
                    <a:pt x="3048" y="2086"/>
                  </a:lnTo>
                  <a:lnTo>
                    <a:pt x="3047" y="2088"/>
                  </a:lnTo>
                  <a:lnTo>
                    <a:pt x="3045" y="2089"/>
                  </a:lnTo>
                  <a:lnTo>
                    <a:pt x="3040" y="2088"/>
                  </a:lnTo>
                  <a:lnTo>
                    <a:pt x="3038" y="2089"/>
                  </a:lnTo>
                  <a:lnTo>
                    <a:pt x="3034" y="2094"/>
                  </a:lnTo>
                  <a:lnTo>
                    <a:pt x="3029" y="2097"/>
                  </a:lnTo>
                  <a:lnTo>
                    <a:pt x="3028" y="2099"/>
                  </a:lnTo>
                  <a:lnTo>
                    <a:pt x="3030" y="2101"/>
                  </a:lnTo>
                  <a:lnTo>
                    <a:pt x="3042" y="2113"/>
                  </a:lnTo>
                  <a:lnTo>
                    <a:pt x="3048" y="2113"/>
                  </a:lnTo>
                  <a:lnTo>
                    <a:pt x="3050" y="2112"/>
                  </a:lnTo>
                  <a:lnTo>
                    <a:pt x="3050" y="2110"/>
                  </a:lnTo>
                  <a:lnTo>
                    <a:pt x="3050" y="2108"/>
                  </a:lnTo>
                  <a:lnTo>
                    <a:pt x="3050" y="2107"/>
                  </a:lnTo>
                  <a:lnTo>
                    <a:pt x="3052" y="2103"/>
                  </a:lnTo>
                  <a:lnTo>
                    <a:pt x="3054" y="2103"/>
                  </a:lnTo>
                  <a:lnTo>
                    <a:pt x="3056" y="2102"/>
                  </a:lnTo>
                  <a:lnTo>
                    <a:pt x="3058" y="2101"/>
                  </a:lnTo>
                  <a:lnTo>
                    <a:pt x="3056" y="2099"/>
                  </a:lnTo>
                  <a:lnTo>
                    <a:pt x="3055" y="2097"/>
                  </a:lnTo>
                  <a:lnTo>
                    <a:pt x="3054" y="2095"/>
                  </a:lnTo>
                  <a:lnTo>
                    <a:pt x="3053" y="2091"/>
                  </a:lnTo>
                  <a:lnTo>
                    <a:pt x="3060" y="2101"/>
                  </a:lnTo>
                  <a:lnTo>
                    <a:pt x="3056" y="2104"/>
                  </a:lnTo>
                  <a:lnTo>
                    <a:pt x="3054" y="2106"/>
                  </a:lnTo>
                  <a:lnTo>
                    <a:pt x="3051" y="2113"/>
                  </a:lnTo>
                  <a:lnTo>
                    <a:pt x="3049" y="2114"/>
                  </a:lnTo>
                  <a:lnTo>
                    <a:pt x="3047" y="2115"/>
                  </a:lnTo>
                  <a:lnTo>
                    <a:pt x="3044" y="2116"/>
                  </a:lnTo>
                  <a:lnTo>
                    <a:pt x="3045" y="2120"/>
                  </a:lnTo>
                  <a:lnTo>
                    <a:pt x="3049" y="2124"/>
                  </a:lnTo>
                  <a:lnTo>
                    <a:pt x="3049" y="2126"/>
                  </a:lnTo>
                  <a:lnTo>
                    <a:pt x="3050" y="2130"/>
                  </a:lnTo>
                  <a:lnTo>
                    <a:pt x="3053" y="2132"/>
                  </a:lnTo>
                  <a:lnTo>
                    <a:pt x="3055" y="2134"/>
                  </a:lnTo>
                  <a:lnTo>
                    <a:pt x="3057" y="2135"/>
                  </a:lnTo>
                  <a:lnTo>
                    <a:pt x="3061" y="2134"/>
                  </a:lnTo>
                  <a:lnTo>
                    <a:pt x="3061" y="2130"/>
                  </a:lnTo>
                  <a:lnTo>
                    <a:pt x="3061" y="2126"/>
                  </a:lnTo>
                  <a:lnTo>
                    <a:pt x="3063" y="2124"/>
                  </a:lnTo>
                  <a:lnTo>
                    <a:pt x="3070" y="2125"/>
                  </a:lnTo>
                  <a:lnTo>
                    <a:pt x="3075" y="2128"/>
                  </a:lnTo>
                  <a:lnTo>
                    <a:pt x="3082" y="2127"/>
                  </a:lnTo>
                  <a:lnTo>
                    <a:pt x="3085" y="2127"/>
                  </a:lnTo>
                  <a:lnTo>
                    <a:pt x="3087" y="2130"/>
                  </a:lnTo>
                  <a:lnTo>
                    <a:pt x="3085" y="2130"/>
                  </a:lnTo>
                  <a:lnTo>
                    <a:pt x="3080" y="2130"/>
                  </a:lnTo>
                  <a:lnTo>
                    <a:pt x="3078" y="2132"/>
                  </a:lnTo>
                  <a:lnTo>
                    <a:pt x="3076" y="2134"/>
                  </a:lnTo>
                  <a:lnTo>
                    <a:pt x="3076" y="2134"/>
                  </a:lnTo>
                  <a:lnTo>
                    <a:pt x="3069" y="2131"/>
                  </a:lnTo>
                  <a:lnTo>
                    <a:pt x="3068" y="2132"/>
                  </a:lnTo>
                  <a:lnTo>
                    <a:pt x="3066" y="2135"/>
                  </a:lnTo>
                  <a:lnTo>
                    <a:pt x="3066" y="2137"/>
                  </a:lnTo>
                  <a:lnTo>
                    <a:pt x="3064" y="2145"/>
                  </a:lnTo>
                  <a:lnTo>
                    <a:pt x="3062" y="2144"/>
                  </a:lnTo>
                  <a:lnTo>
                    <a:pt x="3050" y="2143"/>
                  </a:lnTo>
                  <a:lnTo>
                    <a:pt x="3047" y="2144"/>
                  </a:lnTo>
                  <a:lnTo>
                    <a:pt x="3037" y="2150"/>
                  </a:lnTo>
                  <a:lnTo>
                    <a:pt x="3039" y="2158"/>
                  </a:lnTo>
                  <a:lnTo>
                    <a:pt x="3043" y="2163"/>
                  </a:lnTo>
                  <a:lnTo>
                    <a:pt x="3047" y="2165"/>
                  </a:lnTo>
                  <a:lnTo>
                    <a:pt x="3052" y="2166"/>
                  </a:lnTo>
                  <a:lnTo>
                    <a:pt x="3054" y="2165"/>
                  </a:lnTo>
                  <a:lnTo>
                    <a:pt x="3061" y="2160"/>
                  </a:lnTo>
                  <a:lnTo>
                    <a:pt x="3064" y="2159"/>
                  </a:lnTo>
                  <a:lnTo>
                    <a:pt x="3067" y="2159"/>
                  </a:lnTo>
                  <a:lnTo>
                    <a:pt x="3070" y="2160"/>
                  </a:lnTo>
                  <a:lnTo>
                    <a:pt x="3072" y="2162"/>
                  </a:lnTo>
                  <a:lnTo>
                    <a:pt x="3073" y="2165"/>
                  </a:lnTo>
                  <a:lnTo>
                    <a:pt x="3075" y="2172"/>
                  </a:lnTo>
                  <a:lnTo>
                    <a:pt x="3076" y="2173"/>
                  </a:lnTo>
                  <a:lnTo>
                    <a:pt x="3077" y="2173"/>
                  </a:lnTo>
                  <a:lnTo>
                    <a:pt x="3080" y="2170"/>
                  </a:lnTo>
                  <a:lnTo>
                    <a:pt x="3082" y="2169"/>
                  </a:lnTo>
                  <a:lnTo>
                    <a:pt x="3085" y="2167"/>
                  </a:lnTo>
                  <a:lnTo>
                    <a:pt x="3086" y="2167"/>
                  </a:lnTo>
                  <a:lnTo>
                    <a:pt x="3095" y="2170"/>
                  </a:lnTo>
                  <a:lnTo>
                    <a:pt x="3097" y="2172"/>
                  </a:lnTo>
                  <a:lnTo>
                    <a:pt x="3098" y="2175"/>
                  </a:lnTo>
                  <a:lnTo>
                    <a:pt x="3098" y="2177"/>
                  </a:lnTo>
                  <a:lnTo>
                    <a:pt x="3096" y="2182"/>
                  </a:lnTo>
                  <a:lnTo>
                    <a:pt x="3096" y="2183"/>
                  </a:lnTo>
                  <a:lnTo>
                    <a:pt x="3098" y="2187"/>
                  </a:lnTo>
                  <a:lnTo>
                    <a:pt x="3099" y="2187"/>
                  </a:lnTo>
                  <a:lnTo>
                    <a:pt x="3120" y="2187"/>
                  </a:lnTo>
                  <a:lnTo>
                    <a:pt x="3144" y="2192"/>
                  </a:lnTo>
                  <a:lnTo>
                    <a:pt x="3157" y="2195"/>
                  </a:lnTo>
                  <a:lnTo>
                    <a:pt x="3162" y="2194"/>
                  </a:lnTo>
                  <a:lnTo>
                    <a:pt x="3168" y="2190"/>
                  </a:lnTo>
                  <a:lnTo>
                    <a:pt x="3168" y="2188"/>
                  </a:lnTo>
                  <a:lnTo>
                    <a:pt x="3169" y="2185"/>
                  </a:lnTo>
                  <a:lnTo>
                    <a:pt x="3170" y="2183"/>
                  </a:lnTo>
                  <a:lnTo>
                    <a:pt x="3171" y="2182"/>
                  </a:lnTo>
                  <a:lnTo>
                    <a:pt x="3174" y="2181"/>
                  </a:lnTo>
                  <a:lnTo>
                    <a:pt x="3175" y="2180"/>
                  </a:lnTo>
                  <a:lnTo>
                    <a:pt x="3177" y="2179"/>
                  </a:lnTo>
                  <a:lnTo>
                    <a:pt x="3180" y="2178"/>
                  </a:lnTo>
                  <a:lnTo>
                    <a:pt x="3182" y="2178"/>
                  </a:lnTo>
                  <a:lnTo>
                    <a:pt x="3182" y="2173"/>
                  </a:lnTo>
                  <a:lnTo>
                    <a:pt x="3185" y="2173"/>
                  </a:lnTo>
                  <a:lnTo>
                    <a:pt x="3193" y="2170"/>
                  </a:lnTo>
                  <a:lnTo>
                    <a:pt x="3196" y="2172"/>
                  </a:lnTo>
                  <a:lnTo>
                    <a:pt x="3194" y="2175"/>
                  </a:lnTo>
                  <a:lnTo>
                    <a:pt x="3192" y="2178"/>
                  </a:lnTo>
                  <a:lnTo>
                    <a:pt x="3189" y="2179"/>
                  </a:lnTo>
                  <a:lnTo>
                    <a:pt x="3187" y="2177"/>
                  </a:lnTo>
                  <a:lnTo>
                    <a:pt x="3185" y="2181"/>
                  </a:lnTo>
                  <a:lnTo>
                    <a:pt x="3188" y="2184"/>
                  </a:lnTo>
                  <a:lnTo>
                    <a:pt x="3203" y="2189"/>
                  </a:lnTo>
                  <a:lnTo>
                    <a:pt x="3204" y="2191"/>
                  </a:lnTo>
                  <a:lnTo>
                    <a:pt x="3205" y="2194"/>
                  </a:lnTo>
                  <a:lnTo>
                    <a:pt x="3204" y="2196"/>
                  </a:lnTo>
                  <a:lnTo>
                    <a:pt x="3202" y="2197"/>
                  </a:lnTo>
                  <a:lnTo>
                    <a:pt x="3189" y="2198"/>
                  </a:lnTo>
                  <a:lnTo>
                    <a:pt x="3187" y="2197"/>
                  </a:lnTo>
                  <a:lnTo>
                    <a:pt x="3183" y="2193"/>
                  </a:lnTo>
                  <a:lnTo>
                    <a:pt x="3178" y="2191"/>
                  </a:lnTo>
                  <a:lnTo>
                    <a:pt x="3173" y="2193"/>
                  </a:lnTo>
                  <a:lnTo>
                    <a:pt x="3165" y="2198"/>
                  </a:lnTo>
                  <a:lnTo>
                    <a:pt x="3166" y="2199"/>
                  </a:lnTo>
                  <a:lnTo>
                    <a:pt x="3172" y="2199"/>
                  </a:lnTo>
                  <a:lnTo>
                    <a:pt x="3203" y="2213"/>
                  </a:lnTo>
                  <a:lnTo>
                    <a:pt x="3214" y="2225"/>
                  </a:lnTo>
                  <a:lnTo>
                    <a:pt x="3216" y="2228"/>
                  </a:lnTo>
                  <a:lnTo>
                    <a:pt x="3210" y="2226"/>
                  </a:lnTo>
                  <a:lnTo>
                    <a:pt x="3209" y="2227"/>
                  </a:lnTo>
                  <a:lnTo>
                    <a:pt x="3212" y="2231"/>
                  </a:lnTo>
                  <a:lnTo>
                    <a:pt x="3212" y="2235"/>
                  </a:lnTo>
                  <a:lnTo>
                    <a:pt x="3211" y="2239"/>
                  </a:lnTo>
                  <a:lnTo>
                    <a:pt x="3207" y="2243"/>
                  </a:lnTo>
                  <a:lnTo>
                    <a:pt x="3186" y="2256"/>
                  </a:lnTo>
                  <a:lnTo>
                    <a:pt x="3181" y="2258"/>
                  </a:lnTo>
                  <a:lnTo>
                    <a:pt x="3176" y="2259"/>
                  </a:lnTo>
                  <a:lnTo>
                    <a:pt x="3171" y="2259"/>
                  </a:lnTo>
                  <a:lnTo>
                    <a:pt x="3170" y="2258"/>
                  </a:lnTo>
                  <a:lnTo>
                    <a:pt x="3169" y="2255"/>
                  </a:lnTo>
                  <a:lnTo>
                    <a:pt x="3167" y="2252"/>
                  </a:lnTo>
                  <a:lnTo>
                    <a:pt x="3167" y="2249"/>
                  </a:lnTo>
                  <a:lnTo>
                    <a:pt x="3167" y="2245"/>
                  </a:lnTo>
                  <a:lnTo>
                    <a:pt x="3169" y="2243"/>
                  </a:lnTo>
                  <a:lnTo>
                    <a:pt x="3170" y="2241"/>
                  </a:lnTo>
                  <a:lnTo>
                    <a:pt x="3171" y="2239"/>
                  </a:lnTo>
                  <a:lnTo>
                    <a:pt x="3169" y="2236"/>
                  </a:lnTo>
                  <a:lnTo>
                    <a:pt x="3170" y="2233"/>
                  </a:lnTo>
                  <a:lnTo>
                    <a:pt x="3172" y="2229"/>
                  </a:lnTo>
                  <a:lnTo>
                    <a:pt x="3173" y="2225"/>
                  </a:lnTo>
                  <a:lnTo>
                    <a:pt x="3173" y="2221"/>
                  </a:lnTo>
                  <a:lnTo>
                    <a:pt x="3171" y="2217"/>
                  </a:lnTo>
                  <a:lnTo>
                    <a:pt x="3169" y="2215"/>
                  </a:lnTo>
                  <a:lnTo>
                    <a:pt x="3166" y="2214"/>
                  </a:lnTo>
                  <a:lnTo>
                    <a:pt x="3159" y="2213"/>
                  </a:lnTo>
                  <a:lnTo>
                    <a:pt x="3156" y="2214"/>
                  </a:lnTo>
                  <a:lnTo>
                    <a:pt x="3152" y="2215"/>
                  </a:lnTo>
                  <a:lnTo>
                    <a:pt x="3147" y="2218"/>
                  </a:lnTo>
                  <a:lnTo>
                    <a:pt x="3145" y="2221"/>
                  </a:lnTo>
                  <a:lnTo>
                    <a:pt x="3142" y="2224"/>
                  </a:lnTo>
                  <a:lnTo>
                    <a:pt x="3139" y="2232"/>
                  </a:lnTo>
                  <a:lnTo>
                    <a:pt x="3137" y="2235"/>
                  </a:lnTo>
                  <a:lnTo>
                    <a:pt x="3134" y="2236"/>
                  </a:lnTo>
                  <a:lnTo>
                    <a:pt x="3127" y="2235"/>
                  </a:lnTo>
                  <a:lnTo>
                    <a:pt x="3124" y="2236"/>
                  </a:lnTo>
                  <a:lnTo>
                    <a:pt x="3121" y="2238"/>
                  </a:lnTo>
                  <a:lnTo>
                    <a:pt x="3119" y="2241"/>
                  </a:lnTo>
                  <a:lnTo>
                    <a:pt x="3112" y="2247"/>
                  </a:lnTo>
                  <a:lnTo>
                    <a:pt x="3106" y="2253"/>
                  </a:lnTo>
                  <a:lnTo>
                    <a:pt x="3103" y="2254"/>
                  </a:lnTo>
                  <a:lnTo>
                    <a:pt x="3101" y="2251"/>
                  </a:lnTo>
                  <a:lnTo>
                    <a:pt x="3105" y="2249"/>
                  </a:lnTo>
                  <a:lnTo>
                    <a:pt x="3105" y="2249"/>
                  </a:lnTo>
                  <a:lnTo>
                    <a:pt x="3106" y="2247"/>
                  </a:lnTo>
                  <a:lnTo>
                    <a:pt x="3107" y="2244"/>
                  </a:lnTo>
                  <a:lnTo>
                    <a:pt x="3108" y="2243"/>
                  </a:lnTo>
                  <a:lnTo>
                    <a:pt x="3109" y="2242"/>
                  </a:lnTo>
                  <a:lnTo>
                    <a:pt x="3111" y="2241"/>
                  </a:lnTo>
                  <a:lnTo>
                    <a:pt x="3112" y="2241"/>
                  </a:lnTo>
                  <a:lnTo>
                    <a:pt x="3112" y="2241"/>
                  </a:lnTo>
                  <a:lnTo>
                    <a:pt x="3113" y="2241"/>
                  </a:lnTo>
                  <a:lnTo>
                    <a:pt x="3114" y="2241"/>
                  </a:lnTo>
                  <a:lnTo>
                    <a:pt x="3114" y="2240"/>
                  </a:lnTo>
                  <a:lnTo>
                    <a:pt x="3114" y="2239"/>
                  </a:lnTo>
                  <a:lnTo>
                    <a:pt x="3114" y="2238"/>
                  </a:lnTo>
                  <a:lnTo>
                    <a:pt x="3115" y="2237"/>
                  </a:lnTo>
                  <a:lnTo>
                    <a:pt x="3116" y="2235"/>
                  </a:lnTo>
                  <a:lnTo>
                    <a:pt x="3117" y="2234"/>
                  </a:lnTo>
                  <a:lnTo>
                    <a:pt x="3118" y="2233"/>
                  </a:lnTo>
                  <a:lnTo>
                    <a:pt x="3129" y="2228"/>
                  </a:lnTo>
                  <a:lnTo>
                    <a:pt x="3128" y="2226"/>
                  </a:lnTo>
                  <a:lnTo>
                    <a:pt x="3128" y="2223"/>
                  </a:lnTo>
                  <a:lnTo>
                    <a:pt x="3128" y="2221"/>
                  </a:lnTo>
                  <a:lnTo>
                    <a:pt x="3130" y="2219"/>
                  </a:lnTo>
                  <a:lnTo>
                    <a:pt x="3128" y="2219"/>
                  </a:lnTo>
                  <a:lnTo>
                    <a:pt x="3127" y="2218"/>
                  </a:lnTo>
                  <a:lnTo>
                    <a:pt x="3127" y="2217"/>
                  </a:lnTo>
                  <a:lnTo>
                    <a:pt x="3126" y="2214"/>
                  </a:lnTo>
                  <a:lnTo>
                    <a:pt x="3126" y="2212"/>
                  </a:lnTo>
                  <a:lnTo>
                    <a:pt x="3127" y="2209"/>
                  </a:lnTo>
                  <a:lnTo>
                    <a:pt x="3127" y="2207"/>
                  </a:lnTo>
                  <a:lnTo>
                    <a:pt x="3126" y="2205"/>
                  </a:lnTo>
                  <a:lnTo>
                    <a:pt x="3119" y="2204"/>
                  </a:lnTo>
                  <a:lnTo>
                    <a:pt x="3118" y="2204"/>
                  </a:lnTo>
                  <a:lnTo>
                    <a:pt x="3116" y="2202"/>
                  </a:lnTo>
                  <a:lnTo>
                    <a:pt x="3112" y="2202"/>
                  </a:lnTo>
                  <a:lnTo>
                    <a:pt x="3111" y="2200"/>
                  </a:lnTo>
                  <a:lnTo>
                    <a:pt x="3108" y="2196"/>
                  </a:lnTo>
                  <a:lnTo>
                    <a:pt x="3094" y="2195"/>
                  </a:lnTo>
                  <a:lnTo>
                    <a:pt x="3087" y="2192"/>
                  </a:lnTo>
                  <a:lnTo>
                    <a:pt x="3085" y="2185"/>
                  </a:lnTo>
                  <a:lnTo>
                    <a:pt x="3087" y="2183"/>
                  </a:lnTo>
                  <a:lnTo>
                    <a:pt x="3092" y="2176"/>
                  </a:lnTo>
                  <a:lnTo>
                    <a:pt x="3093" y="2174"/>
                  </a:lnTo>
                  <a:lnTo>
                    <a:pt x="3090" y="2171"/>
                  </a:lnTo>
                  <a:lnTo>
                    <a:pt x="3086" y="2172"/>
                  </a:lnTo>
                  <a:lnTo>
                    <a:pt x="3081" y="2173"/>
                  </a:lnTo>
                  <a:lnTo>
                    <a:pt x="3078" y="2175"/>
                  </a:lnTo>
                  <a:lnTo>
                    <a:pt x="3073" y="2180"/>
                  </a:lnTo>
                  <a:lnTo>
                    <a:pt x="3071" y="2180"/>
                  </a:lnTo>
                  <a:lnTo>
                    <a:pt x="3070" y="2179"/>
                  </a:lnTo>
                  <a:lnTo>
                    <a:pt x="3068" y="2175"/>
                  </a:lnTo>
                  <a:lnTo>
                    <a:pt x="3067" y="2175"/>
                  </a:lnTo>
                  <a:lnTo>
                    <a:pt x="3066" y="2172"/>
                  </a:lnTo>
                  <a:lnTo>
                    <a:pt x="3065" y="2167"/>
                  </a:lnTo>
                  <a:lnTo>
                    <a:pt x="3063" y="2164"/>
                  </a:lnTo>
                  <a:lnTo>
                    <a:pt x="3060" y="2167"/>
                  </a:lnTo>
                  <a:lnTo>
                    <a:pt x="3061" y="2174"/>
                  </a:lnTo>
                  <a:lnTo>
                    <a:pt x="3065" y="2179"/>
                  </a:lnTo>
                  <a:lnTo>
                    <a:pt x="3066" y="2183"/>
                  </a:lnTo>
                  <a:lnTo>
                    <a:pt x="3060" y="2189"/>
                  </a:lnTo>
                  <a:lnTo>
                    <a:pt x="3055" y="2192"/>
                  </a:lnTo>
                  <a:lnTo>
                    <a:pt x="3053" y="2193"/>
                  </a:lnTo>
                  <a:lnTo>
                    <a:pt x="3052" y="2193"/>
                  </a:lnTo>
                  <a:lnTo>
                    <a:pt x="3050" y="2193"/>
                  </a:lnTo>
                  <a:lnTo>
                    <a:pt x="3048" y="2194"/>
                  </a:lnTo>
                  <a:lnTo>
                    <a:pt x="3048" y="2196"/>
                  </a:lnTo>
                  <a:lnTo>
                    <a:pt x="3050" y="2204"/>
                  </a:lnTo>
                  <a:lnTo>
                    <a:pt x="3050" y="2207"/>
                  </a:lnTo>
                  <a:lnTo>
                    <a:pt x="3048" y="2211"/>
                  </a:lnTo>
                  <a:lnTo>
                    <a:pt x="3045" y="2213"/>
                  </a:lnTo>
                  <a:lnTo>
                    <a:pt x="3039" y="2216"/>
                  </a:lnTo>
                  <a:lnTo>
                    <a:pt x="3034" y="2220"/>
                  </a:lnTo>
                  <a:lnTo>
                    <a:pt x="3028" y="2222"/>
                  </a:lnTo>
                  <a:lnTo>
                    <a:pt x="3024" y="2225"/>
                  </a:lnTo>
                  <a:lnTo>
                    <a:pt x="3019" y="2227"/>
                  </a:lnTo>
                  <a:lnTo>
                    <a:pt x="3018" y="2228"/>
                  </a:lnTo>
                  <a:lnTo>
                    <a:pt x="3016" y="2230"/>
                  </a:lnTo>
                  <a:lnTo>
                    <a:pt x="3015" y="2232"/>
                  </a:lnTo>
                  <a:lnTo>
                    <a:pt x="3013" y="2233"/>
                  </a:lnTo>
                  <a:lnTo>
                    <a:pt x="3011" y="2233"/>
                  </a:lnTo>
                  <a:lnTo>
                    <a:pt x="3007" y="2231"/>
                  </a:lnTo>
                  <a:lnTo>
                    <a:pt x="3004" y="2232"/>
                  </a:lnTo>
                  <a:lnTo>
                    <a:pt x="3000" y="2234"/>
                  </a:lnTo>
                  <a:lnTo>
                    <a:pt x="2998" y="2237"/>
                  </a:lnTo>
                  <a:lnTo>
                    <a:pt x="3001" y="2245"/>
                  </a:lnTo>
                  <a:lnTo>
                    <a:pt x="3003" y="2247"/>
                  </a:lnTo>
                  <a:lnTo>
                    <a:pt x="3018" y="2252"/>
                  </a:lnTo>
                  <a:lnTo>
                    <a:pt x="3020" y="2252"/>
                  </a:lnTo>
                  <a:lnTo>
                    <a:pt x="3023" y="2249"/>
                  </a:lnTo>
                  <a:lnTo>
                    <a:pt x="3025" y="2248"/>
                  </a:lnTo>
                  <a:lnTo>
                    <a:pt x="3042" y="2244"/>
                  </a:lnTo>
                  <a:lnTo>
                    <a:pt x="3044" y="2246"/>
                  </a:lnTo>
                  <a:lnTo>
                    <a:pt x="3045" y="2249"/>
                  </a:lnTo>
                  <a:lnTo>
                    <a:pt x="3044" y="2252"/>
                  </a:lnTo>
                  <a:lnTo>
                    <a:pt x="3043" y="2254"/>
                  </a:lnTo>
                  <a:lnTo>
                    <a:pt x="3041" y="2255"/>
                  </a:lnTo>
                  <a:lnTo>
                    <a:pt x="3040" y="2255"/>
                  </a:lnTo>
                  <a:lnTo>
                    <a:pt x="3039" y="2257"/>
                  </a:lnTo>
                  <a:lnTo>
                    <a:pt x="3038" y="2259"/>
                  </a:lnTo>
                  <a:lnTo>
                    <a:pt x="3038" y="2261"/>
                  </a:lnTo>
                  <a:lnTo>
                    <a:pt x="3037" y="2262"/>
                  </a:lnTo>
                  <a:lnTo>
                    <a:pt x="3036" y="2262"/>
                  </a:lnTo>
                  <a:lnTo>
                    <a:pt x="3034" y="2262"/>
                  </a:lnTo>
                  <a:lnTo>
                    <a:pt x="3026" y="2264"/>
                  </a:lnTo>
                  <a:lnTo>
                    <a:pt x="3024" y="2264"/>
                  </a:lnTo>
                  <a:lnTo>
                    <a:pt x="3025" y="2268"/>
                  </a:lnTo>
                  <a:lnTo>
                    <a:pt x="3027" y="2274"/>
                  </a:lnTo>
                  <a:lnTo>
                    <a:pt x="3029" y="2279"/>
                  </a:lnTo>
                  <a:lnTo>
                    <a:pt x="3032" y="2283"/>
                  </a:lnTo>
                  <a:lnTo>
                    <a:pt x="3035" y="2289"/>
                  </a:lnTo>
                  <a:lnTo>
                    <a:pt x="3036" y="2290"/>
                  </a:lnTo>
                  <a:lnTo>
                    <a:pt x="3054" y="2300"/>
                  </a:lnTo>
                  <a:lnTo>
                    <a:pt x="3056" y="2303"/>
                  </a:lnTo>
                  <a:lnTo>
                    <a:pt x="3059" y="2306"/>
                  </a:lnTo>
                  <a:lnTo>
                    <a:pt x="3064" y="2303"/>
                  </a:lnTo>
                  <a:lnTo>
                    <a:pt x="3072" y="2297"/>
                  </a:lnTo>
                  <a:lnTo>
                    <a:pt x="3069" y="2302"/>
                  </a:lnTo>
                  <a:lnTo>
                    <a:pt x="3068" y="2304"/>
                  </a:lnTo>
                  <a:lnTo>
                    <a:pt x="3068" y="2305"/>
                  </a:lnTo>
                  <a:lnTo>
                    <a:pt x="3070" y="2307"/>
                  </a:lnTo>
                  <a:lnTo>
                    <a:pt x="3070" y="2309"/>
                  </a:lnTo>
                  <a:lnTo>
                    <a:pt x="3068" y="2312"/>
                  </a:lnTo>
                  <a:lnTo>
                    <a:pt x="3070" y="2316"/>
                  </a:lnTo>
                  <a:lnTo>
                    <a:pt x="3072" y="2320"/>
                  </a:lnTo>
                  <a:lnTo>
                    <a:pt x="3077" y="2324"/>
                  </a:lnTo>
                  <a:lnTo>
                    <a:pt x="3081" y="2331"/>
                  </a:lnTo>
                  <a:lnTo>
                    <a:pt x="3084" y="2332"/>
                  </a:lnTo>
                  <a:lnTo>
                    <a:pt x="3084" y="2334"/>
                  </a:lnTo>
                  <a:lnTo>
                    <a:pt x="3082" y="2335"/>
                  </a:lnTo>
                  <a:lnTo>
                    <a:pt x="3082" y="2337"/>
                  </a:lnTo>
                  <a:lnTo>
                    <a:pt x="3083" y="2340"/>
                  </a:lnTo>
                  <a:lnTo>
                    <a:pt x="3083" y="2341"/>
                  </a:lnTo>
                  <a:lnTo>
                    <a:pt x="3086" y="2347"/>
                  </a:lnTo>
                  <a:lnTo>
                    <a:pt x="3086" y="2348"/>
                  </a:lnTo>
                  <a:lnTo>
                    <a:pt x="3087" y="2349"/>
                  </a:lnTo>
                  <a:lnTo>
                    <a:pt x="3089" y="2353"/>
                  </a:lnTo>
                  <a:lnTo>
                    <a:pt x="3090" y="2355"/>
                  </a:lnTo>
                  <a:lnTo>
                    <a:pt x="3091" y="2355"/>
                  </a:lnTo>
                  <a:lnTo>
                    <a:pt x="3095" y="2360"/>
                  </a:lnTo>
                  <a:lnTo>
                    <a:pt x="3109" y="2369"/>
                  </a:lnTo>
                  <a:lnTo>
                    <a:pt x="3114" y="2375"/>
                  </a:lnTo>
                  <a:lnTo>
                    <a:pt x="3117" y="2377"/>
                  </a:lnTo>
                  <a:lnTo>
                    <a:pt x="3115" y="2379"/>
                  </a:lnTo>
                  <a:lnTo>
                    <a:pt x="3115" y="2379"/>
                  </a:lnTo>
                  <a:lnTo>
                    <a:pt x="3116" y="2381"/>
                  </a:lnTo>
                  <a:lnTo>
                    <a:pt x="3116" y="2381"/>
                  </a:lnTo>
                  <a:lnTo>
                    <a:pt x="3118" y="2382"/>
                  </a:lnTo>
                  <a:lnTo>
                    <a:pt x="3119" y="2382"/>
                  </a:lnTo>
                  <a:lnTo>
                    <a:pt x="3119" y="2383"/>
                  </a:lnTo>
                  <a:lnTo>
                    <a:pt x="3109" y="2384"/>
                  </a:lnTo>
                  <a:lnTo>
                    <a:pt x="3105" y="2386"/>
                  </a:lnTo>
                  <a:lnTo>
                    <a:pt x="3105" y="2395"/>
                  </a:lnTo>
                  <a:lnTo>
                    <a:pt x="3106" y="2400"/>
                  </a:lnTo>
                  <a:lnTo>
                    <a:pt x="3108" y="2406"/>
                  </a:lnTo>
                  <a:lnTo>
                    <a:pt x="3111" y="2411"/>
                  </a:lnTo>
                  <a:lnTo>
                    <a:pt x="3114" y="2414"/>
                  </a:lnTo>
                  <a:lnTo>
                    <a:pt x="3136" y="2425"/>
                  </a:lnTo>
                  <a:lnTo>
                    <a:pt x="3164" y="2429"/>
                  </a:lnTo>
                  <a:lnTo>
                    <a:pt x="3197" y="2427"/>
                  </a:lnTo>
                  <a:lnTo>
                    <a:pt x="3223" y="2424"/>
                  </a:lnTo>
                  <a:lnTo>
                    <a:pt x="3255" y="2410"/>
                  </a:lnTo>
                  <a:lnTo>
                    <a:pt x="3262" y="2406"/>
                  </a:lnTo>
                  <a:lnTo>
                    <a:pt x="3263" y="2398"/>
                  </a:lnTo>
                  <a:lnTo>
                    <a:pt x="3268" y="2402"/>
                  </a:lnTo>
                  <a:lnTo>
                    <a:pt x="3274" y="2404"/>
                  </a:lnTo>
                  <a:lnTo>
                    <a:pt x="3281" y="2405"/>
                  </a:lnTo>
                  <a:lnTo>
                    <a:pt x="3287" y="2403"/>
                  </a:lnTo>
                  <a:lnTo>
                    <a:pt x="3289" y="2401"/>
                  </a:lnTo>
                  <a:lnTo>
                    <a:pt x="3291" y="2398"/>
                  </a:lnTo>
                  <a:lnTo>
                    <a:pt x="3292" y="2395"/>
                  </a:lnTo>
                  <a:lnTo>
                    <a:pt x="3294" y="2391"/>
                  </a:lnTo>
                  <a:lnTo>
                    <a:pt x="3294" y="2387"/>
                  </a:lnTo>
                  <a:lnTo>
                    <a:pt x="3294" y="2384"/>
                  </a:lnTo>
                  <a:lnTo>
                    <a:pt x="3293" y="2381"/>
                  </a:lnTo>
                  <a:lnTo>
                    <a:pt x="3293" y="2377"/>
                  </a:lnTo>
                  <a:lnTo>
                    <a:pt x="3294" y="2373"/>
                  </a:lnTo>
                  <a:lnTo>
                    <a:pt x="3296" y="2370"/>
                  </a:lnTo>
                  <a:lnTo>
                    <a:pt x="3299" y="2366"/>
                  </a:lnTo>
                  <a:lnTo>
                    <a:pt x="3300" y="2362"/>
                  </a:lnTo>
                  <a:lnTo>
                    <a:pt x="3299" y="2359"/>
                  </a:lnTo>
                  <a:lnTo>
                    <a:pt x="3290" y="2350"/>
                  </a:lnTo>
                  <a:lnTo>
                    <a:pt x="3280" y="2346"/>
                  </a:lnTo>
                  <a:lnTo>
                    <a:pt x="3275" y="2342"/>
                  </a:lnTo>
                  <a:lnTo>
                    <a:pt x="3289" y="2346"/>
                  </a:lnTo>
                  <a:lnTo>
                    <a:pt x="3291" y="2345"/>
                  </a:lnTo>
                  <a:lnTo>
                    <a:pt x="3292" y="2344"/>
                  </a:lnTo>
                  <a:lnTo>
                    <a:pt x="3292" y="2342"/>
                  </a:lnTo>
                  <a:lnTo>
                    <a:pt x="3292" y="2340"/>
                  </a:lnTo>
                  <a:lnTo>
                    <a:pt x="3291" y="2338"/>
                  </a:lnTo>
                  <a:lnTo>
                    <a:pt x="3288" y="2335"/>
                  </a:lnTo>
                  <a:lnTo>
                    <a:pt x="3289" y="2335"/>
                  </a:lnTo>
                  <a:lnTo>
                    <a:pt x="3291" y="2334"/>
                  </a:lnTo>
                  <a:lnTo>
                    <a:pt x="3290" y="2333"/>
                  </a:lnTo>
                  <a:lnTo>
                    <a:pt x="3287" y="2330"/>
                  </a:lnTo>
                  <a:lnTo>
                    <a:pt x="3288" y="2329"/>
                  </a:lnTo>
                  <a:lnTo>
                    <a:pt x="3289" y="2329"/>
                  </a:lnTo>
                  <a:lnTo>
                    <a:pt x="3289" y="2329"/>
                  </a:lnTo>
                  <a:lnTo>
                    <a:pt x="3290" y="2328"/>
                  </a:lnTo>
                  <a:lnTo>
                    <a:pt x="3291" y="2326"/>
                  </a:lnTo>
                  <a:lnTo>
                    <a:pt x="3291" y="2329"/>
                  </a:lnTo>
                  <a:lnTo>
                    <a:pt x="3292" y="2329"/>
                  </a:lnTo>
                  <a:lnTo>
                    <a:pt x="3293" y="2329"/>
                  </a:lnTo>
                  <a:lnTo>
                    <a:pt x="3294" y="2328"/>
                  </a:lnTo>
                  <a:lnTo>
                    <a:pt x="3295" y="2326"/>
                  </a:lnTo>
                  <a:lnTo>
                    <a:pt x="3298" y="2326"/>
                  </a:lnTo>
                  <a:lnTo>
                    <a:pt x="3300" y="2325"/>
                  </a:lnTo>
                  <a:lnTo>
                    <a:pt x="3299" y="2322"/>
                  </a:lnTo>
                  <a:lnTo>
                    <a:pt x="3300" y="2320"/>
                  </a:lnTo>
                  <a:lnTo>
                    <a:pt x="3304" y="2318"/>
                  </a:lnTo>
                  <a:lnTo>
                    <a:pt x="3305" y="2319"/>
                  </a:lnTo>
                  <a:lnTo>
                    <a:pt x="3304" y="2323"/>
                  </a:lnTo>
                  <a:lnTo>
                    <a:pt x="3305" y="2323"/>
                  </a:lnTo>
                  <a:lnTo>
                    <a:pt x="3309" y="2321"/>
                  </a:lnTo>
                  <a:lnTo>
                    <a:pt x="3309" y="2317"/>
                  </a:lnTo>
                  <a:lnTo>
                    <a:pt x="3308" y="2314"/>
                  </a:lnTo>
                  <a:lnTo>
                    <a:pt x="3308" y="2312"/>
                  </a:lnTo>
                  <a:lnTo>
                    <a:pt x="3309" y="2309"/>
                  </a:lnTo>
                  <a:lnTo>
                    <a:pt x="3313" y="2311"/>
                  </a:lnTo>
                  <a:lnTo>
                    <a:pt x="3314" y="2310"/>
                  </a:lnTo>
                  <a:lnTo>
                    <a:pt x="3315" y="2309"/>
                  </a:lnTo>
                  <a:lnTo>
                    <a:pt x="3315" y="2305"/>
                  </a:lnTo>
                  <a:lnTo>
                    <a:pt x="3316" y="2304"/>
                  </a:lnTo>
                  <a:lnTo>
                    <a:pt x="3317" y="2302"/>
                  </a:lnTo>
                  <a:lnTo>
                    <a:pt x="3325" y="2290"/>
                  </a:lnTo>
                  <a:lnTo>
                    <a:pt x="3326" y="2286"/>
                  </a:lnTo>
                  <a:lnTo>
                    <a:pt x="3327" y="2285"/>
                  </a:lnTo>
                  <a:lnTo>
                    <a:pt x="3328" y="2282"/>
                  </a:lnTo>
                  <a:lnTo>
                    <a:pt x="3329" y="2277"/>
                  </a:lnTo>
                  <a:lnTo>
                    <a:pt x="3330" y="2273"/>
                  </a:lnTo>
                  <a:lnTo>
                    <a:pt x="3332" y="2272"/>
                  </a:lnTo>
                  <a:lnTo>
                    <a:pt x="3335" y="2271"/>
                  </a:lnTo>
                  <a:lnTo>
                    <a:pt x="3341" y="2269"/>
                  </a:lnTo>
                  <a:lnTo>
                    <a:pt x="3346" y="2268"/>
                  </a:lnTo>
                  <a:lnTo>
                    <a:pt x="3347" y="2266"/>
                  </a:lnTo>
                  <a:lnTo>
                    <a:pt x="3348" y="2262"/>
                  </a:lnTo>
                  <a:lnTo>
                    <a:pt x="3349" y="2258"/>
                  </a:lnTo>
                  <a:lnTo>
                    <a:pt x="3348" y="2256"/>
                  </a:lnTo>
                  <a:lnTo>
                    <a:pt x="3343" y="2249"/>
                  </a:lnTo>
                  <a:lnTo>
                    <a:pt x="3346" y="2249"/>
                  </a:lnTo>
                  <a:lnTo>
                    <a:pt x="3350" y="2254"/>
                  </a:lnTo>
                  <a:lnTo>
                    <a:pt x="3352" y="2260"/>
                  </a:lnTo>
                  <a:lnTo>
                    <a:pt x="3351" y="2264"/>
                  </a:lnTo>
                  <a:lnTo>
                    <a:pt x="3353" y="2265"/>
                  </a:lnTo>
                  <a:lnTo>
                    <a:pt x="3365" y="2259"/>
                  </a:lnTo>
                  <a:lnTo>
                    <a:pt x="3368" y="2257"/>
                  </a:lnTo>
                  <a:lnTo>
                    <a:pt x="3371" y="2256"/>
                  </a:lnTo>
                  <a:lnTo>
                    <a:pt x="3374" y="2259"/>
                  </a:lnTo>
                  <a:lnTo>
                    <a:pt x="3367" y="2262"/>
                  </a:lnTo>
                  <a:lnTo>
                    <a:pt x="3365" y="2264"/>
                  </a:lnTo>
                  <a:lnTo>
                    <a:pt x="3365" y="2264"/>
                  </a:lnTo>
                  <a:lnTo>
                    <a:pt x="3367" y="2266"/>
                  </a:lnTo>
                  <a:lnTo>
                    <a:pt x="3363" y="2270"/>
                  </a:lnTo>
                  <a:lnTo>
                    <a:pt x="3354" y="2268"/>
                  </a:lnTo>
                  <a:lnTo>
                    <a:pt x="3350" y="2270"/>
                  </a:lnTo>
                  <a:lnTo>
                    <a:pt x="3348" y="2272"/>
                  </a:lnTo>
                  <a:lnTo>
                    <a:pt x="3339" y="2279"/>
                  </a:lnTo>
                  <a:lnTo>
                    <a:pt x="3337" y="2280"/>
                  </a:lnTo>
                  <a:lnTo>
                    <a:pt x="3335" y="2280"/>
                  </a:lnTo>
                  <a:lnTo>
                    <a:pt x="3335" y="2282"/>
                  </a:lnTo>
                  <a:lnTo>
                    <a:pt x="3334" y="2287"/>
                  </a:lnTo>
                  <a:lnTo>
                    <a:pt x="3334" y="2288"/>
                  </a:lnTo>
                  <a:lnTo>
                    <a:pt x="3333" y="2289"/>
                  </a:lnTo>
                  <a:lnTo>
                    <a:pt x="3333" y="2292"/>
                  </a:lnTo>
                  <a:lnTo>
                    <a:pt x="3333" y="2294"/>
                  </a:lnTo>
                  <a:lnTo>
                    <a:pt x="3333" y="2296"/>
                  </a:lnTo>
                  <a:lnTo>
                    <a:pt x="3330" y="2299"/>
                  </a:lnTo>
                  <a:lnTo>
                    <a:pt x="3327" y="2301"/>
                  </a:lnTo>
                  <a:lnTo>
                    <a:pt x="3324" y="2304"/>
                  </a:lnTo>
                  <a:lnTo>
                    <a:pt x="3322" y="2309"/>
                  </a:lnTo>
                  <a:lnTo>
                    <a:pt x="3321" y="2314"/>
                  </a:lnTo>
                  <a:lnTo>
                    <a:pt x="3318" y="2318"/>
                  </a:lnTo>
                  <a:lnTo>
                    <a:pt x="3310" y="2331"/>
                  </a:lnTo>
                  <a:lnTo>
                    <a:pt x="3307" y="2334"/>
                  </a:lnTo>
                  <a:lnTo>
                    <a:pt x="3300" y="2338"/>
                  </a:lnTo>
                  <a:lnTo>
                    <a:pt x="3303" y="2342"/>
                  </a:lnTo>
                  <a:lnTo>
                    <a:pt x="3305" y="2344"/>
                  </a:lnTo>
                  <a:lnTo>
                    <a:pt x="3307" y="2345"/>
                  </a:lnTo>
                  <a:lnTo>
                    <a:pt x="3311" y="2352"/>
                  </a:lnTo>
                  <a:lnTo>
                    <a:pt x="3312" y="2355"/>
                  </a:lnTo>
                  <a:lnTo>
                    <a:pt x="3313" y="2357"/>
                  </a:lnTo>
                  <a:lnTo>
                    <a:pt x="3312" y="2360"/>
                  </a:lnTo>
                  <a:lnTo>
                    <a:pt x="3311" y="2363"/>
                  </a:lnTo>
                  <a:lnTo>
                    <a:pt x="3310" y="2364"/>
                  </a:lnTo>
                  <a:lnTo>
                    <a:pt x="3310" y="2364"/>
                  </a:lnTo>
                  <a:lnTo>
                    <a:pt x="3309" y="2364"/>
                  </a:lnTo>
                  <a:lnTo>
                    <a:pt x="3308" y="2366"/>
                  </a:lnTo>
                  <a:lnTo>
                    <a:pt x="3308" y="2367"/>
                  </a:lnTo>
                  <a:lnTo>
                    <a:pt x="3308" y="2369"/>
                  </a:lnTo>
                  <a:lnTo>
                    <a:pt x="3310" y="2374"/>
                  </a:lnTo>
                  <a:lnTo>
                    <a:pt x="3311" y="2375"/>
                  </a:lnTo>
                  <a:lnTo>
                    <a:pt x="3312" y="2376"/>
                  </a:lnTo>
                  <a:lnTo>
                    <a:pt x="3313" y="2375"/>
                  </a:lnTo>
                  <a:lnTo>
                    <a:pt x="3314" y="2374"/>
                  </a:lnTo>
                  <a:lnTo>
                    <a:pt x="3314" y="2372"/>
                  </a:lnTo>
                  <a:lnTo>
                    <a:pt x="3314" y="2371"/>
                  </a:lnTo>
                  <a:lnTo>
                    <a:pt x="3316" y="2371"/>
                  </a:lnTo>
                  <a:lnTo>
                    <a:pt x="3318" y="2370"/>
                  </a:lnTo>
                  <a:lnTo>
                    <a:pt x="3319" y="2368"/>
                  </a:lnTo>
                  <a:lnTo>
                    <a:pt x="3317" y="2367"/>
                  </a:lnTo>
                  <a:lnTo>
                    <a:pt x="3316" y="2366"/>
                  </a:lnTo>
                  <a:lnTo>
                    <a:pt x="3316" y="2364"/>
                  </a:lnTo>
                  <a:lnTo>
                    <a:pt x="3317" y="2363"/>
                  </a:lnTo>
                  <a:lnTo>
                    <a:pt x="3318" y="2363"/>
                  </a:lnTo>
                  <a:lnTo>
                    <a:pt x="3318" y="2363"/>
                  </a:lnTo>
                  <a:lnTo>
                    <a:pt x="3318" y="2360"/>
                  </a:lnTo>
                  <a:lnTo>
                    <a:pt x="3318" y="2360"/>
                  </a:lnTo>
                  <a:lnTo>
                    <a:pt x="3318" y="2360"/>
                  </a:lnTo>
                  <a:lnTo>
                    <a:pt x="3317" y="2359"/>
                  </a:lnTo>
                  <a:lnTo>
                    <a:pt x="3317" y="2358"/>
                  </a:lnTo>
                  <a:lnTo>
                    <a:pt x="3317" y="2356"/>
                  </a:lnTo>
                  <a:lnTo>
                    <a:pt x="3318" y="2354"/>
                  </a:lnTo>
                  <a:lnTo>
                    <a:pt x="3319" y="2353"/>
                  </a:lnTo>
                  <a:lnTo>
                    <a:pt x="3321" y="2353"/>
                  </a:lnTo>
                  <a:lnTo>
                    <a:pt x="3319" y="2357"/>
                  </a:lnTo>
                  <a:lnTo>
                    <a:pt x="3322" y="2359"/>
                  </a:lnTo>
                  <a:lnTo>
                    <a:pt x="3326" y="2359"/>
                  </a:lnTo>
                  <a:lnTo>
                    <a:pt x="3329" y="2356"/>
                  </a:lnTo>
                  <a:lnTo>
                    <a:pt x="3329" y="2356"/>
                  </a:lnTo>
                  <a:lnTo>
                    <a:pt x="3328" y="2355"/>
                  </a:lnTo>
                  <a:lnTo>
                    <a:pt x="3328" y="2354"/>
                  </a:lnTo>
                  <a:lnTo>
                    <a:pt x="3328" y="2353"/>
                  </a:lnTo>
                  <a:lnTo>
                    <a:pt x="3331" y="2353"/>
                  </a:lnTo>
                  <a:lnTo>
                    <a:pt x="3333" y="2353"/>
                  </a:lnTo>
                  <a:lnTo>
                    <a:pt x="3334" y="2354"/>
                  </a:lnTo>
                  <a:lnTo>
                    <a:pt x="3333" y="2354"/>
                  </a:lnTo>
                  <a:lnTo>
                    <a:pt x="3331" y="2355"/>
                  </a:lnTo>
                  <a:lnTo>
                    <a:pt x="3331" y="2359"/>
                  </a:lnTo>
                  <a:lnTo>
                    <a:pt x="3329" y="2361"/>
                  </a:lnTo>
                  <a:lnTo>
                    <a:pt x="3325" y="2363"/>
                  </a:lnTo>
                  <a:lnTo>
                    <a:pt x="3322" y="2362"/>
                  </a:lnTo>
                  <a:lnTo>
                    <a:pt x="3322" y="2364"/>
                  </a:lnTo>
                  <a:lnTo>
                    <a:pt x="3325" y="2372"/>
                  </a:lnTo>
                  <a:lnTo>
                    <a:pt x="3325" y="2373"/>
                  </a:lnTo>
                  <a:lnTo>
                    <a:pt x="3325" y="2375"/>
                  </a:lnTo>
                  <a:lnTo>
                    <a:pt x="3325" y="2376"/>
                  </a:lnTo>
                  <a:lnTo>
                    <a:pt x="3324" y="2379"/>
                  </a:lnTo>
                  <a:lnTo>
                    <a:pt x="3323" y="2381"/>
                  </a:lnTo>
                  <a:lnTo>
                    <a:pt x="3322" y="2383"/>
                  </a:lnTo>
                  <a:lnTo>
                    <a:pt x="3321" y="2384"/>
                  </a:lnTo>
                  <a:lnTo>
                    <a:pt x="3320" y="2387"/>
                  </a:lnTo>
                  <a:lnTo>
                    <a:pt x="3320" y="2392"/>
                  </a:lnTo>
                  <a:lnTo>
                    <a:pt x="3321" y="2401"/>
                  </a:lnTo>
                  <a:lnTo>
                    <a:pt x="3322" y="2405"/>
                  </a:lnTo>
                  <a:lnTo>
                    <a:pt x="3324" y="2409"/>
                  </a:lnTo>
                  <a:lnTo>
                    <a:pt x="3326" y="2412"/>
                  </a:lnTo>
                  <a:lnTo>
                    <a:pt x="3331" y="2415"/>
                  </a:lnTo>
                  <a:lnTo>
                    <a:pt x="3331" y="2418"/>
                  </a:lnTo>
                  <a:lnTo>
                    <a:pt x="3330" y="2426"/>
                  </a:lnTo>
                  <a:lnTo>
                    <a:pt x="3330" y="2431"/>
                  </a:lnTo>
                  <a:lnTo>
                    <a:pt x="3331" y="2434"/>
                  </a:lnTo>
                  <a:lnTo>
                    <a:pt x="3339" y="2450"/>
                  </a:lnTo>
                  <a:lnTo>
                    <a:pt x="3346" y="2471"/>
                  </a:lnTo>
                  <a:lnTo>
                    <a:pt x="3347" y="2474"/>
                  </a:lnTo>
                  <a:lnTo>
                    <a:pt x="3348" y="2476"/>
                  </a:lnTo>
                  <a:lnTo>
                    <a:pt x="3348" y="2477"/>
                  </a:lnTo>
                  <a:lnTo>
                    <a:pt x="3348" y="2480"/>
                  </a:lnTo>
                  <a:lnTo>
                    <a:pt x="3348" y="2482"/>
                  </a:lnTo>
                  <a:lnTo>
                    <a:pt x="3349" y="2485"/>
                  </a:lnTo>
                  <a:lnTo>
                    <a:pt x="3349" y="2491"/>
                  </a:lnTo>
                  <a:lnTo>
                    <a:pt x="3361" y="2520"/>
                  </a:lnTo>
                  <a:lnTo>
                    <a:pt x="3361" y="2521"/>
                  </a:lnTo>
                  <a:lnTo>
                    <a:pt x="3359" y="2523"/>
                  </a:lnTo>
                  <a:lnTo>
                    <a:pt x="3358" y="2525"/>
                  </a:lnTo>
                  <a:lnTo>
                    <a:pt x="3356" y="2526"/>
                  </a:lnTo>
                  <a:lnTo>
                    <a:pt x="3354" y="2526"/>
                  </a:lnTo>
                  <a:lnTo>
                    <a:pt x="3351" y="2524"/>
                  </a:lnTo>
                  <a:lnTo>
                    <a:pt x="3349" y="2527"/>
                  </a:lnTo>
                  <a:lnTo>
                    <a:pt x="3346" y="2532"/>
                  </a:lnTo>
                  <a:lnTo>
                    <a:pt x="3345" y="2535"/>
                  </a:lnTo>
                  <a:lnTo>
                    <a:pt x="3344" y="2535"/>
                  </a:lnTo>
                  <a:lnTo>
                    <a:pt x="3343" y="2533"/>
                  </a:lnTo>
                  <a:lnTo>
                    <a:pt x="3341" y="2535"/>
                  </a:lnTo>
                  <a:lnTo>
                    <a:pt x="3338" y="2540"/>
                  </a:lnTo>
                  <a:lnTo>
                    <a:pt x="3335" y="2541"/>
                  </a:lnTo>
                  <a:lnTo>
                    <a:pt x="3333" y="2542"/>
                  </a:lnTo>
                  <a:lnTo>
                    <a:pt x="3331" y="2544"/>
                  </a:lnTo>
                  <a:lnTo>
                    <a:pt x="3329" y="2549"/>
                  </a:lnTo>
                  <a:lnTo>
                    <a:pt x="3330" y="2551"/>
                  </a:lnTo>
                  <a:lnTo>
                    <a:pt x="3330" y="2554"/>
                  </a:lnTo>
                  <a:lnTo>
                    <a:pt x="3329" y="2557"/>
                  </a:lnTo>
                  <a:lnTo>
                    <a:pt x="3328" y="2559"/>
                  </a:lnTo>
                  <a:lnTo>
                    <a:pt x="3328" y="2564"/>
                  </a:lnTo>
                  <a:lnTo>
                    <a:pt x="3326" y="2570"/>
                  </a:lnTo>
                  <a:lnTo>
                    <a:pt x="3322" y="2573"/>
                  </a:lnTo>
                  <a:lnTo>
                    <a:pt x="3320" y="2570"/>
                  </a:lnTo>
                  <a:lnTo>
                    <a:pt x="3319" y="2567"/>
                  </a:lnTo>
                  <a:lnTo>
                    <a:pt x="3321" y="2563"/>
                  </a:lnTo>
                  <a:lnTo>
                    <a:pt x="3325" y="2557"/>
                  </a:lnTo>
                  <a:lnTo>
                    <a:pt x="3323" y="2559"/>
                  </a:lnTo>
                  <a:lnTo>
                    <a:pt x="3320" y="2562"/>
                  </a:lnTo>
                  <a:lnTo>
                    <a:pt x="3318" y="2565"/>
                  </a:lnTo>
                  <a:lnTo>
                    <a:pt x="3319" y="2570"/>
                  </a:lnTo>
                  <a:lnTo>
                    <a:pt x="3320" y="2574"/>
                  </a:lnTo>
                  <a:lnTo>
                    <a:pt x="3323" y="2596"/>
                  </a:lnTo>
                  <a:lnTo>
                    <a:pt x="3326" y="2604"/>
                  </a:lnTo>
                  <a:lnTo>
                    <a:pt x="3330" y="2610"/>
                  </a:lnTo>
                  <a:lnTo>
                    <a:pt x="3336" y="2612"/>
                  </a:lnTo>
                  <a:lnTo>
                    <a:pt x="3336" y="2611"/>
                  </a:lnTo>
                  <a:lnTo>
                    <a:pt x="3332" y="2609"/>
                  </a:lnTo>
                  <a:lnTo>
                    <a:pt x="3332" y="2606"/>
                  </a:lnTo>
                  <a:lnTo>
                    <a:pt x="3334" y="2602"/>
                  </a:lnTo>
                  <a:lnTo>
                    <a:pt x="3338" y="2601"/>
                  </a:lnTo>
                  <a:lnTo>
                    <a:pt x="3351" y="2603"/>
                  </a:lnTo>
                  <a:lnTo>
                    <a:pt x="3355" y="2603"/>
                  </a:lnTo>
                  <a:lnTo>
                    <a:pt x="3357" y="2602"/>
                  </a:lnTo>
                  <a:lnTo>
                    <a:pt x="3360" y="2599"/>
                  </a:lnTo>
                  <a:lnTo>
                    <a:pt x="3361" y="2598"/>
                  </a:lnTo>
                  <a:lnTo>
                    <a:pt x="3362" y="2599"/>
                  </a:lnTo>
                  <a:lnTo>
                    <a:pt x="3363" y="2601"/>
                  </a:lnTo>
                  <a:lnTo>
                    <a:pt x="3363" y="2603"/>
                  </a:lnTo>
                  <a:lnTo>
                    <a:pt x="3363" y="2603"/>
                  </a:lnTo>
                  <a:lnTo>
                    <a:pt x="3367" y="2604"/>
                  </a:lnTo>
                  <a:lnTo>
                    <a:pt x="3367" y="2605"/>
                  </a:lnTo>
                  <a:lnTo>
                    <a:pt x="3367" y="2608"/>
                  </a:lnTo>
                  <a:lnTo>
                    <a:pt x="3366" y="2608"/>
                  </a:lnTo>
                  <a:lnTo>
                    <a:pt x="3364" y="2608"/>
                  </a:lnTo>
                  <a:lnTo>
                    <a:pt x="3364" y="2608"/>
                  </a:lnTo>
                  <a:lnTo>
                    <a:pt x="3363" y="2609"/>
                  </a:lnTo>
                  <a:lnTo>
                    <a:pt x="3362" y="2611"/>
                  </a:lnTo>
                  <a:lnTo>
                    <a:pt x="3362" y="2612"/>
                  </a:lnTo>
                  <a:lnTo>
                    <a:pt x="3352" y="2617"/>
                  </a:lnTo>
                  <a:lnTo>
                    <a:pt x="3348" y="2620"/>
                  </a:lnTo>
                  <a:lnTo>
                    <a:pt x="3346" y="2621"/>
                  </a:lnTo>
                  <a:lnTo>
                    <a:pt x="3343" y="2622"/>
                  </a:lnTo>
                  <a:lnTo>
                    <a:pt x="3340" y="2623"/>
                  </a:lnTo>
                  <a:lnTo>
                    <a:pt x="3339" y="2623"/>
                  </a:lnTo>
                  <a:lnTo>
                    <a:pt x="3338" y="2622"/>
                  </a:lnTo>
                  <a:lnTo>
                    <a:pt x="3338" y="2621"/>
                  </a:lnTo>
                  <a:lnTo>
                    <a:pt x="3338" y="2620"/>
                  </a:lnTo>
                  <a:lnTo>
                    <a:pt x="3338" y="2620"/>
                  </a:lnTo>
                  <a:lnTo>
                    <a:pt x="3338" y="2619"/>
                  </a:lnTo>
                  <a:lnTo>
                    <a:pt x="3338" y="2618"/>
                  </a:lnTo>
                  <a:lnTo>
                    <a:pt x="3338" y="2617"/>
                  </a:lnTo>
                  <a:lnTo>
                    <a:pt x="3337" y="2617"/>
                  </a:lnTo>
                  <a:lnTo>
                    <a:pt x="3336" y="2617"/>
                  </a:lnTo>
                  <a:lnTo>
                    <a:pt x="3335" y="2618"/>
                  </a:lnTo>
                  <a:lnTo>
                    <a:pt x="3335" y="2618"/>
                  </a:lnTo>
                  <a:lnTo>
                    <a:pt x="3334" y="2619"/>
                  </a:lnTo>
                  <a:lnTo>
                    <a:pt x="3334" y="2621"/>
                  </a:lnTo>
                  <a:lnTo>
                    <a:pt x="3335" y="2625"/>
                  </a:lnTo>
                  <a:lnTo>
                    <a:pt x="3335" y="2626"/>
                  </a:lnTo>
                  <a:lnTo>
                    <a:pt x="3338" y="2629"/>
                  </a:lnTo>
                  <a:lnTo>
                    <a:pt x="3339" y="2631"/>
                  </a:lnTo>
                  <a:lnTo>
                    <a:pt x="3339" y="2633"/>
                  </a:lnTo>
                  <a:lnTo>
                    <a:pt x="3339" y="2635"/>
                  </a:lnTo>
                  <a:lnTo>
                    <a:pt x="3336" y="2655"/>
                  </a:lnTo>
                  <a:lnTo>
                    <a:pt x="3337" y="2657"/>
                  </a:lnTo>
                  <a:lnTo>
                    <a:pt x="3338" y="2658"/>
                  </a:lnTo>
                  <a:lnTo>
                    <a:pt x="3338" y="2660"/>
                  </a:lnTo>
                  <a:lnTo>
                    <a:pt x="3339" y="2663"/>
                  </a:lnTo>
                  <a:lnTo>
                    <a:pt x="3339" y="2665"/>
                  </a:lnTo>
                  <a:lnTo>
                    <a:pt x="3339" y="2667"/>
                  </a:lnTo>
                  <a:lnTo>
                    <a:pt x="3338" y="2670"/>
                  </a:lnTo>
                  <a:lnTo>
                    <a:pt x="3337" y="2674"/>
                  </a:lnTo>
                  <a:lnTo>
                    <a:pt x="3338" y="2674"/>
                  </a:lnTo>
                  <a:lnTo>
                    <a:pt x="3340" y="2669"/>
                  </a:lnTo>
                  <a:lnTo>
                    <a:pt x="3344" y="2666"/>
                  </a:lnTo>
                  <a:lnTo>
                    <a:pt x="3347" y="2666"/>
                  </a:lnTo>
                  <a:lnTo>
                    <a:pt x="3350" y="2671"/>
                  </a:lnTo>
                  <a:lnTo>
                    <a:pt x="3344" y="2677"/>
                  </a:lnTo>
                  <a:lnTo>
                    <a:pt x="3342" y="2679"/>
                  </a:lnTo>
                  <a:lnTo>
                    <a:pt x="3338" y="2680"/>
                  </a:lnTo>
                  <a:lnTo>
                    <a:pt x="3335" y="2679"/>
                  </a:lnTo>
                  <a:lnTo>
                    <a:pt x="3333" y="2680"/>
                  </a:lnTo>
                  <a:lnTo>
                    <a:pt x="3331" y="2683"/>
                  </a:lnTo>
                  <a:lnTo>
                    <a:pt x="3330" y="2684"/>
                  </a:lnTo>
                  <a:lnTo>
                    <a:pt x="3327" y="2685"/>
                  </a:lnTo>
                  <a:lnTo>
                    <a:pt x="3325" y="2687"/>
                  </a:lnTo>
                  <a:lnTo>
                    <a:pt x="3327" y="2693"/>
                  </a:lnTo>
                  <a:lnTo>
                    <a:pt x="3324" y="2697"/>
                  </a:lnTo>
                  <a:lnTo>
                    <a:pt x="3320" y="2700"/>
                  </a:lnTo>
                  <a:lnTo>
                    <a:pt x="3317" y="2701"/>
                  </a:lnTo>
                  <a:lnTo>
                    <a:pt x="3315" y="2701"/>
                  </a:lnTo>
                  <a:lnTo>
                    <a:pt x="3315" y="2700"/>
                  </a:lnTo>
                  <a:lnTo>
                    <a:pt x="3314" y="2699"/>
                  </a:lnTo>
                  <a:lnTo>
                    <a:pt x="3314" y="2698"/>
                  </a:lnTo>
                  <a:lnTo>
                    <a:pt x="3314" y="2697"/>
                  </a:lnTo>
                  <a:lnTo>
                    <a:pt x="3314" y="2696"/>
                  </a:lnTo>
                  <a:lnTo>
                    <a:pt x="3314" y="2695"/>
                  </a:lnTo>
                  <a:lnTo>
                    <a:pt x="3314" y="2695"/>
                  </a:lnTo>
                  <a:lnTo>
                    <a:pt x="3312" y="2695"/>
                  </a:lnTo>
                  <a:lnTo>
                    <a:pt x="3310" y="2694"/>
                  </a:lnTo>
                  <a:lnTo>
                    <a:pt x="3305" y="2694"/>
                  </a:lnTo>
                  <a:lnTo>
                    <a:pt x="3304" y="2692"/>
                  </a:lnTo>
                  <a:lnTo>
                    <a:pt x="3301" y="2695"/>
                  </a:lnTo>
                  <a:lnTo>
                    <a:pt x="3297" y="2696"/>
                  </a:lnTo>
                  <a:lnTo>
                    <a:pt x="3289" y="2695"/>
                  </a:lnTo>
                  <a:lnTo>
                    <a:pt x="3292" y="2701"/>
                  </a:lnTo>
                  <a:lnTo>
                    <a:pt x="3298" y="2704"/>
                  </a:lnTo>
                  <a:lnTo>
                    <a:pt x="3327" y="2707"/>
                  </a:lnTo>
                  <a:lnTo>
                    <a:pt x="3330" y="2708"/>
                  </a:lnTo>
                  <a:lnTo>
                    <a:pt x="3332" y="2711"/>
                  </a:lnTo>
                  <a:lnTo>
                    <a:pt x="3332" y="2713"/>
                  </a:lnTo>
                  <a:lnTo>
                    <a:pt x="3333" y="2710"/>
                  </a:lnTo>
                  <a:lnTo>
                    <a:pt x="3334" y="2707"/>
                  </a:lnTo>
                  <a:lnTo>
                    <a:pt x="3334" y="2706"/>
                  </a:lnTo>
                  <a:lnTo>
                    <a:pt x="3334" y="2704"/>
                  </a:lnTo>
                  <a:lnTo>
                    <a:pt x="3335" y="2705"/>
                  </a:lnTo>
                  <a:lnTo>
                    <a:pt x="3337" y="2707"/>
                  </a:lnTo>
                  <a:lnTo>
                    <a:pt x="3338" y="2709"/>
                  </a:lnTo>
                  <a:lnTo>
                    <a:pt x="3339" y="2711"/>
                  </a:lnTo>
                  <a:lnTo>
                    <a:pt x="3338" y="2714"/>
                  </a:lnTo>
                  <a:lnTo>
                    <a:pt x="3334" y="2719"/>
                  </a:lnTo>
                  <a:lnTo>
                    <a:pt x="3332" y="2722"/>
                  </a:lnTo>
                  <a:lnTo>
                    <a:pt x="3336" y="2723"/>
                  </a:lnTo>
                  <a:lnTo>
                    <a:pt x="3338" y="2723"/>
                  </a:lnTo>
                  <a:lnTo>
                    <a:pt x="3340" y="2721"/>
                  </a:lnTo>
                  <a:lnTo>
                    <a:pt x="3341" y="2720"/>
                  </a:lnTo>
                  <a:lnTo>
                    <a:pt x="3342" y="2718"/>
                  </a:lnTo>
                  <a:lnTo>
                    <a:pt x="3344" y="2717"/>
                  </a:lnTo>
                  <a:lnTo>
                    <a:pt x="3347" y="2716"/>
                  </a:lnTo>
                  <a:lnTo>
                    <a:pt x="3350" y="2715"/>
                  </a:lnTo>
                  <a:lnTo>
                    <a:pt x="3352" y="2714"/>
                  </a:lnTo>
                  <a:lnTo>
                    <a:pt x="3353" y="2714"/>
                  </a:lnTo>
                  <a:lnTo>
                    <a:pt x="3355" y="2714"/>
                  </a:lnTo>
                  <a:lnTo>
                    <a:pt x="3356" y="2713"/>
                  </a:lnTo>
                  <a:lnTo>
                    <a:pt x="3357" y="2711"/>
                  </a:lnTo>
                  <a:lnTo>
                    <a:pt x="3361" y="2709"/>
                  </a:lnTo>
                  <a:lnTo>
                    <a:pt x="3379" y="2705"/>
                  </a:lnTo>
                  <a:lnTo>
                    <a:pt x="3385" y="2702"/>
                  </a:lnTo>
                  <a:lnTo>
                    <a:pt x="3382" y="2702"/>
                  </a:lnTo>
                  <a:lnTo>
                    <a:pt x="3381" y="2702"/>
                  </a:lnTo>
                  <a:lnTo>
                    <a:pt x="3378" y="2703"/>
                  </a:lnTo>
                  <a:lnTo>
                    <a:pt x="3377" y="2701"/>
                  </a:lnTo>
                  <a:lnTo>
                    <a:pt x="3378" y="2698"/>
                  </a:lnTo>
                  <a:lnTo>
                    <a:pt x="3379" y="2695"/>
                  </a:lnTo>
                  <a:lnTo>
                    <a:pt x="3380" y="2693"/>
                  </a:lnTo>
                  <a:lnTo>
                    <a:pt x="3386" y="2687"/>
                  </a:lnTo>
                  <a:lnTo>
                    <a:pt x="3390" y="2683"/>
                  </a:lnTo>
                  <a:lnTo>
                    <a:pt x="3394" y="2682"/>
                  </a:lnTo>
                  <a:lnTo>
                    <a:pt x="3399" y="2681"/>
                  </a:lnTo>
                  <a:lnTo>
                    <a:pt x="3389" y="2680"/>
                  </a:lnTo>
                  <a:lnTo>
                    <a:pt x="3388" y="2679"/>
                  </a:lnTo>
                  <a:lnTo>
                    <a:pt x="3388" y="2677"/>
                  </a:lnTo>
                  <a:lnTo>
                    <a:pt x="3389" y="2675"/>
                  </a:lnTo>
                  <a:lnTo>
                    <a:pt x="3389" y="2674"/>
                  </a:lnTo>
                  <a:lnTo>
                    <a:pt x="3390" y="2673"/>
                  </a:lnTo>
                  <a:lnTo>
                    <a:pt x="3393" y="2673"/>
                  </a:lnTo>
                  <a:lnTo>
                    <a:pt x="3393" y="2674"/>
                  </a:lnTo>
                  <a:lnTo>
                    <a:pt x="3392" y="2675"/>
                  </a:lnTo>
                  <a:lnTo>
                    <a:pt x="3391" y="2675"/>
                  </a:lnTo>
                  <a:lnTo>
                    <a:pt x="3394" y="2678"/>
                  </a:lnTo>
                  <a:lnTo>
                    <a:pt x="3399" y="2678"/>
                  </a:lnTo>
                  <a:lnTo>
                    <a:pt x="3402" y="2680"/>
                  </a:lnTo>
                  <a:lnTo>
                    <a:pt x="3404" y="2677"/>
                  </a:lnTo>
                  <a:lnTo>
                    <a:pt x="3409" y="2676"/>
                  </a:lnTo>
                  <a:lnTo>
                    <a:pt x="3414" y="2672"/>
                  </a:lnTo>
                  <a:lnTo>
                    <a:pt x="3420" y="2670"/>
                  </a:lnTo>
                  <a:lnTo>
                    <a:pt x="3423" y="2668"/>
                  </a:lnTo>
                  <a:lnTo>
                    <a:pt x="3426" y="2665"/>
                  </a:lnTo>
                  <a:lnTo>
                    <a:pt x="3427" y="2664"/>
                  </a:lnTo>
                  <a:lnTo>
                    <a:pt x="3433" y="2664"/>
                  </a:lnTo>
                  <a:lnTo>
                    <a:pt x="3437" y="2661"/>
                  </a:lnTo>
                  <a:lnTo>
                    <a:pt x="3440" y="2663"/>
                  </a:lnTo>
                  <a:lnTo>
                    <a:pt x="3442" y="2667"/>
                  </a:lnTo>
                  <a:lnTo>
                    <a:pt x="3443" y="2671"/>
                  </a:lnTo>
                  <a:lnTo>
                    <a:pt x="3442" y="2673"/>
                  </a:lnTo>
                  <a:lnTo>
                    <a:pt x="3441" y="2676"/>
                  </a:lnTo>
                  <a:lnTo>
                    <a:pt x="3452" y="2660"/>
                  </a:lnTo>
                  <a:lnTo>
                    <a:pt x="3456" y="2656"/>
                  </a:lnTo>
                  <a:lnTo>
                    <a:pt x="3493" y="2631"/>
                  </a:lnTo>
                  <a:lnTo>
                    <a:pt x="3496" y="2629"/>
                  </a:lnTo>
                  <a:lnTo>
                    <a:pt x="3503" y="2630"/>
                  </a:lnTo>
                  <a:lnTo>
                    <a:pt x="3504" y="2631"/>
                  </a:lnTo>
                  <a:lnTo>
                    <a:pt x="3503" y="2634"/>
                  </a:lnTo>
                  <a:lnTo>
                    <a:pt x="3503" y="2635"/>
                  </a:lnTo>
                  <a:lnTo>
                    <a:pt x="3504" y="2636"/>
                  </a:lnTo>
                  <a:lnTo>
                    <a:pt x="3505" y="2638"/>
                  </a:lnTo>
                  <a:lnTo>
                    <a:pt x="3505" y="2639"/>
                  </a:lnTo>
                  <a:lnTo>
                    <a:pt x="3506" y="2640"/>
                  </a:lnTo>
                  <a:lnTo>
                    <a:pt x="3507" y="2641"/>
                  </a:lnTo>
                  <a:lnTo>
                    <a:pt x="3508" y="2643"/>
                  </a:lnTo>
                  <a:lnTo>
                    <a:pt x="3509" y="2645"/>
                  </a:lnTo>
                  <a:lnTo>
                    <a:pt x="3509" y="2646"/>
                  </a:lnTo>
                  <a:lnTo>
                    <a:pt x="3510" y="2647"/>
                  </a:lnTo>
                  <a:lnTo>
                    <a:pt x="3509" y="2649"/>
                  </a:lnTo>
                  <a:lnTo>
                    <a:pt x="3509" y="2649"/>
                  </a:lnTo>
                  <a:lnTo>
                    <a:pt x="3506" y="2648"/>
                  </a:lnTo>
                  <a:lnTo>
                    <a:pt x="3506" y="2648"/>
                  </a:lnTo>
                  <a:lnTo>
                    <a:pt x="3503" y="2650"/>
                  </a:lnTo>
                  <a:lnTo>
                    <a:pt x="3502" y="2652"/>
                  </a:lnTo>
                  <a:lnTo>
                    <a:pt x="3502" y="2654"/>
                  </a:lnTo>
                  <a:lnTo>
                    <a:pt x="3503" y="2656"/>
                  </a:lnTo>
                  <a:lnTo>
                    <a:pt x="3504" y="2657"/>
                  </a:lnTo>
                  <a:lnTo>
                    <a:pt x="3507" y="2656"/>
                  </a:lnTo>
                  <a:lnTo>
                    <a:pt x="3509" y="2657"/>
                  </a:lnTo>
                  <a:lnTo>
                    <a:pt x="3509" y="2659"/>
                  </a:lnTo>
                  <a:lnTo>
                    <a:pt x="3508" y="2664"/>
                  </a:lnTo>
                  <a:lnTo>
                    <a:pt x="3509" y="2666"/>
                  </a:lnTo>
                  <a:lnTo>
                    <a:pt x="3512" y="2665"/>
                  </a:lnTo>
                  <a:lnTo>
                    <a:pt x="3518" y="2661"/>
                  </a:lnTo>
                  <a:lnTo>
                    <a:pt x="3519" y="2668"/>
                  </a:lnTo>
                  <a:lnTo>
                    <a:pt x="3518" y="2671"/>
                  </a:lnTo>
                  <a:lnTo>
                    <a:pt x="3517" y="2673"/>
                  </a:lnTo>
                  <a:lnTo>
                    <a:pt x="3519" y="2675"/>
                  </a:lnTo>
                  <a:lnTo>
                    <a:pt x="3521" y="2675"/>
                  </a:lnTo>
                  <a:lnTo>
                    <a:pt x="3522" y="2675"/>
                  </a:lnTo>
                  <a:lnTo>
                    <a:pt x="3524" y="2674"/>
                  </a:lnTo>
                  <a:lnTo>
                    <a:pt x="3524" y="2673"/>
                  </a:lnTo>
                  <a:lnTo>
                    <a:pt x="3525" y="2672"/>
                  </a:lnTo>
                  <a:lnTo>
                    <a:pt x="3526" y="2671"/>
                  </a:lnTo>
                  <a:lnTo>
                    <a:pt x="3528" y="2670"/>
                  </a:lnTo>
                  <a:lnTo>
                    <a:pt x="3531" y="2670"/>
                  </a:lnTo>
                  <a:lnTo>
                    <a:pt x="3534" y="2672"/>
                  </a:lnTo>
                  <a:lnTo>
                    <a:pt x="3536" y="2675"/>
                  </a:lnTo>
                  <a:lnTo>
                    <a:pt x="3536" y="2677"/>
                  </a:lnTo>
                  <a:lnTo>
                    <a:pt x="3536" y="2681"/>
                  </a:lnTo>
                  <a:lnTo>
                    <a:pt x="3536" y="2682"/>
                  </a:lnTo>
                  <a:lnTo>
                    <a:pt x="3536" y="2683"/>
                  </a:lnTo>
                  <a:lnTo>
                    <a:pt x="3539" y="2687"/>
                  </a:lnTo>
                  <a:lnTo>
                    <a:pt x="3541" y="2694"/>
                  </a:lnTo>
                  <a:lnTo>
                    <a:pt x="3542" y="2697"/>
                  </a:lnTo>
                  <a:lnTo>
                    <a:pt x="3544" y="2697"/>
                  </a:lnTo>
                  <a:lnTo>
                    <a:pt x="3546" y="2696"/>
                  </a:lnTo>
                  <a:lnTo>
                    <a:pt x="3552" y="2694"/>
                  </a:lnTo>
                  <a:lnTo>
                    <a:pt x="3554" y="2692"/>
                  </a:lnTo>
                  <a:lnTo>
                    <a:pt x="3556" y="2690"/>
                  </a:lnTo>
                  <a:lnTo>
                    <a:pt x="3556" y="2688"/>
                  </a:lnTo>
                  <a:lnTo>
                    <a:pt x="3555" y="2687"/>
                  </a:lnTo>
                  <a:lnTo>
                    <a:pt x="3555" y="2686"/>
                  </a:lnTo>
                  <a:lnTo>
                    <a:pt x="3555" y="2684"/>
                  </a:lnTo>
                  <a:lnTo>
                    <a:pt x="3555" y="2682"/>
                  </a:lnTo>
                  <a:lnTo>
                    <a:pt x="3556" y="2680"/>
                  </a:lnTo>
                  <a:lnTo>
                    <a:pt x="3557" y="2680"/>
                  </a:lnTo>
                  <a:lnTo>
                    <a:pt x="3560" y="2682"/>
                  </a:lnTo>
                  <a:lnTo>
                    <a:pt x="3561" y="2681"/>
                  </a:lnTo>
                  <a:lnTo>
                    <a:pt x="3562" y="2679"/>
                  </a:lnTo>
                  <a:lnTo>
                    <a:pt x="3561" y="2677"/>
                  </a:lnTo>
                  <a:lnTo>
                    <a:pt x="3561" y="2675"/>
                  </a:lnTo>
                  <a:lnTo>
                    <a:pt x="3562" y="2672"/>
                  </a:lnTo>
                  <a:lnTo>
                    <a:pt x="3564" y="2669"/>
                  </a:lnTo>
                  <a:lnTo>
                    <a:pt x="3564" y="2666"/>
                  </a:lnTo>
                  <a:lnTo>
                    <a:pt x="3562" y="2664"/>
                  </a:lnTo>
                  <a:lnTo>
                    <a:pt x="3565" y="2664"/>
                  </a:lnTo>
                  <a:lnTo>
                    <a:pt x="3576" y="2663"/>
                  </a:lnTo>
                  <a:lnTo>
                    <a:pt x="3577" y="2662"/>
                  </a:lnTo>
                  <a:lnTo>
                    <a:pt x="3578" y="2662"/>
                  </a:lnTo>
                  <a:lnTo>
                    <a:pt x="3579" y="2665"/>
                  </a:lnTo>
                  <a:lnTo>
                    <a:pt x="3580" y="2670"/>
                  </a:lnTo>
                  <a:lnTo>
                    <a:pt x="3578" y="2676"/>
                  </a:lnTo>
                  <a:lnTo>
                    <a:pt x="3575" y="2681"/>
                  </a:lnTo>
                  <a:lnTo>
                    <a:pt x="3573" y="2684"/>
                  </a:lnTo>
                  <a:lnTo>
                    <a:pt x="3576" y="2687"/>
                  </a:lnTo>
                  <a:lnTo>
                    <a:pt x="3579" y="2687"/>
                  </a:lnTo>
                  <a:lnTo>
                    <a:pt x="3582" y="2685"/>
                  </a:lnTo>
                  <a:lnTo>
                    <a:pt x="3585" y="2685"/>
                  </a:lnTo>
                  <a:lnTo>
                    <a:pt x="3586" y="2686"/>
                  </a:lnTo>
                  <a:lnTo>
                    <a:pt x="3588" y="2690"/>
                  </a:lnTo>
                  <a:lnTo>
                    <a:pt x="3590" y="2691"/>
                  </a:lnTo>
                  <a:lnTo>
                    <a:pt x="3592" y="2692"/>
                  </a:lnTo>
                  <a:lnTo>
                    <a:pt x="3599" y="2704"/>
                  </a:lnTo>
                  <a:lnTo>
                    <a:pt x="3610" y="2725"/>
                  </a:lnTo>
                  <a:lnTo>
                    <a:pt x="3619" y="2744"/>
                  </a:lnTo>
                  <a:lnTo>
                    <a:pt x="3624" y="2760"/>
                  </a:lnTo>
                  <a:lnTo>
                    <a:pt x="3628" y="2766"/>
                  </a:lnTo>
                  <a:lnTo>
                    <a:pt x="3632" y="2766"/>
                  </a:lnTo>
                  <a:lnTo>
                    <a:pt x="3631" y="2771"/>
                  </a:lnTo>
                  <a:lnTo>
                    <a:pt x="3632" y="2773"/>
                  </a:lnTo>
                  <a:lnTo>
                    <a:pt x="3634" y="2774"/>
                  </a:lnTo>
                  <a:lnTo>
                    <a:pt x="3637" y="2774"/>
                  </a:lnTo>
                  <a:lnTo>
                    <a:pt x="3636" y="2777"/>
                  </a:lnTo>
                  <a:lnTo>
                    <a:pt x="3634" y="2778"/>
                  </a:lnTo>
                  <a:lnTo>
                    <a:pt x="3633" y="2778"/>
                  </a:lnTo>
                  <a:lnTo>
                    <a:pt x="3632" y="2777"/>
                  </a:lnTo>
                  <a:lnTo>
                    <a:pt x="3634" y="2781"/>
                  </a:lnTo>
                  <a:lnTo>
                    <a:pt x="3637" y="2783"/>
                  </a:lnTo>
                  <a:lnTo>
                    <a:pt x="3654" y="2788"/>
                  </a:lnTo>
                  <a:lnTo>
                    <a:pt x="3658" y="2787"/>
                  </a:lnTo>
                  <a:lnTo>
                    <a:pt x="3662" y="2784"/>
                  </a:lnTo>
                  <a:lnTo>
                    <a:pt x="3659" y="2783"/>
                  </a:lnTo>
                  <a:lnTo>
                    <a:pt x="3659" y="2782"/>
                  </a:lnTo>
                  <a:lnTo>
                    <a:pt x="3661" y="2782"/>
                  </a:lnTo>
                  <a:lnTo>
                    <a:pt x="3664" y="2780"/>
                  </a:lnTo>
                  <a:lnTo>
                    <a:pt x="3667" y="2778"/>
                  </a:lnTo>
                  <a:lnTo>
                    <a:pt x="3670" y="2773"/>
                  </a:lnTo>
                  <a:lnTo>
                    <a:pt x="3672" y="2771"/>
                  </a:lnTo>
                  <a:lnTo>
                    <a:pt x="3673" y="2769"/>
                  </a:lnTo>
                  <a:lnTo>
                    <a:pt x="3672" y="2766"/>
                  </a:lnTo>
                  <a:lnTo>
                    <a:pt x="3671" y="2766"/>
                  </a:lnTo>
                  <a:lnTo>
                    <a:pt x="3669" y="2766"/>
                  </a:lnTo>
                  <a:lnTo>
                    <a:pt x="3668" y="2765"/>
                  </a:lnTo>
                  <a:lnTo>
                    <a:pt x="3667" y="2763"/>
                  </a:lnTo>
                  <a:lnTo>
                    <a:pt x="3667" y="2762"/>
                  </a:lnTo>
                  <a:lnTo>
                    <a:pt x="3667" y="2756"/>
                  </a:lnTo>
                  <a:lnTo>
                    <a:pt x="3667" y="2754"/>
                  </a:lnTo>
                  <a:lnTo>
                    <a:pt x="3667" y="2753"/>
                  </a:lnTo>
                  <a:lnTo>
                    <a:pt x="3666" y="2753"/>
                  </a:lnTo>
                  <a:lnTo>
                    <a:pt x="3665" y="2752"/>
                  </a:lnTo>
                  <a:lnTo>
                    <a:pt x="3656" y="2720"/>
                  </a:lnTo>
                  <a:lnTo>
                    <a:pt x="3655" y="2714"/>
                  </a:lnTo>
                  <a:lnTo>
                    <a:pt x="3655" y="2710"/>
                  </a:lnTo>
                  <a:lnTo>
                    <a:pt x="3655" y="2706"/>
                  </a:lnTo>
                  <a:lnTo>
                    <a:pt x="3656" y="2706"/>
                  </a:lnTo>
                  <a:lnTo>
                    <a:pt x="3659" y="2703"/>
                  </a:lnTo>
                  <a:lnTo>
                    <a:pt x="3661" y="2701"/>
                  </a:lnTo>
                  <a:lnTo>
                    <a:pt x="3658" y="2701"/>
                  </a:lnTo>
                  <a:lnTo>
                    <a:pt x="3660" y="2698"/>
                  </a:lnTo>
                  <a:lnTo>
                    <a:pt x="3663" y="2697"/>
                  </a:lnTo>
                  <a:lnTo>
                    <a:pt x="3665" y="2697"/>
                  </a:lnTo>
                  <a:lnTo>
                    <a:pt x="3667" y="2700"/>
                  </a:lnTo>
                  <a:lnTo>
                    <a:pt x="3667" y="2703"/>
                  </a:lnTo>
                  <a:lnTo>
                    <a:pt x="3665" y="2705"/>
                  </a:lnTo>
                  <a:lnTo>
                    <a:pt x="3661" y="2707"/>
                  </a:lnTo>
                  <a:lnTo>
                    <a:pt x="3658" y="2708"/>
                  </a:lnTo>
                  <a:lnTo>
                    <a:pt x="3657" y="2709"/>
                  </a:lnTo>
                  <a:lnTo>
                    <a:pt x="3657" y="2712"/>
                  </a:lnTo>
                  <a:lnTo>
                    <a:pt x="3657" y="2713"/>
                  </a:lnTo>
                  <a:lnTo>
                    <a:pt x="3657" y="2715"/>
                  </a:lnTo>
                  <a:lnTo>
                    <a:pt x="3658" y="2716"/>
                  </a:lnTo>
                  <a:lnTo>
                    <a:pt x="3659" y="2716"/>
                  </a:lnTo>
                  <a:lnTo>
                    <a:pt x="3662" y="2716"/>
                  </a:lnTo>
                  <a:lnTo>
                    <a:pt x="3664" y="2715"/>
                  </a:lnTo>
                  <a:lnTo>
                    <a:pt x="3666" y="2714"/>
                  </a:lnTo>
                  <a:lnTo>
                    <a:pt x="3668" y="2711"/>
                  </a:lnTo>
                  <a:lnTo>
                    <a:pt x="3669" y="2708"/>
                  </a:lnTo>
                  <a:lnTo>
                    <a:pt x="3670" y="2705"/>
                  </a:lnTo>
                  <a:lnTo>
                    <a:pt x="3670" y="2702"/>
                  </a:lnTo>
                  <a:lnTo>
                    <a:pt x="3669" y="2698"/>
                  </a:lnTo>
                  <a:lnTo>
                    <a:pt x="3673" y="2678"/>
                  </a:lnTo>
                  <a:lnTo>
                    <a:pt x="3673" y="2676"/>
                  </a:lnTo>
                  <a:lnTo>
                    <a:pt x="3669" y="2666"/>
                  </a:lnTo>
                  <a:lnTo>
                    <a:pt x="3668" y="2663"/>
                  </a:lnTo>
                  <a:lnTo>
                    <a:pt x="3677" y="2660"/>
                  </a:lnTo>
                  <a:lnTo>
                    <a:pt x="3677" y="2663"/>
                  </a:lnTo>
                  <a:lnTo>
                    <a:pt x="3676" y="2665"/>
                  </a:lnTo>
                  <a:lnTo>
                    <a:pt x="3672" y="2666"/>
                  </a:lnTo>
                  <a:lnTo>
                    <a:pt x="3673" y="2669"/>
                  </a:lnTo>
                  <a:lnTo>
                    <a:pt x="3674" y="2671"/>
                  </a:lnTo>
                  <a:lnTo>
                    <a:pt x="3678" y="2674"/>
                  </a:lnTo>
                  <a:lnTo>
                    <a:pt x="3677" y="2678"/>
                  </a:lnTo>
                  <a:lnTo>
                    <a:pt x="3675" y="2680"/>
                  </a:lnTo>
                  <a:lnTo>
                    <a:pt x="3675" y="2683"/>
                  </a:lnTo>
                  <a:lnTo>
                    <a:pt x="3675" y="2685"/>
                  </a:lnTo>
                  <a:lnTo>
                    <a:pt x="3677" y="2686"/>
                  </a:lnTo>
                  <a:lnTo>
                    <a:pt x="3679" y="2685"/>
                  </a:lnTo>
                  <a:lnTo>
                    <a:pt x="3682" y="2682"/>
                  </a:lnTo>
                  <a:lnTo>
                    <a:pt x="3687" y="2679"/>
                  </a:lnTo>
                  <a:lnTo>
                    <a:pt x="3691" y="2674"/>
                  </a:lnTo>
                  <a:lnTo>
                    <a:pt x="3695" y="2669"/>
                  </a:lnTo>
                  <a:lnTo>
                    <a:pt x="3697" y="2663"/>
                  </a:lnTo>
                  <a:lnTo>
                    <a:pt x="3698" y="2663"/>
                  </a:lnTo>
                  <a:lnTo>
                    <a:pt x="3699" y="2662"/>
                  </a:lnTo>
                  <a:lnTo>
                    <a:pt x="3699" y="2660"/>
                  </a:lnTo>
                  <a:lnTo>
                    <a:pt x="3700" y="2658"/>
                  </a:lnTo>
                  <a:lnTo>
                    <a:pt x="3700" y="2657"/>
                  </a:lnTo>
                  <a:lnTo>
                    <a:pt x="3700" y="2656"/>
                  </a:lnTo>
                  <a:lnTo>
                    <a:pt x="3701" y="2655"/>
                  </a:lnTo>
                  <a:lnTo>
                    <a:pt x="3703" y="2653"/>
                  </a:lnTo>
                  <a:lnTo>
                    <a:pt x="3707" y="2651"/>
                  </a:lnTo>
                  <a:lnTo>
                    <a:pt x="3709" y="2650"/>
                  </a:lnTo>
                  <a:lnTo>
                    <a:pt x="3710" y="2645"/>
                  </a:lnTo>
                  <a:lnTo>
                    <a:pt x="3704" y="2636"/>
                  </a:lnTo>
                  <a:lnTo>
                    <a:pt x="3705" y="2632"/>
                  </a:lnTo>
                  <a:lnTo>
                    <a:pt x="3702" y="2631"/>
                  </a:lnTo>
                  <a:lnTo>
                    <a:pt x="3701" y="2629"/>
                  </a:lnTo>
                  <a:lnTo>
                    <a:pt x="3701" y="2626"/>
                  </a:lnTo>
                  <a:lnTo>
                    <a:pt x="3702" y="2622"/>
                  </a:lnTo>
                  <a:lnTo>
                    <a:pt x="3703" y="2624"/>
                  </a:lnTo>
                  <a:lnTo>
                    <a:pt x="3703" y="2625"/>
                  </a:lnTo>
                  <a:lnTo>
                    <a:pt x="3704" y="2627"/>
                  </a:lnTo>
                  <a:lnTo>
                    <a:pt x="3704" y="2628"/>
                  </a:lnTo>
                  <a:lnTo>
                    <a:pt x="3705" y="2629"/>
                  </a:lnTo>
                  <a:lnTo>
                    <a:pt x="3706" y="2629"/>
                  </a:lnTo>
                  <a:lnTo>
                    <a:pt x="3707" y="2630"/>
                  </a:lnTo>
                  <a:lnTo>
                    <a:pt x="3707" y="2632"/>
                  </a:lnTo>
                  <a:lnTo>
                    <a:pt x="3707" y="2635"/>
                  </a:lnTo>
                  <a:lnTo>
                    <a:pt x="3709" y="2638"/>
                  </a:lnTo>
                  <a:lnTo>
                    <a:pt x="3712" y="2642"/>
                  </a:lnTo>
                  <a:lnTo>
                    <a:pt x="3716" y="2646"/>
                  </a:lnTo>
                  <a:lnTo>
                    <a:pt x="3726" y="2649"/>
                  </a:lnTo>
                  <a:lnTo>
                    <a:pt x="3734" y="2654"/>
                  </a:lnTo>
                  <a:lnTo>
                    <a:pt x="3745" y="2656"/>
                  </a:lnTo>
                  <a:lnTo>
                    <a:pt x="3749" y="2660"/>
                  </a:lnTo>
                  <a:lnTo>
                    <a:pt x="3754" y="2670"/>
                  </a:lnTo>
                  <a:lnTo>
                    <a:pt x="3755" y="2677"/>
                  </a:lnTo>
                  <a:lnTo>
                    <a:pt x="3753" y="2681"/>
                  </a:lnTo>
                  <a:lnTo>
                    <a:pt x="3754" y="2683"/>
                  </a:lnTo>
                  <a:lnTo>
                    <a:pt x="3755" y="2684"/>
                  </a:lnTo>
                  <a:lnTo>
                    <a:pt x="3759" y="2684"/>
                  </a:lnTo>
                  <a:lnTo>
                    <a:pt x="3759" y="2686"/>
                  </a:lnTo>
                  <a:lnTo>
                    <a:pt x="3758" y="2686"/>
                  </a:lnTo>
                  <a:lnTo>
                    <a:pt x="3757" y="2687"/>
                  </a:lnTo>
                  <a:lnTo>
                    <a:pt x="3756" y="2689"/>
                  </a:lnTo>
                  <a:lnTo>
                    <a:pt x="3756" y="2691"/>
                  </a:lnTo>
                  <a:lnTo>
                    <a:pt x="3755" y="2690"/>
                  </a:lnTo>
                  <a:lnTo>
                    <a:pt x="3753" y="2688"/>
                  </a:lnTo>
                  <a:lnTo>
                    <a:pt x="3752" y="2686"/>
                  </a:lnTo>
                  <a:lnTo>
                    <a:pt x="3751" y="2684"/>
                  </a:lnTo>
                  <a:lnTo>
                    <a:pt x="3751" y="2680"/>
                  </a:lnTo>
                  <a:lnTo>
                    <a:pt x="3751" y="2676"/>
                  </a:lnTo>
                  <a:lnTo>
                    <a:pt x="3751" y="2673"/>
                  </a:lnTo>
                  <a:lnTo>
                    <a:pt x="3748" y="2668"/>
                  </a:lnTo>
                  <a:lnTo>
                    <a:pt x="3745" y="2664"/>
                  </a:lnTo>
                  <a:lnTo>
                    <a:pt x="3741" y="2660"/>
                  </a:lnTo>
                  <a:lnTo>
                    <a:pt x="3718" y="2653"/>
                  </a:lnTo>
                  <a:lnTo>
                    <a:pt x="3716" y="2653"/>
                  </a:lnTo>
                  <a:lnTo>
                    <a:pt x="3713" y="2654"/>
                  </a:lnTo>
                  <a:lnTo>
                    <a:pt x="3711" y="2656"/>
                  </a:lnTo>
                  <a:lnTo>
                    <a:pt x="3709" y="2658"/>
                  </a:lnTo>
                  <a:lnTo>
                    <a:pt x="3705" y="2661"/>
                  </a:lnTo>
                  <a:lnTo>
                    <a:pt x="3705" y="2662"/>
                  </a:lnTo>
                  <a:lnTo>
                    <a:pt x="3707" y="2664"/>
                  </a:lnTo>
                  <a:lnTo>
                    <a:pt x="3708" y="2663"/>
                  </a:lnTo>
                  <a:lnTo>
                    <a:pt x="3709" y="2662"/>
                  </a:lnTo>
                  <a:lnTo>
                    <a:pt x="3710" y="2662"/>
                  </a:lnTo>
                  <a:lnTo>
                    <a:pt x="3711" y="2662"/>
                  </a:lnTo>
                  <a:lnTo>
                    <a:pt x="3710" y="2663"/>
                  </a:lnTo>
                  <a:lnTo>
                    <a:pt x="3711" y="2665"/>
                  </a:lnTo>
                  <a:lnTo>
                    <a:pt x="3712" y="2666"/>
                  </a:lnTo>
                  <a:lnTo>
                    <a:pt x="3713" y="2666"/>
                  </a:lnTo>
                  <a:lnTo>
                    <a:pt x="3706" y="2669"/>
                  </a:lnTo>
                  <a:lnTo>
                    <a:pt x="3704" y="2672"/>
                  </a:lnTo>
                  <a:lnTo>
                    <a:pt x="3704" y="2678"/>
                  </a:lnTo>
                  <a:lnTo>
                    <a:pt x="3704" y="2680"/>
                  </a:lnTo>
                  <a:lnTo>
                    <a:pt x="3701" y="2686"/>
                  </a:lnTo>
                  <a:lnTo>
                    <a:pt x="3700" y="2689"/>
                  </a:lnTo>
                  <a:lnTo>
                    <a:pt x="3699" y="2691"/>
                  </a:lnTo>
                  <a:lnTo>
                    <a:pt x="3698" y="2692"/>
                  </a:lnTo>
                  <a:lnTo>
                    <a:pt x="3696" y="2693"/>
                  </a:lnTo>
                  <a:lnTo>
                    <a:pt x="3695" y="2695"/>
                  </a:lnTo>
                  <a:lnTo>
                    <a:pt x="3695" y="2697"/>
                  </a:lnTo>
                  <a:lnTo>
                    <a:pt x="3694" y="2699"/>
                  </a:lnTo>
                  <a:lnTo>
                    <a:pt x="3695" y="2702"/>
                  </a:lnTo>
                  <a:lnTo>
                    <a:pt x="3696" y="2704"/>
                  </a:lnTo>
                  <a:lnTo>
                    <a:pt x="3711" y="2711"/>
                  </a:lnTo>
                  <a:lnTo>
                    <a:pt x="3714" y="2714"/>
                  </a:lnTo>
                  <a:lnTo>
                    <a:pt x="3716" y="2717"/>
                  </a:lnTo>
                  <a:lnTo>
                    <a:pt x="3718" y="2722"/>
                  </a:lnTo>
                  <a:lnTo>
                    <a:pt x="3718" y="2727"/>
                  </a:lnTo>
                  <a:lnTo>
                    <a:pt x="3717" y="2731"/>
                  </a:lnTo>
                  <a:lnTo>
                    <a:pt x="3720" y="2739"/>
                  </a:lnTo>
                  <a:lnTo>
                    <a:pt x="3725" y="2744"/>
                  </a:lnTo>
                  <a:lnTo>
                    <a:pt x="3732" y="2747"/>
                  </a:lnTo>
                  <a:lnTo>
                    <a:pt x="3738" y="2747"/>
                  </a:lnTo>
                  <a:lnTo>
                    <a:pt x="3758" y="2741"/>
                  </a:lnTo>
                  <a:lnTo>
                    <a:pt x="3776" y="2729"/>
                  </a:lnTo>
                  <a:lnTo>
                    <a:pt x="3800" y="2718"/>
                  </a:lnTo>
                  <a:lnTo>
                    <a:pt x="3806" y="2717"/>
                  </a:lnTo>
                  <a:lnTo>
                    <a:pt x="3816" y="2711"/>
                  </a:lnTo>
                  <a:lnTo>
                    <a:pt x="3822" y="2711"/>
                  </a:lnTo>
                  <a:lnTo>
                    <a:pt x="3823" y="2709"/>
                  </a:lnTo>
                  <a:lnTo>
                    <a:pt x="3824" y="2708"/>
                  </a:lnTo>
                  <a:lnTo>
                    <a:pt x="3826" y="2707"/>
                  </a:lnTo>
                  <a:lnTo>
                    <a:pt x="3827" y="2706"/>
                  </a:lnTo>
                  <a:lnTo>
                    <a:pt x="3841" y="2703"/>
                  </a:lnTo>
                  <a:lnTo>
                    <a:pt x="3854" y="2696"/>
                  </a:lnTo>
                  <a:lnTo>
                    <a:pt x="3860" y="2694"/>
                  </a:lnTo>
                  <a:lnTo>
                    <a:pt x="3862" y="2692"/>
                  </a:lnTo>
                  <a:lnTo>
                    <a:pt x="3864" y="2684"/>
                  </a:lnTo>
                  <a:lnTo>
                    <a:pt x="3866" y="2679"/>
                  </a:lnTo>
                  <a:lnTo>
                    <a:pt x="3869" y="2676"/>
                  </a:lnTo>
                  <a:lnTo>
                    <a:pt x="3871" y="2674"/>
                  </a:lnTo>
                  <a:lnTo>
                    <a:pt x="3878" y="2673"/>
                  </a:lnTo>
                  <a:lnTo>
                    <a:pt x="3881" y="2671"/>
                  </a:lnTo>
                  <a:lnTo>
                    <a:pt x="3883" y="2668"/>
                  </a:lnTo>
                  <a:lnTo>
                    <a:pt x="3885" y="2664"/>
                  </a:lnTo>
                  <a:lnTo>
                    <a:pt x="3884" y="2662"/>
                  </a:lnTo>
                  <a:lnTo>
                    <a:pt x="3884" y="2659"/>
                  </a:lnTo>
                  <a:lnTo>
                    <a:pt x="3884" y="2656"/>
                  </a:lnTo>
                  <a:lnTo>
                    <a:pt x="3885" y="2654"/>
                  </a:lnTo>
                  <a:lnTo>
                    <a:pt x="3886" y="2649"/>
                  </a:lnTo>
                  <a:lnTo>
                    <a:pt x="3887" y="2647"/>
                  </a:lnTo>
                  <a:lnTo>
                    <a:pt x="3888" y="2645"/>
                  </a:lnTo>
                  <a:lnTo>
                    <a:pt x="3896" y="2638"/>
                  </a:lnTo>
                  <a:lnTo>
                    <a:pt x="3894" y="2641"/>
                  </a:lnTo>
                  <a:lnTo>
                    <a:pt x="3892" y="2644"/>
                  </a:lnTo>
                  <a:lnTo>
                    <a:pt x="3889" y="2649"/>
                  </a:lnTo>
                  <a:lnTo>
                    <a:pt x="3888" y="2654"/>
                  </a:lnTo>
                  <a:lnTo>
                    <a:pt x="3887" y="2667"/>
                  </a:lnTo>
                  <a:lnTo>
                    <a:pt x="3886" y="2672"/>
                  </a:lnTo>
                  <a:lnTo>
                    <a:pt x="3884" y="2674"/>
                  </a:lnTo>
                  <a:lnTo>
                    <a:pt x="3879" y="2676"/>
                  </a:lnTo>
                  <a:lnTo>
                    <a:pt x="3875" y="2678"/>
                  </a:lnTo>
                  <a:lnTo>
                    <a:pt x="3873" y="2680"/>
                  </a:lnTo>
                  <a:lnTo>
                    <a:pt x="3872" y="2683"/>
                  </a:lnTo>
                  <a:lnTo>
                    <a:pt x="3871" y="2689"/>
                  </a:lnTo>
                  <a:lnTo>
                    <a:pt x="3871" y="2689"/>
                  </a:lnTo>
                  <a:lnTo>
                    <a:pt x="3871" y="2690"/>
                  </a:lnTo>
                  <a:lnTo>
                    <a:pt x="3871" y="2691"/>
                  </a:lnTo>
                  <a:lnTo>
                    <a:pt x="3871" y="2693"/>
                  </a:lnTo>
                  <a:lnTo>
                    <a:pt x="3869" y="2696"/>
                  </a:lnTo>
                  <a:lnTo>
                    <a:pt x="3867" y="2698"/>
                  </a:lnTo>
                  <a:lnTo>
                    <a:pt x="3867" y="2700"/>
                  </a:lnTo>
                  <a:lnTo>
                    <a:pt x="3869" y="2705"/>
                  </a:lnTo>
                  <a:lnTo>
                    <a:pt x="3861" y="2718"/>
                  </a:lnTo>
                  <a:lnTo>
                    <a:pt x="3860" y="2722"/>
                  </a:lnTo>
                  <a:lnTo>
                    <a:pt x="3861" y="2729"/>
                  </a:lnTo>
                  <a:lnTo>
                    <a:pt x="3865" y="2729"/>
                  </a:lnTo>
                  <a:lnTo>
                    <a:pt x="3871" y="2727"/>
                  </a:lnTo>
                  <a:lnTo>
                    <a:pt x="3875" y="2726"/>
                  </a:lnTo>
                  <a:lnTo>
                    <a:pt x="3875" y="2727"/>
                  </a:lnTo>
                  <a:lnTo>
                    <a:pt x="3872" y="2728"/>
                  </a:lnTo>
                  <a:lnTo>
                    <a:pt x="3869" y="2730"/>
                  </a:lnTo>
                  <a:lnTo>
                    <a:pt x="3858" y="2733"/>
                  </a:lnTo>
                  <a:lnTo>
                    <a:pt x="3855" y="2735"/>
                  </a:lnTo>
                  <a:lnTo>
                    <a:pt x="3853" y="2737"/>
                  </a:lnTo>
                  <a:lnTo>
                    <a:pt x="3837" y="2751"/>
                  </a:lnTo>
                  <a:lnTo>
                    <a:pt x="3826" y="2767"/>
                  </a:lnTo>
                  <a:lnTo>
                    <a:pt x="3823" y="2769"/>
                  </a:lnTo>
                  <a:lnTo>
                    <a:pt x="3817" y="2771"/>
                  </a:lnTo>
                  <a:lnTo>
                    <a:pt x="3814" y="2774"/>
                  </a:lnTo>
                  <a:lnTo>
                    <a:pt x="3809" y="2784"/>
                  </a:lnTo>
                  <a:lnTo>
                    <a:pt x="3801" y="2805"/>
                  </a:lnTo>
                  <a:lnTo>
                    <a:pt x="3800" y="2814"/>
                  </a:lnTo>
                  <a:lnTo>
                    <a:pt x="3803" y="2821"/>
                  </a:lnTo>
                  <a:lnTo>
                    <a:pt x="3802" y="2825"/>
                  </a:lnTo>
                  <a:lnTo>
                    <a:pt x="3803" y="2828"/>
                  </a:lnTo>
                  <a:lnTo>
                    <a:pt x="3808" y="2834"/>
                  </a:lnTo>
                  <a:lnTo>
                    <a:pt x="3811" y="2836"/>
                  </a:lnTo>
                  <a:lnTo>
                    <a:pt x="3814" y="2836"/>
                  </a:lnTo>
                  <a:lnTo>
                    <a:pt x="3820" y="2833"/>
                  </a:lnTo>
                  <a:lnTo>
                    <a:pt x="3824" y="2833"/>
                  </a:lnTo>
                  <a:lnTo>
                    <a:pt x="3842" y="2841"/>
                  </a:lnTo>
                  <a:lnTo>
                    <a:pt x="3844" y="2844"/>
                  </a:lnTo>
                  <a:lnTo>
                    <a:pt x="3847" y="2850"/>
                  </a:lnTo>
                  <a:lnTo>
                    <a:pt x="3845" y="2849"/>
                  </a:lnTo>
                  <a:lnTo>
                    <a:pt x="3844" y="2848"/>
                  </a:lnTo>
                  <a:lnTo>
                    <a:pt x="3843" y="2846"/>
                  </a:lnTo>
                  <a:lnTo>
                    <a:pt x="3842" y="2845"/>
                  </a:lnTo>
                  <a:lnTo>
                    <a:pt x="3841" y="2844"/>
                  </a:lnTo>
                  <a:lnTo>
                    <a:pt x="3823" y="2839"/>
                  </a:lnTo>
                  <a:lnTo>
                    <a:pt x="3819" y="2840"/>
                  </a:lnTo>
                  <a:lnTo>
                    <a:pt x="3818" y="2841"/>
                  </a:lnTo>
                  <a:lnTo>
                    <a:pt x="3816" y="2844"/>
                  </a:lnTo>
                  <a:lnTo>
                    <a:pt x="3814" y="2846"/>
                  </a:lnTo>
                  <a:lnTo>
                    <a:pt x="3811" y="2848"/>
                  </a:lnTo>
                  <a:lnTo>
                    <a:pt x="3807" y="2848"/>
                  </a:lnTo>
                  <a:lnTo>
                    <a:pt x="3803" y="2848"/>
                  </a:lnTo>
                  <a:lnTo>
                    <a:pt x="3801" y="2846"/>
                  </a:lnTo>
                  <a:lnTo>
                    <a:pt x="3800" y="2849"/>
                  </a:lnTo>
                  <a:lnTo>
                    <a:pt x="3796" y="2853"/>
                  </a:lnTo>
                  <a:lnTo>
                    <a:pt x="3795" y="2856"/>
                  </a:lnTo>
                  <a:lnTo>
                    <a:pt x="3793" y="2861"/>
                  </a:lnTo>
                  <a:lnTo>
                    <a:pt x="3792" y="2863"/>
                  </a:lnTo>
                  <a:lnTo>
                    <a:pt x="3791" y="2874"/>
                  </a:lnTo>
                  <a:lnTo>
                    <a:pt x="3789" y="2888"/>
                  </a:lnTo>
                  <a:lnTo>
                    <a:pt x="3787" y="2903"/>
                  </a:lnTo>
                  <a:lnTo>
                    <a:pt x="3786" y="2909"/>
                  </a:lnTo>
                  <a:lnTo>
                    <a:pt x="3783" y="2922"/>
                  </a:lnTo>
                  <a:lnTo>
                    <a:pt x="3778" y="2935"/>
                  </a:lnTo>
                  <a:lnTo>
                    <a:pt x="3777" y="2941"/>
                  </a:lnTo>
                  <a:lnTo>
                    <a:pt x="3777" y="2946"/>
                  </a:lnTo>
                  <a:lnTo>
                    <a:pt x="3777" y="2949"/>
                  </a:lnTo>
                  <a:lnTo>
                    <a:pt x="3776" y="2953"/>
                  </a:lnTo>
                  <a:lnTo>
                    <a:pt x="3776" y="2958"/>
                  </a:lnTo>
                  <a:lnTo>
                    <a:pt x="3776" y="2961"/>
                  </a:lnTo>
                  <a:lnTo>
                    <a:pt x="3778" y="2964"/>
                  </a:lnTo>
                  <a:lnTo>
                    <a:pt x="3780" y="2966"/>
                  </a:lnTo>
                  <a:lnTo>
                    <a:pt x="3782" y="2967"/>
                  </a:lnTo>
                  <a:lnTo>
                    <a:pt x="3785" y="2967"/>
                  </a:lnTo>
                  <a:lnTo>
                    <a:pt x="3783" y="2963"/>
                  </a:lnTo>
                  <a:lnTo>
                    <a:pt x="3783" y="2962"/>
                  </a:lnTo>
                  <a:lnTo>
                    <a:pt x="3784" y="2961"/>
                  </a:lnTo>
                  <a:lnTo>
                    <a:pt x="3785" y="2961"/>
                  </a:lnTo>
                  <a:lnTo>
                    <a:pt x="3785" y="2962"/>
                  </a:lnTo>
                  <a:lnTo>
                    <a:pt x="3786" y="2962"/>
                  </a:lnTo>
                  <a:lnTo>
                    <a:pt x="3787" y="2964"/>
                  </a:lnTo>
                  <a:lnTo>
                    <a:pt x="3788" y="2965"/>
                  </a:lnTo>
                  <a:lnTo>
                    <a:pt x="3788" y="2966"/>
                  </a:lnTo>
                  <a:lnTo>
                    <a:pt x="3788" y="2967"/>
                  </a:lnTo>
                  <a:lnTo>
                    <a:pt x="3787" y="2968"/>
                  </a:lnTo>
                  <a:lnTo>
                    <a:pt x="3787" y="2969"/>
                  </a:lnTo>
                  <a:lnTo>
                    <a:pt x="3789" y="2973"/>
                  </a:lnTo>
                  <a:lnTo>
                    <a:pt x="3789" y="2978"/>
                  </a:lnTo>
                  <a:lnTo>
                    <a:pt x="3788" y="2988"/>
                  </a:lnTo>
                  <a:lnTo>
                    <a:pt x="3787" y="2991"/>
                  </a:lnTo>
                  <a:lnTo>
                    <a:pt x="3787" y="2993"/>
                  </a:lnTo>
                  <a:lnTo>
                    <a:pt x="3789" y="2994"/>
                  </a:lnTo>
                  <a:lnTo>
                    <a:pt x="3790" y="2994"/>
                  </a:lnTo>
                  <a:lnTo>
                    <a:pt x="3792" y="2993"/>
                  </a:lnTo>
                  <a:lnTo>
                    <a:pt x="3793" y="2992"/>
                  </a:lnTo>
                  <a:lnTo>
                    <a:pt x="3794" y="2990"/>
                  </a:lnTo>
                  <a:lnTo>
                    <a:pt x="3797" y="2990"/>
                  </a:lnTo>
                  <a:lnTo>
                    <a:pt x="3808" y="2993"/>
                  </a:lnTo>
                  <a:lnTo>
                    <a:pt x="3808" y="2990"/>
                  </a:lnTo>
                  <a:lnTo>
                    <a:pt x="3805" y="2984"/>
                  </a:lnTo>
                  <a:lnTo>
                    <a:pt x="3804" y="2981"/>
                  </a:lnTo>
                  <a:lnTo>
                    <a:pt x="3806" y="2980"/>
                  </a:lnTo>
                  <a:lnTo>
                    <a:pt x="3810" y="2979"/>
                  </a:lnTo>
                  <a:lnTo>
                    <a:pt x="3811" y="2978"/>
                  </a:lnTo>
                  <a:lnTo>
                    <a:pt x="3811" y="2981"/>
                  </a:lnTo>
                  <a:lnTo>
                    <a:pt x="3809" y="2983"/>
                  </a:lnTo>
                  <a:lnTo>
                    <a:pt x="3808" y="2984"/>
                  </a:lnTo>
                  <a:lnTo>
                    <a:pt x="3807" y="2986"/>
                  </a:lnTo>
                  <a:lnTo>
                    <a:pt x="3809" y="2988"/>
                  </a:lnTo>
                  <a:lnTo>
                    <a:pt x="3810" y="2990"/>
                  </a:lnTo>
                  <a:lnTo>
                    <a:pt x="3810" y="2992"/>
                  </a:lnTo>
                  <a:lnTo>
                    <a:pt x="3808" y="2995"/>
                  </a:lnTo>
                  <a:lnTo>
                    <a:pt x="3806" y="2996"/>
                  </a:lnTo>
                  <a:lnTo>
                    <a:pt x="3804" y="2996"/>
                  </a:lnTo>
                  <a:lnTo>
                    <a:pt x="3800" y="2996"/>
                  </a:lnTo>
                  <a:lnTo>
                    <a:pt x="3796" y="3000"/>
                  </a:lnTo>
                  <a:lnTo>
                    <a:pt x="3796" y="2999"/>
                  </a:lnTo>
                  <a:lnTo>
                    <a:pt x="3797" y="2997"/>
                  </a:lnTo>
                  <a:lnTo>
                    <a:pt x="3780" y="2995"/>
                  </a:lnTo>
                  <a:lnTo>
                    <a:pt x="3779" y="2993"/>
                  </a:lnTo>
                  <a:lnTo>
                    <a:pt x="3780" y="2990"/>
                  </a:lnTo>
                  <a:lnTo>
                    <a:pt x="3777" y="2982"/>
                  </a:lnTo>
                  <a:lnTo>
                    <a:pt x="3777" y="2978"/>
                  </a:lnTo>
                  <a:lnTo>
                    <a:pt x="3778" y="2975"/>
                  </a:lnTo>
                  <a:lnTo>
                    <a:pt x="3775" y="2976"/>
                  </a:lnTo>
                  <a:lnTo>
                    <a:pt x="3773" y="2977"/>
                  </a:lnTo>
                  <a:lnTo>
                    <a:pt x="3772" y="2978"/>
                  </a:lnTo>
                  <a:lnTo>
                    <a:pt x="3769" y="2977"/>
                  </a:lnTo>
                  <a:lnTo>
                    <a:pt x="3766" y="2978"/>
                  </a:lnTo>
                  <a:lnTo>
                    <a:pt x="3755" y="2987"/>
                  </a:lnTo>
                  <a:lnTo>
                    <a:pt x="3747" y="2990"/>
                  </a:lnTo>
                  <a:lnTo>
                    <a:pt x="3745" y="2993"/>
                  </a:lnTo>
                  <a:lnTo>
                    <a:pt x="3740" y="3001"/>
                  </a:lnTo>
                  <a:lnTo>
                    <a:pt x="3737" y="3004"/>
                  </a:lnTo>
                  <a:lnTo>
                    <a:pt x="3730" y="3011"/>
                  </a:lnTo>
                  <a:lnTo>
                    <a:pt x="3727" y="3014"/>
                  </a:lnTo>
                  <a:lnTo>
                    <a:pt x="3729" y="3014"/>
                  </a:lnTo>
                  <a:lnTo>
                    <a:pt x="3730" y="3014"/>
                  </a:lnTo>
                  <a:lnTo>
                    <a:pt x="3731" y="3015"/>
                  </a:lnTo>
                  <a:lnTo>
                    <a:pt x="3732" y="3017"/>
                  </a:lnTo>
                  <a:lnTo>
                    <a:pt x="3717" y="3017"/>
                  </a:lnTo>
                  <a:lnTo>
                    <a:pt x="3705" y="3025"/>
                  </a:lnTo>
                  <a:lnTo>
                    <a:pt x="3703" y="3026"/>
                  </a:lnTo>
                  <a:lnTo>
                    <a:pt x="3701" y="3027"/>
                  </a:lnTo>
                  <a:lnTo>
                    <a:pt x="3664" y="3071"/>
                  </a:lnTo>
                  <a:lnTo>
                    <a:pt x="3658" y="3079"/>
                  </a:lnTo>
                  <a:lnTo>
                    <a:pt x="3654" y="3087"/>
                  </a:lnTo>
                  <a:lnTo>
                    <a:pt x="3653" y="3090"/>
                  </a:lnTo>
                  <a:lnTo>
                    <a:pt x="3652" y="3096"/>
                  </a:lnTo>
                  <a:lnTo>
                    <a:pt x="3652" y="3098"/>
                  </a:lnTo>
                  <a:lnTo>
                    <a:pt x="3652" y="3105"/>
                  </a:lnTo>
                  <a:lnTo>
                    <a:pt x="3651" y="3117"/>
                  </a:lnTo>
                  <a:lnTo>
                    <a:pt x="3652" y="3120"/>
                  </a:lnTo>
                  <a:lnTo>
                    <a:pt x="3655" y="3127"/>
                  </a:lnTo>
                  <a:lnTo>
                    <a:pt x="3655" y="3129"/>
                  </a:lnTo>
                  <a:lnTo>
                    <a:pt x="3654" y="3131"/>
                  </a:lnTo>
                  <a:lnTo>
                    <a:pt x="3654" y="3134"/>
                  </a:lnTo>
                  <a:lnTo>
                    <a:pt x="3655" y="3143"/>
                  </a:lnTo>
                  <a:lnTo>
                    <a:pt x="3653" y="3142"/>
                  </a:lnTo>
                  <a:lnTo>
                    <a:pt x="3650" y="3138"/>
                  </a:lnTo>
                  <a:lnTo>
                    <a:pt x="3649" y="3137"/>
                  </a:lnTo>
                  <a:lnTo>
                    <a:pt x="3645" y="3137"/>
                  </a:lnTo>
                  <a:lnTo>
                    <a:pt x="3643" y="3137"/>
                  </a:lnTo>
                  <a:lnTo>
                    <a:pt x="3641" y="3138"/>
                  </a:lnTo>
                  <a:lnTo>
                    <a:pt x="3639" y="3139"/>
                  </a:lnTo>
                  <a:lnTo>
                    <a:pt x="3635" y="3138"/>
                  </a:lnTo>
                  <a:lnTo>
                    <a:pt x="3631" y="3136"/>
                  </a:lnTo>
                  <a:lnTo>
                    <a:pt x="3628" y="3134"/>
                  </a:lnTo>
                  <a:lnTo>
                    <a:pt x="3624" y="3129"/>
                  </a:lnTo>
                  <a:lnTo>
                    <a:pt x="3620" y="3123"/>
                  </a:lnTo>
                  <a:lnTo>
                    <a:pt x="3619" y="3123"/>
                  </a:lnTo>
                  <a:lnTo>
                    <a:pt x="3617" y="3126"/>
                  </a:lnTo>
                  <a:lnTo>
                    <a:pt x="3616" y="3131"/>
                  </a:lnTo>
                  <a:lnTo>
                    <a:pt x="3616" y="3136"/>
                  </a:lnTo>
                  <a:lnTo>
                    <a:pt x="3614" y="3135"/>
                  </a:lnTo>
                  <a:lnTo>
                    <a:pt x="3612" y="3134"/>
                  </a:lnTo>
                  <a:lnTo>
                    <a:pt x="3610" y="3133"/>
                  </a:lnTo>
                  <a:lnTo>
                    <a:pt x="3610" y="3130"/>
                  </a:lnTo>
                  <a:lnTo>
                    <a:pt x="3610" y="3128"/>
                  </a:lnTo>
                  <a:lnTo>
                    <a:pt x="3614" y="3126"/>
                  </a:lnTo>
                  <a:lnTo>
                    <a:pt x="3619" y="3121"/>
                  </a:lnTo>
                  <a:lnTo>
                    <a:pt x="3627" y="3117"/>
                  </a:lnTo>
                  <a:lnTo>
                    <a:pt x="3630" y="3113"/>
                  </a:lnTo>
                  <a:lnTo>
                    <a:pt x="3628" y="3114"/>
                  </a:lnTo>
                  <a:lnTo>
                    <a:pt x="3621" y="3118"/>
                  </a:lnTo>
                  <a:lnTo>
                    <a:pt x="3615" y="3123"/>
                  </a:lnTo>
                  <a:lnTo>
                    <a:pt x="3609" y="3129"/>
                  </a:lnTo>
                  <a:lnTo>
                    <a:pt x="3603" y="3134"/>
                  </a:lnTo>
                  <a:lnTo>
                    <a:pt x="3592" y="3138"/>
                  </a:lnTo>
                  <a:lnTo>
                    <a:pt x="3589" y="3141"/>
                  </a:lnTo>
                  <a:lnTo>
                    <a:pt x="3580" y="3150"/>
                  </a:lnTo>
                  <a:lnTo>
                    <a:pt x="3580" y="3151"/>
                  </a:lnTo>
                  <a:lnTo>
                    <a:pt x="3584" y="3151"/>
                  </a:lnTo>
                  <a:lnTo>
                    <a:pt x="3585" y="3152"/>
                  </a:lnTo>
                  <a:lnTo>
                    <a:pt x="3587" y="3153"/>
                  </a:lnTo>
                  <a:lnTo>
                    <a:pt x="3584" y="3153"/>
                  </a:lnTo>
                  <a:lnTo>
                    <a:pt x="3577" y="3153"/>
                  </a:lnTo>
                  <a:lnTo>
                    <a:pt x="3575" y="3154"/>
                  </a:lnTo>
                  <a:lnTo>
                    <a:pt x="3573" y="3156"/>
                  </a:lnTo>
                  <a:lnTo>
                    <a:pt x="3556" y="3165"/>
                  </a:lnTo>
                  <a:lnTo>
                    <a:pt x="3551" y="3166"/>
                  </a:lnTo>
                  <a:lnTo>
                    <a:pt x="3548" y="3167"/>
                  </a:lnTo>
                  <a:lnTo>
                    <a:pt x="3545" y="3167"/>
                  </a:lnTo>
                  <a:lnTo>
                    <a:pt x="3544" y="3166"/>
                  </a:lnTo>
                  <a:lnTo>
                    <a:pt x="3553" y="3161"/>
                  </a:lnTo>
                  <a:lnTo>
                    <a:pt x="3521" y="3173"/>
                  </a:lnTo>
                  <a:lnTo>
                    <a:pt x="3508" y="3180"/>
                  </a:lnTo>
                  <a:lnTo>
                    <a:pt x="3498" y="3190"/>
                  </a:lnTo>
                  <a:lnTo>
                    <a:pt x="3486" y="3199"/>
                  </a:lnTo>
                  <a:lnTo>
                    <a:pt x="3465" y="3209"/>
                  </a:lnTo>
                  <a:lnTo>
                    <a:pt x="3458" y="3219"/>
                  </a:lnTo>
                  <a:lnTo>
                    <a:pt x="3441" y="3231"/>
                  </a:lnTo>
                  <a:lnTo>
                    <a:pt x="3437" y="3238"/>
                  </a:lnTo>
                  <a:lnTo>
                    <a:pt x="3436" y="3239"/>
                  </a:lnTo>
                  <a:lnTo>
                    <a:pt x="3432" y="3248"/>
                  </a:lnTo>
                  <a:lnTo>
                    <a:pt x="3431" y="3251"/>
                  </a:lnTo>
                  <a:lnTo>
                    <a:pt x="3428" y="3253"/>
                  </a:lnTo>
                  <a:lnTo>
                    <a:pt x="3427" y="3257"/>
                  </a:lnTo>
                  <a:lnTo>
                    <a:pt x="3426" y="3265"/>
                  </a:lnTo>
                  <a:lnTo>
                    <a:pt x="3424" y="3269"/>
                  </a:lnTo>
                  <a:lnTo>
                    <a:pt x="3419" y="3274"/>
                  </a:lnTo>
                  <a:lnTo>
                    <a:pt x="3416" y="3280"/>
                  </a:lnTo>
                  <a:lnTo>
                    <a:pt x="3411" y="3287"/>
                  </a:lnTo>
                  <a:lnTo>
                    <a:pt x="3410" y="3290"/>
                  </a:lnTo>
                  <a:lnTo>
                    <a:pt x="3412" y="3289"/>
                  </a:lnTo>
                  <a:lnTo>
                    <a:pt x="3414" y="3290"/>
                  </a:lnTo>
                  <a:lnTo>
                    <a:pt x="3414" y="3292"/>
                  </a:lnTo>
                  <a:lnTo>
                    <a:pt x="3414" y="3295"/>
                  </a:lnTo>
                  <a:lnTo>
                    <a:pt x="3413" y="3298"/>
                  </a:lnTo>
                  <a:lnTo>
                    <a:pt x="3412" y="3299"/>
                  </a:lnTo>
                  <a:lnTo>
                    <a:pt x="3409" y="3302"/>
                  </a:lnTo>
                  <a:lnTo>
                    <a:pt x="3410" y="3304"/>
                  </a:lnTo>
                  <a:lnTo>
                    <a:pt x="3413" y="3303"/>
                  </a:lnTo>
                  <a:lnTo>
                    <a:pt x="3416" y="3303"/>
                  </a:lnTo>
                  <a:lnTo>
                    <a:pt x="3438" y="3320"/>
                  </a:lnTo>
                  <a:lnTo>
                    <a:pt x="3444" y="3322"/>
                  </a:lnTo>
                  <a:lnTo>
                    <a:pt x="3446" y="3324"/>
                  </a:lnTo>
                  <a:lnTo>
                    <a:pt x="3448" y="3327"/>
                  </a:lnTo>
                  <a:lnTo>
                    <a:pt x="3438" y="3329"/>
                  </a:lnTo>
                  <a:lnTo>
                    <a:pt x="3439" y="3330"/>
                  </a:lnTo>
                  <a:lnTo>
                    <a:pt x="3441" y="3336"/>
                  </a:lnTo>
                  <a:lnTo>
                    <a:pt x="3442" y="3337"/>
                  </a:lnTo>
                  <a:lnTo>
                    <a:pt x="3446" y="3340"/>
                  </a:lnTo>
                  <a:lnTo>
                    <a:pt x="3443" y="3341"/>
                  </a:lnTo>
                  <a:lnTo>
                    <a:pt x="3440" y="3340"/>
                  </a:lnTo>
                  <a:lnTo>
                    <a:pt x="3438" y="3339"/>
                  </a:lnTo>
                  <a:lnTo>
                    <a:pt x="3431" y="3337"/>
                  </a:lnTo>
                  <a:lnTo>
                    <a:pt x="3429" y="3336"/>
                  </a:lnTo>
                  <a:lnTo>
                    <a:pt x="3429" y="3335"/>
                  </a:lnTo>
                  <a:lnTo>
                    <a:pt x="3428" y="3332"/>
                  </a:lnTo>
                  <a:lnTo>
                    <a:pt x="3427" y="3331"/>
                  </a:lnTo>
                  <a:lnTo>
                    <a:pt x="3425" y="3331"/>
                  </a:lnTo>
                  <a:lnTo>
                    <a:pt x="3422" y="3333"/>
                  </a:lnTo>
                  <a:lnTo>
                    <a:pt x="3420" y="3334"/>
                  </a:lnTo>
                  <a:lnTo>
                    <a:pt x="3418" y="3331"/>
                  </a:lnTo>
                  <a:lnTo>
                    <a:pt x="3418" y="3327"/>
                  </a:lnTo>
                  <a:lnTo>
                    <a:pt x="3419" y="3324"/>
                  </a:lnTo>
                  <a:lnTo>
                    <a:pt x="3419" y="3322"/>
                  </a:lnTo>
                  <a:lnTo>
                    <a:pt x="3416" y="3319"/>
                  </a:lnTo>
                  <a:lnTo>
                    <a:pt x="3415" y="3317"/>
                  </a:lnTo>
                  <a:lnTo>
                    <a:pt x="3394" y="3316"/>
                  </a:lnTo>
                  <a:lnTo>
                    <a:pt x="3390" y="3315"/>
                  </a:lnTo>
                  <a:lnTo>
                    <a:pt x="3385" y="3312"/>
                  </a:lnTo>
                  <a:lnTo>
                    <a:pt x="3383" y="3310"/>
                  </a:lnTo>
                  <a:lnTo>
                    <a:pt x="3383" y="3310"/>
                  </a:lnTo>
                  <a:lnTo>
                    <a:pt x="3382" y="3310"/>
                  </a:lnTo>
                  <a:lnTo>
                    <a:pt x="3381" y="3311"/>
                  </a:lnTo>
                  <a:lnTo>
                    <a:pt x="3381" y="3311"/>
                  </a:lnTo>
                  <a:lnTo>
                    <a:pt x="3381" y="3312"/>
                  </a:lnTo>
                  <a:lnTo>
                    <a:pt x="3381" y="3313"/>
                  </a:lnTo>
                  <a:lnTo>
                    <a:pt x="3382" y="3315"/>
                  </a:lnTo>
                  <a:lnTo>
                    <a:pt x="3383" y="3319"/>
                  </a:lnTo>
                  <a:lnTo>
                    <a:pt x="3383" y="3328"/>
                  </a:lnTo>
                  <a:lnTo>
                    <a:pt x="3384" y="3332"/>
                  </a:lnTo>
                  <a:lnTo>
                    <a:pt x="3387" y="3336"/>
                  </a:lnTo>
                  <a:lnTo>
                    <a:pt x="3389" y="3338"/>
                  </a:lnTo>
                  <a:lnTo>
                    <a:pt x="3390" y="3340"/>
                  </a:lnTo>
                  <a:lnTo>
                    <a:pt x="3391" y="3341"/>
                  </a:lnTo>
                  <a:lnTo>
                    <a:pt x="3393" y="3341"/>
                  </a:lnTo>
                  <a:lnTo>
                    <a:pt x="3394" y="3342"/>
                  </a:lnTo>
                  <a:lnTo>
                    <a:pt x="3394" y="3345"/>
                  </a:lnTo>
                  <a:lnTo>
                    <a:pt x="3394" y="3345"/>
                  </a:lnTo>
                  <a:lnTo>
                    <a:pt x="3392" y="3350"/>
                  </a:lnTo>
                  <a:lnTo>
                    <a:pt x="3392" y="3351"/>
                  </a:lnTo>
                  <a:lnTo>
                    <a:pt x="3390" y="3352"/>
                  </a:lnTo>
                  <a:lnTo>
                    <a:pt x="3389" y="3351"/>
                  </a:lnTo>
                  <a:lnTo>
                    <a:pt x="3387" y="3346"/>
                  </a:lnTo>
                  <a:lnTo>
                    <a:pt x="3384" y="3341"/>
                  </a:lnTo>
                  <a:lnTo>
                    <a:pt x="3382" y="3338"/>
                  </a:lnTo>
                  <a:lnTo>
                    <a:pt x="3380" y="3339"/>
                  </a:lnTo>
                  <a:lnTo>
                    <a:pt x="3377" y="3347"/>
                  </a:lnTo>
                  <a:lnTo>
                    <a:pt x="3375" y="3342"/>
                  </a:lnTo>
                  <a:lnTo>
                    <a:pt x="3365" y="3324"/>
                  </a:lnTo>
                  <a:lnTo>
                    <a:pt x="3363" y="3322"/>
                  </a:lnTo>
                  <a:lnTo>
                    <a:pt x="3362" y="3321"/>
                  </a:lnTo>
                  <a:lnTo>
                    <a:pt x="3361" y="3320"/>
                  </a:lnTo>
                  <a:lnTo>
                    <a:pt x="3363" y="3316"/>
                  </a:lnTo>
                  <a:lnTo>
                    <a:pt x="3365" y="3310"/>
                  </a:lnTo>
                  <a:lnTo>
                    <a:pt x="3363" y="3311"/>
                  </a:lnTo>
                  <a:lnTo>
                    <a:pt x="3360" y="3312"/>
                  </a:lnTo>
                  <a:lnTo>
                    <a:pt x="3358" y="3312"/>
                  </a:lnTo>
                  <a:lnTo>
                    <a:pt x="3356" y="3310"/>
                  </a:lnTo>
                  <a:lnTo>
                    <a:pt x="3355" y="3309"/>
                  </a:lnTo>
                  <a:lnTo>
                    <a:pt x="3354" y="3306"/>
                  </a:lnTo>
                  <a:lnTo>
                    <a:pt x="3354" y="3304"/>
                  </a:lnTo>
                  <a:lnTo>
                    <a:pt x="3356" y="3301"/>
                  </a:lnTo>
                  <a:lnTo>
                    <a:pt x="3360" y="3297"/>
                  </a:lnTo>
                  <a:lnTo>
                    <a:pt x="3365" y="3297"/>
                  </a:lnTo>
                  <a:lnTo>
                    <a:pt x="3370" y="3298"/>
                  </a:lnTo>
                  <a:lnTo>
                    <a:pt x="3374" y="3299"/>
                  </a:lnTo>
                  <a:lnTo>
                    <a:pt x="3374" y="3296"/>
                  </a:lnTo>
                  <a:lnTo>
                    <a:pt x="3374" y="3293"/>
                  </a:lnTo>
                  <a:lnTo>
                    <a:pt x="3374" y="3286"/>
                  </a:lnTo>
                  <a:lnTo>
                    <a:pt x="3367" y="3286"/>
                  </a:lnTo>
                  <a:lnTo>
                    <a:pt x="3365" y="3287"/>
                  </a:lnTo>
                  <a:lnTo>
                    <a:pt x="3363" y="3289"/>
                  </a:lnTo>
                  <a:lnTo>
                    <a:pt x="3357" y="3291"/>
                  </a:lnTo>
                  <a:lnTo>
                    <a:pt x="3353" y="3294"/>
                  </a:lnTo>
                  <a:lnTo>
                    <a:pt x="3351" y="3295"/>
                  </a:lnTo>
                  <a:lnTo>
                    <a:pt x="3349" y="3295"/>
                  </a:lnTo>
                  <a:lnTo>
                    <a:pt x="3343" y="3290"/>
                  </a:lnTo>
                  <a:lnTo>
                    <a:pt x="3342" y="3290"/>
                  </a:lnTo>
                  <a:lnTo>
                    <a:pt x="3339" y="3292"/>
                  </a:lnTo>
                  <a:lnTo>
                    <a:pt x="3337" y="3292"/>
                  </a:lnTo>
                  <a:lnTo>
                    <a:pt x="3333" y="3290"/>
                  </a:lnTo>
                  <a:lnTo>
                    <a:pt x="3314" y="3288"/>
                  </a:lnTo>
                  <a:lnTo>
                    <a:pt x="3326" y="3284"/>
                  </a:lnTo>
                  <a:lnTo>
                    <a:pt x="3328" y="3283"/>
                  </a:lnTo>
                  <a:lnTo>
                    <a:pt x="3332" y="3281"/>
                  </a:lnTo>
                  <a:lnTo>
                    <a:pt x="3341" y="3277"/>
                  </a:lnTo>
                  <a:lnTo>
                    <a:pt x="3316" y="3284"/>
                  </a:lnTo>
                  <a:lnTo>
                    <a:pt x="3313" y="3286"/>
                  </a:lnTo>
                  <a:lnTo>
                    <a:pt x="3311" y="3286"/>
                  </a:lnTo>
                  <a:lnTo>
                    <a:pt x="3303" y="3287"/>
                  </a:lnTo>
                  <a:lnTo>
                    <a:pt x="3294" y="3290"/>
                  </a:lnTo>
                  <a:lnTo>
                    <a:pt x="3280" y="3292"/>
                  </a:lnTo>
                  <a:lnTo>
                    <a:pt x="3274" y="3295"/>
                  </a:lnTo>
                  <a:lnTo>
                    <a:pt x="3263" y="3295"/>
                  </a:lnTo>
                  <a:lnTo>
                    <a:pt x="3260" y="3296"/>
                  </a:lnTo>
                  <a:lnTo>
                    <a:pt x="3257" y="3298"/>
                  </a:lnTo>
                  <a:lnTo>
                    <a:pt x="3247" y="3305"/>
                  </a:lnTo>
                  <a:lnTo>
                    <a:pt x="3245" y="3307"/>
                  </a:lnTo>
                  <a:lnTo>
                    <a:pt x="3227" y="3317"/>
                  </a:lnTo>
                  <a:lnTo>
                    <a:pt x="3224" y="3318"/>
                  </a:lnTo>
                  <a:lnTo>
                    <a:pt x="3222" y="3319"/>
                  </a:lnTo>
                  <a:lnTo>
                    <a:pt x="3216" y="3325"/>
                  </a:lnTo>
                  <a:lnTo>
                    <a:pt x="3214" y="3327"/>
                  </a:lnTo>
                  <a:lnTo>
                    <a:pt x="3204" y="3331"/>
                  </a:lnTo>
                  <a:lnTo>
                    <a:pt x="3158" y="3377"/>
                  </a:lnTo>
                  <a:lnTo>
                    <a:pt x="3154" y="3380"/>
                  </a:lnTo>
                  <a:lnTo>
                    <a:pt x="3152" y="3381"/>
                  </a:lnTo>
                  <a:lnTo>
                    <a:pt x="3150" y="3383"/>
                  </a:lnTo>
                  <a:lnTo>
                    <a:pt x="3148" y="3387"/>
                  </a:lnTo>
                  <a:lnTo>
                    <a:pt x="3151" y="3384"/>
                  </a:lnTo>
                  <a:lnTo>
                    <a:pt x="3153" y="3381"/>
                  </a:lnTo>
                  <a:lnTo>
                    <a:pt x="3157" y="3380"/>
                  </a:lnTo>
                  <a:lnTo>
                    <a:pt x="3160" y="3380"/>
                  </a:lnTo>
                  <a:lnTo>
                    <a:pt x="3163" y="3382"/>
                  </a:lnTo>
                  <a:lnTo>
                    <a:pt x="3163" y="3385"/>
                  </a:lnTo>
                  <a:lnTo>
                    <a:pt x="3162" y="3389"/>
                  </a:lnTo>
                  <a:lnTo>
                    <a:pt x="3163" y="3391"/>
                  </a:lnTo>
                  <a:lnTo>
                    <a:pt x="3163" y="3391"/>
                  </a:lnTo>
                  <a:lnTo>
                    <a:pt x="3163" y="3393"/>
                  </a:lnTo>
                  <a:lnTo>
                    <a:pt x="3163" y="3394"/>
                  </a:lnTo>
                  <a:lnTo>
                    <a:pt x="3163" y="3395"/>
                  </a:lnTo>
                  <a:lnTo>
                    <a:pt x="3162" y="3396"/>
                  </a:lnTo>
                  <a:lnTo>
                    <a:pt x="3161" y="3396"/>
                  </a:lnTo>
                  <a:lnTo>
                    <a:pt x="3160" y="3396"/>
                  </a:lnTo>
                  <a:lnTo>
                    <a:pt x="3159" y="3396"/>
                  </a:lnTo>
                  <a:lnTo>
                    <a:pt x="3156" y="3400"/>
                  </a:lnTo>
                  <a:lnTo>
                    <a:pt x="3155" y="3401"/>
                  </a:lnTo>
                  <a:lnTo>
                    <a:pt x="3153" y="3401"/>
                  </a:lnTo>
                  <a:lnTo>
                    <a:pt x="3150" y="3401"/>
                  </a:lnTo>
                  <a:lnTo>
                    <a:pt x="3147" y="3399"/>
                  </a:lnTo>
                  <a:lnTo>
                    <a:pt x="3145" y="3397"/>
                  </a:lnTo>
                  <a:lnTo>
                    <a:pt x="3145" y="3393"/>
                  </a:lnTo>
                  <a:lnTo>
                    <a:pt x="3143" y="3397"/>
                  </a:lnTo>
                  <a:lnTo>
                    <a:pt x="3134" y="3404"/>
                  </a:lnTo>
                  <a:lnTo>
                    <a:pt x="3131" y="3406"/>
                  </a:lnTo>
                  <a:lnTo>
                    <a:pt x="3124" y="3408"/>
                  </a:lnTo>
                  <a:lnTo>
                    <a:pt x="3123" y="3409"/>
                  </a:lnTo>
                  <a:lnTo>
                    <a:pt x="3110" y="3413"/>
                  </a:lnTo>
                  <a:lnTo>
                    <a:pt x="3111" y="3417"/>
                  </a:lnTo>
                  <a:lnTo>
                    <a:pt x="3115" y="3418"/>
                  </a:lnTo>
                  <a:lnTo>
                    <a:pt x="3117" y="3422"/>
                  </a:lnTo>
                  <a:lnTo>
                    <a:pt x="3111" y="3427"/>
                  </a:lnTo>
                  <a:lnTo>
                    <a:pt x="3108" y="3429"/>
                  </a:lnTo>
                  <a:lnTo>
                    <a:pt x="3099" y="3433"/>
                  </a:lnTo>
                  <a:lnTo>
                    <a:pt x="3098" y="3433"/>
                  </a:lnTo>
                  <a:lnTo>
                    <a:pt x="3098" y="3432"/>
                  </a:lnTo>
                  <a:lnTo>
                    <a:pt x="3097" y="3431"/>
                  </a:lnTo>
                  <a:lnTo>
                    <a:pt x="3097" y="3430"/>
                  </a:lnTo>
                  <a:lnTo>
                    <a:pt x="3097" y="3430"/>
                  </a:lnTo>
                  <a:lnTo>
                    <a:pt x="3096" y="3429"/>
                  </a:lnTo>
                  <a:lnTo>
                    <a:pt x="3087" y="3430"/>
                  </a:lnTo>
                  <a:lnTo>
                    <a:pt x="3086" y="3428"/>
                  </a:lnTo>
                  <a:lnTo>
                    <a:pt x="3088" y="3424"/>
                  </a:lnTo>
                  <a:lnTo>
                    <a:pt x="3090" y="3421"/>
                  </a:lnTo>
                  <a:lnTo>
                    <a:pt x="3093" y="3419"/>
                  </a:lnTo>
                  <a:lnTo>
                    <a:pt x="3096" y="3417"/>
                  </a:lnTo>
                  <a:lnTo>
                    <a:pt x="3098" y="3416"/>
                  </a:lnTo>
                  <a:lnTo>
                    <a:pt x="3094" y="3415"/>
                  </a:lnTo>
                  <a:lnTo>
                    <a:pt x="3077" y="3427"/>
                  </a:lnTo>
                  <a:lnTo>
                    <a:pt x="3052" y="3437"/>
                  </a:lnTo>
                  <a:lnTo>
                    <a:pt x="3053" y="3438"/>
                  </a:lnTo>
                  <a:lnTo>
                    <a:pt x="3053" y="3438"/>
                  </a:lnTo>
                  <a:lnTo>
                    <a:pt x="3054" y="3439"/>
                  </a:lnTo>
                  <a:lnTo>
                    <a:pt x="3055" y="3439"/>
                  </a:lnTo>
                  <a:lnTo>
                    <a:pt x="3055" y="3440"/>
                  </a:lnTo>
                  <a:lnTo>
                    <a:pt x="3053" y="3442"/>
                  </a:lnTo>
                  <a:lnTo>
                    <a:pt x="3053" y="3445"/>
                  </a:lnTo>
                  <a:lnTo>
                    <a:pt x="3055" y="3447"/>
                  </a:lnTo>
                  <a:lnTo>
                    <a:pt x="3055" y="3450"/>
                  </a:lnTo>
                  <a:lnTo>
                    <a:pt x="3054" y="3460"/>
                  </a:lnTo>
                  <a:lnTo>
                    <a:pt x="3055" y="3466"/>
                  </a:lnTo>
                  <a:lnTo>
                    <a:pt x="3059" y="3470"/>
                  </a:lnTo>
                  <a:lnTo>
                    <a:pt x="3057" y="3474"/>
                  </a:lnTo>
                  <a:lnTo>
                    <a:pt x="3054" y="3475"/>
                  </a:lnTo>
                  <a:lnTo>
                    <a:pt x="3051" y="3472"/>
                  </a:lnTo>
                  <a:lnTo>
                    <a:pt x="3048" y="3470"/>
                  </a:lnTo>
                  <a:lnTo>
                    <a:pt x="3045" y="3475"/>
                  </a:lnTo>
                  <a:lnTo>
                    <a:pt x="3045" y="3480"/>
                  </a:lnTo>
                  <a:lnTo>
                    <a:pt x="3051" y="3479"/>
                  </a:lnTo>
                  <a:lnTo>
                    <a:pt x="3053" y="3482"/>
                  </a:lnTo>
                  <a:lnTo>
                    <a:pt x="3051" y="3482"/>
                  </a:lnTo>
                  <a:lnTo>
                    <a:pt x="3050" y="3482"/>
                  </a:lnTo>
                  <a:lnTo>
                    <a:pt x="3049" y="3482"/>
                  </a:lnTo>
                  <a:lnTo>
                    <a:pt x="3048" y="3483"/>
                  </a:lnTo>
                  <a:lnTo>
                    <a:pt x="3047" y="3484"/>
                  </a:lnTo>
                  <a:lnTo>
                    <a:pt x="3047" y="3486"/>
                  </a:lnTo>
                  <a:lnTo>
                    <a:pt x="3046" y="3487"/>
                  </a:lnTo>
                  <a:lnTo>
                    <a:pt x="3044" y="3489"/>
                  </a:lnTo>
                  <a:lnTo>
                    <a:pt x="3038" y="3492"/>
                  </a:lnTo>
                  <a:lnTo>
                    <a:pt x="3039" y="3495"/>
                  </a:lnTo>
                  <a:lnTo>
                    <a:pt x="3039" y="3498"/>
                  </a:lnTo>
                  <a:lnTo>
                    <a:pt x="3040" y="3501"/>
                  </a:lnTo>
                  <a:lnTo>
                    <a:pt x="3042" y="3503"/>
                  </a:lnTo>
                  <a:lnTo>
                    <a:pt x="3045" y="3503"/>
                  </a:lnTo>
                  <a:lnTo>
                    <a:pt x="3051" y="3499"/>
                  </a:lnTo>
                  <a:lnTo>
                    <a:pt x="3054" y="3498"/>
                  </a:lnTo>
                  <a:lnTo>
                    <a:pt x="3057" y="3498"/>
                  </a:lnTo>
                  <a:lnTo>
                    <a:pt x="3061" y="3492"/>
                  </a:lnTo>
                  <a:lnTo>
                    <a:pt x="3065" y="3491"/>
                  </a:lnTo>
                  <a:lnTo>
                    <a:pt x="3070" y="3487"/>
                  </a:lnTo>
                  <a:lnTo>
                    <a:pt x="3080" y="3482"/>
                  </a:lnTo>
                  <a:lnTo>
                    <a:pt x="3082" y="3480"/>
                  </a:lnTo>
                  <a:lnTo>
                    <a:pt x="3082" y="3476"/>
                  </a:lnTo>
                  <a:lnTo>
                    <a:pt x="3081" y="3473"/>
                  </a:lnTo>
                  <a:lnTo>
                    <a:pt x="3078" y="3470"/>
                  </a:lnTo>
                  <a:lnTo>
                    <a:pt x="3076" y="3468"/>
                  </a:lnTo>
                  <a:lnTo>
                    <a:pt x="3068" y="3465"/>
                  </a:lnTo>
                  <a:lnTo>
                    <a:pt x="3065" y="3461"/>
                  </a:lnTo>
                  <a:lnTo>
                    <a:pt x="3064" y="3455"/>
                  </a:lnTo>
                  <a:lnTo>
                    <a:pt x="3067" y="3448"/>
                  </a:lnTo>
                  <a:lnTo>
                    <a:pt x="3065" y="3448"/>
                  </a:lnTo>
                  <a:lnTo>
                    <a:pt x="3064" y="3447"/>
                  </a:lnTo>
                  <a:lnTo>
                    <a:pt x="3063" y="3445"/>
                  </a:lnTo>
                  <a:lnTo>
                    <a:pt x="3064" y="3442"/>
                  </a:lnTo>
                  <a:lnTo>
                    <a:pt x="3066" y="3445"/>
                  </a:lnTo>
                  <a:lnTo>
                    <a:pt x="3068" y="3446"/>
                  </a:lnTo>
                  <a:lnTo>
                    <a:pt x="3069" y="3445"/>
                  </a:lnTo>
                  <a:lnTo>
                    <a:pt x="3069" y="3444"/>
                  </a:lnTo>
                  <a:lnTo>
                    <a:pt x="3069" y="3442"/>
                  </a:lnTo>
                  <a:lnTo>
                    <a:pt x="3069" y="3439"/>
                  </a:lnTo>
                  <a:lnTo>
                    <a:pt x="3069" y="3436"/>
                  </a:lnTo>
                  <a:lnTo>
                    <a:pt x="3071" y="3435"/>
                  </a:lnTo>
                  <a:lnTo>
                    <a:pt x="3075" y="3436"/>
                  </a:lnTo>
                  <a:lnTo>
                    <a:pt x="3078" y="3438"/>
                  </a:lnTo>
                  <a:lnTo>
                    <a:pt x="3080" y="3439"/>
                  </a:lnTo>
                  <a:lnTo>
                    <a:pt x="3078" y="3441"/>
                  </a:lnTo>
                  <a:lnTo>
                    <a:pt x="3075" y="3443"/>
                  </a:lnTo>
                  <a:lnTo>
                    <a:pt x="3073" y="3444"/>
                  </a:lnTo>
                  <a:lnTo>
                    <a:pt x="3075" y="3444"/>
                  </a:lnTo>
                  <a:lnTo>
                    <a:pt x="3078" y="3443"/>
                  </a:lnTo>
                  <a:lnTo>
                    <a:pt x="3080" y="3442"/>
                  </a:lnTo>
                  <a:lnTo>
                    <a:pt x="3081" y="3443"/>
                  </a:lnTo>
                  <a:lnTo>
                    <a:pt x="3084" y="3444"/>
                  </a:lnTo>
                  <a:lnTo>
                    <a:pt x="3085" y="3445"/>
                  </a:lnTo>
                  <a:lnTo>
                    <a:pt x="3088" y="3446"/>
                  </a:lnTo>
                  <a:lnTo>
                    <a:pt x="3089" y="3450"/>
                  </a:lnTo>
                  <a:lnTo>
                    <a:pt x="3092" y="3457"/>
                  </a:lnTo>
                  <a:lnTo>
                    <a:pt x="3093" y="3460"/>
                  </a:lnTo>
                  <a:lnTo>
                    <a:pt x="3098" y="3463"/>
                  </a:lnTo>
                  <a:lnTo>
                    <a:pt x="3100" y="3465"/>
                  </a:lnTo>
                  <a:lnTo>
                    <a:pt x="3099" y="3466"/>
                  </a:lnTo>
                  <a:lnTo>
                    <a:pt x="3096" y="3466"/>
                  </a:lnTo>
                  <a:lnTo>
                    <a:pt x="3093" y="3467"/>
                  </a:lnTo>
                  <a:lnTo>
                    <a:pt x="3094" y="3470"/>
                  </a:lnTo>
                  <a:lnTo>
                    <a:pt x="3097" y="3474"/>
                  </a:lnTo>
                  <a:lnTo>
                    <a:pt x="3098" y="3475"/>
                  </a:lnTo>
                  <a:lnTo>
                    <a:pt x="3098" y="3477"/>
                  </a:lnTo>
                  <a:lnTo>
                    <a:pt x="3098" y="3479"/>
                  </a:lnTo>
                  <a:lnTo>
                    <a:pt x="3103" y="3483"/>
                  </a:lnTo>
                  <a:lnTo>
                    <a:pt x="3106" y="3485"/>
                  </a:lnTo>
                  <a:lnTo>
                    <a:pt x="3115" y="3486"/>
                  </a:lnTo>
                  <a:lnTo>
                    <a:pt x="3117" y="3485"/>
                  </a:lnTo>
                  <a:lnTo>
                    <a:pt x="3119" y="3484"/>
                  </a:lnTo>
                  <a:lnTo>
                    <a:pt x="3123" y="3481"/>
                  </a:lnTo>
                  <a:lnTo>
                    <a:pt x="3123" y="3481"/>
                  </a:lnTo>
                  <a:lnTo>
                    <a:pt x="3124" y="3481"/>
                  </a:lnTo>
                  <a:lnTo>
                    <a:pt x="3124" y="3480"/>
                  </a:lnTo>
                  <a:lnTo>
                    <a:pt x="3123" y="3478"/>
                  </a:lnTo>
                  <a:lnTo>
                    <a:pt x="3127" y="3473"/>
                  </a:lnTo>
                  <a:lnTo>
                    <a:pt x="3129" y="3470"/>
                  </a:lnTo>
                  <a:lnTo>
                    <a:pt x="3131" y="3466"/>
                  </a:lnTo>
                  <a:lnTo>
                    <a:pt x="3132" y="3463"/>
                  </a:lnTo>
                  <a:lnTo>
                    <a:pt x="3135" y="3463"/>
                  </a:lnTo>
                  <a:lnTo>
                    <a:pt x="3136" y="3464"/>
                  </a:lnTo>
                  <a:lnTo>
                    <a:pt x="3137" y="3468"/>
                  </a:lnTo>
                  <a:lnTo>
                    <a:pt x="3137" y="3471"/>
                  </a:lnTo>
                  <a:lnTo>
                    <a:pt x="3136" y="3472"/>
                  </a:lnTo>
                  <a:lnTo>
                    <a:pt x="3132" y="3470"/>
                  </a:lnTo>
                  <a:lnTo>
                    <a:pt x="3133" y="3474"/>
                  </a:lnTo>
                  <a:lnTo>
                    <a:pt x="3137" y="3479"/>
                  </a:lnTo>
                  <a:lnTo>
                    <a:pt x="3140" y="3482"/>
                  </a:lnTo>
                  <a:lnTo>
                    <a:pt x="3143" y="3484"/>
                  </a:lnTo>
                  <a:lnTo>
                    <a:pt x="3139" y="3461"/>
                  </a:lnTo>
                  <a:lnTo>
                    <a:pt x="3140" y="3458"/>
                  </a:lnTo>
                  <a:lnTo>
                    <a:pt x="3137" y="3461"/>
                  </a:lnTo>
                  <a:lnTo>
                    <a:pt x="3136" y="3459"/>
                  </a:lnTo>
                  <a:lnTo>
                    <a:pt x="3137" y="3455"/>
                  </a:lnTo>
                  <a:lnTo>
                    <a:pt x="3138" y="3450"/>
                  </a:lnTo>
                  <a:lnTo>
                    <a:pt x="3138" y="3449"/>
                  </a:lnTo>
                  <a:lnTo>
                    <a:pt x="3138" y="3447"/>
                  </a:lnTo>
                  <a:lnTo>
                    <a:pt x="3138" y="3446"/>
                  </a:lnTo>
                  <a:lnTo>
                    <a:pt x="3139" y="3445"/>
                  </a:lnTo>
                  <a:lnTo>
                    <a:pt x="3140" y="3445"/>
                  </a:lnTo>
                  <a:lnTo>
                    <a:pt x="3140" y="3446"/>
                  </a:lnTo>
                  <a:lnTo>
                    <a:pt x="3141" y="3447"/>
                  </a:lnTo>
                  <a:lnTo>
                    <a:pt x="3141" y="3448"/>
                  </a:lnTo>
                  <a:lnTo>
                    <a:pt x="3142" y="3446"/>
                  </a:lnTo>
                  <a:lnTo>
                    <a:pt x="3143" y="3445"/>
                  </a:lnTo>
                  <a:lnTo>
                    <a:pt x="3143" y="3444"/>
                  </a:lnTo>
                  <a:lnTo>
                    <a:pt x="3142" y="3442"/>
                  </a:lnTo>
                  <a:lnTo>
                    <a:pt x="3142" y="3439"/>
                  </a:lnTo>
                  <a:lnTo>
                    <a:pt x="3140" y="3436"/>
                  </a:lnTo>
                  <a:lnTo>
                    <a:pt x="3137" y="3433"/>
                  </a:lnTo>
                  <a:lnTo>
                    <a:pt x="3132" y="3430"/>
                  </a:lnTo>
                  <a:lnTo>
                    <a:pt x="3131" y="3426"/>
                  </a:lnTo>
                  <a:lnTo>
                    <a:pt x="3131" y="3422"/>
                  </a:lnTo>
                  <a:lnTo>
                    <a:pt x="3133" y="3418"/>
                  </a:lnTo>
                  <a:lnTo>
                    <a:pt x="3136" y="3414"/>
                  </a:lnTo>
                  <a:lnTo>
                    <a:pt x="3139" y="3411"/>
                  </a:lnTo>
                  <a:lnTo>
                    <a:pt x="3142" y="3410"/>
                  </a:lnTo>
                  <a:lnTo>
                    <a:pt x="3146" y="3409"/>
                  </a:lnTo>
                  <a:lnTo>
                    <a:pt x="3150" y="3411"/>
                  </a:lnTo>
                  <a:lnTo>
                    <a:pt x="3151" y="3413"/>
                  </a:lnTo>
                  <a:lnTo>
                    <a:pt x="3150" y="3415"/>
                  </a:lnTo>
                  <a:lnTo>
                    <a:pt x="3146" y="3417"/>
                  </a:lnTo>
                  <a:lnTo>
                    <a:pt x="3152" y="3418"/>
                  </a:lnTo>
                  <a:lnTo>
                    <a:pt x="3154" y="3423"/>
                  </a:lnTo>
                  <a:lnTo>
                    <a:pt x="3158" y="3436"/>
                  </a:lnTo>
                  <a:lnTo>
                    <a:pt x="3159" y="3439"/>
                  </a:lnTo>
                  <a:lnTo>
                    <a:pt x="3163" y="3447"/>
                  </a:lnTo>
                  <a:lnTo>
                    <a:pt x="3165" y="3450"/>
                  </a:lnTo>
                  <a:lnTo>
                    <a:pt x="3171" y="3456"/>
                  </a:lnTo>
                  <a:lnTo>
                    <a:pt x="3167" y="3457"/>
                  </a:lnTo>
                  <a:lnTo>
                    <a:pt x="3164" y="3457"/>
                  </a:lnTo>
                  <a:lnTo>
                    <a:pt x="3159" y="3453"/>
                  </a:lnTo>
                  <a:lnTo>
                    <a:pt x="3155" y="3451"/>
                  </a:lnTo>
                  <a:lnTo>
                    <a:pt x="3152" y="3452"/>
                  </a:lnTo>
                  <a:lnTo>
                    <a:pt x="3151" y="3454"/>
                  </a:lnTo>
                  <a:lnTo>
                    <a:pt x="3152" y="3459"/>
                  </a:lnTo>
                  <a:lnTo>
                    <a:pt x="3154" y="3463"/>
                  </a:lnTo>
                  <a:lnTo>
                    <a:pt x="3156" y="3466"/>
                  </a:lnTo>
                  <a:lnTo>
                    <a:pt x="3159" y="3469"/>
                  </a:lnTo>
                  <a:lnTo>
                    <a:pt x="3162" y="3470"/>
                  </a:lnTo>
                  <a:lnTo>
                    <a:pt x="3169" y="3471"/>
                  </a:lnTo>
                  <a:lnTo>
                    <a:pt x="3171" y="3470"/>
                  </a:lnTo>
                  <a:lnTo>
                    <a:pt x="3173" y="3467"/>
                  </a:lnTo>
                  <a:lnTo>
                    <a:pt x="3174" y="3465"/>
                  </a:lnTo>
                  <a:lnTo>
                    <a:pt x="3176" y="3464"/>
                  </a:lnTo>
                  <a:lnTo>
                    <a:pt x="3176" y="3467"/>
                  </a:lnTo>
                  <a:lnTo>
                    <a:pt x="3177" y="3472"/>
                  </a:lnTo>
                  <a:lnTo>
                    <a:pt x="3178" y="3474"/>
                  </a:lnTo>
                  <a:lnTo>
                    <a:pt x="3180" y="3476"/>
                  </a:lnTo>
                  <a:lnTo>
                    <a:pt x="3181" y="3475"/>
                  </a:lnTo>
                  <a:lnTo>
                    <a:pt x="3183" y="3475"/>
                  </a:lnTo>
                  <a:lnTo>
                    <a:pt x="3185" y="3474"/>
                  </a:lnTo>
                  <a:lnTo>
                    <a:pt x="3189" y="3473"/>
                  </a:lnTo>
                  <a:lnTo>
                    <a:pt x="3190" y="3468"/>
                  </a:lnTo>
                  <a:lnTo>
                    <a:pt x="3189" y="3462"/>
                  </a:lnTo>
                  <a:lnTo>
                    <a:pt x="3188" y="3456"/>
                  </a:lnTo>
                  <a:lnTo>
                    <a:pt x="3193" y="3451"/>
                  </a:lnTo>
                  <a:lnTo>
                    <a:pt x="3205" y="3447"/>
                  </a:lnTo>
                  <a:lnTo>
                    <a:pt x="3205" y="3449"/>
                  </a:lnTo>
                  <a:lnTo>
                    <a:pt x="3204" y="3451"/>
                  </a:lnTo>
                  <a:lnTo>
                    <a:pt x="3203" y="3452"/>
                  </a:lnTo>
                  <a:lnTo>
                    <a:pt x="3201" y="3454"/>
                  </a:lnTo>
                  <a:lnTo>
                    <a:pt x="3202" y="3455"/>
                  </a:lnTo>
                  <a:lnTo>
                    <a:pt x="3201" y="3455"/>
                  </a:lnTo>
                  <a:lnTo>
                    <a:pt x="3199" y="3456"/>
                  </a:lnTo>
                  <a:lnTo>
                    <a:pt x="3200" y="3460"/>
                  </a:lnTo>
                  <a:lnTo>
                    <a:pt x="3202" y="3463"/>
                  </a:lnTo>
                  <a:lnTo>
                    <a:pt x="3205" y="3466"/>
                  </a:lnTo>
                  <a:lnTo>
                    <a:pt x="3208" y="3466"/>
                  </a:lnTo>
                  <a:lnTo>
                    <a:pt x="3211" y="3466"/>
                  </a:lnTo>
                  <a:lnTo>
                    <a:pt x="3215" y="3464"/>
                  </a:lnTo>
                  <a:lnTo>
                    <a:pt x="3219" y="3461"/>
                  </a:lnTo>
                  <a:lnTo>
                    <a:pt x="3222" y="3458"/>
                  </a:lnTo>
                  <a:lnTo>
                    <a:pt x="3221" y="3457"/>
                  </a:lnTo>
                  <a:lnTo>
                    <a:pt x="3220" y="3455"/>
                  </a:lnTo>
                  <a:lnTo>
                    <a:pt x="3219" y="3453"/>
                  </a:lnTo>
                  <a:lnTo>
                    <a:pt x="3219" y="3451"/>
                  </a:lnTo>
                  <a:lnTo>
                    <a:pt x="3214" y="3446"/>
                  </a:lnTo>
                  <a:lnTo>
                    <a:pt x="3216" y="3444"/>
                  </a:lnTo>
                  <a:lnTo>
                    <a:pt x="3216" y="3441"/>
                  </a:lnTo>
                  <a:lnTo>
                    <a:pt x="3213" y="3434"/>
                  </a:lnTo>
                  <a:lnTo>
                    <a:pt x="3213" y="3433"/>
                  </a:lnTo>
                  <a:lnTo>
                    <a:pt x="3217" y="3432"/>
                  </a:lnTo>
                  <a:lnTo>
                    <a:pt x="3221" y="3433"/>
                  </a:lnTo>
                  <a:lnTo>
                    <a:pt x="3225" y="3434"/>
                  </a:lnTo>
                  <a:lnTo>
                    <a:pt x="3228" y="3436"/>
                  </a:lnTo>
                  <a:lnTo>
                    <a:pt x="3228" y="3438"/>
                  </a:lnTo>
                  <a:lnTo>
                    <a:pt x="3225" y="3437"/>
                  </a:lnTo>
                  <a:lnTo>
                    <a:pt x="3224" y="3437"/>
                  </a:lnTo>
                  <a:lnTo>
                    <a:pt x="3225" y="3439"/>
                  </a:lnTo>
                  <a:lnTo>
                    <a:pt x="3226" y="3439"/>
                  </a:lnTo>
                  <a:lnTo>
                    <a:pt x="3229" y="3439"/>
                  </a:lnTo>
                  <a:lnTo>
                    <a:pt x="3231" y="3439"/>
                  </a:lnTo>
                  <a:lnTo>
                    <a:pt x="3231" y="3437"/>
                  </a:lnTo>
                  <a:lnTo>
                    <a:pt x="3232" y="3435"/>
                  </a:lnTo>
                  <a:lnTo>
                    <a:pt x="3232" y="3434"/>
                  </a:lnTo>
                  <a:lnTo>
                    <a:pt x="3240" y="3424"/>
                  </a:lnTo>
                  <a:lnTo>
                    <a:pt x="3241" y="3424"/>
                  </a:lnTo>
                  <a:lnTo>
                    <a:pt x="3244" y="3419"/>
                  </a:lnTo>
                  <a:lnTo>
                    <a:pt x="3258" y="3404"/>
                  </a:lnTo>
                  <a:lnTo>
                    <a:pt x="3259" y="3402"/>
                  </a:lnTo>
                  <a:lnTo>
                    <a:pt x="3259" y="3401"/>
                  </a:lnTo>
                  <a:lnTo>
                    <a:pt x="3259" y="3397"/>
                  </a:lnTo>
                  <a:lnTo>
                    <a:pt x="3260" y="3395"/>
                  </a:lnTo>
                  <a:lnTo>
                    <a:pt x="3262" y="3385"/>
                  </a:lnTo>
                  <a:lnTo>
                    <a:pt x="3263" y="3383"/>
                  </a:lnTo>
                  <a:lnTo>
                    <a:pt x="3262" y="3382"/>
                  </a:lnTo>
                  <a:lnTo>
                    <a:pt x="3262" y="3382"/>
                  </a:lnTo>
                  <a:lnTo>
                    <a:pt x="3261" y="3381"/>
                  </a:lnTo>
                  <a:lnTo>
                    <a:pt x="3261" y="3378"/>
                  </a:lnTo>
                  <a:lnTo>
                    <a:pt x="3262" y="3375"/>
                  </a:lnTo>
                  <a:lnTo>
                    <a:pt x="3270" y="3369"/>
                  </a:lnTo>
                  <a:lnTo>
                    <a:pt x="3273" y="3364"/>
                  </a:lnTo>
                  <a:lnTo>
                    <a:pt x="3274" y="3363"/>
                  </a:lnTo>
                  <a:lnTo>
                    <a:pt x="3275" y="3362"/>
                  </a:lnTo>
                  <a:lnTo>
                    <a:pt x="3275" y="3361"/>
                  </a:lnTo>
                  <a:lnTo>
                    <a:pt x="3275" y="3358"/>
                  </a:lnTo>
                  <a:lnTo>
                    <a:pt x="3298" y="3355"/>
                  </a:lnTo>
                  <a:lnTo>
                    <a:pt x="3301" y="3356"/>
                  </a:lnTo>
                  <a:lnTo>
                    <a:pt x="3306" y="3362"/>
                  </a:lnTo>
                  <a:lnTo>
                    <a:pt x="3312" y="3365"/>
                  </a:lnTo>
                  <a:lnTo>
                    <a:pt x="3314" y="3367"/>
                  </a:lnTo>
                  <a:lnTo>
                    <a:pt x="3315" y="3369"/>
                  </a:lnTo>
                  <a:lnTo>
                    <a:pt x="3316" y="3372"/>
                  </a:lnTo>
                  <a:lnTo>
                    <a:pt x="3317" y="3374"/>
                  </a:lnTo>
                  <a:lnTo>
                    <a:pt x="3319" y="3375"/>
                  </a:lnTo>
                  <a:lnTo>
                    <a:pt x="3329" y="3379"/>
                  </a:lnTo>
                  <a:lnTo>
                    <a:pt x="3331" y="3381"/>
                  </a:lnTo>
                  <a:lnTo>
                    <a:pt x="3330" y="3383"/>
                  </a:lnTo>
                  <a:lnTo>
                    <a:pt x="3326" y="3383"/>
                  </a:lnTo>
                  <a:lnTo>
                    <a:pt x="3313" y="3379"/>
                  </a:lnTo>
                  <a:lnTo>
                    <a:pt x="3310" y="3377"/>
                  </a:lnTo>
                  <a:lnTo>
                    <a:pt x="3307" y="3371"/>
                  </a:lnTo>
                  <a:lnTo>
                    <a:pt x="3305" y="3369"/>
                  </a:lnTo>
                  <a:lnTo>
                    <a:pt x="3302" y="3370"/>
                  </a:lnTo>
                  <a:lnTo>
                    <a:pt x="3298" y="3377"/>
                  </a:lnTo>
                  <a:lnTo>
                    <a:pt x="3294" y="3379"/>
                  </a:lnTo>
                  <a:lnTo>
                    <a:pt x="3293" y="3381"/>
                  </a:lnTo>
                  <a:lnTo>
                    <a:pt x="3289" y="3387"/>
                  </a:lnTo>
                  <a:lnTo>
                    <a:pt x="3288" y="3388"/>
                  </a:lnTo>
                  <a:lnTo>
                    <a:pt x="3287" y="3397"/>
                  </a:lnTo>
                  <a:lnTo>
                    <a:pt x="3286" y="3400"/>
                  </a:lnTo>
                  <a:lnTo>
                    <a:pt x="3282" y="3408"/>
                  </a:lnTo>
                  <a:lnTo>
                    <a:pt x="3282" y="3409"/>
                  </a:lnTo>
                  <a:lnTo>
                    <a:pt x="3283" y="3413"/>
                  </a:lnTo>
                  <a:lnTo>
                    <a:pt x="3286" y="3414"/>
                  </a:lnTo>
                  <a:lnTo>
                    <a:pt x="3300" y="3410"/>
                  </a:lnTo>
                  <a:lnTo>
                    <a:pt x="3303" y="3411"/>
                  </a:lnTo>
                  <a:lnTo>
                    <a:pt x="3305" y="3416"/>
                  </a:lnTo>
                  <a:lnTo>
                    <a:pt x="3306" y="3418"/>
                  </a:lnTo>
                  <a:lnTo>
                    <a:pt x="3310" y="3418"/>
                  </a:lnTo>
                  <a:lnTo>
                    <a:pt x="3337" y="3409"/>
                  </a:lnTo>
                  <a:lnTo>
                    <a:pt x="3343" y="3406"/>
                  </a:lnTo>
                  <a:lnTo>
                    <a:pt x="3348" y="3400"/>
                  </a:lnTo>
                  <a:lnTo>
                    <a:pt x="3352" y="3393"/>
                  </a:lnTo>
                  <a:lnTo>
                    <a:pt x="3357" y="3387"/>
                  </a:lnTo>
                  <a:lnTo>
                    <a:pt x="3364" y="3387"/>
                  </a:lnTo>
                  <a:lnTo>
                    <a:pt x="3368" y="3389"/>
                  </a:lnTo>
                  <a:lnTo>
                    <a:pt x="3368" y="3390"/>
                  </a:lnTo>
                  <a:lnTo>
                    <a:pt x="3368" y="3393"/>
                  </a:lnTo>
                  <a:lnTo>
                    <a:pt x="3366" y="3396"/>
                  </a:lnTo>
                  <a:lnTo>
                    <a:pt x="3366" y="3398"/>
                  </a:lnTo>
                  <a:lnTo>
                    <a:pt x="3366" y="3399"/>
                  </a:lnTo>
                  <a:lnTo>
                    <a:pt x="3367" y="3400"/>
                  </a:lnTo>
                  <a:lnTo>
                    <a:pt x="3370" y="3403"/>
                  </a:lnTo>
                  <a:lnTo>
                    <a:pt x="3371" y="3404"/>
                  </a:lnTo>
                  <a:lnTo>
                    <a:pt x="3373" y="3405"/>
                  </a:lnTo>
                  <a:lnTo>
                    <a:pt x="3385" y="3402"/>
                  </a:lnTo>
                  <a:lnTo>
                    <a:pt x="3388" y="3400"/>
                  </a:lnTo>
                  <a:lnTo>
                    <a:pt x="3389" y="3393"/>
                  </a:lnTo>
                  <a:lnTo>
                    <a:pt x="3388" y="3390"/>
                  </a:lnTo>
                  <a:lnTo>
                    <a:pt x="3384" y="3389"/>
                  </a:lnTo>
                  <a:lnTo>
                    <a:pt x="3380" y="3388"/>
                  </a:lnTo>
                  <a:lnTo>
                    <a:pt x="3377" y="3387"/>
                  </a:lnTo>
                  <a:lnTo>
                    <a:pt x="3377" y="3384"/>
                  </a:lnTo>
                  <a:lnTo>
                    <a:pt x="3380" y="3383"/>
                  </a:lnTo>
                  <a:lnTo>
                    <a:pt x="3387" y="3385"/>
                  </a:lnTo>
                  <a:lnTo>
                    <a:pt x="3390" y="3384"/>
                  </a:lnTo>
                  <a:lnTo>
                    <a:pt x="3393" y="3380"/>
                  </a:lnTo>
                  <a:lnTo>
                    <a:pt x="3395" y="3376"/>
                  </a:lnTo>
                  <a:lnTo>
                    <a:pt x="3397" y="3373"/>
                  </a:lnTo>
                  <a:lnTo>
                    <a:pt x="3399" y="3373"/>
                  </a:lnTo>
                  <a:lnTo>
                    <a:pt x="3399" y="3376"/>
                  </a:lnTo>
                  <a:lnTo>
                    <a:pt x="3399" y="3382"/>
                  </a:lnTo>
                  <a:lnTo>
                    <a:pt x="3399" y="3387"/>
                  </a:lnTo>
                  <a:lnTo>
                    <a:pt x="3402" y="3399"/>
                  </a:lnTo>
                  <a:lnTo>
                    <a:pt x="3404" y="3402"/>
                  </a:lnTo>
                  <a:lnTo>
                    <a:pt x="3409" y="3400"/>
                  </a:lnTo>
                  <a:lnTo>
                    <a:pt x="3411" y="3398"/>
                  </a:lnTo>
                  <a:lnTo>
                    <a:pt x="3412" y="3396"/>
                  </a:lnTo>
                  <a:lnTo>
                    <a:pt x="3413" y="3394"/>
                  </a:lnTo>
                  <a:lnTo>
                    <a:pt x="3414" y="3391"/>
                  </a:lnTo>
                  <a:lnTo>
                    <a:pt x="3415" y="3388"/>
                  </a:lnTo>
                  <a:lnTo>
                    <a:pt x="3416" y="3387"/>
                  </a:lnTo>
                  <a:lnTo>
                    <a:pt x="3415" y="3385"/>
                  </a:lnTo>
                  <a:lnTo>
                    <a:pt x="3415" y="3384"/>
                  </a:lnTo>
                  <a:lnTo>
                    <a:pt x="3416" y="3380"/>
                  </a:lnTo>
                  <a:lnTo>
                    <a:pt x="3418" y="3381"/>
                  </a:lnTo>
                  <a:lnTo>
                    <a:pt x="3424" y="3377"/>
                  </a:lnTo>
                  <a:lnTo>
                    <a:pt x="3427" y="3376"/>
                  </a:lnTo>
                  <a:lnTo>
                    <a:pt x="3427" y="3374"/>
                  </a:lnTo>
                  <a:lnTo>
                    <a:pt x="3421" y="3369"/>
                  </a:lnTo>
                  <a:lnTo>
                    <a:pt x="3419" y="3366"/>
                  </a:lnTo>
                  <a:lnTo>
                    <a:pt x="3422" y="3365"/>
                  </a:lnTo>
                  <a:lnTo>
                    <a:pt x="3424" y="3365"/>
                  </a:lnTo>
                  <a:lnTo>
                    <a:pt x="3430" y="3367"/>
                  </a:lnTo>
                  <a:lnTo>
                    <a:pt x="3441" y="3368"/>
                  </a:lnTo>
                  <a:lnTo>
                    <a:pt x="3441" y="3367"/>
                  </a:lnTo>
                  <a:lnTo>
                    <a:pt x="3444" y="3364"/>
                  </a:lnTo>
                  <a:lnTo>
                    <a:pt x="3453" y="3367"/>
                  </a:lnTo>
                  <a:lnTo>
                    <a:pt x="3457" y="3364"/>
                  </a:lnTo>
                  <a:lnTo>
                    <a:pt x="3456" y="3360"/>
                  </a:lnTo>
                  <a:lnTo>
                    <a:pt x="3456" y="3353"/>
                  </a:lnTo>
                  <a:lnTo>
                    <a:pt x="3455" y="3350"/>
                  </a:lnTo>
                  <a:lnTo>
                    <a:pt x="3457" y="3351"/>
                  </a:lnTo>
                  <a:lnTo>
                    <a:pt x="3458" y="3352"/>
                  </a:lnTo>
                  <a:lnTo>
                    <a:pt x="3458" y="3354"/>
                  </a:lnTo>
                  <a:lnTo>
                    <a:pt x="3459" y="3356"/>
                  </a:lnTo>
                  <a:lnTo>
                    <a:pt x="3460" y="3357"/>
                  </a:lnTo>
                  <a:lnTo>
                    <a:pt x="3462" y="3358"/>
                  </a:lnTo>
                  <a:lnTo>
                    <a:pt x="3466" y="3359"/>
                  </a:lnTo>
                  <a:lnTo>
                    <a:pt x="3462" y="3355"/>
                  </a:lnTo>
                  <a:lnTo>
                    <a:pt x="3462" y="3354"/>
                  </a:lnTo>
                  <a:lnTo>
                    <a:pt x="3462" y="3352"/>
                  </a:lnTo>
                  <a:lnTo>
                    <a:pt x="3463" y="3352"/>
                  </a:lnTo>
                  <a:lnTo>
                    <a:pt x="3466" y="3354"/>
                  </a:lnTo>
                  <a:lnTo>
                    <a:pt x="3470" y="3354"/>
                  </a:lnTo>
                  <a:lnTo>
                    <a:pt x="3470" y="3352"/>
                  </a:lnTo>
                  <a:lnTo>
                    <a:pt x="3468" y="3344"/>
                  </a:lnTo>
                  <a:lnTo>
                    <a:pt x="3469" y="3343"/>
                  </a:lnTo>
                  <a:lnTo>
                    <a:pt x="3470" y="3339"/>
                  </a:lnTo>
                  <a:lnTo>
                    <a:pt x="3471" y="3338"/>
                  </a:lnTo>
                  <a:lnTo>
                    <a:pt x="3472" y="3338"/>
                  </a:lnTo>
                  <a:lnTo>
                    <a:pt x="3473" y="3340"/>
                  </a:lnTo>
                  <a:lnTo>
                    <a:pt x="3474" y="3341"/>
                  </a:lnTo>
                  <a:lnTo>
                    <a:pt x="3477" y="3343"/>
                  </a:lnTo>
                  <a:lnTo>
                    <a:pt x="3478" y="3343"/>
                  </a:lnTo>
                  <a:lnTo>
                    <a:pt x="3479" y="3341"/>
                  </a:lnTo>
                  <a:lnTo>
                    <a:pt x="3479" y="3338"/>
                  </a:lnTo>
                  <a:lnTo>
                    <a:pt x="3479" y="3337"/>
                  </a:lnTo>
                  <a:lnTo>
                    <a:pt x="3478" y="3336"/>
                  </a:lnTo>
                  <a:lnTo>
                    <a:pt x="3479" y="3334"/>
                  </a:lnTo>
                  <a:lnTo>
                    <a:pt x="3481" y="3335"/>
                  </a:lnTo>
                  <a:lnTo>
                    <a:pt x="3485" y="3341"/>
                  </a:lnTo>
                  <a:lnTo>
                    <a:pt x="3487" y="3343"/>
                  </a:lnTo>
                  <a:lnTo>
                    <a:pt x="3493" y="3342"/>
                  </a:lnTo>
                  <a:lnTo>
                    <a:pt x="3493" y="3341"/>
                  </a:lnTo>
                  <a:lnTo>
                    <a:pt x="3493" y="3339"/>
                  </a:lnTo>
                  <a:lnTo>
                    <a:pt x="3493" y="3336"/>
                  </a:lnTo>
                  <a:lnTo>
                    <a:pt x="3494" y="3331"/>
                  </a:lnTo>
                  <a:lnTo>
                    <a:pt x="3495" y="3329"/>
                  </a:lnTo>
                  <a:lnTo>
                    <a:pt x="3497" y="3328"/>
                  </a:lnTo>
                  <a:lnTo>
                    <a:pt x="3512" y="3332"/>
                  </a:lnTo>
                  <a:lnTo>
                    <a:pt x="3518" y="3335"/>
                  </a:lnTo>
                  <a:lnTo>
                    <a:pt x="3519" y="3336"/>
                  </a:lnTo>
                  <a:lnTo>
                    <a:pt x="3521" y="3339"/>
                  </a:lnTo>
                  <a:lnTo>
                    <a:pt x="3521" y="3341"/>
                  </a:lnTo>
                  <a:lnTo>
                    <a:pt x="3517" y="3345"/>
                  </a:lnTo>
                  <a:lnTo>
                    <a:pt x="3514" y="3352"/>
                  </a:lnTo>
                  <a:lnTo>
                    <a:pt x="3513" y="3354"/>
                  </a:lnTo>
                  <a:lnTo>
                    <a:pt x="3513" y="3355"/>
                  </a:lnTo>
                  <a:lnTo>
                    <a:pt x="3514" y="3355"/>
                  </a:lnTo>
                  <a:lnTo>
                    <a:pt x="3515" y="3356"/>
                  </a:lnTo>
                  <a:lnTo>
                    <a:pt x="3515" y="3359"/>
                  </a:lnTo>
                  <a:lnTo>
                    <a:pt x="3516" y="3361"/>
                  </a:lnTo>
                  <a:lnTo>
                    <a:pt x="3518" y="3363"/>
                  </a:lnTo>
                  <a:lnTo>
                    <a:pt x="3511" y="3367"/>
                  </a:lnTo>
                  <a:lnTo>
                    <a:pt x="3508" y="3370"/>
                  </a:lnTo>
                  <a:lnTo>
                    <a:pt x="3510" y="3371"/>
                  </a:lnTo>
                  <a:lnTo>
                    <a:pt x="3514" y="3373"/>
                  </a:lnTo>
                  <a:lnTo>
                    <a:pt x="3518" y="3376"/>
                  </a:lnTo>
                  <a:lnTo>
                    <a:pt x="3519" y="3378"/>
                  </a:lnTo>
                  <a:lnTo>
                    <a:pt x="3518" y="3378"/>
                  </a:lnTo>
                  <a:lnTo>
                    <a:pt x="3517" y="3378"/>
                  </a:lnTo>
                  <a:lnTo>
                    <a:pt x="3516" y="3379"/>
                  </a:lnTo>
                  <a:lnTo>
                    <a:pt x="3515" y="3380"/>
                  </a:lnTo>
                  <a:lnTo>
                    <a:pt x="3515" y="3382"/>
                  </a:lnTo>
                  <a:lnTo>
                    <a:pt x="3513" y="3383"/>
                  </a:lnTo>
                  <a:lnTo>
                    <a:pt x="3511" y="3381"/>
                  </a:lnTo>
                  <a:lnTo>
                    <a:pt x="3507" y="3380"/>
                  </a:lnTo>
                  <a:lnTo>
                    <a:pt x="3503" y="3381"/>
                  </a:lnTo>
                  <a:lnTo>
                    <a:pt x="3501" y="3384"/>
                  </a:lnTo>
                  <a:lnTo>
                    <a:pt x="3505" y="3383"/>
                  </a:lnTo>
                  <a:lnTo>
                    <a:pt x="3509" y="3383"/>
                  </a:lnTo>
                  <a:lnTo>
                    <a:pt x="3507" y="3385"/>
                  </a:lnTo>
                  <a:lnTo>
                    <a:pt x="3504" y="3388"/>
                  </a:lnTo>
                  <a:lnTo>
                    <a:pt x="3502" y="3390"/>
                  </a:lnTo>
                  <a:lnTo>
                    <a:pt x="3505" y="3391"/>
                  </a:lnTo>
                  <a:lnTo>
                    <a:pt x="3517" y="3390"/>
                  </a:lnTo>
                  <a:lnTo>
                    <a:pt x="3516" y="3386"/>
                  </a:lnTo>
                  <a:lnTo>
                    <a:pt x="3518" y="3383"/>
                  </a:lnTo>
                  <a:lnTo>
                    <a:pt x="3520" y="3379"/>
                  </a:lnTo>
                  <a:lnTo>
                    <a:pt x="3523" y="3377"/>
                  </a:lnTo>
                  <a:lnTo>
                    <a:pt x="3523" y="3376"/>
                  </a:lnTo>
                  <a:lnTo>
                    <a:pt x="3525" y="3376"/>
                  </a:lnTo>
                  <a:lnTo>
                    <a:pt x="3525" y="3376"/>
                  </a:lnTo>
                  <a:lnTo>
                    <a:pt x="3526" y="3375"/>
                  </a:lnTo>
                  <a:lnTo>
                    <a:pt x="3526" y="3374"/>
                  </a:lnTo>
                  <a:lnTo>
                    <a:pt x="3527" y="3373"/>
                  </a:lnTo>
                  <a:lnTo>
                    <a:pt x="3528" y="3372"/>
                  </a:lnTo>
                  <a:lnTo>
                    <a:pt x="3528" y="3370"/>
                  </a:lnTo>
                  <a:lnTo>
                    <a:pt x="3528" y="3368"/>
                  </a:lnTo>
                  <a:lnTo>
                    <a:pt x="3529" y="3365"/>
                  </a:lnTo>
                  <a:lnTo>
                    <a:pt x="3526" y="3363"/>
                  </a:lnTo>
                  <a:lnTo>
                    <a:pt x="3528" y="3360"/>
                  </a:lnTo>
                  <a:lnTo>
                    <a:pt x="3531" y="3356"/>
                  </a:lnTo>
                  <a:lnTo>
                    <a:pt x="3533" y="3353"/>
                  </a:lnTo>
                  <a:lnTo>
                    <a:pt x="3533" y="3353"/>
                  </a:lnTo>
                  <a:lnTo>
                    <a:pt x="3534" y="3352"/>
                  </a:lnTo>
                  <a:lnTo>
                    <a:pt x="3535" y="3352"/>
                  </a:lnTo>
                  <a:lnTo>
                    <a:pt x="3535" y="3350"/>
                  </a:lnTo>
                  <a:lnTo>
                    <a:pt x="3535" y="3349"/>
                  </a:lnTo>
                  <a:lnTo>
                    <a:pt x="3534" y="3348"/>
                  </a:lnTo>
                  <a:lnTo>
                    <a:pt x="3534" y="3347"/>
                  </a:lnTo>
                  <a:lnTo>
                    <a:pt x="3534" y="3345"/>
                  </a:lnTo>
                  <a:lnTo>
                    <a:pt x="3534" y="3341"/>
                  </a:lnTo>
                  <a:lnTo>
                    <a:pt x="3534" y="3338"/>
                  </a:lnTo>
                  <a:lnTo>
                    <a:pt x="3534" y="3335"/>
                  </a:lnTo>
                  <a:lnTo>
                    <a:pt x="3530" y="3329"/>
                  </a:lnTo>
                  <a:lnTo>
                    <a:pt x="3530" y="3325"/>
                  </a:lnTo>
                  <a:lnTo>
                    <a:pt x="3532" y="3323"/>
                  </a:lnTo>
                  <a:lnTo>
                    <a:pt x="3535" y="3322"/>
                  </a:lnTo>
                  <a:lnTo>
                    <a:pt x="3539" y="3322"/>
                  </a:lnTo>
                  <a:lnTo>
                    <a:pt x="3541" y="3322"/>
                  </a:lnTo>
                  <a:lnTo>
                    <a:pt x="3540" y="3326"/>
                  </a:lnTo>
                  <a:lnTo>
                    <a:pt x="3540" y="3330"/>
                  </a:lnTo>
                  <a:lnTo>
                    <a:pt x="3539" y="3334"/>
                  </a:lnTo>
                  <a:lnTo>
                    <a:pt x="3539" y="3337"/>
                  </a:lnTo>
                  <a:lnTo>
                    <a:pt x="3540" y="3340"/>
                  </a:lnTo>
                  <a:lnTo>
                    <a:pt x="3541" y="3343"/>
                  </a:lnTo>
                  <a:lnTo>
                    <a:pt x="3543" y="3346"/>
                  </a:lnTo>
                  <a:lnTo>
                    <a:pt x="3545" y="3346"/>
                  </a:lnTo>
                  <a:lnTo>
                    <a:pt x="3546" y="3344"/>
                  </a:lnTo>
                  <a:lnTo>
                    <a:pt x="3547" y="3335"/>
                  </a:lnTo>
                  <a:lnTo>
                    <a:pt x="3549" y="3331"/>
                  </a:lnTo>
                  <a:lnTo>
                    <a:pt x="3552" y="3329"/>
                  </a:lnTo>
                  <a:lnTo>
                    <a:pt x="3555" y="3327"/>
                  </a:lnTo>
                  <a:lnTo>
                    <a:pt x="3558" y="3328"/>
                  </a:lnTo>
                  <a:lnTo>
                    <a:pt x="3559" y="3332"/>
                  </a:lnTo>
                  <a:lnTo>
                    <a:pt x="3562" y="3328"/>
                  </a:lnTo>
                  <a:lnTo>
                    <a:pt x="3566" y="3326"/>
                  </a:lnTo>
                  <a:lnTo>
                    <a:pt x="3574" y="3326"/>
                  </a:lnTo>
                  <a:lnTo>
                    <a:pt x="3575" y="3325"/>
                  </a:lnTo>
                  <a:lnTo>
                    <a:pt x="3578" y="3322"/>
                  </a:lnTo>
                  <a:lnTo>
                    <a:pt x="3579" y="3322"/>
                  </a:lnTo>
                  <a:lnTo>
                    <a:pt x="3581" y="3321"/>
                  </a:lnTo>
                  <a:lnTo>
                    <a:pt x="3585" y="3320"/>
                  </a:lnTo>
                  <a:lnTo>
                    <a:pt x="3587" y="3319"/>
                  </a:lnTo>
                  <a:lnTo>
                    <a:pt x="3588" y="3320"/>
                  </a:lnTo>
                  <a:lnTo>
                    <a:pt x="3590" y="3321"/>
                  </a:lnTo>
                  <a:lnTo>
                    <a:pt x="3593" y="3326"/>
                  </a:lnTo>
                  <a:lnTo>
                    <a:pt x="3593" y="3327"/>
                  </a:lnTo>
                  <a:lnTo>
                    <a:pt x="3594" y="3327"/>
                  </a:lnTo>
                  <a:lnTo>
                    <a:pt x="3595" y="3328"/>
                  </a:lnTo>
                  <a:lnTo>
                    <a:pt x="3596" y="3328"/>
                  </a:lnTo>
                  <a:lnTo>
                    <a:pt x="3597" y="3327"/>
                  </a:lnTo>
                  <a:lnTo>
                    <a:pt x="3597" y="3326"/>
                  </a:lnTo>
                  <a:lnTo>
                    <a:pt x="3597" y="3325"/>
                  </a:lnTo>
                  <a:lnTo>
                    <a:pt x="3597" y="3325"/>
                  </a:lnTo>
                  <a:lnTo>
                    <a:pt x="3596" y="3324"/>
                  </a:lnTo>
                  <a:lnTo>
                    <a:pt x="3596" y="3323"/>
                  </a:lnTo>
                  <a:lnTo>
                    <a:pt x="3596" y="3321"/>
                  </a:lnTo>
                  <a:lnTo>
                    <a:pt x="3597" y="3320"/>
                  </a:lnTo>
                  <a:lnTo>
                    <a:pt x="3598" y="3320"/>
                  </a:lnTo>
                  <a:lnTo>
                    <a:pt x="3602" y="3319"/>
                  </a:lnTo>
                  <a:lnTo>
                    <a:pt x="3604" y="3319"/>
                  </a:lnTo>
                  <a:lnTo>
                    <a:pt x="3606" y="3320"/>
                  </a:lnTo>
                  <a:lnTo>
                    <a:pt x="3606" y="3323"/>
                  </a:lnTo>
                  <a:lnTo>
                    <a:pt x="3607" y="3323"/>
                  </a:lnTo>
                  <a:lnTo>
                    <a:pt x="3613" y="3309"/>
                  </a:lnTo>
                  <a:lnTo>
                    <a:pt x="3617" y="3303"/>
                  </a:lnTo>
                  <a:lnTo>
                    <a:pt x="3620" y="3303"/>
                  </a:lnTo>
                  <a:lnTo>
                    <a:pt x="3621" y="3307"/>
                  </a:lnTo>
                  <a:lnTo>
                    <a:pt x="3622" y="3308"/>
                  </a:lnTo>
                  <a:lnTo>
                    <a:pt x="3624" y="3309"/>
                  </a:lnTo>
                  <a:lnTo>
                    <a:pt x="3625" y="3308"/>
                  </a:lnTo>
                  <a:lnTo>
                    <a:pt x="3626" y="3305"/>
                  </a:lnTo>
                  <a:lnTo>
                    <a:pt x="3626" y="3305"/>
                  </a:lnTo>
                  <a:lnTo>
                    <a:pt x="3629" y="3305"/>
                  </a:lnTo>
                  <a:lnTo>
                    <a:pt x="3630" y="3307"/>
                  </a:lnTo>
                  <a:lnTo>
                    <a:pt x="3631" y="3309"/>
                  </a:lnTo>
                  <a:lnTo>
                    <a:pt x="3632" y="3311"/>
                  </a:lnTo>
                  <a:lnTo>
                    <a:pt x="3632" y="3312"/>
                  </a:lnTo>
                  <a:lnTo>
                    <a:pt x="3631" y="3313"/>
                  </a:lnTo>
                  <a:lnTo>
                    <a:pt x="3630" y="3313"/>
                  </a:lnTo>
                  <a:lnTo>
                    <a:pt x="3629" y="3314"/>
                  </a:lnTo>
                  <a:lnTo>
                    <a:pt x="3628" y="3315"/>
                  </a:lnTo>
                  <a:lnTo>
                    <a:pt x="3630" y="3317"/>
                  </a:lnTo>
                  <a:lnTo>
                    <a:pt x="3634" y="3317"/>
                  </a:lnTo>
                  <a:lnTo>
                    <a:pt x="3637" y="3317"/>
                  </a:lnTo>
                  <a:lnTo>
                    <a:pt x="3639" y="3314"/>
                  </a:lnTo>
                  <a:lnTo>
                    <a:pt x="3639" y="3314"/>
                  </a:lnTo>
                  <a:lnTo>
                    <a:pt x="3638" y="3313"/>
                  </a:lnTo>
                  <a:lnTo>
                    <a:pt x="3637" y="3313"/>
                  </a:lnTo>
                  <a:lnTo>
                    <a:pt x="3637" y="3312"/>
                  </a:lnTo>
                  <a:lnTo>
                    <a:pt x="3641" y="3310"/>
                  </a:lnTo>
                  <a:lnTo>
                    <a:pt x="3642" y="3308"/>
                  </a:lnTo>
                  <a:lnTo>
                    <a:pt x="3643" y="3304"/>
                  </a:lnTo>
                  <a:lnTo>
                    <a:pt x="3641" y="3302"/>
                  </a:lnTo>
                  <a:lnTo>
                    <a:pt x="3639" y="3301"/>
                  </a:lnTo>
                  <a:lnTo>
                    <a:pt x="3637" y="3301"/>
                  </a:lnTo>
                  <a:lnTo>
                    <a:pt x="3635" y="3301"/>
                  </a:lnTo>
                  <a:lnTo>
                    <a:pt x="3633" y="3298"/>
                  </a:lnTo>
                  <a:lnTo>
                    <a:pt x="3641" y="3295"/>
                  </a:lnTo>
                  <a:lnTo>
                    <a:pt x="3641" y="3291"/>
                  </a:lnTo>
                  <a:lnTo>
                    <a:pt x="3642" y="3288"/>
                  </a:lnTo>
                  <a:lnTo>
                    <a:pt x="3641" y="3287"/>
                  </a:lnTo>
                  <a:lnTo>
                    <a:pt x="3637" y="3285"/>
                  </a:lnTo>
                  <a:lnTo>
                    <a:pt x="3639" y="3283"/>
                  </a:lnTo>
                  <a:lnTo>
                    <a:pt x="3639" y="3281"/>
                  </a:lnTo>
                  <a:lnTo>
                    <a:pt x="3639" y="3278"/>
                  </a:lnTo>
                  <a:lnTo>
                    <a:pt x="3638" y="3276"/>
                  </a:lnTo>
                  <a:lnTo>
                    <a:pt x="3640" y="3275"/>
                  </a:lnTo>
                  <a:lnTo>
                    <a:pt x="3642" y="3276"/>
                  </a:lnTo>
                  <a:lnTo>
                    <a:pt x="3643" y="3280"/>
                  </a:lnTo>
                  <a:lnTo>
                    <a:pt x="3642" y="3284"/>
                  </a:lnTo>
                  <a:lnTo>
                    <a:pt x="3646" y="3282"/>
                  </a:lnTo>
                  <a:lnTo>
                    <a:pt x="3649" y="3279"/>
                  </a:lnTo>
                  <a:lnTo>
                    <a:pt x="3651" y="3276"/>
                  </a:lnTo>
                  <a:lnTo>
                    <a:pt x="3655" y="3272"/>
                  </a:lnTo>
                  <a:lnTo>
                    <a:pt x="3650" y="3270"/>
                  </a:lnTo>
                  <a:lnTo>
                    <a:pt x="3647" y="3268"/>
                  </a:lnTo>
                  <a:lnTo>
                    <a:pt x="3646" y="3264"/>
                  </a:lnTo>
                  <a:lnTo>
                    <a:pt x="3655" y="3267"/>
                  </a:lnTo>
                  <a:lnTo>
                    <a:pt x="3664" y="3267"/>
                  </a:lnTo>
                  <a:lnTo>
                    <a:pt x="3665" y="3268"/>
                  </a:lnTo>
                  <a:lnTo>
                    <a:pt x="3665" y="3270"/>
                  </a:lnTo>
                  <a:lnTo>
                    <a:pt x="3664" y="3271"/>
                  </a:lnTo>
                  <a:lnTo>
                    <a:pt x="3661" y="3273"/>
                  </a:lnTo>
                  <a:lnTo>
                    <a:pt x="3661" y="3273"/>
                  </a:lnTo>
                  <a:lnTo>
                    <a:pt x="3661" y="3275"/>
                  </a:lnTo>
                  <a:lnTo>
                    <a:pt x="3661" y="3276"/>
                  </a:lnTo>
                  <a:lnTo>
                    <a:pt x="3661" y="3276"/>
                  </a:lnTo>
                  <a:lnTo>
                    <a:pt x="3660" y="3276"/>
                  </a:lnTo>
                  <a:lnTo>
                    <a:pt x="3659" y="3276"/>
                  </a:lnTo>
                  <a:lnTo>
                    <a:pt x="3658" y="3276"/>
                  </a:lnTo>
                  <a:lnTo>
                    <a:pt x="3657" y="3276"/>
                  </a:lnTo>
                  <a:lnTo>
                    <a:pt x="3656" y="3277"/>
                  </a:lnTo>
                  <a:lnTo>
                    <a:pt x="3655" y="3282"/>
                  </a:lnTo>
                  <a:lnTo>
                    <a:pt x="3654" y="3283"/>
                  </a:lnTo>
                  <a:lnTo>
                    <a:pt x="3651" y="3284"/>
                  </a:lnTo>
                  <a:lnTo>
                    <a:pt x="3649" y="3287"/>
                  </a:lnTo>
                  <a:lnTo>
                    <a:pt x="3649" y="3290"/>
                  </a:lnTo>
                  <a:lnTo>
                    <a:pt x="3652" y="3292"/>
                  </a:lnTo>
                  <a:lnTo>
                    <a:pt x="3652" y="3293"/>
                  </a:lnTo>
                  <a:lnTo>
                    <a:pt x="3649" y="3294"/>
                  </a:lnTo>
                  <a:lnTo>
                    <a:pt x="3648" y="3297"/>
                  </a:lnTo>
                  <a:lnTo>
                    <a:pt x="3649" y="3300"/>
                  </a:lnTo>
                  <a:lnTo>
                    <a:pt x="3650" y="3300"/>
                  </a:lnTo>
                  <a:lnTo>
                    <a:pt x="3653" y="3299"/>
                  </a:lnTo>
                  <a:lnTo>
                    <a:pt x="3660" y="3297"/>
                  </a:lnTo>
                  <a:lnTo>
                    <a:pt x="3660" y="3298"/>
                  </a:lnTo>
                  <a:lnTo>
                    <a:pt x="3652" y="3302"/>
                  </a:lnTo>
                  <a:lnTo>
                    <a:pt x="3654" y="3305"/>
                  </a:lnTo>
                  <a:lnTo>
                    <a:pt x="3656" y="3308"/>
                  </a:lnTo>
                  <a:lnTo>
                    <a:pt x="3659" y="3310"/>
                  </a:lnTo>
                  <a:lnTo>
                    <a:pt x="3660" y="3310"/>
                  </a:lnTo>
                  <a:lnTo>
                    <a:pt x="3660" y="3307"/>
                  </a:lnTo>
                  <a:lnTo>
                    <a:pt x="3659" y="3304"/>
                  </a:lnTo>
                  <a:lnTo>
                    <a:pt x="3659" y="3302"/>
                  </a:lnTo>
                  <a:lnTo>
                    <a:pt x="3661" y="3301"/>
                  </a:lnTo>
                  <a:lnTo>
                    <a:pt x="3662" y="3302"/>
                  </a:lnTo>
                  <a:lnTo>
                    <a:pt x="3665" y="3307"/>
                  </a:lnTo>
                  <a:lnTo>
                    <a:pt x="3666" y="3309"/>
                  </a:lnTo>
                  <a:lnTo>
                    <a:pt x="3669" y="3308"/>
                  </a:lnTo>
                  <a:lnTo>
                    <a:pt x="3670" y="3305"/>
                  </a:lnTo>
                  <a:lnTo>
                    <a:pt x="3669" y="3301"/>
                  </a:lnTo>
                  <a:lnTo>
                    <a:pt x="3665" y="3298"/>
                  </a:lnTo>
                  <a:lnTo>
                    <a:pt x="3666" y="3299"/>
                  </a:lnTo>
                  <a:lnTo>
                    <a:pt x="3666" y="3300"/>
                  </a:lnTo>
                  <a:lnTo>
                    <a:pt x="3666" y="3301"/>
                  </a:lnTo>
                  <a:lnTo>
                    <a:pt x="3664" y="3303"/>
                  </a:lnTo>
                  <a:lnTo>
                    <a:pt x="3662" y="3300"/>
                  </a:lnTo>
                  <a:lnTo>
                    <a:pt x="3662" y="3296"/>
                  </a:lnTo>
                  <a:lnTo>
                    <a:pt x="3665" y="3294"/>
                  </a:lnTo>
                  <a:lnTo>
                    <a:pt x="3662" y="3290"/>
                  </a:lnTo>
                  <a:lnTo>
                    <a:pt x="3661" y="3287"/>
                  </a:lnTo>
                  <a:lnTo>
                    <a:pt x="3662" y="3286"/>
                  </a:lnTo>
                  <a:lnTo>
                    <a:pt x="3667" y="3286"/>
                  </a:lnTo>
                  <a:lnTo>
                    <a:pt x="3669" y="3287"/>
                  </a:lnTo>
                  <a:lnTo>
                    <a:pt x="3668" y="3289"/>
                  </a:lnTo>
                  <a:lnTo>
                    <a:pt x="3668" y="3291"/>
                  </a:lnTo>
                  <a:lnTo>
                    <a:pt x="3670" y="3296"/>
                  </a:lnTo>
                  <a:lnTo>
                    <a:pt x="3672" y="3293"/>
                  </a:lnTo>
                  <a:lnTo>
                    <a:pt x="3672" y="3289"/>
                  </a:lnTo>
                  <a:lnTo>
                    <a:pt x="3670" y="3285"/>
                  </a:lnTo>
                  <a:lnTo>
                    <a:pt x="3669" y="3281"/>
                  </a:lnTo>
                  <a:lnTo>
                    <a:pt x="3670" y="3281"/>
                  </a:lnTo>
                  <a:lnTo>
                    <a:pt x="3672" y="3281"/>
                  </a:lnTo>
                  <a:lnTo>
                    <a:pt x="3671" y="3278"/>
                  </a:lnTo>
                  <a:lnTo>
                    <a:pt x="3672" y="3274"/>
                  </a:lnTo>
                  <a:lnTo>
                    <a:pt x="3674" y="3271"/>
                  </a:lnTo>
                  <a:lnTo>
                    <a:pt x="3676" y="3271"/>
                  </a:lnTo>
                  <a:lnTo>
                    <a:pt x="3676" y="3274"/>
                  </a:lnTo>
                  <a:lnTo>
                    <a:pt x="3676" y="3277"/>
                  </a:lnTo>
                  <a:lnTo>
                    <a:pt x="3676" y="3281"/>
                  </a:lnTo>
                  <a:lnTo>
                    <a:pt x="3679" y="3283"/>
                  </a:lnTo>
                  <a:lnTo>
                    <a:pt x="3680" y="3278"/>
                  </a:lnTo>
                  <a:lnTo>
                    <a:pt x="3684" y="3276"/>
                  </a:lnTo>
                  <a:lnTo>
                    <a:pt x="3688" y="3276"/>
                  </a:lnTo>
                  <a:lnTo>
                    <a:pt x="3691" y="3275"/>
                  </a:lnTo>
                  <a:lnTo>
                    <a:pt x="3690" y="3273"/>
                  </a:lnTo>
                  <a:lnTo>
                    <a:pt x="3692" y="3272"/>
                  </a:lnTo>
                  <a:lnTo>
                    <a:pt x="3693" y="3272"/>
                  </a:lnTo>
                  <a:lnTo>
                    <a:pt x="3695" y="3272"/>
                  </a:lnTo>
                  <a:lnTo>
                    <a:pt x="3696" y="3272"/>
                  </a:lnTo>
                  <a:lnTo>
                    <a:pt x="3697" y="3271"/>
                  </a:lnTo>
                  <a:lnTo>
                    <a:pt x="3699" y="3269"/>
                  </a:lnTo>
                  <a:lnTo>
                    <a:pt x="3701" y="3268"/>
                  </a:lnTo>
                  <a:lnTo>
                    <a:pt x="3702" y="3266"/>
                  </a:lnTo>
                  <a:lnTo>
                    <a:pt x="3703" y="3264"/>
                  </a:lnTo>
                  <a:lnTo>
                    <a:pt x="3704" y="3263"/>
                  </a:lnTo>
                  <a:lnTo>
                    <a:pt x="3705" y="3262"/>
                  </a:lnTo>
                  <a:lnTo>
                    <a:pt x="3709" y="3261"/>
                  </a:lnTo>
                  <a:lnTo>
                    <a:pt x="3706" y="3259"/>
                  </a:lnTo>
                  <a:lnTo>
                    <a:pt x="3702" y="3261"/>
                  </a:lnTo>
                  <a:lnTo>
                    <a:pt x="3699" y="3265"/>
                  </a:lnTo>
                  <a:lnTo>
                    <a:pt x="3692" y="3268"/>
                  </a:lnTo>
                  <a:lnTo>
                    <a:pt x="3688" y="3271"/>
                  </a:lnTo>
                  <a:lnTo>
                    <a:pt x="3684" y="3273"/>
                  </a:lnTo>
                  <a:lnTo>
                    <a:pt x="3681" y="3271"/>
                  </a:lnTo>
                  <a:lnTo>
                    <a:pt x="3684" y="3269"/>
                  </a:lnTo>
                  <a:lnTo>
                    <a:pt x="3684" y="3267"/>
                  </a:lnTo>
                  <a:lnTo>
                    <a:pt x="3679" y="3263"/>
                  </a:lnTo>
                  <a:lnTo>
                    <a:pt x="3677" y="3264"/>
                  </a:lnTo>
                  <a:lnTo>
                    <a:pt x="3675" y="3266"/>
                  </a:lnTo>
                  <a:lnTo>
                    <a:pt x="3673" y="3266"/>
                  </a:lnTo>
                  <a:lnTo>
                    <a:pt x="3674" y="3264"/>
                  </a:lnTo>
                  <a:lnTo>
                    <a:pt x="3676" y="3262"/>
                  </a:lnTo>
                  <a:lnTo>
                    <a:pt x="3676" y="3261"/>
                  </a:lnTo>
                  <a:lnTo>
                    <a:pt x="3675" y="3259"/>
                  </a:lnTo>
                  <a:lnTo>
                    <a:pt x="3677" y="3259"/>
                  </a:lnTo>
                  <a:lnTo>
                    <a:pt x="3680" y="3261"/>
                  </a:lnTo>
                  <a:lnTo>
                    <a:pt x="3682" y="3261"/>
                  </a:lnTo>
                  <a:lnTo>
                    <a:pt x="3683" y="3261"/>
                  </a:lnTo>
                  <a:lnTo>
                    <a:pt x="3686" y="3259"/>
                  </a:lnTo>
                  <a:lnTo>
                    <a:pt x="3691" y="3258"/>
                  </a:lnTo>
                  <a:lnTo>
                    <a:pt x="3694" y="3256"/>
                  </a:lnTo>
                  <a:lnTo>
                    <a:pt x="3697" y="3253"/>
                  </a:lnTo>
                  <a:lnTo>
                    <a:pt x="3699" y="3250"/>
                  </a:lnTo>
                  <a:lnTo>
                    <a:pt x="3697" y="3247"/>
                  </a:lnTo>
                  <a:lnTo>
                    <a:pt x="3693" y="3245"/>
                  </a:lnTo>
                  <a:lnTo>
                    <a:pt x="3687" y="3243"/>
                  </a:lnTo>
                  <a:lnTo>
                    <a:pt x="3686" y="3243"/>
                  </a:lnTo>
                  <a:lnTo>
                    <a:pt x="3684" y="3241"/>
                  </a:lnTo>
                  <a:lnTo>
                    <a:pt x="3683" y="3240"/>
                  </a:lnTo>
                  <a:lnTo>
                    <a:pt x="3680" y="3241"/>
                  </a:lnTo>
                  <a:lnTo>
                    <a:pt x="3675" y="3246"/>
                  </a:lnTo>
                  <a:lnTo>
                    <a:pt x="3675" y="3242"/>
                  </a:lnTo>
                  <a:lnTo>
                    <a:pt x="3676" y="3241"/>
                  </a:lnTo>
                  <a:lnTo>
                    <a:pt x="3675" y="3241"/>
                  </a:lnTo>
                  <a:lnTo>
                    <a:pt x="3674" y="3241"/>
                  </a:lnTo>
                  <a:lnTo>
                    <a:pt x="3673" y="3241"/>
                  </a:lnTo>
                  <a:lnTo>
                    <a:pt x="3672" y="3242"/>
                  </a:lnTo>
                  <a:lnTo>
                    <a:pt x="3671" y="3236"/>
                  </a:lnTo>
                  <a:lnTo>
                    <a:pt x="3668" y="3235"/>
                  </a:lnTo>
                  <a:lnTo>
                    <a:pt x="3658" y="3242"/>
                  </a:lnTo>
                  <a:lnTo>
                    <a:pt x="3657" y="3244"/>
                  </a:lnTo>
                  <a:lnTo>
                    <a:pt x="3657" y="3247"/>
                  </a:lnTo>
                  <a:lnTo>
                    <a:pt x="3657" y="3249"/>
                  </a:lnTo>
                  <a:lnTo>
                    <a:pt x="3658" y="3251"/>
                  </a:lnTo>
                  <a:lnTo>
                    <a:pt x="3659" y="3253"/>
                  </a:lnTo>
                  <a:lnTo>
                    <a:pt x="3659" y="3255"/>
                  </a:lnTo>
                  <a:lnTo>
                    <a:pt x="3649" y="3253"/>
                  </a:lnTo>
                  <a:lnTo>
                    <a:pt x="3646" y="3250"/>
                  </a:lnTo>
                  <a:lnTo>
                    <a:pt x="3649" y="3244"/>
                  </a:lnTo>
                  <a:lnTo>
                    <a:pt x="3652" y="3241"/>
                  </a:lnTo>
                  <a:lnTo>
                    <a:pt x="3656" y="3237"/>
                  </a:lnTo>
                  <a:lnTo>
                    <a:pt x="3660" y="3235"/>
                  </a:lnTo>
                  <a:lnTo>
                    <a:pt x="3664" y="3235"/>
                  </a:lnTo>
                  <a:lnTo>
                    <a:pt x="3663" y="3231"/>
                  </a:lnTo>
                  <a:lnTo>
                    <a:pt x="3663" y="3230"/>
                  </a:lnTo>
                  <a:lnTo>
                    <a:pt x="3665" y="3228"/>
                  </a:lnTo>
                  <a:lnTo>
                    <a:pt x="3669" y="3223"/>
                  </a:lnTo>
                  <a:lnTo>
                    <a:pt x="3671" y="3220"/>
                  </a:lnTo>
                  <a:lnTo>
                    <a:pt x="3673" y="3217"/>
                  </a:lnTo>
                  <a:lnTo>
                    <a:pt x="3675" y="3215"/>
                  </a:lnTo>
                  <a:lnTo>
                    <a:pt x="3677" y="3214"/>
                  </a:lnTo>
                  <a:lnTo>
                    <a:pt x="3684" y="3209"/>
                  </a:lnTo>
                  <a:lnTo>
                    <a:pt x="3686" y="3208"/>
                  </a:lnTo>
                  <a:lnTo>
                    <a:pt x="3689" y="3208"/>
                  </a:lnTo>
                  <a:lnTo>
                    <a:pt x="3693" y="3210"/>
                  </a:lnTo>
                  <a:lnTo>
                    <a:pt x="3694" y="3210"/>
                  </a:lnTo>
                  <a:lnTo>
                    <a:pt x="3695" y="3212"/>
                  </a:lnTo>
                  <a:lnTo>
                    <a:pt x="3697" y="3212"/>
                  </a:lnTo>
                  <a:lnTo>
                    <a:pt x="3700" y="3212"/>
                  </a:lnTo>
                  <a:lnTo>
                    <a:pt x="3706" y="3213"/>
                  </a:lnTo>
                  <a:lnTo>
                    <a:pt x="3710" y="3212"/>
                  </a:lnTo>
                  <a:lnTo>
                    <a:pt x="3712" y="3207"/>
                  </a:lnTo>
                  <a:lnTo>
                    <a:pt x="3711" y="3205"/>
                  </a:lnTo>
                  <a:lnTo>
                    <a:pt x="3708" y="3206"/>
                  </a:lnTo>
                  <a:lnTo>
                    <a:pt x="3707" y="3205"/>
                  </a:lnTo>
                  <a:lnTo>
                    <a:pt x="3707" y="3202"/>
                  </a:lnTo>
                  <a:lnTo>
                    <a:pt x="3709" y="3201"/>
                  </a:lnTo>
                  <a:lnTo>
                    <a:pt x="3712" y="3201"/>
                  </a:lnTo>
                  <a:lnTo>
                    <a:pt x="3719" y="3202"/>
                  </a:lnTo>
                  <a:lnTo>
                    <a:pt x="3732" y="3209"/>
                  </a:lnTo>
                  <a:lnTo>
                    <a:pt x="3739" y="3211"/>
                  </a:lnTo>
                  <a:lnTo>
                    <a:pt x="3740" y="3211"/>
                  </a:lnTo>
                  <a:lnTo>
                    <a:pt x="3741" y="3211"/>
                  </a:lnTo>
                  <a:lnTo>
                    <a:pt x="3743" y="3208"/>
                  </a:lnTo>
                  <a:lnTo>
                    <a:pt x="3746" y="3205"/>
                  </a:lnTo>
                  <a:lnTo>
                    <a:pt x="3747" y="3203"/>
                  </a:lnTo>
                  <a:lnTo>
                    <a:pt x="3746" y="3200"/>
                  </a:lnTo>
                  <a:lnTo>
                    <a:pt x="3746" y="3198"/>
                  </a:lnTo>
                  <a:lnTo>
                    <a:pt x="3746" y="3196"/>
                  </a:lnTo>
                  <a:lnTo>
                    <a:pt x="3745" y="3194"/>
                  </a:lnTo>
                  <a:lnTo>
                    <a:pt x="3745" y="3192"/>
                  </a:lnTo>
                  <a:lnTo>
                    <a:pt x="3743" y="3191"/>
                  </a:lnTo>
                  <a:lnTo>
                    <a:pt x="3742" y="3191"/>
                  </a:lnTo>
                  <a:lnTo>
                    <a:pt x="3732" y="3190"/>
                  </a:lnTo>
                  <a:lnTo>
                    <a:pt x="3718" y="3196"/>
                  </a:lnTo>
                  <a:lnTo>
                    <a:pt x="3711" y="3198"/>
                  </a:lnTo>
                  <a:lnTo>
                    <a:pt x="3712" y="3194"/>
                  </a:lnTo>
                  <a:lnTo>
                    <a:pt x="3714" y="3191"/>
                  </a:lnTo>
                  <a:lnTo>
                    <a:pt x="3715" y="3189"/>
                  </a:lnTo>
                  <a:lnTo>
                    <a:pt x="3718" y="3188"/>
                  </a:lnTo>
                  <a:lnTo>
                    <a:pt x="3721" y="3188"/>
                  </a:lnTo>
                  <a:lnTo>
                    <a:pt x="3722" y="3187"/>
                  </a:lnTo>
                  <a:lnTo>
                    <a:pt x="3722" y="3186"/>
                  </a:lnTo>
                  <a:lnTo>
                    <a:pt x="3723" y="3185"/>
                  </a:lnTo>
                  <a:lnTo>
                    <a:pt x="3724" y="3184"/>
                  </a:lnTo>
                  <a:lnTo>
                    <a:pt x="3724" y="3184"/>
                  </a:lnTo>
                  <a:lnTo>
                    <a:pt x="3730" y="3182"/>
                  </a:lnTo>
                  <a:lnTo>
                    <a:pt x="3732" y="3181"/>
                  </a:lnTo>
                  <a:lnTo>
                    <a:pt x="3737" y="3175"/>
                  </a:lnTo>
                  <a:lnTo>
                    <a:pt x="3739" y="3173"/>
                  </a:lnTo>
                  <a:lnTo>
                    <a:pt x="3741" y="3172"/>
                  </a:lnTo>
                  <a:lnTo>
                    <a:pt x="3745" y="3173"/>
                  </a:lnTo>
                  <a:lnTo>
                    <a:pt x="3747" y="3172"/>
                  </a:lnTo>
                  <a:lnTo>
                    <a:pt x="3748" y="3170"/>
                  </a:lnTo>
                  <a:lnTo>
                    <a:pt x="3752" y="3168"/>
                  </a:lnTo>
                  <a:lnTo>
                    <a:pt x="3756" y="3167"/>
                  </a:lnTo>
                  <a:lnTo>
                    <a:pt x="3759" y="3169"/>
                  </a:lnTo>
                  <a:lnTo>
                    <a:pt x="3762" y="3178"/>
                  </a:lnTo>
                  <a:lnTo>
                    <a:pt x="3765" y="3181"/>
                  </a:lnTo>
                  <a:lnTo>
                    <a:pt x="3768" y="3183"/>
                  </a:lnTo>
                  <a:lnTo>
                    <a:pt x="3772" y="3184"/>
                  </a:lnTo>
                  <a:lnTo>
                    <a:pt x="3775" y="3181"/>
                  </a:lnTo>
                  <a:lnTo>
                    <a:pt x="3778" y="3180"/>
                  </a:lnTo>
                  <a:lnTo>
                    <a:pt x="3786" y="3182"/>
                  </a:lnTo>
                  <a:lnTo>
                    <a:pt x="3790" y="3183"/>
                  </a:lnTo>
                  <a:lnTo>
                    <a:pt x="3791" y="3182"/>
                  </a:lnTo>
                  <a:lnTo>
                    <a:pt x="3792" y="3180"/>
                  </a:lnTo>
                  <a:lnTo>
                    <a:pt x="3793" y="3178"/>
                  </a:lnTo>
                  <a:lnTo>
                    <a:pt x="3793" y="3177"/>
                  </a:lnTo>
                  <a:lnTo>
                    <a:pt x="3793" y="3176"/>
                  </a:lnTo>
                  <a:lnTo>
                    <a:pt x="3791" y="3172"/>
                  </a:lnTo>
                  <a:lnTo>
                    <a:pt x="3790" y="3171"/>
                  </a:lnTo>
                  <a:lnTo>
                    <a:pt x="3784" y="3170"/>
                  </a:lnTo>
                  <a:lnTo>
                    <a:pt x="3782" y="3168"/>
                  </a:lnTo>
                  <a:lnTo>
                    <a:pt x="3780" y="3164"/>
                  </a:lnTo>
                  <a:lnTo>
                    <a:pt x="3779" y="3166"/>
                  </a:lnTo>
                  <a:lnTo>
                    <a:pt x="3779" y="3164"/>
                  </a:lnTo>
                  <a:lnTo>
                    <a:pt x="3779" y="3162"/>
                  </a:lnTo>
                  <a:lnTo>
                    <a:pt x="3778" y="3161"/>
                  </a:lnTo>
                  <a:lnTo>
                    <a:pt x="3777" y="3160"/>
                  </a:lnTo>
                  <a:lnTo>
                    <a:pt x="3777" y="3158"/>
                  </a:lnTo>
                  <a:lnTo>
                    <a:pt x="3780" y="3161"/>
                  </a:lnTo>
                  <a:lnTo>
                    <a:pt x="3783" y="3158"/>
                  </a:lnTo>
                  <a:lnTo>
                    <a:pt x="3786" y="3154"/>
                  </a:lnTo>
                  <a:lnTo>
                    <a:pt x="3788" y="3151"/>
                  </a:lnTo>
                  <a:lnTo>
                    <a:pt x="3794" y="3153"/>
                  </a:lnTo>
                  <a:lnTo>
                    <a:pt x="3796" y="3153"/>
                  </a:lnTo>
                  <a:lnTo>
                    <a:pt x="3796" y="3153"/>
                  </a:lnTo>
                  <a:lnTo>
                    <a:pt x="3796" y="3152"/>
                  </a:lnTo>
                  <a:lnTo>
                    <a:pt x="3797" y="3150"/>
                  </a:lnTo>
                  <a:lnTo>
                    <a:pt x="3797" y="3150"/>
                  </a:lnTo>
                  <a:lnTo>
                    <a:pt x="3798" y="3149"/>
                  </a:lnTo>
                  <a:lnTo>
                    <a:pt x="3799" y="3150"/>
                  </a:lnTo>
                  <a:lnTo>
                    <a:pt x="3800" y="3151"/>
                  </a:lnTo>
                  <a:lnTo>
                    <a:pt x="3801" y="3152"/>
                  </a:lnTo>
                  <a:lnTo>
                    <a:pt x="3801" y="3150"/>
                  </a:lnTo>
                  <a:lnTo>
                    <a:pt x="3800" y="3147"/>
                  </a:lnTo>
                  <a:lnTo>
                    <a:pt x="3800" y="3145"/>
                  </a:lnTo>
                  <a:lnTo>
                    <a:pt x="3799" y="3143"/>
                  </a:lnTo>
                  <a:lnTo>
                    <a:pt x="3797" y="3142"/>
                  </a:lnTo>
                  <a:lnTo>
                    <a:pt x="3796" y="3142"/>
                  </a:lnTo>
                  <a:lnTo>
                    <a:pt x="3794" y="3140"/>
                  </a:lnTo>
                  <a:lnTo>
                    <a:pt x="3794" y="3138"/>
                  </a:lnTo>
                  <a:lnTo>
                    <a:pt x="3794" y="3135"/>
                  </a:lnTo>
                  <a:lnTo>
                    <a:pt x="3795" y="3134"/>
                  </a:lnTo>
                  <a:lnTo>
                    <a:pt x="3797" y="3132"/>
                  </a:lnTo>
                  <a:lnTo>
                    <a:pt x="3800" y="3130"/>
                  </a:lnTo>
                  <a:lnTo>
                    <a:pt x="3803" y="3131"/>
                  </a:lnTo>
                  <a:lnTo>
                    <a:pt x="3806" y="3133"/>
                  </a:lnTo>
                  <a:lnTo>
                    <a:pt x="3813" y="3142"/>
                  </a:lnTo>
                  <a:lnTo>
                    <a:pt x="3815" y="3145"/>
                  </a:lnTo>
                  <a:lnTo>
                    <a:pt x="3821" y="3147"/>
                  </a:lnTo>
                  <a:lnTo>
                    <a:pt x="3823" y="3150"/>
                  </a:lnTo>
                  <a:lnTo>
                    <a:pt x="3826" y="3151"/>
                  </a:lnTo>
                  <a:lnTo>
                    <a:pt x="3830" y="3148"/>
                  </a:lnTo>
                  <a:lnTo>
                    <a:pt x="3832" y="3143"/>
                  </a:lnTo>
                  <a:lnTo>
                    <a:pt x="3830" y="3139"/>
                  </a:lnTo>
                  <a:lnTo>
                    <a:pt x="3828" y="3137"/>
                  </a:lnTo>
                  <a:lnTo>
                    <a:pt x="3827" y="3135"/>
                  </a:lnTo>
                  <a:lnTo>
                    <a:pt x="3830" y="3134"/>
                  </a:lnTo>
                  <a:lnTo>
                    <a:pt x="3836" y="3139"/>
                  </a:lnTo>
                  <a:lnTo>
                    <a:pt x="3838" y="3140"/>
                  </a:lnTo>
                  <a:lnTo>
                    <a:pt x="3840" y="3138"/>
                  </a:lnTo>
                  <a:lnTo>
                    <a:pt x="3844" y="3129"/>
                  </a:lnTo>
                  <a:lnTo>
                    <a:pt x="3845" y="3128"/>
                  </a:lnTo>
                  <a:lnTo>
                    <a:pt x="3846" y="3127"/>
                  </a:lnTo>
                  <a:lnTo>
                    <a:pt x="3850" y="3123"/>
                  </a:lnTo>
                  <a:lnTo>
                    <a:pt x="3856" y="3123"/>
                  </a:lnTo>
                  <a:lnTo>
                    <a:pt x="3857" y="3122"/>
                  </a:lnTo>
                  <a:lnTo>
                    <a:pt x="3857" y="3121"/>
                  </a:lnTo>
                  <a:lnTo>
                    <a:pt x="3856" y="3119"/>
                  </a:lnTo>
                  <a:lnTo>
                    <a:pt x="3856" y="3118"/>
                  </a:lnTo>
                  <a:lnTo>
                    <a:pt x="3857" y="3116"/>
                  </a:lnTo>
                  <a:lnTo>
                    <a:pt x="3857" y="3113"/>
                  </a:lnTo>
                  <a:lnTo>
                    <a:pt x="3856" y="3111"/>
                  </a:lnTo>
                  <a:lnTo>
                    <a:pt x="3855" y="3109"/>
                  </a:lnTo>
                  <a:lnTo>
                    <a:pt x="3857" y="3109"/>
                  </a:lnTo>
                  <a:lnTo>
                    <a:pt x="3859" y="3110"/>
                  </a:lnTo>
                  <a:lnTo>
                    <a:pt x="3862" y="3112"/>
                  </a:lnTo>
                  <a:lnTo>
                    <a:pt x="3864" y="3114"/>
                  </a:lnTo>
                  <a:lnTo>
                    <a:pt x="3869" y="3125"/>
                  </a:lnTo>
                  <a:lnTo>
                    <a:pt x="3871" y="3126"/>
                  </a:lnTo>
                  <a:lnTo>
                    <a:pt x="3872" y="3124"/>
                  </a:lnTo>
                  <a:lnTo>
                    <a:pt x="3874" y="3121"/>
                  </a:lnTo>
                  <a:lnTo>
                    <a:pt x="3875" y="3117"/>
                  </a:lnTo>
                  <a:lnTo>
                    <a:pt x="3875" y="3115"/>
                  </a:lnTo>
                  <a:lnTo>
                    <a:pt x="3876" y="3111"/>
                  </a:lnTo>
                  <a:lnTo>
                    <a:pt x="3876" y="3109"/>
                  </a:lnTo>
                  <a:lnTo>
                    <a:pt x="3877" y="3108"/>
                  </a:lnTo>
                  <a:lnTo>
                    <a:pt x="3878" y="3107"/>
                  </a:lnTo>
                  <a:lnTo>
                    <a:pt x="3879" y="3106"/>
                  </a:lnTo>
                  <a:lnTo>
                    <a:pt x="3879" y="3104"/>
                  </a:lnTo>
                  <a:lnTo>
                    <a:pt x="3878" y="3102"/>
                  </a:lnTo>
                  <a:lnTo>
                    <a:pt x="3877" y="3101"/>
                  </a:lnTo>
                  <a:lnTo>
                    <a:pt x="3876" y="3099"/>
                  </a:lnTo>
                  <a:lnTo>
                    <a:pt x="3876" y="3098"/>
                  </a:lnTo>
                  <a:lnTo>
                    <a:pt x="3875" y="3097"/>
                  </a:lnTo>
                  <a:lnTo>
                    <a:pt x="3876" y="3095"/>
                  </a:lnTo>
                  <a:lnTo>
                    <a:pt x="3877" y="3094"/>
                  </a:lnTo>
                  <a:lnTo>
                    <a:pt x="3878" y="3093"/>
                  </a:lnTo>
                  <a:lnTo>
                    <a:pt x="3884" y="3095"/>
                  </a:lnTo>
                  <a:lnTo>
                    <a:pt x="3885" y="3097"/>
                  </a:lnTo>
                  <a:lnTo>
                    <a:pt x="3885" y="3098"/>
                  </a:lnTo>
                  <a:lnTo>
                    <a:pt x="3886" y="3098"/>
                  </a:lnTo>
                  <a:lnTo>
                    <a:pt x="3887" y="3103"/>
                  </a:lnTo>
                  <a:lnTo>
                    <a:pt x="3888" y="3104"/>
                  </a:lnTo>
                  <a:lnTo>
                    <a:pt x="3889" y="3105"/>
                  </a:lnTo>
                  <a:lnTo>
                    <a:pt x="3890" y="3105"/>
                  </a:lnTo>
                  <a:lnTo>
                    <a:pt x="3891" y="3105"/>
                  </a:lnTo>
                  <a:lnTo>
                    <a:pt x="3901" y="3109"/>
                  </a:lnTo>
                  <a:lnTo>
                    <a:pt x="3904" y="3109"/>
                  </a:lnTo>
                  <a:lnTo>
                    <a:pt x="3902" y="3104"/>
                  </a:lnTo>
                  <a:lnTo>
                    <a:pt x="3893" y="3092"/>
                  </a:lnTo>
                  <a:lnTo>
                    <a:pt x="3895" y="3093"/>
                  </a:lnTo>
                  <a:lnTo>
                    <a:pt x="3895" y="3089"/>
                  </a:lnTo>
                  <a:lnTo>
                    <a:pt x="3896" y="3088"/>
                  </a:lnTo>
                  <a:lnTo>
                    <a:pt x="3900" y="3093"/>
                  </a:lnTo>
                  <a:lnTo>
                    <a:pt x="3901" y="3094"/>
                  </a:lnTo>
                  <a:lnTo>
                    <a:pt x="3903" y="3095"/>
                  </a:lnTo>
                  <a:lnTo>
                    <a:pt x="3905" y="3096"/>
                  </a:lnTo>
                  <a:lnTo>
                    <a:pt x="3907" y="3096"/>
                  </a:lnTo>
                  <a:lnTo>
                    <a:pt x="3909" y="3095"/>
                  </a:lnTo>
                  <a:lnTo>
                    <a:pt x="3910" y="3092"/>
                  </a:lnTo>
                  <a:lnTo>
                    <a:pt x="3910" y="3086"/>
                  </a:lnTo>
                  <a:lnTo>
                    <a:pt x="3911" y="3084"/>
                  </a:lnTo>
                  <a:lnTo>
                    <a:pt x="3912" y="3085"/>
                  </a:lnTo>
                  <a:lnTo>
                    <a:pt x="3913" y="3087"/>
                  </a:lnTo>
                  <a:lnTo>
                    <a:pt x="3914" y="3089"/>
                  </a:lnTo>
                  <a:lnTo>
                    <a:pt x="3916" y="3087"/>
                  </a:lnTo>
                  <a:lnTo>
                    <a:pt x="3914" y="3084"/>
                  </a:lnTo>
                  <a:lnTo>
                    <a:pt x="3912" y="3081"/>
                  </a:lnTo>
                  <a:lnTo>
                    <a:pt x="3915" y="3079"/>
                  </a:lnTo>
                  <a:lnTo>
                    <a:pt x="3925" y="3075"/>
                  </a:lnTo>
                  <a:lnTo>
                    <a:pt x="3928" y="3071"/>
                  </a:lnTo>
                  <a:lnTo>
                    <a:pt x="3928" y="3070"/>
                  </a:lnTo>
                  <a:lnTo>
                    <a:pt x="3929" y="3069"/>
                  </a:lnTo>
                  <a:lnTo>
                    <a:pt x="3929" y="3068"/>
                  </a:lnTo>
                  <a:lnTo>
                    <a:pt x="3929" y="3066"/>
                  </a:lnTo>
                  <a:lnTo>
                    <a:pt x="3928" y="3065"/>
                  </a:lnTo>
                  <a:lnTo>
                    <a:pt x="3925" y="3064"/>
                  </a:lnTo>
                  <a:lnTo>
                    <a:pt x="3925" y="3063"/>
                  </a:lnTo>
                  <a:lnTo>
                    <a:pt x="3924" y="3061"/>
                  </a:lnTo>
                  <a:lnTo>
                    <a:pt x="3922" y="3059"/>
                  </a:lnTo>
                  <a:lnTo>
                    <a:pt x="3920" y="3058"/>
                  </a:lnTo>
                  <a:lnTo>
                    <a:pt x="3918" y="3058"/>
                  </a:lnTo>
                  <a:lnTo>
                    <a:pt x="3918" y="3056"/>
                  </a:lnTo>
                  <a:lnTo>
                    <a:pt x="3925" y="3054"/>
                  </a:lnTo>
                  <a:lnTo>
                    <a:pt x="3928" y="3052"/>
                  </a:lnTo>
                  <a:lnTo>
                    <a:pt x="3929" y="3046"/>
                  </a:lnTo>
                  <a:lnTo>
                    <a:pt x="3929" y="3047"/>
                  </a:lnTo>
                  <a:lnTo>
                    <a:pt x="3929" y="3048"/>
                  </a:lnTo>
                  <a:lnTo>
                    <a:pt x="3930" y="3048"/>
                  </a:lnTo>
                  <a:lnTo>
                    <a:pt x="3930" y="3048"/>
                  </a:lnTo>
                  <a:lnTo>
                    <a:pt x="3931" y="3045"/>
                  </a:lnTo>
                  <a:lnTo>
                    <a:pt x="3930" y="3041"/>
                  </a:lnTo>
                  <a:lnTo>
                    <a:pt x="3930" y="3039"/>
                  </a:lnTo>
                  <a:lnTo>
                    <a:pt x="3929" y="3039"/>
                  </a:lnTo>
                  <a:lnTo>
                    <a:pt x="3925" y="3038"/>
                  </a:lnTo>
                  <a:lnTo>
                    <a:pt x="3908" y="3045"/>
                  </a:lnTo>
                  <a:lnTo>
                    <a:pt x="3906" y="3045"/>
                  </a:lnTo>
                  <a:lnTo>
                    <a:pt x="3906" y="3039"/>
                  </a:lnTo>
                  <a:lnTo>
                    <a:pt x="3907" y="3036"/>
                  </a:lnTo>
                  <a:lnTo>
                    <a:pt x="3910" y="3034"/>
                  </a:lnTo>
                  <a:lnTo>
                    <a:pt x="3913" y="3033"/>
                  </a:lnTo>
                  <a:lnTo>
                    <a:pt x="3916" y="3032"/>
                  </a:lnTo>
                  <a:lnTo>
                    <a:pt x="3932" y="3016"/>
                  </a:lnTo>
                  <a:lnTo>
                    <a:pt x="3935" y="3015"/>
                  </a:lnTo>
                  <a:lnTo>
                    <a:pt x="3940" y="3014"/>
                  </a:lnTo>
                  <a:lnTo>
                    <a:pt x="3944" y="3012"/>
                  </a:lnTo>
                  <a:lnTo>
                    <a:pt x="3945" y="3011"/>
                  </a:lnTo>
                  <a:lnTo>
                    <a:pt x="3945" y="3008"/>
                  </a:lnTo>
                  <a:lnTo>
                    <a:pt x="3946" y="3005"/>
                  </a:lnTo>
                  <a:lnTo>
                    <a:pt x="3947" y="3004"/>
                  </a:lnTo>
                  <a:lnTo>
                    <a:pt x="3952" y="3005"/>
                  </a:lnTo>
                  <a:lnTo>
                    <a:pt x="3958" y="3010"/>
                  </a:lnTo>
                  <a:lnTo>
                    <a:pt x="3964" y="3014"/>
                  </a:lnTo>
                  <a:lnTo>
                    <a:pt x="3969" y="3009"/>
                  </a:lnTo>
                  <a:lnTo>
                    <a:pt x="3967" y="3007"/>
                  </a:lnTo>
                  <a:lnTo>
                    <a:pt x="3967" y="3005"/>
                  </a:lnTo>
                  <a:lnTo>
                    <a:pt x="3967" y="3002"/>
                  </a:lnTo>
                  <a:lnTo>
                    <a:pt x="3967" y="2998"/>
                  </a:lnTo>
                  <a:lnTo>
                    <a:pt x="3966" y="2995"/>
                  </a:lnTo>
                  <a:lnTo>
                    <a:pt x="3961" y="2995"/>
                  </a:lnTo>
                  <a:lnTo>
                    <a:pt x="3960" y="2992"/>
                  </a:lnTo>
                  <a:lnTo>
                    <a:pt x="3963" y="2991"/>
                  </a:lnTo>
                  <a:lnTo>
                    <a:pt x="3970" y="2993"/>
                  </a:lnTo>
                  <a:lnTo>
                    <a:pt x="3970" y="2991"/>
                  </a:lnTo>
                  <a:lnTo>
                    <a:pt x="3968" y="2987"/>
                  </a:lnTo>
                  <a:lnTo>
                    <a:pt x="3968" y="2984"/>
                  </a:lnTo>
                  <a:lnTo>
                    <a:pt x="3970" y="2983"/>
                  </a:lnTo>
                  <a:lnTo>
                    <a:pt x="3975" y="2989"/>
                  </a:lnTo>
                  <a:lnTo>
                    <a:pt x="3978" y="2992"/>
                  </a:lnTo>
                  <a:lnTo>
                    <a:pt x="3981" y="2993"/>
                  </a:lnTo>
                  <a:lnTo>
                    <a:pt x="3982" y="2989"/>
                  </a:lnTo>
                  <a:lnTo>
                    <a:pt x="3983" y="2988"/>
                  </a:lnTo>
                  <a:lnTo>
                    <a:pt x="3988" y="2987"/>
                  </a:lnTo>
                  <a:lnTo>
                    <a:pt x="3990" y="2986"/>
                  </a:lnTo>
                  <a:lnTo>
                    <a:pt x="3992" y="2983"/>
                  </a:lnTo>
                  <a:lnTo>
                    <a:pt x="3992" y="2983"/>
                  </a:lnTo>
                  <a:lnTo>
                    <a:pt x="3994" y="2984"/>
                  </a:lnTo>
                  <a:lnTo>
                    <a:pt x="3994" y="2986"/>
                  </a:lnTo>
                  <a:lnTo>
                    <a:pt x="3994" y="2988"/>
                  </a:lnTo>
                  <a:lnTo>
                    <a:pt x="3995" y="2990"/>
                  </a:lnTo>
                  <a:lnTo>
                    <a:pt x="3996" y="2991"/>
                  </a:lnTo>
                  <a:lnTo>
                    <a:pt x="4002" y="2989"/>
                  </a:lnTo>
                  <a:lnTo>
                    <a:pt x="4003" y="2988"/>
                  </a:lnTo>
                  <a:lnTo>
                    <a:pt x="4003" y="2985"/>
                  </a:lnTo>
                  <a:lnTo>
                    <a:pt x="4003" y="2980"/>
                  </a:lnTo>
                  <a:lnTo>
                    <a:pt x="4002" y="2977"/>
                  </a:lnTo>
                  <a:lnTo>
                    <a:pt x="4003" y="2976"/>
                  </a:lnTo>
                  <a:lnTo>
                    <a:pt x="4003" y="2975"/>
                  </a:lnTo>
                  <a:lnTo>
                    <a:pt x="4003" y="2974"/>
                  </a:lnTo>
                  <a:lnTo>
                    <a:pt x="4003" y="2973"/>
                  </a:lnTo>
                  <a:lnTo>
                    <a:pt x="4000" y="2971"/>
                  </a:lnTo>
                  <a:lnTo>
                    <a:pt x="3999" y="2969"/>
                  </a:lnTo>
                  <a:lnTo>
                    <a:pt x="4000" y="2968"/>
                  </a:lnTo>
                  <a:lnTo>
                    <a:pt x="4007" y="2968"/>
                  </a:lnTo>
                  <a:lnTo>
                    <a:pt x="4018" y="2965"/>
                  </a:lnTo>
                  <a:lnTo>
                    <a:pt x="4020" y="2963"/>
                  </a:lnTo>
                  <a:lnTo>
                    <a:pt x="4021" y="2960"/>
                  </a:lnTo>
                  <a:lnTo>
                    <a:pt x="4016" y="2956"/>
                  </a:lnTo>
                  <a:lnTo>
                    <a:pt x="4015" y="2952"/>
                  </a:lnTo>
                  <a:lnTo>
                    <a:pt x="4015" y="2948"/>
                  </a:lnTo>
                  <a:lnTo>
                    <a:pt x="4016" y="2944"/>
                  </a:lnTo>
                  <a:lnTo>
                    <a:pt x="4018" y="2940"/>
                  </a:lnTo>
                  <a:lnTo>
                    <a:pt x="4019" y="2937"/>
                  </a:lnTo>
                  <a:lnTo>
                    <a:pt x="4023" y="2936"/>
                  </a:lnTo>
                  <a:lnTo>
                    <a:pt x="4025" y="2939"/>
                  </a:lnTo>
                  <a:lnTo>
                    <a:pt x="4028" y="2942"/>
                  </a:lnTo>
                  <a:lnTo>
                    <a:pt x="4031" y="2944"/>
                  </a:lnTo>
                  <a:lnTo>
                    <a:pt x="4032" y="2944"/>
                  </a:lnTo>
                  <a:lnTo>
                    <a:pt x="4039" y="2948"/>
                  </a:lnTo>
                  <a:lnTo>
                    <a:pt x="4042" y="2952"/>
                  </a:lnTo>
                  <a:lnTo>
                    <a:pt x="4043" y="2952"/>
                  </a:lnTo>
                  <a:lnTo>
                    <a:pt x="4044" y="2952"/>
                  </a:lnTo>
                  <a:lnTo>
                    <a:pt x="4045" y="2952"/>
                  </a:lnTo>
                  <a:lnTo>
                    <a:pt x="4048" y="2951"/>
                  </a:lnTo>
                  <a:lnTo>
                    <a:pt x="4052" y="2950"/>
                  </a:lnTo>
                  <a:lnTo>
                    <a:pt x="4053" y="2949"/>
                  </a:lnTo>
                  <a:lnTo>
                    <a:pt x="4054" y="2946"/>
                  </a:lnTo>
                  <a:lnTo>
                    <a:pt x="4053" y="2942"/>
                  </a:lnTo>
                  <a:lnTo>
                    <a:pt x="4050" y="2938"/>
                  </a:lnTo>
                  <a:lnTo>
                    <a:pt x="4048" y="2937"/>
                  </a:lnTo>
                  <a:lnTo>
                    <a:pt x="4048" y="2935"/>
                  </a:lnTo>
                  <a:lnTo>
                    <a:pt x="4049" y="2935"/>
                  </a:lnTo>
                  <a:lnTo>
                    <a:pt x="4053" y="2937"/>
                  </a:lnTo>
                  <a:lnTo>
                    <a:pt x="4050" y="2931"/>
                  </a:lnTo>
                  <a:lnTo>
                    <a:pt x="4050" y="2929"/>
                  </a:lnTo>
                  <a:lnTo>
                    <a:pt x="4051" y="2928"/>
                  </a:lnTo>
                  <a:lnTo>
                    <a:pt x="4053" y="2928"/>
                  </a:lnTo>
                  <a:lnTo>
                    <a:pt x="4057" y="2929"/>
                  </a:lnTo>
                  <a:lnTo>
                    <a:pt x="4061" y="2929"/>
                  </a:lnTo>
                  <a:lnTo>
                    <a:pt x="4063" y="2928"/>
                  </a:lnTo>
                  <a:lnTo>
                    <a:pt x="4064" y="2926"/>
                  </a:lnTo>
                  <a:lnTo>
                    <a:pt x="4063" y="2924"/>
                  </a:lnTo>
                  <a:lnTo>
                    <a:pt x="4060" y="2919"/>
                  </a:lnTo>
                  <a:lnTo>
                    <a:pt x="4073" y="2921"/>
                  </a:lnTo>
                  <a:lnTo>
                    <a:pt x="4078" y="2920"/>
                  </a:lnTo>
                  <a:lnTo>
                    <a:pt x="4081" y="2916"/>
                  </a:lnTo>
                  <a:lnTo>
                    <a:pt x="4080" y="2912"/>
                  </a:lnTo>
                  <a:lnTo>
                    <a:pt x="4075" y="2903"/>
                  </a:lnTo>
                  <a:lnTo>
                    <a:pt x="4079" y="2903"/>
                  </a:lnTo>
                  <a:lnTo>
                    <a:pt x="4082" y="2902"/>
                  </a:lnTo>
                  <a:lnTo>
                    <a:pt x="4084" y="2899"/>
                  </a:lnTo>
                  <a:lnTo>
                    <a:pt x="4086" y="2893"/>
                  </a:lnTo>
                  <a:lnTo>
                    <a:pt x="4085" y="2890"/>
                  </a:lnTo>
                  <a:lnTo>
                    <a:pt x="4087" y="2888"/>
                  </a:lnTo>
                  <a:lnTo>
                    <a:pt x="4092" y="2887"/>
                  </a:lnTo>
                  <a:lnTo>
                    <a:pt x="4103" y="2887"/>
                  </a:lnTo>
                  <a:lnTo>
                    <a:pt x="4106" y="2888"/>
                  </a:lnTo>
                  <a:lnTo>
                    <a:pt x="4111" y="2892"/>
                  </a:lnTo>
                  <a:lnTo>
                    <a:pt x="4114" y="2893"/>
                  </a:lnTo>
                  <a:lnTo>
                    <a:pt x="4115" y="2893"/>
                  </a:lnTo>
                  <a:lnTo>
                    <a:pt x="4116" y="2892"/>
                  </a:lnTo>
                  <a:lnTo>
                    <a:pt x="4117" y="2891"/>
                  </a:lnTo>
                  <a:lnTo>
                    <a:pt x="4118" y="2890"/>
                  </a:lnTo>
                  <a:lnTo>
                    <a:pt x="4119" y="2889"/>
                  </a:lnTo>
                  <a:lnTo>
                    <a:pt x="4119" y="2886"/>
                  </a:lnTo>
                  <a:lnTo>
                    <a:pt x="4120" y="2884"/>
                  </a:lnTo>
                  <a:lnTo>
                    <a:pt x="4122" y="2881"/>
                  </a:lnTo>
                  <a:lnTo>
                    <a:pt x="4125" y="2879"/>
                  </a:lnTo>
                  <a:lnTo>
                    <a:pt x="4127" y="2879"/>
                  </a:lnTo>
                  <a:lnTo>
                    <a:pt x="4129" y="2880"/>
                  </a:lnTo>
                  <a:lnTo>
                    <a:pt x="4130" y="2882"/>
                  </a:lnTo>
                  <a:lnTo>
                    <a:pt x="4130" y="2884"/>
                  </a:lnTo>
                  <a:lnTo>
                    <a:pt x="4130" y="2887"/>
                  </a:lnTo>
                  <a:lnTo>
                    <a:pt x="4132" y="2888"/>
                  </a:lnTo>
                  <a:lnTo>
                    <a:pt x="4137" y="2889"/>
                  </a:lnTo>
                  <a:lnTo>
                    <a:pt x="4139" y="2887"/>
                  </a:lnTo>
                  <a:lnTo>
                    <a:pt x="4141" y="2883"/>
                  </a:lnTo>
                  <a:lnTo>
                    <a:pt x="4142" y="2879"/>
                  </a:lnTo>
                  <a:lnTo>
                    <a:pt x="4141" y="2877"/>
                  </a:lnTo>
                  <a:lnTo>
                    <a:pt x="4141" y="2876"/>
                  </a:lnTo>
                  <a:lnTo>
                    <a:pt x="4135" y="2870"/>
                  </a:lnTo>
                  <a:lnTo>
                    <a:pt x="4134" y="2868"/>
                  </a:lnTo>
                  <a:lnTo>
                    <a:pt x="4138" y="2867"/>
                  </a:lnTo>
                  <a:lnTo>
                    <a:pt x="4147" y="2875"/>
                  </a:lnTo>
                  <a:lnTo>
                    <a:pt x="4150" y="2875"/>
                  </a:lnTo>
                  <a:lnTo>
                    <a:pt x="4151" y="2870"/>
                  </a:lnTo>
                  <a:lnTo>
                    <a:pt x="4151" y="2863"/>
                  </a:lnTo>
                  <a:lnTo>
                    <a:pt x="4148" y="2850"/>
                  </a:lnTo>
                  <a:lnTo>
                    <a:pt x="4150" y="2852"/>
                  </a:lnTo>
                  <a:lnTo>
                    <a:pt x="4152" y="2854"/>
                  </a:lnTo>
                  <a:lnTo>
                    <a:pt x="4152" y="2856"/>
                  </a:lnTo>
                  <a:lnTo>
                    <a:pt x="4152" y="2858"/>
                  </a:lnTo>
                  <a:lnTo>
                    <a:pt x="4152" y="2860"/>
                  </a:lnTo>
                  <a:lnTo>
                    <a:pt x="4153" y="2862"/>
                  </a:lnTo>
                  <a:lnTo>
                    <a:pt x="4153" y="2863"/>
                  </a:lnTo>
                  <a:lnTo>
                    <a:pt x="4155" y="2865"/>
                  </a:lnTo>
                  <a:lnTo>
                    <a:pt x="4158" y="2867"/>
                  </a:lnTo>
                  <a:lnTo>
                    <a:pt x="4160" y="2869"/>
                  </a:lnTo>
                  <a:lnTo>
                    <a:pt x="4162" y="2875"/>
                  </a:lnTo>
                  <a:lnTo>
                    <a:pt x="4164" y="2877"/>
                  </a:lnTo>
                  <a:lnTo>
                    <a:pt x="4165" y="2876"/>
                  </a:lnTo>
                  <a:lnTo>
                    <a:pt x="4166" y="2871"/>
                  </a:lnTo>
                  <a:lnTo>
                    <a:pt x="4166" y="2868"/>
                  </a:lnTo>
                  <a:lnTo>
                    <a:pt x="4164" y="2866"/>
                  </a:lnTo>
                  <a:lnTo>
                    <a:pt x="4164" y="2863"/>
                  </a:lnTo>
                  <a:lnTo>
                    <a:pt x="4165" y="2859"/>
                  </a:lnTo>
                  <a:lnTo>
                    <a:pt x="4172" y="2866"/>
                  </a:lnTo>
                  <a:lnTo>
                    <a:pt x="4176" y="2867"/>
                  </a:lnTo>
                  <a:lnTo>
                    <a:pt x="4178" y="2864"/>
                  </a:lnTo>
                  <a:lnTo>
                    <a:pt x="4177" y="2861"/>
                  </a:lnTo>
                  <a:lnTo>
                    <a:pt x="4171" y="2855"/>
                  </a:lnTo>
                  <a:lnTo>
                    <a:pt x="4169" y="2852"/>
                  </a:lnTo>
                  <a:lnTo>
                    <a:pt x="4171" y="2851"/>
                  </a:lnTo>
                  <a:lnTo>
                    <a:pt x="4172" y="2851"/>
                  </a:lnTo>
                  <a:lnTo>
                    <a:pt x="4175" y="2853"/>
                  </a:lnTo>
                  <a:lnTo>
                    <a:pt x="4179" y="2853"/>
                  </a:lnTo>
                  <a:lnTo>
                    <a:pt x="4182" y="2852"/>
                  </a:lnTo>
                  <a:lnTo>
                    <a:pt x="4185" y="2848"/>
                  </a:lnTo>
                  <a:lnTo>
                    <a:pt x="4185" y="2843"/>
                  </a:lnTo>
                  <a:lnTo>
                    <a:pt x="4182" y="2840"/>
                  </a:lnTo>
                  <a:lnTo>
                    <a:pt x="4176" y="2839"/>
                  </a:lnTo>
                  <a:lnTo>
                    <a:pt x="4180" y="2837"/>
                  </a:lnTo>
                  <a:lnTo>
                    <a:pt x="4187" y="2836"/>
                  </a:lnTo>
                  <a:lnTo>
                    <a:pt x="4190" y="2834"/>
                  </a:lnTo>
                  <a:lnTo>
                    <a:pt x="4186" y="2827"/>
                  </a:lnTo>
                  <a:lnTo>
                    <a:pt x="4185" y="2825"/>
                  </a:lnTo>
                  <a:lnTo>
                    <a:pt x="4184" y="2825"/>
                  </a:lnTo>
                  <a:lnTo>
                    <a:pt x="4183" y="2825"/>
                  </a:lnTo>
                  <a:lnTo>
                    <a:pt x="4182" y="2826"/>
                  </a:lnTo>
                  <a:lnTo>
                    <a:pt x="4181" y="2828"/>
                  </a:lnTo>
                  <a:lnTo>
                    <a:pt x="4181" y="2829"/>
                  </a:lnTo>
                  <a:lnTo>
                    <a:pt x="4180" y="2830"/>
                  </a:lnTo>
                  <a:lnTo>
                    <a:pt x="4175" y="2830"/>
                  </a:lnTo>
                  <a:lnTo>
                    <a:pt x="4173" y="2831"/>
                  </a:lnTo>
                  <a:lnTo>
                    <a:pt x="4173" y="2834"/>
                  </a:lnTo>
                  <a:lnTo>
                    <a:pt x="4172" y="2835"/>
                  </a:lnTo>
                  <a:lnTo>
                    <a:pt x="4169" y="2835"/>
                  </a:lnTo>
                  <a:lnTo>
                    <a:pt x="4167" y="2836"/>
                  </a:lnTo>
                  <a:lnTo>
                    <a:pt x="4166" y="2837"/>
                  </a:lnTo>
                  <a:lnTo>
                    <a:pt x="4165" y="2838"/>
                  </a:lnTo>
                  <a:lnTo>
                    <a:pt x="4164" y="2839"/>
                  </a:lnTo>
                  <a:lnTo>
                    <a:pt x="4162" y="2839"/>
                  </a:lnTo>
                  <a:lnTo>
                    <a:pt x="4164" y="2837"/>
                  </a:lnTo>
                  <a:lnTo>
                    <a:pt x="4164" y="2836"/>
                  </a:lnTo>
                  <a:lnTo>
                    <a:pt x="4163" y="2834"/>
                  </a:lnTo>
                  <a:lnTo>
                    <a:pt x="4162" y="2833"/>
                  </a:lnTo>
                  <a:lnTo>
                    <a:pt x="4167" y="2830"/>
                  </a:lnTo>
                  <a:lnTo>
                    <a:pt x="4168" y="2827"/>
                  </a:lnTo>
                  <a:lnTo>
                    <a:pt x="4170" y="2825"/>
                  </a:lnTo>
                  <a:lnTo>
                    <a:pt x="4176" y="2822"/>
                  </a:lnTo>
                  <a:lnTo>
                    <a:pt x="4179" y="2822"/>
                  </a:lnTo>
                  <a:lnTo>
                    <a:pt x="4180" y="2821"/>
                  </a:lnTo>
                  <a:lnTo>
                    <a:pt x="4182" y="2819"/>
                  </a:lnTo>
                  <a:lnTo>
                    <a:pt x="4182" y="2818"/>
                  </a:lnTo>
                  <a:lnTo>
                    <a:pt x="4182" y="2818"/>
                  </a:lnTo>
                  <a:lnTo>
                    <a:pt x="4182" y="2816"/>
                  </a:lnTo>
                  <a:lnTo>
                    <a:pt x="4194" y="2816"/>
                  </a:lnTo>
                  <a:lnTo>
                    <a:pt x="4197" y="2816"/>
                  </a:lnTo>
                  <a:lnTo>
                    <a:pt x="4202" y="2812"/>
                  </a:lnTo>
                  <a:lnTo>
                    <a:pt x="4203" y="2812"/>
                  </a:lnTo>
                  <a:lnTo>
                    <a:pt x="4204" y="2811"/>
                  </a:lnTo>
                  <a:lnTo>
                    <a:pt x="4203" y="2809"/>
                  </a:lnTo>
                  <a:lnTo>
                    <a:pt x="4201" y="2807"/>
                  </a:lnTo>
                  <a:lnTo>
                    <a:pt x="4200" y="2806"/>
                  </a:lnTo>
                  <a:lnTo>
                    <a:pt x="4197" y="2806"/>
                  </a:lnTo>
                  <a:lnTo>
                    <a:pt x="4196" y="2806"/>
                  </a:lnTo>
                  <a:lnTo>
                    <a:pt x="4196" y="2805"/>
                  </a:lnTo>
                  <a:lnTo>
                    <a:pt x="4196" y="2804"/>
                  </a:lnTo>
                  <a:lnTo>
                    <a:pt x="4196" y="2803"/>
                  </a:lnTo>
                  <a:lnTo>
                    <a:pt x="4195" y="2800"/>
                  </a:lnTo>
                  <a:lnTo>
                    <a:pt x="4193" y="2793"/>
                  </a:lnTo>
                  <a:lnTo>
                    <a:pt x="4191" y="2791"/>
                  </a:lnTo>
                  <a:lnTo>
                    <a:pt x="4195" y="2787"/>
                  </a:lnTo>
                  <a:lnTo>
                    <a:pt x="4199" y="2787"/>
                  </a:lnTo>
                  <a:lnTo>
                    <a:pt x="4204" y="2788"/>
                  </a:lnTo>
                  <a:lnTo>
                    <a:pt x="4208" y="2788"/>
                  </a:lnTo>
                  <a:lnTo>
                    <a:pt x="4209" y="2787"/>
                  </a:lnTo>
                  <a:lnTo>
                    <a:pt x="4210" y="2786"/>
                  </a:lnTo>
                  <a:lnTo>
                    <a:pt x="4212" y="2784"/>
                  </a:lnTo>
                  <a:lnTo>
                    <a:pt x="4212" y="2782"/>
                  </a:lnTo>
                  <a:lnTo>
                    <a:pt x="4211" y="2781"/>
                  </a:lnTo>
                  <a:lnTo>
                    <a:pt x="4208" y="2780"/>
                  </a:lnTo>
                  <a:lnTo>
                    <a:pt x="4207" y="2779"/>
                  </a:lnTo>
                  <a:lnTo>
                    <a:pt x="4208" y="2778"/>
                  </a:lnTo>
                  <a:lnTo>
                    <a:pt x="4209" y="2778"/>
                  </a:lnTo>
                  <a:lnTo>
                    <a:pt x="4210" y="2779"/>
                  </a:lnTo>
                  <a:lnTo>
                    <a:pt x="4211" y="2779"/>
                  </a:lnTo>
                  <a:lnTo>
                    <a:pt x="4212" y="2779"/>
                  </a:lnTo>
                  <a:lnTo>
                    <a:pt x="4212" y="2778"/>
                  </a:lnTo>
                  <a:lnTo>
                    <a:pt x="4212" y="2777"/>
                  </a:lnTo>
                  <a:lnTo>
                    <a:pt x="4213" y="2774"/>
                  </a:lnTo>
                  <a:lnTo>
                    <a:pt x="4214" y="2771"/>
                  </a:lnTo>
                  <a:lnTo>
                    <a:pt x="4215" y="2769"/>
                  </a:lnTo>
                  <a:lnTo>
                    <a:pt x="4215" y="2768"/>
                  </a:lnTo>
                  <a:lnTo>
                    <a:pt x="4214" y="2767"/>
                  </a:lnTo>
                  <a:lnTo>
                    <a:pt x="4214" y="2766"/>
                  </a:lnTo>
                  <a:lnTo>
                    <a:pt x="4214" y="2764"/>
                  </a:lnTo>
                  <a:lnTo>
                    <a:pt x="4215" y="2761"/>
                  </a:lnTo>
                  <a:lnTo>
                    <a:pt x="4219" y="2760"/>
                  </a:lnTo>
                  <a:lnTo>
                    <a:pt x="4227" y="2761"/>
                  </a:lnTo>
                  <a:lnTo>
                    <a:pt x="4239" y="2760"/>
                  </a:lnTo>
                  <a:lnTo>
                    <a:pt x="4245" y="2757"/>
                  </a:lnTo>
                  <a:lnTo>
                    <a:pt x="4248" y="2755"/>
                  </a:lnTo>
                  <a:lnTo>
                    <a:pt x="4250" y="2752"/>
                  </a:lnTo>
                  <a:lnTo>
                    <a:pt x="4251" y="2747"/>
                  </a:lnTo>
                  <a:lnTo>
                    <a:pt x="4251" y="2745"/>
                  </a:lnTo>
                  <a:lnTo>
                    <a:pt x="4253" y="2744"/>
                  </a:lnTo>
                  <a:lnTo>
                    <a:pt x="4257" y="2743"/>
                  </a:lnTo>
                  <a:lnTo>
                    <a:pt x="4267" y="2735"/>
                  </a:lnTo>
                  <a:lnTo>
                    <a:pt x="4268" y="2733"/>
                  </a:lnTo>
                  <a:lnTo>
                    <a:pt x="4270" y="2729"/>
                  </a:lnTo>
                  <a:lnTo>
                    <a:pt x="4271" y="2725"/>
                  </a:lnTo>
                  <a:lnTo>
                    <a:pt x="4273" y="2715"/>
                  </a:lnTo>
                  <a:lnTo>
                    <a:pt x="4275" y="2711"/>
                  </a:lnTo>
                  <a:lnTo>
                    <a:pt x="4278" y="2709"/>
                  </a:lnTo>
                  <a:lnTo>
                    <a:pt x="4283" y="2711"/>
                  </a:lnTo>
                  <a:lnTo>
                    <a:pt x="4286" y="2708"/>
                  </a:lnTo>
                  <a:lnTo>
                    <a:pt x="4286" y="2706"/>
                  </a:lnTo>
                  <a:lnTo>
                    <a:pt x="4285" y="2705"/>
                  </a:lnTo>
                  <a:lnTo>
                    <a:pt x="4278" y="2707"/>
                  </a:lnTo>
                  <a:lnTo>
                    <a:pt x="4276" y="2706"/>
                  </a:lnTo>
                  <a:lnTo>
                    <a:pt x="4275" y="2705"/>
                  </a:lnTo>
                  <a:lnTo>
                    <a:pt x="4281" y="2704"/>
                  </a:lnTo>
                  <a:lnTo>
                    <a:pt x="4282" y="2703"/>
                  </a:lnTo>
                  <a:lnTo>
                    <a:pt x="4282" y="2702"/>
                  </a:lnTo>
                  <a:lnTo>
                    <a:pt x="4280" y="2701"/>
                  </a:lnTo>
                  <a:lnTo>
                    <a:pt x="4279" y="2700"/>
                  </a:lnTo>
                  <a:lnTo>
                    <a:pt x="4278" y="2696"/>
                  </a:lnTo>
                  <a:lnTo>
                    <a:pt x="4278" y="2694"/>
                  </a:lnTo>
                  <a:lnTo>
                    <a:pt x="4278" y="2693"/>
                  </a:lnTo>
                  <a:lnTo>
                    <a:pt x="4278" y="2692"/>
                  </a:lnTo>
                  <a:lnTo>
                    <a:pt x="4277" y="2691"/>
                  </a:lnTo>
                  <a:lnTo>
                    <a:pt x="4274" y="2691"/>
                  </a:lnTo>
                  <a:lnTo>
                    <a:pt x="4273" y="2690"/>
                  </a:lnTo>
                  <a:lnTo>
                    <a:pt x="4269" y="2683"/>
                  </a:lnTo>
                  <a:lnTo>
                    <a:pt x="4267" y="2682"/>
                  </a:lnTo>
                  <a:lnTo>
                    <a:pt x="4263" y="2679"/>
                  </a:lnTo>
                  <a:lnTo>
                    <a:pt x="4261" y="2677"/>
                  </a:lnTo>
                  <a:lnTo>
                    <a:pt x="4260" y="2677"/>
                  </a:lnTo>
                  <a:lnTo>
                    <a:pt x="4258" y="2679"/>
                  </a:lnTo>
                  <a:lnTo>
                    <a:pt x="4257" y="2680"/>
                  </a:lnTo>
                  <a:lnTo>
                    <a:pt x="4255" y="2680"/>
                  </a:lnTo>
                  <a:lnTo>
                    <a:pt x="4253" y="2680"/>
                  </a:lnTo>
                  <a:lnTo>
                    <a:pt x="4251" y="2679"/>
                  </a:lnTo>
                  <a:lnTo>
                    <a:pt x="4250" y="2678"/>
                  </a:lnTo>
                  <a:lnTo>
                    <a:pt x="4246" y="2675"/>
                  </a:lnTo>
                  <a:lnTo>
                    <a:pt x="4245" y="2674"/>
                  </a:lnTo>
                  <a:lnTo>
                    <a:pt x="4242" y="2669"/>
                  </a:lnTo>
                  <a:lnTo>
                    <a:pt x="4241" y="2666"/>
                  </a:lnTo>
                  <a:lnTo>
                    <a:pt x="4238" y="2664"/>
                  </a:lnTo>
                  <a:lnTo>
                    <a:pt x="4236" y="2662"/>
                  </a:lnTo>
                  <a:lnTo>
                    <a:pt x="4225" y="2662"/>
                  </a:lnTo>
                  <a:lnTo>
                    <a:pt x="4224" y="2662"/>
                  </a:lnTo>
                  <a:lnTo>
                    <a:pt x="4222" y="2663"/>
                  </a:lnTo>
                  <a:lnTo>
                    <a:pt x="4215" y="2664"/>
                  </a:lnTo>
                  <a:lnTo>
                    <a:pt x="4201" y="2660"/>
                  </a:lnTo>
                  <a:lnTo>
                    <a:pt x="4195" y="2662"/>
                  </a:lnTo>
                  <a:lnTo>
                    <a:pt x="4192" y="2665"/>
                  </a:lnTo>
                  <a:lnTo>
                    <a:pt x="4190" y="2668"/>
                  </a:lnTo>
                  <a:lnTo>
                    <a:pt x="4188" y="2671"/>
                  </a:lnTo>
                  <a:lnTo>
                    <a:pt x="4185" y="2672"/>
                  </a:lnTo>
                  <a:lnTo>
                    <a:pt x="4183" y="2670"/>
                  </a:lnTo>
                  <a:lnTo>
                    <a:pt x="4182" y="2666"/>
                  </a:lnTo>
                  <a:lnTo>
                    <a:pt x="4182" y="2661"/>
                  </a:lnTo>
                  <a:lnTo>
                    <a:pt x="4184" y="2659"/>
                  </a:lnTo>
                  <a:lnTo>
                    <a:pt x="4184" y="2658"/>
                  </a:lnTo>
                  <a:lnTo>
                    <a:pt x="4183" y="2657"/>
                  </a:lnTo>
                  <a:lnTo>
                    <a:pt x="4182" y="2656"/>
                  </a:lnTo>
                  <a:lnTo>
                    <a:pt x="4184" y="2655"/>
                  </a:lnTo>
                  <a:lnTo>
                    <a:pt x="4185" y="2652"/>
                  </a:lnTo>
                  <a:lnTo>
                    <a:pt x="4184" y="2650"/>
                  </a:lnTo>
                  <a:lnTo>
                    <a:pt x="4182" y="2649"/>
                  </a:lnTo>
                  <a:lnTo>
                    <a:pt x="4178" y="2650"/>
                  </a:lnTo>
                  <a:lnTo>
                    <a:pt x="4176" y="2650"/>
                  </a:lnTo>
                  <a:lnTo>
                    <a:pt x="4175" y="2646"/>
                  </a:lnTo>
                  <a:lnTo>
                    <a:pt x="4176" y="2645"/>
                  </a:lnTo>
                  <a:lnTo>
                    <a:pt x="4177" y="2645"/>
                  </a:lnTo>
                  <a:lnTo>
                    <a:pt x="4178" y="2644"/>
                  </a:lnTo>
                  <a:lnTo>
                    <a:pt x="4179" y="2643"/>
                  </a:lnTo>
                  <a:lnTo>
                    <a:pt x="4179" y="2642"/>
                  </a:lnTo>
                  <a:lnTo>
                    <a:pt x="4176" y="2641"/>
                  </a:lnTo>
                  <a:lnTo>
                    <a:pt x="4179" y="2641"/>
                  </a:lnTo>
                  <a:lnTo>
                    <a:pt x="4182" y="2640"/>
                  </a:lnTo>
                  <a:lnTo>
                    <a:pt x="4184" y="2638"/>
                  </a:lnTo>
                  <a:lnTo>
                    <a:pt x="4183" y="2634"/>
                  </a:lnTo>
                  <a:lnTo>
                    <a:pt x="4188" y="2634"/>
                  </a:lnTo>
                  <a:lnTo>
                    <a:pt x="4189" y="2633"/>
                  </a:lnTo>
                  <a:lnTo>
                    <a:pt x="4190" y="2629"/>
                  </a:lnTo>
                  <a:lnTo>
                    <a:pt x="4188" y="2629"/>
                  </a:lnTo>
                  <a:lnTo>
                    <a:pt x="4187" y="2627"/>
                  </a:lnTo>
                  <a:lnTo>
                    <a:pt x="4188" y="2620"/>
                  </a:lnTo>
                  <a:lnTo>
                    <a:pt x="4188" y="2617"/>
                  </a:lnTo>
                  <a:lnTo>
                    <a:pt x="4190" y="2614"/>
                  </a:lnTo>
                  <a:lnTo>
                    <a:pt x="4191" y="2612"/>
                  </a:lnTo>
                  <a:lnTo>
                    <a:pt x="4201" y="2604"/>
                  </a:lnTo>
                  <a:lnTo>
                    <a:pt x="4209" y="2599"/>
                  </a:lnTo>
                  <a:lnTo>
                    <a:pt x="4209" y="2598"/>
                  </a:lnTo>
                  <a:lnTo>
                    <a:pt x="4208" y="2598"/>
                  </a:lnTo>
                  <a:lnTo>
                    <a:pt x="4207" y="2598"/>
                  </a:lnTo>
                  <a:lnTo>
                    <a:pt x="4205" y="2597"/>
                  </a:lnTo>
                  <a:lnTo>
                    <a:pt x="4204" y="2597"/>
                  </a:lnTo>
                  <a:lnTo>
                    <a:pt x="4201" y="2602"/>
                  </a:lnTo>
                  <a:lnTo>
                    <a:pt x="4196" y="2602"/>
                  </a:lnTo>
                  <a:lnTo>
                    <a:pt x="4192" y="2600"/>
                  </a:lnTo>
                  <a:lnTo>
                    <a:pt x="4188" y="2595"/>
                  </a:lnTo>
                  <a:lnTo>
                    <a:pt x="4193" y="2596"/>
                  </a:lnTo>
                  <a:lnTo>
                    <a:pt x="4195" y="2595"/>
                  </a:lnTo>
                  <a:lnTo>
                    <a:pt x="4196" y="2595"/>
                  </a:lnTo>
                  <a:lnTo>
                    <a:pt x="4197" y="2593"/>
                  </a:lnTo>
                  <a:lnTo>
                    <a:pt x="4198" y="2592"/>
                  </a:lnTo>
                  <a:lnTo>
                    <a:pt x="4199" y="2592"/>
                  </a:lnTo>
                  <a:lnTo>
                    <a:pt x="4200" y="2593"/>
                  </a:lnTo>
                  <a:lnTo>
                    <a:pt x="4201" y="2594"/>
                  </a:lnTo>
                  <a:lnTo>
                    <a:pt x="4210" y="2591"/>
                  </a:lnTo>
                  <a:lnTo>
                    <a:pt x="4211" y="2589"/>
                  </a:lnTo>
                  <a:lnTo>
                    <a:pt x="4212" y="2586"/>
                  </a:lnTo>
                  <a:lnTo>
                    <a:pt x="4213" y="2585"/>
                  </a:lnTo>
                  <a:lnTo>
                    <a:pt x="4215" y="2584"/>
                  </a:lnTo>
                  <a:lnTo>
                    <a:pt x="4221" y="2585"/>
                  </a:lnTo>
                  <a:lnTo>
                    <a:pt x="4228" y="2584"/>
                  </a:lnTo>
                  <a:lnTo>
                    <a:pt x="4231" y="2582"/>
                  </a:lnTo>
                  <a:lnTo>
                    <a:pt x="4231" y="2580"/>
                  </a:lnTo>
                  <a:lnTo>
                    <a:pt x="4234" y="2577"/>
                  </a:lnTo>
                  <a:lnTo>
                    <a:pt x="4234" y="2573"/>
                  </a:lnTo>
                  <a:lnTo>
                    <a:pt x="4232" y="2570"/>
                  </a:lnTo>
                  <a:lnTo>
                    <a:pt x="4227" y="2563"/>
                  </a:lnTo>
                  <a:lnTo>
                    <a:pt x="4224" y="2561"/>
                  </a:lnTo>
                  <a:lnTo>
                    <a:pt x="4221" y="2560"/>
                  </a:lnTo>
                  <a:lnTo>
                    <a:pt x="4217" y="2559"/>
                  </a:lnTo>
                  <a:lnTo>
                    <a:pt x="4220" y="2557"/>
                  </a:lnTo>
                  <a:lnTo>
                    <a:pt x="4222" y="2556"/>
                  </a:lnTo>
                  <a:lnTo>
                    <a:pt x="4224" y="2557"/>
                  </a:lnTo>
                  <a:lnTo>
                    <a:pt x="4227" y="2560"/>
                  </a:lnTo>
                  <a:lnTo>
                    <a:pt x="4245" y="2557"/>
                  </a:lnTo>
                  <a:lnTo>
                    <a:pt x="4249" y="2555"/>
                  </a:lnTo>
                  <a:lnTo>
                    <a:pt x="4251" y="2549"/>
                  </a:lnTo>
                  <a:lnTo>
                    <a:pt x="4251" y="2546"/>
                  </a:lnTo>
                  <a:lnTo>
                    <a:pt x="4251" y="2546"/>
                  </a:lnTo>
                  <a:lnTo>
                    <a:pt x="4246" y="2542"/>
                  </a:lnTo>
                  <a:lnTo>
                    <a:pt x="4245" y="2541"/>
                  </a:lnTo>
                  <a:lnTo>
                    <a:pt x="4236" y="2541"/>
                  </a:lnTo>
                  <a:lnTo>
                    <a:pt x="4237" y="2538"/>
                  </a:lnTo>
                  <a:lnTo>
                    <a:pt x="4243" y="2537"/>
                  </a:lnTo>
                  <a:lnTo>
                    <a:pt x="4245" y="2536"/>
                  </a:lnTo>
                  <a:lnTo>
                    <a:pt x="4245" y="2532"/>
                  </a:lnTo>
                  <a:lnTo>
                    <a:pt x="4244" y="2529"/>
                  </a:lnTo>
                  <a:lnTo>
                    <a:pt x="4245" y="2527"/>
                  </a:lnTo>
                  <a:lnTo>
                    <a:pt x="4248" y="2527"/>
                  </a:lnTo>
                  <a:lnTo>
                    <a:pt x="4248" y="2528"/>
                  </a:lnTo>
                  <a:lnTo>
                    <a:pt x="4247" y="2528"/>
                  </a:lnTo>
                  <a:lnTo>
                    <a:pt x="4247" y="2529"/>
                  </a:lnTo>
                  <a:lnTo>
                    <a:pt x="4246" y="2530"/>
                  </a:lnTo>
                  <a:lnTo>
                    <a:pt x="4247" y="2532"/>
                  </a:lnTo>
                  <a:lnTo>
                    <a:pt x="4250" y="2538"/>
                  </a:lnTo>
                  <a:lnTo>
                    <a:pt x="4252" y="2540"/>
                  </a:lnTo>
                  <a:lnTo>
                    <a:pt x="4254" y="2540"/>
                  </a:lnTo>
                  <a:lnTo>
                    <a:pt x="4257" y="2538"/>
                  </a:lnTo>
                  <a:lnTo>
                    <a:pt x="4259" y="2537"/>
                  </a:lnTo>
                  <a:lnTo>
                    <a:pt x="4261" y="2534"/>
                  </a:lnTo>
                  <a:lnTo>
                    <a:pt x="4262" y="2531"/>
                  </a:lnTo>
                  <a:lnTo>
                    <a:pt x="4264" y="2522"/>
                  </a:lnTo>
                  <a:lnTo>
                    <a:pt x="4264" y="2520"/>
                  </a:lnTo>
                  <a:lnTo>
                    <a:pt x="4263" y="2516"/>
                  </a:lnTo>
                  <a:lnTo>
                    <a:pt x="4263" y="2512"/>
                  </a:lnTo>
                  <a:lnTo>
                    <a:pt x="4263" y="2509"/>
                  </a:lnTo>
                  <a:lnTo>
                    <a:pt x="4263" y="2506"/>
                  </a:lnTo>
                  <a:lnTo>
                    <a:pt x="4271" y="2517"/>
                  </a:lnTo>
                  <a:lnTo>
                    <a:pt x="4276" y="2519"/>
                  </a:lnTo>
                  <a:lnTo>
                    <a:pt x="4278" y="2522"/>
                  </a:lnTo>
                  <a:lnTo>
                    <a:pt x="4275" y="2520"/>
                  </a:lnTo>
                  <a:lnTo>
                    <a:pt x="4274" y="2521"/>
                  </a:lnTo>
                  <a:lnTo>
                    <a:pt x="4269" y="2532"/>
                  </a:lnTo>
                  <a:lnTo>
                    <a:pt x="4268" y="2534"/>
                  </a:lnTo>
                  <a:lnTo>
                    <a:pt x="4266" y="2535"/>
                  </a:lnTo>
                  <a:lnTo>
                    <a:pt x="4266" y="2537"/>
                  </a:lnTo>
                  <a:lnTo>
                    <a:pt x="4269" y="2536"/>
                  </a:lnTo>
                  <a:lnTo>
                    <a:pt x="4270" y="2537"/>
                  </a:lnTo>
                  <a:lnTo>
                    <a:pt x="4275" y="2539"/>
                  </a:lnTo>
                  <a:lnTo>
                    <a:pt x="4277" y="2540"/>
                  </a:lnTo>
                  <a:lnTo>
                    <a:pt x="4278" y="2539"/>
                  </a:lnTo>
                  <a:lnTo>
                    <a:pt x="4279" y="2537"/>
                  </a:lnTo>
                  <a:lnTo>
                    <a:pt x="4280" y="2536"/>
                  </a:lnTo>
                  <a:lnTo>
                    <a:pt x="4280" y="2535"/>
                  </a:lnTo>
                  <a:lnTo>
                    <a:pt x="4278" y="2534"/>
                  </a:lnTo>
                  <a:lnTo>
                    <a:pt x="4278" y="2532"/>
                  </a:lnTo>
                  <a:lnTo>
                    <a:pt x="4279" y="2530"/>
                  </a:lnTo>
                  <a:lnTo>
                    <a:pt x="4281" y="2529"/>
                  </a:lnTo>
                  <a:lnTo>
                    <a:pt x="4282" y="2531"/>
                  </a:lnTo>
                  <a:lnTo>
                    <a:pt x="4284" y="2535"/>
                  </a:lnTo>
                  <a:lnTo>
                    <a:pt x="4284" y="2537"/>
                  </a:lnTo>
                  <a:lnTo>
                    <a:pt x="4287" y="2537"/>
                  </a:lnTo>
                  <a:lnTo>
                    <a:pt x="4291" y="2535"/>
                  </a:lnTo>
                  <a:lnTo>
                    <a:pt x="4295" y="2533"/>
                  </a:lnTo>
                  <a:lnTo>
                    <a:pt x="4296" y="2531"/>
                  </a:lnTo>
                  <a:lnTo>
                    <a:pt x="4297" y="2528"/>
                  </a:lnTo>
                  <a:lnTo>
                    <a:pt x="4304" y="2525"/>
                  </a:lnTo>
                  <a:lnTo>
                    <a:pt x="4307" y="2523"/>
                  </a:lnTo>
                  <a:lnTo>
                    <a:pt x="4308" y="2520"/>
                  </a:lnTo>
                  <a:lnTo>
                    <a:pt x="4310" y="2512"/>
                  </a:lnTo>
                  <a:lnTo>
                    <a:pt x="4311" y="2507"/>
                  </a:lnTo>
                  <a:lnTo>
                    <a:pt x="4312" y="2505"/>
                  </a:lnTo>
                  <a:lnTo>
                    <a:pt x="4312" y="2503"/>
                  </a:lnTo>
                  <a:lnTo>
                    <a:pt x="4312" y="2501"/>
                  </a:lnTo>
                  <a:lnTo>
                    <a:pt x="4312" y="2498"/>
                  </a:lnTo>
                  <a:lnTo>
                    <a:pt x="4311" y="2496"/>
                  </a:lnTo>
                  <a:lnTo>
                    <a:pt x="4306" y="2496"/>
                  </a:lnTo>
                  <a:lnTo>
                    <a:pt x="4299" y="2498"/>
                  </a:lnTo>
                  <a:lnTo>
                    <a:pt x="4297" y="2499"/>
                  </a:lnTo>
                  <a:lnTo>
                    <a:pt x="4296" y="2499"/>
                  </a:lnTo>
                  <a:lnTo>
                    <a:pt x="4291" y="2497"/>
                  </a:lnTo>
                  <a:lnTo>
                    <a:pt x="4288" y="2498"/>
                  </a:lnTo>
                  <a:lnTo>
                    <a:pt x="4284" y="2499"/>
                  </a:lnTo>
                  <a:lnTo>
                    <a:pt x="4281" y="2500"/>
                  </a:lnTo>
                  <a:lnTo>
                    <a:pt x="4282" y="2497"/>
                  </a:lnTo>
                  <a:lnTo>
                    <a:pt x="4284" y="2493"/>
                  </a:lnTo>
                  <a:lnTo>
                    <a:pt x="4286" y="2490"/>
                  </a:lnTo>
                  <a:lnTo>
                    <a:pt x="4287" y="2489"/>
                  </a:lnTo>
                  <a:lnTo>
                    <a:pt x="4302" y="2487"/>
                  </a:lnTo>
                  <a:lnTo>
                    <a:pt x="4307" y="2485"/>
                  </a:lnTo>
                  <a:lnTo>
                    <a:pt x="4310" y="2484"/>
                  </a:lnTo>
                  <a:lnTo>
                    <a:pt x="4319" y="2486"/>
                  </a:lnTo>
                  <a:lnTo>
                    <a:pt x="4321" y="2485"/>
                  </a:lnTo>
                  <a:lnTo>
                    <a:pt x="4322" y="2485"/>
                  </a:lnTo>
                  <a:lnTo>
                    <a:pt x="4328" y="2485"/>
                  </a:lnTo>
                  <a:lnTo>
                    <a:pt x="4329" y="2485"/>
                  </a:lnTo>
                  <a:lnTo>
                    <a:pt x="4330" y="2484"/>
                  </a:lnTo>
                  <a:lnTo>
                    <a:pt x="4333" y="2482"/>
                  </a:lnTo>
                  <a:lnTo>
                    <a:pt x="4340" y="2479"/>
                  </a:lnTo>
                  <a:lnTo>
                    <a:pt x="4342" y="2478"/>
                  </a:lnTo>
                  <a:lnTo>
                    <a:pt x="4344" y="2475"/>
                  </a:lnTo>
                  <a:lnTo>
                    <a:pt x="4345" y="2467"/>
                  </a:lnTo>
                  <a:lnTo>
                    <a:pt x="4346" y="2463"/>
                  </a:lnTo>
                  <a:lnTo>
                    <a:pt x="4348" y="2461"/>
                  </a:lnTo>
                  <a:lnTo>
                    <a:pt x="4353" y="2455"/>
                  </a:lnTo>
                  <a:lnTo>
                    <a:pt x="4352" y="2454"/>
                  </a:lnTo>
                  <a:lnTo>
                    <a:pt x="4351" y="2454"/>
                  </a:lnTo>
                  <a:lnTo>
                    <a:pt x="4351" y="2452"/>
                  </a:lnTo>
                  <a:lnTo>
                    <a:pt x="4354" y="2452"/>
                  </a:lnTo>
                  <a:lnTo>
                    <a:pt x="4355" y="2450"/>
                  </a:lnTo>
                  <a:lnTo>
                    <a:pt x="4357" y="2444"/>
                  </a:lnTo>
                  <a:lnTo>
                    <a:pt x="4357" y="2442"/>
                  </a:lnTo>
                  <a:lnTo>
                    <a:pt x="4356" y="2439"/>
                  </a:lnTo>
                  <a:lnTo>
                    <a:pt x="4348" y="2432"/>
                  </a:lnTo>
                  <a:lnTo>
                    <a:pt x="4347" y="2431"/>
                  </a:lnTo>
                  <a:lnTo>
                    <a:pt x="4346" y="2431"/>
                  </a:lnTo>
                  <a:lnTo>
                    <a:pt x="4345" y="2429"/>
                  </a:lnTo>
                  <a:lnTo>
                    <a:pt x="4345" y="2427"/>
                  </a:lnTo>
                  <a:lnTo>
                    <a:pt x="4345" y="2426"/>
                  </a:lnTo>
                  <a:lnTo>
                    <a:pt x="4346" y="2425"/>
                  </a:lnTo>
                  <a:lnTo>
                    <a:pt x="4345" y="2424"/>
                  </a:lnTo>
                  <a:lnTo>
                    <a:pt x="4344" y="2423"/>
                  </a:lnTo>
                  <a:lnTo>
                    <a:pt x="4343" y="2422"/>
                  </a:lnTo>
                  <a:lnTo>
                    <a:pt x="4341" y="2423"/>
                  </a:lnTo>
                  <a:lnTo>
                    <a:pt x="4340" y="2423"/>
                  </a:lnTo>
                  <a:lnTo>
                    <a:pt x="4339" y="2422"/>
                  </a:lnTo>
                  <a:lnTo>
                    <a:pt x="4336" y="2418"/>
                  </a:lnTo>
                  <a:lnTo>
                    <a:pt x="4326" y="2415"/>
                  </a:lnTo>
                  <a:lnTo>
                    <a:pt x="4322" y="2411"/>
                  </a:lnTo>
                  <a:lnTo>
                    <a:pt x="4319" y="2409"/>
                  </a:lnTo>
                  <a:lnTo>
                    <a:pt x="4318" y="2407"/>
                  </a:lnTo>
                  <a:lnTo>
                    <a:pt x="4318" y="2405"/>
                  </a:lnTo>
                  <a:lnTo>
                    <a:pt x="4318" y="2401"/>
                  </a:lnTo>
                  <a:lnTo>
                    <a:pt x="4318" y="2400"/>
                  </a:lnTo>
                  <a:lnTo>
                    <a:pt x="4315" y="2396"/>
                  </a:lnTo>
                  <a:lnTo>
                    <a:pt x="4311" y="2395"/>
                  </a:lnTo>
                  <a:lnTo>
                    <a:pt x="4307" y="2395"/>
                  </a:lnTo>
                  <a:lnTo>
                    <a:pt x="4304" y="2397"/>
                  </a:lnTo>
                  <a:lnTo>
                    <a:pt x="4302" y="2400"/>
                  </a:lnTo>
                  <a:lnTo>
                    <a:pt x="4300" y="2400"/>
                  </a:lnTo>
                  <a:lnTo>
                    <a:pt x="4300" y="2398"/>
                  </a:lnTo>
                  <a:lnTo>
                    <a:pt x="4302" y="2395"/>
                  </a:lnTo>
                  <a:lnTo>
                    <a:pt x="4306" y="2393"/>
                  </a:lnTo>
                  <a:lnTo>
                    <a:pt x="4309" y="2392"/>
                  </a:lnTo>
                  <a:lnTo>
                    <a:pt x="4317" y="2392"/>
                  </a:lnTo>
                  <a:lnTo>
                    <a:pt x="4321" y="2393"/>
                  </a:lnTo>
                  <a:lnTo>
                    <a:pt x="4322" y="2396"/>
                  </a:lnTo>
                  <a:lnTo>
                    <a:pt x="4322" y="2400"/>
                  </a:lnTo>
                  <a:lnTo>
                    <a:pt x="4323" y="2405"/>
                  </a:lnTo>
                  <a:lnTo>
                    <a:pt x="4325" y="2402"/>
                  </a:lnTo>
                  <a:lnTo>
                    <a:pt x="4328" y="2402"/>
                  </a:lnTo>
                  <a:lnTo>
                    <a:pt x="4334" y="2404"/>
                  </a:lnTo>
                  <a:lnTo>
                    <a:pt x="4334" y="2405"/>
                  </a:lnTo>
                  <a:lnTo>
                    <a:pt x="4332" y="2405"/>
                  </a:lnTo>
                  <a:lnTo>
                    <a:pt x="4330" y="2404"/>
                  </a:lnTo>
                  <a:lnTo>
                    <a:pt x="4328" y="2404"/>
                  </a:lnTo>
                  <a:lnTo>
                    <a:pt x="4327" y="2407"/>
                  </a:lnTo>
                  <a:lnTo>
                    <a:pt x="4332" y="2409"/>
                  </a:lnTo>
                  <a:lnTo>
                    <a:pt x="4346" y="2406"/>
                  </a:lnTo>
                  <a:lnTo>
                    <a:pt x="4348" y="2408"/>
                  </a:lnTo>
                  <a:lnTo>
                    <a:pt x="4350" y="2409"/>
                  </a:lnTo>
                  <a:lnTo>
                    <a:pt x="4352" y="2411"/>
                  </a:lnTo>
                  <a:lnTo>
                    <a:pt x="4354" y="2410"/>
                  </a:lnTo>
                  <a:lnTo>
                    <a:pt x="4361" y="2402"/>
                  </a:lnTo>
                  <a:lnTo>
                    <a:pt x="4363" y="2400"/>
                  </a:lnTo>
                  <a:lnTo>
                    <a:pt x="4368" y="2398"/>
                  </a:lnTo>
                  <a:lnTo>
                    <a:pt x="4373" y="2394"/>
                  </a:lnTo>
                  <a:lnTo>
                    <a:pt x="4374" y="2393"/>
                  </a:lnTo>
                  <a:lnTo>
                    <a:pt x="4374" y="2392"/>
                  </a:lnTo>
                  <a:lnTo>
                    <a:pt x="4375" y="2388"/>
                  </a:lnTo>
                  <a:lnTo>
                    <a:pt x="4375" y="2386"/>
                  </a:lnTo>
                  <a:lnTo>
                    <a:pt x="4378" y="2381"/>
                  </a:lnTo>
                  <a:lnTo>
                    <a:pt x="4391" y="2372"/>
                  </a:lnTo>
                  <a:lnTo>
                    <a:pt x="4391" y="2371"/>
                  </a:lnTo>
                  <a:lnTo>
                    <a:pt x="4385" y="2369"/>
                  </a:lnTo>
                  <a:lnTo>
                    <a:pt x="4383" y="2367"/>
                  </a:lnTo>
                  <a:lnTo>
                    <a:pt x="4381" y="2364"/>
                  </a:lnTo>
                  <a:lnTo>
                    <a:pt x="4380" y="2359"/>
                  </a:lnTo>
                  <a:lnTo>
                    <a:pt x="4380" y="2355"/>
                  </a:lnTo>
                  <a:lnTo>
                    <a:pt x="4381" y="2352"/>
                  </a:lnTo>
                  <a:lnTo>
                    <a:pt x="4383" y="2349"/>
                  </a:lnTo>
                  <a:lnTo>
                    <a:pt x="4391" y="2337"/>
                  </a:lnTo>
                  <a:lnTo>
                    <a:pt x="4398" y="2332"/>
                  </a:lnTo>
                  <a:lnTo>
                    <a:pt x="4400" y="2329"/>
                  </a:lnTo>
                  <a:lnTo>
                    <a:pt x="4403" y="2327"/>
                  </a:lnTo>
                  <a:lnTo>
                    <a:pt x="4404" y="2326"/>
                  </a:lnTo>
                  <a:lnTo>
                    <a:pt x="4405" y="2325"/>
                  </a:lnTo>
                  <a:lnTo>
                    <a:pt x="4409" y="2315"/>
                  </a:lnTo>
                  <a:lnTo>
                    <a:pt x="4409" y="2314"/>
                  </a:lnTo>
                  <a:lnTo>
                    <a:pt x="4410" y="2312"/>
                  </a:lnTo>
                  <a:lnTo>
                    <a:pt x="4410" y="2311"/>
                  </a:lnTo>
                  <a:lnTo>
                    <a:pt x="4412" y="2311"/>
                  </a:lnTo>
                  <a:lnTo>
                    <a:pt x="4414" y="2310"/>
                  </a:lnTo>
                  <a:lnTo>
                    <a:pt x="4419" y="2305"/>
                  </a:lnTo>
                  <a:lnTo>
                    <a:pt x="4422" y="2300"/>
                  </a:lnTo>
                  <a:lnTo>
                    <a:pt x="4424" y="2299"/>
                  </a:lnTo>
                  <a:lnTo>
                    <a:pt x="4429" y="2297"/>
                  </a:lnTo>
                  <a:lnTo>
                    <a:pt x="4429" y="2296"/>
                  </a:lnTo>
                  <a:lnTo>
                    <a:pt x="4429" y="2294"/>
                  </a:lnTo>
                  <a:lnTo>
                    <a:pt x="4428" y="2293"/>
                  </a:lnTo>
                  <a:lnTo>
                    <a:pt x="4431" y="2294"/>
                  </a:lnTo>
                  <a:lnTo>
                    <a:pt x="4438" y="2300"/>
                  </a:lnTo>
                  <a:lnTo>
                    <a:pt x="4442" y="2301"/>
                  </a:lnTo>
                  <a:lnTo>
                    <a:pt x="4445" y="2299"/>
                  </a:lnTo>
                  <a:lnTo>
                    <a:pt x="4444" y="2296"/>
                  </a:lnTo>
                  <a:lnTo>
                    <a:pt x="4435" y="2277"/>
                  </a:lnTo>
                  <a:lnTo>
                    <a:pt x="4434" y="2275"/>
                  </a:lnTo>
                  <a:lnTo>
                    <a:pt x="4434" y="2273"/>
                  </a:lnTo>
                  <a:lnTo>
                    <a:pt x="4435" y="2269"/>
                  </a:lnTo>
                  <a:lnTo>
                    <a:pt x="4440" y="2262"/>
                  </a:lnTo>
                  <a:lnTo>
                    <a:pt x="4440" y="2258"/>
                  </a:lnTo>
                  <a:lnTo>
                    <a:pt x="4442" y="2256"/>
                  </a:lnTo>
                  <a:lnTo>
                    <a:pt x="4447" y="2255"/>
                  </a:lnTo>
                  <a:lnTo>
                    <a:pt x="4450" y="2250"/>
                  </a:lnTo>
                  <a:lnTo>
                    <a:pt x="4454" y="2247"/>
                  </a:lnTo>
                  <a:lnTo>
                    <a:pt x="4458" y="2240"/>
                  </a:lnTo>
                  <a:lnTo>
                    <a:pt x="4463" y="2237"/>
                  </a:lnTo>
                  <a:lnTo>
                    <a:pt x="4468" y="2235"/>
                  </a:lnTo>
                  <a:lnTo>
                    <a:pt x="4472" y="2234"/>
                  </a:lnTo>
                  <a:lnTo>
                    <a:pt x="4480" y="2236"/>
                  </a:lnTo>
                  <a:lnTo>
                    <a:pt x="4481" y="2235"/>
                  </a:lnTo>
                  <a:lnTo>
                    <a:pt x="4483" y="2232"/>
                  </a:lnTo>
                  <a:lnTo>
                    <a:pt x="4485" y="2231"/>
                  </a:lnTo>
                  <a:lnTo>
                    <a:pt x="4492" y="2229"/>
                  </a:lnTo>
                  <a:lnTo>
                    <a:pt x="4499" y="2226"/>
                  </a:lnTo>
                  <a:lnTo>
                    <a:pt x="4501" y="2224"/>
                  </a:lnTo>
                  <a:lnTo>
                    <a:pt x="4502" y="2221"/>
                  </a:lnTo>
                  <a:lnTo>
                    <a:pt x="4503" y="2217"/>
                  </a:lnTo>
                  <a:lnTo>
                    <a:pt x="4510" y="2202"/>
                  </a:lnTo>
                  <a:lnTo>
                    <a:pt x="4512" y="2199"/>
                  </a:lnTo>
                  <a:lnTo>
                    <a:pt x="4513" y="2197"/>
                  </a:lnTo>
                  <a:lnTo>
                    <a:pt x="4516" y="2196"/>
                  </a:lnTo>
                  <a:lnTo>
                    <a:pt x="4517" y="2195"/>
                  </a:lnTo>
                  <a:lnTo>
                    <a:pt x="4518" y="2195"/>
                  </a:lnTo>
                  <a:lnTo>
                    <a:pt x="4520" y="2192"/>
                  </a:lnTo>
                  <a:lnTo>
                    <a:pt x="4521" y="2191"/>
                  </a:lnTo>
                  <a:lnTo>
                    <a:pt x="4527" y="2190"/>
                  </a:lnTo>
                  <a:lnTo>
                    <a:pt x="4543" y="2180"/>
                  </a:lnTo>
                  <a:lnTo>
                    <a:pt x="4547" y="2175"/>
                  </a:lnTo>
                  <a:lnTo>
                    <a:pt x="4550" y="2167"/>
                  </a:lnTo>
                  <a:lnTo>
                    <a:pt x="4553" y="2170"/>
                  </a:lnTo>
                  <a:lnTo>
                    <a:pt x="4556" y="2172"/>
                  </a:lnTo>
                  <a:lnTo>
                    <a:pt x="4558" y="2171"/>
                  </a:lnTo>
                  <a:lnTo>
                    <a:pt x="4556" y="2163"/>
                  </a:lnTo>
                  <a:lnTo>
                    <a:pt x="4557" y="2158"/>
                  </a:lnTo>
                  <a:lnTo>
                    <a:pt x="4559" y="2155"/>
                  </a:lnTo>
                  <a:lnTo>
                    <a:pt x="4561" y="2155"/>
                  </a:lnTo>
                  <a:lnTo>
                    <a:pt x="4560" y="2164"/>
                  </a:lnTo>
                  <a:lnTo>
                    <a:pt x="4562" y="2172"/>
                  </a:lnTo>
                  <a:lnTo>
                    <a:pt x="4567" y="2178"/>
                  </a:lnTo>
                  <a:lnTo>
                    <a:pt x="4572" y="2179"/>
                  </a:lnTo>
                  <a:lnTo>
                    <a:pt x="4584" y="2179"/>
                  </a:lnTo>
                  <a:lnTo>
                    <a:pt x="4585" y="2179"/>
                  </a:lnTo>
                  <a:lnTo>
                    <a:pt x="4585" y="2177"/>
                  </a:lnTo>
                  <a:lnTo>
                    <a:pt x="4585" y="2176"/>
                  </a:lnTo>
                  <a:lnTo>
                    <a:pt x="4585" y="2174"/>
                  </a:lnTo>
                  <a:lnTo>
                    <a:pt x="4584" y="2174"/>
                  </a:lnTo>
                  <a:lnTo>
                    <a:pt x="4586" y="2172"/>
                  </a:lnTo>
                  <a:lnTo>
                    <a:pt x="4586" y="2172"/>
                  </a:lnTo>
                  <a:lnTo>
                    <a:pt x="4587" y="2174"/>
                  </a:lnTo>
                  <a:lnTo>
                    <a:pt x="4588" y="2176"/>
                  </a:lnTo>
                  <a:lnTo>
                    <a:pt x="4589" y="2177"/>
                  </a:lnTo>
                  <a:lnTo>
                    <a:pt x="4620" y="2178"/>
                  </a:lnTo>
                  <a:lnTo>
                    <a:pt x="4624" y="2175"/>
                  </a:lnTo>
                  <a:lnTo>
                    <a:pt x="4625" y="2172"/>
                  </a:lnTo>
                  <a:lnTo>
                    <a:pt x="4626" y="2168"/>
                  </a:lnTo>
                  <a:lnTo>
                    <a:pt x="4626" y="2164"/>
                  </a:lnTo>
                  <a:lnTo>
                    <a:pt x="4627" y="2154"/>
                  </a:lnTo>
                  <a:lnTo>
                    <a:pt x="4628" y="2150"/>
                  </a:lnTo>
                  <a:lnTo>
                    <a:pt x="4629" y="2147"/>
                  </a:lnTo>
                  <a:lnTo>
                    <a:pt x="4631" y="2145"/>
                  </a:lnTo>
                  <a:lnTo>
                    <a:pt x="4636" y="2140"/>
                  </a:lnTo>
                  <a:lnTo>
                    <a:pt x="4637" y="2138"/>
                  </a:lnTo>
                  <a:lnTo>
                    <a:pt x="4641" y="2132"/>
                  </a:lnTo>
                  <a:lnTo>
                    <a:pt x="4652" y="2123"/>
                  </a:lnTo>
                  <a:lnTo>
                    <a:pt x="4674" y="2116"/>
                  </a:lnTo>
                  <a:lnTo>
                    <a:pt x="4677" y="2118"/>
                  </a:lnTo>
                  <a:lnTo>
                    <a:pt x="4675" y="2119"/>
                  </a:lnTo>
                  <a:lnTo>
                    <a:pt x="4689" y="2117"/>
                  </a:lnTo>
                  <a:lnTo>
                    <a:pt x="4693" y="2118"/>
                  </a:lnTo>
                  <a:lnTo>
                    <a:pt x="4692" y="2121"/>
                  </a:lnTo>
                  <a:lnTo>
                    <a:pt x="4690" y="2122"/>
                  </a:lnTo>
                  <a:lnTo>
                    <a:pt x="4686" y="2123"/>
                  </a:lnTo>
                  <a:lnTo>
                    <a:pt x="4652" y="2141"/>
                  </a:lnTo>
                  <a:lnTo>
                    <a:pt x="4649" y="2143"/>
                  </a:lnTo>
                  <a:lnTo>
                    <a:pt x="4647" y="2146"/>
                  </a:lnTo>
                  <a:lnTo>
                    <a:pt x="4645" y="2153"/>
                  </a:lnTo>
                  <a:lnTo>
                    <a:pt x="4643" y="2156"/>
                  </a:lnTo>
                  <a:lnTo>
                    <a:pt x="4642" y="2156"/>
                  </a:lnTo>
                  <a:lnTo>
                    <a:pt x="4640" y="2156"/>
                  </a:lnTo>
                  <a:lnTo>
                    <a:pt x="4638" y="2157"/>
                  </a:lnTo>
                  <a:lnTo>
                    <a:pt x="4637" y="2158"/>
                  </a:lnTo>
                  <a:lnTo>
                    <a:pt x="4632" y="2169"/>
                  </a:lnTo>
                  <a:lnTo>
                    <a:pt x="4631" y="2171"/>
                  </a:lnTo>
                  <a:lnTo>
                    <a:pt x="4630" y="2179"/>
                  </a:lnTo>
                  <a:lnTo>
                    <a:pt x="4630" y="2180"/>
                  </a:lnTo>
                  <a:lnTo>
                    <a:pt x="4628" y="2183"/>
                  </a:lnTo>
                  <a:lnTo>
                    <a:pt x="4625" y="2186"/>
                  </a:lnTo>
                  <a:lnTo>
                    <a:pt x="4622" y="2188"/>
                  </a:lnTo>
                  <a:lnTo>
                    <a:pt x="4620" y="2188"/>
                  </a:lnTo>
                  <a:lnTo>
                    <a:pt x="4618" y="2187"/>
                  </a:lnTo>
                  <a:lnTo>
                    <a:pt x="4615" y="2190"/>
                  </a:lnTo>
                  <a:lnTo>
                    <a:pt x="4614" y="2194"/>
                  </a:lnTo>
                  <a:lnTo>
                    <a:pt x="4613" y="2198"/>
                  </a:lnTo>
                  <a:lnTo>
                    <a:pt x="4630" y="2210"/>
                  </a:lnTo>
                  <a:lnTo>
                    <a:pt x="4639" y="2214"/>
                  </a:lnTo>
                  <a:lnTo>
                    <a:pt x="4644" y="2220"/>
                  </a:lnTo>
                  <a:lnTo>
                    <a:pt x="4662" y="2230"/>
                  </a:lnTo>
                  <a:lnTo>
                    <a:pt x="4673" y="2231"/>
                  </a:lnTo>
                  <a:lnTo>
                    <a:pt x="4676" y="2232"/>
                  </a:lnTo>
                  <a:lnTo>
                    <a:pt x="4688" y="2239"/>
                  </a:lnTo>
                  <a:lnTo>
                    <a:pt x="4690" y="2241"/>
                  </a:lnTo>
                  <a:lnTo>
                    <a:pt x="4692" y="2242"/>
                  </a:lnTo>
                  <a:lnTo>
                    <a:pt x="4704" y="2237"/>
                  </a:lnTo>
                  <a:lnTo>
                    <a:pt x="4709" y="2237"/>
                  </a:lnTo>
                  <a:lnTo>
                    <a:pt x="4716" y="2241"/>
                  </a:lnTo>
                  <a:lnTo>
                    <a:pt x="4722" y="2247"/>
                  </a:lnTo>
                  <a:lnTo>
                    <a:pt x="4726" y="2256"/>
                  </a:lnTo>
                  <a:lnTo>
                    <a:pt x="4725" y="2257"/>
                  </a:lnTo>
                  <a:lnTo>
                    <a:pt x="4722" y="2256"/>
                  </a:lnTo>
                  <a:lnTo>
                    <a:pt x="4720" y="2254"/>
                  </a:lnTo>
                  <a:lnTo>
                    <a:pt x="4719" y="2253"/>
                  </a:lnTo>
                  <a:lnTo>
                    <a:pt x="4717" y="2251"/>
                  </a:lnTo>
                  <a:lnTo>
                    <a:pt x="4715" y="2250"/>
                  </a:lnTo>
                  <a:lnTo>
                    <a:pt x="4679" y="2245"/>
                  </a:lnTo>
                  <a:lnTo>
                    <a:pt x="4674" y="2242"/>
                  </a:lnTo>
                  <a:lnTo>
                    <a:pt x="4672" y="2242"/>
                  </a:lnTo>
                  <a:lnTo>
                    <a:pt x="4662" y="2242"/>
                  </a:lnTo>
                  <a:lnTo>
                    <a:pt x="4661" y="2242"/>
                  </a:lnTo>
                  <a:lnTo>
                    <a:pt x="4656" y="2238"/>
                  </a:lnTo>
                  <a:lnTo>
                    <a:pt x="4652" y="2237"/>
                  </a:lnTo>
                  <a:lnTo>
                    <a:pt x="4648" y="2235"/>
                  </a:lnTo>
                  <a:lnTo>
                    <a:pt x="4641" y="2235"/>
                  </a:lnTo>
                  <a:lnTo>
                    <a:pt x="4638" y="2236"/>
                  </a:lnTo>
                  <a:lnTo>
                    <a:pt x="4630" y="2243"/>
                  </a:lnTo>
                  <a:lnTo>
                    <a:pt x="4625" y="2244"/>
                  </a:lnTo>
                  <a:lnTo>
                    <a:pt x="4618" y="2250"/>
                  </a:lnTo>
                  <a:lnTo>
                    <a:pt x="4599" y="2246"/>
                  </a:lnTo>
                  <a:lnTo>
                    <a:pt x="4598" y="2246"/>
                  </a:lnTo>
                  <a:lnTo>
                    <a:pt x="4596" y="2243"/>
                  </a:lnTo>
                  <a:lnTo>
                    <a:pt x="4592" y="2240"/>
                  </a:lnTo>
                  <a:lnTo>
                    <a:pt x="4590" y="2236"/>
                  </a:lnTo>
                  <a:lnTo>
                    <a:pt x="4588" y="2230"/>
                  </a:lnTo>
                  <a:lnTo>
                    <a:pt x="4587" y="2226"/>
                  </a:lnTo>
                  <a:lnTo>
                    <a:pt x="4581" y="2223"/>
                  </a:lnTo>
                  <a:lnTo>
                    <a:pt x="4574" y="2227"/>
                  </a:lnTo>
                  <a:lnTo>
                    <a:pt x="4559" y="2240"/>
                  </a:lnTo>
                  <a:lnTo>
                    <a:pt x="4543" y="2252"/>
                  </a:lnTo>
                  <a:lnTo>
                    <a:pt x="4517" y="2278"/>
                  </a:lnTo>
                  <a:lnTo>
                    <a:pt x="4515" y="2281"/>
                  </a:lnTo>
                  <a:lnTo>
                    <a:pt x="4512" y="2284"/>
                  </a:lnTo>
                  <a:lnTo>
                    <a:pt x="4493" y="2287"/>
                  </a:lnTo>
                  <a:lnTo>
                    <a:pt x="4491" y="2289"/>
                  </a:lnTo>
                  <a:lnTo>
                    <a:pt x="4489" y="2293"/>
                  </a:lnTo>
                  <a:lnTo>
                    <a:pt x="4486" y="2295"/>
                  </a:lnTo>
                  <a:lnTo>
                    <a:pt x="4478" y="2295"/>
                  </a:lnTo>
                  <a:lnTo>
                    <a:pt x="4476" y="2300"/>
                  </a:lnTo>
                  <a:lnTo>
                    <a:pt x="4477" y="2303"/>
                  </a:lnTo>
                  <a:lnTo>
                    <a:pt x="4479" y="2308"/>
                  </a:lnTo>
                  <a:lnTo>
                    <a:pt x="4481" y="2313"/>
                  </a:lnTo>
                  <a:lnTo>
                    <a:pt x="4484" y="2317"/>
                  </a:lnTo>
                  <a:lnTo>
                    <a:pt x="4486" y="2327"/>
                  </a:lnTo>
                  <a:lnTo>
                    <a:pt x="4488" y="2331"/>
                  </a:lnTo>
                  <a:lnTo>
                    <a:pt x="4491" y="2336"/>
                  </a:lnTo>
                  <a:lnTo>
                    <a:pt x="4492" y="2338"/>
                  </a:lnTo>
                  <a:lnTo>
                    <a:pt x="4493" y="2345"/>
                  </a:lnTo>
                  <a:lnTo>
                    <a:pt x="4493" y="2349"/>
                  </a:lnTo>
                  <a:lnTo>
                    <a:pt x="4491" y="2363"/>
                  </a:lnTo>
                  <a:lnTo>
                    <a:pt x="4491" y="2369"/>
                  </a:lnTo>
                  <a:lnTo>
                    <a:pt x="4491" y="2371"/>
                  </a:lnTo>
                  <a:lnTo>
                    <a:pt x="4490" y="2372"/>
                  </a:lnTo>
                  <a:lnTo>
                    <a:pt x="4486" y="2373"/>
                  </a:lnTo>
                  <a:lnTo>
                    <a:pt x="4485" y="2373"/>
                  </a:lnTo>
                  <a:lnTo>
                    <a:pt x="4484" y="2375"/>
                  </a:lnTo>
                  <a:lnTo>
                    <a:pt x="4482" y="2377"/>
                  </a:lnTo>
                  <a:lnTo>
                    <a:pt x="4482" y="2381"/>
                  </a:lnTo>
                  <a:lnTo>
                    <a:pt x="4483" y="2390"/>
                  </a:lnTo>
                  <a:lnTo>
                    <a:pt x="4482" y="2401"/>
                  </a:lnTo>
                  <a:lnTo>
                    <a:pt x="4479" y="2409"/>
                  </a:lnTo>
                  <a:lnTo>
                    <a:pt x="4476" y="2415"/>
                  </a:lnTo>
                  <a:lnTo>
                    <a:pt x="4451" y="2448"/>
                  </a:lnTo>
                  <a:lnTo>
                    <a:pt x="4449" y="2451"/>
                  </a:lnTo>
                  <a:lnTo>
                    <a:pt x="4448" y="2455"/>
                  </a:lnTo>
                  <a:lnTo>
                    <a:pt x="4448" y="2459"/>
                  </a:lnTo>
                  <a:lnTo>
                    <a:pt x="4439" y="2488"/>
                  </a:lnTo>
                  <a:lnTo>
                    <a:pt x="4438" y="2494"/>
                  </a:lnTo>
                  <a:lnTo>
                    <a:pt x="4437" y="2496"/>
                  </a:lnTo>
                  <a:lnTo>
                    <a:pt x="4434" y="2501"/>
                  </a:lnTo>
                  <a:lnTo>
                    <a:pt x="4434" y="2504"/>
                  </a:lnTo>
                  <a:lnTo>
                    <a:pt x="4435" y="2512"/>
                  </a:lnTo>
                  <a:lnTo>
                    <a:pt x="4440" y="2519"/>
                  </a:lnTo>
                  <a:lnTo>
                    <a:pt x="4445" y="2524"/>
                  </a:lnTo>
                  <a:lnTo>
                    <a:pt x="4449" y="2526"/>
                  </a:lnTo>
                  <a:lnTo>
                    <a:pt x="4484" y="2540"/>
                  </a:lnTo>
                  <a:lnTo>
                    <a:pt x="4482" y="2539"/>
                  </a:lnTo>
                  <a:lnTo>
                    <a:pt x="4480" y="2537"/>
                  </a:lnTo>
                  <a:lnTo>
                    <a:pt x="4479" y="2535"/>
                  </a:lnTo>
                  <a:lnTo>
                    <a:pt x="4480" y="2532"/>
                  </a:lnTo>
                  <a:lnTo>
                    <a:pt x="4482" y="2530"/>
                  </a:lnTo>
                  <a:lnTo>
                    <a:pt x="4484" y="2528"/>
                  </a:lnTo>
                  <a:lnTo>
                    <a:pt x="4485" y="2527"/>
                  </a:lnTo>
                  <a:lnTo>
                    <a:pt x="4489" y="2526"/>
                  </a:lnTo>
                  <a:lnTo>
                    <a:pt x="4507" y="2510"/>
                  </a:lnTo>
                  <a:lnTo>
                    <a:pt x="4513" y="2506"/>
                  </a:lnTo>
                  <a:lnTo>
                    <a:pt x="4518" y="2500"/>
                  </a:lnTo>
                  <a:lnTo>
                    <a:pt x="4522" y="2498"/>
                  </a:lnTo>
                  <a:lnTo>
                    <a:pt x="4527" y="2498"/>
                  </a:lnTo>
                  <a:lnTo>
                    <a:pt x="4530" y="2501"/>
                  </a:lnTo>
                  <a:lnTo>
                    <a:pt x="4522" y="2511"/>
                  </a:lnTo>
                  <a:lnTo>
                    <a:pt x="4519" y="2515"/>
                  </a:lnTo>
                  <a:lnTo>
                    <a:pt x="4518" y="2517"/>
                  </a:lnTo>
                  <a:lnTo>
                    <a:pt x="4517" y="2522"/>
                  </a:lnTo>
                  <a:lnTo>
                    <a:pt x="4516" y="2524"/>
                  </a:lnTo>
                  <a:lnTo>
                    <a:pt x="4515" y="2526"/>
                  </a:lnTo>
                  <a:lnTo>
                    <a:pt x="4512" y="2528"/>
                  </a:lnTo>
                  <a:lnTo>
                    <a:pt x="4511" y="2529"/>
                  </a:lnTo>
                  <a:lnTo>
                    <a:pt x="4509" y="2532"/>
                  </a:lnTo>
                  <a:lnTo>
                    <a:pt x="4509" y="2534"/>
                  </a:lnTo>
                  <a:lnTo>
                    <a:pt x="4512" y="2539"/>
                  </a:lnTo>
                  <a:lnTo>
                    <a:pt x="4512" y="2541"/>
                  </a:lnTo>
                  <a:lnTo>
                    <a:pt x="4510" y="2542"/>
                  </a:lnTo>
                  <a:lnTo>
                    <a:pt x="4505" y="2541"/>
                  </a:lnTo>
                  <a:lnTo>
                    <a:pt x="4503" y="2542"/>
                  </a:lnTo>
                  <a:lnTo>
                    <a:pt x="4502" y="2545"/>
                  </a:lnTo>
                  <a:lnTo>
                    <a:pt x="4502" y="2548"/>
                  </a:lnTo>
                  <a:lnTo>
                    <a:pt x="4502" y="2550"/>
                  </a:lnTo>
                  <a:lnTo>
                    <a:pt x="4500" y="2551"/>
                  </a:lnTo>
                  <a:lnTo>
                    <a:pt x="4494" y="2550"/>
                  </a:lnTo>
                  <a:lnTo>
                    <a:pt x="4492" y="2551"/>
                  </a:lnTo>
                  <a:lnTo>
                    <a:pt x="4486" y="2554"/>
                  </a:lnTo>
                  <a:lnTo>
                    <a:pt x="4484" y="2557"/>
                  </a:lnTo>
                  <a:lnTo>
                    <a:pt x="4483" y="2562"/>
                  </a:lnTo>
                  <a:lnTo>
                    <a:pt x="4484" y="2565"/>
                  </a:lnTo>
                  <a:lnTo>
                    <a:pt x="4490" y="2569"/>
                  </a:lnTo>
                  <a:lnTo>
                    <a:pt x="4491" y="2573"/>
                  </a:lnTo>
                  <a:lnTo>
                    <a:pt x="4491" y="2576"/>
                  </a:lnTo>
                  <a:lnTo>
                    <a:pt x="4489" y="2576"/>
                  </a:lnTo>
                  <a:lnTo>
                    <a:pt x="4486" y="2574"/>
                  </a:lnTo>
                  <a:lnTo>
                    <a:pt x="4484" y="2571"/>
                  </a:lnTo>
                  <a:lnTo>
                    <a:pt x="4481" y="2569"/>
                  </a:lnTo>
                  <a:lnTo>
                    <a:pt x="4461" y="2568"/>
                  </a:lnTo>
                  <a:lnTo>
                    <a:pt x="4457" y="2569"/>
                  </a:lnTo>
                  <a:lnTo>
                    <a:pt x="4455" y="2572"/>
                  </a:lnTo>
                  <a:lnTo>
                    <a:pt x="4454" y="2576"/>
                  </a:lnTo>
                  <a:lnTo>
                    <a:pt x="4451" y="2577"/>
                  </a:lnTo>
                  <a:lnTo>
                    <a:pt x="4444" y="2578"/>
                  </a:lnTo>
                  <a:lnTo>
                    <a:pt x="4438" y="2582"/>
                  </a:lnTo>
                  <a:lnTo>
                    <a:pt x="4435" y="2585"/>
                  </a:lnTo>
                  <a:lnTo>
                    <a:pt x="4434" y="2588"/>
                  </a:lnTo>
                  <a:lnTo>
                    <a:pt x="4437" y="2591"/>
                  </a:lnTo>
                  <a:lnTo>
                    <a:pt x="4442" y="2594"/>
                  </a:lnTo>
                  <a:lnTo>
                    <a:pt x="4444" y="2597"/>
                  </a:lnTo>
                  <a:lnTo>
                    <a:pt x="4435" y="2596"/>
                  </a:lnTo>
                  <a:lnTo>
                    <a:pt x="4432" y="2598"/>
                  </a:lnTo>
                  <a:lnTo>
                    <a:pt x="4428" y="2601"/>
                  </a:lnTo>
                  <a:lnTo>
                    <a:pt x="4427" y="2604"/>
                  </a:lnTo>
                  <a:lnTo>
                    <a:pt x="4426" y="2607"/>
                  </a:lnTo>
                  <a:lnTo>
                    <a:pt x="4426" y="2611"/>
                  </a:lnTo>
                  <a:lnTo>
                    <a:pt x="4427" y="2614"/>
                  </a:lnTo>
                  <a:lnTo>
                    <a:pt x="4429" y="2616"/>
                  </a:lnTo>
                  <a:lnTo>
                    <a:pt x="4430" y="2617"/>
                  </a:lnTo>
                  <a:lnTo>
                    <a:pt x="4435" y="2618"/>
                  </a:lnTo>
                  <a:lnTo>
                    <a:pt x="4436" y="2618"/>
                  </a:lnTo>
                  <a:lnTo>
                    <a:pt x="4437" y="2620"/>
                  </a:lnTo>
                  <a:lnTo>
                    <a:pt x="4437" y="2622"/>
                  </a:lnTo>
                  <a:lnTo>
                    <a:pt x="4436" y="2623"/>
                  </a:lnTo>
                  <a:lnTo>
                    <a:pt x="4434" y="2623"/>
                  </a:lnTo>
                  <a:lnTo>
                    <a:pt x="4436" y="2626"/>
                  </a:lnTo>
                  <a:lnTo>
                    <a:pt x="4439" y="2628"/>
                  </a:lnTo>
                  <a:lnTo>
                    <a:pt x="4442" y="2628"/>
                  </a:lnTo>
                  <a:lnTo>
                    <a:pt x="4451" y="2625"/>
                  </a:lnTo>
                  <a:lnTo>
                    <a:pt x="4451" y="2626"/>
                  </a:lnTo>
                  <a:lnTo>
                    <a:pt x="4451" y="2628"/>
                  </a:lnTo>
                  <a:lnTo>
                    <a:pt x="4451" y="2632"/>
                  </a:lnTo>
                  <a:lnTo>
                    <a:pt x="4454" y="2637"/>
                  </a:lnTo>
                  <a:lnTo>
                    <a:pt x="4460" y="2638"/>
                  </a:lnTo>
                  <a:lnTo>
                    <a:pt x="4473" y="2635"/>
                  </a:lnTo>
                  <a:lnTo>
                    <a:pt x="4472" y="2632"/>
                  </a:lnTo>
                  <a:lnTo>
                    <a:pt x="4469" y="2634"/>
                  </a:lnTo>
                  <a:lnTo>
                    <a:pt x="4467" y="2632"/>
                  </a:lnTo>
                  <a:lnTo>
                    <a:pt x="4467" y="2630"/>
                  </a:lnTo>
                  <a:lnTo>
                    <a:pt x="4469" y="2629"/>
                  </a:lnTo>
                  <a:lnTo>
                    <a:pt x="4472" y="2629"/>
                  </a:lnTo>
                  <a:lnTo>
                    <a:pt x="4478" y="2630"/>
                  </a:lnTo>
                  <a:lnTo>
                    <a:pt x="4481" y="2629"/>
                  </a:lnTo>
                  <a:lnTo>
                    <a:pt x="4483" y="2626"/>
                  </a:lnTo>
                  <a:lnTo>
                    <a:pt x="4481" y="2625"/>
                  </a:lnTo>
                  <a:lnTo>
                    <a:pt x="4479" y="2625"/>
                  </a:lnTo>
                  <a:lnTo>
                    <a:pt x="4478" y="2624"/>
                  </a:lnTo>
                  <a:lnTo>
                    <a:pt x="4480" y="2622"/>
                  </a:lnTo>
                  <a:lnTo>
                    <a:pt x="4489" y="2616"/>
                  </a:lnTo>
                  <a:lnTo>
                    <a:pt x="4489" y="2616"/>
                  </a:lnTo>
                  <a:lnTo>
                    <a:pt x="4491" y="2616"/>
                  </a:lnTo>
                  <a:lnTo>
                    <a:pt x="4492" y="2617"/>
                  </a:lnTo>
                  <a:lnTo>
                    <a:pt x="4494" y="2619"/>
                  </a:lnTo>
                  <a:lnTo>
                    <a:pt x="4496" y="2620"/>
                  </a:lnTo>
                  <a:lnTo>
                    <a:pt x="4503" y="2623"/>
                  </a:lnTo>
                  <a:lnTo>
                    <a:pt x="4505" y="2624"/>
                  </a:lnTo>
                  <a:lnTo>
                    <a:pt x="4510" y="2623"/>
                  </a:lnTo>
                  <a:lnTo>
                    <a:pt x="4512" y="2623"/>
                  </a:lnTo>
                  <a:lnTo>
                    <a:pt x="4515" y="2624"/>
                  </a:lnTo>
                  <a:lnTo>
                    <a:pt x="4517" y="2626"/>
                  </a:lnTo>
                  <a:lnTo>
                    <a:pt x="4519" y="2626"/>
                  </a:lnTo>
                  <a:lnTo>
                    <a:pt x="4523" y="2623"/>
                  </a:lnTo>
                  <a:lnTo>
                    <a:pt x="4524" y="2622"/>
                  </a:lnTo>
                  <a:lnTo>
                    <a:pt x="4524" y="2620"/>
                  </a:lnTo>
                  <a:lnTo>
                    <a:pt x="4524" y="2619"/>
                  </a:lnTo>
                  <a:lnTo>
                    <a:pt x="4524" y="2617"/>
                  </a:lnTo>
                  <a:lnTo>
                    <a:pt x="4523" y="2616"/>
                  </a:lnTo>
                  <a:lnTo>
                    <a:pt x="4520" y="2615"/>
                  </a:lnTo>
                  <a:lnTo>
                    <a:pt x="4515" y="2611"/>
                  </a:lnTo>
                  <a:lnTo>
                    <a:pt x="4513" y="2609"/>
                  </a:lnTo>
                  <a:lnTo>
                    <a:pt x="4511" y="2607"/>
                  </a:lnTo>
                  <a:lnTo>
                    <a:pt x="4508" y="2607"/>
                  </a:lnTo>
                  <a:lnTo>
                    <a:pt x="4506" y="2607"/>
                  </a:lnTo>
                  <a:lnTo>
                    <a:pt x="4504" y="2604"/>
                  </a:lnTo>
                  <a:lnTo>
                    <a:pt x="4506" y="2603"/>
                  </a:lnTo>
                  <a:lnTo>
                    <a:pt x="4507" y="2602"/>
                  </a:lnTo>
                  <a:lnTo>
                    <a:pt x="4509" y="2603"/>
                  </a:lnTo>
                  <a:lnTo>
                    <a:pt x="4515" y="2606"/>
                  </a:lnTo>
                  <a:lnTo>
                    <a:pt x="4521" y="2607"/>
                  </a:lnTo>
                  <a:lnTo>
                    <a:pt x="4524" y="2609"/>
                  </a:lnTo>
                  <a:lnTo>
                    <a:pt x="4526" y="2608"/>
                  </a:lnTo>
                  <a:lnTo>
                    <a:pt x="4527" y="2607"/>
                  </a:lnTo>
                  <a:lnTo>
                    <a:pt x="4528" y="2606"/>
                  </a:lnTo>
                  <a:lnTo>
                    <a:pt x="4530" y="2606"/>
                  </a:lnTo>
                  <a:lnTo>
                    <a:pt x="4530" y="2607"/>
                  </a:lnTo>
                  <a:lnTo>
                    <a:pt x="4532" y="2610"/>
                  </a:lnTo>
                  <a:lnTo>
                    <a:pt x="4534" y="2611"/>
                  </a:lnTo>
                  <a:lnTo>
                    <a:pt x="4535" y="2611"/>
                  </a:lnTo>
                  <a:lnTo>
                    <a:pt x="4535" y="2612"/>
                  </a:lnTo>
                  <a:lnTo>
                    <a:pt x="4534" y="2615"/>
                  </a:lnTo>
                  <a:lnTo>
                    <a:pt x="4533" y="2618"/>
                  </a:lnTo>
                  <a:lnTo>
                    <a:pt x="4535" y="2621"/>
                  </a:lnTo>
                  <a:lnTo>
                    <a:pt x="4540" y="2626"/>
                  </a:lnTo>
                  <a:lnTo>
                    <a:pt x="4539" y="2619"/>
                  </a:lnTo>
                  <a:lnTo>
                    <a:pt x="4542" y="2616"/>
                  </a:lnTo>
                  <a:lnTo>
                    <a:pt x="4547" y="2614"/>
                  </a:lnTo>
                  <a:lnTo>
                    <a:pt x="4547" y="2610"/>
                  </a:lnTo>
                  <a:lnTo>
                    <a:pt x="4544" y="2604"/>
                  </a:lnTo>
                  <a:lnTo>
                    <a:pt x="4543" y="2601"/>
                  </a:lnTo>
                  <a:lnTo>
                    <a:pt x="4543" y="2599"/>
                  </a:lnTo>
                  <a:lnTo>
                    <a:pt x="4549" y="2597"/>
                  </a:lnTo>
                  <a:lnTo>
                    <a:pt x="4550" y="2596"/>
                  </a:lnTo>
                  <a:lnTo>
                    <a:pt x="4550" y="2595"/>
                  </a:lnTo>
                  <a:lnTo>
                    <a:pt x="4557" y="2589"/>
                  </a:lnTo>
                  <a:lnTo>
                    <a:pt x="4559" y="2588"/>
                  </a:lnTo>
                  <a:lnTo>
                    <a:pt x="4560" y="2586"/>
                  </a:lnTo>
                  <a:lnTo>
                    <a:pt x="4561" y="2583"/>
                  </a:lnTo>
                  <a:lnTo>
                    <a:pt x="4562" y="2579"/>
                  </a:lnTo>
                  <a:lnTo>
                    <a:pt x="4563" y="2577"/>
                  </a:lnTo>
                  <a:lnTo>
                    <a:pt x="4571" y="2577"/>
                  </a:lnTo>
                  <a:lnTo>
                    <a:pt x="4573" y="2575"/>
                  </a:lnTo>
                  <a:lnTo>
                    <a:pt x="4576" y="2573"/>
                  </a:lnTo>
                  <a:lnTo>
                    <a:pt x="4576" y="2572"/>
                  </a:lnTo>
                  <a:lnTo>
                    <a:pt x="4575" y="2571"/>
                  </a:lnTo>
                  <a:lnTo>
                    <a:pt x="4572" y="2569"/>
                  </a:lnTo>
                  <a:lnTo>
                    <a:pt x="4572" y="2568"/>
                  </a:lnTo>
                  <a:lnTo>
                    <a:pt x="4577" y="2565"/>
                  </a:lnTo>
                  <a:lnTo>
                    <a:pt x="4578" y="2564"/>
                  </a:lnTo>
                  <a:lnTo>
                    <a:pt x="4578" y="2560"/>
                  </a:lnTo>
                  <a:lnTo>
                    <a:pt x="4576" y="2557"/>
                  </a:lnTo>
                  <a:lnTo>
                    <a:pt x="4574" y="2554"/>
                  </a:lnTo>
                  <a:lnTo>
                    <a:pt x="4571" y="2551"/>
                  </a:lnTo>
                  <a:lnTo>
                    <a:pt x="4569" y="2550"/>
                  </a:lnTo>
                  <a:lnTo>
                    <a:pt x="4569" y="2549"/>
                  </a:lnTo>
                  <a:lnTo>
                    <a:pt x="4573" y="2546"/>
                  </a:lnTo>
                  <a:lnTo>
                    <a:pt x="4582" y="2537"/>
                  </a:lnTo>
                  <a:lnTo>
                    <a:pt x="4587" y="2537"/>
                  </a:lnTo>
                  <a:lnTo>
                    <a:pt x="4585" y="2542"/>
                  </a:lnTo>
                  <a:lnTo>
                    <a:pt x="4581" y="2549"/>
                  </a:lnTo>
                  <a:lnTo>
                    <a:pt x="4581" y="2552"/>
                  </a:lnTo>
                  <a:lnTo>
                    <a:pt x="4582" y="2556"/>
                  </a:lnTo>
                  <a:lnTo>
                    <a:pt x="4587" y="2561"/>
                  </a:lnTo>
                  <a:lnTo>
                    <a:pt x="4586" y="2564"/>
                  </a:lnTo>
                  <a:lnTo>
                    <a:pt x="4588" y="2567"/>
                  </a:lnTo>
                  <a:lnTo>
                    <a:pt x="4590" y="2566"/>
                  </a:lnTo>
                  <a:lnTo>
                    <a:pt x="4591" y="2564"/>
                  </a:lnTo>
                  <a:lnTo>
                    <a:pt x="4591" y="2560"/>
                  </a:lnTo>
                  <a:lnTo>
                    <a:pt x="4595" y="2552"/>
                  </a:lnTo>
                  <a:lnTo>
                    <a:pt x="4598" y="2542"/>
                  </a:lnTo>
                  <a:lnTo>
                    <a:pt x="4599" y="2540"/>
                  </a:lnTo>
                  <a:lnTo>
                    <a:pt x="4602" y="2536"/>
                  </a:lnTo>
                  <a:lnTo>
                    <a:pt x="4609" y="2516"/>
                  </a:lnTo>
                  <a:lnTo>
                    <a:pt x="4611" y="2512"/>
                  </a:lnTo>
                  <a:lnTo>
                    <a:pt x="4614" y="2511"/>
                  </a:lnTo>
                  <a:lnTo>
                    <a:pt x="4614" y="2515"/>
                  </a:lnTo>
                  <a:lnTo>
                    <a:pt x="4612" y="2521"/>
                  </a:lnTo>
                  <a:lnTo>
                    <a:pt x="4610" y="2526"/>
                  </a:lnTo>
                  <a:lnTo>
                    <a:pt x="4611" y="2528"/>
                  </a:lnTo>
                  <a:lnTo>
                    <a:pt x="4611" y="2530"/>
                  </a:lnTo>
                  <a:lnTo>
                    <a:pt x="4608" y="2534"/>
                  </a:lnTo>
                  <a:lnTo>
                    <a:pt x="4608" y="2536"/>
                  </a:lnTo>
                  <a:lnTo>
                    <a:pt x="4608" y="2538"/>
                  </a:lnTo>
                  <a:lnTo>
                    <a:pt x="4608" y="2540"/>
                  </a:lnTo>
                  <a:lnTo>
                    <a:pt x="4608" y="2543"/>
                  </a:lnTo>
                  <a:lnTo>
                    <a:pt x="4606" y="2544"/>
                  </a:lnTo>
                  <a:lnTo>
                    <a:pt x="4603" y="2546"/>
                  </a:lnTo>
                  <a:lnTo>
                    <a:pt x="4602" y="2548"/>
                  </a:lnTo>
                  <a:lnTo>
                    <a:pt x="4602" y="2551"/>
                  </a:lnTo>
                  <a:lnTo>
                    <a:pt x="4602" y="2553"/>
                  </a:lnTo>
                  <a:lnTo>
                    <a:pt x="4603" y="2554"/>
                  </a:lnTo>
                  <a:lnTo>
                    <a:pt x="4605" y="2554"/>
                  </a:lnTo>
                  <a:lnTo>
                    <a:pt x="4604" y="2556"/>
                  </a:lnTo>
                  <a:lnTo>
                    <a:pt x="4603" y="2557"/>
                  </a:lnTo>
                  <a:lnTo>
                    <a:pt x="4601" y="2558"/>
                  </a:lnTo>
                  <a:lnTo>
                    <a:pt x="4600" y="2559"/>
                  </a:lnTo>
                  <a:lnTo>
                    <a:pt x="4601" y="2560"/>
                  </a:lnTo>
                  <a:lnTo>
                    <a:pt x="4602" y="2562"/>
                  </a:lnTo>
                  <a:lnTo>
                    <a:pt x="4601" y="2562"/>
                  </a:lnTo>
                  <a:lnTo>
                    <a:pt x="4600" y="2563"/>
                  </a:lnTo>
                  <a:lnTo>
                    <a:pt x="4599" y="2563"/>
                  </a:lnTo>
                  <a:lnTo>
                    <a:pt x="4602" y="2565"/>
                  </a:lnTo>
                  <a:lnTo>
                    <a:pt x="4604" y="2565"/>
                  </a:lnTo>
                  <a:lnTo>
                    <a:pt x="4606" y="2563"/>
                  </a:lnTo>
                  <a:lnTo>
                    <a:pt x="4610" y="2560"/>
                  </a:lnTo>
                  <a:lnTo>
                    <a:pt x="4611" y="2559"/>
                  </a:lnTo>
                  <a:lnTo>
                    <a:pt x="4615" y="2558"/>
                  </a:lnTo>
                  <a:lnTo>
                    <a:pt x="4613" y="2552"/>
                  </a:lnTo>
                  <a:lnTo>
                    <a:pt x="4615" y="2550"/>
                  </a:lnTo>
                  <a:lnTo>
                    <a:pt x="4622" y="2550"/>
                  </a:lnTo>
                  <a:lnTo>
                    <a:pt x="4620" y="2547"/>
                  </a:lnTo>
                  <a:lnTo>
                    <a:pt x="4619" y="2542"/>
                  </a:lnTo>
                  <a:lnTo>
                    <a:pt x="4619" y="2539"/>
                  </a:lnTo>
                  <a:lnTo>
                    <a:pt x="4621" y="2537"/>
                  </a:lnTo>
                  <a:lnTo>
                    <a:pt x="4622" y="2537"/>
                  </a:lnTo>
                  <a:lnTo>
                    <a:pt x="4624" y="2541"/>
                  </a:lnTo>
                  <a:lnTo>
                    <a:pt x="4626" y="2541"/>
                  </a:lnTo>
                  <a:lnTo>
                    <a:pt x="4627" y="2541"/>
                  </a:lnTo>
                  <a:lnTo>
                    <a:pt x="4629" y="2540"/>
                  </a:lnTo>
                  <a:lnTo>
                    <a:pt x="4631" y="2536"/>
                  </a:lnTo>
                  <a:lnTo>
                    <a:pt x="4629" y="2535"/>
                  </a:lnTo>
                  <a:lnTo>
                    <a:pt x="4628" y="2532"/>
                  </a:lnTo>
                  <a:lnTo>
                    <a:pt x="4628" y="2529"/>
                  </a:lnTo>
                  <a:lnTo>
                    <a:pt x="4629" y="2525"/>
                  </a:lnTo>
                  <a:lnTo>
                    <a:pt x="4629" y="2522"/>
                  </a:lnTo>
                  <a:lnTo>
                    <a:pt x="4628" y="2520"/>
                  </a:lnTo>
                  <a:lnTo>
                    <a:pt x="4626" y="2518"/>
                  </a:lnTo>
                  <a:lnTo>
                    <a:pt x="4625" y="2515"/>
                  </a:lnTo>
                  <a:lnTo>
                    <a:pt x="4626" y="2514"/>
                  </a:lnTo>
                  <a:lnTo>
                    <a:pt x="4628" y="2514"/>
                  </a:lnTo>
                  <a:lnTo>
                    <a:pt x="4631" y="2516"/>
                  </a:lnTo>
                  <a:lnTo>
                    <a:pt x="4633" y="2518"/>
                  </a:lnTo>
                  <a:lnTo>
                    <a:pt x="4635" y="2524"/>
                  </a:lnTo>
                  <a:lnTo>
                    <a:pt x="4636" y="2527"/>
                  </a:lnTo>
                  <a:lnTo>
                    <a:pt x="4639" y="2528"/>
                  </a:lnTo>
                  <a:lnTo>
                    <a:pt x="4639" y="2525"/>
                  </a:lnTo>
                  <a:lnTo>
                    <a:pt x="4644" y="2519"/>
                  </a:lnTo>
                  <a:lnTo>
                    <a:pt x="4648" y="2508"/>
                  </a:lnTo>
                  <a:lnTo>
                    <a:pt x="4647" y="2508"/>
                  </a:lnTo>
                  <a:lnTo>
                    <a:pt x="4644" y="2507"/>
                  </a:lnTo>
                  <a:lnTo>
                    <a:pt x="4643" y="2507"/>
                  </a:lnTo>
                  <a:lnTo>
                    <a:pt x="4641" y="2503"/>
                  </a:lnTo>
                  <a:lnTo>
                    <a:pt x="4641" y="2501"/>
                  </a:lnTo>
                  <a:lnTo>
                    <a:pt x="4634" y="2497"/>
                  </a:lnTo>
                  <a:lnTo>
                    <a:pt x="4634" y="2493"/>
                  </a:lnTo>
                  <a:lnTo>
                    <a:pt x="4634" y="2492"/>
                  </a:lnTo>
                  <a:lnTo>
                    <a:pt x="4636" y="2492"/>
                  </a:lnTo>
                  <a:lnTo>
                    <a:pt x="4642" y="2495"/>
                  </a:lnTo>
                  <a:lnTo>
                    <a:pt x="4647" y="2495"/>
                  </a:lnTo>
                  <a:lnTo>
                    <a:pt x="4648" y="2496"/>
                  </a:lnTo>
                  <a:lnTo>
                    <a:pt x="4652" y="2503"/>
                  </a:lnTo>
                  <a:lnTo>
                    <a:pt x="4654" y="2505"/>
                  </a:lnTo>
                  <a:lnTo>
                    <a:pt x="4658" y="2506"/>
                  </a:lnTo>
                  <a:lnTo>
                    <a:pt x="4660" y="2508"/>
                  </a:lnTo>
                  <a:lnTo>
                    <a:pt x="4660" y="2509"/>
                  </a:lnTo>
                  <a:lnTo>
                    <a:pt x="4659" y="2513"/>
                  </a:lnTo>
                  <a:lnTo>
                    <a:pt x="4660" y="2514"/>
                  </a:lnTo>
                  <a:lnTo>
                    <a:pt x="4662" y="2517"/>
                  </a:lnTo>
                  <a:lnTo>
                    <a:pt x="4664" y="2519"/>
                  </a:lnTo>
                  <a:lnTo>
                    <a:pt x="4666" y="2519"/>
                  </a:lnTo>
                  <a:lnTo>
                    <a:pt x="4667" y="2518"/>
                  </a:lnTo>
                  <a:lnTo>
                    <a:pt x="4666" y="2515"/>
                  </a:lnTo>
                  <a:lnTo>
                    <a:pt x="4666" y="2510"/>
                  </a:lnTo>
                  <a:lnTo>
                    <a:pt x="4663" y="2493"/>
                  </a:lnTo>
                  <a:lnTo>
                    <a:pt x="4660" y="2490"/>
                  </a:lnTo>
                  <a:lnTo>
                    <a:pt x="4654" y="2482"/>
                  </a:lnTo>
                  <a:lnTo>
                    <a:pt x="4653" y="2481"/>
                  </a:lnTo>
                  <a:lnTo>
                    <a:pt x="4651" y="2480"/>
                  </a:lnTo>
                  <a:lnTo>
                    <a:pt x="4653" y="2478"/>
                  </a:lnTo>
                  <a:lnTo>
                    <a:pt x="4655" y="2478"/>
                  </a:lnTo>
                  <a:lnTo>
                    <a:pt x="4659" y="2481"/>
                  </a:lnTo>
                  <a:lnTo>
                    <a:pt x="4661" y="2482"/>
                  </a:lnTo>
                  <a:lnTo>
                    <a:pt x="4662" y="2481"/>
                  </a:lnTo>
                  <a:lnTo>
                    <a:pt x="4664" y="2475"/>
                  </a:lnTo>
                  <a:lnTo>
                    <a:pt x="4665" y="2470"/>
                  </a:lnTo>
                  <a:lnTo>
                    <a:pt x="4664" y="2457"/>
                  </a:lnTo>
                  <a:lnTo>
                    <a:pt x="4665" y="2454"/>
                  </a:lnTo>
                  <a:lnTo>
                    <a:pt x="4668" y="2455"/>
                  </a:lnTo>
                  <a:lnTo>
                    <a:pt x="4671" y="2459"/>
                  </a:lnTo>
                  <a:lnTo>
                    <a:pt x="4674" y="2464"/>
                  </a:lnTo>
                  <a:lnTo>
                    <a:pt x="4675" y="2470"/>
                  </a:lnTo>
                  <a:lnTo>
                    <a:pt x="4675" y="2473"/>
                  </a:lnTo>
                  <a:lnTo>
                    <a:pt x="4674" y="2480"/>
                  </a:lnTo>
                  <a:lnTo>
                    <a:pt x="4673" y="2482"/>
                  </a:lnTo>
                  <a:lnTo>
                    <a:pt x="4673" y="2485"/>
                  </a:lnTo>
                  <a:lnTo>
                    <a:pt x="4676" y="2488"/>
                  </a:lnTo>
                  <a:lnTo>
                    <a:pt x="4676" y="2492"/>
                  </a:lnTo>
                  <a:lnTo>
                    <a:pt x="4677" y="2492"/>
                  </a:lnTo>
                  <a:lnTo>
                    <a:pt x="4679" y="2492"/>
                  </a:lnTo>
                  <a:lnTo>
                    <a:pt x="4681" y="2492"/>
                  </a:lnTo>
                  <a:lnTo>
                    <a:pt x="4682" y="2494"/>
                  </a:lnTo>
                  <a:lnTo>
                    <a:pt x="4681" y="2496"/>
                  </a:lnTo>
                  <a:lnTo>
                    <a:pt x="4678" y="2501"/>
                  </a:lnTo>
                  <a:lnTo>
                    <a:pt x="4683" y="2501"/>
                  </a:lnTo>
                  <a:lnTo>
                    <a:pt x="4685" y="2502"/>
                  </a:lnTo>
                  <a:lnTo>
                    <a:pt x="4687" y="2505"/>
                  </a:lnTo>
                  <a:lnTo>
                    <a:pt x="4689" y="2506"/>
                  </a:lnTo>
                  <a:lnTo>
                    <a:pt x="4690" y="2506"/>
                  </a:lnTo>
                  <a:lnTo>
                    <a:pt x="4690" y="2503"/>
                  </a:lnTo>
                  <a:lnTo>
                    <a:pt x="4689" y="2501"/>
                  </a:lnTo>
                  <a:lnTo>
                    <a:pt x="4687" y="2498"/>
                  </a:lnTo>
                  <a:lnTo>
                    <a:pt x="4687" y="2497"/>
                  </a:lnTo>
                  <a:lnTo>
                    <a:pt x="4687" y="2495"/>
                  </a:lnTo>
                  <a:lnTo>
                    <a:pt x="4687" y="2494"/>
                  </a:lnTo>
                  <a:lnTo>
                    <a:pt x="4688" y="2491"/>
                  </a:lnTo>
                  <a:lnTo>
                    <a:pt x="4684" y="2491"/>
                  </a:lnTo>
                  <a:lnTo>
                    <a:pt x="4683" y="2491"/>
                  </a:lnTo>
                  <a:lnTo>
                    <a:pt x="4683" y="2491"/>
                  </a:lnTo>
                  <a:lnTo>
                    <a:pt x="4681" y="2489"/>
                  </a:lnTo>
                  <a:lnTo>
                    <a:pt x="4680" y="2487"/>
                  </a:lnTo>
                  <a:lnTo>
                    <a:pt x="4679" y="2485"/>
                  </a:lnTo>
                  <a:lnTo>
                    <a:pt x="4678" y="2483"/>
                  </a:lnTo>
                  <a:lnTo>
                    <a:pt x="4678" y="2481"/>
                  </a:lnTo>
                  <a:lnTo>
                    <a:pt x="4680" y="2479"/>
                  </a:lnTo>
                  <a:lnTo>
                    <a:pt x="4682" y="2467"/>
                  </a:lnTo>
                  <a:lnTo>
                    <a:pt x="4683" y="2465"/>
                  </a:lnTo>
                  <a:lnTo>
                    <a:pt x="4684" y="2464"/>
                  </a:lnTo>
                  <a:lnTo>
                    <a:pt x="4687" y="2459"/>
                  </a:lnTo>
                  <a:lnTo>
                    <a:pt x="4688" y="2458"/>
                  </a:lnTo>
                  <a:lnTo>
                    <a:pt x="4690" y="2458"/>
                  </a:lnTo>
                  <a:lnTo>
                    <a:pt x="4692" y="2459"/>
                  </a:lnTo>
                  <a:lnTo>
                    <a:pt x="4693" y="2459"/>
                  </a:lnTo>
                  <a:lnTo>
                    <a:pt x="4694" y="2458"/>
                  </a:lnTo>
                  <a:lnTo>
                    <a:pt x="4695" y="2456"/>
                  </a:lnTo>
                  <a:lnTo>
                    <a:pt x="4695" y="2451"/>
                  </a:lnTo>
                  <a:lnTo>
                    <a:pt x="4695" y="2449"/>
                  </a:lnTo>
                  <a:lnTo>
                    <a:pt x="4696" y="2447"/>
                  </a:lnTo>
                  <a:lnTo>
                    <a:pt x="4698" y="2446"/>
                  </a:lnTo>
                  <a:lnTo>
                    <a:pt x="4701" y="2444"/>
                  </a:lnTo>
                  <a:lnTo>
                    <a:pt x="4697" y="2440"/>
                  </a:lnTo>
                  <a:lnTo>
                    <a:pt x="4697" y="2439"/>
                  </a:lnTo>
                  <a:lnTo>
                    <a:pt x="4695" y="2433"/>
                  </a:lnTo>
                  <a:lnTo>
                    <a:pt x="4694" y="2430"/>
                  </a:lnTo>
                  <a:lnTo>
                    <a:pt x="4694" y="2426"/>
                  </a:lnTo>
                  <a:lnTo>
                    <a:pt x="4694" y="2422"/>
                  </a:lnTo>
                  <a:lnTo>
                    <a:pt x="4695" y="2419"/>
                  </a:lnTo>
                  <a:lnTo>
                    <a:pt x="4697" y="2417"/>
                  </a:lnTo>
                  <a:lnTo>
                    <a:pt x="4700" y="2417"/>
                  </a:lnTo>
                  <a:lnTo>
                    <a:pt x="4702" y="2419"/>
                  </a:lnTo>
                  <a:lnTo>
                    <a:pt x="4703" y="2424"/>
                  </a:lnTo>
                  <a:lnTo>
                    <a:pt x="4706" y="2438"/>
                  </a:lnTo>
                  <a:lnTo>
                    <a:pt x="4708" y="2438"/>
                  </a:lnTo>
                  <a:lnTo>
                    <a:pt x="4710" y="2438"/>
                  </a:lnTo>
                  <a:lnTo>
                    <a:pt x="4711" y="2440"/>
                  </a:lnTo>
                  <a:lnTo>
                    <a:pt x="4710" y="2442"/>
                  </a:lnTo>
                  <a:lnTo>
                    <a:pt x="4708" y="2443"/>
                  </a:lnTo>
                  <a:lnTo>
                    <a:pt x="4707" y="2444"/>
                  </a:lnTo>
                  <a:lnTo>
                    <a:pt x="4708" y="2447"/>
                  </a:lnTo>
                  <a:lnTo>
                    <a:pt x="4709" y="2448"/>
                  </a:lnTo>
                  <a:lnTo>
                    <a:pt x="4710" y="2448"/>
                  </a:lnTo>
                  <a:lnTo>
                    <a:pt x="4711" y="2448"/>
                  </a:lnTo>
                  <a:lnTo>
                    <a:pt x="4711" y="2452"/>
                  </a:lnTo>
                  <a:lnTo>
                    <a:pt x="4711" y="2454"/>
                  </a:lnTo>
                  <a:lnTo>
                    <a:pt x="4713" y="2459"/>
                  </a:lnTo>
                  <a:lnTo>
                    <a:pt x="4713" y="2467"/>
                  </a:lnTo>
                  <a:lnTo>
                    <a:pt x="4714" y="2470"/>
                  </a:lnTo>
                  <a:lnTo>
                    <a:pt x="4715" y="2469"/>
                  </a:lnTo>
                  <a:lnTo>
                    <a:pt x="4717" y="2467"/>
                  </a:lnTo>
                  <a:lnTo>
                    <a:pt x="4718" y="2464"/>
                  </a:lnTo>
                  <a:lnTo>
                    <a:pt x="4719" y="2461"/>
                  </a:lnTo>
                  <a:lnTo>
                    <a:pt x="4717" y="2459"/>
                  </a:lnTo>
                  <a:lnTo>
                    <a:pt x="4718" y="2455"/>
                  </a:lnTo>
                  <a:lnTo>
                    <a:pt x="4720" y="2452"/>
                  </a:lnTo>
                  <a:lnTo>
                    <a:pt x="4720" y="2449"/>
                  </a:lnTo>
                  <a:lnTo>
                    <a:pt x="4721" y="2447"/>
                  </a:lnTo>
                  <a:lnTo>
                    <a:pt x="4721" y="2445"/>
                  </a:lnTo>
                  <a:lnTo>
                    <a:pt x="4721" y="2443"/>
                  </a:lnTo>
                  <a:lnTo>
                    <a:pt x="4721" y="2440"/>
                  </a:lnTo>
                  <a:lnTo>
                    <a:pt x="4722" y="2439"/>
                  </a:lnTo>
                  <a:lnTo>
                    <a:pt x="4727" y="2431"/>
                  </a:lnTo>
                  <a:lnTo>
                    <a:pt x="4731" y="2429"/>
                  </a:lnTo>
                  <a:lnTo>
                    <a:pt x="4734" y="2428"/>
                  </a:lnTo>
                  <a:lnTo>
                    <a:pt x="4738" y="2430"/>
                  </a:lnTo>
                  <a:lnTo>
                    <a:pt x="4736" y="2433"/>
                  </a:lnTo>
                  <a:lnTo>
                    <a:pt x="4731" y="2441"/>
                  </a:lnTo>
                  <a:lnTo>
                    <a:pt x="4730" y="2443"/>
                  </a:lnTo>
                  <a:lnTo>
                    <a:pt x="4732" y="2448"/>
                  </a:lnTo>
                  <a:lnTo>
                    <a:pt x="4735" y="2448"/>
                  </a:lnTo>
                  <a:lnTo>
                    <a:pt x="4741" y="2444"/>
                  </a:lnTo>
                  <a:lnTo>
                    <a:pt x="4741" y="2448"/>
                  </a:lnTo>
                  <a:lnTo>
                    <a:pt x="4743" y="2448"/>
                  </a:lnTo>
                  <a:lnTo>
                    <a:pt x="4748" y="2445"/>
                  </a:lnTo>
                  <a:lnTo>
                    <a:pt x="4751" y="2446"/>
                  </a:lnTo>
                  <a:lnTo>
                    <a:pt x="4755" y="2451"/>
                  </a:lnTo>
                  <a:lnTo>
                    <a:pt x="4757" y="2453"/>
                  </a:lnTo>
                  <a:lnTo>
                    <a:pt x="4760" y="2453"/>
                  </a:lnTo>
                  <a:lnTo>
                    <a:pt x="4766" y="2448"/>
                  </a:lnTo>
                  <a:lnTo>
                    <a:pt x="4769" y="2446"/>
                  </a:lnTo>
                  <a:lnTo>
                    <a:pt x="4771" y="2447"/>
                  </a:lnTo>
                  <a:lnTo>
                    <a:pt x="4773" y="2448"/>
                  </a:lnTo>
                  <a:lnTo>
                    <a:pt x="4775" y="2449"/>
                  </a:lnTo>
                  <a:lnTo>
                    <a:pt x="4776" y="2448"/>
                  </a:lnTo>
                  <a:lnTo>
                    <a:pt x="4778" y="2448"/>
                  </a:lnTo>
                  <a:lnTo>
                    <a:pt x="4779" y="2447"/>
                  </a:lnTo>
                  <a:lnTo>
                    <a:pt x="4781" y="2448"/>
                  </a:lnTo>
                  <a:lnTo>
                    <a:pt x="4780" y="2449"/>
                  </a:lnTo>
                  <a:lnTo>
                    <a:pt x="4780" y="2451"/>
                  </a:lnTo>
                  <a:lnTo>
                    <a:pt x="4780" y="2453"/>
                  </a:lnTo>
                  <a:lnTo>
                    <a:pt x="4781" y="2454"/>
                  </a:lnTo>
                  <a:lnTo>
                    <a:pt x="4782" y="2454"/>
                  </a:lnTo>
                  <a:lnTo>
                    <a:pt x="4791" y="2446"/>
                  </a:lnTo>
                  <a:lnTo>
                    <a:pt x="4792" y="2443"/>
                  </a:lnTo>
                  <a:lnTo>
                    <a:pt x="4790" y="2442"/>
                  </a:lnTo>
                  <a:lnTo>
                    <a:pt x="4792" y="2440"/>
                  </a:lnTo>
                  <a:lnTo>
                    <a:pt x="4793" y="2437"/>
                  </a:lnTo>
                  <a:lnTo>
                    <a:pt x="4793" y="2434"/>
                  </a:lnTo>
                  <a:lnTo>
                    <a:pt x="4791" y="2430"/>
                  </a:lnTo>
                  <a:lnTo>
                    <a:pt x="4794" y="2430"/>
                  </a:lnTo>
                  <a:lnTo>
                    <a:pt x="4796" y="2433"/>
                  </a:lnTo>
                  <a:lnTo>
                    <a:pt x="4800" y="2442"/>
                  </a:lnTo>
                  <a:lnTo>
                    <a:pt x="4802" y="2446"/>
                  </a:lnTo>
                  <a:lnTo>
                    <a:pt x="4804" y="2445"/>
                  </a:lnTo>
                  <a:lnTo>
                    <a:pt x="4807" y="2437"/>
                  </a:lnTo>
                  <a:lnTo>
                    <a:pt x="4806" y="2436"/>
                  </a:lnTo>
                  <a:lnTo>
                    <a:pt x="4806" y="2435"/>
                  </a:lnTo>
                  <a:lnTo>
                    <a:pt x="4807" y="2434"/>
                  </a:lnTo>
                  <a:lnTo>
                    <a:pt x="4807" y="2432"/>
                  </a:lnTo>
                  <a:lnTo>
                    <a:pt x="4806" y="2432"/>
                  </a:lnTo>
                  <a:lnTo>
                    <a:pt x="4802" y="2430"/>
                  </a:lnTo>
                  <a:lnTo>
                    <a:pt x="4802" y="2429"/>
                  </a:lnTo>
                  <a:lnTo>
                    <a:pt x="4805" y="2427"/>
                  </a:lnTo>
                  <a:lnTo>
                    <a:pt x="4807" y="2423"/>
                  </a:lnTo>
                  <a:lnTo>
                    <a:pt x="4808" y="2416"/>
                  </a:lnTo>
                  <a:lnTo>
                    <a:pt x="4808" y="2410"/>
                  </a:lnTo>
                  <a:lnTo>
                    <a:pt x="4811" y="2398"/>
                  </a:lnTo>
                  <a:lnTo>
                    <a:pt x="4812" y="2397"/>
                  </a:lnTo>
                  <a:lnTo>
                    <a:pt x="4815" y="2399"/>
                  </a:lnTo>
                  <a:lnTo>
                    <a:pt x="4816" y="2399"/>
                  </a:lnTo>
                  <a:lnTo>
                    <a:pt x="4816" y="2405"/>
                  </a:lnTo>
                  <a:lnTo>
                    <a:pt x="4818" y="2407"/>
                  </a:lnTo>
                  <a:lnTo>
                    <a:pt x="4824" y="2406"/>
                  </a:lnTo>
                  <a:lnTo>
                    <a:pt x="4827" y="2404"/>
                  </a:lnTo>
                  <a:lnTo>
                    <a:pt x="4830" y="2401"/>
                  </a:lnTo>
                  <a:lnTo>
                    <a:pt x="4835" y="2389"/>
                  </a:lnTo>
                  <a:lnTo>
                    <a:pt x="4835" y="2387"/>
                  </a:lnTo>
                  <a:lnTo>
                    <a:pt x="4835" y="2385"/>
                  </a:lnTo>
                  <a:lnTo>
                    <a:pt x="4834" y="2383"/>
                  </a:lnTo>
                  <a:lnTo>
                    <a:pt x="4833" y="2382"/>
                  </a:lnTo>
                  <a:lnTo>
                    <a:pt x="4831" y="2382"/>
                  </a:lnTo>
                  <a:lnTo>
                    <a:pt x="4831" y="2383"/>
                  </a:lnTo>
                  <a:lnTo>
                    <a:pt x="4829" y="2387"/>
                  </a:lnTo>
                  <a:lnTo>
                    <a:pt x="4827" y="2398"/>
                  </a:lnTo>
                  <a:lnTo>
                    <a:pt x="4825" y="2400"/>
                  </a:lnTo>
                  <a:lnTo>
                    <a:pt x="4826" y="2394"/>
                  </a:lnTo>
                  <a:lnTo>
                    <a:pt x="4826" y="2391"/>
                  </a:lnTo>
                  <a:lnTo>
                    <a:pt x="4826" y="2388"/>
                  </a:lnTo>
                  <a:lnTo>
                    <a:pt x="4824" y="2386"/>
                  </a:lnTo>
                  <a:lnTo>
                    <a:pt x="4819" y="2385"/>
                  </a:lnTo>
                  <a:lnTo>
                    <a:pt x="4817" y="2384"/>
                  </a:lnTo>
                  <a:lnTo>
                    <a:pt x="4821" y="2381"/>
                  </a:lnTo>
                  <a:lnTo>
                    <a:pt x="4825" y="2381"/>
                  </a:lnTo>
                  <a:lnTo>
                    <a:pt x="4825" y="2379"/>
                  </a:lnTo>
                  <a:lnTo>
                    <a:pt x="4821" y="2378"/>
                  </a:lnTo>
                  <a:lnTo>
                    <a:pt x="4818" y="2380"/>
                  </a:lnTo>
                  <a:lnTo>
                    <a:pt x="4812" y="2388"/>
                  </a:lnTo>
                  <a:lnTo>
                    <a:pt x="4809" y="2391"/>
                  </a:lnTo>
                  <a:lnTo>
                    <a:pt x="4806" y="2394"/>
                  </a:lnTo>
                  <a:lnTo>
                    <a:pt x="4803" y="2395"/>
                  </a:lnTo>
                  <a:lnTo>
                    <a:pt x="4799" y="2396"/>
                  </a:lnTo>
                  <a:lnTo>
                    <a:pt x="4800" y="2393"/>
                  </a:lnTo>
                  <a:lnTo>
                    <a:pt x="4802" y="2391"/>
                  </a:lnTo>
                  <a:lnTo>
                    <a:pt x="4804" y="2390"/>
                  </a:lnTo>
                  <a:lnTo>
                    <a:pt x="4805" y="2388"/>
                  </a:lnTo>
                  <a:lnTo>
                    <a:pt x="4806" y="2386"/>
                  </a:lnTo>
                  <a:lnTo>
                    <a:pt x="4806" y="2383"/>
                  </a:lnTo>
                  <a:lnTo>
                    <a:pt x="4806" y="2380"/>
                  </a:lnTo>
                  <a:lnTo>
                    <a:pt x="4804" y="2379"/>
                  </a:lnTo>
                  <a:lnTo>
                    <a:pt x="4803" y="2378"/>
                  </a:lnTo>
                  <a:lnTo>
                    <a:pt x="4803" y="2375"/>
                  </a:lnTo>
                  <a:lnTo>
                    <a:pt x="4804" y="2373"/>
                  </a:lnTo>
                  <a:lnTo>
                    <a:pt x="4806" y="2373"/>
                  </a:lnTo>
                  <a:lnTo>
                    <a:pt x="4807" y="2375"/>
                  </a:lnTo>
                  <a:lnTo>
                    <a:pt x="4809" y="2378"/>
                  </a:lnTo>
                  <a:lnTo>
                    <a:pt x="4810" y="2379"/>
                  </a:lnTo>
                  <a:lnTo>
                    <a:pt x="4811" y="2378"/>
                  </a:lnTo>
                  <a:lnTo>
                    <a:pt x="4812" y="2376"/>
                  </a:lnTo>
                  <a:lnTo>
                    <a:pt x="4815" y="2374"/>
                  </a:lnTo>
                  <a:lnTo>
                    <a:pt x="4819" y="2370"/>
                  </a:lnTo>
                  <a:lnTo>
                    <a:pt x="4821" y="2364"/>
                  </a:lnTo>
                  <a:lnTo>
                    <a:pt x="4820" y="2359"/>
                  </a:lnTo>
                  <a:lnTo>
                    <a:pt x="4819" y="2358"/>
                  </a:lnTo>
                  <a:lnTo>
                    <a:pt x="4817" y="2359"/>
                  </a:lnTo>
                  <a:lnTo>
                    <a:pt x="4816" y="2359"/>
                  </a:lnTo>
                  <a:lnTo>
                    <a:pt x="4815" y="2355"/>
                  </a:lnTo>
                  <a:lnTo>
                    <a:pt x="4816" y="2352"/>
                  </a:lnTo>
                  <a:lnTo>
                    <a:pt x="4818" y="2351"/>
                  </a:lnTo>
                  <a:lnTo>
                    <a:pt x="4820" y="2352"/>
                  </a:lnTo>
                  <a:lnTo>
                    <a:pt x="4820" y="2356"/>
                  </a:lnTo>
                  <a:lnTo>
                    <a:pt x="4822" y="2357"/>
                  </a:lnTo>
                  <a:lnTo>
                    <a:pt x="4825" y="2357"/>
                  </a:lnTo>
                  <a:lnTo>
                    <a:pt x="4828" y="2356"/>
                  </a:lnTo>
                  <a:lnTo>
                    <a:pt x="4829" y="2353"/>
                  </a:lnTo>
                  <a:lnTo>
                    <a:pt x="4828" y="2351"/>
                  </a:lnTo>
                  <a:lnTo>
                    <a:pt x="4824" y="2345"/>
                  </a:lnTo>
                  <a:lnTo>
                    <a:pt x="4823" y="2343"/>
                  </a:lnTo>
                  <a:lnTo>
                    <a:pt x="4825" y="2344"/>
                  </a:lnTo>
                  <a:lnTo>
                    <a:pt x="4831" y="2346"/>
                  </a:lnTo>
                  <a:lnTo>
                    <a:pt x="4833" y="2347"/>
                  </a:lnTo>
                  <a:lnTo>
                    <a:pt x="4832" y="2342"/>
                  </a:lnTo>
                  <a:lnTo>
                    <a:pt x="4833" y="2342"/>
                  </a:lnTo>
                  <a:lnTo>
                    <a:pt x="4836" y="2345"/>
                  </a:lnTo>
                  <a:lnTo>
                    <a:pt x="4838" y="2345"/>
                  </a:lnTo>
                  <a:lnTo>
                    <a:pt x="4841" y="2343"/>
                  </a:lnTo>
                  <a:lnTo>
                    <a:pt x="4842" y="2341"/>
                  </a:lnTo>
                  <a:lnTo>
                    <a:pt x="4842" y="2337"/>
                  </a:lnTo>
                  <a:lnTo>
                    <a:pt x="4846" y="2337"/>
                  </a:lnTo>
                  <a:lnTo>
                    <a:pt x="4848" y="2335"/>
                  </a:lnTo>
                  <a:lnTo>
                    <a:pt x="4848" y="2331"/>
                  </a:lnTo>
                  <a:lnTo>
                    <a:pt x="4847" y="2330"/>
                  </a:lnTo>
                  <a:lnTo>
                    <a:pt x="4845" y="2331"/>
                  </a:lnTo>
                  <a:lnTo>
                    <a:pt x="4843" y="2332"/>
                  </a:lnTo>
                  <a:lnTo>
                    <a:pt x="4841" y="2328"/>
                  </a:lnTo>
                  <a:lnTo>
                    <a:pt x="4842" y="2328"/>
                  </a:lnTo>
                  <a:lnTo>
                    <a:pt x="4843" y="2326"/>
                  </a:lnTo>
                  <a:lnTo>
                    <a:pt x="4844" y="2325"/>
                  </a:lnTo>
                  <a:lnTo>
                    <a:pt x="4845" y="2324"/>
                  </a:lnTo>
                  <a:lnTo>
                    <a:pt x="4844" y="2320"/>
                  </a:lnTo>
                  <a:lnTo>
                    <a:pt x="4843" y="2319"/>
                  </a:lnTo>
                  <a:lnTo>
                    <a:pt x="4841" y="2319"/>
                  </a:lnTo>
                  <a:lnTo>
                    <a:pt x="4840" y="2318"/>
                  </a:lnTo>
                  <a:lnTo>
                    <a:pt x="4839" y="2317"/>
                  </a:lnTo>
                  <a:lnTo>
                    <a:pt x="4839" y="2315"/>
                  </a:lnTo>
                  <a:lnTo>
                    <a:pt x="4838" y="2313"/>
                  </a:lnTo>
                  <a:lnTo>
                    <a:pt x="4837" y="2312"/>
                  </a:lnTo>
                  <a:lnTo>
                    <a:pt x="4836" y="2313"/>
                  </a:lnTo>
                  <a:lnTo>
                    <a:pt x="4834" y="2315"/>
                  </a:lnTo>
                  <a:lnTo>
                    <a:pt x="4832" y="2316"/>
                  </a:lnTo>
                  <a:lnTo>
                    <a:pt x="4834" y="2308"/>
                  </a:lnTo>
                  <a:lnTo>
                    <a:pt x="4832" y="2307"/>
                  </a:lnTo>
                  <a:lnTo>
                    <a:pt x="4831" y="2306"/>
                  </a:lnTo>
                  <a:lnTo>
                    <a:pt x="4829" y="2302"/>
                  </a:lnTo>
                  <a:lnTo>
                    <a:pt x="4828" y="2302"/>
                  </a:lnTo>
                  <a:lnTo>
                    <a:pt x="4825" y="2306"/>
                  </a:lnTo>
                  <a:lnTo>
                    <a:pt x="4824" y="2308"/>
                  </a:lnTo>
                  <a:lnTo>
                    <a:pt x="4824" y="2313"/>
                  </a:lnTo>
                  <a:lnTo>
                    <a:pt x="4823" y="2320"/>
                  </a:lnTo>
                  <a:lnTo>
                    <a:pt x="4823" y="2325"/>
                  </a:lnTo>
                  <a:lnTo>
                    <a:pt x="4820" y="2324"/>
                  </a:lnTo>
                  <a:lnTo>
                    <a:pt x="4821" y="2323"/>
                  </a:lnTo>
                  <a:lnTo>
                    <a:pt x="4821" y="2320"/>
                  </a:lnTo>
                  <a:lnTo>
                    <a:pt x="4821" y="2317"/>
                  </a:lnTo>
                  <a:lnTo>
                    <a:pt x="4821" y="2314"/>
                  </a:lnTo>
                  <a:lnTo>
                    <a:pt x="4820" y="2313"/>
                  </a:lnTo>
                  <a:lnTo>
                    <a:pt x="4819" y="2314"/>
                  </a:lnTo>
                  <a:lnTo>
                    <a:pt x="4818" y="2316"/>
                  </a:lnTo>
                  <a:lnTo>
                    <a:pt x="4817" y="2318"/>
                  </a:lnTo>
                  <a:lnTo>
                    <a:pt x="4817" y="2319"/>
                  </a:lnTo>
                  <a:lnTo>
                    <a:pt x="4816" y="2320"/>
                  </a:lnTo>
                  <a:lnTo>
                    <a:pt x="4815" y="2321"/>
                  </a:lnTo>
                  <a:lnTo>
                    <a:pt x="4815" y="2323"/>
                  </a:lnTo>
                  <a:lnTo>
                    <a:pt x="4815" y="2324"/>
                  </a:lnTo>
                  <a:lnTo>
                    <a:pt x="4816" y="2325"/>
                  </a:lnTo>
                  <a:lnTo>
                    <a:pt x="4816" y="2325"/>
                  </a:lnTo>
                  <a:lnTo>
                    <a:pt x="4816" y="2328"/>
                  </a:lnTo>
                  <a:lnTo>
                    <a:pt x="4817" y="2330"/>
                  </a:lnTo>
                  <a:lnTo>
                    <a:pt x="4817" y="2332"/>
                  </a:lnTo>
                  <a:lnTo>
                    <a:pt x="4816" y="2335"/>
                  </a:lnTo>
                  <a:lnTo>
                    <a:pt x="4813" y="2337"/>
                  </a:lnTo>
                  <a:lnTo>
                    <a:pt x="4812" y="2332"/>
                  </a:lnTo>
                  <a:lnTo>
                    <a:pt x="4811" y="2327"/>
                  </a:lnTo>
                  <a:lnTo>
                    <a:pt x="4807" y="2329"/>
                  </a:lnTo>
                  <a:lnTo>
                    <a:pt x="4806" y="2330"/>
                  </a:lnTo>
                  <a:lnTo>
                    <a:pt x="4804" y="2331"/>
                  </a:lnTo>
                  <a:lnTo>
                    <a:pt x="4803" y="2330"/>
                  </a:lnTo>
                  <a:lnTo>
                    <a:pt x="4803" y="2328"/>
                  </a:lnTo>
                  <a:lnTo>
                    <a:pt x="4804" y="2325"/>
                  </a:lnTo>
                  <a:lnTo>
                    <a:pt x="4803" y="2325"/>
                  </a:lnTo>
                  <a:lnTo>
                    <a:pt x="4800" y="2326"/>
                  </a:lnTo>
                  <a:lnTo>
                    <a:pt x="4801" y="2323"/>
                  </a:lnTo>
                  <a:lnTo>
                    <a:pt x="4799" y="2322"/>
                  </a:lnTo>
                  <a:lnTo>
                    <a:pt x="4797" y="2322"/>
                  </a:lnTo>
                  <a:lnTo>
                    <a:pt x="4795" y="2321"/>
                  </a:lnTo>
                  <a:lnTo>
                    <a:pt x="4794" y="2319"/>
                  </a:lnTo>
                  <a:lnTo>
                    <a:pt x="4790" y="2318"/>
                  </a:lnTo>
                  <a:lnTo>
                    <a:pt x="4785" y="2322"/>
                  </a:lnTo>
                  <a:lnTo>
                    <a:pt x="4781" y="2328"/>
                  </a:lnTo>
                  <a:lnTo>
                    <a:pt x="4775" y="2332"/>
                  </a:lnTo>
                  <a:lnTo>
                    <a:pt x="4772" y="2339"/>
                  </a:lnTo>
                  <a:lnTo>
                    <a:pt x="4770" y="2340"/>
                  </a:lnTo>
                  <a:lnTo>
                    <a:pt x="4768" y="2339"/>
                  </a:lnTo>
                  <a:lnTo>
                    <a:pt x="4768" y="2336"/>
                  </a:lnTo>
                  <a:lnTo>
                    <a:pt x="4770" y="2332"/>
                  </a:lnTo>
                  <a:lnTo>
                    <a:pt x="4771" y="2330"/>
                  </a:lnTo>
                  <a:lnTo>
                    <a:pt x="4776" y="2323"/>
                  </a:lnTo>
                  <a:lnTo>
                    <a:pt x="4784" y="2315"/>
                  </a:lnTo>
                  <a:lnTo>
                    <a:pt x="4787" y="2310"/>
                  </a:lnTo>
                  <a:lnTo>
                    <a:pt x="4790" y="2309"/>
                  </a:lnTo>
                  <a:lnTo>
                    <a:pt x="4792" y="2309"/>
                  </a:lnTo>
                  <a:lnTo>
                    <a:pt x="4794" y="2312"/>
                  </a:lnTo>
                  <a:lnTo>
                    <a:pt x="4795" y="2315"/>
                  </a:lnTo>
                  <a:lnTo>
                    <a:pt x="4801" y="2314"/>
                  </a:lnTo>
                  <a:lnTo>
                    <a:pt x="4801" y="2316"/>
                  </a:lnTo>
                  <a:lnTo>
                    <a:pt x="4801" y="2317"/>
                  </a:lnTo>
                  <a:lnTo>
                    <a:pt x="4804" y="2318"/>
                  </a:lnTo>
                  <a:lnTo>
                    <a:pt x="4806" y="2316"/>
                  </a:lnTo>
                  <a:lnTo>
                    <a:pt x="4812" y="2303"/>
                  </a:lnTo>
                  <a:lnTo>
                    <a:pt x="4814" y="2302"/>
                  </a:lnTo>
                  <a:lnTo>
                    <a:pt x="4815" y="2301"/>
                  </a:lnTo>
                  <a:lnTo>
                    <a:pt x="4816" y="2300"/>
                  </a:lnTo>
                  <a:lnTo>
                    <a:pt x="4817" y="2298"/>
                  </a:lnTo>
                  <a:lnTo>
                    <a:pt x="4816" y="2296"/>
                  </a:lnTo>
                  <a:lnTo>
                    <a:pt x="4816" y="2294"/>
                  </a:lnTo>
                  <a:lnTo>
                    <a:pt x="4816" y="2292"/>
                  </a:lnTo>
                  <a:lnTo>
                    <a:pt x="4815" y="2290"/>
                  </a:lnTo>
                  <a:lnTo>
                    <a:pt x="4814" y="2288"/>
                  </a:lnTo>
                  <a:lnTo>
                    <a:pt x="4812" y="2285"/>
                  </a:lnTo>
                  <a:lnTo>
                    <a:pt x="4811" y="2283"/>
                  </a:lnTo>
                  <a:lnTo>
                    <a:pt x="4809" y="2279"/>
                  </a:lnTo>
                  <a:lnTo>
                    <a:pt x="4809" y="2275"/>
                  </a:lnTo>
                  <a:lnTo>
                    <a:pt x="4809" y="2271"/>
                  </a:lnTo>
                  <a:lnTo>
                    <a:pt x="4811" y="2268"/>
                  </a:lnTo>
                  <a:lnTo>
                    <a:pt x="4811" y="2267"/>
                  </a:lnTo>
                  <a:lnTo>
                    <a:pt x="4807" y="2270"/>
                  </a:lnTo>
                  <a:lnTo>
                    <a:pt x="4803" y="2276"/>
                  </a:lnTo>
                  <a:lnTo>
                    <a:pt x="4800" y="2283"/>
                  </a:lnTo>
                  <a:lnTo>
                    <a:pt x="4800" y="2289"/>
                  </a:lnTo>
                  <a:lnTo>
                    <a:pt x="4799" y="2291"/>
                  </a:lnTo>
                  <a:lnTo>
                    <a:pt x="4798" y="2292"/>
                  </a:lnTo>
                  <a:lnTo>
                    <a:pt x="4797" y="2292"/>
                  </a:lnTo>
                  <a:lnTo>
                    <a:pt x="4796" y="2293"/>
                  </a:lnTo>
                  <a:lnTo>
                    <a:pt x="4793" y="2298"/>
                  </a:lnTo>
                  <a:lnTo>
                    <a:pt x="4793" y="2300"/>
                  </a:lnTo>
                  <a:lnTo>
                    <a:pt x="4791" y="2291"/>
                  </a:lnTo>
                  <a:lnTo>
                    <a:pt x="4792" y="2289"/>
                  </a:lnTo>
                  <a:lnTo>
                    <a:pt x="4795" y="2288"/>
                  </a:lnTo>
                  <a:lnTo>
                    <a:pt x="4795" y="2286"/>
                  </a:lnTo>
                  <a:lnTo>
                    <a:pt x="4794" y="2281"/>
                  </a:lnTo>
                  <a:lnTo>
                    <a:pt x="4794" y="2279"/>
                  </a:lnTo>
                  <a:lnTo>
                    <a:pt x="4794" y="2277"/>
                  </a:lnTo>
                  <a:lnTo>
                    <a:pt x="4795" y="2275"/>
                  </a:lnTo>
                  <a:lnTo>
                    <a:pt x="4798" y="2274"/>
                  </a:lnTo>
                  <a:lnTo>
                    <a:pt x="4797" y="2272"/>
                  </a:lnTo>
                  <a:lnTo>
                    <a:pt x="4796" y="2271"/>
                  </a:lnTo>
                  <a:lnTo>
                    <a:pt x="4795" y="2270"/>
                  </a:lnTo>
                  <a:lnTo>
                    <a:pt x="4794" y="2270"/>
                  </a:lnTo>
                  <a:lnTo>
                    <a:pt x="4794" y="2268"/>
                  </a:lnTo>
                  <a:lnTo>
                    <a:pt x="4796" y="2268"/>
                  </a:lnTo>
                  <a:lnTo>
                    <a:pt x="4796" y="2267"/>
                  </a:lnTo>
                  <a:lnTo>
                    <a:pt x="4789" y="2267"/>
                  </a:lnTo>
                  <a:lnTo>
                    <a:pt x="4789" y="2268"/>
                  </a:lnTo>
                  <a:lnTo>
                    <a:pt x="4788" y="2270"/>
                  </a:lnTo>
                  <a:lnTo>
                    <a:pt x="4786" y="2270"/>
                  </a:lnTo>
                  <a:lnTo>
                    <a:pt x="4784" y="2271"/>
                  </a:lnTo>
                  <a:lnTo>
                    <a:pt x="4782" y="2271"/>
                  </a:lnTo>
                  <a:lnTo>
                    <a:pt x="4780" y="2273"/>
                  </a:lnTo>
                  <a:lnTo>
                    <a:pt x="4777" y="2276"/>
                  </a:lnTo>
                  <a:lnTo>
                    <a:pt x="4776" y="2277"/>
                  </a:lnTo>
                  <a:lnTo>
                    <a:pt x="4775" y="2277"/>
                  </a:lnTo>
                  <a:lnTo>
                    <a:pt x="4775" y="2278"/>
                  </a:lnTo>
                  <a:lnTo>
                    <a:pt x="4775" y="2281"/>
                  </a:lnTo>
                  <a:lnTo>
                    <a:pt x="4775" y="2283"/>
                  </a:lnTo>
                  <a:lnTo>
                    <a:pt x="4774" y="2285"/>
                  </a:lnTo>
                  <a:lnTo>
                    <a:pt x="4774" y="2286"/>
                  </a:lnTo>
                  <a:lnTo>
                    <a:pt x="4771" y="2287"/>
                  </a:lnTo>
                  <a:lnTo>
                    <a:pt x="4769" y="2290"/>
                  </a:lnTo>
                  <a:lnTo>
                    <a:pt x="4768" y="2291"/>
                  </a:lnTo>
                  <a:lnTo>
                    <a:pt x="4767" y="2292"/>
                  </a:lnTo>
                  <a:lnTo>
                    <a:pt x="4763" y="2292"/>
                  </a:lnTo>
                  <a:lnTo>
                    <a:pt x="4763" y="2290"/>
                  </a:lnTo>
                  <a:lnTo>
                    <a:pt x="4764" y="2289"/>
                  </a:lnTo>
                  <a:lnTo>
                    <a:pt x="4765" y="2286"/>
                  </a:lnTo>
                  <a:lnTo>
                    <a:pt x="4766" y="2281"/>
                  </a:lnTo>
                  <a:lnTo>
                    <a:pt x="4767" y="2278"/>
                  </a:lnTo>
                  <a:lnTo>
                    <a:pt x="4770" y="2275"/>
                  </a:lnTo>
                  <a:lnTo>
                    <a:pt x="4771" y="2272"/>
                  </a:lnTo>
                  <a:lnTo>
                    <a:pt x="4774" y="2268"/>
                  </a:lnTo>
                  <a:lnTo>
                    <a:pt x="4783" y="2265"/>
                  </a:lnTo>
                  <a:lnTo>
                    <a:pt x="4787" y="2263"/>
                  </a:lnTo>
                  <a:lnTo>
                    <a:pt x="4786" y="2260"/>
                  </a:lnTo>
                  <a:lnTo>
                    <a:pt x="4784" y="2260"/>
                  </a:lnTo>
                  <a:lnTo>
                    <a:pt x="4778" y="2263"/>
                  </a:lnTo>
                  <a:lnTo>
                    <a:pt x="4777" y="2264"/>
                  </a:lnTo>
                  <a:lnTo>
                    <a:pt x="4777" y="2263"/>
                  </a:lnTo>
                  <a:lnTo>
                    <a:pt x="4776" y="2261"/>
                  </a:lnTo>
                  <a:lnTo>
                    <a:pt x="4775" y="2261"/>
                  </a:lnTo>
                  <a:lnTo>
                    <a:pt x="4771" y="2263"/>
                  </a:lnTo>
                  <a:lnTo>
                    <a:pt x="4768" y="2266"/>
                  </a:lnTo>
                  <a:lnTo>
                    <a:pt x="4764" y="2268"/>
                  </a:lnTo>
                  <a:lnTo>
                    <a:pt x="4761" y="2267"/>
                  </a:lnTo>
                  <a:lnTo>
                    <a:pt x="4772" y="2257"/>
                  </a:lnTo>
                  <a:lnTo>
                    <a:pt x="4779" y="2255"/>
                  </a:lnTo>
                  <a:lnTo>
                    <a:pt x="4786" y="2254"/>
                  </a:lnTo>
                  <a:lnTo>
                    <a:pt x="4789" y="2255"/>
                  </a:lnTo>
                  <a:lnTo>
                    <a:pt x="4794" y="2259"/>
                  </a:lnTo>
                  <a:lnTo>
                    <a:pt x="4797" y="2259"/>
                  </a:lnTo>
                  <a:lnTo>
                    <a:pt x="4799" y="2258"/>
                  </a:lnTo>
                  <a:lnTo>
                    <a:pt x="4797" y="2255"/>
                  </a:lnTo>
                  <a:lnTo>
                    <a:pt x="4792" y="2249"/>
                  </a:lnTo>
                  <a:lnTo>
                    <a:pt x="4794" y="2249"/>
                  </a:lnTo>
                  <a:lnTo>
                    <a:pt x="4798" y="2251"/>
                  </a:lnTo>
                  <a:lnTo>
                    <a:pt x="4800" y="2251"/>
                  </a:lnTo>
                  <a:lnTo>
                    <a:pt x="4801" y="2250"/>
                  </a:lnTo>
                  <a:lnTo>
                    <a:pt x="4801" y="2248"/>
                  </a:lnTo>
                  <a:lnTo>
                    <a:pt x="4801" y="2244"/>
                  </a:lnTo>
                  <a:lnTo>
                    <a:pt x="4801" y="2241"/>
                  </a:lnTo>
                  <a:lnTo>
                    <a:pt x="4801" y="2238"/>
                  </a:lnTo>
                  <a:lnTo>
                    <a:pt x="4802" y="2237"/>
                  </a:lnTo>
                  <a:lnTo>
                    <a:pt x="4803" y="2235"/>
                  </a:lnTo>
                  <a:lnTo>
                    <a:pt x="4802" y="2233"/>
                  </a:lnTo>
                  <a:lnTo>
                    <a:pt x="4797" y="2227"/>
                  </a:lnTo>
                  <a:lnTo>
                    <a:pt x="4796" y="2225"/>
                  </a:lnTo>
                  <a:lnTo>
                    <a:pt x="4798" y="2225"/>
                  </a:lnTo>
                  <a:lnTo>
                    <a:pt x="4802" y="2228"/>
                  </a:lnTo>
                  <a:lnTo>
                    <a:pt x="4804" y="2229"/>
                  </a:lnTo>
                  <a:lnTo>
                    <a:pt x="4805" y="2228"/>
                  </a:lnTo>
                  <a:lnTo>
                    <a:pt x="4808" y="2224"/>
                  </a:lnTo>
                  <a:lnTo>
                    <a:pt x="4809" y="2221"/>
                  </a:lnTo>
                  <a:lnTo>
                    <a:pt x="4812" y="2212"/>
                  </a:lnTo>
                  <a:lnTo>
                    <a:pt x="4812" y="2210"/>
                  </a:lnTo>
                  <a:lnTo>
                    <a:pt x="4812" y="2207"/>
                  </a:lnTo>
                  <a:lnTo>
                    <a:pt x="4812" y="2205"/>
                  </a:lnTo>
                  <a:lnTo>
                    <a:pt x="4814" y="2204"/>
                  </a:lnTo>
                  <a:lnTo>
                    <a:pt x="4811" y="2201"/>
                  </a:lnTo>
                  <a:lnTo>
                    <a:pt x="4805" y="2202"/>
                  </a:lnTo>
                  <a:lnTo>
                    <a:pt x="4800" y="2206"/>
                  </a:lnTo>
                  <a:lnTo>
                    <a:pt x="4797" y="2210"/>
                  </a:lnTo>
                  <a:lnTo>
                    <a:pt x="4791" y="2219"/>
                  </a:lnTo>
                  <a:lnTo>
                    <a:pt x="4788" y="2222"/>
                  </a:lnTo>
                  <a:lnTo>
                    <a:pt x="4784" y="2221"/>
                  </a:lnTo>
                  <a:lnTo>
                    <a:pt x="4784" y="2220"/>
                  </a:lnTo>
                  <a:lnTo>
                    <a:pt x="4788" y="2217"/>
                  </a:lnTo>
                  <a:lnTo>
                    <a:pt x="4789" y="2216"/>
                  </a:lnTo>
                  <a:lnTo>
                    <a:pt x="4789" y="2214"/>
                  </a:lnTo>
                  <a:lnTo>
                    <a:pt x="4791" y="2210"/>
                  </a:lnTo>
                  <a:lnTo>
                    <a:pt x="4792" y="2209"/>
                  </a:lnTo>
                  <a:lnTo>
                    <a:pt x="4791" y="2208"/>
                  </a:lnTo>
                  <a:lnTo>
                    <a:pt x="4788" y="2207"/>
                  </a:lnTo>
                  <a:lnTo>
                    <a:pt x="4787" y="2206"/>
                  </a:lnTo>
                  <a:lnTo>
                    <a:pt x="4789" y="2205"/>
                  </a:lnTo>
                  <a:lnTo>
                    <a:pt x="4797" y="2202"/>
                  </a:lnTo>
                  <a:lnTo>
                    <a:pt x="4800" y="2199"/>
                  </a:lnTo>
                  <a:lnTo>
                    <a:pt x="4802" y="2198"/>
                  </a:lnTo>
                  <a:lnTo>
                    <a:pt x="4808" y="2195"/>
                  </a:lnTo>
                  <a:lnTo>
                    <a:pt x="4812" y="2192"/>
                  </a:lnTo>
                  <a:lnTo>
                    <a:pt x="4813" y="2191"/>
                  </a:lnTo>
                  <a:lnTo>
                    <a:pt x="4814" y="2193"/>
                  </a:lnTo>
                  <a:lnTo>
                    <a:pt x="4813" y="2197"/>
                  </a:lnTo>
                  <a:lnTo>
                    <a:pt x="4815" y="2198"/>
                  </a:lnTo>
                  <a:lnTo>
                    <a:pt x="4816" y="2200"/>
                  </a:lnTo>
                  <a:lnTo>
                    <a:pt x="4817" y="2203"/>
                  </a:lnTo>
                  <a:lnTo>
                    <a:pt x="4820" y="2207"/>
                  </a:lnTo>
                  <a:lnTo>
                    <a:pt x="4821" y="2210"/>
                  </a:lnTo>
                  <a:lnTo>
                    <a:pt x="4822" y="2211"/>
                  </a:lnTo>
                  <a:lnTo>
                    <a:pt x="4823" y="2211"/>
                  </a:lnTo>
                  <a:lnTo>
                    <a:pt x="4825" y="2210"/>
                  </a:lnTo>
                  <a:lnTo>
                    <a:pt x="4828" y="2208"/>
                  </a:lnTo>
                  <a:lnTo>
                    <a:pt x="4829" y="2202"/>
                  </a:lnTo>
                  <a:lnTo>
                    <a:pt x="4832" y="2190"/>
                  </a:lnTo>
                  <a:lnTo>
                    <a:pt x="4837" y="2180"/>
                  </a:lnTo>
                  <a:lnTo>
                    <a:pt x="4840" y="2175"/>
                  </a:lnTo>
                  <a:lnTo>
                    <a:pt x="4843" y="2173"/>
                  </a:lnTo>
                  <a:lnTo>
                    <a:pt x="4844" y="2171"/>
                  </a:lnTo>
                  <a:lnTo>
                    <a:pt x="4848" y="2162"/>
                  </a:lnTo>
                  <a:lnTo>
                    <a:pt x="4850" y="2156"/>
                  </a:lnTo>
                  <a:lnTo>
                    <a:pt x="4851" y="2154"/>
                  </a:lnTo>
                  <a:lnTo>
                    <a:pt x="4853" y="2153"/>
                  </a:lnTo>
                  <a:lnTo>
                    <a:pt x="4855" y="2154"/>
                  </a:lnTo>
                  <a:lnTo>
                    <a:pt x="4854" y="2158"/>
                  </a:lnTo>
                  <a:lnTo>
                    <a:pt x="4851" y="2166"/>
                  </a:lnTo>
                  <a:lnTo>
                    <a:pt x="4852" y="2167"/>
                  </a:lnTo>
                  <a:lnTo>
                    <a:pt x="4853" y="2167"/>
                  </a:lnTo>
                  <a:lnTo>
                    <a:pt x="4856" y="2163"/>
                  </a:lnTo>
                  <a:lnTo>
                    <a:pt x="4857" y="2167"/>
                  </a:lnTo>
                  <a:lnTo>
                    <a:pt x="4856" y="2169"/>
                  </a:lnTo>
                  <a:lnTo>
                    <a:pt x="4852" y="2172"/>
                  </a:lnTo>
                  <a:lnTo>
                    <a:pt x="4850" y="2174"/>
                  </a:lnTo>
                  <a:lnTo>
                    <a:pt x="4848" y="2180"/>
                  </a:lnTo>
                  <a:lnTo>
                    <a:pt x="4847" y="2181"/>
                  </a:lnTo>
                  <a:lnTo>
                    <a:pt x="4844" y="2184"/>
                  </a:lnTo>
                  <a:lnTo>
                    <a:pt x="4840" y="2189"/>
                  </a:lnTo>
                  <a:lnTo>
                    <a:pt x="4837" y="2194"/>
                  </a:lnTo>
                  <a:lnTo>
                    <a:pt x="4836" y="2199"/>
                  </a:lnTo>
                  <a:lnTo>
                    <a:pt x="4836" y="2199"/>
                  </a:lnTo>
                  <a:lnTo>
                    <a:pt x="4838" y="2200"/>
                  </a:lnTo>
                  <a:lnTo>
                    <a:pt x="4837" y="2203"/>
                  </a:lnTo>
                  <a:lnTo>
                    <a:pt x="4836" y="2209"/>
                  </a:lnTo>
                  <a:lnTo>
                    <a:pt x="4835" y="2212"/>
                  </a:lnTo>
                  <a:lnTo>
                    <a:pt x="4834" y="2214"/>
                  </a:lnTo>
                  <a:lnTo>
                    <a:pt x="4832" y="2214"/>
                  </a:lnTo>
                  <a:lnTo>
                    <a:pt x="4831" y="2216"/>
                  </a:lnTo>
                  <a:lnTo>
                    <a:pt x="4830" y="2217"/>
                  </a:lnTo>
                  <a:lnTo>
                    <a:pt x="4831" y="2218"/>
                  </a:lnTo>
                  <a:lnTo>
                    <a:pt x="4831" y="2218"/>
                  </a:lnTo>
                  <a:lnTo>
                    <a:pt x="4831" y="2219"/>
                  </a:lnTo>
                  <a:lnTo>
                    <a:pt x="4828" y="2224"/>
                  </a:lnTo>
                  <a:lnTo>
                    <a:pt x="4826" y="2227"/>
                  </a:lnTo>
                  <a:lnTo>
                    <a:pt x="4827" y="2228"/>
                  </a:lnTo>
                  <a:lnTo>
                    <a:pt x="4830" y="2228"/>
                  </a:lnTo>
                  <a:lnTo>
                    <a:pt x="4839" y="2235"/>
                  </a:lnTo>
                  <a:lnTo>
                    <a:pt x="4840" y="2236"/>
                  </a:lnTo>
                  <a:lnTo>
                    <a:pt x="4841" y="2237"/>
                  </a:lnTo>
                  <a:lnTo>
                    <a:pt x="4841" y="2239"/>
                  </a:lnTo>
                  <a:lnTo>
                    <a:pt x="4843" y="2243"/>
                  </a:lnTo>
                  <a:lnTo>
                    <a:pt x="4844" y="2246"/>
                  </a:lnTo>
                  <a:lnTo>
                    <a:pt x="4845" y="2248"/>
                  </a:lnTo>
                  <a:lnTo>
                    <a:pt x="4847" y="2249"/>
                  </a:lnTo>
                  <a:lnTo>
                    <a:pt x="4855" y="2251"/>
                  </a:lnTo>
                  <a:lnTo>
                    <a:pt x="4856" y="2250"/>
                  </a:lnTo>
                  <a:lnTo>
                    <a:pt x="4858" y="2248"/>
                  </a:lnTo>
                  <a:lnTo>
                    <a:pt x="4859" y="2248"/>
                  </a:lnTo>
                  <a:lnTo>
                    <a:pt x="4860" y="2247"/>
                  </a:lnTo>
                  <a:lnTo>
                    <a:pt x="4859" y="2245"/>
                  </a:lnTo>
                  <a:lnTo>
                    <a:pt x="4858" y="2243"/>
                  </a:lnTo>
                  <a:lnTo>
                    <a:pt x="4857" y="2243"/>
                  </a:lnTo>
                  <a:lnTo>
                    <a:pt x="4856" y="2242"/>
                  </a:lnTo>
                  <a:lnTo>
                    <a:pt x="4852" y="2241"/>
                  </a:lnTo>
                  <a:lnTo>
                    <a:pt x="4856" y="2235"/>
                  </a:lnTo>
                  <a:lnTo>
                    <a:pt x="4856" y="2233"/>
                  </a:lnTo>
                  <a:lnTo>
                    <a:pt x="4854" y="2232"/>
                  </a:lnTo>
                  <a:lnTo>
                    <a:pt x="4854" y="2230"/>
                  </a:lnTo>
                  <a:lnTo>
                    <a:pt x="4854" y="2229"/>
                  </a:lnTo>
                  <a:lnTo>
                    <a:pt x="4854" y="2229"/>
                  </a:lnTo>
                  <a:lnTo>
                    <a:pt x="4856" y="2229"/>
                  </a:lnTo>
                  <a:lnTo>
                    <a:pt x="4860" y="2224"/>
                  </a:lnTo>
                  <a:lnTo>
                    <a:pt x="4862" y="2223"/>
                  </a:lnTo>
                  <a:lnTo>
                    <a:pt x="4863" y="2225"/>
                  </a:lnTo>
                  <a:lnTo>
                    <a:pt x="4861" y="2227"/>
                  </a:lnTo>
                  <a:lnTo>
                    <a:pt x="4860" y="2231"/>
                  </a:lnTo>
                  <a:lnTo>
                    <a:pt x="4860" y="2235"/>
                  </a:lnTo>
                  <a:lnTo>
                    <a:pt x="4861" y="2237"/>
                  </a:lnTo>
                  <a:lnTo>
                    <a:pt x="4863" y="2236"/>
                  </a:lnTo>
                  <a:lnTo>
                    <a:pt x="4865" y="2234"/>
                  </a:lnTo>
                  <a:lnTo>
                    <a:pt x="4867" y="2234"/>
                  </a:lnTo>
                  <a:lnTo>
                    <a:pt x="4866" y="2242"/>
                  </a:lnTo>
                  <a:lnTo>
                    <a:pt x="4868" y="2243"/>
                  </a:lnTo>
                  <a:lnTo>
                    <a:pt x="4874" y="2242"/>
                  </a:lnTo>
                  <a:lnTo>
                    <a:pt x="4875" y="2240"/>
                  </a:lnTo>
                  <a:lnTo>
                    <a:pt x="4875" y="2236"/>
                  </a:lnTo>
                  <a:lnTo>
                    <a:pt x="4874" y="2231"/>
                  </a:lnTo>
                  <a:lnTo>
                    <a:pt x="4873" y="2228"/>
                  </a:lnTo>
                  <a:lnTo>
                    <a:pt x="4873" y="2223"/>
                  </a:lnTo>
                  <a:lnTo>
                    <a:pt x="4873" y="2220"/>
                  </a:lnTo>
                  <a:lnTo>
                    <a:pt x="4872" y="2220"/>
                  </a:lnTo>
                  <a:lnTo>
                    <a:pt x="4871" y="2220"/>
                  </a:lnTo>
                  <a:lnTo>
                    <a:pt x="4870" y="2219"/>
                  </a:lnTo>
                  <a:lnTo>
                    <a:pt x="4869" y="2217"/>
                  </a:lnTo>
                  <a:lnTo>
                    <a:pt x="4869" y="2217"/>
                  </a:lnTo>
                  <a:lnTo>
                    <a:pt x="4870" y="2215"/>
                  </a:lnTo>
                  <a:lnTo>
                    <a:pt x="4870" y="2214"/>
                  </a:lnTo>
                  <a:lnTo>
                    <a:pt x="4870" y="2213"/>
                  </a:lnTo>
                  <a:lnTo>
                    <a:pt x="4871" y="2212"/>
                  </a:lnTo>
                  <a:lnTo>
                    <a:pt x="4871" y="2211"/>
                  </a:lnTo>
                  <a:lnTo>
                    <a:pt x="4870" y="2209"/>
                  </a:lnTo>
                  <a:lnTo>
                    <a:pt x="4870" y="2209"/>
                  </a:lnTo>
                  <a:lnTo>
                    <a:pt x="4867" y="2209"/>
                  </a:lnTo>
                  <a:lnTo>
                    <a:pt x="4865" y="2209"/>
                  </a:lnTo>
                  <a:lnTo>
                    <a:pt x="4866" y="2208"/>
                  </a:lnTo>
                  <a:lnTo>
                    <a:pt x="4867" y="2207"/>
                  </a:lnTo>
                  <a:lnTo>
                    <a:pt x="4869" y="2206"/>
                  </a:lnTo>
                  <a:lnTo>
                    <a:pt x="4871" y="2204"/>
                  </a:lnTo>
                  <a:lnTo>
                    <a:pt x="4873" y="2199"/>
                  </a:lnTo>
                  <a:lnTo>
                    <a:pt x="4874" y="2193"/>
                  </a:lnTo>
                  <a:lnTo>
                    <a:pt x="4874" y="2187"/>
                  </a:lnTo>
                  <a:lnTo>
                    <a:pt x="4873" y="2185"/>
                  </a:lnTo>
                  <a:lnTo>
                    <a:pt x="4872" y="2184"/>
                  </a:lnTo>
                  <a:lnTo>
                    <a:pt x="4871" y="2182"/>
                  </a:lnTo>
                  <a:lnTo>
                    <a:pt x="4872" y="2179"/>
                  </a:lnTo>
                  <a:lnTo>
                    <a:pt x="4873" y="2178"/>
                  </a:lnTo>
                  <a:lnTo>
                    <a:pt x="4875" y="2177"/>
                  </a:lnTo>
                  <a:lnTo>
                    <a:pt x="4877" y="2178"/>
                  </a:lnTo>
                  <a:lnTo>
                    <a:pt x="4878" y="2178"/>
                  </a:lnTo>
                  <a:lnTo>
                    <a:pt x="4877" y="2181"/>
                  </a:lnTo>
                  <a:lnTo>
                    <a:pt x="4877" y="2184"/>
                  </a:lnTo>
                  <a:lnTo>
                    <a:pt x="4878" y="2187"/>
                  </a:lnTo>
                  <a:lnTo>
                    <a:pt x="4879" y="2190"/>
                  </a:lnTo>
                  <a:lnTo>
                    <a:pt x="4880" y="2191"/>
                  </a:lnTo>
                  <a:lnTo>
                    <a:pt x="4881" y="2192"/>
                  </a:lnTo>
                  <a:lnTo>
                    <a:pt x="4882" y="2192"/>
                  </a:lnTo>
                  <a:lnTo>
                    <a:pt x="4883" y="2195"/>
                  </a:lnTo>
                  <a:lnTo>
                    <a:pt x="4882" y="2196"/>
                  </a:lnTo>
                  <a:lnTo>
                    <a:pt x="4879" y="2198"/>
                  </a:lnTo>
                  <a:lnTo>
                    <a:pt x="4878" y="2199"/>
                  </a:lnTo>
                  <a:lnTo>
                    <a:pt x="4879" y="2204"/>
                  </a:lnTo>
                  <a:lnTo>
                    <a:pt x="4879" y="2207"/>
                  </a:lnTo>
                  <a:lnTo>
                    <a:pt x="4878" y="2210"/>
                  </a:lnTo>
                  <a:lnTo>
                    <a:pt x="4878" y="2214"/>
                  </a:lnTo>
                  <a:lnTo>
                    <a:pt x="4880" y="2230"/>
                  </a:lnTo>
                  <a:lnTo>
                    <a:pt x="4882" y="2231"/>
                  </a:lnTo>
                  <a:lnTo>
                    <a:pt x="4883" y="2227"/>
                  </a:lnTo>
                  <a:lnTo>
                    <a:pt x="4884" y="2218"/>
                  </a:lnTo>
                  <a:lnTo>
                    <a:pt x="4886" y="2210"/>
                  </a:lnTo>
                  <a:lnTo>
                    <a:pt x="4887" y="2208"/>
                  </a:lnTo>
                  <a:lnTo>
                    <a:pt x="4890" y="2207"/>
                  </a:lnTo>
                  <a:lnTo>
                    <a:pt x="4889" y="2209"/>
                  </a:lnTo>
                  <a:lnTo>
                    <a:pt x="4888" y="2214"/>
                  </a:lnTo>
                  <a:lnTo>
                    <a:pt x="4887" y="2218"/>
                  </a:lnTo>
                  <a:lnTo>
                    <a:pt x="4889" y="2219"/>
                  </a:lnTo>
                  <a:lnTo>
                    <a:pt x="4890" y="2217"/>
                  </a:lnTo>
                  <a:lnTo>
                    <a:pt x="4892" y="2214"/>
                  </a:lnTo>
                  <a:lnTo>
                    <a:pt x="4893" y="2212"/>
                  </a:lnTo>
                  <a:lnTo>
                    <a:pt x="4895" y="2213"/>
                  </a:lnTo>
                  <a:lnTo>
                    <a:pt x="4891" y="2226"/>
                  </a:lnTo>
                  <a:lnTo>
                    <a:pt x="4890" y="2231"/>
                  </a:lnTo>
                  <a:lnTo>
                    <a:pt x="4892" y="2230"/>
                  </a:lnTo>
                  <a:lnTo>
                    <a:pt x="4894" y="2228"/>
                  </a:lnTo>
                  <a:lnTo>
                    <a:pt x="4897" y="2228"/>
                  </a:lnTo>
                  <a:lnTo>
                    <a:pt x="4898" y="2231"/>
                  </a:lnTo>
                  <a:lnTo>
                    <a:pt x="4899" y="2233"/>
                  </a:lnTo>
                  <a:lnTo>
                    <a:pt x="4901" y="2231"/>
                  </a:lnTo>
                  <a:lnTo>
                    <a:pt x="4904" y="2225"/>
                  </a:lnTo>
                  <a:lnTo>
                    <a:pt x="4904" y="2224"/>
                  </a:lnTo>
                  <a:lnTo>
                    <a:pt x="4908" y="2223"/>
                  </a:lnTo>
                  <a:lnTo>
                    <a:pt x="4909" y="2222"/>
                  </a:lnTo>
                  <a:lnTo>
                    <a:pt x="4909" y="2217"/>
                  </a:lnTo>
                  <a:lnTo>
                    <a:pt x="4908" y="2215"/>
                  </a:lnTo>
                  <a:lnTo>
                    <a:pt x="4905" y="2212"/>
                  </a:lnTo>
                  <a:lnTo>
                    <a:pt x="4904" y="2209"/>
                  </a:lnTo>
                  <a:lnTo>
                    <a:pt x="4904" y="2207"/>
                  </a:lnTo>
                  <a:lnTo>
                    <a:pt x="4905" y="2207"/>
                  </a:lnTo>
                  <a:lnTo>
                    <a:pt x="4907" y="2210"/>
                  </a:lnTo>
                  <a:lnTo>
                    <a:pt x="4908" y="2209"/>
                  </a:lnTo>
                  <a:lnTo>
                    <a:pt x="4912" y="2205"/>
                  </a:lnTo>
                  <a:lnTo>
                    <a:pt x="4913" y="2204"/>
                  </a:lnTo>
                  <a:lnTo>
                    <a:pt x="4913" y="2206"/>
                  </a:lnTo>
                  <a:lnTo>
                    <a:pt x="4913" y="2209"/>
                  </a:lnTo>
                  <a:lnTo>
                    <a:pt x="4914" y="2213"/>
                  </a:lnTo>
                  <a:lnTo>
                    <a:pt x="4915" y="2216"/>
                  </a:lnTo>
                  <a:lnTo>
                    <a:pt x="4916" y="2217"/>
                  </a:lnTo>
                  <a:lnTo>
                    <a:pt x="4918" y="2218"/>
                  </a:lnTo>
                  <a:lnTo>
                    <a:pt x="4920" y="2217"/>
                  </a:lnTo>
                  <a:lnTo>
                    <a:pt x="4920" y="2215"/>
                  </a:lnTo>
                  <a:lnTo>
                    <a:pt x="4919" y="2212"/>
                  </a:lnTo>
                  <a:lnTo>
                    <a:pt x="4919" y="2209"/>
                  </a:lnTo>
                  <a:lnTo>
                    <a:pt x="4922" y="2206"/>
                  </a:lnTo>
                  <a:lnTo>
                    <a:pt x="4924" y="2203"/>
                  </a:lnTo>
                  <a:lnTo>
                    <a:pt x="4925" y="2203"/>
                  </a:lnTo>
                  <a:lnTo>
                    <a:pt x="4929" y="2204"/>
                  </a:lnTo>
                  <a:lnTo>
                    <a:pt x="4930" y="2205"/>
                  </a:lnTo>
                  <a:lnTo>
                    <a:pt x="4930" y="2208"/>
                  </a:lnTo>
                  <a:lnTo>
                    <a:pt x="4929" y="2211"/>
                  </a:lnTo>
                  <a:lnTo>
                    <a:pt x="4930" y="2211"/>
                  </a:lnTo>
                  <a:lnTo>
                    <a:pt x="4931" y="2210"/>
                  </a:lnTo>
                  <a:lnTo>
                    <a:pt x="4933" y="2207"/>
                  </a:lnTo>
                  <a:lnTo>
                    <a:pt x="4933" y="2207"/>
                  </a:lnTo>
                  <a:lnTo>
                    <a:pt x="4933" y="2206"/>
                  </a:lnTo>
                  <a:lnTo>
                    <a:pt x="4933" y="2205"/>
                  </a:lnTo>
                  <a:lnTo>
                    <a:pt x="4933" y="2204"/>
                  </a:lnTo>
                  <a:lnTo>
                    <a:pt x="4934" y="2204"/>
                  </a:lnTo>
                  <a:lnTo>
                    <a:pt x="4936" y="2204"/>
                  </a:lnTo>
                  <a:lnTo>
                    <a:pt x="4937" y="2205"/>
                  </a:lnTo>
                  <a:lnTo>
                    <a:pt x="4936" y="2209"/>
                  </a:lnTo>
                  <a:lnTo>
                    <a:pt x="4932" y="2215"/>
                  </a:lnTo>
                  <a:lnTo>
                    <a:pt x="4935" y="2217"/>
                  </a:lnTo>
                  <a:lnTo>
                    <a:pt x="4938" y="2217"/>
                  </a:lnTo>
                  <a:lnTo>
                    <a:pt x="4941" y="2216"/>
                  </a:lnTo>
                  <a:lnTo>
                    <a:pt x="4945" y="2212"/>
                  </a:lnTo>
                  <a:lnTo>
                    <a:pt x="4947" y="2210"/>
                  </a:lnTo>
                  <a:lnTo>
                    <a:pt x="4948" y="2207"/>
                  </a:lnTo>
                  <a:lnTo>
                    <a:pt x="4950" y="2202"/>
                  </a:lnTo>
                  <a:lnTo>
                    <a:pt x="4953" y="2196"/>
                  </a:lnTo>
                  <a:lnTo>
                    <a:pt x="4962" y="2188"/>
                  </a:lnTo>
                  <a:lnTo>
                    <a:pt x="4966" y="2183"/>
                  </a:lnTo>
                  <a:lnTo>
                    <a:pt x="4970" y="2175"/>
                  </a:lnTo>
                  <a:lnTo>
                    <a:pt x="4972" y="2173"/>
                  </a:lnTo>
                  <a:lnTo>
                    <a:pt x="4974" y="2171"/>
                  </a:lnTo>
                  <a:lnTo>
                    <a:pt x="4984" y="2171"/>
                  </a:lnTo>
                  <a:lnTo>
                    <a:pt x="4990" y="2169"/>
                  </a:lnTo>
                  <a:lnTo>
                    <a:pt x="4995" y="2169"/>
                  </a:lnTo>
                  <a:lnTo>
                    <a:pt x="5001" y="2168"/>
                  </a:lnTo>
                  <a:lnTo>
                    <a:pt x="5004" y="2169"/>
                  </a:lnTo>
                  <a:lnTo>
                    <a:pt x="5007" y="2170"/>
                  </a:lnTo>
                  <a:lnTo>
                    <a:pt x="5012" y="2176"/>
                  </a:lnTo>
                  <a:lnTo>
                    <a:pt x="5007" y="2179"/>
                  </a:lnTo>
                  <a:lnTo>
                    <a:pt x="4979" y="2182"/>
                  </a:lnTo>
                  <a:lnTo>
                    <a:pt x="4969" y="2185"/>
                  </a:lnTo>
                  <a:lnTo>
                    <a:pt x="4971" y="2188"/>
                  </a:lnTo>
                  <a:lnTo>
                    <a:pt x="4974" y="2189"/>
                  </a:lnTo>
                  <a:lnTo>
                    <a:pt x="4979" y="2190"/>
                  </a:lnTo>
                  <a:lnTo>
                    <a:pt x="4979" y="2191"/>
                  </a:lnTo>
                  <a:lnTo>
                    <a:pt x="4978" y="2194"/>
                  </a:lnTo>
                  <a:lnTo>
                    <a:pt x="4978" y="2195"/>
                  </a:lnTo>
                  <a:lnTo>
                    <a:pt x="4976" y="2194"/>
                  </a:lnTo>
                  <a:lnTo>
                    <a:pt x="4971" y="2192"/>
                  </a:lnTo>
                  <a:lnTo>
                    <a:pt x="4969" y="2193"/>
                  </a:lnTo>
                  <a:lnTo>
                    <a:pt x="4968" y="2195"/>
                  </a:lnTo>
                  <a:lnTo>
                    <a:pt x="4967" y="2199"/>
                  </a:lnTo>
                  <a:lnTo>
                    <a:pt x="4966" y="2201"/>
                  </a:lnTo>
                  <a:lnTo>
                    <a:pt x="4966" y="2207"/>
                  </a:lnTo>
                  <a:lnTo>
                    <a:pt x="4970" y="2209"/>
                  </a:lnTo>
                  <a:lnTo>
                    <a:pt x="4975" y="2211"/>
                  </a:lnTo>
                  <a:lnTo>
                    <a:pt x="4979" y="2213"/>
                  </a:lnTo>
                  <a:lnTo>
                    <a:pt x="4977" y="2214"/>
                  </a:lnTo>
                  <a:lnTo>
                    <a:pt x="4968" y="2213"/>
                  </a:lnTo>
                  <a:lnTo>
                    <a:pt x="4965" y="2211"/>
                  </a:lnTo>
                  <a:lnTo>
                    <a:pt x="4963" y="2210"/>
                  </a:lnTo>
                  <a:lnTo>
                    <a:pt x="4961" y="2210"/>
                  </a:lnTo>
                  <a:lnTo>
                    <a:pt x="4961" y="2212"/>
                  </a:lnTo>
                  <a:lnTo>
                    <a:pt x="4963" y="2217"/>
                  </a:lnTo>
                  <a:lnTo>
                    <a:pt x="4964" y="2219"/>
                  </a:lnTo>
                  <a:lnTo>
                    <a:pt x="4964" y="2220"/>
                  </a:lnTo>
                  <a:lnTo>
                    <a:pt x="4965" y="2220"/>
                  </a:lnTo>
                  <a:lnTo>
                    <a:pt x="4966" y="2221"/>
                  </a:lnTo>
                  <a:lnTo>
                    <a:pt x="4968" y="2225"/>
                  </a:lnTo>
                  <a:lnTo>
                    <a:pt x="4968" y="2226"/>
                  </a:lnTo>
                  <a:lnTo>
                    <a:pt x="4970" y="2228"/>
                  </a:lnTo>
                  <a:lnTo>
                    <a:pt x="4972" y="2227"/>
                  </a:lnTo>
                  <a:lnTo>
                    <a:pt x="4973" y="2226"/>
                  </a:lnTo>
                  <a:lnTo>
                    <a:pt x="4974" y="2225"/>
                  </a:lnTo>
                  <a:lnTo>
                    <a:pt x="4976" y="2225"/>
                  </a:lnTo>
                  <a:lnTo>
                    <a:pt x="4977" y="2226"/>
                  </a:lnTo>
                  <a:lnTo>
                    <a:pt x="4978" y="2227"/>
                  </a:lnTo>
                  <a:lnTo>
                    <a:pt x="4979" y="2229"/>
                  </a:lnTo>
                  <a:lnTo>
                    <a:pt x="4978" y="2230"/>
                  </a:lnTo>
                  <a:lnTo>
                    <a:pt x="4977" y="2232"/>
                  </a:lnTo>
                  <a:lnTo>
                    <a:pt x="4977" y="2237"/>
                  </a:lnTo>
                  <a:lnTo>
                    <a:pt x="4977" y="2238"/>
                  </a:lnTo>
                  <a:lnTo>
                    <a:pt x="4978" y="2237"/>
                  </a:lnTo>
                  <a:lnTo>
                    <a:pt x="4980" y="2234"/>
                  </a:lnTo>
                  <a:lnTo>
                    <a:pt x="4981" y="2232"/>
                  </a:lnTo>
                  <a:lnTo>
                    <a:pt x="4983" y="2232"/>
                  </a:lnTo>
                  <a:lnTo>
                    <a:pt x="4985" y="2234"/>
                  </a:lnTo>
                  <a:lnTo>
                    <a:pt x="4985" y="2237"/>
                  </a:lnTo>
                  <a:lnTo>
                    <a:pt x="4990" y="2239"/>
                  </a:lnTo>
                  <a:lnTo>
                    <a:pt x="5002" y="2231"/>
                  </a:lnTo>
                  <a:lnTo>
                    <a:pt x="5002" y="2234"/>
                  </a:lnTo>
                  <a:lnTo>
                    <a:pt x="5002" y="2235"/>
                  </a:lnTo>
                  <a:lnTo>
                    <a:pt x="5001" y="2236"/>
                  </a:lnTo>
                  <a:lnTo>
                    <a:pt x="5001" y="2237"/>
                  </a:lnTo>
                  <a:lnTo>
                    <a:pt x="5006" y="2236"/>
                  </a:lnTo>
                  <a:lnTo>
                    <a:pt x="5010" y="2233"/>
                  </a:lnTo>
                  <a:lnTo>
                    <a:pt x="5013" y="2227"/>
                  </a:lnTo>
                  <a:lnTo>
                    <a:pt x="5015" y="2221"/>
                  </a:lnTo>
                  <a:lnTo>
                    <a:pt x="5018" y="2219"/>
                  </a:lnTo>
                  <a:lnTo>
                    <a:pt x="5033" y="2229"/>
                  </a:lnTo>
                  <a:lnTo>
                    <a:pt x="5022" y="2227"/>
                  </a:lnTo>
                  <a:lnTo>
                    <a:pt x="5019" y="2228"/>
                  </a:lnTo>
                  <a:lnTo>
                    <a:pt x="5018" y="2231"/>
                  </a:lnTo>
                  <a:lnTo>
                    <a:pt x="5019" y="2233"/>
                  </a:lnTo>
                  <a:lnTo>
                    <a:pt x="5023" y="2233"/>
                  </a:lnTo>
                  <a:lnTo>
                    <a:pt x="5023" y="2235"/>
                  </a:lnTo>
                  <a:lnTo>
                    <a:pt x="5016" y="2237"/>
                  </a:lnTo>
                  <a:lnTo>
                    <a:pt x="5008" y="2243"/>
                  </a:lnTo>
                  <a:lnTo>
                    <a:pt x="5004" y="2245"/>
                  </a:lnTo>
                  <a:lnTo>
                    <a:pt x="5000" y="2247"/>
                  </a:lnTo>
                  <a:lnTo>
                    <a:pt x="4998" y="2248"/>
                  </a:lnTo>
                  <a:lnTo>
                    <a:pt x="4993" y="2247"/>
                  </a:lnTo>
                  <a:lnTo>
                    <a:pt x="4990" y="2247"/>
                  </a:lnTo>
                  <a:lnTo>
                    <a:pt x="4988" y="2249"/>
                  </a:lnTo>
                  <a:lnTo>
                    <a:pt x="4990" y="2249"/>
                  </a:lnTo>
                  <a:lnTo>
                    <a:pt x="4992" y="2249"/>
                  </a:lnTo>
                  <a:lnTo>
                    <a:pt x="4993" y="2251"/>
                  </a:lnTo>
                  <a:lnTo>
                    <a:pt x="4993" y="2254"/>
                  </a:lnTo>
                  <a:lnTo>
                    <a:pt x="4992" y="2255"/>
                  </a:lnTo>
                  <a:lnTo>
                    <a:pt x="4989" y="2252"/>
                  </a:lnTo>
                  <a:lnTo>
                    <a:pt x="4986" y="2254"/>
                  </a:lnTo>
                  <a:lnTo>
                    <a:pt x="4983" y="2251"/>
                  </a:lnTo>
                  <a:lnTo>
                    <a:pt x="4981" y="2251"/>
                  </a:lnTo>
                  <a:lnTo>
                    <a:pt x="4980" y="2252"/>
                  </a:lnTo>
                  <a:lnTo>
                    <a:pt x="4980" y="2254"/>
                  </a:lnTo>
                  <a:lnTo>
                    <a:pt x="4980" y="2259"/>
                  </a:lnTo>
                  <a:lnTo>
                    <a:pt x="4978" y="2257"/>
                  </a:lnTo>
                  <a:lnTo>
                    <a:pt x="4976" y="2255"/>
                  </a:lnTo>
                  <a:lnTo>
                    <a:pt x="4974" y="2255"/>
                  </a:lnTo>
                  <a:lnTo>
                    <a:pt x="4972" y="2257"/>
                  </a:lnTo>
                  <a:lnTo>
                    <a:pt x="4976" y="2261"/>
                  </a:lnTo>
                  <a:lnTo>
                    <a:pt x="4977" y="2262"/>
                  </a:lnTo>
                  <a:lnTo>
                    <a:pt x="4978" y="2263"/>
                  </a:lnTo>
                  <a:lnTo>
                    <a:pt x="4978" y="2265"/>
                  </a:lnTo>
                  <a:lnTo>
                    <a:pt x="4978" y="2266"/>
                  </a:lnTo>
                  <a:lnTo>
                    <a:pt x="4979" y="2266"/>
                  </a:lnTo>
                  <a:lnTo>
                    <a:pt x="4989" y="2265"/>
                  </a:lnTo>
                  <a:lnTo>
                    <a:pt x="4992" y="2265"/>
                  </a:lnTo>
                  <a:lnTo>
                    <a:pt x="4995" y="2267"/>
                  </a:lnTo>
                  <a:lnTo>
                    <a:pt x="4996" y="2267"/>
                  </a:lnTo>
                  <a:lnTo>
                    <a:pt x="5000" y="2264"/>
                  </a:lnTo>
                  <a:lnTo>
                    <a:pt x="5002" y="2263"/>
                  </a:lnTo>
                  <a:lnTo>
                    <a:pt x="5002" y="2262"/>
                  </a:lnTo>
                  <a:lnTo>
                    <a:pt x="5005" y="2258"/>
                  </a:lnTo>
                  <a:lnTo>
                    <a:pt x="5009" y="2255"/>
                  </a:lnTo>
                  <a:lnTo>
                    <a:pt x="5012" y="2247"/>
                  </a:lnTo>
                  <a:lnTo>
                    <a:pt x="5015" y="2244"/>
                  </a:lnTo>
                  <a:lnTo>
                    <a:pt x="5014" y="2246"/>
                  </a:lnTo>
                  <a:lnTo>
                    <a:pt x="5013" y="2248"/>
                  </a:lnTo>
                  <a:lnTo>
                    <a:pt x="5012" y="2249"/>
                  </a:lnTo>
                  <a:lnTo>
                    <a:pt x="5012" y="2252"/>
                  </a:lnTo>
                  <a:lnTo>
                    <a:pt x="5013" y="2255"/>
                  </a:lnTo>
                  <a:lnTo>
                    <a:pt x="5015" y="2256"/>
                  </a:lnTo>
                  <a:lnTo>
                    <a:pt x="5018" y="2256"/>
                  </a:lnTo>
                  <a:lnTo>
                    <a:pt x="5019" y="2255"/>
                  </a:lnTo>
                  <a:lnTo>
                    <a:pt x="5020" y="2253"/>
                  </a:lnTo>
                  <a:lnTo>
                    <a:pt x="5021" y="2251"/>
                  </a:lnTo>
                  <a:lnTo>
                    <a:pt x="5022" y="2249"/>
                  </a:lnTo>
                  <a:lnTo>
                    <a:pt x="5023" y="2248"/>
                  </a:lnTo>
                  <a:lnTo>
                    <a:pt x="5028" y="2246"/>
                  </a:lnTo>
                  <a:lnTo>
                    <a:pt x="5026" y="2249"/>
                  </a:lnTo>
                  <a:lnTo>
                    <a:pt x="5026" y="2251"/>
                  </a:lnTo>
                  <a:lnTo>
                    <a:pt x="5028" y="2251"/>
                  </a:lnTo>
                  <a:lnTo>
                    <a:pt x="5030" y="2250"/>
                  </a:lnTo>
                  <a:lnTo>
                    <a:pt x="5035" y="2246"/>
                  </a:lnTo>
                  <a:lnTo>
                    <a:pt x="5037" y="2242"/>
                  </a:lnTo>
                  <a:lnTo>
                    <a:pt x="5038" y="2238"/>
                  </a:lnTo>
                  <a:lnTo>
                    <a:pt x="5038" y="2237"/>
                  </a:lnTo>
                  <a:lnTo>
                    <a:pt x="5038" y="2237"/>
                  </a:lnTo>
                  <a:lnTo>
                    <a:pt x="5039" y="2237"/>
                  </a:lnTo>
                  <a:lnTo>
                    <a:pt x="5040" y="2237"/>
                  </a:lnTo>
                  <a:lnTo>
                    <a:pt x="5041" y="2238"/>
                  </a:lnTo>
                  <a:lnTo>
                    <a:pt x="5041" y="2239"/>
                  </a:lnTo>
                  <a:lnTo>
                    <a:pt x="5040" y="2241"/>
                  </a:lnTo>
                  <a:lnTo>
                    <a:pt x="5043" y="2246"/>
                  </a:lnTo>
                  <a:lnTo>
                    <a:pt x="5043" y="2247"/>
                  </a:lnTo>
                  <a:lnTo>
                    <a:pt x="5042" y="2249"/>
                  </a:lnTo>
                  <a:lnTo>
                    <a:pt x="5039" y="2247"/>
                  </a:lnTo>
                  <a:lnTo>
                    <a:pt x="5039" y="2248"/>
                  </a:lnTo>
                  <a:lnTo>
                    <a:pt x="5039" y="2251"/>
                  </a:lnTo>
                  <a:lnTo>
                    <a:pt x="5038" y="2252"/>
                  </a:lnTo>
                  <a:lnTo>
                    <a:pt x="5037" y="2253"/>
                  </a:lnTo>
                  <a:lnTo>
                    <a:pt x="5033" y="2255"/>
                  </a:lnTo>
                  <a:lnTo>
                    <a:pt x="5023" y="2267"/>
                  </a:lnTo>
                  <a:lnTo>
                    <a:pt x="5022" y="2268"/>
                  </a:lnTo>
                  <a:lnTo>
                    <a:pt x="5021" y="2269"/>
                  </a:lnTo>
                  <a:lnTo>
                    <a:pt x="5020" y="2269"/>
                  </a:lnTo>
                  <a:lnTo>
                    <a:pt x="5020" y="2270"/>
                  </a:lnTo>
                  <a:lnTo>
                    <a:pt x="5020" y="2271"/>
                  </a:lnTo>
                  <a:lnTo>
                    <a:pt x="5020" y="2272"/>
                  </a:lnTo>
                  <a:lnTo>
                    <a:pt x="5021" y="2272"/>
                  </a:lnTo>
                  <a:lnTo>
                    <a:pt x="5021" y="2273"/>
                  </a:lnTo>
                  <a:lnTo>
                    <a:pt x="5023" y="2275"/>
                  </a:lnTo>
                  <a:lnTo>
                    <a:pt x="5027" y="2274"/>
                  </a:lnTo>
                  <a:lnTo>
                    <a:pt x="5042" y="2264"/>
                  </a:lnTo>
                  <a:lnTo>
                    <a:pt x="5045" y="2263"/>
                  </a:lnTo>
                  <a:lnTo>
                    <a:pt x="5048" y="2261"/>
                  </a:lnTo>
                  <a:lnTo>
                    <a:pt x="5050" y="2258"/>
                  </a:lnTo>
                  <a:lnTo>
                    <a:pt x="5053" y="2256"/>
                  </a:lnTo>
                  <a:lnTo>
                    <a:pt x="5055" y="2256"/>
                  </a:lnTo>
                  <a:lnTo>
                    <a:pt x="5054" y="2258"/>
                  </a:lnTo>
                  <a:lnTo>
                    <a:pt x="5053" y="2262"/>
                  </a:lnTo>
                  <a:lnTo>
                    <a:pt x="5052" y="2264"/>
                  </a:lnTo>
                  <a:lnTo>
                    <a:pt x="5049" y="2267"/>
                  </a:lnTo>
                  <a:lnTo>
                    <a:pt x="5048" y="2269"/>
                  </a:lnTo>
                  <a:lnTo>
                    <a:pt x="5048" y="2272"/>
                  </a:lnTo>
                  <a:lnTo>
                    <a:pt x="5053" y="2271"/>
                  </a:lnTo>
                  <a:lnTo>
                    <a:pt x="5056" y="2269"/>
                  </a:lnTo>
                  <a:lnTo>
                    <a:pt x="5057" y="2263"/>
                  </a:lnTo>
                  <a:lnTo>
                    <a:pt x="5059" y="2260"/>
                  </a:lnTo>
                  <a:lnTo>
                    <a:pt x="5061" y="2257"/>
                  </a:lnTo>
                  <a:lnTo>
                    <a:pt x="5063" y="2257"/>
                  </a:lnTo>
                  <a:lnTo>
                    <a:pt x="5063" y="2259"/>
                  </a:lnTo>
                  <a:lnTo>
                    <a:pt x="5062" y="2261"/>
                  </a:lnTo>
                  <a:lnTo>
                    <a:pt x="5060" y="2265"/>
                  </a:lnTo>
                  <a:lnTo>
                    <a:pt x="5062" y="2266"/>
                  </a:lnTo>
                  <a:lnTo>
                    <a:pt x="5066" y="2263"/>
                  </a:lnTo>
                  <a:lnTo>
                    <a:pt x="5068" y="2264"/>
                  </a:lnTo>
                  <a:lnTo>
                    <a:pt x="5067" y="2267"/>
                  </a:lnTo>
                  <a:lnTo>
                    <a:pt x="5065" y="2269"/>
                  </a:lnTo>
                  <a:lnTo>
                    <a:pt x="5061" y="2272"/>
                  </a:lnTo>
                  <a:lnTo>
                    <a:pt x="5065" y="2273"/>
                  </a:lnTo>
                  <a:lnTo>
                    <a:pt x="5080" y="2263"/>
                  </a:lnTo>
                  <a:lnTo>
                    <a:pt x="5084" y="2259"/>
                  </a:lnTo>
                  <a:lnTo>
                    <a:pt x="5086" y="2258"/>
                  </a:lnTo>
                  <a:lnTo>
                    <a:pt x="5087" y="2261"/>
                  </a:lnTo>
                  <a:lnTo>
                    <a:pt x="5087" y="2263"/>
                  </a:lnTo>
                  <a:lnTo>
                    <a:pt x="5085" y="2265"/>
                  </a:lnTo>
                  <a:lnTo>
                    <a:pt x="5083" y="2268"/>
                  </a:lnTo>
                  <a:lnTo>
                    <a:pt x="5083" y="2272"/>
                  </a:lnTo>
                  <a:lnTo>
                    <a:pt x="5082" y="2274"/>
                  </a:lnTo>
                  <a:lnTo>
                    <a:pt x="5074" y="2289"/>
                  </a:lnTo>
                  <a:lnTo>
                    <a:pt x="5068" y="2298"/>
                  </a:lnTo>
                  <a:lnTo>
                    <a:pt x="5066" y="2300"/>
                  </a:lnTo>
                  <a:lnTo>
                    <a:pt x="5065" y="2302"/>
                  </a:lnTo>
                  <a:lnTo>
                    <a:pt x="5060" y="2304"/>
                  </a:lnTo>
                  <a:lnTo>
                    <a:pt x="5059" y="2307"/>
                  </a:lnTo>
                  <a:lnTo>
                    <a:pt x="5066" y="2308"/>
                  </a:lnTo>
                  <a:lnTo>
                    <a:pt x="5079" y="2304"/>
                  </a:lnTo>
                  <a:lnTo>
                    <a:pt x="5087" y="2303"/>
                  </a:lnTo>
                  <a:lnTo>
                    <a:pt x="5091" y="2305"/>
                  </a:lnTo>
                  <a:lnTo>
                    <a:pt x="5098" y="2306"/>
                  </a:lnTo>
                  <a:lnTo>
                    <a:pt x="5101" y="2308"/>
                  </a:lnTo>
                  <a:lnTo>
                    <a:pt x="5104" y="2309"/>
                  </a:lnTo>
                  <a:lnTo>
                    <a:pt x="5106" y="2310"/>
                  </a:lnTo>
                  <a:lnTo>
                    <a:pt x="5107" y="2311"/>
                  </a:lnTo>
                  <a:lnTo>
                    <a:pt x="5108" y="2315"/>
                  </a:lnTo>
                  <a:lnTo>
                    <a:pt x="5109" y="2317"/>
                  </a:lnTo>
                  <a:lnTo>
                    <a:pt x="5111" y="2318"/>
                  </a:lnTo>
                  <a:lnTo>
                    <a:pt x="5114" y="2318"/>
                  </a:lnTo>
                  <a:lnTo>
                    <a:pt x="5117" y="2321"/>
                  </a:lnTo>
                  <a:lnTo>
                    <a:pt x="5118" y="2322"/>
                  </a:lnTo>
                  <a:lnTo>
                    <a:pt x="5120" y="2323"/>
                  </a:lnTo>
                  <a:lnTo>
                    <a:pt x="5129" y="2323"/>
                  </a:lnTo>
                  <a:lnTo>
                    <a:pt x="5133" y="2322"/>
                  </a:lnTo>
                  <a:lnTo>
                    <a:pt x="5136" y="2319"/>
                  </a:lnTo>
                  <a:lnTo>
                    <a:pt x="5142" y="2308"/>
                  </a:lnTo>
                  <a:lnTo>
                    <a:pt x="5147" y="2304"/>
                  </a:lnTo>
                  <a:lnTo>
                    <a:pt x="5148" y="2301"/>
                  </a:lnTo>
                  <a:lnTo>
                    <a:pt x="5150" y="2293"/>
                  </a:lnTo>
                  <a:lnTo>
                    <a:pt x="5152" y="2286"/>
                  </a:lnTo>
                  <a:lnTo>
                    <a:pt x="5154" y="2282"/>
                  </a:lnTo>
                  <a:lnTo>
                    <a:pt x="5156" y="2281"/>
                  </a:lnTo>
                  <a:lnTo>
                    <a:pt x="5159" y="2279"/>
                  </a:lnTo>
                  <a:lnTo>
                    <a:pt x="5164" y="2274"/>
                  </a:lnTo>
                  <a:lnTo>
                    <a:pt x="5166" y="2272"/>
                  </a:lnTo>
                  <a:lnTo>
                    <a:pt x="5167" y="2268"/>
                  </a:lnTo>
                  <a:lnTo>
                    <a:pt x="5168" y="2263"/>
                  </a:lnTo>
                  <a:lnTo>
                    <a:pt x="5168" y="2259"/>
                  </a:lnTo>
                  <a:lnTo>
                    <a:pt x="5174" y="2256"/>
                  </a:lnTo>
                  <a:lnTo>
                    <a:pt x="5175" y="2252"/>
                  </a:lnTo>
                  <a:lnTo>
                    <a:pt x="5176" y="2248"/>
                  </a:lnTo>
                  <a:lnTo>
                    <a:pt x="5177" y="2245"/>
                  </a:lnTo>
                  <a:lnTo>
                    <a:pt x="5179" y="2242"/>
                  </a:lnTo>
                  <a:lnTo>
                    <a:pt x="5182" y="2240"/>
                  </a:lnTo>
                  <a:lnTo>
                    <a:pt x="5189" y="2236"/>
                  </a:lnTo>
                  <a:lnTo>
                    <a:pt x="5190" y="2236"/>
                  </a:lnTo>
                  <a:lnTo>
                    <a:pt x="5191" y="2236"/>
                  </a:lnTo>
                  <a:lnTo>
                    <a:pt x="5192" y="2239"/>
                  </a:lnTo>
                  <a:lnTo>
                    <a:pt x="5192" y="2242"/>
                  </a:lnTo>
                  <a:lnTo>
                    <a:pt x="5192" y="2243"/>
                  </a:lnTo>
                  <a:lnTo>
                    <a:pt x="5190" y="2246"/>
                  </a:lnTo>
                  <a:lnTo>
                    <a:pt x="5188" y="2248"/>
                  </a:lnTo>
                  <a:lnTo>
                    <a:pt x="5185" y="2248"/>
                  </a:lnTo>
                  <a:lnTo>
                    <a:pt x="5182" y="2247"/>
                  </a:lnTo>
                  <a:lnTo>
                    <a:pt x="5178" y="2246"/>
                  </a:lnTo>
                  <a:lnTo>
                    <a:pt x="5177" y="2247"/>
                  </a:lnTo>
                  <a:lnTo>
                    <a:pt x="5177" y="2249"/>
                  </a:lnTo>
                  <a:lnTo>
                    <a:pt x="5178" y="2251"/>
                  </a:lnTo>
                  <a:lnTo>
                    <a:pt x="5178" y="2253"/>
                  </a:lnTo>
                  <a:lnTo>
                    <a:pt x="5178" y="2256"/>
                  </a:lnTo>
                  <a:lnTo>
                    <a:pt x="5178" y="2257"/>
                  </a:lnTo>
                  <a:lnTo>
                    <a:pt x="5176" y="2260"/>
                  </a:lnTo>
                  <a:lnTo>
                    <a:pt x="5174" y="2263"/>
                  </a:lnTo>
                  <a:lnTo>
                    <a:pt x="5173" y="2265"/>
                  </a:lnTo>
                  <a:lnTo>
                    <a:pt x="5174" y="2267"/>
                  </a:lnTo>
                  <a:lnTo>
                    <a:pt x="5174" y="2271"/>
                  </a:lnTo>
                  <a:lnTo>
                    <a:pt x="5175" y="2274"/>
                  </a:lnTo>
                  <a:lnTo>
                    <a:pt x="5174" y="2275"/>
                  </a:lnTo>
                  <a:lnTo>
                    <a:pt x="5173" y="2276"/>
                  </a:lnTo>
                  <a:lnTo>
                    <a:pt x="5174" y="2277"/>
                  </a:lnTo>
                  <a:lnTo>
                    <a:pt x="5174" y="2279"/>
                  </a:lnTo>
                  <a:lnTo>
                    <a:pt x="5174" y="2280"/>
                  </a:lnTo>
                  <a:lnTo>
                    <a:pt x="5174" y="2280"/>
                  </a:lnTo>
                  <a:lnTo>
                    <a:pt x="5173" y="2282"/>
                  </a:lnTo>
                  <a:lnTo>
                    <a:pt x="5171" y="2284"/>
                  </a:lnTo>
                  <a:lnTo>
                    <a:pt x="5171" y="2285"/>
                  </a:lnTo>
                  <a:lnTo>
                    <a:pt x="5170" y="2287"/>
                  </a:lnTo>
                  <a:lnTo>
                    <a:pt x="5169" y="2289"/>
                  </a:lnTo>
                  <a:lnTo>
                    <a:pt x="5171" y="2292"/>
                  </a:lnTo>
                  <a:lnTo>
                    <a:pt x="5173" y="2292"/>
                  </a:lnTo>
                  <a:lnTo>
                    <a:pt x="5175" y="2290"/>
                  </a:lnTo>
                  <a:lnTo>
                    <a:pt x="5178" y="2285"/>
                  </a:lnTo>
                  <a:lnTo>
                    <a:pt x="5179" y="2287"/>
                  </a:lnTo>
                  <a:lnTo>
                    <a:pt x="5179" y="2290"/>
                  </a:lnTo>
                  <a:lnTo>
                    <a:pt x="5180" y="2292"/>
                  </a:lnTo>
                  <a:lnTo>
                    <a:pt x="5175" y="2299"/>
                  </a:lnTo>
                  <a:lnTo>
                    <a:pt x="5174" y="2303"/>
                  </a:lnTo>
                  <a:lnTo>
                    <a:pt x="5177" y="2305"/>
                  </a:lnTo>
                  <a:lnTo>
                    <a:pt x="5177" y="2306"/>
                  </a:lnTo>
                  <a:lnTo>
                    <a:pt x="5173" y="2307"/>
                  </a:lnTo>
                  <a:lnTo>
                    <a:pt x="5172" y="2307"/>
                  </a:lnTo>
                  <a:lnTo>
                    <a:pt x="5171" y="2309"/>
                  </a:lnTo>
                  <a:lnTo>
                    <a:pt x="5170" y="2311"/>
                  </a:lnTo>
                  <a:lnTo>
                    <a:pt x="5170" y="2312"/>
                  </a:lnTo>
                  <a:lnTo>
                    <a:pt x="5171" y="2315"/>
                  </a:lnTo>
                  <a:lnTo>
                    <a:pt x="5171" y="2315"/>
                  </a:lnTo>
                  <a:lnTo>
                    <a:pt x="5172" y="2315"/>
                  </a:lnTo>
                  <a:lnTo>
                    <a:pt x="5173" y="2315"/>
                  </a:lnTo>
                  <a:lnTo>
                    <a:pt x="5173" y="2317"/>
                  </a:lnTo>
                  <a:lnTo>
                    <a:pt x="5173" y="2318"/>
                  </a:lnTo>
                  <a:lnTo>
                    <a:pt x="5171" y="2324"/>
                  </a:lnTo>
                  <a:lnTo>
                    <a:pt x="5169" y="2326"/>
                  </a:lnTo>
                  <a:lnTo>
                    <a:pt x="5169" y="2328"/>
                  </a:lnTo>
                  <a:lnTo>
                    <a:pt x="5171" y="2330"/>
                  </a:lnTo>
                  <a:lnTo>
                    <a:pt x="5172" y="2331"/>
                  </a:lnTo>
                  <a:lnTo>
                    <a:pt x="5173" y="2331"/>
                  </a:lnTo>
                  <a:lnTo>
                    <a:pt x="5175" y="2331"/>
                  </a:lnTo>
                  <a:lnTo>
                    <a:pt x="5176" y="2328"/>
                  </a:lnTo>
                  <a:lnTo>
                    <a:pt x="5177" y="2328"/>
                  </a:lnTo>
                  <a:lnTo>
                    <a:pt x="5179" y="2328"/>
                  </a:lnTo>
                  <a:lnTo>
                    <a:pt x="5180" y="2328"/>
                  </a:lnTo>
                  <a:lnTo>
                    <a:pt x="5181" y="2328"/>
                  </a:lnTo>
                  <a:lnTo>
                    <a:pt x="5182" y="2329"/>
                  </a:lnTo>
                  <a:lnTo>
                    <a:pt x="5183" y="2329"/>
                  </a:lnTo>
                  <a:lnTo>
                    <a:pt x="5185" y="2327"/>
                  </a:lnTo>
                  <a:lnTo>
                    <a:pt x="5186" y="2326"/>
                  </a:lnTo>
                  <a:lnTo>
                    <a:pt x="5187" y="2327"/>
                  </a:lnTo>
                  <a:lnTo>
                    <a:pt x="5189" y="2328"/>
                  </a:lnTo>
                  <a:lnTo>
                    <a:pt x="5190" y="2329"/>
                  </a:lnTo>
                  <a:lnTo>
                    <a:pt x="5191" y="2330"/>
                  </a:lnTo>
                  <a:lnTo>
                    <a:pt x="5196" y="2332"/>
                  </a:lnTo>
                  <a:lnTo>
                    <a:pt x="5200" y="2337"/>
                  </a:lnTo>
                  <a:lnTo>
                    <a:pt x="5203" y="2342"/>
                  </a:lnTo>
                  <a:lnTo>
                    <a:pt x="5203" y="2343"/>
                  </a:lnTo>
                  <a:lnTo>
                    <a:pt x="5202" y="2343"/>
                  </a:lnTo>
                  <a:lnTo>
                    <a:pt x="5201" y="2342"/>
                  </a:lnTo>
                  <a:lnTo>
                    <a:pt x="5200" y="2342"/>
                  </a:lnTo>
                  <a:lnTo>
                    <a:pt x="5198" y="2342"/>
                  </a:lnTo>
                  <a:lnTo>
                    <a:pt x="5202" y="2344"/>
                  </a:lnTo>
                  <a:lnTo>
                    <a:pt x="5208" y="2347"/>
                  </a:lnTo>
                  <a:lnTo>
                    <a:pt x="5212" y="2348"/>
                  </a:lnTo>
                  <a:lnTo>
                    <a:pt x="5214" y="2346"/>
                  </a:lnTo>
                  <a:lnTo>
                    <a:pt x="5217" y="2343"/>
                  </a:lnTo>
                  <a:lnTo>
                    <a:pt x="5219" y="2341"/>
                  </a:lnTo>
                  <a:lnTo>
                    <a:pt x="5221" y="2343"/>
                  </a:lnTo>
                  <a:lnTo>
                    <a:pt x="5220" y="2345"/>
                  </a:lnTo>
                  <a:lnTo>
                    <a:pt x="5221" y="2347"/>
                  </a:lnTo>
                  <a:lnTo>
                    <a:pt x="5223" y="2349"/>
                  </a:lnTo>
                  <a:lnTo>
                    <a:pt x="5225" y="2349"/>
                  </a:lnTo>
                  <a:lnTo>
                    <a:pt x="5233" y="2346"/>
                  </a:lnTo>
                  <a:lnTo>
                    <a:pt x="5231" y="2344"/>
                  </a:lnTo>
                  <a:lnTo>
                    <a:pt x="5235" y="2342"/>
                  </a:lnTo>
                  <a:lnTo>
                    <a:pt x="5246" y="2343"/>
                  </a:lnTo>
                  <a:lnTo>
                    <a:pt x="5249" y="2340"/>
                  </a:lnTo>
                  <a:lnTo>
                    <a:pt x="5250" y="2339"/>
                  </a:lnTo>
                  <a:lnTo>
                    <a:pt x="5251" y="2339"/>
                  </a:lnTo>
                  <a:lnTo>
                    <a:pt x="5252" y="2340"/>
                  </a:lnTo>
                  <a:lnTo>
                    <a:pt x="5252" y="2341"/>
                  </a:lnTo>
                  <a:lnTo>
                    <a:pt x="5252" y="2343"/>
                  </a:lnTo>
                  <a:lnTo>
                    <a:pt x="5251" y="2343"/>
                  </a:lnTo>
                  <a:lnTo>
                    <a:pt x="5251" y="2344"/>
                  </a:lnTo>
                  <a:lnTo>
                    <a:pt x="5247" y="2348"/>
                  </a:lnTo>
                  <a:lnTo>
                    <a:pt x="5247" y="2351"/>
                  </a:lnTo>
                  <a:lnTo>
                    <a:pt x="5248" y="2351"/>
                  </a:lnTo>
                  <a:lnTo>
                    <a:pt x="5250" y="2351"/>
                  </a:lnTo>
                  <a:lnTo>
                    <a:pt x="5252" y="2352"/>
                  </a:lnTo>
                  <a:lnTo>
                    <a:pt x="5270" y="2363"/>
                  </a:lnTo>
                  <a:lnTo>
                    <a:pt x="5274" y="2367"/>
                  </a:lnTo>
                  <a:lnTo>
                    <a:pt x="5277" y="2371"/>
                  </a:lnTo>
                  <a:lnTo>
                    <a:pt x="5274" y="2373"/>
                  </a:lnTo>
                  <a:lnTo>
                    <a:pt x="5263" y="2373"/>
                  </a:lnTo>
                  <a:lnTo>
                    <a:pt x="5251" y="2377"/>
                  </a:lnTo>
                  <a:lnTo>
                    <a:pt x="5266" y="2375"/>
                  </a:lnTo>
                  <a:lnTo>
                    <a:pt x="5273" y="2374"/>
                  </a:lnTo>
                  <a:lnTo>
                    <a:pt x="5287" y="2379"/>
                  </a:lnTo>
                  <a:lnTo>
                    <a:pt x="5293" y="2377"/>
                  </a:lnTo>
                  <a:lnTo>
                    <a:pt x="5304" y="2370"/>
                  </a:lnTo>
                  <a:lnTo>
                    <a:pt x="5318" y="2363"/>
                  </a:lnTo>
                  <a:lnTo>
                    <a:pt x="5334" y="2360"/>
                  </a:lnTo>
                  <a:lnTo>
                    <a:pt x="5362" y="2352"/>
                  </a:lnTo>
                  <a:lnTo>
                    <a:pt x="5383" y="2343"/>
                  </a:lnTo>
                  <a:lnTo>
                    <a:pt x="5402" y="2335"/>
                  </a:lnTo>
                  <a:lnTo>
                    <a:pt x="5419" y="2334"/>
                  </a:lnTo>
                  <a:lnTo>
                    <a:pt x="5437" y="2337"/>
                  </a:lnTo>
                  <a:lnTo>
                    <a:pt x="5451" y="2336"/>
                  </a:lnTo>
                  <a:lnTo>
                    <a:pt x="5468" y="2337"/>
                  </a:lnTo>
                  <a:lnTo>
                    <a:pt x="5479" y="2339"/>
                  </a:lnTo>
                  <a:lnTo>
                    <a:pt x="5493" y="2338"/>
                  </a:lnTo>
                  <a:lnTo>
                    <a:pt x="5502" y="2340"/>
                  </a:lnTo>
                  <a:lnTo>
                    <a:pt x="5521" y="2347"/>
                  </a:lnTo>
                  <a:lnTo>
                    <a:pt x="5527" y="2346"/>
                  </a:lnTo>
                  <a:lnTo>
                    <a:pt x="5533" y="2343"/>
                  </a:lnTo>
                  <a:lnTo>
                    <a:pt x="5547" y="2332"/>
                  </a:lnTo>
                  <a:lnTo>
                    <a:pt x="5553" y="2329"/>
                  </a:lnTo>
                  <a:lnTo>
                    <a:pt x="5555" y="2327"/>
                  </a:lnTo>
                  <a:lnTo>
                    <a:pt x="5555" y="2325"/>
                  </a:lnTo>
                  <a:lnTo>
                    <a:pt x="5553" y="2321"/>
                  </a:lnTo>
                  <a:lnTo>
                    <a:pt x="5550" y="2318"/>
                  </a:lnTo>
                  <a:lnTo>
                    <a:pt x="5548" y="2318"/>
                  </a:lnTo>
                  <a:lnTo>
                    <a:pt x="5547" y="2318"/>
                  </a:lnTo>
                  <a:lnTo>
                    <a:pt x="5546" y="2317"/>
                  </a:lnTo>
                  <a:lnTo>
                    <a:pt x="5542" y="2310"/>
                  </a:lnTo>
                  <a:lnTo>
                    <a:pt x="5542" y="2307"/>
                  </a:lnTo>
                  <a:lnTo>
                    <a:pt x="5545" y="2304"/>
                  </a:lnTo>
                  <a:lnTo>
                    <a:pt x="5551" y="2302"/>
                  </a:lnTo>
                  <a:lnTo>
                    <a:pt x="5552" y="2308"/>
                  </a:lnTo>
                  <a:lnTo>
                    <a:pt x="5556" y="2310"/>
                  </a:lnTo>
                  <a:lnTo>
                    <a:pt x="5561" y="2312"/>
                  </a:lnTo>
                  <a:lnTo>
                    <a:pt x="5564" y="2316"/>
                  </a:lnTo>
                  <a:lnTo>
                    <a:pt x="5562" y="2316"/>
                  </a:lnTo>
                  <a:lnTo>
                    <a:pt x="5561" y="2316"/>
                  </a:lnTo>
                  <a:lnTo>
                    <a:pt x="5564" y="2318"/>
                  </a:lnTo>
                  <a:lnTo>
                    <a:pt x="5566" y="2320"/>
                  </a:lnTo>
                  <a:lnTo>
                    <a:pt x="5568" y="2323"/>
                  </a:lnTo>
                  <a:lnTo>
                    <a:pt x="5569" y="2327"/>
                  </a:lnTo>
                  <a:lnTo>
                    <a:pt x="5570" y="2331"/>
                  </a:lnTo>
                  <a:lnTo>
                    <a:pt x="5570" y="2335"/>
                  </a:lnTo>
                  <a:lnTo>
                    <a:pt x="5571" y="2339"/>
                  </a:lnTo>
                  <a:lnTo>
                    <a:pt x="5570" y="2342"/>
                  </a:lnTo>
                  <a:lnTo>
                    <a:pt x="5569" y="2343"/>
                  </a:lnTo>
                  <a:lnTo>
                    <a:pt x="5567" y="2345"/>
                  </a:lnTo>
                  <a:lnTo>
                    <a:pt x="5564" y="2346"/>
                  </a:lnTo>
                  <a:lnTo>
                    <a:pt x="5563" y="2347"/>
                  </a:lnTo>
                  <a:lnTo>
                    <a:pt x="5563" y="2348"/>
                  </a:lnTo>
                  <a:lnTo>
                    <a:pt x="5557" y="2354"/>
                  </a:lnTo>
                  <a:lnTo>
                    <a:pt x="5555" y="2355"/>
                  </a:lnTo>
                  <a:lnTo>
                    <a:pt x="5553" y="2354"/>
                  </a:lnTo>
                  <a:lnTo>
                    <a:pt x="5554" y="2352"/>
                  </a:lnTo>
                  <a:lnTo>
                    <a:pt x="5554" y="2350"/>
                  </a:lnTo>
                  <a:lnTo>
                    <a:pt x="5556" y="2347"/>
                  </a:lnTo>
                  <a:lnTo>
                    <a:pt x="5554" y="2349"/>
                  </a:lnTo>
                  <a:lnTo>
                    <a:pt x="5552" y="2351"/>
                  </a:lnTo>
                  <a:lnTo>
                    <a:pt x="5551" y="2354"/>
                  </a:lnTo>
                  <a:lnTo>
                    <a:pt x="5554" y="2358"/>
                  </a:lnTo>
                  <a:lnTo>
                    <a:pt x="5557" y="2360"/>
                  </a:lnTo>
                  <a:lnTo>
                    <a:pt x="5565" y="2360"/>
                  </a:lnTo>
                  <a:lnTo>
                    <a:pt x="5574" y="2362"/>
                  </a:lnTo>
                  <a:lnTo>
                    <a:pt x="5593" y="2367"/>
                  </a:lnTo>
                  <a:lnTo>
                    <a:pt x="5605" y="2369"/>
                  </a:lnTo>
                  <a:lnTo>
                    <a:pt x="5622" y="2375"/>
                  </a:lnTo>
                  <a:lnTo>
                    <a:pt x="5634" y="2377"/>
                  </a:lnTo>
                  <a:lnTo>
                    <a:pt x="5642" y="2377"/>
                  </a:lnTo>
                  <a:lnTo>
                    <a:pt x="5650" y="2378"/>
                  </a:lnTo>
                  <a:lnTo>
                    <a:pt x="5663" y="2376"/>
                  </a:lnTo>
                  <a:lnTo>
                    <a:pt x="5682" y="2373"/>
                  </a:lnTo>
                  <a:lnTo>
                    <a:pt x="5689" y="2369"/>
                  </a:lnTo>
                  <a:lnTo>
                    <a:pt x="5700" y="2360"/>
                  </a:lnTo>
                  <a:lnTo>
                    <a:pt x="5709" y="2352"/>
                  </a:lnTo>
                  <a:lnTo>
                    <a:pt x="5716" y="2345"/>
                  </a:lnTo>
                  <a:lnTo>
                    <a:pt x="5727" y="2337"/>
                  </a:lnTo>
                  <a:lnTo>
                    <a:pt x="5731" y="2328"/>
                  </a:lnTo>
                  <a:lnTo>
                    <a:pt x="5735" y="2318"/>
                  </a:lnTo>
                  <a:lnTo>
                    <a:pt x="5737" y="2312"/>
                  </a:lnTo>
                  <a:lnTo>
                    <a:pt x="5741" y="2306"/>
                  </a:lnTo>
                  <a:lnTo>
                    <a:pt x="5744" y="2304"/>
                  </a:lnTo>
                  <a:lnTo>
                    <a:pt x="5748" y="2303"/>
                  </a:lnTo>
                  <a:lnTo>
                    <a:pt x="5749" y="2302"/>
                  </a:lnTo>
                  <a:lnTo>
                    <a:pt x="5748" y="2300"/>
                  </a:lnTo>
                  <a:lnTo>
                    <a:pt x="5746" y="2295"/>
                  </a:lnTo>
                  <a:lnTo>
                    <a:pt x="5747" y="2291"/>
                  </a:lnTo>
                  <a:lnTo>
                    <a:pt x="5749" y="2284"/>
                  </a:lnTo>
                  <a:lnTo>
                    <a:pt x="5749" y="2282"/>
                  </a:lnTo>
                  <a:lnTo>
                    <a:pt x="5751" y="2280"/>
                  </a:lnTo>
                  <a:lnTo>
                    <a:pt x="5752" y="2281"/>
                  </a:lnTo>
                  <a:lnTo>
                    <a:pt x="5756" y="2286"/>
                  </a:lnTo>
                  <a:lnTo>
                    <a:pt x="5759" y="2287"/>
                  </a:lnTo>
                  <a:lnTo>
                    <a:pt x="5765" y="2288"/>
                  </a:lnTo>
                  <a:lnTo>
                    <a:pt x="5767" y="2290"/>
                  </a:lnTo>
                  <a:lnTo>
                    <a:pt x="5769" y="2292"/>
                  </a:lnTo>
                  <a:lnTo>
                    <a:pt x="5771" y="2295"/>
                  </a:lnTo>
                  <a:lnTo>
                    <a:pt x="5773" y="2298"/>
                  </a:lnTo>
                  <a:lnTo>
                    <a:pt x="5777" y="2299"/>
                  </a:lnTo>
                  <a:lnTo>
                    <a:pt x="5789" y="2310"/>
                  </a:lnTo>
                  <a:lnTo>
                    <a:pt x="5791" y="2311"/>
                  </a:lnTo>
                  <a:lnTo>
                    <a:pt x="5812" y="2309"/>
                  </a:lnTo>
                  <a:lnTo>
                    <a:pt x="5813" y="2309"/>
                  </a:lnTo>
                  <a:lnTo>
                    <a:pt x="5823" y="2316"/>
                  </a:lnTo>
                  <a:lnTo>
                    <a:pt x="5825" y="2316"/>
                  </a:lnTo>
                  <a:lnTo>
                    <a:pt x="5826" y="2316"/>
                  </a:lnTo>
                  <a:lnTo>
                    <a:pt x="5828" y="2316"/>
                  </a:lnTo>
                  <a:lnTo>
                    <a:pt x="5826" y="2318"/>
                  </a:lnTo>
                  <a:lnTo>
                    <a:pt x="5823" y="2318"/>
                  </a:lnTo>
                  <a:lnTo>
                    <a:pt x="5820" y="2317"/>
                  </a:lnTo>
                  <a:lnTo>
                    <a:pt x="5814" y="2312"/>
                  </a:lnTo>
                  <a:lnTo>
                    <a:pt x="5812" y="2312"/>
                  </a:lnTo>
                  <a:lnTo>
                    <a:pt x="5797" y="2315"/>
                  </a:lnTo>
                  <a:lnTo>
                    <a:pt x="5788" y="2319"/>
                  </a:lnTo>
                  <a:lnTo>
                    <a:pt x="5786" y="2321"/>
                  </a:lnTo>
                  <a:lnTo>
                    <a:pt x="5787" y="2324"/>
                  </a:lnTo>
                  <a:lnTo>
                    <a:pt x="5790" y="2330"/>
                  </a:lnTo>
                  <a:lnTo>
                    <a:pt x="5790" y="2332"/>
                  </a:lnTo>
                  <a:lnTo>
                    <a:pt x="5790" y="2333"/>
                  </a:lnTo>
                  <a:lnTo>
                    <a:pt x="5789" y="2337"/>
                  </a:lnTo>
                  <a:lnTo>
                    <a:pt x="5789" y="2338"/>
                  </a:lnTo>
                  <a:lnTo>
                    <a:pt x="5790" y="2340"/>
                  </a:lnTo>
                  <a:lnTo>
                    <a:pt x="5790" y="2341"/>
                  </a:lnTo>
                  <a:lnTo>
                    <a:pt x="5791" y="2341"/>
                  </a:lnTo>
                  <a:lnTo>
                    <a:pt x="5792" y="2342"/>
                  </a:lnTo>
                  <a:lnTo>
                    <a:pt x="5793" y="2346"/>
                  </a:lnTo>
                  <a:lnTo>
                    <a:pt x="5794" y="2349"/>
                  </a:lnTo>
                  <a:lnTo>
                    <a:pt x="5796" y="2356"/>
                  </a:lnTo>
                  <a:lnTo>
                    <a:pt x="5797" y="2357"/>
                  </a:lnTo>
                  <a:lnTo>
                    <a:pt x="5801" y="2362"/>
                  </a:lnTo>
                  <a:lnTo>
                    <a:pt x="5802" y="2364"/>
                  </a:lnTo>
                  <a:lnTo>
                    <a:pt x="5801" y="2374"/>
                  </a:lnTo>
                  <a:lnTo>
                    <a:pt x="5800" y="2376"/>
                  </a:lnTo>
                  <a:lnTo>
                    <a:pt x="5798" y="2375"/>
                  </a:lnTo>
                  <a:lnTo>
                    <a:pt x="5791" y="2372"/>
                  </a:lnTo>
                  <a:lnTo>
                    <a:pt x="5792" y="2369"/>
                  </a:lnTo>
                  <a:lnTo>
                    <a:pt x="5794" y="2367"/>
                  </a:lnTo>
                  <a:lnTo>
                    <a:pt x="5796" y="2366"/>
                  </a:lnTo>
                  <a:lnTo>
                    <a:pt x="5798" y="2365"/>
                  </a:lnTo>
                  <a:lnTo>
                    <a:pt x="5796" y="2360"/>
                  </a:lnTo>
                  <a:lnTo>
                    <a:pt x="5791" y="2354"/>
                  </a:lnTo>
                  <a:lnTo>
                    <a:pt x="5790" y="2350"/>
                  </a:lnTo>
                  <a:lnTo>
                    <a:pt x="5789" y="2349"/>
                  </a:lnTo>
                  <a:lnTo>
                    <a:pt x="5788" y="2348"/>
                  </a:lnTo>
                  <a:lnTo>
                    <a:pt x="5787" y="2347"/>
                  </a:lnTo>
                  <a:lnTo>
                    <a:pt x="5785" y="2346"/>
                  </a:lnTo>
                  <a:lnTo>
                    <a:pt x="5785" y="2345"/>
                  </a:lnTo>
                  <a:lnTo>
                    <a:pt x="5785" y="2342"/>
                  </a:lnTo>
                  <a:lnTo>
                    <a:pt x="5783" y="2335"/>
                  </a:lnTo>
                  <a:lnTo>
                    <a:pt x="5782" y="2332"/>
                  </a:lnTo>
                  <a:lnTo>
                    <a:pt x="5782" y="2326"/>
                  </a:lnTo>
                  <a:lnTo>
                    <a:pt x="5783" y="2318"/>
                  </a:lnTo>
                  <a:lnTo>
                    <a:pt x="5782" y="2315"/>
                  </a:lnTo>
                  <a:lnTo>
                    <a:pt x="5772" y="2302"/>
                  </a:lnTo>
                  <a:lnTo>
                    <a:pt x="5764" y="2296"/>
                  </a:lnTo>
                  <a:lnTo>
                    <a:pt x="5762" y="2293"/>
                  </a:lnTo>
                  <a:lnTo>
                    <a:pt x="5758" y="2291"/>
                  </a:lnTo>
                  <a:lnTo>
                    <a:pt x="5757" y="2294"/>
                  </a:lnTo>
                  <a:lnTo>
                    <a:pt x="5755" y="2302"/>
                  </a:lnTo>
                  <a:lnTo>
                    <a:pt x="5753" y="2305"/>
                  </a:lnTo>
                  <a:lnTo>
                    <a:pt x="5752" y="2307"/>
                  </a:lnTo>
                  <a:lnTo>
                    <a:pt x="5751" y="2307"/>
                  </a:lnTo>
                  <a:lnTo>
                    <a:pt x="5750" y="2308"/>
                  </a:lnTo>
                  <a:lnTo>
                    <a:pt x="5749" y="2313"/>
                  </a:lnTo>
                  <a:lnTo>
                    <a:pt x="5748" y="2314"/>
                  </a:lnTo>
                  <a:lnTo>
                    <a:pt x="5748" y="2317"/>
                  </a:lnTo>
                  <a:lnTo>
                    <a:pt x="5750" y="2322"/>
                  </a:lnTo>
                  <a:lnTo>
                    <a:pt x="5755" y="2329"/>
                  </a:lnTo>
                  <a:lnTo>
                    <a:pt x="5758" y="2337"/>
                  </a:lnTo>
                  <a:lnTo>
                    <a:pt x="5759" y="2340"/>
                  </a:lnTo>
                  <a:lnTo>
                    <a:pt x="5762" y="2342"/>
                  </a:lnTo>
                  <a:lnTo>
                    <a:pt x="5763" y="2343"/>
                  </a:lnTo>
                  <a:lnTo>
                    <a:pt x="5771" y="2350"/>
                  </a:lnTo>
                  <a:lnTo>
                    <a:pt x="5771" y="2353"/>
                  </a:lnTo>
                  <a:lnTo>
                    <a:pt x="5768" y="2359"/>
                  </a:lnTo>
                  <a:lnTo>
                    <a:pt x="5764" y="2369"/>
                  </a:lnTo>
                  <a:lnTo>
                    <a:pt x="5763" y="2373"/>
                  </a:lnTo>
                  <a:lnTo>
                    <a:pt x="5765" y="2374"/>
                  </a:lnTo>
                  <a:lnTo>
                    <a:pt x="5761" y="2379"/>
                  </a:lnTo>
                  <a:lnTo>
                    <a:pt x="5760" y="2381"/>
                  </a:lnTo>
                  <a:lnTo>
                    <a:pt x="5761" y="2383"/>
                  </a:lnTo>
                  <a:lnTo>
                    <a:pt x="5760" y="2385"/>
                  </a:lnTo>
                  <a:lnTo>
                    <a:pt x="5758" y="2384"/>
                  </a:lnTo>
                  <a:lnTo>
                    <a:pt x="5757" y="2383"/>
                  </a:lnTo>
                  <a:lnTo>
                    <a:pt x="5755" y="2381"/>
                  </a:lnTo>
                  <a:lnTo>
                    <a:pt x="5755" y="2384"/>
                  </a:lnTo>
                  <a:lnTo>
                    <a:pt x="5754" y="2386"/>
                  </a:lnTo>
                  <a:lnTo>
                    <a:pt x="5752" y="2388"/>
                  </a:lnTo>
                  <a:lnTo>
                    <a:pt x="5750" y="2388"/>
                  </a:lnTo>
                  <a:lnTo>
                    <a:pt x="5751" y="2390"/>
                  </a:lnTo>
                  <a:lnTo>
                    <a:pt x="5751" y="2391"/>
                  </a:lnTo>
                  <a:lnTo>
                    <a:pt x="5748" y="2393"/>
                  </a:lnTo>
                  <a:lnTo>
                    <a:pt x="5740" y="2392"/>
                  </a:lnTo>
                  <a:lnTo>
                    <a:pt x="5739" y="2395"/>
                  </a:lnTo>
                  <a:lnTo>
                    <a:pt x="5771" y="2408"/>
                  </a:lnTo>
                  <a:lnTo>
                    <a:pt x="5778" y="2409"/>
                  </a:lnTo>
                  <a:lnTo>
                    <a:pt x="5779" y="2410"/>
                  </a:lnTo>
                  <a:lnTo>
                    <a:pt x="5781" y="2412"/>
                  </a:lnTo>
                  <a:lnTo>
                    <a:pt x="5787" y="2414"/>
                  </a:lnTo>
                  <a:lnTo>
                    <a:pt x="5789" y="2415"/>
                  </a:lnTo>
                  <a:lnTo>
                    <a:pt x="5791" y="2415"/>
                  </a:lnTo>
                  <a:lnTo>
                    <a:pt x="5793" y="2413"/>
                  </a:lnTo>
                  <a:lnTo>
                    <a:pt x="5795" y="2412"/>
                  </a:lnTo>
                  <a:lnTo>
                    <a:pt x="5798" y="2412"/>
                  </a:lnTo>
                  <a:lnTo>
                    <a:pt x="5803" y="2415"/>
                  </a:lnTo>
                  <a:lnTo>
                    <a:pt x="5801" y="2417"/>
                  </a:lnTo>
                  <a:lnTo>
                    <a:pt x="5799" y="2419"/>
                  </a:lnTo>
                  <a:lnTo>
                    <a:pt x="5796" y="2419"/>
                  </a:lnTo>
                  <a:lnTo>
                    <a:pt x="5791" y="2416"/>
                  </a:lnTo>
                  <a:lnTo>
                    <a:pt x="5782" y="2415"/>
                  </a:lnTo>
                  <a:lnTo>
                    <a:pt x="5785" y="2417"/>
                  </a:lnTo>
                  <a:lnTo>
                    <a:pt x="5790" y="2419"/>
                  </a:lnTo>
                  <a:lnTo>
                    <a:pt x="5794" y="2420"/>
                  </a:lnTo>
                  <a:lnTo>
                    <a:pt x="5798" y="2420"/>
                  </a:lnTo>
                  <a:lnTo>
                    <a:pt x="5801" y="2421"/>
                  </a:lnTo>
                  <a:lnTo>
                    <a:pt x="5804" y="2423"/>
                  </a:lnTo>
                  <a:lnTo>
                    <a:pt x="5807" y="2424"/>
                  </a:lnTo>
                  <a:lnTo>
                    <a:pt x="5807" y="2420"/>
                  </a:lnTo>
                  <a:lnTo>
                    <a:pt x="5808" y="2419"/>
                  </a:lnTo>
                  <a:lnTo>
                    <a:pt x="5809" y="2417"/>
                  </a:lnTo>
                  <a:lnTo>
                    <a:pt x="5811" y="2416"/>
                  </a:lnTo>
                  <a:lnTo>
                    <a:pt x="5812" y="2416"/>
                  </a:lnTo>
                  <a:lnTo>
                    <a:pt x="5814" y="2417"/>
                  </a:lnTo>
                  <a:lnTo>
                    <a:pt x="5814" y="2418"/>
                  </a:lnTo>
                  <a:lnTo>
                    <a:pt x="5814" y="2420"/>
                  </a:lnTo>
                  <a:lnTo>
                    <a:pt x="5815" y="2422"/>
                  </a:lnTo>
                  <a:lnTo>
                    <a:pt x="5816" y="2424"/>
                  </a:lnTo>
                  <a:lnTo>
                    <a:pt x="5818" y="2423"/>
                  </a:lnTo>
                  <a:lnTo>
                    <a:pt x="5820" y="2423"/>
                  </a:lnTo>
                  <a:lnTo>
                    <a:pt x="5822" y="2422"/>
                  </a:lnTo>
                  <a:lnTo>
                    <a:pt x="5824" y="2423"/>
                  </a:lnTo>
                  <a:lnTo>
                    <a:pt x="5829" y="2427"/>
                  </a:lnTo>
                  <a:lnTo>
                    <a:pt x="5827" y="2428"/>
                  </a:lnTo>
                  <a:lnTo>
                    <a:pt x="5821" y="2426"/>
                  </a:lnTo>
                  <a:lnTo>
                    <a:pt x="5819" y="2428"/>
                  </a:lnTo>
                  <a:lnTo>
                    <a:pt x="5845" y="2432"/>
                  </a:lnTo>
                  <a:lnTo>
                    <a:pt x="5863" y="2438"/>
                  </a:lnTo>
                  <a:lnTo>
                    <a:pt x="5866" y="2440"/>
                  </a:lnTo>
                  <a:lnTo>
                    <a:pt x="5872" y="2442"/>
                  </a:lnTo>
                  <a:lnTo>
                    <a:pt x="5877" y="2443"/>
                  </a:lnTo>
                  <a:lnTo>
                    <a:pt x="5881" y="2445"/>
                  </a:lnTo>
                  <a:lnTo>
                    <a:pt x="5886" y="2448"/>
                  </a:lnTo>
                  <a:lnTo>
                    <a:pt x="5889" y="2451"/>
                  </a:lnTo>
                  <a:lnTo>
                    <a:pt x="5888" y="2449"/>
                  </a:lnTo>
                  <a:lnTo>
                    <a:pt x="5886" y="2447"/>
                  </a:lnTo>
                  <a:lnTo>
                    <a:pt x="5887" y="2446"/>
                  </a:lnTo>
                  <a:lnTo>
                    <a:pt x="5888" y="2445"/>
                  </a:lnTo>
                  <a:lnTo>
                    <a:pt x="5892" y="2444"/>
                  </a:lnTo>
                  <a:lnTo>
                    <a:pt x="5893" y="2444"/>
                  </a:lnTo>
                  <a:lnTo>
                    <a:pt x="5895" y="2441"/>
                  </a:lnTo>
                  <a:lnTo>
                    <a:pt x="5906" y="2436"/>
                  </a:lnTo>
                  <a:lnTo>
                    <a:pt x="5908" y="2437"/>
                  </a:lnTo>
                  <a:lnTo>
                    <a:pt x="5908" y="2439"/>
                  </a:lnTo>
                  <a:lnTo>
                    <a:pt x="5905" y="2441"/>
                  </a:lnTo>
                  <a:lnTo>
                    <a:pt x="5904" y="2442"/>
                  </a:lnTo>
                  <a:lnTo>
                    <a:pt x="5904" y="2445"/>
                  </a:lnTo>
                  <a:lnTo>
                    <a:pt x="5904" y="2446"/>
                  </a:lnTo>
                  <a:lnTo>
                    <a:pt x="5905" y="2448"/>
                  </a:lnTo>
                  <a:lnTo>
                    <a:pt x="5904" y="2451"/>
                  </a:lnTo>
                  <a:lnTo>
                    <a:pt x="5900" y="2453"/>
                  </a:lnTo>
                  <a:lnTo>
                    <a:pt x="5892" y="2453"/>
                  </a:lnTo>
                  <a:lnTo>
                    <a:pt x="5899" y="2457"/>
                  </a:lnTo>
                  <a:lnTo>
                    <a:pt x="5913" y="2452"/>
                  </a:lnTo>
                  <a:lnTo>
                    <a:pt x="5920" y="2453"/>
                  </a:lnTo>
                  <a:lnTo>
                    <a:pt x="5918" y="2455"/>
                  </a:lnTo>
                  <a:lnTo>
                    <a:pt x="5917" y="2455"/>
                  </a:lnTo>
                  <a:lnTo>
                    <a:pt x="5913" y="2456"/>
                  </a:lnTo>
                  <a:lnTo>
                    <a:pt x="5917" y="2457"/>
                  </a:lnTo>
                  <a:lnTo>
                    <a:pt x="5921" y="2457"/>
                  </a:lnTo>
                  <a:lnTo>
                    <a:pt x="5929" y="2455"/>
                  </a:lnTo>
                  <a:lnTo>
                    <a:pt x="5931" y="2459"/>
                  </a:lnTo>
                  <a:lnTo>
                    <a:pt x="5935" y="2461"/>
                  </a:lnTo>
                  <a:lnTo>
                    <a:pt x="5943" y="2464"/>
                  </a:lnTo>
                  <a:lnTo>
                    <a:pt x="5970" y="2481"/>
                  </a:lnTo>
                  <a:lnTo>
                    <a:pt x="5976" y="2487"/>
                  </a:lnTo>
                  <a:lnTo>
                    <a:pt x="5981" y="2495"/>
                  </a:lnTo>
                  <a:lnTo>
                    <a:pt x="5981" y="2497"/>
                  </a:lnTo>
                  <a:lnTo>
                    <a:pt x="5982" y="2501"/>
                  </a:lnTo>
                  <a:lnTo>
                    <a:pt x="5982" y="2504"/>
                  </a:lnTo>
                  <a:lnTo>
                    <a:pt x="5983" y="2506"/>
                  </a:lnTo>
                  <a:lnTo>
                    <a:pt x="5985" y="2506"/>
                  </a:lnTo>
                  <a:lnTo>
                    <a:pt x="5986" y="2507"/>
                  </a:lnTo>
                  <a:lnTo>
                    <a:pt x="5988" y="2508"/>
                  </a:lnTo>
                  <a:lnTo>
                    <a:pt x="5991" y="2510"/>
                  </a:lnTo>
                  <a:lnTo>
                    <a:pt x="6013" y="2523"/>
                  </a:lnTo>
                  <a:lnTo>
                    <a:pt x="6016" y="2526"/>
                  </a:lnTo>
                  <a:lnTo>
                    <a:pt x="6018" y="2530"/>
                  </a:lnTo>
                  <a:lnTo>
                    <a:pt x="6020" y="2533"/>
                  </a:lnTo>
                  <a:lnTo>
                    <a:pt x="6022" y="2532"/>
                  </a:lnTo>
                  <a:lnTo>
                    <a:pt x="6030" y="2525"/>
                  </a:lnTo>
                  <a:lnTo>
                    <a:pt x="6032" y="2523"/>
                  </a:lnTo>
                  <a:lnTo>
                    <a:pt x="6034" y="2522"/>
                  </a:lnTo>
                  <a:lnTo>
                    <a:pt x="6036" y="2518"/>
                  </a:lnTo>
                  <a:lnTo>
                    <a:pt x="6038" y="2517"/>
                  </a:lnTo>
                  <a:lnTo>
                    <a:pt x="6039" y="2518"/>
                  </a:lnTo>
                  <a:lnTo>
                    <a:pt x="6041" y="2519"/>
                  </a:lnTo>
                  <a:lnTo>
                    <a:pt x="6044" y="2522"/>
                  </a:lnTo>
                  <a:lnTo>
                    <a:pt x="6042" y="2523"/>
                  </a:lnTo>
                  <a:lnTo>
                    <a:pt x="6039" y="2524"/>
                  </a:lnTo>
                  <a:lnTo>
                    <a:pt x="6037" y="2525"/>
                  </a:lnTo>
                  <a:lnTo>
                    <a:pt x="6036" y="2527"/>
                  </a:lnTo>
                  <a:lnTo>
                    <a:pt x="6033" y="2532"/>
                  </a:lnTo>
                  <a:lnTo>
                    <a:pt x="6031" y="2533"/>
                  </a:lnTo>
                  <a:lnTo>
                    <a:pt x="6027" y="2534"/>
                  </a:lnTo>
                  <a:lnTo>
                    <a:pt x="6026" y="2536"/>
                  </a:lnTo>
                  <a:lnTo>
                    <a:pt x="6025" y="2537"/>
                  </a:lnTo>
                  <a:lnTo>
                    <a:pt x="6027" y="2538"/>
                  </a:lnTo>
                  <a:lnTo>
                    <a:pt x="6030" y="2538"/>
                  </a:lnTo>
                  <a:lnTo>
                    <a:pt x="6034" y="2539"/>
                  </a:lnTo>
                  <a:lnTo>
                    <a:pt x="6040" y="2543"/>
                  </a:lnTo>
                  <a:lnTo>
                    <a:pt x="6045" y="2544"/>
                  </a:lnTo>
                  <a:lnTo>
                    <a:pt x="6060" y="2552"/>
                  </a:lnTo>
                  <a:lnTo>
                    <a:pt x="6062" y="2552"/>
                  </a:lnTo>
                  <a:lnTo>
                    <a:pt x="6063" y="2553"/>
                  </a:lnTo>
                  <a:lnTo>
                    <a:pt x="6066" y="2555"/>
                  </a:lnTo>
                  <a:lnTo>
                    <a:pt x="6068" y="2556"/>
                  </a:lnTo>
                  <a:lnTo>
                    <a:pt x="6074" y="2559"/>
                  </a:lnTo>
                  <a:lnTo>
                    <a:pt x="6081" y="2560"/>
                  </a:lnTo>
                  <a:lnTo>
                    <a:pt x="6091" y="2567"/>
                  </a:lnTo>
                  <a:lnTo>
                    <a:pt x="6093" y="2567"/>
                  </a:lnTo>
                  <a:lnTo>
                    <a:pt x="6097" y="2567"/>
                  </a:lnTo>
                  <a:lnTo>
                    <a:pt x="6098" y="2566"/>
                  </a:lnTo>
                  <a:lnTo>
                    <a:pt x="6102" y="2562"/>
                  </a:lnTo>
                  <a:lnTo>
                    <a:pt x="6104" y="2561"/>
                  </a:lnTo>
                  <a:lnTo>
                    <a:pt x="6107" y="2561"/>
                  </a:lnTo>
                  <a:lnTo>
                    <a:pt x="6111" y="2561"/>
                  </a:lnTo>
                  <a:lnTo>
                    <a:pt x="6114" y="2563"/>
                  </a:lnTo>
                  <a:lnTo>
                    <a:pt x="6117" y="2567"/>
                  </a:lnTo>
                  <a:lnTo>
                    <a:pt x="6119" y="2571"/>
                  </a:lnTo>
                  <a:lnTo>
                    <a:pt x="6120" y="2570"/>
                  </a:lnTo>
                  <a:lnTo>
                    <a:pt x="6121" y="2567"/>
                  </a:lnTo>
                  <a:lnTo>
                    <a:pt x="6120" y="2562"/>
                  </a:lnTo>
                  <a:lnTo>
                    <a:pt x="6122" y="2563"/>
                  </a:lnTo>
                  <a:lnTo>
                    <a:pt x="6124" y="2564"/>
                  </a:lnTo>
                  <a:lnTo>
                    <a:pt x="6125" y="2567"/>
                  </a:lnTo>
                  <a:lnTo>
                    <a:pt x="6127" y="2569"/>
                  </a:lnTo>
                  <a:lnTo>
                    <a:pt x="6127" y="2570"/>
                  </a:lnTo>
                  <a:lnTo>
                    <a:pt x="6126" y="2573"/>
                  </a:lnTo>
                  <a:lnTo>
                    <a:pt x="6126" y="2574"/>
                  </a:lnTo>
                  <a:lnTo>
                    <a:pt x="6129" y="2575"/>
                  </a:lnTo>
                  <a:lnTo>
                    <a:pt x="6132" y="2571"/>
                  </a:lnTo>
                  <a:lnTo>
                    <a:pt x="6134" y="2572"/>
                  </a:lnTo>
                  <a:lnTo>
                    <a:pt x="6135" y="2574"/>
                  </a:lnTo>
                  <a:lnTo>
                    <a:pt x="6134" y="2575"/>
                  </a:lnTo>
                  <a:lnTo>
                    <a:pt x="6134" y="2576"/>
                  </a:lnTo>
                  <a:lnTo>
                    <a:pt x="6136" y="2578"/>
                  </a:lnTo>
                  <a:lnTo>
                    <a:pt x="6137" y="2578"/>
                  </a:lnTo>
                  <a:lnTo>
                    <a:pt x="6138" y="2577"/>
                  </a:lnTo>
                  <a:lnTo>
                    <a:pt x="6139" y="2575"/>
                  </a:lnTo>
                  <a:lnTo>
                    <a:pt x="6139" y="2574"/>
                  </a:lnTo>
                  <a:lnTo>
                    <a:pt x="6141" y="2576"/>
                  </a:lnTo>
                  <a:lnTo>
                    <a:pt x="6143" y="2576"/>
                  </a:lnTo>
                  <a:lnTo>
                    <a:pt x="6144" y="2575"/>
                  </a:lnTo>
                  <a:lnTo>
                    <a:pt x="6146" y="2574"/>
                  </a:lnTo>
                  <a:lnTo>
                    <a:pt x="6146" y="2574"/>
                  </a:lnTo>
                  <a:lnTo>
                    <a:pt x="6147" y="2577"/>
                  </a:lnTo>
                  <a:lnTo>
                    <a:pt x="6148" y="2578"/>
                  </a:lnTo>
                  <a:lnTo>
                    <a:pt x="6144" y="2579"/>
                  </a:lnTo>
                  <a:lnTo>
                    <a:pt x="6144" y="2582"/>
                  </a:lnTo>
                  <a:lnTo>
                    <a:pt x="6146" y="2586"/>
                  </a:lnTo>
                  <a:lnTo>
                    <a:pt x="6149" y="2590"/>
                  </a:lnTo>
                  <a:lnTo>
                    <a:pt x="6150" y="2591"/>
                  </a:lnTo>
                  <a:lnTo>
                    <a:pt x="6152" y="2591"/>
                  </a:lnTo>
                  <a:lnTo>
                    <a:pt x="6154" y="2591"/>
                  </a:lnTo>
                  <a:lnTo>
                    <a:pt x="6154" y="2589"/>
                  </a:lnTo>
                  <a:lnTo>
                    <a:pt x="6155" y="2589"/>
                  </a:lnTo>
                  <a:lnTo>
                    <a:pt x="6159" y="2588"/>
                  </a:lnTo>
                  <a:lnTo>
                    <a:pt x="6160" y="2587"/>
                  </a:lnTo>
                  <a:lnTo>
                    <a:pt x="6161" y="2582"/>
                  </a:lnTo>
                  <a:lnTo>
                    <a:pt x="6161" y="2580"/>
                  </a:lnTo>
                  <a:lnTo>
                    <a:pt x="6161" y="2577"/>
                  </a:lnTo>
                  <a:lnTo>
                    <a:pt x="6160" y="2576"/>
                  </a:lnTo>
                  <a:lnTo>
                    <a:pt x="6158" y="2575"/>
                  </a:lnTo>
                  <a:lnTo>
                    <a:pt x="6146" y="2566"/>
                  </a:lnTo>
                  <a:lnTo>
                    <a:pt x="6149" y="2562"/>
                  </a:lnTo>
                  <a:lnTo>
                    <a:pt x="6151" y="2560"/>
                  </a:lnTo>
                  <a:lnTo>
                    <a:pt x="6153" y="2560"/>
                  </a:lnTo>
                  <a:lnTo>
                    <a:pt x="6155" y="2561"/>
                  </a:lnTo>
                  <a:lnTo>
                    <a:pt x="6156" y="2562"/>
                  </a:lnTo>
                  <a:lnTo>
                    <a:pt x="6158" y="2562"/>
                  </a:lnTo>
                  <a:lnTo>
                    <a:pt x="6159" y="2562"/>
                  </a:lnTo>
                  <a:lnTo>
                    <a:pt x="6161" y="2563"/>
                  </a:lnTo>
                  <a:lnTo>
                    <a:pt x="6161" y="2564"/>
                  </a:lnTo>
                  <a:lnTo>
                    <a:pt x="6162" y="2565"/>
                  </a:lnTo>
                  <a:lnTo>
                    <a:pt x="6163" y="2566"/>
                  </a:lnTo>
                  <a:lnTo>
                    <a:pt x="6166" y="2566"/>
                  </a:lnTo>
                  <a:lnTo>
                    <a:pt x="6172" y="2564"/>
                  </a:lnTo>
                  <a:lnTo>
                    <a:pt x="6177" y="2566"/>
                  </a:lnTo>
                  <a:lnTo>
                    <a:pt x="6180" y="2566"/>
                  </a:lnTo>
                  <a:lnTo>
                    <a:pt x="6180" y="2562"/>
                  </a:lnTo>
                  <a:lnTo>
                    <a:pt x="6178" y="2557"/>
                  </a:lnTo>
                  <a:lnTo>
                    <a:pt x="6177" y="2555"/>
                  </a:lnTo>
                  <a:lnTo>
                    <a:pt x="6176" y="2553"/>
                  </a:lnTo>
                  <a:lnTo>
                    <a:pt x="6172" y="2552"/>
                  </a:lnTo>
                  <a:lnTo>
                    <a:pt x="6172" y="2552"/>
                  </a:lnTo>
                  <a:lnTo>
                    <a:pt x="6172" y="2551"/>
                  </a:lnTo>
                  <a:lnTo>
                    <a:pt x="6171" y="2550"/>
                  </a:lnTo>
                  <a:lnTo>
                    <a:pt x="6170" y="2550"/>
                  </a:lnTo>
                  <a:lnTo>
                    <a:pt x="6167" y="2551"/>
                  </a:lnTo>
                  <a:lnTo>
                    <a:pt x="6164" y="2550"/>
                  </a:lnTo>
                  <a:lnTo>
                    <a:pt x="6164" y="2551"/>
                  </a:lnTo>
                  <a:lnTo>
                    <a:pt x="6163" y="2553"/>
                  </a:lnTo>
                  <a:lnTo>
                    <a:pt x="6164" y="2556"/>
                  </a:lnTo>
                  <a:lnTo>
                    <a:pt x="6165" y="2558"/>
                  </a:lnTo>
                  <a:lnTo>
                    <a:pt x="6165" y="2559"/>
                  </a:lnTo>
                  <a:lnTo>
                    <a:pt x="6163" y="2560"/>
                  </a:lnTo>
                  <a:lnTo>
                    <a:pt x="6162" y="2559"/>
                  </a:lnTo>
                  <a:lnTo>
                    <a:pt x="6160" y="2558"/>
                  </a:lnTo>
                  <a:lnTo>
                    <a:pt x="6158" y="2558"/>
                  </a:lnTo>
                  <a:lnTo>
                    <a:pt x="6158" y="2558"/>
                  </a:lnTo>
                  <a:lnTo>
                    <a:pt x="6157" y="2557"/>
                  </a:lnTo>
                  <a:lnTo>
                    <a:pt x="6156" y="2556"/>
                  </a:lnTo>
                  <a:lnTo>
                    <a:pt x="6155" y="2556"/>
                  </a:lnTo>
                  <a:lnTo>
                    <a:pt x="6157" y="2553"/>
                  </a:lnTo>
                  <a:lnTo>
                    <a:pt x="6159" y="2553"/>
                  </a:lnTo>
                  <a:lnTo>
                    <a:pt x="6161" y="2552"/>
                  </a:lnTo>
                  <a:lnTo>
                    <a:pt x="6159" y="2545"/>
                  </a:lnTo>
                  <a:lnTo>
                    <a:pt x="6157" y="2543"/>
                  </a:lnTo>
                  <a:lnTo>
                    <a:pt x="6156" y="2541"/>
                  </a:lnTo>
                  <a:lnTo>
                    <a:pt x="6157" y="2540"/>
                  </a:lnTo>
                  <a:lnTo>
                    <a:pt x="6158" y="2540"/>
                  </a:lnTo>
                  <a:lnTo>
                    <a:pt x="6160" y="2543"/>
                  </a:lnTo>
                  <a:lnTo>
                    <a:pt x="6161" y="2543"/>
                  </a:lnTo>
                  <a:lnTo>
                    <a:pt x="6163" y="2544"/>
                  </a:lnTo>
                  <a:lnTo>
                    <a:pt x="6170" y="2547"/>
                  </a:lnTo>
                  <a:lnTo>
                    <a:pt x="6178" y="2549"/>
                  </a:lnTo>
                  <a:lnTo>
                    <a:pt x="6180" y="2547"/>
                  </a:lnTo>
                  <a:lnTo>
                    <a:pt x="6178" y="2542"/>
                  </a:lnTo>
                  <a:lnTo>
                    <a:pt x="6187" y="2550"/>
                  </a:lnTo>
                  <a:lnTo>
                    <a:pt x="6189" y="2553"/>
                  </a:lnTo>
                  <a:lnTo>
                    <a:pt x="6188" y="2554"/>
                  </a:lnTo>
                  <a:lnTo>
                    <a:pt x="6188" y="2557"/>
                  </a:lnTo>
                  <a:lnTo>
                    <a:pt x="6188" y="2559"/>
                  </a:lnTo>
                  <a:lnTo>
                    <a:pt x="6190" y="2560"/>
                  </a:lnTo>
                  <a:lnTo>
                    <a:pt x="6199" y="2555"/>
                  </a:lnTo>
                  <a:lnTo>
                    <a:pt x="6204" y="2551"/>
                  </a:lnTo>
                  <a:lnTo>
                    <a:pt x="6207" y="2549"/>
                  </a:lnTo>
                  <a:lnTo>
                    <a:pt x="6209" y="2547"/>
                  </a:lnTo>
                  <a:lnTo>
                    <a:pt x="6211" y="2544"/>
                  </a:lnTo>
                  <a:lnTo>
                    <a:pt x="6212" y="2537"/>
                  </a:lnTo>
                  <a:lnTo>
                    <a:pt x="6211" y="2535"/>
                  </a:lnTo>
                  <a:lnTo>
                    <a:pt x="6205" y="2525"/>
                  </a:lnTo>
                  <a:lnTo>
                    <a:pt x="6204" y="2523"/>
                  </a:lnTo>
                  <a:lnTo>
                    <a:pt x="6204" y="2522"/>
                  </a:lnTo>
                  <a:lnTo>
                    <a:pt x="6203" y="2520"/>
                  </a:lnTo>
                  <a:lnTo>
                    <a:pt x="6202" y="2520"/>
                  </a:lnTo>
                  <a:lnTo>
                    <a:pt x="6201" y="2519"/>
                  </a:lnTo>
                  <a:lnTo>
                    <a:pt x="6200" y="2518"/>
                  </a:lnTo>
                  <a:lnTo>
                    <a:pt x="6200" y="2517"/>
                  </a:lnTo>
                  <a:lnTo>
                    <a:pt x="6199" y="2516"/>
                  </a:lnTo>
                  <a:lnTo>
                    <a:pt x="6199" y="2514"/>
                  </a:lnTo>
                  <a:lnTo>
                    <a:pt x="6199" y="2513"/>
                  </a:lnTo>
                  <a:lnTo>
                    <a:pt x="6199" y="2512"/>
                  </a:lnTo>
                  <a:lnTo>
                    <a:pt x="6193" y="2513"/>
                  </a:lnTo>
                  <a:lnTo>
                    <a:pt x="6192" y="2513"/>
                  </a:lnTo>
                  <a:lnTo>
                    <a:pt x="6189" y="2517"/>
                  </a:lnTo>
                  <a:lnTo>
                    <a:pt x="6187" y="2517"/>
                  </a:lnTo>
                  <a:lnTo>
                    <a:pt x="6184" y="2514"/>
                  </a:lnTo>
                  <a:lnTo>
                    <a:pt x="6188" y="2513"/>
                  </a:lnTo>
                  <a:lnTo>
                    <a:pt x="6189" y="2512"/>
                  </a:lnTo>
                  <a:lnTo>
                    <a:pt x="6190" y="2510"/>
                  </a:lnTo>
                  <a:lnTo>
                    <a:pt x="6190" y="2507"/>
                  </a:lnTo>
                  <a:lnTo>
                    <a:pt x="6191" y="2506"/>
                  </a:lnTo>
                  <a:lnTo>
                    <a:pt x="6192" y="2506"/>
                  </a:lnTo>
                  <a:lnTo>
                    <a:pt x="6192" y="2505"/>
                  </a:lnTo>
                  <a:lnTo>
                    <a:pt x="6191" y="2502"/>
                  </a:lnTo>
                  <a:lnTo>
                    <a:pt x="6189" y="2502"/>
                  </a:lnTo>
                  <a:lnTo>
                    <a:pt x="6187" y="2503"/>
                  </a:lnTo>
                  <a:lnTo>
                    <a:pt x="6185" y="2503"/>
                  </a:lnTo>
                  <a:lnTo>
                    <a:pt x="6181" y="2499"/>
                  </a:lnTo>
                  <a:lnTo>
                    <a:pt x="6180" y="2498"/>
                  </a:lnTo>
                  <a:lnTo>
                    <a:pt x="6181" y="2497"/>
                  </a:lnTo>
                  <a:lnTo>
                    <a:pt x="6182" y="2496"/>
                  </a:lnTo>
                  <a:lnTo>
                    <a:pt x="6183" y="2496"/>
                  </a:lnTo>
                  <a:lnTo>
                    <a:pt x="6182" y="2494"/>
                  </a:lnTo>
                  <a:lnTo>
                    <a:pt x="6169" y="2488"/>
                  </a:lnTo>
                  <a:lnTo>
                    <a:pt x="6167" y="2486"/>
                  </a:lnTo>
                  <a:lnTo>
                    <a:pt x="6167" y="2489"/>
                  </a:lnTo>
                  <a:lnTo>
                    <a:pt x="6168" y="2491"/>
                  </a:lnTo>
                  <a:lnTo>
                    <a:pt x="6169" y="2493"/>
                  </a:lnTo>
                  <a:lnTo>
                    <a:pt x="6169" y="2495"/>
                  </a:lnTo>
                  <a:lnTo>
                    <a:pt x="6168" y="2494"/>
                  </a:lnTo>
                  <a:lnTo>
                    <a:pt x="6166" y="2493"/>
                  </a:lnTo>
                  <a:lnTo>
                    <a:pt x="6165" y="2493"/>
                  </a:lnTo>
                  <a:lnTo>
                    <a:pt x="6164" y="2493"/>
                  </a:lnTo>
                  <a:lnTo>
                    <a:pt x="6163" y="2493"/>
                  </a:lnTo>
                  <a:lnTo>
                    <a:pt x="6163" y="2494"/>
                  </a:lnTo>
                  <a:lnTo>
                    <a:pt x="6163" y="2496"/>
                  </a:lnTo>
                  <a:lnTo>
                    <a:pt x="6164" y="2498"/>
                  </a:lnTo>
                  <a:lnTo>
                    <a:pt x="6166" y="2500"/>
                  </a:lnTo>
                  <a:lnTo>
                    <a:pt x="6167" y="2502"/>
                  </a:lnTo>
                  <a:lnTo>
                    <a:pt x="6164" y="2501"/>
                  </a:lnTo>
                  <a:lnTo>
                    <a:pt x="6161" y="2499"/>
                  </a:lnTo>
                  <a:lnTo>
                    <a:pt x="6158" y="2498"/>
                  </a:lnTo>
                  <a:lnTo>
                    <a:pt x="6155" y="2500"/>
                  </a:lnTo>
                  <a:lnTo>
                    <a:pt x="6153" y="2506"/>
                  </a:lnTo>
                  <a:lnTo>
                    <a:pt x="6152" y="2507"/>
                  </a:lnTo>
                  <a:lnTo>
                    <a:pt x="6150" y="2507"/>
                  </a:lnTo>
                  <a:lnTo>
                    <a:pt x="6145" y="2505"/>
                  </a:lnTo>
                  <a:lnTo>
                    <a:pt x="6145" y="2503"/>
                  </a:lnTo>
                  <a:lnTo>
                    <a:pt x="6149" y="2504"/>
                  </a:lnTo>
                  <a:lnTo>
                    <a:pt x="6152" y="2501"/>
                  </a:lnTo>
                  <a:lnTo>
                    <a:pt x="6157" y="2492"/>
                  </a:lnTo>
                  <a:lnTo>
                    <a:pt x="6160" y="2487"/>
                  </a:lnTo>
                  <a:lnTo>
                    <a:pt x="6161" y="2486"/>
                  </a:lnTo>
                  <a:lnTo>
                    <a:pt x="6161" y="2483"/>
                  </a:lnTo>
                  <a:lnTo>
                    <a:pt x="6159" y="2481"/>
                  </a:lnTo>
                  <a:lnTo>
                    <a:pt x="6157" y="2480"/>
                  </a:lnTo>
                  <a:lnTo>
                    <a:pt x="6155" y="2478"/>
                  </a:lnTo>
                  <a:lnTo>
                    <a:pt x="6154" y="2477"/>
                  </a:lnTo>
                  <a:lnTo>
                    <a:pt x="6141" y="2475"/>
                  </a:lnTo>
                  <a:lnTo>
                    <a:pt x="6140" y="2476"/>
                  </a:lnTo>
                  <a:lnTo>
                    <a:pt x="6143" y="2481"/>
                  </a:lnTo>
                  <a:lnTo>
                    <a:pt x="6146" y="2484"/>
                  </a:lnTo>
                  <a:lnTo>
                    <a:pt x="6149" y="2487"/>
                  </a:lnTo>
                  <a:lnTo>
                    <a:pt x="6152" y="2490"/>
                  </a:lnTo>
                  <a:lnTo>
                    <a:pt x="6150" y="2490"/>
                  </a:lnTo>
                  <a:lnTo>
                    <a:pt x="6146" y="2487"/>
                  </a:lnTo>
                  <a:lnTo>
                    <a:pt x="6144" y="2486"/>
                  </a:lnTo>
                  <a:lnTo>
                    <a:pt x="6142" y="2486"/>
                  </a:lnTo>
                  <a:lnTo>
                    <a:pt x="6141" y="2486"/>
                  </a:lnTo>
                  <a:lnTo>
                    <a:pt x="6140" y="2484"/>
                  </a:lnTo>
                  <a:lnTo>
                    <a:pt x="6139" y="2482"/>
                  </a:lnTo>
                  <a:lnTo>
                    <a:pt x="6139" y="2480"/>
                  </a:lnTo>
                  <a:lnTo>
                    <a:pt x="6139" y="2479"/>
                  </a:lnTo>
                  <a:lnTo>
                    <a:pt x="6139" y="2478"/>
                  </a:lnTo>
                  <a:lnTo>
                    <a:pt x="6138" y="2476"/>
                  </a:lnTo>
                  <a:lnTo>
                    <a:pt x="6137" y="2476"/>
                  </a:lnTo>
                  <a:lnTo>
                    <a:pt x="6135" y="2476"/>
                  </a:lnTo>
                  <a:lnTo>
                    <a:pt x="6133" y="2475"/>
                  </a:lnTo>
                  <a:lnTo>
                    <a:pt x="6126" y="2474"/>
                  </a:lnTo>
                  <a:lnTo>
                    <a:pt x="6128" y="2474"/>
                  </a:lnTo>
                  <a:lnTo>
                    <a:pt x="6129" y="2474"/>
                  </a:lnTo>
                  <a:lnTo>
                    <a:pt x="6130" y="2473"/>
                  </a:lnTo>
                  <a:lnTo>
                    <a:pt x="6131" y="2471"/>
                  </a:lnTo>
                  <a:lnTo>
                    <a:pt x="6123" y="2467"/>
                  </a:lnTo>
                  <a:lnTo>
                    <a:pt x="6122" y="2468"/>
                  </a:lnTo>
                  <a:lnTo>
                    <a:pt x="6120" y="2465"/>
                  </a:lnTo>
                  <a:lnTo>
                    <a:pt x="6124" y="2463"/>
                  </a:lnTo>
                  <a:lnTo>
                    <a:pt x="6127" y="2465"/>
                  </a:lnTo>
                  <a:lnTo>
                    <a:pt x="6131" y="2470"/>
                  </a:lnTo>
                  <a:lnTo>
                    <a:pt x="6135" y="2472"/>
                  </a:lnTo>
                  <a:lnTo>
                    <a:pt x="6133" y="2471"/>
                  </a:lnTo>
                  <a:lnTo>
                    <a:pt x="6135" y="2470"/>
                  </a:lnTo>
                  <a:lnTo>
                    <a:pt x="6137" y="2469"/>
                  </a:lnTo>
                  <a:lnTo>
                    <a:pt x="6139" y="2468"/>
                  </a:lnTo>
                  <a:lnTo>
                    <a:pt x="6139" y="2464"/>
                  </a:lnTo>
                  <a:lnTo>
                    <a:pt x="6131" y="2460"/>
                  </a:lnTo>
                  <a:lnTo>
                    <a:pt x="6129" y="2460"/>
                  </a:lnTo>
                  <a:lnTo>
                    <a:pt x="6128" y="2459"/>
                  </a:lnTo>
                  <a:lnTo>
                    <a:pt x="6127" y="2458"/>
                  </a:lnTo>
                  <a:lnTo>
                    <a:pt x="6125" y="2457"/>
                  </a:lnTo>
                  <a:lnTo>
                    <a:pt x="6123" y="2460"/>
                  </a:lnTo>
                  <a:lnTo>
                    <a:pt x="6122" y="2460"/>
                  </a:lnTo>
                  <a:lnTo>
                    <a:pt x="6120" y="2461"/>
                  </a:lnTo>
                  <a:lnTo>
                    <a:pt x="6118" y="2460"/>
                  </a:lnTo>
                  <a:lnTo>
                    <a:pt x="6117" y="2459"/>
                  </a:lnTo>
                  <a:lnTo>
                    <a:pt x="6116" y="2459"/>
                  </a:lnTo>
                  <a:lnTo>
                    <a:pt x="6113" y="2459"/>
                  </a:lnTo>
                  <a:lnTo>
                    <a:pt x="6109" y="2457"/>
                  </a:lnTo>
                  <a:lnTo>
                    <a:pt x="6107" y="2456"/>
                  </a:lnTo>
                  <a:lnTo>
                    <a:pt x="6105" y="2457"/>
                  </a:lnTo>
                  <a:lnTo>
                    <a:pt x="6104" y="2459"/>
                  </a:lnTo>
                  <a:lnTo>
                    <a:pt x="6103" y="2462"/>
                  </a:lnTo>
                  <a:lnTo>
                    <a:pt x="6103" y="2465"/>
                  </a:lnTo>
                  <a:lnTo>
                    <a:pt x="6101" y="2464"/>
                  </a:lnTo>
                  <a:lnTo>
                    <a:pt x="6101" y="2462"/>
                  </a:lnTo>
                  <a:lnTo>
                    <a:pt x="6100" y="2461"/>
                  </a:lnTo>
                  <a:lnTo>
                    <a:pt x="6099" y="2459"/>
                  </a:lnTo>
                  <a:lnTo>
                    <a:pt x="6098" y="2458"/>
                  </a:lnTo>
                  <a:lnTo>
                    <a:pt x="6096" y="2457"/>
                  </a:lnTo>
                  <a:lnTo>
                    <a:pt x="6090" y="2457"/>
                  </a:lnTo>
                  <a:lnTo>
                    <a:pt x="6079" y="2459"/>
                  </a:lnTo>
                  <a:lnTo>
                    <a:pt x="6077" y="2461"/>
                  </a:lnTo>
                  <a:lnTo>
                    <a:pt x="6076" y="2464"/>
                  </a:lnTo>
                  <a:lnTo>
                    <a:pt x="6073" y="2470"/>
                  </a:lnTo>
                  <a:lnTo>
                    <a:pt x="6072" y="2474"/>
                  </a:lnTo>
                  <a:lnTo>
                    <a:pt x="6070" y="2476"/>
                  </a:lnTo>
                  <a:lnTo>
                    <a:pt x="6068" y="2477"/>
                  </a:lnTo>
                  <a:lnTo>
                    <a:pt x="6068" y="2476"/>
                  </a:lnTo>
                  <a:lnTo>
                    <a:pt x="6069" y="2470"/>
                  </a:lnTo>
                  <a:lnTo>
                    <a:pt x="6070" y="2467"/>
                  </a:lnTo>
                  <a:lnTo>
                    <a:pt x="6072" y="2465"/>
                  </a:lnTo>
                  <a:lnTo>
                    <a:pt x="6074" y="2456"/>
                  </a:lnTo>
                  <a:lnTo>
                    <a:pt x="6075" y="2454"/>
                  </a:lnTo>
                  <a:lnTo>
                    <a:pt x="6086" y="2452"/>
                  </a:lnTo>
                  <a:lnTo>
                    <a:pt x="6086" y="2449"/>
                  </a:lnTo>
                  <a:lnTo>
                    <a:pt x="6084" y="2444"/>
                  </a:lnTo>
                  <a:lnTo>
                    <a:pt x="6082" y="2442"/>
                  </a:lnTo>
                  <a:lnTo>
                    <a:pt x="6076" y="2438"/>
                  </a:lnTo>
                  <a:lnTo>
                    <a:pt x="6070" y="2433"/>
                  </a:lnTo>
                  <a:lnTo>
                    <a:pt x="6067" y="2431"/>
                  </a:lnTo>
                  <a:lnTo>
                    <a:pt x="6065" y="2431"/>
                  </a:lnTo>
                  <a:lnTo>
                    <a:pt x="6063" y="2430"/>
                  </a:lnTo>
                  <a:lnTo>
                    <a:pt x="6062" y="2427"/>
                  </a:lnTo>
                  <a:lnTo>
                    <a:pt x="6062" y="2425"/>
                  </a:lnTo>
                  <a:lnTo>
                    <a:pt x="6063" y="2423"/>
                  </a:lnTo>
                  <a:lnTo>
                    <a:pt x="6065" y="2423"/>
                  </a:lnTo>
                  <a:lnTo>
                    <a:pt x="6068" y="2426"/>
                  </a:lnTo>
                  <a:lnTo>
                    <a:pt x="6077" y="2431"/>
                  </a:lnTo>
                  <a:lnTo>
                    <a:pt x="6081" y="2435"/>
                  </a:lnTo>
                  <a:lnTo>
                    <a:pt x="6087" y="2437"/>
                  </a:lnTo>
                  <a:lnTo>
                    <a:pt x="6092" y="2441"/>
                  </a:lnTo>
                  <a:lnTo>
                    <a:pt x="6093" y="2442"/>
                  </a:lnTo>
                  <a:lnTo>
                    <a:pt x="6099" y="2442"/>
                  </a:lnTo>
                  <a:lnTo>
                    <a:pt x="6103" y="2444"/>
                  </a:lnTo>
                  <a:lnTo>
                    <a:pt x="6105" y="2445"/>
                  </a:lnTo>
                  <a:lnTo>
                    <a:pt x="6107" y="2445"/>
                  </a:lnTo>
                  <a:lnTo>
                    <a:pt x="6108" y="2445"/>
                  </a:lnTo>
                  <a:lnTo>
                    <a:pt x="6111" y="2446"/>
                  </a:lnTo>
                  <a:lnTo>
                    <a:pt x="6115" y="2449"/>
                  </a:lnTo>
                  <a:lnTo>
                    <a:pt x="6118" y="2450"/>
                  </a:lnTo>
                  <a:lnTo>
                    <a:pt x="6120" y="2445"/>
                  </a:lnTo>
                  <a:lnTo>
                    <a:pt x="6102" y="2424"/>
                  </a:lnTo>
                  <a:lnTo>
                    <a:pt x="6104" y="2425"/>
                  </a:lnTo>
                  <a:lnTo>
                    <a:pt x="6107" y="2427"/>
                  </a:lnTo>
                  <a:lnTo>
                    <a:pt x="6113" y="2434"/>
                  </a:lnTo>
                  <a:lnTo>
                    <a:pt x="6123" y="2443"/>
                  </a:lnTo>
                  <a:lnTo>
                    <a:pt x="6124" y="2433"/>
                  </a:lnTo>
                  <a:lnTo>
                    <a:pt x="6125" y="2431"/>
                  </a:lnTo>
                  <a:lnTo>
                    <a:pt x="6129" y="2429"/>
                  </a:lnTo>
                  <a:lnTo>
                    <a:pt x="6129" y="2430"/>
                  </a:lnTo>
                  <a:lnTo>
                    <a:pt x="6128" y="2435"/>
                  </a:lnTo>
                  <a:lnTo>
                    <a:pt x="6131" y="2443"/>
                  </a:lnTo>
                  <a:lnTo>
                    <a:pt x="6134" y="2451"/>
                  </a:lnTo>
                  <a:lnTo>
                    <a:pt x="6138" y="2457"/>
                  </a:lnTo>
                  <a:lnTo>
                    <a:pt x="6141" y="2458"/>
                  </a:lnTo>
                  <a:lnTo>
                    <a:pt x="6144" y="2458"/>
                  </a:lnTo>
                  <a:lnTo>
                    <a:pt x="6149" y="2454"/>
                  </a:lnTo>
                  <a:lnTo>
                    <a:pt x="6159" y="2453"/>
                  </a:lnTo>
                  <a:lnTo>
                    <a:pt x="6162" y="2452"/>
                  </a:lnTo>
                  <a:lnTo>
                    <a:pt x="6161" y="2456"/>
                  </a:lnTo>
                  <a:lnTo>
                    <a:pt x="6157" y="2457"/>
                  </a:lnTo>
                  <a:lnTo>
                    <a:pt x="6149" y="2459"/>
                  </a:lnTo>
                  <a:lnTo>
                    <a:pt x="6150" y="2460"/>
                  </a:lnTo>
                  <a:lnTo>
                    <a:pt x="6164" y="2466"/>
                  </a:lnTo>
                  <a:lnTo>
                    <a:pt x="6171" y="2467"/>
                  </a:lnTo>
                  <a:lnTo>
                    <a:pt x="6176" y="2461"/>
                  </a:lnTo>
                  <a:lnTo>
                    <a:pt x="6177" y="2459"/>
                  </a:lnTo>
                  <a:lnTo>
                    <a:pt x="6177" y="2458"/>
                  </a:lnTo>
                  <a:lnTo>
                    <a:pt x="6177" y="2457"/>
                  </a:lnTo>
                  <a:lnTo>
                    <a:pt x="6177" y="2455"/>
                  </a:lnTo>
                  <a:lnTo>
                    <a:pt x="6176" y="2453"/>
                  </a:lnTo>
                  <a:lnTo>
                    <a:pt x="6178" y="2446"/>
                  </a:lnTo>
                  <a:lnTo>
                    <a:pt x="6177" y="2442"/>
                  </a:lnTo>
                  <a:lnTo>
                    <a:pt x="6176" y="2437"/>
                  </a:lnTo>
                  <a:lnTo>
                    <a:pt x="6174" y="2433"/>
                  </a:lnTo>
                  <a:lnTo>
                    <a:pt x="6172" y="2432"/>
                  </a:lnTo>
                  <a:lnTo>
                    <a:pt x="6172" y="2431"/>
                  </a:lnTo>
                  <a:lnTo>
                    <a:pt x="6172" y="2431"/>
                  </a:lnTo>
                  <a:lnTo>
                    <a:pt x="6174" y="2429"/>
                  </a:lnTo>
                  <a:lnTo>
                    <a:pt x="6171" y="2426"/>
                  </a:lnTo>
                  <a:lnTo>
                    <a:pt x="6167" y="2427"/>
                  </a:lnTo>
                  <a:lnTo>
                    <a:pt x="6160" y="2431"/>
                  </a:lnTo>
                  <a:lnTo>
                    <a:pt x="6162" y="2428"/>
                  </a:lnTo>
                  <a:lnTo>
                    <a:pt x="6165" y="2425"/>
                  </a:lnTo>
                  <a:lnTo>
                    <a:pt x="6167" y="2422"/>
                  </a:lnTo>
                  <a:lnTo>
                    <a:pt x="6165" y="2418"/>
                  </a:lnTo>
                  <a:lnTo>
                    <a:pt x="6165" y="2415"/>
                  </a:lnTo>
                  <a:lnTo>
                    <a:pt x="6164" y="2411"/>
                  </a:lnTo>
                  <a:lnTo>
                    <a:pt x="6162" y="2408"/>
                  </a:lnTo>
                  <a:lnTo>
                    <a:pt x="6160" y="2407"/>
                  </a:lnTo>
                  <a:lnTo>
                    <a:pt x="6161" y="2405"/>
                  </a:lnTo>
                  <a:lnTo>
                    <a:pt x="6162" y="2405"/>
                  </a:lnTo>
                  <a:lnTo>
                    <a:pt x="6164" y="2405"/>
                  </a:lnTo>
                  <a:lnTo>
                    <a:pt x="6166" y="2406"/>
                  </a:lnTo>
                  <a:lnTo>
                    <a:pt x="6167" y="2408"/>
                  </a:lnTo>
                  <a:lnTo>
                    <a:pt x="6168" y="2410"/>
                  </a:lnTo>
                  <a:lnTo>
                    <a:pt x="6169" y="2412"/>
                  </a:lnTo>
                  <a:lnTo>
                    <a:pt x="6170" y="2415"/>
                  </a:lnTo>
                  <a:lnTo>
                    <a:pt x="6172" y="2418"/>
                  </a:lnTo>
                  <a:lnTo>
                    <a:pt x="6175" y="2422"/>
                  </a:lnTo>
                  <a:lnTo>
                    <a:pt x="6178" y="2425"/>
                  </a:lnTo>
                  <a:lnTo>
                    <a:pt x="6181" y="2425"/>
                  </a:lnTo>
                  <a:lnTo>
                    <a:pt x="6181" y="2427"/>
                  </a:lnTo>
                  <a:lnTo>
                    <a:pt x="6180" y="2431"/>
                  </a:lnTo>
                  <a:lnTo>
                    <a:pt x="6180" y="2433"/>
                  </a:lnTo>
                  <a:lnTo>
                    <a:pt x="6181" y="2435"/>
                  </a:lnTo>
                  <a:lnTo>
                    <a:pt x="6182" y="2436"/>
                  </a:lnTo>
                  <a:lnTo>
                    <a:pt x="6182" y="2437"/>
                  </a:lnTo>
                  <a:lnTo>
                    <a:pt x="6183" y="2439"/>
                  </a:lnTo>
                  <a:lnTo>
                    <a:pt x="6185" y="2439"/>
                  </a:lnTo>
                  <a:lnTo>
                    <a:pt x="6186" y="2438"/>
                  </a:lnTo>
                  <a:lnTo>
                    <a:pt x="6192" y="2429"/>
                  </a:lnTo>
                  <a:lnTo>
                    <a:pt x="6193" y="2427"/>
                  </a:lnTo>
                  <a:lnTo>
                    <a:pt x="6190" y="2426"/>
                  </a:lnTo>
                  <a:lnTo>
                    <a:pt x="6189" y="2425"/>
                  </a:lnTo>
                  <a:lnTo>
                    <a:pt x="6188" y="2423"/>
                  </a:lnTo>
                  <a:lnTo>
                    <a:pt x="6191" y="2424"/>
                  </a:lnTo>
                  <a:lnTo>
                    <a:pt x="6206" y="2421"/>
                  </a:lnTo>
                  <a:lnTo>
                    <a:pt x="6210" y="2421"/>
                  </a:lnTo>
                  <a:lnTo>
                    <a:pt x="6212" y="2424"/>
                  </a:lnTo>
                  <a:lnTo>
                    <a:pt x="6196" y="2434"/>
                  </a:lnTo>
                  <a:lnTo>
                    <a:pt x="6194" y="2435"/>
                  </a:lnTo>
                  <a:lnTo>
                    <a:pt x="6194" y="2431"/>
                  </a:lnTo>
                  <a:lnTo>
                    <a:pt x="6193" y="2434"/>
                  </a:lnTo>
                  <a:lnTo>
                    <a:pt x="6192" y="2436"/>
                  </a:lnTo>
                  <a:lnTo>
                    <a:pt x="6183" y="2446"/>
                  </a:lnTo>
                  <a:lnTo>
                    <a:pt x="6183" y="2450"/>
                  </a:lnTo>
                  <a:lnTo>
                    <a:pt x="6185" y="2451"/>
                  </a:lnTo>
                  <a:lnTo>
                    <a:pt x="6189" y="2457"/>
                  </a:lnTo>
                  <a:lnTo>
                    <a:pt x="6191" y="2458"/>
                  </a:lnTo>
                  <a:lnTo>
                    <a:pt x="6193" y="2459"/>
                  </a:lnTo>
                  <a:lnTo>
                    <a:pt x="6195" y="2461"/>
                  </a:lnTo>
                  <a:lnTo>
                    <a:pt x="6198" y="2464"/>
                  </a:lnTo>
                  <a:lnTo>
                    <a:pt x="6200" y="2466"/>
                  </a:lnTo>
                  <a:lnTo>
                    <a:pt x="6200" y="2468"/>
                  </a:lnTo>
                  <a:lnTo>
                    <a:pt x="6200" y="2470"/>
                  </a:lnTo>
                  <a:lnTo>
                    <a:pt x="6200" y="2471"/>
                  </a:lnTo>
                  <a:lnTo>
                    <a:pt x="6202" y="2471"/>
                  </a:lnTo>
                  <a:lnTo>
                    <a:pt x="6205" y="2473"/>
                  </a:lnTo>
                  <a:lnTo>
                    <a:pt x="6214" y="2486"/>
                  </a:lnTo>
                  <a:lnTo>
                    <a:pt x="6215" y="2486"/>
                  </a:lnTo>
                  <a:lnTo>
                    <a:pt x="6216" y="2486"/>
                  </a:lnTo>
                  <a:lnTo>
                    <a:pt x="6221" y="2486"/>
                  </a:lnTo>
                  <a:lnTo>
                    <a:pt x="6222" y="2486"/>
                  </a:lnTo>
                  <a:lnTo>
                    <a:pt x="6216" y="2493"/>
                  </a:lnTo>
                  <a:lnTo>
                    <a:pt x="6216" y="2494"/>
                  </a:lnTo>
                  <a:lnTo>
                    <a:pt x="6219" y="2495"/>
                  </a:lnTo>
                  <a:lnTo>
                    <a:pt x="6221" y="2496"/>
                  </a:lnTo>
                  <a:lnTo>
                    <a:pt x="6223" y="2498"/>
                  </a:lnTo>
                  <a:lnTo>
                    <a:pt x="6224" y="2502"/>
                  </a:lnTo>
                  <a:lnTo>
                    <a:pt x="6225" y="2507"/>
                  </a:lnTo>
                  <a:lnTo>
                    <a:pt x="6224" y="2509"/>
                  </a:lnTo>
                  <a:lnTo>
                    <a:pt x="6224" y="2510"/>
                  </a:lnTo>
                  <a:lnTo>
                    <a:pt x="6227" y="2514"/>
                  </a:lnTo>
                  <a:lnTo>
                    <a:pt x="6222" y="2514"/>
                  </a:lnTo>
                  <a:lnTo>
                    <a:pt x="6220" y="2515"/>
                  </a:lnTo>
                  <a:lnTo>
                    <a:pt x="6219" y="2516"/>
                  </a:lnTo>
                  <a:lnTo>
                    <a:pt x="6219" y="2517"/>
                  </a:lnTo>
                  <a:lnTo>
                    <a:pt x="6218" y="2519"/>
                  </a:lnTo>
                  <a:lnTo>
                    <a:pt x="6216" y="2519"/>
                  </a:lnTo>
                  <a:lnTo>
                    <a:pt x="6217" y="2520"/>
                  </a:lnTo>
                  <a:lnTo>
                    <a:pt x="6222" y="2517"/>
                  </a:lnTo>
                  <a:lnTo>
                    <a:pt x="6224" y="2517"/>
                  </a:lnTo>
                  <a:lnTo>
                    <a:pt x="6224" y="2520"/>
                  </a:lnTo>
                  <a:lnTo>
                    <a:pt x="6224" y="2526"/>
                  </a:lnTo>
                  <a:lnTo>
                    <a:pt x="6225" y="2532"/>
                  </a:lnTo>
                  <a:lnTo>
                    <a:pt x="6225" y="2535"/>
                  </a:lnTo>
                  <a:lnTo>
                    <a:pt x="6228" y="2535"/>
                  </a:lnTo>
                  <a:lnTo>
                    <a:pt x="6249" y="2522"/>
                  </a:lnTo>
                  <a:lnTo>
                    <a:pt x="6251" y="2519"/>
                  </a:lnTo>
                  <a:lnTo>
                    <a:pt x="6253" y="2517"/>
                  </a:lnTo>
                  <a:lnTo>
                    <a:pt x="6258" y="2517"/>
                  </a:lnTo>
                  <a:lnTo>
                    <a:pt x="6266" y="2520"/>
                  </a:lnTo>
                  <a:lnTo>
                    <a:pt x="6269" y="2523"/>
                  </a:lnTo>
                  <a:lnTo>
                    <a:pt x="6271" y="2523"/>
                  </a:lnTo>
                  <a:lnTo>
                    <a:pt x="6273" y="2523"/>
                  </a:lnTo>
                  <a:lnTo>
                    <a:pt x="6274" y="2522"/>
                  </a:lnTo>
                  <a:lnTo>
                    <a:pt x="6274" y="2519"/>
                  </a:lnTo>
                  <a:lnTo>
                    <a:pt x="6272" y="2515"/>
                  </a:lnTo>
                  <a:lnTo>
                    <a:pt x="6270" y="2512"/>
                  </a:lnTo>
                  <a:lnTo>
                    <a:pt x="6266" y="2509"/>
                  </a:lnTo>
                  <a:lnTo>
                    <a:pt x="6263" y="2505"/>
                  </a:lnTo>
                  <a:lnTo>
                    <a:pt x="6263" y="2501"/>
                  </a:lnTo>
                  <a:lnTo>
                    <a:pt x="6266" y="2500"/>
                  </a:lnTo>
                  <a:lnTo>
                    <a:pt x="6268" y="2503"/>
                  </a:lnTo>
                  <a:lnTo>
                    <a:pt x="6271" y="2507"/>
                  </a:lnTo>
                  <a:lnTo>
                    <a:pt x="6273" y="2512"/>
                  </a:lnTo>
                  <a:lnTo>
                    <a:pt x="6278" y="2517"/>
                  </a:lnTo>
                  <a:lnTo>
                    <a:pt x="6279" y="2519"/>
                  </a:lnTo>
                  <a:lnTo>
                    <a:pt x="6282" y="2525"/>
                  </a:lnTo>
                  <a:lnTo>
                    <a:pt x="6287" y="2533"/>
                  </a:lnTo>
                  <a:lnTo>
                    <a:pt x="6293" y="2539"/>
                  </a:lnTo>
                  <a:lnTo>
                    <a:pt x="6298" y="2543"/>
                  </a:lnTo>
                  <a:lnTo>
                    <a:pt x="6315" y="2546"/>
                  </a:lnTo>
                  <a:lnTo>
                    <a:pt x="6318" y="2545"/>
                  </a:lnTo>
                  <a:lnTo>
                    <a:pt x="6319" y="2544"/>
                  </a:lnTo>
                  <a:lnTo>
                    <a:pt x="6322" y="2541"/>
                  </a:lnTo>
                  <a:lnTo>
                    <a:pt x="6323" y="2539"/>
                  </a:lnTo>
                  <a:lnTo>
                    <a:pt x="6323" y="2538"/>
                  </a:lnTo>
                  <a:lnTo>
                    <a:pt x="6323" y="2537"/>
                  </a:lnTo>
                  <a:lnTo>
                    <a:pt x="6322" y="2536"/>
                  </a:lnTo>
                  <a:lnTo>
                    <a:pt x="6321" y="2534"/>
                  </a:lnTo>
                  <a:lnTo>
                    <a:pt x="6319" y="2527"/>
                  </a:lnTo>
                  <a:lnTo>
                    <a:pt x="6319" y="2526"/>
                  </a:lnTo>
                  <a:lnTo>
                    <a:pt x="6320" y="2525"/>
                  </a:lnTo>
                  <a:lnTo>
                    <a:pt x="6322" y="2525"/>
                  </a:lnTo>
                  <a:lnTo>
                    <a:pt x="6323" y="2525"/>
                  </a:lnTo>
                  <a:lnTo>
                    <a:pt x="6323" y="2523"/>
                  </a:lnTo>
                  <a:lnTo>
                    <a:pt x="6321" y="2518"/>
                  </a:lnTo>
                  <a:lnTo>
                    <a:pt x="6320" y="2515"/>
                  </a:lnTo>
                  <a:lnTo>
                    <a:pt x="6310" y="2497"/>
                  </a:lnTo>
                  <a:lnTo>
                    <a:pt x="6307" y="2494"/>
                  </a:lnTo>
                  <a:lnTo>
                    <a:pt x="6303" y="2489"/>
                  </a:lnTo>
                  <a:lnTo>
                    <a:pt x="6302" y="2488"/>
                  </a:lnTo>
                  <a:lnTo>
                    <a:pt x="6302" y="2487"/>
                  </a:lnTo>
                  <a:lnTo>
                    <a:pt x="6301" y="2485"/>
                  </a:lnTo>
                  <a:lnTo>
                    <a:pt x="6301" y="2484"/>
                  </a:lnTo>
                  <a:lnTo>
                    <a:pt x="6300" y="2483"/>
                  </a:lnTo>
                  <a:lnTo>
                    <a:pt x="6299" y="2483"/>
                  </a:lnTo>
                  <a:lnTo>
                    <a:pt x="6296" y="2478"/>
                  </a:lnTo>
                  <a:lnTo>
                    <a:pt x="6288" y="2470"/>
                  </a:lnTo>
                  <a:lnTo>
                    <a:pt x="6286" y="2466"/>
                  </a:lnTo>
                  <a:lnTo>
                    <a:pt x="6287" y="2463"/>
                  </a:lnTo>
                  <a:lnTo>
                    <a:pt x="6290" y="2462"/>
                  </a:lnTo>
                  <a:lnTo>
                    <a:pt x="6291" y="2459"/>
                  </a:lnTo>
                  <a:lnTo>
                    <a:pt x="6290" y="2457"/>
                  </a:lnTo>
                  <a:lnTo>
                    <a:pt x="6279" y="2444"/>
                  </a:lnTo>
                  <a:lnTo>
                    <a:pt x="6277" y="2442"/>
                  </a:lnTo>
                  <a:lnTo>
                    <a:pt x="6276" y="2438"/>
                  </a:lnTo>
                  <a:lnTo>
                    <a:pt x="6276" y="2432"/>
                  </a:lnTo>
                  <a:lnTo>
                    <a:pt x="6265" y="2421"/>
                  </a:lnTo>
                  <a:lnTo>
                    <a:pt x="6259" y="2414"/>
                  </a:lnTo>
                  <a:lnTo>
                    <a:pt x="6258" y="2412"/>
                  </a:lnTo>
                  <a:lnTo>
                    <a:pt x="6258" y="2408"/>
                  </a:lnTo>
                  <a:lnTo>
                    <a:pt x="6257" y="2405"/>
                  </a:lnTo>
                  <a:lnTo>
                    <a:pt x="6256" y="2405"/>
                  </a:lnTo>
                  <a:lnTo>
                    <a:pt x="6252" y="2404"/>
                  </a:lnTo>
                  <a:lnTo>
                    <a:pt x="6250" y="2403"/>
                  </a:lnTo>
                  <a:lnTo>
                    <a:pt x="6248" y="2399"/>
                  </a:lnTo>
                  <a:lnTo>
                    <a:pt x="6247" y="2395"/>
                  </a:lnTo>
                  <a:lnTo>
                    <a:pt x="6247" y="2391"/>
                  </a:lnTo>
                  <a:lnTo>
                    <a:pt x="6246" y="2390"/>
                  </a:lnTo>
                  <a:lnTo>
                    <a:pt x="6245" y="2389"/>
                  </a:lnTo>
                  <a:lnTo>
                    <a:pt x="6244" y="2386"/>
                  </a:lnTo>
                  <a:lnTo>
                    <a:pt x="6245" y="2384"/>
                  </a:lnTo>
                  <a:lnTo>
                    <a:pt x="6243" y="2382"/>
                  </a:lnTo>
                  <a:lnTo>
                    <a:pt x="6242" y="2379"/>
                  </a:lnTo>
                  <a:lnTo>
                    <a:pt x="6242" y="2375"/>
                  </a:lnTo>
                  <a:lnTo>
                    <a:pt x="6241" y="2371"/>
                  </a:lnTo>
                  <a:lnTo>
                    <a:pt x="6239" y="2369"/>
                  </a:lnTo>
                  <a:lnTo>
                    <a:pt x="6237" y="2367"/>
                  </a:lnTo>
                  <a:lnTo>
                    <a:pt x="6232" y="2365"/>
                  </a:lnTo>
                  <a:lnTo>
                    <a:pt x="6230" y="2362"/>
                  </a:lnTo>
                  <a:lnTo>
                    <a:pt x="6226" y="2357"/>
                  </a:lnTo>
                  <a:lnTo>
                    <a:pt x="6224" y="2355"/>
                  </a:lnTo>
                  <a:lnTo>
                    <a:pt x="6216" y="2350"/>
                  </a:lnTo>
                  <a:lnTo>
                    <a:pt x="6214" y="2347"/>
                  </a:lnTo>
                  <a:lnTo>
                    <a:pt x="6217" y="2345"/>
                  </a:lnTo>
                  <a:lnTo>
                    <a:pt x="6223" y="2345"/>
                  </a:lnTo>
                  <a:lnTo>
                    <a:pt x="6229" y="2348"/>
                  </a:lnTo>
                  <a:lnTo>
                    <a:pt x="6233" y="2352"/>
                  </a:lnTo>
                  <a:lnTo>
                    <a:pt x="6234" y="2355"/>
                  </a:lnTo>
                  <a:lnTo>
                    <a:pt x="6237" y="2361"/>
                  </a:lnTo>
                  <a:lnTo>
                    <a:pt x="6239" y="2364"/>
                  </a:lnTo>
                  <a:lnTo>
                    <a:pt x="6241" y="2365"/>
                  </a:lnTo>
                  <a:lnTo>
                    <a:pt x="6246" y="2367"/>
                  </a:lnTo>
                  <a:lnTo>
                    <a:pt x="6248" y="2369"/>
                  </a:lnTo>
                  <a:lnTo>
                    <a:pt x="6248" y="2367"/>
                  </a:lnTo>
                  <a:lnTo>
                    <a:pt x="6247" y="2364"/>
                  </a:lnTo>
                  <a:lnTo>
                    <a:pt x="6246" y="2362"/>
                  </a:lnTo>
                  <a:lnTo>
                    <a:pt x="6245" y="2360"/>
                  </a:lnTo>
                  <a:lnTo>
                    <a:pt x="6242" y="2358"/>
                  </a:lnTo>
                  <a:lnTo>
                    <a:pt x="6241" y="2357"/>
                  </a:lnTo>
                  <a:lnTo>
                    <a:pt x="6241" y="2356"/>
                  </a:lnTo>
                  <a:lnTo>
                    <a:pt x="6241" y="2355"/>
                  </a:lnTo>
                  <a:lnTo>
                    <a:pt x="6241" y="2354"/>
                  </a:lnTo>
                  <a:lnTo>
                    <a:pt x="6241" y="2355"/>
                  </a:lnTo>
                  <a:lnTo>
                    <a:pt x="6237" y="2348"/>
                  </a:lnTo>
                  <a:lnTo>
                    <a:pt x="6236" y="2346"/>
                  </a:lnTo>
                  <a:lnTo>
                    <a:pt x="6235" y="2344"/>
                  </a:lnTo>
                  <a:lnTo>
                    <a:pt x="6232" y="2343"/>
                  </a:lnTo>
                  <a:lnTo>
                    <a:pt x="6230" y="2342"/>
                  </a:lnTo>
                  <a:lnTo>
                    <a:pt x="6228" y="2342"/>
                  </a:lnTo>
                  <a:lnTo>
                    <a:pt x="6227" y="2341"/>
                  </a:lnTo>
                  <a:lnTo>
                    <a:pt x="6226" y="2341"/>
                  </a:lnTo>
                  <a:lnTo>
                    <a:pt x="6226" y="2339"/>
                  </a:lnTo>
                  <a:lnTo>
                    <a:pt x="6225" y="2339"/>
                  </a:lnTo>
                  <a:lnTo>
                    <a:pt x="6220" y="2333"/>
                  </a:lnTo>
                  <a:lnTo>
                    <a:pt x="6217" y="2331"/>
                  </a:lnTo>
                  <a:lnTo>
                    <a:pt x="6211" y="2330"/>
                  </a:lnTo>
                  <a:lnTo>
                    <a:pt x="6208" y="2328"/>
                  </a:lnTo>
                  <a:lnTo>
                    <a:pt x="6211" y="2327"/>
                  </a:lnTo>
                  <a:lnTo>
                    <a:pt x="6218" y="2329"/>
                  </a:lnTo>
                  <a:lnTo>
                    <a:pt x="6221" y="2326"/>
                  </a:lnTo>
                  <a:lnTo>
                    <a:pt x="6224" y="2328"/>
                  </a:lnTo>
                  <a:lnTo>
                    <a:pt x="6224" y="2324"/>
                  </a:lnTo>
                  <a:lnTo>
                    <a:pt x="6222" y="2312"/>
                  </a:lnTo>
                  <a:lnTo>
                    <a:pt x="6221" y="2294"/>
                  </a:lnTo>
                  <a:lnTo>
                    <a:pt x="6221" y="2291"/>
                  </a:lnTo>
                  <a:lnTo>
                    <a:pt x="6224" y="2294"/>
                  </a:lnTo>
                  <a:lnTo>
                    <a:pt x="6226" y="2305"/>
                  </a:lnTo>
                  <a:lnTo>
                    <a:pt x="6228" y="2324"/>
                  </a:lnTo>
                  <a:lnTo>
                    <a:pt x="6232" y="2333"/>
                  </a:lnTo>
                  <a:lnTo>
                    <a:pt x="6236" y="2338"/>
                  </a:lnTo>
                  <a:lnTo>
                    <a:pt x="6242" y="2343"/>
                  </a:lnTo>
                  <a:lnTo>
                    <a:pt x="6246" y="2348"/>
                  </a:lnTo>
                  <a:lnTo>
                    <a:pt x="6254" y="2359"/>
                  </a:lnTo>
                  <a:lnTo>
                    <a:pt x="6256" y="2363"/>
                  </a:lnTo>
                  <a:lnTo>
                    <a:pt x="6257" y="2365"/>
                  </a:lnTo>
                  <a:lnTo>
                    <a:pt x="6260" y="2370"/>
                  </a:lnTo>
                  <a:lnTo>
                    <a:pt x="6262" y="2376"/>
                  </a:lnTo>
                  <a:lnTo>
                    <a:pt x="6263" y="2377"/>
                  </a:lnTo>
                  <a:lnTo>
                    <a:pt x="6265" y="2380"/>
                  </a:lnTo>
                  <a:lnTo>
                    <a:pt x="6267" y="2382"/>
                  </a:lnTo>
                  <a:lnTo>
                    <a:pt x="6269" y="2385"/>
                  </a:lnTo>
                  <a:lnTo>
                    <a:pt x="6271" y="2390"/>
                  </a:lnTo>
                  <a:lnTo>
                    <a:pt x="6273" y="2395"/>
                  </a:lnTo>
                  <a:lnTo>
                    <a:pt x="6274" y="2399"/>
                  </a:lnTo>
                  <a:lnTo>
                    <a:pt x="6277" y="2402"/>
                  </a:lnTo>
                  <a:lnTo>
                    <a:pt x="6279" y="2404"/>
                  </a:lnTo>
                  <a:lnTo>
                    <a:pt x="6279" y="2412"/>
                  </a:lnTo>
                  <a:lnTo>
                    <a:pt x="6280" y="2415"/>
                  </a:lnTo>
                  <a:lnTo>
                    <a:pt x="6281" y="2417"/>
                  </a:lnTo>
                  <a:lnTo>
                    <a:pt x="6287" y="2421"/>
                  </a:lnTo>
                  <a:lnTo>
                    <a:pt x="6296" y="2431"/>
                  </a:lnTo>
                  <a:lnTo>
                    <a:pt x="6300" y="2433"/>
                  </a:lnTo>
                  <a:lnTo>
                    <a:pt x="6299" y="2432"/>
                  </a:lnTo>
                  <a:lnTo>
                    <a:pt x="6298" y="2430"/>
                  </a:lnTo>
                  <a:lnTo>
                    <a:pt x="6299" y="2428"/>
                  </a:lnTo>
                  <a:lnTo>
                    <a:pt x="6298" y="2427"/>
                  </a:lnTo>
                  <a:lnTo>
                    <a:pt x="6297" y="2425"/>
                  </a:lnTo>
                  <a:lnTo>
                    <a:pt x="6296" y="2423"/>
                  </a:lnTo>
                  <a:lnTo>
                    <a:pt x="6296" y="2422"/>
                  </a:lnTo>
                  <a:lnTo>
                    <a:pt x="6298" y="2418"/>
                  </a:lnTo>
                  <a:lnTo>
                    <a:pt x="6298" y="2415"/>
                  </a:lnTo>
                  <a:lnTo>
                    <a:pt x="6299" y="2416"/>
                  </a:lnTo>
                  <a:lnTo>
                    <a:pt x="6301" y="2416"/>
                  </a:lnTo>
                  <a:lnTo>
                    <a:pt x="6302" y="2415"/>
                  </a:lnTo>
                  <a:lnTo>
                    <a:pt x="6303" y="2414"/>
                  </a:lnTo>
                  <a:lnTo>
                    <a:pt x="6304" y="2418"/>
                  </a:lnTo>
                  <a:lnTo>
                    <a:pt x="6307" y="2422"/>
                  </a:lnTo>
                  <a:lnTo>
                    <a:pt x="6309" y="2426"/>
                  </a:lnTo>
                  <a:lnTo>
                    <a:pt x="6310" y="2435"/>
                  </a:lnTo>
                  <a:lnTo>
                    <a:pt x="6312" y="2438"/>
                  </a:lnTo>
                  <a:lnTo>
                    <a:pt x="6315" y="2442"/>
                  </a:lnTo>
                  <a:lnTo>
                    <a:pt x="6316" y="2447"/>
                  </a:lnTo>
                  <a:lnTo>
                    <a:pt x="6316" y="2446"/>
                  </a:lnTo>
                  <a:lnTo>
                    <a:pt x="6315" y="2445"/>
                  </a:lnTo>
                  <a:lnTo>
                    <a:pt x="6314" y="2444"/>
                  </a:lnTo>
                  <a:lnTo>
                    <a:pt x="6313" y="2446"/>
                  </a:lnTo>
                  <a:lnTo>
                    <a:pt x="6311" y="2446"/>
                  </a:lnTo>
                  <a:lnTo>
                    <a:pt x="6307" y="2443"/>
                  </a:lnTo>
                  <a:lnTo>
                    <a:pt x="6310" y="2448"/>
                  </a:lnTo>
                  <a:lnTo>
                    <a:pt x="6316" y="2454"/>
                  </a:lnTo>
                  <a:lnTo>
                    <a:pt x="6323" y="2463"/>
                  </a:lnTo>
                  <a:lnTo>
                    <a:pt x="6327" y="2467"/>
                  </a:lnTo>
                  <a:lnTo>
                    <a:pt x="6331" y="2470"/>
                  </a:lnTo>
                  <a:lnTo>
                    <a:pt x="6336" y="2471"/>
                  </a:lnTo>
                  <a:lnTo>
                    <a:pt x="6335" y="2471"/>
                  </a:lnTo>
                  <a:lnTo>
                    <a:pt x="6335" y="2472"/>
                  </a:lnTo>
                  <a:lnTo>
                    <a:pt x="6335" y="2472"/>
                  </a:lnTo>
                  <a:lnTo>
                    <a:pt x="6335" y="2472"/>
                  </a:lnTo>
                  <a:lnTo>
                    <a:pt x="6335" y="2474"/>
                  </a:lnTo>
                  <a:lnTo>
                    <a:pt x="6338" y="2475"/>
                  </a:lnTo>
                  <a:lnTo>
                    <a:pt x="6341" y="2476"/>
                  </a:lnTo>
                  <a:lnTo>
                    <a:pt x="6343" y="2480"/>
                  </a:lnTo>
                  <a:lnTo>
                    <a:pt x="6346" y="2490"/>
                  </a:lnTo>
                  <a:lnTo>
                    <a:pt x="6348" y="2495"/>
                  </a:lnTo>
                  <a:lnTo>
                    <a:pt x="6351" y="2499"/>
                  </a:lnTo>
                  <a:lnTo>
                    <a:pt x="6354" y="2499"/>
                  </a:lnTo>
                  <a:lnTo>
                    <a:pt x="6355" y="2499"/>
                  </a:lnTo>
                  <a:lnTo>
                    <a:pt x="6359" y="2497"/>
                  </a:lnTo>
                  <a:lnTo>
                    <a:pt x="6360" y="2495"/>
                  </a:lnTo>
                  <a:lnTo>
                    <a:pt x="6361" y="2494"/>
                  </a:lnTo>
                  <a:lnTo>
                    <a:pt x="6363" y="2496"/>
                  </a:lnTo>
                  <a:lnTo>
                    <a:pt x="6364" y="2499"/>
                  </a:lnTo>
                  <a:lnTo>
                    <a:pt x="6365" y="2500"/>
                  </a:lnTo>
                  <a:lnTo>
                    <a:pt x="6366" y="2501"/>
                  </a:lnTo>
                  <a:lnTo>
                    <a:pt x="6366" y="2499"/>
                  </a:lnTo>
                  <a:lnTo>
                    <a:pt x="6366" y="2498"/>
                  </a:lnTo>
                  <a:lnTo>
                    <a:pt x="6367" y="2497"/>
                  </a:lnTo>
                  <a:lnTo>
                    <a:pt x="6369" y="2497"/>
                  </a:lnTo>
                  <a:lnTo>
                    <a:pt x="6373" y="2498"/>
                  </a:lnTo>
                  <a:lnTo>
                    <a:pt x="6374" y="2498"/>
                  </a:lnTo>
                  <a:lnTo>
                    <a:pt x="6380" y="2496"/>
                  </a:lnTo>
                  <a:lnTo>
                    <a:pt x="6382" y="2496"/>
                  </a:lnTo>
                  <a:lnTo>
                    <a:pt x="6385" y="2500"/>
                  </a:lnTo>
                  <a:lnTo>
                    <a:pt x="6386" y="2500"/>
                  </a:lnTo>
                  <a:lnTo>
                    <a:pt x="6389" y="2501"/>
                  </a:lnTo>
                  <a:lnTo>
                    <a:pt x="6417" y="2516"/>
                  </a:lnTo>
                  <a:lnTo>
                    <a:pt x="6423" y="2517"/>
                  </a:lnTo>
                  <a:lnTo>
                    <a:pt x="6425" y="2517"/>
                  </a:lnTo>
                  <a:lnTo>
                    <a:pt x="6427" y="2516"/>
                  </a:lnTo>
                  <a:lnTo>
                    <a:pt x="6428" y="2514"/>
                  </a:lnTo>
                  <a:lnTo>
                    <a:pt x="6430" y="2508"/>
                  </a:lnTo>
                  <a:lnTo>
                    <a:pt x="6430" y="2507"/>
                  </a:lnTo>
                  <a:lnTo>
                    <a:pt x="6430" y="2505"/>
                  </a:lnTo>
                  <a:lnTo>
                    <a:pt x="6428" y="2502"/>
                  </a:lnTo>
                  <a:lnTo>
                    <a:pt x="6425" y="2501"/>
                  </a:lnTo>
                  <a:lnTo>
                    <a:pt x="6423" y="2499"/>
                  </a:lnTo>
                  <a:lnTo>
                    <a:pt x="6422" y="2494"/>
                  </a:lnTo>
                  <a:lnTo>
                    <a:pt x="6423" y="2491"/>
                  </a:lnTo>
                  <a:lnTo>
                    <a:pt x="6427" y="2485"/>
                  </a:lnTo>
                  <a:lnTo>
                    <a:pt x="6428" y="2482"/>
                  </a:lnTo>
                  <a:lnTo>
                    <a:pt x="6428" y="2478"/>
                  </a:lnTo>
                  <a:lnTo>
                    <a:pt x="6427" y="2474"/>
                  </a:lnTo>
                  <a:lnTo>
                    <a:pt x="6425" y="2470"/>
                  </a:lnTo>
                  <a:lnTo>
                    <a:pt x="6423" y="2469"/>
                  </a:lnTo>
                  <a:lnTo>
                    <a:pt x="6422" y="2468"/>
                  </a:lnTo>
                  <a:lnTo>
                    <a:pt x="6424" y="2466"/>
                  </a:lnTo>
                  <a:lnTo>
                    <a:pt x="6428" y="2462"/>
                  </a:lnTo>
                  <a:lnTo>
                    <a:pt x="6430" y="2461"/>
                  </a:lnTo>
                  <a:lnTo>
                    <a:pt x="6431" y="2459"/>
                  </a:lnTo>
                  <a:lnTo>
                    <a:pt x="6428" y="2451"/>
                  </a:lnTo>
                  <a:lnTo>
                    <a:pt x="6427" y="2447"/>
                  </a:lnTo>
                  <a:lnTo>
                    <a:pt x="6428" y="2445"/>
                  </a:lnTo>
                  <a:lnTo>
                    <a:pt x="6431" y="2443"/>
                  </a:lnTo>
                  <a:lnTo>
                    <a:pt x="6435" y="2440"/>
                  </a:lnTo>
                  <a:lnTo>
                    <a:pt x="6448" y="2436"/>
                  </a:lnTo>
                  <a:lnTo>
                    <a:pt x="6448" y="2438"/>
                  </a:lnTo>
                  <a:lnTo>
                    <a:pt x="6438" y="2443"/>
                  </a:lnTo>
                  <a:lnTo>
                    <a:pt x="6434" y="2447"/>
                  </a:lnTo>
                  <a:lnTo>
                    <a:pt x="6433" y="2456"/>
                  </a:lnTo>
                  <a:lnTo>
                    <a:pt x="6434" y="2459"/>
                  </a:lnTo>
                  <a:lnTo>
                    <a:pt x="6434" y="2460"/>
                  </a:lnTo>
                  <a:lnTo>
                    <a:pt x="6434" y="2461"/>
                  </a:lnTo>
                  <a:lnTo>
                    <a:pt x="6434" y="2464"/>
                  </a:lnTo>
                  <a:lnTo>
                    <a:pt x="6433" y="2465"/>
                  </a:lnTo>
                  <a:lnTo>
                    <a:pt x="6431" y="2467"/>
                  </a:lnTo>
                  <a:lnTo>
                    <a:pt x="6430" y="2468"/>
                  </a:lnTo>
                  <a:lnTo>
                    <a:pt x="6431" y="2472"/>
                  </a:lnTo>
                  <a:lnTo>
                    <a:pt x="6433" y="2476"/>
                  </a:lnTo>
                  <a:lnTo>
                    <a:pt x="6437" y="2483"/>
                  </a:lnTo>
                  <a:lnTo>
                    <a:pt x="6438" y="2485"/>
                  </a:lnTo>
                  <a:lnTo>
                    <a:pt x="6438" y="2486"/>
                  </a:lnTo>
                  <a:lnTo>
                    <a:pt x="6439" y="2487"/>
                  </a:lnTo>
                  <a:lnTo>
                    <a:pt x="6438" y="2489"/>
                  </a:lnTo>
                  <a:lnTo>
                    <a:pt x="6437" y="2492"/>
                  </a:lnTo>
                  <a:lnTo>
                    <a:pt x="6435" y="2495"/>
                  </a:lnTo>
                  <a:lnTo>
                    <a:pt x="6432" y="2495"/>
                  </a:lnTo>
                  <a:lnTo>
                    <a:pt x="6432" y="2496"/>
                  </a:lnTo>
                  <a:lnTo>
                    <a:pt x="6432" y="2497"/>
                  </a:lnTo>
                  <a:lnTo>
                    <a:pt x="6433" y="2498"/>
                  </a:lnTo>
                  <a:lnTo>
                    <a:pt x="6433" y="2499"/>
                  </a:lnTo>
                  <a:lnTo>
                    <a:pt x="6434" y="2500"/>
                  </a:lnTo>
                  <a:lnTo>
                    <a:pt x="6434" y="2502"/>
                  </a:lnTo>
                  <a:lnTo>
                    <a:pt x="6435" y="2503"/>
                  </a:lnTo>
                  <a:lnTo>
                    <a:pt x="6435" y="2505"/>
                  </a:lnTo>
                  <a:lnTo>
                    <a:pt x="6436" y="2507"/>
                  </a:lnTo>
                  <a:lnTo>
                    <a:pt x="6436" y="2509"/>
                  </a:lnTo>
                  <a:lnTo>
                    <a:pt x="6435" y="2511"/>
                  </a:lnTo>
                  <a:lnTo>
                    <a:pt x="6435" y="2512"/>
                  </a:lnTo>
                  <a:lnTo>
                    <a:pt x="6435" y="2515"/>
                  </a:lnTo>
                  <a:lnTo>
                    <a:pt x="6436" y="2517"/>
                  </a:lnTo>
                  <a:lnTo>
                    <a:pt x="6437" y="2519"/>
                  </a:lnTo>
                  <a:lnTo>
                    <a:pt x="6437" y="2522"/>
                  </a:lnTo>
                  <a:lnTo>
                    <a:pt x="6438" y="2523"/>
                  </a:lnTo>
                  <a:lnTo>
                    <a:pt x="6440" y="2525"/>
                  </a:lnTo>
                  <a:lnTo>
                    <a:pt x="6443" y="2526"/>
                  </a:lnTo>
                  <a:lnTo>
                    <a:pt x="6444" y="2528"/>
                  </a:lnTo>
                  <a:lnTo>
                    <a:pt x="6445" y="2529"/>
                  </a:lnTo>
                  <a:lnTo>
                    <a:pt x="6444" y="2531"/>
                  </a:lnTo>
                  <a:lnTo>
                    <a:pt x="6444" y="2532"/>
                  </a:lnTo>
                  <a:lnTo>
                    <a:pt x="6442" y="2532"/>
                  </a:lnTo>
                  <a:lnTo>
                    <a:pt x="6445" y="2538"/>
                  </a:lnTo>
                  <a:lnTo>
                    <a:pt x="6446" y="2540"/>
                  </a:lnTo>
                  <a:lnTo>
                    <a:pt x="6447" y="2540"/>
                  </a:lnTo>
                  <a:lnTo>
                    <a:pt x="6449" y="2539"/>
                  </a:lnTo>
                  <a:lnTo>
                    <a:pt x="6450" y="2539"/>
                  </a:lnTo>
                  <a:lnTo>
                    <a:pt x="6451" y="2540"/>
                  </a:lnTo>
                  <a:lnTo>
                    <a:pt x="6452" y="2543"/>
                  </a:lnTo>
                  <a:lnTo>
                    <a:pt x="6453" y="2544"/>
                  </a:lnTo>
                  <a:lnTo>
                    <a:pt x="6454" y="2544"/>
                  </a:lnTo>
                  <a:lnTo>
                    <a:pt x="6456" y="2544"/>
                  </a:lnTo>
                  <a:lnTo>
                    <a:pt x="6457" y="2544"/>
                  </a:lnTo>
                  <a:lnTo>
                    <a:pt x="6458" y="2546"/>
                  </a:lnTo>
                  <a:lnTo>
                    <a:pt x="6458" y="2548"/>
                  </a:lnTo>
                  <a:lnTo>
                    <a:pt x="6460" y="2549"/>
                  </a:lnTo>
                  <a:lnTo>
                    <a:pt x="6460" y="2549"/>
                  </a:lnTo>
                  <a:lnTo>
                    <a:pt x="6462" y="2550"/>
                  </a:lnTo>
                  <a:lnTo>
                    <a:pt x="6463" y="2550"/>
                  </a:lnTo>
                  <a:lnTo>
                    <a:pt x="6464" y="2550"/>
                  </a:lnTo>
                  <a:lnTo>
                    <a:pt x="6465" y="2552"/>
                  </a:lnTo>
                  <a:lnTo>
                    <a:pt x="6465" y="2552"/>
                  </a:lnTo>
                  <a:lnTo>
                    <a:pt x="6467" y="2553"/>
                  </a:lnTo>
                  <a:lnTo>
                    <a:pt x="6468" y="2553"/>
                  </a:lnTo>
                  <a:lnTo>
                    <a:pt x="6471" y="2552"/>
                  </a:lnTo>
                  <a:lnTo>
                    <a:pt x="6473" y="2551"/>
                  </a:lnTo>
                  <a:lnTo>
                    <a:pt x="6478" y="2543"/>
                  </a:lnTo>
                  <a:lnTo>
                    <a:pt x="6476" y="2540"/>
                  </a:lnTo>
                  <a:lnTo>
                    <a:pt x="6475" y="2537"/>
                  </a:lnTo>
                  <a:lnTo>
                    <a:pt x="6478" y="2522"/>
                  </a:lnTo>
                  <a:lnTo>
                    <a:pt x="6477" y="2519"/>
                  </a:lnTo>
                  <a:lnTo>
                    <a:pt x="6475" y="2518"/>
                  </a:lnTo>
                  <a:lnTo>
                    <a:pt x="6475" y="2516"/>
                  </a:lnTo>
                  <a:lnTo>
                    <a:pt x="6480" y="2512"/>
                  </a:lnTo>
                  <a:lnTo>
                    <a:pt x="6482" y="2510"/>
                  </a:lnTo>
                  <a:lnTo>
                    <a:pt x="6483" y="2511"/>
                  </a:lnTo>
                  <a:lnTo>
                    <a:pt x="6482" y="2512"/>
                  </a:lnTo>
                  <a:lnTo>
                    <a:pt x="6481" y="2513"/>
                  </a:lnTo>
                  <a:lnTo>
                    <a:pt x="6479" y="2515"/>
                  </a:lnTo>
                  <a:lnTo>
                    <a:pt x="6480" y="2517"/>
                  </a:lnTo>
                  <a:lnTo>
                    <a:pt x="6483" y="2518"/>
                  </a:lnTo>
                  <a:lnTo>
                    <a:pt x="6482" y="2523"/>
                  </a:lnTo>
                  <a:lnTo>
                    <a:pt x="6479" y="2528"/>
                  </a:lnTo>
                  <a:lnTo>
                    <a:pt x="6479" y="2532"/>
                  </a:lnTo>
                  <a:lnTo>
                    <a:pt x="6482" y="2538"/>
                  </a:lnTo>
                  <a:lnTo>
                    <a:pt x="6485" y="2539"/>
                  </a:lnTo>
                  <a:lnTo>
                    <a:pt x="6492" y="2538"/>
                  </a:lnTo>
                  <a:lnTo>
                    <a:pt x="6492" y="2539"/>
                  </a:lnTo>
                  <a:lnTo>
                    <a:pt x="6491" y="2542"/>
                  </a:lnTo>
                  <a:lnTo>
                    <a:pt x="6491" y="2544"/>
                  </a:lnTo>
                  <a:lnTo>
                    <a:pt x="6494" y="2551"/>
                  </a:lnTo>
                  <a:lnTo>
                    <a:pt x="6495" y="2554"/>
                  </a:lnTo>
                  <a:lnTo>
                    <a:pt x="6494" y="2555"/>
                  </a:lnTo>
                  <a:lnTo>
                    <a:pt x="6491" y="2554"/>
                  </a:lnTo>
                  <a:lnTo>
                    <a:pt x="6489" y="2553"/>
                  </a:lnTo>
                  <a:lnTo>
                    <a:pt x="6486" y="2551"/>
                  </a:lnTo>
                  <a:lnTo>
                    <a:pt x="6484" y="2549"/>
                  </a:lnTo>
                  <a:lnTo>
                    <a:pt x="6482" y="2547"/>
                  </a:lnTo>
                  <a:lnTo>
                    <a:pt x="6480" y="2548"/>
                  </a:lnTo>
                  <a:lnTo>
                    <a:pt x="6479" y="2549"/>
                  </a:lnTo>
                  <a:lnTo>
                    <a:pt x="6475" y="2557"/>
                  </a:lnTo>
                  <a:lnTo>
                    <a:pt x="6481" y="2560"/>
                  </a:lnTo>
                  <a:lnTo>
                    <a:pt x="6482" y="2562"/>
                  </a:lnTo>
                  <a:lnTo>
                    <a:pt x="6483" y="2564"/>
                  </a:lnTo>
                  <a:lnTo>
                    <a:pt x="6484" y="2566"/>
                  </a:lnTo>
                  <a:lnTo>
                    <a:pt x="6485" y="2567"/>
                  </a:lnTo>
                  <a:lnTo>
                    <a:pt x="6495" y="2576"/>
                  </a:lnTo>
                  <a:lnTo>
                    <a:pt x="6501" y="2582"/>
                  </a:lnTo>
                  <a:lnTo>
                    <a:pt x="6505" y="2585"/>
                  </a:lnTo>
                  <a:lnTo>
                    <a:pt x="6508" y="2585"/>
                  </a:lnTo>
                  <a:lnTo>
                    <a:pt x="6510" y="2580"/>
                  </a:lnTo>
                  <a:lnTo>
                    <a:pt x="6509" y="2575"/>
                  </a:lnTo>
                  <a:lnTo>
                    <a:pt x="6505" y="2568"/>
                  </a:lnTo>
                  <a:lnTo>
                    <a:pt x="6504" y="2563"/>
                  </a:lnTo>
                  <a:lnTo>
                    <a:pt x="6506" y="2565"/>
                  </a:lnTo>
                  <a:lnTo>
                    <a:pt x="6508" y="2566"/>
                  </a:lnTo>
                  <a:lnTo>
                    <a:pt x="6509" y="2567"/>
                  </a:lnTo>
                  <a:lnTo>
                    <a:pt x="6511" y="2568"/>
                  </a:lnTo>
                  <a:lnTo>
                    <a:pt x="6511" y="2566"/>
                  </a:lnTo>
                  <a:lnTo>
                    <a:pt x="6510" y="2563"/>
                  </a:lnTo>
                  <a:lnTo>
                    <a:pt x="6509" y="2562"/>
                  </a:lnTo>
                  <a:lnTo>
                    <a:pt x="6508" y="2557"/>
                  </a:lnTo>
                  <a:lnTo>
                    <a:pt x="6509" y="2554"/>
                  </a:lnTo>
                  <a:lnTo>
                    <a:pt x="6510" y="2552"/>
                  </a:lnTo>
                  <a:lnTo>
                    <a:pt x="6551" y="2547"/>
                  </a:lnTo>
                  <a:lnTo>
                    <a:pt x="6553" y="2547"/>
                  </a:lnTo>
                  <a:lnTo>
                    <a:pt x="6561" y="2550"/>
                  </a:lnTo>
                  <a:lnTo>
                    <a:pt x="6562" y="2552"/>
                  </a:lnTo>
                  <a:lnTo>
                    <a:pt x="6560" y="2553"/>
                  </a:lnTo>
                  <a:lnTo>
                    <a:pt x="6548" y="2552"/>
                  </a:lnTo>
                  <a:lnTo>
                    <a:pt x="6545" y="2551"/>
                  </a:lnTo>
                  <a:lnTo>
                    <a:pt x="6543" y="2551"/>
                  </a:lnTo>
                  <a:lnTo>
                    <a:pt x="6542" y="2551"/>
                  </a:lnTo>
                  <a:lnTo>
                    <a:pt x="6541" y="2553"/>
                  </a:lnTo>
                  <a:lnTo>
                    <a:pt x="6540" y="2554"/>
                  </a:lnTo>
                  <a:lnTo>
                    <a:pt x="6537" y="2554"/>
                  </a:lnTo>
                  <a:lnTo>
                    <a:pt x="6529" y="2552"/>
                  </a:lnTo>
                  <a:lnTo>
                    <a:pt x="6526" y="2552"/>
                  </a:lnTo>
                  <a:lnTo>
                    <a:pt x="6519" y="2554"/>
                  </a:lnTo>
                  <a:lnTo>
                    <a:pt x="6513" y="2554"/>
                  </a:lnTo>
                  <a:lnTo>
                    <a:pt x="6512" y="2555"/>
                  </a:lnTo>
                  <a:lnTo>
                    <a:pt x="6513" y="2560"/>
                  </a:lnTo>
                  <a:lnTo>
                    <a:pt x="6520" y="2580"/>
                  </a:lnTo>
                  <a:lnTo>
                    <a:pt x="6522" y="2586"/>
                  </a:lnTo>
                  <a:lnTo>
                    <a:pt x="6525" y="2588"/>
                  </a:lnTo>
                  <a:lnTo>
                    <a:pt x="6529" y="2590"/>
                  </a:lnTo>
                  <a:lnTo>
                    <a:pt x="6533" y="2591"/>
                  </a:lnTo>
                  <a:lnTo>
                    <a:pt x="6539" y="2590"/>
                  </a:lnTo>
                  <a:lnTo>
                    <a:pt x="6542" y="2592"/>
                  </a:lnTo>
                  <a:lnTo>
                    <a:pt x="6548" y="2596"/>
                  </a:lnTo>
                  <a:lnTo>
                    <a:pt x="6562" y="2598"/>
                  </a:lnTo>
                  <a:lnTo>
                    <a:pt x="6564" y="2601"/>
                  </a:lnTo>
                  <a:lnTo>
                    <a:pt x="6568" y="2602"/>
                  </a:lnTo>
                  <a:lnTo>
                    <a:pt x="6571" y="2602"/>
                  </a:lnTo>
                  <a:lnTo>
                    <a:pt x="6573" y="2600"/>
                  </a:lnTo>
                  <a:lnTo>
                    <a:pt x="6574" y="2603"/>
                  </a:lnTo>
                  <a:lnTo>
                    <a:pt x="6576" y="2606"/>
                  </a:lnTo>
                  <a:lnTo>
                    <a:pt x="6580" y="2609"/>
                  </a:lnTo>
                  <a:lnTo>
                    <a:pt x="6586" y="2614"/>
                  </a:lnTo>
                  <a:lnTo>
                    <a:pt x="6588" y="2616"/>
                  </a:lnTo>
                  <a:lnTo>
                    <a:pt x="6597" y="2617"/>
                  </a:lnTo>
                  <a:lnTo>
                    <a:pt x="6598" y="2617"/>
                  </a:lnTo>
                  <a:lnTo>
                    <a:pt x="6598" y="2619"/>
                  </a:lnTo>
                  <a:lnTo>
                    <a:pt x="6597" y="2620"/>
                  </a:lnTo>
                  <a:lnTo>
                    <a:pt x="6596" y="2621"/>
                  </a:lnTo>
                  <a:lnTo>
                    <a:pt x="6595" y="2622"/>
                  </a:lnTo>
                  <a:lnTo>
                    <a:pt x="6591" y="2621"/>
                  </a:lnTo>
                  <a:lnTo>
                    <a:pt x="6585" y="2615"/>
                  </a:lnTo>
                  <a:lnTo>
                    <a:pt x="6582" y="2615"/>
                  </a:lnTo>
                  <a:lnTo>
                    <a:pt x="6581" y="2614"/>
                  </a:lnTo>
                  <a:lnTo>
                    <a:pt x="6577" y="2611"/>
                  </a:lnTo>
                  <a:lnTo>
                    <a:pt x="6576" y="2610"/>
                  </a:lnTo>
                  <a:lnTo>
                    <a:pt x="6571" y="2610"/>
                  </a:lnTo>
                  <a:lnTo>
                    <a:pt x="6540" y="2602"/>
                  </a:lnTo>
                  <a:lnTo>
                    <a:pt x="6534" y="2603"/>
                  </a:lnTo>
                  <a:lnTo>
                    <a:pt x="6532" y="2602"/>
                  </a:lnTo>
                  <a:lnTo>
                    <a:pt x="6529" y="2600"/>
                  </a:lnTo>
                  <a:lnTo>
                    <a:pt x="6528" y="2598"/>
                  </a:lnTo>
                  <a:lnTo>
                    <a:pt x="6526" y="2598"/>
                  </a:lnTo>
                  <a:lnTo>
                    <a:pt x="6524" y="2597"/>
                  </a:lnTo>
                  <a:lnTo>
                    <a:pt x="6523" y="2596"/>
                  </a:lnTo>
                  <a:lnTo>
                    <a:pt x="6522" y="2597"/>
                  </a:lnTo>
                  <a:lnTo>
                    <a:pt x="6521" y="2598"/>
                  </a:lnTo>
                  <a:lnTo>
                    <a:pt x="6521" y="2599"/>
                  </a:lnTo>
                  <a:lnTo>
                    <a:pt x="6517" y="2600"/>
                  </a:lnTo>
                  <a:lnTo>
                    <a:pt x="6516" y="2600"/>
                  </a:lnTo>
                  <a:lnTo>
                    <a:pt x="6515" y="2602"/>
                  </a:lnTo>
                  <a:lnTo>
                    <a:pt x="6516" y="2605"/>
                  </a:lnTo>
                  <a:lnTo>
                    <a:pt x="6519" y="2617"/>
                  </a:lnTo>
                  <a:lnTo>
                    <a:pt x="6519" y="2619"/>
                  </a:lnTo>
                  <a:lnTo>
                    <a:pt x="6521" y="2620"/>
                  </a:lnTo>
                  <a:lnTo>
                    <a:pt x="6528" y="2626"/>
                  </a:lnTo>
                  <a:lnTo>
                    <a:pt x="6530" y="2626"/>
                  </a:lnTo>
                  <a:lnTo>
                    <a:pt x="6536" y="2625"/>
                  </a:lnTo>
                  <a:lnTo>
                    <a:pt x="6544" y="2621"/>
                  </a:lnTo>
                  <a:lnTo>
                    <a:pt x="6545" y="2618"/>
                  </a:lnTo>
                  <a:lnTo>
                    <a:pt x="6548" y="2616"/>
                  </a:lnTo>
                  <a:lnTo>
                    <a:pt x="6557" y="2613"/>
                  </a:lnTo>
                  <a:lnTo>
                    <a:pt x="6559" y="2613"/>
                  </a:lnTo>
                  <a:lnTo>
                    <a:pt x="6556" y="2618"/>
                  </a:lnTo>
                  <a:lnTo>
                    <a:pt x="6547" y="2622"/>
                  </a:lnTo>
                  <a:lnTo>
                    <a:pt x="6544" y="2627"/>
                  </a:lnTo>
                  <a:lnTo>
                    <a:pt x="6543" y="2630"/>
                  </a:lnTo>
                  <a:lnTo>
                    <a:pt x="6543" y="2632"/>
                  </a:lnTo>
                  <a:lnTo>
                    <a:pt x="6544" y="2638"/>
                  </a:lnTo>
                  <a:lnTo>
                    <a:pt x="6545" y="2642"/>
                  </a:lnTo>
                  <a:lnTo>
                    <a:pt x="6546" y="2644"/>
                  </a:lnTo>
                  <a:lnTo>
                    <a:pt x="6552" y="2649"/>
                  </a:lnTo>
                  <a:lnTo>
                    <a:pt x="6554" y="2651"/>
                  </a:lnTo>
                  <a:lnTo>
                    <a:pt x="6557" y="2652"/>
                  </a:lnTo>
                  <a:lnTo>
                    <a:pt x="6558" y="2651"/>
                  </a:lnTo>
                  <a:lnTo>
                    <a:pt x="6559" y="2649"/>
                  </a:lnTo>
                  <a:lnTo>
                    <a:pt x="6560" y="2649"/>
                  </a:lnTo>
                  <a:lnTo>
                    <a:pt x="6563" y="2649"/>
                  </a:lnTo>
                  <a:lnTo>
                    <a:pt x="6564" y="2648"/>
                  </a:lnTo>
                  <a:lnTo>
                    <a:pt x="6565" y="2646"/>
                  </a:lnTo>
                  <a:lnTo>
                    <a:pt x="6566" y="2645"/>
                  </a:lnTo>
                  <a:lnTo>
                    <a:pt x="6567" y="2646"/>
                  </a:lnTo>
                  <a:lnTo>
                    <a:pt x="6568" y="2647"/>
                  </a:lnTo>
                  <a:lnTo>
                    <a:pt x="6568" y="2651"/>
                  </a:lnTo>
                  <a:lnTo>
                    <a:pt x="6568" y="2653"/>
                  </a:lnTo>
                  <a:lnTo>
                    <a:pt x="6567" y="2654"/>
                  </a:lnTo>
                  <a:lnTo>
                    <a:pt x="6562" y="2656"/>
                  </a:lnTo>
                  <a:lnTo>
                    <a:pt x="6560" y="2658"/>
                  </a:lnTo>
                  <a:lnTo>
                    <a:pt x="6557" y="2662"/>
                  </a:lnTo>
                  <a:lnTo>
                    <a:pt x="6560" y="2666"/>
                  </a:lnTo>
                  <a:lnTo>
                    <a:pt x="6564" y="2668"/>
                  </a:lnTo>
                  <a:lnTo>
                    <a:pt x="6568" y="2669"/>
                  </a:lnTo>
                  <a:lnTo>
                    <a:pt x="6579" y="2666"/>
                  </a:lnTo>
                  <a:lnTo>
                    <a:pt x="6581" y="2666"/>
                  </a:lnTo>
                  <a:lnTo>
                    <a:pt x="6585" y="2666"/>
                  </a:lnTo>
                  <a:lnTo>
                    <a:pt x="6587" y="2666"/>
                  </a:lnTo>
                  <a:lnTo>
                    <a:pt x="6588" y="2665"/>
                  </a:lnTo>
                  <a:lnTo>
                    <a:pt x="6590" y="2663"/>
                  </a:lnTo>
                  <a:lnTo>
                    <a:pt x="6591" y="2662"/>
                  </a:lnTo>
                  <a:lnTo>
                    <a:pt x="6598" y="2660"/>
                  </a:lnTo>
                  <a:lnTo>
                    <a:pt x="6600" y="2657"/>
                  </a:lnTo>
                  <a:lnTo>
                    <a:pt x="6603" y="2650"/>
                  </a:lnTo>
                  <a:lnTo>
                    <a:pt x="6605" y="2650"/>
                  </a:lnTo>
                  <a:lnTo>
                    <a:pt x="6606" y="2654"/>
                  </a:lnTo>
                  <a:lnTo>
                    <a:pt x="6605" y="2658"/>
                  </a:lnTo>
                  <a:lnTo>
                    <a:pt x="6602" y="2660"/>
                  </a:lnTo>
                  <a:lnTo>
                    <a:pt x="6600" y="2662"/>
                  </a:lnTo>
                  <a:lnTo>
                    <a:pt x="6594" y="2664"/>
                  </a:lnTo>
                  <a:lnTo>
                    <a:pt x="6593" y="2665"/>
                  </a:lnTo>
                  <a:lnTo>
                    <a:pt x="6593" y="2666"/>
                  </a:lnTo>
                  <a:lnTo>
                    <a:pt x="6593" y="2667"/>
                  </a:lnTo>
                  <a:lnTo>
                    <a:pt x="6586" y="2675"/>
                  </a:lnTo>
                  <a:lnTo>
                    <a:pt x="6565" y="2681"/>
                  </a:lnTo>
                  <a:lnTo>
                    <a:pt x="6562" y="2683"/>
                  </a:lnTo>
                  <a:lnTo>
                    <a:pt x="6561" y="2684"/>
                  </a:lnTo>
                  <a:lnTo>
                    <a:pt x="6561" y="2686"/>
                  </a:lnTo>
                  <a:lnTo>
                    <a:pt x="6561" y="2689"/>
                  </a:lnTo>
                  <a:lnTo>
                    <a:pt x="6561" y="2690"/>
                  </a:lnTo>
                  <a:lnTo>
                    <a:pt x="6560" y="2690"/>
                  </a:lnTo>
                  <a:lnTo>
                    <a:pt x="6562" y="2692"/>
                  </a:lnTo>
                  <a:lnTo>
                    <a:pt x="6564" y="2696"/>
                  </a:lnTo>
                  <a:lnTo>
                    <a:pt x="6564" y="2700"/>
                  </a:lnTo>
                  <a:lnTo>
                    <a:pt x="6562" y="2703"/>
                  </a:lnTo>
                  <a:lnTo>
                    <a:pt x="6559" y="2705"/>
                  </a:lnTo>
                  <a:lnTo>
                    <a:pt x="6560" y="2706"/>
                  </a:lnTo>
                  <a:lnTo>
                    <a:pt x="6562" y="2707"/>
                  </a:lnTo>
                  <a:lnTo>
                    <a:pt x="6564" y="2707"/>
                  </a:lnTo>
                  <a:lnTo>
                    <a:pt x="6568" y="2707"/>
                  </a:lnTo>
                  <a:lnTo>
                    <a:pt x="6569" y="2707"/>
                  </a:lnTo>
                  <a:lnTo>
                    <a:pt x="6573" y="2709"/>
                  </a:lnTo>
                  <a:lnTo>
                    <a:pt x="6574" y="2709"/>
                  </a:lnTo>
                  <a:lnTo>
                    <a:pt x="6577" y="2709"/>
                  </a:lnTo>
                  <a:lnTo>
                    <a:pt x="6584" y="2710"/>
                  </a:lnTo>
                  <a:lnTo>
                    <a:pt x="6591" y="2714"/>
                  </a:lnTo>
                  <a:lnTo>
                    <a:pt x="6594" y="2713"/>
                  </a:lnTo>
                  <a:lnTo>
                    <a:pt x="6596" y="2710"/>
                  </a:lnTo>
                  <a:lnTo>
                    <a:pt x="6597" y="2705"/>
                  </a:lnTo>
                  <a:lnTo>
                    <a:pt x="6595" y="2698"/>
                  </a:lnTo>
                  <a:lnTo>
                    <a:pt x="6596" y="2696"/>
                  </a:lnTo>
                  <a:lnTo>
                    <a:pt x="6597" y="2696"/>
                  </a:lnTo>
                  <a:lnTo>
                    <a:pt x="6598" y="2696"/>
                  </a:lnTo>
                  <a:lnTo>
                    <a:pt x="6599" y="2698"/>
                  </a:lnTo>
                  <a:lnTo>
                    <a:pt x="6599" y="2701"/>
                  </a:lnTo>
                  <a:lnTo>
                    <a:pt x="6600" y="2702"/>
                  </a:lnTo>
                  <a:lnTo>
                    <a:pt x="6605" y="2701"/>
                  </a:lnTo>
                  <a:lnTo>
                    <a:pt x="6604" y="2700"/>
                  </a:lnTo>
                  <a:lnTo>
                    <a:pt x="6603" y="2700"/>
                  </a:lnTo>
                  <a:lnTo>
                    <a:pt x="6604" y="2695"/>
                  </a:lnTo>
                  <a:lnTo>
                    <a:pt x="6608" y="2696"/>
                  </a:lnTo>
                  <a:lnTo>
                    <a:pt x="6610" y="2698"/>
                  </a:lnTo>
                  <a:lnTo>
                    <a:pt x="6608" y="2700"/>
                  </a:lnTo>
                  <a:lnTo>
                    <a:pt x="6609" y="2702"/>
                  </a:lnTo>
                  <a:lnTo>
                    <a:pt x="6609" y="2704"/>
                  </a:lnTo>
                  <a:lnTo>
                    <a:pt x="6609" y="2705"/>
                  </a:lnTo>
                  <a:lnTo>
                    <a:pt x="6609" y="2707"/>
                  </a:lnTo>
                  <a:lnTo>
                    <a:pt x="6609" y="2709"/>
                  </a:lnTo>
                  <a:lnTo>
                    <a:pt x="6608" y="2710"/>
                  </a:lnTo>
                  <a:lnTo>
                    <a:pt x="6609" y="2711"/>
                  </a:lnTo>
                  <a:lnTo>
                    <a:pt x="6609" y="2712"/>
                  </a:lnTo>
                  <a:lnTo>
                    <a:pt x="6610" y="2712"/>
                  </a:lnTo>
                  <a:lnTo>
                    <a:pt x="6611" y="2712"/>
                  </a:lnTo>
                  <a:lnTo>
                    <a:pt x="6612" y="2712"/>
                  </a:lnTo>
                  <a:lnTo>
                    <a:pt x="6613" y="2711"/>
                  </a:lnTo>
                  <a:lnTo>
                    <a:pt x="6615" y="2710"/>
                  </a:lnTo>
                  <a:lnTo>
                    <a:pt x="6617" y="2709"/>
                  </a:lnTo>
                  <a:lnTo>
                    <a:pt x="6619" y="2710"/>
                  </a:lnTo>
                  <a:lnTo>
                    <a:pt x="6621" y="2710"/>
                  </a:lnTo>
                  <a:lnTo>
                    <a:pt x="6624" y="2711"/>
                  </a:lnTo>
                  <a:lnTo>
                    <a:pt x="6631" y="2714"/>
                  </a:lnTo>
                  <a:lnTo>
                    <a:pt x="6632" y="2714"/>
                  </a:lnTo>
                  <a:lnTo>
                    <a:pt x="6637" y="2712"/>
                  </a:lnTo>
                  <a:lnTo>
                    <a:pt x="6639" y="2712"/>
                  </a:lnTo>
                  <a:lnTo>
                    <a:pt x="6643" y="2714"/>
                  </a:lnTo>
                  <a:lnTo>
                    <a:pt x="6646" y="2715"/>
                  </a:lnTo>
                  <a:lnTo>
                    <a:pt x="6647" y="2711"/>
                  </a:lnTo>
                  <a:lnTo>
                    <a:pt x="6647" y="2703"/>
                  </a:lnTo>
                  <a:lnTo>
                    <a:pt x="6647" y="2701"/>
                  </a:lnTo>
                  <a:lnTo>
                    <a:pt x="6649" y="2698"/>
                  </a:lnTo>
                  <a:lnTo>
                    <a:pt x="6650" y="2697"/>
                  </a:lnTo>
                  <a:lnTo>
                    <a:pt x="6651" y="2698"/>
                  </a:lnTo>
                  <a:lnTo>
                    <a:pt x="6651" y="2700"/>
                  </a:lnTo>
                  <a:lnTo>
                    <a:pt x="6651" y="2702"/>
                  </a:lnTo>
                  <a:lnTo>
                    <a:pt x="6651" y="2703"/>
                  </a:lnTo>
                  <a:lnTo>
                    <a:pt x="6651" y="2705"/>
                  </a:lnTo>
                  <a:lnTo>
                    <a:pt x="6659" y="2716"/>
                  </a:lnTo>
                  <a:lnTo>
                    <a:pt x="6662" y="2721"/>
                  </a:lnTo>
                  <a:lnTo>
                    <a:pt x="6660" y="2723"/>
                  </a:lnTo>
                  <a:lnTo>
                    <a:pt x="6656" y="2722"/>
                  </a:lnTo>
                  <a:lnTo>
                    <a:pt x="6655" y="2723"/>
                  </a:lnTo>
                  <a:lnTo>
                    <a:pt x="6654" y="2724"/>
                  </a:lnTo>
                  <a:lnTo>
                    <a:pt x="6652" y="2724"/>
                  </a:lnTo>
                  <a:lnTo>
                    <a:pt x="6649" y="2721"/>
                  </a:lnTo>
                  <a:lnTo>
                    <a:pt x="6647" y="2721"/>
                  </a:lnTo>
                  <a:lnTo>
                    <a:pt x="6646" y="2722"/>
                  </a:lnTo>
                  <a:lnTo>
                    <a:pt x="6644" y="2724"/>
                  </a:lnTo>
                  <a:lnTo>
                    <a:pt x="6645" y="2726"/>
                  </a:lnTo>
                  <a:lnTo>
                    <a:pt x="6648" y="2729"/>
                  </a:lnTo>
                  <a:lnTo>
                    <a:pt x="6651" y="2730"/>
                  </a:lnTo>
                  <a:lnTo>
                    <a:pt x="6653" y="2731"/>
                  </a:lnTo>
                  <a:lnTo>
                    <a:pt x="6654" y="2731"/>
                  </a:lnTo>
                  <a:lnTo>
                    <a:pt x="6655" y="2735"/>
                  </a:lnTo>
                  <a:lnTo>
                    <a:pt x="6655" y="2736"/>
                  </a:lnTo>
                  <a:lnTo>
                    <a:pt x="6657" y="2736"/>
                  </a:lnTo>
                  <a:lnTo>
                    <a:pt x="6665" y="2740"/>
                  </a:lnTo>
                  <a:lnTo>
                    <a:pt x="6666" y="2740"/>
                  </a:lnTo>
                  <a:lnTo>
                    <a:pt x="6666" y="2741"/>
                  </a:lnTo>
                  <a:lnTo>
                    <a:pt x="6668" y="2744"/>
                  </a:lnTo>
                  <a:lnTo>
                    <a:pt x="6669" y="2745"/>
                  </a:lnTo>
                  <a:lnTo>
                    <a:pt x="6671" y="2747"/>
                  </a:lnTo>
                  <a:lnTo>
                    <a:pt x="6684" y="2752"/>
                  </a:lnTo>
                  <a:lnTo>
                    <a:pt x="6702" y="2756"/>
                  </a:lnTo>
                  <a:lnTo>
                    <a:pt x="6705" y="2756"/>
                  </a:lnTo>
                  <a:lnTo>
                    <a:pt x="6706" y="2754"/>
                  </a:lnTo>
                  <a:lnTo>
                    <a:pt x="6706" y="2750"/>
                  </a:lnTo>
                  <a:lnTo>
                    <a:pt x="6707" y="2748"/>
                  </a:lnTo>
                  <a:lnTo>
                    <a:pt x="6709" y="2747"/>
                  </a:lnTo>
                  <a:lnTo>
                    <a:pt x="6711" y="2745"/>
                  </a:lnTo>
                  <a:lnTo>
                    <a:pt x="6710" y="2743"/>
                  </a:lnTo>
                  <a:lnTo>
                    <a:pt x="6711" y="2740"/>
                  </a:lnTo>
                  <a:lnTo>
                    <a:pt x="6713" y="2737"/>
                  </a:lnTo>
                  <a:lnTo>
                    <a:pt x="6715" y="2736"/>
                  </a:lnTo>
                  <a:lnTo>
                    <a:pt x="6718" y="2737"/>
                  </a:lnTo>
                  <a:lnTo>
                    <a:pt x="6717" y="2738"/>
                  </a:lnTo>
                  <a:lnTo>
                    <a:pt x="6716" y="2739"/>
                  </a:lnTo>
                  <a:lnTo>
                    <a:pt x="6714" y="2740"/>
                  </a:lnTo>
                  <a:lnTo>
                    <a:pt x="6712" y="2741"/>
                  </a:lnTo>
                  <a:lnTo>
                    <a:pt x="6713" y="2743"/>
                  </a:lnTo>
                  <a:lnTo>
                    <a:pt x="6714" y="2745"/>
                  </a:lnTo>
                  <a:lnTo>
                    <a:pt x="6714" y="2746"/>
                  </a:lnTo>
                  <a:lnTo>
                    <a:pt x="6710" y="2752"/>
                  </a:lnTo>
                  <a:lnTo>
                    <a:pt x="6710" y="2754"/>
                  </a:lnTo>
                  <a:lnTo>
                    <a:pt x="6710" y="2757"/>
                  </a:lnTo>
                  <a:lnTo>
                    <a:pt x="6706" y="2766"/>
                  </a:lnTo>
                  <a:lnTo>
                    <a:pt x="6709" y="2767"/>
                  </a:lnTo>
                  <a:lnTo>
                    <a:pt x="6712" y="2767"/>
                  </a:lnTo>
                  <a:lnTo>
                    <a:pt x="6714" y="2767"/>
                  </a:lnTo>
                  <a:lnTo>
                    <a:pt x="6717" y="2770"/>
                  </a:lnTo>
                  <a:lnTo>
                    <a:pt x="6711" y="2771"/>
                  </a:lnTo>
                  <a:lnTo>
                    <a:pt x="6709" y="2773"/>
                  </a:lnTo>
                  <a:lnTo>
                    <a:pt x="6708" y="2776"/>
                  </a:lnTo>
                  <a:lnTo>
                    <a:pt x="6709" y="2781"/>
                  </a:lnTo>
                  <a:lnTo>
                    <a:pt x="6710" y="2782"/>
                  </a:lnTo>
                  <a:lnTo>
                    <a:pt x="6713" y="2782"/>
                  </a:lnTo>
                  <a:lnTo>
                    <a:pt x="6719" y="2786"/>
                  </a:lnTo>
                  <a:lnTo>
                    <a:pt x="6723" y="2784"/>
                  </a:lnTo>
                  <a:lnTo>
                    <a:pt x="6730" y="2777"/>
                  </a:lnTo>
                  <a:lnTo>
                    <a:pt x="6734" y="2773"/>
                  </a:lnTo>
                  <a:lnTo>
                    <a:pt x="6736" y="2772"/>
                  </a:lnTo>
                  <a:lnTo>
                    <a:pt x="6735" y="2781"/>
                  </a:lnTo>
                  <a:lnTo>
                    <a:pt x="6735" y="2786"/>
                  </a:lnTo>
                  <a:lnTo>
                    <a:pt x="6737" y="2792"/>
                  </a:lnTo>
                  <a:lnTo>
                    <a:pt x="6738" y="2794"/>
                  </a:lnTo>
                  <a:lnTo>
                    <a:pt x="6740" y="2796"/>
                  </a:lnTo>
                  <a:lnTo>
                    <a:pt x="6741" y="2797"/>
                  </a:lnTo>
                  <a:lnTo>
                    <a:pt x="6748" y="2800"/>
                  </a:lnTo>
                  <a:lnTo>
                    <a:pt x="6749" y="2801"/>
                  </a:lnTo>
                  <a:lnTo>
                    <a:pt x="6755" y="2801"/>
                  </a:lnTo>
                  <a:lnTo>
                    <a:pt x="6759" y="2802"/>
                  </a:lnTo>
                  <a:lnTo>
                    <a:pt x="6763" y="2806"/>
                  </a:lnTo>
                  <a:lnTo>
                    <a:pt x="6764" y="2810"/>
                  </a:lnTo>
                  <a:lnTo>
                    <a:pt x="6771" y="2819"/>
                  </a:lnTo>
                  <a:lnTo>
                    <a:pt x="6771" y="2819"/>
                  </a:lnTo>
                  <a:lnTo>
                    <a:pt x="6772" y="2817"/>
                  </a:lnTo>
                  <a:lnTo>
                    <a:pt x="6777" y="2819"/>
                  </a:lnTo>
                  <a:lnTo>
                    <a:pt x="6779" y="2817"/>
                  </a:lnTo>
                  <a:lnTo>
                    <a:pt x="6780" y="2816"/>
                  </a:lnTo>
                  <a:lnTo>
                    <a:pt x="6782" y="2815"/>
                  </a:lnTo>
                  <a:lnTo>
                    <a:pt x="6789" y="2816"/>
                  </a:lnTo>
                  <a:lnTo>
                    <a:pt x="6792" y="2815"/>
                  </a:lnTo>
                  <a:lnTo>
                    <a:pt x="6794" y="2817"/>
                  </a:lnTo>
                  <a:lnTo>
                    <a:pt x="6798" y="2826"/>
                  </a:lnTo>
                  <a:lnTo>
                    <a:pt x="6799" y="2829"/>
                  </a:lnTo>
                  <a:lnTo>
                    <a:pt x="6810" y="2840"/>
                  </a:lnTo>
                  <a:lnTo>
                    <a:pt x="6814" y="2840"/>
                  </a:lnTo>
                  <a:lnTo>
                    <a:pt x="6836" y="2834"/>
                  </a:lnTo>
                  <a:lnTo>
                    <a:pt x="6842" y="2834"/>
                  </a:lnTo>
                  <a:lnTo>
                    <a:pt x="6845" y="2834"/>
                  </a:lnTo>
                  <a:lnTo>
                    <a:pt x="6848" y="2832"/>
                  </a:lnTo>
                  <a:lnTo>
                    <a:pt x="6852" y="2827"/>
                  </a:lnTo>
                  <a:lnTo>
                    <a:pt x="6855" y="2825"/>
                  </a:lnTo>
                  <a:lnTo>
                    <a:pt x="6858" y="2825"/>
                  </a:lnTo>
                  <a:lnTo>
                    <a:pt x="6855" y="2826"/>
                  </a:lnTo>
                  <a:lnTo>
                    <a:pt x="6854" y="2829"/>
                  </a:lnTo>
                  <a:lnTo>
                    <a:pt x="6852" y="2835"/>
                  </a:lnTo>
                  <a:lnTo>
                    <a:pt x="6851" y="2838"/>
                  </a:lnTo>
                  <a:lnTo>
                    <a:pt x="6849" y="2839"/>
                  </a:lnTo>
                  <a:lnTo>
                    <a:pt x="6836" y="2839"/>
                  </a:lnTo>
                  <a:lnTo>
                    <a:pt x="6823" y="2843"/>
                  </a:lnTo>
                  <a:lnTo>
                    <a:pt x="6815" y="2849"/>
                  </a:lnTo>
                  <a:lnTo>
                    <a:pt x="6809" y="2855"/>
                  </a:lnTo>
                  <a:lnTo>
                    <a:pt x="6809" y="2857"/>
                  </a:lnTo>
                  <a:lnTo>
                    <a:pt x="6815" y="2875"/>
                  </a:lnTo>
                  <a:lnTo>
                    <a:pt x="6822" y="2887"/>
                  </a:lnTo>
                  <a:lnTo>
                    <a:pt x="6822" y="2889"/>
                  </a:lnTo>
                  <a:lnTo>
                    <a:pt x="6821" y="2891"/>
                  </a:lnTo>
                  <a:lnTo>
                    <a:pt x="6823" y="2895"/>
                  </a:lnTo>
                  <a:lnTo>
                    <a:pt x="6823" y="2897"/>
                  </a:lnTo>
                  <a:lnTo>
                    <a:pt x="6822" y="2898"/>
                  </a:lnTo>
                  <a:lnTo>
                    <a:pt x="6816" y="2899"/>
                  </a:lnTo>
                  <a:lnTo>
                    <a:pt x="6814" y="2902"/>
                  </a:lnTo>
                  <a:lnTo>
                    <a:pt x="6813" y="2904"/>
                  </a:lnTo>
                  <a:lnTo>
                    <a:pt x="6814" y="2907"/>
                  </a:lnTo>
                  <a:lnTo>
                    <a:pt x="6817" y="2911"/>
                  </a:lnTo>
                  <a:lnTo>
                    <a:pt x="6819" y="2914"/>
                  </a:lnTo>
                  <a:lnTo>
                    <a:pt x="6818" y="2918"/>
                  </a:lnTo>
                  <a:lnTo>
                    <a:pt x="6817" y="2922"/>
                  </a:lnTo>
                  <a:lnTo>
                    <a:pt x="6817" y="2926"/>
                  </a:lnTo>
                  <a:lnTo>
                    <a:pt x="6821" y="2928"/>
                  </a:lnTo>
                  <a:lnTo>
                    <a:pt x="6823" y="2930"/>
                  </a:lnTo>
                  <a:lnTo>
                    <a:pt x="6823" y="2933"/>
                  </a:lnTo>
                  <a:lnTo>
                    <a:pt x="6821" y="2934"/>
                  </a:lnTo>
                  <a:lnTo>
                    <a:pt x="6813" y="2936"/>
                  </a:lnTo>
                  <a:lnTo>
                    <a:pt x="6810" y="2938"/>
                  </a:lnTo>
                  <a:lnTo>
                    <a:pt x="6810" y="2940"/>
                  </a:lnTo>
                  <a:lnTo>
                    <a:pt x="6810" y="2944"/>
                  </a:lnTo>
                  <a:lnTo>
                    <a:pt x="6813" y="2949"/>
                  </a:lnTo>
                  <a:lnTo>
                    <a:pt x="6816" y="2954"/>
                  </a:lnTo>
                  <a:lnTo>
                    <a:pt x="6813" y="2953"/>
                  </a:lnTo>
                  <a:lnTo>
                    <a:pt x="6806" y="2949"/>
                  </a:lnTo>
                  <a:lnTo>
                    <a:pt x="6804" y="2949"/>
                  </a:lnTo>
                  <a:lnTo>
                    <a:pt x="6802" y="2951"/>
                  </a:lnTo>
                  <a:lnTo>
                    <a:pt x="6804" y="2954"/>
                  </a:lnTo>
                  <a:lnTo>
                    <a:pt x="6807" y="2957"/>
                  </a:lnTo>
                  <a:lnTo>
                    <a:pt x="6809" y="2958"/>
                  </a:lnTo>
                  <a:lnTo>
                    <a:pt x="6812" y="2961"/>
                  </a:lnTo>
                  <a:lnTo>
                    <a:pt x="6821" y="2977"/>
                  </a:lnTo>
                  <a:lnTo>
                    <a:pt x="6825" y="2982"/>
                  </a:lnTo>
                  <a:lnTo>
                    <a:pt x="6831" y="2985"/>
                  </a:lnTo>
                  <a:lnTo>
                    <a:pt x="6850" y="2990"/>
                  </a:lnTo>
                  <a:lnTo>
                    <a:pt x="6853" y="2991"/>
                  </a:lnTo>
                  <a:lnTo>
                    <a:pt x="6855" y="2991"/>
                  </a:lnTo>
                  <a:lnTo>
                    <a:pt x="6855" y="2990"/>
                  </a:lnTo>
                  <a:lnTo>
                    <a:pt x="6855" y="2988"/>
                  </a:lnTo>
                  <a:lnTo>
                    <a:pt x="6856" y="2986"/>
                  </a:lnTo>
                  <a:lnTo>
                    <a:pt x="6856" y="2985"/>
                  </a:lnTo>
                  <a:lnTo>
                    <a:pt x="6857" y="2984"/>
                  </a:lnTo>
                  <a:lnTo>
                    <a:pt x="6856" y="2980"/>
                  </a:lnTo>
                  <a:lnTo>
                    <a:pt x="6855" y="2977"/>
                  </a:lnTo>
                  <a:lnTo>
                    <a:pt x="6853" y="2975"/>
                  </a:lnTo>
                  <a:lnTo>
                    <a:pt x="6851" y="2974"/>
                  </a:lnTo>
                  <a:lnTo>
                    <a:pt x="6850" y="2972"/>
                  </a:lnTo>
                  <a:lnTo>
                    <a:pt x="6853" y="2972"/>
                  </a:lnTo>
                  <a:lnTo>
                    <a:pt x="6851" y="2971"/>
                  </a:lnTo>
                  <a:lnTo>
                    <a:pt x="6848" y="2969"/>
                  </a:lnTo>
                  <a:lnTo>
                    <a:pt x="6846" y="2966"/>
                  </a:lnTo>
                  <a:lnTo>
                    <a:pt x="6845" y="2965"/>
                  </a:lnTo>
                  <a:lnTo>
                    <a:pt x="6840" y="2961"/>
                  </a:lnTo>
                  <a:lnTo>
                    <a:pt x="6838" y="2959"/>
                  </a:lnTo>
                  <a:lnTo>
                    <a:pt x="6858" y="2968"/>
                  </a:lnTo>
                  <a:lnTo>
                    <a:pt x="6857" y="2967"/>
                  </a:lnTo>
                  <a:lnTo>
                    <a:pt x="6856" y="2965"/>
                  </a:lnTo>
                  <a:lnTo>
                    <a:pt x="6855" y="2964"/>
                  </a:lnTo>
                  <a:lnTo>
                    <a:pt x="6858" y="2958"/>
                  </a:lnTo>
                  <a:lnTo>
                    <a:pt x="6859" y="2952"/>
                  </a:lnTo>
                  <a:lnTo>
                    <a:pt x="6856" y="2946"/>
                  </a:lnTo>
                  <a:lnTo>
                    <a:pt x="6850" y="2941"/>
                  </a:lnTo>
                  <a:lnTo>
                    <a:pt x="6855" y="2940"/>
                  </a:lnTo>
                  <a:lnTo>
                    <a:pt x="6857" y="2939"/>
                  </a:lnTo>
                  <a:lnTo>
                    <a:pt x="6858" y="2935"/>
                  </a:lnTo>
                  <a:lnTo>
                    <a:pt x="6858" y="2933"/>
                  </a:lnTo>
                  <a:lnTo>
                    <a:pt x="6858" y="2929"/>
                  </a:lnTo>
                  <a:lnTo>
                    <a:pt x="6857" y="2923"/>
                  </a:lnTo>
                  <a:lnTo>
                    <a:pt x="6855" y="2919"/>
                  </a:lnTo>
                  <a:lnTo>
                    <a:pt x="6853" y="2918"/>
                  </a:lnTo>
                  <a:lnTo>
                    <a:pt x="6847" y="2918"/>
                  </a:lnTo>
                  <a:lnTo>
                    <a:pt x="6838" y="2916"/>
                  </a:lnTo>
                  <a:lnTo>
                    <a:pt x="6835" y="2916"/>
                  </a:lnTo>
                  <a:lnTo>
                    <a:pt x="6836" y="2914"/>
                  </a:lnTo>
                  <a:lnTo>
                    <a:pt x="6838" y="2914"/>
                  </a:lnTo>
                  <a:lnTo>
                    <a:pt x="6840" y="2913"/>
                  </a:lnTo>
                  <a:lnTo>
                    <a:pt x="6842" y="2912"/>
                  </a:lnTo>
                  <a:lnTo>
                    <a:pt x="6843" y="2911"/>
                  </a:lnTo>
                  <a:lnTo>
                    <a:pt x="6845" y="2908"/>
                  </a:lnTo>
                  <a:lnTo>
                    <a:pt x="6846" y="2906"/>
                  </a:lnTo>
                  <a:lnTo>
                    <a:pt x="6848" y="2905"/>
                  </a:lnTo>
                  <a:lnTo>
                    <a:pt x="6852" y="2905"/>
                  </a:lnTo>
                  <a:lnTo>
                    <a:pt x="6854" y="2904"/>
                  </a:lnTo>
                  <a:lnTo>
                    <a:pt x="6855" y="2902"/>
                  </a:lnTo>
                  <a:lnTo>
                    <a:pt x="6856" y="2899"/>
                  </a:lnTo>
                  <a:lnTo>
                    <a:pt x="6859" y="2897"/>
                  </a:lnTo>
                  <a:lnTo>
                    <a:pt x="6860" y="2893"/>
                  </a:lnTo>
                  <a:lnTo>
                    <a:pt x="6862" y="2891"/>
                  </a:lnTo>
                  <a:lnTo>
                    <a:pt x="6862" y="2890"/>
                  </a:lnTo>
                  <a:lnTo>
                    <a:pt x="6862" y="2889"/>
                  </a:lnTo>
                  <a:lnTo>
                    <a:pt x="6862" y="2888"/>
                  </a:lnTo>
                  <a:lnTo>
                    <a:pt x="6863" y="2887"/>
                  </a:lnTo>
                  <a:lnTo>
                    <a:pt x="6867" y="2887"/>
                  </a:lnTo>
                  <a:lnTo>
                    <a:pt x="6869" y="2884"/>
                  </a:lnTo>
                  <a:lnTo>
                    <a:pt x="6874" y="2873"/>
                  </a:lnTo>
                  <a:lnTo>
                    <a:pt x="6876" y="2875"/>
                  </a:lnTo>
                  <a:lnTo>
                    <a:pt x="6878" y="2872"/>
                  </a:lnTo>
                  <a:lnTo>
                    <a:pt x="6880" y="2869"/>
                  </a:lnTo>
                  <a:lnTo>
                    <a:pt x="6882" y="2866"/>
                  </a:lnTo>
                  <a:lnTo>
                    <a:pt x="6885" y="2869"/>
                  </a:lnTo>
                  <a:lnTo>
                    <a:pt x="6890" y="2872"/>
                  </a:lnTo>
                  <a:lnTo>
                    <a:pt x="6893" y="2873"/>
                  </a:lnTo>
                  <a:lnTo>
                    <a:pt x="6896" y="2869"/>
                  </a:lnTo>
                  <a:lnTo>
                    <a:pt x="6896" y="2867"/>
                  </a:lnTo>
                  <a:lnTo>
                    <a:pt x="6897" y="2865"/>
                  </a:lnTo>
                  <a:lnTo>
                    <a:pt x="6907" y="2856"/>
                  </a:lnTo>
                  <a:lnTo>
                    <a:pt x="6908" y="2851"/>
                  </a:lnTo>
                  <a:lnTo>
                    <a:pt x="6911" y="2848"/>
                  </a:lnTo>
                  <a:lnTo>
                    <a:pt x="6912" y="2846"/>
                  </a:lnTo>
                  <a:lnTo>
                    <a:pt x="6912" y="2840"/>
                  </a:lnTo>
                  <a:lnTo>
                    <a:pt x="6914" y="2837"/>
                  </a:lnTo>
                  <a:lnTo>
                    <a:pt x="6915" y="2834"/>
                  </a:lnTo>
                  <a:lnTo>
                    <a:pt x="6920" y="2828"/>
                  </a:lnTo>
                  <a:lnTo>
                    <a:pt x="6917" y="2839"/>
                  </a:lnTo>
                  <a:lnTo>
                    <a:pt x="6916" y="2842"/>
                  </a:lnTo>
                  <a:lnTo>
                    <a:pt x="6919" y="2841"/>
                  </a:lnTo>
                  <a:lnTo>
                    <a:pt x="6920" y="2841"/>
                  </a:lnTo>
                  <a:lnTo>
                    <a:pt x="6912" y="2853"/>
                  </a:lnTo>
                  <a:lnTo>
                    <a:pt x="6910" y="2861"/>
                  </a:lnTo>
                  <a:lnTo>
                    <a:pt x="6909" y="2865"/>
                  </a:lnTo>
                  <a:lnTo>
                    <a:pt x="6912" y="2864"/>
                  </a:lnTo>
                  <a:lnTo>
                    <a:pt x="6913" y="2868"/>
                  </a:lnTo>
                  <a:lnTo>
                    <a:pt x="6915" y="2870"/>
                  </a:lnTo>
                  <a:lnTo>
                    <a:pt x="6918" y="2870"/>
                  </a:lnTo>
                  <a:lnTo>
                    <a:pt x="6920" y="2869"/>
                  </a:lnTo>
                  <a:lnTo>
                    <a:pt x="6920" y="2871"/>
                  </a:lnTo>
                  <a:lnTo>
                    <a:pt x="6920" y="2872"/>
                  </a:lnTo>
                  <a:lnTo>
                    <a:pt x="6929" y="2877"/>
                  </a:lnTo>
                  <a:lnTo>
                    <a:pt x="6932" y="2878"/>
                  </a:lnTo>
                  <a:lnTo>
                    <a:pt x="6940" y="2887"/>
                  </a:lnTo>
                  <a:lnTo>
                    <a:pt x="6941" y="2888"/>
                  </a:lnTo>
                  <a:lnTo>
                    <a:pt x="6942" y="2888"/>
                  </a:lnTo>
                  <a:lnTo>
                    <a:pt x="6944" y="2889"/>
                  </a:lnTo>
                  <a:lnTo>
                    <a:pt x="6946" y="2890"/>
                  </a:lnTo>
                  <a:lnTo>
                    <a:pt x="6947" y="2889"/>
                  </a:lnTo>
                  <a:lnTo>
                    <a:pt x="6950" y="2886"/>
                  </a:lnTo>
                  <a:lnTo>
                    <a:pt x="6950" y="2885"/>
                  </a:lnTo>
                  <a:lnTo>
                    <a:pt x="6953" y="2886"/>
                  </a:lnTo>
                  <a:lnTo>
                    <a:pt x="6952" y="2888"/>
                  </a:lnTo>
                  <a:lnTo>
                    <a:pt x="6950" y="2893"/>
                  </a:lnTo>
                  <a:lnTo>
                    <a:pt x="6952" y="2895"/>
                  </a:lnTo>
                  <a:lnTo>
                    <a:pt x="6958" y="2899"/>
                  </a:lnTo>
                  <a:lnTo>
                    <a:pt x="6961" y="2902"/>
                  </a:lnTo>
                  <a:lnTo>
                    <a:pt x="6963" y="2904"/>
                  </a:lnTo>
                  <a:lnTo>
                    <a:pt x="6964" y="2905"/>
                  </a:lnTo>
                  <a:lnTo>
                    <a:pt x="6964" y="2907"/>
                  </a:lnTo>
                  <a:lnTo>
                    <a:pt x="6963" y="2910"/>
                  </a:lnTo>
                  <a:lnTo>
                    <a:pt x="6964" y="2912"/>
                  </a:lnTo>
                  <a:lnTo>
                    <a:pt x="6965" y="2915"/>
                  </a:lnTo>
                  <a:lnTo>
                    <a:pt x="6970" y="2920"/>
                  </a:lnTo>
                  <a:lnTo>
                    <a:pt x="6972" y="2922"/>
                  </a:lnTo>
                  <a:lnTo>
                    <a:pt x="6978" y="2937"/>
                  </a:lnTo>
                  <a:lnTo>
                    <a:pt x="6978" y="2940"/>
                  </a:lnTo>
                  <a:lnTo>
                    <a:pt x="6983" y="2958"/>
                  </a:lnTo>
                  <a:lnTo>
                    <a:pt x="6993" y="2979"/>
                  </a:lnTo>
                  <a:lnTo>
                    <a:pt x="6996" y="2985"/>
                  </a:lnTo>
                  <a:lnTo>
                    <a:pt x="7000" y="2985"/>
                  </a:lnTo>
                  <a:lnTo>
                    <a:pt x="7012" y="2979"/>
                  </a:lnTo>
                  <a:lnTo>
                    <a:pt x="7013" y="2977"/>
                  </a:lnTo>
                  <a:lnTo>
                    <a:pt x="7015" y="2969"/>
                  </a:lnTo>
                  <a:lnTo>
                    <a:pt x="7017" y="2968"/>
                  </a:lnTo>
                  <a:lnTo>
                    <a:pt x="7019" y="2970"/>
                  </a:lnTo>
                  <a:lnTo>
                    <a:pt x="7017" y="2973"/>
                  </a:lnTo>
                  <a:lnTo>
                    <a:pt x="7020" y="2975"/>
                  </a:lnTo>
                  <a:lnTo>
                    <a:pt x="7026" y="2977"/>
                  </a:lnTo>
                  <a:lnTo>
                    <a:pt x="7025" y="2979"/>
                  </a:lnTo>
                  <a:lnTo>
                    <a:pt x="7024" y="2979"/>
                  </a:lnTo>
                  <a:lnTo>
                    <a:pt x="6996" y="2990"/>
                  </a:lnTo>
                  <a:lnTo>
                    <a:pt x="6992" y="2990"/>
                  </a:lnTo>
                  <a:lnTo>
                    <a:pt x="6990" y="2991"/>
                  </a:lnTo>
                  <a:lnTo>
                    <a:pt x="6989" y="2993"/>
                  </a:lnTo>
                  <a:lnTo>
                    <a:pt x="6989" y="2999"/>
                  </a:lnTo>
                  <a:lnTo>
                    <a:pt x="6989" y="3000"/>
                  </a:lnTo>
                  <a:lnTo>
                    <a:pt x="6987" y="3002"/>
                  </a:lnTo>
                  <a:lnTo>
                    <a:pt x="6985" y="3005"/>
                  </a:lnTo>
                  <a:lnTo>
                    <a:pt x="6982" y="3016"/>
                  </a:lnTo>
                  <a:lnTo>
                    <a:pt x="6982" y="3019"/>
                  </a:lnTo>
                  <a:lnTo>
                    <a:pt x="6985" y="3028"/>
                  </a:lnTo>
                  <a:lnTo>
                    <a:pt x="6987" y="3031"/>
                  </a:lnTo>
                  <a:lnTo>
                    <a:pt x="6990" y="3034"/>
                  </a:lnTo>
                  <a:lnTo>
                    <a:pt x="6994" y="3036"/>
                  </a:lnTo>
                  <a:lnTo>
                    <a:pt x="6997" y="3037"/>
                  </a:lnTo>
                  <a:lnTo>
                    <a:pt x="7000" y="3035"/>
                  </a:lnTo>
                  <a:lnTo>
                    <a:pt x="7008" y="3028"/>
                  </a:lnTo>
                  <a:lnTo>
                    <a:pt x="7009" y="3027"/>
                  </a:lnTo>
                  <a:lnTo>
                    <a:pt x="7010" y="3021"/>
                  </a:lnTo>
                  <a:lnTo>
                    <a:pt x="7011" y="3020"/>
                  </a:lnTo>
                  <a:lnTo>
                    <a:pt x="7014" y="3016"/>
                  </a:lnTo>
                  <a:lnTo>
                    <a:pt x="7016" y="3018"/>
                  </a:lnTo>
                  <a:lnTo>
                    <a:pt x="7019" y="3023"/>
                  </a:lnTo>
                  <a:lnTo>
                    <a:pt x="7020" y="3025"/>
                  </a:lnTo>
                  <a:lnTo>
                    <a:pt x="7022" y="3026"/>
                  </a:lnTo>
                  <a:lnTo>
                    <a:pt x="7024" y="3024"/>
                  </a:lnTo>
                  <a:lnTo>
                    <a:pt x="7027" y="3008"/>
                  </a:lnTo>
                  <a:lnTo>
                    <a:pt x="7028" y="3003"/>
                  </a:lnTo>
                  <a:lnTo>
                    <a:pt x="7033" y="2997"/>
                  </a:lnTo>
                  <a:lnTo>
                    <a:pt x="7033" y="2991"/>
                  </a:lnTo>
                  <a:lnTo>
                    <a:pt x="7033" y="2979"/>
                  </a:lnTo>
                  <a:lnTo>
                    <a:pt x="7034" y="2977"/>
                  </a:lnTo>
                  <a:lnTo>
                    <a:pt x="7036" y="2971"/>
                  </a:lnTo>
                  <a:lnTo>
                    <a:pt x="7037" y="2969"/>
                  </a:lnTo>
                  <a:lnTo>
                    <a:pt x="7038" y="2967"/>
                  </a:lnTo>
                  <a:lnTo>
                    <a:pt x="7039" y="2965"/>
                  </a:lnTo>
                  <a:lnTo>
                    <a:pt x="7041" y="2964"/>
                  </a:lnTo>
                  <a:lnTo>
                    <a:pt x="7041" y="2969"/>
                  </a:lnTo>
                  <a:lnTo>
                    <a:pt x="7037" y="2990"/>
                  </a:lnTo>
                  <a:lnTo>
                    <a:pt x="7031" y="3004"/>
                  </a:lnTo>
                  <a:lnTo>
                    <a:pt x="7029" y="3012"/>
                  </a:lnTo>
                  <a:lnTo>
                    <a:pt x="7029" y="3017"/>
                  </a:lnTo>
                  <a:lnTo>
                    <a:pt x="7029" y="3020"/>
                  </a:lnTo>
                  <a:lnTo>
                    <a:pt x="7030" y="3026"/>
                  </a:lnTo>
                  <a:lnTo>
                    <a:pt x="7028" y="3026"/>
                  </a:lnTo>
                  <a:lnTo>
                    <a:pt x="7027" y="3026"/>
                  </a:lnTo>
                  <a:lnTo>
                    <a:pt x="7026" y="3027"/>
                  </a:lnTo>
                  <a:lnTo>
                    <a:pt x="7025" y="3028"/>
                  </a:lnTo>
                  <a:lnTo>
                    <a:pt x="7021" y="3030"/>
                  </a:lnTo>
                  <a:lnTo>
                    <a:pt x="7019" y="3030"/>
                  </a:lnTo>
                  <a:lnTo>
                    <a:pt x="7018" y="3029"/>
                  </a:lnTo>
                  <a:lnTo>
                    <a:pt x="7017" y="3028"/>
                  </a:lnTo>
                  <a:lnTo>
                    <a:pt x="7016" y="3026"/>
                  </a:lnTo>
                  <a:lnTo>
                    <a:pt x="7015" y="3026"/>
                  </a:lnTo>
                  <a:lnTo>
                    <a:pt x="7012" y="3027"/>
                  </a:lnTo>
                  <a:lnTo>
                    <a:pt x="7008" y="3033"/>
                  </a:lnTo>
                  <a:lnTo>
                    <a:pt x="7003" y="3037"/>
                  </a:lnTo>
                  <a:lnTo>
                    <a:pt x="7002" y="3040"/>
                  </a:lnTo>
                  <a:lnTo>
                    <a:pt x="7001" y="3045"/>
                  </a:lnTo>
                  <a:lnTo>
                    <a:pt x="7002" y="3049"/>
                  </a:lnTo>
                  <a:lnTo>
                    <a:pt x="7001" y="3053"/>
                  </a:lnTo>
                  <a:lnTo>
                    <a:pt x="7002" y="3055"/>
                  </a:lnTo>
                  <a:lnTo>
                    <a:pt x="7004" y="3055"/>
                  </a:lnTo>
                  <a:lnTo>
                    <a:pt x="7006" y="3055"/>
                  </a:lnTo>
                  <a:lnTo>
                    <a:pt x="7007" y="3057"/>
                  </a:lnTo>
                  <a:lnTo>
                    <a:pt x="7009" y="3059"/>
                  </a:lnTo>
                  <a:lnTo>
                    <a:pt x="7013" y="3060"/>
                  </a:lnTo>
                  <a:lnTo>
                    <a:pt x="7015" y="3063"/>
                  </a:lnTo>
                  <a:lnTo>
                    <a:pt x="7015" y="3067"/>
                  </a:lnTo>
                  <a:lnTo>
                    <a:pt x="7013" y="3067"/>
                  </a:lnTo>
                  <a:lnTo>
                    <a:pt x="7015" y="3071"/>
                  </a:lnTo>
                  <a:lnTo>
                    <a:pt x="7017" y="3073"/>
                  </a:lnTo>
                  <a:lnTo>
                    <a:pt x="7019" y="3076"/>
                  </a:lnTo>
                  <a:lnTo>
                    <a:pt x="7020" y="3080"/>
                  </a:lnTo>
                  <a:lnTo>
                    <a:pt x="7022" y="3081"/>
                  </a:lnTo>
                  <a:lnTo>
                    <a:pt x="7022" y="3081"/>
                  </a:lnTo>
                  <a:lnTo>
                    <a:pt x="7024" y="3087"/>
                  </a:lnTo>
                  <a:lnTo>
                    <a:pt x="7027" y="3091"/>
                  </a:lnTo>
                  <a:lnTo>
                    <a:pt x="7035" y="3094"/>
                  </a:lnTo>
                  <a:lnTo>
                    <a:pt x="7040" y="3095"/>
                  </a:lnTo>
                  <a:lnTo>
                    <a:pt x="7042" y="3091"/>
                  </a:lnTo>
                  <a:lnTo>
                    <a:pt x="7042" y="3085"/>
                  </a:lnTo>
                  <a:lnTo>
                    <a:pt x="7041" y="3079"/>
                  </a:lnTo>
                  <a:lnTo>
                    <a:pt x="7043" y="3080"/>
                  </a:lnTo>
                  <a:lnTo>
                    <a:pt x="7045" y="3080"/>
                  </a:lnTo>
                  <a:lnTo>
                    <a:pt x="7046" y="3079"/>
                  </a:lnTo>
                  <a:lnTo>
                    <a:pt x="7046" y="3077"/>
                  </a:lnTo>
                  <a:lnTo>
                    <a:pt x="7046" y="3075"/>
                  </a:lnTo>
                  <a:lnTo>
                    <a:pt x="7044" y="3073"/>
                  </a:lnTo>
                  <a:lnTo>
                    <a:pt x="7041" y="3069"/>
                  </a:lnTo>
                  <a:lnTo>
                    <a:pt x="7039" y="3065"/>
                  </a:lnTo>
                  <a:lnTo>
                    <a:pt x="7034" y="3052"/>
                  </a:lnTo>
                  <a:lnTo>
                    <a:pt x="7034" y="3050"/>
                  </a:lnTo>
                  <a:lnTo>
                    <a:pt x="7035" y="3050"/>
                  </a:lnTo>
                  <a:lnTo>
                    <a:pt x="7037" y="3052"/>
                  </a:lnTo>
                  <a:lnTo>
                    <a:pt x="7038" y="3053"/>
                  </a:lnTo>
                  <a:lnTo>
                    <a:pt x="7039" y="3055"/>
                  </a:lnTo>
                  <a:lnTo>
                    <a:pt x="7041" y="3059"/>
                  </a:lnTo>
                  <a:lnTo>
                    <a:pt x="7041" y="3061"/>
                  </a:lnTo>
                  <a:lnTo>
                    <a:pt x="7044" y="3065"/>
                  </a:lnTo>
                  <a:lnTo>
                    <a:pt x="7046" y="3069"/>
                  </a:lnTo>
                  <a:lnTo>
                    <a:pt x="7048" y="3072"/>
                  </a:lnTo>
                  <a:lnTo>
                    <a:pt x="7051" y="3074"/>
                  </a:lnTo>
                  <a:lnTo>
                    <a:pt x="7054" y="3078"/>
                  </a:lnTo>
                  <a:lnTo>
                    <a:pt x="7053" y="3080"/>
                  </a:lnTo>
                  <a:lnTo>
                    <a:pt x="7051" y="3082"/>
                  </a:lnTo>
                  <a:lnTo>
                    <a:pt x="7050" y="3084"/>
                  </a:lnTo>
                  <a:lnTo>
                    <a:pt x="7051" y="3086"/>
                  </a:lnTo>
                  <a:lnTo>
                    <a:pt x="7053" y="3088"/>
                  </a:lnTo>
                  <a:lnTo>
                    <a:pt x="7055" y="3089"/>
                  </a:lnTo>
                  <a:lnTo>
                    <a:pt x="7056" y="3089"/>
                  </a:lnTo>
                  <a:lnTo>
                    <a:pt x="7058" y="3088"/>
                  </a:lnTo>
                  <a:lnTo>
                    <a:pt x="7058" y="3086"/>
                  </a:lnTo>
                  <a:lnTo>
                    <a:pt x="7061" y="3070"/>
                  </a:lnTo>
                  <a:lnTo>
                    <a:pt x="7062" y="3066"/>
                  </a:lnTo>
                  <a:lnTo>
                    <a:pt x="7063" y="3066"/>
                  </a:lnTo>
                  <a:lnTo>
                    <a:pt x="7064" y="3065"/>
                  </a:lnTo>
                  <a:lnTo>
                    <a:pt x="7065" y="3065"/>
                  </a:lnTo>
                  <a:lnTo>
                    <a:pt x="7065" y="3068"/>
                  </a:lnTo>
                  <a:lnTo>
                    <a:pt x="7063" y="3075"/>
                  </a:lnTo>
                  <a:lnTo>
                    <a:pt x="7064" y="3077"/>
                  </a:lnTo>
                  <a:lnTo>
                    <a:pt x="7066" y="3075"/>
                  </a:lnTo>
                  <a:lnTo>
                    <a:pt x="7074" y="3064"/>
                  </a:lnTo>
                  <a:lnTo>
                    <a:pt x="7078" y="3054"/>
                  </a:lnTo>
                  <a:lnTo>
                    <a:pt x="7082" y="3049"/>
                  </a:lnTo>
                  <a:lnTo>
                    <a:pt x="7084" y="3046"/>
                  </a:lnTo>
                  <a:lnTo>
                    <a:pt x="7085" y="3038"/>
                  </a:lnTo>
                  <a:lnTo>
                    <a:pt x="7085" y="3035"/>
                  </a:lnTo>
                  <a:lnTo>
                    <a:pt x="7087" y="3030"/>
                  </a:lnTo>
                  <a:lnTo>
                    <a:pt x="7087" y="3027"/>
                  </a:lnTo>
                  <a:lnTo>
                    <a:pt x="7087" y="3022"/>
                  </a:lnTo>
                  <a:lnTo>
                    <a:pt x="7087" y="3019"/>
                  </a:lnTo>
                  <a:lnTo>
                    <a:pt x="7087" y="3018"/>
                  </a:lnTo>
                  <a:lnTo>
                    <a:pt x="7089" y="3015"/>
                  </a:lnTo>
                  <a:lnTo>
                    <a:pt x="7089" y="3012"/>
                  </a:lnTo>
                  <a:lnTo>
                    <a:pt x="7088" y="3003"/>
                  </a:lnTo>
                  <a:lnTo>
                    <a:pt x="7088" y="2999"/>
                  </a:lnTo>
                  <a:lnTo>
                    <a:pt x="7090" y="2995"/>
                  </a:lnTo>
                  <a:lnTo>
                    <a:pt x="7090" y="2992"/>
                  </a:lnTo>
                  <a:lnTo>
                    <a:pt x="7089" y="2987"/>
                  </a:lnTo>
                  <a:lnTo>
                    <a:pt x="7089" y="2985"/>
                  </a:lnTo>
                  <a:lnTo>
                    <a:pt x="7091" y="2980"/>
                  </a:lnTo>
                  <a:lnTo>
                    <a:pt x="7091" y="2977"/>
                  </a:lnTo>
                  <a:lnTo>
                    <a:pt x="7091" y="2975"/>
                  </a:lnTo>
                  <a:lnTo>
                    <a:pt x="7091" y="2973"/>
                  </a:lnTo>
                  <a:lnTo>
                    <a:pt x="7090" y="2970"/>
                  </a:lnTo>
                  <a:lnTo>
                    <a:pt x="7090" y="2969"/>
                  </a:lnTo>
                  <a:lnTo>
                    <a:pt x="7092" y="2967"/>
                  </a:lnTo>
                  <a:lnTo>
                    <a:pt x="7093" y="2966"/>
                  </a:lnTo>
                  <a:lnTo>
                    <a:pt x="7094" y="2962"/>
                  </a:lnTo>
                  <a:lnTo>
                    <a:pt x="7095" y="2959"/>
                  </a:lnTo>
                  <a:lnTo>
                    <a:pt x="7099" y="2953"/>
                  </a:lnTo>
                  <a:lnTo>
                    <a:pt x="7090" y="2946"/>
                  </a:lnTo>
                  <a:close/>
                  <a:moveTo>
                    <a:pt x="6983" y="3078"/>
                  </a:moveTo>
                  <a:lnTo>
                    <a:pt x="6979" y="3078"/>
                  </a:lnTo>
                  <a:lnTo>
                    <a:pt x="6979" y="3077"/>
                  </a:lnTo>
                  <a:lnTo>
                    <a:pt x="6979" y="3075"/>
                  </a:lnTo>
                  <a:lnTo>
                    <a:pt x="6978" y="3072"/>
                  </a:lnTo>
                  <a:lnTo>
                    <a:pt x="6976" y="3070"/>
                  </a:lnTo>
                  <a:lnTo>
                    <a:pt x="6975" y="3067"/>
                  </a:lnTo>
                  <a:lnTo>
                    <a:pt x="6976" y="3065"/>
                  </a:lnTo>
                  <a:lnTo>
                    <a:pt x="6972" y="3066"/>
                  </a:lnTo>
                  <a:lnTo>
                    <a:pt x="6967" y="3076"/>
                  </a:lnTo>
                  <a:lnTo>
                    <a:pt x="6963" y="3074"/>
                  </a:lnTo>
                  <a:lnTo>
                    <a:pt x="6962" y="3077"/>
                  </a:lnTo>
                  <a:lnTo>
                    <a:pt x="6956" y="3081"/>
                  </a:lnTo>
                  <a:lnTo>
                    <a:pt x="6953" y="3082"/>
                  </a:lnTo>
                  <a:lnTo>
                    <a:pt x="6951" y="3086"/>
                  </a:lnTo>
                  <a:lnTo>
                    <a:pt x="6952" y="3090"/>
                  </a:lnTo>
                  <a:lnTo>
                    <a:pt x="6954" y="3092"/>
                  </a:lnTo>
                  <a:lnTo>
                    <a:pt x="6957" y="3089"/>
                  </a:lnTo>
                  <a:lnTo>
                    <a:pt x="6960" y="3091"/>
                  </a:lnTo>
                  <a:lnTo>
                    <a:pt x="6966" y="3094"/>
                  </a:lnTo>
                  <a:lnTo>
                    <a:pt x="6967" y="3096"/>
                  </a:lnTo>
                  <a:lnTo>
                    <a:pt x="6969" y="3097"/>
                  </a:lnTo>
                  <a:lnTo>
                    <a:pt x="6972" y="3097"/>
                  </a:lnTo>
                  <a:lnTo>
                    <a:pt x="6974" y="3096"/>
                  </a:lnTo>
                  <a:lnTo>
                    <a:pt x="6975" y="3094"/>
                  </a:lnTo>
                  <a:lnTo>
                    <a:pt x="6977" y="3091"/>
                  </a:lnTo>
                  <a:lnTo>
                    <a:pt x="6978" y="3090"/>
                  </a:lnTo>
                  <a:lnTo>
                    <a:pt x="6982" y="3089"/>
                  </a:lnTo>
                  <a:lnTo>
                    <a:pt x="6983" y="3088"/>
                  </a:lnTo>
                  <a:lnTo>
                    <a:pt x="6986" y="3083"/>
                  </a:lnTo>
                  <a:lnTo>
                    <a:pt x="6987" y="3081"/>
                  </a:lnTo>
                  <a:lnTo>
                    <a:pt x="6986" y="3079"/>
                  </a:lnTo>
                  <a:lnTo>
                    <a:pt x="6983" y="3078"/>
                  </a:lnTo>
                  <a:close/>
                  <a:moveTo>
                    <a:pt x="6957" y="3066"/>
                  </a:moveTo>
                  <a:lnTo>
                    <a:pt x="6959" y="3063"/>
                  </a:lnTo>
                  <a:lnTo>
                    <a:pt x="6958" y="3057"/>
                  </a:lnTo>
                  <a:lnTo>
                    <a:pt x="6957" y="3054"/>
                  </a:lnTo>
                  <a:lnTo>
                    <a:pt x="6956" y="3053"/>
                  </a:lnTo>
                  <a:lnTo>
                    <a:pt x="6954" y="3051"/>
                  </a:lnTo>
                  <a:lnTo>
                    <a:pt x="6953" y="3050"/>
                  </a:lnTo>
                  <a:lnTo>
                    <a:pt x="6953" y="3048"/>
                  </a:lnTo>
                  <a:lnTo>
                    <a:pt x="6953" y="3046"/>
                  </a:lnTo>
                  <a:lnTo>
                    <a:pt x="6953" y="3044"/>
                  </a:lnTo>
                  <a:lnTo>
                    <a:pt x="6951" y="3040"/>
                  </a:lnTo>
                  <a:lnTo>
                    <a:pt x="6948" y="3036"/>
                  </a:lnTo>
                  <a:lnTo>
                    <a:pt x="6946" y="3033"/>
                  </a:lnTo>
                  <a:lnTo>
                    <a:pt x="6945" y="3029"/>
                  </a:lnTo>
                  <a:lnTo>
                    <a:pt x="6941" y="3027"/>
                  </a:lnTo>
                  <a:lnTo>
                    <a:pt x="6934" y="3028"/>
                  </a:lnTo>
                  <a:lnTo>
                    <a:pt x="6929" y="3023"/>
                  </a:lnTo>
                  <a:lnTo>
                    <a:pt x="6925" y="3021"/>
                  </a:lnTo>
                  <a:lnTo>
                    <a:pt x="6921" y="3021"/>
                  </a:lnTo>
                  <a:lnTo>
                    <a:pt x="6919" y="3021"/>
                  </a:lnTo>
                  <a:lnTo>
                    <a:pt x="6920" y="3022"/>
                  </a:lnTo>
                  <a:lnTo>
                    <a:pt x="6918" y="3024"/>
                  </a:lnTo>
                  <a:lnTo>
                    <a:pt x="6917" y="3025"/>
                  </a:lnTo>
                  <a:lnTo>
                    <a:pt x="6917" y="3027"/>
                  </a:lnTo>
                  <a:lnTo>
                    <a:pt x="6917" y="3031"/>
                  </a:lnTo>
                  <a:lnTo>
                    <a:pt x="6919" y="3034"/>
                  </a:lnTo>
                  <a:lnTo>
                    <a:pt x="6920" y="3036"/>
                  </a:lnTo>
                  <a:lnTo>
                    <a:pt x="6922" y="3038"/>
                  </a:lnTo>
                  <a:lnTo>
                    <a:pt x="6924" y="3039"/>
                  </a:lnTo>
                  <a:lnTo>
                    <a:pt x="6924" y="3040"/>
                  </a:lnTo>
                  <a:lnTo>
                    <a:pt x="6924" y="3042"/>
                  </a:lnTo>
                  <a:lnTo>
                    <a:pt x="6923" y="3043"/>
                  </a:lnTo>
                  <a:lnTo>
                    <a:pt x="6926" y="3043"/>
                  </a:lnTo>
                  <a:lnTo>
                    <a:pt x="6930" y="3046"/>
                  </a:lnTo>
                  <a:lnTo>
                    <a:pt x="6933" y="3048"/>
                  </a:lnTo>
                  <a:lnTo>
                    <a:pt x="6933" y="3052"/>
                  </a:lnTo>
                  <a:lnTo>
                    <a:pt x="6931" y="3053"/>
                  </a:lnTo>
                  <a:lnTo>
                    <a:pt x="6928" y="3052"/>
                  </a:lnTo>
                  <a:lnTo>
                    <a:pt x="6926" y="3053"/>
                  </a:lnTo>
                  <a:lnTo>
                    <a:pt x="6926" y="3059"/>
                  </a:lnTo>
                  <a:lnTo>
                    <a:pt x="6928" y="3059"/>
                  </a:lnTo>
                  <a:lnTo>
                    <a:pt x="6928" y="3060"/>
                  </a:lnTo>
                  <a:lnTo>
                    <a:pt x="6928" y="3073"/>
                  </a:lnTo>
                  <a:lnTo>
                    <a:pt x="6929" y="3077"/>
                  </a:lnTo>
                  <a:lnTo>
                    <a:pt x="6931" y="3078"/>
                  </a:lnTo>
                  <a:lnTo>
                    <a:pt x="6931" y="3078"/>
                  </a:lnTo>
                  <a:lnTo>
                    <a:pt x="6932" y="3079"/>
                  </a:lnTo>
                  <a:lnTo>
                    <a:pt x="6933" y="3080"/>
                  </a:lnTo>
                  <a:lnTo>
                    <a:pt x="6934" y="3080"/>
                  </a:lnTo>
                  <a:lnTo>
                    <a:pt x="6935" y="3079"/>
                  </a:lnTo>
                  <a:lnTo>
                    <a:pt x="6935" y="3079"/>
                  </a:lnTo>
                  <a:lnTo>
                    <a:pt x="6936" y="3078"/>
                  </a:lnTo>
                  <a:lnTo>
                    <a:pt x="6936" y="3077"/>
                  </a:lnTo>
                  <a:lnTo>
                    <a:pt x="6937" y="3074"/>
                  </a:lnTo>
                  <a:lnTo>
                    <a:pt x="6938" y="3072"/>
                  </a:lnTo>
                  <a:lnTo>
                    <a:pt x="6939" y="3070"/>
                  </a:lnTo>
                  <a:lnTo>
                    <a:pt x="6938" y="3066"/>
                  </a:lnTo>
                  <a:lnTo>
                    <a:pt x="6935" y="3063"/>
                  </a:lnTo>
                  <a:lnTo>
                    <a:pt x="6933" y="3062"/>
                  </a:lnTo>
                  <a:lnTo>
                    <a:pt x="6932" y="3059"/>
                  </a:lnTo>
                  <a:lnTo>
                    <a:pt x="6934" y="3059"/>
                  </a:lnTo>
                  <a:lnTo>
                    <a:pt x="6937" y="3061"/>
                  </a:lnTo>
                  <a:lnTo>
                    <a:pt x="6941" y="3063"/>
                  </a:lnTo>
                  <a:lnTo>
                    <a:pt x="6943" y="3065"/>
                  </a:lnTo>
                  <a:lnTo>
                    <a:pt x="6944" y="3067"/>
                  </a:lnTo>
                  <a:lnTo>
                    <a:pt x="6944" y="3069"/>
                  </a:lnTo>
                  <a:lnTo>
                    <a:pt x="6945" y="3071"/>
                  </a:lnTo>
                  <a:lnTo>
                    <a:pt x="6946" y="3073"/>
                  </a:lnTo>
                  <a:lnTo>
                    <a:pt x="6947" y="3073"/>
                  </a:lnTo>
                  <a:lnTo>
                    <a:pt x="6955" y="3069"/>
                  </a:lnTo>
                  <a:lnTo>
                    <a:pt x="6957" y="3066"/>
                  </a:lnTo>
                  <a:close/>
                  <a:moveTo>
                    <a:pt x="4486" y="2541"/>
                  </a:moveTo>
                  <a:lnTo>
                    <a:pt x="4484" y="2540"/>
                  </a:lnTo>
                  <a:lnTo>
                    <a:pt x="4485" y="2540"/>
                  </a:lnTo>
                  <a:lnTo>
                    <a:pt x="4486" y="2541"/>
                  </a:lnTo>
                  <a:close/>
                  <a:moveTo>
                    <a:pt x="3083" y="3381"/>
                  </a:moveTo>
                  <a:lnTo>
                    <a:pt x="3085" y="3380"/>
                  </a:lnTo>
                  <a:lnTo>
                    <a:pt x="3086" y="3378"/>
                  </a:lnTo>
                  <a:lnTo>
                    <a:pt x="3087" y="3376"/>
                  </a:lnTo>
                  <a:lnTo>
                    <a:pt x="3086" y="3373"/>
                  </a:lnTo>
                  <a:lnTo>
                    <a:pt x="3085" y="3371"/>
                  </a:lnTo>
                  <a:lnTo>
                    <a:pt x="3082" y="3372"/>
                  </a:lnTo>
                  <a:lnTo>
                    <a:pt x="3079" y="3374"/>
                  </a:lnTo>
                  <a:lnTo>
                    <a:pt x="3078" y="3377"/>
                  </a:lnTo>
                  <a:lnTo>
                    <a:pt x="3081" y="3379"/>
                  </a:lnTo>
                  <a:lnTo>
                    <a:pt x="3082" y="3380"/>
                  </a:lnTo>
                  <a:lnTo>
                    <a:pt x="3083" y="3381"/>
                  </a:lnTo>
                  <a:close/>
                  <a:moveTo>
                    <a:pt x="3368" y="3280"/>
                  </a:moveTo>
                  <a:lnTo>
                    <a:pt x="3368" y="3280"/>
                  </a:lnTo>
                  <a:lnTo>
                    <a:pt x="3371" y="3280"/>
                  </a:lnTo>
                  <a:lnTo>
                    <a:pt x="3373" y="3280"/>
                  </a:lnTo>
                  <a:lnTo>
                    <a:pt x="3373" y="3279"/>
                  </a:lnTo>
                  <a:lnTo>
                    <a:pt x="3370" y="3279"/>
                  </a:lnTo>
                  <a:lnTo>
                    <a:pt x="3368" y="3279"/>
                  </a:lnTo>
                  <a:lnTo>
                    <a:pt x="3365" y="3281"/>
                  </a:lnTo>
                  <a:lnTo>
                    <a:pt x="3365" y="3281"/>
                  </a:lnTo>
                  <a:lnTo>
                    <a:pt x="3367" y="3280"/>
                  </a:lnTo>
                  <a:lnTo>
                    <a:pt x="3368" y="3280"/>
                  </a:lnTo>
                  <a:close/>
                  <a:moveTo>
                    <a:pt x="3381" y="3281"/>
                  </a:moveTo>
                  <a:lnTo>
                    <a:pt x="3382" y="3283"/>
                  </a:lnTo>
                  <a:lnTo>
                    <a:pt x="3383" y="3281"/>
                  </a:lnTo>
                  <a:lnTo>
                    <a:pt x="3380" y="3279"/>
                  </a:lnTo>
                  <a:lnTo>
                    <a:pt x="3376" y="3279"/>
                  </a:lnTo>
                  <a:lnTo>
                    <a:pt x="3376" y="3280"/>
                  </a:lnTo>
                  <a:lnTo>
                    <a:pt x="3377" y="3279"/>
                  </a:lnTo>
                  <a:lnTo>
                    <a:pt x="3379" y="3280"/>
                  </a:lnTo>
                  <a:lnTo>
                    <a:pt x="3381" y="3281"/>
                  </a:lnTo>
                  <a:close/>
                  <a:moveTo>
                    <a:pt x="3407" y="2729"/>
                  </a:moveTo>
                  <a:lnTo>
                    <a:pt x="3410" y="2731"/>
                  </a:lnTo>
                  <a:lnTo>
                    <a:pt x="3421" y="2732"/>
                  </a:lnTo>
                  <a:lnTo>
                    <a:pt x="3425" y="2731"/>
                  </a:lnTo>
                  <a:lnTo>
                    <a:pt x="3428" y="2729"/>
                  </a:lnTo>
                  <a:lnTo>
                    <a:pt x="3430" y="2725"/>
                  </a:lnTo>
                  <a:lnTo>
                    <a:pt x="3434" y="2717"/>
                  </a:lnTo>
                  <a:lnTo>
                    <a:pt x="3439" y="2711"/>
                  </a:lnTo>
                  <a:lnTo>
                    <a:pt x="3440" y="2710"/>
                  </a:lnTo>
                  <a:lnTo>
                    <a:pt x="3441" y="2709"/>
                  </a:lnTo>
                  <a:lnTo>
                    <a:pt x="3444" y="2701"/>
                  </a:lnTo>
                  <a:lnTo>
                    <a:pt x="3453" y="2688"/>
                  </a:lnTo>
                  <a:lnTo>
                    <a:pt x="3455" y="2683"/>
                  </a:lnTo>
                  <a:lnTo>
                    <a:pt x="3456" y="2683"/>
                  </a:lnTo>
                  <a:lnTo>
                    <a:pt x="3457" y="2682"/>
                  </a:lnTo>
                  <a:lnTo>
                    <a:pt x="3457" y="2681"/>
                  </a:lnTo>
                  <a:lnTo>
                    <a:pt x="3458" y="2679"/>
                  </a:lnTo>
                  <a:lnTo>
                    <a:pt x="3433" y="2693"/>
                  </a:lnTo>
                  <a:lnTo>
                    <a:pt x="3424" y="2694"/>
                  </a:lnTo>
                  <a:lnTo>
                    <a:pt x="3423" y="2694"/>
                  </a:lnTo>
                  <a:lnTo>
                    <a:pt x="3416" y="2698"/>
                  </a:lnTo>
                  <a:lnTo>
                    <a:pt x="3414" y="2699"/>
                  </a:lnTo>
                  <a:lnTo>
                    <a:pt x="3413" y="2701"/>
                  </a:lnTo>
                  <a:lnTo>
                    <a:pt x="3410" y="2709"/>
                  </a:lnTo>
                  <a:lnTo>
                    <a:pt x="3409" y="2711"/>
                  </a:lnTo>
                  <a:lnTo>
                    <a:pt x="3408" y="2710"/>
                  </a:lnTo>
                  <a:lnTo>
                    <a:pt x="3405" y="2706"/>
                  </a:lnTo>
                  <a:lnTo>
                    <a:pt x="3407" y="2711"/>
                  </a:lnTo>
                  <a:lnTo>
                    <a:pt x="3409" y="2716"/>
                  </a:lnTo>
                  <a:lnTo>
                    <a:pt x="3409" y="2720"/>
                  </a:lnTo>
                  <a:lnTo>
                    <a:pt x="3407" y="2722"/>
                  </a:lnTo>
                  <a:lnTo>
                    <a:pt x="3408" y="2724"/>
                  </a:lnTo>
                  <a:lnTo>
                    <a:pt x="3408" y="2726"/>
                  </a:lnTo>
                  <a:lnTo>
                    <a:pt x="3408" y="2728"/>
                  </a:lnTo>
                  <a:lnTo>
                    <a:pt x="3407" y="2729"/>
                  </a:lnTo>
                  <a:close/>
                  <a:moveTo>
                    <a:pt x="3485" y="2712"/>
                  </a:moveTo>
                  <a:lnTo>
                    <a:pt x="3487" y="2711"/>
                  </a:lnTo>
                  <a:lnTo>
                    <a:pt x="3488" y="2709"/>
                  </a:lnTo>
                  <a:lnTo>
                    <a:pt x="3490" y="2706"/>
                  </a:lnTo>
                  <a:lnTo>
                    <a:pt x="3490" y="2704"/>
                  </a:lnTo>
                  <a:lnTo>
                    <a:pt x="3490" y="2703"/>
                  </a:lnTo>
                  <a:lnTo>
                    <a:pt x="3490" y="2702"/>
                  </a:lnTo>
                  <a:lnTo>
                    <a:pt x="3489" y="2700"/>
                  </a:lnTo>
                  <a:lnTo>
                    <a:pt x="3488" y="2699"/>
                  </a:lnTo>
                  <a:lnTo>
                    <a:pt x="3487" y="2700"/>
                  </a:lnTo>
                  <a:lnTo>
                    <a:pt x="3485" y="2703"/>
                  </a:lnTo>
                  <a:lnTo>
                    <a:pt x="3483" y="2710"/>
                  </a:lnTo>
                  <a:lnTo>
                    <a:pt x="3484" y="2711"/>
                  </a:lnTo>
                  <a:lnTo>
                    <a:pt x="3484" y="2712"/>
                  </a:lnTo>
                  <a:lnTo>
                    <a:pt x="3485" y="2712"/>
                  </a:lnTo>
                  <a:close/>
                  <a:moveTo>
                    <a:pt x="3500" y="2719"/>
                  </a:moveTo>
                  <a:lnTo>
                    <a:pt x="3501" y="2723"/>
                  </a:lnTo>
                  <a:lnTo>
                    <a:pt x="3502" y="2722"/>
                  </a:lnTo>
                  <a:lnTo>
                    <a:pt x="3504" y="2720"/>
                  </a:lnTo>
                  <a:lnTo>
                    <a:pt x="3504" y="2718"/>
                  </a:lnTo>
                  <a:lnTo>
                    <a:pt x="3504" y="2716"/>
                  </a:lnTo>
                  <a:lnTo>
                    <a:pt x="3503" y="2715"/>
                  </a:lnTo>
                  <a:lnTo>
                    <a:pt x="3502" y="2714"/>
                  </a:lnTo>
                  <a:lnTo>
                    <a:pt x="3502" y="2712"/>
                  </a:lnTo>
                  <a:lnTo>
                    <a:pt x="3502" y="2709"/>
                  </a:lnTo>
                  <a:lnTo>
                    <a:pt x="3502" y="2706"/>
                  </a:lnTo>
                  <a:lnTo>
                    <a:pt x="3500" y="2704"/>
                  </a:lnTo>
                  <a:lnTo>
                    <a:pt x="3499" y="2704"/>
                  </a:lnTo>
                  <a:lnTo>
                    <a:pt x="3498" y="2708"/>
                  </a:lnTo>
                  <a:lnTo>
                    <a:pt x="3497" y="2710"/>
                  </a:lnTo>
                  <a:lnTo>
                    <a:pt x="3497" y="2712"/>
                  </a:lnTo>
                  <a:lnTo>
                    <a:pt x="3497" y="2713"/>
                  </a:lnTo>
                  <a:lnTo>
                    <a:pt x="3499" y="2715"/>
                  </a:lnTo>
                  <a:lnTo>
                    <a:pt x="3500" y="2719"/>
                  </a:lnTo>
                  <a:close/>
                  <a:moveTo>
                    <a:pt x="3101" y="3413"/>
                  </a:moveTo>
                  <a:lnTo>
                    <a:pt x="3102" y="3412"/>
                  </a:lnTo>
                  <a:lnTo>
                    <a:pt x="3107" y="3407"/>
                  </a:lnTo>
                  <a:lnTo>
                    <a:pt x="3108" y="3405"/>
                  </a:lnTo>
                  <a:lnTo>
                    <a:pt x="3110" y="3403"/>
                  </a:lnTo>
                  <a:lnTo>
                    <a:pt x="3111" y="3402"/>
                  </a:lnTo>
                  <a:lnTo>
                    <a:pt x="3112" y="3401"/>
                  </a:lnTo>
                  <a:lnTo>
                    <a:pt x="3111" y="3401"/>
                  </a:lnTo>
                  <a:lnTo>
                    <a:pt x="3109" y="3401"/>
                  </a:lnTo>
                  <a:lnTo>
                    <a:pt x="3100" y="3412"/>
                  </a:lnTo>
                  <a:lnTo>
                    <a:pt x="3100" y="3414"/>
                  </a:lnTo>
                  <a:lnTo>
                    <a:pt x="3100" y="3414"/>
                  </a:lnTo>
                  <a:lnTo>
                    <a:pt x="3101" y="3414"/>
                  </a:lnTo>
                  <a:lnTo>
                    <a:pt x="3101" y="3413"/>
                  </a:lnTo>
                  <a:close/>
                  <a:moveTo>
                    <a:pt x="3373" y="3304"/>
                  </a:moveTo>
                  <a:lnTo>
                    <a:pt x="3370" y="3305"/>
                  </a:lnTo>
                  <a:lnTo>
                    <a:pt x="3369" y="3304"/>
                  </a:lnTo>
                  <a:lnTo>
                    <a:pt x="3367" y="3304"/>
                  </a:lnTo>
                  <a:lnTo>
                    <a:pt x="3364" y="3306"/>
                  </a:lnTo>
                  <a:lnTo>
                    <a:pt x="3374" y="3305"/>
                  </a:lnTo>
                  <a:lnTo>
                    <a:pt x="3380" y="3306"/>
                  </a:lnTo>
                  <a:lnTo>
                    <a:pt x="3380" y="3305"/>
                  </a:lnTo>
                  <a:lnTo>
                    <a:pt x="3380" y="3303"/>
                  </a:lnTo>
                  <a:lnTo>
                    <a:pt x="3380" y="3300"/>
                  </a:lnTo>
                  <a:lnTo>
                    <a:pt x="3380" y="3297"/>
                  </a:lnTo>
                  <a:lnTo>
                    <a:pt x="3379" y="3297"/>
                  </a:lnTo>
                  <a:lnTo>
                    <a:pt x="3376" y="3302"/>
                  </a:lnTo>
                  <a:lnTo>
                    <a:pt x="3373" y="3304"/>
                  </a:lnTo>
                  <a:close/>
                  <a:moveTo>
                    <a:pt x="6920" y="3015"/>
                  </a:moveTo>
                  <a:lnTo>
                    <a:pt x="6921" y="3012"/>
                  </a:lnTo>
                  <a:lnTo>
                    <a:pt x="6922" y="3003"/>
                  </a:lnTo>
                  <a:lnTo>
                    <a:pt x="6922" y="2998"/>
                  </a:lnTo>
                  <a:lnTo>
                    <a:pt x="6920" y="2995"/>
                  </a:lnTo>
                  <a:lnTo>
                    <a:pt x="6915" y="2989"/>
                  </a:lnTo>
                  <a:lnTo>
                    <a:pt x="6912" y="2986"/>
                  </a:lnTo>
                  <a:lnTo>
                    <a:pt x="6909" y="2982"/>
                  </a:lnTo>
                  <a:lnTo>
                    <a:pt x="6908" y="2978"/>
                  </a:lnTo>
                  <a:lnTo>
                    <a:pt x="6908" y="2974"/>
                  </a:lnTo>
                  <a:lnTo>
                    <a:pt x="6909" y="2970"/>
                  </a:lnTo>
                  <a:lnTo>
                    <a:pt x="6911" y="2967"/>
                  </a:lnTo>
                  <a:lnTo>
                    <a:pt x="6913" y="2965"/>
                  </a:lnTo>
                  <a:lnTo>
                    <a:pt x="6915" y="2964"/>
                  </a:lnTo>
                  <a:lnTo>
                    <a:pt x="6914" y="2975"/>
                  </a:lnTo>
                  <a:lnTo>
                    <a:pt x="6915" y="2980"/>
                  </a:lnTo>
                  <a:lnTo>
                    <a:pt x="6918" y="2987"/>
                  </a:lnTo>
                  <a:lnTo>
                    <a:pt x="6920" y="2988"/>
                  </a:lnTo>
                  <a:lnTo>
                    <a:pt x="6922" y="2990"/>
                  </a:lnTo>
                  <a:lnTo>
                    <a:pt x="6925" y="2992"/>
                  </a:lnTo>
                  <a:lnTo>
                    <a:pt x="6926" y="2995"/>
                  </a:lnTo>
                  <a:lnTo>
                    <a:pt x="6927" y="2998"/>
                  </a:lnTo>
                  <a:lnTo>
                    <a:pt x="6925" y="3003"/>
                  </a:lnTo>
                  <a:lnTo>
                    <a:pt x="6925" y="3006"/>
                  </a:lnTo>
                  <a:lnTo>
                    <a:pt x="6928" y="3002"/>
                  </a:lnTo>
                  <a:lnTo>
                    <a:pt x="6930" y="3000"/>
                  </a:lnTo>
                  <a:lnTo>
                    <a:pt x="6930" y="2996"/>
                  </a:lnTo>
                  <a:lnTo>
                    <a:pt x="6931" y="2992"/>
                  </a:lnTo>
                  <a:lnTo>
                    <a:pt x="6931" y="2990"/>
                  </a:lnTo>
                  <a:lnTo>
                    <a:pt x="6932" y="2985"/>
                  </a:lnTo>
                  <a:lnTo>
                    <a:pt x="6933" y="2984"/>
                  </a:lnTo>
                  <a:lnTo>
                    <a:pt x="6933" y="2977"/>
                  </a:lnTo>
                  <a:lnTo>
                    <a:pt x="6931" y="2971"/>
                  </a:lnTo>
                  <a:lnTo>
                    <a:pt x="6928" y="2966"/>
                  </a:lnTo>
                  <a:lnTo>
                    <a:pt x="6918" y="2950"/>
                  </a:lnTo>
                  <a:lnTo>
                    <a:pt x="6915" y="2944"/>
                  </a:lnTo>
                  <a:lnTo>
                    <a:pt x="6914" y="2939"/>
                  </a:lnTo>
                  <a:lnTo>
                    <a:pt x="6915" y="2938"/>
                  </a:lnTo>
                  <a:lnTo>
                    <a:pt x="6917" y="2940"/>
                  </a:lnTo>
                  <a:lnTo>
                    <a:pt x="6922" y="2950"/>
                  </a:lnTo>
                  <a:lnTo>
                    <a:pt x="6923" y="2952"/>
                  </a:lnTo>
                  <a:lnTo>
                    <a:pt x="6930" y="2960"/>
                  </a:lnTo>
                  <a:lnTo>
                    <a:pt x="6931" y="2962"/>
                  </a:lnTo>
                  <a:lnTo>
                    <a:pt x="6935" y="2970"/>
                  </a:lnTo>
                  <a:lnTo>
                    <a:pt x="6936" y="2971"/>
                  </a:lnTo>
                  <a:lnTo>
                    <a:pt x="6939" y="2975"/>
                  </a:lnTo>
                  <a:lnTo>
                    <a:pt x="6939" y="2978"/>
                  </a:lnTo>
                  <a:lnTo>
                    <a:pt x="6938" y="2986"/>
                  </a:lnTo>
                  <a:lnTo>
                    <a:pt x="6937" y="2989"/>
                  </a:lnTo>
                  <a:lnTo>
                    <a:pt x="6937" y="2990"/>
                  </a:lnTo>
                  <a:lnTo>
                    <a:pt x="6935" y="2991"/>
                  </a:lnTo>
                  <a:lnTo>
                    <a:pt x="6934" y="2992"/>
                  </a:lnTo>
                  <a:lnTo>
                    <a:pt x="6933" y="2994"/>
                  </a:lnTo>
                  <a:lnTo>
                    <a:pt x="6933" y="2996"/>
                  </a:lnTo>
                  <a:lnTo>
                    <a:pt x="6934" y="2999"/>
                  </a:lnTo>
                  <a:lnTo>
                    <a:pt x="6934" y="3003"/>
                  </a:lnTo>
                  <a:lnTo>
                    <a:pt x="6932" y="3005"/>
                  </a:lnTo>
                  <a:lnTo>
                    <a:pt x="6929" y="3007"/>
                  </a:lnTo>
                  <a:lnTo>
                    <a:pt x="6927" y="3010"/>
                  </a:lnTo>
                  <a:lnTo>
                    <a:pt x="6928" y="3014"/>
                  </a:lnTo>
                  <a:lnTo>
                    <a:pt x="6930" y="3017"/>
                  </a:lnTo>
                  <a:lnTo>
                    <a:pt x="6934" y="3018"/>
                  </a:lnTo>
                  <a:lnTo>
                    <a:pt x="6937" y="3018"/>
                  </a:lnTo>
                  <a:lnTo>
                    <a:pt x="6943" y="3015"/>
                  </a:lnTo>
                  <a:lnTo>
                    <a:pt x="6946" y="3013"/>
                  </a:lnTo>
                  <a:lnTo>
                    <a:pt x="6948" y="3011"/>
                  </a:lnTo>
                  <a:lnTo>
                    <a:pt x="6949" y="3007"/>
                  </a:lnTo>
                  <a:lnTo>
                    <a:pt x="6950" y="3002"/>
                  </a:lnTo>
                  <a:lnTo>
                    <a:pt x="6948" y="2998"/>
                  </a:lnTo>
                  <a:lnTo>
                    <a:pt x="6946" y="2995"/>
                  </a:lnTo>
                  <a:lnTo>
                    <a:pt x="6943" y="2991"/>
                  </a:lnTo>
                  <a:lnTo>
                    <a:pt x="6943" y="2987"/>
                  </a:lnTo>
                  <a:lnTo>
                    <a:pt x="6946" y="2984"/>
                  </a:lnTo>
                  <a:lnTo>
                    <a:pt x="6948" y="2984"/>
                  </a:lnTo>
                  <a:lnTo>
                    <a:pt x="6947" y="2981"/>
                  </a:lnTo>
                  <a:lnTo>
                    <a:pt x="6949" y="2981"/>
                  </a:lnTo>
                  <a:lnTo>
                    <a:pt x="6950" y="2981"/>
                  </a:lnTo>
                  <a:lnTo>
                    <a:pt x="6952" y="2984"/>
                  </a:lnTo>
                  <a:lnTo>
                    <a:pt x="6953" y="2987"/>
                  </a:lnTo>
                  <a:lnTo>
                    <a:pt x="6954" y="2989"/>
                  </a:lnTo>
                  <a:lnTo>
                    <a:pt x="6954" y="2991"/>
                  </a:lnTo>
                  <a:lnTo>
                    <a:pt x="6953" y="2992"/>
                  </a:lnTo>
                  <a:lnTo>
                    <a:pt x="6953" y="2993"/>
                  </a:lnTo>
                  <a:lnTo>
                    <a:pt x="6954" y="2998"/>
                  </a:lnTo>
                  <a:lnTo>
                    <a:pt x="6955" y="2999"/>
                  </a:lnTo>
                  <a:lnTo>
                    <a:pt x="6954" y="3005"/>
                  </a:lnTo>
                  <a:lnTo>
                    <a:pt x="6953" y="3010"/>
                  </a:lnTo>
                  <a:lnTo>
                    <a:pt x="6950" y="3019"/>
                  </a:lnTo>
                  <a:lnTo>
                    <a:pt x="6955" y="3020"/>
                  </a:lnTo>
                  <a:lnTo>
                    <a:pt x="6961" y="3023"/>
                  </a:lnTo>
                  <a:lnTo>
                    <a:pt x="6967" y="3025"/>
                  </a:lnTo>
                  <a:lnTo>
                    <a:pt x="6971" y="3020"/>
                  </a:lnTo>
                  <a:lnTo>
                    <a:pt x="6971" y="3018"/>
                  </a:lnTo>
                  <a:lnTo>
                    <a:pt x="6970" y="3015"/>
                  </a:lnTo>
                  <a:lnTo>
                    <a:pt x="6970" y="3013"/>
                  </a:lnTo>
                  <a:lnTo>
                    <a:pt x="6971" y="3012"/>
                  </a:lnTo>
                  <a:lnTo>
                    <a:pt x="6972" y="3011"/>
                  </a:lnTo>
                  <a:lnTo>
                    <a:pt x="6973" y="3010"/>
                  </a:lnTo>
                  <a:lnTo>
                    <a:pt x="6975" y="3007"/>
                  </a:lnTo>
                  <a:lnTo>
                    <a:pt x="6976" y="3004"/>
                  </a:lnTo>
                  <a:lnTo>
                    <a:pt x="6976" y="3001"/>
                  </a:lnTo>
                  <a:lnTo>
                    <a:pt x="6975" y="2993"/>
                  </a:lnTo>
                  <a:lnTo>
                    <a:pt x="6975" y="2989"/>
                  </a:lnTo>
                  <a:lnTo>
                    <a:pt x="6975" y="2986"/>
                  </a:lnTo>
                  <a:lnTo>
                    <a:pt x="6975" y="2983"/>
                  </a:lnTo>
                  <a:lnTo>
                    <a:pt x="6974" y="2979"/>
                  </a:lnTo>
                  <a:lnTo>
                    <a:pt x="6972" y="2978"/>
                  </a:lnTo>
                  <a:lnTo>
                    <a:pt x="6971" y="2976"/>
                  </a:lnTo>
                  <a:lnTo>
                    <a:pt x="6970" y="2974"/>
                  </a:lnTo>
                  <a:lnTo>
                    <a:pt x="6970" y="2972"/>
                  </a:lnTo>
                  <a:lnTo>
                    <a:pt x="6971" y="2970"/>
                  </a:lnTo>
                  <a:lnTo>
                    <a:pt x="6972" y="2971"/>
                  </a:lnTo>
                  <a:lnTo>
                    <a:pt x="6975" y="2973"/>
                  </a:lnTo>
                  <a:lnTo>
                    <a:pt x="6977" y="2975"/>
                  </a:lnTo>
                  <a:lnTo>
                    <a:pt x="6978" y="2975"/>
                  </a:lnTo>
                  <a:lnTo>
                    <a:pt x="6977" y="2972"/>
                  </a:lnTo>
                  <a:lnTo>
                    <a:pt x="6976" y="2967"/>
                  </a:lnTo>
                  <a:lnTo>
                    <a:pt x="6975" y="2965"/>
                  </a:lnTo>
                  <a:lnTo>
                    <a:pt x="6974" y="2963"/>
                  </a:lnTo>
                  <a:lnTo>
                    <a:pt x="6971" y="2959"/>
                  </a:lnTo>
                  <a:lnTo>
                    <a:pt x="6970" y="2957"/>
                  </a:lnTo>
                  <a:lnTo>
                    <a:pt x="6970" y="2955"/>
                  </a:lnTo>
                  <a:lnTo>
                    <a:pt x="6969" y="2953"/>
                  </a:lnTo>
                  <a:lnTo>
                    <a:pt x="6968" y="2951"/>
                  </a:lnTo>
                  <a:lnTo>
                    <a:pt x="6968" y="2949"/>
                  </a:lnTo>
                  <a:lnTo>
                    <a:pt x="6967" y="2945"/>
                  </a:lnTo>
                  <a:lnTo>
                    <a:pt x="6964" y="2937"/>
                  </a:lnTo>
                  <a:lnTo>
                    <a:pt x="6967" y="2938"/>
                  </a:lnTo>
                  <a:lnTo>
                    <a:pt x="6967" y="2936"/>
                  </a:lnTo>
                  <a:lnTo>
                    <a:pt x="6966" y="2934"/>
                  </a:lnTo>
                  <a:lnTo>
                    <a:pt x="6964" y="2934"/>
                  </a:lnTo>
                  <a:lnTo>
                    <a:pt x="6964" y="2931"/>
                  </a:lnTo>
                  <a:lnTo>
                    <a:pt x="6964" y="2925"/>
                  </a:lnTo>
                  <a:lnTo>
                    <a:pt x="6963" y="2921"/>
                  </a:lnTo>
                  <a:lnTo>
                    <a:pt x="6962" y="2919"/>
                  </a:lnTo>
                  <a:lnTo>
                    <a:pt x="6958" y="2917"/>
                  </a:lnTo>
                  <a:lnTo>
                    <a:pt x="6957" y="2915"/>
                  </a:lnTo>
                  <a:lnTo>
                    <a:pt x="6956" y="2912"/>
                  </a:lnTo>
                  <a:lnTo>
                    <a:pt x="6955" y="2911"/>
                  </a:lnTo>
                  <a:lnTo>
                    <a:pt x="6946" y="2904"/>
                  </a:lnTo>
                  <a:lnTo>
                    <a:pt x="6941" y="2900"/>
                  </a:lnTo>
                  <a:lnTo>
                    <a:pt x="6940" y="2895"/>
                  </a:lnTo>
                  <a:lnTo>
                    <a:pt x="6915" y="2874"/>
                  </a:lnTo>
                  <a:lnTo>
                    <a:pt x="6910" y="2871"/>
                  </a:lnTo>
                  <a:lnTo>
                    <a:pt x="6906" y="2870"/>
                  </a:lnTo>
                  <a:lnTo>
                    <a:pt x="6900" y="2870"/>
                  </a:lnTo>
                  <a:lnTo>
                    <a:pt x="6896" y="2874"/>
                  </a:lnTo>
                  <a:lnTo>
                    <a:pt x="6892" y="2879"/>
                  </a:lnTo>
                  <a:lnTo>
                    <a:pt x="6889" y="2882"/>
                  </a:lnTo>
                  <a:lnTo>
                    <a:pt x="6883" y="2882"/>
                  </a:lnTo>
                  <a:lnTo>
                    <a:pt x="6882" y="2883"/>
                  </a:lnTo>
                  <a:lnTo>
                    <a:pt x="6881" y="2884"/>
                  </a:lnTo>
                  <a:lnTo>
                    <a:pt x="6880" y="2887"/>
                  </a:lnTo>
                  <a:lnTo>
                    <a:pt x="6879" y="2889"/>
                  </a:lnTo>
                  <a:lnTo>
                    <a:pt x="6877" y="2890"/>
                  </a:lnTo>
                  <a:lnTo>
                    <a:pt x="6870" y="2893"/>
                  </a:lnTo>
                  <a:lnTo>
                    <a:pt x="6872" y="2896"/>
                  </a:lnTo>
                  <a:lnTo>
                    <a:pt x="6875" y="2899"/>
                  </a:lnTo>
                  <a:lnTo>
                    <a:pt x="6877" y="2902"/>
                  </a:lnTo>
                  <a:lnTo>
                    <a:pt x="6879" y="2903"/>
                  </a:lnTo>
                  <a:lnTo>
                    <a:pt x="6888" y="2900"/>
                  </a:lnTo>
                  <a:lnTo>
                    <a:pt x="6891" y="2900"/>
                  </a:lnTo>
                  <a:lnTo>
                    <a:pt x="6888" y="2904"/>
                  </a:lnTo>
                  <a:lnTo>
                    <a:pt x="6865" y="2911"/>
                  </a:lnTo>
                  <a:lnTo>
                    <a:pt x="6863" y="2913"/>
                  </a:lnTo>
                  <a:lnTo>
                    <a:pt x="6865" y="2918"/>
                  </a:lnTo>
                  <a:lnTo>
                    <a:pt x="6867" y="2920"/>
                  </a:lnTo>
                  <a:lnTo>
                    <a:pt x="6871" y="2919"/>
                  </a:lnTo>
                  <a:lnTo>
                    <a:pt x="6874" y="2921"/>
                  </a:lnTo>
                  <a:lnTo>
                    <a:pt x="6875" y="2919"/>
                  </a:lnTo>
                  <a:lnTo>
                    <a:pt x="6878" y="2917"/>
                  </a:lnTo>
                  <a:lnTo>
                    <a:pt x="6881" y="2915"/>
                  </a:lnTo>
                  <a:lnTo>
                    <a:pt x="6881" y="2911"/>
                  </a:lnTo>
                  <a:lnTo>
                    <a:pt x="6881" y="2909"/>
                  </a:lnTo>
                  <a:lnTo>
                    <a:pt x="6882" y="2908"/>
                  </a:lnTo>
                  <a:lnTo>
                    <a:pt x="6883" y="2909"/>
                  </a:lnTo>
                  <a:lnTo>
                    <a:pt x="6884" y="2911"/>
                  </a:lnTo>
                  <a:lnTo>
                    <a:pt x="6885" y="2913"/>
                  </a:lnTo>
                  <a:lnTo>
                    <a:pt x="6889" y="2913"/>
                  </a:lnTo>
                  <a:lnTo>
                    <a:pt x="6890" y="2915"/>
                  </a:lnTo>
                  <a:lnTo>
                    <a:pt x="6887" y="2918"/>
                  </a:lnTo>
                  <a:lnTo>
                    <a:pt x="6874" y="2924"/>
                  </a:lnTo>
                  <a:lnTo>
                    <a:pt x="6871" y="2927"/>
                  </a:lnTo>
                  <a:lnTo>
                    <a:pt x="6868" y="2930"/>
                  </a:lnTo>
                  <a:lnTo>
                    <a:pt x="6867" y="2933"/>
                  </a:lnTo>
                  <a:lnTo>
                    <a:pt x="6870" y="2939"/>
                  </a:lnTo>
                  <a:lnTo>
                    <a:pt x="6872" y="2939"/>
                  </a:lnTo>
                  <a:lnTo>
                    <a:pt x="6875" y="2933"/>
                  </a:lnTo>
                  <a:lnTo>
                    <a:pt x="6877" y="2931"/>
                  </a:lnTo>
                  <a:lnTo>
                    <a:pt x="6883" y="2930"/>
                  </a:lnTo>
                  <a:lnTo>
                    <a:pt x="6888" y="2926"/>
                  </a:lnTo>
                  <a:lnTo>
                    <a:pt x="6890" y="2926"/>
                  </a:lnTo>
                  <a:lnTo>
                    <a:pt x="6890" y="2927"/>
                  </a:lnTo>
                  <a:lnTo>
                    <a:pt x="6888" y="2929"/>
                  </a:lnTo>
                  <a:lnTo>
                    <a:pt x="6882" y="2933"/>
                  </a:lnTo>
                  <a:lnTo>
                    <a:pt x="6881" y="2933"/>
                  </a:lnTo>
                  <a:lnTo>
                    <a:pt x="6880" y="2933"/>
                  </a:lnTo>
                  <a:lnTo>
                    <a:pt x="6879" y="2932"/>
                  </a:lnTo>
                  <a:lnTo>
                    <a:pt x="6879" y="2934"/>
                  </a:lnTo>
                  <a:lnTo>
                    <a:pt x="6879" y="2935"/>
                  </a:lnTo>
                  <a:lnTo>
                    <a:pt x="6880" y="2939"/>
                  </a:lnTo>
                  <a:lnTo>
                    <a:pt x="6880" y="2940"/>
                  </a:lnTo>
                  <a:lnTo>
                    <a:pt x="6880" y="2941"/>
                  </a:lnTo>
                  <a:lnTo>
                    <a:pt x="6875" y="2942"/>
                  </a:lnTo>
                  <a:lnTo>
                    <a:pt x="6874" y="2943"/>
                  </a:lnTo>
                  <a:lnTo>
                    <a:pt x="6874" y="2943"/>
                  </a:lnTo>
                  <a:lnTo>
                    <a:pt x="6874" y="2944"/>
                  </a:lnTo>
                  <a:lnTo>
                    <a:pt x="6873" y="2946"/>
                  </a:lnTo>
                  <a:lnTo>
                    <a:pt x="6873" y="2949"/>
                  </a:lnTo>
                  <a:lnTo>
                    <a:pt x="6874" y="2952"/>
                  </a:lnTo>
                  <a:lnTo>
                    <a:pt x="6875" y="2955"/>
                  </a:lnTo>
                  <a:lnTo>
                    <a:pt x="6877" y="2958"/>
                  </a:lnTo>
                  <a:lnTo>
                    <a:pt x="6880" y="2958"/>
                  </a:lnTo>
                  <a:lnTo>
                    <a:pt x="6886" y="2957"/>
                  </a:lnTo>
                  <a:lnTo>
                    <a:pt x="6888" y="2959"/>
                  </a:lnTo>
                  <a:lnTo>
                    <a:pt x="6888" y="2968"/>
                  </a:lnTo>
                  <a:lnTo>
                    <a:pt x="6888" y="2969"/>
                  </a:lnTo>
                  <a:lnTo>
                    <a:pt x="6886" y="2970"/>
                  </a:lnTo>
                  <a:lnTo>
                    <a:pt x="6884" y="2970"/>
                  </a:lnTo>
                  <a:lnTo>
                    <a:pt x="6884" y="2972"/>
                  </a:lnTo>
                  <a:lnTo>
                    <a:pt x="6883" y="2976"/>
                  </a:lnTo>
                  <a:lnTo>
                    <a:pt x="6882" y="2978"/>
                  </a:lnTo>
                  <a:lnTo>
                    <a:pt x="6874" y="2991"/>
                  </a:lnTo>
                  <a:lnTo>
                    <a:pt x="6874" y="2994"/>
                  </a:lnTo>
                  <a:lnTo>
                    <a:pt x="6877" y="2997"/>
                  </a:lnTo>
                  <a:lnTo>
                    <a:pt x="6881" y="3000"/>
                  </a:lnTo>
                  <a:lnTo>
                    <a:pt x="6888" y="3003"/>
                  </a:lnTo>
                  <a:lnTo>
                    <a:pt x="6889" y="3004"/>
                  </a:lnTo>
                  <a:lnTo>
                    <a:pt x="6891" y="3006"/>
                  </a:lnTo>
                  <a:lnTo>
                    <a:pt x="6891" y="3007"/>
                  </a:lnTo>
                  <a:lnTo>
                    <a:pt x="6897" y="3011"/>
                  </a:lnTo>
                  <a:lnTo>
                    <a:pt x="6901" y="3012"/>
                  </a:lnTo>
                  <a:lnTo>
                    <a:pt x="6907" y="3012"/>
                  </a:lnTo>
                  <a:lnTo>
                    <a:pt x="6914" y="3016"/>
                  </a:lnTo>
                  <a:lnTo>
                    <a:pt x="6917" y="3017"/>
                  </a:lnTo>
                  <a:lnTo>
                    <a:pt x="6920" y="3015"/>
                  </a:lnTo>
                  <a:close/>
                  <a:moveTo>
                    <a:pt x="3139" y="3386"/>
                  </a:moveTo>
                  <a:lnTo>
                    <a:pt x="3139" y="3385"/>
                  </a:lnTo>
                  <a:lnTo>
                    <a:pt x="3135" y="3385"/>
                  </a:lnTo>
                  <a:lnTo>
                    <a:pt x="3126" y="3389"/>
                  </a:lnTo>
                  <a:lnTo>
                    <a:pt x="3117" y="3394"/>
                  </a:lnTo>
                  <a:lnTo>
                    <a:pt x="3115" y="3397"/>
                  </a:lnTo>
                  <a:lnTo>
                    <a:pt x="3114" y="3399"/>
                  </a:lnTo>
                  <a:lnTo>
                    <a:pt x="3116" y="3396"/>
                  </a:lnTo>
                  <a:lnTo>
                    <a:pt x="3138" y="3386"/>
                  </a:lnTo>
                  <a:lnTo>
                    <a:pt x="3139" y="3386"/>
                  </a:lnTo>
                  <a:close/>
                  <a:moveTo>
                    <a:pt x="6654" y="3012"/>
                  </a:moveTo>
                  <a:lnTo>
                    <a:pt x="6658" y="3013"/>
                  </a:lnTo>
                  <a:lnTo>
                    <a:pt x="6664" y="3008"/>
                  </a:lnTo>
                  <a:lnTo>
                    <a:pt x="6662" y="3003"/>
                  </a:lnTo>
                  <a:lnTo>
                    <a:pt x="6658" y="2997"/>
                  </a:lnTo>
                  <a:lnTo>
                    <a:pt x="6658" y="2991"/>
                  </a:lnTo>
                  <a:lnTo>
                    <a:pt x="6661" y="2994"/>
                  </a:lnTo>
                  <a:lnTo>
                    <a:pt x="6666" y="2998"/>
                  </a:lnTo>
                  <a:lnTo>
                    <a:pt x="6670" y="2999"/>
                  </a:lnTo>
                  <a:lnTo>
                    <a:pt x="6673" y="2996"/>
                  </a:lnTo>
                  <a:lnTo>
                    <a:pt x="6674" y="2993"/>
                  </a:lnTo>
                  <a:lnTo>
                    <a:pt x="6680" y="2986"/>
                  </a:lnTo>
                  <a:lnTo>
                    <a:pt x="6679" y="2983"/>
                  </a:lnTo>
                  <a:lnTo>
                    <a:pt x="6677" y="2980"/>
                  </a:lnTo>
                  <a:lnTo>
                    <a:pt x="6676" y="2981"/>
                  </a:lnTo>
                  <a:lnTo>
                    <a:pt x="6676" y="2983"/>
                  </a:lnTo>
                  <a:lnTo>
                    <a:pt x="6676" y="2985"/>
                  </a:lnTo>
                  <a:lnTo>
                    <a:pt x="6674" y="2986"/>
                  </a:lnTo>
                  <a:lnTo>
                    <a:pt x="6661" y="2990"/>
                  </a:lnTo>
                  <a:lnTo>
                    <a:pt x="6659" y="2990"/>
                  </a:lnTo>
                  <a:lnTo>
                    <a:pt x="6659" y="2989"/>
                  </a:lnTo>
                  <a:lnTo>
                    <a:pt x="6658" y="2987"/>
                  </a:lnTo>
                  <a:lnTo>
                    <a:pt x="6657" y="2986"/>
                  </a:lnTo>
                  <a:lnTo>
                    <a:pt x="6656" y="2985"/>
                  </a:lnTo>
                  <a:lnTo>
                    <a:pt x="6654" y="2985"/>
                  </a:lnTo>
                  <a:lnTo>
                    <a:pt x="6647" y="2986"/>
                  </a:lnTo>
                  <a:lnTo>
                    <a:pt x="6646" y="2987"/>
                  </a:lnTo>
                  <a:lnTo>
                    <a:pt x="6648" y="2991"/>
                  </a:lnTo>
                  <a:lnTo>
                    <a:pt x="6645" y="2990"/>
                  </a:lnTo>
                  <a:lnTo>
                    <a:pt x="6643" y="2988"/>
                  </a:lnTo>
                  <a:lnTo>
                    <a:pt x="6641" y="2987"/>
                  </a:lnTo>
                  <a:lnTo>
                    <a:pt x="6639" y="2989"/>
                  </a:lnTo>
                  <a:lnTo>
                    <a:pt x="6639" y="2991"/>
                  </a:lnTo>
                  <a:lnTo>
                    <a:pt x="6641" y="2995"/>
                  </a:lnTo>
                  <a:lnTo>
                    <a:pt x="6641" y="2997"/>
                  </a:lnTo>
                  <a:lnTo>
                    <a:pt x="6640" y="2997"/>
                  </a:lnTo>
                  <a:lnTo>
                    <a:pt x="6636" y="2998"/>
                  </a:lnTo>
                  <a:lnTo>
                    <a:pt x="6640" y="3004"/>
                  </a:lnTo>
                  <a:lnTo>
                    <a:pt x="6647" y="3009"/>
                  </a:lnTo>
                  <a:lnTo>
                    <a:pt x="6654" y="3012"/>
                  </a:lnTo>
                  <a:close/>
                  <a:moveTo>
                    <a:pt x="6672" y="2974"/>
                  </a:moveTo>
                  <a:lnTo>
                    <a:pt x="6672" y="2976"/>
                  </a:lnTo>
                  <a:lnTo>
                    <a:pt x="6674" y="2977"/>
                  </a:lnTo>
                  <a:lnTo>
                    <a:pt x="6675" y="2977"/>
                  </a:lnTo>
                  <a:lnTo>
                    <a:pt x="6676" y="2977"/>
                  </a:lnTo>
                  <a:lnTo>
                    <a:pt x="6678" y="2978"/>
                  </a:lnTo>
                  <a:lnTo>
                    <a:pt x="6682" y="2982"/>
                  </a:lnTo>
                  <a:lnTo>
                    <a:pt x="6683" y="2983"/>
                  </a:lnTo>
                  <a:lnTo>
                    <a:pt x="6684" y="2983"/>
                  </a:lnTo>
                  <a:lnTo>
                    <a:pt x="6686" y="2984"/>
                  </a:lnTo>
                  <a:lnTo>
                    <a:pt x="6687" y="2985"/>
                  </a:lnTo>
                  <a:lnTo>
                    <a:pt x="6688" y="2984"/>
                  </a:lnTo>
                  <a:lnTo>
                    <a:pt x="6688" y="2982"/>
                  </a:lnTo>
                  <a:lnTo>
                    <a:pt x="6688" y="2977"/>
                  </a:lnTo>
                  <a:lnTo>
                    <a:pt x="6687" y="2974"/>
                  </a:lnTo>
                  <a:lnTo>
                    <a:pt x="6685" y="2965"/>
                  </a:lnTo>
                  <a:lnTo>
                    <a:pt x="6683" y="2965"/>
                  </a:lnTo>
                  <a:lnTo>
                    <a:pt x="6681" y="2967"/>
                  </a:lnTo>
                  <a:lnTo>
                    <a:pt x="6679" y="2967"/>
                  </a:lnTo>
                  <a:lnTo>
                    <a:pt x="6678" y="2965"/>
                  </a:lnTo>
                  <a:lnTo>
                    <a:pt x="6677" y="2962"/>
                  </a:lnTo>
                  <a:lnTo>
                    <a:pt x="6677" y="2960"/>
                  </a:lnTo>
                  <a:lnTo>
                    <a:pt x="6674" y="2959"/>
                  </a:lnTo>
                  <a:lnTo>
                    <a:pt x="6674" y="2961"/>
                  </a:lnTo>
                  <a:lnTo>
                    <a:pt x="6671" y="2966"/>
                  </a:lnTo>
                  <a:lnTo>
                    <a:pt x="6670" y="2967"/>
                  </a:lnTo>
                  <a:lnTo>
                    <a:pt x="6671" y="2969"/>
                  </a:lnTo>
                  <a:lnTo>
                    <a:pt x="6673" y="2970"/>
                  </a:lnTo>
                  <a:lnTo>
                    <a:pt x="6677" y="2971"/>
                  </a:lnTo>
                  <a:lnTo>
                    <a:pt x="6673" y="2973"/>
                  </a:lnTo>
                  <a:lnTo>
                    <a:pt x="6672" y="2974"/>
                  </a:lnTo>
                  <a:close/>
                  <a:moveTo>
                    <a:pt x="6671" y="3059"/>
                  </a:moveTo>
                  <a:lnTo>
                    <a:pt x="6669" y="3060"/>
                  </a:lnTo>
                  <a:lnTo>
                    <a:pt x="6668" y="3062"/>
                  </a:lnTo>
                  <a:lnTo>
                    <a:pt x="6668" y="3066"/>
                  </a:lnTo>
                  <a:lnTo>
                    <a:pt x="6677" y="3067"/>
                  </a:lnTo>
                  <a:lnTo>
                    <a:pt x="6680" y="3067"/>
                  </a:lnTo>
                  <a:lnTo>
                    <a:pt x="6681" y="3065"/>
                  </a:lnTo>
                  <a:lnTo>
                    <a:pt x="6685" y="3062"/>
                  </a:lnTo>
                  <a:lnTo>
                    <a:pt x="6687" y="3061"/>
                  </a:lnTo>
                  <a:lnTo>
                    <a:pt x="6688" y="3060"/>
                  </a:lnTo>
                  <a:lnTo>
                    <a:pt x="6688" y="3056"/>
                  </a:lnTo>
                  <a:lnTo>
                    <a:pt x="6687" y="3053"/>
                  </a:lnTo>
                  <a:lnTo>
                    <a:pt x="6686" y="3050"/>
                  </a:lnTo>
                  <a:lnTo>
                    <a:pt x="6684" y="3049"/>
                  </a:lnTo>
                  <a:lnTo>
                    <a:pt x="6678" y="3047"/>
                  </a:lnTo>
                  <a:lnTo>
                    <a:pt x="6674" y="3047"/>
                  </a:lnTo>
                  <a:lnTo>
                    <a:pt x="6673" y="3049"/>
                  </a:lnTo>
                  <a:lnTo>
                    <a:pt x="6673" y="3052"/>
                  </a:lnTo>
                  <a:lnTo>
                    <a:pt x="6673" y="3056"/>
                  </a:lnTo>
                  <a:lnTo>
                    <a:pt x="6671" y="3059"/>
                  </a:lnTo>
                  <a:close/>
                  <a:moveTo>
                    <a:pt x="6636" y="2961"/>
                  </a:moveTo>
                  <a:lnTo>
                    <a:pt x="6638" y="2956"/>
                  </a:lnTo>
                  <a:lnTo>
                    <a:pt x="6642" y="2953"/>
                  </a:lnTo>
                  <a:lnTo>
                    <a:pt x="6643" y="2951"/>
                  </a:lnTo>
                  <a:lnTo>
                    <a:pt x="6644" y="2946"/>
                  </a:lnTo>
                  <a:lnTo>
                    <a:pt x="6646" y="2944"/>
                  </a:lnTo>
                  <a:lnTo>
                    <a:pt x="6650" y="2945"/>
                  </a:lnTo>
                  <a:lnTo>
                    <a:pt x="6654" y="2939"/>
                  </a:lnTo>
                  <a:lnTo>
                    <a:pt x="6656" y="2940"/>
                  </a:lnTo>
                  <a:lnTo>
                    <a:pt x="6659" y="2942"/>
                  </a:lnTo>
                  <a:lnTo>
                    <a:pt x="6662" y="2943"/>
                  </a:lnTo>
                  <a:lnTo>
                    <a:pt x="6665" y="2942"/>
                  </a:lnTo>
                  <a:lnTo>
                    <a:pt x="6666" y="2938"/>
                  </a:lnTo>
                  <a:lnTo>
                    <a:pt x="6664" y="2934"/>
                  </a:lnTo>
                  <a:lnTo>
                    <a:pt x="6663" y="2929"/>
                  </a:lnTo>
                  <a:lnTo>
                    <a:pt x="6662" y="2928"/>
                  </a:lnTo>
                  <a:lnTo>
                    <a:pt x="6660" y="2925"/>
                  </a:lnTo>
                  <a:lnTo>
                    <a:pt x="6659" y="2922"/>
                  </a:lnTo>
                  <a:lnTo>
                    <a:pt x="6658" y="2920"/>
                  </a:lnTo>
                  <a:lnTo>
                    <a:pt x="6659" y="2913"/>
                  </a:lnTo>
                  <a:lnTo>
                    <a:pt x="6658" y="2910"/>
                  </a:lnTo>
                  <a:lnTo>
                    <a:pt x="6656" y="2910"/>
                  </a:lnTo>
                  <a:lnTo>
                    <a:pt x="6652" y="2912"/>
                  </a:lnTo>
                  <a:lnTo>
                    <a:pt x="6645" y="2911"/>
                  </a:lnTo>
                  <a:lnTo>
                    <a:pt x="6644" y="2912"/>
                  </a:lnTo>
                  <a:lnTo>
                    <a:pt x="6643" y="2914"/>
                  </a:lnTo>
                  <a:lnTo>
                    <a:pt x="6641" y="2917"/>
                  </a:lnTo>
                  <a:lnTo>
                    <a:pt x="6639" y="2920"/>
                  </a:lnTo>
                  <a:lnTo>
                    <a:pt x="6637" y="2922"/>
                  </a:lnTo>
                  <a:lnTo>
                    <a:pt x="6636" y="2923"/>
                  </a:lnTo>
                  <a:lnTo>
                    <a:pt x="6634" y="2924"/>
                  </a:lnTo>
                  <a:lnTo>
                    <a:pt x="6625" y="2924"/>
                  </a:lnTo>
                  <a:lnTo>
                    <a:pt x="6621" y="2925"/>
                  </a:lnTo>
                  <a:lnTo>
                    <a:pt x="6622" y="2929"/>
                  </a:lnTo>
                  <a:lnTo>
                    <a:pt x="6626" y="2931"/>
                  </a:lnTo>
                  <a:lnTo>
                    <a:pt x="6635" y="2929"/>
                  </a:lnTo>
                  <a:lnTo>
                    <a:pt x="6639" y="2929"/>
                  </a:lnTo>
                  <a:lnTo>
                    <a:pt x="6637" y="2932"/>
                  </a:lnTo>
                  <a:lnTo>
                    <a:pt x="6634" y="2934"/>
                  </a:lnTo>
                  <a:lnTo>
                    <a:pt x="6626" y="2936"/>
                  </a:lnTo>
                  <a:lnTo>
                    <a:pt x="6618" y="2941"/>
                  </a:lnTo>
                  <a:lnTo>
                    <a:pt x="6618" y="2942"/>
                  </a:lnTo>
                  <a:lnTo>
                    <a:pt x="6619" y="2944"/>
                  </a:lnTo>
                  <a:lnTo>
                    <a:pt x="6619" y="2946"/>
                  </a:lnTo>
                  <a:lnTo>
                    <a:pt x="6613" y="2962"/>
                  </a:lnTo>
                  <a:lnTo>
                    <a:pt x="6613" y="2971"/>
                  </a:lnTo>
                  <a:lnTo>
                    <a:pt x="6619" y="2974"/>
                  </a:lnTo>
                  <a:lnTo>
                    <a:pt x="6622" y="2973"/>
                  </a:lnTo>
                  <a:lnTo>
                    <a:pt x="6623" y="2973"/>
                  </a:lnTo>
                  <a:lnTo>
                    <a:pt x="6626" y="2976"/>
                  </a:lnTo>
                  <a:lnTo>
                    <a:pt x="6627" y="2975"/>
                  </a:lnTo>
                  <a:lnTo>
                    <a:pt x="6627" y="2973"/>
                  </a:lnTo>
                  <a:lnTo>
                    <a:pt x="6628" y="2972"/>
                  </a:lnTo>
                  <a:lnTo>
                    <a:pt x="6633" y="2970"/>
                  </a:lnTo>
                  <a:lnTo>
                    <a:pt x="6634" y="2969"/>
                  </a:lnTo>
                  <a:lnTo>
                    <a:pt x="6634" y="2967"/>
                  </a:lnTo>
                  <a:lnTo>
                    <a:pt x="6631" y="2966"/>
                  </a:lnTo>
                  <a:lnTo>
                    <a:pt x="6630" y="2964"/>
                  </a:lnTo>
                  <a:lnTo>
                    <a:pt x="6631" y="2961"/>
                  </a:lnTo>
                  <a:lnTo>
                    <a:pt x="6636" y="2961"/>
                  </a:lnTo>
                  <a:close/>
                  <a:moveTo>
                    <a:pt x="6667" y="3055"/>
                  </a:moveTo>
                  <a:lnTo>
                    <a:pt x="6666" y="3052"/>
                  </a:lnTo>
                  <a:lnTo>
                    <a:pt x="6665" y="3049"/>
                  </a:lnTo>
                  <a:lnTo>
                    <a:pt x="6663" y="3045"/>
                  </a:lnTo>
                  <a:lnTo>
                    <a:pt x="6660" y="3047"/>
                  </a:lnTo>
                  <a:lnTo>
                    <a:pt x="6656" y="3048"/>
                  </a:lnTo>
                  <a:lnTo>
                    <a:pt x="6652" y="3048"/>
                  </a:lnTo>
                  <a:lnTo>
                    <a:pt x="6649" y="3047"/>
                  </a:lnTo>
                  <a:lnTo>
                    <a:pt x="6647" y="3049"/>
                  </a:lnTo>
                  <a:lnTo>
                    <a:pt x="6647" y="3050"/>
                  </a:lnTo>
                  <a:lnTo>
                    <a:pt x="6647" y="3051"/>
                  </a:lnTo>
                  <a:lnTo>
                    <a:pt x="6647" y="3053"/>
                  </a:lnTo>
                  <a:lnTo>
                    <a:pt x="6648" y="3053"/>
                  </a:lnTo>
                  <a:lnTo>
                    <a:pt x="6648" y="3053"/>
                  </a:lnTo>
                  <a:lnTo>
                    <a:pt x="6650" y="3054"/>
                  </a:lnTo>
                  <a:lnTo>
                    <a:pt x="6651" y="3055"/>
                  </a:lnTo>
                  <a:lnTo>
                    <a:pt x="6652" y="3057"/>
                  </a:lnTo>
                  <a:lnTo>
                    <a:pt x="6647" y="3061"/>
                  </a:lnTo>
                  <a:lnTo>
                    <a:pt x="6646" y="3069"/>
                  </a:lnTo>
                  <a:lnTo>
                    <a:pt x="6644" y="3071"/>
                  </a:lnTo>
                  <a:lnTo>
                    <a:pt x="6644" y="3073"/>
                  </a:lnTo>
                  <a:lnTo>
                    <a:pt x="6647" y="3072"/>
                  </a:lnTo>
                  <a:lnTo>
                    <a:pt x="6649" y="3068"/>
                  </a:lnTo>
                  <a:lnTo>
                    <a:pt x="6651" y="3066"/>
                  </a:lnTo>
                  <a:lnTo>
                    <a:pt x="6654" y="3066"/>
                  </a:lnTo>
                  <a:lnTo>
                    <a:pt x="6659" y="3068"/>
                  </a:lnTo>
                  <a:lnTo>
                    <a:pt x="6662" y="3068"/>
                  </a:lnTo>
                  <a:lnTo>
                    <a:pt x="6664" y="3066"/>
                  </a:lnTo>
                  <a:lnTo>
                    <a:pt x="6663" y="3059"/>
                  </a:lnTo>
                  <a:lnTo>
                    <a:pt x="6665" y="3057"/>
                  </a:lnTo>
                  <a:lnTo>
                    <a:pt x="6667" y="3055"/>
                  </a:lnTo>
                  <a:close/>
                  <a:moveTo>
                    <a:pt x="6713" y="2789"/>
                  </a:moveTo>
                  <a:lnTo>
                    <a:pt x="6712" y="2788"/>
                  </a:lnTo>
                  <a:lnTo>
                    <a:pt x="6711" y="2789"/>
                  </a:lnTo>
                  <a:lnTo>
                    <a:pt x="6710" y="2788"/>
                  </a:lnTo>
                  <a:lnTo>
                    <a:pt x="6707" y="2788"/>
                  </a:lnTo>
                  <a:lnTo>
                    <a:pt x="6706" y="2787"/>
                  </a:lnTo>
                  <a:lnTo>
                    <a:pt x="6705" y="2786"/>
                  </a:lnTo>
                  <a:lnTo>
                    <a:pt x="6703" y="2784"/>
                  </a:lnTo>
                  <a:lnTo>
                    <a:pt x="6701" y="2782"/>
                  </a:lnTo>
                  <a:lnTo>
                    <a:pt x="6699" y="2779"/>
                  </a:lnTo>
                  <a:lnTo>
                    <a:pt x="6698" y="2778"/>
                  </a:lnTo>
                  <a:lnTo>
                    <a:pt x="6696" y="2777"/>
                  </a:lnTo>
                  <a:lnTo>
                    <a:pt x="6693" y="2777"/>
                  </a:lnTo>
                  <a:lnTo>
                    <a:pt x="6692" y="2777"/>
                  </a:lnTo>
                  <a:lnTo>
                    <a:pt x="6691" y="2775"/>
                  </a:lnTo>
                  <a:lnTo>
                    <a:pt x="6689" y="2774"/>
                  </a:lnTo>
                  <a:lnTo>
                    <a:pt x="6686" y="2773"/>
                  </a:lnTo>
                  <a:lnTo>
                    <a:pt x="6682" y="2770"/>
                  </a:lnTo>
                  <a:lnTo>
                    <a:pt x="6679" y="2767"/>
                  </a:lnTo>
                  <a:lnTo>
                    <a:pt x="6678" y="2764"/>
                  </a:lnTo>
                  <a:lnTo>
                    <a:pt x="6668" y="2759"/>
                  </a:lnTo>
                  <a:lnTo>
                    <a:pt x="6666" y="2759"/>
                  </a:lnTo>
                  <a:lnTo>
                    <a:pt x="6662" y="2761"/>
                  </a:lnTo>
                  <a:lnTo>
                    <a:pt x="6660" y="2761"/>
                  </a:lnTo>
                  <a:lnTo>
                    <a:pt x="6654" y="2757"/>
                  </a:lnTo>
                  <a:lnTo>
                    <a:pt x="6652" y="2761"/>
                  </a:lnTo>
                  <a:lnTo>
                    <a:pt x="6651" y="2764"/>
                  </a:lnTo>
                  <a:lnTo>
                    <a:pt x="6652" y="2766"/>
                  </a:lnTo>
                  <a:lnTo>
                    <a:pt x="6658" y="2771"/>
                  </a:lnTo>
                  <a:lnTo>
                    <a:pt x="6660" y="2774"/>
                  </a:lnTo>
                  <a:lnTo>
                    <a:pt x="6660" y="2776"/>
                  </a:lnTo>
                  <a:lnTo>
                    <a:pt x="6661" y="2779"/>
                  </a:lnTo>
                  <a:lnTo>
                    <a:pt x="6662" y="2782"/>
                  </a:lnTo>
                  <a:lnTo>
                    <a:pt x="6663" y="2785"/>
                  </a:lnTo>
                  <a:lnTo>
                    <a:pt x="6670" y="2792"/>
                  </a:lnTo>
                  <a:lnTo>
                    <a:pt x="6671" y="2794"/>
                  </a:lnTo>
                  <a:lnTo>
                    <a:pt x="6671" y="2796"/>
                  </a:lnTo>
                  <a:lnTo>
                    <a:pt x="6667" y="2800"/>
                  </a:lnTo>
                  <a:lnTo>
                    <a:pt x="6666" y="2801"/>
                  </a:lnTo>
                  <a:lnTo>
                    <a:pt x="6666" y="2804"/>
                  </a:lnTo>
                  <a:lnTo>
                    <a:pt x="6666" y="2806"/>
                  </a:lnTo>
                  <a:lnTo>
                    <a:pt x="6671" y="2817"/>
                  </a:lnTo>
                  <a:lnTo>
                    <a:pt x="6673" y="2821"/>
                  </a:lnTo>
                  <a:lnTo>
                    <a:pt x="6676" y="2822"/>
                  </a:lnTo>
                  <a:lnTo>
                    <a:pt x="6691" y="2820"/>
                  </a:lnTo>
                  <a:lnTo>
                    <a:pt x="6693" y="2819"/>
                  </a:lnTo>
                  <a:lnTo>
                    <a:pt x="6696" y="2815"/>
                  </a:lnTo>
                  <a:lnTo>
                    <a:pt x="6698" y="2814"/>
                  </a:lnTo>
                  <a:lnTo>
                    <a:pt x="6696" y="2812"/>
                  </a:lnTo>
                  <a:lnTo>
                    <a:pt x="6691" y="2809"/>
                  </a:lnTo>
                  <a:lnTo>
                    <a:pt x="6692" y="2805"/>
                  </a:lnTo>
                  <a:lnTo>
                    <a:pt x="6694" y="2806"/>
                  </a:lnTo>
                  <a:lnTo>
                    <a:pt x="6696" y="2808"/>
                  </a:lnTo>
                  <a:lnTo>
                    <a:pt x="6699" y="2809"/>
                  </a:lnTo>
                  <a:lnTo>
                    <a:pt x="6701" y="2809"/>
                  </a:lnTo>
                  <a:lnTo>
                    <a:pt x="6703" y="2808"/>
                  </a:lnTo>
                  <a:lnTo>
                    <a:pt x="6704" y="2806"/>
                  </a:lnTo>
                  <a:lnTo>
                    <a:pt x="6705" y="2803"/>
                  </a:lnTo>
                  <a:lnTo>
                    <a:pt x="6706" y="2801"/>
                  </a:lnTo>
                  <a:lnTo>
                    <a:pt x="6711" y="2799"/>
                  </a:lnTo>
                  <a:lnTo>
                    <a:pt x="6713" y="2796"/>
                  </a:lnTo>
                  <a:lnTo>
                    <a:pt x="6713" y="2795"/>
                  </a:lnTo>
                  <a:lnTo>
                    <a:pt x="6714" y="2794"/>
                  </a:lnTo>
                  <a:lnTo>
                    <a:pt x="6714" y="2793"/>
                  </a:lnTo>
                  <a:lnTo>
                    <a:pt x="6714" y="2791"/>
                  </a:lnTo>
                  <a:lnTo>
                    <a:pt x="6713" y="2789"/>
                  </a:lnTo>
                  <a:close/>
                  <a:moveTo>
                    <a:pt x="6606" y="2973"/>
                  </a:moveTo>
                  <a:lnTo>
                    <a:pt x="6604" y="2975"/>
                  </a:lnTo>
                  <a:lnTo>
                    <a:pt x="6600" y="2980"/>
                  </a:lnTo>
                  <a:lnTo>
                    <a:pt x="6599" y="2982"/>
                  </a:lnTo>
                  <a:lnTo>
                    <a:pt x="6600" y="2986"/>
                  </a:lnTo>
                  <a:lnTo>
                    <a:pt x="6603" y="2989"/>
                  </a:lnTo>
                  <a:lnTo>
                    <a:pt x="6605" y="2991"/>
                  </a:lnTo>
                  <a:lnTo>
                    <a:pt x="6610" y="2993"/>
                  </a:lnTo>
                  <a:lnTo>
                    <a:pt x="6612" y="2988"/>
                  </a:lnTo>
                  <a:lnTo>
                    <a:pt x="6611" y="2981"/>
                  </a:lnTo>
                  <a:lnTo>
                    <a:pt x="6606" y="2973"/>
                  </a:lnTo>
                  <a:close/>
                  <a:moveTo>
                    <a:pt x="6897" y="3013"/>
                  </a:moveTo>
                  <a:lnTo>
                    <a:pt x="6878" y="3004"/>
                  </a:lnTo>
                  <a:lnTo>
                    <a:pt x="6875" y="3002"/>
                  </a:lnTo>
                  <a:lnTo>
                    <a:pt x="6874" y="3005"/>
                  </a:lnTo>
                  <a:lnTo>
                    <a:pt x="6875" y="3009"/>
                  </a:lnTo>
                  <a:lnTo>
                    <a:pt x="6877" y="3013"/>
                  </a:lnTo>
                  <a:lnTo>
                    <a:pt x="6877" y="3013"/>
                  </a:lnTo>
                  <a:lnTo>
                    <a:pt x="6875" y="3014"/>
                  </a:lnTo>
                  <a:lnTo>
                    <a:pt x="6877" y="3017"/>
                  </a:lnTo>
                  <a:lnTo>
                    <a:pt x="6879" y="3020"/>
                  </a:lnTo>
                  <a:lnTo>
                    <a:pt x="6882" y="3028"/>
                  </a:lnTo>
                  <a:lnTo>
                    <a:pt x="6893" y="3048"/>
                  </a:lnTo>
                  <a:lnTo>
                    <a:pt x="6896" y="3051"/>
                  </a:lnTo>
                  <a:lnTo>
                    <a:pt x="6901" y="3052"/>
                  </a:lnTo>
                  <a:lnTo>
                    <a:pt x="6906" y="3056"/>
                  </a:lnTo>
                  <a:lnTo>
                    <a:pt x="6908" y="3056"/>
                  </a:lnTo>
                  <a:lnTo>
                    <a:pt x="6906" y="3053"/>
                  </a:lnTo>
                  <a:lnTo>
                    <a:pt x="6906" y="3051"/>
                  </a:lnTo>
                  <a:lnTo>
                    <a:pt x="6907" y="3048"/>
                  </a:lnTo>
                  <a:lnTo>
                    <a:pt x="6907" y="3044"/>
                  </a:lnTo>
                  <a:lnTo>
                    <a:pt x="6904" y="3043"/>
                  </a:lnTo>
                  <a:lnTo>
                    <a:pt x="6901" y="3040"/>
                  </a:lnTo>
                  <a:lnTo>
                    <a:pt x="6896" y="3035"/>
                  </a:lnTo>
                  <a:lnTo>
                    <a:pt x="6898" y="3034"/>
                  </a:lnTo>
                  <a:lnTo>
                    <a:pt x="6903" y="3036"/>
                  </a:lnTo>
                  <a:lnTo>
                    <a:pt x="6906" y="3036"/>
                  </a:lnTo>
                  <a:lnTo>
                    <a:pt x="6906" y="3030"/>
                  </a:lnTo>
                  <a:lnTo>
                    <a:pt x="6903" y="3023"/>
                  </a:lnTo>
                  <a:lnTo>
                    <a:pt x="6903" y="3022"/>
                  </a:lnTo>
                  <a:lnTo>
                    <a:pt x="6905" y="3022"/>
                  </a:lnTo>
                  <a:lnTo>
                    <a:pt x="6907" y="3023"/>
                  </a:lnTo>
                  <a:lnTo>
                    <a:pt x="6908" y="3025"/>
                  </a:lnTo>
                  <a:lnTo>
                    <a:pt x="6910" y="3027"/>
                  </a:lnTo>
                  <a:lnTo>
                    <a:pt x="6907" y="3020"/>
                  </a:lnTo>
                  <a:lnTo>
                    <a:pt x="6897" y="3013"/>
                  </a:lnTo>
                  <a:close/>
                  <a:moveTo>
                    <a:pt x="6689" y="3071"/>
                  </a:moveTo>
                  <a:lnTo>
                    <a:pt x="6688" y="3068"/>
                  </a:lnTo>
                  <a:lnTo>
                    <a:pt x="6685" y="3067"/>
                  </a:lnTo>
                  <a:lnTo>
                    <a:pt x="6677" y="3070"/>
                  </a:lnTo>
                  <a:lnTo>
                    <a:pt x="6673" y="3069"/>
                  </a:lnTo>
                  <a:lnTo>
                    <a:pt x="6672" y="3069"/>
                  </a:lnTo>
                  <a:lnTo>
                    <a:pt x="6671" y="3072"/>
                  </a:lnTo>
                  <a:lnTo>
                    <a:pt x="6671" y="3076"/>
                  </a:lnTo>
                  <a:lnTo>
                    <a:pt x="6670" y="3078"/>
                  </a:lnTo>
                  <a:lnTo>
                    <a:pt x="6667" y="3081"/>
                  </a:lnTo>
                  <a:lnTo>
                    <a:pt x="6666" y="3083"/>
                  </a:lnTo>
                  <a:lnTo>
                    <a:pt x="6671" y="3084"/>
                  </a:lnTo>
                  <a:lnTo>
                    <a:pt x="6671" y="3086"/>
                  </a:lnTo>
                  <a:lnTo>
                    <a:pt x="6671" y="3091"/>
                  </a:lnTo>
                  <a:lnTo>
                    <a:pt x="6671" y="3092"/>
                  </a:lnTo>
                  <a:lnTo>
                    <a:pt x="6670" y="3093"/>
                  </a:lnTo>
                  <a:lnTo>
                    <a:pt x="6669" y="3093"/>
                  </a:lnTo>
                  <a:lnTo>
                    <a:pt x="6668" y="3094"/>
                  </a:lnTo>
                  <a:lnTo>
                    <a:pt x="6666" y="3097"/>
                  </a:lnTo>
                  <a:lnTo>
                    <a:pt x="6667" y="3097"/>
                  </a:lnTo>
                  <a:lnTo>
                    <a:pt x="6669" y="3096"/>
                  </a:lnTo>
                  <a:lnTo>
                    <a:pt x="6670" y="3097"/>
                  </a:lnTo>
                  <a:lnTo>
                    <a:pt x="6671" y="3098"/>
                  </a:lnTo>
                  <a:lnTo>
                    <a:pt x="6672" y="3102"/>
                  </a:lnTo>
                  <a:lnTo>
                    <a:pt x="6673" y="3103"/>
                  </a:lnTo>
                  <a:lnTo>
                    <a:pt x="6676" y="3107"/>
                  </a:lnTo>
                  <a:lnTo>
                    <a:pt x="6679" y="3109"/>
                  </a:lnTo>
                  <a:lnTo>
                    <a:pt x="6681" y="3110"/>
                  </a:lnTo>
                  <a:lnTo>
                    <a:pt x="6682" y="3108"/>
                  </a:lnTo>
                  <a:lnTo>
                    <a:pt x="6682" y="3104"/>
                  </a:lnTo>
                  <a:lnTo>
                    <a:pt x="6680" y="3097"/>
                  </a:lnTo>
                  <a:lnTo>
                    <a:pt x="6680" y="3091"/>
                  </a:lnTo>
                  <a:lnTo>
                    <a:pt x="6679" y="3089"/>
                  </a:lnTo>
                  <a:lnTo>
                    <a:pt x="6677" y="3086"/>
                  </a:lnTo>
                  <a:lnTo>
                    <a:pt x="6678" y="3086"/>
                  </a:lnTo>
                  <a:lnTo>
                    <a:pt x="6681" y="3086"/>
                  </a:lnTo>
                  <a:lnTo>
                    <a:pt x="6682" y="3086"/>
                  </a:lnTo>
                  <a:lnTo>
                    <a:pt x="6684" y="3085"/>
                  </a:lnTo>
                  <a:lnTo>
                    <a:pt x="6684" y="3085"/>
                  </a:lnTo>
                  <a:lnTo>
                    <a:pt x="6684" y="3084"/>
                  </a:lnTo>
                  <a:lnTo>
                    <a:pt x="6685" y="3082"/>
                  </a:lnTo>
                  <a:lnTo>
                    <a:pt x="6685" y="3081"/>
                  </a:lnTo>
                  <a:lnTo>
                    <a:pt x="6685" y="3080"/>
                  </a:lnTo>
                  <a:lnTo>
                    <a:pt x="6684" y="3079"/>
                  </a:lnTo>
                  <a:lnTo>
                    <a:pt x="6685" y="3079"/>
                  </a:lnTo>
                  <a:lnTo>
                    <a:pt x="6689" y="3077"/>
                  </a:lnTo>
                  <a:lnTo>
                    <a:pt x="6690" y="3076"/>
                  </a:lnTo>
                  <a:lnTo>
                    <a:pt x="6690" y="3075"/>
                  </a:lnTo>
                  <a:lnTo>
                    <a:pt x="6691" y="3074"/>
                  </a:lnTo>
                  <a:lnTo>
                    <a:pt x="6690" y="3073"/>
                  </a:lnTo>
                  <a:lnTo>
                    <a:pt x="6689" y="3071"/>
                  </a:lnTo>
                  <a:close/>
                  <a:moveTo>
                    <a:pt x="6827" y="3162"/>
                  </a:moveTo>
                  <a:lnTo>
                    <a:pt x="6825" y="3160"/>
                  </a:lnTo>
                  <a:lnTo>
                    <a:pt x="6823" y="3159"/>
                  </a:lnTo>
                  <a:lnTo>
                    <a:pt x="6822" y="3159"/>
                  </a:lnTo>
                  <a:lnTo>
                    <a:pt x="6820" y="3159"/>
                  </a:lnTo>
                  <a:lnTo>
                    <a:pt x="6819" y="3157"/>
                  </a:lnTo>
                  <a:lnTo>
                    <a:pt x="6817" y="3156"/>
                  </a:lnTo>
                  <a:lnTo>
                    <a:pt x="6815" y="3155"/>
                  </a:lnTo>
                  <a:lnTo>
                    <a:pt x="6817" y="3153"/>
                  </a:lnTo>
                  <a:lnTo>
                    <a:pt x="6818" y="3153"/>
                  </a:lnTo>
                  <a:lnTo>
                    <a:pt x="6820" y="3153"/>
                  </a:lnTo>
                  <a:lnTo>
                    <a:pt x="6821" y="3153"/>
                  </a:lnTo>
                  <a:lnTo>
                    <a:pt x="6822" y="3152"/>
                  </a:lnTo>
                  <a:lnTo>
                    <a:pt x="6821" y="3150"/>
                  </a:lnTo>
                  <a:lnTo>
                    <a:pt x="6820" y="3148"/>
                  </a:lnTo>
                  <a:lnTo>
                    <a:pt x="6819" y="3146"/>
                  </a:lnTo>
                  <a:lnTo>
                    <a:pt x="6821" y="3146"/>
                  </a:lnTo>
                  <a:lnTo>
                    <a:pt x="6822" y="3146"/>
                  </a:lnTo>
                  <a:lnTo>
                    <a:pt x="6821" y="3144"/>
                  </a:lnTo>
                  <a:lnTo>
                    <a:pt x="6820" y="3142"/>
                  </a:lnTo>
                  <a:lnTo>
                    <a:pt x="6818" y="3140"/>
                  </a:lnTo>
                  <a:lnTo>
                    <a:pt x="6817" y="3141"/>
                  </a:lnTo>
                  <a:lnTo>
                    <a:pt x="6815" y="3142"/>
                  </a:lnTo>
                  <a:lnTo>
                    <a:pt x="6814" y="3142"/>
                  </a:lnTo>
                  <a:lnTo>
                    <a:pt x="6813" y="3140"/>
                  </a:lnTo>
                  <a:lnTo>
                    <a:pt x="6812" y="3139"/>
                  </a:lnTo>
                  <a:lnTo>
                    <a:pt x="6810" y="3139"/>
                  </a:lnTo>
                  <a:lnTo>
                    <a:pt x="6809" y="3138"/>
                  </a:lnTo>
                  <a:lnTo>
                    <a:pt x="6808" y="3140"/>
                  </a:lnTo>
                  <a:lnTo>
                    <a:pt x="6807" y="3141"/>
                  </a:lnTo>
                  <a:lnTo>
                    <a:pt x="6806" y="3142"/>
                  </a:lnTo>
                  <a:lnTo>
                    <a:pt x="6805" y="3141"/>
                  </a:lnTo>
                  <a:lnTo>
                    <a:pt x="6805" y="3140"/>
                  </a:lnTo>
                  <a:lnTo>
                    <a:pt x="6806" y="3139"/>
                  </a:lnTo>
                  <a:lnTo>
                    <a:pt x="6806" y="3138"/>
                  </a:lnTo>
                  <a:lnTo>
                    <a:pt x="6806" y="3136"/>
                  </a:lnTo>
                  <a:lnTo>
                    <a:pt x="6805" y="3137"/>
                  </a:lnTo>
                  <a:lnTo>
                    <a:pt x="6803" y="3138"/>
                  </a:lnTo>
                  <a:lnTo>
                    <a:pt x="6802" y="3139"/>
                  </a:lnTo>
                  <a:lnTo>
                    <a:pt x="6802" y="3142"/>
                  </a:lnTo>
                  <a:lnTo>
                    <a:pt x="6799" y="3141"/>
                  </a:lnTo>
                  <a:lnTo>
                    <a:pt x="6799" y="3140"/>
                  </a:lnTo>
                  <a:lnTo>
                    <a:pt x="6798" y="3141"/>
                  </a:lnTo>
                  <a:lnTo>
                    <a:pt x="6799" y="3143"/>
                  </a:lnTo>
                  <a:lnTo>
                    <a:pt x="6799" y="3145"/>
                  </a:lnTo>
                  <a:lnTo>
                    <a:pt x="6799" y="3147"/>
                  </a:lnTo>
                  <a:lnTo>
                    <a:pt x="6800" y="3149"/>
                  </a:lnTo>
                  <a:lnTo>
                    <a:pt x="6802" y="3151"/>
                  </a:lnTo>
                  <a:lnTo>
                    <a:pt x="6803" y="3153"/>
                  </a:lnTo>
                  <a:lnTo>
                    <a:pt x="6804" y="3154"/>
                  </a:lnTo>
                  <a:lnTo>
                    <a:pt x="6807" y="3156"/>
                  </a:lnTo>
                  <a:lnTo>
                    <a:pt x="6808" y="3156"/>
                  </a:lnTo>
                  <a:lnTo>
                    <a:pt x="6809" y="3156"/>
                  </a:lnTo>
                  <a:lnTo>
                    <a:pt x="6810" y="3156"/>
                  </a:lnTo>
                  <a:lnTo>
                    <a:pt x="6811" y="3157"/>
                  </a:lnTo>
                  <a:lnTo>
                    <a:pt x="6813" y="3160"/>
                  </a:lnTo>
                  <a:lnTo>
                    <a:pt x="6813" y="3161"/>
                  </a:lnTo>
                  <a:lnTo>
                    <a:pt x="6814" y="3161"/>
                  </a:lnTo>
                  <a:lnTo>
                    <a:pt x="6816" y="3162"/>
                  </a:lnTo>
                  <a:lnTo>
                    <a:pt x="6817" y="3163"/>
                  </a:lnTo>
                  <a:lnTo>
                    <a:pt x="6818" y="3164"/>
                  </a:lnTo>
                  <a:lnTo>
                    <a:pt x="6820" y="3166"/>
                  </a:lnTo>
                  <a:lnTo>
                    <a:pt x="6820" y="3167"/>
                  </a:lnTo>
                  <a:lnTo>
                    <a:pt x="6824" y="3169"/>
                  </a:lnTo>
                  <a:lnTo>
                    <a:pt x="6827" y="3170"/>
                  </a:lnTo>
                  <a:lnTo>
                    <a:pt x="6830" y="3169"/>
                  </a:lnTo>
                  <a:lnTo>
                    <a:pt x="6828" y="3164"/>
                  </a:lnTo>
                  <a:lnTo>
                    <a:pt x="6827" y="3162"/>
                  </a:lnTo>
                  <a:close/>
                  <a:moveTo>
                    <a:pt x="6905" y="3154"/>
                  </a:moveTo>
                  <a:lnTo>
                    <a:pt x="6905" y="3152"/>
                  </a:lnTo>
                  <a:lnTo>
                    <a:pt x="6905" y="3149"/>
                  </a:lnTo>
                  <a:lnTo>
                    <a:pt x="6904" y="3147"/>
                  </a:lnTo>
                  <a:lnTo>
                    <a:pt x="6903" y="3146"/>
                  </a:lnTo>
                  <a:lnTo>
                    <a:pt x="6902" y="3144"/>
                  </a:lnTo>
                  <a:lnTo>
                    <a:pt x="6902" y="3141"/>
                  </a:lnTo>
                  <a:lnTo>
                    <a:pt x="6900" y="3140"/>
                  </a:lnTo>
                  <a:lnTo>
                    <a:pt x="6903" y="3139"/>
                  </a:lnTo>
                  <a:lnTo>
                    <a:pt x="6905" y="3138"/>
                  </a:lnTo>
                  <a:lnTo>
                    <a:pt x="6907" y="3136"/>
                  </a:lnTo>
                  <a:lnTo>
                    <a:pt x="6904" y="3134"/>
                  </a:lnTo>
                  <a:lnTo>
                    <a:pt x="6904" y="3131"/>
                  </a:lnTo>
                  <a:lnTo>
                    <a:pt x="6903" y="3129"/>
                  </a:lnTo>
                  <a:lnTo>
                    <a:pt x="6900" y="3129"/>
                  </a:lnTo>
                  <a:lnTo>
                    <a:pt x="6901" y="3129"/>
                  </a:lnTo>
                  <a:lnTo>
                    <a:pt x="6902" y="3128"/>
                  </a:lnTo>
                  <a:lnTo>
                    <a:pt x="6902" y="3128"/>
                  </a:lnTo>
                  <a:lnTo>
                    <a:pt x="6902" y="3127"/>
                  </a:lnTo>
                  <a:lnTo>
                    <a:pt x="6900" y="3124"/>
                  </a:lnTo>
                  <a:lnTo>
                    <a:pt x="6897" y="3123"/>
                  </a:lnTo>
                  <a:lnTo>
                    <a:pt x="6892" y="3123"/>
                  </a:lnTo>
                  <a:lnTo>
                    <a:pt x="6888" y="3120"/>
                  </a:lnTo>
                  <a:lnTo>
                    <a:pt x="6887" y="3118"/>
                  </a:lnTo>
                  <a:lnTo>
                    <a:pt x="6888" y="3116"/>
                  </a:lnTo>
                  <a:lnTo>
                    <a:pt x="6891" y="3115"/>
                  </a:lnTo>
                  <a:lnTo>
                    <a:pt x="6894" y="3114"/>
                  </a:lnTo>
                  <a:lnTo>
                    <a:pt x="6895" y="3113"/>
                  </a:lnTo>
                  <a:lnTo>
                    <a:pt x="6893" y="3107"/>
                  </a:lnTo>
                  <a:lnTo>
                    <a:pt x="6893" y="3105"/>
                  </a:lnTo>
                  <a:lnTo>
                    <a:pt x="6893" y="3104"/>
                  </a:lnTo>
                  <a:lnTo>
                    <a:pt x="6893" y="3103"/>
                  </a:lnTo>
                  <a:lnTo>
                    <a:pt x="6892" y="3101"/>
                  </a:lnTo>
                  <a:lnTo>
                    <a:pt x="6891" y="3101"/>
                  </a:lnTo>
                  <a:lnTo>
                    <a:pt x="6887" y="3102"/>
                  </a:lnTo>
                  <a:lnTo>
                    <a:pt x="6887" y="3100"/>
                  </a:lnTo>
                  <a:lnTo>
                    <a:pt x="6887" y="3099"/>
                  </a:lnTo>
                  <a:lnTo>
                    <a:pt x="6889" y="3096"/>
                  </a:lnTo>
                  <a:lnTo>
                    <a:pt x="6887" y="3093"/>
                  </a:lnTo>
                  <a:lnTo>
                    <a:pt x="6887" y="3091"/>
                  </a:lnTo>
                  <a:lnTo>
                    <a:pt x="6887" y="3089"/>
                  </a:lnTo>
                  <a:lnTo>
                    <a:pt x="6888" y="3088"/>
                  </a:lnTo>
                  <a:lnTo>
                    <a:pt x="6884" y="3088"/>
                  </a:lnTo>
                  <a:lnTo>
                    <a:pt x="6880" y="3092"/>
                  </a:lnTo>
                  <a:lnTo>
                    <a:pt x="6877" y="3098"/>
                  </a:lnTo>
                  <a:lnTo>
                    <a:pt x="6877" y="3104"/>
                  </a:lnTo>
                  <a:lnTo>
                    <a:pt x="6875" y="3102"/>
                  </a:lnTo>
                  <a:lnTo>
                    <a:pt x="6875" y="3102"/>
                  </a:lnTo>
                  <a:lnTo>
                    <a:pt x="6874" y="3103"/>
                  </a:lnTo>
                  <a:lnTo>
                    <a:pt x="6873" y="3107"/>
                  </a:lnTo>
                  <a:lnTo>
                    <a:pt x="6872" y="3107"/>
                  </a:lnTo>
                  <a:lnTo>
                    <a:pt x="6869" y="3106"/>
                  </a:lnTo>
                  <a:lnTo>
                    <a:pt x="6868" y="3105"/>
                  </a:lnTo>
                  <a:lnTo>
                    <a:pt x="6867" y="3105"/>
                  </a:lnTo>
                  <a:lnTo>
                    <a:pt x="6865" y="3105"/>
                  </a:lnTo>
                  <a:lnTo>
                    <a:pt x="6860" y="3107"/>
                  </a:lnTo>
                  <a:lnTo>
                    <a:pt x="6861" y="3103"/>
                  </a:lnTo>
                  <a:lnTo>
                    <a:pt x="6867" y="3098"/>
                  </a:lnTo>
                  <a:lnTo>
                    <a:pt x="6870" y="3094"/>
                  </a:lnTo>
                  <a:lnTo>
                    <a:pt x="6873" y="3092"/>
                  </a:lnTo>
                  <a:lnTo>
                    <a:pt x="6874" y="3090"/>
                  </a:lnTo>
                  <a:lnTo>
                    <a:pt x="6873" y="3089"/>
                  </a:lnTo>
                  <a:lnTo>
                    <a:pt x="6871" y="3088"/>
                  </a:lnTo>
                  <a:lnTo>
                    <a:pt x="6867" y="3087"/>
                  </a:lnTo>
                  <a:lnTo>
                    <a:pt x="6867" y="3086"/>
                  </a:lnTo>
                  <a:lnTo>
                    <a:pt x="6868" y="3086"/>
                  </a:lnTo>
                  <a:lnTo>
                    <a:pt x="6869" y="3085"/>
                  </a:lnTo>
                  <a:lnTo>
                    <a:pt x="6870" y="3084"/>
                  </a:lnTo>
                  <a:lnTo>
                    <a:pt x="6871" y="3083"/>
                  </a:lnTo>
                  <a:lnTo>
                    <a:pt x="6869" y="3082"/>
                  </a:lnTo>
                  <a:lnTo>
                    <a:pt x="6868" y="3081"/>
                  </a:lnTo>
                  <a:lnTo>
                    <a:pt x="6867" y="3079"/>
                  </a:lnTo>
                  <a:lnTo>
                    <a:pt x="6867" y="3078"/>
                  </a:lnTo>
                  <a:lnTo>
                    <a:pt x="6869" y="3078"/>
                  </a:lnTo>
                  <a:lnTo>
                    <a:pt x="6872" y="3081"/>
                  </a:lnTo>
                  <a:lnTo>
                    <a:pt x="6873" y="3082"/>
                  </a:lnTo>
                  <a:lnTo>
                    <a:pt x="6875" y="3080"/>
                  </a:lnTo>
                  <a:lnTo>
                    <a:pt x="6877" y="3078"/>
                  </a:lnTo>
                  <a:lnTo>
                    <a:pt x="6878" y="3074"/>
                  </a:lnTo>
                  <a:lnTo>
                    <a:pt x="6878" y="3071"/>
                  </a:lnTo>
                  <a:lnTo>
                    <a:pt x="6874" y="3072"/>
                  </a:lnTo>
                  <a:lnTo>
                    <a:pt x="6875" y="3067"/>
                  </a:lnTo>
                  <a:lnTo>
                    <a:pt x="6876" y="3063"/>
                  </a:lnTo>
                  <a:lnTo>
                    <a:pt x="6876" y="3058"/>
                  </a:lnTo>
                  <a:lnTo>
                    <a:pt x="6875" y="3052"/>
                  </a:lnTo>
                  <a:lnTo>
                    <a:pt x="6874" y="3050"/>
                  </a:lnTo>
                  <a:lnTo>
                    <a:pt x="6872" y="3047"/>
                  </a:lnTo>
                  <a:lnTo>
                    <a:pt x="6871" y="3045"/>
                  </a:lnTo>
                  <a:lnTo>
                    <a:pt x="6870" y="3043"/>
                  </a:lnTo>
                  <a:lnTo>
                    <a:pt x="6868" y="3040"/>
                  </a:lnTo>
                  <a:lnTo>
                    <a:pt x="6866" y="3040"/>
                  </a:lnTo>
                  <a:lnTo>
                    <a:pt x="6863" y="3041"/>
                  </a:lnTo>
                  <a:lnTo>
                    <a:pt x="6862" y="3045"/>
                  </a:lnTo>
                  <a:lnTo>
                    <a:pt x="6861" y="3056"/>
                  </a:lnTo>
                  <a:lnTo>
                    <a:pt x="6858" y="3059"/>
                  </a:lnTo>
                  <a:lnTo>
                    <a:pt x="6850" y="3056"/>
                  </a:lnTo>
                  <a:lnTo>
                    <a:pt x="6846" y="3057"/>
                  </a:lnTo>
                  <a:lnTo>
                    <a:pt x="6845" y="3062"/>
                  </a:lnTo>
                  <a:lnTo>
                    <a:pt x="6846" y="3064"/>
                  </a:lnTo>
                  <a:lnTo>
                    <a:pt x="6846" y="3065"/>
                  </a:lnTo>
                  <a:lnTo>
                    <a:pt x="6844" y="3065"/>
                  </a:lnTo>
                  <a:lnTo>
                    <a:pt x="6842" y="3063"/>
                  </a:lnTo>
                  <a:lnTo>
                    <a:pt x="6841" y="3060"/>
                  </a:lnTo>
                  <a:lnTo>
                    <a:pt x="6841" y="3057"/>
                  </a:lnTo>
                  <a:lnTo>
                    <a:pt x="6841" y="3055"/>
                  </a:lnTo>
                  <a:lnTo>
                    <a:pt x="6839" y="3053"/>
                  </a:lnTo>
                  <a:lnTo>
                    <a:pt x="6844" y="3053"/>
                  </a:lnTo>
                  <a:lnTo>
                    <a:pt x="6847" y="3053"/>
                  </a:lnTo>
                  <a:lnTo>
                    <a:pt x="6851" y="3051"/>
                  </a:lnTo>
                  <a:lnTo>
                    <a:pt x="6854" y="3048"/>
                  </a:lnTo>
                  <a:lnTo>
                    <a:pt x="6856" y="3045"/>
                  </a:lnTo>
                  <a:lnTo>
                    <a:pt x="6856" y="3043"/>
                  </a:lnTo>
                  <a:lnTo>
                    <a:pt x="6853" y="3041"/>
                  </a:lnTo>
                  <a:lnTo>
                    <a:pt x="6850" y="3038"/>
                  </a:lnTo>
                  <a:lnTo>
                    <a:pt x="6850" y="3037"/>
                  </a:lnTo>
                  <a:lnTo>
                    <a:pt x="6849" y="3035"/>
                  </a:lnTo>
                  <a:lnTo>
                    <a:pt x="6848" y="3035"/>
                  </a:lnTo>
                  <a:lnTo>
                    <a:pt x="6846" y="3035"/>
                  </a:lnTo>
                  <a:lnTo>
                    <a:pt x="6845" y="3032"/>
                  </a:lnTo>
                  <a:lnTo>
                    <a:pt x="6844" y="3031"/>
                  </a:lnTo>
                  <a:lnTo>
                    <a:pt x="6842" y="3030"/>
                  </a:lnTo>
                  <a:lnTo>
                    <a:pt x="6842" y="3029"/>
                  </a:lnTo>
                  <a:lnTo>
                    <a:pt x="6842" y="3027"/>
                  </a:lnTo>
                  <a:lnTo>
                    <a:pt x="6841" y="3027"/>
                  </a:lnTo>
                  <a:lnTo>
                    <a:pt x="6839" y="3027"/>
                  </a:lnTo>
                  <a:lnTo>
                    <a:pt x="6838" y="3028"/>
                  </a:lnTo>
                  <a:lnTo>
                    <a:pt x="6836" y="3028"/>
                  </a:lnTo>
                  <a:lnTo>
                    <a:pt x="6834" y="3027"/>
                  </a:lnTo>
                  <a:lnTo>
                    <a:pt x="6829" y="3022"/>
                  </a:lnTo>
                  <a:lnTo>
                    <a:pt x="6827" y="3021"/>
                  </a:lnTo>
                  <a:lnTo>
                    <a:pt x="6819" y="3025"/>
                  </a:lnTo>
                  <a:lnTo>
                    <a:pt x="6819" y="3025"/>
                  </a:lnTo>
                  <a:lnTo>
                    <a:pt x="6819" y="3026"/>
                  </a:lnTo>
                  <a:lnTo>
                    <a:pt x="6818" y="3028"/>
                  </a:lnTo>
                  <a:lnTo>
                    <a:pt x="6818" y="3029"/>
                  </a:lnTo>
                  <a:lnTo>
                    <a:pt x="6817" y="3032"/>
                  </a:lnTo>
                  <a:lnTo>
                    <a:pt x="6816" y="3032"/>
                  </a:lnTo>
                  <a:lnTo>
                    <a:pt x="6814" y="3029"/>
                  </a:lnTo>
                  <a:lnTo>
                    <a:pt x="6812" y="3028"/>
                  </a:lnTo>
                  <a:lnTo>
                    <a:pt x="6810" y="3027"/>
                  </a:lnTo>
                  <a:lnTo>
                    <a:pt x="6809" y="3027"/>
                  </a:lnTo>
                  <a:lnTo>
                    <a:pt x="6805" y="3033"/>
                  </a:lnTo>
                  <a:lnTo>
                    <a:pt x="6803" y="3035"/>
                  </a:lnTo>
                  <a:lnTo>
                    <a:pt x="6801" y="3031"/>
                  </a:lnTo>
                  <a:lnTo>
                    <a:pt x="6801" y="3028"/>
                  </a:lnTo>
                  <a:lnTo>
                    <a:pt x="6804" y="3026"/>
                  </a:lnTo>
                  <a:lnTo>
                    <a:pt x="6811" y="3023"/>
                  </a:lnTo>
                  <a:lnTo>
                    <a:pt x="6813" y="3022"/>
                  </a:lnTo>
                  <a:lnTo>
                    <a:pt x="6813" y="3020"/>
                  </a:lnTo>
                  <a:lnTo>
                    <a:pt x="6814" y="3019"/>
                  </a:lnTo>
                  <a:lnTo>
                    <a:pt x="6815" y="3017"/>
                  </a:lnTo>
                  <a:lnTo>
                    <a:pt x="6817" y="3017"/>
                  </a:lnTo>
                  <a:lnTo>
                    <a:pt x="6819" y="3018"/>
                  </a:lnTo>
                  <a:lnTo>
                    <a:pt x="6821" y="3018"/>
                  </a:lnTo>
                  <a:lnTo>
                    <a:pt x="6824" y="3016"/>
                  </a:lnTo>
                  <a:lnTo>
                    <a:pt x="6822" y="3014"/>
                  </a:lnTo>
                  <a:lnTo>
                    <a:pt x="6818" y="3013"/>
                  </a:lnTo>
                  <a:lnTo>
                    <a:pt x="6810" y="3013"/>
                  </a:lnTo>
                  <a:lnTo>
                    <a:pt x="6808" y="3011"/>
                  </a:lnTo>
                  <a:lnTo>
                    <a:pt x="6806" y="3008"/>
                  </a:lnTo>
                  <a:lnTo>
                    <a:pt x="6803" y="3006"/>
                  </a:lnTo>
                  <a:lnTo>
                    <a:pt x="6801" y="3008"/>
                  </a:lnTo>
                  <a:lnTo>
                    <a:pt x="6799" y="3010"/>
                  </a:lnTo>
                  <a:lnTo>
                    <a:pt x="6796" y="3011"/>
                  </a:lnTo>
                  <a:lnTo>
                    <a:pt x="6794" y="3012"/>
                  </a:lnTo>
                  <a:lnTo>
                    <a:pt x="6793" y="3012"/>
                  </a:lnTo>
                  <a:lnTo>
                    <a:pt x="6792" y="3011"/>
                  </a:lnTo>
                  <a:lnTo>
                    <a:pt x="6792" y="3011"/>
                  </a:lnTo>
                  <a:lnTo>
                    <a:pt x="6791" y="3012"/>
                  </a:lnTo>
                  <a:lnTo>
                    <a:pt x="6790" y="3012"/>
                  </a:lnTo>
                  <a:lnTo>
                    <a:pt x="6789" y="3015"/>
                  </a:lnTo>
                  <a:lnTo>
                    <a:pt x="6788" y="3015"/>
                  </a:lnTo>
                  <a:lnTo>
                    <a:pt x="6788" y="3017"/>
                  </a:lnTo>
                  <a:lnTo>
                    <a:pt x="6789" y="3018"/>
                  </a:lnTo>
                  <a:lnTo>
                    <a:pt x="6789" y="3020"/>
                  </a:lnTo>
                  <a:lnTo>
                    <a:pt x="6788" y="3022"/>
                  </a:lnTo>
                  <a:lnTo>
                    <a:pt x="6782" y="3026"/>
                  </a:lnTo>
                  <a:lnTo>
                    <a:pt x="6781" y="3029"/>
                  </a:lnTo>
                  <a:lnTo>
                    <a:pt x="6781" y="3032"/>
                  </a:lnTo>
                  <a:lnTo>
                    <a:pt x="6780" y="3035"/>
                  </a:lnTo>
                  <a:lnTo>
                    <a:pt x="6780" y="3032"/>
                  </a:lnTo>
                  <a:lnTo>
                    <a:pt x="6778" y="3030"/>
                  </a:lnTo>
                  <a:lnTo>
                    <a:pt x="6777" y="3030"/>
                  </a:lnTo>
                  <a:lnTo>
                    <a:pt x="6774" y="3029"/>
                  </a:lnTo>
                  <a:lnTo>
                    <a:pt x="6776" y="3024"/>
                  </a:lnTo>
                  <a:lnTo>
                    <a:pt x="6782" y="3018"/>
                  </a:lnTo>
                  <a:lnTo>
                    <a:pt x="6785" y="3014"/>
                  </a:lnTo>
                  <a:lnTo>
                    <a:pt x="6788" y="3004"/>
                  </a:lnTo>
                  <a:lnTo>
                    <a:pt x="6787" y="3001"/>
                  </a:lnTo>
                  <a:lnTo>
                    <a:pt x="6785" y="3000"/>
                  </a:lnTo>
                  <a:lnTo>
                    <a:pt x="6782" y="3000"/>
                  </a:lnTo>
                  <a:lnTo>
                    <a:pt x="6780" y="3001"/>
                  </a:lnTo>
                  <a:lnTo>
                    <a:pt x="6780" y="2999"/>
                  </a:lnTo>
                  <a:lnTo>
                    <a:pt x="6780" y="2996"/>
                  </a:lnTo>
                  <a:lnTo>
                    <a:pt x="6781" y="2995"/>
                  </a:lnTo>
                  <a:lnTo>
                    <a:pt x="6782" y="2994"/>
                  </a:lnTo>
                  <a:lnTo>
                    <a:pt x="6780" y="2992"/>
                  </a:lnTo>
                  <a:lnTo>
                    <a:pt x="6780" y="2991"/>
                  </a:lnTo>
                  <a:lnTo>
                    <a:pt x="6778" y="2991"/>
                  </a:lnTo>
                  <a:lnTo>
                    <a:pt x="6781" y="2988"/>
                  </a:lnTo>
                  <a:lnTo>
                    <a:pt x="6786" y="2991"/>
                  </a:lnTo>
                  <a:lnTo>
                    <a:pt x="6797" y="3000"/>
                  </a:lnTo>
                  <a:lnTo>
                    <a:pt x="6801" y="3001"/>
                  </a:lnTo>
                  <a:lnTo>
                    <a:pt x="6810" y="3000"/>
                  </a:lnTo>
                  <a:lnTo>
                    <a:pt x="6815" y="3002"/>
                  </a:lnTo>
                  <a:lnTo>
                    <a:pt x="6821" y="3003"/>
                  </a:lnTo>
                  <a:lnTo>
                    <a:pt x="6827" y="3007"/>
                  </a:lnTo>
                  <a:lnTo>
                    <a:pt x="6834" y="3010"/>
                  </a:lnTo>
                  <a:lnTo>
                    <a:pt x="6837" y="3010"/>
                  </a:lnTo>
                  <a:lnTo>
                    <a:pt x="6837" y="3006"/>
                  </a:lnTo>
                  <a:lnTo>
                    <a:pt x="6835" y="3003"/>
                  </a:lnTo>
                  <a:lnTo>
                    <a:pt x="6833" y="3000"/>
                  </a:lnTo>
                  <a:lnTo>
                    <a:pt x="6824" y="2995"/>
                  </a:lnTo>
                  <a:lnTo>
                    <a:pt x="6821" y="2995"/>
                  </a:lnTo>
                  <a:lnTo>
                    <a:pt x="6815" y="2997"/>
                  </a:lnTo>
                  <a:lnTo>
                    <a:pt x="6813" y="2995"/>
                  </a:lnTo>
                  <a:lnTo>
                    <a:pt x="6804" y="2985"/>
                  </a:lnTo>
                  <a:lnTo>
                    <a:pt x="6803" y="2984"/>
                  </a:lnTo>
                  <a:lnTo>
                    <a:pt x="6802" y="2982"/>
                  </a:lnTo>
                  <a:lnTo>
                    <a:pt x="6800" y="2978"/>
                  </a:lnTo>
                  <a:lnTo>
                    <a:pt x="6800" y="2977"/>
                  </a:lnTo>
                  <a:lnTo>
                    <a:pt x="6797" y="2974"/>
                  </a:lnTo>
                  <a:lnTo>
                    <a:pt x="6796" y="2974"/>
                  </a:lnTo>
                  <a:lnTo>
                    <a:pt x="6793" y="2974"/>
                  </a:lnTo>
                  <a:lnTo>
                    <a:pt x="6792" y="2983"/>
                  </a:lnTo>
                  <a:lnTo>
                    <a:pt x="6791" y="2985"/>
                  </a:lnTo>
                  <a:lnTo>
                    <a:pt x="6790" y="2981"/>
                  </a:lnTo>
                  <a:lnTo>
                    <a:pt x="6789" y="2979"/>
                  </a:lnTo>
                  <a:lnTo>
                    <a:pt x="6787" y="2978"/>
                  </a:lnTo>
                  <a:lnTo>
                    <a:pt x="6785" y="2977"/>
                  </a:lnTo>
                  <a:lnTo>
                    <a:pt x="6785" y="2971"/>
                  </a:lnTo>
                  <a:lnTo>
                    <a:pt x="6785" y="2969"/>
                  </a:lnTo>
                  <a:lnTo>
                    <a:pt x="6783" y="2965"/>
                  </a:lnTo>
                  <a:lnTo>
                    <a:pt x="6781" y="2963"/>
                  </a:lnTo>
                  <a:lnTo>
                    <a:pt x="6779" y="2960"/>
                  </a:lnTo>
                  <a:lnTo>
                    <a:pt x="6778" y="2958"/>
                  </a:lnTo>
                  <a:lnTo>
                    <a:pt x="6778" y="2955"/>
                  </a:lnTo>
                  <a:lnTo>
                    <a:pt x="6769" y="2946"/>
                  </a:lnTo>
                  <a:lnTo>
                    <a:pt x="6765" y="2943"/>
                  </a:lnTo>
                  <a:lnTo>
                    <a:pt x="6760" y="2941"/>
                  </a:lnTo>
                  <a:lnTo>
                    <a:pt x="6760" y="2939"/>
                  </a:lnTo>
                  <a:lnTo>
                    <a:pt x="6758" y="2937"/>
                  </a:lnTo>
                  <a:lnTo>
                    <a:pt x="6754" y="2936"/>
                  </a:lnTo>
                  <a:lnTo>
                    <a:pt x="6753" y="2934"/>
                  </a:lnTo>
                  <a:lnTo>
                    <a:pt x="6751" y="2932"/>
                  </a:lnTo>
                  <a:lnTo>
                    <a:pt x="6750" y="2931"/>
                  </a:lnTo>
                  <a:lnTo>
                    <a:pt x="6748" y="2930"/>
                  </a:lnTo>
                  <a:lnTo>
                    <a:pt x="6743" y="2929"/>
                  </a:lnTo>
                  <a:lnTo>
                    <a:pt x="6739" y="2926"/>
                  </a:lnTo>
                  <a:lnTo>
                    <a:pt x="6735" y="2923"/>
                  </a:lnTo>
                  <a:lnTo>
                    <a:pt x="6731" y="2920"/>
                  </a:lnTo>
                  <a:lnTo>
                    <a:pt x="6724" y="2919"/>
                  </a:lnTo>
                  <a:lnTo>
                    <a:pt x="6722" y="2919"/>
                  </a:lnTo>
                  <a:lnTo>
                    <a:pt x="6721" y="2918"/>
                  </a:lnTo>
                  <a:lnTo>
                    <a:pt x="6718" y="2916"/>
                  </a:lnTo>
                  <a:lnTo>
                    <a:pt x="6716" y="2916"/>
                  </a:lnTo>
                  <a:lnTo>
                    <a:pt x="6715" y="2917"/>
                  </a:lnTo>
                  <a:lnTo>
                    <a:pt x="6715" y="2919"/>
                  </a:lnTo>
                  <a:lnTo>
                    <a:pt x="6714" y="2919"/>
                  </a:lnTo>
                  <a:lnTo>
                    <a:pt x="6713" y="2920"/>
                  </a:lnTo>
                  <a:lnTo>
                    <a:pt x="6711" y="2920"/>
                  </a:lnTo>
                  <a:lnTo>
                    <a:pt x="6711" y="2920"/>
                  </a:lnTo>
                  <a:lnTo>
                    <a:pt x="6710" y="2919"/>
                  </a:lnTo>
                  <a:lnTo>
                    <a:pt x="6708" y="2916"/>
                  </a:lnTo>
                  <a:lnTo>
                    <a:pt x="6707" y="2914"/>
                  </a:lnTo>
                  <a:lnTo>
                    <a:pt x="6706" y="2913"/>
                  </a:lnTo>
                  <a:lnTo>
                    <a:pt x="6703" y="2912"/>
                  </a:lnTo>
                  <a:lnTo>
                    <a:pt x="6703" y="2914"/>
                  </a:lnTo>
                  <a:lnTo>
                    <a:pt x="6702" y="2915"/>
                  </a:lnTo>
                  <a:lnTo>
                    <a:pt x="6702" y="2917"/>
                  </a:lnTo>
                  <a:lnTo>
                    <a:pt x="6703" y="2919"/>
                  </a:lnTo>
                  <a:lnTo>
                    <a:pt x="6697" y="2918"/>
                  </a:lnTo>
                  <a:lnTo>
                    <a:pt x="6695" y="2918"/>
                  </a:lnTo>
                  <a:lnTo>
                    <a:pt x="6692" y="2921"/>
                  </a:lnTo>
                  <a:lnTo>
                    <a:pt x="6690" y="2921"/>
                  </a:lnTo>
                  <a:lnTo>
                    <a:pt x="6688" y="2921"/>
                  </a:lnTo>
                  <a:lnTo>
                    <a:pt x="6686" y="2919"/>
                  </a:lnTo>
                  <a:lnTo>
                    <a:pt x="6677" y="2910"/>
                  </a:lnTo>
                  <a:lnTo>
                    <a:pt x="6678" y="2909"/>
                  </a:lnTo>
                  <a:lnTo>
                    <a:pt x="6683" y="2911"/>
                  </a:lnTo>
                  <a:lnTo>
                    <a:pt x="6685" y="2909"/>
                  </a:lnTo>
                  <a:lnTo>
                    <a:pt x="6685" y="2907"/>
                  </a:lnTo>
                  <a:lnTo>
                    <a:pt x="6685" y="2900"/>
                  </a:lnTo>
                  <a:lnTo>
                    <a:pt x="6686" y="2898"/>
                  </a:lnTo>
                  <a:lnTo>
                    <a:pt x="6687" y="2897"/>
                  </a:lnTo>
                  <a:lnTo>
                    <a:pt x="6686" y="2895"/>
                  </a:lnTo>
                  <a:lnTo>
                    <a:pt x="6685" y="2894"/>
                  </a:lnTo>
                  <a:lnTo>
                    <a:pt x="6684" y="2893"/>
                  </a:lnTo>
                  <a:lnTo>
                    <a:pt x="6684" y="2893"/>
                  </a:lnTo>
                  <a:lnTo>
                    <a:pt x="6682" y="2892"/>
                  </a:lnTo>
                  <a:lnTo>
                    <a:pt x="6681" y="2892"/>
                  </a:lnTo>
                  <a:lnTo>
                    <a:pt x="6681" y="2891"/>
                  </a:lnTo>
                  <a:lnTo>
                    <a:pt x="6681" y="2890"/>
                  </a:lnTo>
                  <a:lnTo>
                    <a:pt x="6681" y="2889"/>
                  </a:lnTo>
                  <a:lnTo>
                    <a:pt x="6681" y="2889"/>
                  </a:lnTo>
                  <a:lnTo>
                    <a:pt x="6680" y="2887"/>
                  </a:lnTo>
                  <a:lnTo>
                    <a:pt x="6679" y="2885"/>
                  </a:lnTo>
                  <a:lnTo>
                    <a:pt x="6679" y="2883"/>
                  </a:lnTo>
                  <a:lnTo>
                    <a:pt x="6678" y="2882"/>
                  </a:lnTo>
                  <a:lnTo>
                    <a:pt x="6676" y="2881"/>
                  </a:lnTo>
                  <a:lnTo>
                    <a:pt x="6673" y="2882"/>
                  </a:lnTo>
                  <a:lnTo>
                    <a:pt x="6672" y="2881"/>
                  </a:lnTo>
                  <a:lnTo>
                    <a:pt x="6669" y="2880"/>
                  </a:lnTo>
                  <a:lnTo>
                    <a:pt x="6668" y="2880"/>
                  </a:lnTo>
                  <a:lnTo>
                    <a:pt x="6667" y="2880"/>
                  </a:lnTo>
                  <a:lnTo>
                    <a:pt x="6667" y="2879"/>
                  </a:lnTo>
                  <a:lnTo>
                    <a:pt x="6666" y="2877"/>
                  </a:lnTo>
                  <a:lnTo>
                    <a:pt x="6666" y="2876"/>
                  </a:lnTo>
                  <a:lnTo>
                    <a:pt x="6665" y="2873"/>
                  </a:lnTo>
                  <a:lnTo>
                    <a:pt x="6662" y="2871"/>
                  </a:lnTo>
                  <a:lnTo>
                    <a:pt x="6660" y="2869"/>
                  </a:lnTo>
                  <a:lnTo>
                    <a:pt x="6658" y="2868"/>
                  </a:lnTo>
                  <a:lnTo>
                    <a:pt x="6654" y="2869"/>
                  </a:lnTo>
                  <a:lnTo>
                    <a:pt x="6649" y="2872"/>
                  </a:lnTo>
                  <a:lnTo>
                    <a:pt x="6646" y="2876"/>
                  </a:lnTo>
                  <a:lnTo>
                    <a:pt x="6647" y="2881"/>
                  </a:lnTo>
                  <a:lnTo>
                    <a:pt x="6647" y="2881"/>
                  </a:lnTo>
                  <a:lnTo>
                    <a:pt x="6648" y="2881"/>
                  </a:lnTo>
                  <a:lnTo>
                    <a:pt x="6649" y="2882"/>
                  </a:lnTo>
                  <a:lnTo>
                    <a:pt x="6649" y="2882"/>
                  </a:lnTo>
                  <a:lnTo>
                    <a:pt x="6646" y="2884"/>
                  </a:lnTo>
                  <a:lnTo>
                    <a:pt x="6644" y="2882"/>
                  </a:lnTo>
                  <a:lnTo>
                    <a:pt x="6642" y="2879"/>
                  </a:lnTo>
                  <a:lnTo>
                    <a:pt x="6644" y="2876"/>
                  </a:lnTo>
                  <a:lnTo>
                    <a:pt x="6643" y="2874"/>
                  </a:lnTo>
                  <a:lnTo>
                    <a:pt x="6639" y="2874"/>
                  </a:lnTo>
                  <a:lnTo>
                    <a:pt x="6628" y="2877"/>
                  </a:lnTo>
                  <a:lnTo>
                    <a:pt x="6610" y="2879"/>
                  </a:lnTo>
                  <a:lnTo>
                    <a:pt x="6607" y="2880"/>
                  </a:lnTo>
                  <a:lnTo>
                    <a:pt x="6608" y="2881"/>
                  </a:lnTo>
                  <a:lnTo>
                    <a:pt x="6612" y="2884"/>
                  </a:lnTo>
                  <a:lnTo>
                    <a:pt x="6614" y="2886"/>
                  </a:lnTo>
                  <a:lnTo>
                    <a:pt x="6616" y="2888"/>
                  </a:lnTo>
                  <a:lnTo>
                    <a:pt x="6615" y="2891"/>
                  </a:lnTo>
                  <a:lnTo>
                    <a:pt x="6611" y="2893"/>
                  </a:lnTo>
                  <a:lnTo>
                    <a:pt x="6610" y="2896"/>
                  </a:lnTo>
                  <a:lnTo>
                    <a:pt x="6610" y="2897"/>
                  </a:lnTo>
                  <a:lnTo>
                    <a:pt x="6611" y="2898"/>
                  </a:lnTo>
                  <a:lnTo>
                    <a:pt x="6613" y="2899"/>
                  </a:lnTo>
                  <a:lnTo>
                    <a:pt x="6613" y="2899"/>
                  </a:lnTo>
                  <a:lnTo>
                    <a:pt x="6614" y="2901"/>
                  </a:lnTo>
                  <a:lnTo>
                    <a:pt x="6615" y="2905"/>
                  </a:lnTo>
                  <a:lnTo>
                    <a:pt x="6616" y="2906"/>
                  </a:lnTo>
                  <a:lnTo>
                    <a:pt x="6616" y="2908"/>
                  </a:lnTo>
                  <a:lnTo>
                    <a:pt x="6617" y="2909"/>
                  </a:lnTo>
                  <a:lnTo>
                    <a:pt x="6617" y="2909"/>
                  </a:lnTo>
                  <a:lnTo>
                    <a:pt x="6619" y="2910"/>
                  </a:lnTo>
                  <a:lnTo>
                    <a:pt x="6622" y="2912"/>
                  </a:lnTo>
                  <a:lnTo>
                    <a:pt x="6623" y="2913"/>
                  </a:lnTo>
                  <a:lnTo>
                    <a:pt x="6624" y="2913"/>
                  </a:lnTo>
                  <a:lnTo>
                    <a:pt x="6630" y="2909"/>
                  </a:lnTo>
                  <a:lnTo>
                    <a:pt x="6632" y="2908"/>
                  </a:lnTo>
                  <a:lnTo>
                    <a:pt x="6637" y="2911"/>
                  </a:lnTo>
                  <a:lnTo>
                    <a:pt x="6639" y="2911"/>
                  </a:lnTo>
                  <a:lnTo>
                    <a:pt x="6641" y="2911"/>
                  </a:lnTo>
                  <a:lnTo>
                    <a:pt x="6651" y="2906"/>
                  </a:lnTo>
                  <a:lnTo>
                    <a:pt x="6657" y="2906"/>
                  </a:lnTo>
                  <a:lnTo>
                    <a:pt x="6661" y="2909"/>
                  </a:lnTo>
                  <a:lnTo>
                    <a:pt x="6662" y="2919"/>
                  </a:lnTo>
                  <a:lnTo>
                    <a:pt x="6664" y="2924"/>
                  </a:lnTo>
                  <a:lnTo>
                    <a:pt x="6668" y="2927"/>
                  </a:lnTo>
                  <a:lnTo>
                    <a:pt x="6670" y="2931"/>
                  </a:lnTo>
                  <a:lnTo>
                    <a:pt x="6673" y="2939"/>
                  </a:lnTo>
                  <a:lnTo>
                    <a:pt x="6676" y="2944"/>
                  </a:lnTo>
                  <a:lnTo>
                    <a:pt x="6677" y="2947"/>
                  </a:lnTo>
                  <a:lnTo>
                    <a:pt x="6676" y="2947"/>
                  </a:lnTo>
                  <a:lnTo>
                    <a:pt x="6675" y="2948"/>
                  </a:lnTo>
                  <a:lnTo>
                    <a:pt x="6675" y="2950"/>
                  </a:lnTo>
                  <a:lnTo>
                    <a:pt x="6675" y="2951"/>
                  </a:lnTo>
                  <a:lnTo>
                    <a:pt x="6676" y="2952"/>
                  </a:lnTo>
                  <a:lnTo>
                    <a:pt x="6679" y="2957"/>
                  </a:lnTo>
                  <a:lnTo>
                    <a:pt x="6680" y="2959"/>
                  </a:lnTo>
                  <a:lnTo>
                    <a:pt x="6682" y="2961"/>
                  </a:lnTo>
                  <a:lnTo>
                    <a:pt x="6683" y="2962"/>
                  </a:lnTo>
                  <a:lnTo>
                    <a:pt x="6690" y="2964"/>
                  </a:lnTo>
                  <a:lnTo>
                    <a:pt x="6691" y="2963"/>
                  </a:lnTo>
                  <a:lnTo>
                    <a:pt x="6691" y="2961"/>
                  </a:lnTo>
                  <a:lnTo>
                    <a:pt x="6691" y="2960"/>
                  </a:lnTo>
                  <a:lnTo>
                    <a:pt x="6690" y="2958"/>
                  </a:lnTo>
                  <a:lnTo>
                    <a:pt x="6690" y="2957"/>
                  </a:lnTo>
                  <a:lnTo>
                    <a:pt x="6692" y="2958"/>
                  </a:lnTo>
                  <a:lnTo>
                    <a:pt x="6693" y="2960"/>
                  </a:lnTo>
                  <a:lnTo>
                    <a:pt x="6694" y="2965"/>
                  </a:lnTo>
                  <a:lnTo>
                    <a:pt x="6696" y="2969"/>
                  </a:lnTo>
                  <a:lnTo>
                    <a:pt x="6696" y="2972"/>
                  </a:lnTo>
                  <a:lnTo>
                    <a:pt x="6695" y="2975"/>
                  </a:lnTo>
                  <a:lnTo>
                    <a:pt x="6692" y="2978"/>
                  </a:lnTo>
                  <a:lnTo>
                    <a:pt x="6691" y="2982"/>
                  </a:lnTo>
                  <a:lnTo>
                    <a:pt x="6691" y="2987"/>
                  </a:lnTo>
                  <a:lnTo>
                    <a:pt x="6691" y="2991"/>
                  </a:lnTo>
                  <a:lnTo>
                    <a:pt x="6687" y="2991"/>
                  </a:lnTo>
                  <a:lnTo>
                    <a:pt x="6683" y="2990"/>
                  </a:lnTo>
                  <a:lnTo>
                    <a:pt x="6681" y="2990"/>
                  </a:lnTo>
                  <a:lnTo>
                    <a:pt x="6681" y="2993"/>
                  </a:lnTo>
                  <a:lnTo>
                    <a:pt x="6682" y="2998"/>
                  </a:lnTo>
                  <a:lnTo>
                    <a:pt x="6683" y="3001"/>
                  </a:lnTo>
                  <a:lnTo>
                    <a:pt x="6681" y="3001"/>
                  </a:lnTo>
                  <a:lnTo>
                    <a:pt x="6680" y="3000"/>
                  </a:lnTo>
                  <a:lnTo>
                    <a:pt x="6678" y="2998"/>
                  </a:lnTo>
                  <a:lnTo>
                    <a:pt x="6676" y="2998"/>
                  </a:lnTo>
                  <a:lnTo>
                    <a:pt x="6675" y="3001"/>
                  </a:lnTo>
                  <a:lnTo>
                    <a:pt x="6676" y="3004"/>
                  </a:lnTo>
                  <a:lnTo>
                    <a:pt x="6677" y="3004"/>
                  </a:lnTo>
                  <a:lnTo>
                    <a:pt x="6678" y="3004"/>
                  </a:lnTo>
                  <a:lnTo>
                    <a:pt x="6679" y="3004"/>
                  </a:lnTo>
                  <a:lnTo>
                    <a:pt x="6682" y="3007"/>
                  </a:lnTo>
                  <a:lnTo>
                    <a:pt x="6683" y="3009"/>
                  </a:lnTo>
                  <a:lnTo>
                    <a:pt x="6679" y="3011"/>
                  </a:lnTo>
                  <a:lnTo>
                    <a:pt x="6679" y="3012"/>
                  </a:lnTo>
                  <a:lnTo>
                    <a:pt x="6679" y="3014"/>
                  </a:lnTo>
                  <a:lnTo>
                    <a:pt x="6679" y="3016"/>
                  </a:lnTo>
                  <a:lnTo>
                    <a:pt x="6682" y="3020"/>
                  </a:lnTo>
                  <a:lnTo>
                    <a:pt x="6685" y="3022"/>
                  </a:lnTo>
                  <a:lnTo>
                    <a:pt x="6700" y="3024"/>
                  </a:lnTo>
                  <a:lnTo>
                    <a:pt x="6705" y="3022"/>
                  </a:lnTo>
                  <a:lnTo>
                    <a:pt x="6719" y="3009"/>
                  </a:lnTo>
                  <a:lnTo>
                    <a:pt x="6724" y="3007"/>
                  </a:lnTo>
                  <a:lnTo>
                    <a:pt x="6727" y="3004"/>
                  </a:lnTo>
                  <a:lnTo>
                    <a:pt x="6729" y="3003"/>
                  </a:lnTo>
                  <a:lnTo>
                    <a:pt x="6732" y="3001"/>
                  </a:lnTo>
                  <a:lnTo>
                    <a:pt x="6734" y="3001"/>
                  </a:lnTo>
                  <a:lnTo>
                    <a:pt x="6736" y="3002"/>
                  </a:lnTo>
                  <a:lnTo>
                    <a:pt x="6735" y="3003"/>
                  </a:lnTo>
                  <a:lnTo>
                    <a:pt x="6729" y="3005"/>
                  </a:lnTo>
                  <a:lnTo>
                    <a:pt x="6728" y="3007"/>
                  </a:lnTo>
                  <a:lnTo>
                    <a:pt x="6727" y="3009"/>
                  </a:lnTo>
                  <a:lnTo>
                    <a:pt x="6725" y="3013"/>
                  </a:lnTo>
                  <a:lnTo>
                    <a:pt x="6721" y="3018"/>
                  </a:lnTo>
                  <a:lnTo>
                    <a:pt x="6721" y="3019"/>
                  </a:lnTo>
                  <a:lnTo>
                    <a:pt x="6721" y="3021"/>
                  </a:lnTo>
                  <a:lnTo>
                    <a:pt x="6721" y="3026"/>
                  </a:lnTo>
                  <a:lnTo>
                    <a:pt x="6721" y="3028"/>
                  </a:lnTo>
                  <a:lnTo>
                    <a:pt x="6720" y="3033"/>
                  </a:lnTo>
                  <a:lnTo>
                    <a:pt x="6720" y="3037"/>
                  </a:lnTo>
                  <a:lnTo>
                    <a:pt x="6721" y="3040"/>
                  </a:lnTo>
                  <a:lnTo>
                    <a:pt x="6725" y="3044"/>
                  </a:lnTo>
                  <a:lnTo>
                    <a:pt x="6729" y="3045"/>
                  </a:lnTo>
                  <a:lnTo>
                    <a:pt x="6736" y="3041"/>
                  </a:lnTo>
                  <a:lnTo>
                    <a:pt x="6741" y="3042"/>
                  </a:lnTo>
                  <a:lnTo>
                    <a:pt x="6738" y="3043"/>
                  </a:lnTo>
                  <a:lnTo>
                    <a:pt x="6735" y="3045"/>
                  </a:lnTo>
                  <a:lnTo>
                    <a:pt x="6733" y="3047"/>
                  </a:lnTo>
                  <a:lnTo>
                    <a:pt x="6732" y="3050"/>
                  </a:lnTo>
                  <a:lnTo>
                    <a:pt x="6733" y="3049"/>
                  </a:lnTo>
                  <a:lnTo>
                    <a:pt x="6735" y="3049"/>
                  </a:lnTo>
                  <a:lnTo>
                    <a:pt x="6736" y="3049"/>
                  </a:lnTo>
                  <a:lnTo>
                    <a:pt x="6737" y="3051"/>
                  </a:lnTo>
                  <a:lnTo>
                    <a:pt x="6738" y="3054"/>
                  </a:lnTo>
                  <a:lnTo>
                    <a:pt x="6741" y="3056"/>
                  </a:lnTo>
                  <a:lnTo>
                    <a:pt x="6748" y="3057"/>
                  </a:lnTo>
                  <a:lnTo>
                    <a:pt x="6759" y="3055"/>
                  </a:lnTo>
                  <a:lnTo>
                    <a:pt x="6762" y="3057"/>
                  </a:lnTo>
                  <a:lnTo>
                    <a:pt x="6759" y="3056"/>
                  </a:lnTo>
                  <a:lnTo>
                    <a:pt x="6742" y="3064"/>
                  </a:lnTo>
                  <a:lnTo>
                    <a:pt x="6741" y="3064"/>
                  </a:lnTo>
                  <a:lnTo>
                    <a:pt x="6740" y="3064"/>
                  </a:lnTo>
                  <a:lnTo>
                    <a:pt x="6737" y="3062"/>
                  </a:lnTo>
                  <a:lnTo>
                    <a:pt x="6736" y="3062"/>
                  </a:lnTo>
                  <a:lnTo>
                    <a:pt x="6726" y="3062"/>
                  </a:lnTo>
                  <a:lnTo>
                    <a:pt x="6725" y="3063"/>
                  </a:lnTo>
                  <a:lnTo>
                    <a:pt x="6725" y="3064"/>
                  </a:lnTo>
                  <a:lnTo>
                    <a:pt x="6725" y="3064"/>
                  </a:lnTo>
                  <a:lnTo>
                    <a:pt x="6724" y="3063"/>
                  </a:lnTo>
                  <a:lnTo>
                    <a:pt x="6722" y="3063"/>
                  </a:lnTo>
                  <a:lnTo>
                    <a:pt x="6721" y="3062"/>
                  </a:lnTo>
                  <a:lnTo>
                    <a:pt x="6719" y="3063"/>
                  </a:lnTo>
                  <a:lnTo>
                    <a:pt x="6718" y="3064"/>
                  </a:lnTo>
                  <a:lnTo>
                    <a:pt x="6717" y="3065"/>
                  </a:lnTo>
                  <a:lnTo>
                    <a:pt x="6716" y="3067"/>
                  </a:lnTo>
                  <a:lnTo>
                    <a:pt x="6716" y="3069"/>
                  </a:lnTo>
                  <a:lnTo>
                    <a:pt x="6716" y="3071"/>
                  </a:lnTo>
                  <a:lnTo>
                    <a:pt x="6716" y="3073"/>
                  </a:lnTo>
                  <a:lnTo>
                    <a:pt x="6714" y="3074"/>
                  </a:lnTo>
                  <a:lnTo>
                    <a:pt x="6716" y="3076"/>
                  </a:lnTo>
                  <a:lnTo>
                    <a:pt x="6717" y="3077"/>
                  </a:lnTo>
                  <a:lnTo>
                    <a:pt x="6719" y="3078"/>
                  </a:lnTo>
                  <a:lnTo>
                    <a:pt x="6721" y="3079"/>
                  </a:lnTo>
                  <a:lnTo>
                    <a:pt x="6723" y="3081"/>
                  </a:lnTo>
                  <a:lnTo>
                    <a:pt x="6723" y="3084"/>
                  </a:lnTo>
                  <a:lnTo>
                    <a:pt x="6724" y="3086"/>
                  </a:lnTo>
                  <a:lnTo>
                    <a:pt x="6727" y="3085"/>
                  </a:lnTo>
                  <a:lnTo>
                    <a:pt x="6729" y="3084"/>
                  </a:lnTo>
                  <a:lnTo>
                    <a:pt x="6731" y="3081"/>
                  </a:lnTo>
                  <a:lnTo>
                    <a:pt x="6733" y="3080"/>
                  </a:lnTo>
                  <a:lnTo>
                    <a:pt x="6735" y="3081"/>
                  </a:lnTo>
                  <a:lnTo>
                    <a:pt x="6737" y="3082"/>
                  </a:lnTo>
                  <a:lnTo>
                    <a:pt x="6739" y="3083"/>
                  </a:lnTo>
                  <a:lnTo>
                    <a:pt x="6741" y="3084"/>
                  </a:lnTo>
                  <a:lnTo>
                    <a:pt x="6740" y="3082"/>
                  </a:lnTo>
                  <a:lnTo>
                    <a:pt x="6739" y="3081"/>
                  </a:lnTo>
                  <a:lnTo>
                    <a:pt x="6754" y="3077"/>
                  </a:lnTo>
                  <a:lnTo>
                    <a:pt x="6757" y="3074"/>
                  </a:lnTo>
                  <a:lnTo>
                    <a:pt x="6759" y="3073"/>
                  </a:lnTo>
                  <a:lnTo>
                    <a:pt x="6761" y="3074"/>
                  </a:lnTo>
                  <a:lnTo>
                    <a:pt x="6761" y="3076"/>
                  </a:lnTo>
                  <a:lnTo>
                    <a:pt x="6760" y="3077"/>
                  </a:lnTo>
                  <a:lnTo>
                    <a:pt x="6754" y="3086"/>
                  </a:lnTo>
                  <a:lnTo>
                    <a:pt x="6750" y="3089"/>
                  </a:lnTo>
                  <a:lnTo>
                    <a:pt x="6749" y="3090"/>
                  </a:lnTo>
                  <a:lnTo>
                    <a:pt x="6750" y="3092"/>
                  </a:lnTo>
                  <a:lnTo>
                    <a:pt x="6760" y="3090"/>
                  </a:lnTo>
                  <a:lnTo>
                    <a:pt x="6762" y="3088"/>
                  </a:lnTo>
                  <a:lnTo>
                    <a:pt x="6767" y="3084"/>
                  </a:lnTo>
                  <a:lnTo>
                    <a:pt x="6769" y="3081"/>
                  </a:lnTo>
                  <a:lnTo>
                    <a:pt x="6769" y="3080"/>
                  </a:lnTo>
                  <a:lnTo>
                    <a:pt x="6769" y="3078"/>
                  </a:lnTo>
                  <a:lnTo>
                    <a:pt x="6769" y="3076"/>
                  </a:lnTo>
                  <a:lnTo>
                    <a:pt x="6768" y="3074"/>
                  </a:lnTo>
                  <a:lnTo>
                    <a:pt x="6768" y="3072"/>
                  </a:lnTo>
                  <a:lnTo>
                    <a:pt x="6770" y="3072"/>
                  </a:lnTo>
                  <a:lnTo>
                    <a:pt x="6773" y="3072"/>
                  </a:lnTo>
                  <a:lnTo>
                    <a:pt x="6773" y="3076"/>
                  </a:lnTo>
                  <a:lnTo>
                    <a:pt x="6775" y="3081"/>
                  </a:lnTo>
                  <a:lnTo>
                    <a:pt x="6778" y="3085"/>
                  </a:lnTo>
                  <a:lnTo>
                    <a:pt x="6781" y="3088"/>
                  </a:lnTo>
                  <a:lnTo>
                    <a:pt x="6782" y="3089"/>
                  </a:lnTo>
                  <a:lnTo>
                    <a:pt x="6788" y="3090"/>
                  </a:lnTo>
                  <a:lnTo>
                    <a:pt x="6792" y="3093"/>
                  </a:lnTo>
                  <a:lnTo>
                    <a:pt x="6794" y="3093"/>
                  </a:lnTo>
                  <a:lnTo>
                    <a:pt x="6802" y="3091"/>
                  </a:lnTo>
                  <a:lnTo>
                    <a:pt x="6802" y="3089"/>
                  </a:lnTo>
                  <a:lnTo>
                    <a:pt x="6802" y="3086"/>
                  </a:lnTo>
                  <a:lnTo>
                    <a:pt x="6801" y="3083"/>
                  </a:lnTo>
                  <a:lnTo>
                    <a:pt x="6800" y="3082"/>
                  </a:lnTo>
                  <a:lnTo>
                    <a:pt x="6797" y="3081"/>
                  </a:lnTo>
                  <a:lnTo>
                    <a:pt x="6794" y="3077"/>
                  </a:lnTo>
                  <a:lnTo>
                    <a:pt x="6792" y="3072"/>
                  </a:lnTo>
                  <a:lnTo>
                    <a:pt x="6793" y="3069"/>
                  </a:lnTo>
                  <a:lnTo>
                    <a:pt x="6794" y="3072"/>
                  </a:lnTo>
                  <a:lnTo>
                    <a:pt x="6795" y="3073"/>
                  </a:lnTo>
                  <a:lnTo>
                    <a:pt x="6800" y="3076"/>
                  </a:lnTo>
                  <a:lnTo>
                    <a:pt x="6804" y="3081"/>
                  </a:lnTo>
                  <a:lnTo>
                    <a:pt x="6806" y="3083"/>
                  </a:lnTo>
                  <a:lnTo>
                    <a:pt x="6809" y="3083"/>
                  </a:lnTo>
                  <a:lnTo>
                    <a:pt x="6807" y="3088"/>
                  </a:lnTo>
                  <a:lnTo>
                    <a:pt x="6806" y="3095"/>
                  </a:lnTo>
                  <a:lnTo>
                    <a:pt x="6806" y="3103"/>
                  </a:lnTo>
                  <a:lnTo>
                    <a:pt x="6809" y="3107"/>
                  </a:lnTo>
                  <a:lnTo>
                    <a:pt x="6810" y="3105"/>
                  </a:lnTo>
                  <a:lnTo>
                    <a:pt x="6810" y="3095"/>
                  </a:lnTo>
                  <a:lnTo>
                    <a:pt x="6811" y="3092"/>
                  </a:lnTo>
                  <a:lnTo>
                    <a:pt x="6813" y="3092"/>
                  </a:lnTo>
                  <a:lnTo>
                    <a:pt x="6816" y="3093"/>
                  </a:lnTo>
                  <a:lnTo>
                    <a:pt x="6818" y="3093"/>
                  </a:lnTo>
                  <a:lnTo>
                    <a:pt x="6817" y="3100"/>
                  </a:lnTo>
                  <a:lnTo>
                    <a:pt x="6817" y="3103"/>
                  </a:lnTo>
                  <a:lnTo>
                    <a:pt x="6819" y="3105"/>
                  </a:lnTo>
                  <a:lnTo>
                    <a:pt x="6828" y="3104"/>
                  </a:lnTo>
                  <a:lnTo>
                    <a:pt x="6826" y="3106"/>
                  </a:lnTo>
                  <a:lnTo>
                    <a:pt x="6823" y="3107"/>
                  </a:lnTo>
                  <a:lnTo>
                    <a:pt x="6820" y="3106"/>
                  </a:lnTo>
                  <a:lnTo>
                    <a:pt x="6817" y="3107"/>
                  </a:lnTo>
                  <a:lnTo>
                    <a:pt x="6816" y="3109"/>
                  </a:lnTo>
                  <a:lnTo>
                    <a:pt x="6816" y="3113"/>
                  </a:lnTo>
                  <a:lnTo>
                    <a:pt x="6818" y="3114"/>
                  </a:lnTo>
                  <a:lnTo>
                    <a:pt x="6820" y="3113"/>
                  </a:lnTo>
                  <a:lnTo>
                    <a:pt x="6822" y="3113"/>
                  </a:lnTo>
                  <a:lnTo>
                    <a:pt x="6821" y="3115"/>
                  </a:lnTo>
                  <a:lnTo>
                    <a:pt x="6821" y="3117"/>
                  </a:lnTo>
                  <a:lnTo>
                    <a:pt x="6821" y="3120"/>
                  </a:lnTo>
                  <a:lnTo>
                    <a:pt x="6821" y="3123"/>
                  </a:lnTo>
                  <a:lnTo>
                    <a:pt x="6820" y="3123"/>
                  </a:lnTo>
                  <a:lnTo>
                    <a:pt x="6816" y="3122"/>
                  </a:lnTo>
                  <a:lnTo>
                    <a:pt x="6816" y="3122"/>
                  </a:lnTo>
                  <a:lnTo>
                    <a:pt x="6817" y="3124"/>
                  </a:lnTo>
                  <a:lnTo>
                    <a:pt x="6818" y="3126"/>
                  </a:lnTo>
                  <a:lnTo>
                    <a:pt x="6821" y="3128"/>
                  </a:lnTo>
                  <a:lnTo>
                    <a:pt x="6825" y="3130"/>
                  </a:lnTo>
                  <a:lnTo>
                    <a:pt x="6829" y="3128"/>
                  </a:lnTo>
                  <a:lnTo>
                    <a:pt x="6830" y="3122"/>
                  </a:lnTo>
                  <a:lnTo>
                    <a:pt x="6828" y="3114"/>
                  </a:lnTo>
                  <a:lnTo>
                    <a:pt x="6831" y="3116"/>
                  </a:lnTo>
                  <a:lnTo>
                    <a:pt x="6834" y="3118"/>
                  </a:lnTo>
                  <a:lnTo>
                    <a:pt x="6836" y="3121"/>
                  </a:lnTo>
                  <a:lnTo>
                    <a:pt x="6836" y="3126"/>
                  </a:lnTo>
                  <a:lnTo>
                    <a:pt x="6835" y="3127"/>
                  </a:lnTo>
                  <a:lnTo>
                    <a:pt x="6833" y="3128"/>
                  </a:lnTo>
                  <a:lnTo>
                    <a:pt x="6832" y="3129"/>
                  </a:lnTo>
                  <a:lnTo>
                    <a:pt x="6832" y="3131"/>
                  </a:lnTo>
                  <a:lnTo>
                    <a:pt x="6833" y="3133"/>
                  </a:lnTo>
                  <a:lnTo>
                    <a:pt x="6834" y="3134"/>
                  </a:lnTo>
                  <a:lnTo>
                    <a:pt x="6835" y="3134"/>
                  </a:lnTo>
                  <a:lnTo>
                    <a:pt x="6837" y="3133"/>
                  </a:lnTo>
                  <a:lnTo>
                    <a:pt x="6840" y="3130"/>
                  </a:lnTo>
                  <a:lnTo>
                    <a:pt x="6841" y="3129"/>
                  </a:lnTo>
                  <a:lnTo>
                    <a:pt x="6841" y="3127"/>
                  </a:lnTo>
                  <a:lnTo>
                    <a:pt x="6841" y="3124"/>
                  </a:lnTo>
                  <a:lnTo>
                    <a:pt x="6840" y="3121"/>
                  </a:lnTo>
                  <a:lnTo>
                    <a:pt x="6839" y="3120"/>
                  </a:lnTo>
                  <a:lnTo>
                    <a:pt x="6839" y="3118"/>
                  </a:lnTo>
                  <a:lnTo>
                    <a:pt x="6838" y="3113"/>
                  </a:lnTo>
                  <a:lnTo>
                    <a:pt x="6837" y="3109"/>
                  </a:lnTo>
                  <a:lnTo>
                    <a:pt x="6840" y="3106"/>
                  </a:lnTo>
                  <a:lnTo>
                    <a:pt x="6840" y="3111"/>
                  </a:lnTo>
                  <a:lnTo>
                    <a:pt x="6840" y="3114"/>
                  </a:lnTo>
                  <a:lnTo>
                    <a:pt x="6841" y="3116"/>
                  </a:lnTo>
                  <a:lnTo>
                    <a:pt x="6843" y="3118"/>
                  </a:lnTo>
                  <a:lnTo>
                    <a:pt x="6846" y="3120"/>
                  </a:lnTo>
                  <a:lnTo>
                    <a:pt x="6848" y="3122"/>
                  </a:lnTo>
                  <a:lnTo>
                    <a:pt x="6846" y="3122"/>
                  </a:lnTo>
                  <a:lnTo>
                    <a:pt x="6845" y="3123"/>
                  </a:lnTo>
                  <a:lnTo>
                    <a:pt x="6844" y="3125"/>
                  </a:lnTo>
                  <a:lnTo>
                    <a:pt x="6845" y="3126"/>
                  </a:lnTo>
                  <a:lnTo>
                    <a:pt x="6847" y="3126"/>
                  </a:lnTo>
                  <a:lnTo>
                    <a:pt x="6848" y="3126"/>
                  </a:lnTo>
                  <a:lnTo>
                    <a:pt x="6849" y="3126"/>
                  </a:lnTo>
                  <a:lnTo>
                    <a:pt x="6850" y="3126"/>
                  </a:lnTo>
                  <a:lnTo>
                    <a:pt x="6851" y="3128"/>
                  </a:lnTo>
                  <a:lnTo>
                    <a:pt x="6851" y="3129"/>
                  </a:lnTo>
                  <a:lnTo>
                    <a:pt x="6852" y="3131"/>
                  </a:lnTo>
                  <a:lnTo>
                    <a:pt x="6854" y="3132"/>
                  </a:lnTo>
                  <a:lnTo>
                    <a:pt x="6857" y="3132"/>
                  </a:lnTo>
                  <a:lnTo>
                    <a:pt x="6862" y="3131"/>
                  </a:lnTo>
                  <a:lnTo>
                    <a:pt x="6862" y="3133"/>
                  </a:lnTo>
                  <a:lnTo>
                    <a:pt x="6859" y="3134"/>
                  </a:lnTo>
                  <a:lnTo>
                    <a:pt x="6858" y="3135"/>
                  </a:lnTo>
                  <a:lnTo>
                    <a:pt x="6857" y="3136"/>
                  </a:lnTo>
                  <a:lnTo>
                    <a:pt x="6859" y="3137"/>
                  </a:lnTo>
                  <a:lnTo>
                    <a:pt x="6864" y="3137"/>
                  </a:lnTo>
                  <a:lnTo>
                    <a:pt x="6866" y="3138"/>
                  </a:lnTo>
                  <a:lnTo>
                    <a:pt x="6864" y="3141"/>
                  </a:lnTo>
                  <a:lnTo>
                    <a:pt x="6859" y="3147"/>
                  </a:lnTo>
                  <a:lnTo>
                    <a:pt x="6857" y="3150"/>
                  </a:lnTo>
                  <a:lnTo>
                    <a:pt x="6860" y="3149"/>
                  </a:lnTo>
                  <a:lnTo>
                    <a:pt x="6865" y="3150"/>
                  </a:lnTo>
                  <a:lnTo>
                    <a:pt x="6867" y="3148"/>
                  </a:lnTo>
                  <a:lnTo>
                    <a:pt x="6868" y="3147"/>
                  </a:lnTo>
                  <a:lnTo>
                    <a:pt x="6868" y="3145"/>
                  </a:lnTo>
                  <a:lnTo>
                    <a:pt x="6868" y="3144"/>
                  </a:lnTo>
                  <a:lnTo>
                    <a:pt x="6869" y="3143"/>
                  </a:lnTo>
                  <a:lnTo>
                    <a:pt x="6871" y="3142"/>
                  </a:lnTo>
                  <a:lnTo>
                    <a:pt x="6872" y="3143"/>
                  </a:lnTo>
                  <a:lnTo>
                    <a:pt x="6873" y="3143"/>
                  </a:lnTo>
                  <a:lnTo>
                    <a:pt x="6874" y="3144"/>
                  </a:lnTo>
                  <a:lnTo>
                    <a:pt x="6874" y="3147"/>
                  </a:lnTo>
                  <a:lnTo>
                    <a:pt x="6870" y="3150"/>
                  </a:lnTo>
                  <a:lnTo>
                    <a:pt x="6868" y="3153"/>
                  </a:lnTo>
                  <a:lnTo>
                    <a:pt x="6868" y="3156"/>
                  </a:lnTo>
                  <a:lnTo>
                    <a:pt x="6869" y="3160"/>
                  </a:lnTo>
                  <a:lnTo>
                    <a:pt x="6870" y="3163"/>
                  </a:lnTo>
                  <a:lnTo>
                    <a:pt x="6873" y="3165"/>
                  </a:lnTo>
                  <a:lnTo>
                    <a:pt x="6875" y="3158"/>
                  </a:lnTo>
                  <a:lnTo>
                    <a:pt x="6881" y="3160"/>
                  </a:lnTo>
                  <a:lnTo>
                    <a:pt x="6889" y="3163"/>
                  </a:lnTo>
                  <a:lnTo>
                    <a:pt x="6894" y="3161"/>
                  </a:lnTo>
                  <a:lnTo>
                    <a:pt x="6892" y="3159"/>
                  </a:lnTo>
                  <a:lnTo>
                    <a:pt x="6893" y="3158"/>
                  </a:lnTo>
                  <a:lnTo>
                    <a:pt x="6895" y="3158"/>
                  </a:lnTo>
                  <a:lnTo>
                    <a:pt x="6897" y="3159"/>
                  </a:lnTo>
                  <a:lnTo>
                    <a:pt x="6899" y="3160"/>
                  </a:lnTo>
                  <a:lnTo>
                    <a:pt x="6907" y="3158"/>
                  </a:lnTo>
                  <a:lnTo>
                    <a:pt x="6906" y="3156"/>
                  </a:lnTo>
                  <a:lnTo>
                    <a:pt x="6905" y="3154"/>
                  </a:lnTo>
                  <a:close/>
                  <a:moveTo>
                    <a:pt x="6773" y="3097"/>
                  </a:moveTo>
                  <a:lnTo>
                    <a:pt x="6773" y="3097"/>
                  </a:lnTo>
                  <a:lnTo>
                    <a:pt x="6773" y="3098"/>
                  </a:lnTo>
                  <a:lnTo>
                    <a:pt x="6774" y="3100"/>
                  </a:lnTo>
                  <a:lnTo>
                    <a:pt x="6775" y="3103"/>
                  </a:lnTo>
                  <a:lnTo>
                    <a:pt x="6776" y="3106"/>
                  </a:lnTo>
                  <a:lnTo>
                    <a:pt x="6777" y="3108"/>
                  </a:lnTo>
                  <a:lnTo>
                    <a:pt x="6778" y="3109"/>
                  </a:lnTo>
                  <a:lnTo>
                    <a:pt x="6782" y="3109"/>
                  </a:lnTo>
                  <a:lnTo>
                    <a:pt x="6784" y="3109"/>
                  </a:lnTo>
                  <a:lnTo>
                    <a:pt x="6786" y="3110"/>
                  </a:lnTo>
                  <a:lnTo>
                    <a:pt x="6785" y="3111"/>
                  </a:lnTo>
                  <a:lnTo>
                    <a:pt x="6785" y="3113"/>
                  </a:lnTo>
                  <a:lnTo>
                    <a:pt x="6784" y="3115"/>
                  </a:lnTo>
                  <a:lnTo>
                    <a:pt x="6785" y="3117"/>
                  </a:lnTo>
                  <a:lnTo>
                    <a:pt x="6784" y="3119"/>
                  </a:lnTo>
                  <a:lnTo>
                    <a:pt x="6781" y="3120"/>
                  </a:lnTo>
                  <a:lnTo>
                    <a:pt x="6780" y="3123"/>
                  </a:lnTo>
                  <a:lnTo>
                    <a:pt x="6789" y="3125"/>
                  </a:lnTo>
                  <a:lnTo>
                    <a:pt x="6792" y="3124"/>
                  </a:lnTo>
                  <a:lnTo>
                    <a:pt x="6790" y="3120"/>
                  </a:lnTo>
                  <a:lnTo>
                    <a:pt x="6794" y="3122"/>
                  </a:lnTo>
                  <a:lnTo>
                    <a:pt x="6796" y="3124"/>
                  </a:lnTo>
                  <a:lnTo>
                    <a:pt x="6798" y="3126"/>
                  </a:lnTo>
                  <a:lnTo>
                    <a:pt x="6803" y="3116"/>
                  </a:lnTo>
                  <a:lnTo>
                    <a:pt x="6804" y="3112"/>
                  </a:lnTo>
                  <a:lnTo>
                    <a:pt x="6792" y="3097"/>
                  </a:lnTo>
                  <a:lnTo>
                    <a:pt x="6788" y="3094"/>
                  </a:lnTo>
                  <a:lnTo>
                    <a:pt x="6781" y="3091"/>
                  </a:lnTo>
                  <a:lnTo>
                    <a:pt x="6777" y="3089"/>
                  </a:lnTo>
                  <a:lnTo>
                    <a:pt x="6776" y="3089"/>
                  </a:lnTo>
                  <a:lnTo>
                    <a:pt x="6775" y="3090"/>
                  </a:lnTo>
                  <a:lnTo>
                    <a:pt x="6774" y="3092"/>
                  </a:lnTo>
                  <a:lnTo>
                    <a:pt x="6775" y="3096"/>
                  </a:lnTo>
                  <a:lnTo>
                    <a:pt x="6774" y="3096"/>
                  </a:lnTo>
                  <a:lnTo>
                    <a:pt x="6773" y="3097"/>
                  </a:lnTo>
                  <a:close/>
                  <a:moveTo>
                    <a:pt x="6824" y="3181"/>
                  </a:moveTo>
                  <a:lnTo>
                    <a:pt x="6821" y="3179"/>
                  </a:lnTo>
                  <a:lnTo>
                    <a:pt x="6814" y="3178"/>
                  </a:lnTo>
                  <a:lnTo>
                    <a:pt x="6814" y="3178"/>
                  </a:lnTo>
                  <a:lnTo>
                    <a:pt x="6815" y="3177"/>
                  </a:lnTo>
                  <a:lnTo>
                    <a:pt x="6815" y="3176"/>
                  </a:lnTo>
                  <a:lnTo>
                    <a:pt x="6814" y="3175"/>
                  </a:lnTo>
                  <a:lnTo>
                    <a:pt x="6816" y="3172"/>
                  </a:lnTo>
                  <a:lnTo>
                    <a:pt x="6816" y="3170"/>
                  </a:lnTo>
                  <a:lnTo>
                    <a:pt x="6811" y="3166"/>
                  </a:lnTo>
                  <a:lnTo>
                    <a:pt x="6810" y="3164"/>
                  </a:lnTo>
                  <a:lnTo>
                    <a:pt x="6809" y="3163"/>
                  </a:lnTo>
                  <a:lnTo>
                    <a:pt x="6808" y="3162"/>
                  </a:lnTo>
                  <a:lnTo>
                    <a:pt x="6806" y="3161"/>
                  </a:lnTo>
                  <a:lnTo>
                    <a:pt x="6804" y="3160"/>
                  </a:lnTo>
                  <a:lnTo>
                    <a:pt x="6801" y="3161"/>
                  </a:lnTo>
                  <a:lnTo>
                    <a:pt x="6799" y="3160"/>
                  </a:lnTo>
                  <a:lnTo>
                    <a:pt x="6800" y="3157"/>
                  </a:lnTo>
                  <a:lnTo>
                    <a:pt x="6799" y="3155"/>
                  </a:lnTo>
                  <a:lnTo>
                    <a:pt x="6797" y="3154"/>
                  </a:lnTo>
                  <a:lnTo>
                    <a:pt x="6796" y="3155"/>
                  </a:lnTo>
                  <a:lnTo>
                    <a:pt x="6794" y="3152"/>
                  </a:lnTo>
                  <a:lnTo>
                    <a:pt x="6791" y="3150"/>
                  </a:lnTo>
                  <a:lnTo>
                    <a:pt x="6785" y="3149"/>
                  </a:lnTo>
                  <a:lnTo>
                    <a:pt x="6785" y="3145"/>
                  </a:lnTo>
                  <a:lnTo>
                    <a:pt x="6786" y="3144"/>
                  </a:lnTo>
                  <a:lnTo>
                    <a:pt x="6785" y="3144"/>
                  </a:lnTo>
                  <a:lnTo>
                    <a:pt x="6785" y="3143"/>
                  </a:lnTo>
                  <a:lnTo>
                    <a:pt x="6784" y="3143"/>
                  </a:lnTo>
                  <a:lnTo>
                    <a:pt x="6784" y="3142"/>
                  </a:lnTo>
                  <a:lnTo>
                    <a:pt x="6782" y="3141"/>
                  </a:lnTo>
                  <a:lnTo>
                    <a:pt x="6780" y="3144"/>
                  </a:lnTo>
                  <a:lnTo>
                    <a:pt x="6778" y="3143"/>
                  </a:lnTo>
                  <a:lnTo>
                    <a:pt x="6778" y="3142"/>
                  </a:lnTo>
                  <a:lnTo>
                    <a:pt x="6775" y="3134"/>
                  </a:lnTo>
                  <a:lnTo>
                    <a:pt x="6771" y="3129"/>
                  </a:lnTo>
                  <a:lnTo>
                    <a:pt x="6768" y="3128"/>
                  </a:lnTo>
                  <a:lnTo>
                    <a:pt x="6764" y="3128"/>
                  </a:lnTo>
                  <a:lnTo>
                    <a:pt x="6760" y="3128"/>
                  </a:lnTo>
                  <a:lnTo>
                    <a:pt x="6759" y="3126"/>
                  </a:lnTo>
                  <a:lnTo>
                    <a:pt x="6761" y="3126"/>
                  </a:lnTo>
                  <a:lnTo>
                    <a:pt x="6764" y="3123"/>
                  </a:lnTo>
                  <a:lnTo>
                    <a:pt x="6764" y="3122"/>
                  </a:lnTo>
                  <a:lnTo>
                    <a:pt x="6752" y="3119"/>
                  </a:lnTo>
                  <a:lnTo>
                    <a:pt x="6754" y="3115"/>
                  </a:lnTo>
                  <a:lnTo>
                    <a:pt x="6759" y="3116"/>
                  </a:lnTo>
                  <a:lnTo>
                    <a:pt x="6765" y="3119"/>
                  </a:lnTo>
                  <a:lnTo>
                    <a:pt x="6769" y="3120"/>
                  </a:lnTo>
                  <a:lnTo>
                    <a:pt x="6763" y="3116"/>
                  </a:lnTo>
                  <a:lnTo>
                    <a:pt x="6762" y="3114"/>
                  </a:lnTo>
                  <a:lnTo>
                    <a:pt x="6761" y="3110"/>
                  </a:lnTo>
                  <a:lnTo>
                    <a:pt x="6760" y="3109"/>
                  </a:lnTo>
                  <a:lnTo>
                    <a:pt x="6758" y="3108"/>
                  </a:lnTo>
                  <a:lnTo>
                    <a:pt x="6752" y="3108"/>
                  </a:lnTo>
                  <a:lnTo>
                    <a:pt x="6750" y="3107"/>
                  </a:lnTo>
                  <a:lnTo>
                    <a:pt x="6748" y="3100"/>
                  </a:lnTo>
                  <a:lnTo>
                    <a:pt x="6747" y="3096"/>
                  </a:lnTo>
                  <a:lnTo>
                    <a:pt x="6744" y="3095"/>
                  </a:lnTo>
                  <a:lnTo>
                    <a:pt x="6742" y="3096"/>
                  </a:lnTo>
                  <a:lnTo>
                    <a:pt x="6741" y="3094"/>
                  </a:lnTo>
                  <a:lnTo>
                    <a:pt x="6741" y="3091"/>
                  </a:lnTo>
                  <a:lnTo>
                    <a:pt x="6739" y="3088"/>
                  </a:lnTo>
                  <a:lnTo>
                    <a:pt x="6737" y="3088"/>
                  </a:lnTo>
                  <a:lnTo>
                    <a:pt x="6734" y="3089"/>
                  </a:lnTo>
                  <a:lnTo>
                    <a:pt x="6732" y="3091"/>
                  </a:lnTo>
                  <a:lnTo>
                    <a:pt x="6731" y="3094"/>
                  </a:lnTo>
                  <a:lnTo>
                    <a:pt x="6730" y="3097"/>
                  </a:lnTo>
                  <a:lnTo>
                    <a:pt x="6731" y="3098"/>
                  </a:lnTo>
                  <a:lnTo>
                    <a:pt x="6737" y="3101"/>
                  </a:lnTo>
                  <a:lnTo>
                    <a:pt x="6730" y="3106"/>
                  </a:lnTo>
                  <a:lnTo>
                    <a:pt x="6731" y="3108"/>
                  </a:lnTo>
                  <a:lnTo>
                    <a:pt x="6733" y="3107"/>
                  </a:lnTo>
                  <a:lnTo>
                    <a:pt x="6734" y="3107"/>
                  </a:lnTo>
                  <a:lnTo>
                    <a:pt x="6736" y="3108"/>
                  </a:lnTo>
                  <a:lnTo>
                    <a:pt x="6738" y="3110"/>
                  </a:lnTo>
                  <a:lnTo>
                    <a:pt x="6736" y="3111"/>
                  </a:lnTo>
                  <a:lnTo>
                    <a:pt x="6733" y="3111"/>
                  </a:lnTo>
                  <a:lnTo>
                    <a:pt x="6732" y="3112"/>
                  </a:lnTo>
                  <a:lnTo>
                    <a:pt x="6738" y="3115"/>
                  </a:lnTo>
                  <a:lnTo>
                    <a:pt x="6735" y="3115"/>
                  </a:lnTo>
                  <a:lnTo>
                    <a:pt x="6738" y="3117"/>
                  </a:lnTo>
                  <a:lnTo>
                    <a:pt x="6744" y="3117"/>
                  </a:lnTo>
                  <a:lnTo>
                    <a:pt x="6747" y="3119"/>
                  </a:lnTo>
                  <a:lnTo>
                    <a:pt x="6742" y="3122"/>
                  </a:lnTo>
                  <a:lnTo>
                    <a:pt x="6736" y="3123"/>
                  </a:lnTo>
                  <a:lnTo>
                    <a:pt x="6737" y="3125"/>
                  </a:lnTo>
                  <a:lnTo>
                    <a:pt x="6739" y="3127"/>
                  </a:lnTo>
                  <a:lnTo>
                    <a:pt x="6740" y="3129"/>
                  </a:lnTo>
                  <a:lnTo>
                    <a:pt x="6740" y="3131"/>
                  </a:lnTo>
                  <a:lnTo>
                    <a:pt x="6748" y="3137"/>
                  </a:lnTo>
                  <a:lnTo>
                    <a:pt x="6752" y="3141"/>
                  </a:lnTo>
                  <a:lnTo>
                    <a:pt x="6751" y="3145"/>
                  </a:lnTo>
                  <a:lnTo>
                    <a:pt x="6753" y="3146"/>
                  </a:lnTo>
                  <a:lnTo>
                    <a:pt x="6754" y="3148"/>
                  </a:lnTo>
                  <a:lnTo>
                    <a:pt x="6754" y="3150"/>
                  </a:lnTo>
                  <a:lnTo>
                    <a:pt x="6754" y="3150"/>
                  </a:lnTo>
                  <a:lnTo>
                    <a:pt x="6755" y="3152"/>
                  </a:lnTo>
                  <a:lnTo>
                    <a:pt x="6756" y="3152"/>
                  </a:lnTo>
                  <a:lnTo>
                    <a:pt x="6759" y="3150"/>
                  </a:lnTo>
                  <a:lnTo>
                    <a:pt x="6762" y="3148"/>
                  </a:lnTo>
                  <a:lnTo>
                    <a:pt x="6764" y="3148"/>
                  </a:lnTo>
                  <a:lnTo>
                    <a:pt x="6765" y="3149"/>
                  </a:lnTo>
                  <a:lnTo>
                    <a:pt x="6765" y="3151"/>
                  </a:lnTo>
                  <a:lnTo>
                    <a:pt x="6764" y="3152"/>
                  </a:lnTo>
                  <a:lnTo>
                    <a:pt x="6761" y="3154"/>
                  </a:lnTo>
                  <a:lnTo>
                    <a:pt x="6761" y="3155"/>
                  </a:lnTo>
                  <a:lnTo>
                    <a:pt x="6765" y="3154"/>
                  </a:lnTo>
                  <a:lnTo>
                    <a:pt x="6767" y="3154"/>
                  </a:lnTo>
                  <a:lnTo>
                    <a:pt x="6769" y="3154"/>
                  </a:lnTo>
                  <a:lnTo>
                    <a:pt x="6768" y="3157"/>
                  </a:lnTo>
                  <a:lnTo>
                    <a:pt x="6770" y="3160"/>
                  </a:lnTo>
                  <a:lnTo>
                    <a:pt x="6772" y="3162"/>
                  </a:lnTo>
                  <a:lnTo>
                    <a:pt x="6774" y="3162"/>
                  </a:lnTo>
                  <a:lnTo>
                    <a:pt x="6776" y="3163"/>
                  </a:lnTo>
                  <a:lnTo>
                    <a:pt x="6779" y="3168"/>
                  </a:lnTo>
                  <a:lnTo>
                    <a:pt x="6782" y="3169"/>
                  </a:lnTo>
                  <a:lnTo>
                    <a:pt x="6785" y="3165"/>
                  </a:lnTo>
                  <a:lnTo>
                    <a:pt x="6788" y="3164"/>
                  </a:lnTo>
                  <a:lnTo>
                    <a:pt x="6790" y="3165"/>
                  </a:lnTo>
                  <a:lnTo>
                    <a:pt x="6790" y="3167"/>
                  </a:lnTo>
                  <a:lnTo>
                    <a:pt x="6789" y="3170"/>
                  </a:lnTo>
                  <a:lnTo>
                    <a:pt x="6788" y="3172"/>
                  </a:lnTo>
                  <a:lnTo>
                    <a:pt x="6786" y="3174"/>
                  </a:lnTo>
                  <a:lnTo>
                    <a:pt x="6790" y="3176"/>
                  </a:lnTo>
                  <a:lnTo>
                    <a:pt x="6804" y="3182"/>
                  </a:lnTo>
                  <a:lnTo>
                    <a:pt x="6802" y="3182"/>
                  </a:lnTo>
                  <a:lnTo>
                    <a:pt x="6802" y="3183"/>
                  </a:lnTo>
                  <a:lnTo>
                    <a:pt x="6802" y="3184"/>
                  </a:lnTo>
                  <a:lnTo>
                    <a:pt x="6804" y="3187"/>
                  </a:lnTo>
                  <a:lnTo>
                    <a:pt x="6807" y="3191"/>
                  </a:lnTo>
                  <a:lnTo>
                    <a:pt x="6807" y="3192"/>
                  </a:lnTo>
                  <a:lnTo>
                    <a:pt x="6813" y="3189"/>
                  </a:lnTo>
                  <a:lnTo>
                    <a:pt x="6816" y="3189"/>
                  </a:lnTo>
                  <a:lnTo>
                    <a:pt x="6819" y="3192"/>
                  </a:lnTo>
                  <a:lnTo>
                    <a:pt x="6823" y="3190"/>
                  </a:lnTo>
                  <a:lnTo>
                    <a:pt x="6827" y="3190"/>
                  </a:lnTo>
                  <a:lnTo>
                    <a:pt x="6829" y="3188"/>
                  </a:lnTo>
                  <a:lnTo>
                    <a:pt x="6823" y="3185"/>
                  </a:lnTo>
                  <a:lnTo>
                    <a:pt x="6824" y="3181"/>
                  </a:lnTo>
                  <a:close/>
                  <a:moveTo>
                    <a:pt x="6697" y="3052"/>
                  </a:moveTo>
                  <a:lnTo>
                    <a:pt x="6699" y="3051"/>
                  </a:lnTo>
                  <a:lnTo>
                    <a:pt x="6700" y="3049"/>
                  </a:lnTo>
                  <a:lnTo>
                    <a:pt x="6702" y="3047"/>
                  </a:lnTo>
                  <a:lnTo>
                    <a:pt x="6702" y="3045"/>
                  </a:lnTo>
                  <a:lnTo>
                    <a:pt x="6703" y="3043"/>
                  </a:lnTo>
                  <a:lnTo>
                    <a:pt x="6702" y="3040"/>
                  </a:lnTo>
                  <a:lnTo>
                    <a:pt x="6701" y="3036"/>
                  </a:lnTo>
                  <a:lnTo>
                    <a:pt x="6698" y="3034"/>
                  </a:lnTo>
                  <a:lnTo>
                    <a:pt x="6695" y="3033"/>
                  </a:lnTo>
                  <a:lnTo>
                    <a:pt x="6693" y="3033"/>
                  </a:lnTo>
                  <a:lnTo>
                    <a:pt x="6685" y="3035"/>
                  </a:lnTo>
                  <a:lnTo>
                    <a:pt x="6683" y="3037"/>
                  </a:lnTo>
                  <a:lnTo>
                    <a:pt x="6682" y="3039"/>
                  </a:lnTo>
                  <a:lnTo>
                    <a:pt x="6682" y="3043"/>
                  </a:lnTo>
                  <a:lnTo>
                    <a:pt x="6684" y="3045"/>
                  </a:lnTo>
                  <a:lnTo>
                    <a:pt x="6688" y="3047"/>
                  </a:lnTo>
                  <a:lnTo>
                    <a:pt x="6695" y="3054"/>
                  </a:lnTo>
                  <a:lnTo>
                    <a:pt x="6697" y="3056"/>
                  </a:lnTo>
                  <a:lnTo>
                    <a:pt x="6697" y="3052"/>
                  </a:lnTo>
                  <a:close/>
                  <a:moveTo>
                    <a:pt x="6725" y="3087"/>
                  </a:moveTo>
                  <a:lnTo>
                    <a:pt x="6722" y="3088"/>
                  </a:lnTo>
                  <a:lnTo>
                    <a:pt x="6719" y="3087"/>
                  </a:lnTo>
                  <a:lnTo>
                    <a:pt x="6716" y="3088"/>
                  </a:lnTo>
                  <a:lnTo>
                    <a:pt x="6716" y="3092"/>
                  </a:lnTo>
                  <a:lnTo>
                    <a:pt x="6712" y="3092"/>
                  </a:lnTo>
                  <a:lnTo>
                    <a:pt x="6714" y="3084"/>
                  </a:lnTo>
                  <a:lnTo>
                    <a:pt x="6713" y="3081"/>
                  </a:lnTo>
                  <a:lnTo>
                    <a:pt x="6711" y="3078"/>
                  </a:lnTo>
                  <a:lnTo>
                    <a:pt x="6708" y="3077"/>
                  </a:lnTo>
                  <a:lnTo>
                    <a:pt x="6706" y="3079"/>
                  </a:lnTo>
                  <a:lnTo>
                    <a:pt x="6703" y="3080"/>
                  </a:lnTo>
                  <a:lnTo>
                    <a:pt x="6701" y="3081"/>
                  </a:lnTo>
                  <a:lnTo>
                    <a:pt x="6703" y="3084"/>
                  </a:lnTo>
                  <a:lnTo>
                    <a:pt x="6701" y="3085"/>
                  </a:lnTo>
                  <a:lnTo>
                    <a:pt x="6698" y="3085"/>
                  </a:lnTo>
                  <a:lnTo>
                    <a:pt x="6696" y="3087"/>
                  </a:lnTo>
                  <a:lnTo>
                    <a:pt x="6696" y="3091"/>
                  </a:lnTo>
                  <a:lnTo>
                    <a:pt x="6698" y="3093"/>
                  </a:lnTo>
                  <a:lnTo>
                    <a:pt x="6703" y="3095"/>
                  </a:lnTo>
                  <a:lnTo>
                    <a:pt x="6702" y="3097"/>
                  </a:lnTo>
                  <a:lnTo>
                    <a:pt x="6700" y="3097"/>
                  </a:lnTo>
                  <a:lnTo>
                    <a:pt x="6699" y="3097"/>
                  </a:lnTo>
                  <a:lnTo>
                    <a:pt x="6697" y="3097"/>
                  </a:lnTo>
                  <a:lnTo>
                    <a:pt x="6698" y="3101"/>
                  </a:lnTo>
                  <a:lnTo>
                    <a:pt x="6700" y="3105"/>
                  </a:lnTo>
                  <a:lnTo>
                    <a:pt x="6703" y="3108"/>
                  </a:lnTo>
                  <a:lnTo>
                    <a:pt x="6705" y="3110"/>
                  </a:lnTo>
                  <a:lnTo>
                    <a:pt x="6706" y="3109"/>
                  </a:lnTo>
                  <a:lnTo>
                    <a:pt x="6707" y="3109"/>
                  </a:lnTo>
                  <a:lnTo>
                    <a:pt x="6708" y="3107"/>
                  </a:lnTo>
                  <a:lnTo>
                    <a:pt x="6708" y="3105"/>
                  </a:lnTo>
                  <a:lnTo>
                    <a:pt x="6708" y="3104"/>
                  </a:lnTo>
                  <a:lnTo>
                    <a:pt x="6710" y="3103"/>
                  </a:lnTo>
                  <a:lnTo>
                    <a:pt x="6713" y="3104"/>
                  </a:lnTo>
                  <a:lnTo>
                    <a:pt x="6714" y="3105"/>
                  </a:lnTo>
                  <a:lnTo>
                    <a:pt x="6715" y="3105"/>
                  </a:lnTo>
                  <a:lnTo>
                    <a:pt x="6716" y="3106"/>
                  </a:lnTo>
                  <a:lnTo>
                    <a:pt x="6717" y="3106"/>
                  </a:lnTo>
                  <a:lnTo>
                    <a:pt x="6718" y="3105"/>
                  </a:lnTo>
                  <a:lnTo>
                    <a:pt x="6722" y="3101"/>
                  </a:lnTo>
                  <a:lnTo>
                    <a:pt x="6724" y="3100"/>
                  </a:lnTo>
                  <a:lnTo>
                    <a:pt x="6725" y="3099"/>
                  </a:lnTo>
                  <a:lnTo>
                    <a:pt x="6724" y="3094"/>
                  </a:lnTo>
                  <a:lnTo>
                    <a:pt x="6724" y="3092"/>
                  </a:lnTo>
                  <a:lnTo>
                    <a:pt x="6725" y="3087"/>
                  </a:lnTo>
                  <a:close/>
                  <a:moveTo>
                    <a:pt x="4597" y="2205"/>
                  </a:moveTo>
                  <a:lnTo>
                    <a:pt x="4600" y="2202"/>
                  </a:lnTo>
                  <a:lnTo>
                    <a:pt x="4601" y="2197"/>
                  </a:lnTo>
                  <a:lnTo>
                    <a:pt x="4601" y="2195"/>
                  </a:lnTo>
                  <a:lnTo>
                    <a:pt x="4598" y="2195"/>
                  </a:lnTo>
                  <a:lnTo>
                    <a:pt x="4596" y="2196"/>
                  </a:lnTo>
                  <a:lnTo>
                    <a:pt x="4596" y="2197"/>
                  </a:lnTo>
                  <a:lnTo>
                    <a:pt x="4595" y="2201"/>
                  </a:lnTo>
                  <a:lnTo>
                    <a:pt x="4593" y="2204"/>
                  </a:lnTo>
                  <a:lnTo>
                    <a:pt x="4592" y="2205"/>
                  </a:lnTo>
                  <a:lnTo>
                    <a:pt x="4593" y="2206"/>
                  </a:lnTo>
                  <a:lnTo>
                    <a:pt x="4597" y="2205"/>
                  </a:lnTo>
                  <a:close/>
                  <a:moveTo>
                    <a:pt x="3238" y="980"/>
                  </a:moveTo>
                  <a:lnTo>
                    <a:pt x="3242" y="978"/>
                  </a:lnTo>
                  <a:lnTo>
                    <a:pt x="3244" y="977"/>
                  </a:lnTo>
                  <a:lnTo>
                    <a:pt x="3249" y="978"/>
                  </a:lnTo>
                  <a:lnTo>
                    <a:pt x="3261" y="974"/>
                  </a:lnTo>
                  <a:lnTo>
                    <a:pt x="3265" y="975"/>
                  </a:lnTo>
                  <a:lnTo>
                    <a:pt x="3267" y="975"/>
                  </a:lnTo>
                  <a:lnTo>
                    <a:pt x="3267" y="974"/>
                  </a:lnTo>
                  <a:lnTo>
                    <a:pt x="3268" y="974"/>
                  </a:lnTo>
                  <a:lnTo>
                    <a:pt x="3268" y="973"/>
                  </a:lnTo>
                  <a:lnTo>
                    <a:pt x="3269" y="971"/>
                  </a:lnTo>
                  <a:lnTo>
                    <a:pt x="3270" y="970"/>
                  </a:lnTo>
                  <a:lnTo>
                    <a:pt x="3274" y="971"/>
                  </a:lnTo>
                  <a:lnTo>
                    <a:pt x="3275" y="970"/>
                  </a:lnTo>
                  <a:lnTo>
                    <a:pt x="3275" y="970"/>
                  </a:lnTo>
                  <a:lnTo>
                    <a:pt x="3276" y="970"/>
                  </a:lnTo>
                  <a:lnTo>
                    <a:pt x="3277" y="969"/>
                  </a:lnTo>
                  <a:lnTo>
                    <a:pt x="3278" y="969"/>
                  </a:lnTo>
                  <a:lnTo>
                    <a:pt x="3278" y="968"/>
                  </a:lnTo>
                  <a:lnTo>
                    <a:pt x="3277" y="968"/>
                  </a:lnTo>
                  <a:lnTo>
                    <a:pt x="3225" y="982"/>
                  </a:lnTo>
                  <a:lnTo>
                    <a:pt x="3231" y="982"/>
                  </a:lnTo>
                  <a:lnTo>
                    <a:pt x="3238" y="980"/>
                  </a:lnTo>
                  <a:close/>
                  <a:moveTo>
                    <a:pt x="3225" y="982"/>
                  </a:moveTo>
                  <a:lnTo>
                    <a:pt x="3223" y="983"/>
                  </a:lnTo>
                  <a:lnTo>
                    <a:pt x="3225" y="982"/>
                  </a:lnTo>
                  <a:close/>
                  <a:moveTo>
                    <a:pt x="3220" y="984"/>
                  </a:moveTo>
                  <a:lnTo>
                    <a:pt x="3223" y="983"/>
                  </a:lnTo>
                  <a:lnTo>
                    <a:pt x="3216" y="985"/>
                  </a:lnTo>
                  <a:lnTo>
                    <a:pt x="3220" y="984"/>
                  </a:lnTo>
                  <a:close/>
                  <a:moveTo>
                    <a:pt x="3210" y="986"/>
                  </a:moveTo>
                  <a:lnTo>
                    <a:pt x="3210" y="986"/>
                  </a:lnTo>
                  <a:lnTo>
                    <a:pt x="3216" y="985"/>
                  </a:lnTo>
                  <a:lnTo>
                    <a:pt x="3214" y="985"/>
                  </a:lnTo>
                  <a:lnTo>
                    <a:pt x="3210" y="986"/>
                  </a:lnTo>
                  <a:close/>
                  <a:moveTo>
                    <a:pt x="3195" y="992"/>
                  </a:moveTo>
                  <a:lnTo>
                    <a:pt x="3196" y="991"/>
                  </a:lnTo>
                  <a:lnTo>
                    <a:pt x="3197" y="991"/>
                  </a:lnTo>
                  <a:lnTo>
                    <a:pt x="3199" y="992"/>
                  </a:lnTo>
                  <a:lnTo>
                    <a:pt x="3206" y="988"/>
                  </a:lnTo>
                  <a:lnTo>
                    <a:pt x="3209" y="987"/>
                  </a:lnTo>
                  <a:lnTo>
                    <a:pt x="3210" y="986"/>
                  </a:lnTo>
                  <a:lnTo>
                    <a:pt x="3191" y="991"/>
                  </a:lnTo>
                  <a:lnTo>
                    <a:pt x="3190" y="993"/>
                  </a:lnTo>
                  <a:lnTo>
                    <a:pt x="3190" y="994"/>
                  </a:lnTo>
                  <a:lnTo>
                    <a:pt x="3192" y="994"/>
                  </a:lnTo>
                  <a:lnTo>
                    <a:pt x="3195" y="992"/>
                  </a:lnTo>
                  <a:close/>
                  <a:moveTo>
                    <a:pt x="3148" y="1015"/>
                  </a:moveTo>
                  <a:lnTo>
                    <a:pt x="3151" y="1013"/>
                  </a:lnTo>
                  <a:lnTo>
                    <a:pt x="3156" y="1011"/>
                  </a:lnTo>
                  <a:lnTo>
                    <a:pt x="3157" y="1010"/>
                  </a:lnTo>
                  <a:lnTo>
                    <a:pt x="3156" y="1009"/>
                  </a:lnTo>
                  <a:lnTo>
                    <a:pt x="3153" y="1010"/>
                  </a:lnTo>
                  <a:lnTo>
                    <a:pt x="3149" y="1012"/>
                  </a:lnTo>
                  <a:lnTo>
                    <a:pt x="3147" y="1013"/>
                  </a:lnTo>
                  <a:lnTo>
                    <a:pt x="3146" y="1015"/>
                  </a:lnTo>
                  <a:lnTo>
                    <a:pt x="3146" y="1016"/>
                  </a:lnTo>
                  <a:lnTo>
                    <a:pt x="3148" y="1015"/>
                  </a:lnTo>
                  <a:close/>
                  <a:moveTo>
                    <a:pt x="3166" y="1009"/>
                  </a:moveTo>
                  <a:lnTo>
                    <a:pt x="3171" y="1005"/>
                  </a:lnTo>
                  <a:lnTo>
                    <a:pt x="3173" y="1004"/>
                  </a:lnTo>
                  <a:lnTo>
                    <a:pt x="3179" y="1000"/>
                  </a:lnTo>
                  <a:lnTo>
                    <a:pt x="3179" y="999"/>
                  </a:lnTo>
                  <a:lnTo>
                    <a:pt x="3174" y="1000"/>
                  </a:lnTo>
                  <a:lnTo>
                    <a:pt x="3164" y="1005"/>
                  </a:lnTo>
                  <a:lnTo>
                    <a:pt x="3163" y="1006"/>
                  </a:lnTo>
                  <a:lnTo>
                    <a:pt x="3160" y="1009"/>
                  </a:lnTo>
                  <a:lnTo>
                    <a:pt x="3159" y="1010"/>
                  </a:lnTo>
                  <a:lnTo>
                    <a:pt x="3164" y="1010"/>
                  </a:lnTo>
                  <a:lnTo>
                    <a:pt x="3166" y="1009"/>
                  </a:lnTo>
                  <a:close/>
                  <a:moveTo>
                    <a:pt x="3503" y="344"/>
                  </a:moveTo>
                  <a:lnTo>
                    <a:pt x="3503" y="338"/>
                  </a:lnTo>
                  <a:lnTo>
                    <a:pt x="3505" y="331"/>
                  </a:lnTo>
                  <a:lnTo>
                    <a:pt x="3507" y="325"/>
                  </a:lnTo>
                  <a:lnTo>
                    <a:pt x="3509" y="322"/>
                  </a:lnTo>
                  <a:lnTo>
                    <a:pt x="3508" y="322"/>
                  </a:lnTo>
                  <a:lnTo>
                    <a:pt x="3507" y="323"/>
                  </a:lnTo>
                  <a:lnTo>
                    <a:pt x="3505" y="327"/>
                  </a:lnTo>
                  <a:lnTo>
                    <a:pt x="3503" y="337"/>
                  </a:lnTo>
                  <a:lnTo>
                    <a:pt x="3500" y="350"/>
                  </a:lnTo>
                  <a:lnTo>
                    <a:pt x="3500" y="352"/>
                  </a:lnTo>
                  <a:lnTo>
                    <a:pt x="3500" y="358"/>
                  </a:lnTo>
                  <a:lnTo>
                    <a:pt x="3499" y="364"/>
                  </a:lnTo>
                  <a:lnTo>
                    <a:pt x="3502" y="347"/>
                  </a:lnTo>
                  <a:lnTo>
                    <a:pt x="3503" y="344"/>
                  </a:lnTo>
                  <a:close/>
                  <a:moveTo>
                    <a:pt x="3512" y="2683"/>
                  </a:moveTo>
                  <a:lnTo>
                    <a:pt x="3514" y="2685"/>
                  </a:lnTo>
                  <a:lnTo>
                    <a:pt x="3515" y="2683"/>
                  </a:lnTo>
                  <a:lnTo>
                    <a:pt x="3515" y="2682"/>
                  </a:lnTo>
                  <a:lnTo>
                    <a:pt x="3514" y="2681"/>
                  </a:lnTo>
                  <a:lnTo>
                    <a:pt x="3513" y="2680"/>
                  </a:lnTo>
                  <a:lnTo>
                    <a:pt x="3512" y="2679"/>
                  </a:lnTo>
                  <a:lnTo>
                    <a:pt x="3512" y="2678"/>
                  </a:lnTo>
                  <a:lnTo>
                    <a:pt x="3512" y="2677"/>
                  </a:lnTo>
                  <a:lnTo>
                    <a:pt x="3510" y="2676"/>
                  </a:lnTo>
                  <a:lnTo>
                    <a:pt x="3509" y="2677"/>
                  </a:lnTo>
                  <a:lnTo>
                    <a:pt x="3509" y="2679"/>
                  </a:lnTo>
                  <a:lnTo>
                    <a:pt x="3510" y="2680"/>
                  </a:lnTo>
                  <a:lnTo>
                    <a:pt x="3512" y="2681"/>
                  </a:lnTo>
                  <a:lnTo>
                    <a:pt x="3512" y="2683"/>
                  </a:lnTo>
                  <a:close/>
                  <a:moveTo>
                    <a:pt x="5125" y="258"/>
                  </a:moveTo>
                  <a:lnTo>
                    <a:pt x="5128" y="260"/>
                  </a:lnTo>
                  <a:lnTo>
                    <a:pt x="5133" y="260"/>
                  </a:lnTo>
                  <a:lnTo>
                    <a:pt x="5138" y="263"/>
                  </a:lnTo>
                  <a:lnTo>
                    <a:pt x="5143" y="264"/>
                  </a:lnTo>
                  <a:lnTo>
                    <a:pt x="5153" y="272"/>
                  </a:lnTo>
                  <a:lnTo>
                    <a:pt x="5158" y="275"/>
                  </a:lnTo>
                  <a:lnTo>
                    <a:pt x="5161" y="276"/>
                  </a:lnTo>
                  <a:lnTo>
                    <a:pt x="5160" y="274"/>
                  </a:lnTo>
                  <a:lnTo>
                    <a:pt x="5158" y="272"/>
                  </a:lnTo>
                  <a:lnTo>
                    <a:pt x="5157" y="271"/>
                  </a:lnTo>
                  <a:lnTo>
                    <a:pt x="5148" y="265"/>
                  </a:lnTo>
                  <a:lnTo>
                    <a:pt x="5124" y="256"/>
                  </a:lnTo>
                  <a:lnTo>
                    <a:pt x="5117" y="256"/>
                  </a:lnTo>
                  <a:lnTo>
                    <a:pt x="5121" y="258"/>
                  </a:lnTo>
                  <a:lnTo>
                    <a:pt x="5125" y="258"/>
                  </a:lnTo>
                  <a:close/>
                  <a:moveTo>
                    <a:pt x="3623" y="195"/>
                  </a:moveTo>
                  <a:lnTo>
                    <a:pt x="3644" y="201"/>
                  </a:lnTo>
                  <a:lnTo>
                    <a:pt x="3620" y="193"/>
                  </a:lnTo>
                  <a:lnTo>
                    <a:pt x="3615" y="195"/>
                  </a:lnTo>
                  <a:lnTo>
                    <a:pt x="3613" y="199"/>
                  </a:lnTo>
                  <a:lnTo>
                    <a:pt x="3612" y="201"/>
                  </a:lnTo>
                  <a:lnTo>
                    <a:pt x="3618" y="195"/>
                  </a:lnTo>
                  <a:lnTo>
                    <a:pt x="3623" y="195"/>
                  </a:lnTo>
                  <a:close/>
                  <a:moveTo>
                    <a:pt x="3550" y="260"/>
                  </a:moveTo>
                  <a:lnTo>
                    <a:pt x="3553" y="254"/>
                  </a:lnTo>
                  <a:lnTo>
                    <a:pt x="3559" y="246"/>
                  </a:lnTo>
                  <a:lnTo>
                    <a:pt x="3563" y="242"/>
                  </a:lnTo>
                  <a:lnTo>
                    <a:pt x="3563" y="242"/>
                  </a:lnTo>
                  <a:lnTo>
                    <a:pt x="3560" y="243"/>
                  </a:lnTo>
                  <a:lnTo>
                    <a:pt x="3556" y="246"/>
                  </a:lnTo>
                  <a:lnTo>
                    <a:pt x="3553" y="251"/>
                  </a:lnTo>
                  <a:lnTo>
                    <a:pt x="3551" y="255"/>
                  </a:lnTo>
                  <a:lnTo>
                    <a:pt x="3548" y="260"/>
                  </a:lnTo>
                  <a:lnTo>
                    <a:pt x="3541" y="269"/>
                  </a:lnTo>
                  <a:lnTo>
                    <a:pt x="3547" y="264"/>
                  </a:lnTo>
                  <a:lnTo>
                    <a:pt x="3550" y="260"/>
                  </a:lnTo>
                  <a:close/>
                  <a:moveTo>
                    <a:pt x="3568" y="232"/>
                  </a:moveTo>
                  <a:lnTo>
                    <a:pt x="3570" y="229"/>
                  </a:lnTo>
                  <a:lnTo>
                    <a:pt x="3583" y="217"/>
                  </a:lnTo>
                  <a:lnTo>
                    <a:pt x="3597" y="208"/>
                  </a:lnTo>
                  <a:lnTo>
                    <a:pt x="3586" y="212"/>
                  </a:lnTo>
                  <a:lnTo>
                    <a:pt x="3571" y="225"/>
                  </a:lnTo>
                  <a:lnTo>
                    <a:pt x="3569" y="227"/>
                  </a:lnTo>
                  <a:lnTo>
                    <a:pt x="3564" y="239"/>
                  </a:lnTo>
                  <a:lnTo>
                    <a:pt x="3565" y="237"/>
                  </a:lnTo>
                  <a:lnTo>
                    <a:pt x="3568" y="232"/>
                  </a:lnTo>
                  <a:close/>
                  <a:moveTo>
                    <a:pt x="3519" y="298"/>
                  </a:moveTo>
                  <a:lnTo>
                    <a:pt x="3522" y="292"/>
                  </a:lnTo>
                  <a:lnTo>
                    <a:pt x="3534" y="279"/>
                  </a:lnTo>
                  <a:lnTo>
                    <a:pt x="3538" y="272"/>
                  </a:lnTo>
                  <a:lnTo>
                    <a:pt x="3524" y="287"/>
                  </a:lnTo>
                  <a:lnTo>
                    <a:pt x="3521" y="292"/>
                  </a:lnTo>
                  <a:lnTo>
                    <a:pt x="3518" y="297"/>
                  </a:lnTo>
                  <a:lnTo>
                    <a:pt x="3509" y="318"/>
                  </a:lnTo>
                  <a:lnTo>
                    <a:pt x="3513" y="312"/>
                  </a:lnTo>
                  <a:lnTo>
                    <a:pt x="3519" y="298"/>
                  </a:lnTo>
                  <a:close/>
                  <a:moveTo>
                    <a:pt x="3094" y="1036"/>
                  </a:moveTo>
                  <a:lnTo>
                    <a:pt x="3103" y="1033"/>
                  </a:lnTo>
                  <a:lnTo>
                    <a:pt x="3108" y="1030"/>
                  </a:lnTo>
                  <a:lnTo>
                    <a:pt x="3112" y="1029"/>
                  </a:lnTo>
                  <a:lnTo>
                    <a:pt x="3114" y="1028"/>
                  </a:lnTo>
                  <a:lnTo>
                    <a:pt x="3116" y="1027"/>
                  </a:lnTo>
                  <a:lnTo>
                    <a:pt x="3123" y="1025"/>
                  </a:lnTo>
                  <a:lnTo>
                    <a:pt x="3130" y="1022"/>
                  </a:lnTo>
                  <a:lnTo>
                    <a:pt x="3134" y="1021"/>
                  </a:lnTo>
                  <a:lnTo>
                    <a:pt x="3136" y="1020"/>
                  </a:lnTo>
                  <a:lnTo>
                    <a:pt x="3139" y="1019"/>
                  </a:lnTo>
                  <a:lnTo>
                    <a:pt x="3142" y="1018"/>
                  </a:lnTo>
                  <a:lnTo>
                    <a:pt x="3134" y="1018"/>
                  </a:lnTo>
                  <a:lnTo>
                    <a:pt x="3130" y="1019"/>
                  </a:lnTo>
                  <a:lnTo>
                    <a:pt x="3087" y="1038"/>
                  </a:lnTo>
                  <a:lnTo>
                    <a:pt x="3084" y="1040"/>
                  </a:lnTo>
                  <a:lnTo>
                    <a:pt x="3083" y="1041"/>
                  </a:lnTo>
                  <a:lnTo>
                    <a:pt x="3090" y="1039"/>
                  </a:lnTo>
                  <a:lnTo>
                    <a:pt x="3094" y="1036"/>
                  </a:lnTo>
                  <a:close/>
                  <a:moveTo>
                    <a:pt x="4557" y="176"/>
                  </a:moveTo>
                  <a:lnTo>
                    <a:pt x="4571" y="186"/>
                  </a:lnTo>
                  <a:lnTo>
                    <a:pt x="4574" y="186"/>
                  </a:lnTo>
                  <a:lnTo>
                    <a:pt x="4576" y="185"/>
                  </a:lnTo>
                  <a:lnTo>
                    <a:pt x="4579" y="184"/>
                  </a:lnTo>
                  <a:lnTo>
                    <a:pt x="4586" y="188"/>
                  </a:lnTo>
                  <a:lnTo>
                    <a:pt x="4586" y="188"/>
                  </a:lnTo>
                  <a:lnTo>
                    <a:pt x="4580" y="183"/>
                  </a:lnTo>
                  <a:lnTo>
                    <a:pt x="4578" y="182"/>
                  </a:lnTo>
                  <a:lnTo>
                    <a:pt x="4576" y="182"/>
                  </a:lnTo>
                  <a:lnTo>
                    <a:pt x="4574" y="184"/>
                  </a:lnTo>
                  <a:lnTo>
                    <a:pt x="4573" y="184"/>
                  </a:lnTo>
                  <a:lnTo>
                    <a:pt x="4554" y="172"/>
                  </a:lnTo>
                  <a:lnTo>
                    <a:pt x="4551" y="173"/>
                  </a:lnTo>
                  <a:lnTo>
                    <a:pt x="4549" y="174"/>
                  </a:lnTo>
                  <a:lnTo>
                    <a:pt x="4549" y="175"/>
                  </a:lnTo>
                  <a:lnTo>
                    <a:pt x="4553" y="174"/>
                  </a:lnTo>
                  <a:lnTo>
                    <a:pt x="4557" y="176"/>
                  </a:lnTo>
                  <a:close/>
                  <a:moveTo>
                    <a:pt x="3001" y="1903"/>
                  </a:moveTo>
                  <a:lnTo>
                    <a:pt x="3000" y="1903"/>
                  </a:lnTo>
                  <a:lnTo>
                    <a:pt x="2999" y="1904"/>
                  </a:lnTo>
                  <a:lnTo>
                    <a:pt x="2997" y="1906"/>
                  </a:lnTo>
                  <a:lnTo>
                    <a:pt x="2995" y="1909"/>
                  </a:lnTo>
                  <a:lnTo>
                    <a:pt x="2995" y="1912"/>
                  </a:lnTo>
                  <a:lnTo>
                    <a:pt x="2996" y="1913"/>
                  </a:lnTo>
                  <a:lnTo>
                    <a:pt x="2996" y="1914"/>
                  </a:lnTo>
                  <a:lnTo>
                    <a:pt x="2997" y="1914"/>
                  </a:lnTo>
                  <a:lnTo>
                    <a:pt x="2997" y="1914"/>
                  </a:lnTo>
                  <a:lnTo>
                    <a:pt x="2998" y="1914"/>
                  </a:lnTo>
                  <a:lnTo>
                    <a:pt x="2999" y="1914"/>
                  </a:lnTo>
                  <a:lnTo>
                    <a:pt x="2999" y="1913"/>
                  </a:lnTo>
                  <a:lnTo>
                    <a:pt x="3000" y="1914"/>
                  </a:lnTo>
                  <a:lnTo>
                    <a:pt x="3001" y="1915"/>
                  </a:lnTo>
                  <a:lnTo>
                    <a:pt x="3001" y="1915"/>
                  </a:lnTo>
                  <a:lnTo>
                    <a:pt x="3001" y="1913"/>
                  </a:lnTo>
                  <a:lnTo>
                    <a:pt x="3001" y="1912"/>
                  </a:lnTo>
                  <a:lnTo>
                    <a:pt x="3000" y="1911"/>
                  </a:lnTo>
                  <a:lnTo>
                    <a:pt x="2999" y="1908"/>
                  </a:lnTo>
                  <a:lnTo>
                    <a:pt x="3000" y="1905"/>
                  </a:lnTo>
                  <a:lnTo>
                    <a:pt x="3001" y="1903"/>
                  </a:lnTo>
                  <a:close/>
                  <a:moveTo>
                    <a:pt x="2990" y="1939"/>
                  </a:moveTo>
                  <a:lnTo>
                    <a:pt x="2990" y="1942"/>
                  </a:lnTo>
                  <a:lnTo>
                    <a:pt x="2990" y="1945"/>
                  </a:lnTo>
                  <a:lnTo>
                    <a:pt x="2991" y="1945"/>
                  </a:lnTo>
                  <a:lnTo>
                    <a:pt x="2992" y="1944"/>
                  </a:lnTo>
                  <a:lnTo>
                    <a:pt x="2992" y="1939"/>
                  </a:lnTo>
                  <a:lnTo>
                    <a:pt x="2993" y="1934"/>
                  </a:lnTo>
                  <a:lnTo>
                    <a:pt x="2997" y="1925"/>
                  </a:lnTo>
                  <a:lnTo>
                    <a:pt x="2997" y="1924"/>
                  </a:lnTo>
                  <a:lnTo>
                    <a:pt x="2996" y="1925"/>
                  </a:lnTo>
                  <a:lnTo>
                    <a:pt x="2994" y="1928"/>
                  </a:lnTo>
                  <a:lnTo>
                    <a:pt x="2990" y="1939"/>
                  </a:lnTo>
                  <a:close/>
                  <a:moveTo>
                    <a:pt x="3116" y="1802"/>
                  </a:moveTo>
                  <a:lnTo>
                    <a:pt x="3113" y="1803"/>
                  </a:lnTo>
                  <a:lnTo>
                    <a:pt x="3115" y="1805"/>
                  </a:lnTo>
                  <a:lnTo>
                    <a:pt x="3116" y="1804"/>
                  </a:lnTo>
                  <a:lnTo>
                    <a:pt x="3116" y="1802"/>
                  </a:lnTo>
                  <a:close/>
                  <a:moveTo>
                    <a:pt x="3566" y="3153"/>
                  </a:moveTo>
                  <a:lnTo>
                    <a:pt x="3564" y="3153"/>
                  </a:lnTo>
                  <a:lnTo>
                    <a:pt x="3561" y="3156"/>
                  </a:lnTo>
                  <a:lnTo>
                    <a:pt x="3559" y="3158"/>
                  </a:lnTo>
                  <a:lnTo>
                    <a:pt x="3562" y="3156"/>
                  </a:lnTo>
                  <a:lnTo>
                    <a:pt x="3565" y="3154"/>
                  </a:lnTo>
                  <a:lnTo>
                    <a:pt x="3566" y="3153"/>
                  </a:lnTo>
                  <a:close/>
                  <a:moveTo>
                    <a:pt x="3534" y="2735"/>
                  </a:moveTo>
                  <a:lnTo>
                    <a:pt x="3535" y="2735"/>
                  </a:lnTo>
                  <a:lnTo>
                    <a:pt x="3535" y="2734"/>
                  </a:lnTo>
                  <a:lnTo>
                    <a:pt x="3533" y="2732"/>
                  </a:lnTo>
                  <a:lnTo>
                    <a:pt x="3531" y="2731"/>
                  </a:lnTo>
                  <a:lnTo>
                    <a:pt x="3531" y="2730"/>
                  </a:lnTo>
                  <a:lnTo>
                    <a:pt x="3531" y="2732"/>
                  </a:lnTo>
                  <a:lnTo>
                    <a:pt x="3531" y="2733"/>
                  </a:lnTo>
                  <a:lnTo>
                    <a:pt x="3532" y="2736"/>
                  </a:lnTo>
                  <a:lnTo>
                    <a:pt x="3534" y="2735"/>
                  </a:lnTo>
                  <a:close/>
                  <a:moveTo>
                    <a:pt x="3572" y="3151"/>
                  </a:moveTo>
                  <a:lnTo>
                    <a:pt x="3574" y="3150"/>
                  </a:lnTo>
                  <a:lnTo>
                    <a:pt x="3574" y="3149"/>
                  </a:lnTo>
                  <a:lnTo>
                    <a:pt x="3572" y="3150"/>
                  </a:lnTo>
                  <a:lnTo>
                    <a:pt x="3570" y="3151"/>
                  </a:lnTo>
                  <a:lnTo>
                    <a:pt x="3568" y="3153"/>
                  </a:lnTo>
                  <a:lnTo>
                    <a:pt x="3568" y="3153"/>
                  </a:lnTo>
                  <a:lnTo>
                    <a:pt x="3570" y="3152"/>
                  </a:lnTo>
                  <a:lnTo>
                    <a:pt x="3572" y="3151"/>
                  </a:lnTo>
                  <a:close/>
                  <a:moveTo>
                    <a:pt x="3126" y="1802"/>
                  </a:moveTo>
                  <a:lnTo>
                    <a:pt x="3126" y="1801"/>
                  </a:lnTo>
                  <a:lnTo>
                    <a:pt x="3124" y="1801"/>
                  </a:lnTo>
                  <a:lnTo>
                    <a:pt x="3123" y="1800"/>
                  </a:lnTo>
                  <a:lnTo>
                    <a:pt x="3122" y="1801"/>
                  </a:lnTo>
                  <a:lnTo>
                    <a:pt x="3123" y="1802"/>
                  </a:lnTo>
                  <a:lnTo>
                    <a:pt x="3122" y="1803"/>
                  </a:lnTo>
                  <a:lnTo>
                    <a:pt x="3123" y="1805"/>
                  </a:lnTo>
                  <a:lnTo>
                    <a:pt x="3125" y="1808"/>
                  </a:lnTo>
                  <a:lnTo>
                    <a:pt x="3126" y="1807"/>
                  </a:lnTo>
                  <a:lnTo>
                    <a:pt x="3126" y="1805"/>
                  </a:lnTo>
                  <a:lnTo>
                    <a:pt x="3126" y="1804"/>
                  </a:lnTo>
                  <a:lnTo>
                    <a:pt x="3126" y="1802"/>
                  </a:lnTo>
                  <a:close/>
                  <a:moveTo>
                    <a:pt x="3131" y="1805"/>
                  </a:moveTo>
                  <a:lnTo>
                    <a:pt x="3131" y="1800"/>
                  </a:lnTo>
                  <a:lnTo>
                    <a:pt x="3130" y="1799"/>
                  </a:lnTo>
                  <a:lnTo>
                    <a:pt x="3129" y="1801"/>
                  </a:lnTo>
                  <a:lnTo>
                    <a:pt x="3129" y="1803"/>
                  </a:lnTo>
                  <a:lnTo>
                    <a:pt x="3130" y="1804"/>
                  </a:lnTo>
                  <a:lnTo>
                    <a:pt x="3131" y="1805"/>
                  </a:lnTo>
                  <a:close/>
                  <a:moveTo>
                    <a:pt x="3125" y="1816"/>
                  </a:moveTo>
                  <a:lnTo>
                    <a:pt x="3124" y="1817"/>
                  </a:lnTo>
                  <a:lnTo>
                    <a:pt x="3123" y="1818"/>
                  </a:lnTo>
                  <a:lnTo>
                    <a:pt x="3123" y="1819"/>
                  </a:lnTo>
                  <a:lnTo>
                    <a:pt x="3124" y="1820"/>
                  </a:lnTo>
                  <a:lnTo>
                    <a:pt x="3125" y="1821"/>
                  </a:lnTo>
                  <a:lnTo>
                    <a:pt x="3126" y="1821"/>
                  </a:lnTo>
                  <a:lnTo>
                    <a:pt x="3127" y="1818"/>
                  </a:lnTo>
                  <a:lnTo>
                    <a:pt x="3126" y="1815"/>
                  </a:lnTo>
                  <a:lnTo>
                    <a:pt x="3125" y="1815"/>
                  </a:lnTo>
                  <a:lnTo>
                    <a:pt x="3125" y="1816"/>
                  </a:lnTo>
                  <a:close/>
                  <a:moveTo>
                    <a:pt x="3846" y="3198"/>
                  </a:moveTo>
                  <a:lnTo>
                    <a:pt x="3842" y="3195"/>
                  </a:lnTo>
                  <a:lnTo>
                    <a:pt x="3840" y="3193"/>
                  </a:lnTo>
                  <a:lnTo>
                    <a:pt x="3835" y="3191"/>
                  </a:lnTo>
                  <a:lnTo>
                    <a:pt x="3823" y="3193"/>
                  </a:lnTo>
                  <a:lnTo>
                    <a:pt x="3818" y="3192"/>
                  </a:lnTo>
                  <a:lnTo>
                    <a:pt x="3816" y="3192"/>
                  </a:lnTo>
                  <a:lnTo>
                    <a:pt x="3813" y="3195"/>
                  </a:lnTo>
                  <a:lnTo>
                    <a:pt x="3811" y="3196"/>
                  </a:lnTo>
                  <a:lnTo>
                    <a:pt x="3810" y="3197"/>
                  </a:lnTo>
                  <a:lnTo>
                    <a:pt x="3809" y="3199"/>
                  </a:lnTo>
                  <a:lnTo>
                    <a:pt x="3808" y="3202"/>
                  </a:lnTo>
                  <a:lnTo>
                    <a:pt x="3807" y="3204"/>
                  </a:lnTo>
                  <a:lnTo>
                    <a:pt x="3810" y="3203"/>
                  </a:lnTo>
                  <a:lnTo>
                    <a:pt x="3822" y="3204"/>
                  </a:lnTo>
                  <a:lnTo>
                    <a:pt x="3824" y="3202"/>
                  </a:lnTo>
                  <a:lnTo>
                    <a:pt x="3825" y="3203"/>
                  </a:lnTo>
                  <a:lnTo>
                    <a:pt x="3826" y="3204"/>
                  </a:lnTo>
                  <a:lnTo>
                    <a:pt x="3827" y="3204"/>
                  </a:lnTo>
                  <a:lnTo>
                    <a:pt x="3828" y="3203"/>
                  </a:lnTo>
                  <a:lnTo>
                    <a:pt x="3829" y="3200"/>
                  </a:lnTo>
                  <a:lnTo>
                    <a:pt x="3830" y="3199"/>
                  </a:lnTo>
                  <a:lnTo>
                    <a:pt x="3841" y="3200"/>
                  </a:lnTo>
                  <a:lnTo>
                    <a:pt x="3844" y="3200"/>
                  </a:lnTo>
                  <a:lnTo>
                    <a:pt x="3846" y="3204"/>
                  </a:lnTo>
                  <a:lnTo>
                    <a:pt x="3848" y="3205"/>
                  </a:lnTo>
                  <a:lnTo>
                    <a:pt x="3849" y="3204"/>
                  </a:lnTo>
                  <a:lnTo>
                    <a:pt x="3848" y="3200"/>
                  </a:lnTo>
                  <a:lnTo>
                    <a:pt x="3846" y="3198"/>
                  </a:lnTo>
                  <a:close/>
                  <a:moveTo>
                    <a:pt x="3172" y="1714"/>
                  </a:moveTo>
                  <a:lnTo>
                    <a:pt x="3171" y="1714"/>
                  </a:lnTo>
                  <a:lnTo>
                    <a:pt x="3170" y="1715"/>
                  </a:lnTo>
                  <a:lnTo>
                    <a:pt x="3169" y="1717"/>
                  </a:lnTo>
                  <a:lnTo>
                    <a:pt x="3170" y="1718"/>
                  </a:lnTo>
                  <a:lnTo>
                    <a:pt x="3172" y="1719"/>
                  </a:lnTo>
                  <a:lnTo>
                    <a:pt x="3174" y="1718"/>
                  </a:lnTo>
                  <a:lnTo>
                    <a:pt x="3174" y="1716"/>
                  </a:lnTo>
                  <a:lnTo>
                    <a:pt x="3173" y="1714"/>
                  </a:lnTo>
                  <a:lnTo>
                    <a:pt x="3172" y="1714"/>
                  </a:lnTo>
                  <a:close/>
                  <a:moveTo>
                    <a:pt x="3380" y="1624"/>
                  </a:moveTo>
                  <a:lnTo>
                    <a:pt x="3379" y="1622"/>
                  </a:lnTo>
                  <a:lnTo>
                    <a:pt x="3378" y="1621"/>
                  </a:lnTo>
                  <a:lnTo>
                    <a:pt x="3377" y="1621"/>
                  </a:lnTo>
                  <a:lnTo>
                    <a:pt x="3374" y="1622"/>
                  </a:lnTo>
                  <a:lnTo>
                    <a:pt x="3373" y="1623"/>
                  </a:lnTo>
                  <a:lnTo>
                    <a:pt x="3368" y="1630"/>
                  </a:lnTo>
                  <a:lnTo>
                    <a:pt x="3371" y="1633"/>
                  </a:lnTo>
                  <a:lnTo>
                    <a:pt x="3374" y="1635"/>
                  </a:lnTo>
                  <a:lnTo>
                    <a:pt x="3376" y="1637"/>
                  </a:lnTo>
                  <a:lnTo>
                    <a:pt x="3377" y="1637"/>
                  </a:lnTo>
                  <a:lnTo>
                    <a:pt x="3388" y="1639"/>
                  </a:lnTo>
                  <a:lnTo>
                    <a:pt x="3399" y="1637"/>
                  </a:lnTo>
                  <a:lnTo>
                    <a:pt x="3399" y="1638"/>
                  </a:lnTo>
                  <a:lnTo>
                    <a:pt x="3400" y="1640"/>
                  </a:lnTo>
                  <a:lnTo>
                    <a:pt x="3401" y="1641"/>
                  </a:lnTo>
                  <a:lnTo>
                    <a:pt x="3403" y="1639"/>
                  </a:lnTo>
                  <a:lnTo>
                    <a:pt x="3403" y="1638"/>
                  </a:lnTo>
                  <a:lnTo>
                    <a:pt x="3401" y="1633"/>
                  </a:lnTo>
                  <a:lnTo>
                    <a:pt x="3402" y="1633"/>
                  </a:lnTo>
                  <a:lnTo>
                    <a:pt x="3402" y="1633"/>
                  </a:lnTo>
                  <a:lnTo>
                    <a:pt x="3402" y="1632"/>
                  </a:lnTo>
                  <a:lnTo>
                    <a:pt x="3403" y="1632"/>
                  </a:lnTo>
                  <a:lnTo>
                    <a:pt x="3403" y="1631"/>
                  </a:lnTo>
                  <a:lnTo>
                    <a:pt x="3404" y="1631"/>
                  </a:lnTo>
                  <a:lnTo>
                    <a:pt x="3404" y="1630"/>
                  </a:lnTo>
                  <a:lnTo>
                    <a:pt x="3405" y="1629"/>
                  </a:lnTo>
                  <a:lnTo>
                    <a:pt x="3401" y="1624"/>
                  </a:lnTo>
                  <a:lnTo>
                    <a:pt x="3402" y="1623"/>
                  </a:lnTo>
                  <a:lnTo>
                    <a:pt x="3399" y="1620"/>
                  </a:lnTo>
                  <a:lnTo>
                    <a:pt x="3397" y="1620"/>
                  </a:lnTo>
                  <a:lnTo>
                    <a:pt x="3396" y="1620"/>
                  </a:lnTo>
                  <a:lnTo>
                    <a:pt x="3395" y="1622"/>
                  </a:lnTo>
                  <a:lnTo>
                    <a:pt x="3394" y="1623"/>
                  </a:lnTo>
                  <a:lnTo>
                    <a:pt x="3392" y="1623"/>
                  </a:lnTo>
                  <a:lnTo>
                    <a:pt x="3385" y="1621"/>
                  </a:lnTo>
                  <a:lnTo>
                    <a:pt x="3382" y="1621"/>
                  </a:lnTo>
                  <a:lnTo>
                    <a:pt x="3382" y="1623"/>
                  </a:lnTo>
                  <a:lnTo>
                    <a:pt x="3381" y="1624"/>
                  </a:lnTo>
                  <a:lnTo>
                    <a:pt x="3380" y="1624"/>
                  </a:lnTo>
                  <a:close/>
                  <a:moveTo>
                    <a:pt x="3172" y="1704"/>
                  </a:moveTo>
                  <a:lnTo>
                    <a:pt x="3169" y="1706"/>
                  </a:lnTo>
                  <a:lnTo>
                    <a:pt x="3168" y="1707"/>
                  </a:lnTo>
                  <a:lnTo>
                    <a:pt x="3168" y="1710"/>
                  </a:lnTo>
                  <a:lnTo>
                    <a:pt x="3169" y="1711"/>
                  </a:lnTo>
                  <a:lnTo>
                    <a:pt x="3173" y="1710"/>
                  </a:lnTo>
                  <a:lnTo>
                    <a:pt x="3173" y="1709"/>
                  </a:lnTo>
                  <a:lnTo>
                    <a:pt x="3174" y="1708"/>
                  </a:lnTo>
                  <a:lnTo>
                    <a:pt x="3174" y="1707"/>
                  </a:lnTo>
                  <a:lnTo>
                    <a:pt x="3173" y="1705"/>
                  </a:lnTo>
                  <a:lnTo>
                    <a:pt x="3172" y="1704"/>
                  </a:lnTo>
                  <a:close/>
                  <a:moveTo>
                    <a:pt x="3119" y="1816"/>
                  </a:moveTo>
                  <a:lnTo>
                    <a:pt x="3119" y="1817"/>
                  </a:lnTo>
                  <a:lnTo>
                    <a:pt x="3120" y="1818"/>
                  </a:lnTo>
                  <a:lnTo>
                    <a:pt x="3121" y="1819"/>
                  </a:lnTo>
                  <a:lnTo>
                    <a:pt x="3122" y="1819"/>
                  </a:lnTo>
                  <a:lnTo>
                    <a:pt x="3123" y="1818"/>
                  </a:lnTo>
                  <a:lnTo>
                    <a:pt x="3123" y="1816"/>
                  </a:lnTo>
                  <a:lnTo>
                    <a:pt x="3122" y="1815"/>
                  </a:lnTo>
                  <a:lnTo>
                    <a:pt x="3119" y="1816"/>
                  </a:lnTo>
                  <a:close/>
                  <a:moveTo>
                    <a:pt x="3042" y="1064"/>
                  </a:moveTo>
                  <a:lnTo>
                    <a:pt x="3046" y="1060"/>
                  </a:lnTo>
                  <a:lnTo>
                    <a:pt x="3050" y="1060"/>
                  </a:lnTo>
                  <a:lnTo>
                    <a:pt x="3050" y="1060"/>
                  </a:lnTo>
                  <a:lnTo>
                    <a:pt x="3050" y="1059"/>
                  </a:lnTo>
                  <a:lnTo>
                    <a:pt x="3052" y="1058"/>
                  </a:lnTo>
                  <a:lnTo>
                    <a:pt x="3060" y="1054"/>
                  </a:lnTo>
                  <a:lnTo>
                    <a:pt x="3064" y="1053"/>
                  </a:lnTo>
                  <a:lnTo>
                    <a:pt x="3077" y="1045"/>
                  </a:lnTo>
                  <a:lnTo>
                    <a:pt x="3080" y="1043"/>
                  </a:lnTo>
                  <a:lnTo>
                    <a:pt x="3079" y="1042"/>
                  </a:lnTo>
                  <a:lnTo>
                    <a:pt x="3077" y="1043"/>
                  </a:lnTo>
                  <a:lnTo>
                    <a:pt x="3076" y="1043"/>
                  </a:lnTo>
                  <a:lnTo>
                    <a:pt x="3040" y="1062"/>
                  </a:lnTo>
                  <a:lnTo>
                    <a:pt x="3039" y="1064"/>
                  </a:lnTo>
                  <a:lnTo>
                    <a:pt x="3040" y="1064"/>
                  </a:lnTo>
                  <a:lnTo>
                    <a:pt x="3042" y="1064"/>
                  </a:lnTo>
                  <a:close/>
                  <a:moveTo>
                    <a:pt x="2990" y="1091"/>
                  </a:moveTo>
                  <a:lnTo>
                    <a:pt x="2992" y="1091"/>
                  </a:lnTo>
                  <a:lnTo>
                    <a:pt x="2998" y="1085"/>
                  </a:lnTo>
                  <a:lnTo>
                    <a:pt x="2997" y="1085"/>
                  </a:lnTo>
                  <a:lnTo>
                    <a:pt x="2997" y="1083"/>
                  </a:lnTo>
                  <a:lnTo>
                    <a:pt x="2998" y="1082"/>
                  </a:lnTo>
                  <a:lnTo>
                    <a:pt x="3006" y="1079"/>
                  </a:lnTo>
                  <a:lnTo>
                    <a:pt x="3007" y="1078"/>
                  </a:lnTo>
                  <a:lnTo>
                    <a:pt x="3007" y="1078"/>
                  </a:lnTo>
                  <a:lnTo>
                    <a:pt x="2996" y="1081"/>
                  </a:lnTo>
                  <a:lnTo>
                    <a:pt x="2993" y="1082"/>
                  </a:lnTo>
                  <a:lnTo>
                    <a:pt x="2992" y="1083"/>
                  </a:lnTo>
                  <a:lnTo>
                    <a:pt x="2991" y="1085"/>
                  </a:lnTo>
                  <a:lnTo>
                    <a:pt x="2990" y="1087"/>
                  </a:lnTo>
                  <a:lnTo>
                    <a:pt x="2989" y="1090"/>
                  </a:lnTo>
                  <a:lnTo>
                    <a:pt x="2990" y="1091"/>
                  </a:lnTo>
                  <a:close/>
                  <a:moveTo>
                    <a:pt x="4382" y="2756"/>
                  </a:moveTo>
                  <a:lnTo>
                    <a:pt x="4380" y="2756"/>
                  </a:lnTo>
                  <a:lnTo>
                    <a:pt x="4378" y="2756"/>
                  </a:lnTo>
                  <a:lnTo>
                    <a:pt x="4376" y="2758"/>
                  </a:lnTo>
                  <a:lnTo>
                    <a:pt x="4373" y="2762"/>
                  </a:lnTo>
                  <a:lnTo>
                    <a:pt x="4372" y="2763"/>
                  </a:lnTo>
                  <a:lnTo>
                    <a:pt x="4367" y="2765"/>
                  </a:lnTo>
                  <a:lnTo>
                    <a:pt x="4364" y="2767"/>
                  </a:lnTo>
                  <a:lnTo>
                    <a:pt x="4364" y="2771"/>
                  </a:lnTo>
                  <a:lnTo>
                    <a:pt x="4362" y="2773"/>
                  </a:lnTo>
                  <a:lnTo>
                    <a:pt x="4354" y="2775"/>
                  </a:lnTo>
                  <a:lnTo>
                    <a:pt x="4356" y="2775"/>
                  </a:lnTo>
                  <a:lnTo>
                    <a:pt x="4357" y="2777"/>
                  </a:lnTo>
                  <a:lnTo>
                    <a:pt x="4357" y="2778"/>
                  </a:lnTo>
                  <a:lnTo>
                    <a:pt x="4357" y="2781"/>
                  </a:lnTo>
                  <a:lnTo>
                    <a:pt x="4358" y="2783"/>
                  </a:lnTo>
                  <a:lnTo>
                    <a:pt x="4370" y="2789"/>
                  </a:lnTo>
                  <a:lnTo>
                    <a:pt x="4373" y="2790"/>
                  </a:lnTo>
                  <a:lnTo>
                    <a:pt x="4375" y="2788"/>
                  </a:lnTo>
                  <a:lnTo>
                    <a:pt x="4378" y="2784"/>
                  </a:lnTo>
                  <a:lnTo>
                    <a:pt x="4388" y="2773"/>
                  </a:lnTo>
                  <a:lnTo>
                    <a:pt x="4387" y="2770"/>
                  </a:lnTo>
                  <a:lnTo>
                    <a:pt x="4387" y="2768"/>
                  </a:lnTo>
                  <a:lnTo>
                    <a:pt x="4390" y="2762"/>
                  </a:lnTo>
                  <a:lnTo>
                    <a:pt x="4390" y="2761"/>
                  </a:lnTo>
                  <a:lnTo>
                    <a:pt x="4389" y="2759"/>
                  </a:lnTo>
                  <a:lnTo>
                    <a:pt x="4389" y="2758"/>
                  </a:lnTo>
                  <a:lnTo>
                    <a:pt x="4389" y="2756"/>
                  </a:lnTo>
                  <a:lnTo>
                    <a:pt x="4387" y="2754"/>
                  </a:lnTo>
                  <a:lnTo>
                    <a:pt x="4385" y="2754"/>
                  </a:lnTo>
                  <a:lnTo>
                    <a:pt x="4382" y="2756"/>
                  </a:lnTo>
                  <a:close/>
                  <a:moveTo>
                    <a:pt x="6722" y="2870"/>
                  </a:moveTo>
                  <a:lnTo>
                    <a:pt x="6720" y="2873"/>
                  </a:lnTo>
                  <a:lnTo>
                    <a:pt x="6722" y="2874"/>
                  </a:lnTo>
                  <a:lnTo>
                    <a:pt x="6723" y="2878"/>
                  </a:lnTo>
                  <a:lnTo>
                    <a:pt x="6724" y="2882"/>
                  </a:lnTo>
                  <a:lnTo>
                    <a:pt x="6725" y="2887"/>
                  </a:lnTo>
                  <a:lnTo>
                    <a:pt x="6723" y="2886"/>
                  </a:lnTo>
                  <a:lnTo>
                    <a:pt x="6724" y="2890"/>
                  </a:lnTo>
                  <a:lnTo>
                    <a:pt x="6727" y="2894"/>
                  </a:lnTo>
                  <a:lnTo>
                    <a:pt x="6729" y="2896"/>
                  </a:lnTo>
                  <a:lnTo>
                    <a:pt x="6731" y="2897"/>
                  </a:lnTo>
                  <a:lnTo>
                    <a:pt x="6738" y="2904"/>
                  </a:lnTo>
                  <a:lnTo>
                    <a:pt x="6740" y="2905"/>
                  </a:lnTo>
                  <a:lnTo>
                    <a:pt x="6741" y="2903"/>
                  </a:lnTo>
                  <a:lnTo>
                    <a:pt x="6741" y="2901"/>
                  </a:lnTo>
                  <a:lnTo>
                    <a:pt x="6740" y="2899"/>
                  </a:lnTo>
                  <a:lnTo>
                    <a:pt x="6740" y="2897"/>
                  </a:lnTo>
                  <a:lnTo>
                    <a:pt x="6741" y="2896"/>
                  </a:lnTo>
                  <a:lnTo>
                    <a:pt x="6743" y="2897"/>
                  </a:lnTo>
                  <a:lnTo>
                    <a:pt x="6745" y="2898"/>
                  </a:lnTo>
                  <a:lnTo>
                    <a:pt x="6747" y="2898"/>
                  </a:lnTo>
                  <a:lnTo>
                    <a:pt x="6760" y="2895"/>
                  </a:lnTo>
                  <a:lnTo>
                    <a:pt x="6760" y="2902"/>
                  </a:lnTo>
                  <a:lnTo>
                    <a:pt x="6762" y="2902"/>
                  </a:lnTo>
                  <a:lnTo>
                    <a:pt x="6766" y="2900"/>
                  </a:lnTo>
                  <a:lnTo>
                    <a:pt x="6769" y="2900"/>
                  </a:lnTo>
                  <a:lnTo>
                    <a:pt x="6770" y="2901"/>
                  </a:lnTo>
                  <a:lnTo>
                    <a:pt x="6771" y="2903"/>
                  </a:lnTo>
                  <a:lnTo>
                    <a:pt x="6770" y="2905"/>
                  </a:lnTo>
                  <a:lnTo>
                    <a:pt x="6769" y="2906"/>
                  </a:lnTo>
                  <a:lnTo>
                    <a:pt x="6768" y="2908"/>
                  </a:lnTo>
                  <a:lnTo>
                    <a:pt x="6768" y="2914"/>
                  </a:lnTo>
                  <a:lnTo>
                    <a:pt x="6771" y="2916"/>
                  </a:lnTo>
                  <a:lnTo>
                    <a:pt x="6775" y="2916"/>
                  </a:lnTo>
                  <a:lnTo>
                    <a:pt x="6778" y="2917"/>
                  </a:lnTo>
                  <a:lnTo>
                    <a:pt x="6781" y="2920"/>
                  </a:lnTo>
                  <a:lnTo>
                    <a:pt x="6783" y="2921"/>
                  </a:lnTo>
                  <a:lnTo>
                    <a:pt x="6785" y="2921"/>
                  </a:lnTo>
                  <a:lnTo>
                    <a:pt x="6787" y="2920"/>
                  </a:lnTo>
                  <a:lnTo>
                    <a:pt x="6788" y="2919"/>
                  </a:lnTo>
                  <a:lnTo>
                    <a:pt x="6790" y="2917"/>
                  </a:lnTo>
                  <a:lnTo>
                    <a:pt x="6791" y="2914"/>
                  </a:lnTo>
                  <a:lnTo>
                    <a:pt x="6792" y="2914"/>
                  </a:lnTo>
                  <a:lnTo>
                    <a:pt x="6793" y="2914"/>
                  </a:lnTo>
                  <a:lnTo>
                    <a:pt x="6794" y="2913"/>
                  </a:lnTo>
                  <a:lnTo>
                    <a:pt x="6795" y="2911"/>
                  </a:lnTo>
                  <a:lnTo>
                    <a:pt x="6796" y="2906"/>
                  </a:lnTo>
                  <a:lnTo>
                    <a:pt x="6796" y="2905"/>
                  </a:lnTo>
                  <a:lnTo>
                    <a:pt x="6798" y="2905"/>
                  </a:lnTo>
                  <a:lnTo>
                    <a:pt x="6800" y="2909"/>
                  </a:lnTo>
                  <a:lnTo>
                    <a:pt x="6802" y="2911"/>
                  </a:lnTo>
                  <a:lnTo>
                    <a:pt x="6805" y="2911"/>
                  </a:lnTo>
                  <a:lnTo>
                    <a:pt x="6805" y="2907"/>
                  </a:lnTo>
                  <a:lnTo>
                    <a:pt x="6803" y="2902"/>
                  </a:lnTo>
                  <a:lnTo>
                    <a:pt x="6798" y="2899"/>
                  </a:lnTo>
                  <a:lnTo>
                    <a:pt x="6798" y="2898"/>
                  </a:lnTo>
                  <a:lnTo>
                    <a:pt x="6798" y="2897"/>
                  </a:lnTo>
                  <a:lnTo>
                    <a:pt x="6798" y="2896"/>
                  </a:lnTo>
                  <a:lnTo>
                    <a:pt x="6797" y="2894"/>
                  </a:lnTo>
                  <a:lnTo>
                    <a:pt x="6795" y="2892"/>
                  </a:lnTo>
                  <a:lnTo>
                    <a:pt x="6793" y="2890"/>
                  </a:lnTo>
                  <a:lnTo>
                    <a:pt x="6792" y="2889"/>
                  </a:lnTo>
                  <a:lnTo>
                    <a:pt x="6792" y="2888"/>
                  </a:lnTo>
                  <a:lnTo>
                    <a:pt x="6793" y="2887"/>
                  </a:lnTo>
                  <a:lnTo>
                    <a:pt x="6791" y="2885"/>
                  </a:lnTo>
                  <a:lnTo>
                    <a:pt x="6788" y="2883"/>
                  </a:lnTo>
                  <a:lnTo>
                    <a:pt x="6786" y="2880"/>
                  </a:lnTo>
                  <a:lnTo>
                    <a:pt x="6788" y="2880"/>
                  </a:lnTo>
                  <a:lnTo>
                    <a:pt x="6792" y="2882"/>
                  </a:lnTo>
                  <a:lnTo>
                    <a:pt x="6793" y="2882"/>
                  </a:lnTo>
                  <a:lnTo>
                    <a:pt x="6794" y="2881"/>
                  </a:lnTo>
                  <a:lnTo>
                    <a:pt x="6794" y="2878"/>
                  </a:lnTo>
                  <a:lnTo>
                    <a:pt x="6794" y="2877"/>
                  </a:lnTo>
                  <a:lnTo>
                    <a:pt x="6797" y="2878"/>
                  </a:lnTo>
                  <a:lnTo>
                    <a:pt x="6797" y="2877"/>
                  </a:lnTo>
                  <a:lnTo>
                    <a:pt x="6797" y="2876"/>
                  </a:lnTo>
                  <a:lnTo>
                    <a:pt x="6797" y="2875"/>
                  </a:lnTo>
                  <a:lnTo>
                    <a:pt x="6797" y="2873"/>
                  </a:lnTo>
                  <a:lnTo>
                    <a:pt x="6789" y="2868"/>
                  </a:lnTo>
                  <a:lnTo>
                    <a:pt x="6786" y="2865"/>
                  </a:lnTo>
                  <a:lnTo>
                    <a:pt x="6781" y="2863"/>
                  </a:lnTo>
                  <a:lnTo>
                    <a:pt x="6777" y="2862"/>
                  </a:lnTo>
                  <a:lnTo>
                    <a:pt x="6769" y="2864"/>
                  </a:lnTo>
                  <a:lnTo>
                    <a:pt x="6765" y="2863"/>
                  </a:lnTo>
                  <a:lnTo>
                    <a:pt x="6762" y="2861"/>
                  </a:lnTo>
                  <a:lnTo>
                    <a:pt x="6759" y="2861"/>
                  </a:lnTo>
                  <a:lnTo>
                    <a:pt x="6756" y="2867"/>
                  </a:lnTo>
                  <a:lnTo>
                    <a:pt x="6753" y="2870"/>
                  </a:lnTo>
                  <a:lnTo>
                    <a:pt x="6750" y="2871"/>
                  </a:lnTo>
                  <a:lnTo>
                    <a:pt x="6747" y="2870"/>
                  </a:lnTo>
                  <a:lnTo>
                    <a:pt x="6748" y="2868"/>
                  </a:lnTo>
                  <a:lnTo>
                    <a:pt x="6753" y="2863"/>
                  </a:lnTo>
                  <a:lnTo>
                    <a:pt x="6754" y="2861"/>
                  </a:lnTo>
                  <a:lnTo>
                    <a:pt x="6755" y="2858"/>
                  </a:lnTo>
                  <a:lnTo>
                    <a:pt x="6754" y="2856"/>
                  </a:lnTo>
                  <a:lnTo>
                    <a:pt x="6752" y="2854"/>
                  </a:lnTo>
                  <a:lnTo>
                    <a:pt x="6753" y="2853"/>
                  </a:lnTo>
                  <a:lnTo>
                    <a:pt x="6754" y="2850"/>
                  </a:lnTo>
                  <a:lnTo>
                    <a:pt x="6753" y="2848"/>
                  </a:lnTo>
                  <a:lnTo>
                    <a:pt x="6750" y="2845"/>
                  </a:lnTo>
                  <a:lnTo>
                    <a:pt x="6750" y="2843"/>
                  </a:lnTo>
                  <a:lnTo>
                    <a:pt x="6750" y="2840"/>
                  </a:lnTo>
                  <a:lnTo>
                    <a:pt x="6748" y="2838"/>
                  </a:lnTo>
                  <a:lnTo>
                    <a:pt x="6747" y="2837"/>
                  </a:lnTo>
                  <a:lnTo>
                    <a:pt x="6745" y="2835"/>
                  </a:lnTo>
                  <a:lnTo>
                    <a:pt x="6742" y="2836"/>
                  </a:lnTo>
                  <a:lnTo>
                    <a:pt x="6732" y="2841"/>
                  </a:lnTo>
                  <a:lnTo>
                    <a:pt x="6731" y="2842"/>
                  </a:lnTo>
                  <a:lnTo>
                    <a:pt x="6731" y="2844"/>
                  </a:lnTo>
                  <a:lnTo>
                    <a:pt x="6732" y="2847"/>
                  </a:lnTo>
                  <a:lnTo>
                    <a:pt x="6732" y="2849"/>
                  </a:lnTo>
                  <a:lnTo>
                    <a:pt x="6732" y="2850"/>
                  </a:lnTo>
                  <a:lnTo>
                    <a:pt x="6730" y="2853"/>
                  </a:lnTo>
                  <a:lnTo>
                    <a:pt x="6731" y="2863"/>
                  </a:lnTo>
                  <a:lnTo>
                    <a:pt x="6730" y="2866"/>
                  </a:lnTo>
                  <a:lnTo>
                    <a:pt x="6722" y="2870"/>
                  </a:lnTo>
                  <a:close/>
                  <a:moveTo>
                    <a:pt x="4341" y="2831"/>
                  </a:moveTo>
                  <a:lnTo>
                    <a:pt x="4342" y="2831"/>
                  </a:lnTo>
                  <a:lnTo>
                    <a:pt x="4341" y="2829"/>
                  </a:lnTo>
                  <a:lnTo>
                    <a:pt x="4340" y="2826"/>
                  </a:lnTo>
                  <a:lnTo>
                    <a:pt x="4340" y="2825"/>
                  </a:lnTo>
                  <a:lnTo>
                    <a:pt x="4339" y="2825"/>
                  </a:lnTo>
                  <a:lnTo>
                    <a:pt x="4338" y="2824"/>
                  </a:lnTo>
                  <a:lnTo>
                    <a:pt x="4337" y="2823"/>
                  </a:lnTo>
                  <a:lnTo>
                    <a:pt x="4337" y="2822"/>
                  </a:lnTo>
                  <a:lnTo>
                    <a:pt x="4335" y="2822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0"/>
                  </a:lnTo>
                  <a:lnTo>
                    <a:pt x="4333" y="2821"/>
                  </a:lnTo>
                  <a:lnTo>
                    <a:pt x="4333" y="2821"/>
                  </a:lnTo>
                  <a:lnTo>
                    <a:pt x="4330" y="2820"/>
                  </a:lnTo>
                  <a:lnTo>
                    <a:pt x="4328" y="2819"/>
                  </a:lnTo>
                  <a:lnTo>
                    <a:pt x="4326" y="2820"/>
                  </a:lnTo>
                  <a:lnTo>
                    <a:pt x="4325" y="2822"/>
                  </a:lnTo>
                  <a:lnTo>
                    <a:pt x="4326" y="2825"/>
                  </a:lnTo>
                  <a:lnTo>
                    <a:pt x="4328" y="2827"/>
                  </a:lnTo>
                  <a:lnTo>
                    <a:pt x="4334" y="2828"/>
                  </a:lnTo>
                  <a:lnTo>
                    <a:pt x="4339" y="2831"/>
                  </a:lnTo>
                  <a:lnTo>
                    <a:pt x="4340" y="2831"/>
                  </a:lnTo>
                  <a:lnTo>
                    <a:pt x="4341" y="2831"/>
                  </a:lnTo>
                  <a:lnTo>
                    <a:pt x="4341" y="2831"/>
                  </a:lnTo>
                  <a:lnTo>
                    <a:pt x="4341" y="2831"/>
                  </a:lnTo>
                  <a:lnTo>
                    <a:pt x="4340" y="2831"/>
                  </a:lnTo>
                  <a:lnTo>
                    <a:pt x="4335" y="2831"/>
                  </a:lnTo>
                  <a:lnTo>
                    <a:pt x="4328" y="2833"/>
                  </a:lnTo>
                  <a:lnTo>
                    <a:pt x="4324" y="2831"/>
                  </a:lnTo>
                  <a:lnTo>
                    <a:pt x="4322" y="2829"/>
                  </a:lnTo>
                  <a:lnTo>
                    <a:pt x="4318" y="2828"/>
                  </a:lnTo>
                  <a:lnTo>
                    <a:pt x="4315" y="2827"/>
                  </a:lnTo>
                  <a:lnTo>
                    <a:pt x="4313" y="2828"/>
                  </a:lnTo>
                  <a:lnTo>
                    <a:pt x="4311" y="2829"/>
                  </a:lnTo>
                  <a:lnTo>
                    <a:pt x="4305" y="2835"/>
                  </a:lnTo>
                  <a:lnTo>
                    <a:pt x="4308" y="2840"/>
                  </a:lnTo>
                  <a:lnTo>
                    <a:pt x="4309" y="2842"/>
                  </a:lnTo>
                  <a:lnTo>
                    <a:pt x="4313" y="2843"/>
                  </a:lnTo>
                  <a:lnTo>
                    <a:pt x="4314" y="2844"/>
                  </a:lnTo>
                  <a:lnTo>
                    <a:pt x="4316" y="2846"/>
                  </a:lnTo>
                  <a:lnTo>
                    <a:pt x="4317" y="2848"/>
                  </a:lnTo>
                  <a:lnTo>
                    <a:pt x="4328" y="2856"/>
                  </a:lnTo>
                  <a:lnTo>
                    <a:pt x="4329" y="2857"/>
                  </a:lnTo>
                  <a:lnTo>
                    <a:pt x="4326" y="2857"/>
                  </a:lnTo>
                  <a:lnTo>
                    <a:pt x="4321" y="2854"/>
                  </a:lnTo>
                  <a:lnTo>
                    <a:pt x="4318" y="2853"/>
                  </a:lnTo>
                  <a:lnTo>
                    <a:pt x="4318" y="2853"/>
                  </a:lnTo>
                  <a:lnTo>
                    <a:pt x="4318" y="2854"/>
                  </a:lnTo>
                  <a:lnTo>
                    <a:pt x="4317" y="2855"/>
                  </a:lnTo>
                  <a:lnTo>
                    <a:pt x="4316" y="2856"/>
                  </a:lnTo>
                  <a:lnTo>
                    <a:pt x="4316" y="2855"/>
                  </a:lnTo>
                  <a:lnTo>
                    <a:pt x="4315" y="2852"/>
                  </a:lnTo>
                  <a:lnTo>
                    <a:pt x="4314" y="2851"/>
                  </a:lnTo>
                  <a:lnTo>
                    <a:pt x="4299" y="2846"/>
                  </a:lnTo>
                  <a:lnTo>
                    <a:pt x="4296" y="2846"/>
                  </a:lnTo>
                  <a:lnTo>
                    <a:pt x="4292" y="2855"/>
                  </a:lnTo>
                  <a:lnTo>
                    <a:pt x="4292" y="2858"/>
                  </a:lnTo>
                  <a:lnTo>
                    <a:pt x="4297" y="2866"/>
                  </a:lnTo>
                  <a:lnTo>
                    <a:pt x="4299" y="2870"/>
                  </a:lnTo>
                  <a:lnTo>
                    <a:pt x="4303" y="2870"/>
                  </a:lnTo>
                  <a:lnTo>
                    <a:pt x="4309" y="2870"/>
                  </a:lnTo>
                  <a:lnTo>
                    <a:pt x="4312" y="2871"/>
                  </a:lnTo>
                  <a:lnTo>
                    <a:pt x="4310" y="2873"/>
                  </a:lnTo>
                  <a:lnTo>
                    <a:pt x="4311" y="2877"/>
                  </a:lnTo>
                  <a:lnTo>
                    <a:pt x="4314" y="2881"/>
                  </a:lnTo>
                  <a:lnTo>
                    <a:pt x="4316" y="2884"/>
                  </a:lnTo>
                  <a:lnTo>
                    <a:pt x="4327" y="2890"/>
                  </a:lnTo>
                  <a:lnTo>
                    <a:pt x="4341" y="2895"/>
                  </a:lnTo>
                  <a:lnTo>
                    <a:pt x="4344" y="2893"/>
                  </a:lnTo>
                  <a:lnTo>
                    <a:pt x="4345" y="2888"/>
                  </a:lnTo>
                  <a:lnTo>
                    <a:pt x="4344" y="2880"/>
                  </a:lnTo>
                  <a:lnTo>
                    <a:pt x="4345" y="2876"/>
                  </a:lnTo>
                  <a:lnTo>
                    <a:pt x="4346" y="2880"/>
                  </a:lnTo>
                  <a:lnTo>
                    <a:pt x="4349" y="2882"/>
                  </a:lnTo>
                  <a:lnTo>
                    <a:pt x="4351" y="2882"/>
                  </a:lnTo>
                  <a:lnTo>
                    <a:pt x="4355" y="2879"/>
                  </a:lnTo>
                  <a:lnTo>
                    <a:pt x="4358" y="2878"/>
                  </a:lnTo>
                  <a:lnTo>
                    <a:pt x="4359" y="2877"/>
                  </a:lnTo>
                  <a:lnTo>
                    <a:pt x="4360" y="2876"/>
                  </a:lnTo>
                  <a:lnTo>
                    <a:pt x="4360" y="2874"/>
                  </a:lnTo>
                  <a:lnTo>
                    <a:pt x="4360" y="2872"/>
                  </a:lnTo>
                  <a:lnTo>
                    <a:pt x="4360" y="2871"/>
                  </a:lnTo>
                  <a:lnTo>
                    <a:pt x="4362" y="2867"/>
                  </a:lnTo>
                  <a:lnTo>
                    <a:pt x="4363" y="2864"/>
                  </a:lnTo>
                  <a:lnTo>
                    <a:pt x="4364" y="2862"/>
                  </a:lnTo>
                  <a:lnTo>
                    <a:pt x="4364" y="2853"/>
                  </a:lnTo>
                  <a:lnTo>
                    <a:pt x="4364" y="2850"/>
                  </a:lnTo>
                  <a:lnTo>
                    <a:pt x="4366" y="2848"/>
                  </a:lnTo>
                  <a:lnTo>
                    <a:pt x="4368" y="2847"/>
                  </a:lnTo>
                  <a:lnTo>
                    <a:pt x="4368" y="2850"/>
                  </a:lnTo>
                  <a:lnTo>
                    <a:pt x="4367" y="2854"/>
                  </a:lnTo>
                  <a:lnTo>
                    <a:pt x="4368" y="2869"/>
                  </a:lnTo>
                  <a:lnTo>
                    <a:pt x="4368" y="2871"/>
                  </a:lnTo>
                  <a:lnTo>
                    <a:pt x="4370" y="2874"/>
                  </a:lnTo>
                  <a:lnTo>
                    <a:pt x="4372" y="2869"/>
                  </a:lnTo>
                  <a:lnTo>
                    <a:pt x="4376" y="2865"/>
                  </a:lnTo>
                  <a:lnTo>
                    <a:pt x="4380" y="2863"/>
                  </a:lnTo>
                  <a:lnTo>
                    <a:pt x="4383" y="2864"/>
                  </a:lnTo>
                  <a:lnTo>
                    <a:pt x="4385" y="2865"/>
                  </a:lnTo>
                  <a:lnTo>
                    <a:pt x="4386" y="2865"/>
                  </a:lnTo>
                  <a:lnTo>
                    <a:pt x="4390" y="2865"/>
                  </a:lnTo>
                  <a:lnTo>
                    <a:pt x="4391" y="2865"/>
                  </a:lnTo>
                  <a:lnTo>
                    <a:pt x="4392" y="2868"/>
                  </a:lnTo>
                  <a:lnTo>
                    <a:pt x="4393" y="2869"/>
                  </a:lnTo>
                  <a:lnTo>
                    <a:pt x="4393" y="2868"/>
                  </a:lnTo>
                  <a:lnTo>
                    <a:pt x="4395" y="2864"/>
                  </a:lnTo>
                  <a:lnTo>
                    <a:pt x="4396" y="2863"/>
                  </a:lnTo>
                  <a:lnTo>
                    <a:pt x="4399" y="2864"/>
                  </a:lnTo>
                  <a:lnTo>
                    <a:pt x="4401" y="2863"/>
                  </a:lnTo>
                  <a:lnTo>
                    <a:pt x="4400" y="2862"/>
                  </a:lnTo>
                  <a:lnTo>
                    <a:pt x="4397" y="2858"/>
                  </a:lnTo>
                  <a:lnTo>
                    <a:pt x="4394" y="2856"/>
                  </a:lnTo>
                  <a:lnTo>
                    <a:pt x="4393" y="2855"/>
                  </a:lnTo>
                  <a:lnTo>
                    <a:pt x="4394" y="2851"/>
                  </a:lnTo>
                  <a:lnTo>
                    <a:pt x="4392" y="2851"/>
                  </a:lnTo>
                  <a:lnTo>
                    <a:pt x="4391" y="2851"/>
                  </a:lnTo>
                  <a:lnTo>
                    <a:pt x="4390" y="2850"/>
                  </a:lnTo>
                  <a:lnTo>
                    <a:pt x="4389" y="2848"/>
                  </a:lnTo>
                  <a:lnTo>
                    <a:pt x="4391" y="2848"/>
                  </a:lnTo>
                  <a:lnTo>
                    <a:pt x="4394" y="2851"/>
                  </a:lnTo>
                  <a:lnTo>
                    <a:pt x="4396" y="2851"/>
                  </a:lnTo>
                  <a:lnTo>
                    <a:pt x="4398" y="2849"/>
                  </a:lnTo>
                  <a:lnTo>
                    <a:pt x="4398" y="2847"/>
                  </a:lnTo>
                  <a:lnTo>
                    <a:pt x="4396" y="2846"/>
                  </a:lnTo>
                  <a:lnTo>
                    <a:pt x="4394" y="2845"/>
                  </a:lnTo>
                  <a:lnTo>
                    <a:pt x="4394" y="2842"/>
                  </a:lnTo>
                  <a:lnTo>
                    <a:pt x="4395" y="2838"/>
                  </a:lnTo>
                  <a:lnTo>
                    <a:pt x="4396" y="2836"/>
                  </a:lnTo>
                  <a:lnTo>
                    <a:pt x="4398" y="2838"/>
                  </a:lnTo>
                  <a:lnTo>
                    <a:pt x="4399" y="2836"/>
                  </a:lnTo>
                  <a:lnTo>
                    <a:pt x="4400" y="2835"/>
                  </a:lnTo>
                  <a:lnTo>
                    <a:pt x="4400" y="2835"/>
                  </a:lnTo>
                  <a:lnTo>
                    <a:pt x="4401" y="2836"/>
                  </a:lnTo>
                  <a:lnTo>
                    <a:pt x="4403" y="2834"/>
                  </a:lnTo>
                  <a:lnTo>
                    <a:pt x="4405" y="2838"/>
                  </a:lnTo>
                  <a:lnTo>
                    <a:pt x="4406" y="2848"/>
                  </a:lnTo>
                  <a:lnTo>
                    <a:pt x="4409" y="2851"/>
                  </a:lnTo>
                  <a:lnTo>
                    <a:pt x="4417" y="2856"/>
                  </a:lnTo>
                  <a:lnTo>
                    <a:pt x="4418" y="2859"/>
                  </a:lnTo>
                  <a:lnTo>
                    <a:pt x="4425" y="2854"/>
                  </a:lnTo>
                  <a:lnTo>
                    <a:pt x="4425" y="2853"/>
                  </a:lnTo>
                  <a:lnTo>
                    <a:pt x="4426" y="2852"/>
                  </a:lnTo>
                  <a:lnTo>
                    <a:pt x="4426" y="2850"/>
                  </a:lnTo>
                  <a:lnTo>
                    <a:pt x="4426" y="2849"/>
                  </a:lnTo>
                  <a:lnTo>
                    <a:pt x="4426" y="2849"/>
                  </a:lnTo>
                  <a:lnTo>
                    <a:pt x="4428" y="2846"/>
                  </a:lnTo>
                  <a:lnTo>
                    <a:pt x="4432" y="2842"/>
                  </a:lnTo>
                  <a:lnTo>
                    <a:pt x="4434" y="2840"/>
                  </a:lnTo>
                  <a:lnTo>
                    <a:pt x="4433" y="2836"/>
                  </a:lnTo>
                  <a:lnTo>
                    <a:pt x="4434" y="2830"/>
                  </a:lnTo>
                  <a:lnTo>
                    <a:pt x="4432" y="2828"/>
                  </a:lnTo>
                  <a:lnTo>
                    <a:pt x="4434" y="2824"/>
                  </a:lnTo>
                  <a:lnTo>
                    <a:pt x="4434" y="2822"/>
                  </a:lnTo>
                  <a:lnTo>
                    <a:pt x="4434" y="2819"/>
                  </a:lnTo>
                  <a:lnTo>
                    <a:pt x="4433" y="2817"/>
                  </a:lnTo>
                  <a:lnTo>
                    <a:pt x="4432" y="2816"/>
                  </a:lnTo>
                  <a:lnTo>
                    <a:pt x="4430" y="2815"/>
                  </a:lnTo>
                  <a:lnTo>
                    <a:pt x="4430" y="2817"/>
                  </a:lnTo>
                  <a:lnTo>
                    <a:pt x="4429" y="2821"/>
                  </a:lnTo>
                  <a:lnTo>
                    <a:pt x="4427" y="2825"/>
                  </a:lnTo>
                  <a:lnTo>
                    <a:pt x="4425" y="2829"/>
                  </a:lnTo>
                  <a:lnTo>
                    <a:pt x="4423" y="2831"/>
                  </a:lnTo>
                  <a:lnTo>
                    <a:pt x="4423" y="2825"/>
                  </a:lnTo>
                  <a:lnTo>
                    <a:pt x="4421" y="2823"/>
                  </a:lnTo>
                  <a:lnTo>
                    <a:pt x="4419" y="2824"/>
                  </a:lnTo>
                  <a:lnTo>
                    <a:pt x="4418" y="2828"/>
                  </a:lnTo>
                  <a:lnTo>
                    <a:pt x="4418" y="2832"/>
                  </a:lnTo>
                  <a:lnTo>
                    <a:pt x="4417" y="2836"/>
                  </a:lnTo>
                  <a:lnTo>
                    <a:pt x="4416" y="2840"/>
                  </a:lnTo>
                  <a:lnTo>
                    <a:pt x="4415" y="2841"/>
                  </a:lnTo>
                  <a:lnTo>
                    <a:pt x="4413" y="2835"/>
                  </a:lnTo>
                  <a:lnTo>
                    <a:pt x="4415" y="2826"/>
                  </a:lnTo>
                  <a:lnTo>
                    <a:pt x="4419" y="2812"/>
                  </a:lnTo>
                  <a:lnTo>
                    <a:pt x="4421" y="2811"/>
                  </a:lnTo>
                  <a:lnTo>
                    <a:pt x="4420" y="2809"/>
                  </a:lnTo>
                  <a:lnTo>
                    <a:pt x="4418" y="2807"/>
                  </a:lnTo>
                  <a:lnTo>
                    <a:pt x="4417" y="2805"/>
                  </a:lnTo>
                  <a:lnTo>
                    <a:pt x="4414" y="2807"/>
                  </a:lnTo>
                  <a:lnTo>
                    <a:pt x="4413" y="2808"/>
                  </a:lnTo>
                  <a:lnTo>
                    <a:pt x="4409" y="2815"/>
                  </a:lnTo>
                  <a:lnTo>
                    <a:pt x="4406" y="2815"/>
                  </a:lnTo>
                  <a:lnTo>
                    <a:pt x="4404" y="2814"/>
                  </a:lnTo>
                  <a:lnTo>
                    <a:pt x="4401" y="2811"/>
                  </a:lnTo>
                  <a:lnTo>
                    <a:pt x="4400" y="2808"/>
                  </a:lnTo>
                  <a:lnTo>
                    <a:pt x="4401" y="2808"/>
                  </a:lnTo>
                  <a:lnTo>
                    <a:pt x="4402" y="2806"/>
                  </a:lnTo>
                  <a:lnTo>
                    <a:pt x="4400" y="2805"/>
                  </a:lnTo>
                  <a:lnTo>
                    <a:pt x="4400" y="2804"/>
                  </a:lnTo>
                  <a:lnTo>
                    <a:pt x="4400" y="2804"/>
                  </a:lnTo>
                  <a:lnTo>
                    <a:pt x="4400" y="2803"/>
                  </a:lnTo>
                  <a:lnTo>
                    <a:pt x="4401" y="2802"/>
                  </a:lnTo>
                  <a:lnTo>
                    <a:pt x="4397" y="2800"/>
                  </a:lnTo>
                  <a:lnTo>
                    <a:pt x="4396" y="2800"/>
                  </a:lnTo>
                  <a:lnTo>
                    <a:pt x="4395" y="2802"/>
                  </a:lnTo>
                  <a:lnTo>
                    <a:pt x="4393" y="2802"/>
                  </a:lnTo>
                  <a:lnTo>
                    <a:pt x="4390" y="2801"/>
                  </a:lnTo>
                  <a:lnTo>
                    <a:pt x="4389" y="2802"/>
                  </a:lnTo>
                  <a:lnTo>
                    <a:pt x="4390" y="2806"/>
                  </a:lnTo>
                  <a:lnTo>
                    <a:pt x="4389" y="2810"/>
                  </a:lnTo>
                  <a:lnTo>
                    <a:pt x="4388" y="2814"/>
                  </a:lnTo>
                  <a:lnTo>
                    <a:pt x="4387" y="2816"/>
                  </a:lnTo>
                  <a:lnTo>
                    <a:pt x="4388" y="2818"/>
                  </a:lnTo>
                  <a:lnTo>
                    <a:pt x="4385" y="2821"/>
                  </a:lnTo>
                  <a:lnTo>
                    <a:pt x="4383" y="2823"/>
                  </a:lnTo>
                  <a:lnTo>
                    <a:pt x="4385" y="2816"/>
                  </a:lnTo>
                  <a:lnTo>
                    <a:pt x="4384" y="2814"/>
                  </a:lnTo>
                  <a:lnTo>
                    <a:pt x="4383" y="2812"/>
                  </a:lnTo>
                  <a:lnTo>
                    <a:pt x="4382" y="2811"/>
                  </a:lnTo>
                  <a:lnTo>
                    <a:pt x="4381" y="2811"/>
                  </a:lnTo>
                  <a:lnTo>
                    <a:pt x="4380" y="2812"/>
                  </a:lnTo>
                  <a:lnTo>
                    <a:pt x="4379" y="2813"/>
                  </a:lnTo>
                  <a:lnTo>
                    <a:pt x="4378" y="2815"/>
                  </a:lnTo>
                  <a:lnTo>
                    <a:pt x="4376" y="2814"/>
                  </a:lnTo>
                  <a:lnTo>
                    <a:pt x="4375" y="2812"/>
                  </a:lnTo>
                  <a:lnTo>
                    <a:pt x="4376" y="2808"/>
                  </a:lnTo>
                  <a:lnTo>
                    <a:pt x="4377" y="2806"/>
                  </a:lnTo>
                  <a:lnTo>
                    <a:pt x="4376" y="2804"/>
                  </a:lnTo>
                  <a:lnTo>
                    <a:pt x="4374" y="2803"/>
                  </a:lnTo>
                  <a:lnTo>
                    <a:pt x="4370" y="2803"/>
                  </a:lnTo>
                  <a:lnTo>
                    <a:pt x="4371" y="2800"/>
                  </a:lnTo>
                  <a:lnTo>
                    <a:pt x="4373" y="2795"/>
                  </a:lnTo>
                  <a:lnTo>
                    <a:pt x="4373" y="2792"/>
                  </a:lnTo>
                  <a:lnTo>
                    <a:pt x="4367" y="2791"/>
                  </a:lnTo>
                  <a:lnTo>
                    <a:pt x="4364" y="2792"/>
                  </a:lnTo>
                  <a:lnTo>
                    <a:pt x="4361" y="2794"/>
                  </a:lnTo>
                  <a:lnTo>
                    <a:pt x="4361" y="2791"/>
                  </a:lnTo>
                  <a:lnTo>
                    <a:pt x="4360" y="2789"/>
                  </a:lnTo>
                  <a:lnTo>
                    <a:pt x="4358" y="2788"/>
                  </a:lnTo>
                  <a:lnTo>
                    <a:pt x="4356" y="2788"/>
                  </a:lnTo>
                  <a:lnTo>
                    <a:pt x="4355" y="2790"/>
                  </a:lnTo>
                  <a:lnTo>
                    <a:pt x="4354" y="2793"/>
                  </a:lnTo>
                  <a:lnTo>
                    <a:pt x="4354" y="2795"/>
                  </a:lnTo>
                  <a:lnTo>
                    <a:pt x="4353" y="2798"/>
                  </a:lnTo>
                  <a:lnTo>
                    <a:pt x="4352" y="2799"/>
                  </a:lnTo>
                  <a:lnTo>
                    <a:pt x="4351" y="2799"/>
                  </a:lnTo>
                  <a:lnTo>
                    <a:pt x="4350" y="2797"/>
                  </a:lnTo>
                  <a:lnTo>
                    <a:pt x="4349" y="2796"/>
                  </a:lnTo>
                  <a:lnTo>
                    <a:pt x="4348" y="2795"/>
                  </a:lnTo>
                  <a:lnTo>
                    <a:pt x="4347" y="2795"/>
                  </a:lnTo>
                  <a:lnTo>
                    <a:pt x="4345" y="2795"/>
                  </a:lnTo>
                  <a:lnTo>
                    <a:pt x="4345" y="2798"/>
                  </a:lnTo>
                  <a:lnTo>
                    <a:pt x="4343" y="2803"/>
                  </a:lnTo>
                  <a:lnTo>
                    <a:pt x="4338" y="2804"/>
                  </a:lnTo>
                  <a:lnTo>
                    <a:pt x="4333" y="2804"/>
                  </a:lnTo>
                  <a:lnTo>
                    <a:pt x="4330" y="2805"/>
                  </a:lnTo>
                  <a:lnTo>
                    <a:pt x="4332" y="2808"/>
                  </a:lnTo>
                  <a:lnTo>
                    <a:pt x="4341" y="2813"/>
                  </a:lnTo>
                  <a:lnTo>
                    <a:pt x="4344" y="2815"/>
                  </a:lnTo>
                  <a:lnTo>
                    <a:pt x="4343" y="2816"/>
                  </a:lnTo>
                  <a:lnTo>
                    <a:pt x="4342" y="2817"/>
                  </a:lnTo>
                  <a:lnTo>
                    <a:pt x="4341" y="2817"/>
                  </a:lnTo>
                  <a:lnTo>
                    <a:pt x="4340" y="2817"/>
                  </a:lnTo>
                  <a:lnTo>
                    <a:pt x="4341" y="2819"/>
                  </a:lnTo>
                  <a:lnTo>
                    <a:pt x="4343" y="2820"/>
                  </a:lnTo>
                  <a:lnTo>
                    <a:pt x="4343" y="2821"/>
                  </a:lnTo>
                  <a:lnTo>
                    <a:pt x="4344" y="2825"/>
                  </a:lnTo>
                  <a:lnTo>
                    <a:pt x="4344" y="2829"/>
                  </a:lnTo>
                  <a:lnTo>
                    <a:pt x="4345" y="2831"/>
                  </a:lnTo>
                  <a:lnTo>
                    <a:pt x="4345" y="2834"/>
                  </a:lnTo>
                  <a:lnTo>
                    <a:pt x="4344" y="2837"/>
                  </a:lnTo>
                  <a:lnTo>
                    <a:pt x="4341" y="2831"/>
                  </a:lnTo>
                  <a:close/>
                  <a:moveTo>
                    <a:pt x="4450" y="2833"/>
                  </a:moveTo>
                  <a:lnTo>
                    <a:pt x="4446" y="2835"/>
                  </a:lnTo>
                  <a:lnTo>
                    <a:pt x="4444" y="2846"/>
                  </a:lnTo>
                  <a:lnTo>
                    <a:pt x="4443" y="2849"/>
                  </a:lnTo>
                  <a:lnTo>
                    <a:pt x="4444" y="2852"/>
                  </a:lnTo>
                  <a:lnTo>
                    <a:pt x="4446" y="2853"/>
                  </a:lnTo>
                  <a:lnTo>
                    <a:pt x="4449" y="2853"/>
                  </a:lnTo>
                  <a:lnTo>
                    <a:pt x="4451" y="2851"/>
                  </a:lnTo>
                  <a:lnTo>
                    <a:pt x="4452" y="2848"/>
                  </a:lnTo>
                  <a:lnTo>
                    <a:pt x="4453" y="2845"/>
                  </a:lnTo>
                  <a:lnTo>
                    <a:pt x="4454" y="2837"/>
                  </a:lnTo>
                  <a:lnTo>
                    <a:pt x="4452" y="2834"/>
                  </a:lnTo>
                  <a:lnTo>
                    <a:pt x="4450" y="2833"/>
                  </a:lnTo>
                  <a:close/>
                  <a:moveTo>
                    <a:pt x="4413" y="2378"/>
                  </a:moveTo>
                  <a:lnTo>
                    <a:pt x="4408" y="2380"/>
                  </a:lnTo>
                  <a:lnTo>
                    <a:pt x="4408" y="2380"/>
                  </a:lnTo>
                  <a:lnTo>
                    <a:pt x="4408" y="2381"/>
                  </a:lnTo>
                  <a:lnTo>
                    <a:pt x="4409" y="2382"/>
                  </a:lnTo>
                  <a:lnTo>
                    <a:pt x="4411" y="2382"/>
                  </a:lnTo>
                  <a:lnTo>
                    <a:pt x="4413" y="2382"/>
                  </a:lnTo>
                  <a:lnTo>
                    <a:pt x="4421" y="2376"/>
                  </a:lnTo>
                  <a:lnTo>
                    <a:pt x="4419" y="2373"/>
                  </a:lnTo>
                  <a:lnTo>
                    <a:pt x="4419" y="2369"/>
                  </a:lnTo>
                  <a:lnTo>
                    <a:pt x="4421" y="2365"/>
                  </a:lnTo>
                  <a:lnTo>
                    <a:pt x="4423" y="2363"/>
                  </a:lnTo>
                  <a:lnTo>
                    <a:pt x="4424" y="2362"/>
                  </a:lnTo>
                  <a:lnTo>
                    <a:pt x="4425" y="2362"/>
                  </a:lnTo>
                  <a:lnTo>
                    <a:pt x="4426" y="2361"/>
                  </a:lnTo>
                  <a:lnTo>
                    <a:pt x="4428" y="2360"/>
                  </a:lnTo>
                  <a:lnTo>
                    <a:pt x="4428" y="2358"/>
                  </a:lnTo>
                  <a:lnTo>
                    <a:pt x="4429" y="2354"/>
                  </a:lnTo>
                  <a:lnTo>
                    <a:pt x="4430" y="2352"/>
                  </a:lnTo>
                  <a:lnTo>
                    <a:pt x="4432" y="2352"/>
                  </a:lnTo>
                  <a:lnTo>
                    <a:pt x="4431" y="2349"/>
                  </a:lnTo>
                  <a:lnTo>
                    <a:pt x="4429" y="2348"/>
                  </a:lnTo>
                  <a:lnTo>
                    <a:pt x="4426" y="2347"/>
                  </a:lnTo>
                  <a:lnTo>
                    <a:pt x="4425" y="2346"/>
                  </a:lnTo>
                  <a:lnTo>
                    <a:pt x="4422" y="2346"/>
                  </a:lnTo>
                  <a:lnTo>
                    <a:pt x="4421" y="2347"/>
                  </a:lnTo>
                  <a:lnTo>
                    <a:pt x="4419" y="2352"/>
                  </a:lnTo>
                  <a:lnTo>
                    <a:pt x="4420" y="2357"/>
                  </a:lnTo>
                  <a:lnTo>
                    <a:pt x="4420" y="2359"/>
                  </a:lnTo>
                  <a:lnTo>
                    <a:pt x="4419" y="2362"/>
                  </a:lnTo>
                  <a:lnTo>
                    <a:pt x="4418" y="2365"/>
                  </a:lnTo>
                  <a:lnTo>
                    <a:pt x="4418" y="2367"/>
                  </a:lnTo>
                  <a:lnTo>
                    <a:pt x="4416" y="2369"/>
                  </a:lnTo>
                  <a:lnTo>
                    <a:pt x="4415" y="2371"/>
                  </a:lnTo>
                  <a:lnTo>
                    <a:pt x="4415" y="2372"/>
                  </a:lnTo>
                  <a:lnTo>
                    <a:pt x="4415" y="2374"/>
                  </a:lnTo>
                  <a:lnTo>
                    <a:pt x="4415" y="2376"/>
                  </a:lnTo>
                  <a:lnTo>
                    <a:pt x="4414" y="2378"/>
                  </a:lnTo>
                  <a:lnTo>
                    <a:pt x="4413" y="2378"/>
                  </a:lnTo>
                  <a:close/>
                  <a:moveTo>
                    <a:pt x="4389" y="2692"/>
                  </a:moveTo>
                  <a:lnTo>
                    <a:pt x="4386" y="2692"/>
                  </a:lnTo>
                  <a:lnTo>
                    <a:pt x="4386" y="2694"/>
                  </a:lnTo>
                  <a:lnTo>
                    <a:pt x="4389" y="2695"/>
                  </a:lnTo>
                  <a:lnTo>
                    <a:pt x="4399" y="2692"/>
                  </a:lnTo>
                  <a:lnTo>
                    <a:pt x="4400" y="2691"/>
                  </a:lnTo>
                  <a:lnTo>
                    <a:pt x="4402" y="2689"/>
                  </a:lnTo>
                  <a:lnTo>
                    <a:pt x="4403" y="2688"/>
                  </a:lnTo>
                  <a:lnTo>
                    <a:pt x="4404" y="2687"/>
                  </a:lnTo>
                  <a:lnTo>
                    <a:pt x="4407" y="2688"/>
                  </a:lnTo>
                  <a:lnTo>
                    <a:pt x="4408" y="2687"/>
                  </a:lnTo>
                  <a:lnTo>
                    <a:pt x="4409" y="2686"/>
                  </a:lnTo>
                  <a:lnTo>
                    <a:pt x="4409" y="2685"/>
                  </a:lnTo>
                  <a:lnTo>
                    <a:pt x="4409" y="2684"/>
                  </a:lnTo>
                  <a:lnTo>
                    <a:pt x="4398" y="2685"/>
                  </a:lnTo>
                  <a:lnTo>
                    <a:pt x="4396" y="2684"/>
                  </a:lnTo>
                  <a:lnTo>
                    <a:pt x="4392" y="2682"/>
                  </a:lnTo>
                  <a:lnTo>
                    <a:pt x="4390" y="2682"/>
                  </a:lnTo>
                  <a:lnTo>
                    <a:pt x="4390" y="2686"/>
                  </a:lnTo>
                  <a:lnTo>
                    <a:pt x="4390" y="2690"/>
                  </a:lnTo>
                  <a:lnTo>
                    <a:pt x="4389" y="2692"/>
                  </a:lnTo>
                  <a:close/>
                  <a:moveTo>
                    <a:pt x="4419" y="2691"/>
                  </a:moveTo>
                  <a:lnTo>
                    <a:pt x="4418" y="2692"/>
                  </a:lnTo>
                  <a:lnTo>
                    <a:pt x="4418" y="2693"/>
                  </a:lnTo>
                  <a:lnTo>
                    <a:pt x="4420" y="2694"/>
                  </a:lnTo>
                  <a:lnTo>
                    <a:pt x="4421" y="2693"/>
                  </a:lnTo>
                  <a:lnTo>
                    <a:pt x="4421" y="2691"/>
                  </a:lnTo>
                  <a:lnTo>
                    <a:pt x="4422" y="2690"/>
                  </a:lnTo>
                  <a:lnTo>
                    <a:pt x="4425" y="2688"/>
                  </a:lnTo>
                  <a:lnTo>
                    <a:pt x="4425" y="2686"/>
                  </a:lnTo>
                  <a:lnTo>
                    <a:pt x="4423" y="2685"/>
                  </a:lnTo>
                  <a:lnTo>
                    <a:pt x="4422" y="2685"/>
                  </a:lnTo>
                  <a:lnTo>
                    <a:pt x="4422" y="2686"/>
                  </a:lnTo>
                  <a:lnTo>
                    <a:pt x="4421" y="2687"/>
                  </a:lnTo>
                  <a:lnTo>
                    <a:pt x="4420" y="2687"/>
                  </a:lnTo>
                  <a:lnTo>
                    <a:pt x="4420" y="2687"/>
                  </a:lnTo>
                  <a:lnTo>
                    <a:pt x="4420" y="2688"/>
                  </a:lnTo>
                  <a:lnTo>
                    <a:pt x="4420" y="2689"/>
                  </a:lnTo>
                  <a:lnTo>
                    <a:pt x="4419" y="2691"/>
                  </a:lnTo>
                  <a:close/>
                  <a:moveTo>
                    <a:pt x="4610" y="2566"/>
                  </a:moveTo>
                  <a:lnTo>
                    <a:pt x="4608" y="2566"/>
                  </a:lnTo>
                  <a:lnTo>
                    <a:pt x="4606" y="2568"/>
                  </a:lnTo>
                  <a:lnTo>
                    <a:pt x="4597" y="2570"/>
                  </a:lnTo>
                  <a:lnTo>
                    <a:pt x="4596" y="2573"/>
                  </a:lnTo>
                  <a:lnTo>
                    <a:pt x="4594" y="2580"/>
                  </a:lnTo>
                  <a:lnTo>
                    <a:pt x="4596" y="2580"/>
                  </a:lnTo>
                  <a:lnTo>
                    <a:pt x="4597" y="2579"/>
                  </a:lnTo>
                  <a:lnTo>
                    <a:pt x="4599" y="2576"/>
                  </a:lnTo>
                  <a:lnTo>
                    <a:pt x="4600" y="2574"/>
                  </a:lnTo>
                  <a:lnTo>
                    <a:pt x="4601" y="2573"/>
                  </a:lnTo>
                  <a:lnTo>
                    <a:pt x="4604" y="2574"/>
                  </a:lnTo>
                  <a:lnTo>
                    <a:pt x="4604" y="2574"/>
                  </a:lnTo>
                  <a:lnTo>
                    <a:pt x="4605" y="2572"/>
                  </a:lnTo>
                  <a:lnTo>
                    <a:pt x="4606" y="2572"/>
                  </a:lnTo>
                  <a:lnTo>
                    <a:pt x="4607" y="2573"/>
                  </a:lnTo>
                  <a:lnTo>
                    <a:pt x="4607" y="2574"/>
                  </a:lnTo>
                  <a:lnTo>
                    <a:pt x="4607" y="2575"/>
                  </a:lnTo>
                  <a:lnTo>
                    <a:pt x="4608" y="2575"/>
                  </a:lnTo>
                  <a:lnTo>
                    <a:pt x="4609" y="2573"/>
                  </a:lnTo>
                  <a:lnTo>
                    <a:pt x="4609" y="2569"/>
                  </a:lnTo>
                  <a:lnTo>
                    <a:pt x="4610" y="2567"/>
                  </a:lnTo>
                  <a:lnTo>
                    <a:pt x="4610" y="2566"/>
                  </a:lnTo>
                  <a:close/>
                  <a:moveTo>
                    <a:pt x="4843" y="2287"/>
                  </a:moveTo>
                  <a:lnTo>
                    <a:pt x="4844" y="2288"/>
                  </a:lnTo>
                  <a:lnTo>
                    <a:pt x="4845" y="2287"/>
                  </a:lnTo>
                  <a:lnTo>
                    <a:pt x="4845" y="2285"/>
                  </a:lnTo>
                  <a:lnTo>
                    <a:pt x="4845" y="2284"/>
                  </a:lnTo>
                  <a:lnTo>
                    <a:pt x="4845" y="2283"/>
                  </a:lnTo>
                  <a:lnTo>
                    <a:pt x="4852" y="2282"/>
                  </a:lnTo>
                  <a:lnTo>
                    <a:pt x="4853" y="2280"/>
                  </a:lnTo>
                  <a:lnTo>
                    <a:pt x="4852" y="2278"/>
                  </a:lnTo>
                  <a:lnTo>
                    <a:pt x="4850" y="2275"/>
                  </a:lnTo>
                  <a:lnTo>
                    <a:pt x="4848" y="2272"/>
                  </a:lnTo>
                  <a:lnTo>
                    <a:pt x="4845" y="2270"/>
                  </a:lnTo>
                  <a:lnTo>
                    <a:pt x="4844" y="2271"/>
                  </a:lnTo>
                  <a:lnTo>
                    <a:pt x="4844" y="2273"/>
                  </a:lnTo>
                  <a:lnTo>
                    <a:pt x="4844" y="2276"/>
                  </a:lnTo>
                  <a:lnTo>
                    <a:pt x="4842" y="2274"/>
                  </a:lnTo>
                  <a:lnTo>
                    <a:pt x="4842" y="2271"/>
                  </a:lnTo>
                  <a:lnTo>
                    <a:pt x="4841" y="2269"/>
                  </a:lnTo>
                  <a:lnTo>
                    <a:pt x="4840" y="2269"/>
                  </a:lnTo>
                  <a:lnTo>
                    <a:pt x="4839" y="2270"/>
                  </a:lnTo>
                  <a:lnTo>
                    <a:pt x="4839" y="2273"/>
                  </a:lnTo>
                  <a:lnTo>
                    <a:pt x="4841" y="2278"/>
                  </a:lnTo>
                  <a:lnTo>
                    <a:pt x="4840" y="2276"/>
                  </a:lnTo>
                  <a:lnTo>
                    <a:pt x="4838" y="2275"/>
                  </a:lnTo>
                  <a:lnTo>
                    <a:pt x="4836" y="2274"/>
                  </a:lnTo>
                  <a:lnTo>
                    <a:pt x="4835" y="2275"/>
                  </a:lnTo>
                  <a:lnTo>
                    <a:pt x="4840" y="2284"/>
                  </a:lnTo>
                  <a:lnTo>
                    <a:pt x="4843" y="2287"/>
                  </a:lnTo>
                  <a:close/>
                  <a:moveTo>
                    <a:pt x="4863" y="2365"/>
                  </a:moveTo>
                  <a:lnTo>
                    <a:pt x="4858" y="2367"/>
                  </a:lnTo>
                  <a:lnTo>
                    <a:pt x="4854" y="2368"/>
                  </a:lnTo>
                  <a:lnTo>
                    <a:pt x="4855" y="2369"/>
                  </a:lnTo>
                  <a:lnTo>
                    <a:pt x="4858" y="2370"/>
                  </a:lnTo>
                  <a:lnTo>
                    <a:pt x="4859" y="2372"/>
                  </a:lnTo>
                  <a:lnTo>
                    <a:pt x="4856" y="2374"/>
                  </a:lnTo>
                  <a:lnTo>
                    <a:pt x="4855" y="2376"/>
                  </a:lnTo>
                  <a:lnTo>
                    <a:pt x="4855" y="2379"/>
                  </a:lnTo>
                  <a:lnTo>
                    <a:pt x="4858" y="2381"/>
                  </a:lnTo>
                  <a:lnTo>
                    <a:pt x="4862" y="2381"/>
                  </a:lnTo>
                  <a:lnTo>
                    <a:pt x="4865" y="2380"/>
                  </a:lnTo>
                  <a:lnTo>
                    <a:pt x="4867" y="2377"/>
                  </a:lnTo>
                  <a:lnTo>
                    <a:pt x="4868" y="2378"/>
                  </a:lnTo>
                  <a:lnTo>
                    <a:pt x="4863" y="2388"/>
                  </a:lnTo>
                  <a:lnTo>
                    <a:pt x="4865" y="2390"/>
                  </a:lnTo>
                  <a:lnTo>
                    <a:pt x="4867" y="2389"/>
                  </a:lnTo>
                  <a:lnTo>
                    <a:pt x="4868" y="2389"/>
                  </a:lnTo>
                  <a:lnTo>
                    <a:pt x="4868" y="2393"/>
                  </a:lnTo>
                  <a:lnTo>
                    <a:pt x="4872" y="2392"/>
                  </a:lnTo>
                  <a:lnTo>
                    <a:pt x="4874" y="2387"/>
                  </a:lnTo>
                  <a:lnTo>
                    <a:pt x="4875" y="2381"/>
                  </a:lnTo>
                  <a:lnTo>
                    <a:pt x="4876" y="2375"/>
                  </a:lnTo>
                  <a:lnTo>
                    <a:pt x="4873" y="2375"/>
                  </a:lnTo>
                  <a:lnTo>
                    <a:pt x="4873" y="2373"/>
                  </a:lnTo>
                  <a:lnTo>
                    <a:pt x="4877" y="2363"/>
                  </a:lnTo>
                  <a:lnTo>
                    <a:pt x="4879" y="2353"/>
                  </a:lnTo>
                  <a:lnTo>
                    <a:pt x="4882" y="2347"/>
                  </a:lnTo>
                  <a:lnTo>
                    <a:pt x="4882" y="2344"/>
                  </a:lnTo>
                  <a:lnTo>
                    <a:pt x="4880" y="2343"/>
                  </a:lnTo>
                  <a:lnTo>
                    <a:pt x="4877" y="2344"/>
                  </a:lnTo>
                  <a:lnTo>
                    <a:pt x="4875" y="2346"/>
                  </a:lnTo>
                  <a:lnTo>
                    <a:pt x="4873" y="2346"/>
                  </a:lnTo>
                  <a:lnTo>
                    <a:pt x="4870" y="2344"/>
                  </a:lnTo>
                  <a:lnTo>
                    <a:pt x="4873" y="2342"/>
                  </a:lnTo>
                  <a:lnTo>
                    <a:pt x="4878" y="2337"/>
                  </a:lnTo>
                  <a:lnTo>
                    <a:pt x="4881" y="2337"/>
                  </a:lnTo>
                  <a:lnTo>
                    <a:pt x="4881" y="2336"/>
                  </a:lnTo>
                  <a:lnTo>
                    <a:pt x="4883" y="2333"/>
                  </a:lnTo>
                  <a:lnTo>
                    <a:pt x="4880" y="2331"/>
                  </a:lnTo>
                  <a:lnTo>
                    <a:pt x="4879" y="2331"/>
                  </a:lnTo>
                  <a:lnTo>
                    <a:pt x="4879" y="2329"/>
                  </a:lnTo>
                  <a:lnTo>
                    <a:pt x="4880" y="2329"/>
                  </a:lnTo>
                  <a:lnTo>
                    <a:pt x="4880" y="2327"/>
                  </a:lnTo>
                  <a:lnTo>
                    <a:pt x="4880" y="2325"/>
                  </a:lnTo>
                  <a:lnTo>
                    <a:pt x="4879" y="2324"/>
                  </a:lnTo>
                  <a:lnTo>
                    <a:pt x="4878" y="2324"/>
                  </a:lnTo>
                  <a:lnTo>
                    <a:pt x="4877" y="2325"/>
                  </a:lnTo>
                  <a:lnTo>
                    <a:pt x="4875" y="2327"/>
                  </a:lnTo>
                  <a:lnTo>
                    <a:pt x="4873" y="2320"/>
                  </a:lnTo>
                  <a:lnTo>
                    <a:pt x="4871" y="2319"/>
                  </a:lnTo>
                  <a:lnTo>
                    <a:pt x="4870" y="2322"/>
                  </a:lnTo>
                  <a:lnTo>
                    <a:pt x="4870" y="2326"/>
                  </a:lnTo>
                  <a:lnTo>
                    <a:pt x="4872" y="2331"/>
                  </a:lnTo>
                  <a:lnTo>
                    <a:pt x="4870" y="2334"/>
                  </a:lnTo>
                  <a:lnTo>
                    <a:pt x="4864" y="2337"/>
                  </a:lnTo>
                  <a:lnTo>
                    <a:pt x="4865" y="2334"/>
                  </a:lnTo>
                  <a:lnTo>
                    <a:pt x="4865" y="2331"/>
                  </a:lnTo>
                  <a:lnTo>
                    <a:pt x="4865" y="2325"/>
                  </a:lnTo>
                  <a:lnTo>
                    <a:pt x="4863" y="2328"/>
                  </a:lnTo>
                  <a:lnTo>
                    <a:pt x="4861" y="2333"/>
                  </a:lnTo>
                  <a:lnTo>
                    <a:pt x="4859" y="2345"/>
                  </a:lnTo>
                  <a:lnTo>
                    <a:pt x="4861" y="2344"/>
                  </a:lnTo>
                  <a:lnTo>
                    <a:pt x="4865" y="2341"/>
                  </a:lnTo>
                  <a:lnTo>
                    <a:pt x="4866" y="2341"/>
                  </a:lnTo>
                  <a:lnTo>
                    <a:pt x="4865" y="2344"/>
                  </a:lnTo>
                  <a:lnTo>
                    <a:pt x="4864" y="2346"/>
                  </a:lnTo>
                  <a:lnTo>
                    <a:pt x="4862" y="2347"/>
                  </a:lnTo>
                  <a:lnTo>
                    <a:pt x="4859" y="2348"/>
                  </a:lnTo>
                  <a:lnTo>
                    <a:pt x="4858" y="2349"/>
                  </a:lnTo>
                  <a:lnTo>
                    <a:pt x="4859" y="2351"/>
                  </a:lnTo>
                  <a:lnTo>
                    <a:pt x="4864" y="2355"/>
                  </a:lnTo>
                  <a:lnTo>
                    <a:pt x="4863" y="2356"/>
                  </a:lnTo>
                  <a:lnTo>
                    <a:pt x="4860" y="2355"/>
                  </a:lnTo>
                  <a:lnTo>
                    <a:pt x="4858" y="2356"/>
                  </a:lnTo>
                  <a:lnTo>
                    <a:pt x="4857" y="2357"/>
                  </a:lnTo>
                  <a:lnTo>
                    <a:pt x="4857" y="2358"/>
                  </a:lnTo>
                  <a:lnTo>
                    <a:pt x="4857" y="2359"/>
                  </a:lnTo>
                  <a:lnTo>
                    <a:pt x="4859" y="2360"/>
                  </a:lnTo>
                  <a:lnTo>
                    <a:pt x="4861" y="2359"/>
                  </a:lnTo>
                  <a:lnTo>
                    <a:pt x="4866" y="2356"/>
                  </a:lnTo>
                  <a:lnTo>
                    <a:pt x="4869" y="2356"/>
                  </a:lnTo>
                  <a:lnTo>
                    <a:pt x="4867" y="2362"/>
                  </a:lnTo>
                  <a:lnTo>
                    <a:pt x="4863" y="2365"/>
                  </a:lnTo>
                  <a:close/>
                  <a:moveTo>
                    <a:pt x="4848" y="2407"/>
                  </a:moveTo>
                  <a:lnTo>
                    <a:pt x="4846" y="2408"/>
                  </a:lnTo>
                  <a:lnTo>
                    <a:pt x="4843" y="2412"/>
                  </a:lnTo>
                  <a:lnTo>
                    <a:pt x="4840" y="2416"/>
                  </a:lnTo>
                  <a:lnTo>
                    <a:pt x="4837" y="2421"/>
                  </a:lnTo>
                  <a:lnTo>
                    <a:pt x="4835" y="2426"/>
                  </a:lnTo>
                  <a:lnTo>
                    <a:pt x="4835" y="2431"/>
                  </a:lnTo>
                  <a:lnTo>
                    <a:pt x="4837" y="2432"/>
                  </a:lnTo>
                  <a:lnTo>
                    <a:pt x="4840" y="2429"/>
                  </a:lnTo>
                  <a:lnTo>
                    <a:pt x="4846" y="2421"/>
                  </a:lnTo>
                  <a:lnTo>
                    <a:pt x="4844" y="2420"/>
                  </a:lnTo>
                  <a:lnTo>
                    <a:pt x="4843" y="2421"/>
                  </a:lnTo>
                  <a:lnTo>
                    <a:pt x="4844" y="2417"/>
                  </a:lnTo>
                  <a:lnTo>
                    <a:pt x="4847" y="2416"/>
                  </a:lnTo>
                  <a:lnTo>
                    <a:pt x="4853" y="2415"/>
                  </a:lnTo>
                  <a:lnTo>
                    <a:pt x="4857" y="2412"/>
                  </a:lnTo>
                  <a:lnTo>
                    <a:pt x="4859" y="2410"/>
                  </a:lnTo>
                  <a:lnTo>
                    <a:pt x="4861" y="2407"/>
                  </a:lnTo>
                  <a:lnTo>
                    <a:pt x="4859" y="2404"/>
                  </a:lnTo>
                  <a:lnTo>
                    <a:pt x="4857" y="2404"/>
                  </a:lnTo>
                  <a:lnTo>
                    <a:pt x="4853" y="2405"/>
                  </a:lnTo>
                  <a:lnTo>
                    <a:pt x="4853" y="2403"/>
                  </a:lnTo>
                  <a:lnTo>
                    <a:pt x="4852" y="2400"/>
                  </a:lnTo>
                  <a:lnTo>
                    <a:pt x="4851" y="2398"/>
                  </a:lnTo>
                  <a:lnTo>
                    <a:pt x="4850" y="2398"/>
                  </a:lnTo>
                  <a:lnTo>
                    <a:pt x="4850" y="2400"/>
                  </a:lnTo>
                  <a:lnTo>
                    <a:pt x="4848" y="2405"/>
                  </a:lnTo>
                  <a:lnTo>
                    <a:pt x="4848" y="2407"/>
                  </a:lnTo>
                  <a:close/>
                  <a:moveTo>
                    <a:pt x="4832" y="2424"/>
                  </a:moveTo>
                  <a:lnTo>
                    <a:pt x="4834" y="2419"/>
                  </a:lnTo>
                  <a:lnTo>
                    <a:pt x="4835" y="2419"/>
                  </a:lnTo>
                  <a:lnTo>
                    <a:pt x="4837" y="2417"/>
                  </a:lnTo>
                  <a:lnTo>
                    <a:pt x="4838" y="2415"/>
                  </a:lnTo>
                  <a:lnTo>
                    <a:pt x="4838" y="2411"/>
                  </a:lnTo>
                  <a:lnTo>
                    <a:pt x="4838" y="2407"/>
                  </a:lnTo>
                  <a:lnTo>
                    <a:pt x="4839" y="2403"/>
                  </a:lnTo>
                  <a:lnTo>
                    <a:pt x="4841" y="2396"/>
                  </a:lnTo>
                  <a:lnTo>
                    <a:pt x="4842" y="2392"/>
                  </a:lnTo>
                  <a:lnTo>
                    <a:pt x="4841" y="2390"/>
                  </a:lnTo>
                  <a:lnTo>
                    <a:pt x="4840" y="2390"/>
                  </a:lnTo>
                  <a:lnTo>
                    <a:pt x="4839" y="2392"/>
                  </a:lnTo>
                  <a:lnTo>
                    <a:pt x="4839" y="2398"/>
                  </a:lnTo>
                  <a:lnTo>
                    <a:pt x="4838" y="2401"/>
                  </a:lnTo>
                  <a:lnTo>
                    <a:pt x="4837" y="2403"/>
                  </a:lnTo>
                  <a:lnTo>
                    <a:pt x="4835" y="2405"/>
                  </a:lnTo>
                  <a:lnTo>
                    <a:pt x="4834" y="2400"/>
                  </a:lnTo>
                  <a:lnTo>
                    <a:pt x="4832" y="2401"/>
                  </a:lnTo>
                  <a:lnTo>
                    <a:pt x="4819" y="2412"/>
                  </a:lnTo>
                  <a:lnTo>
                    <a:pt x="4818" y="2414"/>
                  </a:lnTo>
                  <a:lnTo>
                    <a:pt x="4820" y="2415"/>
                  </a:lnTo>
                  <a:lnTo>
                    <a:pt x="4828" y="2415"/>
                  </a:lnTo>
                  <a:lnTo>
                    <a:pt x="4826" y="2418"/>
                  </a:lnTo>
                  <a:lnTo>
                    <a:pt x="4820" y="2420"/>
                  </a:lnTo>
                  <a:lnTo>
                    <a:pt x="4817" y="2421"/>
                  </a:lnTo>
                  <a:lnTo>
                    <a:pt x="4817" y="2423"/>
                  </a:lnTo>
                  <a:lnTo>
                    <a:pt x="4826" y="2422"/>
                  </a:lnTo>
                  <a:lnTo>
                    <a:pt x="4829" y="2423"/>
                  </a:lnTo>
                  <a:lnTo>
                    <a:pt x="4826" y="2425"/>
                  </a:lnTo>
                  <a:lnTo>
                    <a:pt x="4818" y="2425"/>
                  </a:lnTo>
                  <a:lnTo>
                    <a:pt x="4816" y="2428"/>
                  </a:lnTo>
                  <a:lnTo>
                    <a:pt x="4819" y="2429"/>
                  </a:lnTo>
                  <a:lnTo>
                    <a:pt x="4822" y="2429"/>
                  </a:lnTo>
                  <a:lnTo>
                    <a:pt x="4831" y="2425"/>
                  </a:lnTo>
                  <a:lnTo>
                    <a:pt x="4832" y="2424"/>
                  </a:lnTo>
                  <a:close/>
                  <a:moveTo>
                    <a:pt x="4834" y="2260"/>
                  </a:moveTo>
                  <a:lnTo>
                    <a:pt x="4837" y="2253"/>
                  </a:lnTo>
                  <a:lnTo>
                    <a:pt x="4839" y="2254"/>
                  </a:lnTo>
                  <a:lnTo>
                    <a:pt x="4840" y="2256"/>
                  </a:lnTo>
                  <a:lnTo>
                    <a:pt x="4842" y="2257"/>
                  </a:lnTo>
                  <a:lnTo>
                    <a:pt x="4843" y="2255"/>
                  </a:lnTo>
                  <a:lnTo>
                    <a:pt x="4843" y="2252"/>
                  </a:lnTo>
                  <a:lnTo>
                    <a:pt x="4842" y="2250"/>
                  </a:lnTo>
                  <a:lnTo>
                    <a:pt x="4839" y="2245"/>
                  </a:lnTo>
                  <a:lnTo>
                    <a:pt x="4839" y="2240"/>
                  </a:lnTo>
                  <a:lnTo>
                    <a:pt x="4836" y="2236"/>
                  </a:lnTo>
                  <a:lnTo>
                    <a:pt x="4829" y="2231"/>
                  </a:lnTo>
                  <a:lnTo>
                    <a:pt x="4823" y="2233"/>
                  </a:lnTo>
                  <a:lnTo>
                    <a:pt x="4821" y="2233"/>
                  </a:lnTo>
                  <a:lnTo>
                    <a:pt x="4821" y="2235"/>
                  </a:lnTo>
                  <a:lnTo>
                    <a:pt x="4825" y="2237"/>
                  </a:lnTo>
                  <a:lnTo>
                    <a:pt x="4824" y="2240"/>
                  </a:lnTo>
                  <a:lnTo>
                    <a:pt x="4821" y="2243"/>
                  </a:lnTo>
                  <a:lnTo>
                    <a:pt x="4820" y="2247"/>
                  </a:lnTo>
                  <a:lnTo>
                    <a:pt x="4820" y="2250"/>
                  </a:lnTo>
                  <a:lnTo>
                    <a:pt x="4820" y="2252"/>
                  </a:lnTo>
                  <a:lnTo>
                    <a:pt x="4820" y="2254"/>
                  </a:lnTo>
                  <a:lnTo>
                    <a:pt x="4820" y="2257"/>
                  </a:lnTo>
                  <a:lnTo>
                    <a:pt x="4821" y="2260"/>
                  </a:lnTo>
                  <a:lnTo>
                    <a:pt x="4822" y="2260"/>
                  </a:lnTo>
                  <a:lnTo>
                    <a:pt x="4825" y="2260"/>
                  </a:lnTo>
                  <a:lnTo>
                    <a:pt x="4832" y="2261"/>
                  </a:lnTo>
                  <a:lnTo>
                    <a:pt x="4834" y="2260"/>
                  </a:lnTo>
                  <a:close/>
                  <a:moveTo>
                    <a:pt x="4813" y="2281"/>
                  </a:moveTo>
                  <a:lnTo>
                    <a:pt x="4816" y="2286"/>
                  </a:lnTo>
                  <a:lnTo>
                    <a:pt x="4819" y="2290"/>
                  </a:lnTo>
                  <a:lnTo>
                    <a:pt x="4821" y="2292"/>
                  </a:lnTo>
                  <a:lnTo>
                    <a:pt x="4823" y="2293"/>
                  </a:lnTo>
                  <a:lnTo>
                    <a:pt x="4824" y="2292"/>
                  </a:lnTo>
                  <a:lnTo>
                    <a:pt x="4826" y="2290"/>
                  </a:lnTo>
                  <a:lnTo>
                    <a:pt x="4826" y="2286"/>
                  </a:lnTo>
                  <a:lnTo>
                    <a:pt x="4826" y="2282"/>
                  </a:lnTo>
                  <a:lnTo>
                    <a:pt x="4825" y="2279"/>
                  </a:lnTo>
                  <a:lnTo>
                    <a:pt x="4823" y="2279"/>
                  </a:lnTo>
                  <a:lnTo>
                    <a:pt x="4823" y="2278"/>
                  </a:lnTo>
                  <a:lnTo>
                    <a:pt x="4824" y="2276"/>
                  </a:lnTo>
                  <a:lnTo>
                    <a:pt x="4824" y="2273"/>
                  </a:lnTo>
                  <a:lnTo>
                    <a:pt x="4822" y="2271"/>
                  </a:lnTo>
                  <a:lnTo>
                    <a:pt x="4820" y="2269"/>
                  </a:lnTo>
                  <a:lnTo>
                    <a:pt x="4818" y="2268"/>
                  </a:lnTo>
                  <a:lnTo>
                    <a:pt x="4812" y="2270"/>
                  </a:lnTo>
                  <a:lnTo>
                    <a:pt x="4813" y="2270"/>
                  </a:lnTo>
                  <a:lnTo>
                    <a:pt x="4815" y="2273"/>
                  </a:lnTo>
                  <a:lnTo>
                    <a:pt x="4812" y="2276"/>
                  </a:lnTo>
                  <a:lnTo>
                    <a:pt x="4813" y="2281"/>
                  </a:lnTo>
                  <a:close/>
                  <a:moveTo>
                    <a:pt x="4199" y="3209"/>
                  </a:moveTo>
                  <a:lnTo>
                    <a:pt x="4197" y="3213"/>
                  </a:lnTo>
                  <a:lnTo>
                    <a:pt x="4196" y="3211"/>
                  </a:lnTo>
                  <a:lnTo>
                    <a:pt x="4193" y="3212"/>
                  </a:lnTo>
                  <a:lnTo>
                    <a:pt x="4190" y="3214"/>
                  </a:lnTo>
                  <a:lnTo>
                    <a:pt x="4187" y="3217"/>
                  </a:lnTo>
                  <a:lnTo>
                    <a:pt x="4189" y="3219"/>
                  </a:lnTo>
                  <a:lnTo>
                    <a:pt x="4192" y="3219"/>
                  </a:lnTo>
                  <a:lnTo>
                    <a:pt x="4197" y="3219"/>
                  </a:lnTo>
                  <a:lnTo>
                    <a:pt x="4201" y="3217"/>
                  </a:lnTo>
                  <a:lnTo>
                    <a:pt x="4203" y="3217"/>
                  </a:lnTo>
                  <a:lnTo>
                    <a:pt x="4205" y="3218"/>
                  </a:lnTo>
                  <a:lnTo>
                    <a:pt x="4208" y="3219"/>
                  </a:lnTo>
                  <a:lnTo>
                    <a:pt x="4213" y="3216"/>
                  </a:lnTo>
                  <a:lnTo>
                    <a:pt x="4217" y="3212"/>
                  </a:lnTo>
                  <a:lnTo>
                    <a:pt x="4219" y="3208"/>
                  </a:lnTo>
                  <a:lnTo>
                    <a:pt x="4219" y="3205"/>
                  </a:lnTo>
                  <a:lnTo>
                    <a:pt x="4201" y="3208"/>
                  </a:lnTo>
                  <a:lnTo>
                    <a:pt x="4199" y="3209"/>
                  </a:lnTo>
                  <a:close/>
                  <a:moveTo>
                    <a:pt x="4375" y="2909"/>
                  </a:moveTo>
                  <a:lnTo>
                    <a:pt x="4377" y="2911"/>
                  </a:lnTo>
                  <a:lnTo>
                    <a:pt x="4388" y="2915"/>
                  </a:lnTo>
                  <a:lnTo>
                    <a:pt x="4390" y="2916"/>
                  </a:lnTo>
                  <a:lnTo>
                    <a:pt x="4391" y="2917"/>
                  </a:lnTo>
                  <a:lnTo>
                    <a:pt x="4392" y="2916"/>
                  </a:lnTo>
                  <a:lnTo>
                    <a:pt x="4392" y="2915"/>
                  </a:lnTo>
                  <a:lnTo>
                    <a:pt x="4395" y="2912"/>
                  </a:lnTo>
                  <a:lnTo>
                    <a:pt x="4396" y="2910"/>
                  </a:lnTo>
                  <a:lnTo>
                    <a:pt x="4395" y="2909"/>
                  </a:lnTo>
                  <a:lnTo>
                    <a:pt x="4394" y="2909"/>
                  </a:lnTo>
                  <a:lnTo>
                    <a:pt x="4392" y="2908"/>
                  </a:lnTo>
                  <a:lnTo>
                    <a:pt x="4392" y="2908"/>
                  </a:lnTo>
                  <a:lnTo>
                    <a:pt x="4389" y="2908"/>
                  </a:lnTo>
                  <a:lnTo>
                    <a:pt x="4385" y="2908"/>
                  </a:lnTo>
                  <a:lnTo>
                    <a:pt x="4385" y="2907"/>
                  </a:lnTo>
                  <a:lnTo>
                    <a:pt x="4385" y="2906"/>
                  </a:lnTo>
                  <a:lnTo>
                    <a:pt x="4385" y="2905"/>
                  </a:lnTo>
                  <a:lnTo>
                    <a:pt x="4384" y="2903"/>
                  </a:lnTo>
                  <a:lnTo>
                    <a:pt x="4384" y="2900"/>
                  </a:lnTo>
                  <a:lnTo>
                    <a:pt x="4383" y="2899"/>
                  </a:lnTo>
                  <a:lnTo>
                    <a:pt x="4380" y="2901"/>
                  </a:lnTo>
                  <a:lnTo>
                    <a:pt x="4379" y="2901"/>
                  </a:lnTo>
                  <a:lnTo>
                    <a:pt x="4377" y="2901"/>
                  </a:lnTo>
                  <a:lnTo>
                    <a:pt x="4377" y="2901"/>
                  </a:lnTo>
                  <a:lnTo>
                    <a:pt x="4376" y="2902"/>
                  </a:lnTo>
                  <a:lnTo>
                    <a:pt x="4377" y="2902"/>
                  </a:lnTo>
                  <a:lnTo>
                    <a:pt x="4377" y="2902"/>
                  </a:lnTo>
                  <a:lnTo>
                    <a:pt x="4377" y="2903"/>
                  </a:lnTo>
                  <a:lnTo>
                    <a:pt x="4377" y="2904"/>
                  </a:lnTo>
                  <a:lnTo>
                    <a:pt x="4378" y="2904"/>
                  </a:lnTo>
                  <a:lnTo>
                    <a:pt x="4377" y="2906"/>
                  </a:lnTo>
                  <a:lnTo>
                    <a:pt x="4375" y="2909"/>
                  </a:lnTo>
                  <a:close/>
                  <a:moveTo>
                    <a:pt x="4155" y="3202"/>
                  </a:moveTo>
                  <a:lnTo>
                    <a:pt x="4154" y="3200"/>
                  </a:lnTo>
                  <a:lnTo>
                    <a:pt x="4153" y="3199"/>
                  </a:lnTo>
                  <a:lnTo>
                    <a:pt x="4149" y="3197"/>
                  </a:lnTo>
                  <a:lnTo>
                    <a:pt x="4144" y="3196"/>
                  </a:lnTo>
                  <a:lnTo>
                    <a:pt x="4140" y="3198"/>
                  </a:lnTo>
                  <a:lnTo>
                    <a:pt x="4120" y="3213"/>
                  </a:lnTo>
                  <a:lnTo>
                    <a:pt x="4117" y="3217"/>
                  </a:lnTo>
                  <a:lnTo>
                    <a:pt x="4112" y="3225"/>
                  </a:lnTo>
                  <a:lnTo>
                    <a:pt x="4109" y="3234"/>
                  </a:lnTo>
                  <a:lnTo>
                    <a:pt x="4112" y="3240"/>
                  </a:lnTo>
                  <a:lnTo>
                    <a:pt x="4116" y="3241"/>
                  </a:lnTo>
                  <a:lnTo>
                    <a:pt x="4118" y="3238"/>
                  </a:lnTo>
                  <a:lnTo>
                    <a:pt x="4120" y="3235"/>
                  </a:lnTo>
                  <a:lnTo>
                    <a:pt x="4124" y="3232"/>
                  </a:lnTo>
                  <a:lnTo>
                    <a:pt x="4131" y="3223"/>
                  </a:lnTo>
                  <a:lnTo>
                    <a:pt x="4137" y="3219"/>
                  </a:lnTo>
                  <a:lnTo>
                    <a:pt x="4141" y="3218"/>
                  </a:lnTo>
                  <a:lnTo>
                    <a:pt x="4144" y="3217"/>
                  </a:lnTo>
                  <a:lnTo>
                    <a:pt x="4146" y="3216"/>
                  </a:lnTo>
                  <a:lnTo>
                    <a:pt x="4145" y="3213"/>
                  </a:lnTo>
                  <a:lnTo>
                    <a:pt x="4141" y="3208"/>
                  </a:lnTo>
                  <a:lnTo>
                    <a:pt x="4142" y="3200"/>
                  </a:lnTo>
                  <a:lnTo>
                    <a:pt x="4147" y="3198"/>
                  </a:lnTo>
                  <a:lnTo>
                    <a:pt x="4151" y="3202"/>
                  </a:lnTo>
                  <a:lnTo>
                    <a:pt x="4149" y="3210"/>
                  </a:lnTo>
                  <a:lnTo>
                    <a:pt x="4150" y="3208"/>
                  </a:lnTo>
                  <a:lnTo>
                    <a:pt x="4151" y="3208"/>
                  </a:lnTo>
                  <a:lnTo>
                    <a:pt x="4153" y="3207"/>
                  </a:lnTo>
                  <a:lnTo>
                    <a:pt x="4154" y="3207"/>
                  </a:lnTo>
                  <a:lnTo>
                    <a:pt x="4153" y="3209"/>
                  </a:lnTo>
                  <a:lnTo>
                    <a:pt x="4152" y="3210"/>
                  </a:lnTo>
                  <a:lnTo>
                    <a:pt x="4151" y="3211"/>
                  </a:lnTo>
                  <a:lnTo>
                    <a:pt x="4151" y="3211"/>
                  </a:lnTo>
                  <a:lnTo>
                    <a:pt x="4153" y="3210"/>
                  </a:lnTo>
                  <a:lnTo>
                    <a:pt x="4155" y="3209"/>
                  </a:lnTo>
                  <a:lnTo>
                    <a:pt x="4156" y="3207"/>
                  </a:lnTo>
                  <a:lnTo>
                    <a:pt x="4156" y="3205"/>
                  </a:lnTo>
                  <a:lnTo>
                    <a:pt x="4155" y="3202"/>
                  </a:lnTo>
                  <a:close/>
                  <a:moveTo>
                    <a:pt x="4194" y="3208"/>
                  </a:moveTo>
                  <a:lnTo>
                    <a:pt x="4193" y="3207"/>
                  </a:lnTo>
                  <a:lnTo>
                    <a:pt x="4192" y="3205"/>
                  </a:lnTo>
                  <a:lnTo>
                    <a:pt x="4192" y="3203"/>
                  </a:lnTo>
                  <a:lnTo>
                    <a:pt x="4193" y="3202"/>
                  </a:lnTo>
                  <a:lnTo>
                    <a:pt x="4194" y="3203"/>
                  </a:lnTo>
                  <a:lnTo>
                    <a:pt x="4198" y="3207"/>
                  </a:lnTo>
                  <a:lnTo>
                    <a:pt x="4197" y="3204"/>
                  </a:lnTo>
                  <a:lnTo>
                    <a:pt x="4196" y="3202"/>
                  </a:lnTo>
                  <a:lnTo>
                    <a:pt x="4195" y="3200"/>
                  </a:lnTo>
                  <a:lnTo>
                    <a:pt x="4194" y="3197"/>
                  </a:lnTo>
                  <a:lnTo>
                    <a:pt x="4192" y="3195"/>
                  </a:lnTo>
                  <a:lnTo>
                    <a:pt x="4189" y="3195"/>
                  </a:lnTo>
                  <a:lnTo>
                    <a:pt x="4184" y="3197"/>
                  </a:lnTo>
                  <a:lnTo>
                    <a:pt x="4177" y="3196"/>
                  </a:lnTo>
                  <a:lnTo>
                    <a:pt x="4174" y="3197"/>
                  </a:lnTo>
                  <a:lnTo>
                    <a:pt x="4171" y="3198"/>
                  </a:lnTo>
                  <a:lnTo>
                    <a:pt x="4167" y="3201"/>
                  </a:lnTo>
                  <a:lnTo>
                    <a:pt x="4164" y="3206"/>
                  </a:lnTo>
                  <a:lnTo>
                    <a:pt x="4162" y="3210"/>
                  </a:lnTo>
                  <a:lnTo>
                    <a:pt x="4163" y="3213"/>
                  </a:lnTo>
                  <a:lnTo>
                    <a:pt x="4164" y="3215"/>
                  </a:lnTo>
                  <a:lnTo>
                    <a:pt x="4166" y="3216"/>
                  </a:lnTo>
                  <a:lnTo>
                    <a:pt x="4170" y="3218"/>
                  </a:lnTo>
                  <a:lnTo>
                    <a:pt x="4179" y="3219"/>
                  </a:lnTo>
                  <a:lnTo>
                    <a:pt x="4181" y="3218"/>
                  </a:lnTo>
                  <a:lnTo>
                    <a:pt x="4185" y="3214"/>
                  </a:lnTo>
                  <a:lnTo>
                    <a:pt x="4187" y="3213"/>
                  </a:lnTo>
                  <a:lnTo>
                    <a:pt x="4187" y="3213"/>
                  </a:lnTo>
                  <a:lnTo>
                    <a:pt x="4193" y="3209"/>
                  </a:lnTo>
                  <a:lnTo>
                    <a:pt x="4194" y="3208"/>
                  </a:lnTo>
                  <a:close/>
                  <a:moveTo>
                    <a:pt x="4190" y="3177"/>
                  </a:moveTo>
                  <a:lnTo>
                    <a:pt x="4190" y="3178"/>
                  </a:lnTo>
                  <a:lnTo>
                    <a:pt x="4199" y="3180"/>
                  </a:lnTo>
                  <a:lnTo>
                    <a:pt x="4201" y="3178"/>
                  </a:lnTo>
                  <a:lnTo>
                    <a:pt x="4202" y="3174"/>
                  </a:lnTo>
                  <a:lnTo>
                    <a:pt x="4201" y="3172"/>
                  </a:lnTo>
                  <a:lnTo>
                    <a:pt x="4198" y="3169"/>
                  </a:lnTo>
                  <a:lnTo>
                    <a:pt x="4198" y="3170"/>
                  </a:lnTo>
                  <a:lnTo>
                    <a:pt x="4197" y="3171"/>
                  </a:lnTo>
                  <a:lnTo>
                    <a:pt x="4193" y="3174"/>
                  </a:lnTo>
                  <a:lnTo>
                    <a:pt x="4192" y="3174"/>
                  </a:lnTo>
                  <a:lnTo>
                    <a:pt x="4190" y="3174"/>
                  </a:lnTo>
                  <a:lnTo>
                    <a:pt x="4189" y="3174"/>
                  </a:lnTo>
                  <a:lnTo>
                    <a:pt x="4188" y="3175"/>
                  </a:lnTo>
                  <a:lnTo>
                    <a:pt x="4189" y="3176"/>
                  </a:lnTo>
                  <a:lnTo>
                    <a:pt x="4189" y="3177"/>
                  </a:lnTo>
                  <a:lnTo>
                    <a:pt x="4191" y="3175"/>
                  </a:lnTo>
                  <a:lnTo>
                    <a:pt x="4191" y="3176"/>
                  </a:lnTo>
                  <a:lnTo>
                    <a:pt x="4190" y="3177"/>
                  </a:lnTo>
                  <a:close/>
                  <a:moveTo>
                    <a:pt x="3869" y="3278"/>
                  </a:moveTo>
                  <a:lnTo>
                    <a:pt x="3869" y="3275"/>
                  </a:lnTo>
                  <a:lnTo>
                    <a:pt x="3870" y="3274"/>
                  </a:lnTo>
                  <a:lnTo>
                    <a:pt x="3871" y="3272"/>
                  </a:lnTo>
                  <a:lnTo>
                    <a:pt x="3870" y="3272"/>
                  </a:lnTo>
                  <a:lnTo>
                    <a:pt x="3868" y="3273"/>
                  </a:lnTo>
                  <a:lnTo>
                    <a:pt x="3867" y="3275"/>
                  </a:lnTo>
                  <a:lnTo>
                    <a:pt x="3867" y="3276"/>
                  </a:lnTo>
                  <a:lnTo>
                    <a:pt x="3867" y="3277"/>
                  </a:lnTo>
                  <a:lnTo>
                    <a:pt x="3866" y="3278"/>
                  </a:lnTo>
                  <a:lnTo>
                    <a:pt x="3866" y="3279"/>
                  </a:lnTo>
                  <a:lnTo>
                    <a:pt x="3866" y="3282"/>
                  </a:lnTo>
                  <a:lnTo>
                    <a:pt x="3866" y="3285"/>
                  </a:lnTo>
                  <a:lnTo>
                    <a:pt x="3868" y="3288"/>
                  </a:lnTo>
                  <a:lnTo>
                    <a:pt x="3870" y="3288"/>
                  </a:lnTo>
                  <a:lnTo>
                    <a:pt x="3871" y="3285"/>
                  </a:lnTo>
                  <a:lnTo>
                    <a:pt x="3871" y="3282"/>
                  </a:lnTo>
                  <a:lnTo>
                    <a:pt x="3870" y="3280"/>
                  </a:lnTo>
                  <a:lnTo>
                    <a:pt x="3869" y="3278"/>
                  </a:lnTo>
                  <a:close/>
                  <a:moveTo>
                    <a:pt x="3881" y="3312"/>
                  </a:moveTo>
                  <a:lnTo>
                    <a:pt x="3880" y="3311"/>
                  </a:lnTo>
                  <a:lnTo>
                    <a:pt x="3879" y="3308"/>
                  </a:lnTo>
                  <a:lnTo>
                    <a:pt x="3878" y="3307"/>
                  </a:lnTo>
                  <a:lnTo>
                    <a:pt x="3877" y="3308"/>
                  </a:lnTo>
                  <a:lnTo>
                    <a:pt x="3877" y="3310"/>
                  </a:lnTo>
                  <a:lnTo>
                    <a:pt x="3876" y="3311"/>
                  </a:lnTo>
                  <a:lnTo>
                    <a:pt x="3875" y="3312"/>
                  </a:lnTo>
                  <a:lnTo>
                    <a:pt x="3874" y="3312"/>
                  </a:lnTo>
                  <a:lnTo>
                    <a:pt x="3872" y="3312"/>
                  </a:lnTo>
                  <a:lnTo>
                    <a:pt x="3872" y="3313"/>
                  </a:lnTo>
                  <a:lnTo>
                    <a:pt x="3874" y="3315"/>
                  </a:lnTo>
                  <a:lnTo>
                    <a:pt x="3876" y="3316"/>
                  </a:lnTo>
                  <a:lnTo>
                    <a:pt x="3877" y="3318"/>
                  </a:lnTo>
                  <a:lnTo>
                    <a:pt x="3878" y="3319"/>
                  </a:lnTo>
                  <a:lnTo>
                    <a:pt x="3880" y="3318"/>
                  </a:lnTo>
                  <a:lnTo>
                    <a:pt x="3880" y="3318"/>
                  </a:lnTo>
                  <a:lnTo>
                    <a:pt x="3880" y="3317"/>
                  </a:lnTo>
                  <a:lnTo>
                    <a:pt x="3880" y="3317"/>
                  </a:lnTo>
                  <a:lnTo>
                    <a:pt x="3880" y="3316"/>
                  </a:lnTo>
                  <a:lnTo>
                    <a:pt x="3880" y="3315"/>
                  </a:lnTo>
                  <a:lnTo>
                    <a:pt x="3881" y="3314"/>
                  </a:lnTo>
                  <a:lnTo>
                    <a:pt x="3880" y="3313"/>
                  </a:lnTo>
                  <a:lnTo>
                    <a:pt x="3880" y="3313"/>
                  </a:lnTo>
                  <a:lnTo>
                    <a:pt x="3881" y="3312"/>
                  </a:lnTo>
                  <a:close/>
                  <a:moveTo>
                    <a:pt x="3938" y="3028"/>
                  </a:moveTo>
                  <a:lnTo>
                    <a:pt x="3939" y="3027"/>
                  </a:lnTo>
                  <a:lnTo>
                    <a:pt x="3938" y="3027"/>
                  </a:lnTo>
                  <a:lnTo>
                    <a:pt x="3936" y="3026"/>
                  </a:lnTo>
                  <a:lnTo>
                    <a:pt x="3936" y="3028"/>
                  </a:lnTo>
                  <a:lnTo>
                    <a:pt x="3936" y="3029"/>
                  </a:lnTo>
                  <a:lnTo>
                    <a:pt x="3938" y="3030"/>
                  </a:lnTo>
                  <a:lnTo>
                    <a:pt x="3939" y="3029"/>
                  </a:lnTo>
                  <a:lnTo>
                    <a:pt x="3938" y="3029"/>
                  </a:lnTo>
                  <a:lnTo>
                    <a:pt x="3938" y="3028"/>
                  </a:lnTo>
                  <a:close/>
                  <a:moveTo>
                    <a:pt x="4009" y="3342"/>
                  </a:moveTo>
                  <a:lnTo>
                    <a:pt x="4006" y="3346"/>
                  </a:lnTo>
                  <a:lnTo>
                    <a:pt x="4004" y="3350"/>
                  </a:lnTo>
                  <a:lnTo>
                    <a:pt x="4001" y="3354"/>
                  </a:lnTo>
                  <a:lnTo>
                    <a:pt x="3999" y="3357"/>
                  </a:lnTo>
                  <a:lnTo>
                    <a:pt x="3992" y="3361"/>
                  </a:lnTo>
                  <a:lnTo>
                    <a:pt x="3994" y="3362"/>
                  </a:lnTo>
                  <a:lnTo>
                    <a:pt x="3994" y="3364"/>
                  </a:lnTo>
                  <a:lnTo>
                    <a:pt x="3994" y="3365"/>
                  </a:lnTo>
                  <a:lnTo>
                    <a:pt x="3994" y="3367"/>
                  </a:lnTo>
                  <a:lnTo>
                    <a:pt x="3995" y="3371"/>
                  </a:lnTo>
                  <a:lnTo>
                    <a:pt x="3998" y="3372"/>
                  </a:lnTo>
                  <a:lnTo>
                    <a:pt x="4003" y="3370"/>
                  </a:lnTo>
                  <a:lnTo>
                    <a:pt x="4008" y="3373"/>
                  </a:lnTo>
                  <a:lnTo>
                    <a:pt x="4011" y="3374"/>
                  </a:lnTo>
                  <a:lnTo>
                    <a:pt x="4013" y="3372"/>
                  </a:lnTo>
                  <a:lnTo>
                    <a:pt x="4015" y="3369"/>
                  </a:lnTo>
                  <a:lnTo>
                    <a:pt x="4015" y="3365"/>
                  </a:lnTo>
                  <a:lnTo>
                    <a:pt x="4013" y="3357"/>
                  </a:lnTo>
                  <a:lnTo>
                    <a:pt x="4014" y="3354"/>
                  </a:lnTo>
                  <a:lnTo>
                    <a:pt x="4015" y="3348"/>
                  </a:lnTo>
                  <a:lnTo>
                    <a:pt x="4015" y="3344"/>
                  </a:lnTo>
                  <a:lnTo>
                    <a:pt x="4012" y="3341"/>
                  </a:lnTo>
                  <a:lnTo>
                    <a:pt x="4009" y="3342"/>
                  </a:lnTo>
                  <a:close/>
                  <a:moveTo>
                    <a:pt x="4275" y="2884"/>
                  </a:moveTo>
                  <a:lnTo>
                    <a:pt x="4279" y="2884"/>
                  </a:lnTo>
                  <a:lnTo>
                    <a:pt x="4289" y="2883"/>
                  </a:lnTo>
                  <a:lnTo>
                    <a:pt x="4288" y="2881"/>
                  </a:lnTo>
                  <a:lnTo>
                    <a:pt x="4285" y="2875"/>
                  </a:lnTo>
                  <a:lnTo>
                    <a:pt x="4288" y="2876"/>
                  </a:lnTo>
                  <a:lnTo>
                    <a:pt x="4290" y="2879"/>
                  </a:lnTo>
                  <a:lnTo>
                    <a:pt x="4293" y="2887"/>
                  </a:lnTo>
                  <a:lnTo>
                    <a:pt x="4295" y="2888"/>
                  </a:lnTo>
                  <a:lnTo>
                    <a:pt x="4299" y="2887"/>
                  </a:lnTo>
                  <a:lnTo>
                    <a:pt x="4305" y="2891"/>
                  </a:lnTo>
                  <a:lnTo>
                    <a:pt x="4309" y="2892"/>
                  </a:lnTo>
                  <a:lnTo>
                    <a:pt x="4315" y="2896"/>
                  </a:lnTo>
                  <a:lnTo>
                    <a:pt x="4318" y="2897"/>
                  </a:lnTo>
                  <a:lnTo>
                    <a:pt x="4320" y="2897"/>
                  </a:lnTo>
                  <a:lnTo>
                    <a:pt x="4324" y="2894"/>
                  </a:lnTo>
                  <a:lnTo>
                    <a:pt x="4326" y="2895"/>
                  </a:lnTo>
                  <a:lnTo>
                    <a:pt x="4328" y="2895"/>
                  </a:lnTo>
                  <a:lnTo>
                    <a:pt x="4329" y="2896"/>
                  </a:lnTo>
                  <a:lnTo>
                    <a:pt x="4331" y="2894"/>
                  </a:lnTo>
                  <a:lnTo>
                    <a:pt x="4318" y="2887"/>
                  </a:lnTo>
                  <a:lnTo>
                    <a:pt x="4313" y="2886"/>
                  </a:lnTo>
                  <a:lnTo>
                    <a:pt x="4311" y="2885"/>
                  </a:lnTo>
                  <a:lnTo>
                    <a:pt x="4310" y="2879"/>
                  </a:lnTo>
                  <a:lnTo>
                    <a:pt x="4309" y="2878"/>
                  </a:lnTo>
                  <a:lnTo>
                    <a:pt x="4308" y="2877"/>
                  </a:lnTo>
                  <a:lnTo>
                    <a:pt x="4306" y="2873"/>
                  </a:lnTo>
                  <a:lnTo>
                    <a:pt x="4305" y="2872"/>
                  </a:lnTo>
                  <a:lnTo>
                    <a:pt x="4303" y="2872"/>
                  </a:lnTo>
                  <a:lnTo>
                    <a:pt x="4297" y="2874"/>
                  </a:lnTo>
                  <a:lnTo>
                    <a:pt x="4295" y="2873"/>
                  </a:lnTo>
                  <a:lnTo>
                    <a:pt x="4292" y="2870"/>
                  </a:lnTo>
                  <a:lnTo>
                    <a:pt x="4288" y="2864"/>
                  </a:lnTo>
                  <a:lnTo>
                    <a:pt x="4286" y="2862"/>
                  </a:lnTo>
                  <a:lnTo>
                    <a:pt x="4284" y="2862"/>
                  </a:lnTo>
                  <a:lnTo>
                    <a:pt x="4282" y="2864"/>
                  </a:lnTo>
                  <a:lnTo>
                    <a:pt x="4280" y="2865"/>
                  </a:lnTo>
                  <a:lnTo>
                    <a:pt x="4281" y="2867"/>
                  </a:lnTo>
                  <a:lnTo>
                    <a:pt x="4270" y="2880"/>
                  </a:lnTo>
                  <a:lnTo>
                    <a:pt x="4275" y="2884"/>
                  </a:lnTo>
                  <a:close/>
                  <a:moveTo>
                    <a:pt x="4266" y="2901"/>
                  </a:moveTo>
                  <a:lnTo>
                    <a:pt x="4263" y="2899"/>
                  </a:lnTo>
                  <a:lnTo>
                    <a:pt x="4260" y="2901"/>
                  </a:lnTo>
                  <a:lnTo>
                    <a:pt x="4258" y="2905"/>
                  </a:lnTo>
                  <a:lnTo>
                    <a:pt x="4256" y="2908"/>
                  </a:lnTo>
                  <a:lnTo>
                    <a:pt x="4259" y="2912"/>
                  </a:lnTo>
                  <a:lnTo>
                    <a:pt x="4273" y="2924"/>
                  </a:lnTo>
                  <a:lnTo>
                    <a:pt x="4275" y="2925"/>
                  </a:lnTo>
                  <a:lnTo>
                    <a:pt x="4279" y="2924"/>
                  </a:lnTo>
                  <a:lnTo>
                    <a:pt x="4281" y="2925"/>
                  </a:lnTo>
                  <a:lnTo>
                    <a:pt x="4282" y="2927"/>
                  </a:lnTo>
                  <a:lnTo>
                    <a:pt x="4282" y="2928"/>
                  </a:lnTo>
                  <a:lnTo>
                    <a:pt x="4281" y="2928"/>
                  </a:lnTo>
                  <a:lnTo>
                    <a:pt x="4281" y="2929"/>
                  </a:lnTo>
                  <a:lnTo>
                    <a:pt x="4280" y="2929"/>
                  </a:lnTo>
                  <a:lnTo>
                    <a:pt x="4281" y="2930"/>
                  </a:lnTo>
                  <a:lnTo>
                    <a:pt x="4282" y="2930"/>
                  </a:lnTo>
                  <a:lnTo>
                    <a:pt x="4284" y="2930"/>
                  </a:lnTo>
                  <a:lnTo>
                    <a:pt x="4285" y="2931"/>
                  </a:lnTo>
                  <a:lnTo>
                    <a:pt x="4286" y="2932"/>
                  </a:lnTo>
                  <a:lnTo>
                    <a:pt x="4286" y="2933"/>
                  </a:lnTo>
                  <a:lnTo>
                    <a:pt x="4286" y="2933"/>
                  </a:lnTo>
                  <a:lnTo>
                    <a:pt x="4293" y="2935"/>
                  </a:lnTo>
                  <a:lnTo>
                    <a:pt x="4294" y="2935"/>
                  </a:lnTo>
                  <a:lnTo>
                    <a:pt x="4294" y="2931"/>
                  </a:lnTo>
                  <a:lnTo>
                    <a:pt x="4292" y="2926"/>
                  </a:lnTo>
                  <a:lnTo>
                    <a:pt x="4289" y="2919"/>
                  </a:lnTo>
                  <a:lnTo>
                    <a:pt x="4286" y="2915"/>
                  </a:lnTo>
                  <a:lnTo>
                    <a:pt x="4281" y="2910"/>
                  </a:lnTo>
                  <a:lnTo>
                    <a:pt x="4269" y="2902"/>
                  </a:lnTo>
                  <a:lnTo>
                    <a:pt x="4266" y="2901"/>
                  </a:lnTo>
                  <a:close/>
                  <a:moveTo>
                    <a:pt x="4349" y="2899"/>
                  </a:moveTo>
                  <a:lnTo>
                    <a:pt x="4349" y="2897"/>
                  </a:lnTo>
                  <a:lnTo>
                    <a:pt x="4348" y="2897"/>
                  </a:lnTo>
                  <a:lnTo>
                    <a:pt x="4347" y="2898"/>
                  </a:lnTo>
                  <a:lnTo>
                    <a:pt x="4337" y="2899"/>
                  </a:lnTo>
                  <a:lnTo>
                    <a:pt x="4335" y="2901"/>
                  </a:lnTo>
                  <a:lnTo>
                    <a:pt x="4334" y="2903"/>
                  </a:lnTo>
                  <a:lnTo>
                    <a:pt x="4335" y="2906"/>
                  </a:lnTo>
                  <a:lnTo>
                    <a:pt x="4338" y="2907"/>
                  </a:lnTo>
                  <a:lnTo>
                    <a:pt x="4340" y="2909"/>
                  </a:lnTo>
                  <a:lnTo>
                    <a:pt x="4343" y="2910"/>
                  </a:lnTo>
                  <a:lnTo>
                    <a:pt x="4345" y="2909"/>
                  </a:lnTo>
                  <a:lnTo>
                    <a:pt x="4347" y="2907"/>
                  </a:lnTo>
                  <a:lnTo>
                    <a:pt x="4348" y="2904"/>
                  </a:lnTo>
                  <a:lnTo>
                    <a:pt x="4348" y="2901"/>
                  </a:lnTo>
                  <a:lnTo>
                    <a:pt x="4348" y="2900"/>
                  </a:lnTo>
                  <a:lnTo>
                    <a:pt x="4349" y="2899"/>
                  </a:lnTo>
                  <a:close/>
                  <a:moveTo>
                    <a:pt x="4835" y="2353"/>
                  </a:moveTo>
                  <a:lnTo>
                    <a:pt x="4830" y="2361"/>
                  </a:lnTo>
                  <a:lnTo>
                    <a:pt x="4830" y="2368"/>
                  </a:lnTo>
                  <a:lnTo>
                    <a:pt x="4830" y="2367"/>
                  </a:lnTo>
                  <a:lnTo>
                    <a:pt x="4833" y="2369"/>
                  </a:lnTo>
                  <a:lnTo>
                    <a:pt x="4837" y="2371"/>
                  </a:lnTo>
                  <a:lnTo>
                    <a:pt x="4840" y="2370"/>
                  </a:lnTo>
                  <a:lnTo>
                    <a:pt x="4842" y="2367"/>
                  </a:lnTo>
                  <a:lnTo>
                    <a:pt x="4843" y="2365"/>
                  </a:lnTo>
                  <a:lnTo>
                    <a:pt x="4843" y="2359"/>
                  </a:lnTo>
                  <a:lnTo>
                    <a:pt x="4843" y="2357"/>
                  </a:lnTo>
                  <a:lnTo>
                    <a:pt x="4845" y="2352"/>
                  </a:lnTo>
                  <a:lnTo>
                    <a:pt x="4845" y="2350"/>
                  </a:lnTo>
                  <a:lnTo>
                    <a:pt x="4841" y="2348"/>
                  </a:lnTo>
                  <a:lnTo>
                    <a:pt x="4835" y="2353"/>
                  </a:lnTo>
                  <a:close/>
                  <a:moveTo>
                    <a:pt x="4333" y="3075"/>
                  </a:moveTo>
                  <a:lnTo>
                    <a:pt x="4332" y="3075"/>
                  </a:lnTo>
                  <a:lnTo>
                    <a:pt x="4330" y="3076"/>
                  </a:lnTo>
                  <a:lnTo>
                    <a:pt x="4329" y="3075"/>
                  </a:lnTo>
                  <a:lnTo>
                    <a:pt x="4327" y="3073"/>
                  </a:lnTo>
                  <a:lnTo>
                    <a:pt x="4323" y="3072"/>
                  </a:lnTo>
                  <a:lnTo>
                    <a:pt x="4314" y="3074"/>
                  </a:lnTo>
                  <a:lnTo>
                    <a:pt x="4313" y="3074"/>
                  </a:lnTo>
                  <a:lnTo>
                    <a:pt x="4312" y="3072"/>
                  </a:lnTo>
                  <a:lnTo>
                    <a:pt x="4310" y="3071"/>
                  </a:lnTo>
                  <a:lnTo>
                    <a:pt x="4309" y="3072"/>
                  </a:lnTo>
                  <a:lnTo>
                    <a:pt x="4306" y="3074"/>
                  </a:lnTo>
                  <a:lnTo>
                    <a:pt x="4303" y="3075"/>
                  </a:lnTo>
                  <a:lnTo>
                    <a:pt x="4296" y="3082"/>
                  </a:lnTo>
                  <a:lnTo>
                    <a:pt x="4300" y="3073"/>
                  </a:lnTo>
                  <a:lnTo>
                    <a:pt x="4299" y="3071"/>
                  </a:lnTo>
                  <a:lnTo>
                    <a:pt x="4295" y="3070"/>
                  </a:lnTo>
                  <a:lnTo>
                    <a:pt x="4295" y="3067"/>
                  </a:lnTo>
                  <a:lnTo>
                    <a:pt x="4294" y="3065"/>
                  </a:lnTo>
                  <a:lnTo>
                    <a:pt x="4292" y="3065"/>
                  </a:lnTo>
                  <a:lnTo>
                    <a:pt x="4290" y="3066"/>
                  </a:lnTo>
                  <a:lnTo>
                    <a:pt x="4289" y="3068"/>
                  </a:lnTo>
                  <a:lnTo>
                    <a:pt x="4287" y="3072"/>
                  </a:lnTo>
                  <a:lnTo>
                    <a:pt x="4286" y="3073"/>
                  </a:lnTo>
                  <a:lnTo>
                    <a:pt x="4285" y="3074"/>
                  </a:lnTo>
                  <a:lnTo>
                    <a:pt x="4281" y="3080"/>
                  </a:lnTo>
                  <a:lnTo>
                    <a:pt x="4277" y="3086"/>
                  </a:lnTo>
                  <a:lnTo>
                    <a:pt x="4275" y="3088"/>
                  </a:lnTo>
                  <a:lnTo>
                    <a:pt x="4277" y="3088"/>
                  </a:lnTo>
                  <a:lnTo>
                    <a:pt x="4279" y="3087"/>
                  </a:lnTo>
                  <a:lnTo>
                    <a:pt x="4280" y="3086"/>
                  </a:lnTo>
                  <a:lnTo>
                    <a:pt x="4281" y="3087"/>
                  </a:lnTo>
                  <a:lnTo>
                    <a:pt x="4281" y="3088"/>
                  </a:lnTo>
                  <a:lnTo>
                    <a:pt x="4282" y="3089"/>
                  </a:lnTo>
                  <a:lnTo>
                    <a:pt x="4279" y="3090"/>
                  </a:lnTo>
                  <a:lnTo>
                    <a:pt x="4275" y="3093"/>
                  </a:lnTo>
                  <a:lnTo>
                    <a:pt x="4273" y="3094"/>
                  </a:lnTo>
                  <a:lnTo>
                    <a:pt x="4275" y="3098"/>
                  </a:lnTo>
                  <a:lnTo>
                    <a:pt x="4279" y="3096"/>
                  </a:lnTo>
                  <a:lnTo>
                    <a:pt x="4283" y="3094"/>
                  </a:lnTo>
                  <a:lnTo>
                    <a:pt x="4284" y="3095"/>
                  </a:lnTo>
                  <a:lnTo>
                    <a:pt x="4284" y="3097"/>
                  </a:lnTo>
                  <a:lnTo>
                    <a:pt x="4282" y="3098"/>
                  </a:lnTo>
                  <a:lnTo>
                    <a:pt x="4281" y="3099"/>
                  </a:lnTo>
                  <a:lnTo>
                    <a:pt x="4281" y="3103"/>
                  </a:lnTo>
                  <a:lnTo>
                    <a:pt x="4282" y="3103"/>
                  </a:lnTo>
                  <a:lnTo>
                    <a:pt x="4283" y="3104"/>
                  </a:lnTo>
                  <a:lnTo>
                    <a:pt x="4284" y="3106"/>
                  </a:lnTo>
                  <a:lnTo>
                    <a:pt x="4283" y="3106"/>
                  </a:lnTo>
                  <a:lnTo>
                    <a:pt x="4281" y="3110"/>
                  </a:lnTo>
                  <a:lnTo>
                    <a:pt x="4285" y="3111"/>
                  </a:lnTo>
                  <a:lnTo>
                    <a:pt x="4290" y="3111"/>
                  </a:lnTo>
                  <a:lnTo>
                    <a:pt x="4294" y="3109"/>
                  </a:lnTo>
                  <a:lnTo>
                    <a:pt x="4296" y="3103"/>
                  </a:lnTo>
                  <a:lnTo>
                    <a:pt x="4296" y="3098"/>
                  </a:lnTo>
                  <a:lnTo>
                    <a:pt x="4296" y="3095"/>
                  </a:lnTo>
                  <a:lnTo>
                    <a:pt x="4297" y="3094"/>
                  </a:lnTo>
                  <a:lnTo>
                    <a:pt x="4298" y="3093"/>
                  </a:lnTo>
                  <a:lnTo>
                    <a:pt x="4302" y="3090"/>
                  </a:lnTo>
                  <a:lnTo>
                    <a:pt x="4304" y="3090"/>
                  </a:lnTo>
                  <a:lnTo>
                    <a:pt x="4308" y="3091"/>
                  </a:lnTo>
                  <a:lnTo>
                    <a:pt x="4311" y="3089"/>
                  </a:lnTo>
                  <a:lnTo>
                    <a:pt x="4314" y="3086"/>
                  </a:lnTo>
                  <a:lnTo>
                    <a:pt x="4317" y="3083"/>
                  </a:lnTo>
                  <a:lnTo>
                    <a:pt x="4318" y="3083"/>
                  </a:lnTo>
                  <a:lnTo>
                    <a:pt x="4319" y="3084"/>
                  </a:lnTo>
                  <a:lnTo>
                    <a:pt x="4319" y="3085"/>
                  </a:lnTo>
                  <a:lnTo>
                    <a:pt x="4320" y="3086"/>
                  </a:lnTo>
                  <a:lnTo>
                    <a:pt x="4330" y="3083"/>
                  </a:lnTo>
                  <a:lnTo>
                    <a:pt x="4332" y="3082"/>
                  </a:lnTo>
                  <a:lnTo>
                    <a:pt x="4335" y="3078"/>
                  </a:lnTo>
                  <a:lnTo>
                    <a:pt x="4334" y="3076"/>
                  </a:lnTo>
                  <a:lnTo>
                    <a:pt x="4333" y="3075"/>
                  </a:lnTo>
                  <a:close/>
                  <a:moveTo>
                    <a:pt x="4223" y="2997"/>
                  </a:moveTo>
                  <a:lnTo>
                    <a:pt x="4222" y="2994"/>
                  </a:lnTo>
                  <a:lnTo>
                    <a:pt x="4219" y="2994"/>
                  </a:lnTo>
                  <a:lnTo>
                    <a:pt x="4218" y="2996"/>
                  </a:lnTo>
                  <a:lnTo>
                    <a:pt x="4218" y="2998"/>
                  </a:lnTo>
                  <a:lnTo>
                    <a:pt x="4218" y="3000"/>
                  </a:lnTo>
                  <a:lnTo>
                    <a:pt x="4217" y="3001"/>
                  </a:lnTo>
                  <a:lnTo>
                    <a:pt x="4217" y="3004"/>
                  </a:lnTo>
                  <a:lnTo>
                    <a:pt x="4218" y="3008"/>
                  </a:lnTo>
                  <a:lnTo>
                    <a:pt x="4219" y="3013"/>
                  </a:lnTo>
                  <a:lnTo>
                    <a:pt x="4222" y="3017"/>
                  </a:lnTo>
                  <a:lnTo>
                    <a:pt x="4224" y="3014"/>
                  </a:lnTo>
                  <a:lnTo>
                    <a:pt x="4223" y="3006"/>
                  </a:lnTo>
                  <a:lnTo>
                    <a:pt x="4223" y="3003"/>
                  </a:lnTo>
                  <a:lnTo>
                    <a:pt x="4223" y="3001"/>
                  </a:lnTo>
                  <a:lnTo>
                    <a:pt x="4223" y="2997"/>
                  </a:lnTo>
                  <a:close/>
                  <a:moveTo>
                    <a:pt x="4395" y="2972"/>
                  </a:moveTo>
                  <a:lnTo>
                    <a:pt x="4386" y="2976"/>
                  </a:lnTo>
                  <a:lnTo>
                    <a:pt x="4384" y="2975"/>
                  </a:lnTo>
                  <a:lnTo>
                    <a:pt x="4385" y="2972"/>
                  </a:lnTo>
                  <a:lnTo>
                    <a:pt x="4385" y="2967"/>
                  </a:lnTo>
                  <a:lnTo>
                    <a:pt x="4387" y="2963"/>
                  </a:lnTo>
                  <a:lnTo>
                    <a:pt x="4389" y="2960"/>
                  </a:lnTo>
                  <a:lnTo>
                    <a:pt x="4386" y="2961"/>
                  </a:lnTo>
                  <a:lnTo>
                    <a:pt x="4381" y="2967"/>
                  </a:lnTo>
                  <a:lnTo>
                    <a:pt x="4378" y="2967"/>
                  </a:lnTo>
                  <a:lnTo>
                    <a:pt x="4379" y="2965"/>
                  </a:lnTo>
                  <a:lnTo>
                    <a:pt x="4380" y="2964"/>
                  </a:lnTo>
                  <a:lnTo>
                    <a:pt x="4381" y="2962"/>
                  </a:lnTo>
                  <a:lnTo>
                    <a:pt x="4381" y="2959"/>
                  </a:lnTo>
                  <a:lnTo>
                    <a:pt x="4380" y="2955"/>
                  </a:lnTo>
                  <a:lnTo>
                    <a:pt x="4381" y="2953"/>
                  </a:lnTo>
                  <a:lnTo>
                    <a:pt x="4380" y="2952"/>
                  </a:lnTo>
                  <a:lnTo>
                    <a:pt x="4377" y="2954"/>
                  </a:lnTo>
                  <a:lnTo>
                    <a:pt x="4374" y="2957"/>
                  </a:lnTo>
                  <a:lnTo>
                    <a:pt x="4372" y="2959"/>
                  </a:lnTo>
                  <a:lnTo>
                    <a:pt x="4371" y="2957"/>
                  </a:lnTo>
                  <a:lnTo>
                    <a:pt x="4373" y="2954"/>
                  </a:lnTo>
                  <a:lnTo>
                    <a:pt x="4377" y="2947"/>
                  </a:lnTo>
                  <a:lnTo>
                    <a:pt x="4381" y="2943"/>
                  </a:lnTo>
                  <a:lnTo>
                    <a:pt x="4393" y="2936"/>
                  </a:lnTo>
                  <a:lnTo>
                    <a:pt x="4396" y="2930"/>
                  </a:lnTo>
                  <a:lnTo>
                    <a:pt x="4395" y="2930"/>
                  </a:lnTo>
                  <a:lnTo>
                    <a:pt x="4394" y="2929"/>
                  </a:lnTo>
                  <a:lnTo>
                    <a:pt x="4393" y="2927"/>
                  </a:lnTo>
                  <a:lnTo>
                    <a:pt x="4392" y="2926"/>
                  </a:lnTo>
                  <a:lnTo>
                    <a:pt x="4390" y="2929"/>
                  </a:lnTo>
                  <a:lnTo>
                    <a:pt x="4388" y="2931"/>
                  </a:lnTo>
                  <a:lnTo>
                    <a:pt x="4385" y="2931"/>
                  </a:lnTo>
                  <a:lnTo>
                    <a:pt x="4383" y="2929"/>
                  </a:lnTo>
                  <a:lnTo>
                    <a:pt x="4385" y="2925"/>
                  </a:lnTo>
                  <a:lnTo>
                    <a:pt x="4385" y="2923"/>
                  </a:lnTo>
                  <a:lnTo>
                    <a:pt x="4384" y="2921"/>
                  </a:lnTo>
                  <a:lnTo>
                    <a:pt x="4382" y="2919"/>
                  </a:lnTo>
                  <a:lnTo>
                    <a:pt x="4380" y="2917"/>
                  </a:lnTo>
                  <a:lnTo>
                    <a:pt x="4379" y="2914"/>
                  </a:lnTo>
                  <a:lnTo>
                    <a:pt x="4377" y="2912"/>
                  </a:lnTo>
                  <a:lnTo>
                    <a:pt x="4375" y="2911"/>
                  </a:lnTo>
                  <a:lnTo>
                    <a:pt x="4372" y="2911"/>
                  </a:lnTo>
                  <a:lnTo>
                    <a:pt x="4371" y="2912"/>
                  </a:lnTo>
                  <a:lnTo>
                    <a:pt x="4370" y="2913"/>
                  </a:lnTo>
                  <a:lnTo>
                    <a:pt x="4369" y="2914"/>
                  </a:lnTo>
                  <a:lnTo>
                    <a:pt x="4368" y="2913"/>
                  </a:lnTo>
                  <a:lnTo>
                    <a:pt x="4368" y="2911"/>
                  </a:lnTo>
                  <a:lnTo>
                    <a:pt x="4367" y="2910"/>
                  </a:lnTo>
                  <a:lnTo>
                    <a:pt x="4365" y="2908"/>
                  </a:lnTo>
                  <a:lnTo>
                    <a:pt x="4363" y="2907"/>
                  </a:lnTo>
                  <a:lnTo>
                    <a:pt x="4361" y="2908"/>
                  </a:lnTo>
                  <a:lnTo>
                    <a:pt x="4360" y="2911"/>
                  </a:lnTo>
                  <a:lnTo>
                    <a:pt x="4361" y="2914"/>
                  </a:lnTo>
                  <a:lnTo>
                    <a:pt x="4363" y="2917"/>
                  </a:lnTo>
                  <a:lnTo>
                    <a:pt x="4363" y="2920"/>
                  </a:lnTo>
                  <a:lnTo>
                    <a:pt x="4362" y="2923"/>
                  </a:lnTo>
                  <a:lnTo>
                    <a:pt x="4361" y="2921"/>
                  </a:lnTo>
                  <a:lnTo>
                    <a:pt x="4357" y="2919"/>
                  </a:lnTo>
                  <a:lnTo>
                    <a:pt x="4355" y="2917"/>
                  </a:lnTo>
                  <a:lnTo>
                    <a:pt x="4353" y="2920"/>
                  </a:lnTo>
                  <a:lnTo>
                    <a:pt x="4352" y="2926"/>
                  </a:lnTo>
                  <a:lnTo>
                    <a:pt x="4350" y="2929"/>
                  </a:lnTo>
                  <a:lnTo>
                    <a:pt x="4348" y="2931"/>
                  </a:lnTo>
                  <a:lnTo>
                    <a:pt x="4347" y="2930"/>
                  </a:lnTo>
                  <a:lnTo>
                    <a:pt x="4346" y="2927"/>
                  </a:lnTo>
                  <a:lnTo>
                    <a:pt x="4344" y="2925"/>
                  </a:lnTo>
                  <a:lnTo>
                    <a:pt x="4340" y="2924"/>
                  </a:lnTo>
                  <a:lnTo>
                    <a:pt x="4337" y="2927"/>
                  </a:lnTo>
                  <a:lnTo>
                    <a:pt x="4335" y="2934"/>
                  </a:lnTo>
                  <a:lnTo>
                    <a:pt x="4335" y="2942"/>
                  </a:lnTo>
                  <a:lnTo>
                    <a:pt x="4335" y="2944"/>
                  </a:lnTo>
                  <a:lnTo>
                    <a:pt x="4335" y="2948"/>
                  </a:lnTo>
                  <a:lnTo>
                    <a:pt x="4336" y="2950"/>
                  </a:lnTo>
                  <a:lnTo>
                    <a:pt x="4335" y="2951"/>
                  </a:lnTo>
                  <a:lnTo>
                    <a:pt x="4334" y="2952"/>
                  </a:lnTo>
                  <a:lnTo>
                    <a:pt x="4332" y="2952"/>
                  </a:lnTo>
                  <a:lnTo>
                    <a:pt x="4332" y="2951"/>
                  </a:lnTo>
                  <a:lnTo>
                    <a:pt x="4331" y="2949"/>
                  </a:lnTo>
                  <a:lnTo>
                    <a:pt x="4329" y="2947"/>
                  </a:lnTo>
                  <a:lnTo>
                    <a:pt x="4328" y="2944"/>
                  </a:lnTo>
                  <a:lnTo>
                    <a:pt x="4330" y="2935"/>
                  </a:lnTo>
                  <a:lnTo>
                    <a:pt x="4330" y="2929"/>
                  </a:lnTo>
                  <a:lnTo>
                    <a:pt x="4331" y="2924"/>
                  </a:lnTo>
                  <a:lnTo>
                    <a:pt x="4335" y="2921"/>
                  </a:lnTo>
                  <a:lnTo>
                    <a:pt x="4335" y="2919"/>
                  </a:lnTo>
                  <a:lnTo>
                    <a:pt x="4333" y="2920"/>
                  </a:lnTo>
                  <a:lnTo>
                    <a:pt x="4331" y="2921"/>
                  </a:lnTo>
                  <a:lnTo>
                    <a:pt x="4333" y="2918"/>
                  </a:lnTo>
                  <a:lnTo>
                    <a:pt x="4335" y="2916"/>
                  </a:lnTo>
                  <a:lnTo>
                    <a:pt x="4341" y="2913"/>
                  </a:lnTo>
                  <a:lnTo>
                    <a:pt x="4338" y="2910"/>
                  </a:lnTo>
                  <a:lnTo>
                    <a:pt x="4334" y="2908"/>
                  </a:lnTo>
                  <a:lnTo>
                    <a:pt x="4320" y="2904"/>
                  </a:lnTo>
                  <a:lnTo>
                    <a:pt x="4318" y="2905"/>
                  </a:lnTo>
                  <a:lnTo>
                    <a:pt x="4319" y="2909"/>
                  </a:lnTo>
                  <a:lnTo>
                    <a:pt x="4317" y="2909"/>
                  </a:lnTo>
                  <a:lnTo>
                    <a:pt x="4313" y="2907"/>
                  </a:lnTo>
                  <a:lnTo>
                    <a:pt x="4309" y="2906"/>
                  </a:lnTo>
                  <a:lnTo>
                    <a:pt x="4305" y="2903"/>
                  </a:lnTo>
                  <a:lnTo>
                    <a:pt x="4299" y="2901"/>
                  </a:lnTo>
                  <a:lnTo>
                    <a:pt x="4292" y="2895"/>
                  </a:lnTo>
                  <a:lnTo>
                    <a:pt x="4288" y="2893"/>
                  </a:lnTo>
                  <a:lnTo>
                    <a:pt x="4287" y="2892"/>
                  </a:lnTo>
                  <a:lnTo>
                    <a:pt x="4286" y="2892"/>
                  </a:lnTo>
                  <a:lnTo>
                    <a:pt x="4284" y="2893"/>
                  </a:lnTo>
                  <a:lnTo>
                    <a:pt x="4284" y="2894"/>
                  </a:lnTo>
                  <a:lnTo>
                    <a:pt x="4284" y="2896"/>
                  </a:lnTo>
                  <a:lnTo>
                    <a:pt x="4285" y="2897"/>
                  </a:lnTo>
                  <a:lnTo>
                    <a:pt x="4288" y="2902"/>
                  </a:lnTo>
                  <a:lnTo>
                    <a:pt x="4293" y="2904"/>
                  </a:lnTo>
                  <a:lnTo>
                    <a:pt x="4295" y="2906"/>
                  </a:lnTo>
                  <a:lnTo>
                    <a:pt x="4301" y="2914"/>
                  </a:lnTo>
                  <a:lnTo>
                    <a:pt x="4304" y="2916"/>
                  </a:lnTo>
                  <a:lnTo>
                    <a:pt x="4306" y="2919"/>
                  </a:lnTo>
                  <a:lnTo>
                    <a:pt x="4307" y="2922"/>
                  </a:lnTo>
                  <a:lnTo>
                    <a:pt x="4308" y="2924"/>
                  </a:lnTo>
                  <a:lnTo>
                    <a:pt x="4309" y="2926"/>
                  </a:lnTo>
                  <a:lnTo>
                    <a:pt x="4312" y="2928"/>
                  </a:lnTo>
                  <a:lnTo>
                    <a:pt x="4313" y="2930"/>
                  </a:lnTo>
                  <a:lnTo>
                    <a:pt x="4312" y="2932"/>
                  </a:lnTo>
                  <a:lnTo>
                    <a:pt x="4310" y="2929"/>
                  </a:lnTo>
                  <a:lnTo>
                    <a:pt x="4302" y="2923"/>
                  </a:lnTo>
                  <a:lnTo>
                    <a:pt x="4297" y="2917"/>
                  </a:lnTo>
                  <a:lnTo>
                    <a:pt x="4294" y="2915"/>
                  </a:lnTo>
                  <a:lnTo>
                    <a:pt x="4291" y="2915"/>
                  </a:lnTo>
                  <a:lnTo>
                    <a:pt x="4292" y="2918"/>
                  </a:lnTo>
                  <a:lnTo>
                    <a:pt x="4295" y="2923"/>
                  </a:lnTo>
                  <a:lnTo>
                    <a:pt x="4296" y="2925"/>
                  </a:lnTo>
                  <a:lnTo>
                    <a:pt x="4297" y="2936"/>
                  </a:lnTo>
                  <a:lnTo>
                    <a:pt x="4296" y="2948"/>
                  </a:lnTo>
                  <a:lnTo>
                    <a:pt x="4297" y="2953"/>
                  </a:lnTo>
                  <a:lnTo>
                    <a:pt x="4299" y="2957"/>
                  </a:lnTo>
                  <a:lnTo>
                    <a:pt x="4297" y="2957"/>
                  </a:lnTo>
                  <a:lnTo>
                    <a:pt x="4296" y="2956"/>
                  </a:lnTo>
                  <a:lnTo>
                    <a:pt x="4295" y="2955"/>
                  </a:lnTo>
                  <a:lnTo>
                    <a:pt x="4295" y="2953"/>
                  </a:lnTo>
                  <a:lnTo>
                    <a:pt x="4294" y="2949"/>
                  </a:lnTo>
                  <a:lnTo>
                    <a:pt x="4295" y="2944"/>
                  </a:lnTo>
                  <a:lnTo>
                    <a:pt x="4295" y="2941"/>
                  </a:lnTo>
                  <a:lnTo>
                    <a:pt x="4293" y="2939"/>
                  </a:lnTo>
                  <a:lnTo>
                    <a:pt x="4285" y="2938"/>
                  </a:lnTo>
                  <a:lnTo>
                    <a:pt x="4279" y="2935"/>
                  </a:lnTo>
                  <a:lnTo>
                    <a:pt x="4270" y="2928"/>
                  </a:lnTo>
                  <a:lnTo>
                    <a:pt x="4267" y="2928"/>
                  </a:lnTo>
                  <a:lnTo>
                    <a:pt x="4264" y="2929"/>
                  </a:lnTo>
                  <a:lnTo>
                    <a:pt x="4264" y="2933"/>
                  </a:lnTo>
                  <a:lnTo>
                    <a:pt x="4266" y="2937"/>
                  </a:lnTo>
                  <a:lnTo>
                    <a:pt x="4269" y="2939"/>
                  </a:lnTo>
                  <a:lnTo>
                    <a:pt x="4273" y="2939"/>
                  </a:lnTo>
                  <a:lnTo>
                    <a:pt x="4273" y="2940"/>
                  </a:lnTo>
                  <a:lnTo>
                    <a:pt x="4273" y="2941"/>
                  </a:lnTo>
                  <a:lnTo>
                    <a:pt x="4274" y="2942"/>
                  </a:lnTo>
                  <a:lnTo>
                    <a:pt x="4275" y="2943"/>
                  </a:lnTo>
                  <a:lnTo>
                    <a:pt x="4278" y="2946"/>
                  </a:lnTo>
                  <a:lnTo>
                    <a:pt x="4279" y="2947"/>
                  </a:lnTo>
                  <a:lnTo>
                    <a:pt x="4282" y="2949"/>
                  </a:lnTo>
                  <a:lnTo>
                    <a:pt x="4282" y="2953"/>
                  </a:lnTo>
                  <a:lnTo>
                    <a:pt x="4281" y="2956"/>
                  </a:lnTo>
                  <a:lnTo>
                    <a:pt x="4277" y="2957"/>
                  </a:lnTo>
                  <a:lnTo>
                    <a:pt x="4275" y="2955"/>
                  </a:lnTo>
                  <a:lnTo>
                    <a:pt x="4273" y="2952"/>
                  </a:lnTo>
                  <a:lnTo>
                    <a:pt x="4272" y="2948"/>
                  </a:lnTo>
                  <a:lnTo>
                    <a:pt x="4270" y="2945"/>
                  </a:lnTo>
                  <a:lnTo>
                    <a:pt x="4268" y="2943"/>
                  </a:lnTo>
                  <a:lnTo>
                    <a:pt x="4264" y="2943"/>
                  </a:lnTo>
                  <a:lnTo>
                    <a:pt x="4262" y="2946"/>
                  </a:lnTo>
                  <a:lnTo>
                    <a:pt x="4260" y="2950"/>
                  </a:lnTo>
                  <a:lnTo>
                    <a:pt x="4265" y="2953"/>
                  </a:lnTo>
                  <a:lnTo>
                    <a:pt x="4267" y="2956"/>
                  </a:lnTo>
                  <a:lnTo>
                    <a:pt x="4269" y="2960"/>
                  </a:lnTo>
                  <a:lnTo>
                    <a:pt x="4267" y="2961"/>
                  </a:lnTo>
                  <a:lnTo>
                    <a:pt x="4264" y="2959"/>
                  </a:lnTo>
                  <a:lnTo>
                    <a:pt x="4258" y="2954"/>
                  </a:lnTo>
                  <a:lnTo>
                    <a:pt x="4259" y="2960"/>
                  </a:lnTo>
                  <a:lnTo>
                    <a:pt x="4262" y="2972"/>
                  </a:lnTo>
                  <a:lnTo>
                    <a:pt x="4261" y="2975"/>
                  </a:lnTo>
                  <a:lnTo>
                    <a:pt x="4258" y="2968"/>
                  </a:lnTo>
                  <a:lnTo>
                    <a:pt x="4256" y="2960"/>
                  </a:lnTo>
                  <a:lnTo>
                    <a:pt x="4255" y="2951"/>
                  </a:lnTo>
                  <a:lnTo>
                    <a:pt x="4254" y="2943"/>
                  </a:lnTo>
                  <a:lnTo>
                    <a:pt x="4254" y="2938"/>
                  </a:lnTo>
                  <a:lnTo>
                    <a:pt x="4254" y="2933"/>
                  </a:lnTo>
                  <a:lnTo>
                    <a:pt x="4253" y="2929"/>
                  </a:lnTo>
                  <a:lnTo>
                    <a:pt x="4250" y="2928"/>
                  </a:lnTo>
                  <a:lnTo>
                    <a:pt x="4247" y="2926"/>
                  </a:lnTo>
                  <a:lnTo>
                    <a:pt x="4245" y="2923"/>
                  </a:lnTo>
                  <a:lnTo>
                    <a:pt x="4245" y="2920"/>
                  </a:lnTo>
                  <a:lnTo>
                    <a:pt x="4242" y="2917"/>
                  </a:lnTo>
                  <a:lnTo>
                    <a:pt x="4241" y="2918"/>
                  </a:lnTo>
                  <a:lnTo>
                    <a:pt x="4240" y="2919"/>
                  </a:lnTo>
                  <a:lnTo>
                    <a:pt x="4239" y="2919"/>
                  </a:lnTo>
                  <a:lnTo>
                    <a:pt x="4238" y="2918"/>
                  </a:lnTo>
                  <a:lnTo>
                    <a:pt x="4236" y="2916"/>
                  </a:lnTo>
                  <a:lnTo>
                    <a:pt x="4236" y="2916"/>
                  </a:lnTo>
                  <a:lnTo>
                    <a:pt x="4231" y="2917"/>
                  </a:lnTo>
                  <a:lnTo>
                    <a:pt x="4227" y="2921"/>
                  </a:lnTo>
                  <a:lnTo>
                    <a:pt x="4226" y="2922"/>
                  </a:lnTo>
                  <a:lnTo>
                    <a:pt x="4225" y="2922"/>
                  </a:lnTo>
                  <a:lnTo>
                    <a:pt x="4223" y="2922"/>
                  </a:lnTo>
                  <a:lnTo>
                    <a:pt x="4223" y="2922"/>
                  </a:lnTo>
                  <a:lnTo>
                    <a:pt x="4222" y="2923"/>
                  </a:lnTo>
                  <a:lnTo>
                    <a:pt x="4216" y="2930"/>
                  </a:lnTo>
                  <a:lnTo>
                    <a:pt x="4213" y="2936"/>
                  </a:lnTo>
                  <a:lnTo>
                    <a:pt x="4211" y="2943"/>
                  </a:lnTo>
                  <a:lnTo>
                    <a:pt x="4213" y="2953"/>
                  </a:lnTo>
                  <a:lnTo>
                    <a:pt x="4215" y="2957"/>
                  </a:lnTo>
                  <a:lnTo>
                    <a:pt x="4218" y="2959"/>
                  </a:lnTo>
                  <a:lnTo>
                    <a:pt x="4232" y="2961"/>
                  </a:lnTo>
                  <a:lnTo>
                    <a:pt x="4239" y="2963"/>
                  </a:lnTo>
                  <a:lnTo>
                    <a:pt x="4247" y="2971"/>
                  </a:lnTo>
                  <a:lnTo>
                    <a:pt x="4250" y="2973"/>
                  </a:lnTo>
                  <a:lnTo>
                    <a:pt x="4251" y="2975"/>
                  </a:lnTo>
                  <a:lnTo>
                    <a:pt x="4252" y="2977"/>
                  </a:lnTo>
                  <a:lnTo>
                    <a:pt x="4252" y="2980"/>
                  </a:lnTo>
                  <a:lnTo>
                    <a:pt x="4251" y="2981"/>
                  </a:lnTo>
                  <a:lnTo>
                    <a:pt x="4248" y="2980"/>
                  </a:lnTo>
                  <a:lnTo>
                    <a:pt x="4247" y="2981"/>
                  </a:lnTo>
                  <a:lnTo>
                    <a:pt x="4245" y="2975"/>
                  </a:lnTo>
                  <a:lnTo>
                    <a:pt x="4242" y="2972"/>
                  </a:lnTo>
                  <a:lnTo>
                    <a:pt x="4226" y="2968"/>
                  </a:lnTo>
                  <a:lnTo>
                    <a:pt x="4221" y="2969"/>
                  </a:lnTo>
                  <a:lnTo>
                    <a:pt x="4217" y="2971"/>
                  </a:lnTo>
                  <a:lnTo>
                    <a:pt x="4219" y="2975"/>
                  </a:lnTo>
                  <a:lnTo>
                    <a:pt x="4232" y="2989"/>
                  </a:lnTo>
                  <a:lnTo>
                    <a:pt x="4234" y="2990"/>
                  </a:lnTo>
                  <a:lnTo>
                    <a:pt x="4238" y="2990"/>
                  </a:lnTo>
                  <a:lnTo>
                    <a:pt x="4240" y="2991"/>
                  </a:lnTo>
                  <a:lnTo>
                    <a:pt x="4241" y="2993"/>
                  </a:lnTo>
                  <a:lnTo>
                    <a:pt x="4238" y="2994"/>
                  </a:lnTo>
                  <a:lnTo>
                    <a:pt x="4233" y="2993"/>
                  </a:lnTo>
                  <a:lnTo>
                    <a:pt x="4228" y="2991"/>
                  </a:lnTo>
                  <a:lnTo>
                    <a:pt x="4225" y="2988"/>
                  </a:lnTo>
                  <a:lnTo>
                    <a:pt x="4224" y="2986"/>
                  </a:lnTo>
                  <a:lnTo>
                    <a:pt x="4222" y="2985"/>
                  </a:lnTo>
                  <a:lnTo>
                    <a:pt x="4221" y="2986"/>
                  </a:lnTo>
                  <a:lnTo>
                    <a:pt x="4221" y="2990"/>
                  </a:lnTo>
                  <a:lnTo>
                    <a:pt x="4222" y="2992"/>
                  </a:lnTo>
                  <a:lnTo>
                    <a:pt x="4226" y="2999"/>
                  </a:lnTo>
                  <a:lnTo>
                    <a:pt x="4225" y="3002"/>
                  </a:lnTo>
                  <a:lnTo>
                    <a:pt x="4225" y="3006"/>
                  </a:lnTo>
                  <a:lnTo>
                    <a:pt x="4226" y="3022"/>
                  </a:lnTo>
                  <a:lnTo>
                    <a:pt x="4227" y="3024"/>
                  </a:lnTo>
                  <a:lnTo>
                    <a:pt x="4229" y="3026"/>
                  </a:lnTo>
                  <a:lnTo>
                    <a:pt x="4231" y="3029"/>
                  </a:lnTo>
                  <a:lnTo>
                    <a:pt x="4232" y="3033"/>
                  </a:lnTo>
                  <a:lnTo>
                    <a:pt x="4233" y="3038"/>
                  </a:lnTo>
                  <a:lnTo>
                    <a:pt x="4234" y="3042"/>
                  </a:lnTo>
                  <a:lnTo>
                    <a:pt x="4239" y="3045"/>
                  </a:lnTo>
                  <a:lnTo>
                    <a:pt x="4243" y="3047"/>
                  </a:lnTo>
                  <a:lnTo>
                    <a:pt x="4245" y="3050"/>
                  </a:lnTo>
                  <a:lnTo>
                    <a:pt x="4247" y="3052"/>
                  </a:lnTo>
                  <a:lnTo>
                    <a:pt x="4233" y="3045"/>
                  </a:lnTo>
                  <a:lnTo>
                    <a:pt x="4230" y="3041"/>
                  </a:lnTo>
                  <a:lnTo>
                    <a:pt x="4224" y="3029"/>
                  </a:lnTo>
                  <a:lnTo>
                    <a:pt x="4222" y="3027"/>
                  </a:lnTo>
                  <a:lnTo>
                    <a:pt x="4218" y="3025"/>
                  </a:lnTo>
                  <a:lnTo>
                    <a:pt x="4217" y="3023"/>
                  </a:lnTo>
                  <a:lnTo>
                    <a:pt x="4215" y="3017"/>
                  </a:lnTo>
                  <a:lnTo>
                    <a:pt x="4213" y="3001"/>
                  </a:lnTo>
                  <a:lnTo>
                    <a:pt x="4211" y="2995"/>
                  </a:lnTo>
                  <a:lnTo>
                    <a:pt x="4207" y="2992"/>
                  </a:lnTo>
                  <a:lnTo>
                    <a:pt x="4196" y="2995"/>
                  </a:lnTo>
                  <a:lnTo>
                    <a:pt x="4191" y="2993"/>
                  </a:lnTo>
                  <a:lnTo>
                    <a:pt x="4204" y="2991"/>
                  </a:lnTo>
                  <a:lnTo>
                    <a:pt x="4207" y="2987"/>
                  </a:lnTo>
                  <a:lnTo>
                    <a:pt x="4204" y="2975"/>
                  </a:lnTo>
                  <a:lnTo>
                    <a:pt x="4202" y="2971"/>
                  </a:lnTo>
                  <a:lnTo>
                    <a:pt x="4198" y="2969"/>
                  </a:lnTo>
                  <a:lnTo>
                    <a:pt x="4186" y="2969"/>
                  </a:lnTo>
                  <a:lnTo>
                    <a:pt x="4184" y="2968"/>
                  </a:lnTo>
                  <a:lnTo>
                    <a:pt x="4181" y="2966"/>
                  </a:lnTo>
                  <a:lnTo>
                    <a:pt x="4179" y="2965"/>
                  </a:lnTo>
                  <a:lnTo>
                    <a:pt x="4176" y="2965"/>
                  </a:lnTo>
                  <a:lnTo>
                    <a:pt x="4175" y="2967"/>
                  </a:lnTo>
                  <a:lnTo>
                    <a:pt x="4173" y="2969"/>
                  </a:lnTo>
                  <a:lnTo>
                    <a:pt x="4171" y="2971"/>
                  </a:lnTo>
                  <a:lnTo>
                    <a:pt x="4169" y="2971"/>
                  </a:lnTo>
                  <a:lnTo>
                    <a:pt x="4165" y="2970"/>
                  </a:lnTo>
                  <a:lnTo>
                    <a:pt x="4163" y="2971"/>
                  </a:lnTo>
                  <a:lnTo>
                    <a:pt x="4163" y="2971"/>
                  </a:lnTo>
                  <a:lnTo>
                    <a:pt x="4162" y="2974"/>
                  </a:lnTo>
                  <a:lnTo>
                    <a:pt x="4162" y="2975"/>
                  </a:lnTo>
                  <a:lnTo>
                    <a:pt x="4158" y="2978"/>
                  </a:lnTo>
                  <a:lnTo>
                    <a:pt x="4152" y="2984"/>
                  </a:lnTo>
                  <a:lnTo>
                    <a:pt x="4156" y="2987"/>
                  </a:lnTo>
                  <a:lnTo>
                    <a:pt x="4158" y="2988"/>
                  </a:lnTo>
                  <a:lnTo>
                    <a:pt x="4151" y="2986"/>
                  </a:lnTo>
                  <a:lnTo>
                    <a:pt x="4144" y="2985"/>
                  </a:lnTo>
                  <a:lnTo>
                    <a:pt x="4143" y="2987"/>
                  </a:lnTo>
                  <a:lnTo>
                    <a:pt x="4145" y="2997"/>
                  </a:lnTo>
                  <a:lnTo>
                    <a:pt x="4143" y="2999"/>
                  </a:lnTo>
                  <a:lnTo>
                    <a:pt x="4141" y="2994"/>
                  </a:lnTo>
                  <a:lnTo>
                    <a:pt x="4140" y="2993"/>
                  </a:lnTo>
                  <a:lnTo>
                    <a:pt x="4139" y="2993"/>
                  </a:lnTo>
                  <a:lnTo>
                    <a:pt x="4136" y="2995"/>
                  </a:lnTo>
                  <a:lnTo>
                    <a:pt x="4133" y="2997"/>
                  </a:lnTo>
                  <a:lnTo>
                    <a:pt x="4130" y="3000"/>
                  </a:lnTo>
                  <a:lnTo>
                    <a:pt x="4128" y="3003"/>
                  </a:lnTo>
                  <a:lnTo>
                    <a:pt x="4127" y="3008"/>
                  </a:lnTo>
                  <a:lnTo>
                    <a:pt x="4129" y="3010"/>
                  </a:lnTo>
                  <a:lnTo>
                    <a:pt x="4128" y="3011"/>
                  </a:lnTo>
                  <a:lnTo>
                    <a:pt x="4124" y="3013"/>
                  </a:lnTo>
                  <a:lnTo>
                    <a:pt x="4119" y="3018"/>
                  </a:lnTo>
                  <a:lnTo>
                    <a:pt x="4121" y="3021"/>
                  </a:lnTo>
                  <a:lnTo>
                    <a:pt x="4121" y="3025"/>
                  </a:lnTo>
                  <a:lnTo>
                    <a:pt x="4121" y="3029"/>
                  </a:lnTo>
                  <a:lnTo>
                    <a:pt x="4118" y="3031"/>
                  </a:lnTo>
                  <a:lnTo>
                    <a:pt x="4118" y="3033"/>
                  </a:lnTo>
                  <a:lnTo>
                    <a:pt x="4119" y="3033"/>
                  </a:lnTo>
                  <a:lnTo>
                    <a:pt x="4120" y="3034"/>
                  </a:lnTo>
                  <a:lnTo>
                    <a:pt x="4121" y="3035"/>
                  </a:lnTo>
                  <a:lnTo>
                    <a:pt x="4121" y="3037"/>
                  </a:lnTo>
                  <a:lnTo>
                    <a:pt x="4118" y="3036"/>
                  </a:lnTo>
                  <a:lnTo>
                    <a:pt x="4115" y="3034"/>
                  </a:lnTo>
                  <a:lnTo>
                    <a:pt x="4112" y="3033"/>
                  </a:lnTo>
                  <a:lnTo>
                    <a:pt x="4110" y="3036"/>
                  </a:lnTo>
                  <a:lnTo>
                    <a:pt x="4111" y="3038"/>
                  </a:lnTo>
                  <a:lnTo>
                    <a:pt x="4114" y="3040"/>
                  </a:lnTo>
                  <a:lnTo>
                    <a:pt x="4115" y="3042"/>
                  </a:lnTo>
                  <a:lnTo>
                    <a:pt x="4116" y="3045"/>
                  </a:lnTo>
                  <a:lnTo>
                    <a:pt x="4114" y="3047"/>
                  </a:lnTo>
                  <a:lnTo>
                    <a:pt x="4112" y="3048"/>
                  </a:lnTo>
                  <a:lnTo>
                    <a:pt x="4110" y="3048"/>
                  </a:lnTo>
                  <a:lnTo>
                    <a:pt x="4112" y="3052"/>
                  </a:lnTo>
                  <a:lnTo>
                    <a:pt x="4116" y="3051"/>
                  </a:lnTo>
                  <a:lnTo>
                    <a:pt x="4120" y="3050"/>
                  </a:lnTo>
                  <a:lnTo>
                    <a:pt x="4124" y="3049"/>
                  </a:lnTo>
                  <a:lnTo>
                    <a:pt x="4124" y="3050"/>
                  </a:lnTo>
                  <a:lnTo>
                    <a:pt x="4124" y="3051"/>
                  </a:lnTo>
                  <a:lnTo>
                    <a:pt x="4124" y="3052"/>
                  </a:lnTo>
                  <a:lnTo>
                    <a:pt x="4125" y="3052"/>
                  </a:lnTo>
                  <a:lnTo>
                    <a:pt x="4131" y="3052"/>
                  </a:lnTo>
                  <a:lnTo>
                    <a:pt x="4132" y="3053"/>
                  </a:lnTo>
                  <a:lnTo>
                    <a:pt x="4134" y="3055"/>
                  </a:lnTo>
                  <a:lnTo>
                    <a:pt x="4134" y="3057"/>
                  </a:lnTo>
                  <a:lnTo>
                    <a:pt x="4135" y="3061"/>
                  </a:lnTo>
                  <a:lnTo>
                    <a:pt x="4140" y="3069"/>
                  </a:lnTo>
                  <a:lnTo>
                    <a:pt x="4141" y="3073"/>
                  </a:lnTo>
                  <a:lnTo>
                    <a:pt x="4142" y="3078"/>
                  </a:lnTo>
                  <a:lnTo>
                    <a:pt x="4141" y="3087"/>
                  </a:lnTo>
                  <a:lnTo>
                    <a:pt x="4143" y="3094"/>
                  </a:lnTo>
                  <a:lnTo>
                    <a:pt x="4143" y="3099"/>
                  </a:lnTo>
                  <a:lnTo>
                    <a:pt x="4142" y="3104"/>
                  </a:lnTo>
                  <a:lnTo>
                    <a:pt x="4142" y="3110"/>
                  </a:lnTo>
                  <a:lnTo>
                    <a:pt x="4141" y="3112"/>
                  </a:lnTo>
                  <a:lnTo>
                    <a:pt x="4142" y="3113"/>
                  </a:lnTo>
                  <a:lnTo>
                    <a:pt x="4143" y="3113"/>
                  </a:lnTo>
                  <a:lnTo>
                    <a:pt x="4147" y="3113"/>
                  </a:lnTo>
                  <a:lnTo>
                    <a:pt x="4148" y="3114"/>
                  </a:lnTo>
                  <a:lnTo>
                    <a:pt x="4151" y="3116"/>
                  </a:lnTo>
                  <a:lnTo>
                    <a:pt x="4155" y="3117"/>
                  </a:lnTo>
                  <a:lnTo>
                    <a:pt x="4158" y="3119"/>
                  </a:lnTo>
                  <a:lnTo>
                    <a:pt x="4165" y="3126"/>
                  </a:lnTo>
                  <a:lnTo>
                    <a:pt x="4167" y="3129"/>
                  </a:lnTo>
                  <a:lnTo>
                    <a:pt x="4168" y="3132"/>
                  </a:lnTo>
                  <a:lnTo>
                    <a:pt x="4168" y="3138"/>
                  </a:lnTo>
                  <a:lnTo>
                    <a:pt x="4168" y="3142"/>
                  </a:lnTo>
                  <a:lnTo>
                    <a:pt x="4168" y="3142"/>
                  </a:lnTo>
                  <a:lnTo>
                    <a:pt x="4171" y="3141"/>
                  </a:lnTo>
                  <a:lnTo>
                    <a:pt x="4172" y="3141"/>
                  </a:lnTo>
                  <a:lnTo>
                    <a:pt x="4175" y="3137"/>
                  </a:lnTo>
                  <a:lnTo>
                    <a:pt x="4175" y="3136"/>
                  </a:lnTo>
                  <a:lnTo>
                    <a:pt x="4174" y="3136"/>
                  </a:lnTo>
                  <a:lnTo>
                    <a:pt x="4170" y="3139"/>
                  </a:lnTo>
                  <a:lnTo>
                    <a:pt x="4169" y="3140"/>
                  </a:lnTo>
                  <a:lnTo>
                    <a:pt x="4168" y="3138"/>
                  </a:lnTo>
                  <a:lnTo>
                    <a:pt x="4169" y="3130"/>
                  </a:lnTo>
                  <a:lnTo>
                    <a:pt x="4170" y="3130"/>
                  </a:lnTo>
                  <a:lnTo>
                    <a:pt x="4171" y="3132"/>
                  </a:lnTo>
                  <a:lnTo>
                    <a:pt x="4171" y="3133"/>
                  </a:lnTo>
                  <a:lnTo>
                    <a:pt x="4171" y="3136"/>
                  </a:lnTo>
                  <a:lnTo>
                    <a:pt x="4173" y="3131"/>
                  </a:lnTo>
                  <a:lnTo>
                    <a:pt x="4174" y="3132"/>
                  </a:lnTo>
                  <a:lnTo>
                    <a:pt x="4175" y="3132"/>
                  </a:lnTo>
                  <a:lnTo>
                    <a:pt x="4176" y="3133"/>
                  </a:lnTo>
                  <a:lnTo>
                    <a:pt x="4177" y="3132"/>
                  </a:lnTo>
                  <a:lnTo>
                    <a:pt x="4178" y="3129"/>
                  </a:lnTo>
                  <a:lnTo>
                    <a:pt x="4178" y="3127"/>
                  </a:lnTo>
                  <a:lnTo>
                    <a:pt x="4177" y="3126"/>
                  </a:lnTo>
                  <a:lnTo>
                    <a:pt x="4175" y="3124"/>
                  </a:lnTo>
                  <a:lnTo>
                    <a:pt x="4181" y="3123"/>
                  </a:lnTo>
                  <a:lnTo>
                    <a:pt x="4184" y="3121"/>
                  </a:lnTo>
                  <a:lnTo>
                    <a:pt x="4185" y="3118"/>
                  </a:lnTo>
                  <a:lnTo>
                    <a:pt x="4185" y="3116"/>
                  </a:lnTo>
                  <a:lnTo>
                    <a:pt x="4185" y="3111"/>
                  </a:lnTo>
                  <a:lnTo>
                    <a:pt x="4185" y="3109"/>
                  </a:lnTo>
                  <a:lnTo>
                    <a:pt x="4186" y="3107"/>
                  </a:lnTo>
                  <a:lnTo>
                    <a:pt x="4188" y="3101"/>
                  </a:lnTo>
                  <a:lnTo>
                    <a:pt x="4191" y="3095"/>
                  </a:lnTo>
                  <a:lnTo>
                    <a:pt x="4192" y="3090"/>
                  </a:lnTo>
                  <a:lnTo>
                    <a:pt x="4192" y="3087"/>
                  </a:lnTo>
                  <a:lnTo>
                    <a:pt x="4190" y="3084"/>
                  </a:lnTo>
                  <a:lnTo>
                    <a:pt x="4172" y="3086"/>
                  </a:lnTo>
                  <a:lnTo>
                    <a:pt x="4169" y="3087"/>
                  </a:lnTo>
                  <a:lnTo>
                    <a:pt x="4166" y="3090"/>
                  </a:lnTo>
                  <a:lnTo>
                    <a:pt x="4163" y="3096"/>
                  </a:lnTo>
                  <a:lnTo>
                    <a:pt x="4161" y="3098"/>
                  </a:lnTo>
                  <a:lnTo>
                    <a:pt x="4159" y="3100"/>
                  </a:lnTo>
                  <a:lnTo>
                    <a:pt x="4155" y="3100"/>
                  </a:lnTo>
                  <a:lnTo>
                    <a:pt x="4152" y="3099"/>
                  </a:lnTo>
                  <a:lnTo>
                    <a:pt x="4150" y="3096"/>
                  </a:lnTo>
                  <a:lnTo>
                    <a:pt x="4147" y="3092"/>
                  </a:lnTo>
                  <a:lnTo>
                    <a:pt x="4146" y="3086"/>
                  </a:lnTo>
                  <a:lnTo>
                    <a:pt x="4149" y="3084"/>
                  </a:lnTo>
                  <a:lnTo>
                    <a:pt x="4156" y="3083"/>
                  </a:lnTo>
                  <a:lnTo>
                    <a:pt x="4157" y="3083"/>
                  </a:lnTo>
                  <a:lnTo>
                    <a:pt x="4160" y="3080"/>
                  </a:lnTo>
                  <a:lnTo>
                    <a:pt x="4162" y="3079"/>
                  </a:lnTo>
                  <a:lnTo>
                    <a:pt x="4169" y="3079"/>
                  </a:lnTo>
                  <a:lnTo>
                    <a:pt x="4176" y="3078"/>
                  </a:lnTo>
                  <a:lnTo>
                    <a:pt x="4183" y="3080"/>
                  </a:lnTo>
                  <a:lnTo>
                    <a:pt x="4190" y="3079"/>
                  </a:lnTo>
                  <a:lnTo>
                    <a:pt x="4191" y="3080"/>
                  </a:lnTo>
                  <a:lnTo>
                    <a:pt x="4193" y="3083"/>
                  </a:lnTo>
                  <a:lnTo>
                    <a:pt x="4194" y="3084"/>
                  </a:lnTo>
                  <a:lnTo>
                    <a:pt x="4209" y="3085"/>
                  </a:lnTo>
                  <a:lnTo>
                    <a:pt x="4194" y="3097"/>
                  </a:lnTo>
                  <a:lnTo>
                    <a:pt x="4191" y="3103"/>
                  </a:lnTo>
                  <a:lnTo>
                    <a:pt x="4190" y="3106"/>
                  </a:lnTo>
                  <a:lnTo>
                    <a:pt x="4189" y="3107"/>
                  </a:lnTo>
                  <a:lnTo>
                    <a:pt x="4188" y="3109"/>
                  </a:lnTo>
                  <a:lnTo>
                    <a:pt x="4188" y="3110"/>
                  </a:lnTo>
                  <a:lnTo>
                    <a:pt x="4188" y="3112"/>
                  </a:lnTo>
                  <a:lnTo>
                    <a:pt x="4190" y="3114"/>
                  </a:lnTo>
                  <a:lnTo>
                    <a:pt x="4192" y="3119"/>
                  </a:lnTo>
                  <a:lnTo>
                    <a:pt x="4195" y="3117"/>
                  </a:lnTo>
                  <a:lnTo>
                    <a:pt x="4198" y="3112"/>
                  </a:lnTo>
                  <a:lnTo>
                    <a:pt x="4203" y="3103"/>
                  </a:lnTo>
                  <a:lnTo>
                    <a:pt x="4207" y="3098"/>
                  </a:lnTo>
                  <a:lnTo>
                    <a:pt x="4221" y="3085"/>
                  </a:lnTo>
                  <a:lnTo>
                    <a:pt x="4223" y="3084"/>
                  </a:lnTo>
                  <a:lnTo>
                    <a:pt x="4225" y="3082"/>
                  </a:lnTo>
                  <a:lnTo>
                    <a:pt x="4225" y="3080"/>
                  </a:lnTo>
                  <a:lnTo>
                    <a:pt x="4227" y="3078"/>
                  </a:lnTo>
                  <a:lnTo>
                    <a:pt x="4229" y="3079"/>
                  </a:lnTo>
                  <a:lnTo>
                    <a:pt x="4234" y="3082"/>
                  </a:lnTo>
                  <a:lnTo>
                    <a:pt x="4234" y="3084"/>
                  </a:lnTo>
                  <a:lnTo>
                    <a:pt x="4231" y="3084"/>
                  </a:lnTo>
                  <a:lnTo>
                    <a:pt x="4230" y="3084"/>
                  </a:lnTo>
                  <a:lnTo>
                    <a:pt x="4229" y="3085"/>
                  </a:lnTo>
                  <a:lnTo>
                    <a:pt x="4228" y="3086"/>
                  </a:lnTo>
                  <a:lnTo>
                    <a:pt x="4226" y="3089"/>
                  </a:lnTo>
                  <a:lnTo>
                    <a:pt x="4225" y="3090"/>
                  </a:lnTo>
                  <a:lnTo>
                    <a:pt x="4223" y="3090"/>
                  </a:lnTo>
                  <a:lnTo>
                    <a:pt x="4218" y="3094"/>
                  </a:lnTo>
                  <a:lnTo>
                    <a:pt x="4216" y="3095"/>
                  </a:lnTo>
                  <a:lnTo>
                    <a:pt x="4214" y="3098"/>
                  </a:lnTo>
                  <a:lnTo>
                    <a:pt x="4212" y="3104"/>
                  </a:lnTo>
                  <a:lnTo>
                    <a:pt x="4209" y="3109"/>
                  </a:lnTo>
                  <a:lnTo>
                    <a:pt x="4208" y="3112"/>
                  </a:lnTo>
                  <a:lnTo>
                    <a:pt x="4208" y="3116"/>
                  </a:lnTo>
                  <a:lnTo>
                    <a:pt x="4207" y="3119"/>
                  </a:lnTo>
                  <a:lnTo>
                    <a:pt x="4213" y="3119"/>
                  </a:lnTo>
                  <a:lnTo>
                    <a:pt x="4216" y="3119"/>
                  </a:lnTo>
                  <a:lnTo>
                    <a:pt x="4218" y="3116"/>
                  </a:lnTo>
                  <a:lnTo>
                    <a:pt x="4219" y="3113"/>
                  </a:lnTo>
                  <a:lnTo>
                    <a:pt x="4220" y="3109"/>
                  </a:lnTo>
                  <a:lnTo>
                    <a:pt x="4221" y="3106"/>
                  </a:lnTo>
                  <a:lnTo>
                    <a:pt x="4223" y="3107"/>
                  </a:lnTo>
                  <a:lnTo>
                    <a:pt x="4224" y="3111"/>
                  </a:lnTo>
                  <a:lnTo>
                    <a:pt x="4221" y="3116"/>
                  </a:lnTo>
                  <a:lnTo>
                    <a:pt x="4222" y="3118"/>
                  </a:lnTo>
                  <a:lnTo>
                    <a:pt x="4223" y="3117"/>
                  </a:lnTo>
                  <a:lnTo>
                    <a:pt x="4230" y="3110"/>
                  </a:lnTo>
                  <a:lnTo>
                    <a:pt x="4230" y="3112"/>
                  </a:lnTo>
                  <a:lnTo>
                    <a:pt x="4226" y="3117"/>
                  </a:lnTo>
                  <a:lnTo>
                    <a:pt x="4217" y="3126"/>
                  </a:lnTo>
                  <a:lnTo>
                    <a:pt x="4212" y="3130"/>
                  </a:lnTo>
                  <a:lnTo>
                    <a:pt x="4209" y="3131"/>
                  </a:lnTo>
                  <a:lnTo>
                    <a:pt x="4208" y="3132"/>
                  </a:lnTo>
                  <a:lnTo>
                    <a:pt x="4207" y="3134"/>
                  </a:lnTo>
                  <a:lnTo>
                    <a:pt x="4204" y="3139"/>
                  </a:lnTo>
                  <a:lnTo>
                    <a:pt x="4196" y="3144"/>
                  </a:lnTo>
                  <a:lnTo>
                    <a:pt x="4188" y="3157"/>
                  </a:lnTo>
                  <a:lnTo>
                    <a:pt x="4188" y="3160"/>
                  </a:lnTo>
                  <a:lnTo>
                    <a:pt x="4187" y="3163"/>
                  </a:lnTo>
                  <a:lnTo>
                    <a:pt x="4186" y="3164"/>
                  </a:lnTo>
                  <a:lnTo>
                    <a:pt x="4186" y="3165"/>
                  </a:lnTo>
                  <a:lnTo>
                    <a:pt x="4188" y="3167"/>
                  </a:lnTo>
                  <a:lnTo>
                    <a:pt x="4189" y="3167"/>
                  </a:lnTo>
                  <a:lnTo>
                    <a:pt x="4191" y="3166"/>
                  </a:lnTo>
                  <a:lnTo>
                    <a:pt x="4194" y="3164"/>
                  </a:lnTo>
                  <a:lnTo>
                    <a:pt x="4197" y="3163"/>
                  </a:lnTo>
                  <a:lnTo>
                    <a:pt x="4200" y="3164"/>
                  </a:lnTo>
                  <a:lnTo>
                    <a:pt x="4202" y="3166"/>
                  </a:lnTo>
                  <a:lnTo>
                    <a:pt x="4205" y="3167"/>
                  </a:lnTo>
                  <a:lnTo>
                    <a:pt x="4208" y="3166"/>
                  </a:lnTo>
                  <a:lnTo>
                    <a:pt x="4211" y="3163"/>
                  </a:lnTo>
                  <a:lnTo>
                    <a:pt x="4215" y="3158"/>
                  </a:lnTo>
                  <a:lnTo>
                    <a:pt x="4220" y="3154"/>
                  </a:lnTo>
                  <a:lnTo>
                    <a:pt x="4222" y="3151"/>
                  </a:lnTo>
                  <a:lnTo>
                    <a:pt x="4222" y="3147"/>
                  </a:lnTo>
                  <a:lnTo>
                    <a:pt x="4223" y="3145"/>
                  </a:lnTo>
                  <a:lnTo>
                    <a:pt x="4225" y="3144"/>
                  </a:lnTo>
                  <a:lnTo>
                    <a:pt x="4228" y="3145"/>
                  </a:lnTo>
                  <a:lnTo>
                    <a:pt x="4229" y="3146"/>
                  </a:lnTo>
                  <a:lnTo>
                    <a:pt x="4230" y="3146"/>
                  </a:lnTo>
                  <a:lnTo>
                    <a:pt x="4230" y="3146"/>
                  </a:lnTo>
                  <a:lnTo>
                    <a:pt x="4231" y="3144"/>
                  </a:lnTo>
                  <a:lnTo>
                    <a:pt x="4231" y="3143"/>
                  </a:lnTo>
                  <a:lnTo>
                    <a:pt x="4238" y="3141"/>
                  </a:lnTo>
                  <a:lnTo>
                    <a:pt x="4239" y="3141"/>
                  </a:lnTo>
                  <a:lnTo>
                    <a:pt x="4240" y="3138"/>
                  </a:lnTo>
                  <a:lnTo>
                    <a:pt x="4240" y="3136"/>
                  </a:lnTo>
                  <a:lnTo>
                    <a:pt x="4239" y="3135"/>
                  </a:lnTo>
                  <a:lnTo>
                    <a:pt x="4233" y="3138"/>
                  </a:lnTo>
                  <a:lnTo>
                    <a:pt x="4230" y="3138"/>
                  </a:lnTo>
                  <a:lnTo>
                    <a:pt x="4231" y="3133"/>
                  </a:lnTo>
                  <a:lnTo>
                    <a:pt x="4235" y="3135"/>
                  </a:lnTo>
                  <a:lnTo>
                    <a:pt x="4238" y="3130"/>
                  </a:lnTo>
                  <a:lnTo>
                    <a:pt x="4242" y="3116"/>
                  </a:lnTo>
                  <a:lnTo>
                    <a:pt x="4243" y="3120"/>
                  </a:lnTo>
                  <a:lnTo>
                    <a:pt x="4243" y="3123"/>
                  </a:lnTo>
                  <a:lnTo>
                    <a:pt x="4243" y="3125"/>
                  </a:lnTo>
                  <a:lnTo>
                    <a:pt x="4246" y="3125"/>
                  </a:lnTo>
                  <a:lnTo>
                    <a:pt x="4248" y="3125"/>
                  </a:lnTo>
                  <a:lnTo>
                    <a:pt x="4249" y="3124"/>
                  </a:lnTo>
                  <a:lnTo>
                    <a:pt x="4251" y="3122"/>
                  </a:lnTo>
                  <a:lnTo>
                    <a:pt x="4251" y="3122"/>
                  </a:lnTo>
                  <a:lnTo>
                    <a:pt x="4251" y="3120"/>
                  </a:lnTo>
                  <a:lnTo>
                    <a:pt x="4251" y="3119"/>
                  </a:lnTo>
                  <a:lnTo>
                    <a:pt x="4251" y="3119"/>
                  </a:lnTo>
                  <a:lnTo>
                    <a:pt x="4252" y="3119"/>
                  </a:lnTo>
                  <a:lnTo>
                    <a:pt x="4252" y="3119"/>
                  </a:lnTo>
                  <a:lnTo>
                    <a:pt x="4256" y="3114"/>
                  </a:lnTo>
                  <a:lnTo>
                    <a:pt x="4256" y="3111"/>
                  </a:lnTo>
                  <a:lnTo>
                    <a:pt x="4254" y="3110"/>
                  </a:lnTo>
                  <a:lnTo>
                    <a:pt x="4243" y="3109"/>
                  </a:lnTo>
                  <a:lnTo>
                    <a:pt x="4244" y="3107"/>
                  </a:lnTo>
                  <a:lnTo>
                    <a:pt x="4246" y="3106"/>
                  </a:lnTo>
                  <a:lnTo>
                    <a:pt x="4248" y="3106"/>
                  </a:lnTo>
                  <a:lnTo>
                    <a:pt x="4250" y="3106"/>
                  </a:lnTo>
                  <a:lnTo>
                    <a:pt x="4251" y="3104"/>
                  </a:lnTo>
                  <a:lnTo>
                    <a:pt x="4252" y="3102"/>
                  </a:lnTo>
                  <a:lnTo>
                    <a:pt x="4252" y="3101"/>
                  </a:lnTo>
                  <a:lnTo>
                    <a:pt x="4250" y="3100"/>
                  </a:lnTo>
                  <a:lnTo>
                    <a:pt x="4232" y="3101"/>
                  </a:lnTo>
                  <a:lnTo>
                    <a:pt x="4232" y="3100"/>
                  </a:lnTo>
                  <a:lnTo>
                    <a:pt x="4238" y="3097"/>
                  </a:lnTo>
                  <a:lnTo>
                    <a:pt x="4256" y="3094"/>
                  </a:lnTo>
                  <a:lnTo>
                    <a:pt x="4261" y="3096"/>
                  </a:lnTo>
                  <a:lnTo>
                    <a:pt x="4263" y="3095"/>
                  </a:lnTo>
                  <a:lnTo>
                    <a:pt x="4263" y="3089"/>
                  </a:lnTo>
                  <a:lnTo>
                    <a:pt x="4262" y="3087"/>
                  </a:lnTo>
                  <a:lnTo>
                    <a:pt x="4260" y="3086"/>
                  </a:lnTo>
                  <a:lnTo>
                    <a:pt x="4259" y="3084"/>
                  </a:lnTo>
                  <a:lnTo>
                    <a:pt x="4260" y="3081"/>
                  </a:lnTo>
                  <a:lnTo>
                    <a:pt x="4262" y="3074"/>
                  </a:lnTo>
                  <a:lnTo>
                    <a:pt x="4261" y="3074"/>
                  </a:lnTo>
                  <a:lnTo>
                    <a:pt x="4257" y="3075"/>
                  </a:lnTo>
                  <a:lnTo>
                    <a:pt x="4257" y="3074"/>
                  </a:lnTo>
                  <a:lnTo>
                    <a:pt x="4258" y="3073"/>
                  </a:lnTo>
                  <a:lnTo>
                    <a:pt x="4259" y="3072"/>
                  </a:lnTo>
                  <a:lnTo>
                    <a:pt x="4262" y="3072"/>
                  </a:lnTo>
                  <a:lnTo>
                    <a:pt x="4264" y="3073"/>
                  </a:lnTo>
                  <a:lnTo>
                    <a:pt x="4265" y="3076"/>
                  </a:lnTo>
                  <a:lnTo>
                    <a:pt x="4265" y="3080"/>
                  </a:lnTo>
                  <a:lnTo>
                    <a:pt x="4266" y="3083"/>
                  </a:lnTo>
                  <a:lnTo>
                    <a:pt x="4268" y="3086"/>
                  </a:lnTo>
                  <a:lnTo>
                    <a:pt x="4270" y="3084"/>
                  </a:lnTo>
                  <a:lnTo>
                    <a:pt x="4271" y="3080"/>
                  </a:lnTo>
                  <a:lnTo>
                    <a:pt x="4273" y="3079"/>
                  </a:lnTo>
                  <a:lnTo>
                    <a:pt x="4277" y="3072"/>
                  </a:lnTo>
                  <a:lnTo>
                    <a:pt x="4277" y="3071"/>
                  </a:lnTo>
                  <a:lnTo>
                    <a:pt x="4277" y="3069"/>
                  </a:lnTo>
                  <a:lnTo>
                    <a:pt x="4275" y="3065"/>
                  </a:lnTo>
                  <a:lnTo>
                    <a:pt x="4277" y="3066"/>
                  </a:lnTo>
                  <a:lnTo>
                    <a:pt x="4280" y="3069"/>
                  </a:lnTo>
                  <a:lnTo>
                    <a:pt x="4282" y="3070"/>
                  </a:lnTo>
                  <a:lnTo>
                    <a:pt x="4283" y="3069"/>
                  </a:lnTo>
                  <a:lnTo>
                    <a:pt x="4285" y="3065"/>
                  </a:lnTo>
                  <a:lnTo>
                    <a:pt x="4286" y="3064"/>
                  </a:lnTo>
                  <a:lnTo>
                    <a:pt x="4288" y="3063"/>
                  </a:lnTo>
                  <a:lnTo>
                    <a:pt x="4290" y="3060"/>
                  </a:lnTo>
                  <a:lnTo>
                    <a:pt x="4291" y="3059"/>
                  </a:lnTo>
                  <a:lnTo>
                    <a:pt x="4295" y="3062"/>
                  </a:lnTo>
                  <a:lnTo>
                    <a:pt x="4296" y="3062"/>
                  </a:lnTo>
                  <a:lnTo>
                    <a:pt x="4296" y="3062"/>
                  </a:lnTo>
                  <a:lnTo>
                    <a:pt x="4297" y="3061"/>
                  </a:lnTo>
                  <a:lnTo>
                    <a:pt x="4298" y="3061"/>
                  </a:lnTo>
                  <a:lnTo>
                    <a:pt x="4310" y="3063"/>
                  </a:lnTo>
                  <a:lnTo>
                    <a:pt x="4314" y="3062"/>
                  </a:lnTo>
                  <a:lnTo>
                    <a:pt x="4325" y="3054"/>
                  </a:lnTo>
                  <a:lnTo>
                    <a:pt x="4323" y="3051"/>
                  </a:lnTo>
                  <a:lnTo>
                    <a:pt x="4320" y="3046"/>
                  </a:lnTo>
                  <a:lnTo>
                    <a:pt x="4317" y="3044"/>
                  </a:lnTo>
                  <a:lnTo>
                    <a:pt x="4312" y="3048"/>
                  </a:lnTo>
                  <a:lnTo>
                    <a:pt x="4309" y="3047"/>
                  </a:lnTo>
                  <a:lnTo>
                    <a:pt x="4300" y="3044"/>
                  </a:lnTo>
                  <a:lnTo>
                    <a:pt x="4299" y="3043"/>
                  </a:lnTo>
                  <a:lnTo>
                    <a:pt x="4301" y="3041"/>
                  </a:lnTo>
                  <a:lnTo>
                    <a:pt x="4300" y="3039"/>
                  </a:lnTo>
                  <a:lnTo>
                    <a:pt x="4300" y="3037"/>
                  </a:lnTo>
                  <a:lnTo>
                    <a:pt x="4300" y="3034"/>
                  </a:lnTo>
                  <a:lnTo>
                    <a:pt x="4301" y="3034"/>
                  </a:lnTo>
                  <a:lnTo>
                    <a:pt x="4302" y="3035"/>
                  </a:lnTo>
                  <a:lnTo>
                    <a:pt x="4303" y="3040"/>
                  </a:lnTo>
                  <a:lnTo>
                    <a:pt x="4304" y="3041"/>
                  </a:lnTo>
                  <a:lnTo>
                    <a:pt x="4306" y="3042"/>
                  </a:lnTo>
                  <a:lnTo>
                    <a:pt x="4310" y="3041"/>
                  </a:lnTo>
                  <a:lnTo>
                    <a:pt x="4314" y="3040"/>
                  </a:lnTo>
                  <a:lnTo>
                    <a:pt x="4318" y="3036"/>
                  </a:lnTo>
                  <a:lnTo>
                    <a:pt x="4320" y="3037"/>
                  </a:lnTo>
                  <a:lnTo>
                    <a:pt x="4323" y="3038"/>
                  </a:lnTo>
                  <a:lnTo>
                    <a:pt x="4330" y="3037"/>
                  </a:lnTo>
                  <a:lnTo>
                    <a:pt x="4333" y="3034"/>
                  </a:lnTo>
                  <a:lnTo>
                    <a:pt x="4334" y="3034"/>
                  </a:lnTo>
                  <a:lnTo>
                    <a:pt x="4335" y="3036"/>
                  </a:lnTo>
                  <a:lnTo>
                    <a:pt x="4334" y="3037"/>
                  </a:lnTo>
                  <a:lnTo>
                    <a:pt x="4332" y="3041"/>
                  </a:lnTo>
                  <a:lnTo>
                    <a:pt x="4333" y="3044"/>
                  </a:lnTo>
                  <a:lnTo>
                    <a:pt x="4336" y="3045"/>
                  </a:lnTo>
                  <a:lnTo>
                    <a:pt x="4337" y="3046"/>
                  </a:lnTo>
                  <a:lnTo>
                    <a:pt x="4337" y="3050"/>
                  </a:lnTo>
                  <a:lnTo>
                    <a:pt x="4340" y="3051"/>
                  </a:lnTo>
                  <a:lnTo>
                    <a:pt x="4342" y="3050"/>
                  </a:lnTo>
                  <a:lnTo>
                    <a:pt x="4344" y="3047"/>
                  </a:lnTo>
                  <a:lnTo>
                    <a:pt x="4352" y="3043"/>
                  </a:lnTo>
                  <a:lnTo>
                    <a:pt x="4354" y="3044"/>
                  </a:lnTo>
                  <a:lnTo>
                    <a:pt x="4354" y="3050"/>
                  </a:lnTo>
                  <a:lnTo>
                    <a:pt x="4357" y="3048"/>
                  </a:lnTo>
                  <a:lnTo>
                    <a:pt x="4360" y="3045"/>
                  </a:lnTo>
                  <a:lnTo>
                    <a:pt x="4362" y="3040"/>
                  </a:lnTo>
                  <a:lnTo>
                    <a:pt x="4362" y="3036"/>
                  </a:lnTo>
                  <a:lnTo>
                    <a:pt x="4363" y="3034"/>
                  </a:lnTo>
                  <a:lnTo>
                    <a:pt x="4366" y="3031"/>
                  </a:lnTo>
                  <a:lnTo>
                    <a:pt x="4367" y="3029"/>
                  </a:lnTo>
                  <a:lnTo>
                    <a:pt x="4367" y="3027"/>
                  </a:lnTo>
                  <a:lnTo>
                    <a:pt x="4366" y="3026"/>
                  </a:lnTo>
                  <a:lnTo>
                    <a:pt x="4365" y="3025"/>
                  </a:lnTo>
                  <a:lnTo>
                    <a:pt x="4365" y="3026"/>
                  </a:lnTo>
                  <a:lnTo>
                    <a:pt x="4363" y="3022"/>
                  </a:lnTo>
                  <a:lnTo>
                    <a:pt x="4352" y="3017"/>
                  </a:lnTo>
                  <a:lnTo>
                    <a:pt x="4343" y="3008"/>
                  </a:lnTo>
                  <a:lnTo>
                    <a:pt x="4339" y="3007"/>
                  </a:lnTo>
                  <a:lnTo>
                    <a:pt x="4321" y="3011"/>
                  </a:lnTo>
                  <a:lnTo>
                    <a:pt x="4320" y="3013"/>
                  </a:lnTo>
                  <a:lnTo>
                    <a:pt x="4317" y="3017"/>
                  </a:lnTo>
                  <a:lnTo>
                    <a:pt x="4315" y="3018"/>
                  </a:lnTo>
                  <a:lnTo>
                    <a:pt x="4315" y="3016"/>
                  </a:lnTo>
                  <a:lnTo>
                    <a:pt x="4316" y="3014"/>
                  </a:lnTo>
                  <a:lnTo>
                    <a:pt x="4318" y="3010"/>
                  </a:lnTo>
                  <a:lnTo>
                    <a:pt x="4318" y="3009"/>
                  </a:lnTo>
                  <a:lnTo>
                    <a:pt x="4317" y="3009"/>
                  </a:lnTo>
                  <a:lnTo>
                    <a:pt x="4317" y="3009"/>
                  </a:lnTo>
                  <a:lnTo>
                    <a:pt x="4317" y="3007"/>
                  </a:lnTo>
                  <a:lnTo>
                    <a:pt x="4328" y="3006"/>
                  </a:lnTo>
                  <a:lnTo>
                    <a:pt x="4330" y="3004"/>
                  </a:lnTo>
                  <a:lnTo>
                    <a:pt x="4330" y="3002"/>
                  </a:lnTo>
                  <a:lnTo>
                    <a:pt x="4325" y="2999"/>
                  </a:lnTo>
                  <a:lnTo>
                    <a:pt x="4323" y="2998"/>
                  </a:lnTo>
                  <a:lnTo>
                    <a:pt x="4325" y="2997"/>
                  </a:lnTo>
                  <a:lnTo>
                    <a:pt x="4328" y="2997"/>
                  </a:lnTo>
                  <a:lnTo>
                    <a:pt x="4330" y="2999"/>
                  </a:lnTo>
                  <a:lnTo>
                    <a:pt x="4333" y="2999"/>
                  </a:lnTo>
                  <a:lnTo>
                    <a:pt x="4337" y="2998"/>
                  </a:lnTo>
                  <a:lnTo>
                    <a:pt x="4338" y="2998"/>
                  </a:lnTo>
                  <a:lnTo>
                    <a:pt x="4339" y="2999"/>
                  </a:lnTo>
                  <a:lnTo>
                    <a:pt x="4341" y="3001"/>
                  </a:lnTo>
                  <a:lnTo>
                    <a:pt x="4343" y="3001"/>
                  </a:lnTo>
                  <a:lnTo>
                    <a:pt x="4348" y="2999"/>
                  </a:lnTo>
                  <a:lnTo>
                    <a:pt x="4350" y="3000"/>
                  </a:lnTo>
                  <a:lnTo>
                    <a:pt x="4351" y="3001"/>
                  </a:lnTo>
                  <a:lnTo>
                    <a:pt x="4352" y="3002"/>
                  </a:lnTo>
                  <a:lnTo>
                    <a:pt x="4352" y="3002"/>
                  </a:lnTo>
                  <a:lnTo>
                    <a:pt x="4352" y="3003"/>
                  </a:lnTo>
                  <a:lnTo>
                    <a:pt x="4356" y="3007"/>
                  </a:lnTo>
                  <a:lnTo>
                    <a:pt x="4357" y="3008"/>
                  </a:lnTo>
                  <a:lnTo>
                    <a:pt x="4358" y="3008"/>
                  </a:lnTo>
                  <a:lnTo>
                    <a:pt x="4359" y="3008"/>
                  </a:lnTo>
                  <a:lnTo>
                    <a:pt x="4360" y="3007"/>
                  </a:lnTo>
                  <a:lnTo>
                    <a:pt x="4363" y="3005"/>
                  </a:lnTo>
                  <a:lnTo>
                    <a:pt x="4364" y="3005"/>
                  </a:lnTo>
                  <a:lnTo>
                    <a:pt x="4365" y="3006"/>
                  </a:lnTo>
                  <a:lnTo>
                    <a:pt x="4366" y="3007"/>
                  </a:lnTo>
                  <a:lnTo>
                    <a:pt x="4366" y="3008"/>
                  </a:lnTo>
                  <a:lnTo>
                    <a:pt x="4367" y="3009"/>
                  </a:lnTo>
                  <a:lnTo>
                    <a:pt x="4367" y="3010"/>
                  </a:lnTo>
                  <a:lnTo>
                    <a:pt x="4367" y="3011"/>
                  </a:lnTo>
                  <a:lnTo>
                    <a:pt x="4368" y="3012"/>
                  </a:lnTo>
                  <a:lnTo>
                    <a:pt x="4368" y="3012"/>
                  </a:lnTo>
                  <a:lnTo>
                    <a:pt x="4369" y="3012"/>
                  </a:lnTo>
                  <a:lnTo>
                    <a:pt x="4369" y="3011"/>
                  </a:lnTo>
                  <a:lnTo>
                    <a:pt x="4370" y="3010"/>
                  </a:lnTo>
                  <a:lnTo>
                    <a:pt x="4371" y="3010"/>
                  </a:lnTo>
                  <a:lnTo>
                    <a:pt x="4372" y="3011"/>
                  </a:lnTo>
                  <a:lnTo>
                    <a:pt x="4374" y="3013"/>
                  </a:lnTo>
                  <a:lnTo>
                    <a:pt x="4375" y="3014"/>
                  </a:lnTo>
                  <a:lnTo>
                    <a:pt x="4376" y="3014"/>
                  </a:lnTo>
                  <a:lnTo>
                    <a:pt x="4377" y="3013"/>
                  </a:lnTo>
                  <a:lnTo>
                    <a:pt x="4377" y="3012"/>
                  </a:lnTo>
                  <a:lnTo>
                    <a:pt x="4377" y="3010"/>
                  </a:lnTo>
                  <a:lnTo>
                    <a:pt x="4378" y="3008"/>
                  </a:lnTo>
                  <a:lnTo>
                    <a:pt x="4379" y="3007"/>
                  </a:lnTo>
                  <a:lnTo>
                    <a:pt x="4382" y="3008"/>
                  </a:lnTo>
                  <a:lnTo>
                    <a:pt x="4384" y="3009"/>
                  </a:lnTo>
                  <a:lnTo>
                    <a:pt x="4383" y="3012"/>
                  </a:lnTo>
                  <a:lnTo>
                    <a:pt x="4381" y="3015"/>
                  </a:lnTo>
                  <a:lnTo>
                    <a:pt x="4380" y="3016"/>
                  </a:lnTo>
                  <a:lnTo>
                    <a:pt x="4381" y="3016"/>
                  </a:lnTo>
                  <a:lnTo>
                    <a:pt x="4382" y="3016"/>
                  </a:lnTo>
                  <a:lnTo>
                    <a:pt x="4383" y="3016"/>
                  </a:lnTo>
                  <a:lnTo>
                    <a:pt x="4384" y="3015"/>
                  </a:lnTo>
                  <a:lnTo>
                    <a:pt x="4384" y="3014"/>
                  </a:lnTo>
                  <a:lnTo>
                    <a:pt x="4385" y="3013"/>
                  </a:lnTo>
                  <a:lnTo>
                    <a:pt x="4386" y="3014"/>
                  </a:lnTo>
                  <a:lnTo>
                    <a:pt x="4387" y="3014"/>
                  </a:lnTo>
                  <a:lnTo>
                    <a:pt x="4388" y="3015"/>
                  </a:lnTo>
                  <a:lnTo>
                    <a:pt x="4394" y="3016"/>
                  </a:lnTo>
                  <a:lnTo>
                    <a:pt x="4397" y="3015"/>
                  </a:lnTo>
                  <a:lnTo>
                    <a:pt x="4398" y="3012"/>
                  </a:lnTo>
                  <a:lnTo>
                    <a:pt x="4398" y="3008"/>
                  </a:lnTo>
                  <a:lnTo>
                    <a:pt x="4399" y="3003"/>
                  </a:lnTo>
                  <a:lnTo>
                    <a:pt x="4400" y="2999"/>
                  </a:lnTo>
                  <a:lnTo>
                    <a:pt x="4402" y="2996"/>
                  </a:lnTo>
                  <a:lnTo>
                    <a:pt x="4404" y="2994"/>
                  </a:lnTo>
                  <a:lnTo>
                    <a:pt x="4407" y="2991"/>
                  </a:lnTo>
                  <a:lnTo>
                    <a:pt x="4415" y="2978"/>
                  </a:lnTo>
                  <a:lnTo>
                    <a:pt x="4417" y="2976"/>
                  </a:lnTo>
                  <a:lnTo>
                    <a:pt x="4418" y="2973"/>
                  </a:lnTo>
                  <a:lnTo>
                    <a:pt x="4417" y="2973"/>
                  </a:lnTo>
                  <a:lnTo>
                    <a:pt x="4395" y="2972"/>
                  </a:lnTo>
                  <a:close/>
                  <a:moveTo>
                    <a:pt x="4571" y="2580"/>
                  </a:moveTo>
                  <a:lnTo>
                    <a:pt x="4568" y="2581"/>
                  </a:lnTo>
                  <a:lnTo>
                    <a:pt x="4566" y="2583"/>
                  </a:lnTo>
                  <a:lnTo>
                    <a:pt x="4565" y="2587"/>
                  </a:lnTo>
                  <a:lnTo>
                    <a:pt x="4564" y="2590"/>
                  </a:lnTo>
                  <a:lnTo>
                    <a:pt x="4562" y="2592"/>
                  </a:lnTo>
                  <a:lnTo>
                    <a:pt x="4558" y="2597"/>
                  </a:lnTo>
                  <a:lnTo>
                    <a:pt x="4560" y="2600"/>
                  </a:lnTo>
                  <a:lnTo>
                    <a:pt x="4564" y="2601"/>
                  </a:lnTo>
                  <a:lnTo>
                    <a:pt x="4567" y="2601"/>
                  </a:lnTo>
                  <a:lnTo>
                    <a:pt x="4569" y="2599"/>
                  </a:lnTo>
                  <a:lnTo>
                    <a:pt x="4572" y="2596"/>
                  </a:lnTo>
                  <a:lnTo>
                    <a:pt x="4576" y="2586"/>
                  </a:lnTo>
                  <a:lnTo>
                    <a:pt x="4574" y="2582"/>
                  </a:lnTo>
                  <a:lnTo>
                    <a:pt x="4571" y="2580"/>
                  </a:lnTo>
                  <a:close/>
                  <a:moveTo>
                    <a:pt x="6197" y="2637"/>
                  </a:moveTo>
                  <a:lnTo>
                    <a:pt x="6197" y="2631"/>
                  </a:lnTo>
                  <a:lnTo>
                    <a:pt x="6197" y="2629"/>
                  </a:lnTo>
                  <a:lnTo>
                    <a:pt x="6200" y="2626"/>
                  </a:lnTo>
                  <a:lnTo>
                    <a:pt x="6200" y="2625"/>
                  </a:lnTo>
                  <a:lnTo>
                    <a:pt x="6196" y="2622"/>
                  </a:lnTo>
                  <a:lnTo>
                    <a:pt x="6185" y="2615"/>
                  </a:lnTo>
                  <a:lnTo>
                    <a:pt x="6182" y="2612"/>
                  </a:lnTo>
                  <a:lnTo>
                    <a:pt x="6180" y="2611"/>
                  </a:lnTo>
                  <a:lnTo>
                    <a:pt x="6178" y="2612"/>
                  </a:lnTo>
                  <a:lnTo>
                    <a:pt x="6176" y="2615"/>
                  </a:lnTo>
                  <a:lnTo>
                    <a:pt x="6174" y="2620"/>
                  </a:lnTo>
                  <a:lnTo>
                    <a:pt x="6174" y="2621"/>
                  </a:lnTo>
                  <a:lnTo>
                    <a:pt x="6175" y="2625"/>
                  </a:lnTo>
                  <a:lnTo>
                    <a:pt x="6175" y="2627"/>
                  </a:lnTo>
                  <a:lnTo>
                    <a:pt x="6175" y="2629"/>
                  </a:lnTo>
                  <a:lnTo>
                    <a:pt x="6175" y="2631"/>
                  </a:lnTo>
                  <a:lnTo>
                    <a:pt x="6177" y="2631"/>
                  </a:lnTo>
                  <a:lnTo>
                    <a:pt x="6179" y="2630"/>
                  </a:lnTo>
                  <a:lnTo>
                    <a:pt x="6181" y="2632"/>
                  </a:lnTo>
                  <a:lnTo>
                    <a:pt x="6180" y="2635"/>
                  </a:lnTo>
                  <a:lnTo>
                    <a:pt x="6179" y="2638"/>
                  </a:lnTo>
                  <a:lnTo>
                    <a:pt x="6180" y="2642"/>
                  </a:lnTo>
                  <a:lnTo>
                    <a:pt x="6182" y="2644"/>
                  </a:lnTo>
                  <a:lnTo>
                    <a:pt x="6181" y="2646"/>
                  </a:lnTo>
                  <a:lnTo>
                    <a:pt x="6180" y="2648"/>
                  </a:lnTo>
                  <a:lnTo>
                    <a:pt x="6181" y="2650"/>
                  </a:lnTo>
                  <a:lnTo>
                    <a:pt x="6182" y="2650"/>
                  </a:lnTo>
                  <a:lnTo>
                    <a:pt x="6184" y="2649"/>
                  </a:lnTo>
                  <a:lnTo>
                    <a:pt x="6185" y="2647"/>
                  </a:lnTo>
                  <a:lnTo>
                    <a:pt x="6186" y="2645"/>
                  </a:lnTo>
                  <a:lnTo>
                    <a:pt x="6189" y="2645"/>
                  </a:lnTo>
                  <a:lnTo>
                    <a:pt x="6189" y="2647"/>
                  </a:lnTo>
                  <a:lnTo>
                    <a:pt x="6188" y="2648"/>
                  </a:lnTo>
                  <a:lnTo>
                    <a:pt x="6188" y="2650"/>
                  </a:lnTo>
                  <a:lnTo>
                    <a:pt x="6187" y="2651"/>
                  </a:lnTo>
                  <a:lnTo>
                    <a:pt x="6187" y="2653"/>
                  </a:lnTo>
                  <a:lnTo>
                    <a:pt x="6189" y="2653"/>
                  </a:lnTo>
                  <a:lnTo>
                    <a:pt x="6190" y="2652"/>
                  </a:lnTo>
                  <a:lnTo>
                    <a:pt x="6191" y="2653"/>
                  </a:lnTo>
                  <a:lnTo>
                    <a:pt x="6192" y="2653"/>
                  </a:lnTo>
                  <a:lnTo>
                    <a:pt x="6192" y="2656"/>
                  </a:lnTo>
                  <a:lnTo>
                    <a:pt x="6194" y="2658"/>
                  </a:lnTo>
                  <a:lnTo>
                    <a:pt x="6195" y="2660"/>
                  </a:lnTo>
                  <a:lnTo>
                    <a:pt x="6197" y="2663"/>
                  </a:lnTo>
                  <a:lnTo>
                    <a:pt x="6199" y="2658"/>
                  </a:lnTo>
                  <a:lnTo>
                    <a:pt x="6200" y="2650"/>
                  </a:lnTo>
                  <a:lnTo>
                    <a:pt x="6200" y="2642"/>
                  </a:lnTo>
                  <a:lnTo>
                    <a:pt x="6197" y="2637"/>
                  </a:lnTo>
                  <a:close/>
                  <a:moveTo>
                    <a:pt x="5237" y="2387"/>
                  </a:moveTo>
                  <a:lnTo>
                    <a:pt x="5237" y="2387"/>
                  </a:lnTo>
                  <a:lnTo>
                    <a:pt x="5238" y="2387"/>
                  </a:lnTo>
                  <a:lnTo>
                    <a:pt x="5239" y="2388"/>
                  </a:lnTo>
                  <a:lnTo>
                    <a:pt x="5239" y="2387"/>
                  </a:lnTo>
                  <a:lnTo>
                    <a:pt x="5239" y="2385"/>
                  </a:lnTo>
                  <a:lnTo>
                    <a:pt x="5239" y="2384"/>
                  </a:lnTo>
                  <a:lnTo>
                    <a:pt x="5238" y="2383"/>
                  </a:lnTo>
                  <a:lnTo>
                    <a:pt x="5237" y="2376"/>
                  </a:lnTo>
                  <a:lnTo>
                    <a:pt x="5236" y="2375"/>
                  </a:lnTo>
                  <a:lnTo>
                    <a:pt x="5235" y="2375"/>
                  </a:lnTo>
                  <a:lnTo>
                    <a:pt x="5235" y="2376"/>
                  </a:lnTo>
                  <a:lnTo>
                    <a:pt x="5235" y="2377"/>
                  </a:lnTo>
                  <a:lnTo>
                    <a:pt x="5235" y="2378"/>
                  </a:lnTo>
                  <a:lnTo>
                    <a:pt x="5236" y="2380"/>
                  </a:lnTo>
                  <a:lnTo>
                    <a:pt x="5237" y="2383"/>
                  </a:lnTo>
                  <a:lnTo>
                    <a:pt x="5237" y="2384"/>
                  </a:lnTo>
                  <a:lnTo>
                    <a:pt x="5237" y="2386"/>
                  </a:lnTo>
                  <a:lnTo>
                    <a:pt x="5237" y="2387"/>
                  </a:lnTo>
                  <a:close/>
                  <a:moveTo>
                    <a:pt x="6309" y="2740"/>
                  </a:moveTo>
                  <a:lnTo>
                    <a:pt x="6309" y="2736"/>
                  </a:lnTo>
                  <a:lnTo>
                    <a:pt x="6311" y="2735"/>
                  </a:lnTo>
                  <a:lnTo>
                    <a:pt x="6312" y="2734"/>
                  </a:lnTo>
                  <a:lnTo>
                    <a:pt x="6313" y="2734"/>
                  </a:lnTo>
                  <a:lnTo>
                    <a:pt x="6312" y="2733"/>
                  </a:lnTo>
                  <a:lnTo>
                    <a:pt x="6311" y="2733"/>
                  </a:lnTo>
                  <a:lnTo>
                    <a:pt x="6310" y="2731"/>
                  </a:lnTo>
                  <a:lnTo>
                    <a:pt x="6310" y="2730"/>
                  </a:lnTo>
                  <a:lnTo>
                    <a:pt x="6310" y="2728"/>
                  </a:lnTo>
                  <a:lnTo>
                    <a:pt x="6311" y="2728"/>
                  </a:lnTo>
                  <a:lnTo>
                    <a:pt x="6313" y="2729"/>
                  </a:lnTo>
                  <a:lnTo>
                    <a:pt x="6314" y="2728"/>
                  </a:lnTo>
                  <a:lnTo>
                    <a:pt x="6314" y="2727"/>
                  </a:lnTo>
                  <a:lnTo>
                    <a:pt x="6316" y="2727"/>
                  </a:lnTo>
                  <a:lnTo>
                    <a:pt x="6316" y="2726"/>
                  </a:lnTo>
                  <a:lnTo>
                    <a:pt x="6316" y="2724"/>
                  </a:lnTo>
                  <a:lnTo>
                    <a:pt x="6312" y="2721"/>
                  </a:lnTo>
                  <a:lnTo>
                    <a:pt x="6317" y="2719"/>
                  </a:lnTo>
                  <a:lnTo>
                    <a:pt x="6319" y="2717"/>
                  </a:lnTo>
                  <a:lnTo>
                    <a:pt x="6319" y="2715"/>
                  </a:lnTo>
                  <a:lnTo>
                    <a:pt x="6318" y="2711"/>
                  </a:lnTo>
                  <a:lnTo>
                    <a:pt x="6317" y="2708"/>
                  </a:lnTo>
                  <a:lnTo>
                    <a:pt x="6315" y="2706"/>
                  </a:lnTo>
                  <a:lnTo>
                    <a:pt x="6313" y="2706"/>
                  </a:lnTo>
                  <a:lnTo>
                    <a:pt x="6312" y="2705"/>
                  </a:lnTo>
                  <a:lnTo>
                    <a:pt x="6314" y="2703"/>
                  </a:lnTo>
                  <a:lnTo>
                    <a:pt x="6314" y="2701"/>
                  </a:lnTo>
                  <a:lnTo>
                    <a:pt x="6312" y="2699"/>
                  </a:lnTo>
                  <a:lnTo>
                    <a:pt x="6311" y="2697"/>
                  </a:lnTo>
                  <a:lnTo>
                    <a:pt x="6308" y="2696"/>
                  </a:lnTo>
                  <a:lnTo>
                    <a:pt x="6306" y="2697"/>
                  </a:lnTo>
                  <a:lnTo>
                    <a:pt x="6302" y="2700"/>
                  </a:lnTo>
                  <a:lnTo>
                    <a:pt x="6302" y="2696"/>
                  </a:lnTo>
                  <a:lnTo>
                    <a:pt x="6305" y="2694"/>
                  </a:lnTo>
                  <a:lnTo>
                    <a:pt x="6310" y="2693"/>
                  </a:lnTo>
                  <a:lnTo>
                    <a:pt x="6310" y="2692"/>
                  </a:lnTo>
                  <a:lnTo>
                    <a:pt x="6308" y="2689"/>
                  </a:lnTo>
                  <a:lnTo>
                    <a:pt x="6304" y="2687"/>
                  </a:lnTo>
                  <a:lnTo>
                    <a:pt x="6302" y="2686"/>
                  </a:lnTo>
                  <a:lnTo>
                    <a:pt x="6299" y="2686"/>
                  </a:lnTo>
                  <a:lnTo>
                    <a:pt x="6290" y="2682"/>
                  </a:lnTo>
                  <a:lnTo>
                    <a:pt x="6287" y="2682"/>
                  </a:lnTo>
                  <a:lnTo>
                    <a:pt x="6280" y="2686"/>
                  </a:lnTo>
                  <a:lnTo>
                    <a:pt x="6281" y="2682"/>
                  </a:lnTo>
                  <a:lnTo>
                    <a:pt x="6283" y="2679"/>
                  </a:lnTo>
                  <a:lnTo>
                    <a:pt x="6289" y="2676"/>
                  </a:lnTo>
                  <a:lnTo>
                    <a:pt x="6288" y="2674"/>
                  </a:lnTo>
                  <a:lnTo>
                    <a:pt x="6286" y="2672"/>
                  </a:lnTo>
                  <a:lnTo>
                    <a:pt x="6285" y="2671"/>
                  </a:lnTo>
                  <a:lnTo>
                    <a:pt x="6286" y="2669"/>
                  </a:lnTo>
                  <a:lnTo>
                    <a:pt x="6284" y="2666"/>
                  </a:lnTo>
                  <a:lnTo>
                    <a:pt x="6283" y="2666"/>
                  </a:lnTo>
                  <a:lnTo>
                    <a:pt x="6281" y="2666"/>
                  </a:lnTo>
                  <a:lnTo>
                    <a:pt x="6279" y="2667"/>
                  </a:lnTo>
                  <a:lnTo>
                    <a:pt x="6277" y="2666"/>
                  </a:lnTo>
                  <a:lnTo>
                    <a:pt x="6275" y="2665"/>
                  </a:lnTo>
                  <a:lnTo>
                    <a:pt x="6273" y="2663"/>
                  </a:lnTo>
                  <a:lnTo>
                    <a:pt x="6272" y="2661"/>
                  </a:lnTo>
                  <a:lnTo>
                    <a:pt x="6277" y="2660"/>
                  </a:lnTo>
                  <a:lnTo>
                    <a:pt x="6296" y="2667"/>
                  </a:lnTo>
                  <a:lnTo>
                    <a:pt x="6302" y="2671"/>
                  </a:lnTo>
                  <a:lnTo>
                    <a:pt x="6305" y="2671"/>
                  </a:lnTo>
                  <a:lnTo>
                    <a:pt x="6306" y="2672"/>
                  </a:lnTo>
                  <a:lnTo>
                    <a:pt x="6312" y="2675"/>
                  </a:lnTo>
                  <a:lnTo>
                    <a:pt x="6319" y="2677"/>
                  </a:lnTo>
                  <a:lnTo>
                    <a:pt x="6337" y="2683"/>
                  </a:lnTo>
                  <a:lnTo>
                    <a:pt x="6357" y="2692"/>
                  </a:lnTo>
                  <a:lnTo>
                    <a:pt x="6374" y="2699"/>
                  </a:lnTo>
                  <a:lnTo>
                    <a:pt x="6377" y="2699"/>
                  </a:lnTo>
                  <a:lnTo>
                    <a:pt x="6391" y="2696"/>
                  </a:lnTo>
                  <a:lnTo>
                    <a:pt x="6395" y="2694"/>
                  </a:lnTo>
                  <a:lnTo>
                    <a:pt x="6397" y="2691"/>
                  </a:lnTo>
                  <a:lnTo>
                    <a:pt x="6393" y="2688"/>
                  </a:lnTo>
                  <a:lnTo>
                    <a:pt x="6394" y="2685"/>
                  </a:lnTo>
                  <a:lnTo>
                    <a:pt x="6399" y="2687"/>
                  </a:lnTo>
                  <a:lnTo>
                    <a:pt x="6399" y="2684"/>
                  </a:lnTo>
                  <a:lnTo>
                    <a:pt x="6396" y="2681"/>
                  </a:lnTo>
                  <a:lnTo>
                    <a:pt x="6395" y="2681"/>
                  </a:lnTo>
                  <a:lnTo>
                    <a:pt x="6394" y="2680"/>
                  </a:lnTo>
                  <a:lnTo>
                    <a:pt x="6394" y="2678"/>
                  </a:lnTo>
                  <a:lnTo>
                    <a:pt x="6393" y="2674"/>
                  </a:lnTo>
                  <a:lnTo>
                    <a:pt x="6391" y="2670"/>
                  </a:lnTo>
                  <a:lnTo>
                    <a:pt x="6390" y="2666"/>
                  </a:lnTo>
                  <a:lnTo>
                    <a:pt x="6388" y="2663"/>
                  </a:lnTo>
                  <a:lnTo>
                    <a:pt x="6382" y="2654"/>
                  </a:lnTo>
                  <a:lnTo>
                    <a:pt x="6380" y="2650"/>
                  </a:lnTo>
                  <a:lnTo>
                    <a:pt x="6379" y="2647"/>
                  </a:lnTo>
                  <a:lnTo>
                    <a:pt x="6377" y="2643"/>
                  </a:lnTo>
                  <a:lnTo>
                    <a:pt x="6375" y="2638"/>
                  </a:lnTo>
                  <a:lnTo>
                    <a:pt x="6372" y="2634"/>
                  </a:lnTo>
                  <a:lnTo>
                    <a:pt x="6369" y="2633"/>
                  </a:lnTo>
                  <a:lnTo>
                    <a:pt x="6366" y="2634"/>
                  </a:lnTo>
                  <a:lnTo>
                    <a:pt x="6364" y="2635"/>
                  </a:lnTo>
                  <a:lnTo>
                    <a:pt x="6362" y="2639"/>
                  </a:lnTo>
                  <a:lnTo>
                    <a:pt x="6360" y="2639"/>
                  </a:lnTo>
                  <a:lnTo>
                    <a:pt x="6358" y="2638"/>
                  </a:lnTo>
                  <a:lnTo>
                    <a:pt x="6357" y="2639"/>
                  </a:lnTo>
                  <a:lnTo>
                    <a:pt x="6356" y="2639"/>
                  </a:lnTo>
                  <a:lnTo>
                    <a:pt x="6355" y="2640"/>
                  </a:lnTo>
                  <a:lnTo>
                    <a:pt x="6354" y="2640"/>
                  </a:lnTo>
                  <a:lnTo>
                    <a:pt x="6353" y="2644"/>
                  </a:lnTo>
                  <a:lnTo>
                    <a:pt x="6351" y="2645"/>
                  </a:lnTo>
                  <a:lnTo>
                    <a:pt x="6346" y="2647"/>
                  </a:lnTo>
                  <a:lnTo>
                    <a:pt x="6345" y="2648"/>
                  </a:lnTo>
                  <a:lnTo>
                    <a:pt x="6344" y="2653"/>
                  </a:lnTo>
                  <a:lnTo>
                    <a:pt x="6342" y="2654"/>
                  </a:lnTo>
                  <a:lnTo>
                    <a:pt x="6342" y="2654"/>
                  </a:lnTo>
                  <a:lnTo>
                    <a:pt x="6341" y="2653"/>
                  </a:lnTo>
                  <a:lnTo>
                    <a:pt x="6340" y="2652"/>
                  </a:lnTo>
                  <a:lnTo>
                    <a:pt x="6337" y="2651"/>
                  </a:lnTo>
                  <a:lnTo>
                    <a:pt x="6334" y="2651"/>
                  </a:lnTo>
                  <a:lnTo>
                    <a:pt x="6328" y="2653"/>
                  </a:lnTo>
                  <a:lnTo>
                    <a:pt x="6325" y="2654"/>
                  </a:lnTo>
                  <a:lnTo>
                    <a:pt x="6324" y="2654"/>
                  </a:lnTo>
                  <a:lnTo>
                    <a:pt x="6324" y="2652"/>
                  </a:lnTo>
                  <a:lnTo>
                    <a:pt x="6324" y="2650"/>
                  </a:lnTo>
                  <a:lnTo>
                    <a:pt x="6327" y="2648"/>
                  </a:lnTo>
                  <a:lnTo>
                    <a:pt x="6327" y="2646"/>
                  </a:lnTo>
                  <a:lnTo>
                    <a:pt x="6325" y="2644"/>
                  </a:lnTo>
                  <a:lnTo>
                    <a:pt x="6318" y="2638"/>
                  </a:lnTo>
                  <a:lnTo>
                    <a:pt x="6316" y="2637"/>
                  </a:lnTo>
                  <a:lnTo>
                    <a:pt x="6314" y="2637"/>
                  </a:lnTo>
                  <a:lnTo>
                    <a:pt x="6303" y="2636"/>
                  </a:lnTo>
                  <a:lnTo>
                    <a:pt x="6301" y="2636"/>
                  </a:lnTo>
                  <a:lnTo>
                    <a:pt x="6300" y="2634"/>
                  </a:lnTo>
                  <a:lnTo>
                    <a:pt x="6300" y="2632"/>
                  </a:lnTo>
                  <a:lnTo>
                    <a:pt x="6299" y="2631"/>
                  </a:lnTo>
                  <a:lnTo>
                    <a:pt x="6299" y="2631"/>
                  </a:lnTo>
                  <a:lnTo>
                    <a:pt x="6295" y="2629"/>
                  </a:lnTo>
                  <a:lnTo>
                    <a:pt x="6292" y="2629"/>
                  </a:lnTo>
                  <a:lnTo>
                    <a:pt x="6290" y="2629"/>
                  </a:lnTo>
                  <a:lnTo>
                    <a:pt x="6286" y="2627"/>
                  </a:lnTo>
                  <a:lnTo>
                    <a:pt x="6264" y="2625"/>
                  </a:lnTo>
                  <a:lnTo>
                    <a:pt x="6262" y="2623"/>
                  </a:lnTo>
                  <a:lnTo>
                    <a:pt x="6260" y="2619"/>
                  </a:lnTo>
                  <a:lnTo>
                    <a:pt x="6257" y="2617"/>
                  </a:lnTo>
                  <a:lnTo>
                    <a:pt x="6250" y="2616"/>
                  </a:lnTo>
                  <a:lnTo>
                    <a:pt x="6250" y="2614"/>
                  </a:lnTo>
                  <a:lnTo>
                    <a:pt x="6253" y="2614"/>
                  </a:lnTo>
                  <a:lnTo>
                    <a:pt x="6255" y="2614"/>
                  </a:lnTo>
                  <a:lnTo>
                    <a:pt x="6275" y="2621"/>
                  </a:lnTo>
                  <a:lnTo>
                    <a:pt x="6299" y="2625"/>
                  </a:lnTo>
                  <a:lnTo>
                    <a:pt x="6301" y="2627"/>
                  </a:lnTo>
                  <a:lnTo>
                    <a:pt x="6302" y="2627"/>
                  </a:lnTo>
                  <a:lnTo>
                    <a:pt x="6306" y="2627"/>
                  </a:lnTo>
                  <a:lnTo>
                    <a:pt x="6310" y="2628"/>
                  </a:lnTo>
                  <a:lnTo>
                    <a:pt x="6331" y="2637"/>
                  </a:lnTo>
                  <a:lnTo>
                    <a:pt x="6338" y="2637"/>
                  </a:lnTo>
                  <a:lnTo>
                    <a:pt x="6359" y="2631"/>
                  </a:lnTo>
                  <a:lnTo>
                    <a:pt x="6360" y="2630"/>
                  </a:lnTo>
                  <a:lnTo>
                    <a:pt x="6362" y="2627"/>
                  </a:lnTo>
                  <a:lnTo>
                    <a:pt x="6363" y="2626"/>
                  </a:lnTo>
                  <a:lnTo>
                    <a:pt x="6366" y="2624"/>
                  </a:lnTo>
                  <a:lnTo>
                    <a:pt x="6367" y="2623"/>
                  </a:lnTo>
                  <a:lnTo>
                    <a:pt x="6362" y="2622"/>
                  </a:lnTo>
                  <a:lnTo>
                    <a:pt x="6360" y="2621"/>
                  </a:lnTo>
                  <a:lnTo>
                    <a:pt x="6359" y="2617"/>
                  </a:lnTo>
                  <a:lnTo>
                    <a:pt x="6357" y="2619"/>
                  </a:lnTo>
                  <a:lnTo>
                    <a:pt x="6355" y="2618"/>
                  </a:lnTo>
                  <a:lnTo>
                    <a:pt x="6351" y="2615"/>
                  </a:lnTo>
                  <a:lnTo>
                    <a:pt x="6349" y="2614"/>
                  </a:lnTo>
                  <a:lnTo>
                    <a:pt x="6343" y="2614"/>
                  </a:lnTo>
                  <a:lnTo>
                    <a:pt x="6340" y="2613"/>
                  </a:lnTo>
                  <a:lnTo>
                    <a:pt x="6336" y="2611"/>
                  </a:lnTo>
                  <a:lnTo>
                    <a:pt x="6332" y="2608"/>
                  </a:lnTo>
                  <a:lnTo>
                    <a:pt x="6329" y="2604"/>
                  </a:lnTo>
                  <a:lnTo>
                    <a:pt x="6329" y="2603"/>
                  </a:lnTo>
                  <a:lnTo>
                    <a:pt x="6336" y="2606"/>
                  </a:lnTo>
                  <a:lnTo>
                    <a:pt x="6338" y="2606"/>
                  </a:lnTo>
                  <a:lnTo>
                    <a:pt x="6341" y="2606"/>
                  </a:lnTo>
                  <a:lnTo>
                    <a:pt x="6349" y="2608"/>
                  </a:lnTo>
                  <a:lnTo>
                    <a:pt x="6363" y="2615"/>
                  </a:lnTo>
                  <a:lnTo>
                    <a:pt x="6366" y="2615"/>
                  </a:lnTo>
                  <a:lnTo>
                    <a:pt x="6363" y="2613"/>
                  </a:lnTo>
                  <a:lnTo>
                    <a:pt x="6360" y="2611"/>
                  </a:lnTo>
                  <a:lnTo>
                    <a:pt x="6359" y="2608"/>
                  </a:lnTo>
                  <a:lnTo>
                    <a:pt x="6359" y="2605"/>
                  </a:lnTo>
                  <a:lnTo>
                    <a:pt x="6361" y="2601"/>
                  </a:lnTo>
                  <a:lnTo>
                    <a:pt x="6362" y="2600"/>
                  </a:lnTo>
                  <a:lnTo>
                    <a:pt x="6362" y="2596"/>
                  </a:lnTo>
                  <a:lnTo>
                    <a:pt x="6361" y="2595"/>
                  </a:lnTo>
                  <a:lnTo>
                    <a:pt x="6359" y="2593"/>
                  </a:lnTo>
                  <a:lnTo>
                    <a:pt x="6359" y="2592"/>
                  </a:lnTo>
                  <a:lnTo>
                    <a:pt x="6359" y="2590"/>
                  </a:lnTo>
                  <a:lnTo>
                    <a:pt x="6359" y="2589"/>
                  </a:lnTo>
                  <a:lnTo>
                    <a:pt x="6360" y="2589"/>
                  </a:lnTo>
                  <a:lnTo>
                    <a:pt x="6360" y="2588"/>
                  </a:lnTo>
                  <a:lnTo>
                    <a:pt x="6354" y="2578"/>
                  </a:lnTo>
                  <a:lnTo>
                    <a:pt x="6347" y="2575"/>
                  </a:lnTo>
                  <a:lnTo>
                    <a:pt x="6331" y="2574"/>
                  </a:lnTo>
                  <a:lnTo>
                    <a:pt x="6331" y="2573"/>
                  </a:lnTo>
                  <a:lnTo>
                    <a:pt x="6333" y="2572"/>
                  </a:lnTo>
                  <a:lnTo>
                    <a:pt x="6332" y="2570"/>
                  </a:lnTo>
                  <a:lnTo>
                    <a:pt x="6331" y="2569"/>
                  </a:lnTo>
                  <a:lnTo>
                    <a:pt x="6329" y="2569"/>
                  </a:lnTo>
                  <a:lnTo>
                    <a:pt x="6322" y="2572"/>
                  </a:lnTo>
                  <a:lnTo>
                    <a:pt x="6319" y="2573"/>
                  </a:lnTo>
                  <a:lnTo>
                    <a:pt x="6314" y="2572"/>
                  </a:lnTo>
                  <a:lnTo>
                    <a:pt x="6312" y="2572"/>
                  </a:lnTo>
                  <a:lnTo>
                    <a:pt x="6309" y="2574"/>
                  </a:lnTo>
                  <a:lnTo>
                    <a:pt x="6307" y="2575"/>
                  </a:lnTo>
                  <a:lnTo>
                    <a:pt x="6305" y="2574"/>
                  </a:lnTo>
                  <a:lnTo>
                    <a:pt x="6306" y="2571"/>
                  </a:lnTo>
                  <a:lnTo>
                    <a:pt x="6307" y="2571"/>
                  </a:lnTo>
                  <a:lnTo>
                    <a:pt x="6302" y="2569"/>
                  </a:lnTo>
                  <a:lnTo>
                    <a:pt x="6299" y="2569"/>
                  </a:lnTo>
                  <a:lnTo>
                    <a:pt x="6296" y="2569"/>
                  </a:lnTo>
                  <a:lnTo>
                    <a:pt x="6295" y="2570"/>
                  </a:lnTo>
                  <a:lnTo>
                    <a:pt x="6292" y="2573"/>
                  </a:lnTo>
                  <a:lnTo>
                    <a:pt x="6290" y="2574"/>
                  </a:lnTo>
                  <a:lnTo>
                    <a:pt x="6292" y="2577"/>
                  </a:lnTo>
                  <a:lnTo>
                    <a:pt x="6294" y="2578"/>
                  </a:lnTo>
                  <a:lnTo>
                    <a:pt x="6295" y="2580"/>
                  </a:lnTo>
                  <a:lnTo>
                    <a:pt x="6295" y="2583"/>
                  </a:lnTo>
                  <a:lnTo>
                    <a:pt x="6288" y="2590"/>
                  </a:lnTo>
                  <a:lnTo>
                    <a:pt x="6286" y="2602"/>
                  </a:lnTo>
                  <a:lnTo>
                    <a:pt x="6285" y="2605"/>
                  </a:lnTo>
                  <a:lnTo>
                    <a:pt x="6283" y="2607"/>
                  </a:lnTo>
                  <a:lnTo>
                    <a:pt x="6281" y="2609"/>
                  </a:lnTo>
                  <a:lnTo>
                    <a:pt x="6279" y="2609"/>
                  </a:lnTo>
                  <a:lnTo>
                    <a:pt x="6279" y="2611"/>
                  </a:lnTo>
                  <a:lnTo>
                    <a:pt x="6281" y="2612"/>
                  </a:lnTo>
                  <a:lnTo>
                    <a:pt x="6281" y="2614"/>
                  </a:lnTo>
                  <a:lnTo>
                    <a:pt x="6280" y="2616"/>
                  </a:lnTo>
                  <a:lnTo>
                    <a:pt x="6279" y="2617"/>
                  </a:lnTo>
                  <a:lnTo>
                    <a:pt x="6277" y="2613"/>
                  </a:lnTo>
                  <a:lnTo>
                    <a:pt x="6271" y="2613"/>
                  </a:lnTo>
                  <a:lnTo>
                    <a:pt x="6261" y="2614"/>
                  </a:lnTo>
                  <a:lnTo>
                    <a:pt x="6263" y="2611"/>
                  </a:lnTo>
                  <a:lnTo>
                    <a:pt x="6266" y="2609"/>
                  </a:lnTo>
                  <a:lnTo>
                    <a:pt x="6276" y="2607"/>
                  </a:lnTo>
                  <a:lnTo>
                    <a:pt x="6278" y="2607"/>
                  </a:lnTo>
                  <a:lnTo>
                    <a:pt x="6279" y="2605"/>
                  </a:lnTo>
                  <a:lnTo>
                    <a:pt x="6278" y="2603"/>
                  </a:lnTo>
                  <a:lnTo>
                    <a:pt x="6276" y="2602"/>
                  </a:lnTo>
                  <a:lnTo>
                    <a:pt x="6274" y="2602"/>
                  </a:lnTo>
                  <a:lnTo>
                    <a:pt x="6273" y="2602"/>
                  </a:lnTo>
                  <a:lnTo>
                    <a:pt x="6273" y="2600"/>
                  </a:lnTo>
                  <a:lnTo>
                    <a:pt x="6269" y="2599"/>
                  </a:lnTo>
                  <a:lnTo>
                    <a:pt x="6263" y="2604"/>
                  </a:lnTo>
                  <a:lnTo>
                    <a:pt x="6259" y="2602"/>
                  </a:lnTo>
                  <a:lnTo>
                    <a:pt x="6260" y="2601"/>
                  </a:lnTo>
                  <a:lnTo>
                    <a:pt x="6268" y="2597"/>
                  </a:lnTo>
                  <a:lnTo>
                    <a:pt x="6276" y="2597"/>
                  </a:lnTo>
                  <a:lnTo>
                    <a:pt x="6278" y="2594"/>
                  </a:lnTo>
                  <a:lnTo>
                    <a:pt x="6279" y="2589"/>
                  </a:lnTo>
                  <a:lnTo>
                    <a:pt x="6281" y="2584"/>
                  </a:lnTo>
                  <a:lnTo>
                    <a:pt x="6282" y="2583"/>
                  </a:lnTo>
                  <a:lnTo>
                    <a:pt x="6283" y="2582"/>
                  </a:lnTo>
                  <a:lnTo>
                    <a:pt x="6284" y="2581"/>
                  </a:lnTo>
                  <a:lnTo>
                    <a:pt x="6285" y="2579"/>
                  </a:lnTo>
                  <a:lnTo>
                    <a:pt x="6285" y="2576"/>
                  </a:lnTo>
                  <a:lnTo>
                    <a:pt x="6284" y="2573"/>
                  </a:lnTo>
                  <a:lnTo>
                    <a:pt x="6284" y="2570"/>
                  </a:lnTo>
                  <a:lnTo>
                    <a:pt x="6285" y="2568"/>
                  </a:lnTo>
                  <a:lnTo>
                    <a:pt x="6282" y="2566"/>
                  </a:lnTo>
                  <a:lnTo>
                    <a:pt x="6278" y="2565"/>
                  </a:lnTo>
                  <a:lnTo>
                    <a:pt x="6276" y="2564"/>
                  </a:lnTo>
                  <a:lnTo>
                    <a:pt x="6276" y="2562"/>
                  </a:lnTo>
                  <a:lnTo>
                    <a:pt x="6275" y="2562"/>
                  </a:lnTo>
                  <a:lnTo>
                    <a:pt x="6271" y="2562"/>
                  </a:lnTo>
                  <a:lnTo>
                    <a:pt x="6269" y="2562"/>
                  </a:lnTo>
                  <a:lnTo>
                    <a:pt x="6266" y="2559"/>
                  </a:lnTo>
                  <a:lnTo>
                    <a:pt x="6264" y="2558"/>
                  </a:lnTo>
                  <a:lnTo>
                    <a:pt x="6261" y="2559"/>
                  </a:lnTo>
                  <a:lnTo>
                    <a:pt x="6259" y="2561"/>
                  </a:lnTo>
                  <a:lnTo>
                    <a:pt x="6256" y="2561"/>
                  </a:lnTo>
                  <a:lnTo>
                    <a:pt x="6248" y="2554"/>
                  </a:lnTo>
                  <a:lnTo>
                    <a:pt x="6245" y="2553"/>
                  </a:lnTo>
                  <a:lnTo>
                    <a:pt x="6242" y="2554"/>
                  </a:lnTo>
                  <a:lnTo>
                    <a:pt x="6233" y="2567"/>
                  </a:lnTo>
                  <a:lnTo>
                    <a:pt x="6231" y="2570"/>
                  </a:lnTo>
                  <a:lnTo>
                    <a:pt x="6231" y="2573"/>
                  </a:lnTo>
                  <a:lnTo>
                    <a:pt x="6231" y="2575"/>
                  </a:lnTo>
                  <a:lnTo>
                    <a:pt x="6232" y="2580"/>
                  </a:lnTo>
                  <a:lnTo>
                    <a:pt x="6232" y="2582"/>
                  </a:lnTo>
                  <a:lnTo>
                    <a:pt x="6230" y="2582"/>
                  </a:lnTo>
                  <a:lnTo>
                    <a:pt x="6218" y="2575"/>
                  </a:lnTo>
                  <a:lnTo>
                    <a:pt x="6214" y="2574"/>
                  </a:lnTo>
                  <a:lnTo>
                    <a:pt x="6210" y="2575"/>
                  </a:lnTo>
                  <a:lnTo>
                    <a:pt x="6210" y="2576"/>
                  </a:lnTo>
                  <a:lnTo>
                    <a:pt x="6211" y="2578"/>
                  </a:lnTo>
                  <a:lnTo>
                    <a:pt x="6210" y="2580"/>
                  </a:lnTo>
                  <a:lnTo>
                    <a:pt x="6208" y="2581"/>
                  </a:lnTo>
                  <a:lnTo>
                    <a:pt x="6207" y="2583"/>
                  </a:lnTo>
                  <a:lnTo>
                    <a:pt x="6208" y="2586"/>
                  </a:lnTo>
                  <a:lnTo>
                    <a:pt x="6209" y="2589"/>
                  </a:lnTo>
                  <a:lnTo>
                    <a:pt x="6211" y="2592"/>
                  </a:lnTo>
                  <a:lnTo>
                    <a:pt x="6212" y="2593"/>
                  </a:lnTo>
                  <a:lnTo>
                    <a:pt x="6212" y="2594"/>
                  </a:lnTo>
                  <a:lnTo>
                    <a:pt x="6213" y="2598"/>
                  </a:lnTo>
                  <a:lnTo>
                    <a:pt x="6214" y="2601"/>
                  </a:lnTo>
                  <a:lnTo>
                    <a:pt x="6215" y="2603"/>
                  </a:lnTo>
                  <a:lnTo>
                    <a:pt x="6217" y="2605"/>
                  </a:lnTo>
                  <a:lnTo>
                    <a:pt x="6223" y="2608"/>
                  </a:lnTo>
                  <a:lnTo>
                    <a:pt x="6216" y="2608"/>
                  </a:lnTo>
                  <a:lnTo>
                    <a:pt x="6212" y="2606"/>
                  </a:lnTo>
                  <a:lnTo>
                    <a:pt x="6211" y="2605"/>
                  </a:lnTo>
                  <a:lnTo>
                    <a:pt x="6211" y="2598"/>
                  </a:lnTo>
                  <a:lnTo>
                    <a:pt x="6211" y="2598"/>
                  </a:lnTo>
                  <a:lnTo>
                    <a:pt x="6209" y="2595"/>
                  </a:lnTo>
                  <a:lnTo>
                    <a:pt x="6204" y="2593"/>
                  </a:lnTo>
                  <a:lnTo>
                    <a:pt x="6203" y="2591"/>
                  </a:lnTo>
                  <a:lnTo>
                    <a:pt x="6202" y="2589"/>
                  </a:lnTo>
                  <a:lnTo>
                    <a:pt x="6199" y="2585"/>
                  </a:lnTo>
                  <a:lnTo>
                    <a:pt x="6198" y="2583"/>
                  </a:lnTo>
                  <a:lnTo>
                    <a:pt x="6196" y="2580"/>
                  </a:lnTo>
                  <a:lnTo>
                    <a:pt x="6195" y="2579"/>
                  </a:lnTo>
                  <a:lnTo>
                    <a:pt x="6192" y="2581"/>
                  </a:lnTo>
                  <a:lnTo>
                    <a:pt x="6186" y="2582"/>
                  </a:lnTo>
                  <a:lnTo>
                    <a:pt x="6188" y="2587"/>
                  </a:lnTo>
                  <a:lnTo>
                    <a:pt x="6191" y="2590"/>
                  </a:lnTo>
                  <a:lnTo>
                    <a:pt x="6197" y="2595"/>
                  </a:lnTo>
                  <a:lnTo>
                    <a:pt x="6197" y="2598"/>
                  </a:lnTo>
                  <a:lnTo>
                    <a:pt x="6198" y="2600"/>
                  </a:lnTo>
                  <a:lnTo>
                    <a:pt x="6200" y="2601"/>
                  </a:lnTo>
                  <a:lnTo>
                    <a:pt x="6202" y="2603"/>
                  </a:lnTo>
                  <a:lnTo>
                    <a:pt x="6199" y="2602"/>
                  </a:lnTo>
                  <a:lnTo>
                    <a:pt x="6193" y="2599"/>
                  </a:lnTo>
                  <a:lnTo>
                    <a:pt x="6190" y="2599"/>
                  </a:lnTo>
                  <a:lnTo>
                    <a:pt x="6188" y="2600"/>
                  </a:lnTo>
                  <a:lnTo>
                    <a:pt x="6185" y="2602"/>
                  </a:lnTo>
                  <a:lnTo>
                    <a:pt x="6184" y="2605"/>
                  </a:lnTo>
                  <a:lnTo>
                    <a:pt x="6184" y="2608"/>
                  </a:lnTo>
                  <a:lnTo>
                    <a:pt x="6188" y="2613"/>
                  </a:lnTo>
                  <a:lnTo>
                    <a:pt x="6200" y="2619"/>
                  </a:lnTo>
                  <a:lnTo>
                    <a:pt x="6204" y="2624"/>
                  </a:lnTo>
                  <a:lnTo>
                    <a:pt x="6211" y="2629"/>
                  </a:lnTo>
                  <a:lnTo>
                    <a:pt x="6213" y="2629"/>
                  </a:lnTo>
                  <a:lnTo>
                    <a:pt x="6215" y="2631"/>
                  </a:lnTo>
                  <a:lnTo>
                    <a:pt x="6227" y="2641"/>
                  </a:lnTo>
                  <a:lnTo>
                    <a:pt x="6239" y="2647"/>
                  </a:lnTo>
                  <a:lnTo>
                    <a:pt x="6243" y="2650"/>
                  </a:lnTo>
                  <a:lnTo>
                    <a:pt x="6241" y="2651"/>
                  </a:lnTo>
                  <a:lnTo>
                    <a:pt x="6240" y="2650"/>
                  </a:lnTo>
                  <a:lnTo>
                    <a:pt x="6225" y="2643"/>
                  </a:lnTo>
                  <a:lnTo>
                    <a:pt x="6207" y="2630"/>
                  </a:lnTo>
                  <a:lnTo>
                    <a:pt x="6204" y="2628"/>
                  </a:lnTo>
                  <a:lnTo>
                    <a:pt x="6201" y="2629"/>
                  </a:lnTo>
                  <a:lnTo>
                    <a:pt x="6201" y="2630"/>
                  </a:lnTo>
                  <a:lnTo>
                    <a:pt x="6200" y="2632"/>
                  </a:lnTo>
                  <a:lnTo>
                    <a:pt x="6199" y="2634"/>
                  </a:lnTo>
                  <a:lnTo>
                    <a:pt x="6199" y="2636"/>
                  </a:lnTo>
                  <a:lnTo>
                    <a:pt x="6200" y="2638"/>
                  </a:lnTo>
                  <a:lnTo>
                    <a:pt x="6203" y="2642"/>
                  </a:lnTo>
                  <a:lnTo>
                    <a:pt x="6203" y="2643"/>
                  </a:lnTo>
                  <a:lnTo>
                    <a:pt x="6203" y="2646"/>
                  </a:lnTo>
                  <a:lnTo>
                    <a:pt x="6201" y="2653"/>
                  </a:lnTo>
                  <a:lnTo>
                    <a:pt x="6201" y="2660"/>
                  </a:lnTo>
                  <a:lnTo>
                    <a:pt x="6201" y="2665"/>
                  </a:lnTo>
                  <a:lnTo>
                    <a:pt x="6202" y="2667"/>
                  </a:lnTo>
                  <a:lnTo>
                    <a:pt x="6203" y="2668"/>
                  </a:lnTo>
                  <a:lnTo>
                    <a:pt x="6204" y="2667"/>
                  </a:lnTo>
                  <a:lnTo>
                    <a:pt x="6204" y="2663"/>
                  </a:lnTo>
                  <a:lnTo>
                    <a:pt x="6205" y="2662"/>
                  </a:lnTo>
                  <a:lnTo>
                    <a:pt x="6207" y="2662"/>
                  </a:lnTo>
                  <a:lnTo>
                    <a:pt x="6208" y="2663"/>
                  </a:lnTo>
                  <a:lnTo>
                    <a:pt x="6209" y="2665"/>
                  </a:lnTo>
                  <a:lnTo>
                    <a:pt x="6210" y="2666"/>
                  </a:lnTo>
                  <a:lnTo>
                    <a:pt x="6213" y="2668"/>
                  </a:lnTo>
                  <a:lnTo>
                    <a:pt x="6215" y="2668"/>
                  </a:lnTo>
                  <a:lnTo>
                    <a:pt x="6218" y="2671"/>
                  </a:lnTo>
                  <a:lnTo>
                    <a:pt x="6220" y="2673"/>
                  </a:lnTo>
                  <a:lnTo>
                    <a:pt x="6222" y="2672"/>
                  </a:lnTo>
                  <a:lnTo>
                    <a:pt x="6223" y="2668"/>
                  </a:lnTo>
                  <a:lnTo>
                    <a:pt x="6225" y="2669"/>
                  </a:lnTo>
                  <a:lnTo>
                    <a:pt x="6226" y="2673"/>
                  </a:lnTo>
                  <a:lnTo>
                    <a:pt x="6229" y="2676"/>
                  </a:lnTo>
                  <a:lnTo>
                    <a:pt x="6246" y="2685"/>
                  </a:lnTo>
                  <a:lnTo>
                    <a:pt x="6246" y="2686"/>
                  </a:lnTo>
                  <a:lnTo>
                    <a:pt x="6245" y="2688"/>
                  </a:lnTo>
                  <a:lnTo>
                    <a:pt x="6243" y="2690"/>
                  </a:lnTo>
                  <a:lnTo>
                    <a:pt x="6242" y="2693"/>
                  </a:lnTo>
                  <a:lnTo>
                    <a:pt x="6242" y="2696"/>
                  </a:lnTo>
                  <a:lnTo>
                    <a:pt x="6244" y="2699"/>
                  </a:lnTo>
                  <a:lnTo>
                    <a:pt x="6247" y="2700"/>
                  </a:lnTo>
                  <a:lnTo>
                    <a:pt x="6249" y="2699"/>
                  </a:lnTo>
                  <a:lnTo>
                    <a:pt x="6249" y="2696"/>
                  </a:lnTo>
                  <a:lnTo>
                    <a:pt x="6249" y="2693"/>
                  </a:lnTo>
                  <a:lnTo>
                    <a:pt x="6250" y="2693"/>
                  </a:lnTo>
                  <a:lnTo>
                    <a:pt x="6251" y="2695"/>
                  </a:lnTo>
                  <a:lnTo>
                    <a:pt x="6253" y="2696"/>
                  </a:lnTo>
                  <a:lnTo>
                    <a:pt x="6254" y="2697"/>
                  </a:lnTo>
                  <a:lnTo>
                    <a:pt x="6257" y="2694"/>
                  </a:lnTo>
                  <a:lnTo>
                    <a:pt x="6258" y="2694"/>
                  </a:lnTo>
                  <a:lnTo>
                    <a:pt x="6263" y="2695"/>
                  </a:lnTo>
                  <a:lnTo>
                    <a:pt x="6265" y="2695"/>
                  </a:lnTo>
                  <a:lnTo>
                    <a:pt x="6266" y="2697"/>
                  </a:lnTo>
                  <a:lnTo>
                    <a:pt x="6262" y="2698"/>
                  </a:lnTo>
                  <a:lnTo>
                    <a:pt x="6261" y="2699"/>
                  </a:lnTo>
                  <a:lnTo>
                    <a:pt x="6262" y="2702"/>
                  </a:lnTo>
                  <a:lnTo>
                    <a:pt x="6261" y="2703"/>
                  </a:lnTo>
                  <a:lnTo>
                    <a:pt x="6259" y="2703"/>
                  </a:lnTo>
                  <a:lnTo>
                    <a:pt x="6258" y="2701"/>
                  </a:lnTo>
                  <a:lnTo>
                    <a:pt x="6258" y="2699"/>
                  </a:lnTo>
                  <a:lnTo>
                    <a:pt x="6255" y="2700"/>
                  </a:lnTo>
                  <a:lnTo>
                    <a:pt x="6253" y="2700"/>
                  </a:lnTo>
                  <a:lnTo>
                    <a:pt x="6252" y="2702"/>
                  </a:lnTo>
                  <a:lnTo>
                    <a:pt x="6258" y="2707"/>
                  </a:lnTo>
                  <a:lnTo>
                    <a:pt x="6286" y="2719"/>
                  </a:lnTo>
                  <a:lnTo>
                    <a:pt x="6291" y="2723"/>
                  </a:lnTo>
                  <a:lnTo>
                    <a:pt x="6295" y="2728"/>
                  </a:lnTo>
                  <a:lnTo>
                    <a:pt x="6291" y="2728"/>
                  </a:lnTo>
                  <a:lnTo>
                    <a:pt x="6287" y="2726"/>
                  </a:lnTo>
                  <a:lnTo>
                    <a:pt x="6280" y="2720"/>
                  </a:lnTo>
                  <a:lnTo>
                    <a:pt x="6272" y="2717"/>
                  </a:lnTo>
                  <a:lnTo>
                    <a:pt x="6267" y="2716"/>
                  </a:lnTo>
                  <a:lnTo>
                    <a:pt x="6264" y="2718"/>
                  </a:lnTo>
                  <a:lnTo>
                    <a:pt x="6269" y="2722"/>
                  </a:lnTo>
                  <a:lnTo>
                    <a:pt x="6272" y="2724"/>
                  </a:lnTo>
                  <a:lnTo>
                    <a:pt x="6274" y="2727"/>
                  </a:lnTo>
                  <a:lnTo>
                    <a:pt x="6275" y="2728"/>
                  </a:lnTo>
                  <a:lnTo>
                    <a:pt x="6277" y="2730"/>
                  </a:lnTo>
                  <a:lnTo>
                    <a:pt x="6282" y="2732"/>
                  </a:lnTo>
                  <a:lnTo>
                    <a:pt x="6287" y="2733"/>
                  </a:lnTo>
                  <a:lnTo>
                    <a:pt x="6290" y="2735"/>
                  </a:lnTo>
                  <a:lnTo>
                    <a:pt x="6290" y="2739"/>
                  </a:lnTo>
                  <a:lnTo>
                    <a:pt x="6293" y="2740"/>
                  </a:lnTo>
                  <a:lnTo>
                    <a:pt x="6307" y="2740"/>
                  </a:lnTo>
                  <a:lnTo>
                    <a:pt x="6309" y="2740"/>
                  </a:lnTo>
                  <a:close/>
                  <a:moveTo>
                    <a:pt x="5173" y="2345"/>
                  </a:moveTo>
                  <a:lnTo>
                    <a:pt x="5172" y="2345"/>
                  </a:lnTo>
                  <a:lnTo>
                    <a:pt x="5171" y="2346"/>
                  </a:lnTo>
                  <a:lnTo>
                    <a:pt x="5169" y="2346"/>
                  </a:lnTo>
                  <a:lnTo>
                    <a:pt x="5165" y="2347"/>
                  </a:lnTo>
                  <a:lnTo>
                    <a:pt x="5162" y="2347"/>
                  </a:lnTo>
                  <a:lnTo>
                    <a:pt x="5159" y="2346"/>
                  </a:lnTo>
                  <a:lnTo>
                    <a:pt x="5161" y="2348"/>
                  </a:lnTo>
                  <a:lnTo>
                    <a:pt x="5164" y="2348"/>
                  </a:lnTo>
                  <a:lnTo>
                    <a:pt x="5169" y="2348"/>
                  </a:lnTo>
                  <a:lnTo>
                    <a:pt x="5172" y="2348"/>
                  </a:lnTo>
                  <a:lnTo>
                    <a:pt x="5174" y="2347"/>
                  </a:lnTo>
                  <a:lnTo>
                    <a:pt x="5174" y="2346"/>
                  </a:lnTo>
                  <a:lnTo>
                    <a:pt x="5173" y="2345"/>
                  </a:lnTo>
                  <a:close/>
                  <a:moveTo>
                    <a:pt x="4850" y="2423"/>
                  </a:moveTo>
                  <a:lnTo>
                    <a:pt x="4850" y="2422"/>
                  </a:lnTo>
                  <a:lnTo>
                    <a:pt x="4849" y="2422"/>
                  </a:lnTo>
                  <a:lnTo>
                    <a:pt x="4848" y="2422"/>
                  </a:lnTo>
                  <a:lnTo>
                    <a:pt x="4847" y="2424"/>
                  </a:lnTo>
                  <a:lnTo>
                    <a:pt x="4847" y="2425"/>
                  </a:lnTo>
                  <a:lnTo>
                    <a:pt x="4846" y="2426"/>
                  </a:lnTo>
                  <a:lnTo>
                    <a:pt x="4842" y="2432"/>
                  </a:lnTo>
                  <a:lnTo>
                    <a:pt x="4839" y="2434"/>
                  </a:lnTo>
                  <a:lnTo>
                    <a:pt x="4835" y="2439"/>
                  </a:lnTo>
                  <a:lnTo>
                    <a:pt x="4833" y="2439"/>
                  </a:lnTo>
                  <a:lnTo>
                    <a:pt x="4832" y="2436"/>
                  </a:lnTo>
                  <a:lnTo>
                    <a:pt x="4830" y="2435"/>
                  </a:lnTo>
                  <a:lnTo>
                    <a:pt x="4828" y="2435"/>
                  </a:lnTo>
                  <a:lnTo>
                    <a:pt x="4826" y="2436"/>
                  </a:lnTo>
                  <a:lnTo>
                    <a:pt x="4826" y="2437"/>
                  </a:lnTo>
                  <a:lnTo>
                    <a:pt x="4827" y="2437"/>
                  </a:lnTo>
                  <a:lnTo>
                    <a:pt x="4829" y="2437"/>
                  </a:lnTo>
                  <a:lnTo>
                    <a:pt x="4830" y="2437"/>
                  </a:lnTo>
                  <a:lnTo>
                    <a:pt x="4830" y="2438"/>
                  </a:lnTo>
                  <a:lnTo>
                    <a:pt x="4829" y="2439"/>
                  </a:lnTo>
                  <a:lnTo>
                    <a:pt x="4829" y="2440"/>
                  </a:lnTo>
                  <a:lnTo>
                    <a:pt x="4829" y="2440"/>
                  </a:lnTo>
                  <a:lnTo>
                    <a:pt x="4828" y="2441"/>
                  </a:lnTo>
                  <a:lnTo>
                    <a:pt x="4829" y="2441"/>
                  </a:lnTo>
                  <a:lnTo>
                    <a:pt x="4831" y="2441"/>
                  </a:lnTo>
                  <a:lnTo>
                    <a:pt x="4831" y="2441"/>
                  </a:lnTo>
                  <a:lnTo>
                    <a:pt x="4830" y="2444"/>
                  </a:lnTo>
                  <a:lnTo>
                    <a:pt x="4827" y="2445"/>
                  </a:lnTo>
                  <a:lnTo>
                    <a:pt x="4825" y="2446"/>
                  </a:lnTo>
                  <a:lnTo>
                    <a:pt x="4834" y="2445"/>
                  </a:lnTo>
                  <a:lnTo>
                    <a:pt x="4836" y="2445"/>
                  </a:lnTo>
                  <a:lnTo>
                    <a:pt x="4839" y="2441"/>
                  </a:lnTo>
                  <a:lnTo>
                    <a:pt x="4842" y="2439"/>
                  </a:lnTo>
                  <a:lnTo>
                    <a:pt x="4850" y="2425"/>
                  </a:lnTo>
                  <a:lnTo>
                    <a:pt x="4850" y="2423"/>
                  </a:lnTo>
                  <a:close/>
                  <a:moveTo>
                    <a:pt x="6361" y="2527"/>
                  </a:moveTo>
                  <a:lnTo>
                    <a:pt x="6356" y="2520"/>
                  </a:lnTo>
                  <a:lnTo>
                    <a:pt x="6354" y="2519"/>
                  </a:lnTo>
                  <a:lnTo>
                    <a:pt x="6353" y="2518"/>
                  </a:lnTo>
                  <a:lnTo>
                    <a:pt x="6352" y="2517"/>
                  </a:lnTo>
                  <a:lnTo>
                    <a:pt x="6351" y="2515"/>
                  </a:lnTo>
                  <a:lnTo>
                    <a:pt x="6348" y="2511"/>
                  </a:lnTo>
                  <a:lnTo>
                    <a:pt x="6345" y="2509"/>
                  </a:lnTo>
                  <a:lnTo>
                    <a:pt x="6341" y="2508"/>
                  </a:lnTo>
                  <a:lnTo>
                    <a:pt x="6339" y="2505"/>
                  </a:lnTo>
                  <a:lnTo>
                    <a:pt x="6337" y="2505"/>
                  </a:lnTo>
                  <a:lnTo>
                    <a:pt x="6335" y="2506"/>
                  </a:lnTo>
                  <a:lnTo>
                    <a:pt x="6334" y="2506"/>
                  </a:lnTo>
                  <a:lnTo>
                    <a:pt x="6333" y="2503"/>
                  </a:lnTo>
                  <a:lnTo>
                    <a:pt x="6331" y="2501"/>
                  </a:lnTo>
                  <a:lnTo>
                    <a:pt x="6330" y="2500"/>
                  </a:lnTo>
                  <a:lnTo>
                    <a:pt x="6328" y="2499"/>
                  </a:lnTo>
                  <a:lnTo>
                    <a:pt x="6327" y="2500"/>
                  </a:lnTo>
                  <a:lnTo>
                    <a:pt x="6327" y="2505"/>
                  </a:lnTo>
                  <a:lnTo>
                    <a:pt x="6329" y="2509"/>
                  </a:lnTo>
                  <a:lnTo>
                    <a:pt x="6335" y="2522"/>
                  </a:lnTo>
                  <a:lnTo>
                    <a:pt x="6337" y="2526"/>
                  </a:lnTo>
                  <a:lnTo>
                    <a:pt x="6339" y="2529"/>
                  </a:lnTo>
                  <a:lnTo>
                    <a:pt x="6341" y="2530"/>
                  </a:lnTo>
                  <a:lnTo>
                    <a:pt x="6345" y="2529"/>
                  </a:lnTo>
                  <a:lnTo>
                    <a:pt x="6345" y="2531"/>
                  </a:lnTo>
                  <a:lnTo>
                    <a:pt x="6344" y="2535"/>
                  </a:lnTo>
                  <a:lnTo>
                    <a:pt x="6344" y="2540"/>
                  </a:lnTo>
                  <a:lnTo>
                    <a:pt x="6345" y="2541"/>
                  </a:lnTo>
                  <a:lnTo>
                    <a:pt x="6348" y="2542"/>
                  </a:lnTo>
                  <a:lnTo>
                    <a:pt x="6350" y="2543"/>
                  </a:lnTo>
                  <a:lnTo>
                    <a:pt x="6353" y="2544"/>
                  </a:lnTo>
                  <a:lnTo>
                    <a:pt x="6354" y="2545"/>
                  </a:lnTo>
                  <a:lnTo>
                    <a:pt x="6357" y="2549"/>
                  </a:lnTo>
                  <a:lnTo>
                    <a:pt x="6363" y="2556"/>
                  </a:lnTo>
                  <a:lnTo>
                    <a:pt x="6365" y="2556"/>
                  </a:lnTo>
                  <a:lnTo>
                    <a:pt x="6364" y="2551"/>
                  </a:lnTo>
                  <a:lnTo>
                    <a:pt x="6364" y="2548"/>
                  </a:lnTo>
                  <a:lnTo>
                    <a:pt x="6362" y="2545"/>
                  </a:lnTo>
                  <a:lnTo>
                    <a:pt x="6362" y="2543"/>
                  </a:lnTo>
                  <a:lnTo>
                    <a:pt x="6362" y="2542"/>
                  </a:lnTo>
                  <a:lnTo>
                    <a:pt x="6364" y="2539"/>
                  </a:lnTo>
                  <a:lnTo>
                    <a:pt x="6365" y="2538"/>
                  </a:lnTo>
                  <a:lnTo>
                    <a:pt x="6366" y="2540"/>
                  </a:lnTo>
                  <a:lnTo>
                    <a:pt x="6366" y="2542"/>
                  </a:lnTo>
                  <a:lnTo>
                    <a:pt x="6365" y="2543"/>
                  </a:lnTo>
                  <a:lnTo>
                    <a:pt x="6365" y="2545"/>
                  </a:lnTo>
                  <a:lnTo>
                    <a:pt x="6365" y="2547"/>
                  </a:lnTo>
                  <a:lnTo>
                    <a:pt x="6365" y="2548"/>
                  </a:lnTo>
                  <a:lnTo>
                    <a:pt x="6367" y="2550"/>
                  </a:lnTo>
                  <a:lnTo>
                    <a:pt x="6368" y="2552"/>
                  </a:lnTo>
                  <a:lnTo>
                    <a:pt x="6369" y="2554"/>
                  </a:lnTo>
                  <a:lnTo>
                    <a:pt x="6368" y="2558"/>
                  </a:lnTo>
                  <a:lnTo>
                    <a:pt x="6365" y="2564"/>
                  </a:lnTo>
                  <a:lnTo>
                    <a:pt x="6365" y="2568"/>
                  </a:lnTo>
                  <a:lnTo>
                    <a:pt x="6367" y="2572"/>
                  </a:lnTo>
                  <a:lnTo>
                    <a:pt x="6370" y="2575"/>
                  </a:lnTo>
                  <a:lnTo>
                    <a:pt x="6373" y="2577"/>
                  </a:lnTo>
                  <a:lnTo>
                    <a:pt x="6376" y="2580"/>
                  </a:lnTo>
                  <a:lnTo>
                    <a:pt x="6375" y="2582"/>
                  </a:lnTo>
                  <a:lnTo>
                    <a:pt x="6375" y="2584"/>
                  </a:lnTo>
                  <a:lnTo>
                    <a:pt x="6378" y="2587"/>
                  </a:lnTo>
                  <a:lnTo>
                    <a:pt x="6385" y="2598"/>
                  </a:lnTo>
                  <a:lnTo>
                    <a:pt x="6388" y="2607"/>
                  </a:lnTo>
                  <a:lnTo>
                    <a:pt x="6392" y="2615"/>
                  </a:lnTo>
                  <a:lnTo>
                    <a:pt x="6394" y="2619"/>
                  </a:lnTo>
                  <a:lnTo>
                    <a:pt x="6395" y="2624"/>
                  </a:lnTo>
                  <a:lnTo>
                    <a:pt x="6395" y="2627"/>
                  </a:lnTo>
                  <a:lnTo>
                    <a:pt x="6395" y="2628"/>
                  </a:lnTo>
                  <a:lnTo>
                    <a:pt x="6395" y="2629"/>
                  </a:lnTo>
                  <a:lnTo>
                    <a:pt x="6398" y="2636"/>
                  </a:lnTo>
                  <a:lnTo>
                    <a:pt x="6399" y="2637"/>
                  </a:lnTo>
                  <a:lnTo>
                    <a:pt x="6403" y="2641"/>
                  </a:lnTo>
                  <a:lnTo>
                    <a:pt x="6404" y="2643"/>
                  </a:lnTo>
                  <a:lnTo>
                    <a:pt x="6406" y="2650"/>
                  </a:lnTo>
                  <a:lnTo>
                    <a:pt x="6408" y="2654"/>
                  </a:lnTo>
                  <a:lnTo>
                    <a:pt x="6411" y="2658"/>
                  </a:lnTo>
                  <a:lnTo>
                    <a:pt x="6413" y="2661"/>
                  </a:lnTo>
                  <a:lnTo>
                    <a:pt x="6416" y="2662"/>
                  </a:lnTo>
                  <a:lnTo>
                    <a:pt x="6418" y="2664"/>
                  </a:lnTo>
                  <a:lnTo>
                    <a:pt x="6424" y="2671"/>
                  </a:lnTo>
                  <a:lnTo>
                    <a:pt x="6426" y="2673"/>
                  </a:lnTo>
                  <a:lnTo>
                    <a:pt x="6429" y="2672"/>
                  </a:lnTo>
                  <a:lnTo>
                    <a:pt x="6433" y="2666"/>
                  </a:lnTo>
                  <a:lnTo>
                    <a:pt x="6444" y="2658"/>
                  </a:lnTo>
                  <a:lnTo>
                    <a:pt x="6447" y="2659"/>
                  </a:lnTo>
                  <a:lnTo>
                    <a:pt x="6443" y="2665"/>
                  </a:lnTo>
                  <a:lnTo>
                    <a:pt x="6439" y="2667"/>
                  </a:lnTo>
                  <a:lnTo>
                    <a:pt x="6436" y="2671"/>
                  </a:lnTo>
                  <a:lnTo>
                    <a:pt x="6434" y="2673"/>
                  </a:lnTo>
                  <a:lnTo>
                    <a:pt x="6433" y="2675"/>
                  </a:lnTo>
                  <a:lnTo>
                    <a:pt x="6432" y="2676"/>
                  </a:lnTo>
                  <a:lnTo>
                    <a:pt x="6431" y="2676"/>
                  </a:lnTo>
                  <a:lnTo>
                    <a:pt x="6428" y="2676"/>
                  </a:lnTo>
                  <a:lnTo>
                    <a:pt x="6427" y="2676"/>
                  </a:lnTo>
                  <a:lnTo>
                    <a:pt x="6427" y="2677"/>
                  </a:lnTo>
                  <a:lnTo>
                    <a:pt x="6428" y="2680"/>
                  </a:lnTo>
                  <a:lnTo>
                    <a:pt x="6430" y="2682"/>
                  </a:lnTo>
                  <a:lnTo>
                    <a:pt x="6432" y="2682"/>
                  </a:lnTo>
                  <a:lnTo>
                    <a:pt x="6433" y="2683"/>
                  </a:lnTo>
                  <a:lnTo>
                    <a:pt x="6439" y="2688"/>
                  </a:lnTo>
                  <a:lnTo>
                    <a:pt x="6443" y="2693"/>
                  </a:lnTo>
                  <a:lnTo>
                    <a:pt x="6444" y="2694"/>
                  </a:lnTo>
                  <a:lnTo>
                    <a:pt x="6450" y="2694"/>
                  </a:lnTo>
                  <a:lnTo>
                    <a:pt x="6458" y="2689"/>
                  </a:lnTo>
                  <a:lnTo>
                    <a:pt x="6462" y="2689"/>
                  </a:lnTo>
                  <a:lnTo>
                    <a:pt x="6461" y="2691"/>
                  </a:lnTo>
                  <a:lnTo>
                    <a:pt x="6460" y="2693"/>
                  </a:lnTo>
                  <a:lnTo>
                    <a:pt x="6458" y="2694"/>
                  </a:lnTo>
                  <a:lnTo>
                    <a:pt x="6456" y="2695"/>
                  </a:lnTo>
                  <a:lnTo>
                    <a:pt x="6457" y="2696"/>
                  </a:lnTo>
                  <a:lnTo>
                    <a:pt x="6461" y="2698"/>
                  </a:lnTo>
                  <a:lnTo>
                    <a:pt x="6464" y="2699"/>
                  </a:lnTo>
                  <a:lnTo>
                    <a:pt x="6465" y="2702"/>
                  </a:lnTo>
                  <a:lnTo>
                    <a:pt x="6462" y="2702"/>
                  </a:lnTo>
                  <a:lnTo>
                    <a:pt x="6453" y="2699"/>
                  </a:lnTo>
                  <a:lnTo>
                    <a:pt x="6440" y="2698"/>
                  </a:lnTo>
                  <a:lnTo>
                    <a:pt x="6439" y="2695"/>
                  </a:lnTo>
                  <a:lnTo>
                    <a:pt x="6437" y="2694"/>
                  </a:lnTo>
                  <a:lnTo>
                    <a:pt x="6435" y="2695"/>
                  </a:lnTo>
                  <a:lnTo>
                    <a:pt x="6434" y="2696"/>
                  </a:lnTo>
                  <a:lnTo>
                    <a:pt x="6434" y="2699"/>
                  </a:lnTo>
                  <a:lnTo>
                    <a:pt x="6436" y="2704"/>
                  </a:lnTo>
                  <a:lnTo>
                    <a:pt x="6436" y="2706"/>
                  </a:lnTo>
                  <a:lnTo>
                    <a:pt x="6439" y="2707"/>
                  </a:lnTo>
                  <a:lnTo>
                    <a:pt x="6441" y="2707"/>
                  </a:lnTo>
                  <a:lnTo>
                    <a:pt x="6444" y="2706"/>
                  </a:lnTo>
                  <a:lnTo>
                    <a:pt x="6445" y="2707"/>
                  </a:lnTo>
                  <a:lnTo>
                    <a:pt x="6449" y="2709"/>
                  </a:lnTo>
                  <a:lnTo>
                    <a:pt x="6450" y="2711"/>
                  </a:lnTo>
                  <a:lnTo>
                    <a:pt x="6444" y="2713"/>
                  </a:lnTo>
                  <a:lnTo>
                    <a:pt x="6441" y="2716"/>
                  </a:lnTo>
                  <a:lnTo>
                    <a:pt x="6440" y="2720"/>
                  </a:lnTo>
                  <a:lnTo>
                    <a:pt x="6439" y="2724"/>
                  </a:lnTo>
                  <a:lnTo>
                    <a:pt x="6440" y="2725"/>
                  </a:lnTo>
                  <a:lnTo>
                    <a:pt x="6441" y="2727"/>
                  </a:lnTo>
                  <a:lnTo>
                    <a:pt x="6444" y="2728"/>
                  </a:lnTo>
                  <a:lnTo>
                    <a:pt x="6446" y="2729"/>
                  </a:lnTo>
                  <a:lnTo>
                    <a:pt x="6450" y="2728"/>
                  </a:lnTo>
                  <a:lnTo>
                    <a:pt x="6449" y="2733"/>
                  </a:lnTo>
                  <a:lnTo>
                    <a:pt x="6445" y="2734"/>
                  </a:lnTo>
                  <a:lnTo>
                    <a:pt x="6437" y="2733"/>
                  </a:lnTo>
                  <a:lnTo>
                    <a:pt x="6436" y="2735"/>
                  </a:lnTo>
                  <a:lnTo>
                    <a:pt x="6437" y="2738"/>
                  </a:lnTo>
                  <a:lnTo>
                    <a:pt x="6438" y="2741"/>
                  </a:lnTo>
                  <a:lnTo>
                    <a:pt x="6440" y="2743"/>
                  </a:lnTo>
                  <a:lnTo>
                    <a:pt x="6441" y="2744"/>
                  </a:lnTo>
                  <a:lnTo>
                    <a:pt x="6447" y="2748"/>
                  </a:lnTo>
                  <a:lnTo>
                    <a:pt x="6446" y="2751"/>
                  </a:lnTo>
                  <a:lnTo>
                    <a:pt x="6445" y="2754"/>
                  </a:lnTo>
                  <a:lnTo>
                    <a:pt x="6444" y="2758"/>
                  </a:lnTo>
                  <a:lnTo>
                    <a:pt x="6450" y="2766"/>
                  </a:lnTo>
                  <a:lnTo>
                    <a:pt x="6451" y="2770"/>
                  </a:lnTo>
                  <a:lnTo>
                    <a:pt x="6452" y="2779"/>
                  </a:lnTo>
                  <a:lnTo>
                    <a:pt x="6455" y="2773"/>
                  </a:lnTo>
                  <a:lnTo>
                    <a:pt x="6457" y="2772"/>
                  </a:lnTo>
                  <a:lnTo>
                    <a:pt x="6463" y="2771"/>
                  </a:lnTo>
                  <a:lnTo>
                    <a:pt x="6465" y="2770"/>
                  </a:lnTo>
                  <a:lnTo>
                    <a:pt x="6466" y="2768"/>
                  </a:lnTo>
                  <a:lnTo>
                    <a:pt x="6468" y="2762"/>
                  </a:lnTo>
                  <a:lnTo>
                    <a:pt x="6472" y="2760"/>
                  </a:lnTo>
                  <a:lnTo>
                    <a:pt x="6476" y="2754"/>
                  </a:lnTo>
                  <a:lnTo>
                    <a:pt x="6476" y="2753"/>
                  </a:lnTo>
                  <a:lnTo>
                    <a:pt x="6475" y="2753"/>
                  </a:lnTo>
                  <a:lnTo>
                    <a:pt x="6474" y="2753"/>
                  </a:lnTo>
                  <a:lnTo>
                    <a:pt x="6472" y="2752"/>
                  </a:lnTo>
                  <a:lnTo>
                    <a:pt x="6471" y="2751"/>
                  </a:lnTo>
                  <a:lnTo>
                    <a:pt x="6472" y="2750"/>
                  </a:lnTo>
                  <a:lnTo>
                    <a:pt x="6473" y="2749"/>
                  </a:lnTo>
                  <a:lnTo>
                    <a:pt x="6473" y="2747"/>
                  </a:lnTo>
                  <a:lnTo>
                    <a:pt x="6472" y="2745"/>
                  </a:lnTo>
                  <a:lnTo>
                    <a:pt x="6475" y="2746"/>
                  </a:lnTo>
                  <a:lnTo>
                    <a:pt x="6477" y="2746"/>
                  </a:lnTo>
                  <a:lnTo>
                    <a:pt x="6478" y="2746"/>
                  </a:lnTo>
                  <a:lnTo>
                    <a:pt x="6477" y="2744"/>
                  </a:lnTo>
                  <a:lnTo>
                    <a:pt x="6476" y="2743"/>
                  </a:lnTo>
                  <a:lnTo>
                    <a:pt x="6478" y="2742"/>
                  </a:lnTo>
                  <a:lnTo>
                    <a:pt x="6481" y="2741"/>
                  </a:lnTo>
                  <a:lnTo>
                    <a:pt x="6482" y="2740"/>
                  </a:lnTo>
                  <a:lnTo>
                    <a:pt x="6479" y="2736"/>
                  </a:lnTo>
                  <a:lnTo>
                    <a:pt x="6481" y="2733"/>
                  </a:lnTo>
                  <a:lnTo>
                    <a:pt x="6482" y="2732"/>
                  </a:lnTo>
                  <a:lnTo>
                    <a:pt x="6482" y="2730"/>
                  </a:lnTo>
                  <a:lnTo>
                    <a:pt x="6483" y="2731"/>
                  </a:lnTo>
                  <a:lnTo>
                    <a:pt x="6485" y="2731"/>
                  </a:lnTo>
                  <a:lnTo>
                    <a:pt x="6486" y="2731"/>
                  </a:lnTo>
                  <a:lnTo>
                    <a:pt x="6488" y="2730"/>
                  </a:lnTo>
                  <a:lnTo>
                    <a:pt x="6489" y="2728"/>
                  </a:lnTo>
                  <a:lnTo>
                    <a:pt x="6490" y="2726"/>
                  </a:lnTo>
                  <a:lnTo>
                    <a:pt x="6491" y="2723"/>
                  </a:lnTo>
                  <a:lnTo>
                    <a:pt x="6491" y="2720"/>
                  </a:lnTo>
                  <a:lnTo>
                    <a:pt x="6490" y="2712"/>
                  </a:lnTo>
                  <a:lnTo>
                    <a:pt x="6490" y="2709"/>
                  </a:lnTo>
                  <a:lnTo>
                    <a:pt x="6492" y="2709"/>
                  </a:lnTo>
                  <a:lnTo>
                    <a:pt x="6494" y="2710"/>
                  </a:lnTo>
                  <a:lnTo>
                    <a:pt x="6496" y="2710"/>
                  </a:lnTo>
                  <a:lnTo>
                    <a:pt x="6495" y="2705"/>
                  </a:lnTo>
                  <a:lnTo>
                    <a:pt x="6491" y="2701"/>
                  </a:lnTo>
                  <a:lnTo>
                    <a:pt x="6489" y="2700"/>
                  </a:lnTo>
                  <a:lnTo>
                    <a:pt x="6487" y="2703"/>
                  </a:lnTo>
                  <a:lnTo>
                    <a:pt x="6486" y="2702"/>
                  </a:lnTo>
                  <a:lnTo>
                    <a:pt x="6485" y="2700"/>
                  </a:lnTo>
                  <a:lnTo>
                    <a:pt x="6486" y="2697"/>
                  </a:lnTo>
                  <a:lnTo>
                    <a:pt x="6483" y="2692"/>
                  </a:lnTo>
                  <a:lnTo>
                    <a:pt x="6477" y="2686"/>
                  </a:lnTo>
                  <a:lnTo>
                    <a:pt x="6479" y="2685"/>
                  </a:lnTo>
                  <a:lnTo>
                    <a:pt x="6482" y="2687"/>
                  </a:lnTo>
                  <a:lnTo>
                    <a:pt x="6485" y="2689"/>
                  </a:lnTo>
                  <a:lnTo>
                    <a:pt x="6487" y="2690"/>
                  </a:lnTo>
                  <a:lnTo>
                    <a:pt x="6488" y="2692"/>
                  </a:lnTo>
                  <a:lnTo>
                    <a:pt x="6489" y="2695"/>
                  </a:lnTo>
                  <a:lnTo>
                    <a:pt x="6490" y="2696"/>
                  </a:lnTo>
                  <a:lnTo>
                    <a:pt x="6492" y="2695"/>
                  </a:lnTo>
                  <a:lnTo>
                    <a:pt x="6491" y="2693"/>
                  </a:lnTo>
                  <a:lnTo>
                    <a:pt x="6490" y="2691"/>
                  </a:lnTo>
                  <a:lnTo>
                    <a:pt x="6490" y="2689"/>
                  </a:lnTo>
                  <a:lnTo>
                    <a:pt x="6491" y="2688"/>
                  </a:lnTo>
                  <a:lnTo>
                    <a:pt x="6492" y="2689"/>
                  </a:lnTo>
                  <a:lnTo>
                    <a:pt x="6492" y="2690"/>
                  </a:lnTo>
                  <a:lnTo>
                    <a:pt x="6494" y="2691"/>
                  </a:lnTo>
                  <a:lnTo>
                    <a:pt x="6504" y="2695"/>
                  </a:lnTo>
                  <a:lnTo>
                    <a:pt x="6507" y="2695"/>
                  </a:lnTo>
                  <a:lnTo>
                    <a:pt x="6508" y="2694"/>
                  </a:lnTo>
                  <a:lnTo>
                    <a:pt x="6509" y="2688"/>
                  </a:lnTo>
                  <a:lnTo>
                    <a:pt x="6510" y="2685"/>
                  </a:lnTo>
                  <a:lnTo>
                    <a:pt x="6513" y="2684"/>
                  </a:lnTo>
                  <a:lnTo>
                    <a:pt x="6514" y="2682"/>
                  </a:lnTo>
                  <a:lnTo>
                    <a:pt x="6512" y="2678"/>
                  </a:lnTo>
                  <a:lnTo>
                    <a:pt x="6511" y="2674"/>
                  </a:lnTo>
                  <a:lnTo>
                    <a:pt x="6509" y="2672"/>
                  </a:lnTo>
                  <a:lnTo>
                    <a:pt x="6509" y="2672"/>
                  </a:lnTo>
                  <a:lnTo>
                    <a:pt x="6507" y="2668"/>
                  </a:lnTo>
                  <a:lnTo>
                    <a:pt x="6506" y="2668"/>
                  </a:lnTo>
                  <a:lnTo>
                    <a:pt x="6505" y="2666"/>
                  </a:lnTo>
                  <a:lnTo>
                    <a:pt x="6504" y="2666"/>
                  </a:lnTo>
                  <a:lnTo>
                    <a:pt x="6503" y="2668"/>
                  </a:lnTo>
                  <a:lnTo>
                    <a:pt x="6503" y="2668"/>
                  </a:lnTo>
                  <a:lnTo>
                    <a:pt x="6501" y="2670"/>
                  </a:lnTo>
                  <a:lnTo>
                    <a:pt x="6497" y="2674"/>
                  </a:lnTo>
                  <a:lnTo>
                    <a:pt x="6495" y="2674"/>
                  </a:lnTo>
                  <a:lnTo>
                    <a:pt x="6495" y="2666"/>
                  </a:lnTo>
                  <a:lnTo>
                    <a:pt x="6491" y="2665"/>
                  </a:lnTo>
                  <a:lnTo>
                    <a:pt x="6484" y="2667"/>
                  </a:lnTo>
                  <a:lnTo>
                    <a:pt x="6480" y="2665"/>
                  </a:lnTo>
                  <a:lnTo>
                    <a:pt x="6486" y="2663"/>
                  </a:lnTo>
                  <a:lnTo>
                    <a:pt x="6485" y="2661"/>
                  </a:lnTo>
                  <a:lnTo>
                    <a:pt x="6484" y="2661"/>
                  </a:lnTo>
                  <a:lnTo>
                    <a:pt x="6483" y="2661"/>
                  </a:lnTo>
                  <a:lnTo>
                    <a:pt x="6480" y="2660"/>
                  </a:lnTo>
                  <a:lnTo>
                    <a:pt x="6480" y="2657"/>
                  </a:lnTo>
                  <a:lnTo>
                    <a:pt x="6481" y="2656"/>
                  </a:lnTo>
                  <a:lnTo>
                    <a:pt x="6483" y="2658"/>
                  </a:lnTo>
                  <a:lnTo>
                    <a:pt x="6485" y="2659"/>
                  </a:lnTo>
                  <a:lnTo>
                    <a:pt x="6494" y="2659"/>
                  </a:lnTo>
                  <a:lnTo>
                    <a:pt x="6498" y="2660"/>
                  </a:lnTo>
                  <a:lnTo>
                    <a:pt x="6500" y="2660"/>
                  </a:lnTo>
                  <a:lnTo>
                    <a:pt x="6500" y="2658"/>
                  </a:lnTo>
                  <a:lnTo>
                    <a:pt x="6499" y="2656"/>
                  </a:lnTo>
                  <a:lnTo>
                    <a:pt x="6498" y="2656"/>
                  </a:lnTo>
                  <a:lnTo>
                    <a:pt x="6499" y="2655"/>
                  </a:lnTo>
                  <a:lnTo>
                    <a:pt x="6500" y="2655"/>
                  </a:lnTo>
                  <a:lnTo>
                    <a:pt x="6501" y="2655"/>
                  </a:lnTo>
                  <a:lnTo>
                    <a:pt x="6502" y="2655"/>
                  </a:lnTo>
                  <a:lnTo>
                    <a:pt x="6504" y="2656"/>
                  </a:lnTo>
                  <a:lnTo>
                    <a:pt x="6506" y="2659"/>
                  </a:lnTo>
                  <a:lnTo>
                    <a:pt x="6508" y="2660"/>
                  </a:lnTo>
                  <a:lnTo>
                    <a:pt x="6509" y="2658"/>
                  </a:lnTo>
                  <a:lnTo>
                    <a:pt x="6507" y="2656"/>
                  </a:lnTo>
                  <a:lnTo>
                    <a:pt x="6500" y="2651"/>
                  </a:lnTo>
                  <a:lnTo>
                    <a:pt x="6495" y="2644"/>
                  </a:lnTo>
                  <a:lnTo>
                    <a:pt x="6494" y="2642"/>
                  </a:lnTo>
                  <a:lnTo>
                    <a:pt x="6491" y="2635"/>
                  </a:lnTo>
                  <a:lnTo>
                    <a:pt x="6489" y="2630"/>
                  </a:lnTo>
                  <a:lnTo>
                    <a:pt x="6486" y="2628"/>
                  </a:lnTo>
                  <a:lnTo>
                    <a:pt x="6484" y="2628"/>
                  </a:lnTo>
                  <a:lnTo>
                    <a:pt x="6481" y="2626"/>
                  </a:lnTo>
                  <a:lnTo>
                    <a:pt x="6478" y="2625"/>
                  </a:lnTo>
                  <a:lnTo>
                    <a:pt x="6472" y="2627"/>
                  </a:lnTo>
                  <a:lnTo>
                    <a:pt x="6470" y="2626"/>
                  </a:lnTo>
                  <a:lnTo>
                    <a:pt x="6472" y="2622"/>
                  </a:lnTo>
                  <a:lnTo>
                    <a:pt x="6472" y="2620"/>
                  </a:lnTo>
                  <a:lnTo>
                    <a:pt x="6470" y="2618"/>
                  </a:lnTo>
                  <a:lnTo>
                    <a:pt x="6445" y="2593"/>
                  </a:lnTo>
                  <a:lnTo>
                    <a:pt x="6439" y="2591"/>
                  </a:lnTo>
                  <a:lnTo>
                    <a:pt x="6438" y="2598"/>
                  </a:lnTo>
                  <a:lnTo>
                    <a:pt x="6436" y="2596"/>
                  </a:lnTo>
                  <a:lnTo>
                    <a:pt x="6435" y="2593"/>
                  </a:lnTo>
                  <a:lnTo>
                    <a:pt x="6435" y="2589"/>
                  </a:lnTo>
                  <a:lnTo>
                    <a:pt x="6435" y="2585"/>
                  </a:lnTo>
                  <a:lnTo>
                    <a:pt x="6433" y="2582"/>
                  </a:lnTo>
                  <a:lnTo>
                    <a:pt x="6430" y="2576"/>
                  </a:lnTo>
                  <a:lnTo>
                    <a:pt x="6429" y="2574"/>
                  </a:lnTo>
                  <a:lnTo>
                    <a:pt x="6424" y="2568"/>
                  </a:lnTo>
                  <a:lnTo>
                    <a:pt x="6423" y="2564"/>
                  </a:lnTo>
                  <a:lnTo>
                    <a:pt x="6425" y="2564"/>
                  </a:lnTo>
                  <a:lnTo>
                    <a:pt x="6430" y="2567"/>
                  </a:lnTo>
                  <a:lnTo>
                    <a:pt x="6432" y="2567"/>
                  </a:lnTo>
                  <a:lnTo>
                    <a:pt x="6435" y="2567"/>
                  </a:lnTo>
                  <a:lnTo>
                    <a:pt x="6432" y="2562"/>
                  </a:lnTo>
                  <a:lnTo>
                    <a:pt x="6428" y="2560"/>
                  </a:lnTo>
                  <a:lnTo>
                    <a:pt x="6420" y="2557"/>
                  </a:lnTo>
                  <a:lnTo>
                    <a:pt x="6420" y="2556"/>
                  </a:lnTo>
                  <a:lnTo>
                    <a:pt x="6421" y="2555"/>
                  </a:lnTo>
                  <a:lnTo>
                    <a:pt x="6423" y="2555"/>
                  </a:lnTo>
                  <a:lnTo>
                    <a:pt x="6427" y="2556"/>
                  </a:lnTo>
                  <a:lnTo>
                    <a:pt x="6425" y="2553"/>
                  </a:lnTo>
                  <a:lnTo>
                    <a:pt x="6423" y="2550"/>
                  </a:lnTo>
                  <a:lnTo>
                    <a:pt x="6421" y="2547"/>
                  </a:lnTo>
                  <a:lnTo>
                    <a:pt x="6419" y="2546"/>
                  </a:lnTo>
                  <a:lnTo>
                    <a:pt x="6418" y="2546"/>
                  </a:lnTo>
                  <a:lnTo>
                    <a:pt x="6417" y="2544"/>
                  </a:lnTo>
                  <a:lnTo>
                    <a:pt x="6417" y="2543"/>
                  </a:lnTo>
                  <a:lnTo>
                    <a:pt x="6419" y="2544"/>
                  </a:lnTo>
                  <a:lnTo>
                    <a:pt x="6420" y="2546"/>
                  </a:lnTo>
                  <a:lnTo>
                    <a:pt x="6422" y="2546"/>
                  </a:lnTo>
                  <a:lnTo>
                    <a:pt x="6423" y="2547"/>
                  </a:lnTo>
                  <a:lnTo>
                    <a:pt x="6424" y="2547"/>
                  </a:lnTo>
                  <a:lnTo>
                    <a:pt x="6428" y="2547"/>
                  </a:lnTo>
                  <a:lnTo>
                    <a:pt x="6433" y="2551"/>
                  </a:lnTo>
                  <a:lnTo>
                    <a:pt x="6437" y="2556"/>
                  </a:lnTo>
                  <a:lnTo>
                    <a:pt x="6441" y="2560"/>
                  </a:lnTo>
                  <a:lnTo>
                    <a:pt x="6435" y="2556"/>
                  </a:lnTo>
                  <a:lnTo>
                    <a:pt x="6432" y="2554"/>
                  </a:lnTo>
                  <a:lnTo>
                    <a:pt x="6430" y="2554"/>
                  </a:lnTo>
                  <a:lnTo>
                    <a:pt x="6430" y="2555"/>
                  </a:lnTo>
                  <a:lnTo>
                    <a:pt x="6438" y="2560"/>
                  </a:lnTo>
                  <a:lnTo>
                    <a:pt x="6441" y="2563"/>
                  </a:lnTo>
                  <a:lnTo>
                    <a:pt x="6444" y="2566"/>
                  </a:lnTo>
                  <a:lnTo>
                    <a:pt x="6447" y="2570"/>
                  </a:lnTo>
                  <a:lnTo>
                    <a:pt x="6452" y="2581"/>
                  </a:lnTo>
                  <a:lnTo>
                    <a:pt x="6455" y="2584"/>
                  </a:lnTo>
                  <a:lnTo>
                    <a:pt x="6457" y="2588"/>
                  </a:lnTo>
                  <a:lnTo>
                    <a:pt x="6460" y="2590"/>
                  </a:lnTo>
                  <a:lnTo>
                    <a:pt x="6466" y="2591"/>
                  </a:lnTo>
                  <a:lnTo>
                    <a:pt x="6468" y="2593"/>
                  </a:lnTo>
                  <a:lnTo>
                    <a:pt x="6473" y="2602"/>
                  </a:lnTo>
                  <a:lnTo>
                    <a:pt x="6474" y="2604"/>
                  </a:lnTo>
                  <a:lnTo>
                    <a:pt x="6475" y="2605"/>
                  </a:lnTo>
                  <a:lnTo>
                    <a:pt x="6476" y="2607"/>
                  </a:lnTo>
                  <a:lnTo>
                    <a:pt x="6477" y="2609"/>
                  </a:lnTo>
                  <a:lnTo>
                    <a:pt x="6478" y="2611"/>
                  </a:lnTo>
                  <a:lnTo>
                    <a:pt x="6480" y="2613"/>
                  </a:lnTo>
                  <a:lnTo>
                    <a:pt x="6481" y="2615"/>
                  </a:lnTo>
                  <a:lnTo>
                    <a:pt x="6494" y="2623"/>
                  </a:lnTo>
                  <a:lnTo>
                    <a:pt x="6497" y="2626"/>
                  </a:lnTo>
                  <a:lnTo>
                    <a:pt x="6500" y="2630"/>
                  </a:lnTo>
                  <a:lnTo>
                    <a:pt x="6503" y="2632"/>
                  </a:lnTo>
                  <a:lnTo>
                    <a:pt x="6506" y="2633"/>
                  </a:lnTo>
                  <a:lnTo>
                    <a:pt x="6507" y="2631"/>
                  </a:lnTo>
                  <a:lnTo>
                    <a:pt x="6504" y="2627"/>
                  </a:lnTo>
                  <a:lnTo>
                    <a:pt x="6495" y="2619"/>
                  </a:lnTo>
                  <a:lnTo>
                    <a:pt x="6492" y="2616"/>
                  </a:lnTo>
                  <a:lnTo>
                    <a:pt x="6490" y="2612"/>
                  </a:lnTo>
                  <a:lnTo>
                    <a:pt x="6488" y="2607"/>
                  </a:lnTo>
                  <a:lnTo>
                    <a:pt x="6487" y="2605"/>
                  </a:lnTo>
                  <a:lnTo>
                    <a:pt x="6485" y="2602"/>
                  </a:lnTo>
                  <a:lnTo>
                    <a:pt x="6484" y="2599"/>
                  </a:lnTo>
                  <a:lnTo>
                    <a:pt x="6483" y="2597"/>
                  </a:lnTo>
                  <a:lnTo>
                    <a:pt x="6483" y="2595"/>
                  </a:lnTo>
                  <a:lnTo>
                    <a:pt x="6482" y="2593"/>
                  </a:lnTo>
                  <a:lnTo>
                    <a:pt x="6482" y="2591"/>
                  </a:lnTo>
                  <a:lnTo>
                    <a:pt x="6478" y="2588"/>
                  </a:lnTo>
                  <a:lnTo>
                    <a:pt x="6472" y="2583"/>
                  </a:lnTo>
                  <a:lnTo>
                    <a:pt x="6467" y="2577"/>
                  </a:lnTo>
                  <a:lnTo>
                    <a:pt x="6461" y="2565"/>
                  </a:lnTo>
                  <a:lnTo>
                    <a:pt x="6456" y="2561"/>
                  </a:lnTo>
                  <a:lnTo>
                    <a:pt x="6448" y="2556"/>
                  </a:lnTo>
                  <a:lnTo>
                    <a:pt x="6446" y="2550"/>
                  </a:lnTo>
                  <a:lnTo>
                    <a:pt x="6434" y="2542"/>
                  </a:lnTo>
                  <a:lnTo>
                    <a:pt x="6431" y="2537"/>
                  </a:lnTo>
                  <a:lnTo>
                    <a:pt x="6429" y="2535"/>
                  </a:lnTo>
                  <a:lnTo>
                    <a:pt x="6427" y="2533"/>
                  </a:lnTo>
                  <a:lnTo>
                    <a:pt x="6429" y="2533"/>
                  </a:lnTo>
                  <a:lnTo>
                    <a:pt x="6431" y="2533"/>
                  </a:lnTo>
                  <a:lnTo>
                    <a:pt x="6431" y="2532"/>
                  </a:lnTo>
                  <a:lnTo>
                    <a:pt x="6431" y="2530"/>
                  </a:lnTo>
                  <a:lnTo>
                    <a:pt x="6429" y="2527"/>
                  </a:lnTo>
                  <a:lnTo>
                    <a:pt x="6427" y="2525"/>
                  </a:lnTo>
                  <a:lnTo>
                    <a:pt x="6426" y="2524"/>
                  </a:lnTo>
                  <a:lnTo>
                    <a:pt x="6412" y="2533"/>
                  </a:lnTo>
                  <a:lnTo>
                    <a:pt x="6408" y="2534"/>
                  </a:lnTo>
                  <a:lnTo>
                    <a:pt x="6405" y="2534"/>
                  </a:lnTo>
                  <a:lnTo>
                    <a:pt x="6397" y="2531"/>
                  </a:lnTo>
                  <a:lnTo>
                    <a:pt x="6394" y="2531"/>
                  </a:lnTo>
                  <a:lnTo>
                    <a:pt x="6385" y="2534"/>
                  </a:lnTo>
                  <a:lnTo>
                    <a:pt x="6385" y="2534"/>
                  </a:lnTo>
                  <a:lnTo>
                    <a:pt x="6385" y="2534"/>
                  </a:lnTo>
                  <a:lnTo>
                    <a:pt x="6380" y="2537"/>
                  </a:lnTo>
                  <a:lnTo>
                    <a:pt x="6371" y="2541"/>
                  </a:lnTo>
                  <a:lnTo>
                    <a:pt x="6370" y="2540"/>
                  </a:lnTo>
                  <a:lnTo>
                    <a:pt x="6367" y="2533"/>
                  </a:lnTo>
                  <a:lnTo>
                    <a:pt x="6365" y="2530"/>
                  </a:lnTo>
                  <a:lnTo>
                    <a:pt x="6364" y="2529"/>
                  </a:lnTo>
                  <a:lnTo>
                    <a:pt x="6363" y="2528"/>
                  </a:lnTo>
                  <a:lnTo>
                    <a:pt x="6361" y="2527"/>
                  </a:lnTo>
                  <a:close/>
                  <a:moveTo>
                    <a:pt x="5186" y="2345"/>
                  </a:moveTo>
                  <a:lnTo>
                    <a:pt x="5184" y="2344"/>
                  </a:lnTo>
                  <a:lnTo>
                    <a:pt x="5183" y="2344"/>
                  </a:lnTo>
                  <a:lnTo>
                    <a:pt x="5181" y="2344"/>
                  </a:lnTo>
                  <a:lnTo>
                    <a:pt x="5179" y="2343"/>
                  </a:lnTo>
                  <a:lnTo>
                    <a:pt x="5178" y="2344"/>
                  </a:lnTo>
                  <a:lnTo>
                    <a:pt x="5179" y="2345"/>
                  </a:lnTo>
                  <a:lnTo>
                    <a:pt x="5185" y="2346"/>
                  </a:lnTo>
                  <a:lnTo>
                    <a:pt x="5188" y="2346"/>
                  </a:lnTo>
                  <a:lnTo>
                    <a:pt x="5190" y="2346"/>
                  </a:lnTo>
                  <a:lnTo>
                    <a:pt x="5190" y="2345"/>
                  </a:lnTo>
                  <a:lnTo>
                    <a:pt x="5187" y="2345"/>
                  </a:lnTo>
                  <a:lnTo>
                    <a:pt x="5186" y="2345"/>
                  </a:lnTo>
                  <a:close/>
                  <a:moveTo>
                    <a:pt x="6570" y="2990"/>
                  </a:moveTo>
                  <a:lnTo>
                    <a:pt x="6565" y="2995"/>
                  </a:lnTo>
                  <a:lnTo>
                    <a:pt x="6562" y="2996"/>
                  </a:lnTo>
                  <a:lnTo>
                    <a:pt x="6562" y="2991"/>
                  </a:lnTo>
                  <a:lnTo>
                    <a:pt x="6560" y="2991"/>
                  </a:lnTo>
                  <a:lnTo>
                    <a:pt x="6556" y="2992"/>
                  </a:lnTo>
                  <a:lnTo>
                    <a:pt x="6552" y="2994"/>
                  </a:lnTo>
                  <a:lnTo>
                    <a:pt x="6551" y="2997"/>
                  </a:lnTo>
                  <a:lnTo>
                    <a:pt x="6554" y="3000"/>
                  </a:lnTo>
                  <a:lnTo>
                    <a:pt x="6561" y="3001"/>
                  </a:lnTo>
                  <a:lnTo>
                    <a:pt x="6563" y="3002"/>
                  </a:lnTo>
                  <a:lnTo>
                    <a:pt x="6558" y="3007"/>
                  </a:lnTo>
                  <a:lnTo>
                    <a:pt x="6557" y="3009"/>
                  </a:lnTo>
                  <a:lnTo>
                    <a:pt x="6559" y="3012"/>
                  </a:lnTo>
                  <a:lnTo>
                    <a:pt x="6565" y="3012"/>
                  </a:lnTo>
                  <a:lnTo>
                    <a:pt x="6567" y="3013"/>
                  </a:lnTo>
                  <a:lnTo>
                    <a:pt x="6568" y="3006"/>
                  </a:lnTo>
                  <a:lnTo>
                    <a:pt x="6571" y="3000"/>
                  </a:lnTo>
                  <a:lnTo>
                    <a:pt x="6575" y="2994"/>
                  </a:lnTo>
                  <a:lnTo>
                    <a:pt x="6579" y="2991"/>
                  </a:lnTo>
                  <a:lnTo>
                    <a:pt x="6579" y="2986"/>
                  </a:lnTo>
                  <a:lnTo>
                    <a:pt x="6576" y="2986"/>
                  </a:lnTo>
                  <a:lnTo>
                    <a:pt x="6570" y="2990"/>
                  </a:lnTo>
                  <a:close/>
                  <a:moveTo>
                    <a:pt x="6611" y="2859"/>
                  </a:moveTo>
                  <a:lnTo>
                    <a:pt x="6620" y="2852"/>
                  </a:lnTo>
                  <a:lnTo>
                    <a:pt x="6622" y="2850"/>
                  </a:lnTo>
                  <a:lnTo>
                    <a:pt x="6620" y="2848"/>
                  </a:lnTo>
                  <a:lnTo>
                    <a:pt x="6622" y="2847"/>
                  </a:lnTo>
                  <a:lnTo>
                    <a:pt x="6621" y="2845"/>
                  </a:lnTo>
                  <a:lnTo>
                    <a:pt x="6620" y="2844"/>
                  </a:lnTo>
                  <a:lnTo>
                    <a:pt x="6619" y="2843"/>
                  </a:lnTo>
                  <a:lnTo>
                    <a:pt x="6617" y="2842"/>
                  </a:lnTo>
                  <a:lnTo>
                    <a:pt x="6623" y="2840"/>
                  </a:lnTo>
                  <a:lnTo>
                    <a:pt x="6625" y="2840"/>
                  </a:lnTo>
                  <a:lnTo>
                    <a:pt x="6626" y="2842"/>
                  </a:lnTo>
                  <a:lnTo>
                    <a:pt x="6628" y="2843"/>
                  </a:lnTo>
                  <a:lnTo>
                    <a:pt x="6629" y="2845"/>
                  </a:lnTo>
                  <a:lnTo>
                    <a:pt x="6633" y="2844"/>
                  </a:lnTo>
                  <a:lnTo>
                    <a:pt x="6639" y="2841"/>
                  </a:lnTo>
                  <a:lnTo>
                    <a:pt x="6642" y="2841"/>
                  </a:lnTo>
                  <a:lnTo>
                    <a:pt x="6643" y="2842"/>
                  </a:lnTo>
                  <a:lnTo>
                    <a:pt x="6643" y="2842"/>
                  </a:lnTo>
                  <a:lnTo>
                    <a:pt x="6644" y="2843"/>
                  </a:lnTo>
                  <a:lnTo>
                    <a:pt x="6648" y="2843"/>
                  </a:lnTo>
                  <a:lnTo>
                    <a:pt x="6650" y="2842"/>
                  </a:lnTo>
                  <a:lnTo>
                    <a:pt x="6652" y="2841"/>
                  </a:lnTo>
                  <a:lnTo>
                    <a:pt x="6653" y="2840"/>
                  </a:lnTo>
                  <a:lnTo>
                    <a:pt x="6654" y="2837"/>
                  </a:lnTo>
                  <a:lnTo>
                    <a:pt x="6654" y="2833"/>
                  </a:lnTo>
                  <a:lnTo>
                    <a:pt x="6652" y="2829"/>
                  </a:lnTo>
                  <a:lnTo>
                    <a:pt x="6650" y="2825"/>
                  </a:lnTo>
                  <a:lnTo>
                    <a:pt x="6656" y="2823"/>
                  </a:lnTo>
                  <a:lnTo>
                    <a:pt x="6654" y="2821"/>
                  </a:lnTo>
                  <a:lnTo>
                    <a:pt x="6652" y="2815"/>
                  </a:lnTo>
                  <a:lnTo>
                    <a:pt x="6650" y="2813"/>
                  </a:lnTo>
                  <a:lnTo>
                    <a:pt x="6648" y="2812"/>
                  </a:lnTo>
                  <a:lnTo>
                    <a:pt x="6641" y="2811"/>
                  </a:lnTo>
                  <a:lnTo>
                    <a:pt x="6641" y="2810"/>
                  </a:lnTo>
                  <a:lnTo>
                    <a:pt x="6642" y="2809"/>
                  </a:lnTo>
                  <a:lnTo>
                    <a:pt x="6644" y="2809"/>
                  </a:lnTo>
                  <a:lnTo>
                    <a:pt x="6647" y="2810"/>
                  </a:lnTo>
                  <a:lnTo>
                    <a:pt x="6648" y="2810"/>
                  </a:lnTo>
                  <a:lnTo>
                    <a:pt x="6649" y="2808"/>
                  </a:lnTo>
                  <a:lnTo>
                    <a:pt x="6647" y="2806"/>
                  </a:lnTo>
                  <a:lnTo>
                    <a:pt x="6643" y="2805"/>
                  </a:lnTo>
                  <a:lnTo>
                    <a:pt x="6640" y="2804"/>
                  </a:lnTo>
                  <a:lnTo>
                    <a:pt x="6636" y="2805"/>
                  </a:lnTo>
                  <a:lnTo>
                    <a:pt x="6633" y="2804"/>
                  </a:lnTo>
                  <a:lnTo>
                    <a:pt x="6632" y="2805"/>
                  </a:lnTo>
                  <a:lnTo>
                    <a:pt x="6632" y="2806"/>
                  </a:lnTo>
                  <a:lnTo>
                    <a:pt x="6631" y="2808"/>
                  </a:lnTo>
                  <a:lnTo>
                    <a:pt x="6631" y="2808"/>
                  </a:lnTo>
                  <a:lnTo>
                    <a:pt x="6630" y="2805"/>
                  </a:lnTo>
                  <a:lnTo>
                    <a:pt x="6630" y="2803"/>
                  </a:lnTo>
                  <a:lnTo>
                    <a:pt x="6631" y="2800"/>
                  </a:lnTo>
                  <a:lnTo>
                    <a:pt x="6631" y="2798"/>
                  </a:lnTo>
                  <a:lnTo>
                    <a:pt x="6628" y="2791"/>
                  </a:lnTo>
                  <a:lnTo>
                    <a:pt x="6627" y="2787"/>
                  </a:lnTo>
                  <a:lnTo>
                    <a:pt x="6624" y="2786"/>
                  </a:lnTo>
                  <a:lnTo>
                    <a:pt x="6623" y="2786"/>
                  </a:lnTo>
                  <a:lnTo>
                    <a:pt x="6621" y="2789"/>
                  </a:lnTo>
                  <a:lnTo>
                    <a:pt x="6620" y="2791"/>
                  </a:lnTo>
                  <a:lnTo>
                    <a:pt x="6617" y="2789"/>
                  </a:lnTo>
                  <a:lnTo>
                    <a:pt x="6614" y="2787"/>
                  </a:lnTo>
                  <a:lnTo>
                    <a:pt x="6613" y="2784"/>
                  </a:lnTo>
                  <a:lnTo>
                    <a:pt x="6612" y="2782"/>
                  </a:lnTo>
                  <a:lnTo>
                    <a:pt x="6612" y="2780"/>
                  </a:lnTo>
                  <a:lnTo>
                    <a:pt x="6611" y="2777"/>
                  </a:lnTo>
                  <a:lnTo>
                    <a:pt x="6605" y="2771"/>
                  </a:lnTo>
                  <a:lnTo>
                    <a:pt x="6605" y="2770"/>
                  </a:lnTo>
                  <a:lnTo>
                    <a:pt x="6607" y="2770"/>
                  </a:lnTo>
                  <a:lnTo>
                    <a:pt x="6616" y="2774"/>
                  </a:lnTo>
                  <a:lnTo>
                    <a:pt x="6618" y="2774"/>
                  </a:lnTo>
                  <a:lnTo>
                    <a:pt x="6618" y="2772"/>
                  </a:lnTo>
                  <a:lnTo>
                    <a:pt x="6621" y="2773"/>
                  </a:lnTo>
                  <a:lnTo>
                    <a:pt x="6623" y="2776"/>
                  </a:lnTo>
                  <a:lnTo>
                    <a:pt x="6626" y="2779"/>
                  </a:lnTo>
                  <a:lnTo>
                    <a:pt x="6629" y="2785"/>
                  </a:lnTo>
                  <a:lnTo>
                    <a:pt x="6631" y="2788"/>
                  </a:lnTo>
                  <a:lnTo>
                    <a:pt x="6644" y="2798"/>
                  </a:lnTo>
                  <a:lnTo>
                    <a:pt x="6648" y="2800"/>
                  </a:lnTo>
                  <a:lnTo>
                    <a:pt x="6651" y="2800"/>
                  </a:lnTo>
                  <a:lnTo>
                    <a:pt x="6652" y="2801"/>
                  </a:lnTo>
                  <a:lnTo>
                    <a:pt x="6657" y="2805"/>
                  </a:lnTo>
                  <a:lnTo>
                    <a:pt x="6659" y="2805"/>
                  </a:lnTo>
                  <a:lnTo>
                    <a:pt x="6660" y="2805"/>
                  </a:lnTo>
                  <a:lnTo>
                    <a:pt x="6663" y="2803"/>
                  </a:lnTo>
                  <a:lnTo>
                    <a:pt x="6664" y="2802"/>
                  </a:lnTo>
                  <a:lnTo>
                    <a:pt x="6665" y="2799"/>
                  </a:lnTo>
                  <a:lnTo>
                    <a:pt x="6665" y="2795"/>
                  </a:lnTo>
                  <a:lnTo>
                    <a:pt x="6662" y="2788"/>
                  </a:lnTo>
                  <a:lnTo>
                    <a:pt x="6662" y="2787"/>
                  </a:lnTo>
                  <a:lnTo>
                    <a:pt x="6661" y="2786"/>
                  </a:lnTo>
                  <a:lnTo>
                    <a:pt x="6660" y="2785"/>
                  </a:lnTo>
                  <a:lnTo>
                    <a:pt x="6660" y="2785"/>
                  </a:lnTo>
                  <a:lnTo>
                    <a:pt x="6659" y="2783"/>
                  </a:lnTo>
                  <a:lnTo>
                    <a:pt x="6659" y="2782"/>
                  </a:lnTo>
                  <a:lnTo>
                    <a:pt x="6656" y="2774"/>
                  </a:lnTo>
                  <a:lnTo>
                    <a:pt x="6655" y="2772"/>
                  </a:lnTo>
                  <a:lnTo>
                    <a:pt x="6650" y="2767"/>
                  </a:lnTo>
                  <a:lnTo>
                    <a:pt x="6647" y="2763"/>
                  </a:lnTo>
                  <a:lnTo>
                    <a:pt x="6647" y="2761"/>
                  </a:lnTo>
                  <a:lnTo>
                    <a:pt x="6649" y="2759"/>
                  </a:lnTo>
                  <a:lnTo>
                    <a:pt x="6650" y="2756"/>
                  </a:lnTo>
                  <a:lnTo>
                    <a:pt x="6651" y="2752"/>
                  </a:lnTo>
                  <a:lnTo>
                    <a:pt x="6650" y="2749"/>
                  </a:lnTo>
                  <a:lnTo>
                    <a:pt x="6645" y="2742"/>
                  </a:lnTo>
                  <a:lnTo>
                    <a:pt x="6642" y="2738"/>
                  </a:lnTo>
                  <a:lnTo>
                    <a:pt x="6640" y="2737"/>
                  </a:lnTo>
                  <a:lnTo>
                    <a:pt x="6637" y="2737"/>
                  </a:lnTo>
                  <a:lnTo>
                    <a:pt x="6634" y="2735"/>
                  </a:lnTo>
                  <a:lnTo>
                    <a:pt x="6631" y="2733"/>
                  </a:lnTo>
                  <a:lnTo>
                    <a:pt x="6629" y="2729"/>
                  </a:lnTo>
                  <a:lnTo>
                    <a:pt x="6621" y="2728"/>
                  </a:lnTo>
                  <a:lnTo>
                    <a:pt x="6607" y="2733"/>
                  </a:lnTo>
                  <a:lnTo>
                    <a:pt x="6599" y="2733"/>
                  </a:lnTo>
                  <a:lnTo>
                    <a:pt x="6601" y="2737"/>
                  </a:lnTo>
                  <a:lnTo>
                    <a:pt x="6605" y="2741"/>
                  </a:lnTo>
                  <a:lnTo>
                    <a:pt x="6611" y="2746"/>
                  </a:lnTo>
                  <a:lnTo>
                    <a:pt x="6609" y="2749"/>
                  </a:lnTo>
                  <a:lnTo>
                    <a:pt x="6607" y="2748"/>
                  </a:lnTo>
                  <a:lnTo>
                    <a:pt x="6604" y="2745"/>
                  </a:lnTo>
                  <a:lnTo>
                    <a:pt x="6602" y="2741"/>
                  </a:lnTo>
                  <a:lnTo>
                    <a:pt x="6599" y="2737"/>
                  </a:lnTo>
                  <a:lnTo>
                    <a:pt x="6596" y="2737"/>
                  </a:lnTo>
                  <a:lnTo>
                    <a:pt x="6590" y="2739"/>
                  </a:lnTo>
                  <a:lnTo>
                    <a:pt x="6587" y="2738"/>
                  </a:lnTo>
                  <a:lnTo>
                    <a:pt x="6580" y="2736"/>
                  </a:lnTo>
                  <a:lnTo>
                    <a:pt x="6577" y="2735"/>
                  </a:lnTo>
                  <a:lnTo>
                    <a:pt x="6570" y="2736"/>
                  </a:lnTo>
                  <a:lnTo>
                    <a:pt x="6565" y="2735"/>
                  </a:lnTo>
                  <a:lnTo>
                    <a:pt x="6554" y="2736"/>
                  </a:lnTo>
                  <a:lnTo>
                    <a:pt x="6543" y="2736"/>
                  </a:lnTo>
                  <a:lnTo>
                    <a:pt x="6528" y="2737"/>
                  </a:lnTo>
                  <a:lnTo>
                    <a:pt x="6527" y="2738"/>
                  </a:lnTo>
                  <a:lnTo>
                    <a:pt x="6526" y="2739"/>
                  </a:lnTo>
                  <a:lnTo>
                    <a:pt x="6525" y="2741"/>
                  </a:lnTo>
                  <a:lnTo>
                    <a:pt x="6524" y="2743"/>
                  </a:lnTo>
                  <a:lnTo>
                    <a:pt x="6523" y="2744"/>
                  </a:lnTo>
                  <a:lnTo>
                    <a:pt x="6522" y="2745"/>
                  </a:lnTo>
                  <a:lnTo>
                    <a:pt x="6518" y="2745"/>
                  </a:lnTo>
                  <a:lnTo>
                    <a:pt x="6517" y="2747"/>
                  </a:lnTo>
                  <a:lnTo>
                    <a:pt x="6517" y="2749"/>
                  </a:lnTo>
                  <a:lnTo>
                    <a:pt x="6518" y="2753"/>
                  </a:lnTo>
                  <a:lnTo>
                    <a:pt x="6518" y="2754"/>
                  </a:lnTo>
                  <a:lnTo>
                    <a:pt x="6518" y="2755"/>
                  </a:lnTo>
                  <a:lnTo>
                    <a:pt x="6518" y="2757"/>
                  </a:lnTo>
                  <a:lnTo>
                    <a:pt x="6537" y="2765"/>
                  </a:lnTo>
                  <a:lnTo>
                    <a:pt x="6545" y="2771"/>
                  </a:lnTo>
                  <a:lnTo>
                    <a:pt x="6555" y="2772"/>
                  </a:lnTo>
                  <a:lnTo>
                    <a:pt x="6558" y="2772"/>
                  </a:lnTo>
                  <a:lnTo>
                    <a:pt x="6556" y="2776"/>
                  </a:lnTo>
                  <a:lnTo>
                    <a:pt x="6552" y="2777"/>
                  </a:lnTo>
                  <a:lnTo>
                    <a:pt x="6543" y="2775"/>
                  </a:lnTo>
                  <a:lnTo>
                    <a:pt x="6542" y="2775"/>
                  </a:lnTo>
                  <a:lnTo>
                    <a:pt x="6540" y="2776"/>
                  </a:lnTo>
                  <a:lnTo>
                    <a:pt x="6541" y="2778"/>
                  </a:lnTo>
                  <a:lnTo>
                    <a:pt x="6543" y="2781"/>
                  </a:lnTo>
                  <a:lnTo>
                    <a:pt x="6545" y="2782"/>
                  </a:lnTo>
                  <a:lnTo>
                    <a:pt x="6547" y="2782"/>
                  </a:lnTo>
                  <a:lnTo>
                    <a:pt x="6548" y="2780"/>
                  </a:lnTo>
                  <a:lnTo>
                    <a:pt x="6550" y="2780"/>
                  </a:lnTo>
                  <a:lnTo>
                    <a:pt x="6550" y="2782"/>
                  </a:lnTo>
                  <a:lnTo>
                    <a:pt x="6551" y="2783"/>
                  </a:lnTo>
                  <a:lnTo>
                    <a:pt x="6552" y="2784"/>
                  </a:lnTo>
                  <a:lnTo>
                    <a:pt x="6554" y="2783"/>
                  </a:lnTo>
                  <a:lnTo>
                    <a:pt x="6554" y="2785"/>
                  </a:lnTo>
                  <a:lnTo>
                    <a:pt x="6554" y="2786"/>
                  </a:lnTo>
                  <a:lnTo>
                    <a:pt x="6555" y="2787"/>
                  </a:lnTo>
                  <a:lnTo>
                    <a:pt x="6557" y="2788"/>
                  </a:lnTo>
                  <a:lnTo>
                    <a:pt x="6559" y="2788"/>
                  </a:lnTo>
                  <a:lnTo>
                    <a:pt x="6561" y="2787"/>
                  </a:lnTo>
                  <a:lnTo>
                    <a:pt x="6561" y="2788"/>
                  </a:lnTo>
                  <a:lnTo>
                    <a:pt x="6560" y="2790"/>
                  </a:lnTo>
                  <a:lnTo>
                    <a:pt x="6562" y="2791"/>
                  </a:lnTo>
                  <a:lnTo>
                    <a:pt x="6563" y="2790"/>
                  </a:lnTo>
                  <a:lnTo>
                    <a:pt x="6564" y="2788"/>
                  </a:lnTo>
                  <a:lnTo>
                    <a:pt x="6564" y="2787"/>
                  </a:lnTo>
                  <a:lnTo>
                    <a:pt x="6565" y="2786"/>
                  </a:lnTo>
                  <a:lnTo>
                    <a:pt x="6566" y="2784"/>
                  </a:lnTo>
                  <a:lnTo>
                    <a:pt x="6566" y="2784"/>
                  </a:lnTo>
                  <a:lnTo>
                    <a:pt x="6566" y="2783"/>
                  </a:lnTo>
                  <a:lnTo>
                    <a:pt x="6565" y="2780"/>
                  </a:lnTo>
                  <a:lnTo>
                    <a:pt x="6565" y="2779"/>
                  </a:lnTo>
                  <a:lnTo>
                    <a:pt x="6567" y="2779"/>
                  </a:lnTo>
                  <a:lnTo>
                    <a:pt x="6569" y="2782"/>
                  </a:lnTo>
                  <a:lnTo>
                    <a:pt x="6571" y="2787"/>
                  </a:lnTo>
                  <a:lnTo>
                    <a:pt x="6573" y="2791"/>
                  </a:lnTo>
                  <a:lnTo>
                    <a:pt x="6571" y="2790"/>
                  </a:lnTo>
                  <a:lnTo>
                    <a:pt x="6569" y="2790"/>
                  </a:lnTo>
                  <a:lnTo>
                    <a:pt x="6569" y="2792"/>
                  </a:lnTo>
                  <a:lnTo>
                    <a:pt x="6571" y="2794"/>
                  </a:lnTo>
                  <a:lnTo>
                    <a:pt x="6572" y="2795"/>
                  </a:lnTo>
                  <a:lnTo>
                    <a:pt x="6573" y="2797"/>
                  </a:lnTo>
                  <a:lnTo>
                    <a:pt x="6573" y="2798"/>
                  </a:lnTo>
                  <a:lnTo>
                    <a:pt x="6571" y="2799"/>
                  </a:lnTo>
                  <a:lnTo>
                    <a:pt x="6574" y="2804"/>
                  </a:lnTo>
                  <a:lnTo>
                    <a:pt x="6575" y="2808"/>
                  </a:lnTo>
                  <a:lnTo>
                    <a:pt x="6575" y="2812"/>
                  </a:lnTo>
                  <a:lnTo>
                    <a:pt x="6576" y="2816"/>
                  </a:lnTo>
                  <a:lnTo>
                    <a:pt x="6578" y="2819"/>
                  </a:lnTo>
                  <a:lnTo>
                    <a:pt x="6579" y="2820"/>
                  </a:lnTo>
                  <a:lnTo>
                    <a:pt x="6581" y="2821"/>
                  </a:lnTo>
                  <a:lnTo>
                    <a:pt x="6583" y="2822"/>
                  </a:lnTo>
                  <a:lnTo>
                    <a:pt x="6584" y="2824"/>
                  </a:lnTo>
                  <a:lnTo>
                    <a:pt x="6585" y="2827"/>
                  </a:lnTo>
                  <a:lnTo>
                    <a:pt x="6586" y="2829"/>
                  </a:lnTo>
                  <a:lnTo>
                    <a:pt x="6588" y="2828"/>
                  </a:lnTo>
                  <a:lnTo>
                    <a:pt x="6588" y="2831"/>
                  </a:lnTo>
                  <a:lnTo>
                    <a:pt x="6585" y="2834"/>
                  </a:lnTo>
                  <a:lnTo>
                    <a:pt x="6584" y="2837"/>
                  </a:lnTo>
                  <a:lnTo>
                    <a:pt x="6589" y="2839"/>
                  </a:lnTo>
                  <a:lnTo>
                    <a:pt x="6595" y="2858"/>
                  </a:lnTo>
                  <a:lnTo>
                    <a:pt x="6600" y="2861"/>
                  </a:lnTo>
                  <a:lnTo>
                    <a:pt x="6611" y="2859"/>
                  </a:lnTo>
                  <a:close/>
                  <a:moveTo>
                    <a:pt x="6584" y="2937"/>
                  </a:moveTo>
                  <a:lnTo>
                    <a:pt x="6584" y="2936"/>
                  </a:lnTo>
                  <a:lnTo>
                    <a:pt x="6585" y="2932"/>
                  </a:lnTo>
                  <a:lnTo>
                    <a:pt x="6585" y="2931"/>
                  </a:lnTo>
                  <a:lnTo>
                    <a:pt x="6584" y="2929"/>
                  </a:lnTo>
                  <a:lnTo>
                    <a:pt x="6583" y="2928"/>
                  </a:lnTo>
                  <a:lnTo>
                    <a:pt x="6579" y="2923"/>
                  </a:lnTo>
                  <a:lnTo>
                    <a:pt x="6578" y="2921"/>
                  </a:lnTo>
                  <a:lnTo>
                    <a:pt x="6583" y="2917"/>
                  </a:lnTo>
                  <a:lnTo>
                    <a:pt x="6583" y="2915"/>
                  </a:lnTo>
                  <a:lnTo>
                    <a:pt x="6578" y="2906"/>
                  </a:lnTo>
                  <a:lnTo>
                    <a:pt x="6576" y="2906"/>
                  </a:lnTo>
                  <a:lnTo>
                    <a:pt x="6572" y="2908"/>
                  </a:lnTo>
                  <a:lnTo>
                    <a:pt x="6570" y="2908"/>
                  </a:lnTo>
                  <a:lnTo>
                    <a:pt x="6570" y="2907"/>
                  </a:lnTo>
                  <a:lnTo>
                    <a:pt x="6569" y="2904"/>
                  </a:lnTo>
                  <a:lnTo>
                    <a:pt x="6569" y="2899"/>
                  </a:lnTo>
                  <a:lnTo>
                    <a:pt x="6567" y="2896"/>
                  </a:lnTo>
                  <a:lnTo>
                    <a:pt x="6566" y="2893"/>
                  </a:lnTo>
                  <a:lnTo>
                    <a:pt x="6566" y="2891"/>
                  </a:lnTo>
                  <a:lnTo>
                    <a:pt x="6567" y="2890"/>
                  </a:lnTo>
                  <a:lnTo>
                    <a:pt x="6572" y="2894"/>
                  </a:lnTo>
                  <a:lnTo>
                    <a:pt x="6578" y="2899"/>
                  </a:lnTo>
                  <a:lnTo>
                    <a:pt x="6582" y="2903"/>
                  </a:lnTo>
                  <a:lnTo>
                    <a:pt x="6584" y="2899"/>
                  </a:lnTo>
                  <a:lnTo>
                    <a:pt x="6582" y="2897"/>
                  </a:lnTo>
                  <a:lnTo>
                    <a:pt x="6582" y="2891"/>
                  </a:lnTo>
                  <a:lnTo>
                    <a:pt x="6581" y="2889"/>
                  </a:lnTo>
                  <a:lnTo>
                    <a:pt x="6579" y="2887"/>
                  </a:lnTo>
                  <a:lnTo>
                    <a:pt x="6571" y="2886"/>
                  </a:lnTo>
                  <a:lnTo>
                    <a:pt x="6571" y="2882"/>
                  </a:lnTo>
                  <a:lnTo>
                    <a:pt x="6572" y="2881"/>
                  </a:lnTo>
                  <a:lnTo>
                    <a:pt x="6573" y="2881"/>
                  </a:lnTo>
                  <a:lnTo>
                    <a:pt x="6574" y="2881"/>
                  </a:lnTo>
                  <a:lnTo>
                    <a:pt x="6574" y="2877"/>
                  </a:lnTo>
                  <a:lnTo>
                    <a:pt x="6572" y="2876"/>
                  </a:lnTo>
                  <a:lnTo>
                    <a:pt x="6570" y="2875"/>
                  </a:lnTo>
                  <a:lnTo>
                    <a:pt x="6568" y="2873"/>
                  </a:lnTo>
                  <a:lnTo>
                    <a:pt x="6570" y="2871"/>
                  </a:lnTo>
                  <a:lnTo>
                    <a:pt x="6575" y="2871"/>
                  </a:lnTo>
                  <a:lnTo>
                    <a:pt x="6577" y="2869"/>
                  </a:lnTo>
                  <a:lnTo>
                    <a:pt x="6574" y="2868"/>
                  </a:lnTo>
                  <a:lnTo>
                    <a:pt x="6573" y="2867"/>
                  </a:lnTo>
                  <a:lnTo>
                    <a:pt x="6572" y="2865"/>
                  </a:lnTo>
                  <a:lnTo>
                    <a:pt x="6571" y="2863"/>
                  </a:lnTo>
                  <a:lnTo>
                    <a:pt x="6569" y="2861"/>
                  </a:lnTo>
                  <a:lnTo>
                    <a:pt x="6567" y="2861"/>
                  </a:lnTo>
                  <a:lnTo>
                    <a:pt x="6566" y="2861"/>
                  </a:lnTo>
                  <a:lnTo>
                    <a:pt x="6564" y="2860"/>
                  </a:lnTo>
                  <a:lnTo>
                    <a:pt x="6562" y="2859"/>
                  </a:lnTo>
                  <a:lnTo>
                    <a:pt x="6562" y="2857"/>
                  </a:lnTo>
                  <a:lnTo>
                    <a:pt x="6563" y="2856"/>
                  </a:lnTo>
                  <a:lnTo>
                    <a:pt x="6565" y="2854"/>
                  </a:lnTo>
                  <a:lnTo>
                    <a:pt x="6566" y="2852"/>
                  </a:lnTo>
                  <a:lnTo>
                    <a:pt x="6566" y="2851"/>
                  </a:lnTo>
                  <a:lnTo>
                    <a:pt x="6566" y="2845"/>
                  </a:lnTo>
                  <a:lnTo>
                    <a:pt x="6567" y="2844"/>
                  </a:lnTo>
                  <a:lnTo>
                    <a:pt x="6564" y="2840"/>
                  </a:lnTo>
                  <a:lnTo>
                    <a:pt x="6557" y="2839"/>
                  </a:lnTo>
                  <a:lnTo>
                    <a:pt x="6555" y="2836"/>
                  </a:lnTo>
                  <a:lnTo>
                    <a:pt x="6557" y="2835"/>
                  </a:lnTo>
                  <a:lnTo>
                    <a:pt x="6567" y="2835"/>
                  </a:lnTo>
                  <a:lnTo>
                    <a:pt x="6570" y="2836"/>
                  </a:lnTo>
                  <a:lnTo>
                    <a:pt x="6571" y="2837"/>
                  </a:lnTo>
                  <a:lnTo>
                    <a:pt x="6574" y="2842"/>
                  </a:lnTo>
                  <a:lnTo>
                    <a:pt x="6576" y="2843"/>
                  </a:lnTo>
                  <a:lnTo>
                    <a:pt x="6577" y="2842"/>
                  </a:lnTo>
                  <a:lnTo>
                    <a:pt x="6579" y="2841"/>
                  </a:lnTo>
                  <a:lnTo>
                    <a:pt x="6579" y="2840"/>
                  </a:lnTo>
                  <a:lnTo>
                    <a:pt x="6580" y="2833"/>
                  </a:lnTo>
                  <a:lnTo>
                    <a:pt x="6580" y="2831"/>
                  </a:lnTo>
                  <a:lnTo>
                    <a:pt x="6576" y="2826"/>
                  </a:lnTo>
                  <a:lnTo>
                    <a:pt x="6575" y="2824"/>
                  </a:lnTo>
                  <a:lnTo>
                    <a:pt x="6574" y="2822"/>
                  </a:lnTo>
                  <a:lnTo>
                    <a:pt x="6573" y="2820"/>
                  </a:lnTo>
                  <a:lnTo>
                    <a:pt x="6570" y="2820"/>
                  </a:lnTo>
                  <a:lnTo>
                    <a:pt x="6568" y="2819"/>
                  </a:lnTo>
                  <a:lnTo>
                    <a:pt x="6566" y="2817"/>
                  </a:lnTo>
                  <a:lnTo>
                    <a:pt x="6566" y="2814"/>
                  </a:lnTo>
                  <a:lnTo>
                    <a:pt x="6568" y="2797"/>
                  </a:lnTo>
                  <a:lnTo>
                    <a:pt x="6566" y="2796"/>
                  </a:lnTo>
                  <a:lnTo>
                    <a:pt x="6564" y="2796"/>
                  </a:lnTo>
                  <a:lnTo>
                    <a:pt x="6561" y="2796"/>
                  </a:lnTo>
                  <a:lnTo>
                    <a:pt x="6558" y="2799"/>
                  </a:lnTo>
                  <a:lnTo>
                    <a:pt x="6557" y="2798"/>
                  </a:lnTo>
                  <a:lnTo>
                    <a:pt x="6553" y="2796"/>
                  </a:lnTo>
                  <a:lnTo>
                    <a:pt x="6549" y="2794"/>
                  </a:lnTo>
                  <a:lnTo>
                    <a:pt x="6549" y="2796"/>
                  </a:lnTo>
                  <a:lnTo>
                    <a:pt x="6552" y="2800"/>
                  </a:lnTo>
                  <a:lnTo>
                    <a:pt x="6554" y="2805"/>
                  </a:lnTo>
                  <a:lnTo>
                    <a:pt x="6554" y="2807"/>
                  </a:lnTo>
                  <a:lnTo>
                    <a:pt x="6554" y="2811"/>
                  </a:lnTo>
                  <a:lnTo>
                    <a:pt x="6554" y="2814"/>
                  </a:lnTo>
                  <a:lnTo>
                    <a:pt x="6554" y="2816"/>
                  </a:lnTo>
                  <a:lnTo>
                    <a:pt x="6553" y="2816"/>
                  </a:lnTo>
                  <a:lnTo>
                    <a:pt x="6551" y="2818"/>
                  </a:lnTo>
                  <a:lnTo>
                    <a:pt x="6550" y="2818"/>
                  </a:lnTo>
                  <a:lnTo>
                    <a:pt x="6550" y="2819"/>
                  </a:lnTo>
                  <a:lnTo>
                    <a:pt x="6550" y="2820"/>
                  </a:lnTo>
                  <a:lnTo>
                    <a:pt x="6551" y="2821"/>
                  </a:lnTo>
                  <a:lnTo>
                    <a:pt x="6551" y="2823"/>
                  </a:lnTo>
                  <a:lnTo>
                    <a:pt x="6550" y="2828"/>
                  </a:lnTo>
                  <a:lnTo>
                    <a:pt x="6548" y="2832"/>
                  </a:lnTo>
                  <a:lnTo>
                    <a:pt x="6545" y="2834"/>
                  </a:lnTo>
                  <a:lnTo>
                    <a:pt x="6541" y="2832"/>
                  </a:lnTo>
                  <a:lnTo>
                    <a:pt x="6545" y="2831"/>
                  </a:lnTo>
                  <a:lnTo>
                    <a:pt x="6546" y="2829"/>
                  </a:lnTo>
                  <a:lnTo>
                    <a:pt x="6547" y="2826"/>
                  </a:lnTo>
                  <a:lnTo>
                    <a:pt x="6547" y="2825"/>
                  </a:lnTo>
                  <a:lnTo>
                    <a:pt x="6547" y="2819"/>
                  </a:lnTo>
                  <a:lnTo>
                    <a:pt x="6547" y="2818"/>
                  </a:lnTo>
                  <a:lnTo>
                    <a:pt x="6548" y="2817"/>
                  </a:lnTo>
                  <a:lnTo>
                    <a:pt x="6548" y="2816"/>
                  </a:lnTo>
                  <a:lnTo>
                    <a:pt x="6548" y="2814"/>
                  </a:lnTo>
                  <a:lnTo>
                    <a:pt x="6547" y="2812"/>
                  </a:lnTo>
                  <a:lnTo>
                    <a:pt x="6547" y="2811"/>
                  </a:lnTo>
                  <a:lnTo>
                    <a:pt x="6548" y="2809"/>
                  </a:lnTo>
                  <a:lnTo>
                    <a:pt x="6548" y="2807"/>
                  </a:lnTo>
                  <a:lnTo>
                    <a:pt x="6548" y="2806"/>
                  </a:lnTo>
                  <a:lnTo>
                    <a:pt x="6546" y="2806"/>
                  </a:lnTo>
                  <a:lnTo>
                    <a:pt x="6545" y="2804"/>
                  </a:lnTo>
                  <a:lnTo>
                    <a:pt x="6542" y="2798"/>
                  </a:lnTo>
                  <a:lnTo>
                    <a:pt x="6541" y="2796"/>
                  </a:lnTo>
                  <a:lnTo>
                    <a:pt x="6540" y="2797"/>
                  </a:lnTo>
                  <a:lnTo>
                    <a:pt x="6540" y="2799"/>
                  </a:lnTo>
                  <a:lnTo>
                    <a:pt x="6539" y="2800"/>
                  </a:lnTo>
                  <a:lnTo>
                    <a:pt x="6536" y="2793"/>
                  </a:lnTo>
                  <a:lnTo>
                    <a:pt x="6535" y="2793"/>
                  </a:lnTo>
                  <a:lnTo>
                    <a:pt x="6533" y="2794"/>
                  </a:lnTo>
                  <a:lnTo>
                    <a:pt x="6532" y="2787"/>
                  </a:lnTo>
                  <a:lnTo>
                    <a:pt x="6527" y="2784"/>
                  </a:lnTo>
                  <a:lnTo>
                    <a:pt x="6522" y="2783"/>
                  </a:lnTo>
                  <a:lnTo>
                    <a:pt x="6518" y="2783"/>
                  </a:lnTo>
                  <a:lnTo>
                    <a:pt x="6515" y="2782"/>
                  </a:lnTo>
                  <a:lnTo>
                    <a:pt x="6512" y="2781"/>
                  </a:lnTo>
                  <a:lnTo>
                    <a:pt x="6507" y="2782"/>
                  </a:lnTo>
                  <a:lnTo>
                    <a:pt x="6498" y="2780"/>
                  </a:lnTo>
                  <a:lnTo>
                    <a:pt x="6495" y="2781"/>
                  </a:lnTo>
                  <a:lnTo>
                    <a:pt x="6501" y="2782"/>
                  </a:lnTo>
                  <a:lnTo>
                    <a:pt x="6503" y="2783"/>
                  </a:lnTo>
                  <a:lnTo>
                    <a:pt x="6503" y="2786"/>
                  </a:lnTo>
                  <a:lnTo>
                    <a:pt x="6506" y="2787"/>
                  </a:lnTo>
                  <a:lnTo>
                    <a:pt x="6511" y="2787"/>
                  </a:lnTo>
                  <a:lnTo>
                    <a:pt x="6513" y="2788"/>
                  </a:lnTo>
                  <a:lnTo>
                    <a:pt x="6516" y="2793"/>
                  </a:lnTo>
                  <a:lnTo>
                    <a:pt x="6519" y="2794"/>
                  </a:lnTo>
                  <a:lnTo>
                    <a:pt x="6519" y="2795"/>
                  </a:lnTo>
                  <a:lnTo>
                    <a:pt x="6517" y="2796"/>
                  </a:lnTo>
                  <a:lnTo>
                    <a:pt x="6515" y="2796"/>
                  </a:lnTo>
                  <a:lnTo>
                    <a:pt x="6512" y="2796"/>
                  </a:lnTo>
                  <a:lnTo>
                    <a:pt x="6510" y="2795"/>
                  </a:lnTo>
                  <a:lnTo>
                    <a:pt x="6504" y="2790"/>
                  </a:lnTo>
                  <a:lnTo>
                    <a:pt x="6502" y="2790"/>
                  </a:lnTo>
                  <a:lnTo>
                    <a:pt x="6493" y="2792"/>
                  </a:lnTo>
                  <a:lnTo>
                    <a:pt x="6492" y="2794"/>
                  </a:lnTo>
                  <a:lnTo>
                    <a:pt x="6494" y="2800"/>
                  </a:lnTo>
                  <a:lnTo>
                    <a:pt x="6497" y="2802"/>
                  </a:lnTo>
                  <a:lnTo>
                    <a:pt x="6499" y="2804"/>
                  </a:lnTo>
                  <a:lnTo>
                    <a:pt x="6502" y="2806"/>
                  </a:lnTo>
                  <a:lnTo>
                    <a:pt x="6503" y="2810"/>
                  </a:lnTo>
                  <a:lnTo>
                    <a:pt x="6503" y="2812"/>
                  </a:lnTo>
                  <a:lnTo>
                    <a:pt x="6500" y="2811"/>
                  </a:lnTo>
                  <a:lnTo>
                    <a:pt x="6494" y="2806"/>
                  </a:lnTo>
                  <a:lnTo>
                    <a:pt x="6491" y="2802"/>
                  </a:lnTo>
                  <a:lnTo>
                    <a:pt x="6489" y="2801"/>
                  </a:lnTo>
                  <a:lnTo>
                    <a:pt x="6487" y="2800"/>
                  </a:lnTo>
                  <a:lnTo>
                    <a:pt x="6486" y="2801"/>
                  </a:lnTo>
                  <a:lnTo>
                    <a:pt x="6485" y="2802"/>
                  </a:lnTo>
                  <a:lnTo>
                    <a:pt x="6485" y="2804"/>
                  </a:lnTo>
                  <a:lnTo>
                    <a:pt x="6485" y="2806"/>
                  </a:lnTo>
                  <a:lnTo>
                    <a:pt x="6487" y="2811"/>
                  </a:lnTo>
                  <a:lnTo>
                    <a:pt x="6491" y="2819"/>
                  </a:lnTo>
                  <a:lnTo>
                    <a:pt x="6493" y="2824"/>
                  </a:lnTo>
                  <a:lnTo>
                    <a:pt x="6493" y="2827"/>
                  </a:lnTo>
                  <a:lnTo>
                    <a:pt x="6494" y="2829"/>
                  </a:lnTo>
                  <a:lnTo>
                    <a:pt x="6495" y="2831"/>
                  </a:lnTo>
                  <a:lnTo>
                    <a:pt x="6499" y="2836"/>
                  </a:lnTo>
                  <a:lnTo>
                    <a:pt x="6502" y="2839"/>
                  </a:lnTo>
                  <a:lnTo>
                    <a:pt x="6505" y="2840"/>
                  </a:lnTo>
                  <a:lnTo>
                    <a:pt x="6508" y="2840"/>
                  </a:lnTo>
                  <a:lnTo>
                    <a:pt x="6513" y="2837"/>
                  </a:lnTo>
                  <a:lnTo>
                    <a:pt x="6513" y="2836"/>
                  </a:lnTo>
                  <a:lnTo>
                    <a:pt x="6513" y="2832"/>
                  </a:lnTo>
                  <a:lnTo>
                    <a:pt x="6513" y="2831"/>
                  </a:lnTo>
                  <a:lnTo>
                    <a:pt x="6514" y="2831"/>
                  </a:lnTo>
                  <a:lnTo>
                    <a:pt x="6516" y="2831"/>
                  </a:lnTo>
                  <a:lnTo>
                    <a:pt x="6517" y="2832"/>
                  </a:lnTo>
                  <a:lnTo>
                    <a:pt x="6518" y="2838"/>
                  </a:lnTo>
                  <a:lnTo>
                    <a:pt x="6516" y="2839"/>
                  </a:lnTo>
                  <a:lnTo>
                    <a:pt x="6514" y="2840"/>
                  </a:lnTo>
                  <a:lnTo>
                    <a:pt x="6512" y="2843"/>
                  </a:lnTo>
                  <a:lnTo>
                    <a:pt x="6515" y="2846"/>
                  </a:lnTo>
                  <a:lnTo>
                    <a:pt x="6518" y="2847"/>
                  </a:lnTo>
                  <a:lnTo>
                    <a:pt x="6520" y="2845"/>
                  </a:lnTo>
                  <a:lnTo>
                    <a:pt x="6527" y="2837"/>
                  </a:lnTo>
                  <a:lnTo>
                    <a:pt x="6530" y="2835"/>
                  </a:lnTo>
                  <a:lnTo>
                    <a:pt x="6534" y="2836"/>
                  </a:lnTo>
                  <a:lnTo>
                    <a:pt x="6534" y="2839"/>
                  </a:lnTo>
                  <a:lnTo>
                    <a:pt x="6533" y="2840"/>
                  </a:lnTo>
                  <a:lnTo>
                    <a:pt x="6529" y="2840"/>
                  </a:lnTo>
                  <a:lnTo>
                    <a:pt x="6527" y="2842"/>
                  </a:lnTo>
                  <a:lnTo>
                    <a:pt x="6525" y="2846"/>
                  </a:lnTo>
                  <a:lnTo>
                    <a:pt x="6521" y="2849"/>
                  </a:lnTo>
                  <a:lnTo>
                    <a:pt x="6515" y="2860"/>
                  </a:lnTo>
                  <a:lnTo>
                    <a:pt x="6515" y="2862"/>
                  </a:lnTo>
                  <a:lnTo>
                    <a:pt x="6518" y="2860"/>
                  </a:lnTo>
                  <a:lnTo>
                    <a:pt x="6521" y="2859"/>
                  </a:lnTo>
                  <a:lnTo>
                    <a:pt x="6525" y="2859"/>
                  </a:lnTo>
                  <a:lnTo>
                    <a:pt x="6529" y="2861"/>
                  </a:lnTo>
                  <a:lnTo>
                    <a:pt x="6532" y="2863"/>
                  </a:lnTo>
                  <a:lnTo>
                    <a:pt x="6535" y="2866"/>
                  </a:lnTo>
                  <a:lnTo>
                    <a:pt x="6538" y="2868"/>
                  </a:lnTo>
                  <a:lnTo>
                    <a:pt x="6540" y="2868"/>
                  </a:lnTo>
                  <a:lnTo>
                    <a:pt x="6541" y="2864"/>
                  </a:lnTo>
                  <a:lnTo>
                    <a:pt x="6541" y="2859"/>
                  </a:lnTo>
                  <a:lnTo>
                    <a:pt x="6541" y="2855"/>
                  </a:lnTo>
                  <a:lnTo>
                    <a:pt x="6543" y="2856"/>
                  </a:lnTo>
                  <a:lnTo>
                    <a:pt x="6544" y="2858"/>
                  </a:lnTo>
                  <a:lnTo>
                    <a:pt x="6546" y="2862"/>
                  </a:lnTo>
                  <a:lnTo>
                    <a:pt x="6546" y="2863"/>
                  </a:lnTo>
                  <a:lnTo>
                    <a:pt x="6548" y="2863"/>
                  </a:lnTo>
                  <a:lnTo>
                    <a:pt x="6549" y="2865"/>
                  </a:lnTo>
                  <a:lnTo>
                    <a:pt x="6550" y="2867"/>
                  </a:lnTo>
                  <a:lnTo>
                    <a:pt x="6551" y="2869"/>
                  </a:lnTo>
                  <a:lnTo>
                    <a:pt x="6549" y="2868"/>
                  </a:lnTo>
                  <a:lnTo>
                    <a:pt x="6547" y="2868"/>
                  </a:lnTo>
                  <a:lnTo>
                    <a:pt x="6547" y="2870"/>
                  </a:lnTo>
                  <a:lnTo>
                    <a:pt x="6548" y="2873"/>
                  </a:lnTo>
                  <a:lnTo>
                    <a:pt x="6550" y="2876"/>
                  </a:lnTo>
                  <a:lnTo>
                    <a:pt x="6553" y="2878"/>
                  </a:lnTo>
                  <a:lnTo>
                    <a:pt x="6555" y="2880"/>
                  </a:lnTo>
                  <a:lnTo>
                    <a:pt x="6555" y="2883"/>
                  </a:lnTo>
                  <a:lnTo>
                    <a:pt x="6557" y="2889"/>
                  </a:lnTo>
                  <a:lnTo>
                    <a:pt x="6557" y="2891"/>
                  </a:lnTo>
                  <a:lnTo>
                    <a:pt x="6556" y="2892"/>
                  </a:lnTo>
                  <a:lnTo>
                    <a:pt x="6555" y="2891"/>
                  </a:lnTo>
                  <a:lnTo>
                    <a:pt x="6553" y="2888"/>
                  </a:lnTo>
                  <a:lnTo>
                    <a:pt x="6551" y="2886"/>
                  </a:lnTo>
                  <a:lnTo>
                    <a:pt x="6548" y="2886"/>
                  </a:lnTo>
                  <a:lnTo>
                    <a:pt x="6547" y="2887"/>
                  </a:lnTo>
                  <a:lnTo>
                    <a:pt x="6547" y="2888"/>
                  </a:lnTo>
                  <a:lnTo>
                    <a:pt x="6547" y="2889"/>
                  </a:lnTo>
                  <a:lnTo>
                    <a:pt x="6547" y="2889"/>
                  </a:lnTo>
                  <a:lnTo>
                    <a:pt x="6545" y="2894"/>
                  </a:lnTo>
                  <a:lnTo>
                    <a:pt x="6544" y="2896"/>
                  </a:lnTo>
                  <a:lnTo>
                    <a:pt x="6541" y="2887"/>
                  </a:lnTo>
                  <a:lnTo>
                    <a:pt x="6540" y="2885"/>
                  </a:lnTo>
                  <a:lnTo>
                    <a:pt x="6538" y="2883"/>
                  </a:lnTo>
                  <a:lnTo>
                    <a:pt x="6537" y="2881"/>
                  </a:lnTo>
                  <a:lnTo>
                    <a:pt x="6537" y="2882"/>
                  </a:lnTo>
                  <a:lnTo>
                    <a:pt x="6538" y="2885"/>
                  </a:lnTo>
                  <a:lnTo>
                    <a:pt x="6539" y="2886"/>
                  </a:lnTo>
                  <a:lnTo>
                    <a:pt x="6539" y="2888"/>
                  </a:lnTo>
                  <a:lnTo>
                    <a:pt x="6537" y="2889"/>
                  </a:lnTo>
                  <a:lnTo>
                    <a:pt x="6536" y="2889"/>
                  </a:lnTo>
                  <a:lnTo>
                    <a:pt x="6534" y="2888"/>
                  </a:lnTo>
                  <a:lnTo>
                    <a:pt x="6533" y="2888"/>
                  </a:lnTo>
                  <a:lnTo>
                    <a:pt x="6532" y="2889"/>
                  </a:lnTo>
                  <a:lnTo>
                    <a:pt x="6532" y="2891"/>
                  </a:lnTo>
                  <a:lnTo>
                    <a:pt x="6535" y="2898"/>
                  </a:lnTo>
                  <a:lnTo>
                    <a:pt x="6535" y="2899"/>
                  </a:lnTo>
                  <a:lnTo>
                    <a:pt x="6531" y="2900"/>
                  </a:lnTo>
                  <a:lnTo>
                    <a:pt x="6530" y="2901"/>
                  </a:lnTo>
                  <a:lnTo>
                    <a:pt x="6531" y="2905"/>
                  </a:lnTo>
                  <a:lnTo>
                    <a:pt x="6534" y="2908"/>
                  </a:lnTo>
                  <a:lnTo>
                    <a:pt x="6536" y="2910"/>
                  </a:lnTo>
                  <a:lnTo>
                    <a:pt x="6533" y="2914"/>
                  </a:lnTo>
                  <a:lnTo>
                    <a:pt x="6533" y="2915"/>
                  </a:lnTo>
                  <a:lnTo>
                    <a:pt x="6534" y="2915"/>
                  </a:lnTo>
                  <a:lnTo>
                    <a:pt x="6536" y="2915"/>
                  </a:lnTo>
                  <a:lnTo>
                    <a:pt x="6537" y="2915"/>
                  </a:lnTo>
                  <a:lnTo>
                    <a:pt x="6538" y="2914"/>
                  </a:lnTo>
                  <a:lnTo>
                    <a:pt x="6538" y="2913"/>
                  </a:lnTo>
                  <a:lnTo>
                    <a:pt x="6539" y="2910"/>
                  </a:lnTo>
                  <a:lnTo>
                    <a:pt x="6544" y="2905"/>
                  </a:lnTo>
                  <a:lnTo>
                    <a:pt x="6545" y="2904"/>
                  </a:lnTo>
                  <a:lnTo>
                    <a:pt x="6547" y="2908"/>
                  </a:lnTo>
                  <a:lnTo>
                    <a:pt x="6547" y="2909"/>
                  </a:lnTo>
                  <a:lnTo>
                    <a:pt x="6544" y="2910"/>
                  </a:lnTo>
                  <a:lnTo>
                    <a:pt x="6543" y="2912"/>
                  </a:lnTo>
                  <a:lnTo>
                    <a:pt x="6542" y="2914"/>
                  </a:lnTo>
                  <a:lnTo>
                    <a:pt x="6543" y="2916"/>
                  </a:lnTo>
                  <a:lnTo>
                    <a:pt x="6544" y="2919"/>
                  </a:lnTo>
                  <a:lnTo>
                    <a:pt x="6543" y="2921"/>
                  </a:lnTo>
                  <a:lnTo>
                    <a:pt x="6539" y="2919"/>
                  </a:lnTo>
                  <a:lnTo>
                    <a:pt x="6539" y="2922"/>
                  </a:lnTo>
                  <a:lnTo>
                    <a:pt x="6540" y="2925"/>
                  </a:lnTo>
                  <a:lnTo>
                    <a:pt x="6542" y="2928"/>
                  </a:lnTo>
                  <a:lnTo>
                    <a:pt x="6543" y="2931"/>
                  </a:lnTo>
                  <a:lnTo>
                    <a:pt x="6545" y="2936"/>
                  </a:lnTo>
                  <a:lnTo>
                    <a:pt x="6546" y="2938"/>
                  </a:lnTo>
                  <a:lnTo>
                    <a:pt x="6548" y="2940"/>
                  </a:lnTo>
                  <a:lnTo>
                    <a:pt x="6548" y="2939"/>
                  </a:lnTo>
                  <a:lnTo>
                    <a:pt x="6550" y="2939"/>
                  </a:lnTo>
                  <a:lnTo>
                    <a:pt x="6553" y="2940"/>
                  </a:lnTo>
                  <a:lnTo>
                    <a:pt x="6553" y="2942"/>
                  </a:lnTo>
                  <a:lnTo>
                    <a:pt x="6551" y="2947"/>
                  </a:lnTo>
                  <a:lnTo>
                    <a:pt x="6551" y="2950"/>
                  </a:lnTo>
                  <a:lnTo>
                    <a:pt x="6551" y="2951"/>
                  </a:lnTo>
                  <a:lnTo>
                    <a:pt x="6554" y="2952"/>
                  </a:lnTo>
                  <a:lnTo>
                    <a:pt x="6555" y="2953"/>
                  </a:lnTo>
                  <a:lnTo>
                    <a:pt x="6556" y="2956"/>
                  </a:lnTo>
                  <a:lnTo>
                    <a:pt x="6555" y="2958"/>
                  </a:lnTo>
                  <a:lnTo>
                    <a:pt x="6557" y="2961"/>
                  </a:lnTo>
                  <a:lnTo>
                    <a:pt x="6563" y="2961"/>
                  </a:lnTo>
                  <a:lnTo>
                    <a:pt x="6566" y="2962"/>
                  </a:lnTo>
                  <a:lnTo>
                    <a:pt x="6566" y="2966"/>
                  </a:lnTo>
                  <a:lnTo>
                    <a:pt x="6568" y="2969"/>
                  </a:lnTo>
                  <a:lnTo>
                    <a:pt x="6571" y="2971"/>
                  </a:lnTo>
                  <a:lnTo>
                    <a:pt x="6573" y="2971"/>
                  </a:lnTo>
                  <a:lnTo>
                    <a:pt x="6573" y="2968"/>
                  </a:lnTo>
                  <a:lnTo>
                    <a:pt x="6572" y="2963"/>
                  </a:lnTo>
                  <a:lnTo>
                    <a:pt x="6570" y="2959"/>
                  </a:lnTo>
                  <a:lnTo>
                    <a:pt x="6567" y="2957"/>
                  </a:lnTo>
                  <a:lnTo>
                    <a:pt x="6569" y="2954"/>
                  </a:lnTo>
                  <a:lnTo>
                    <a:pt x="6570" y="2953"/>
                  </a:lnTo>
                  <a:lnTo>
                    <a:pt x="6570" y="2950"/>
                  </a:lnTo>
                  <a:lnTo>
                    <a:pt x="6567" y="2948"/>
                  </a:lnTo>
                  <a:lnTo>
                    <a:pt x="6566" y="2944"/>
                  </a:lnTo>
                  <a:lnTo>
                    <a:pt x="6565" y="2941"/>
                  </a:lnTo>
                  <a:lnTo>
                    <a:pt x="6561" y="2941"/>
                  </a:lnTo>
                  <a:lnTo>
                    <a:pt x="6560" y="2941"/>
                  </a:lnTo>
                  <a:lnTo>
                    <a:pt x="6560" y="2943"/>
                  </a:lnTo>
                  <a:lnTo>
                    <a:pt x="6559" y="2943"/>
                  </a:lnTo>
                  <a:lnTo>
                    <a:pt x="6558" y="2943"/>
                  </a:lnTo>
                  <a:lnTo>
                    <a:pt x="6552" y="2936"/>
                  </a:lnTo>
                  <a:lnTo>
                    <a:pt x="6555" y="2935"/>
                  </a:lnTo>
                  <a:lnTo>
                    <a:pt x="6560" y="2934"/>
                  </a:lnTo>
                  <a:lnTo>
                    <a:pt x="6563" y="2930"/>
                  </a:lnTo>
                  <a:lnTo>
                    <a:pt x="6558" y="2920"/>
                  </a:lnTo>
                  <a:lnTo>
                    <a:pt x="6561" y="2918"/>
                  </a:lnTo>
                  <a:lnTo>
                    <a:pt x="6560" y="2912"/>
                  </a:lnTo>
                  <a:lnTo>
                    <a:pt x="6558" y="2906"/>
                  </a:lnTo>
                  <a:lnTo>
                    <a:pt x="6559" y="2902"/>
                  </a:lnTo>
                  <a:lnTo>
                    <a:pt x="6562" y="2904"/>
                  </a:lnTo>
                  <a:lnTo>
                    <a:pt x="6564" y="2911"/>
                  </a:lnTo>
                  <a:lnTo>
                    <a:pt x="6566" y="2918"/>
                  </a:lnTo>
                  <a:lnTo>
                    <a:pt x="6567" y="2923"/>
                  </a:lnTo>
                  <a:lnTo>
                    <a:pt x="6569" y="2925"/>
                  </a:lnTo>
                  <a:lnTo>
                    <a:pt x="6571" y="2926"/>
                  </a:lnTo>
                  <a:lnTo>
                    <a:pt x="6573" y="2928"/>
                  </a:lnTo>
                  <a:lnTo>
                    <a:pt x="6574" y="2942"/>
                  </a:lnTo>
                  <a:lnTo>
                    <a:pt x="6574" y="2944"/>
                  </a:lnTo>
                  <a:lnTo>
                    <a:pt x="6575" y="2946"/>
                  </a:lnTo>
                  <a:lnTo>
                    <a:pt x="6581" y="2948"/>
                  </a:lnTo>
                  <a:lnTo>
                    <a:pt x="6582" y="2948"/>
                  </a:lnTo>
                  <a:lnTo>
                    <a:pt x="6585" y="2947"/>
                  </a:lnTo>
                  <a:lnTo>
                    <a:pt x="6586" y="2945"/>
                  </a:lnTo>
                  <a:lnTo>
                    <a:pt x="6586" y="2943"/>
                  </a:lnTo>
                  <a:lnTo>
                    <a:pt x="6585" y="2939"/>
                  </a:lnTo>
                  <a:lnTo>
                    <a:pt x="6584" y="2937"/>
                  </a:lnTo>
                  <a:close/>
                  <a:moveTo>
                    <a:pt x="6718" y="2833"/>
                  </a:moveTo>
                  <a:lnTo>
                    <a:pt x="6716" y="2831"/>
                  </a:lnTo>
                  <a:lnTo>
                    <a:pt x="6713" y="2827"/>
                  </a:lnTo>
                  <a:lnTo>
                    <a:pt x="6712" y="2825"/>
                  </a:lnTo>
                  <a:lnTo>
                    <a:pt x="6710" y="2824"/>
                  </a:lnTo>
                  <a:lnTo>
                    <a:pt x="6703" y="2823"/>
                  </a:lnTo>
                  <a:lnTo>
                    <a:pt x="6698" y="2827"/>
                  </a:lnTo>
                  <a:lnTo>
                    <a:pt x="6694" y="2831"/>
                  </a:lnTo>
                  <a:lnTo>
                    <a:pt x="6693" y="2832"/>
                  </a:lnTo>
                  <a:lnTo>
                    <a:pt x="6691" y="2832"/>
                  </a:lnTo>
                  <a:lnTo>
                    <a:pt x="6686" y="2831"/>
                  </a:lnTo>
                  <a:lnTo>
                    <a:pt x="6684" y="2831"/>
                  </a:lnTo>
                  <a:lnTo>
                    <a:pt x="6679" y="2834"/>
                  </a:lnTo>
                  <a:lnTo>
                    <a:pt x="6677" y="2836"/>
                  </a:lnTo>
                  <a:lnTo>
                    <a:pt x="6675" y="2839"/>
                  </a:lnTo>
                  <a:lnTo>
                    <a:pt x="6673" y="2843"/>
                  </a:lnTo>
                  <a:lnTo>
                    <a:pt x="6671" y="2857"/>
                  </a:lnTo>
                  <a:lnTo>
                    <a:pt x="6671" y="2861"/>
                  </a:lnTo>
                  <a:lnTo>
                    <a:pt x="6674" y="2863"/>
                  </a:lnTo>
                  <a:lnTo>
                    <a:pt x="6681" y="2865"/>
                  </a:lnTo>
                  <a:lnTo>
                    <a:pt x="6699" y="2875"/>
                  </a:lnTo>
                  <a:lnTo>
                    <a:pt x="6705" y="2874"/>
                  </a:lnTo>
                  <a:lnTo>
                    <a:pt x="6714" y="2868"/>
                  </a:lnTo>
                  <a:lnTo>
                    <a:pt x="6718" y="2862"/>
                  </a:lnTo>
                  <a:lnTo>
                    <a:pt x="6720" y="2861"/>
                  </a:lnTo>
                  <a:lnTo>
                    <a:pt x="6722" y="2858"/>
                  </a:lnTo>
                  <a:lnTo>
                    <a:pt x="6722" y="2853"/>
                  </a:lnTo>
                  <a:lnTo>
                    <a:pt x="6716" y="2847"/>
                  </a:lnTo>
                  <a:lnTo>
                    <a:pt x="6715" y="2845"/>
                  </a:lnTo>
                  <a:lnTo>
                    <a:pt x="6715" y="2841"/>
                  </a:lnTo>
                  <a:lnTo>
                    <a:pt x="6717" y="2836"/>
                  </a:lnTo>
                  <a:lnTo>
                    <a:pt x="6718" y="2833"/>
                  </a:lnTo>
                  <a:close/>
                  <a:moveTo>
                    <a:pt x="6337" y="2782"/>
                  </a:moveTo>
                  <a:lnTo>
                    <a:pt x="6334" y="2782"/>
                  </a:lnTo>
                  <a:lnTo>
                    <a:pt x="6332" y="2781"/>
                  </a:lnTo>
                  <a:lnTo>
                    <a:pt x="6331" y="2778"/>
                  </a:lnTo>
                  <a:lnTo>
                    <a:pt x="6329" y="2773"/>
                  </a:lnTo>
                  <a:lnTo>
                    <a:pt x="6328" y="2770"/>
                  </a:lnTo>
                  <a:lnTo>
                    <a:pt x="6326" y="2767"/>
                  </a:lnTo>
                  <a:lnTo>
                    <a:pt x="6324" y="2765"/>
                  </a:lnTo>
                  <a:lnTo>
                    <a:pt x="6329" y="2766"/>
                  </a:lnTo>
                  <a:lnTo>
                    <a:pt x="6331" y="2766"/>
                  </a:lnTo>
                  <a:lnTo>
                    <a:pt x="6333" y="2764"/>
                  </a:lnTo>
                  <a:lnTo>
                    <a:pt x="6330" y="2762"/>
                  </a:lnTo>
                  <a:lnTo>
                    <a:pt x="6325" y="2757"/>
                  </a:lnTo>
                  <a:lnTo>
                    <a:pt x="6322" y="2755"/>
                  </a:lnTo>
                  <a:lnTo>
                    <a:pt x="6308" y="2749"/>
                  </a:lnTo>
                  <a:lnTo>
                    <a:pt x="6296" y="2751"/>
                  </a:lnTo>
                  <a:lnTo>
                    <a:pt x="6294" y="2753"/>
                  </a:lnTo>
                  <a:lnTo>
                    <a:pt x="6297" y="2757"/>
                  </a:lnTo>
                  <a:lnTo>
                    <a:pt x="6299" y="2761"/>
                  </a:lnTo>
                  <a:lnTo>
                    <a:pt x="6297" y="2766"/>
                  </a:lnTo>
                  <a:lnTo>
                    <a:pt x="6299" y="2768"/>
                  </a:lnTo>
                  <a:lnTo>
                    <a:pt x="6300" y="2770"/>
                  </a:lnTo>
                  <a:lnTo>
                    <a:pt x="6299" y="2775"/>
                  </a:lnTo>
                  <a:lnTo>
                    <a:pt x="6300" y="2774"/>
                  </a:lnTo>
                  <a:lnTo>
                    <a:pt x="6303" y="2770"/>
                  </a:lnTo>
                  <a:lnTo>
                    <a:pt x="6304" y="2770"/>
                  </a:lnTo>
                  <a:lnTo>
                    <a:pt x="6305" y="2772"/>
                  </a:lnTo>
                  <a:lnTo>
                    <a:pt x="6304" y="2777"/>
                  </a:lnTo>
                  <a:lnTo>
                    <a:pt x="6305" y="2780"/>
                  </a:lnTo>
                  <a:lnTo>
                    <a:pt x="6307" y="2784"/>
                  </a:lnTo>
                  <a:lnTo>
                    <a:pt x="6311" y="2785"/>
                  </a:lnTo>
                  <a:lnTo>
                    <a:pt x="6319" y="2782"/>
                  </a:lnTo>
                  <a:lnTo>
                    <a:pt x="6319" y="2785"/>
                  </a:lnTo>
                  <a:lnTo>
                    <a:pt x="6318" y="2788"/>
                  </a:lnTo>
                  <a:lnTo>
                    <a:pt x="6316" y="2795"/>
                  </a:lnTo>
                  <a:lnTo>
                    <a:pt x="6313" y="2797"/>
                  </a:lnTo>
                  <a:lnTo>
                    <a:pt x="6312" y="2799"/>
                  </a:lnTo>
                  <a:lnTo>
                    <a:pt x="6311" y="2804"/>
                  </a:lnTo>
                  <a:lnTo>
                    <a:pt x="6312" y="2810"/>
                  </a:lnTo>
                  <a:lnTo>
                    <a:pt x="6314" y="2823"/>
                  </a:lnTo>
                  <a:lnTo>
                    <a:pt x="6329" y="2817"/>
                  </a:lnTo>
                  <a:lnTo>
                    <a:pt x="6330" y="2816"/>
                  </a:lnTo>
                  <a:lnTo>
                    <a:pt x="6331" y="2815"/>
                  </a:lnTo>
                  <a:lnTo>
                    <a:pt x="6332" y="2813"/>
                  </a:lnTo>
                  <a:lnTo>
                    <a:pt x="6336" y="2813"/>
                  </a:lnTo>
                  <a:lnTo>
                    <a:pt x="6337" y="2812"/>
                  </a:lnTo>
                  <a:lnTo>
                    <a:pt x="6339" y="2806"/>
                  </a:lnTo>
                  <a:lnTo>
                    <a:pt x="6338" y="2789"/>
                  </a:lnTo>
                  <a:lnTo>
                    <a:pt x="6339" y="2782"/>
                  </a:lnTo>
                  <a:lnTo>
                    <a:pt x="6337" y="2782"/>
                  </a:lnTo>
                  <a:close/>
                  <a:moveTo>
                    <a:pt x="5149" y="2345"/>
                  </a:moveTo>
                  <a:lnTo>
                    <a:pt x="5149" y="2346"/>
                  </a:lnTo>
                  <a:lnTo>
                    <a:pt x="5147" y="2345"/>
                  </a:lnTo>
                  <a:lnTo>
                    <a:pt x="5145" y="2345"/>
                  </a:lnTo>
                  <a:lnTo>
                    <a:pt x="5143" y="2345"/>
                  </a:lnTo>
                  <a:lnTo>
                    <a:pt x="5141" y="2344"/>
                  </a:lnTo>
                  <a:lnTo>
                    <a:pt x="5143" y="2345"/>
                  </a:lnTo>
                  <a:lnTo>
                    <a:pt x="5145" y="2346"/>
                  </a:lnTo>
                  <a:lnTo>
                    <a:pt x="5147" y="2346"/>
                  </a:lnTo>
                  <a:lnTo>
                    <a:pt x="5148" y="2347"/>
                  </a:lnTo>
                  <a:lnTo>
                    <a:pt x="5149" y="2348"/>
                  </a:lnTo>
                  <a:lnTo>
                    <a:pt x="5150" y="2348"/>
                  </a:lnTo>
                  <a:lnTo>
                    <a:pt x="5150" y="2345"/>
                  </a:lnTo>
                  <a:lnTo>
                    <a:pt x="5149" y="2345"/>
                  </a:lnTo>
                  <a:close/>
                  <a:moveTo>
                    <a:pt x="6369" y="2519"/>
                  </a:moveTo>
                  <a:lnTo>
                    <a:pt x="6374" y="2522"/>
                  </a:lnTo>
                  <a:lnTo>
                    <a:pt x="6377" y="2523"/>
                  </a:lnTo>
                  <a:lnTo>
                    <a:pt x="6379" y="2523"/>
                  </a:lnTo>
                  <a:lnTo>
                    <a:pt x="6385" y="2524"/>
                  </a:lnTo>
                  <a:lnTo>
                    <a:pt x="6387" y="2524"/>
                  </a:lnTo>
                  <a:lnTo>
                    <a:pt x="6392" y="2522"/>
                  </a:lnTo>
                  <a:lnTo>
                    <a:pt x="6416" y="2521"/>
                  </a:lnTo>
                  <a:lnTo>
                    <a:pt x="6413" y="2516"/>
                  </a:lnTo>
                  <a:lnTo>
                    <a:pt x="6398" y="2509"/>
                  </a:lnTo>
                  <a:lnTo>
                    <a:pt x="6389" y="2502"/>
                  </a:lnTo>
                  <a:lnTo>
                    <a:pt x="6383" y="2500"/>
                  </a:lnTo>
                  <a:lnTo>
                    <a:pt x="6374" y="2500"/>
                  </a:lnTo>
                  <a:lnTo>
                    <a:pt x="6372" y="2502"/>
                  </a:lnTo>
                  <a:lnTo>
                    <a:pt x="6370" y="2505"/>
                  </a:lnTo>
                  <a:lnTo>
                    <a:pt x="6369" y="2506"/>
                  </a:lnTo>
                  <a:lnTo>
                    <a:pt x="6365" y="2509"/>
                  </a:lnTo>
                  <a:lnTo>
                    <a:pt x="6363" y="2511"/>
                  </a:lnTo>
                  <a:lnTo>
                    <a:pt x="6365" y="2515"/>
                  </a:lnTo>
                  <a:lnTo>
                    <a:pt x="6369" y="2519"/>
                  </a:lnTo>
                  <a:close/>
                  <a:moveTo>
                    <a:pt x="6497" y="2944"/>
                  </a:moveTo>
                  <a:lnTo>
                    <a:pt x="6497" y="2939"/>
                  </a:lnTo>
                  <a:lnTo>
                    <a:pt x="6497" y="2934"/>
                  </a:lnTo>
                  <a:lnTo>
                    <a:pt x="6495" y="2933"/>
                  </a:lnTo>
                  <a:lnTo>
                    <a:pt x="6493" y="2936"/>
                  </a:lnTo>
                  <a:lnTo>
                    <a:pt x="6493" y="2925"/>
                  </a:lnTo>
                  <a:lnTo>
                    <a:pt x="6492" y="2920"/>
                  </a:lnTo>
                  <a:lnTo>
                    <a:pt x="6490" y="2919"/>
                  </a:lnTo>
                  <a:lnTo>
                    <a:pt x="6490" y="2915"/>
                  </a:lnTo>
                  <a:lnTo>
                    <a:pt x="6490" y="2911"/>
                  </a:lnTo>
                  <a:lnTo>
                    <a:pt x="6489" y="2907"/>
                  </a:lnTo>
                  <a:lnTo>
                    <a:pt x="6488" y="2903"/>
                  </a:lnTo>
                  <a:lnTo>
                    <a:pt x="6487" y="2901"/>
                  </a:lnTo>
                  <a:lnTo>
                    <a:pt x="6485" y="2898"/>
                  </a:lnTo>
                  <a:lnTo>
                    <a:pt x="6484" y="2894"/>
                  </a:lnTo>
                  <a:lnTo>
                    <a:pt x="6484" y="2890"/>
                  </a:lnTo>
                  <a:lnTo>
                    <a:pt x="6483" y="2888"/>
                  </a:lnTo>
                  <a:lnTo>
                    <a:pt x="6475" y="2878"/>
                  </a:lnTo>
                  <a:lnTo>
                    <a:pt x="6473" y="2870"/>
                  </a:lnTo>
                  <a:lnTo>
                    <a:pt x="6473" y="2868"/>
                  </a:lnTo>
                  <a:lnTo>
                    <a:pt x="6474" y="2869"/>
                  </a:lnTo>
                  <a:lnTo>
                    <a:pt x="6476" y="2871"/>
                  </a:lnTo>
                  <a:lnTo>
                    <a:pt x="6476" y="2872"/>
                  </a:lnTo>
                  <a:lnTo>
                    <a:pt x="6478" y="2873"/>
                  </a:lnTo>
                  <a:lnTo>
                    <a:pt x="6479" y="2875"/>
                  </a:lnTo>
                  <a:lnTo>
                    <a:pt x="6479" y="2875"/>
                  </a:lnTo>
                  <a:lnTo>
                    <a:pt x="6480" y="2872"/>
                  </a:lnTo>
                  <a:lnTo>
                    <a:pt x="6480" y="2871"/>
                  </a:lnTo>
                  <a:lnTo>
                    <a:pt x="6478" y="2864"/>
                  </a:lnTo>
                  <a:lnTo>
                    <a:pt x="6469" y="2837"/>
                  </a:lnTo>
                  <a:lnTo>
                    <a:pt x="6467" y="2834"/>
                  </a:lnTo>
                  <a:lnTo>
                    <a:pt x="6465" y="2832"/>
                  </a:lnTo>
                  <a:lnTo>
                    <a:pt x="6463" y="2830"/>
                  </a:lnTo>
                  <a:lnTo>
                    <a:pt x="6462" y="2828"/>
                  </a:lnTo>
                  <a:lnTo>
                    <a:pt x="6462" y="2824"/>
                  </a:lnTo>
                  <a:lnTo>
                    <a:pt x="6455" y="2817"/>
                  </a:lnTo>
                  <a:lnTo>
                    <a:pt x="6453" y="2814"/>
                  </a:lnTo>
                  <a:lnTo>
                    <a:pt x="6451" y="2805"/>
                  </a:lnTo>
                  <a:lnTo>
                    <a:pt x="6449" y="2802"/>
                  </a:lnTo>
                  <a:lnTo>
                    <a:pt x="6445" y="2800"/>
                  </a:lnTo>
                  <a:lnTo>
                    <a:pt x="6445" y="2797"/>
                  </a:lnTo>
                  <a:lnTo>
                    <a:pt x="6444" y="2795"/>
                  </a:lnTo>
                  <a:lnTo>
                    <a:pt x="6443" y="2794"/>
                  </a:lnTo>
                  <a:lnTo>
                    <a:pt x="6441" y="2792"/>
                  </a:lnTo>
                  <a:lnTo>
                    <a:pt x="6440" y="2790"/>
                  </a:lnTo>
                  <a:lnTo>
                    <a:pt x="6440" y="2785"/>
                  </a:lnTo>
                  <a:lnTo>
                    <a:pt x="6439" y="2782"/>
                  </a:lnTo>
                  <a:lnTo>
                    <a:pt x="6438" y="2781"/>
                  </a:lnTo>
                  <a:lnTo>
                    <a:pt x="6437" y="2781"/>
                  </a:lnTo>
                  <a:lnTo>
                    <a:pt x="6437" y="2781"/>
                  </a:lnTo>
                  <a:lnTo>
                    <a:pt x="6436" y="2780"/>
                  </a:lnTo>
                  <a:lnTo>
                    <a:pt x="6435" y="2779"/>
                  </a:lnTo>
                  <a:lnTo>
                    <a:pt x="6435" y="2776"/>
                  </a:lnTo>
                  <a:lnTo>
                    <a:pt x="6434" y="2774"/>
                  </a:lnTo>
                  <a:lnTo>
                    <a:pt x="6433" y="2772"/>
                  </a:lnTo>
                  <a:lnTo>
                    <a:pt x="6431" y="2771"/>
                  </a:lnTo>
                  <a:lnTo>
                    <a:pt x="6429" y="2770"/>
                  </a:lnTo>
                  <a:lnTo>
                    <a:pt x="6427" y="2770"/>
                  </a:lnTo>
                  <a:lnTo>
                    <a:pt x="6428" y="2766"/>
                  </a:lnTo>
                  <a:lnTo>
                    <a:pt x="6426" y="2762"/>
                  </a:lnTo>
                  <a:lnTo>
                    <a:pt x="6422" y="2760"/>
                  </a:lnTo>
                  <a:lnTo>
                    <a:pt x="6419" y="2759"/>
                  </a:lnTo>
                  <a:lnTo>
                    <a:pt x="6420" y="2753"/>
                  </a:lnTo>
                  <a:lnTo>
                    <a:pt x="6419" y="2750"/>
                  </a:lnTo>
                  <a:lnTo>
                    <a:pt x="6416" y="2747"/>
                  </a:lnTo>
                  <a:lnTo>
                    <a:pt x="6412" y="2744"/>
                  </a:lnTo>
                  <a:lnTo>
                    <a:pt x="6414" y="2744"/>
                  </a:lnTo>
                  <a:lnTo>
                    <a:pt x="6414" y="2742"/>
                  </a:lnTo>
                  <a:lnTo>
                    <a:pt x="6413" y="2740"/>
                  </a:lnTo>
                  <a:lnTo>
                    <a:pt x="6413" y="2737"/>
                  </a:lnTo>
                  <a:lnTo>
                    <a:pt x="6411" y="2735"/>
                  </a:lnTo>
                  <a:lnTo>
                    <a:pt x="6409" y="2735"/>
                  </a:lnTo>
                  <a:lnTo>
                    <a:pt x="6403" y="2737"/>
                  </a:lnTo>
                  <a:lnTo>
                    <a:pt x="6402" y="2737"/>
                  </a:lnTo>
                  <a:lnTo>
                    <a:pt x="6400" y="2736"/>
                  </a:lnTo>
                  <a:lnTo>
                    <a:pt x="6400" y="2733"/>
                  </a:lnTo>
                  <a:lnTo>
                    <a:pt x="6399" y="2731"/>
                  </a:lnTo>
                  <a:lnTo>
                    <a:pt x="6397" y="2729"/>
                  </a:lnTo>
                  <a:lnTo>
                    <a:pt x="6396" y="2729"/>
                  </a:lnTo>
                  <a:lnTo>
                    <a:pt x="6395" y="2730"/>
                  </a:lnTo>
                  <a:lnTo>
                    <a:pt x="6394" y="2731"/>
                  </a:lnTo>
                  <a:lnTo>
                    <a:pt x="6392" y="2731"/>
                  </a:lnTo>
                  <a:lnTo>
                    <a:pt x="6392" y="2729"/>
                  </a:lnTo>
                  <a:lnTo>
                    <a:pt x="6393" y="2728"/>
                  </a:lnTo>
                  <a:lnTo>
                    <a:pt x="6395" y="2726"/>
                  </a:lnTo>
                  <a:lnTo>
                    <a:pt x="6395" y="2725"/>
                  </a:lnTo>
                  <a:lnTo>
                    <a:pt x="6388" y="2723"/>
                  </a:lnTo>
                  <a:lnTo>
                    <a:pt x="6388" y="2722"/>
                  </a:lnTo>
                  <a:lnTo>
                    <a:pt x="6393" y="2721"/>
                  </a:lnTo>
                  <a:lnTo>
                    <a:pt x="6399" y="2722"/>
                  </a:lnTo>
                  <a:lnTo>
                    <a:pt x="6398" y="2720"/>
                  </a:lnTo>
                  <a:lnTo>
                    <a:pt x="6385" y="2711"/>
                  </a:lnTo>
                  <a:lnTo>
                    <a:pt x="6383" y="2710"/>
                  </a:lnTo>
                  <a:lnTo>
                    <a:pt x="6379" y="2710"/>
                  </a:lnTo>
                  <a:lnTo>
                    <a:pt x="6377" y="2709"/>
                  </a:lnTo>
                  <a:lnTo>
                    <a:pt x="6376" y="2708"/>
                  </a:lnTo>
                  <a:lnTo>
                    <a:pt x="6367" y="2706"/>
                  </a:lnTo>
                  <a:lnTo>
                    <a:pt x="6365" y="2707"/>
                  </a:lnTo>
                  <a:lnTo>
                    <a:pt x="6362" y="2709"/>
                  </a:lnTo>
                  <a:lnTo>
                    <a:pt x="6360" y="2711"/>
                  </a:lnTo>
                  <a:lnTo>
                    <a:pt x="6361" y="2708"/>
                  </a:lnTo>
                  <a:lnTo>
                    <a:pt x="6364" y="2705"/>
                  </a:lnTo>
                  <a:lnTo>
                    <a:pt x="6364" y="2701"/>
                  </a:lnTo>
                  <a:lnTo>
                    <a:pt x="6359" y="2700"/>
                  </a:lnTo>
                  <a:lnTo>
                    <a:pt x="6355" y="2701"/>
                  </a:lnTo>
                  <a:lnTo>
                    <a:pt x="6353" y="2702"/>
                  </a:lnTo>
                  <a:lnTo>
                    <a:pt x="6352" y="2705"/>
                  </a:lnTo>
                  <a:lnTo>
                    <a:pt x="6350" y="2707"/>
                  </a:lnTo>
                  <a:lnTo>
                    <a:pt x="6348" y="2705"/>
                  </a:lnTo>
                  <a:lnTo>
                    <a:pt x="6347" y="2703"/>
                  </a:lnTo>
                  <a:lnTo>
                    <a:pt x="6344" y="2705"/>
                  </a:lnTo>
                  <a:lnTo>
                    <a:pt x="6341" y="2709"/>
                  </a:lnTo>
                  <a:lnTo>
                    <a:pt x="6339" y="2714"/>
                  </a:lnTo>
                  <a:lnTo>
                    <a:pt x="6338" y="2715"/>
                  </a:lnTo>
                  <a:lnTo>
                    <a:pt x="6336" y="2714"/>
                  </a:lnTo>
                  <a:lnTo>
                    <a:pt x="6338" y="2708"/>
                  </a:lnTo>
                  <a:lnTo>
                    <a:pt x="6344" y="2702"/>
                  </a:lnTo>
                  <a:lnTo>
                    <a:pt x="6347" y="2697"/>
                  </a:lnTo>
                  <a:lnTo>
                    <a:pt x="6340" y="2692"/>
                  </a:lnTo>
                  <a:lnTo>
                    <a:pt x="6333" y="2691"/>
                  </a:lnTo>
                  <a:lnTo>
                    <a:pt x="6327" y="2694"/>
                  </a:lnTo>
                  <a:lnTo>
                    <a:pt x="6323" y="2701"/>
                  </a:lnTo>
                  <a:lnTo>
                    <a:pt x="6322" y="2702"/>
                  </a:lnTo>
                  <a:lnTo>
                    <a:pt x="6321" y="2703"/>
                  </a:lnTo>
                  <a:lnTo>
                    <a:pt x="6320" y="2703"/>
                  </a:lnTo>
                  <a:lnTo>
                    <a:pt x="6320" y="2705"/>
                  </a:lnTo>
                  <a:lnTo>
                    <a:pt x="6321" y="2706"/>
                  </a:lnTo>
                  <a:lnTo>
                    <a:pt x="6322" y="2708"/>
                  </a:lnTo>
                  <a:lnTo>
                    <a:pt x="6322" y="2710"/>
                  </a:lnTo>
                  <a:lnTo>
                    <a:pt x="6323" y="2711"/>
                  </a:lnTo>
                  <a:lnTo>
                    <a:pt x="6324" y="2712"/>
                  </a:lnTo>
                  <a:lnTo>
                    <a:pt x="6324" y="2713"/>
                  </a:lnTo>
                  <a:lnTo>
                    <a:pt x="6324" y="2715"/>
                  </a:lnTo>
                  <a:lnTo>
                    <a:pt x="6324" y="2716"/>
                  </a:lnTo>
                  <a:lnTo>
                    <a:pt x="6322" y="2718"/>
                  </a:lnTo>
                  <a:lnTo>
                    <a:pt x="6322" y="2719"/>
                  </a:lnTo>
                  <a:lnTo>
                    <a:pt x="6321" y="2722"/>
                  </a:lnTo>
                  <a:lnTo>
                    <a:pt x="6322" y="2723"/>
                  </a:lnTo>
                  <a:lnTo>
                    <a:pt x="6322" y="2723"/>
                  </a:lnTo>
                  <a:lnTo>
                    <a:pt x="6318" y="2729"/>
                  </a:lnTo>
                  <a:lnTo>
                    <a:pt x="6317" y="2730"/>
                  </a:lnTo>
                  <a:lnTo>
                    <a:pt x="6317" y="2733"/>
                  </a:lnTo>
                  <a:lnTo>
                    <a:pt x="6319" y="2731"/>
                  </a:lnTo>
                  <a:lnTo>
                    <a:pt x="6322" y="2731"/>
                  </a:lnTo>
                  <a:lnTo>
                    <a:pt x="6327" y="2733"/>
                  </a:lnTo>
                  <a:lnTo>
                    <a:pt x="6333" y="2733"/>
                  </a:lnTo>
                  <a:lnTo>
                    <a:pt x="6334" y="2733"/>
                  </a:lnTo>
                  <a:lnTo>
                    <a:pt x="6334" y="2735"/>
                  </a:lnTo>
                  <a:lnTo>
                    <a:pt x="6333" y="2737"/>
                  </a:lnTo>
                  <a:lnTo>
                    <a:pt x="6319" y="2737"/>
                  </a:lnTo>
                  <a:lnTo>
                    <a:pt x="6314" y="2738"/>
                  </a:lnTo>
                  <a:lnTo>
                    <a:pt x="6313" y="2740"/>
                  </a:lnTo>
                  <a:lnTo>
                    <a:pt x="6312" y="2741"/>
                  </a:lnTo>
                  <a:lnTo>
                    <a:pt x="6312" y="2743"/>
                  </a:lnTo>
                  <a:lnTo>
                    <a:pt x="6316" y="2746"/>
                  </a:lnTo>
                  <a:lnTo>
                    <a:pt x="6318" y="2748"/>
                  </a:lnTo>
                  <a:lnTo>
                    <a:pt x="6327" y="2753"/>
                  </a:lnTo>
                  <a:lnTo>
                    <a:pt x="6333" y="2761"/>
                  </a:lnTo>
                  <a:lnTo>
                    <a:pt x="6335" y="2762"/>
                  </a:lnTo>
                  <a:lnTo>
                    <a:pt x="6337" y="2760"/>
                  </a:lnTo>
                  <a:lnTo>
                    <a:pt x="6340" y="2758"/>
                  </a:lnTo>
                  <a:lnTo>
                    <a:pt x="6342" y="2756"/>
                  </a:lnTo>
                  <a:lnTo>
                    <a:pt x="6346" y="2756"/>
                  </a:lnTo>
                  <a:lnTo>
                    <a:pt x="6348" y="2756"/>
                  </a:lnTo>
                  <a:lnTo>
                    <a:pt x="6356" y="2753"/>
                  </a:lnTo>
                  <a:lnTo>
                    <a:pt x="6356" y="2763"/>
                  </a:lnTo>
                  <a:lnTo>
                    <a:pt x="6356" y="2765"/>
                  </a:lnTo>
                  <a:lnTo>
                    <a:pt x="6355" y="2766"/>
                  </a:lnTo>
                  <a:lnTo>
                    <a:pt x="6353" y="2769"/>
                  </a:lnTo>
                  <a:lnTo>
                    <a:pt x="6352" y="2772"/>
                  </a:lnTo>
                  <a:lnTo>
                    <a:pt x="6353" y="2774"/>
                  </a:lnTo>
                  <a:lnTo>
                    <a:pt x="6356" y="2776"/>
                  </a:lnTo>
                  <a:lnTo>
                    <a:pt x="6357" y="2775"/>
                  </a:lnTo>
                  <a:lnTo>
                    <a:pt x="6360" y="2770"/>
                  </a:lnTo>
                  <a:lnTo>
                    <a:pt x="6361" y="2768"/>
                  </a:lnTo>
                  <a:lnTo>
                    <a:pt x="6363" y="2767"/>
                  </a:lnTo>
                  <a:lnTo>
                    <a:pt x="6366" y="2767"/>
                  </a:lnTo>
                  <a:lnTo>
                    <a:pt x="6369" y="2767"/>
                  </a:lnTo>
                  <a:lnTo>
                    <a:pt x="6369" y="2769"/>
                  </a:lnTo>
                  <a:lnTo>
                    <a:pt x="6365" y="2771"/>
                  </a:lnTo>
                  <a:lnTo>
                    <a:pt x="6360" y="2774"/>
                  </a:lnTo>
                  <a:lnTo>
                    <a:pt x="6359" y="2779"/>
                  </a:lnTo>
                  <a:lnTo>
                    <a:pt x="6361" y="2787"/>
                  </a:lnTo>
                  <a:lnTo>
                    <a:pt x="6366" y="2792"/>
                  </a:lnTo>
                  <a:lnTo>
                    <a:pt x="6371" y="2794"/>
                  </a:lnTo>
                  <a:lnTo>
                    <a:pt x="6376" y="2794"/>
                  </a:lnTo>
                  <a:lnTo>
                    <a:pt x="6381" y="2793"/>
                  </a:lnTo>
                  <a:lnTo>
                    <a:pt x="6385" y="2790"/>
                  </a:lnTo>
                  <a:lnTo>
                    <a:pt x="6388" y="2790"/>
                  </a:lnTo>
                  <a:lnTo>
                    <a:pt x="6390" y="2795"/>
                  </a:lnTo>
                  <a:lnTo>
                    <a:pt x="6390" y="2796"/>
                  </a:lnTo>
                  <a:lnTo>
                    <a:pt x="6385" y="2798"/>
                  </a:lnTo>
                  <a:lnTo>
                    <a:pt x="6383" y="2800"/>
                  </a:lnTo>
                  <a:lnTo>
                    <a:pt x="6380" y="2801"/>
                  </a:lnTo>
                  <a:lnTo>
                    <a:pt x="6380" y="2802"/>
                  </a:lnTo>
                  <a:lnTo>
                    <a:pt x="6379" y="2803"/>
                  </a:lnTo>
                  <a:lnTo>
                    <a:pt x="6378" y="2806"/>
                  </a:lnTo>
                  <a:lnTo>
                    <a:pt x="6377" y="2807"/>
                  </a:lnTo>
                  <a:lnTo>
                    <a:pt x="6375" y="2808"/>
                  </a:lnTo>
                  <a:lnTo>
                    <a:pt x="6373" y="2809"/>
                  </a:lnTo>
                  <a:lnTo>
                    <a:pt x="6371" y="2811"/>
                  </a:lnTo>
                  <a:lnTo>
                    <a:pt x="6372" y="2815"/>
                  </a:lnTo>
                  <a:lnTo>
                    <a:pt x="6371" y="2817"/>
                  </a:lnTo>
                  <a:lnTo>
                    <a:pt x="6371" y="2818"/>
                  </a:lnTo>
                  <a:lnTo>
                    <a:pt x="6370" y="2818"/>
                  </a:lnTo>
                  <a:lnTo>
                    <a:pt x="6372" y="2818"/>
                  </a:lnTo>
                  <a:lnTo>
                    <a:pt x="6375" y="2819"/>
                  </a:lnTo>
                  <a:lnTo>
                    <a:pt x="6378" y="2821"/>
                  </a:lnTo>
                  <a:lnTo>
                    <a:pt x="6381" y="2823"/>
                  </a:lnTo>
                  <a:lnTo>
                    <a:pt x="6382" y="2826"/>
                  </a:lnTo>
                  <a:lnTo>
                    <a:pt x="6381" y="2827"/>
                  </a:lnTo>
                  <a:lnTo>
                    <a:pt x="6379" y="2827"/>
                  </a:lnTo>
                  <a:lnTo>
                    <a:pt x="6378" y="2830"/>
                  </a:lnTo>
                  <a:lnTo>
                    <a:pt x="6375" y="2829"/>
                  </a:lnTo>
                  <a:lnTo>
                    <a:pt x="6375" y="2832"/>
                  </a:lnTo>
                  <a:lnTo>
                    <a:pt x="6378" y="2841"/>
                  </a:lnTo>
                  <a:lnTo>
                    <a:pt x="6380" y="2842"/>
                  </a:lnTo>
                  <a:lnTo>
                    <a:pt x="6383" y="2841"/>
                  </a:lnTo>
                  <a:lnTo>
                    <a:pt x="6385" y="2841"/>
                  </a:lnTo>
                  <a:lnTo>
                    <a:pt x="6385" y="2846"/>
                  </a:lnTo>
                  <a:lnTo>
                    <a:pt x="6391" y="2846"/>
                  </a:lnTo>
                  <a:lnTo>
                    <a:pt x="6400" y="2836"/>
                  </a:lnTo>
                  <a:lnTo>
                    <a:pt x="6405" y="2833"/>
                  </a:lnTo>
                  <a:lnTo>
                    <a:pt x="6405" y="2835"/>
                  </a:lnTo>
                  <a:lnTo>
                    <a:pt x="6405" y="2836"/>
                  </a:lnTo>
                  <a:lnTo>
                    <a:pt x="6404" y="2837"/>
                  </a:lnTo>
                  <a:lnTo>
                    <a:pt x="6403" y="2839"/>
                  </a:lnTo>
                  <a:lnTo>
                    <a:pt x="6403" y="2840"/>
                  </a:lnTo>
                  <a:lnTo>
                    <a:pt x="6404" y="2842"/>
                  </a:lnTo>
                  <a:lnTo>
                    <a:pt x="6406" y="2849"/>
                  </a:lnTo>
                  <a:lnTo>
                    <a:pt x="6407" y="2850"/>
                  </a:lnTo>
                  <a:lnTo>
                    <a:pt x="6407" y="2852"/>
                  </a:lnTo>
                  <a:lnTo>
                    <a:pt x="6404" y="2854"/>
                  </a:lnTo>
                  <a:lnTo>
                    <a:pt x="6404" y="2855"/>
                  </a:lnTo>
                  <a:lnTo>
                    <a:pt x="6406" y="2857"/>
                  </a:lnTo>
                  <a:lnTo>
                    <a:pt x="6406" y="2859"/>
                  </a:lnTo>
                  <a:lnTo>
                    <a:pt x="6406" y="2860"/>
                  </a:lnTo>
                  <a:lnTo>
                    <a:pt x="6405" y="2862"/>
                  </a:lnTo>
                  <a:lnTo>
                    <a:pt x="6405" y="2864"/>
                  </a:lnTo>
                  <a:lnTo>
                    <a:pt x="6405" y="2866"/>
                  </a:lnTo>
                  <a:lnTo>
                    <a:pt x="6407" y="2867"/>
                  </a:lnTo>
                  <a:lnTo>
                    <a:pt x="6409" y="2866"/>
                  </a:lnTo>
                  <a:lnTo>
                    <a:pt x="6410" y="2865"/>
                  </a:lnTo>
                  <a:lnTo>
                    <a:pt x="6412" y="2862"/>
                  </a:lnTo>
                  <a:lnTo>
                    <a:pt x="6419" y="2845"/>
                  </a:lnTo>
                  <a:lnTo>
                    <a:pt x="6419" y="2843"/>
                  </a:lnTo>
                  <a:lnTo>
                    <a:pt x="6419" y="2842"/>
                  </a:lnTo>
                  <a:lnTo>
                    <a:pt x="6421" y="2842"/>
                  </a:lnTo>
                  <a:lnTo>
                    <a:pt x="6424" y="2843"/>
                  </a:lnTo>
                  <a:lnTo>
                    <a:pt x="6425" y="2845"/>
                  </a:lnTo>
                  <a:lnTo>
                    <a:pt x="6423" y="2848"/>
                  </a:lnTo>
                  <a:lnTo>
                    <a:pt x="6418" y="2857"/>
                  </a:lnTo>
                  <a:lnTo>
                    <a:pt x="6416" y="2861"/>
                  </a:lnTo>
                  <a:lnTo>
                    <a:pt x="6416" y="2864"/>
                  </a:lnTo>
                  <a:lnTo>
                    <a:pt x="6416" y="2868"/>
                  </a:lnTo>
                  <a:lnTo>
                    <a:pt x="6417" y="2872"/>
                  </a:lnTo>
                  <a:lnTo>
                    <a:pt x="6419" y="2877"/>
                  </a:lnTo>
                  <a:lnTo>
                    <a:pt x="6421" y="2880"/>
                  </a:lnTo>
                  <a:lnTo>
                    <a:pt x="6423" y="2880"/>
                  </a:lnTo>
                  <a:lnTo>
                    <a:pt x="6425" y="2878"/>
                  </a:lnTo>
                  <a:lnTo>
                    <a:pt x="6427" y="2875"/>
                  </a:lnTo>
                  <a:lnTo>
                    <a:pt x="6428" y="2871"/>
                  </a:lnTo>
                  <a:lnTo>
                    <a:pt x="6429" y="2867"/>
                  </a:lnTo>
                  <a:lnTo>
                    <a:pt x="6427" y="2857"/>
                  </a:lnTo>
                  <a:lnTo>
                    <a:pt x="6428" y="2852"/>
                  </a:lnTo>
                  <a:lnTo>
                    <a:pt x="6430" y="2850"/>
                  </a:lnTo>
                  <a:lnTo>
                    <a:pt x="6434" y="2851"/>
                  </a:lnTo>
                  <a:lnTo>
                    <a:pt x="6432" y="2853"/>
                  </a:lnTo>
                  <a:lnTo>
                    <a:pt x="6431" y="2854"/>
                  </a:lnTo>
                  <a:lnTo>
                    <a:pt x="6431" y="2857"/>
                  </a:lnTo>
                  <a:lnTo>
                    <a:pt x="6432" y="2864"/>
                  </a:lnTo>
                  <a:lnTo>
                    <a:pt x="6433" y="2867"/>
                  </a:lnTo>
                  <a:lnTo>
                    <a:pt x="6434" y="2869"/>
                  </a:lnTo>
                  <a:lnTo>
                    <a:pt x="6436" y="2870"/>
                  </a:lnTo>
                  <a:lnTo>
                    <a:pt x="6438" y="2869"/>
                  </a:lnTo>
                  <a:lnTo>
                    <a:pt x="6439" y="2866"/>
                  </a:lnTo>
                  <a:lnTo>
                    <a:pt x="6439" y="2860"/>
                  </a:lnTo>
                  <a:lnTo>
                    <a:pt x="6440" y="2857"/>
                  </a:lnTo>
                  <a:lnTo>
                    <a:pt x="6441" y="2855"/>
                  </a:lnTo>
                  <a:lnTo>
                    <a:pt x="6443" y="2854"/>
                  </a:lnTo>
                  <a:lnTo>
                    <a:pt x="6445" y="2853"/>
                  </a:lnTo>
                  <a:lnTo>
                    <a:pt x="6441" y="2864"/>
                  </a:lnTo>
                  <a:lnTo>
                    <a:pt x="6440" y="2870"/>
                  </a:lnTo>
                  <a:lnTo>
                    <a:pt x="6441" y="2876"/>
                  </a:lnTo>
                  <a:lnTo>
                    <a:pt x="6440" y="2878"/>
                  </a:lnTo>
                  <a:lnTo>
                    <a:pt x="6434" y="2879"/>
                  </a:lnTo>
                  <a:lnTo>
                    <a:pt x="6432" y="2880"/>
                  </a:lnTo>
                  <a:lnTo>
                    <a:pt x="6431" y="2883"/>
                  </a:lnTo>
                  <a:lnTo>
                    <a:pt x="6431" y="2885"/>
                  </a:lnTo>
                  <a:lnTo>
                    <a:pt x="6432" y="2886"/>
                  </a:lnTo>
                  <a:lnTo>
                    <a:pt x="6434" y="2887"/>
                  </a:lnTo>
                  <a:lnTo>
                    <a:pt x="6434" y="2889"/>
                  </a:lnTo>
                  <a:lnTo>
                    <a:pt x="6433" y="2890"/>
                  </a:lnTo>
                  <a:lnTo>
                    <a:pt x="6432" y="2891"/>
                  </a:lnTo>
                  <a:lnTo>
                    <a:pt x="6431" y="2891"/>
                  </a:lnTo>
                  <a:lnTo>
                    <a:pt x="6434" y="2893"/>
                  </a:lnTo>
                  <a:lnTo>
                    <a:pt x="6437" y="2896"/>
                  </a:lnTo>
                  <a:lnTo>
                    <a:pt x="6440" y="2900"/>
                  </a:lnTo>
                  <a:lnTo>
                    <a:pt x="6441" y="2903"/>
                  </a:lnTo>
                  <a:lnTo>
                    <a:pt x="6451" y="2912"/>
                  </a:lnTo>
                  <a:lnTo>
                    <a:pt x="6452" y="2913"/>
                  </a:lnTo>
                  <a:lnTo>
                    <a:pt x="6454" y="2917"/>
                  </a:lnTo>
                  <a:lnTo>
                    <a:pt x="6455" y="2919"/>
                  </a:lnTo>
                  <a:lnTo>
                    <a:pt x="6456" y="2920"/>
                  </a:lnTo>
                  <a:lnTo>
                    <a:pt x="6457" y="2920"/>
                  </a:lnTo>
                  <a:lnTo>
                    <a:pt x="6460" y="2923"/>
                  </a:lnTo>
                  <a:lnTo>
                    <a:pt x="6461" y="2924"/>
                  </a:lnTo>
                  <a:lnTo>
                    <a:pt x="6463" y="2929"/>
                  </a:lnTo>
                  <a:lnTo>
                    <a:pt x="6465" y="2929"/>
                  </a:lnTo>
                  <a:lnTo>
                    <a:pt x="6468" y="2928"/>
                  </a:lnTo>
                  <a:lnTo>
                    <a:pt x="6470" y="2928"/>
                  </a:lnTo>
                  <a:lnTo>
                    <a:pt x="6471" y="2931"/>
                  </a:lnTo>
                  <a:lnTo>
                    <a:pt x="6471" y="2933"/>
                  </a:lnTo>
                  <a:lnTo>
                    <a:pt x="6472" y="2935"/>
                  </a:lnTo>
                  <a:lnTo>
                    <a:pt x="6473" y="2936"/>
                  </a:lnTo>
                  <a:lnTo>
                    <a:pt x="6474" y="2936"/>
                  </a:lnTo>
                  <a:lnTo>
                    <a:pt x="6475" y="2936"/>
                  </a:lnTo>
                  <a:lnTo>
                    <a:pt x="6476" y="2938"/>
                  </a:lnTo>
                  <a:lnTo>
                    <a:pt x="6478" y="2941"/>
                  </a:lnTo>
                  <a:lnTo>
                    <a:pt x="6480" y="2943"/>
                  </a:lnTo>
                  <a:lnTo>
                    <a:pt x="6482" y="2944"/>
                  </a:lnTo>
                  <a:lnTo>
                    <a:pt x="6484" y="2944"/>
                  </a:lnTo>
                  <a:lnTo>
                    <a:pt x="6483" y="2947"/>
                  </a:lnTo>
                  <a:lnTo>
                    <a:pt x="6486" y="2948"/>
                  </a:lnTo>
                  <a:lnTo>
                    <a:pt x="6487" y="2947"/>
                  </a:lnTo>
                  <a:lnTo>
                    <a:pt x="6490" y="2945"/>
                  </a:lnTo>
                  <a:lnTo>
                    <a:pt x="6491" y="2944"/>
                  </a:lnTo>
                  <a:lnTo>
                    <a:pt x="6491" y="2943"/>
                  </a:lnTo>
                  <a:lnTo>
                    <a:pt x="6491" y="2942"/>
                  </a:lnTo>
                  <a:lnTo>
                    <a:pt x="6493" y="2943"/>
                  </a:lnTo>
                  <a:lnTo>
                    <a:pt x="6494" y="2945"/>
                  </a:lnTo>
                  <a:lnTo>
                    <a:pt x="6495" y="2945"/>
                  </a:lnTo>
                  <a:lnTo>
                    <a:pt x="6495" y="2947"/>
                  </a:lnTo>
                  <a:lnTo>
                    <a:pt x="6495" y="2953"/>
                  </a:lnTo>
                  <a:lnTo>
                    <a:pt x="6498" y="2955"/>
                  </a:lnTo>
                  <a:lnTo>
                    <a:pt x="6499" y="2953"/>
                  </a:lnTo>
                  <a:lnTo>
                    <a:pt x="6499" y="2946"/>
                  </a:lnTo>
                  <a:lnTo>
                    <a:pt x="6497" y="2944"/>
                  </a:lnTo>
                  <a:close/>
                  <a:moveTo>
                    <a:pt x="5246" y="2387"/>
                  </a:moveTo>
                  <a:lnTo>
                    <a:pt x="5242" y="2389"/>
                  </a:lnTo>
                  <a:lnTo>
                    <a:pt x="5238" y="2395"/>
                  </a:lnTo>
                  <a:lnTo>
                    <a:pt x="5233" y="2400"/>
                  </a:lnTo>
                  <a:lnTo>
                    <a:pt x="5227" y="2412"/>
                  </a:lnTo>
                  <a:lnTo>
                    <a:pt x="5225" y="2414"/>
                  </a:lnTo>
                  <a:lnTo>
                    <a:pt x="5223" y="2416"/>
                  </a:lnTo>
                  <a:lnTo>
                    <a:pt x="5219" y="2429"/>
                  </a:lnTo>
                  <a:lnTo>
                    <a:pt x="5222" y="2428"/>
                  </a:lnTo>
                  <a:lnTo>
                    <a:pt x="5225" y="2426"/>
                  </a:lnTo>
                  <a:lnTo>
                    <a:pt x="5236" y="2408"/>
                  </a:lnTo>
                  <a:lnTo>
                    <a:pt x="5236" y="2406"/>
                  </a:lnTo>
                  <a:lnTo>
                    <a:pt x="5237" y="2403"/>
                  </a:lnTo>
                  <a:lnTo>
                    <a:pt x="5238" y="2402"/>
                  </a:lnTo>
                  <a:lnTo>
                    <a:pt x="5240" y="2400"/>
                  </a:lnTo>
                  <a:lnTo>
                    <a:pt x="5253" y="2386"/>
                  </a:lnTo>
                  <a:lnTo>
                    <a:pt x="5254" y="2385"/>
                  </a:lnTo>
                  <a:lnTo>
                    <a:pt x="5255" y="2384"/>
                  </a:lnTo>
                  <a:lnTo>
                    <a:pt x="5256" y="2383"/>
                  </a:lnTo>
                  <a:lnTo>
                    <a:pt x="5256" y="2381"/>
                  </a:lnTo>
                  <a:lnTo>
                    <a:pt x="5252" y="2382"/>
                  </a:lnTo>
                  <a:lnTo>
                    <a:pt x="5246" y="2387"/>
                  </a:lnTo>
                  <a:close/>
                  <a:moveTo>
                    <a:pt x="5145" y="2329"/>
                  </a:moveTo>
                  <a:lnTo>
                    <a:pt x="5147" y="2331"/>
                  </a:lnTo>
                  <a:lnTo>
                    <a:pt x="5148" y="2331"/>
                  </a:lnTo>
                  <a:lnTo>
                    <a:pt x="5149" y="2330"/>
                  </a:lnTo>
                  <a:lnTo>
                    <a:pt x="5149" y="2327"/>
                  </a:lnTo>
                  <a:lnTo>
                    <a:pt x="5148" y="2321"/>
                  </a:lnTo>
                  <a:lnTo>
                    <a:pt x="5149" y="2317"/>
                  </a:lnTo>
                  <a:lnTo>
                    <a:pt x="5150" y="2313"/>
                  </a:lnTo>
                  <a:lnTo>
                    <a:pt x="5150" y="2310"/>
                  </a:lnTo>
                  <a:lnTo>
                    <a:pt x="5149" y="2307"/>
                  </a:lnTo>
                  <a:lnTo>
                    <a:pt x="5147" y="2309"/>
                  </a:lnTo>
                  <a:lnTo>
                    <a:pt x="5142" y="2316"/>
                  </a:lnTo>
                  <a:lnTo>
                    <a:pt x="5132" y="2326"/>
                  </a:lnTo>
                  <a:lnTo>
                    <a:pt x="5132" y="2327"/>
                  </a:lnTo>
                  <a:lnTo>
                    <a:pt x="5134" y="2327"/>
                  </a:lnTo>
                  <a:lnTo>
                    <a:pt x="5138" y="2330"/>
                  </a:lnTo>
                  <a:lnTo>
                    <a:pt x="5140" y="2331"/>
                  </a:lnTo>
                  <a:lnTo>
                    <a:pt x="5141" y="2330"/>
                  </a:lnTo>
                  <a:lnTo>
                    <a:pt x="5143" y="2329"/>
                  </a:lnTo>
                  <a:lnTo>
                    <a:pt x="5145" y="2329"/>
                  </a:lnTo>
                  <a:close/>
                  <a:moveTo>
                    <a:pt x="4912" y="2360"/>
                  </a:moveTo>
                  <a:lnTo>
                    <a:pt x="4905" y="2367"/>
                  </a:lnTo>
                  <a:lnTo>
                    <a:pt x="4904" y="2367"/>
                  </a:lnTo>
                  <a:lnTo>
                    <a:pt x="4903" y="2367"/>
                  </a:lnTo>
                  <a:lnTo>
                    <a:pt x="4902" y="2369"/>
                  </a:lnTo>
                  <a:lnTo>
                    <a:pt x="4899" y="2370"/>
                  </a:lnTo>
                  <a:lnTo>
                    <a:pt x="4898" y="2371"/>
                  </a:lnTo>
                  <a:lnTo>
                    <a:pt x="4899" y="2372"/>
                  </a:lnTo>
                  <a:lnTo>
                    <a:pt x="4899" y="2375"/>
                  </a:lnTo>
                  <a:lnTo>
                    <a:pt x="4900" y="2377"/>
                  </a:lnTo>
                  <a:lnTo>
                    <a:pt x="4902" y="2377"/>
                  </a:lnTo>
                  <a:lnTo>
                    <a:pt x="4912" y="2369"/>
                  </a:lnTo>
                  <a:lnTo>
                    <a:pt x="4914" y="2366"/>
                  </a:lnTo>
                  <a:lnTo>
                    <a:pt x="4914" y="2363"/>
                  </a:lnTo>
                  <a:lnTo>
                    <a:pt x="4914" y="2361"/>
                  </a:lnTo>
                  <a:lnTo>
                    <a:pt x="4913" y="2360"/>
                  </a:lnTo>
                  <a:lnTo>
                    <a:pt x="4912" y="2360"/>
                  </a:lnTo>
                  <a:close/>
                  <a:moveTo>
                    <a:pt x="4958" y="2225"/>
                  </a:moveTo>
                  <a:lnTo>
                    <a:pt x="4957" y="2226"/>
                  </a:lnTo>
                  <a:lnTo>
                    <a:pt x="4956" y="2226"/>
                  </a:lnTo>
                  <a:lnTo>
                    <a:pt x="4956" y="2226"/>
                  </a:lnTo>
                  <a:lnTo>
                    <a:pt x="4956" y="2227"/>
                  </a:lnTo>
                  <a:lnTo>
                    <a:pt x="4958" y="2227"/>
                  </a:lnTo>
                  <a:lnTo>
                    <a:pt x="4959" y="2227"/>
                  </a:lnTo>
                  <a:lnTo>
                    <a:pt x="4959" y="2228"/>
                  </a:lnTo>
                  <a:lnTo>
                    <a:pt x="4959" y="2228"/>
                  </a:lnTo>
                  <a:lnTo>
                    <a:pt x="4960" y="2228"/>
                  </a:lnTo>
                  <a:lnTo>
                    <a:pt x="4960" y="2228"/>
                  </a:lnTo>
                  <a:lnTo>
                    <a:pt x="4961" y="2227"/>
                  </a:lnTo>
                  <a:lnTo>
                    <a:pt x="4961" y="2227"/>
                  </a:lnTo>
                  <a:lnTo>
                    <a:pt x="4959" y="2225"/>
                  </a:lnTo>
                  <a:lnTo>
                    <a:pt x="4958" y="2225"/>
                  </a:lnTo>
                  <a:close/>
                  <a:moveTo>
                    <a:pt x="4866" y="2424"/>
                  </a:moveTo>
                  <a:lnTo>
                    <a:pt x="4868" y="2419"/>
                  </a:lnTo>
                  <a:lnTo>
                    <a:pt x="4868" y="2415"/>
                  </a:lnTo>
                  <a:lnTo>
                    <a:pt x="4867" y="2413"/>
                  </a:lnTo>
                  <a:lnTo>
                    <a:pt x="4865" y="2413"/>
                  </a:lnTo>
                  <a:lnTo>
                    <a:pt x="4863" y="2413"/>
                  </a:lnTo>
                  <a:lnTo>
                    <a:pt x="4862" y="2414"/>
                  </a:lnTo>
                  <a:lnTo>
                    <a:pt x="4860" y="2416"/>
                  </a:lnTo>
                  <a:lnTo>
                    <a:pt x="4855" y="2425"/>
                  </a:lnTo>
                  <a:lnTo>
                    <a:pt x="4849" y="2433"/>
                  </a:lnTo>
                  <a:lnTo>
                    <a:pt x="4847" y="2438"/>
                  </a:lnTo>
                  <a:lnTo>
                    <a:pt x="4846" y="2441"/>
                  </a:lnTo>
                  <a:lnTo>
                    <a:pt x="4847" y="2442"/>
                  </a:lnTo>
                  <a:lnTo>
                    <a:pt x="4853" y="2440"/>
                  </a:lnTo>
                  <a:lnTo>
                    <a:pt x="4857" y="2437"/>
                  </a:lnTo>
                  <a:lnTo>
                    <a:pt x="4862" y="2433"/>
                  </a:lnTo>
                  <a:lnTo>
                    <a:pt x="4864" y="2428"/>
                  </a:lnTo>
                  <a:lnTo>
                    <a:pt x="4866" y="2424"/>
                  </a:lnTo>
                  <a:close/>
                  <a:moveTo>
                    <a:pt x="4890" y="2285"/>
                  </a:moveTo>
                  <a:lnTo>
                    <a:pt x="4892" y="2284"/>
                  </a:lnTo>
                  <a:lnTo>
                    <a:pt x="4895" y="2283"/>
                  </a:lnTo>
                  <a:lnTo>
                    <a:pt x="4895" y="2285"/>
                  </a:lnTo>
                  <a:lnTo>
                    <a:pt x="4894" y="2286"/>
                  </a:lnTo>
                  <a:lnTo>
                    <a:pt x="4893" y="2289"/>
                  </a:lnTo>
                  <a:lnTo>
                    <a:pt x="4896" y="2288"/>
                  </a:lnTo>
                  <a:lnTo>
                    <a:pt x="4900" y="2286"/>
                  </a:lnTo>
                  <a:lnTo>
                    <a:pt x="4902" y="2285"/>
                  </a:lnTo>
                  <a:lnTo>
                    <a:pt x="4905" y="2286"/>
                  </a:lnTo>
                  <a:lnTo>
                    <a:pt x="4907" y="2286"/>
                  </a:lnTo>
                  <a:lnTo>
                    <a:pt x="4908" y="2283"/>
                  </a:lnTo>
                  <a:lnTo>
                    <a:pt x="4909" y="2277"/>
                  </a:lnTo>
                  <a:lnTo>
                    <a:pt x="4908" y="2277"/>
                  </a:lnTo>
                  <a:lnTo>
                    <a:pt x="4906" y="2278"/>
                  </a:lnTo>
                  <a:lnTo>
                    <a:pt x="4905" y="2280"/>
                  </a:lnTo>
                  <a:lnTo>
                    <a:pt x="4904" y="2281"/>
                  </a:lnTo>
                  <a:lnTo>
                    <a:pt x="4903" y="2282"/>
                  </a:lnTo>
                  <a:lnTo>
                    <a:pt x="4902" y="2280"/>
                  </a:lnTo>
                  <a:lnTo>
                    <a:pt x="4899" y="2275"/>
                  </a:lnTo>
                  <a:lnTo>
                    <a:pt x="4898" y="2274"/>
                  </a:lnTo>
                  <a:lnTo>
                    <a:pt x="4897" y="2273"/>
                  </a:lnTo>
                  <a:lnTo>
                    <a:pt x="4896" y="2272"/>
                  </a:lnTo>
                  <a:lnTo>
                    <a:pt x="4892" y="2276"/>
                  </a:lnTo>
                  <a:lnTo>
                    <a:pt x="4892" y="2277"/>
                  </a:lnTo>
                  <a:lnTo>
                    <a:pt x="4893" y="2277"/>
                  </a:lnTo>
                  <a:lnTo>
                    <a:pt x="4894" y="2278"/>
                  </a:lnTo>
                  <a:lnTo>
                    <a:pt x="4895" y="2279"/>
                  </a:lnTo>
                  <a:lnTo>
                    <a:pt x="4895" y="2282"/>
                  </a:lnTo>
                  <a:lnTo>
                    <a:pt x="4891" y="2284"/>
                  </a:lnTo>
                  <a:lnTo>
                    <a:pt x="4890" y="2285"/>
                  </a:lnTo>
                  <a:close/>
                  <a:moveTo>
                    <a:pt x="5044" y="2531"/>
                  </a:moveTo>
                  <a:lnTo>
                    <a:pt x="5041" y="2538"/>
                  </a:lnTo>
                  <a:lnTo>
                    <a:pt x="5041" y="2541"/>
                  </a:lnTo>
                  <a:lnTo>
                    <a:pt x="5043" y="2540"/>
                  </a:lnTo>
                  <a:lnTo>
                    <a:pt x="5044" y="2537"/>
                  </a:lnTo>
                  <a:lnTo>
                    <a:pt x="5046" y="2532"/>
                  </a:lnTo>
                  <a:lnTo>
                    <a:pt x="5045" y="2530"/>
                  </a:lnTo>
                  <a:lnTo>
                    <a:pt x="5044" y="2531"/>
                  </a:lnTo>
                  <a:close/>
                  <a:moveTo>
                    <a:pt x="4942" y="2362"/>
                  </a:moveTo>
                  <a:lnTo>
                    <a:pt x="4940" y="2361"/>
                  </a:lnTo>
                  <a:lnTo>
                    <a:pt x="4947" y="2350"/>
                  </a:lnTo>
                  <a:lnTo>
                    <a:pt x="4948" y="2346"/>
                  </a:lnTo>
                  <a:lnTo>
                    <a:pt x="4937" y="2347"/>
                  </a:lnTo>
                  <a:lnTo>
                    <a:pt x="4937" y="2345"/>
                  </a:lnTo>
                  <a:lnTo>
                    <a:pt x="4938" y="2344"/>
                  </a:lnTo>
                  <a:lnTo>
                    <a:pt x="4940" y="2341"/>
                  </a:lnTo>
                  <a:lnTo>
                    <a:pt x="4936" y="2340"/>
                  </a:lnTo>
                  <a:lnTo>
                    <a:pt x="4932" y="2342"/>
                  </a:lnTo>
                  <a:lnTo>
                    <a:pt x="4929" y="2345"/>
                  </a:lnTo>
                  <a:lnTo>
                    <a:pt x="4928" y="2350"/>
                  </a:lnTo>
                  <a:lnTo>
                    <a:pt x="4929" y="2350"/>
                  </a:lnTo>
                  <a:lnTo>
                    <a:pt x="4931" y="2352"/>
                  </a:lnTo>
                  <a:lnTo>
                    <a:pt x="4931" y="2352"/>
                  </a:lnTo>
                  <a:lnTo>
                    <a:pt x="4931" y="2354"/>
                  </a:lnTo>
                  <a:lnTo>
                    <a:pt x="4931" y="2356"/>
                  </a:lnTo>
                  <a:lnTo>
                    <a:pt x="4930" y="2356"/>
                  </a:lnTo>
                  <a:lnTo>
                    <a:pt x="4930" y="2357"/>
                  </a:lnTo>
                  <a:lnTo>
                    <a:pt x="4929" y="2359"/>
                  </a:lnTo>
                  <a:lnTo>
                    <a:pt x="4929" y="2359"/>
                  </a:lnTo>
                  <a:lnTo>
                    <a:pt x="4929" y="2360"/>
                  </a:lnTo>
                  <a:lnTo>
                    <a:pt x="4929" y="2362"/>
                  </a:lnTo>
                  <a:lnTo>
                    <a:pt x="4929" y="2362"/>
                  </a:lnTo>
                  <a:lnTo>
                    <a:pt x="4929" y="2363"/>
                  </a:lnTo>
                  <a:lnTo>
                    <a:pt x="4930" y="2364"/>
                  </a:lnTo>
                  <a:lnTo>
                    <a:pt x="4930" y="2365"/>
                  </a:lnTo>
                  <a:lnTo>
                    <a:pt x="4931" y="2369"/>
                  </a:lnTo>
                  <a:lnTo>
                    <a:pt x="4931" y="2371"/>
                  </a:lnTo>
                  <a:lnTo>
                    <a:pt x="4928" y="2373"/>
                  </a:lnTo>
                  <a:lnTo>
                    <a:pt x="4926" y="2375"/>
                  </a:lnTo>
                  <a:lnTo>
                    <a:pt x="4925" y="2375"/>
                  </a:lnTo>
                  <a:lnTo>
                    <a:pt x="4924" y="2375"/>
                  </a:lnTo>
                  <a:lnTo>
                    <a:pt x="4922" y="2375"/>
                  </a:lnTo>
                  <a:lnTo>
                    <a:pt x="4921" y="2374"/>
                  </a:lnTo>
                  <a:lnTo>
                    <a:pt x="4920" y="2376"/>
                  </a:lnTo>
                  <a:lnTo>
                    <a:pt x="4918" y="2384"/>
                  </a:lnTo>
                  <a:lnTo>
                    <a:pt x="4917" y="2386"/>
                  </a:lnTo>
                  <a:lnTo>
                    <a:pt x="4914" y="2388"/>
                  </a:lnTo>
                  <a:lnTo>
                    <a:pt x="4912" y="2390"/>
                  </a:lnTo>
                  <a:lnTo>
                    <a:pt x="4914" y="2395"/>
                  </a:lnTo>
                  <a:lnTo>
                    <a:pt x="4910" y="2402"/>
                  </a:lnTo>
                  <a:lnTo>
                    <a:pt x="4901" y="2412"/>
                  </a:lnTo>
                  <a:lnTo>
                    <a:pt x="4899" y="2414"/>
                  </a:lnTo>
                  <a:lnTo>
                    <a:pt x="4884" y="2427"/>
                  </a:lnTo>
                  <a:lnTo>
                    <a:pt x="4882" y="2429"/>
                  </a:lnTo>
                  <a:lnTo>
                    <a:pt x="4884" y="2431"/>
                  </a:lnTo>
                  <a:lnTo>
                    <a:pt x="4886" y="2433"/>
                  </a:lnTo>
                  <a:lnTo>
                    <a:pt x="4886" y="2435"/>
                  </a:lnTo>
                  <a:lnTo>
                    <a:pt x="4884" y="2437"/>
                  </a:lnTo>
                  <a:lnTo>
                    <a:pt x="4878" y="2439"/>
                  </a:lnTo>
                  <a:lnTo>
                    <a:pt x="4875" y="2442"/>
                  </a:lnTo>
                  <a:lnTo>
                    <a:pt x="4873" y="2447"/>
                  </a:lnTo>
                  <a:lnTo>
                    <a:pt x="4874" y="2449"/>
                  </a:lnTo>
                  <a:lnTo>
                    <a:pt x="4878" y="2449"/>
                  </a:lnTo>
                  <a:lnTo>
                    <a:pt x="4880" y="2450"/>
                  </a:lnTo>
                  <a:lnTo>
                    <a:pt x="4878" y="2454"/>
                  </a:lnTo>
                  <a:lnTo>
                    <a:pt x="4875" y="2456"/>
                  </a:lnTo>
                  <a:lnTo>
                    <a:pt x="4871" y="2458"/>
                  </a:lnTo>
                  <a:lnTo>
                    <a:pt x="4868" y="2459"/>
                  </a:lnTo>
                  <a:lnTo>
                    <a:pt x="4865" y="2461"/>
                  </a:lnTo>
                  <a:lnTo>
                    <a:pt x="4865" y="2467"/>
                  </a:lnTo>
                  <a:lnTo>
                    <a:pt x="4865" y="2472"/>
                  </a:lnTo>
                  <a:lnTo>
                    <a:pt x="4863" y="2474"/>
                  </a:lnTo>
                  <a:lnTo>
                    <a:pt x="4863" y="2476"/>
                  </a:lnTo>
                  <a:lnTo>
                    <a:pt x="4867" y="2477"/>
                  </a:lnTo>
                  <a:lnTo>
                    <a:pt x="4869" y="2477"/>
                  </a:lnTo>
                  <a:lnTo>
                    <a:pt x="4872" y="2476"/>
                  </a:lnTo>
                  <a:lnTo>
                    <a:pt x="4876" y="2472"/>
                  </a:lnTo>
                  <a:lnTo>
                    <a:pt x="4884" y="2468"/>
                  </a:lnTo>
                  <a:lnTo>
                    <a:pt x="4888" y="2468"/>
                  </a:lnTo>
                  <a:lnTo>
                    <a:pt x="4889" y="2467"/>
                  </a:lnTo>
                  <a:lnTo>
                    <a:pt x="4891" y="2458"/>
                  </a:lnTo>
                  <a:lnTo>
                    <a:pt x="4896" y="2457"/>
                  </a:lnTo>
                  <a:lnTo>
                    <a:pt x="4905" y="2458"/>
                  </a:lnTo>
                  <a:lnTo>
                    <a:pt x="4908" y="2456"/>
                  </a:lnTo>
                  <a:lnTo>
                    <a:pt x="4910" y="2453"/>
                  </a:lnTo>
                  <a:lnTo>
                    <a:pt x="4911" y="2449"/>
                  </a:lnTo>
                  <a:lnTo>
                    <a:pt x="4910" y="2444"/>
                  </a:lnTo>
                  <a:lnTo>
                    <a:pt x="4908" y="2442"/>
                  </a:lnTo>
                  <a:lnTo>
                    <a:pt x="4906" y="2440"/>
                  </a:lnTo>
                  <a:lnTo>
                    <a:pt x="4906" y="2439"/>
                  </a:lnTo>
                  <a:lnTo>
                    <a:pt x="4907" y="2438"/>
                  </a:lnTo>
                  <a:lnTo>
                    <a:pt x="4910" y="2433"/>
                  </a:lnTo>
                  <a:lnTo>
                    <a:pt x="4912" y="2431"/>
                  </a:lnTo>
                  <a:lnTo>
                    <a:pt x="4919" y="2431"/>
                  </a:lnTo>
                  <a:lnTo>
                    <a:pt x="4920" y="2427"/>
                  </a:lnTo>
                  <a:lnTo>
                    <a:pt x="4919" y="2425"/>
                  </a:lnTo>
                  <a:lnTo>
                    <a:pt x="4918" y="2424"/>
                  </a:lnTo>
                  <a:lnTo>
                    <a:pt x="4917" y="2422"/>
                  </a:lnTo>
                  <a:lnTo>
                    <a:pt x="4917" y="2419"/>
                  </a:lnTo>
                  <a:lnTo>
                    <a:pt x="4921" y="2410"/>
                  </a:lnTo>
                  <a:lnTo>
                    <a:pt x="4929" y="2395"/>
                  </a:lnTo>
                  <a:lnTo>
                    <a:pt x="4951" y="2371"/>
                  </a:lnTo>
                  <a:lnTo>
                    <a:pt x="4955" y="2365"/>
                  </a:lnTo>
                  <a:lnTo>
                    <a:pt x="4957" y="2357"/>
                  </a:lnTo>
                  <a:lnTo>
                    <a:pt x="4957" y="2356"/>
                  </a:lnTo>
                  <a:lnTo>
                    <a:pt x="4958" y="2355"/>
                  </a:lnTo>
                  <a:lnTo>
                    <a:pt x="4958" y="2355"/>
                  </a:lnTo>
                  <a:lnTo>
                    <a:pt x="4959" y="2354"/>
                  </a:lnTo>
                  <a:lnTo>
                    <a:pt x="4959" y="2353"/>
                  </a:lnTo>
                  <a:lnTo>
                    <a:pt x="4942" y="2362"/>
                  </a:lnTo>
                  <a:close/>
                  <a:moveTo>
                    <a:pt x="4914" y="2228"/>
                  </a:moveTo>
                  <a:lnTo>
                    <a:pt x="4913" y="2228"/>
                  </a:lnTo>
                  <a:lnTo>
                    <a:pt x="4912" y="2229"/>
                  </a:lnTo>
                  <a:lnTo>
                    <a:pt x="4911" y="2229"/>
                  </a:lnTo>
                  <a:lnTo>
                    <a:pt x="4910" y="2230"/>
                  </a:lnTo>
                  <a:lnTo>
                    <a:pt x="4909" y="2232"/>
                  </a:lnTo>
                  <a:lnTo>
                    <a:pt x="4908" y="2233"/>
                  </a:lnTo>
                  <a:lnTo>
                    <a:pt x="4907" y="2232"/>
                  </a:lnTo>
                  <a:lnTo>
                    <a:pt x="4906" y="2233"/>
                  </a:lnTo>
                  <a:lnTo>
                    <a:pt x="4906" y="2234"/>
                  </a:lnTo>
                  <a:lnTo>
                    <a:pt x="4905" y="2234"/>
                  </a:lnTo>
                  <a:lnTo>
                    <a:pt x="4904" y="2235"/>
                  </a:lnTo>
                  <a:lnTo>
                    <a:pt x="4904" y="2235"/>
                  </a:lnTo>
                  <a:lnTo>
                    <a:pt x="4905" y="2236"/>
                  </a:lnTo>
                  <a:lnTo>
                    <a:pt x="4911" y="2237"/>
                  </a:lnTo>
                  <a:lnTo>
                    <a:pt x="4914" y="2236"/>
                  </a:lnTo>
                  <a:lnTo>
                    <a:pt x="4915" y="2236"/>
                  </a:lnTo>
                  <a:lnTo>
                    <a:pt x="4914" y="2235"/>
                  </a:lnTo>
                  <a:lnTo>
                    <a:pt x="4915" y="2234"/>
                  </a:lnTo>
                  <a:lnTo>
                    <a:pt x="4915" y="2234"/>
                  </a:lnTo>
                  <a:lnTo>
                    <a:pt x="4918" y="2234"/>
                  </a:lnTo>
                  <a:lnTo>
                    <a:pt x="4918" y="2234"/>
                  </a:lnTo>
                  <a:lnTo>
                    <a:pt x="4918" y="2236"/>
                  </a:lnTo>
                  <a:lnTo>
                    <a:pt x="4918" y="2237"/>
                  </a:lnTo>
                  <a:lnTo>
                    <a:pt x="4919" y="2238"/>
                  </a:lnTo>
                  <a:lnTo>
                    <a:pt x="4921" y="2239"/>
                  </a:lnTo>
                  <a:lnTo>
                    <a:pt x="4923" y="2238"/>
                  </a:lnTo>
                  <a:lnTo>
                    <a:pt x="4927" y="2235"/>
                  </a:lnTo>
                  <a:lnTo>
                    <a:pt x="4929" y="2233"/>
                  </a:lnTo>
                  <a:lnTo>
                    <a:pt x="4929" y="2231"/>
                  </a:lnTo>
                  <a:lnTo>
                    <a:pt x="4929" y="2229"/>
                  </a:lnTo>
                  <a:lnTo>
                    <a:pt x="4927" y="2228"/>
                  </a:lnTo>
                  <a:lnTo>
                    <a:pt x="4927" y="2228"/>
                  </a:lnTo>
                  <a:lnTo>
                    <a:pt x="4926" y="2229"/>
                  </a:lnTo>
                  <a:lnTo>
                    <a:pt x="4926" y="2231"/>
                  </a:lnTo>
                  <a:lnTo>
                    <a:pt x="4926" y="2232"/>
                  </a:lnTo>
                  <a:lnTo>
                    <a:pt x="4925" y="2232"/>
                  </a:lnTo>
                  <a:lnTo>
                    <a:pt x="4924" y="2233"/>
                  </a:lnTo>
                  <a:lnTo>
                    <a:pt x="4922" y="2234"/>
                  </a:lnTo>
                  <a:lnTo>
                    <a:pt x="4921" y="2234"/>
                  </a:lnTo>
                  <a:lnTo>
                    <a:pt x="4923" y="2231"/>
                  </a:lnTo>
                  <a:lnTo>
                    <a:pt x="4924" y="2229"/>
                  </a:lnTo>
                  <a:lnTo>
                    <a:pt x="4924" y="2227"/>
                  </a:lnTo>
                  <a:lnTo>
                    <a:pt x="4924" y="2228"/>
                  </a:lnTo>
                  <a:lnTo>
                    <a:pt x="4923" y="2228"/>
                  </a:lnTo>
                  <a:lnTo>
                    <a:pt x="4922" y="2227"/>
                  </a:lnTo>
                  <a:lnTo>
                    <a:pt x="4922" y="2227"/>
                  </a:lnTo>
                  <a:lnTo>
                    <a:pt x="4920" y="2230"/>
                  </a:lnTo>
                  <a:lnTo>
                    <a:pt x="4919" y="2230"/>
                  </a:lnTo>
                  <a:lnTo>
                    <a:pt x="4918" y="2230"/>
                  </a:lnTo>
                  <a:lnTo>
                    <a:pt x="4919" y="2229"/>
                  </a:lnTo>
                  <a:lnTo>
                    <a:pt x="4918" y="2228"/>
                  </a:lnTo>
                  <a:lnTo>
                    <a:pt x="4917" y="2228"/>
                  </a:lnTo>
                  <a:lnTo>
                    <a:pt x="4916" y="2229"/>
                  </a:lnTo>
                  <a:lnTo>
                    <a:pt x="4915" y="2231"/>
                  </a:lnTo>
                  <a:lnTo>
                    <a:pt x="4914" y="2231"/>
                  </a:lnTo>
                  <a:lnTo>
                    <a:pt x="4915" y="2229"/>
                  </a:lnTo>
                  <a:lnTo>
                    <a:pt x="4914" y="2228"/>
                  </a:lnTo>
                  <a:close/>
                  <a:moveTo>
                    <a:pt x="5110" y="2337"/>
                  </a:moveTo>
                  <a:lnTo>
                    <a:pt x="5107" y="2338"/>
                  </a:lnTo>
                  <a:lnTo>
                    <a:pt x="5104" y="2337"/>
                  </a:lnTo>
                  <a:lnTo>
                    <a:pt x="5103" y="2338"/>
                  </a:lnTo>
                  <a:lnTo>
                    <a:pt x="5102" y="2337"/>
                  </a:lnTo>
                  <a:lnTo>
                    <a:pt x="5102" y="2336"/>
                  </a:lnTo>
                  <a:lnTo>
                    <a:pt x="5102" y="2336"/>
                  </a:lnTo>
                  <a:lnTo>
                    <a:pt x="5101" y="2335"/>
                  </a:lnTo>
                  <a:lnTo>
                    <a:pt x="5101" y="2334"/>
                  </a:lnTo>
                  <a:lnTo>
                    <a:pt x="5099" y="2331"/>
                  </a:lnTo>
                  <a:lnTo>
                    <a:pt x="5098" y="2330"/>
                  </a:lnTo>
                  <a:lnTo>
                    <a:pt x="5097" y="2329"/>
                  </a:lnTo>
                  <a:lnTo>
                    <a:pt x="5097" y="2328"/>
                  </a:lnTo>
                  <a:lnTo>
                    <a:pt x="5097" y="2329"/>
                  </a:lnTo>
                  <a:lnTo>
                    <a:pt x="5098" y="2331"/>
                  </a:lnTo>
                  <a:lnTo>
                    <a:pt x="5101" y="2334"/>
                  </a:lnTo>
                  <a:lnTo>
                    <a:pt x="5101" y="2336"/>
                  </a:lnTo>
                  <a:lnTo>
                    <a:pt x="5101" y="2336"/>
                  </a:lnTo>
                  <a:lnTo>
                    <a:pt x="5101" y="2337"/>
                  </a:lnTo>
                  <a:lnTo>
                    <a:pt x="5103" y="2338"/>
                  </a:lnTo>
                  <a:lnTo>
                    <a:pt x="5104" y="2338"/>
                  </a:lnTo>
                  <a:lnTo>
                    <a:pt x="5107" y="2339"/>
                  </a:lnTo>
                  <a:lnTo>
                    <a:pt x="5110" y="2338"/>
                  </a:lnTo>
                  <a:lnTo>
                    <a:pt x="5112" y="2337"/>
                  </a:lnTo>
                  <a:lnTo>
                    <a:pt x="5111" y="2336"/>
                  </a:lnTo>
                  <a:lnTo>
                    <a:pt x="5110" y="2337"/>
                  </a:lnTo>
                  <a:close/>
                  <a:moveTo>
                    <a:pt x="5135" y="2345"/>
                  </a:moveTo>
                  <a:lnTo>
                    <a:pt x="5132" y="2344"/>
                  </a:lnTo>
                  <a:lnTo>
                    <a:pt x="5127" y="2342"/>
                  </a:lnTo>
                  <a:lnTo>
                    <a:pt x="5125" y="2342"/>
                  </a:lnTo>
                  <a:lnTo>
                    <a:pt x="5123" y="2341"/>
                  </a:lnTo>
                  <a:lnTo>
                    <a:pt x="5123" y="2341"/>
                  </a:lnTo>
                  <a:lnTo>
                    <a:pt x="5124" y="2342"/>
                  </a:lnTo>
                  <a:lnTo>
                    <a:pt x="5126" y="2343"/>
                  </a:lnTo>
                  <a:lnTo>
                    <a:pt x="5129" y="2344"/>
                  </a:lnTo>
                  <a:lnTo>
                    <a:pt x="5133" y="2347"/>
                  </a:lnTo>
                  <a:lnTo>
                    <a:pt x="5135" y="2348"/>
                  </a:lnTo>
                  <a:lnTo>
                    <a:pt x="5137" y="2348"/>
                  </a:lnTo>
                  <a:lnTo>
                    <a:pt x="5138" y="2346"/>
                  </a:lnTo>
                  <a:lnTo>
                    <a:pt x="5137" y="2345"/>
                  </a:lnTo>
                  <a:lnTo>
                    <a:pt x="5135" y="2345"/>
                  </a:lnTo>
                  <a:close/>
                  <a:moveTo>
                    <a:pt x="5082" y="2329"/>
                  </a:moveTo>
                  <a:lnTo>
                    <a:pt x="5083" y="2329"/>
                  </a:lnTo>
                  <a:lnTo>
                    <a:pt x="5083" y="2329"/>
                  </a:lnTo>
                  <a:lnTo>
                    <a:pt x="5083" y="2329"/>
                  </a:lnTo>
                  <a:lnTo>
                    <a:pt x="5083" y="2329"/>
                  </a:lnTo>
                  <a:lnTo>
                    <a:pt x="5082" y="2329"/>
                  </a:lnTo>
                  <a:close/>
                  <a:moveTo>
                    <a:pt x="5075" y="2327"/>
                  </a:moveTo>
                  <a:lnTo>
                    <a:pt x="5075" y="2327"/>
                  </a:lnTo>
                  <a:lnTo>
                    <a:pt x="5075" y="2327"/>
                  </a:lnTo>
                  <a:lnTo>
                    <a:pt x="5075" y="2326"/>
                  </a:lnTo>
                  <a:lnTo>
                    <a:pt x="5075" y="2327"/>
                  </a:lnTo>
                  <a:close/>
                  <a:moveTo>
                    <a:pt x="5064" y="2290"/>
                  </a:moveTo>
                  <a:lnTo>
                    <a:pt x="5072" y="2281"/>
                  </a:lnTo>
                  <a:lnTo>
                    <a:pt x="5073" y="2281"/>
                  </a:lnTo>
                  <a:lnTo>
                    <a:pt x="5074" y="2280"/>
                  </a:lnTo>
                  <a:lnTo>
                    <a:pt x="5075" y="2278"/>
                  </a:lnTo>
                  <a:lnTo>
                    <a:pt x="5075" y="2276"/>
                  </a:lnTo>
                  <a:lnTo>
                    <a:pt x="5074" y="2276"/>
                  </a:lnTo>
                  <a:lnTo>
                    <a:pt x="5072" y="2275"/>
                  </a:lnTo>
                  <a:lnTo>
                    <a:pt x="5073" y="2275"/>
                  </a:lnTo>
                  <a:lnTo>
                    <a:pt x="5075" y="2272"/>
                  </a:lnTo>
                  <a:lnTo>
                    <a:pt x="5074" y="2270"/>
                  </a:lnTo>
                  <a:lnTo>
                    <a:pt x="5069" y="2276"/>
                  </a:lnTo>
                  <a:lnTo>
                    <a:pt x="5064" y="2279"/>
                  </a:lnTo>
                  <a:lnTo>
                    <a:pt x="5052" y="2282"/>
                  </a:lnTo>
                  <a:lnTo>
                    <a:pt x="5053" y="2283"/>
                  </a:lnTo>
                  <a:lnTo>
                    <a:pt x="5054" y="2284"/>
                  </a:lnTo>
                  <a:lnTo>
                    <a:pt x="5055" y="2285"/>
                  </a:lnTo>
                  <a:lnTo>
                    <a:pt x="5055" y="2286"/>
                  </a:lnTo>
                  <a:lnTo>
                    <a:pt x="5046" y="2289"/>
                  </a:lnTo>
                  <a:lnTo>
                    <a:pt x="5038" y="2294"/>
                  </a:lnTo>
                  <a:lnTo>
                    <a:pt x="5040" y="2296"/>
                  </a:lnTo>
                  <a:lnTo>
                    <a:pt x="5041" y="2297"/>
                  </a:lnTo>
                  <a:lnTo>
                    <a:pt x="5038" y="2299"/>
                  </a:lnTo>
                  <a:lnTo>
                    <a:pt x="5021" y="2301"/>
                  </a:lnTo>
                  <a:lnTo>
                    <a:pt x="5019" y="2303"/>
                  </a:lnTo>
                  <a:lnTo>
                    <a:pt x="5018" y="2307"/>
                  </a:lnTo>
                  <a:lnTo>
                    <a:pt x="5017" y="2313"/>
                  </a:lnTo>
                  <a:lnTo>
                    <a:pt x="5022" y="2315"/>
                  </a:lnTo>
                  <a:lnTo>
                    <a:pt x="5042" y="2307"/>
                  </a:lnTo>
                  <a:lnTo>
                    <a:pt x="5045" y="2305"/>
                  </a:lnTo>
                  <a:lnTo>
                    <a:pt x="5050" y="2300"/>
                  </a:lnTo>
                  <a:lnTo>
                    <a:pt x="5055" y="2297"/>
                  </a:lnTo>
                  <a:lnTo>
                    <a:pt x="5060" y="2292"/>
                  </a:lnTo>
                  <a:lnTo>
                    <a:pt x="5064" y="2290"/>
                  </a:lnTo>
                  <a:close/>
                  <a:moveTo>
                    <a:pt x="5068" y="2324"/>
                  </a:moveTo>
                  <a:lnTo>
                    <a:pt x="5066" y="2324"/>
                  </a:lnTo>
                  <a:lnTo>
                    <a:pt x="5067" y="2325"/>
                  </a:lnTo>
                  <a:lnTo>
                    <a:pt x="5070" y="2325"/>
                  </a:lnTo>
                  <a:lnTo>
                    <a:pt x="5070" y="2325"/>
                  </a:lnTo>
                  <a:lnTo>
                    <a:pt x="5069" y="2324"/>
                  </a:lnTo>
                  <a:lnTo>
                    <a:pt x="5068" y="2324"/>
                  </a:lnTo>
                  <a:close/>
                  <a:moveTo>
                    <a:pt x="5034" y="2325"/>
                  </a:moveTo>
                  <a:lnTo>
                    <a:pt x="5035" y="2323"/>
                  </a:lnTo>
                  <a:lnTo>
                    <a:pt x="5040" y="2320"/>
                  </a:lnTo>
                  <a:lnTo>
                    <a:pt x="5041" y="2319"/>
                  </a:lnTo>
                  <a:lnTo>
                    <a:pt x="5040" y="2317"/>
                  </a:lnTo>
                  <a:lnTo>
                    <a:pt x="5037" y="2316"/>
                  </a:lnTo>
                  <a:lnTo>
                    <a:pt x="5028" y="2319"/>
                  </a:lnTo>
                  <a:lnTo>
                    <a:pt x="5020" y="2325"/>
                  </a:lnTo>
                  <a:lnTo>
                    <a:pt x="5015" y="2325"/>
                  </a:lnTo>
                  <a:lnTo>
                    <a:pt x="5015" y="2322"/>
                  </a:lnTo>
                  <a:lnTo>
                    <a:pt x="5015" y="2316"/>
                  </a:lnTo>
                  <a:lnTo>
                    <a:pt x="5015" y="2312"/>
                  </a:lnTo>
                  <a:lnTo>
                    <a:pt x="5012" y="2311"/>
                  </a:lnTo>
                  <a:lnTo>
                    <a:pt x="5010" y="2312"/>
                  </a:lnTo>
                  <a:lnTo>
                    <a:pt x="5008" y="2313"/>
                  </a:lnTo>
                  <a:lnTo>
                    <a:pt x="5005" y="2314"/>
                  </a:lnTo>
                  <a:lnTo>
                    <a:pt x="4995" y="2316"/>
                  </a:lnTo>
                  <a:lnTo>
                    <a:pt x="4995" y="2315"/>
                  </a:lnTo>
                  <a:lnTo>
                    <a:pt x="4995" y="2314"/>
                  </a:lnTo>
                  <a:lnTo>
                    <a:pt x="4996" y="2313"/>
                  </a:lnTo>
                  <a:lnTo>
                    <a:pt x="4996" y="2313"/>
                  </a:lnTo>
                  <a:lnTo>
                    <a:pt x="4996" y="2311"/>
                  </a:lnTo>
                  <a:lnTo>
                    <a:pt x="4990" y="2312"/>
                  </a:lnTo>
                  <a:lnTo>
                    <a:pt x="4987" y="2314"/>
                  </a:lnTo>
                  <a:lnTo>
                    <a:pt x="4986" y="2317"/>
                  </a:lnTo>
                  <a:lnTo>
                    <a:pt x="4985" y="2320"/>
                  </a:lnTo>
                  <a:lnTo>
                    <a:pt x="4984" y="2322"/>
                  </a:lnTo>
                  <a:lnTo>
                    <a:pt x="4984" y="2324"/>
                  </a:lnTo>
                  <a:lnTo>
                    <a:pt x="4984" y="2324"/>
                  </a:lnTo>
                  <a:lnTo>
                    <a:pt x="4980" y="2326"/>
                  </a:lnTo>
                  <a:lnTo>
                    <a:pt x="4978" y="2335"/>
                  </a:lnTo>
                  <a:lnTo>
                    <a:pt x="4981" y="2341"/>
                  </a:lnTo>
                  <a:lnTo>
                    <a:pt x="4986" y="2344"/>
                  </a:lnTo>
                  <a:lnTo>
                    <a:pt x="4990" y="2340"/>
                  </a:lnTo>
                  <a:lnTo>
                    <a:pt x="4987" y="2340"/>
                  </a:lnTo>
                  <a:lnTo>
                    <a:pt x="4990" y="2337"/>
                  </a:lnTo>
                  <a:lnTo>
                    <a:pt x="4991" y="2336"/>
                  </a:lnTo>
                  <a:lnTo>
                    <a:pt x="4994" y="2335"/>
                  </a:lnTo>
                  <a:lnTo>
                    <a:pt x="4992" y="2337"/>
                  </a:lnTo>
                  <a:lnTo>
                    <a:pt x="4995" y="2338"/>
                  </a:lnTo>
                  <a:lnTo>
                    <a:pt x="5002" y="2335"/>
                  </a:lnTo>
                  <a:lnTo>
                    <a:pt x="5003" y="2337"/>
                  </a:lnTo>
                  <a:lnTo>
                    <a:pt x="4987" y="2351"/>
                  </a:lnTo>
                  <a:lnTo>
                    <a:pt x="4985" y="2356"/>
                  </a:lnTo>
                  <a:lnTo>
                    <a:pt x="4986" y="2359"/>
                  </a:lnTo>
                  <a:lnTo>
                    <a:pt x="4989" y="2361"/>
                  </a:lnTo>
                  <a:lnTo>
                    <a:pt x="4992" y="2363"/>
                  </a:lnTo>
                  <a:lnTo>
                    <a:pt x="4994" y="2364"/>
                  </a:lnTo>
                  <a:lnTo>
                    <a:pt x="4997" y="2362"/>
                  </a:lnTo>
                  <a:lnTo>
                    <a:pt x="4999" y="2360"/>
                  </a:lnTo>
                  <a:lnTo>
                    <a:pt x="5004" y="2350"/>
                  </a:lnTo>
                  <a:lnTo>
                    <a:pt x="5020" y="2337"/>
                  </a:lnTo>
                  <a:lnTo>
                    <a:pt x="5023" y="2336"/>
                  </a:lnTo>
                  <a:lnTo>
                    <a:pt x="5029" y="2337"/>
                  </a:lnTo>
                  <a:lnTo>
                    <a:pt x="5032" y="2336"/>
                  </a:lnTo>
                  <a:lnTo>
                    <a:pt x="5035" y="2334"/>
                  </a:lnTo>
                  <a:lnTo>
                    <a:pt x="5035" y="2333"/>
                  </a:lnTo>
                  <a:lnTo>
                    <a:pt x="5034" y="2332"/>
                  </a:lnTo>
                  <a:lnTo>
                    <a:pt x="5034" y="2330"/>
                  </a:lnTo>
                  <a:lnTo>
                    <a:pt x="5035" y="2329"/>
                  </a:lnTo>
                  <a:lnTo>
                    <a:pt x="5035" y="2329"/>
                  </a:lnTo>
                  <a:lnTo>
                    <a:pt x="5044" y="2325"/>
                  </a:lnTo>
                  <a:lnTo>
                    <a:pt x="5044" y="2324"/>
                  </a:lnTo>
                  <a:lnTo>
                    <a:pt x="5045" y="2324"/>
                  </a:lnTo>
                  <a:lnTo>
                    <a:pt x="5045" y="2323"/>
                  </a:lnTo>
                  <a:lnTo>
                    <a:pt x="5046" y="2323"/>
                  </a:lnTo>
                  <a:lnTo>
                    <a:pt x="5044" y="2322"/>
                  </a:lnTo>
                  <a:lnTo>
                    <a:pt x="5034" y="23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7794891" y="1443528"/>
            <a:ext cx="3672739" cy="3970945"/>
            <a:chOff x="7792613" y="1530256"/>
            <a:chExt cx="3672739" cy="3970945"/>
          </a:xfrm>
        </p:grpSpPr>
        <p:grpSp>
          <p:nvGrpSpPr>
            <p:cNvPr id="341" name="Group 340"/>
            <p:cNvGrpSpPr/>
            <p:nvPr/>
          </p:nvGrpSpPr>
          <p:grpSpPr>
            <a:xfrm>
              <a:off x="7792613" y="3172179"/>
              <a:ext cx="3104503" cy="2329022"/>
              <a:chOff x="7797281" y="3003341"/>
              <a:chExt cx="3104503" cy="2329022"/>
            </a:xfrm>
          </p:grpSpPr>
          <p:sp>
            <p:nvSpPr>
              <p:cNvPr id="347" name="7 CuadroTexto">
                <a:extLst>
                  <a:ext uri="{FF2B5EF4-FFF2-40B4-BE49-F238E27FC236}">
                    <a16:creationId xmlns:a16="http://schemas.microsoft.com/office/drawing/2014/main" xmlns="" id="{8C949BE0-F518-4CE3-8E34-80FC084A5C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7281" y="4778365"/>
                <a:ext cx="1402555" cy="553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en-US" alt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Predominate </a:t>
                </a:r>
                <a:r>
                  <a:rPr lang="id-ID" alt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with </a:t>
                </a:r>
                <a:r>
                  <a:rPr lang="en-US" alt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extensible testing.</a:t>
                </a:r>
                <a:endParaRPr lang="en-US" alt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348" name="TextBox 28">
                <a:extLst>
                  <a:ext uri="{FF2B5EF4-FFF2-40B4-BE49-F238E27FC236}">
                    <a16:creationId xmlns:a16="http://schemas.microsoft.com/office/drawing/2014/main" xmlns="" id="{73748282-08A5-435A-A5BA-AC95F26D93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7281" y="4506025"/>
                <a:ext cx="140032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id-ID" altLang="en-US" sz="1200" b="1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Communication</a:t>
                </a:r>
                <a:endParaRPr lang="en-US" altLang="en-US" sz="1200" b="1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grpSp>
            <p:nvGrpSpPr>
              <p:cNvPr id="349" name="Group 348"/>
              <p:cNvGrpSpPr/>
              <p:nvPr/>
            </p:nvGrpSpPr>
            <p:grpSpPr>
              <a:xfrm>
                <a:off x="7797381" y="3003341"/>
                <a:ext cx="1104309" cy="1150398"/>
                <a:chOff x="7819793" y="3308474"/>
                <a:chExt cx="1153918" cy="1150398"/>
              </a:xfrm>
            </p:grpSpPr>
            <p:graphicFrame>
              <p:nvGraphicFramePr>
                <p:cNvPr id="350" name="Chart 349">
                  <a:extLst>
                    <a:ext uri="{FF2B5EF4-FFF2-40B4-BE49-F238E27FC236}">
                      <a16:creationId xmlns:a16="http://schemas.microsoft.com/office/drawing/2014/main" xmlns="" id="{FC6529D5-61C3-4BE3-A33F-B2CD286DFEBE}"/>
                    </a:ext>
                  </a:extLst>
                </p:cNvPr>
                <p:cNvGraphicFramePr/>
                <p:nvPr>
                  <p:extLst>
                    <p:ext uri="{D42A27DB-BD31-4B8C-83A1-F6EECF244321}">
                      <p14:modId xmlns:p14="http://schemas.microsoft.com/office/powerpoint/2010/main" val="3635178108"/>
                    </p:ext>
                  </p:extLst>
                </p:nvPr>
              </p:nvGraphicFramePr>
              <p:xfrm>
                <a:off x="7819793" y="3308474"/>
                <a:ext cx="1153918" cy="1150398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2"/>
                </a:graphicData>
              </a:graphic>
            </p:graphicFrame>
            <p:sp>
              <p:nvSpPr>
                <p:cNvPr id="351" name="Oval 350"/>
                <p:cNvSpPr/>
                <p:nvPr/>
              </p:nvSpPr>
              <p:spPr>
                <a:xfrm>
                  <a:off x="8046992" y="3533913"/>
                  <a:ext cx="699520" cy="69952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xmlns="" id="{7404C512-D408-4335-835E-142FA6084067}"/>
                    </a:ext>
                  </a:extLst>
                </p:cNvPr>
                <p:cNvSpPr txBox="1"/>
                <p:nvPr/>
              </p:nvSpPr>
              <p:spPr>
                <a:xfrm>
                  <a:off x="8126486" y="3729785"/>
                  <a:ext cx="573190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AU" sz="1400" b="1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57%</a:t>
                  </a:r>
                  <a:endParaRPr lang="en-US" sz="1400" b="1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  <p:sp>
            <p:nvSpPr>
              <p:cNvPr id="353" name="TextBox 28">
                <a:extLst>
                  <a:ext uri="{FF2B5EF4-FFF2-40B4-BE49-F238E27FC236}">
                    <a16:creationId xmlns:a16="http://schemas.microsoft.com/office/drawing/2014/main" xmlns="" id="{E19937C5-9803-46BA-9ED7-F0AC04957C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01460" y="4506025"/>
                <a:ext cx="140032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r>
                  <a:rPr lang="id-ID" altLang="en-US" sz="1200" b="1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Networking</a:t>
                </a:r>
                <a:endParaRPr lang="en-US" altLang="en-US" sz="1200" b="1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354" name="7 CuadroTexto">
                <a:extLst>
                  <a:ext uri="{FF2B5EF4-FFF2-40B4-BE49-F238E27FC236}">
                    <a16:creationId xmlns:a16="http://schemas.microsoft.com/office/drawing/2014/main" xmlns="" id="{1581E818-6A1F-4E68-AD2E-37F485142B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01460" y="4773746"/>
                <a:ext cx="1400324" cy="5175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Collaboration</a:t>
                </a:r>
                <a:r>
                  <a:rPr lang="id-ID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with l</a:t>
                </a:r>
                <a:r>
                  <a:rPr lang="en-US" sz="1200" dirty="0" err="1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everage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lang="en-US" sz="1200" dirty="0" err="1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agil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</a:t>
                </a:r>
                <a:r>
                  <a:rPr lang="en-US" alt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alt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grpSp>
            <p:nvGrpSpPr>
              <p:cNvPr id="355" name="Group 354"/>
              <p:cNvGrpSpPr/>
              <p:nvPr/>
            </p:nvGrpSpPr>
            <p:grpSpPr>
              <a:xfrm>
                <a:off x="9501460" y="3003341"/>
                <a:ext cx="1104309" cy="1150398"/>
                <a:chOff x="9570568" y="3308474"/>
                <a:chExt cx="1153918" cy="1150398"/>
              </a:xfrm>
            </p:grpSpPr>
            <p:graphicFrame>
              <p:nvGraphicFramePr>
                <p:cNvPr id="356" name="Chart 355">
                  <a:extLst>
                    <a:ext uri="{FF2B5EF4-FFF2-40B4-BE49-F238E27FC236}">
                      <a16:creationId xmlns:a16="http://schemas.microsoft.com/office/drawing/2014/main" xmlns="" id="{6F7621D9-A246-418B-A2B1-B9F1D1626A1D}"/>
                    </a:ext>
                  </a:extLst>
                </p:cNvPr>
                <p:cNvGraphicFramePr/>
                <p:nvPr>
                  <p:extLst>
                    <p:ext uri="{D42A27DB-BD31-4B8C-83A1-F6EECF244321}">
                      <p14:modId xmlns:p14="http://schemas.microsoft.com/office/powerpoint/2010/main" val="2099273880"/>
                    </p:ext>
                  </p:extLst>
                </p:nvPr>
              </p:nvGraphicFramePr>
              <p:xfrm>
                <a:off x="9570568" y="3308474"/>
                <a:ext cx="1153918" cy="1150398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3"/>
                </a:graphicData>
              </a:graphic>
            </p:graphicFrame>
            <p:sp>
              <p:nvSpPr>
                <p:cNvPr id="357" name="Oval 356"/>
                <p:cNvSpPr/>
                <p:nvPr/>
              </p:nvSpPr>
              <p:spPr>
                <a:xfrm>
                  <a:off x="9797767" y="3533913"/>
                  <a:ext cx="699520" cy="69952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358" name="TextBox 357">
                  <a:extLst>
                    <a:ext uri="{FF2B5EF4-FFF2-40B4-BE49-F238E27FC236}">
                      <a16:creationId xmlns:a16="http://schemas.microsoft.com/office/drawing/2014/main" xmlns="" id="{CA69CFFC-A845-4ACC-9E08-5FDB5C102EEB}"/>
                    </a:ext>
                  </a:extLst>
                </p:cNvPr>
                <p:cNvSpPr txBox="1"/>
                <p:nvPr/>
              </p:nvSpPr>
              <p:spPr>
                <a:xfrm>
                  <a:off x="9877261" y="3729785"/>
                  <a:ext cx="564815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AU" sz="1400" b="1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43%</a:t>
                  </a:r>
                  <a:endParaRPr lang="en-US" sz="1400" b="1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</p:grpSp>
        <p:sp>
          <p:nvSpPr>
            <p:cNvPr id="367" name="TextBox 366">
              <a:extLst>
                <a:ext uri="{FF2B5EF4-FFF2-40B4-BE49-F238E27FC236}">
                  <a16:creationId xmlns:a16="http://schemas.microsoft.com/office/drawing/2014/main" xmlns="" id="{781643F2-C6E4-4DD6-B8F2-0E92734ADAA7}"/>
                </a:ext>
              </a:extLst>
            </p:cNvPr>
            <p:cNvSpPr txBox="1"/>
            <p:nvPr/>
          </p:nvSpPr>
          <p:spPr>
            <a:xfrm>
              <a:off x="7797281" y="1530256"/>
              <a:ext cx="3668071" cy="39517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Our </a:t>
              </a:r>
              <a:r>
                <a:rPr lang="en-US" sz="2800" dirty="0" err="1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Outlate</a:t>
              </a:r>
              <a:r>
                <a:rPr lang="en-US" sz="2800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 Location</a:t>
              </a:r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xmlns="" id="{49CC19B6-F5EA-4C84-953F-D939E32DC926}"/>
                </a:ext>
              </a:extLst>
            </p:cNvPr>
            <p:cNvSpPr/>
            <p:nvPr/>
          </p:nvSpPr>
          <p:spPr>
            <a:xfrm>
              <a:off x="7797169" y="2008170"/>
              <a:ext cx="3668072" cy="83099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cross-media growth strategies. Seamlessly 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play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visualize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quality intellectual capital via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plug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381007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F956A148-4295-4692-A5FF-EAF87FD1C148}"/>
              </a:ext>
            </a:extLst>
          </p:cNvPr>
          <p:cNvSpPr/>
          <p:nvPr/>
        </p:nvSpPr>
        <p:spPr>
          <a:xfrm>
            <a:off x="2921963" y="815651"/>
            <a:ext cx="6170522" cy="228516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1FE19383-C948-49D5-9C88-D56C8BC0A39C}"/>
              </a:ext>
            </a:extLst>
          </p:cNvPr>
          <p:cNvSpPr txBox="1"/>
          <p:nvPr/>
        </p:nvSpPr>
        <p:spPr>
          <a:xfrm>
            <a:off x="3538707" y="1542736"/>
            <a:ext cx="4937034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plug and play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networks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to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Dynamic procrastinate B2C users after installed dramatic visualize.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i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nteractively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062516" y="4840005"/>
            <a:ext cx="6967452" cy="1094461"/>
            <a:chOff x="1062516" y="4863088"/>
            <a:chExt cx="6967452" cy="1094461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xmlns="" id="{68387957-1C1B-4FE8-80E5-0C0911A5CA31}"/>
                </a:ext>
              </a:extLst>
            </p:cNvPr>
            <p:cNvSpPr txBox="1"/>
            <p:nvPr/>
          </p:nvSpPr>
          <p:spPr>
            <a:xfrm>
              <a:off x="1062518" y="4863088"/>
              <a:ext cx="6967450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The Reliable Source</a:t>
              </a:r>
              <a:r>
                <a:rPr lang="id-ID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 </a:t>
              </a:r>
              <a:r>
                <a:rPr lang="en-US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For Everything Phone</a:t>
              </a:r>
              <a:endParaRPr lang="en-US" sz="40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1FE19383-C948-49D5-9C88-D56C8BC0A39C}"/>
                </a:ext>
              </a:extLst>
            </p:cNvPr>
            <p:cNvSpPr txBox="1"/>
            <p:nvPr/>
          </p:nvSpPr>
          <p:spPr>
            <a:xfrm>
              <a:off x="1062516" y="5403551"/>
              <a:ext cx="696745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</a:t>
              </a:r>
              <a:r>
                <a:rPr lang="en-US" alt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extensible testing.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procrastinate B2C users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after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09083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CBF663FE-F74A-483B-A5BA-B8ADE3F5744F}"/>
              </a:ext>
            </a:extLst>
          </p:cNvPr>
          <p:cNvSpPr/>
          <p:nvPr/>
        </p:nvSpPr>
        <p:spPr>
          <a:xfrm>
            <a:off x="0" y="0"/>
            <a:ext cx="3813560" cy="62389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7436575" y="2078848"/>
            <a:ext cx="3837651" cy="3536205"/>
            <a:chOff x="7436575" y="1454951"/>
            <a:chExt cx="3837651" cy="3536205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1B2DD85-A08A-40DB-B0E0-D7E07A75385D}"/>
                </a:ext>
              </a:extLst>
            </p:cNvPr>
            <p:cNvGrpSpPr/>
            <p:nvPr/>
          </p:nvGrpSpPr>
          <p:grpSpPr>
            <a:xfrm>
              <a:off x="7436575" y="3540033"/>
              <a:ext cx="3837651" cy="1451123"/>
              <a:chOff x="7793109" y="2497490"/>
              <a:chExt cx="3546677" cy="1451123"/>
            </a:xfrm>
          </p:grpSpPr>
          <p:sp>
            <p:nvSpPr>
              <p:cNvPr id="5" name="TextBox 28">
                <a:extLst>
                  <a:ext uri="{FF2B5EF4-FFF2-40B4-BE49-F238E27FC236}">
                    <a16:creationId xmlns:a16="http://schemas.microsoft.com/office/drawing/2014/main" xmlns="" id="{537BDDB9-5C20-4463-9807-9EF9BFD426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3109" y="2909383"/>
                <a:ext cx="82296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Location</a:t>
                </a:r>
              </a:p>
            </p:txBody>
          </p:sp>
          <p:sp>
            <p:nvSpPr>
              <p:cNvPr id="6" name="TextBox 28">
                <a:extLst>
                  <a:ext uri="{FF2B5EF4-FFF2-40B4-BE49-F238E27FC236}">
                    <a16:creationId xmlns:a16="http://schemas.microsoft.com/office/drawing/2014/main" xmlns="" id="{D1E86F4F-7646-4001-BAA0-C1A873F834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85145" y="2909383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: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xmlns="" id="{42AF2944-EB03-404B-8775-5D30034329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45660" y="2926920"/>
                <a:ext cx="2494126" cy="192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2</a:t>
                </a:r>
                <a:r>
                  <a:rPr lang="id-ID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001 </a:t>
                </a:r>
                <a:r>
                  <a:rPr 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 </a:t>
                </a:r>
                <a:r>
                  <a:rPr lang="en-US" sz="1100" dirty="0" err="1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Shunk</a:t>
                </a:r>
                <a:r>
                  <a:rPr lang="en-US" sz="11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St, Miami PA 19145, USA</a:t>
                </a:r>
                <a:endParaRPr lang="en-US" alt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8" name="TextBox 28">
                <a:extLst>
                  <a:ext uri="{FF2B5EF4-FFF2-40B4-BE49-F238E27FC236}">
                    <a16:creationId xmlns:a16="http://schemas.microsoft.com/office/drawing/2014/main" xmlns="" id="{5BA0D22F-9507-4582-A81E-8383762CED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3109" y="3321276"/>
                <a:ext cx="82296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E-Mail</a:t>
                </a: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xmlns="" id="{8ACBB008-570E-46D5-AB7A-8112472AE7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85145" y="3321276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:</a:t>
                </a: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xmlns="" id="{61F2A168-AE70-4AE8-A077-0F6457A1BA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45660" y="3338813"/>
                <a:ext cx="2494126" cy="192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altLang="en-US" sz="1100" dirty="0" err="1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mobileapps</a:t>
                </a:r>
                <a:r>
                  <a:rPr lang="en-US" alt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@</a:t>
                </a:r>
                <a:r>
                  <a:rPr lang="id-ID" alt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rumena</a:t>
                </a:r>
                <a:r>
                  <a:rPr lang="en-US" alt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.com</a:t>
                </a:r>
                <a:endParaRPr lang="en-US" alt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1" name="TextBox 28">
                <a:extLst>
                  <a:ext uri="{FF2B5EF4-FFF2-40B4-BE49-F238E27FC236}">
                    <a16:creationId xmlns:a16="http://schemas.microsoft.com/office/drawing/2014/main" xmlns="" id="{1AE7375B-3B73-4DD1-9675-4AF467684C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3109" y="3733169"/>
                <a:ext cx="82296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Website</a:t>
                </a:r>
              </a:p>
            </p:txBody>
          </p:sp>
          <p:sp>
            <p:nvSpPr>
              <p:cNvPr id="12" name="TextBox 28">
                <a:extLst>
                  <a:ext uri="{FF2B5EF4-FFF2-40B4-BE49-F238E27FC236}">
                    <a16:creationId xmlns:a16="http://schemas.microsoft.com/office/drawing/2014/main" xmlns="" id="{ADA8657D-1DB8-49FF-B9CE-26E689B893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85145" y="3733169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: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xmlns="" id="{1ED64B0A-4D44-41DA-A573-08C9B2A278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45660" y="3750706"/>
                <a:ext cx="2494126" cy="192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www.</a:t>
                </a:r>
                <a:r>
                  <a:rPr lang="id-ID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rumena</a:t>
                </a:r>
                <a:r>
                  <a:rPr 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.com</a:t>
                </a:r>
                <a:endParaRPr lang="en-US" alt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7" name="TextBox 28">
                <a:extLst>
                  <a:ext uri="{FF2B5EF4-FFF2-40B4-BE49-F238E27FC236}">
                    <a16:creationId xmlns:a16="http://schemas.microsoft.com/office/drawing/2014/main" xmlns="" id="{0104CCCF-4C14-4E6D-88BB-823C39951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3109" y="2497490"/>
                <a:ext cx="82296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Phone</a:t>
                </a:r>
              </a:p>
            </p:txBody>
          </p:sp>
          <p:sp>
            <p:nvSpPr>
              <p:cNvPr id="18" name="TextBox 28">
                <a:extLst>
                  <a:ext uri="{FF2B5EF4-FFF2-40B4-BE49-F238E27FC236}">
                    <a16:creationId xmlns:a16="http://schemas.microsoft.com/office/drawing/2014/main" xmlns="" id="{8EA78313-D03B-4D39-8C88-1F82612F54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85145" y="2497490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:</a:t>
                </a: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xmlns="" id="{A2469D46-2142-4C84-919C-70FC847340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45660" y="2515027"/>
                <a:ext cx="2494126" cy="192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sz="11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12345678 / 82567819399</a:t>
                </a:r>
                <a:endParaRPr lang="en-US" alt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0606F26D-16EA-4754-A1AA-3CB1E99FDDCA}"/>
                </a:ext>
              </a:extLst>
            </p:cNvPr>
            <p:cNvSpPr txBox="1"/>
            <p:nvPr/>
          </p:nvSpPr>
          <p:spPr>
            <a:xfrm>
              <a:off x="7436575" y="1454951"/>
              <a:ext cx="3837651" cy="16619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lang="en-US" sz="5400" dirty="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Playfair Display" panose="00000500000000000000" pitchFamily="50" charset="0"/>
                  <a:ea typeface="PT Sans" panose="020B0503020203020204" pitchFamily="34" charset="0"/>
                </a:rPr>
                <a:t>Thanks</a:t>
              </a:r>
              <a:r>
                <a:rPr lang="id-ID" sz="5400" dirty="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Playfair Display" panose="00000500000000000000" pitchFamily="50" charset="0"/>
                  <a:ea typeface="PT Sans" panose="020B0503020203020204" pitchFamily="34" charset="0"/>
                </a:rPr>
                <a:t> for Watching</a:t>
              </a:r>
              <a:endParaRPr lang="en-US" sz="5400" dirty="0">
                <a:solidFill>
                  <a:schemeClr val="tx2">
                    <a:lumMod val="75000"/>
                    <a:lumOff val="2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-672648" y="3777702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75723619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10710068" y="612774"/>
            <a:ext cx="419100" cy="419100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8551068" y="609601"/>
            <a:ext cx="419100" cy="423863"/>
          </a:xfrm>
          <a:custGeom>
            <a:avLst/>
            <a:gdLst>
              <a:gd name="T0" fmla="*/ 582 w 1165"/>
              <a:gd name="T1" fmla="*/ 1063 h 1179"/>
              <a:gd name="T2" fmla="*/ 989 w 1165"/>
              <a:gd name="T3" fmla="*/ 653 h 1179"/>
              <a:gd name="T4" fmla="*/ 582 w 1165"/>
              <a:gd name="T5" fmla="*/ 246 h 1179"/>
              <a:gd name="T6" fmla="*/ 174 w 1165"/>
              <a:gd name="T7" fmla="*/ 653 h 1179"/>
              <a:gd name="T8" fmla="*/ 582 w 1165"/>
              <a:gd name="T9" fmla="*/ 1063 h 1179"/>
              <a:gd name="T10" fmla="*/ 582 w 1165"/>
              <a:gd name="T11" fmla="*/ 128 h 1179"/>
              <a:gd name="T12" fmla="*/ 1106 w 1165"/>
              <a:gd name="T13" fmla="*/ 653 h 1179"/>
              <a:gd name="T14" fmla="*/ 582 w 1165"/>
              <a:gd name="T15" fmla="*/ 1178 h 1179"/>
              <a:gd name="T16" fmla="*/ 57 w 1165"/>
              <a:gd name="T17" fmla="*/ 653 h 1179"/>
              <a:gd name="T18" fmla="*/ 582 w 1165"/>
              <a:gd name="T19" fmla="*/ 128 h 1179"/>
              <a:gd name="T20" fmla="*/ 612 w 1165"/>
              <a:gd name="T21" fmla="*/ 672 h 1179"/>
              <a:gd name="T22" fmla="*/ 844 w 1165"/>
              <a:gd name="T23" fmla="*/ 812 h 1179"/>
              <a:gd name="T24" fmla="*/ 798 w 1165"/>
              <a:gd name="T25" fmla="*/ 883 h 1179"/>
              <a:gd name="T26" fmla="*/ 524 w 1165"/>
              <a:gd name="T27" fmla="*/ 713 h 1179"/>
              <a:gd name="T28" fmla="*/ 524 w 1165"/>
              <a:gd name="T29" fmla="*/ 363 h 1179"/>
              <a:gd name="T30" fmla="*/ 612 w 1165"/>
              <a:gd name="T31" fmla="*/ 363 h 1179"/>
              <a:gd name="T32" fmla="*/ 612 w 1165"/>
              <a:gd name="T33" fmla="*/ 672 h 1179"/>
              <a:gd name="T34" fmla="*/ 344 w 1165"/>
              <a:gd name="T35" fmla="*/ 96 h 1179"/>
              <a:gd name="T36" fmla="*/ 73 w 1165"/>
              <a:gd name="T37" fmla="*/ 317 h 1179"/>
              <a:gd name="T38" fmla="*/ 0 w 1165"/>
              <a:gd name="T39" fmla="*/ 229 h 1179"/>
              <a:gd name="T40" fmla="*/ 267 w 1165"/>
              <a:gd name="T41" fmla="*/ 8 h 1179"/>
              <a:gd name="T42" fmla="*/ 344 w 1165"/>
              <a:gd name="T43" fmla="*/ 96 h 1179"/>
              <a:gd name="T44" fmla="*/ 1164 w 1165"/>
              <a:gd name="T45" fmla="*/ 229 h 1179"/>
              <a:gd name="T46" fmla="*/ 1090 w 1165"/>
              <a:gd name="T47" fmla="*/ 317 h 1179"/>
              <a:gd name="T48" fmla="*/ 819 w 1165"/>
              <a:gd name="T49" fmla="*/ 87 h 1179"/>
              <a:gd name="T50" fmla="*/ 896 w 1165"/>
              <a:gd name="T51" fmla="*/ 0 h 1179"/>
              <a:gd name="T52" fmla="*/ 1164 w 1165"/>
              <a:gd name="T53" fmla="*/ 229 h 1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9">
                <a:moveTo>
                  <a:pt x="582" y="1063"/>
                </a:moveTo>
                <a:cubicBezTo>
                  <a:pt x="809" y="1063"/>
                  <a:pt x="989" y="880"/>
                  <a:pt x="989" y="653"/>
                </a:cubicBezTo>
                <a:cubicBezTo>
                  <a:pt x="989" y="426"/>
                  <a:pt x="809" y="246"/>
                  <a:pt x="582" y="246"/>
                </a:cubicBezTo>
                <a:cubicBezTo>
                  <a:pt x="355" y="246"/>
                  <a:pt x="174" y="426"/>
                  <a:pt x="174" y="653"/>
                </a:cubicBezTo>
                <a:cubicBezTo>
                  <a:pt x="174" y="880"/>
                  <a:pt x="355" y="1063"/>
                  <a:pt x="582" y="1063"/>
                </a:cubicBezTo>
                <a:close/>
                <a:moveTo>
                  <a:pt x="582" y="128"/>
                </a:moveTo>
                <a:cubicBezTo>
                  <a:pt x="874" y="128"/>
                  <a:pt x="1106" y="361"/>
                  <a:pt x="1106" y="653"/>
                </a:cubicBezTo>
                <a:cubicBezTo>
                  <a:pt x="1106" y="945"/>
                  <a:pt x="875" y="1178"/>
                  <a:pt x="582" y="1178"/>
                </a:cubicBezTo>
                <a:cubicBezTo>
                  <a:pt x="290" y="1178"/>
                  <a:pt x="57" y="945"/>
                  <a:pt x="57" y="653"/>
                </a:cubicBezTo>
                <a:cubicBezTo>
                  <a:pt x="57" y="361"/>
                  <a:pt x="289" y="128"/>
                  <a:pt x="582" y="128"/>
                </a:cubicBezTo>
                <a:close/>
                <a:moveTo>
                  <a:pt x="612" y="672"/>
                </a:moveTo>
                <a:lnTo>
                  <a:pt x="844" y="812"/>
                </a:lnTo>
                <a:lnTo>
                  <a:pt x="798" y="883"/>
                </a:lnTo>
                <a:lnTo>
                  <a:pt x="524" y="713"/>
                </a:lnTo>
                <a:lnTo>
                  <a:pt x="524" y="363"/>
                </a:lnTo>
                <a:lnTo>
                  <a:pt x="612" y="363"/>
                </a:lnTo>
                <a:lnTo>
                  <a:pt x="612" y="672"/>
                </a:lnTo>
                <a:close/>
                <a:moveTo>
                  <a:pt x="344" y="96"/>
                </a:moveTo>
                <a:lnTo>
                  <a:pt x="73" y="317"/>
                </a:lnTo>
                <a:lnTo>
                  <a:pt x="0" y="229"/>
                </a:lnTo>
                <a:lnTo>
                  <a:pt x="267" y="8"/>
                </a:lnTo>
                <a:lnTo>
                  <a:pt x="344" y="96"/>
                </a:lnTo>
                <a:close/>
                <a:moveTo>
                  <a:pt x="1164" y="229"/>
                </a:moveTo>
                <a:lnTo>
                  <a:pt x="1090" y="317"/>
                </a:lnTo>
                <a:lnTo>
                  <a:pt x="819" y="87"/>
                </a:lnTo>
                <a:lnTo>
                  <a:pt x="896" y="0"/>
                </a:lnTo>
                <a:lnTo>
                  <a:pt x="1164" y="2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9598818" y="601664"/>
            <a:ext cx="484188" cy="441325"/>
          </a:xfrm>
          <a:custGeom>
            <a:avLst/>
            <a:gdLst>
              <a:gd name="T0" fmla="*/ 571 w 1343"/>
              <a:gd name="T1" fmla="*/ 759 h 1225"/>
              <a:gd name="T2" fmla="*/ 757 w 1343"/>
              <a:gd name="T3" fmla="*/ 571 h 1225"/>
              <a:gd name="T4" fmla="*/ 946 w 1343"/>
              <a:gd name="T5" fmla="*/ 759 h 1225"/>
              <a:gd name="T6" fmla="*/ 757 w 1343"/>
              <a:gd name="T7" fmla="*/ 945 h 1225"/>
              <a:gd name="T8" fmla="*/ 571 w 1343"/>
              <a:gd name="T9" fmla="*/ 759 h 1225"/>
              <a:gd name="T10" fmla="*/ 757 w 1343"/>
              <a:gd name="T11" fmla="*/ 1049 h 1225"/>
              <a:gd name="T12" fmla="*/ 1050 w 1343"/>
              <a:gd name="T13" fmla="*/ 759 h 1225"/>
              <a:gd name="T14" fmla="*/ 757 w 1343"/>
              <a:gd name="T15" fmla="*/ 467 h 1225"/>
              <a:gd name="T16" fmla="*/ 468 w 1343"/>
              <a:gd name="T17" fmla="*/ 759 h 1225"/>
              <a:gd name="T18" fmla="*/ 757 w 1343"/>
              <a:gd name="T19" fmla="*/ 1049 h 1225"/>
              <a:gd name="T20" fmla="*/ 350 w 1343"/>
              <a:gd name="T21" fmla="*/ 524 h 1225"/>
              <a:gd name="T22" fmla="*/ 350 w 1343"/>
              <a:gd name="T23" fmla="*/ 349 h 1225"/>
              <a:gd name="T24" fmla="*/ 525 w 1343"/>
              <a:gd name="T25" fmla="*/ 349 h 1225"/>
              <a:gd name="T26" fmla="*/ 525 w 1343"/>
              <a:gd name="T27" fmla="*/ 175 h 1225"/>
              <a:gd name="T28" fmla="*/ 932 w 1343"/>
              <a:gd name="T29" fmla="*/ 175 h 1225"/>
              <a:gd name="T30" fmla="*/ 1039 w 1343"/>
              <a:gd name="T31" fmla="*/ 292 h 1225"/>
              <a:gd name="T32" fmla="*/ 1225 w 1343"/>
              <a:gd name="T33" fmla="*/ 292 h 1225"/>
              <a:gd name="T34" fmla="*/ 1342 w 1343"/>
              <a:gd name="T35" fmla="*/ 410 h 1225"/>
              <a:gd name="T36" fmla="*/ 1342 w 1343"/>
              <a:gd name="T37" fmla="*/ 1109 h 1225"/>
              <a:gd name="T38" fmla="*/ 1225 w 1343"/>
              <a:gd name="T39" fmla="*/ 1224 h 1225"/>
              <a:gd name="T40" fmla="*/ 293 w 1343"/>
              <a:gd name="T41" fmla="*/ 1224 h 1225"/>
              <a:gd name="T42" fmla="*/ 175 w 1343"/>
              <a:gd name="T43" fmla="*/ 1109 h 1225"/>
              <a:gd name="T44" fmla="*/ 175 w 1343"/>
              <a:gd name="T45" fmla="*/ 524 h 1225"/>
              <a:gd name="T46" fmla="*/ 350 w 1343"/>
              <a:gd name="T47" fmla="*/ 524 h 1225"/>
              <a:gd name="T48" fmla="*/ 175 w 1343"/>
              <a:gd name="T49" fmla="*/ 0 h 1225"/>
              <a:gd name="T50" fmla="*/ 293 w 1343"/>
              <a:gd name="T51" fmla="*/ 0 h 1225"/>
              <a:gd name="T52" fmla="*/ 293 w 1343"/>
              <a:gd name="T53" fmla="*/ 175 h 1225"/>
              <a:gd name="T54" fmla="*/ 468 w 1343"/>
              <a:gd name="T55" fmla="*/ 175 h 1225"/>
              <a:gd name="T56" fmla="*/ 468 w 1343"/>
              <a:gd name="T57" fmla="*/ 292 h 1225"/>
              <a:gd name="T58" fmla="*/ 293 w 1343"/>
              <a:gd name="T59" fmla="*/ 292 h 1225"/>
              <a:gd name="T60" fmla="*/ 293 w 1343"/>
              <a:gd name="T61" fmla="*/ 467 h 1225"/>
              <a:gd name="T62" fmla="*/ 175 w 1343"/>
              <a:gd name="T63" fmla="*/ 467 h 1225"/>
              <a:gd name="T64" fmla="*/ 175 w 1343"/>
              <a:gd name="T65" fmla="*/ 292 h 1225"/>
              <a:gd name="T66" fmla="*/ 0 w 1343"/>
              <a:gd name="T67" fmla="*/ 292 h 1225"/>
              <a:gd name="T68" fmla="*/ 0 w 1343"/>
              <a:gd name="T69" fmla="*/ 175 h 1225"/>
              <a:gd name="T70" fmla="*/ 175 w 1343"/>
              <a:gd name="T71" fmla="*/ 175 h 1225"/>
              <a:gd name="T72" fmla="*/ 175 w 1343"/>
              <a:gd name="T73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3" h="1225">
                <a:moveTo>
                  <a:pt x="571" y="759"/>
                </a:moveTo>
                <a:cubicBezTo>
                  <a:pt x="571" y="655"/>
                  <a:pt x="653" y="571"/>
                  <a:pt x="757" y="571"/>
                </a:cubicBezTo>
                <a:cubicBezTo>
                  <a:pt x="861" y="571"/>
                  <a:pt x="946" y="655"/>
                  <a:pt x="946" y="759"/>
                </a:cubicBezTo>
                <a:cubicBezTo>
                  <a:pt x="946" y="862"/>
                  <a:pt x="861" y="945"/>
                  <a:pt x="757" y="945"/>
                </a:cubicBezTo>
                <a:cubicBezTo>
                  <a:pt x="653" y="945"/>
                  <a:pt x="571" y="862"/>
                  <a:pt x="571" y="759"/>
                </a:cubicBezTo>
                <a:close/>
                <a:moveTo>
                  <a:pt x="757" y="1049"/>
                </a:moveTo>
                <a:cubicBezTo>
                  <a:pt x="918" y="1049"/>
                  <a:pt x="1050" y="921"/>
                  <a:pt x="1050" y="759"/>
                </a:cubicBezTo>
                <a:cubicBezTo>
                  <a:pt x="1050" y="598"/>
                  <a:pt x="918" y="467"/>
                  <a:pt x="757" y="467"/>
                </a:cubicBezTo>
                <a:cubicBezTo>
                  <a:pt x="596" y="467"/>
                  <a:pt x="468" y="598"/>
                  <a:pt x="468" y="759"/>
                </a:cubicBezTo>
                <a:cubicBezTo>
                  <a:pt x="468" y="921"/>
                  <a:pt x="596" y="1049"/>
                  <a:pt x="757" y="1049"/>
                </a:cubicBezTo>
                <a:close/>
                <a:moveTo>
                  <a:pt x="350" y="524"/>
                </a:moveTo>
                <a:lnTo>
                  <a:pt x="350" y="349"/>
                </a:lnTo>
                <a:lnTo>
                  <a:pt x="525" y="349"/>
                </a:lnTo>
                <a:lnTo>
                  <a:pt x="525" y="175"/>
                </a:lnTo>
                <a:lnTo>
                  <a:pt x="932" y="175"/>
                </a:lnTo>
                <a:lnTo>
                  <a:pt x="1039" y="292"/>
                </a:lnTo>
                <a:lnTo>
                  <a:pt x="1225" y="292"/>
                </a:lnTo>
                <a:cubicBezTo>
                  <a:pt x="1287" y="292"/>
                  <a:pt x="1342" y="347"/>
                  <a:pt x="1342" y="410"/>
                </a:cubicBezTo>
                <a:lnTo>
                  <a:pt x="1342" y="1109"/>
                </a:lnTo>
                <a:cubicBezTo>
                  <a:pt x="1342" y="1172"/>
                  <a:pt x="1287" y="1224"/>
                  <a:pt x="1225" y="1224"/>
                </a:cubicBezTo>
                <a:lnTo>
                  <a:pt x="293" y="1224"/>
                </a:lnTo>
                <a:cubicBezTo>
                  <a:pt x="230" y="1224"/>
                  <a:pt x="175" y="1172"/>
                  <a:pt x="175" y="1109"/>
                </a:cubicBezTo>
                <a:lnTo>
                  <a:pt x="175" y="524"/>
                </a:lnTo>
                <a:lnTo>
                  <a:pt x="350" y="524"/>
                </a:lnTo>
                <a:close/>
                <a:moveTo>
                  <a:pt x="175" y="0"/>
                </a:moveTo>
                <a:lnTo>
                  <a:pt x="293" y="0"/>
                </a:lnTo>
                <a:lnTo>
                  <a:pt x="293" y="175"/>
                </a:lnTo>
                <a:lnTo>
                  <a:pt x="468" y="175"/>
                </a:lnTo>
                <a:lnTo>
                  <a:pt x="468" y="292"/>
                </a:lnTo>
                <a:lnTo>
                  <a:pt x="293" y="292"/>
                </a:lnTo>
                <a:lnTo>
                  <a:pt x="293" y="467"/>
                </a:lnTo>
                <a:lnTo>
                  <a:pt x="175" y="467"/>
                </a:lnTo>
                <a:lnTo>
                  <a:pt x="175" y="292"/>
                </a:lnTo>
                <a:lnTo>
                  <a:pt x="0" y="292"/>
                </a:lnTo>
                <a:lnTo>
                  <a:pt x="0" y="175"/>
                </a:lnTo>
                <a:lnTo>
                  <a:pt x="175" y="175"/>
                </a:lnTo>
                <a:lnTo>
                  <a:pt x="17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4294983" y="595314"/>
            <a:ext cx="293687" cy="452437"/>
          </a:xfrm>
          <a:custGeom>
            <a:avLst/>
            <a:gdLst>
              <a:gd name="T0" fmla="*/ 582 w 815"/>
              <a:gd name="T1" fmla="*/ 440 h 1258"/>
              <a:gd name="T2" fmla="*/ 639 w 815"/>
              <a:gd name="T3" fmla="*/ 383 h 1258"/>
              <a:gd name="T4" fmla="*/ 582 w 815"/>
              <a:gd name="T5" fmla="*/ 323 h 1258"/>
              <a:gd name="T6" fmla="*/ 524 w 815"/>
              <a:gd name="T7" fmla="*/ 383 h 1258"/>
              <a:gd name="T8" fmla="*/ 582 w 815"/>
              <a:gd name="T9" fmla="*/ 440 h 1258"/>
              <a:gd name="T10" fmla="*/ 232 w 815"/>
              <a:gd name="T11" fmla="*/ 440 h 1258"/>
              <a:gd name="T12" fmla="*/ 289 w 815"/>
              <a:gd name="T13" fmla="*/ 383 h 1258"/>
              <a:gd name="T14" fmla="*/ 232 w 815"/>
              <a:gd name="T15" fmla="*/ 323 h 1258"/>
              <a:gd name="T16" fmla="*/ 175 w 815"/>
              <a:gd name="T17" fmla="*/ 383 h 1258"/>
              <a:gd name="T18" fmla="*/ 232 w 815"/>
              <a:gd name="T19" fmla="*/ 440 h 1258"/>
              <a:gd name="T20" fmla="*/ 647 w 815"/>
              <a:gd name="T21" fmla="*/ 170 h 1258"/>
              <a:gd name="T22" fmla="*/ 814 w 815"/>
              <a:gd name="T23" fmla="*/ 498 h 1258"/>
              <a:gd name="T24" fmla="*/ 814 w 815"/>
              <a:gd name="T25" fmla="*/ 558 h 1258"/>
              <a:gd name="T26" fmla="*/ 0 w 815"/>
              <a:gd name="T27" fmla="*/ 558 h 1258"/>
              <a:gd name="T28" fmla="*/ 0 w 815"/>
              <a:gd name="T29" fmla="*/ 498 h 1258"/>
              <a:gd name="T30" fmla="*/ 166 w 815"/>
              <a:gd name="T31" fmla="*/ 170 h 1258"/>
              <a:gd name="T32" fmla="*/ 43 w 815"/>
              <a:gd name="T33" fmla="*/ 47 h 1258"/>
              <a:gd name="T34" fmla="*/ 93 w 815"/>
              <a:gd name="T35" fmla="*/ 0 h 1258"/>
              <a:gd name="T36" fmla="*/ 227 w 815"/>
              <a:gd name="T37" fmla="*/ 134 h 1258"/>
              <a:gd name="T38" fmla="*/ 407 w 815"/>
              <a:gd name="T39" fmla="*/ 90 h 1258"/>
              <a:gd name="T40" fmla="*/ 587 w 815"/>
              <a:gd name="T41" fmla="*/ 134 h 1258"/>
              <a:gd name="T42" fmla="*/ 721 w 815"/>
              <a:gd name="T43" fmla="*/ 0 h 1258"/>
              <a:gd name="T44" fmla="*/ 770 w 815"/>
              <a:gd name="T45" fmla="*/ 47 h 1258"/>
              <a:gd name="T46" fmla="*/ 647 w 815"/>
              <a:gd name="T47" fmla="*/ 170 h 1258"/>
              <a:gd name="T48" fmla="*/ 0 w 815"/>
              <a:gd name="T49" fmla="*/ 847 h 1258"/>
              <a:gd name="T50" fmla="*/ 0 w 815"/>
              <a:gd name="T51" fmla="*/ 615 h 1258"/>
              <a:gd name="T52" fmla="*/ 814 w 815"/>
              <a:gd name="T53" fmla="*/ 615 h 1258"/>
              <a:gd name="T54" fmla="*/ 814 w 815"/>
              <a:gd name="T55" fmla="*/ 847 h 1258"/>
              <a:gd name="T56" fmla="*/ 407 w 815"/>
              <a:gd name="T57" fmla="*/ 1257 h 1258"/>
              <a:gd name="T58" fmla="*/ 0 w 815"/>
              <a:gd name="T59" fmla="*/ 847 h 1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15" h="1258">
                <a:moveTo>
                  <a:pt x="582" y="440"/>
                </a:moveTo>
                <a:cubicBezTo>
                  <a:pt x="615" y="440"/>
                  <a:pt x="639" y="416"/>
                  <a:pt x="639" y="383"/>
                </a:cubicBezTo>
                <a:cubicBezTo>
                  <a:pt x="639" y="350"/>
                  <a:pt x="615" y="323"/>
                  <a:pt x="582" y="323"/>
                </a:cubicBezTo>
                <a:cubicBezTo>
                  <a:pt x="549" y="323"/>
                  <a:pt x="524" y="350"/>
                  <a:pt x="524" y="383"/>
                </a:cubicBezTo>
                <a:cubicBezTo>
                  <a:pt x="524" y="416"/>
                  <a:pt x="549" y="440"/>
                  <a:pt x="582" y="440"/>
                </a:cubicBezTo>
                <a:close/>
                <a:moveTo>
                  <a:pt x="232" y="440"/>
                </a:moveTo>
                <a:cubicBezTo>
                  <a:pt x="265" y="440"/>
                  <a:pt x="289" y="416"/>
                  <a:pt x="289" y="383"/>
                </a:cubicBezTo>
                <a:cubicBezTo>
                  <a:pt x="289" y="350"/>
                  <a:pt x="265" y="323"/>
                  <a:pt x="232" y="323"/>
                </a:cubicBezTo>
                <a:cubicBezTo>
                  <a:pt x="199" y="323"/>
                  <a:pt x="175" y="350"/>
                  <a:pt x="175" y="383"/>
                </a:cubicBezTo>
                <a:cubicBezTo>
                  <a:pt x="175" y="416"/>
                  <a:pt x="199" y="440"/>
                  <a:pt x="232" y="440"/>
                </a:cubicBezTo>
                <a:close/>
                <a:moveTo>
                  <a:pt x="647" y="170"/>
                </a:moveTo>
                <a:cubicBezTo>
                  <a:pt x="748" y="244"/>
                  <a:pt x="814" y="364"/>
                  <a:pt x="814" y="498"/>
                </a:cubicBezTo>
                <a:lnTo>
                  <a:pt x="814" y="558"/>
                </a:lnTo>
                <a:lnTo>
                  <a:pt x="0" y="558"/>
                </a:lnTo>
                <a:lnTo>
                  <a:pt x="0" y="498"/>
                </a:lnTo>
                <a:cubicBezTo>
                  <a:pt x="0" y="364"/>
                  <a:pt x="65" y="244"/>
                  <a:pt x="166" y="170"/>
                </a:cubicBezTo>
                <a:lnTo>
                  <a:pt x="43" y="47"/>
                </a:lnTo>
                <a:lnTo>
                  <a:pt x="93" y="0"/>
                </a:lnTo>
                <a:lnTo>
                  <a:pt x="227" y="134"/>
                </a:lnTo>
                <a:cubicBezTo>
                  <a:pt x="281" y="107"/>
                  <a:pt x="341" y="90"/>
                  <a:pt x="407" y="90"/>
                </a:cubicBezTo>
                <a:cubicBezTo>
                  <a:pt x="472" y="90"/>
                  <a:pt x="533" y="107"/>
                  <a:pt x="587" y="134"/>
                </a:cubicBezTo>
                <a:lnTo>
                  <a:pt x="721" y="0"/>
                </a:lnTo>
                <a:lnTo>
                  <a:pt x="770" y="47"/>
                </a:lnTo>
                <a:lnTo>
                  <a:pt x="647" y="170"/>
                </a:lnTo>
                <a:close/>
                <a:moveTo>
                  <a:pt x="0" y="847"/>
                </a:moveTo>
                <a:lnTo>
                  <a:pt x="0" y="615"/>
                </a:lnTo>
                <a:lnTo>
                  <a:pt x="814" y="615"/>
                </a:lnTo>
                <a:lnTo>
                  <a:pt x="814" y="847"/>
                </a:lnTo>
                <a:cubicBezTo>
                  <a:pt x="814" y="1074"/>
                  <a:pt x="634" y="1257"/>
                  <a:pt x="407" y="1257"/>
                </a:cubicBezTo>
                <a:cubicBezTo>
                  <a:pt x="180" y="1257"/>
                  <a:pt x="0" y="1074"/>
                  <a:pt x="0" y="8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6392068" y="612774"/>
            <a:ext cx="419100" cy="419100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3174208" y="633414"/>
            <a:ext cx="377825" cy="377825"/>
          </a:xfrm>
          <a:custGeom>
            <a:avLst/>
            <a:gdLst>
              <a:gd name="T0" fmla="*/ 175 w 1050"/>
              <a:gd name="T1" fmla="*/ 817 h 1050"/>
              <a:gd name="T2" fmla="*/ 175 w 1050"/>
              <a:gd name="T3" fmla="*/ 875 h 1050"/>
              <a:gd name="T4" fmla="*/ 874 w 1050"/>
              <a:gd name="T5" fmla="*/ 875 h 1050"/>
              <a:gd name="T6" fmla="*/ 874 w 1050"/>
              <a:gd name="T7" fmla="*/ 817 h 1050"/>
              <a:gd name="T8" fmla="*/ 524 w 1050"/>
              <a:gd name="T9" fmla="*/ 637 h 1050"/>
              <a:gd name="T10" fmla="*/ 175 w 1050"/>
              <a:gd name="T11" fmla="*/ 817 h 1050"/>
              <a:gd name="T12" fmla="*/ 699 w 1050"/>
              <a:gd name="T13" fmla="*/ 350 h 1050"/>
              <a:gd name="T14" fmla="*/ 524 w 1050"/>
              <a:gd name="T15" fmla="*/ 175 h 1050"/>
              <a:gd name="T16" fmla="*/ 350 w 1050"/>
              <a:gd name="T17" fmla="*/ 350 h 1050"/>
              <a:gd name="T18" fmla="*/ 524 w 1050"/>
              <a:gd name="T19" fmla="*/ 525 h 1050"/>
              <a:gd name="T20" fmla="*/ 699 w 1050"/>
              <a:gd name="T21" fmla="*/ 350 h 1050"/>
              <a:gd name="T22" fmla="*/ 0 w 1050"/>
              <a:gd name="T23" fmla="*/ 118 h 1050"/>
              <a:gd name="T24" fmla="*/ 117 w 1050"/>
              <a:gd name="T25" fmla="*/ 0 h 1050"/>
              <a:gd name="T26" fmla="*/ 932 w 1050"/>
              <a:gd name="T27" fmla="*/ 0 h 1050"/>
              <a:gd name="T28" fmla="*/ 1049 w 1050"/>
              <a:gd name="T29" fmla="*/ 118 h 1050"/>
              <a:gd name="T30" fmla="*/ 1049 w 1050"/>
              <a:gd name="T31" fmla="*/ 932 h 1050"/>
              <a:gd name="T32" fmla="*/ 932 w 1050"/>
              <a:gd name="T33" fmla="*/ 1049 h 1050"/>
              <a:gd name="T34" fmla="*/ 117 w 1050"/>
              <a:gd name="T35" fmla="*/ 1049 h 1050"/>
              <a:gd name="T36" fmla="*/ 0 w 1050"/>
              <a:gd name="T37" fmla="*/ 932 h 1050"/>
              <a:gd name="T38" fmla="*/ 0 w 1050"/>
              <a:gd name="T39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175" y="817"/>
                </a:moveTo>
                <a:lnTo>
                  <a:pt x="175" y="875"/>
                </a:lnTo>
                <a:lnTo>
                  <a:pt x="874" y="875"/>
                </a:lnTo>
                <a:lnTo>
                  <a:pt x="874" y="817"/>
                </a:lnTo>
                <a:cubicBezTo>
                  <a:pt x="874" y="700"/>
                  <a:pt x="642" y="637"/>
                  <a:pt x="524" y="637"/>
                </a:cubicBezTo>
                <a:cubicBezTo>
                  <a:pt x="407" y="637"/>
                  <a:pt x="175" y="700"/>
                  <a:pt x="175" y="817"/>
                </a:cubicBezTo>
                <a:close/>
                <a:moveTo>
                  <a:pt x="699" y="350"/>
                </a:moveTo>
                <a:cubicBezTo>
                  <a:pt x="699" y="254"/>
                  <a:pt x="619" y="175"/>
                  <a:pt x="524" y="175"/>
                </a:cubicBezTo>
                <a:cubicBezTo>
                  <a:pt x="428" y="175"/>
                  <a:pt x="350" y="254"/>
                  <a:pt x="350" y="350"/>
                </a:cubicBezTo>
                <a:cubicBezTo>
                  <a:pt x="350" y="446"/>
                  <a:pt x="428" y="525"/>
                  <a:pt x="524" y="525"/>
                </a:cubicBezTo>
                <a:cubicBezTo>
                  <a:pt x="619" y="525"/>
                  <a:pt x="699" y="446"/>
                  <a:pt x="699" y="350"/>
                </a:cubicBezTo>
                <a:close/>
                <a:moveTo>
                  <a:pt x="0" y="118"/>
                </a:move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2083595" y="601664"/>
            <a:ext cx="398463" cy="441325"/>
          </a:xfrm>
          <a:custGeom>
            <a:avLst/>
            <a:gdLst>
              <a:gd name="T0" fmla="*/ 552 w 1107"/>
              <a:gd name="T1" fmla="*/ 0 h 1225"/>
              <a:gd name="T2" fmla="*/ 1106 w 1107"/>
              <a:gd name="T3" fmla="*/ 292 h 1225"/>
              <a:gd name="T4" fmla="*/ 1106 w 1107"/>
              <a:gd name="T5" fmla="*/ 410 h 1225"/>
              <a:gd name="T6" fmla="*/ 0 w 1107"/>
              <a:gd name="T7" fmla="*/ 410 h 1225"/>
              <a:gd name="T8" fmla="*/ 0 w 1107"/>
              <a:gd name="T9" fmla="*/ 292 h 1225"/>
              <a:gd name="T10" fmla="*/ 552 w 1107"/>
              <a:gd name="T11" fmla="*/ 0 h 1225"/>
              <a:gd name="T12" fmla="*/ 989 w 1107"/>
              <a:gd name="T13" fmla="*/ 524 h 1225"/>
              <a:gd name="T14" fmla="*/ 989 w 1107"/>
              <a:gd name="T15" fmla="*/ 934 h 1225"/>
              <a:gd name="T16" fmla="*/ 814 w 1107"/>
              <a:gd name="T17" fmla="*/ 934 h 1225"/>
              <a:gd name="T18" fmla="*/ 814 w 1107"/>
              <a:gd name="T19" fmla="*/ 524 h 1225"/>
              <a:gd name="T20" fmla="*/ 989 w 1107"/>
              <a:gd name="T21" fmla="*/ 524 h 1225"/>
              <a:gd name="T22" fmla="*/ 0 w 1107"/>
              <a:gd name="T23" fmla="*/ 1224 h 1225"/>
              <a:gd name="T24" fmla="*/ 0 w 1107"/>
              <a:gd name="T25" fmla="*/ 1049 h 1225"/>
              <a:gd name="T26" fmla="*/ 1106 w 1107"/>
              <a:gd name="T27" fmla="*/ 1049 h 1225"/>
              <a:gd name="T28" fmla="*/ 1106 w 1107"/>
              <a:gd name="T29" fmla="*/ 1224 h 1225"/>
              <a:gd name="T30" fmla="*/ 0 w 1107"/>
              <a:gd name="T31" fmla="*/ 1224 h 1225"/>
              <a:gd name="T32" fmla="*/ 464 w 1107"/>
              <a:gd name="T33" fmla="*/ 524 h 1225"/>
              <a:gd name="T34" fmla="*/ 639 w 1107"/>
              <a:gd name="T35" fmla="*/ 524 h 1225"/>
              <a:gd name="T36" fmla="*/ 639 w 1107"/>
              <a:gd name="T37" fmla="*/ 934 h 1225"/>
              <a:gd name="T38" fmla="*/ 464 w 1107"/>
              <a:gd name="T39" fmla="*/ 934 h 1225"/>
              <a:gd name="T40" fmla="*/ 464 w 1107"/>
              <a:gd name="T41" fmla="*/ 524 h 1225"/>
              <a:gd name="T42" fmla="*/ 114 w 1107"/>
              <a:gd name="T43" fmla="*/ 524 h 1225"/>
              <a:gd name="T44" fmla="*/ 289 w 1107"/>
              <a:gd name="T45" fmla="*/ 524 h 1225"/>
              <a:gd name="T46" fmla="*/ 289 w 1107"/>
              <a:gd name="T47" fmla="*/ 934 h 1225"/>
              <a:gd name="T48" fmla="*/ 114 w 1107"/>
              <a:gd name="T49" fmla="*/ 934 h 1225"/>
              <a:gd name="T50" fmla="*/ 114 w 1107"/>
              <a:gd name="T51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7" h="1225">
                <a:moveTo>
                  <a:pt x="552" y="0"/>
                </a:moveTo>
                <a:lnTo>
                  <a:pt x="1106" y="292"/>
                </a:lnTo>
                <a:lnTo>
                  <a:pt x="1106" y="410"/>
                </a:lnTo>
                <a:lnTo>
                  <a:pt x="0" y="410"/>
                </a:lnTo>
                <a:lnTo>
                  <a:pt x="0" y="292"/>
                </a:lnTo>
                <a:lnTo>
                  <a:pt x="552" y="0"/>
                </a:lnTo>
                <a:close/>
                <a:moveTo>
                  <a:pt x="989" y="524"/>
                </a:moveTo>
                <a:lnTo>
                  <a:pt x="989" y="934"/>
                </a:lnTo>
                <a:lnTo>
                  <a:pt x="814" y="934"/>
                </a:lnTo>
                <a:lnTo>
                  <a:pt x="814" y="524"/>
                </a:lnTo>
                <a:lnTo>
                  <a:pt x="989" y="524"/>
                </a:lnTo>
                <a:close/>
                <a:moveTo>
                  <a:pt x="0" y="1224"/>
                </a:moveTo>
                <a:lnTo>
                  <a:pt x="0" y="1049"/>
                </a:lnTo>
                <a:lnTo>
                  <a:pt x="1106" y="1049"/>
                </a:lnTo>
                <a:lnTo>
                  <a:pt x="1106" y="1224"/>
                </a:lnTo>
                <a:lnTo>
                  <a:pt x="0" y="1224"/>
                </a:lnTo>
                <a:close/>
                <a:moveTo>
                  <a:pt x="464" y="524"/>
                </a:moveTo>
                <a:lnTo>
                  <a:pt x="639" y="524"/>
                </a:lnTo>
                <a:lnTo>
                  <a:pt x="639" y="934"/>
                </a:lnTo>
                <a:lnTo>
                  <a:pt x="464" y="934"/>
                </a:lnTo>
                <a:lnTo>
                  <a:pt x="464" y="524"/>
                </a:lnTo>
                <a:close/>
                <a:moveTo>
                  <a:pt x="114" y="524"/>
                </a:moveTo>
                <a:lnTo>
                  <a:pt x="289" y="524"/>
                </a:lnTo>
                <a:lnTo>
                  <a:pt x="289" y="934"/>
                </a:lnTo>
                <a:lnTo>
                  <a:pt x="114" y="934"/>
                </a:lnTo>
                <a:lnTo>
                  <a:pt x="114" y="5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7482681" y="633414"/>
            <a:ext cx="398462" cy="377825"/>
          </a:xfrm>
          <a:custGeom>
            <a:avLst/>
            <a:gdLst>
              <a:gd name="T0" fmla="*/ 757 w 1108"/>
              <a:gd name="T1" fmla="*/ 612 h 1050"/>
              <a:gd name="T2" fmla="*/ 844 w 1108"/>
              <a:gd name="T3" fmla="*/ 525 h 1050"/>
              <a:gd name="T4" fmla="*/ 757 w 1108"/>
              <a:gd name="T5" fmla="*/ 437 h 1050"/>
              <a:gd name="T6" fmla="*/ 669 w 1108"/>
              <a:gd name="T7" fmla="*/ 525 h 1050"/>
              <a:gd name="T8" fmla="*/ 757 w 1108"/>
              <a:gd name="T9" fmla="*/ 612 h 1050"/>
              <a:gd name="T10" fmla="*/ 525 w 1108"/>
              <a:gd name="T11" fmla="*/ 757 h 1050"/>
              <a:gd name="T12" fmla="*/ 525 w 1108"/>
              <a:gd name="T13" fmla="*/ 293 h 1050"/>
              <a:gd name="T14" fmla="*/ 1107 w 1108"/>
              <a:gd name="T15" fmla="*/ 293 h 1050"/>
              <a:gd name="T16" fmla="*/ 1107 w 1108"/>
              <a:gd name="T17" fmla="*/ 757 h 1050"/>
              <a:gd name="T18" fmla="*/ 525 w 1108"/>
              <a:gd name="T19" fmla="*/ 757 h 1050"/>
              <a:gd name="T20" fmla="*/ 1049 w 1108"/>
              <a:gd name="T21" fmla="*/ 932 h 1050"/>
              <a:gd name="T22" fmla="*/ 932 w 1108"/>
              <a:gd name="T23" fmla="*/ 1049 h 1050"/>
              <a:gd name="T24" fmla="*/ 117 w 1108"/>
              <a:gd name="T25" fmla="*/ 1049 h 1050"/>
              <a:gd name="T26" fmla="*/ 0 w 1108"/>
              <a:gd name="T27" fmla="*/ 932 h 1050"/>
              <a:gd name="T28" fmla="*/ 0 w 1108"/>
              <a:gd name="T29" fmla="*/ 118 h 1050"/>
              <a:gd name="T30" fmla="*/ 117 w 1108"/>
              <a:gd name="T31" fmla="*/ 0 h 1050"/>
              <a:gd name="T32" fmla="*/ 932 w 1108"/>
              <a:gd name="T33" fmla="*/ 0 h 1050"/>
              <a:gd name="T34" fmla="*/ 1049 w 1108"/>
              <a:gd name="T35" fmla="*/ 118 h 1050"/>
              <a:gd name="T36" fmla="*/ 1049 w 1108"/>
              <a:gd name="T37" fmla="*/ 175 h 1050"/>
              <a:gd name="T38" fmla="*/ 525 w 1108"/>
              <a:gd name="T39" fmla="*/ 175 h 1050"/>
              <a:gd name="T40" fmla="*/ 407 w 1108"/>
              <a:gd name="T41" fmla="*/ 293 h 1050"/>
              <a:gd name="T42" fmla="*/ 407 w 1108"/>
              <a:gd name="T43" fmla="*/ 757 h 1050"/>
              <a:gd name="T44" fmla="*/ 525 w 1108"/>
              <a:gd name="T45" fmla="*/ 875 h 1050"/>
              <a:gd name="T46" fmla="*/ 1049 w 1108"/>
              <a:gd name="T47" fmla="*/ 875 h 1050"/>
              <a:gd name="T48" fmla="*/ 1049 w 1108"/>
              <a:gd name="T4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1050">
                <a:moveTo>
                  <a:pt x="757" y="612"/>
                </a:moveTo>
                <a:cubicBezTo>
                  <a:pt x="806" y="612"/>
                  <a:pt x="844" y="574"/>
                  <a:pt x="844" y="525"/>
                </a:cubicBezTo>
                <a:cubicBezTo>
                  <a:pt x="844" y="476"/>
                  <a:pt x="806" y="437"/>
                  <a:pt x="757" y="437"/>
                </a:cubicBezTo>
                <a:cubicBezTo>
                  <a:pt x="708" y="437"/>
                  <a:pt x="669" y="476"/>
                  <a:pt x="669" y="525"/>
                </a:cubicBezTo>
                <a:cubicBezTo>
                  <a:pt x="669" y="574"/>
                  <a:pt x="708" y="612"/>
                  <a:pt x="757" y="612"/>
                </a:cubicBezTo>
                <a:close/>
                <a:moveTo>
                  <a:pt x="525" y="757"/>
                </a:moveTo>
                <a:lnTo>
                  <a:pt x="525" y="293"/>
                </a:lnTo>
                <a:lnTo>
                  <a:pt x="1107" y="293"/>
                </a:lnTo>
                <a:lnTo>
                  <a:pt x="1107" y="757"/>
                </a:lnTo>
                <a:lnTo>
                  <a:pt x="525" y="757"/>
                </a:lnTo>
                <a:close/>
                <a:moveTo>
                  <a:pt x="1049" y="932"/>
                </a:moveTo>
                <a:cubicBezTo>
                  <a:pt x="1049" y="995"/>
                  <a:pt x="995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5" y="0"/>
                  <a:pt x="1049" y="55"/>
                  <a:pt x="1049" y="118"/>
                </a:cubicBezTo>
                <a:lnTo>
                  <a:pt x="1049" y="175"/>
                </a:lnTo>
                <a:lnTo>
                  <a:pt x="525" y="175"/>
                </a:lnTo>
                <a:cubicBezTo>
                  <a:pt x="459" y="175"/>
                  <a:pt x="407" y="230"/>
                  <a:pt x="407" y="293"/>
                </a:cubicBezTo>
                <a:lnTo>
                  <a:pt x="407" y="757"/>
                </a:lnTo>
                <a:cubicBezTo>
                  <a:pt x="407" y="820"/>
                  <a:pt x="459" y="875"/>
                  <a:pt x="525" y="875"/>
                </a:cubicBezTo>
                <a:lnTo>
                  <a:pt x="1049" y="875"/>
                </a:lnTo>
                <a:lnTo>
                  <a:pt x="1049" y="9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6483" y="612774"/>
            <a:ext cx="293687" cy="419100"/>
          </a:xfrm>
          <a:custGeom>
            <a:avLst/>
            <a:gdLst>
              <a:gd name="T0" fmla="*/ 457 w 816"/>
              <a:gd name="T1" fmla="*/ 932 h 1165"/>
              <a:gd name="T2" fmla="*/ 577 w 816"/>
              <a:gd name="T3" fmla="*/ 932 h 1165"/>
              <a:gd name="T4" fmla="*/ 290 w 816"/>
              <a:gd name="T5" fmla="*/ 1164 h 1165"/>
              <a:gd name="T6" fmla="*/ 0 w 816"/>
              <a:gd name="T7" fmla="*/ 874 h 1165"/>
              <a:gd name="T8" fmla="*/ 233 w 816"/>
              <a:gd name="T9" fmla="*/ 587 h 1165"/>
              <a:gd name="T10" fmla="*/ 233 w 816"/>
              <a:gd name="T11" fmla="*/ 708 h 1165"/>
              <a:gd name="T12" fmla="*/ 115 w 816"/>
              <a:gd name="T13" fmla="*/ 874 h 1165"/>
              <a:gd name="T14" fmla="*/ 290 w 816"/>
              <a:gd name="T15" fmla="*/ 1049 h 1165"/>
              <a:gd name="T16" fmla="*/ 457 w 816"/>
              <a:gd name="T17" fmla="*/ 932 h 1165"/>
              <a:gd name="T18" fmla="*/ 465 w 816"/>
              <a:gd name="T19" fmla="*/ 306 h 1165"/>
              <a:gd name="T20" fmla="*/ 468 w 816"/>
              <a:gd name="T21" fmla="*/ 306 h 1165"/>
              <a:gd name="T22" fmla="*/ 468 w 816"/>
              <a:gd name="T23" fmla="*/ 309 h 1165"/>
              <a:gd name="T24" fmla="*/ 503 w 816"/>
              <a:gd name="T25" fmla="*/ 333 h 1165"/>
              <a:gd name="T26" fmla="*/ 580 w 816"/>
              <a:gd name="T27" fmla="*/ 418 h 1165"/>
              <a:gd name="T28" fmla="*/ 815 w 816"/>
              <a:gd name="T29" fmla="*/ 524 h 1165"/>
              <a:gd name="T30" fmla="*/ 815 w 816"/>
              <a:gd name="T31" fmla="*/ 639 h 1165"/>
              <a:gd name="T32" fmla="*/ 525 w 816"/>
              <a:gd name="T33" fmla="*/ 527 h 1165"/>
              <a:gd name="T34" fmla="*/ 525 w 816"/>
              <a:gd name="T35" fmla="*/ 727 h 1165"/>
              <a:gd name="T36" fmla="*/ 700 w 816"/>
              <a:gd name="T37" fmla="*/ 727 h 1165"/>
              <a:gd name="T38" fmla="*/ 815 w 816"/>
              <a:gd name="T39" fmla="*/ 844 h 1165"/>
              <a:gd name="T40" fmla="*/ 815 w 816"/>
              <a:gd name="T41" fmla="*/ 1164 h 1165"/>
              <a:gd name="T42" fmla="*/ 700 w 816"/>
              <a:gd name="T43" fmla="*/ 1164 h 1165"/>
              <a:gd name="T44" fmla="*/ 700 w 816"/>
              <a:gd name="T45" fmla="*/ 874 h 1165"/>
              <a:gd name="T46" fmla="*/ 408 w 816"/>
              <a:gd name="T47" fmla="*/ 874 h 1165"/>
              <a:gd name="T48" fmla="*/ 290 w 816"/>
              <a:gd name="T49" fmla="*/ 757 h 1165"/>
              <a:gd name="T50" fmla="*/ 290 w 816"/>
              <a:gd name="T51" fmla="*/ 412 h 1165"/>
              <a:gd name="T52" fmla="*/ 290 w 816"/>
              <a:gd name="T53" fmla="*/ 412 h 1165"/>
              <a:gd name="T54" fmla="*/ 465 w 816"/>
              <a:gd name="T55" fmla="*/ 306 h 1165"/>
              <a:gd name="T56" fmla="*/ 290 w 816"/>
              <a:gd name="T57" fmla="*/ 115 h 1165"/>
              <a:gd name="T58" fmla="*/ 408 w 816"/>
              <a:gd name="T59" fmla="*/ 0 h 1165"/>
              <a:gd name="T60" fmla="*/ 525 w 816"/>
              <a:gd name="T61" fmla="*/ 115 h 1165"/>
              <a:gd name="T62" fmla="*/ 408 w 816"/>
              <a:gd name="T63" fmla="*/ 232 h 1165"/>
              <a:gd name="T64" fmla="*/ 290 w 816"/>
              <a:gd name="T65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165">
                <a:moveTo>
                  <a:pt x="457" y="932"/>
                </a:moveTo>
                <a:lnTo>
                  <a:pt x="577" y="932"/>
                </a:lnTo>
                <a:cubicBezTo>
                  <a:pt x="550" y="1065"/>
                  <a:pt x="432" y="1164"/>
                  <a:pt x="290" y="1164"/>
                </a:cubicBezTo>
                <a:cubicBezTo>
                  <a:pt x="129" y="1164"/>
                  <a:pt x="0" y="1035"/>
                  <a:pt x="0" y="874"/>
                </a:cubicBezTo>
                <a:cubicBezTo>
                  <a:pt x="0" y="732"/>
                  <a:pt x="99" y="615"/>
                  <a:pt x="233" y="587"/>
                </a:cubicBezTo>
                <a:lnTo>
                  <a:pt x="233" y="708"/>
                </a:lnTo>
                <a:cubicBezTo>
                  <a:pt x="164" y="732"/>
                  <a:pt x="115" y="798"/>
                  <a:pt x="115" y="874"/>
                </a:cubicBezTo>
                <a:cubicBezTo>
                  <a:pt x="115" y="970"/>
                  <a:pt x="194" y="1049"/>
                  <a:pt x="290" y="1049"/>
                </a:cubicBezTo>
                <a:cubicBezTo>
                  <a:pt x="366" y="1049"/>
                  <a:pt x="432" y="1000"/>
                  <a:pt x="457" y="932"/>
                </a:cubicBezTo>
                <a:close/>
                <a:moveTo>
                  <a:pt x="465" y="306"/>
                </a:moveTo>
                <a:lnTo>
                  <a:pt x="468" y="306"/>
                </a:lnTo>
                <a:lnTo>
                  <a:pt x="468" y="309"/>
                </a:lnTo>
                <a:cubicBezTo>
                  <a:pt x="481" y="314"/>
                  <a:pt x="492" y="322"/>
                  <a:pt x="503" y="333"/>
                </a:cubicBezTo>
                <a:lnTo>
                  <a:pt x="580" y="418"/>
                </a:lnTo>
                <a:cubicBezTo>
                  <a:pt x="637" y="481"/>
                  <a:pt x="725" y="524"/>
                  <a:pt x="815" y="524"/>
                </a:cubicBezTo>
                <a:lnTo>
                  <a:pt x="815" y="639"/>
                </a:lnTo>
                <a:cubicBezTo>
                  <a:pt x="714" y="639"/>
                  <a:pt x="602" y="590"/>
                  <a:pt x="525" y="527"/>
                </a:cubicBezTo>
                <a:lnTo>
                  <a:pt x="525" y="727"/>
                </a:lnTo>
                <a:lnTo>
                  <a:pt x="700" y="727"/>
                </a:lnTo>
                <a:cubicBezTo>
                  <a:pt x="763" y="727"/>
                  <a:pt x="815" y="781"/>
                  <a:pt x="815" y="844"/>
                </a:cubicBezTo>
                <a:lnTo>
                  <a:pt x="815" y="1164"/>
                </a:lnTo>
                <a:lnTo>
                  <a:pt x="700" y="1164"/>
                </a:lnTo>
                <a:lnTo>
                  <a:pt x="700" y="874"/>
                </a:lnTo>
                <a:lnTo>
                  <a:pt x="408" y="874"/>
                </a:lnTo>
                <a:cubicBezTo>
                  <a:pt x="345" y="874"/>
                  <a:pt x="290" y="820"/>
                  <a:pt x="290" y="757"/>
                </a:cubicBezTo>
                <a:lnTo>
                  <a:pt x="290" y="412"/>
                </a:lnTo>
                <a:lnTo>
                  <a:pt x="290" y="412"/>
                </a:lnTo>
                <a:cubicBezTo>
                  <a:pt x="290" y="330"/>
                  <a:pt x="381" y="258"/>
                  <a:pt x="465" y="306"/>
                </a:cubicBezTo>
                <a:close/>
                <a:moveTo>
                  <a:pt x="290" y="115"/>
                </a:moveTo>
                <a:cubicBezTo>
                  <a:pt x="290" y="49"/>
                  <a:pt x="342" y="0"/>
                  <a:pt x="408" y="0"/>
                </a:cubicBezTo>
                <a:cubicBezTo>
                  <a:pt x="473" y="0"/>
                  <a:pt x="525" y="49"/>
                  <a:pt x="525" y="115"/>
                </a:cubicBezTo>
                <a:cubicBezTo>
                  <a:pt x="525" y="180"/>
                  <a:pt x="473" y="232"/>
                  <a:pt x="408" y="232"/>
                </a:cubicBezTo>
                <a:cubicBezTo>
                  <a:pt x="342" y="232"/>
                  <a:pt x="290" y="180"/>
                  <a:pt x="290" y="1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5333208" y="612774"/>
            <a:ext cx="377825" cy="419100"/>
          </a:xfrm>
          <a:custGeom>
            <a:avLst/>
            <a:gdLst>
              <a:gd name="T0" fmla="*/ 1049 w 1050"/>
              <a:gd name="T1" fmla="*/ 407 h 1165"/>
              <a:gd name="T2" fmla="*/ 699 w 1050"/>
              <a:gd name="T3" fmla="*/ 407 h 1165"/>
              <a:gd name="T4" fmla="*/ 699 w 1050"/>
              <a:gd name="T5" fmla="*/ 1164 h 1165"/>
              <a:gd name="T6" fmla="*/ 582 w 1050"/>
              <a:gd name="T7" fmla="*/ 1164 h 1165"/>
              <a:gd name="T8" fmla="*/ 582 w 1050"/>
              <a:gd name="T9" fmla="*/ 814 h 1165"/>
              <a:gd name="T10" fmla="*/ 467 w 1050"/>
              <a:gd name="T11" fmla="*/ 814 h 1165"/>
              <a:gd name="T12" fmla="*/ 467 w 1050"/>
              <a:gd name="T13" fmla="*/ 1164 h 1165"/>
              <a:gd name="T14" fmla="*/ 349 w 1050"/>
              <a:gd name="T15" fmla="*/ 1164 h 1165"/>
              <a:gd name="T16" fmla="*/ 349 w 1050"/>
              <a:gd name="T17" fmla="*/ 407 h 1165"/>
              <a:gd name="T18" fmla="*/ 0 w 1050"/>
              <a:gd name="T19" fmla="*/ 407 h 1165"/>
              <a:gd name="T20" fmla="*/ 0 w 1050"/>
              <a:gd name="T21" fmla="*/ 289 h 1165"/>
              <a:gd name="T22" fmla="*/ 1049 w 1050"/>
              <a:gd name="T23" fmla="*/ 289 h 1165"/>
              <a:gd name="T24" fmla="*/ 1049 w 1050"/>
              <a:gd name="T25" fmla="*/ 407 h 1165"/>
              <a:gd name="T26" fmla="*/ 524 w 1050"/>
              <a:gd name="T27" fmla="*/ 0 h 1165"/>
              <a:gd name="T28" fmla="*/ 642 w 1050"/>
              <a:gd name="T29" fmla="*/ 115 h 1165"/>
              <a:gd name="T30" fmla="*/ 524 w 1050"/>
              <a:gd name="T31" fmla="*/ 232 h 1165"/>
              <a:gd name="T32" fmla="*/ 407 w 1050"/>
              <a:gd name="T33" fmla="*/ 115 h 1165"/>
              <a:gd name="T34" fmla="*/ 524 w 1050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165">
                <a:moveTo>
                  <a:pt x="1049" y="407"/>
                </a:moveTo>
                <a:lnTo>
                  <a:pt x="699" y="407"/>
                </a:lnTo>
                <a:lnTo>
                  <a:pt x="699" y="1164"/>
                </a:lnTo>
                <a:lnTo>
                  <a:pt x="582" y="1164"/>
                </a:lnTo>
                <a:lnTo>
                  <a:pt x="582" y="814"/>
                </a:lnTo>
                <a:lnTo>
                  <a:pt x="467" y="814"/>
                </a:lnTo>
                <a:lnTo>
                  <a:pt x="467" y="1164"/>
                </a:lnTo>
                <a:lnTo>
                  <a:pt x="349" y="1164"/>
                </a:lnTo>
                <a:lnTo>
                  <a:pt x="349" y="407"/>
                </a:lnTo>
                <a:lnTo>
                  <a:pt x="0" y="407"/>
                </a:lnTo>
                <a:lnTo>
                  <a:pt x="0" y="289"/>
                </a:lnTo>
                <a:lnTo>
                  <a:pt x="1049" y="289"/>
                </a:lnTo>
                <a:lnTo>
                  <a:pt x="1049" y="407"/>
                </a:lnTo>
                <a:close/>
                <a:moveTo>
                  <a:pt x="524" y="0"/>
                </a:moveTo>
                <a:cubicBezTo>
                  <a:pt x="587" y="0"/>
                  <a:pt x="642" y="52"/>
                  <a:pt x="642" y="115"/>
                </a:cubicBezTo>
                <a:cubicBezTo>
                  <a:pt x="642" y="177"/>
                  <a:pt x="587" y="232"/>
                  <a:pt x="524" y="232"/>
                </a:cubicBezTo>
                <a:cubicBezTo>
                  <a:pt x="461" y="232"/>
                  <a:pt x="407" y="177"/>
                  <a:pt x="407" y="115"/>
                </a:cubicBezTo>
                <a:cubicBezTo>
                  <a:pt x="407" y="52"/>
                  <a:pt x="461" y="0"/>
                  <a:pt x="52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1056483" y="1470025"/>
            <a:ext cx="377825" cy="441325"/>
          </a:xfrm>
          <a:custGeom>
            <a:avLst/>
            <a:gdLst>
              <a:gd name="T0" fmla="*/ 757 w 1051"/>
              <a:gd name="T1" fmla="*/ 642 h 1226"/>
              <a:gd name="T2" fmla="*/ 757 w 1051"/>
              <a:gd name="T3" fmla="*/ 525 h 1226"/>
              <a:gd name="T4" fmla="*/ 582 w 1051"/>
              <a:gd name="T5" fmla="*/ 525 h 1226"/>
              <a:gd name="T6" fmla="*/ 582 w 1051"/>
              <a:gd name="T7" fmla="*/ 350 h 1226"/>
              <a:gd name="T8" fmla="*/ 468 w 1051"/>
              <a:gd name="T9" fmla="*/ 350 h 1226"/>
              <a:gd name="T10" fmla="*/ 468 w 1051"/>
              <a:gd name="T11" fmla="*/ 525 h 1226"/>
              <a:gd name="T12" fmla="*/ 293 w 1051"/>
              <a:gd name="T13" fmla="*/ 525 h 1226"/>
              <a:gd name="T14" fmla="*/ 293 w 1051"/>
              <a:gd name="T15" fmla="*/ 642 h 1226"/>
              <a:gd name="T16" fmla="*/ 468 w 1051"/>
              <a:gd name="T17" fmla="*/ 642 h 1226"/>
              <a:gd name="T18" fmla="*/ 468 w 1051"/>
              <a:gd name="T19" fmla="*/ 817 h 1226"/>
              <a:gd name="T20" fmla="*/ 582 w 1051"/>
              <a:gd name="T21" fmla="*/ 817 h 1226"/>
              <a:gd name="T22" fmla="*/ 582 w 1051"/>
              <a:gd name="T23" fmla="*/ 642 h 1226"/>
              <a:gd name="T24" fmla="*/ 757 w 1051"/>
              <a:gd name="T25" fmla="*/ 642 h 1226"/>
              <a:gd name="T26" fmla="*/ 1050 w 1051"/>
              <a:gd name="T27" fmla="*/ 987 h 1226"/>
              <a:gd name="T28" fmla="*/ 1050 w 1051"/>
              <a:gd name="T29" fmla="*/ 1050 h 1226"/>
              <a:gd name="T30" fmla="*/ 0 w 1051"/>
              <a:gd name="T31" fmla="*/ 1050 h 1226"/>
              <a:gd name="T32" fmla="*/ 0 w 1051"/>
              <a:gd name="T33" fmla="*/ 987 h 1226"/>
              <a:gd name="T34" fmla="*/ 123 w 1051"/>
              <a:gd name="T35" fmla="*/ 864 h 1226"/>
              <a:gd name="T36" fmla="*/ 123 w 1051"/>
              <a:gd name="T37" fmla="*/ 525 h 1226"/>
              <a:gd name="T38" fmla="*/ 432 w 1051"/>
              <a:gd name="T39" fmla="*/ 134 h 1226"/>
              <a:gd name="T40" fmla="*/ 432 w 1051"/>
              <a:gd name="T41" fmla="*/ 93 h 1226"/>
              <a:gd name="T42" fmla="*/ 525 w 1051"/>
              <a:gd name="T43" fmla="*/ 0 h 1226"/>
              <a:gd name="T44" fmla="*/ 618 w 1051"/>
              <a:gd name="T45" fmla="*/ 93 h 1226"/>
              <a:gd name="T46" fmla="*/ 618 w 1051"/>
              <a:gd name="T47" fmla="*/ 134 h 1226"/>
              <a:gd name="T48" fmla="*/ 927 w 1051"/>
              <a:gd name="T49" fmla="*/ 525 h 1226"/>
              <a:gd name="T50" fmla="*/ 927 w 1051"/>
              <a:gd name="T51" fmla="*/ 864 h 1226"/>
              <a:gd name="T52" fmla="*/ 927 w 1051"/>
              <a:gd name="T53" fmla="*/ 864 h 1226"/>
              <a:gd name="T54" fmla="*/ 1050 w 1051"/>
              <a:gd name="T55" fmla="*/ 987 h 1226"/>
              <a:gd name="T56" fmla="*/ 410 w 1051"/>
              <a:gd name="T57" fmla="*/ 1107 h 1226"/>
              <a:gd name="T58" fmla="*/ 640 w 1051"/>
              <a:gd name="T59" fmla="*/ 1107 h 1226"/>
              <a:gd name="T60" fmla="*/ 525 w 1051"/>
              <a:gd name="T61" fmla="*/ 1225 h 1226"/>
              <a:gd name="T62" fmla="*/ 410 w 1051"/>
              <a:gd name="T63" fmla="*/ 1107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6">
                <a:moveTo>
                  <a:pt x="757" y="642"/>
                </a:moveTo>
                <a:lnTo>
                  <a:pt x="757" y="525"/>
                </a:lnTo>
                <a:lnTo>
                  <a:pt x="582" y="525"/>
                </a:lnTo>
                <a:lnTo>
                  <a:pt x="582" y="350"/>
                </a:lnTo>
                <a:lnTo>
                  <a:pt x="468" y="350"/>
                </a:lnTo>
                <a:lnTo>
                  <a:pt x="468" y="525"/>
                </a:lnTo>
                <a:lnTo>
                  <a:pt x="293" y="525"/>
                </a:lnTo>
                <a:lnTo>
                  <a:pt x="293" y="642"/>
                </a:lnTo>
                <a:lnTo>
                  <a:pt x="468" y="642"/>
                </a:lnTo>
                <a:lnTo>
                  <a:pt x="468" y="817"/>
                </a:lnTo>
                <a:lnTo>
                  <a:pt x="582" y="817"/>
                </a:lnTo>
                <a:lnTo>
                  <a:pt x="582" y="642"/>
                </a:lnTo>
                <a:lnTo>
                  <a:pt x="757" y="642"/>
                </a:lnTo>
                <a:close/>
                <a:moveTo>
                  <a:pt x="1050" y="987"/>
                </a:moveTo>
                <a:lnTo>
                  <a:pt x="1050" y="1050"/>
                </a:lnTo>
                <a:lnTo>
                  <a:pt x="0" y="1050"/>
                </a:lnTo>
                <a:lnTo>
                  <a:pt x="0" y="987"/>
                </a:lnTo>
                <a:lnTo>
                  <a:pt x="123" y="864"/>
                </a:lnTo>
                <a:lnTo>
                  <a:pt x="123" y="525"/>
                </a:lnTo>
                <a:cubicBezTo>
                  <a:pt x="123" y="336"/>
                  <a:pt x="254" y="175"/>
                  <a:pt x="432" y="134"/>
                </a:cubicBezTo>
                <a:lnTo>
                  <a:pt x="432" y="93"/>
                </a:lnTo>
                <a:cubicBezTo>
                  <a:pt x="432" y="41"/>
                  <a:pt x="473" y="0"/>
                  <a:pt x="525" y="0"/>
                </a:cubicBezTo>
                <a:cubicBezTo>
                  <a:pt x="577" y="0"/>
                  <a:pt x="618" y="41"/>
                  <a:pt x="618" y="93"/>
                </a:cubicBezTo>
                <a:lnTo>
                  <a:pt x="618" y="134"/>
                </a:lnTo>
                <a:cubicBezTo>
                  <a:pt x="796" y="175"/>
                  <a:pt x="927" y="336"/>
                  <a:pt x="927" y="525"/>
                </a:cubicBezTo>
                <a:lnTo>
                  <a:pt x="927" y="864"/>
                </a:lnTo>
                <a:lnTo>
                  <a:pt x="927" y="864"/>
                </a:lnTo>
                <a:lnTo>
                  <a:pt x="1050" y="987"/>
                </a:lnTo>
                <a:close/>
                <a:moveTo>
                  <a:pt x="410" y="1107"/>
                </a:moveTo>
                <a:lnTo>
                  <a:pt x="640" y="1107"/>
                </a:lnTo>
                <a:cubicBezTo>
                  <a:pt x="640" y="1170"/>
                  <a:pt x="588" y="1225"/>
                  <a:pt x="525" y="1225"/>
                </a:cubicBezTo>
                <a:cubicBezTo>
                  <a:pt x="462" y="1225"/>
                  <a:pt x="410" y="1170"/>
                  <a:pt x="410" y="110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7479506" y="1568451"/>
            <a:ext cx="425450" cy="238125"/>
          </a:xfrm>
          <a:custGeom>
            <a:avLst/>
            <a:gdLst>
              <a:gd name="T0" fmla="*/ 317 w 1184"/>
              <a:gd name="T1" fmla="*/ 314 h 660"/>
              <a:gd name="T2" fmla="*/ 71 w 1184"/>
              <a:gd name="T3" fmla="*/ 317 h 660"/>
              <a:gd name="T4" fmla="*/ 68 w 1184"/>
              <a:gd name="T5" fmla="*/ 71 h 660"/>
              <a:gd name="T6" fmla="*/ 314 w 1184"/>
              <a:gd name="T7" fmla="*/ 68 h 660"/>
              <a:gd name="T8" fmla="*/ 317 w 1184"/>
              <a:gd name="T9" fmla="*/ 314 h 660"/>
              <a:gd name="T10" fmla="*/ 19 w 1184"/>
              <a:gd name="T11" fmla="*/ 426 h 660"/>
              <a:gd name="T12" fmla="*/ 1183 w 1184"/>
              <a:gd name="T13" fmla="*/ 426 h 660"/>
              <a:gd name="T14" fmla="*/ 1183 w 1184"/>
              <a:gd name="T15" fmla="*/ 541 h 660"/>
              <a:gd name="T16" fmla="*/ 833 w 1184"/>
              <a:gd name="T17" fmla="*/ 541 h 660"/>
              <a:gd name="T18" fmla="*/ 833 w 1184"/>
              <a:gd name="T19" fmla="*/ 659 h 660"/>
              <a:gd name="T20" fmla="*/ 368 w 1184"/>
              <a:gd name="T21" fmla="*/ 659 h 660"/>
              <a:gd name="T22" fmla="*/ 368 w 1184"/>
              <a:gd name="T23" fmla="*/ 541 h 660"/>
              <a:gd name="T24" fmla="*/ 19 w 1184"/>
              <a:gd name="T25" fmla="*/ 541 h 660"/>
              <a:gd name="T26" fmla="*/ 19 w 1184"/>
              <a:gd name="T27" fmla="*/ 426 h 660"/>
              <a:gd name="T28" fmla="*/ 1183 w 1184"/>
              <a:gd name="T29" fmla="*/ 251 h 660"/>
              <a:gd name="T30" fmla="*/ 1183 w 1184"/>
              <a:gd name="T31" fmla="*/ 366 h 660"/>
              <a:gd name="T32" fmla="*/ 426 w 1184"/>
              <a:gd name="T33" fmla="*/ 366 h 660"/>
              <a:gd name="T34" fmla="*/ 426 w 1184"/>
              <a:gd name="T35" fmla="*/ 16 h 660"/>
              <a:gd name="T36" fmla="*/ 951 w 1184"/>
              <a:gd name="T37" fmla="*/ 16 h 660"/>
              <a:gd name="T38" fmla="*/ 1183 w 1184"/>
              <a:gd name="T39" fmla="*/ 251 h 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84" h="660">
                <a:moveTo>
                  <a:pt x="317" y="314"/>
                </a:moveTo>
                <a:cubicBezTo>
                  <a:pt x="248" y="383"/>
                  <a:pt x="139" y="385"/>
                  <a:pt x="71" y="317"/>
                </a:cubicBezTo>
                <a:cubicBezTo>
                  <a:pt x="2" y="249"/>
                  <a:pt x="0" y="139"/>
                  <a:pt x="68" y="71"/>
                </a:cubicBezTo>
                <a:cubicBezTo>
                  <a:pt x="136" y="3"/>
                  <a:pt x="245" y="0"/>
                  <a:pt x="314" y="68"/>
                </a:cubicBezTo>
                <a:cubicBezTo>
                  <a:pt x="382" y="137"/>
                  <a:pt x="385" y="246"/>
                  <a:pt x="317" y="314"/>
                </a:cubicBezTo>
                <a:close/>
                <a:moveTo>
                  <a:pt x="19" y="426"/>
                </a:moveTo>
                <a:lnTo>
                  <a:pt x="1183" y="426"/>
                </a:lnTo>
                <a:lnTo>
                  <a:pt x="1183" y="541"/>
                </a:lnTo>
                <a:lnTo>
                  <a:pt x="833" y="541"/>
                </a:lnTo>
                <a:lnTo>
                  <a:pt x="833" y="659"/>
                </a:lnTo>
                <a:lnTo>
                  <a:pt x="368" y="659"/>
                </a:lnTo>
                <a:lnTo>
                  <a:pt x="368" y="541"/>
                </a:lnTo>
                <a:lnTo>
                  <a:pt x="19" y="541"/>
                </a:lnTo>
                <a:lnTo>
                  <a:pt x="19" y="426"/>
                </a:lnTo>
                <a:close/>
                <a:moveTo>
                  <a:pt x="1183" y="251"/>
                </a:moveTo>
                <a:lnTo>
                  <a:pt x="1183" y="366"/>
                </a:lnTo>
                <a:lnTo>
                  <a:pt x="426" y="366"/>
                </a:lnTo>
                <a:lnTo>
                  <a:pt x="426" y="16"/>
                </a:lnTo>
                <a:lnTo>
                  <a:pt x="951" y="16"/>
                </a:lnTo>
                <a:cubicBezTo>
                  <a:pt x="1079" y="16"/>
                  <a:pt x="1183" y="123"/>
                  <a:pt x="1183" y="2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9625808" y="1528764"/>
            <a:ext cx="452437" cy="312737"/>
          </a:xfrm>
          <a:custGeom>
            <a:avLst/>
            <a:gdLst>
              <a:gd name="T0" fmla="*/ 339 w 1255"/>
              <a:gd name="T1" fmla="*/ 358 h 870"/>
              <a:gd name="T2" fmla="*/ 104 w 1255"/>
              <a:gd name="T3" fmla="*/ 276 h 870"/>
              <a:gd name="T4" fmla="*/ 186 w 1255"/>
              <a:gd name="T5" fmla="*/ 41 h 870"/>
              <a:gd name="T6" fmla="*/ 421 w 1255"/>
              <a:gd name="T7" fmla="*/ 123 h 870"/>
              <a:gd name="T8" fmla="*/ 339 w 1255"/>
              <a:gd name="T9" fmla="*/ 358 h 870"/>
              <a:gd name="T10" fmla="*/ 0 w 1255"/>
              <a:gd name="T11" fmla="*/ 470 h 870"/>
              <a:gd name="T12" fmla="*/ 41 w 1255"/>
              <a:gd name="T13" fmla="*/ 361 h 870"/>
              <a:gd name="T14" fmla="*/ 1148 w 1255"/>
              <a:gd name="T15" fmla="*/ 760 h 870"/>
              <a:gd name="T16" fmla="*/ 1109 w 1255"/>
              <a:gd name="T17" fmla="*/ 869 h 870"/>
              <a:gd name="T18" fmla="*/ 844 w 1255"/>
              <a:gd name="T19" fmla="*/ 776 h 870"/>
              <a:gd name="T20" fmla="*/ 844 w 1255"/>
              <a:gd name="T21" fmla="*/ 869 h 870"/>
              <a:gd name="T22" fmla="*/ 380 w 1255"/>
              <a:gd name="T23" fmla="*/ 869 h 870"/>
              <a:gd name="T24" fmla="*/ 380 w 1255"/>
              <a:gd name="T25" fmla="*/ 607 h 870"/>
              <a:gd name="T26" fmla="*/ 0 w 1255"/>
              <a:gd name="T27" fmla="*/ 470 h 870"/>
              <a:gd name="T28" fmla="*/ 1211 w 1255"/>
              <a:gd name="T29" fmla="*/ 596 h 870"/>
              <a:gd name="T30" fmla="*/ 1170 w 1255"/>
              <a:gd name="T31" fmla="*/ 705 h 870"/>
              <a:gd name="T32" fmla="*/ 448 w 1255"/>
              <a:gd name="T33" fmla="*/ 445 h 870"/>
              <a:gd name="T34" fmla="*/ 571 w 1255"/>
              <a:gd name="T35" fmla="*/ 115 h 870"/>
              <a:gd name="T36" fmla="*/ 1069 w 1255"/>
              <a:gd name="T37" fmla="*/ 295 h 870"/>
              <a:gd name="T38" fmla="*/ 1211 w 1255"/>
              <a:gd name="T39" fmla="*/ 596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55" h="870">
                <a:moveTo>
                  <a:pt x="339" y="358"/>
                </a:moveTo>
                <a:cubicBezTo>
                  <a:pt x="251" y="399"/>
                  <a:pt x="145" y="363"/>
                  <a:pt x="104" y="276"/>
                </a:cubicBezTo>
                <a:cubicBezTo>
                  <a:pt x="63" y="188"/>
                  <a:pt x="99" y="82"/>
                  <a:pt x="186" y="41"/>
                </a:cubicBezTo>
                <a:cubicBezTo>
                  <a:pt x="274" y="0"/>
                  <a:pt x="380" y="35"/>
                  <a:pt x="421" y="123"/>
                </a:cubicBezTo>
                <a:cubicBezTo>
                  <a:pt x="462" y="210"/>
                  <a:pt x="426" y="317"/>
                  <a:pt x="339" y="358"/>
                </a:cubicBezTo>
                <a:close/>
                <a:moveTo>
                  <a:pt x="0" y="470"/>
                </a:moveTo>
                <a:lnTo>
                  <a:pt x="41" y="361"/>
                </a:lnTo>
                <a:lnTo>
                  <a:pt x="1148" y="760"/>
                </a:lnTo>
                <a:lnTo>
                  <a:pt x="1109" y="869"/>
                </a:lnTo>
                <a:lnTo>
                  <a:pt x="844" y="776"/>
                </a:lnTo>
                <a:lnTo>
                  <a:pt x="844" y="869"/>
                </a:lnTo>
                <a:lnTo>
                  <a:pt x="380" y="869"/>
                </a:lnTo>
                <a:lnTo>
                  <a:pt x="380" y="607"/>
                </a:lnTo>
                <a:lnTo>
                  <a:pt x="0" y="470"/>
                </a:lnTo>
                <a:close/>
                <a:moveTo>
                  <a:pt x="1211" y="596"/>
                </a:moveTo>
                <a:lnTo>
                  <a:pt x="1170" y="705"/>
                </a:lnTo>
                <a:lnTo>
                  <a:pt x="448" y="445"/>
                </a:lnTo>
                <a:lnTo>
                  <a:pt x="571" y="115"/>
                </a:lnTo>
                <a:lnTo>
                  <a:pt x="1069" y="295"/>
                </a:lnTo>
                <a:cubicBezTo>
                  <a:pt x="1191" y="339"/>
                  <a:pt x="1254" y="473"/>
                  <a:pt x="1211" y="59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10711656" y="1479548"/>
            <a:ext cx="419100" cy="419100"/>
          </a:xfrm>
          <a:custGeom>
            <a:avLst/>
            <a:gdLst>
              <a:gd name="T0" fmla="*/ 757 w 1165"/>
              <a:gd name="T1" fmla="*/ 582 h 1165"/>
              <a:gd name="T2" fmla="*/ 582 w 1165"/>
              <a:gd name="T3" fmla="*/ 757 h 1165"/>
              <a:gd name="T4" fmla="*/ 407 w 1165"/>
              <a:gd name="T5" fmla="*/ 582 h 1165"/>
              <a:gd name="T6" fmla="*/ 582 w 1165"/>
              <a:gd name="T7" fmla="*/ 408 h 1165"/>
              <a:gd name="T8" fmla="*/ 757 w 1165"/>
              <a:gd name="T9" fmla="*/ 582 h 1165"/>
              <a:gd name="T10" fmla="*/ 582 w 1165"/>
              <a:gd name="T11" fmla="*/ 1050 h 1165"/>
              <a:gd name="T12" fmla="*/ 1049 w 1165"/>
              <a:gd name="T13" fmla="*/ 582 h 1165"/>
              <a:gd name="T14" fmla="*/ 582 w 1165"/>
              <a:gd name="T15" fmla="*/ 115 h 1165"/>
              <a:gd name="T16" fmla="*/ 114 w 1165"/>
              <a:gd name="T17" fmla="*/ 582 h 1165"/>
              <a:gd name="T18" fmla="*/ 582 w 1165"/>
              <a:gd name="T19" fmla="*/ 1050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582"/>
                </a:moveTo>
                <a:cubicBezTo>
                  <a:pt x="757" y="678"/>
                  <a:pt x="678" y="757"/>
                  <a:pt x="582" y="757"/>
                </a:cubicBezTo>
                <a:cubicBezTo>
                  <a:pt x="487" y="757"/>
                  <a:pt x="407" y="677"/>
                  <a:pt x="407" y="582"/>
                </a:cubicBezTo>
                <a:cubicBezTo>
                  <a:pt x="407" y="486"/>
                  <a:pt x="487" y="408"/>
                  <a:pt x="582" y="408"/>
                </a:cubicBezTo>
                <a:cubicBezTo>
                  <a:pt x="678" y="408"/>
                  <a:pt x="757" y="487"/>
                  <a:pt x="757" y="582"/>
                </a:cubicBezTo>
                <a:close/>
                <a:moveTo>
                  <a:pt x="582" y="1050"/>
                </a:moveTo>
                <a:cubicBezTo>
                  <a:pt x="838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6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6473033" y="1543049"/>
            <a:ext cx="293687" cy="293688"/>
          </a:xfrm>
          <a:custGeom>
            <a:avLst/>
            <a:gdLst>
              <a:gd name="T0" fmla="*/ 814 w 815"/>
              <a:gd name="T1" fmla="*/ 465 h 816"/>
              <a:gd name="T2" fmla="*/ 464 w 815"/>
              <a:gd name="T3" fmla="*/ 465 h 816"/>
              <a:gd name="T4" fmla="*/ 464 w 815"/>
              <a:gd name="T5" fmla="*/ 815 h 816"/>
              <a:gd name="T6" fmla="*/ 350 w 815"/>
              <a:gd name="T7" fmla="*/ 815 h 816"/>
              <a:gd name="T8" fmla="*/ 350 w 815"/>
              <a:gd name="T9" fmla="*/ 465 h 816"/>
              <a:gd name="T10" fmla="*/ 0 w 815"/>
              <a:gd name="T11" fmla="*/ 465 h 816"/>
              <a:gd name="T12" fmla="*/ 0 w 815"/>
              <a:gd name="T13" fmla="*/ 350 h 816"/>
              <a:gd name="T14" fmla="*/ 350 w 815"/>
              <a:gd name="T15" fmla="*/ 350 h 816"/>
              <a:gd name="T16" fmla="*/ 350 w 815"/>
              <a:gd name="T17" fmla="*/ 0 h 816"/>
              <a:gd name="T18" fmla="*/ 464 w 815"/>
              <a:gd name="T19" fmla="*/ 0 h 816"/>
              <a:gd name="T20" fmla="*/ 464 w 815"/>
              <a:gd name="T21" fmla="*/ 350 h 816"/>
              <a:gd name="T22" fmla="*/ 814 w 815"/>
              <a:gd name="T23" fmla="*/ 350 h 816"/>
              <a:gd name="T24" fmla="*/ 814 w 815"/>
              <a:gd name="T25" fmla="*/ 46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816">
                <a:moveTo>
                  <a:pt x="814" y="465"/>
                </a:moveTo>
                <a:lnTo>
                  <a:pt x="464" y="465"/>
                </a:lnTo>
                <a:lnTo>
                  <a:pt x="464" y="815"/>
                </a:lnTo>
                <a:lnTo>
                  <a:pt x="350" y="815"/>
                </a:lnTo>
                <a:lnTo>
                  <a:pt x="350" y="465"/>
                </a:lnTo>
                <a:lnTo>
                  <a:pt x="0" y="465"/>
                </a:lnTo>
                <a:lnTo>
                  <a:pt x="0" y="350"/>
                </a:lnTo>
                <a:lnTo>
                  <a:pt x="350" y="350"/>
                </a:lnTo>
                <a:lnTo>
                  <a:pt x="350" y="0"/>
                </a:lnTo>
                <a:lnTo>
                  <a:pt x="464" y="0"/>
                </a:lnTo>
                <a:lnTo>
                  <a:pt x="464" y="350"/>
                </a:lnTo>
                <a:lnTo>
                  <a:pt x="814" y="350"/>
                </a:lnTo>
                <a:lnTo>
                  <a:pt x="814" y="46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2088356" y="1501775"/>
            <a:ext cx="463550" cy="377825"/>
          </a:xfrm>
          <a:custGeom>
            <a:avLst/>
            <a:gdLst>
              <a:gd name="T0" fmla="*/ 875 w 1286"/>
              <a:gd name="T1" fmla="*/ 407 h 1050"/>
              <a:gd name="T2" fmla="*/ 875 w 1286"/>
              <a:gd name="T3" fmla="*/ 524 h 1050"/>
              <a:gd name="T4" fmla="*/ 700 w 1286"/>
              <a:gd name="T5" fmla="*/ 524 h 1050"/>
              <a:gd name="T6" fmla="*/ 700 w 1286"/>
              <a:gd name="T7" fmla="*/ 699 h 1050"/>
              <a:gd name="T8" fmla="*/ 585 w 1286"/>
              <a:gd name="T9" fmla="*/ 699 h 1050"/>
              <a:gd name="T10" fmla="*/ 585 w 1286"/>
              <a:gd name="T11" fmla="*/ 524 h 1050"/>
              <a:gd name="T12" fmla="*/ 410 w 1286"/>
              <a:gd name="T13" fmla="*/ 524 h 1050"/>
              <a:gd name="T14" fmla="*/ 410 w 1286"/>
              <a:gd name="T15" fmla="*/ 407 h 1050"/>
              <a:gd name="T16" fmla="*/ 585 w 1286"/>
              <a:gd name="T17" fmla="*/ 407 h 1050"/>
              <a:gd name="T18" fmla="*/ 585 w 1286"/>
              <a:gd name="T19" fmla="*/ 232 h 1050"/>
              <a:gd name="T20" fmla="*/ 700 w 1286"/>
              <a:gd name="T21" fmla="*/ 232 h 1050"/>
              <a:gd name="T22" fmla="*/ 700 w 1286"/>
              <a:gd name="T23" fmla="*/ 407 h 1050"/>
              <a:gd name="T24" fmla="*/ 875 w 1286"/>
              <a:gd name="T25" fmla="*/ 407 h 1050"/>
              <a:gd name="T26" fmla="*/ 1167 w 1286"/>
              <a:gd name="T27" fmla="*/ 817 h 1050"/>
              <a:gd name="T28" fmla="*/ 1167 w 1286"/>
              <a:gd name="T29" fmla="*/ 117 h 1050"/>
              <a:gd name="T30" fmla="*/ 118 w 1286"/>
              <a:gd name="T31" fmla="*/ 117 h 1050"/>
              <a:gd name="T32" fmla="*/ 118 w 1286"/>
              <a:gd name="T33" fmla="*/ 817 h 1050"/>
              <a:gd name="T34" fmla="*/ 1167 w 1286"/>
              <a:gd name="T35" fmla="*/ 817 h 1050"/>
              <a:gd name="T36" fmla="*/ 1167 w 1286"/>
              <a:gd name="T37" fmla="*/ 0 h 1050"/>
              <a:gd name="T38" fmla="*/ 1285 w 1286"/>
              <a:gd name="T39" fmla="*/ 117 h 1050"/>
              <a:gd name="T40" fmla="*/ 1282 w 1286"/>
              <a:gd name="T41" fmla="*/ 817 h 1050"/>
              <a:gd name="T42" fmla="*/ 1167 w 1286"/>
              <a:gd name="T43" fmla="*/ 932 h 1050"/>
              <a:gd name="T44" fmla="*/ 875 w 1286"/>
              <a:gd name="T45" fmla="*/ 932 h 1050"/>
              <a:gd name="T46" fmla="*/ 875 w 1286"/>
              <a:gd name="T47" fmla="*/ 1049 h 1050"/>
              <a:gd name="T48" fmla="*/ 410 w 1286"/>
              <a:gd name="T49" fmla="*/ 1049 h 1050"/>
              <a:gd name="T50" fmla="*/ 410 w 1286"/>
              <a:gd name="T51" fmla="*/ 932 h 1050"/>
              <a:gd name="T52" fmla="*/ 118 w 1286"/>
              <a:gd name="T53" fmla="*/ 932 h 1050"/>
              <a:gd name="T54" fmla="*/ 0 w 1286"/>
              <a:gd name="T55" fmla="*/ 817 h 1050"/>
              <a:gd name="T56" fmla="*/ 0 w 1286"/>
              <a:gd name="T57" fmla="*/ 117 h 1050"/>
              <a:gd name="T58" fmla="*/ 118 w 1286"/>
              <a:gd name="T59" fmla="*/ 0 h 1050"/>
              <a:gd name="T60" fmla="*/ 1167 w 1286"/>
              <a:gd name="T6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6" h="1050">
                <a:moveTo>
                  <a:pt x="875" y="407"/>
                </a:moveTo>
                <a:lnTo>
                  <a:pt x="875" y="524"/>
                </a:lnTo>
                <a:lnTo>
                  <a:pt x="700" y="524"/>
                </a:lnTo>
                <a:lnTo>
                  <a:pt x="700" y="699"/>
                </a:lnTo>
                <a:lnTo>
                  <a:pt x="585" y="699"/>
                </a:lnTo>
                <a:lnTo>
                  <a:pt x="585" y="524"/>
                </a:lnTo>
                <a:lnTo>
                  <a:pt x="410" y="524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lnTo>
                  <a:pt x="875" y="407"/>
                </a:lnTo>
                <a:close/>
                <a:moveTo>
                  <a:pt x="1167" y="817"/>
                </a:move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5333206" y="1470025"/>
            <a:ext cx="423862" cy="441325"/>
          </a:xfrm>
          <a:custGeom>
            <a:avLst/>
            <a:gdLst>
              <a:gd name="T0" fmla="*/ 361 w 1176"/>
              <a:gd name="T1" fmla="*/ 804 h 1226"/>
              <a:gd name="T2" fmla="*/ 374 w 1176"/>
              <a:gd name="T3" fmla="*/ 817 h 1226"/>
              <a:gd name="T4" fmla="*/ 1049 w 1176"/>
              <a:gd name="T5" fmla="*/ 817 h 1226"/>
              <a:gd name="T6" fmla="*/ 1049 w 1176"/>
              <a:gd name="T7" fmla="*/ 935 h 1226"/>
              <a:gd name="T8" fmla="*/ 350 w 1176"/>
              <a:gd name="T9" fmla="*/ 935 h 1226"/>
              <a:gd name="T10" fmla="*/ 235 w 1176"/>
              <a:gd name="T11" fmla="*/ 817 h 1226"/>
              <a:gd name="T12" fmla="*/ 249 w 1176"/>
              <a:gd name="T13" fmla="*/ 763 h 1226"/>
              <a:gd name="T14" fmla="*/ 328 w 1176"/>
              <a:gd name="T15" fmla="*/ 618 h 1226"/>
              <a:gd name="T16" fmla="*/ 118 w 1176"/>
              <a:gd name="T17" fmla="*/ 175 h 1226"/>
              <a:gd name="T18" fmla="*/ 0 w 1176"/>
              <a:gd name="T19" fmla="*/ 175 h 1226"/>
              <a:gd name="T20" fmla="*/ 0 w 1176"/>
              <a:gd name="T21" fmla="*/ 60 h 1226"/>
              <a:gd name="T22" fmla="*/ 191 w 1176"/>
              <a:gd name="T23" fmla="*/ 60 h 1226"/>
              <a:gd name="T24" fmla="*/ 301 w 1176"/>
              <a:gd name="T25" fmla="*/ 293 h 1226"/>
              <a:gd name="T26" fmla="*/ 440 w 1176"/>
              <a:gd name="T27" fmla="*/ 585 h 1226"/>
              <a:gd name="T28" fmla="*/ 850 w 1176"/>
              <a:gd name="T29" fmla="*/ 585 h 1226"/>
              <a:gd name="T30" fmla="*/ 1074 w 1176"/>
              <a:gd name="T31" fmla="*/ 175 h 1226"/>
              <a:gd name="T32" fmla="*/ 1175 w 1176"/>
              <a:gd name="T33" fmla="*/ 233 h 1226"/>
              <a:gd name="T34" fmla="*/ 951 w 1176"/>
              <a:gd name="T35" fmla="*/ 640 h 1226"/>
              <a:gd name="T36" fmla="*/ 850 w 1176"/>
              <a:gd name="T37" fmla="*/ 700 h 1226"/>
              <a:gd name="T38" fmla="*/ 415 w 1176"/>
              <a:gd name="T39" fmla="*/ 700 h 1226"/>
              <a:gd name="T40" fmla="*/ 364 w 1176"/>
              <a:gd name="T41" fmla="*/ 796 h 1226"/>
              <a:gd name="T42" fmla="*/ 361 w 1176"/>
              <a:gd name="T43" fmla="*/ 804 h 1226"/>
              <a:gd name="T44" fmla="*/ 935 w 1176"/>
              <a:gd name="T45" fmla="*/ 992 h 1226"/>
              <a:gd name="T46" fmla="*/ 1049 w 1176"/>
              <a:gd name="T47" fmla="*/ 1110 h 1226"/>
              <a:gd name="T48" fmla="*/ 935 w 1176"/>
              <a:gd name="T49" fmla="*/ 1225 h 1226"/>
              <a:gd name="T50" fmla="*/ 817 w 1176"/>
              <a:gd name="T51" fmla="*/ 1110 h 1226"/>
              <a:gd name="T52" fmla="*/ 935 w 1176"/>
              <a:gd name="T53" fmla="*/ 992 h 1226"/>
              <a:gd name="T54" fmla="*/ 350 w 1176"/>
              <a:gd name="T55" fmla="*/ 992 h 1226"/>
              <a:gd name="T56" fmla="*/ 467 w 1176"/>
              <a:gd name="T57" fmla="*/ 1110 h 1226"/>
              <a:gd name="T58" fmla="*/ 350 w 1176"/>
              <a:gd name="T59" fmla="*/ 1225 h 1226"/>
              <a:gd name="T60" fmla="*/ 235 w 1176"/>
              <a:gd name="T61" fmla="*/ 1110 h 1226"/>
              <a:gd name="T62" fmla="*/ 350 w 1176"/>
              <a:gd name="T63" fmla="*/ 992 h 1226"/>
              <a:gd name="T64" fmla="*/ 585 w 1176"/>
              <a:gd name="T65" fmla="*/ 468 h 1226"/>
              <a:gd name="T66" fmla="*/ 585 w 1176"/>
              <a:gd name="T67" fmla="*/ 293 h 1226"/>
              <a:gd name="T68" fmla="*/ 410 w 1176"/>
              <a:gd name="T69" fmla="*/ 293 h 1226"/>
              <a:gd name="T70" fmla="*/ 410 w 1176"/>
              <a:gd name="T71" fmla="*/ 175 h 1226"/>
              <a:gd name="T72" fmla="*/ 585 w 1176"/>
              <a:gd name="T73" fmla="*/ 175 h 1226"/>
              <a:gd name="T74" fmla="*/ 585 w 1176"/>
              <a:gd name="T75" fmla="*/ 0 h 1226"/>
              <a:gd name="T76" fmla="*/ 700 w 1176"/>
              <a:gd name="T77" fmla="*/ 0 h 1226"/>
              <a:gd name="T78" fmla="*/ 700 w 1176"/>
              <a:gd name="T79" fmla="*/ 175 h 1226"/>
              <a:gd name="T80" fmla="*/ 875 w 1176"/>
              <a:gd name="T81" fmla="*/ 175 h 1226"/>
              <a:gd name="T82" fmla="*/ 875 w 1176"/>
              <a:gd name="T83" fmla="*/ 293 h 1226"/>
              <a:gd name="T84" fmla="*/ 700 w 1176"/>
              <a:gd name="T85" fmla="*/ 293 h 1226"/>
              <a:gd name="T86" fmla="*/ 700 w 1176"/>
              <a:gd name="T87" fmla="*/ 468 h 1226"/>
              <a:gd name="T88" fmla="*/ 585 w 1176"/>
              <a:gd name="T89" fmla="*/ 468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76" h="1226">
                <a:moveTo>
                  <a:pt x="361" y="804"/>
                </a:moveTo>
                <a:cubicBezTo>
                  <a:pt x="361" y="812"/>
                  <a:pt x="366" y="817"/>
                  <a:pt x="374" y="817"/>
                </a:cubicBezTo>
                <a:lnTo>
                  <a:pt x="1049" y="817"/>
                </a:lnTo>
                <a:lnTo>
                  <a:pt x="1049" y="935"/>
                </a:lnTo>
                <a:lnTo>
                  <a:pt x="350" y="935"/>
                </a:lnTo>
                <a:cubicBezTo>
                  <a:pt x="287" y="935"/>
                  <a:pt x="235" y="880"/>
                  <a:pt x="235" y="817"/>
                </a:cubicBezTo>
                <a:cubicBezTo>
                  <a:pt x="235" y="798"/>
                  <a:pt x="241" y="779"/>
                  <a:pt x="249" y="763"/>
                </a:cubicBezTo>
                <a:lnTo>
                  <a:pt x="328" y="618"/>
                </a:lnTo>
                <a:lnTo>
                  <a:pt x="118" y="175"/>
                </a:lnTo>
                <a:lnTo>
                  <a:pt x="0" y="175"/>
                </a:lnTo>
                <a:lnTo>
                  <a:pt x="0" y="60"/>
                </a:lnTo>
                <a:lnTo>
                  <a:pt x="191" y="60"/>
                </a:lnTo>
                <a:cubicBezTo>
                  <a:pt x="228" y="137"/>
                  <a:pt x="265" y="215"/>
                  <a:pt x="301" y="293"/>
                </a:cubicBezTo>
                <a:cubicBezTo>
                  <a:pt x="347" y="390"/>
                  <a:pt x="393" y="488"/>
                  <a:pt x="440" y="585"/>
                </a:cubicBezTo>
                <a:lnTo>
                  <a:pt x="850" y="585"/>
                </a:lnTo>
                <a:cubicBezTo>
                  <a:pt x="925" y="449"/>
                  <a:pt x="1001" y="313"/>
                  <a:pt x="1074" y="175"/>
                </a:cubicBezTo>
                <a:lnTo>
                  <a:pt x="1175" y="233"/>
                </a:lnTo>
                <a:lnTo>
                  <a:pt x="951" y="640"/>
                </a:lnTo>
                <a:cubicBezTo>
                  <a:pt x="932" y="675"/>
                  <a:pt x="894" y="700"/>
                  <a:pt x="850" y="700"/>
                </a:cubicBezTo>
                <a:lnTo>
                  <a:pt x="415" y="700"/>
                </a:lnTo>
                <a:lnTo>
                  <a:pt x="364" y="796"/>
                </a:lnTo>
                <a:lnTo>
                  <a:pt x="361" y="804"/>
                </a:lnTo>
                <a:close/>
                <a:moveTo>
                  <a:pt x="935" y="992"/>
                </a:moveTo>
                <a:cubicBezTo>
                  <a:pt x="998" y="992"/>
                  <a:pt x="1049" y="1047"/>
                  <a:pt x="1049" y="1110"/>
                </a:cubicBezTo>
                <a:cubicBezTo>
                  <a:pt x="1049" y="1173"/>
                  <a:pt x="998" y="1225"/>
                  <a:pt x="935" y="1225"/>
                </a:cubicBezTo>
                <a:cubicBezTo>
                  <a:pt x="872" y="1225"/>
                  <a:pt x="817" y="1173"/>
                  <a:pt x="817" y="1110"/>
                </a:cubicBezTo>
                <a:cubicBezTo>
                  <a:pt x="817" y="1047"/>
                  <a:pt x="872" y="992"/>
                  <a:pt x="935" y="992"/>
                </a:cubicBezTo>
                <a:close/>
                <a:moveTo>
                  <a:pt x="350" y="992"/>
                </a:moveTo>
                <a:cubicBezTo>
                  <a:pt x="413" y="992"/>
                  <a:pt x="467" y="1047"/>
                  <a:pt x="467" y="1110"/>
                </a:cubicBezTo>
                <a:cubicBezTo>
                  <a:pt x="467" y="1173"/>
                  <a:pt x="413" y="1225"/>
                  <a:pt x="350" y="1225"/>
                </a:cubicBezTo>
                <a:cubicBezTo>
                  <a:pt x="287" y="1225"/>
                  <a:pt x="235" y="1173"/>
                  <a:pt x="235" y="1110"/>
                </a:cubicBezTo>
                <a:cubicBezTo>
                  <a:pt x="235" y="1047"/>
                  <a:pt x="287" y="992"/>
                  <a:pt x="350" y="992"/>
                </a:cubicBezTo>
                <a:close/>
                <a:moveTo>
                  <a:pt x="585" y="468"/>
                </a:moveTo>
                <a:lnTo>
                  <a:pt x="585" y="293"/>
                </a:lnTo>
                <a:lnTo>
                  <a:pt x="410" y="293"/>
                </a:lnTo>
                <a:lnTo>
                  <a:pt x="410" y="175"/>
                </a:lnTo>
                <a:lnTo>
                  <a:pt x="585" y="175"/>
                </a:lnTo>
                <a:lnTo>
                  <a:pt x="585" y="0"/>
                </a:lnTo>
                <a:lnTo>
                  <a:pt x="700" y="0"/>
                </a:lnTo>
                <a:lnTo>
                  <a:pt x="700" y="175"/>
                </a:lnTo>
                <a:lnTo>
                  <a:pt x="875" y="175"/>
                </a:lnTo>
                <a:lnTo>
                  <a:pt x="875" y="293"/>
                </a:lnTo>
                <a:lnTo>
                  <a:pt x="700" y="293"/>
                </a:lnTo>
                <a:lnTo>
                  <a:pt x="700" y="468"/>
                </a:lnTo>
                <a:lnTo>
                  <a:pt x="585" y="46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323558" y="1479548"/>
            <a:ext cx="293687" cy="419100"/>
          </a:xfrm>
          <a:custGeom>
            <a:avLst/>
            <a:gdLst>
              <a:gd name="T0" fmla="*/ 639 w 815"/>
              <a:gd name="T1" fmla="*/ 465 h 1165"/>
              <a:gd name="T2" fmla="*/ 639 w 815"/>
              <a:gd name="T3" fmla="*/ 350 h 1165"/>
              <a:gd name="T4" fmla="*/ 465 w 815"/>
              <a:gd name="T5" fmla="*/ 350 h 1165"/>
              <a:gd name="T6" fmla="*/ 465 w 815"/>
              <a:gd name="T7" fmla="*/ 175 h 1165"/>
              <a:gd name="T8" fmla="*/ 350 w 815"/>
              <a:gd name="T9" fmla="*/ 175 h 1165"/>
              <a:gd name="T10" fmla="*/ 350 w 815"/>
              <a:gd name="T11" fmla="*/ 350 h 1165"/>
              <a:gd name="T12" fmla="*/ 175 w 815"/>
              <a:gd name="T13" fmla="*/ 350 h 1165"/>
              <a:gd name="T14" fmla="*/ 175 w 815"/>
              <a:gd name="T15" fmla="*/ 465 h 1165"/>
              <a:gd name="T16" fmla="*/ 350 w 815"/>
              <a:gd name="T17" fmla="*/ 465 h 1165"/>
              <a:gd name="T18" fmla="*/ 350 w 815"/>
              <a:gd name="T19" fmla="*/ 640 h 1165"/>
              <a:gd name="T20" fmla="*/ 465 w 815"/>
              <a:gd name="T21" fmla="*/ 640 h 1165"/>
              <a:gd name="T22" fmla="*/ 465 w 815"/>
              <a:gd name="T23" fmla="*/ 465 h 1165"/>
              <a:gd name="T24" fmla="*/ 639 w 815"/>
              <a:gd name="T25" fmla="*/ 465 h 1165"/>
              <a:gd name="T26" fmla="*/ 407 w 815"/>
              <a:gd name="T27" fmla="*/ 0 h 1165"/>
              <a:gd name="T28" fmla="*/ 814 w 815"/>
              <a:gd name="T29" fmla="*/ 408 h 1165"/>
              <a:gd name="T30" fmla="*/ 407 w 815"/>
              <a:gd name="T31" fmla="*/ 1164 h 1165"/>
              <a:gd name="T32" fmla="*/ 0 w 815"/>
              <a:gd name="T33" fmla="*/ 408 h 1165"/>
              <a:gd name="T34" fmla="*/ 407 w 81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1165">
                <a:moveTo>
                  <a:pt x="639" y="465"/>
                </a:moveTo>
                <a:lnTo>
                  <a:pt x="639" y="350"/>
                </a:lnTo>
                <a:lnTo>
                  <a:pt x="465" y="350"/>
                </a:lnTo>
                <a:lnTo>
                  <a:pt x="465" y="175"/>
                </a:lnTo>
                <a:lnTo>
                  <a:pt x="350" y="175"/>
                </a:lnTo>
                <a:lnTo>
                  <a:pt x="350" y="350"/>
                </a:lnTo>
                <a:lnTo>
                  <a:pt x="175" y="350"/>
                </a:lnTo>
                <a:lnTo>
                  <a:pt x="175" y="465"/>
                </a:lnTo>
                <a:lnTo>
                  <a:pt x="350" y="465"/>
                </a:lnTo>
                <a:lnTo>
                  <a:pt x="350" y="640"/>
                </a:lnTo>
                <a:lnTo>
                  <a:pt x="465" y="640"/>
                </a:lnTo>
                <a:lnTo>
                  <a:pt x="465" y="465"/>
                </a:lnTo>
                <a:lnTo>
                  <a:pt x="639" y="465"/>
                </a:lnTo>
                <a:close/>
                <a:moveTo>
                  <a:pt x="407" y="0"/>
                </a:moveTo>
                <a:cubicBezTo>
                  <a:pt x="631" y="0"/>
                  <a:pt x="814" y="183"/>
                  <a:pt x="814" y="408"/>
                </a:cubicBezTo>
                <a:cubicBezTo>
                  <a:pt x="814" y="714"/>
                  <a:pt x="407" y="1164"/>
                  <a:pt x="407" y="1164"/>
                </a:cubicBezTo>
                <a:cubicBezTo>
                  <a:pt x="407" y="1164"/>
                  <a:pt x="0" y="714"/>
                  <a:pt x="0" y="408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8560593" y="1479548"/>
            <a:ext cx="419100" cy="419100"/>
          </a:xfrm>
          <a:custGeom>
            <a:avLst/>
            <a:gdLst>
              <a:gd name="T0" fmla="*/ 874 w 1165"/>
              <a:gd name="T1" fmla="*/ 640 h 1165"/>
              <a:gd name="T2" fmla="*/ 874 w 1165"/>
              <a:gd name="T3" fmla="*/ 525 h 1165"/>
              <a:gd name="T4" fmla="*/ 639 w 1165"/>
              <a:gd name="T5" fmla="*/ 525 h 1165"/>
              <a:gd name="T6" fmla="*/ 639 w 1165"/>
              <a:gd name="T7" fmla="*/ 290 h 1165"/>
              <a:gd name="T8" fmla="*/ 524 w 1165"/>
              <a:gd name="T9" fmla="*/ 290 h 1165"/>
              <a:gd name="T10" fmla="*/ 524 w 1165"/>
              <a:gd name="T11" fmla="*/ 525 h 1165"/>
              <a:gd name="T12" fmla="*/ 289 w 1165"/>
              <a:gd name="T13" fmla="*/ 525 h 1165"/>
              <a:gd name="T14" fmla="*/ 289 w 1165"/>
              <a:gd name="T15" fmla="*/ 640 h 1165"/>
              <a:gd name="T16" fmla="*/ 524 w 1165"/>
              <a:gd name="T17" fmla="*/ 640 h 1165"/>
              <a:gd name="T18" fmla="*/ 524 w 1165"/>
              <a:gd name="T19" fmla="*/ 875 h 1165"/>
              <a:gd name="T20" fmla="*/ 639 w 1165"/>
              <a:gd name="T21" fmla="*/ 875 h 1165"/>
              <a:gd name="T22" fmla="*/ 639 w 1165"/>
              <a:gd name="T23" fmla="*/ 640 h 1165"/>
              <a:gd name="T24" fmla="*/ 874 w 1165"/>
              <a:gd name="T25" fmla="*/ 640 h 1165"/>
              <a:gd name="T26" fmla="*/ 582 w 1165"/>
              <a:gd name="T27" fmla="*/ 0 h 1165"/>
              <a:gd name="T28" fmla="*/ 1164 w 1165"/>
              <a:gd name="T29" fmla="*/ 582 h 1165"/>
              <a:gd name="T30" fmla="*/ 582 w 1165"/>
              <a:gd name="T31" fmla="*/ 1164 h 1165"/>
              <a:gd name="T32" fmla="*/ 0 w 1165"/>
              <a:gd name="T33" fmla="*/ 582 h 1165"/>
              <a:gd name="T34" fmla="*/ 582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874" y="640"/>
                </a:moveTo>
                <a:lnTo>
                  <a:pt x="874" y="525"/>
                </a:lnTo>
                <a:lnTo>
                  <a:pt x="639" y="525"/>
                </a:lnTo>
                <a:lnTo>
                  <a:pt x="639" y="290"/>
                </a:lnTo>
                <a:lnTo>
                  <a:pt x="524" y="290"/>
                </a:lnTo>
                <a:lnTo>
                  <a:pt x="524" y="525"/>
                </a:lnTo>
                <a:lnTo>
                  <a:pt x="289" y="525"/>
                </a:lnTo>
                <a:lnTo>
                  <a:pt x="289" y="640"/>
                </a:lnTo>
                <a:lnTo>
                  <a:pt x="524" y="640"/>
                </a:lnTo>
                <a:lnTo>
                  <a:pt x="524" y="875"/>
                </a:lnTo>
                <a:lnTo>
                  <a:pt x="639" y="875"/>
                </a:lnTo>
                <a:lnTo>
                  <a:pt x="639" y="640"/>
                </a:lnTo>
                <a:lnTo>
                  <a:pt x="874" y="640"/>
                </a:ln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3205958" y="1501775"/>
            <a:ext cx="377825" cy="377825"/>
          </a:xfrm>
          <a:custGeom>
            <a:avLst/>
            <a:gdLst>
              <a:gd name="T0" fmla="*/ 817 w 1051"/>
              <a:gd name="T1" fmla="*/ 582 h 1050"/>
              <a:gd name="T2" fmla="*/ 817 w 1051"/>
              <a:gd name="T3" fmla="*/ 467 h 1050"/>
              <a:gd name="T4" fmla="*/ 582 w 1051"/>
              <a:gd name="T5" fmla="*/ 467 h 1050"/>
              <a:gd name="T6" fmla="*/ 582 w 1051"/>
              <a:gd name="T7" fmla="*/ 232 h 1050"/>
              <a:gd name="T8" fmla="*/ 467 w 1051"/>
              <a:gd name="T9" fmla="*/ 232 h 1050"/>
              <a:gd name="T10" fmla="*/ 467 w 1051"/>
              <a:gd name="T11" fmla="*/ 467 h 1050"/>
              <a:gd name="T12" fmla="*/ 232 w 1051"/>
              <a:gd name="T13" fmla="*/ 467 h 1050"/>
              <a:gd name="T14" fmla="*/ 232 w 1051"/>
              <a:gd name="T15" fmla="*/ 582 h 1050"/>
              <a:gd name="T16" fmla="*/ 467 w 1051"/>
              <a:gd name="T17" fmla="*/ 582 h 1050"/>
              <a:gd name="T18" fmla="*/ 467 w 1051"/>
              <a:gd name="T19" fmla="*/ 817 h 1050"/>
              <a:gd name="T20" fmla="*/ 582 w 1051"/>
              <a:gd name="T21" fmla="*/ 817 h 1050"/>
              <a:gd name="T22" fmla="*/ 582 w 1051"/>
              <a:gd name="T23" fmla="*/ 582 h 1050"/>
              <a:gd name="T24" fmla="*/ 817 w 1051"/>
              <a:gd name="T25" fmla="*/ 582 h 1050"/>
              <a:gd name="T26" fmla="*/ 932 w 1051"/>
              <a:gd name="T27" fmla="*/ 0 h 1050"/>
              <a:gd name="T28" fmla="*/ 1050 w 1051"/>
              <a:gd name="T29" fmla="*/ 117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117 h 1050"/>
              <a:gd name="T40" fmla="*/ 118 w 1051"/>
              <a:gd name="T41" fmla="*/ 0 h 1050"/>
              <a:gd name="T42" fmla="*/ 932 w 1051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0">
                <a:moveTo>
                  <a:pt x="817" y="582"/>
                </a:moveTo>
                <a:lnTo>
                  <a:pt x="817" y="467"/>
                </a:lnTo>
                <a:lnTo>
                  <a:pt x="582" y="467"/>
                </a:lnTo>
                <a:lnTo>
                  <a:pt x="582" y="232"/>
                </a:lnTo>
                <a:lnTo>
                  <a:pt x="467" y="232"/>
                </a:lnTo>
                <a:lnTo>
                  <a:pt x="467" y="467"/>
                </a:lnTo>
                <a:lnTo>
                  <a:pt x="232" y="467"/>
                </a:lnTo>
                <a:lnTo>
                  <a:pt x="232" y="582"/>
                </a:lnTo>
                <a:lnTo>
                  <a:pt x="467" y="582"/>
                </a:lnTo>
                <a:lnTo>
                  <a:pt x="467" y="817"/>
                </a:lnTo>
                <a:lnTo>
                  <a:pt x="582" y="817"/>
                </a:lnTo>
                <a:lnTo>
                  <a:pt x="58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1056481" y="2452689"/>
            <a:ext cx="463550" cy="211137"/>
          </a:xfrm>
          <a:custGeom>
            <a:avLst/>
            <a:gdLst>
              <a:gd name="T0" fmla="*/ 1285 w 1286"/>
              <a:gd name="T1" fmla="*/ 235 h 585"/>
              <a:gd name="T2" fmla="*/ 1285 w 1286"/>
              <a:gd name="T3" fmla="*/ 584 h 585"/>
              <a:gd name="T4" fmla="*/ 0 w 1286"/>
              <a:gd name="T5" fmla="*/ 584 h 585"/>
              <a:gd name="T6" fmla="*/ 0 w 1286"/>
              <a:gd name="T7" fmla="*/ 0 h 585"/>
              <a:gd name="T8" fmla="*/ 118 w 1286"/>
              <a:gd name="T9" fmla="*/ 0 h 585"/>
              <a:gd name="T10" fmla="*/ 118 w 1286"/>
              <a:gd name="T11" fmla="*/ 410 h 585"/>
              <a:gd name="T12" fmla="*/ 585 w 1286"/>
              <a:gd name="T13" fmla="*/ 410 h 585"/>
              <a:gd name="T14" fmla="*/ 585 w 1286"/>
              <a:gd name="T15" fmla="*/ 0 h 585"/>
              <a:gd name="T16" fmla="*/ 1050 w 1286"/>
              <a:gd name="T17" fmla="*/ 0 h 585"/>
              <a:gd name="T18" fmla="*/ 1285 w 1286"/>
              <a:gd name="T19" fmla="*/ 235 h 585"/>
              <a:gd name="T20" fmla="*/ 350 w 1286"/>
              <a:gd name="T21" fmla="*/ 349 h 585"/>
              <a:gd name="T22" fmla="*/ 175 w 1286"/>
              <a:gd name="T23" fmla="*/ 175 h 585"/>
              <a:gd name="T24" fmla="*/ 350 w 1286"/>
              <a:gd name="T25" fmla="*/ 0 h 585"/>
              <a:gd name="T26" fmla="*/ 525 w 1286"/>
              <a:gd name="T27" fmla="*/ 175 h 585"/>
              <a:gd name="T28" fmla="*/ 350 w 1286"/>
              <a:gd name="T29" fmla="*/ 349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585">
                <a:moveTo>
                  <a:pt x="1285" y="235"/>
                </a:moveTo>
                <a:lnTo>
                  <a:pt x="1285" y="584"/>
                </a:lnTo>
                <a:lnTo>
                  <a:pt x="0" y="584"/>
                </a:lnTo>
                <a:lnTo>
                  <a:pt x="0" y="0"/>
                </a:lnTo>
                <a:lnTo>
                  <a:pt x="118" y="0"/>
                </a:lnTo>
                <a:lnTo>
                  <a:pt x="118" y="410"/>
                </a:lnTo>
                <a:lnTo>
                  <a:pt x="585" y="410"/>
                </a:lnTo>
                <a:lnTo>
                  <a:pt x="585" y="0"/>
                </a:lnTo>
                <a:lnTo>
                  <a:pt x="1050" y="0"/>
                </a:lnTo>
                <a:cubicBezTo>
                  <a:pt x="1178" y="0"/>
                  <a:pt x="1285" y="106"/>
                  <a:pt x="1285" y="235"/>
                </a:cubicBezTo>
                <a:close/>
                <a:moveTo>
                  <a:pt x="350" y="349"/>
                </a:moveTo>
                <a:cubicBezTo>
                  <a:pt x="254" y="349"/>
                  <a:pt x="175" y="270"/>
                  <a:pt x="175" y="175"/>
                </a:cubicBezTo>
                <a:cubicBezTo>
                  <a:pt x="175" y="79"/>
                  <a:pt x="254" y="0"/>
                  <a:pt x="350" y="0"/>
                </a:cubicBezTo>
                <a:cubicBezTo>
                  <a:pt x="446" y="0"/>
                  <a:pt x="525" y="79"/>
                  <a:pt x="525" y="175"/>
                </a:cubicBezTo>
                <a:cubicBezTo>
                  <a:pt x="525" y="270"/>
                  <a:pt x="446" y="349"/>
                  <a:pt x="350" y="3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2147093" y="2347913"/>
            <a:ext cx="419100" cy="422275"/>
          </a:xfrm>
          <a:custGeom>
            <a:avLst/>
            <a:gdLst>
              <a:gd name="T0" fmla="*/ 640 w 1166"/>
              <a:gd name="T1" fmla="*/ 415 h 1173"/>
              <a:gd name="T2" fmla="*/ 640 w 1166"/>
              <a:gd name="T3" fmla="*/ 590 h 1173"/>
              <a:gd name="T4" fmla="*/ 815 w 1166"/>
              <a:gd name="T5" fmla="*/ 590 h 1173"/>
              <a:gd name="T6" fmla="*/ 815 w 1166"/>
              <a:gd name="T7" fmla="*/ 708 h 1173"/>
              <a:gd name="T8" fmla="*/ 640 w 1166"/>
              <a:gd name="T9" fmla="*/ 708 h 1173"/>
              <a:gd name="T10" fmla="*/ 640 w 1166"/>
              <a:gd name="T11" fmla="*/ 883 h 1173"/>
              <a:gd name="T12" fmla="*/ 525 w 1166"/>
              <a:gd name="T13" fmla="*/ 883 h 1173"/>
              <a:gd name="T14" fmla="*/ 525 w 1166"/>
              <a:gd name="T15" fmla="*/ 708 h 1173"/>
              <a:gd name="T16" fmla="*/ 350 w 1166"/>
              <a:gd name="T17" fmla="*/ 708 h 1173"/>
              <a:gd name="T18" fmla="*/ 350 w 1166"/>
              <a:gd name="T19" fmla="*/ 590 h 1173"/>
              <a:gd name="T20" fmla="*/ 525 w 1166"/>
              <a:gd name="T21" fmla="*/ 590 h 1173"/>
              <a:gd name="T22" fmla="*/ 525 w 1166"/>
              <a:gd name="T23" fmla="*/ 415 h 1173"/>
              <a:gd name="T24" fmla="*/ 640 w 1166"/>
              <a:gd name="T25" fmla="*/ 415 h 1173"/>
              <a:gd name="T26" fmla="*/ 583 w 1166"/>
              <a:gd name="T27" fmla="*/ 1057 h 1173"/>
              <a:gd name="T28" fmla="*/ 990 w 1166"/>
              <a:gd name="T29" fmla="*/ 648 h 1173"/>
              <a:gd name="T30" fmla="*/ 583 w 1166"/>
              <a:gd name="T31" fmla="*/ 240 h 1173"/>
              <a:gd name="T32" fmla="*/ 175 w 1166"/>
              <a:gd name="T33" fmla="*/ 648 h 1173"/>
              <a:gd name="T34" fmla="*/ 583 w 1166"/>
              <a:gd name="T35" fmla="*/ 1057 h 1173"/>
              <a:gd name="T36" fmla="*/ 583 w 1166"/>
              <a:gd name="T37" fmla="*/ 123 h 1173"/>
              <a:gd name="T38" fmla="*/ 1107 w 1166"/>
              <a:gd name="T39" fmla="*/ 648 h 1173"/>
              <a:gd name="T40" fmla="*/ 583 w 1166"/>
              <a:gd name="T41" fmla="*/ 1172 h 1173"/>
              <a:gd name="T42" fmla="*/ 58 w 1166"/>
              <a:gd name="T43" fmla="*/ 648 h 1173"/>
              <a:gd name="T44" fmla="*/ 583 w 1166"/>
              <a:gd name="T45" fmla="*/ 123 h 1173"/>
              <a:gd name="T46" fmla="*/ 1165 w 1166"/>
              <a:gd name="T47" fmla="*/ 224 h 1173"/>
              <a:gd name="T48" fmla="*/ 1091 w 1166"/>
              <a:gd name="T49" fmla="*/ 314 h 1173"/>
              <a:gd name="T50" fmla="*/ 823 w 1166"/>
              <a:gd name="T51" fmla="*/ 87 h 1173"/>
              <a:gd name="T52" fmla="*/ 897 w 1166"/>
              <a:gd name="T53" fmla="*/ 0 h 1173"/>
              <a:gd name="T54" fmla="*/ 1165 w 1166"/>
              <a:gd name="T55" fmla="*/ 224 h 1173"/>
              <a:gd name="T56" fmla="*/ 342 w 1166"/>
              <a:gd name="T57" fmla="*/ 87 h 1173"/>
              <a:gd name="T58" fmla="*/ 74 w 1166"/>
              <a:gd name="T59" fmla="*/ 311 h 1173"/>
              <a:gd name="T60" fmla="*/ 0 w 1166"/>
              <a:gd name="T61" fmla="*/ 224 h 1173"/>
              <a:gd name="T62" fmla="*/ 268 w 1166"/>
              <a:gd name="T63" fmla="*/ 0 h 1173"/>
              <a:gd name="T64" fmla="*/ 342 w 1166"/>
              <a:gd name="T65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73">
                <a:moveTo>
                  <a:pt x="640" y="415"/>
                </a:moveTo>
                <a:lnTo>
                  <a:pt x="640" y="590"/>
                </a:lnTo>
                <a:lnTo>
                  <a:pt x="815" y="590"/>
                </a:lnTo>
                <a:lnTo>
                  <a:pt x="815" y="708"/>
                </a:lnTo>
                <a:lnTo>
                  <a:pt x="640" y="708"/>
                </a:lnTo>
                <a:lnTo>
                  <a:pt x="640" y="883"/>
                </a:lnTo>
                <a:lnTo>
                  <a:pt x="525" y="883"/>
                </a:lnTo>
                <a:lnTo>
                  <a:pt x="525" y="708"/>
                </a:lnTo>
                <a:lnTo>
                  <a:pt x="350" y="708"/>
                </a:lnTo>
                <a:lnTo>
                  <a:pt x="350" y="590"/>
                </a:lnTo>
                <a:lnTo>
                  <a:pt x="525" y="590"/>
                </a:lnTo>
                <a:lnTo>
                  <a:pt x="525" y="415"/>
                </a:lnTo>
                <a:lnTo>
                  <a:pt x="640" y="415"/>
                </a:lnTo>
                <a:close/>
                <a:moveTo>
                  <a:pt x="583" y="1057"/>
                </a:moveTo>
                <a:cubicBezTo>
                  <a:pt x="809" y="1057"/>
                  <a:pt x="990" y="874"/>
                  <a:pt x="990" y="648"/>
                </a:cubicBezTo>
                <a:cubicBezTo>
                  <a:pt x="990" y="421"/>
                  <a:pt x="809" y="240"/>
                  <a:pt x="583" y="240"/>
                </a:cubicBezTo>
                <a:cubicBezTo>
                  <a:pt x="356" y="240"/>
                  <a:pt x="175" y="421"/>
                  <a:pt x="175" y="648"/>
                </a:cubicBezTo>
                <a:cubicBezTo>
                  <a:pt x="175" y="874"/>
                  <a:pt x="356" y="1057"/>
                  <a:pt x="583" y="1057"/>
                </a:cubicBezTo>
                <a:close/>
                <a:moveTo>
                  <a:pt x="583" y="123"/>
                </a:moveTo>
                <a:cubicBezTo>
                  <a:pt x="872" y="123"/>
                  <a:pt x="1107" y="358"/>
                  <a:pt x="1107" y="648"/>
                </a:cubicBezTo>
                <a:cubicBezTo>
                  <a:pt x="1107" y="937"/>
                  <a:pt x="872" y="1172"/>
                  <a:pt x="583" y="1172"/>
                </a:cubicBezTo>
                <a:cubicBezTo>
                  <a:pt x="293" y="1172"/>
                  <a:pt x="58" y="937"/>
                  <a:pt x="58" y="648"/>
                </a:cubicBezTo>
                <a:cubicBezTo>
                  <a:pt x="58" y="358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1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3194843" y="2411412"/>
            <a:ext cx="463550" cy="293688"/>
          </a:xfrm>
          <a:custGeom>
            <a:avLst/>
            <a:gdLst>
              <a:gd name="T0" fmla="*/ 1110 w 1286"/>
              <a:gd name="T1" fmla="*/ 350 h 815"/>
              <a:gd name="T2" fmla="*/ 875 w 1286"/>
              <a:gd name="T3" fmla="*/ 115 h 815"/>
              <a:gd name="T4" fmla="*/ 817 w 1286"/>
              <a:gd name="T5" fmla="*/ 115 h 815"/>
              <a:gd name="T6" fmla="*/ 817 w 1286"/>
              <a:gd name="T7" fmla="*/ 350 h 815"/>
              <a:gd name="T8" fmla="*/ 1110 w 1286"/>
              <a:gd name="T9" fmla="*/ 350 h 815"/>
              <a:gd name="T10" fmla="*/ 962 w 1286"/>
              <a:gd name="T11" fmla="*/ 727 h 815"/>
              <a:gd name="T12" fmla="*/ 1050 w 1286"/>
              <a:gd name="T13" fmla="*/ 639 h 815"/>
              <a:gd name="T14" fmla="*/ 962 w 1286"/>
              <a:gd name="T15" fmla="*/ 552 h 815"/>
              <a:gd name="T16" fmla="*/ 875 w 1286"/>
              <a:gd name="T17" fmla="*/ 639 h 815"/>
              <a:gd name="T18" fmla="*/ 962 w 1286"/>
              <a:gd name="T19" fmla="*/ 727 h 815"/>
              <a:gd name="T20" fmla="*/ 700 w 1286"/>
              <a:gd name="T21" fmla="*/ 350 h 815"/>
              <a:gd name="T22" fmla="*/ 700 w 1286"/>
              <a:gd name="T23" fmla="*/ 115 h 815"/>
              <a:gd name="T24" fmla="*/ 468 w 1286"/>
              <a:gd name="T25" fmla="*/ 115 h 815"/>
              <a:gd name="T26" fmla="*/ 468 w 1286"/>
              <a:gd name="T27" fmla="*/ 350 h 815"/>
              <a:gd name="T28" fmla="*/ 700 w 1286"/>
              <a:gd name="T29" fmla="*/ 350 h 815"/>
              <a:gd name="T30" fmla="*/ 293 w 1286"/>
              <a:gd name="T31" fmla="*/ 727 h 815"/>
              <a:gd name="T32" fmla="*/ 380 w 1286"/>
              <a:gd name="T33" fmla="*/ 639 h 815"/>
              <a:gd name="T34" fmla="*/ 293 w 1286"/>
              <a:gd name="T35" fmla="*/ 552 h 815"/>
              <a:gd name="T36" fmla="*/ 205 w 1286"/>
              <a:gd name="T37" fmla="*/ 639 h 815"/>
              <a:gd name="T38" fmla="*/ 293 w 1286"/>
              <a:gd name="T39" fmla="*/ 727 h 815"/>
              <a:gd name="T40" fmla="*/ 118 w 1286"/>
              <a:gd name="T41" fmla="*/ 350 h 815"/>
              <a:gd name="T42" fmla="*/ 350 w 1286"/>
              <a:gd name="T43" fmla="*/ 350 h 815"/>
              <a:gd name="T44" fmla="*/ 350 w 1286"/>
              <a:gd name="T45" fmla="*/ 115 h 815"/>
              <a:gd name="T46" fmla="*/ 118 w 1286"/>
              <a:gd name="T47" fmla="*/ 115 h 815"/>
              <a:gd name="T48" fmla="*/ 118 w 1286"/>
              <a:gd name="T49" fmla="*/ 350 h 815"/>
              <a:gd name="T50" fmla="*/ 935 w 1286"/>
              <a:gd name="T51" fmla="*/ 0 h 815"/>
              <a:gd name="T52" fmla="*/ 1285 w 1286"/>
              <a:gd name="T53" fmla="*/ 350 h 815"/>
              <a:gd name="T54" fmla="*/ 1285 w 1286"/>
              <a:gd name="T55" fmla="*/ 639 h 815"/>
              <a:gd name="T56" fmla="*/ 1137 w 1286"/>
              <a:gd name="T57" fmla="*/ 639 h 815"/>
              <a:gd name="T58" fmla="*/ 962 w 1286"/>
              <a:gd name="T59" fmla="*/ 814 h 815"/>
              <a:gd name="T60" fmla="*/ 787 w 1286"/>
              <a:gd name="T61" fmla="*/ 639 h 815"/>
              <a:gd name="T62" fmla="*/ 468 w 1286"/>
              <a:gd name="T63" fmla="*/ 639 h 815"/>
              <a:gd name="T64" fmla="*/ 293 w 1286"/>
              <a:gd name="T65" fmla="*/ 814 h 815"/>
              <a:gd name="T66" fmla="*/ 118 w 1286"/>
              <a:gd name="T67" fmla="*/ 639 h 815"/>
              <a:gd name="T68" fmla="*/ 0 w 1286"/>
              <a:gd name="T69" fmla="*/ 639 h 815"/>
              <a:gd name="T70" fmla="*/ 0 w 1286"/>
              <a:gd name="T71" fmla="*/ 115 h 815"/>
              <a:gd name="T72" fmla="*/ 118 w 1286"/>
              <a:gd name="T73" fmla="*/ 0 h 815"/>
              <a:gd name="T74" fmla="*/ 935 w 1286"/>
              <a:gd name="T75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815">
                <a:moveTo>
                  <a:pt x="1110" y="350"/>
                </a:moveTo>
                <a:lnTo>
                  <a:pt x="875" y="115"/>
                </a:lnTo>
                <a:lnTo>
                  <a:pt x="817" y="115"/>
                </a:lnTo>
                <a:lnTo>
                  <a:pt x="817" y="350"/>
                </a:lnTo>
                <a:lnTo>
                  <a:pt x="1110" y="350"/>
                </a:lnTo>
                <a:close/>
                <a:moveTo>
                  <a:pt x="962" y="727"/>
                </a:moveTo>
                <a:cubicBezTo>
                  <a:pt x="1011" y="727"/>
                  <a:pt x="1050" y="688"/>
                  <a:pt x="1050" y="639"/>
                </a:cubicBezTo>
                <a:cubicBezTo>
                  <a:pt x="1050" y="589"/>
                  <a:pt x="1011" y="552"/>
                  <a:pt x="962" y="552"/>
                </a:cubicBezTo>
                <a:cubicBezTo>
                  <a:pt x="912" y="552"/>
                  <a:pt x="875" y="589"/>
                  <a:pt x="875" y="639"/>
                </a:cubicBezTo>
                <a:cubicBezTo>
                  <a:pt x="875" y="688"/>
                  <a:pt x="912" y="727"/>
                  <a:pt x="962" y="727"/>
                </a:cubicBezTo>
                <a:close/>
                <a:moveTo>
                  <a:pt x="700" y="350"/>
                </a:moveTo>
                <a:lnTo>
                  <a:pt x="700" y="115"/>
                </a:lnTo>
                <a:lnTo>
                  <a:pt x="468" y="115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293" y="727"/>
                </a:moveTo>
                <a:cubicBezTo>
                  <a:pt x="342" y="727"/>
                  <a:pt x="380" y="688"/>
                  <a:pt x="380" y="639"/>
                </a:cubicBezTo>
                <a:cubicBezTo>
                  <a:pt x="380" y="589"/>
                  <a:pt x="342" y="552"/>
                  <a:pt x="293" y="552"/>
                </a:cubicBezTo>
                <a:cubicBezTo>
                  <a:pt x="244" y="552"/>
                  <a:pt x="205" y="589"/>
                  <a:pt x="205" y="639"/>
                </a:cubicBezTo>
                <a:cubicBezTo>
                  <a:pt x="205" y="688"/>
                  <a:pt x="244" y="727"/>
                  <a:pt x="293" y="727"/>
                </a:cubicBezTo>
                <a:close/>
                <a:moveTo>
                  <a:pt x="118" y="350"/>
                </a:moveTo>
                <a:lnTo>
                  <a:pt x="350" y="350"/>
                </a:lnTo>
                <a:lnTo>
                  <a:pt x="350" y="115"/>
                </a:lnTo>
                <a:lnTo>
                  <a:pt x="118" y="115"/>
                </a:lnTo>
                <a:lnTo>
                  <a:pt x="118" y="350"/>
                </a:lnTo>
                <a:close/>
                <a:moveTo>
                  <a:pt x="935" y="0"/>
                </a:moveTo>
                <a:lnTo>
                  <a:pt x="1285" y="350"/>
                </a:lnTo>
                <a:lnTo>
                  <a:pt x="1285" y="639"/>
                </a:lnTo>
                <a:lnTo>
                  <a:pt x="1137" y="639"/>
                </a:lnTo>
                <a:cubicBezTo>
                  <a:pt x="1137" y="735"/>
                  <a:pt x="1057" y="814"/>
                  <a:pt x="962" y="814"/>
                </a:cubicBezTo>
                <a:cubicBezTo>
                  <a:pt x="866" y="814"/>
                  <a:pt x="787" y="735"/>
                  <a:pt x="787" y="639"/>
                </a:cubicBezTo>
                <a:lnTo>
                  <a:pt x="468" y="639"/>
                </a:lnTo>
                <a:cubicBezTo>
                  <a:pt x="468" y="735"/>
                  <a:pt x="388" y="814"/>
                  <a:pt x="293" y="814"/>
                </a:cubicBezTo>
                <a:cubicBezTo>
                  <a:pt x="197" y="814"/>
                  <a:pt x="118" y="735"/>
                  <a:pt x="118" y="639"/>
                </a:cubicBezTo>
                <a:lnTo>
                  <a:pt x="0" y="639"/>
                </a:lnTo>
                <a:lnTo>
                  <a:pt x="0" y="115"/>
                </a:lnTo>
                <a:cubicBezTo>
                  <a:pt x="0" y="49"/>
                  <a:pt x="55" y="0"/>
                  <a:pt x="118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5333206" y="2359026"/>
            <a:ext cx="463550" cy="398463"/>
          </a:xfrm>
          <a:custGeom>
            <a:avLst/>
            <a:gdLst>
              <a:gd name="T0" fmla="*/ 1167 w 1286"/>
              <a:gd name="T1" fmla="*/ 0 h 1107"/>
              <a:gd name="T2" fmla="*/ 1285 w 1286"/>
              <a:gd name="T3" fmla="*/ 117 h 1107"/>
              <a:gd name="T4" fmla="*/ 1285 w 1286"/>
              <a:gd name="T5" fmla="*/ 817 h 1107"/>
              <a:gd name="T6" fmla="*/ 1167 w 1286"/>
              <a:gd name="T7" fmla="*/ 932 h 1107"/>
              <a:gd name="T8" fmla="*/ 935 w 1286"/>
              <a:gd name="T9" fmla="*/ 932 h 1107"/>
              <a:gd name="T10" fmla="*/ 935 w 1286"/>
              <a:gd name="T11" fmla="*/ 817 h 1107"/>
              <a:gd name="T12" fmla="*/ 1167 w 1286"/>
              <a:gd name="T13" fmla="*/ 817 h 1107"/>
              <a:gd name="T14" fmla="*/ 1167 w 1286"/>
              <a:gd name="T15" fmla="*/ 117 h 1107"/>
              <a:gd name="T16" fmla="*/ 118 w 1286"/>
              <a:gd name="T17" fmla="*/ 117 h 1107"/>
              <a:gd name="T18" fmla="*/ 118 w 1286"/>
              <a:gd name="T19" fmla="*/ 817 h 1107"/>
              <a:gd name="T20" fmla="*/ 350 w 1286"/>
              <a:gd name="T21" fmla="*/ 817 h 1107"/>
              <a:gd name="T22" fmla="*/ 350 w 1286"/>
              <a:gd name="T23" fmla="*/ 932 h 1107"/>
              <a:gd name="T24" fmla="*/ 118 w 1286"/>
              <a:gd name="T25" fmla="*/ 932 h 1107"/>
              <a:gd name="T26" fmla="*/ 0 w 1286"/>
              <a:gd name="T27" fmla="*/ 817 h 1107"/>
              <a:gd name="T28" fmla="*/ 0 w 1286"/>
              <a:gd name="T29" fmla="*/ 117 h 1107"/>
              <a:gd name="T30" fmla="*/ 118 w 1286"/>
              <a:gd name="T31" fmla="*/ 0 h 1107"/>
              <a:gd name="T32" fmla="*/ 1167 w 1286"/>
              <a:gd name="T33" fmla="*/ 0 h 1107"/>
              <a:gd name="T34" fmla="*/ 293 w 1286"/>
              <a:gd name="T35" fmla="*/ 1106 h 1107"/>
              <a:gd name="T36" fmla="*/ 643 w 1286"/>
              <a:gd name="T37" fmla="*/ 757 h 1107"/>
              <a:gd name="T38" fmla="*/ 992 w 1286"/>
              <a:gd name="T39" fmla="*/ 1106 h 1107"/>
              <a:gd name="T40" fmla="*/ 293 w 1286"/>
              <a:gd name="T41" fmla="*/ 1106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6" h="1107"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817"/>
                </a:lnTo>
                <a:cubicBezTo>
                  <a:pt x="1285" y="880"/>
                  <a:pt x="1230" y="932"/>
                  <a:pt x="1167" y="932"/>
                </a:cubicBezTo>
                <a:lnTo>
                  <a:pt x="935" y="932"/>
                </a:lnTo>
                <a:lnTo>
                  <a:pt x="935" y="817"/>
                </a:lnTo>
                <a:lnTo>
                  <a:pt x="1167" y="817"/>
                </a:ln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350" y="817"/>
                </a:lnTo>
                <a:lnTo>
                  <a:pt x="350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293" y="1106"/>
                </a:moveTo>
                <a:lnTo>
                  <a:pt x="643" y="757"/>
                </a:lnTo>
                <a:lnTo>
                  <a:pt x="992" y="1106"/>
                </a:lnTo>
                <a:lnTo>
                  <a:pt x="293" y="110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4294981" y="2347912"/>
            <a:ext cx="398462" cy="419100"/>
          </a:xfrm>
          <a:custGeom>
            <a:avLst/>
            <a:gdLst>
              <a:gd name="T0" fmla="*/ 58 w 1108"/>
              <a:gd name="T1" fmla="*/ 189 h 1165"/>
              <a:gd name="T2" fmla="*/ 131 w 1108"/>
              <a:gd name="T3" fmla="*/ 115 h 1165"/>
              <a:gd name="T4" fmla="*/ 1050 w 1108"/>
              <a:gd name="T5" fmla="*/ 1033 h 1165"/>
              <a:gd name="T6" fmla="*/ 976 w 1108"/>
              <a:gd name="T7" fmla="*/ 1107 h 1165"/>
              <a:gd name="T8" fmla="*/ 640 w 1108"/>
              <a:gd name="T9" fmla="*/ 773 h 1165"/>
              <a:gd name="T10" fmla="*/ 640 w 1108"/>
              <a:gd name="T11" fmla="*/ 989 h 1165"/>
              <a:gd name="T12" fmla="*/ 757 w 1108"/>
              <a:gd name="T13" fmla="*/ 1077 h 1165"/>
              <a:gd name="T14" fmla="*/ 757 w 1108"/>
              <a:gd name="T15" fmla="*/ 1164 h 1165"/>
              <a:gd name="T16" fmla="*/ 552 w 1108"/>
              <a:gd name="T17" fmla="*/ 1107 h 1165"/>
              <a:gd name="T18" fmla="*/ 350 w 1108"/>
              <a:gd name="T19" fmla="*/ 1164 h 1165"/>
              <a:gd name="T20" fmla="*/ 350 w 1108"/>
              <a:gd name="T21" fmla="*/ 1077 h 1165"/>
              <a:gd name="T22" fmla="*/ 465 w 1108"/>
              <a:gd name="T23" fmla="*/ 989 h 1165"/>
              <a:gd name="T24" fmla="*/ 465 w 1108"/>
              <a:gd name="T25" fmla="*/ 669 h 1165"/>
              <a:gd name="T26" fmla="*/ 0 w 1108"/>
              <a:gd name="T27" fmla="*/ 814 h 1165"/>
              <a:gd name="T28" fmla="*/ 0 w 1108"/>
              <a:gd name="T29" fmla="*/ 700 h 1165"/>
              <a:gd name="T30" fmla="*/ 347 w 1108"/>
              <a:gd name="T31" fmla="*/ 481 h 1165"/>
              <a:gd name="T32" fmla="*/ 58 w 1108"/>
              <a:gd name="T33" fmla="*/ 189 h 1165"/>
              <a:gd name="T34" fmla="*/ 640 w 1108"/>
              <a:gd name="T35" fmla="*/ 407 h 1165"/>
              <a:gd name="T36" fmla="*/ 1107 w 1108"/>
              <a:gd name="T37" fmla="*/ 700 h 1165"/>
              <a:gd name="T38" fmla="*/ 1107 w 1108"/>
              <a:gd name="T39" fmla="*/ 814 h 1165"/>
              <a:gd name="T40" fmla="*/ 921 w 1108"/>
              <a:gd name="T41" fmla="*/ 757 h 1165"/>
              <a:gd name="T42" fmla="*/ 465 w 1108"/>
              <a:gd name="T43" fmla="*/ 301 h 1165"/>
              <a:gd name="T44" fmla="*/ 465 w 1108"/>
              <a:gd name="T45" fmla="*/ 87 h 1165"/>
              <a:gd name="T46" fmla="*/ 552 w 1108"/>
              <a:gd name="T47" fmla="*/ 0 h 1165"/>
              <a:gd name="T48" fmla="*/ 640 w 1108"/>
              <a:gd name="T49" fmla="*/ 87 h 1165"/>
              <a:gd name="T50" fmla="*/ 640 w 1108"/>
              <a:gd name="T51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8" h="1165">
                <a:moveTo>
                  <a:pt x="58" y="189"/>
                </a:moveTo>
                <a:lnTo>
                  <a:pt x="131" y="115"/>
                </a:lnTo>
                <a:lnTo>
                  <a:pt x="1050" y="1033"/>
                </a:lnTo>
                <a:lnTo>
                  <a:pt x="976" y="1107"/>
                </a:lnTo>
                <a:lnTo>
                  <a:pt x="640" y="773"/>
                </a:ln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69"/>
                </a:lnTo>
                <a:lnTo>
                  <a:pt x="0" y="814"/>
                </a:lnTo>
                <a:lnTo>
                  <a:pt x="0" y="700"/>
                </a:lnTo>
                <a:lnTo>
                  <a:pt x="347" y="481"/>
                </a:lnTo>
                <a:lnTo>
                  <a:pt x="58" y="189"/>
                </a:lnTo>
                <a:close/>
                <a:moveTo>
                  <a:pt x="640" y="407"/>
                </a:moveTo>
                <a:lnTo>
                  <a:pt x="1107" y="700"/>
                </a:lnTo>
                <a:lnTo>
                  <a:pt x="1107" y="814"/>
                </a:lnTo>
                <a:lnTo>
                  <a:pt x="921" y="757"/>
                </a:lnTo>
                <a:lnTo>
                  <a:pt x="465" y="301"/>
                </a:lnTo>
                <a:lnTo>
                  <a:pt x="465" y="87"/>
                </a:lnTo>
                <a:cubicBezTo>
                  <a:pt x="465" y="38"/>
                  <a:pt x="503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6465093" y="2349499"/>
            <a:ext cx="336550" cy="414338"/>
          </a:xfrm>
          <a:custGeom>
            <a:avLst/>
            <a:gdLst>
              <a:gd name="T0" fmla="*/ 935 w 936"/>
              <a:gd name="T1" fmla="*/ 1066 h 1151"/>
              <a:gd name="T2" fmla="*/ 850 w 936"/>
              <a:gd name="T3" fmla="*/ 1150 h 1151"/>
              <a:gd name="T4" fmla="*/ 645 w 936"/>
              <a:gd name="T5" fmla="*/ 946 h 1151"/>
              <a:gd name="T6" fmla="*/ 350 w 936"/>
              <a:gd name="T7" fmla="*/ 946 h 1151"/>
              <a:gd name="T8" fmla="*/ 175 w 936"/>
              <a:gd name="T9" fmla="*/ 771 h 1151"/>
              <a:gd name="T10" fmla="*/ 175 w 936"/>
              <a:gd name="T11" fmla="*/ 434 h 1151"/>
              <a:gd name="T12" fmla="*/ 306 w 936"/>
              <a:gd name="T13" fmla="*/ 303 h 1151"/>
              <a:gd name="T14" fmla="*/ 309 w 936"/>
              <a:gd name="T15" fmla="*/ 303 h 1151"/>
              <a:gd name="T16" fmla="*/ 405 w 936"/>
              <a:gd name="T17" fmla="*/ 347 h 1151"/>
              <a:gd name="T18" fmla="*/ 487 w 936"/>
              <a:gd name="T19" fmla="*/ 437 h 1151"/>
              <a:gd name="T20" fmla="*/ 760 w 936"/>
              <a:gd name="T21" fmla="*/ 555 h 1151"/>
              <a:gd name="T22" fmla="*/ 760 w 936"/>
              <a:gd name="T23" fmla="*/ 683 h 1151"/>
              <a:gd name="T24" fmla="*/ 438 w 936"/>
              <a:gd name="T25" fmla="*/ 555 h 1151"/>
              <a:gd name="T26" fmla="*/ 438 w 936"/>
              <a:gd name="T27" fmla="*/ 771 h 1151"/>
              <a:gd name="T28" fmla="*/ 640 w 936"/>
              <a:gd name="T29" fmla="*/ 771 h 1151"/>
              <a:gd name="T30" fmla="*/ 935 w 936"/>
              <a:gd name="T31" fmla="*/ 1066 h 1151"/>
              <a:gd name="T32" fmla="*/ 118 w 936"/>
              <a:gd name="T33" fmla="*/ 828 h 1151"/>
              <a:gd name="T34" fmla="*/ 293 w 936"/>
              <a:gd name="T35" fmla="*/ 1003 h 1151"/>
              <a:gd name="T36" fmla="*/ 643 w 936"/>
              <a:gd name="T37" fmla="*/ 1003 h 1151"/>
              <a:gd name="T38" fmla="*/ 643 w 936"/>
              <a:gd name="T39" fmla="*/ 1120 h 1151"/>
              <a:gd name="T40" fmla="*/ 293 w 936"/>
              <a:gd name="T41" fmla="*/ 1120 h 1151"/>
              <a:gd name="T42" fmla="*/ 0 w 936"/>
              <a:gd name="T43" fmla="*/ 828 h 1151"/>
              <a:gd name="T44" fmla="*/ 0 w 936"/>
              <a:gd name="T45" fmla="*/ 303 h 1151"/>
              <a:gd name="T46" fmla="*/ 118 w 936"/>
              <a:gd name="T47" fmla="*/ 303 h 1151"/>
              <a:gd name="T48" fmla="*/ 118 w 936"/>
              <a:gd name="T49" fmla="*/ 828 h 1151"/>
              <a:gd name="T50" fmla="*/ 211 w 936"/>
              <a:gd name="T51" fmla="*/ 210 h 1151"/>
              <a:gd name="T52" fmla="*/ 211 w 936"/>
              <a:gd name="T53" fmla="*/ 46 h 1151"/>
              <a:gd name="T54" fmla="*/ 375 w 936"/>
              <a:gd name="T55" fmla="*/ 46 h 1151"/>
              <a:gd name="T56" fmla="*/ 375 w 936"/>
              <a:gd name="T57" fmla="*/ 210 h 1151"/>
              <a:gd name="T58" fmla="*/ 211 w 936"/>
              <a:gd name="T59" fmla="*/ 210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6" h="1151">
                <a:moveTo>
                  <a:pt x="935" y="1066"/>
                </a:moveTo>
                <a:lnTo>
                  <a:pt x="850" y="1150"/>
                </a:lnTo>
                <a:lnTo>
                  <a:pt x="645" y="946"/>
                </a:lnTo>
                <a:lnTo>
                  <a:pt x="350" y="946"/>
                </a:lnTo>
                <a:cubicBezTo>
                  <a:pt x="255" y="946"/>
                  <a:pt x="175" y="866"/>
                  <a:pt x="175" y="771"/>
                </a:cubicBezTo>
                <a:lnTo>
                  <a:pt x="175" y="434"/>
                </a:lnTo>
                <a:cubicBezTo>
                  <a:pt x="175" y="363"/>
                  <a:pt x="235" y="303"/>
                  <a:pt x="306" y="303"/>
                </a:cubicBezTo>
                <a:lnTo>
                  <a:pt x="309" y="303"/>
                </a:lnTo>
                <a:cubicBezTo>
                  <a:pt x="350" y="303"/>
                  <a:pt x="384" y="326"/>
                  <a:pt x="405" y="347"/>
                </a:cubicBezTo>
                <a:lnTo>
                  <a:pt x="487" y="437"/>
                </a:lnTo>
                <a:cubicBezTo>
                  <a:pt x="550" y="506"/>
                  <a:pt x="664" y="555"/>
                  <a:pt x="760" y="555"/>
                </a:cubicBezTo>
                <a:lnTo>
                  <a:pt x="760" y="683"/>
                </a:lnTo>
                <a:cubicBezTo>
                  <a:pt x="648" y="683"/>
                  <a:pt x="520" y="623"/>
                  <a:pt x="438" y="555"/>
                </a:cubicBezTo>
                <a:lnTo>
                  <a:pt x="438" y="771"/>
                </a:lnTo>
                <a:lnTo>
                  <a:pt x="640" y="771"/>
                </a:lnTo>
                <a:lnTo>
                  <a:pt x="935" y="1066"/>
                </a:lnTo>
                <a:close/>
                <a:moveTo>
                  <a:pt x="118" y="828"/>
                </a:moveTo>
                <a:cubicBezTo>
                  <a:pt x="118" y="924"/>
                  <a:pt x="197" y="1003"/>
                  <a:pt x="293" y="1003"/>
                </a:cubicBezTo>
                <a:lnTo>
                  <a:pt x="643" y="1003"/>
                </a:lnTo>
                <a:lnTo>
                  <a:pt x="643" y="1120"/>
                </a:lnTo>
                <a:lnTo>
                  <a:pt x="293" y="1120"/>
                </a:lnTo>
                <a:cubicBezTo>
                  <a:pt x="132" y="1120"/>
                  <a:pt x="0" y="989"/>
                  <a:pt x="0" y="828"/>
                </a:cubicBezTo>
                <a:lnTo>
                  <a:pt x="0" y="303"/>
                </a:lnTo>
                <a:lnTo>
                  <a:pt x="118" y="303"/>
                </a:lnTo>
                <a:lnTo>
                  <a:pt x="118" y="828"/>
                </a:lnTo>
                <a:close/>
                <a:moveTo>
                  <a:pt x="211" y="210"/>
                </a:moveTo>
                <a:cubicBezTo>
                  <a:pt x="164" y="164"/>
                  <a:pt x="164" y="93"/>
                  <a:pt x="211" y="46"/>
                </a:cubicBezTo>
                <a:cubicBezTo>
                  <a:pt x="257" y="0"/>
                  <a:pt x="328" y="0"/>
                  <a:pt x="375" y="46"/>
                </a:cubicBezTo>
                <a:cubicBezTo>
                  <a:pt x="421" y="93"/>
                  <a:pt x="422" y="163"/>
                  <a:pt x="375" y="210"/>
                </a:cubicBezTo>
                <a:cubicBezTo>
                  <a:pt x="329" y="256"/>
                  <a:pt x="257" y="257"/>
                  <a:pt x="211" y="2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7492206" y="2352676"/>
            <a:ext cx="419100" cy="404813"/>
          </a:xfrm>
          <a:custGeom>
            <a:avLst/>
            <a:gdLst>
              <a:gd name="T0" fmla="*/ 828 w 1165"/>
              <a:gd name="T1" fmla="*/ 773 h 1124"/>
              <a:gd name="T2" fmla="*/ 1164 w 1165"/>
              <a:gd name="T3" fmla="*/ 1035 h 1124"/>
              <a:gd name="T4" fmla="*/ 1076 w 1165"/>
              <a:gd name="T5" fmla="*/ 1123 h 1124"/>
              <a:gd name="T6" fmla="*/ 855 w 1165"/>
              <a:gd name="T7" fmla="*/ 948 h 1124"/>
              <a:gd name="T8" fmla="*/ 456 w 1165"/>
              <a:gd name="T9" fmla="*/ 948 h 1124"/>
              <a:gd name="T10" fmla="*/ 284 w 1165"/>
              <a:gd name="T11" fmla="*/ 806 h 1124"/>
              <a:gd name="T12" fmla="*/ 205 w 1165"/>
              <a:gd name="T13" fmla="*/ 461 h 1124"/>
              <a:gd name="T14" fmla="*/ 311 w 1165"/>
              <a:gd name="T15" fmla="*/ 308 h 1124"/>
              <a:gd name="T16" fmla="*/ 314 w 1165"/>
              <a:gd name="T17" fmla="*/ 308 h 1124"/>
              <a:gd name="T18" fmla="*/ 415 w 1165"/>
              <a:gd name="T19" fmla="*/ 333 h 1124"/>
              <a:gd name="T20" fmla="*/ 511 w 1165"/>
              <a:gd name="T21" fmla="*/ 407 h 1124"/>
              <a:gd name="T22" fmla="*/ 784 w 1165"/>
              <a:gd name="T23" fmla="*/ 481 h 1124"/>
              <a:gd name="T24" fmla="*/ 784 w 1165"/>
              <a:gd name="T25" fmla="*/ 606 h 1124"/>
              <a:gd name="T26" fmla="*/ 483 w 1165"/>
              <a:gd name="T27" fmla="*/ 535 h 1124"/>
              <a:gd name="T28" fmla="*/ 543 w 1165"/>
              <a:gd name="T29" fmla="*/ 773 h 1124"/>
              <a:gd name="T30" fmla="*/ 828 w 1165"/>
              <a:gd name="T31" fmla="*/ 773 h 1124"/>
              <a:gd name="T32" fmla="*/ 814 w 1165"/>
              <a:gd name="T33" fmla="*/ 1005 h 1124"/>
              <a:gd name="T34" fmla="*/ 814 w 1165"/>
              <a:gd name="T35" fmla="*/ 1123 h 1124"/>
              <a:gd name="T36" fmla="*/ 404 w 1165"/>
              <a:gd name="T37" fmla="*/ 1123 h 1124"/>
              <a:gd name="T38" fmla="*/ 114 w 1165"/>
              <a:gd name="T39" fmla="*/ 877 h 1124"/>
              <a:gd name="T40" fmla="*/ 0 w 1165"/>
              <a:gd name="T41" fmla="*/ 306 h 1124"/>
              <a:gd name="T42" fmla="*/ 114 w 1165"/>
              <a:gd name="T43" fmla="*/ 306 h 1124"/>
              <a:gd name="T44" fmla="*/ 229 w 1165"/>
              <a:gd name="T45" fmla="*/ 858 h 1124"/>
              <a:gd name="T46" fmla="*/ 404 w 1165"/>
              <a:gd name="T47" fmla="*/ 1005 h 1124"/>
              <a:gd name="T48" fmla="*/ 814 w 1165"/>
              <a:gd name="T49" fmla="*/ 1005 h 1124"/>
              <a:gd name="T50" fmla="*/ 194 w 1165"/>
              <a:gd name="T51" fmla="*/ 226 h 1124"/>
              <a:gd name="T52" fmla="*/ 166 w 1165"/>
              <a:gd name="T53" fmla="*/ 65 h 1124"/>
              <a:gd name="T54" fmla="*/ 328 w 1165"/>
              <a:gd name="T55" fmla="*/ 35 h 1124"/>
              <a:gd name="T56" fmla="*/ 358 w 1165"/>
              <a:gd name="T57" fmla="*/ 199 h 1124"/>
              <a:gd name="T58" fmla="*/ 194 w 1165"/>
              <a:gd name="T59" fmla="*/ 226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124">
                <a:moveTo>
                  <a:pt x="828" y="773"/>
                </a:moveTo>
                <a:lnTo>
                  <a:pt x="1164" y="1035"/>
                </a:lnTo>
                <a:lnTo>
                  <a:pt x="1076" y="1123"/>
                </a:lnTo>
                <a:lnTo>
                  <a:pt x="855" y="948"/>
                </a:lnTo>
                <a:lnTo>
                  <a:pt x="456" y="948"/>
                </a:lnTo>
                <a:cubicBezTo>
                  <a:pt x="371" y="948"/>
                  <a:pt x="300" y="888"/>
                  <a:pt x="284" y="806"/>
                </a:cubicBezTo>
                <a:lnTo>
                  <a:pt x="205" y="461"/>
                </a:lnTo>
                <a:cubicBezTo>
                  <a:pt x="194" y="390"/>
                  <a:pt x="240" y="322"/>
                  <a:pt x="311" y="308"/>
                </a:cubicBezTo>
                <a:lnTo>
                  <a:pt x="314" y="308"/>
                </a:lnTo>
                <a:cubicBezTo>
                  <a:pt x="355" y="302"/>
                  <a:pt x="391" y="314"/>
                  <a:pt x="415" y="333"/>
                </a:cubicBezTo>
                <a:lnTo>
                  <a:pt x="511" y="407"/>
                </a:lnTo>
                <a:cubicBezTo>
                  <a:pt x="584" y="464"/>
                  <a:pt x="688" y="500"/>
                  <a:pt x="784" y="481"/>
                </a:cubicBezTo>
                <a:lnTo>
                  <a:pt x="784" y="606"/>
                </a:lnTo>
                <a:cubicBezTo>
                  <a:pt x="675" y="625"/>
                  <a:pt x="576" y="587"/>
                  <a:pt x="483" y="535"/>
                </a:cubicBezTo>
                <a:lnTo>
                  <a:pt x="543" y="773"/>
                </a:lnTo>
                <a:lnTo>
                  <a:pt x="828" y="773"/>
                </a:lnTo>
                <a:close/>
                <a:moveTo>
                  <a:pt x="814" y="1005"/>
                </a:moveTo>
                <a:lnTo>
                  <a:pt x="814" y="1123"/>
                </a:lnTo>
                <a:lnTo>
                  <a:pt x="404" y="1123"/>
                </a:lnTo>
                <a:cubicBezTo>
                  <a:pt x="259" y="1123"/>
                  <a:pt x="136" y="1019"/>
                  <a:pt x="114" y="877"/>
                </a:cubicBezTo>
                <a:lnTo>
                  <a:pt x="0" y="306"/>
                </a:lnTo>
                <a:lnTo>
                  <a:pt x="114" y="306"/>
                </a:lnTo>
                <a:lnTo>
                  <a:pt x="229" y="858"/>
                </a:lnTo>
                <a:cubicBezTo>
                  <a:pt x="243" y="942"/>
                  <a:pt x="317" y="1005"/>
                  <a:pt x="404" y="1005"/>
                </a:cubicBezTo>
                <a:lnTo>
                  <a:pt x="814" y="1005"/>
                </a:lnTo>
                <a:close/>
                <a:moveTo>
                  <a:pt x="194" y="226"/>
                </a:moveTo>
                <a:cubicBezTo>
                  <a:pt x="142" y="188"/>
                  <a:pt x="131" y="117"/>
                  <a:pt x="166" y="65"/>
                </a:cubicBezTo>
                <a:cubicBezTo>
                  <a:pt x="202" y="13"/>
                  <a:pt x="276" y="0"/>
                  <a:pt x="328" y="35"/>
                </a:cubicBezTo>
                <a:cubicBezTo>
                  <a:pt x="380" y="73"/>
                  <a:pt x="393" y="147"/>
                  <a:pt x="358" y="199"/>
                </a:cubicBezTo>
                <a:cubicBezTo>
                  <a:pt x="319" y="251"/>
                  <a:pt x="246" y="262"/>
                  <a:pt x="194" y="2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8592345" y="2368551"/>
            <a:ext cx="360363" cy="377825"/>
          </a:xfrm>
          <a:custGeom>
            <a:avLst/>
            <a:gdLst>
              <a:gd name="T0" fmla="*/ 118 w 1001"/>
              <a:gd name="T1" fmla="*/ 525 h 1051"/>
              <a:gd name="T2" fmla="*/ 293 w 1001"/>
              <a:gd name="T3" fmla="*/ 700 h 1051"/>
              <a:gd name="T4" fmla="*/ 525 w 1001"/>
              <a:gd name="T5" fmla="*/ 700 h 1051"/>
              <a:gd name="T6" fmla="*/ 525 w 1001"/>
              <a:gd name="T7" fmla="*/ 817 h 1051"/>
              <a:gd name="T8" fmla="*/ 293 w 1001"/>
              <a:gd name="T9" fmla="*/ 817 h 1051"/>
              <a:gd name="T10" fmla="*/ 0 w 1001"/>
              <a:gd name="T11" fmla="*/ 525 h 1051"/>
              <a:gd name="T12" fmla="*/ 0 w 1001"/>
              <a:gd name="T13" fmla="*/ 0 h 1051"/>
              <a:gd name="T14" fmla="*/ 118 w 1001"/>
              <a:gd name="T15" fmla="*/ 0 h 1051"/>
              <a:gd name="T16" fmla="*/ 118 w 1001"/>
              <a:gd name="T17" fmla="*/ 525 h 1051"/>
              <a:gd name="T18" fmla="*/ 990 w 1001"/>
              <a:gd name="T19" fmla="*/ 946 h 1051"/>
              <a:gd name="T20" fmla="*/ 905 w 1001"/>
              <a:gd name="T21" fmla="*/ 1050 h 1051"/>
              <a:gd name="T22" fmla="*/ 643 w 1001"/>
              <a:gd name="T23" fmla="*/ 1050 h 1051"/>
              <a:gd name="T24" fmla="*/ 643 w 1001"/>
              <a:gd name="T25" fmla="*/ 875 h 1051"/>
              <a:gd name="T26" fmla="*/ 700 w 1001"/>
              <a:gd name="T27" fmla="*/ 643 h 1051"/>
              <a:gd name="T28" fmla="*/ 350 w 1001"/>
              <a:gd name="T29" fmla="*/ 643 h 1051"/>
              <a:gd name="T30" fmla="*/ 175 w 1001"/>
              <a:gd name="T31" fmla="*/ 468 h 1051"/>
              <a:gd name="T32" fmla="*/ 175 w 1001"/>
              <a:gd name="T33" fmla="*/ 0 h 1051"/>
              <a:gd name="T34" fmla="*/ 525 w 1001"/>
              <a:gd name="T35" fmla="*/ 0 h 1051"/>
              <a:gd name="T36" fmla="*/ 525 w 1001"/>
              <a:gd name="T37" fmla="*/ 350 h 1051"/>
              <a:gd name="T38" fmla="*/ 817 w 1001"/>
              <a:gd name="T39" fmla="*/ 350 h 1051"/>
              <a:gd name="T40" fmla="*/ 932 w 1001"/>
              <a:gd name="T41" fmla="*/ 468 h 1051"/>
              <a:gd name="T42" fmla="*/ 817 w 1001"/>
              <a:gd name="T43" fmla="*/ 875 h 1051"/>
              <a:gd name="T44" fmla="*/ 899 w 1001"/>
              <a:gd name="T45" fmla="*/ 875 h 1051"/>
              <a:gd name="T46" fmla="*/ 990 w 1001"/>
              <a:gd name="T47" fmla="*/ 9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01" h="1051"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525" y="700"/>
                </a:lnTo>
                <a:lnTo>
                  <a:pt x="525" y="817"/>
                </a:lnTo>
                <a:lnTo>
                  <a:pt x="293" y="817"/>
                </a:lnTo>
                <a:cubicBezTo>
                  <a:pt x="131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  <a:moveTo>
                  <a:pt x="990" y="946"/>
                </a:moveTo>
                <a:cubicBezTo>
                  <a:pt x="1000" y="1001"/>
                  <a:pt x="960" y="1050"/>
                  <a:pt x="905" y="1050"/>
                </a:cubicBezTo>
                <a:lnTo>
                  <a:pt x="643" y="1050"/>
                </a:lnTo>
                <a:lnTo>
                  <a:pt x="643" y="875"/>
                </a:lnTo>
                <a:lnTo>
                  <a:pt x="700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7" y="350"/>
                </a:lnTo>
                <a:cubicBezTo>
                  <a:pt x="880" y="350"/>
                  <a:pt x="932" y="405"/>
                  <a:pt x="932" y="468"/>
                </a:cubicBezTo>
                <a:lnTo>
                  <a:pt x="817" y="875"/>
                </a:lnTo>
                <a:lnTo>
                  <a:pt x="899" y="875"/>
                </a:lnTo>
                <a:cubicBezTo>
                  <a:pt x="943" y="875"/>
                  <a:pt x="981" y="905"/>
                  <a:pt x="990" y="94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9641681" y="2368551"/>
            <a:ext cx="398462" cy="377825"/>
          </a:xfrm>
          <a:custGeom>
            <a:avLst/>
            <a:gdLst>
              <a:gd name="T0" fmla="*/ 1020 w 1108"/>
              <a:gd name="T1" fmla="*/ 875 h 1051"/>
              <a:gd name="T2" fmla="*/ 1107 w 1108"/>
              <a:gd name="T3" fmla="*/ 962 h 1051"/>
              <a:gd name="T4" fmla="*/ 1020 w 1108"/>
              <a:gd name="T5" fmla="*/ 1050 h 1051"/>
              <a:gd name="T6" fmla="*/ 757 w 1108"/>
              <a:gd name="T7" fmla="*/ 1050 h 1051"/>
              <a:gd name="T8" fmla="*/ 757 w 1108"/>
              <a:gd name="T9" fmla="*/ 643 h 1051"/>
              <a:gd name="T10" fmla="*/ 350 w 1108"/>
              <a:gd name="T11" fmla="*/ 643 h 1051"/>
              <a:gd name="T12" fmla="*/ 175 w 1108"/>
              <a:gd name="T13" fmla="*/ 468 h 1051"/>
              <a:gd name="T14" fmla="*/ 175 w 1108"/>
              <a:gd name="T15" fmla="*/ 0 h 1051"/>
              <a:gd name="T16" fmla="*/ 525 w 1108"/>
              <a:gd name="T17" fmla="*/ 0 h 1051"/>
              <a:gd name="T18" fmla="*/ 525 w 1108"/>
              <a:gd name="T19" fmla="*/ 350 h 1051"/>
              <a:gd name="T20" fmla="*/ 818 w 1108"/>
              <a:gd name="T21" fmla="*/ 350 h 1051"/>
              <a:gd name="T22" fmla="*/ 932 w 1108"/>
              <a:gd name="T23" fmla="*/ 468 h 1051"/>
              <a:gd name="T24" fmla="*/ 932 w 1108"/>
              <a:gd name="T25" fmla="*/ 875 h 1051"/>
              <a:gd name="T26" fmla="*/ 1020 w 1108"/>
              <a:gd name="T27" fmla="*/ 875 h 1051"/>
              <a:gd name="T28" fmla="*/ 118 w 1108"/>
              <a:gd name="T29" fmla="*/ 525 h 1051"/>
              <a:gd name="T30" fmla="*/ 293 w 1108"/>
              <a:gd name="T31" fmla="*/ 700 h 1051"/>
              <a:gd name="T32" fmla="*/ 643 w 1108"/>
              <a:gd name="T33" fmla="*/ 700 h 1051"/>
              <a:gd name="T34" fmla="*/ 643 w 1108"/>
              <a:gd name="T35" fmla="*/ 817 h 1051"/>
              <a:gd name="T36" fmla="*/ 293 w 1108"/>
              <a:gd name="T37" fmla="*/ 817 h 1051"/>
              <a:gd name="T38" fmla="*/ 0 w 1108"/>
              <a:gd name="T39" fmla="*/ 525 h 1051"/>
              <a:gd name="T40" fmla="*/ 0 w 1108"/>
              <a:gd name="T41" fmla="*/ 0 h 1051"/>
              <a:gd name="T42" fmla="*/ 118 w 1108"/>
              <a:gd name="T43" fmla="*/ 0 h 1051"/>
              <a:gd name="T44" fmla="*/ 118 w 1108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08" h="1051">
                <a:moveTo>
                  <a:pt x="1020" y="875"/>
                </a:moveTo>
                <a:cubicBezTo>
                  <a:pt x="1069" y="875"/>
                  <a:pt x="1107" y="913"/>
                  <a:pt x="1107" y="962"/>
                </a:cubicBezTo>
                <a:cubicBezTo>
                  <a:pt x="1107" y="1011"/>
                  <a:pt x="1069" y="1050"/>
                  <a:pt x="1020" y="1050"/>
                </a:cubicBezTo>
                <a:lnTo>
                  <a:pt x="7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5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8" y="350"/>
                </a:lnTo>
                <a:cubicBezTo>
                  <a:pt x="880" y="350"/>
                  <a:pt x="932" y="405"/>
                  <a:pt x="932" y="468"/>
                </a:cubicBezTo>
                <a:lnTo>
                  <a:pt x="932" y="875"/>
                </a:lnTo>
                <a:lnTo>
                  <a:pt x="1020" y="875"/>
                </a:lnTo>
                <a:close/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643" y="700"/>
                </a:lnTo>
                <a:lnTo>
                  <a:pt x="643" y="817"/>
                </a:lnTo>
                <a:lnTo>
                  <a:pt x="293" y="817"/>
                </a:lnTo>
                <a:cubicBezTo>
                  <a:pt x="132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10689433" y="2368551"/>
            <a:ext cx="446087" cy="377825"/>
          </a:xfrm>
          <a:custGeom>
            <a:avLst/>
            <a:gdLst>
              <a:gd name="T0" fmla="*/ 1213 w 1239"/>
              <a:gd name="T1" fmla="*/ 831 h 1051"/>
              <a:gd name="T2" fmla="*/ 1172 w 1239"/>
              <a:gd name="T3" fmla="*/ 951 h 1051"/>
              <a:gd name="T4" fmla="*/ 957 w 1239"/>
              <a:gd name="T5" fmla="*/ 1050 h 1051"/>
              <a:gd name="T6" fmla="*/ 757 w 1239"/>
              <a:gd name="T7" fmla="*/ 643 h 1051"/>
              <a:gd name="T8" fmla="*/ 350 w 1239"/>
              <a:gd name="T9" fmla="*/ 643 h 1051"/>
              <a:gd name="T10" fmla="*/ 175 w 1239"/>
              <a:gd name="T11" fmla="*/ 468 h 1051"/>
              <a:gd name="T12" fmla="*/ 175 w 1239"/>
              <a:gd name="T13" fmla="*/ 0 h 1051"/>
              <a:gd name="T14" fmla="*/ 525 w 1239"/>
              <a:gd name="T15" fmla="*/ 0 h 1051"/>
              <a:gd name="T16" fmla="*/ 525 w 1239"/>
              <a:gd name="T17" fmla="*/ 350 h 1051"/>
              <a:gd name="T18" fmla="*/ 730 w 1239"/>
              <a:gd name="T19" fmla="*/ 350 h 1051"/>
              <a:gd name="T20" fmla="*/ 834 w 1239"/>
              <a:gd name="T21" fmla="*/ 416 h 1051"/>
              <a:gd name="T22" fmla="*/ 1030 w 1239"/>
              <a:gd name="T23" fmla="*/ 823 h 1051"/>
              <a:gd name="T24" fmla="*/ 1096 w 1239"/>
              <a:gd name="T25" fmla="*/ 793 h 1051"/>
              <a:gd name="T26" fmla="*/ 1213 w 1239"/>
              <a:gd name="T27" fmla="*/ 831 h 1051"/>
              <a:gd name="T28" fmla="*/ 115 w 1239"/>
              <a:gd name="T29" fmla="*/ 525 h 1051"/>
              <a:gd name="T30" fmla="*/ 290 w 1239"/>
              <a:gd name="T31" fmla="*/ 700 h 1051"/>
              <a:gd name="T32" fmla="*/ 640 w 1239"/>
              <a:gd name="T33" fmla="*/ 700 h 1051"/>
              <a:gd name="T34" fmla="*/ 640 w 1239"/>
              <a:gd name="T35" fmla="*/ 817 h 1051"/>
              <a:gd name="T36" fmla="*/ 290 w 1239"/>
              <a:gd name="T37" fmla="*/ 817 h 1051"/>
              <a:gd name="T38" fmla="*/ 0 w 1239"/>
              <a:gd name="T39" fmla="*/ 525 h 1051"/>
              <a:gd name="T40" fmla="*/ 0 w 1239"/>
              <a:gd name="T41" fmla="*/ 0 h 1051"/>
              <a:gd name="T42" fmla="*/ 115 w 1239"/>
              <a:gd name="T43" fmla="*/ 0 h 1051"/>
              <a:gd name="T44" fmla="*/ 115 w 1239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39" h="1051">
                <a:moveTo>
                  <a:pt x="1213" y="831"/>
                </a:moveTo>
                <a:cubicBezTo>
                  <a:pt x="1238" y="875"/>
                  <a:pt x="1216" y="929"/>
                  <a:pt x="1172" y="951"/>
                </a:cubicBezTo>
                <a:lnTo>
                  <a:pt x="9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730" y="350"/>
                </a:lnTo>
                <a:cubicBezTo>
                  <a:pt x="773" y="350"/>
                  <a:pt x="814" y="375"/>
                  <a:pt x="834" y="416"/>
                </a:cubicBezTo>
                <a:lnTo>
                  <a:pt x="1030" y="823"/>
                </a:lnTo>
                <a:lnTo>
                  <a:pt x="1096" y="793"/>
                </a:lnTo>
                <a:cubicBezTo>
                  <a:pt x="1140" y="774"/>
                  <a:pt x="1192" y="790"/>
                  <a:pt x="1213" y="831"/>
                </a:cubicBezTo>
                <a:close/>
                <a:moveTo>
                  <a:pt x="115" y="525"/>
                </a:moveTo>
                <a:cubicBezTo>
                  <a:pt x="115" y="621"/>
                  <a:pt x="194" y="700"/>
                  <a:pt x="290" y="700"/>
                </a:cubicBezTo>
                <a:lnTo>
                  <a:pt x="640" y="700"/>
                </a:lnTo>
                <a:lnTo>
                  <a:pt x="640" y="817"/>
                </a:lnTo>
                <a:lnTo>
                  <a:pt x="290" y="817"/>
                </a:lnTo>
                <a:cubicBezTo>
                  <a:pt x="128" y="817"/>
                  <a:pt x="0" y="686"/>
                  <a:pt x="0" y="525"/>
                </a:cubicBezTo>
                <a:lnTo>
                  <a:pt x="0" y="0"/>
                </a:lnTo>
                <a:lnTo>
                  <a:pt x="115" y="0"/>
                </a:lnTo>
                <a:lnTo>
                  <a:pt x="115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1056483" y="3214689"/>
            <a:ext cx="427037" cy="422275"/>
          </a:xfrm>
          <a:custGeom>
            <a:avLst/>
            <a:gdLst>
              <a:gd name="T0" fmla="*/ 372 w 1187"/>
              <a:gd name="T1" fmla="*/ 82 h 1173"/>
              <a:gd name="T2" fmla="*/ 323 w 1187"/>
              <a:gd name="T3" fmla="*/ 123 h 1173"/>
              <a:gd name="T4" fmla="*/ 238 w 1187"/>
              <a:gd name="T5" fmla="*/ 41 h 1173"/>
              <a:gd name="T6" fmla="*/ 290 w 1187"/>
              <a:gd name="T7" fmla="*/ 0 h 1173"/>
              <a:gd name="T8" fmla="*/ 372 w 1187"/>
              <a:gd name="T9" fmla="*/ 82 h 1173"/>
              <a:gd name="T10" fmla="*/ 864 w 1187"/>
              <a:gd name="T11" fmla="*/ 961 h 1173"/>
              <a:gd name="T12" fmla="*/ 290 w 1187"/>
              <a:gd name="T13" fmla="*/ 389 h 1173"/>
              <a:gd name="T14" fmla="*/ 197 w 1187"/>
              <a:gd name="T15" fmla="*/ 647 h 1173"/>
              <a:gd name="T16" fmla="*/ 604 w 1187"/>
              <a:gd name="T17" fmla="*/ 1057 h 1173"/>
              <a:gd name="T18" fmla="*/ 864 w 1187"/>
              <a:gd name="T19" fmla="*/ 961 h 1173"/>
              <a:gd name="T20" fmla="*/ 74 w 1187"/>
              <a:gd name="T21" fmla="*/ 25 h 1173"/>
              <a:gd name="T22" fmla="*/ 1151 w 1187"/>
              <a:gd name="T23" fmla="*/ 1098 h 1173"/>
              <a:gd name="T24" fmla="*/ 1077 w 1187"/>
              <a:gd name="T25" fmla="*/ 1172 h 1173"/>
              <a:gd name="T26" fmla="*/ 949 w 1187"/>
              <a:gd name="T27" fmla="*/ 1043 h 1173"/>
              <a:gd name="T28" fmla="*/ 604 w 1187"/>
              <a:gd name="T29" fmla="*/ 1172 h 1173"/>
              <a:gd name="T30" fmla="*/ 80 w 1187"/>
              <a:gd name="T31" fmla="*/ 647 h 1173"/>
              <a:gd name="T32" fmla="*/ 208 w 1187"/>
              <a:gd name="T33" fmla="*/ 307 h 1173"/>
              <a:gd name="T34" fmla="*/ 162 w 1187"/>
              <a:gd name="T35" fmla="*/ 260 h 1173"/>
              <a:gd name="T36" fmla="*/ 96 w 1187"/>
              <a:gd name="T37" fmla="*/ 315 h 1173"/>
              <a:gd name="T38" fmla="*/ 14 w 1187"/>
              <a:gd name="T39" fmla="*/ 230 h 1173"/>
              <a:gd name="T40" fmla="*/ 80 w 1187"/>
              <a:gd name="T41" fmla="*/ 178 h 1173"/>
              <a:gd name="T42" fmla="*/ 0 w 1187"/>
              <a:gd name="T43" fmla="*/ 99 h 1173"/>
              <a:gd name="T44" fmla="*/ 74 w 1187"/>
              <a:gd name="T45" fmla="*/ 25 h 1173"/>
              <a:gd name="T46" fmla="*/ 1186 w 1187"/>
              <a:gd name="T47" fmla="*/ 225 h 1173"/>
              <a:gd name="T48" fmla="*/ 1113 w 1187"/>
              <a:gd name="T49" fmla="*/ 315 h 1173"/>
              <a:gd name="T50" fmla="*/ 845 w 1187"/>
              <a:gd name="T51" fmla="*/ 88 h 1173"/>
              <a:gd name="T52" fmla="*/ 919 w 1187"/>
              <a:gd name="T53" fmla="*/ 0 h 1173"/>
              <a:gd name="T54" fmla="*/ 1186 w 1187"/>
              <a:gd name="T55" fmla="*/ 225 h 1173"/>
              <a:gd name="T56" fmla="*/ 465 w 1187"/>
              <a:gd name="T57" fmla="*/ 266 h 1173"/>
              <a:gd name="T58" fmla="*/ 375 w 1187"/>
              <a:gd name="T59" fmla="*/ 178 h 1173"/>
              <a:gd name="T60" fmla="*/ 604 w 1187"/>
              <a:gd name="T61" fmla="*/ 123 h 1173"/>
              <a:gd name="T62" fmla="*/ 1129 w 1187"/>
              <a:gd name="T63" fmla="*/ 647 h 1173"/>
              <a:gd name="T64" fmla="*/ 1077 w 1187"/>
              <a:gd name="T65" fmla="*/ 877 h 1173"/>
              <a:gd name="T66" fmla="*/ 987 w 1187"/>
              <a:gd name="T67" fmla="*/ 789 h 1173"/>
              <a:gd name="T68" fmla="*/ 1011 w 1187"/>
              <a:gd name="T69" fmla="*/ 647 h 1173"/>
              <a:gd name="T70" fmla="*/ 604 w 1187"/>
              <a:gd name="T71" fmla="*/ 241 h 1173"/>
              <a:gd name="T72" fmla="*/ 465 w 1187"/>
              <a:gd name="T73" fmla="*/ 266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87" h="1173">
                <a:moveTo>
                  <a:pt x="372" y="82"/>
                </a:moveTo>
                <a:lnTo>
                  <a:pt x="323" y="123"/>
                </a:lnTo>
                <a:lnTo>
                  <a:pt x="238" y="41"/>
                </a:lnTo>
                <a:lnTo>
                  <a:pt x="290" y="0"/>
                </a:lnTo>
                <a:lnTo>
                  <a:pt x="372" y="82"/>
                </a:lnTo>
                <a:close/>
                <a:moveTo>
                  <a:pt x="864" y="961"/>
                </a:moveTo>
                <a:lnTo>
                  <a:pt x="290" y="389"/>
                </a:lnTo>
                <a:cubicBezTo>
                  <a:pt x="233" y="460"/>
                  <a:pt x="197" y="550"/>
                  <a:pt x="197" y="647"/>
                </a:cubicBezTo>
                <a:cubicBezTo>
                  <a:pt x="197" y="874"/>
                  <a:pt x="377" y="1057"/>
                  <a:pt x="604" y="1057"/>
                </a:cubicBezTo>
                <a:cubicBezTo>
                  <a:pt x="703" y="1057"/>
                  <a:pt x="793" y="1019"/>
                  <a:pt x="864" y="961"/>
                </a:cubicBezTo>
                <a:close/>
                <a:moveTo>
                  <a:pt x="74" y="25"/>
                </a:moveTo>
                <a:cubicBezTo>
                  <a:pt x="433" y="383"/>
                  <a:pt x="792" y="740"/>
                  <a:pt x="1151" y="1098"/>
                </a:cubicBezTo>
                <a:lnTo>
                  <a:pt x="1077" y="1172"/>
                </a:lnTo>
                <a:lnTo>
                  <a:pt x="949" y="1043"/>
                </a:lnTo>
                <a:cubicBezTo>
                  <a:pt x="856" y="1123"/>
                  <a:pt x="735" y="1172"/>
                  <a:pt x="604" y="1172"/>
                </a:cubicBezTo>
                <a:cubicBezTo>
                  <a:pt x="315" y="1172"/>
                  <a:pt x="80" y="937"/>
                  <a:pt x="80" y="647"/>
                </a:cubicBezTo>
                <a:cubicBezTo>
                  <a:pt x="80" y="517"/>
                  <a:pt x="129" y="399"/>
                  <a:pt x="208" y="307"/>
                </a:cubicBezTo>
                <a:lnTo>
                  <a:pt x="162" y="260"/>
                </a:lnTo>
                <a:lnTo>
                  <a:pt x="96" y="315"/>
                </a:lnTo>
                <a:lnTo>
                  <a:pt x="14" y="230"/>
                </a:lnTo>
                <a:lnTo>
                  <a:pt x="80" y="178"/>
                </a:lnTo>
                <a:lnTo>
                  <a:pt x="0" y="99"/>
                </a:lnTo>
                <a:lnTo>
                  <a:pt x="74" y="25"/>
                </a:lnTo>
                <a:close/>
                <a:moveTo>
                  <a:pt x="1186" y="225"/>
                </a:moveTo>
                <a:lnTo>
                  <a:pt x="1113" y="315"/>
                </a:lnTo>
                <a:lnTo>
                  <a:pt x="845" y="88"/>
                </a:lnTo>
                <a:lnTo>
                  <a:pt x="919" y="0"/>
                </a:lnTo>
                <a:lnTo>
                  <a:pt x="1186" y="225"/>
                </a:lnTo>
                <a:close/>
                <a:moveTo>
                  <a:pt x="465" y="266"/>
                </a:moveTo>
                <a:lnTo>
                  <a:pt x="375" y="178"/>
                </a:lnTo>
                <a:cubicBezTo>
                  <a:pt x="443" y="145"/>
                  <a:pt x="522" y="123"/>
                  <a:pt x="604" y="123"/>
                </a:cubicBezTo>
                <a:cubicBezTo>
                  <a:pt x="894" y="123"/>
                  <a:pt x="1129" y="358"/>
                  <a:pt x="1129" y="647"/>
                </a:cubicBezTo>
                <a:cubicBezTo>
                  <a:pt x="1129" y="729"/>
                  <a:pt x="1110" y="808"/>
                  <a:pt x="1077" y="877"/>
                </a:cubicBezTo>
                <a:lnTo>
                  <a:pt x="987" y="789"/>
                </a:lnTo>
                <a:cubicBezTo>
                  <a:pt x="1003" y="746"/>
                  <a:pt x="1011" y="696"/>
                  <a:pt x="1011" y="647"/>
                </a:cubicBezTo>
                <a:cubicBezTo>
                  <a:pt x="1011" y="421"/>
                  <a:pt x="831" y="241"/>
                  <a:pt x="604" y="241"/>
                </a:cubicBezTo>
                <a:cubicBezTo>
                  <a:pt x="555" y="241"/>
                  <a:pt x="509" y="249"/>
                  <a:pt x="465" y="26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2147093" y="3240087"/>
            <a:ext cx="377825" cy="377825"/>
          </a:xfrm>
          <a:custGeom>
            <a:avLst/>
            <a:gdLst>
              <a:gd name="T0" fmla="*/ 123 w 1051"/>
              <a:gd name="T1" fmla="*/ 117 h 1049"/>
              <a:gd name="T2" fmla="*/ 927 w 1051"/>
              <a:gd name="T3" fmla="*/ 117 h 1049"/>
              <a:gd name="T4" fmla="*/ 872 w 1051"/>
              <a:gd name="T5" fmla="*/ 57 h 1049"/>
              <a:gd name="T6" fmla="*/ 173 w 1051"/>
              <a:gd name="T7" fmla="*/ 57 h 1049"/>
              <a:gd name="T8" fmla="*/ 123 w 1051"/>
              <a:gd name="T9" fmla="*/ 117 h 1049"/>
              <a:gd name="T10" fmla="*/ 525 w 1051"/>
              <a:gd name="T11" fmla="*/ 843 h 1049"/>
              <a:gd name="T12" fmla="*/ 845 w 1051"/>
              <a:gd name="T13" fmla="*/ 525 h 1049"/>
              <a:gd name="T14" fmla="*/ 643 w 1051"/>
              <a:gd name="T15" fmla="*/ 525 h 1049"/>
              <a:gd name="T16" fmla="*/ 643 w 1051"/>
              <a:gd name="T17" fmla="*/ 407 h 1049"/>
              <a:gd name="T18" fmla="*/ 408 w 1051"/>
              <a:gd name="T19" fmla="*/ 407 h 1049"/>
              <a:gd name="T20" fmla="*/ 408 w 1051"/>
              <a:gd name="T21" fmla="*/ 525 h 1049"/>
              <a:gd name="T22" fmla="*/ 205 w 1051"/>
              <a:gd name="T23" fmla="*/ 525 h 1049"/>
              <a:gd name="T24" fmla="*/ 525 w 1051"/>
              <a:gd name="T25" fmla="*/ 843 h 1049"/>
              <a:gd name="T26" fmla="*/ 1023 w 1051"/>
              <a:gd name="T27" fmla="*/ 131 h 1049"/>
              <a:gd name="T28" fmla="*/ 1050 w 1051"/>
              <a:gd name="T29" fmla="*/ 205 h 1049"/>
              <a:gd name="T30" fmla="*/ 1050 w 1051"/>
              <a:gd name="T31" fmla="*/ 931 h 1049"/>
              <a:gd name="T32" fmla="*/ 932 w 1051"/>
              <a:gd name="T33" fmla="*/ 1048 h 1049"/>
              <a:gd name="T34" fmla="*/ 118 w 1051"/>
              <a:gd name="T35" fmla="*/ 1048 h 1049"/>
              <a:gd name="T36" fmla="*/ 0 w 1051"/>
              <a:gd name="T37" fmla="*/ 931 h 1049"/>
              <a:gd name="T38" fmla="*/ 0 w 1051"/>
              <a:gd name="T39" fmla="*/ 205 h 1049"/>
              <a:gd name="T40" fmla="*/ 28 w 1051"/>
              <a:gd name="T41" fmla="*/ 131 h 1049"/>
              <a:gd name="T42" fmla="*/ 107 w 1051"/>
              <a:gd name="T43" fmla="*/ 33 h 1049"/>
              <a:gd name="T44" fmla="*/ 175 w 1051"/>
              <a:gd name="T45" fmla="*/ 0 h 1049"/>
              <a:gd name="T46" fmla="*/ 875 w 1051"/>
              <a:gd name="T47" fmla="*/ 0 h 1049"/>
              <a:gd name="T48" fmla="*/ 943 w 1051"/>
              <a:gd name="T49" fmla="*/ 33 h 1049"/>
              <a:gd name="T50" fmla="*/ 1023 w 1051"/>
              <a:gd name="T51" fmla="*/ 131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49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3" y="57"/>
                </a:lnTo>
                <a:lnTo>
                  <a:pt x="123" y="117"/>
                </a:lnTo>
                <a:close/>
                <a:moveTo>
                  <a:pt x="525" y="843"/>
                </a:moveTo>
                <a:lnTo>
                  <a:pt x="845" y="525"/>
                </a:lnTo>
                <a:lnTo>
                  <a:pt x="643" y="525"/>
                </a:lnTo>
                <a:lnTo>
                  <a:pt x="643" y="407"/>
                </a:lnTo>
                <a:lnTo>
                  <a:pt x="408" y="407"/>
                </a:lnTo>
                <a:lnTo>
                  <a:pt x="408" y="525"/>
                </a:lnTo>
                <a:lnTo>
                  <a:pt x="205" y="525"/>
                </a:lnTo>
                <a:lnTo>
                  <a:pt x="525" y="843"/>
                </a:lnTo>
                <a:close/>
                <a:moveTo>
                  <a:pt x="1023" y="131"/>
                </a:moveTo>
                <a:cubicBezTo>
                  <a:pt x="1039" y="150"/>
                  <a:pt x="1050" y="178"/>
                  <a:pt x="1050" y="205"/>
                </a:cubicBezTo>
                <a:lnTo>
                  <a:pt x="1050" y="931"/>
                </a:lnTo>
                <a:cubicBezTo>
                  <a:pt x="1050" y="994"/>
                  <a:pt x="995" y="1048"/>
                  <a:pt x="932" y="1048"/>
                </a:cubicBezTo>
                <a:lnTo>
                  <a:pt x="118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205"/>
                </a:lnTo>
                <a:cubicBezTo>
                  <a:pt x="0" y="178"/>
                  <a:pt x="11" y="150"/>
                  <a:pt x="28" y="131"/>
                </a:cubicBezTo>
                <a:lnTo>
                  <a:pt x="107" y="33"/>
                </a:lnTo>
                <a:cubicBezTo>
                  <a:pt x="123" y="14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4"/>
                  <a:pt x="943" y="33"/>
                </a:cubicBezTo>
                <a:lnTo>
                  <a:pt x="1023" y="1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3245643" y="3257549"/>
            <a:ext cx="336550" cy="336550"/>
          </a:xfrm>
          <a:custGeom>
            <a:avLst/>
            <a:gdLst>
              <a:gd name="T0" fmla="*/ 699 w 935"/>
              <a:gd name="T1" fmla="*/ 934 h 935"/>
              <a:gd name="T2" fmla="*/ 699 w 935"/>
              <a:gd name="T3" fmla="*/ 699 h 935"/>
              <a:gd name="T4" fmla="*/ 934 w 935"/>
              <a:gd name="T5" fmla="*/ 699 h 935"/>
              <a:gd name="T6" fmla="*/ 934 w 935"/>
              <a:gd name="T7" fmla="*/ 934 h 935"/>
              <a:gd name="T8" fmla="*/ 699 w 935"/>
              <a:gd name="T9" fmla="*/ 934 h 935"/>
              <a:gd name="T10" fmla="*/ 699 w 935"/>
              <a:gd name="T11" fmla="*/ 584 h 935"/>
              <a:gd name="T12" fmla="*/ 699 w 935"/>
              <a:gd name="T13" fmla="*/ 350 h 935"/>
              <a:gd name="T14" fmla="*/ 934 w 935"/>
              <a:gd name="T15" fmla="*/ 350 h 935"/>
              <a:gd name="T16" fmla="*/ 934 w 935"/>
              <a:gd name="T17" fmla="*/ 584 h 935"/>
              <a:gd name="T18" fmla="*/ 699 w 935"/>
              <a:gd name="T19" fmla="*/ 584 h 935"/>
              <a:gd name="T20" fmla="*/ 349 w 935"/>
              <a:gd name="T21" fmla="*/ 235 h 935"/>
              <a:gd name="T22" fmla="*/ 349 w 935"/>
              <a:gd name="T23" fmla="*/ 0 h 935"/>
              <a:gd name="T24" fmla="*/ 584 w 935"/>
              <a:gd name="T25" fmla="*/ 0 h 935"/>
              <a:gd name="T26" fmla="*/ 584 w 935"/>
              <a:gd name="T27" fmla="*/ 235 h 935"/>
              <a:gd name="T28" fmla="*/ 349 w 935"/>
              <a:gd name="T29" fmla="*/ 235 h 935"/>
              <a:gd name="T30" fmla="*/ 699 w 935"/>
              <a:gd name="T31" fmla="*/ 0 h 935"/>
              <a:gd name="T32" fmla="*/ 934 w 935"/>
              <a:gd name="T33" fmla="*/ 0 h 935"/>
              <a:gd name="T34" fmla="*/ 934 w 935"/>
              <a:gd name="T35" fmla="*/ 235 h 935"/>
              <a:gd name="T36" fmla="*/ 699 w 935"/>
              <a:gd name="T37" fmla="*/ 235 h 935"/>
              <a:gd name="T38" fmla="*/ 699 w 935"/>
              <a:gd name="T39" fmla="*/ 0 h 935"/>
              <a:gd name="T40" fmla="*/ 349 w 935"/>
              <a:gd name="T41" fmla="*/ 584 h 935"/>
              <a:gd name="T42" fmla="*/ 349 w 935"/>
              <a:gd name="T43" fmla="*/ 350 h 935"/>
              <a:gd name="T44" fmla="*/ 584 w 935"/>
              <a:gd name="T45" fmla="*/ 350 h 935"/>
              <a:gd name="T46" fmla="*/ 584 w 935"/>
              <a:gd name="T47" fmla="*/ 584 h 935"/>
              <a:gd name="T48" fmla="*/ 349 w 935"/>
              <a:gd name="T49" fmla="*/ 584 h 935"/>
              <a:gd name="T50" fmla="*/ 0 w 935"/>
              <a:gd name="T51" fmla="*/ 584 h 935"/>
              <a:gd name="T52" fmla="*/ 0 w 935"/>
              <a:gd name="T53" fmla="*/ 350 h 935"/>
              <a:gd name="T54" fmla="*/ 235 w 935"/>
              <a:gd name="T55" fmla="*/ 350 h 935"/>
              <a:gd name="T56" fmla="*/ 235 w 935"/>
              <a:gd name="T57" fmla="*/ 584 h 935"/>
              <a:gd name="T58" fmla="*/ 0 w 935"/>
              <a:gd name="T59" fmla="*/ 584 h 935"/>
              <a:gd name="T60" fmla="*/ 0 w 935"/>
              <a:gd name="T61" fmla="*/ 934 h 935"/>
              <a:gd name="T62" fmla="*/ 0 w 935"/>
              <a:gd name="T63" fmla="*/ 699 h 935"/>
              <a:gd name="T64" fmla="*/ 235 w 935"/>
              <a:gd name="T65" fmla="*/ 699 h 935"/>
              <a:gd name="T66" fmla="*/ 235 w 935"/>
              <a:gd name="T67" fmla="*/ 934 h 935"/>
              <a:gd name="T68" fmla="*/ 0 w 935"/>
              <a:gd name="T69" fmla="*/ 934 h 935"/>
              <a:gd name="T70" fmla="*/ 349 w 935"/>
              <a:gd name="T71" fmla="*/ 934 h 935"/>
              <a:gd name="T72" fmla="*/ 349 w 935"/>
              <a:gd name="T73" fmla="*/ 699 h 935"/>
              <a:gd name="T74" fmla="*/ 584 w 935"/>
              <a:gd name="T75" fmla="*/ 699 h 935"/>
              <a:gd name="T76" fmla="*/ 584 w 935"/>
              <a:gd name="T77" fmla="*/ 934 h 935"/>
              <a:gd name="T78" fmla="*/ 349 w 935"/>
              <a:gd name="T79" fmla="*/ 934 h 935"/>
              <a:gd name="T80" fmla="*/ 0 w 935"/>
              <a:gd name="T81" fmla="*/ 235 h 935"/>
              <a:gd name="T82" fmla="*/ 0 w 935"/>
              <a:gd name="T83" fmla="*/ 0 h 935"/>
              <a:gd name="T84" fmla="*/ 235 w 935"/>
              <a:gd name="T85" fmla="*/ 0 h 935"/>
              <a:gd name="T86" fmla="*/ 235 w 935"/>
              <a:gd name="T87" fmla="*/ 235 h 935"/>
              <a:gd name="T88" fmla="*/ 0 w 935"/>
              <a:gd name="T8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5" h="935">
                <a:moveTo>
                  <a:pt x="699" y="934"/>
                </a:moveTo>
                <a:lnTo>
                  <a:pt x="699" y="699"/>
                </a:lnTo>
                <a:lnTo>
                  <a:pt x="934" y="699"/>
                </a:lnTo>
                <a:lnTo>
                  <a:pt x="934" y="934"/>
                </a:lnTo>
                <a:lnTo>
                  <a:pt x="699" y="934"/>
                </a:lnTo>
                <a:close/>
                <a:moveTo>
                  <a:pt x="699" y="584"/>
                </a:moveTo>
                <a:lnTo>
                  <a:pt x="699" y="350"/>
                </a:lnTo>
                <a:lnTo>
                  <a:pt x="934" y="350"/>
                </a:lnTo>
                <a:lnTo>
                  <a:pt x="934" y="584"/>
                </a:lnTo>
                <a:lnTo>
                  <a:pt x="699" y="584"/>
                </a:lnTo>
                <a:close/>
                <a:moveTo>
                  <a:pt x="349" y="235"/>
                </a:moveTo>
                <a:lnTo>
                  <a:pt x="349" y="0"/>
                </a:lnTo>
                <a:lnTo>
                  <a:pt x="584" y="0"/>
                </a:lnTo>
                <a:lnTo>
                  <a:pt x="584" y="235"/>
                </a:lnTo>
                <a:lnTo>
                  <a:pt x="349" y="235"/>
                </a:lnTo>
                <a:close/>
                <a:moveTo>
                  <a:pt x="699" y="0"/>
                </a:moveTo>
                <a:lnTo>
                  <a:pt x="934" y="0"/>
                </a:lnTo>
                <a:lnTo>
                  <a:pt x="934" y="235"/>
                </a:lnTo>
                <a:lnTo>
                  <a:pt x="699" y="235"/>
                </a:lnTo>
                <a:lnTo>
                  <a:pt x="699" y="0"/>
                </a:lnTo>
                <a:close/>
                <a:moveTo>
                  <a:pt x="349" y="584"/>
                </a:moveTo>
                <a:lnTo>
                  <a:pt x="349" y="350"/>
                </a:lnTo>
                <a:lnTo>
                  <a:pt x="584" y="350"/>
                </a:lnTo>
                <a:lnTo>
                  <a:pt x="584" y="584"/>
                </a:lnTo>
                <a:lnTo>
                  <a:pt x="349" y="584"/>
                </a:lnTo>
                <a:close/>
                <a:moveTo>
                  <a:pt x="0" y="584"/>
                </a:moveTo>
                <a:lnTo>
                  <a:pt x="0" y="350"/>
                </a:lnTo>
                <a:lnTo>
                  <a:pt x="235" y="350"/>
                </a:lnTo>
                <a:lnTo>
                  <a:pt x="235" y="584"/>
                </a:lnTo>
                <a:lnTo>
                  <a:pt x="0" y="584"/>
                </a:lnTo>
                <a:close/>
                <a:moveTo>
                  <a:pt x="0" y="934"/>
                </a:moveTo>
                <a:lnTo>
                  <a:pt x="0" y="699"/>
                </a:lnTo>
                <a:lnTo>
                  <a:pt x="235" y="699"/>
                </a:lnTo>
                <a:lnTo>
                  <a:pt x="235" y="934"/>
                </a:lnTo>
                <a:lnTo>
                  <a:pt x="0" y="934"/>
                </a:lnTo>
                <a:close/>
                <a:moveTo>
                  <a:pt x="349" y="934"/>
                </a:moveTo>
                <a:lnTo>
                  <a:pt x="349" y="699"/>
                </a:lnTo>
                <a:lnTo>
                  <a:pt x="584" y="699"/>
                </a:lnTo>
                <a:lnTo>
                  <a:pt x="584" y="934"/>
                </a:lnTo>
                <a:lnTo>
                  <a:pt x="349" y="934"/>
                </a:lnTo>
                <a:close/>
                <a:moveTo>
                  <a:pt x="0" y="235"/>
                </a:moveTo>
                <a:lnTo>
                  <a:pt x="0" y="0"/>
                </a:lnTo>
                <a:lnTo>
                  <a:pt x="235" y="0"/>
                </a:lnTo>
                <a:lnTo>
                  <a:pt x="235" y="235"/>
                </a:lnTo>
                <a:lnTo>
                  <a:pt x="0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4277518" y="3216274"/>
            <a:ext cx="419100" cy="419100"/>
          </a:xfrm>
          <a:custGeom>
            <a:avLst/>
            <a:gdLst>
              <a:gd name="T0" fmla="*/ 639 w 1165"/>
              <a:gd name="T1" fmla="*/ 756 h 1164"/>
              <a:gd name="T2" fmla="*/ 639 w 1165"/>
              <a:gd name="T3" fmla="*/ 638 h 1164"/>
              <a:gd name="T4" fmla="*/ 524 w 1165"/>
              <a:gd name="T5" fmla="*/ 638 h 1164"/>
              <a:gd name="T6" fmla="*/ 524 w 1165"/>
              <a:gd name="T7" fmla="*/ 756 h 1164"/>
              <a:gd name="T8" fmla="*/ 639 w 1165"/>
              <a:gd name="T9" fmla="*/ 756 h 1164"/>
              <a:gd name="T10" fmla="*/ 639 w 1165"/>
              <a:gd name="T11" fmla="*/ 524 h 1164"/>
              <a:gd name="T12" fmla="*/ 639 w 1165"/>
              <a:gd name="T13" fmla="*/ 174 h 1164"/>
              <a:gd name="T14" fmla="*/ 524 w 1165"/>
              <a:gd name="T15" fmla="*/ 174 h 1164"/>
              <a:gd name="T16" fmla="*/ 524 w 1165"/>
              <a:gd name="T17" fmla="*/ 524 h 1164"/>
              <a:gd name="T18" fmla="*/ 639 w 1165"/>
              <a:gd name="T19" fmla="*/ 524 h 1164"/>
              <a:gd name="T20" fmla="*/ 1164 w 1165"/>
              <a:gd name="T21" fmla="*/ 114 h 1164"/>
              <a:gd name="T22" fmla="*/ 1164 w 1165"/>
              <a:gd name="T23" fmla="*/ 813 h 1164"/>
              <a:gd name="T24" fmla="*/ 1049 w 1165"/>
              <a:gd name="T25" fmla="*/ 930 h 1164"/>
              <a:gd name="T26" fmla="*/ 232 w 1165"/>
              <a:gd name="T27" fmla="*/ 930 h 1164"/>
              <a:gd name="T28" fmla="*/ 0 w 1165"/>
              <a:gd name="T29" fmla="*/ 1163 h 1164"/>
              <a:gd name="T30" fmla="*/ 0 w 1165"/>
              <a:gd name="T31" fmla="*/ 114 h 1164"/>
              <a:gd name="T32" fmla="*/ 114 w 1165"/>
              <a:gd name="T33" fmla="*/ 0 h 1164"/>
              <a:gd name="T34" fmla="*/ 1049 w 1165"/>
              <a:gd name="T35" fmla="*/ 0 h 1164"/>
              <a:gd name="T36" fmla="*/ 1049 w 1165"/>
              <a:gd name="T37" fmla="*/ 0 h 1164"/>
              <a:gd name="T38" fmla="*/ 1164 w 1165"/>
              <a:gd name="T39" fmla="*/ 114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4">
                <a:moveTo>
                  <a:pt x="639" y="756"/>
                </a:moveTo>
                <a:lnTo>
                  <a:pt x="639" y="638"/>
                </a:lnTo>
                <a:lnTo>
                  <a:pt x="524" y="638"/>
                </a:lnTo>
                <a:lnTo>
                  <a:pt x="524" y="756"/>
                </a:lnTo>
                <a:lnTo>
                  <a:pt x="639" y="756"/>
                </a:lnTo>
                <a:close/>
                <a:moveTo>
                  <a:pt x="639" y="524"/>
                </a:moveTo>
                <a:lnTo>
                  <a:pt x="639" y="174"/>
                </a:lnTo>
                <a:lnTo>
                  <a:pt x="524" y="174"/>
                </a:lnTo>
                <a:lnTo>
                  <a:pt x="524" y="524"/>
                </a:lnTo>
                <a:lnTo>
                  <a:pt x="639" y="524"/>
                </a:lnTo>
                <a:close/>
                <a:moveTo>
                  <a:pt x="1164" y="114"/>
                </a:moveTo>
                <a:lnTo>
                  <a:pt x="1164" y="813"/>
                </a:lnTo>
                <a:cubicBezTo>
                  <a:pt x="1164" y="876"/>
                  <a:pt x="1112" y="930"/>
                  <a:pt x="1049" y="930"/>
                </a:cubicBezTo>
                <a:lnTo>
                  <a:pt x="232" y="930"/>
                </a:lnTo>
                <a:lnTo>
                  <a:pt x="0" y="1163"/>
                </a:lnTo>
                <a:lnTo>
                  <a:pt x="0" y="114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lnTo>
                  <a:pt x="1049" y="0"/>
                </a:lnTo>
                <a:cubicBezTo>
                  <a:pt x="1112" y="0"/>
                  <a:pt x="1164" y="52"/>
                  <a:pt x="1164" y="11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5349081" y="3173414"/>
            <a:ext cx="419100" cy="504825"/>
          </a:xfrm>
          <a:custGeom>
            <a:avLst/>
            <a:gdLst>
              <a:gd name="T0" fmla="*/ 757 w 1166"/>
              <a:gd name="T1" fmla="*/ 295 h 1402"/>
              <a:gd name="T2" fmla="*/ 757 w 1166"/>
              <a:gd name="T3" fmla="*/ 235 h 1402"/>
              <a:gd name="T4" fmla="*/ 700 w 1166"/>
              <a:gd name="T5" fmla="*/ 235 h 1402"/>
              <a:gd name="T6" fmla="*/ 700 w 1166"/>
              <a:gd name="T7" fmla="*/ 295 h 1402"/>
              <a:gd name="T8" fmla="*/ 757 w 1166"/>
              <a:gd name="T9" fmla="*/ 295 h 1402"/>
              <a:gd name="T10" fmla="*/ 465 w 1166"/>
              <a:gd name="T11" fmla="*/ 295 h 1402"/>
              <a:gd name="T12" fmla="*/ 465 w 1166"/>
              <a:gd name="T13" fmla="*/ 235 h 1402"/>
              <a:gd name="T14" fmla="*/ 408 w 1166"/>
              <a:gd name="T15" fmla="*/ 235 h 1402"/>
              <a:gd name="T16" fmla="*/ 408 w 1166"/>
              <a:gd name="T17" fmla="*/ 295 h 1402"/>
              <a:gd name="T18" fmla="*/ 465 w 1166"/>
              <a:gd name="T19" fmla="*/ 295 h 1402"/>
              <a:gd name="T20" fmla="*/ 788 w 1166"/>
              <a:gd name="T21" fmla="*/ 129 h 1402"/>
              <a:gd name="T22" fmla="*/ 932 w 1166"/>
              <a:gd name="T23" fmla="*/ 410 h 1402"/>
              <a:gd name="T24" fmla="*/ 233 w 1166"/>
              <a:gd name="T25" fmla="*/ 410 h 1402"/>
              <a:gd name="T26" fmla="*/ 375 w 1166"/>
              <a:gd name="T27" fmla="*/ 129 h 1402"/>
              <a:gd name="T28" fmla="*/ 298 w 1166"/>
              <a:gd name="T29" fmla="*/ 52 h 1402"/>
              <a:gd name="T30" fmla="*/ 298 w 1166"/>
              <a:gd name="T31" fmla="*/ 11 h 1402"/>
              <a:gd name="T32" fmla="*/ 339 w 1166"/>
              <a:gd name="T33" fmla="*/ 11 h 1402"/>
              <a:gd name="T34" fmla="*/ 427 w 1166"/>
              <a:gd name="T35" fmla="*/ 99 h 1402"/>
              <a:gd name="T36" fmla="*/ 583 w 1166"/>
              <a:gd name="T37" fmla="*/ 60 h 1402"/>
              <a:gd name="T38" fmla="*/ 736 w 1166"/>
              <a:gd name="T39" fmla="*/ 99 h 1402"/>
              <a:gd name="T40" fmla="*/ 823 w 1166"/>
              <a:gd name="T41" fmla="*/ 11 h 1402"/>
              <a:gd name="T42" fmla="*/ 864 w 1166"/>
              <a:gd name="T43" fmla="*/ 11 h 1402"/>
              <a:gd name="T44" fmla="*/ 864 w 1166"/>
              <a:gd name="T45" fmla="*/ 52 h 1402"/>
              <a:gd name="T46" fmla="*/ 788 w 1166"/>
              <a:gd name="T47" fmla="*/ 129 h 1402"/>
              <a:gd name="T48" fmla="*/ 1077 w 1166"/>
              <a:gd name="T49" fmla="*/ 470 h 1402"/>
              <a:gd name="T50" fmla="*/ 1165 w 1166"/>
              <a:gd name="T51" fmla="*/ 558 h 1402"/>
              <a:gd name="T52" fmla="*/ 1165 w 1166"/>
              <a:gd name="T53" fmla="*/ 964 h 1402"/>
              <a:gd name="T54" fmla="*/ 1077 w 1166"/>
              <a:gd name="T55" fmla="*/ 1051 h 1402"/>
              <a:gd name="T56" fmla="*/ 990 w 1166"/>
              <a:gd name="T57" fmla="*/ 964 h 1402"/>
              <a:gd name="T58" fmla="*/ 990 w 1166"/>
              <a:gd name="T59" fmla="*/ 558 h 1402"/>
              <a:gd name="T60" fmla="*/ 1077 w 1166"/>
              <a:gd name="T61" fmla="*/ 470 h 1402"/>
              <a:gd name="T62" fmla="*/ 88 w 1166"/>
              <a:gd name="T63" fmla="*/ 470 h 1402"/>
              <a:gd name="T64" fmla="*/ 175 w 1166"/>
              <a:gd name="T65" fmla="*/ 558 h 1402"/>
              <a:gd name="T66" fmla="*/ 175 w 1166"/>
              <a:gd name="T67" fmla="*/ 964 h 1402"/>
              <a:gd name="T68" fmla="*/ 88 w 1166"/>
              <a:gd name="T69" fmla="*/ 1051 h 1402"/>
              <a:gd name="T70" fmla="*/ 0 w 1166"/>
              <a:gd name="T71" fmla="*/ 964 h 1402"/>
              <a:gd name="T72" fmla="*/ 0 w 1166"/>
              <a:gd name="T73" fmla="*/ 558 h 1402"/>
              <a:gd name="T74" fmla="*/ 88 w 1166"/>
              <a:gd name="T75" fmla="*/ 470 h 1402"/>
              <a:gd name="T76" fmla="*/ 233 w 1166"/>
              <a:gd name="T77" fmla="*/ 1051 h 1402"/>
              <a:gd name="T78" fmla="*/ 233 w 1166"/>
              <a:gd name="T79" fmla="*/ 470 h 1402"/>
              <a:gd name="T80" fmla="*/ 932 w 1166"/>
              <a:gd name="T81" fmla="*/ 470 h 1402"/>
              <a:gd name="T82" fmla="*/ 932 w 1166"/>
              <a:gd name="T83" fmla="*/ 1051 h 1402"/>
              <a:gd name="T84" fmla="*/ 875 w 1166"/>
              <a:gd name="T85" fmla="*/ 1109 h 1402"/>
              <a:gd name="T86" fmla="*/ 815 w 1166"/>
              <a:gd name="T87" fmla="*/ 1109 h 1402"/>
              <a:gd name="T88" fmla="*/ 815 w 1166"/>
              <a:gd name="T89" fmla="*/ 1314 h 1402"/>
              <a:gd name="T90" fmla="*/ 727 w 1166"/>
              <a:gd name="T91" fmla="*/ 1401 h 1402"/>
              <a:gd name="T92" fmla="*/ 640 w 1166"/>
              <a:gd name="T93" fmla="*/ 1314 h 1402"/>
              <a:gd name="T94" fmla="*/ 640 w 1166"/>
              <a:gd name="T95" fmla="*/ 1109 h 1402"/>
              <a:gd name="T96" fmla="*/ 525 w 1166"/>
              <a:gd name="T97" fmla="*/ 1109 h 1402"/>
              <a:gd name="T98" fmla="*/ 525 w 1166"/>
              <a:gd name="T99" fmla="*/ 1314 h 1402"/>
              <a:gd name="T100" fmla="*/ 438 w 1166"/>
              <a:gd name="T101" fmla="*/ 1401 h 1402"/>
              <a:gd name="T102" fmla="*/ 350 w 1166"/>
              <a:gd name="T103" fmla="*/ 1314 h 1402"/>
              <a:gd name="T104" fmla="*/ 350 w 1166"/>
              <a:gd name="T105" fmla="*/ 1109 h 1402"/>
              <a:gd name="T106" fmla="*/ 290 w 1166"/>
              <a:gd name="T107" fmla="*/ 1109 h 1402"/>
              <a:gd name="T108" fmla="*/ 233 w 1166"/>
              <a:gd name="T109" fmla="*/ 1051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6" h="1402">
                <a:moveTo>
                  <a:pt x="757" y="295"/>
                </a:moveTo>
                <a:lnTo>
                  <a:pt x="757" y="235"/>
                </a:lnTo>
                <a:lnTo>
                  <a:pt x="700" y="235"/>
                </a:lnTo>
                <a:lnTo>
                  <a:pt x="700" y="295"/>
                </a:lnTo>
                <a:lnTo>
                  <a:pt x="757" y="295"/>
                </a:lnTo>
                <a:close/>
                <a:moveTo>
                  <a:pt x="465" y="295"/>
                </a:moveTo>
                <a:lnTo>
                  <a:pt x="465" y="235"/>
                </a:lnTo>
                <a:lnTo>
                  <a:pt x="408" y="235"/>
                </a:lnTo>
                <a:lnTo>
                  <a:pt x="408" y="295"/>
                </a:lnTo>
                <a:lnTo>
                  <a:pt x="465" y="295"/>
                </a:lnTo>
                <a:close/>
                <a:moveTo>
                  <a:pt x="788" y="129"/>
                </a:moveTo>
                <a:cubicBezTo>
                  <a:pt x="875" y="192"/>
                  <a:pt x="932" y="295"/>
                  <a:pt x="932" y="410"/>
                </a:cubicBezTo>
                <a:lnTo>
                  <a:pt x="233" y="410"/>
                </a:lnTo>
                <a:cubicBezTo>
                  <a:pt x="233" y="295"/>
                  <a:pt x="287" y="192"/>
                  <a:pt x="375" y="129"/>
                </a:cubicBezTo>
                <a:lnTo>
                  <a:pt x="298" y="52"/>
                </a:lnTo>
                <a:cubicBezTo>
                  <a:pt x="287" y="41"/>
                  <a:pt x="287" y="22"/>
                  <a:pt x="298" y="11"/>
                </a:cubicBezTo>
                <a:cubicBezTo>
                  <a:pt x="309" y="0"/>
                  <a:pt x="328" y="0"/>
                  <a:pt x="339" y="11"/>
                </a:cubicBezTo>
                <a:lnTo>
                  <a:pt x="427" y="99"/>
                </a:lnTo>
                <a:cubicBezTo>
                  <a:pt x="473" y="74"/>
                  <a:pt x="528" y="60"/>
                  <a:pt x="583" y="60"/>
                </a:cubicBezTo>
                <a:cubicBezTo>
                  <a:pt x="637" y="60"/>
                  <a:pt x="689" y="74"/>
                  <a:pt x="736" y="99"/>
                </a:cubicBezTo>
                <a:lnTo>
                  <a:pt x="823" y="11"/>
                </a:lnTo>
                <a:cubicBezTo>
                  <a:pt x="834" y="0"/>
                  <a:pt x="853" y="0"/>
                  <a:pt x="864" y="11"/>
                </a:cubicBezTo>
                <a:cubicBezTo>
                  <a:pt x="875" y="22"/>
                  <a:pt x="875" y="41"/>
                  <a:pt x="864" y="52"/>
                </a:cubicBezTo>
                <a:lnTo>
                  <a:pt x="788" y="129"/>
                </a:lnTo>
                <a:close/>
                <a:moveTo>
                  <a:pt x="1077" y="470"/>
                </a:moveTo>
                <a:cubicBezTo>
                  <a:pt x="1126" y="470"/>
                  <a:pt x="1165" y="509"/>
                  <a:pt x="1165" y="558"/>
                </a:cubicBezTo>
                <a:lnTo>
                  <a:pt x="1165" y="964"/>
                </a:lnTo>
                <a:cubicBezTo>
                  <a:pt x="1165" y="1013"/>
                  <a:pt x="1126" y="1051"/>
                  <a:pt x="1077" y="1051"/>
                </a:cubicBezTo>
                <a:cubicBezTo>
                  <a:pt x="1028" y="1051"/>
                  <a:pt x="990" y="1013"/>
                  <a:pt x="990" y="964"/>
                </a:cubicBezTo>
                <a:lnTo>
                  <a:pt x="990" y="558"/>
                </a:lnTo>
                <a:cubicBezTo>
                  <a:pt x="990" y="509"/>
                  <a:pt x="1028" y="470"/>
                  <a:pt x="1077" y="470"/>
                </a:cubicBezTo>
                <a:close/>
                <a:moveTo>
                  <a:pt x="88" y="470"/>
                </a:moveTo>
                <a:cubicBezTo>
                  <a:pt x="137" y="470"/>
                  <a:pt x="175" y="509"/>
                  <a:pt x="175" y="558"/>
                </a:cubicBezTo>
                <a:lnTo>
                  <a:pt x="175" y="964"/>
                </a:lnTo>
                <a:cubicBezTo>
                  <a:pt x="175" y="1013"/>
                  <a:pt x="137" y="1051"/>
                  <a:pt x="88" y="1051"/>
                </a:cubicBezTo>
                <a:cubicBezTo>
                  <a:pt x="39" y="1051"/>
                  <a:pt x="0" y="1013"/>
                  <a:pt x="0" y="964"/>
                </a:cubicBezTo>
                <a:lnTo>
                  <a:pt x="0" y="558"/>
                </a:lnTo>
                <a:cubicBezTo>
                  <a:pt x="0" y="509"/>
                  <a:pt x="39" y="470"/>
                  <a:pt x="88" y="470"/>
                </a:cubicBezTo>
                <a:close/>
                <a:moveTo>
                  <a:pt x="233" y="1051"/>
                </a:moveTo>
                <a:lnTo>
                  <a:pt x="233" y="470"/>
                </a:lnTo>
                <a:lnTo>
                  <a:pt x="932" y="470"/>
                </a:lnTo>
                <a:lnTo>
                  <a:pt x="932" y="1051"/>
                </a:lnTo>
                <a:cubicBezTo>
                  <a:pt x="932" y="1084"/>
                  <a:pt x="908" y="1109"/>
                  <a:pt x="875" y="1109"/>
                </a:cubicBezTo>
                <a:lnTo>
                  <a:pt x="815" y="1109"/>
                </a:lnTo>
                <a:lnTo>
                  <a:pt x="815" y="1314"/>
                </a:lnTo>
                <a:cubicBezTo>
                  <a:pt x="815" y="1363"/>
                  <a:pt x="776" y="1401"/>
                  <a:pt x="727" y="1401"/>
                </a:cubicBezTo>
                <a:cubicBezTo>
                  <a:pt x="677" y="1401"/>
                  <a:pt x="640" y="1363"/>
                  <a:pt x="640" y="1314"/>
                </a:cubicBezTo>
                <a:lnTo>
                  <a:pt x="640" y="1109"/>
                </a:lnTo>
                <a:lnTo>
                  <a:pt x="525" y="1109"/>
                </a:lnTo>
                <a:lnTo>
                  <a:pt x="525" y="1314"/>
                </a:lnTo>
                <a:cubicBezTo>
                  <a:pt x="525" y="1363"/>
                  <a:pt x="487" y="1401"/>
                  <a:pt x="438" y="1401"/>
                </a:cubicBezTo>
                <a:cubicBezTo>
                  <a:pt x="389" y="1401"/>
                  <a:pt x="350" y="1363"/>
                  <a:pt x="350" y="1314"/>
                </a:cubicBezTo>
                <a:lnTo>
                  <a:pt x="350" y="1109"/>
                </a:lnTo>
                <a:lnTo>
                  <a:pt x="290" y="1109"/>
                </a:lnTo>
                <a:cubicBezTo>
                  <a:pt x="257" y="1109"/>
                  <a:pt x="233" y="1084"/>
                  <a:pt x="233" y="10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6463506" y="3259138"/>
            <a:ext cx="336550" cy="334962"/>
          </a:xfrm>
          <a:custGeom>
            <a:avLst/>
            <a:gdLst>
              <a:gd name="T0" fmla="*/ 692 w 933"/>
              <a:gd name="T1" fmla="*/ 690 h 932"/>
              <a:gd name="T2" fmla="*/ 692 w 933"/>
              <a:gd name="T3" fmla="*/ 240 h 932"/>
              <a:gd name="T4" fmla="*/ 241 w 933"/>
              <a:gd name="T5" fmla="*/ 240 h 932"/>
              <a:gd name="T6" fmla="*/ 241 w 933"/>
              <a:gd name="T7" fmla="*/ 690 h 932"/>
              <a:gd name="T8" fmla="*/ 692 w 933"/>
              <a:gd name="T9" fmla="*/ 690 h 932"/>
              <a:gd name="T10" fmla="*/ 755 w 933"/>
              <a:gd name="T11" fmla="*/ 177 h 932"/>
              <a:gd name="T12" fmla="*/ 755 w 933"/>
              <a:gd name="T13" fmla="*/ 753 h 932"/>
              <a:gd name="T14" fmla="*/ 178 w 933"/>
              <a:gd name="T15" fmla="*/ 753 h 932"/>
              <a:gd name="T16" fmla="*/ 178 w 933"/>
              <a:gd name="T17" fmla="*/ 177 h 932"/>
              <a:gd name="T18" fmla="*/ 755 w 933"/>
              <a:gd name="T19" fmla="*/ 177 h 932"/>
              <a:gd name="T20" fmla="*/ 0 w 933"/>
              <a:gd name="T21" fmla="*/ 232 h 932"/>
              <a:gd name="T22" fmla="*/ 0 w 933"/>
              <a:gd name="T23" fmla="*/ 0 h 932"/>
              <a:gd name="T24" fmla="*/ 233 w 933"/>
              <a:gd name="T25" fmla="*/ 0 h 932"/>
              <a:gd name="T26" fmla="*/ 0 w 933"/>
              <a:gd name="T27" fmla="*/ 232 h 932"/>
              <a:gd name="T28" fmla="*/ 233 w 933"/>
              <a:gd name="T29" fmla="*/ 931 h 932"/>
              <a:gd name="T30" fmla="*/ 0 w 933"/>
              <a:gd name="T31" fmla="*/ 931 h 932"/>
              <a:gd name="T32" fmla="*/ 0 w 933"/>
              <a:gd name="T33" fmla="*/ 698 h 932"/>
              <a:gd name="T34" fmla="*/ 233 w 933"/>
              <a:gd name="T35" fmla="*/ 931 h 932"/>
              <a:gd name="T36" fmla="*/ 932 w 933"/>
              <a:gd name="T37" fmla="*/ 698 h 932"/>
              <a:gd name="T38" fmla="*/ 932 w 933"/>
              <a:gd name="T39" fmla="*/ 931 h 932"/>
              <a:gd name="T40" fmla="*/ 700 w 933"/>
              <a:gd name="T41" fmla="*/ 931 h 932"/>
              <a:gd name="T42" fmla="*/ 932 w 933"/>
              <a:gd name="T43" fmla="*/ 698 h 932"/>
              <a:gd name="T44" fmla="*/ 700 w 933"/>
              <a:gd name="T45" fmla="*/ 0 h 932"/>
              <a:gd name="T46" fmla="*/ 932 w 933"/>
              <a:gd name="T47" fmla="*/ 0 h 932"/>
              <a:gd name="T48" fmla="*/ 932 w 933"/>
              <a:gd name="T49" fmla="*/ 232 h 932"/>
              <a:gd name="T50" fmla="*/ 700 w 933"/>
              <a:gd name="T51" fmla="*/ 0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3" h="932">
                <a:moveTo>
                  <a:pt x="692" y="690"/>
                </a:moveTo>
                <a:cubicBezTo>
                  <a:pt x="815" y="567"/>
                  <a:pt x="815" y="363"/>
                  <a:pt x="692" y="240"/>
                </a:cubicBezTo>
                <a:cubicBezTo>
                  <a:pt x="569" y="117"/>
                  <a:pt x="364" y="117"/>
                  <a:pt x="241" y="240"/>
                </a:cubicBezTo>
                <a:cubicBezTo>
                  <a:pt x="118" y="363"/>
                  <a:pt x="118" y="567"/>
                  <a:pt x="241" y="690"/>
                </a:cubicBezTo>
                <a:cubicBezTo>
                  <a:pt x="364" y="813"/>
                  <a:pt x="569" y="813"/>
                  <a:pt x="692" y="690"/>
                </a:cubicBezTo>
                <a:close/>
                <a:moveTo>
                  <a:pt x="755" y="177"/>
                </a:moveTo>
                <a:cubicBezTo>
                  <a:pt x="913" y="336"/>
                  <a:pt x="914" y="595"/>
                  <a:pt x="755" y="753"/>
                </a:cubicBezTo>
                <a:cubicBezTo>
                  <a:pt x="597" y="912"/>
                  <a:pt x="337" y="912"/>
                  <a:pt x="178" y="753"/>
                </a:cubicBezTo>
                <a:cubicBezTo>
                  <a:pt x="20" y="595"/>
                  <a:pt x="20" y="335"/>
                  <a:pt x="178" y="177"/>
                </a:cubicBezTo>
                <a:cubicBezTo>
                  <a:pt x="337" y="18"/>
                  <a:pt x="596" y="19"/>
                  <a:pt x="755" y="177"/>
                </a:cubicBezTo>
                <a:close/>
                <a:moveTo>
                  <a:pt x="0" y="232"/>
                </a:moveTo>
                <a:lnTo>
                  <a:pt x="0" y="0"/>
                </a:lnTo>
                <a:lnTo>
                  <a:pt x="233" y="0"/>
                </a:lnTo>
                <a:lnTo>
                  <a:pt x="0" y="232"/>
                </a:lnTo>
                <a:close/>
                <a:moveTo>
                  <a:pt x="233" y="931"/>
                </a:moveTo>
                <a:lnTo>
                  <a:pt x="0" y="931"/>
                </a:lnTo>
                <a:lnTo>
                  <a:pt x="0" y="698"/>
                </a:lnTo>
                <a:lnTo>
                  <a:pt x="233" y="931"/>
                </a:lnTo>
                <a:close/>
                <a:moveTo>
                  <a:pt x="932" y="698"/>
                </a:moveTo>
                <a:lnTo>
                  <a:pt x="932" y="931"/>
                </a:lnTo>
                <a:lnTo>
                  <a:pt x="700" y="931"/>
                </a:lnTo>
                <a:lnTo>
                  <a:pt x="932" y="698"/>
                </a:lnTo>
                <a:close/>
                <a:moveTo>
                  <a:pt x="700" y="0"/>
                </a:moveTo>
                <a:lnTo>
                  <a:pt x="932" y="0"/>
                </a:lnTo>
                <a:lnTo>
                  <a:pt x="932" y="232"/>
                </a:lnTo>
                <a:lnTo>
                  <a:pt x="70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7452518" y="3313113"/>
            <a:ext cx="503238" cy="227012"/>
          </a:xfrm>
          <a:custGeom>
            <a:avLst/>
            <a:gdLst>
              <a:gd name="T0" fmla="*/ 1085 w 1400"/>
              <a:gd name="T1" fmla="*/ 0 h 629"/>
              <a:gd name="T2" fmla="*/ 1399 w 1400"/>
              <a:gd name="T3" fmla="*/ 315 h 629"/>
              <a:gd name="T4" fmla="*/ 1085 w 1400"/>
              <a:gd name="T5" fmla="*/ 628 h 629"/>
              <a:gd name="T6" fmla="*/ 860 w 1400"/>
              <a:gd name="T7" fmla="*/ 535 h 629"/>
              <a:gd name="T8" fmla="*/ 787 w 1400"/>
              <a:gd name="T9" fmla="*/ 469 h 629"/>
              <a:gd name="T10" fmla="*/ 874 w 1400"/>
              <a:gd name="T11" fmla="*/ 393 h 629"/>
              <a:gd name="T12" fmla="*/ 942 w 1400"/>
              <a:gd name="T13" fmla="*/ 450 h 629"/>
              <a:gd name="T14" fmla="*/ 1085 w 1400"/>
              <a:gd name="T15" fmla="*/ 510 h 629"/>
              <a:gd name="T16" fmla="*/ 1281 w 1400"/>
              <a:gd name="T17" fmla="*/ 315 h 629"/>
              <a:gd name="T18" fmla="*/ 1085 w 1400"/>
              <a:gd name="T19" fmla="*/ 118 h 629"/>
              <a:gd name="T20" fmla="*/ 945 w 1400"/>
              <a:gd name="T21" fmla="*/ 175 h 629"/>
              <a:gd name="T22" fmla="*/ 699 w 1400"/>
              <a:gd name="T23" fmla="*/ 393 h 629"/>
              <a:gd name="T24" fmla="*/ 535 w 1400"/>
              <a:gd name="T25" fmla="*/ 538 h 629"/>
              <a:gd name="T26" fmla="*/ 314 w 1400"/>
              <a:gd name="T27" fmla="*/ 628 h 629"/>
              <a:gd name="T28" fmla="*/ 0 w 1400"/>
              <a:gd name="T29" fmla="*/ 315 h 629"/>
              <a:gd name="T30" fmla="*/ 314 w 1400"/>
              <a:gd name="T31" fmla="*/ 0 h 629"/>
              <a:gd name="T32" fmla="*/ 538 w 1400"/>
              <a:gd name="T33" fmla="*/ 93 h 629"/>
              <a:gd name="T34" fmla="*/ 612 w 1400"/>
              <a:gd name="T35" fmla="*/ 159 h 629"/>
              <a:gd name="T36" fmla="*/ 522 w 1400"/>
              <a:gd name="T37" fmla="*/ 235 h 629"/>
              <a:gd name="T38" fmla="*/ 456 w 1400"/>
              <a:gd name="T39" fmla="*/ 178 h 629"/>
              <a:gd name="T40" fmla="*/ 314 w 1400"/>
              <a:gd name="T41" fmla="*/ 118 h 629"/>
              <a:gd name="T42" fmla="*/ 117 w 1400"/>
              <a:gd name="T43" fmla="*/ 315 h 629"/>
              <a:gd name="T44" fmla="*/ 314 w 1400"/>
              <a:gd name="T45" fmla="*/ 510 h 629"/>
              <a:gd name="T46" fmla="*/ 453 w 1400"/>
              <a:gd name="T47" fmla="*/ 453 h 629"/>
              <a:gd name="T48" fmla="*/ 699 w 1400"/>
              <a:gd name="T49" fmla="*/ 235 h 629"/>
              <a:gd name="T50" fmla="*/ 863 w 1400"/>
              <a:gd name="T51" fmla="*/ 91 h 629"/>
              <a:gd name="T52" fmla="*/ 1085 w 1400"/>
              <a:gd name="T53" fmla="*/ 0 h 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0" h="629">
                <a:moveTo>
                  <a:pt x="1085" y="0"/>
                </a:moveTo>
                <a:cubicBezTo>
                  <a:pt x="1259" y="0"/>
                  <a:pt x="1399" y="142"/>
                  <a:pt x="1399" y="315"/>
                </a:cubicBezTo>
                <a:cubicBezTo>
                  <a:pt x="1399" y="487"/>
                  <a:pt x="1259" y="628"/>
                  <a:pt x="1085" y="628"/>
                </a:cubicBezTo>
                <a:cubicBezTo>
                  <a:pt x="1000" y="628"/>
                  <a:pt x="921" y="595"/>
                  <a:pt x="860" y="535"/>
                </a:cubicBezTo>
                <a:lnTo>
                  <a:pt x="787" y="469"/>
                </a:lnTo>
                <a:lnTo>
                  <a:pt x="874" y="393"/>
                </a:lnTo>
                <a:lnTo>
                  <a:pt x="942" y="450"/>
                </a:lnTo>
                <a:cubicBezTo>
                  <a:pt x="983" y="491"/>
                  <a:pt x="1033" y="510"/>
                  <a:pt x="1085" y="510"/>
                </a:cubicBezTo>
                <a:cubicBezTo>
                  <a:pt x="1194" y="510"/>
                  <a:pt x="1281" y="424"/>
                  <a:pt x="1281" y="315"/>
                </a:cubicBezTo>
                <a:cubicBezTo>
                  <a:pt x="1281" y="205"/>
                  <a:pt x="1194" y="118"/>
                  <a:pt x="1085" y="118"/>
                </a:cubicBezTo>
                <a:cubicBezTo>
                  <a:pt x="1033" y="118"/>
                  <a:pt x="983" y="137"/>
                  <a:pt x="945" y="175"/>
                </a:cubicBezTo>
                <a:cubicBezTo>
                  <a:pt x="863" y="248"/>
                  <a:pt x="780" y="320"/>
                  <a:pt x="699" y="393"/>
                </a:cubicBezTo>
                <a:lnTo>
                  <a:pt x="535" y="538"/>
                </a:lnTo>
                <a:cubicBezTo>
                  <a:pt x="478" y="595"/>
                  <a:pt x="399" y="628"/>
                  <a:pt x="314" y="628"/>
                </a:cubicBezTo>
                <a:cubicBezTo>
                  <a:pt x="139" y="628"/>
                  <a:pt x="0" y="487"/>
                  <a:pt x="0" y="315"/>
                </a:cubicBezTo>
                <a:cubicBezTo>
                  <a:pt x="0" y="142"/>
                  <a:pt x="139" y="0"/>
                  <a:pt x="314" y="0"/>
                </a:cubicBezTo>
                <a:cubicBezTo>
                  <a:pt x="399" y="0"/>
                  <a:pt x="478" y="33"/>
                  <a:pt x="538" y="93"/>
                </a:cubicBezTo>
                <a:lnTo>
                  <a:pt x="612" y="159"/>
                </a:lnTo>
                <a:lnTo>
                  <a:pt x="522" y="235"/>
                </a:lnTo>
                <a:lnTo>
                  <a:pt x="456" y="178"/>
                </a:lnTo>
                <a:cubicBezTo>
                  <a:pt x="415" y="137"/>
                  <a:pt x="366" y="118"/>
                  <a:pt x="314" y="118"/>
                </a:cubicBezTo>
                <a:cubicBezTo>
                  <a:pt x="205" y="118"/>
                  <a:pt x="117" y="205"/>
                  <a:pt x="117" y="315"/>
                </a:cubicBezTo>
                <a:cubicBezTo>
                  <a:pt x="117" y="424"/>
                  <a:pt x="205" y="510"/>
                  <a:pt x="314" y="510"/>
                </a:cubicBezTo>
                <a:cubicBezTo>
                  <a:pt x="366" y="510"/>
                  <a:pt x="415" y="491"/>
                  <a:pt x="453" y="453"/>
                </a:cubicBezTo>
                <a:cubicBezTo>
                  <a:pt x="536" y="380"/>
                  <a:pt x="618" y="310"/>
                  <a:pt x="699" y="235"/>
                </a:cubicBezTo>
                <a:lnTo>
                  <a:pt x="863" y="91"/>
                </a:lnTo>
                <a:cubicBezTo>
                  <a:pt x="921" y="33"/>
                  <a:pt x="1000" y="0"/>
                  <a:pt x="1085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8566943" y="3216274"/>
            <a:ext cx="419100" cy="419100"/>
          </a:xfrm>
          <a:custGeom>
            <a:avLst/>
            <a:gdLst>
              <a:gd name="T0" fmla="*/ 582 w 1165"/>
              <a:gd name="T1" fmla="*/ 524 h 1164"/>
              <a:gd name="T2" fmla="*/ 639 w 1165"/>
              <a:gd name="T3" fmla="*/ 582 h 1164"/>
              <a:gd name="T4" fmla="*/ 582 w 1165"/>
              <a:gd name="T5" fmla="*/ 638 h 1164"/>
              <a:gd name="T6" fmla="*/ 525 w 1165"/>
              <a:gd name="T7" fmla="*/ 582 h 1164"/>
              <a:gd name="T8" fmla="*/ 582 w 1165"/>
              <a:gd name="T9" fmla="*/ 524 h 1164"/>
              <a:gd name="T10" fmla="*/ 582 w 1165"/>
              <a:gd name="T11" fmla="*/ 843 h 1164"/>
              <a:gd name="T12" fmla="*/ 844 w 1165"/>
              <a:gd name="T13" fmla="*/ 582 h 1164"/>
              <a:gd name="T14" fmla="*/ 582 w 1165"/>
              <a:gd name="T15" fmla="*/ 319 h 1164"/>
              <a:gd name="T16" fmla="*/ 320 w 1165"/>
              <a:gd name="T17" fmla="*/ 582 h 1164"/>
              <a:gd name="T18" fmla="*/ 582 w 1165"/>
              <a:gd name="T19" fmla="*/ 843 h 1164"/>
              <a:gd name="T20" fmla="*/ 582 w 1165"/>
              <a:gd name="T21" fmla="*/ 0 h 1164"/>
              <a:gd name="T22" fmla="*/ 1164 w 1165"/>
              <a:gd name="T23" fmla="*/ 582 h 1164"/>
              <a:gd name="T24" fmla="*/ 582 w 1165"/>
              <a:gd name="T25" fmla="*/ 1163 h 1164"/>
              <a:gd name="T26" fmla="*/ 0 w 1165"/>
              <a:gd name="T27" fmla="*/ 582 h 1164"/>
              <a:gd name="T28" fmla="*/ 582 w 1165"/>
              <a:gd name="T29" fmla="*/ 0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4">
                <a:moveTo>
                  <a:pt x="582" y="524"/>
                </a:moveTo>
                <a:cubicBezTo>
                  <a:pt x="615" y="524"/>
                  <a:pt x="639" y="549"/>
                  <a:pt x="639" y="582"/>
                </a:cubicBezTo>
                <a:cubicBezTo>
                  <a:pt x="639" y="614"/>
                  <a:pt x="615" y="638"/>
                  <a:pt x="582" y="638"/>
                </a:cubicBezTo>
                <a:cubicBezTo>
                  <a:pt x="549" y="638"/>
                  <a:pt x="525" y="614"/>
                  <a:pt x="525" y="582"/>
                </a:cubicBezTo>
                <a:cubicBezTo>
                  <a:pt x="525" y="549"/>
                  <a:pt x="549" y="524"/>
                  <a:pt x="582" y="524"/>
                </a:cubicBezTo>
                <a:close/>
                <a:moveTo>
                  <a:pt x="582" y="843"/>
                </a:moveTo>
                <a:cubicBezTo>
                  <a:pt x="727" y="843"/>
                  <a:pt x="844" y="726"/>
                  <a:pt x="844" y="582"/>
                </a:cubicBezTo>
                <a:cubicBezTo>
                  <a:pt x="844" y="437"/>
                  <a:pt x="727" y="319"/>
                  <a:pt x="582" y="319"/>
                </a:cubicBezTo>
                <a:cubicBezTo>
                  <a:pt x="437" y="319"/>
                  <a:pt x="320" y="437"/>
                  <a:pt x="320" y="582"/>
                </a:cubicBezTo>
                <a:cubicBezTo>
                  <a:pt x="320" y="726"/>
                  <a:pt x="437" y="843"/>
                  <a:pt x="582" y="843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3"/>
                  <a:pt x="582" y="1163"/>
                </a:cubicBezTo>
                <a:cubicBezTo>
                  <a:pt x="260" y="1163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711656" y="3214689"/>
            <a:ext cx="419100" cy="422275"/>
          </a:xfrm>
          <a:custGeom>
            <a:avLst/>
            <a:gdLst>
              <a:gd name="T0" fmla="*/ 582 w 1165"/>
              <a:gd name="T1" fmla="*/ 1057 h 1173"/>
              <a:gd name="T2" fmla="*/ 989 w 1165"/>
              <a:gd name="T3" fmla="*/ 647 h 1173"/>
              <a:gd name="T4" fmla="*/ 582 w 1165"/>
              <a:gd name="T5" fmla="*/ 241 h 1173"/>
              <a:gd name="T6" fmla="*/ 174 w 1165"/>
              <a:gd name="T7" fmla="*/ 647 h 1173"/>
              <a:gd name="T8" fmla="*/ 582 w 1165"/>
              <a:gd name="T9" fmla="*/ 1057 h 1173"/>
              <a:gd name="T10" fmla="*/ 582 w 1165"/>
              <a:gd name="T11" fmla="*/ 123 h 1173"/>
              <a:gd name="T12" fmla="*/ 1106 w 1165"/>
              <a:gd name="T13" fmla="*/ 647 h 1173"/>
              <a:gd name="T14" fmla="*/ 582 w 1165"/>
              <a:gd name="T15" fmla="*/ 1172 h 1173"/>
              <a:gd name="T16" fmla="*/ 57 w 1165"/>
              <a:gd name="T17" fmla="*/ 647 h 1173"/>
              <a:gd name="T18" fmla="*/ 582 w 1165"/>
              <a:gd name="T19" fmla="*/ 123 h 1173"/>
              <a:gd name="T20" fmla="*/ 612 w 1165"/>
              <a:gd name="T21" fmla="*/ 358 h 1173"/>
              <a:gd name="T22" fmla="*/ 612 w 1165"/>
              <a:gd name="T23" fmla="*/ 664 h 1173"/>
              <a:gd name="T24" fmla="*/ 844 w 1165"/>
              <a:gd name="T25" fmla="*/ 800 h 1173"/>
              <a:gd name="T26" fmla="*/ 800 w 1165"/>
              <a:gd name="T27" fmla="*/ 871 h 1173"/>
              <a:gd name="T28" fmla="*/ 524 w 1165"/>
              <a:gd name="T29" fmla="*/ 707 h 1173"/>
              <a:gd name="T30" fmla="*/ 524 w 1165"/>
              <a:gd name="T31" fmla="*/ 358 h 1173"/>
              <a:gd name="T32" fmla="*/ 612 w 1165"/>
              <a:gd name="T33" fmla="*/ 358 h 1173"/>
              <a:gd name="T34" fmla="*/ 341 w 1165"/>
              <a:gd name="T35" fmla="*/ 88 h 1173"/>
              <a:gd name="T36" fmla="*/ 73 w 1165"/>
              <a:gd name="T37" fmla="*/ 312 h 1173"/>
              <a:gd name="T38" fmla="*/ 0 w 1165"/>
              <a:gd name="T39" fmla="*/ 225 h 1173"/>
              <a:gd name="T40" fmla="*/ 267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582" y="1057"/>
                </a:moveTo>
                <a:cubicBezTo>
                  <a:pt x="808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6" y="241"/>
                  <a:pt x="174" y="421"/>
                  <a:pt x="174" y="647"/>
                </a:cubicBezTo>
                <a:cubicBezTo>
                  <a:pt x="174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6" y="358"/>
                  <a:pt x="1106" y="647"/>
                </a:cubicBezTo>
                <a:cubicBezTo>
                  <a:pt x="1106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612" y="358"/>
                </a:moveTo>
                <a:lnTo>
                  <a:pt x="612" y="664"/>
                </a:lnTo>
                <a:lnTo>
                  <a:pt x="844" y="800"/>
                </a:lnTo>
                <a:lnTo>
                  <a:pt x="800" y="871"/>
                </a:lnTo>
                <a:lnTo>
                  <a:pt x="524" y="707"/>
                </a:lnTo>
                <a:lnTo>
                  <a:pt x="524" y="358"/>
                </a:lnTo>
                <a:lnTo>
                  <a:pt x="612" y="358"/>
                </a:lnTo>
                <a:close/>
                <a:moveTo>
                  <a:pt x="341" y="88"/>
                </a:moveTo>
                <a:lnTo>
                  <a:pt x="73" y="312"/>
                </a:lnTo>
                <a:lnTo>
                  <a:pt x="0" y="225"/>
                </a:lnTo>
                <a:lnTo>
                  <a:pt x="267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9638506" y="3214689"/>
            <a:ext cx="419100" cy="422275"/>
          </a:xfrm>
          <a:custGeom>
            <a:avLst/>
            <a:gdLst>
              <a:gd name="T0" fmla="*/ 497 w 1165"/>
              <a:gd name="T1" fmla="*/ 737 h 1173"/>
              <a:gd name="T2" fmla="*/ 784 w 1165"/>
              <a:gd name="T3" fmla="*/ 449 h 1173"/>
              <a:gd name="T4" fmla="*/ 847 w 1165"/>
              <a:gd name="T5" fmla="*/ 512 h 1173"/>
              <a:gd name="T6" fmla="*/ 497 w 1165"/>
              <a:gd name="T7" fmla="*/ 860 h 1173"/>
              <a:gd name="T8" fmla="*/ 311 w 1165"/>
              <a:gd name="T9" fmla="*/ 674 h 1173"/>
              <a:gd name="T10" fmla="*/ 371 w 1165"/>
              <a:gd name="T11" fmla="*/ 614 h 1173"/>
              <a:gd name="T12" fmla="*/ 497 w 1165"/>
              <a:gd name="T13" fmla="*/ 737 h 1173"/>
              <a:gd name="T14" fmla="*/ 582 w 1165"/>
              <a:gd name="T15" fmla="*/ 1057 h 1173"/>
              <a:gd name="T16" fmla="*/ 989 w 1165"/>
              <a:gd name="T17" fmla="*/ 647 h 1173"/>
              <a:gd name="T18" fmla="*/ 582 w 1165"/>
              <a:gd name="T19" fmla="*/ 241 h 1173"/>
              <a:gd name="T20" fmla="*/ 175 w 1165"/>
              <a:gd name="T21" fmla="*/ 647 h 1173"/>
              <a:gd name="T22" fmla="*/ 582 w 1165"/>
              <a:gd name="T23" fmla="*/ 1057 h 1173"/>
              <a:gd name="T24" fmla="*/ 582 w 1165"/>
              <a:gd name="T25" fmla="*/ 123 h 1173"/>
              <a:gd name="T26" fmla="*/ 1107 w 1165"/>
              <a:gd name="T27" fmla="*/ 647 h 1173"/>
              <a:gd name="T28" fmla="*/ 582 w 1165"/>
              <a:gd name="T29" fmla="*/ 1172 h 1173"/>
              <a:gd name="T30" fmla="*/ 57 w 1165"/>
              <a:gd name="T31" fmla="*/ 647 h 1173"/>
              <a:gd name="T32" fmla="*/ 582 w 1165"/>
              <a:gd name="T33" fmla="*/ 123 h 1173"/>
              <a:gd name="T34" fmla="*/ 341 w 1165"/>
              <a:gd name="T35" fmla="*/ 88 h 1173"/>
              <a:gd name="T36" fmla="*/ 74 w 1165"/>
              <a:gd name="T37" fmla="*/ 312 h 1173"/>
              <a:gd name="T38" fmla="*/ 0 w 1165"/>
              <a:gd name="T39" fmla="*/ 225 h 1173"/>
              <a:gd name="T40" fmla="*/ 268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497" y="737"/>
                </a:moveTo>
                <a:lnTo>
                  <a:pt x="784" y="449"/>
                </a:lnTo>
                <a:lnTo>
                  <a:pt x="847" y="512"/>
                </a:lnTo>
                <a:lnTo>
                  <a:pt x="497" y="860"/>
                </a:lnTo>
                <a:lnTo>
                  <a:pt x="311" y="674"/>
                </a:lnTo>
                <a:lnTo>
                  <a:pt x="371" y="614"/>
                </a:lnTo>
                <a:lnTo>
                  <a:pt x="497" y="737"/>
                </a:lnTo>
                <a:close/>
                <a:moveTo>
                  <a:pt x="582" y="1057"/>
                </a:moveTo>
                <a:cubicBezTo>
                  <a:pt x="809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5" y="241"/>
                  <a:pt x="175" y="421"/>
                  <a:pt x="175" y="647"/>
                </a:cubicBezTo>
                <a:cubicBezTo>
                  <a:pt x="175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7" y="358"/>
                  <a:pt x="1107" y="647"/>
                </a:cubicBezTo>
                <a:cubicBezTo>
                  <a:pt x="1107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341" y="88"/>
                </a:moveTo>
                <a:lnTo>
                  <a:pt x="74" y="312"/>
                </a:lnTo>
                <a:lnTo>
                  <a:pt x="0" y="225"/>
                </a:lnTo>
                <a:lnTo>
                  <a:pt x="268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1056481" y="4125912"/>
            <a:ext cx="336550" cy="336550"/>
          </a:xfrm>
          <a:custGeom>
            <a:avLst/>
            <a:gdLst>
              <a:gd name="T0" fmla="*/ 935 w 936"/>
              <a:gd name="T1" fmla="*/ 410 h 936"/>
              <a:gd name="T2" fmla="*/ 935 w 936"/>
              <a:gd name="T3" fmla="*/ 525 h 936"/>
              <a:gd name="T4" fmla="*/ 224 w 936"/>
              <a:gd name="T5" fmla="*/ 525 h 936"/>
              <a:gd name="T6" fmla="*/ 550 w 936"/>
              <a:gd name="T7" fmla="*/ 853 h 936"/>
              <a:gd name="T8" fmla="*/ 468 w 936"/>
              <a:gd name="T9" fmla="*/ 935 h 936"/>
              <a:gd name="T10" fmla="*/ 0 w 936"/>
              <a:gd name="T11" fmla="*/ 467 h 936"/>
              <a:gd name="T12" fmla="*/ 468 w 936"/>
              <a:gd name="T13" fmla="*/ 0 h 936"/>
              <a:gd name="T14" fmla="*/ 550 w 936"/>
              <a:gd name="T15" fmla="*/ 82 h 936"/>
              <a:gd name="T16" fmla="*/ 224 w 936"/>
              <a:gd name="T17" fmla="*/ 410 h 936"/>
              <a:gd name="T18" fmla="*/ 935 w 936"/>
              <a:gd name="T19" fmla="*/ 41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10"/>
                </a:moveTo>
                <a:lnTo>
                  <a:pt x="935" y="525"/>
                </a:lnTo>
                <a:lnTo>
                  <a:pt x="224" y="525"/>
                </a:lnTo>
                <a:lnTo>
                  <a:pt x="550" y="853"/>
                </a:lnTo>
                <a:lnTo>
                  <a:pt x="468" y="935"/>
                </a:lnTo>
                <a:lnTo>
                  <a:pt x="0" y="467"/>
                </a:lnTo>
                <a:lnTo>
                  <a:pt x="468" y="0"/>
                </a:lnTo>
                <a:lnTo>
                  <a:pt x="550" y="82"/>
                </a:lnTo>
                <a:lnTo>
                  <a:pt x="224" y="410"/>
                </a:lnTo>
                <a:lnTo>
                  <a:pt x="935" y="41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2116933" y="4084638"/>
            <a:ext cx="377825" cy="420687"/>
          </a:xfrm>
          <a:custGeom>
            <a:avLst/>
            <a:gdLst>
              <a:gd name="T0" fmla="*/ 875 w 1051"/>
              <a:gd name="T1" fmla="*/ 1049 h 1168"/>
              <a:gd name="T2" fmla="*/ 875 w 1051"/>
              <a:gd name="T3" fmla="*/ 967 h 1168"/>
              <a:gd name="T4" fmla="*/ 525 w 1051"/>
              <a:gd name="T5" fmla="*/ 787 h 1168"/>
              <a:gd name="T6" fmla="*/ 175 w 1051"/>
              <a:gd name="T7" fmla="*/ 967 h 1168"/>
              <a:gd name="T8" fmla="*/ 175 w 1051"/>
              <a:gd name="T9" fmla="*/ 1049 h 1168"/>
              <a:gd name="T10" fmla="*/ 875 w 1051"/>
              <a:gd name="T11" fmla="*/ 1049 h 1168"/>
              <a:gd name="T12" fmla="*/ 525 w 1051"/>
              <a:gd name="T13" fmla="*/ 350 h 1168"/>
              <a:gd name="T14" fmla="*/ 350 w 1051"/>
              <a:gd name="T15" fmla="*/ 525 h 1168"/>
              <a:gd name="T16" fmla="*/ 525 w 1051"/>
              <a:gd name="T17" fmla="*/ 699 h 1168"/>
              <a:gd name="T18" fmla="*/ 700 w 1051"/>
              <a:gd name="T19" fmla="*/ 525 h 1168"/>
              <a:gd name="T20" fmla="*/ 525 w 1051"/>
              <a:gd name="T21" fmla="*/ 350 h 1168"/>
              <a:gd name="T22" fmla="*/ 525 w 1051"/>
              <a:gd name="T23" fmla="*/ 117 h 1168"/>
              <a:gd name="T24" fmla="*/ 468 w 1051"/>
              <a:gd name="T25" fmla="*/ 175 h 1168"/>
              <a:gd name="T26" fmla="*/ 525 w 1051"/>
              <a:gd name="T27" fmla="*/ 235 h 1168"/>
              <a:gd name="T28" fmla="*/ 583 w 1051"/>
              <a:gd name="T29" fmla="*/ 175 h 1168"/>
              <a:gd name="T30" fmla="*/ 525 w 1051"/>
              <a:gd name="T31" fmla="*/ 117 h 1168"/>
              <a:gd name="T32" fmla="*/ 1050 w 1051"/>
              <a:gd name="T33" fmla="*/ 235 h 1168"/>
              <a:gd name="T34" fmla="*/ 1050 w 1051"/>
              <a:gd name="T35" fmla="*/ 1049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49 h 1168"/>
              <a:gd name="T42" fmla="*/ 0 w 1051"/>
              <a:gd name="T43" fmla="*/ 235 h 1168"/>
              <a:gd name="T44" fmla="*/ 118 w 1051"/>
              <a:gd name="T45" fmla="*/ 117 h 1168"/>
              <a:gd name="T46" fmla="*/ 361 w 1051"/>
              <a:gd name="T47" fmla="*/ 117 h 1168"/>
              <a:gd name="T48" fmla="*/ 525 w 1051"/>
              <a:gd name="T49" fmla="*/ 0 h 1168"/>
              <a:gd name="T50" fmla="*/ 689 w 1051"/>
              <a:gd name="T51" fmla="*/ 117 h 1168"/>
              <a:gd name="T52" fmla="*/ 932 w 1051"/>
              <a:gd name="T53" fmla="*/ 117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875" y="1049"/>
                </a:moveTo>
                <a:lnTo>
                  <a:pt x="875" y="967"/>
                </a:lnTo>
                <a:cubicBezTo>
                  <a:pt x="875" y="850"/>
                  <a:pt x="642" y="787"/>
                  <a:pt x="525" y="787"/>
                </a:cubicBezTo>
                <a:cubicBezTo>
                  <a:pt x="407" y="787"/>
                  <a:pt x="175" y="850"/>
                  <a:pt x="175" y="967"/>
                </a:cubicBezTo>
                <a:lnTo>
                  <a:pt x="175" y="1049"/>
                </a:lnTo>
                <a:lnTo>
                  <a:pt x="875" y="1049"/>
                </a:lnTo>
                <a:close/>
                <a:moveTo>
                  <a:pt x="525" y="350"/>
                </a:moveTo>
                <a:cubicBezTo>
                  <a:pt x="429" y="350"/>
                  <a:pt x="350" y="430"/>
                  <a:pt x="350" y="525"/>
                </a:cubicBezTo>
                <a:cubicBezTo>
                  <a:pt x="350" y="621"/>
                  <a:pt x="429" y="699"/>
                  <a:pt x="525" y="699"/>
                </a:cubicBezTo>
                <a:cubicBezTo>
                  <a:pt x="621" y="699"/>
                  <a:pt x="700" y="621"/>
                  <a:pt x="700" y="525"/>
                </a:cubicBezTo>
                <a:cubicBezTo>
                  <a:pt x="700" y="430"/>
                  <a:pt x="621" y="350"/>
                  <a:pt x="525" y="350"/>
                </a:cubicBezTo>
                <a:close/>
                <a:moveTo>
                  <a:pt x="525" y="117"/>
                </a:moveTo>
                <a:cubicBezTo>
                  <a:pt x="492" y="117"/>
                  <a:pt x="468" y="142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3" y="208"/>
                  <a:pt x="583" y="175"/>
                </a:cubicBezTo>
                <a:cubicBezTo>
                  <a:pt x="583" y="142"/>
                  <a:pt x="558" y="117"/>
                  <a:pt x="525" y="117"/>
                </a:cubicBezTo>
                <a:close/>
                <a:moveTo>
                  <a:pt x="1050" y="235"/>
                </a:moveTo>
                <a:lnTo>
                  <a:pt x="1050" y="1049"/>
                </a:lnTo>
                <a:cubicBezTo>
                  <a:pt x="1050" y="1112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49"/>
                </a:cubicBezTo>
                <a:lnTo>
                  <a:pt x="0" y="235"/>
                </a:lnTo>
                <a:cubicBezTo>
                  <a:pt x="0" y="172"/>
                  <a:pt x="55" y="117"/>
                  <a:pt x="118" y="117"/>
                </a:cubicBezTo>
                <a:lnTo>
                  <a:pt x="361" y="117"/>
                </a:lnTo>
                <a:cubicBezTo>
                  <a:pt x="386" y="49"/>
                  <a:pt x="448" y="0"/>
                  <a:pt x="525" y="0"/>
                </a:cubicBezTo>
                <a:cubicBezTo>
                  <a:pt x="601" y="0"/>
                  <a:pt x="665" y="49"/>
                  <a:pt x="689" y="117"/>
                </a:cubicBez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3156743" y="4105275"/>
            <a:ext cx="463550" cy="377825"/>
          </a:xfrm>
          <a:custGeom>
            <a:avLst/>
            <a:gdLst>
              <a:gd name="T0" fmla="*/ 1167 w 1286"/>
              <a:gd name="T1" fmla="*/ 934 h 1050"/>
              <a:gd name="T2" fmla="*/ 1167 w 1286"/>
              <a:gd name="T3" fmla="*/ 114 h 1050"/>
              <a:gd name="T4" fmla="*/ 118 w 1286"/>
              <a:gd name="T5" fmla="*/ 114 h 1050"/>
              <a:gd name="T6" fmla="*/ 118 w 1286"/>
              <a:gd name="T7" fmla="*/ 934 h 1050"/>
              <a:gd name="T8" fmla="*/ 1167 w 1286"/>
              <a:gd name="T9" fmla="*/ 934 h 1050"/>
              <a:gd name="T10" fmla="*/ 1167 w 1286"/>
              <a:gd name="T11" fmla="*/ 0 h 1050"/>
              <a:gd name="T12" fmla="*/ 1285 w 1286"/>
              <a:gd name="T13" fmla="*/ 117 h 1050"/>
              <a:gd name="T14" fmla="*/ 1285 w 1286"/>
              <a:gd name="T15" fmla="*/ 931 h 1050"/>
              <a:gd name="T16" fmla="*/ 1167 w 1286"/>
              <a:gd name="T17" fmla="*/ 1049 h 1050"/>
              <a:gd name="T18" fmla="*/ 118 w 1286"/>
              <a:gd name="T19" fmla="*/ 1049 h 1050"/>
              <a:gd name="T20" fmla="*/ 0 w 1286"/>
              <a:gd name="T21" fmla="*/ 931 h 1050"/>
              <a:gd name="T22" fmla="*/ 0 w 1286"/>
              <a:gd name="T23" fmla="*/ 117 h 1050"/>
              <a:gd name="T24" fmla="*/ 118 w 1286"/>
              <a:gd name="T25" fmla="*/ 0 h 1050"/>
              <a:gd name="T26" fmla="*/ 1167 w 1286"/>
              <a:gd name="T27" fmla="*/ 0 h 1050"/>
              <a:gd name="T28" fmla="*/ 350 w 1286"/>
              <a:gd name="T29" fmla="*/ 349 h 1050"/>
              <a:gd name="T30" fmla="*/ 350 w 1286"/>
              <a:gd name="T31" fmla="*/ 524 h 1050"/>
              <a:gd name="T32" fmla="*/ 235 w 1286"/>
              <a:gd name="T33" fmla="*/ 524 h 1050"/>
              <a:gd name="T34" fmla="*/ 235 w 1286"/>
              <a:gd name="T35" fmla="*/ 232 h 1050"/>
              <a:gd name="T36" fmla="*/ 525 w 1286"/>
              <a:gd name="T37" fmla="*/ 232 h 1050"/>
              <a:gd name="T38" fmla="*/ 525 w 1286"/>
              <a:gd name="T39" fmla="*/ 349 h 1050"/>
              <a:gd name="T40" fmla="*/ 350 w 1286"/>
              <a:gd name="T41" fmla="*/ 349 h 1050"/>
              <a:gd name="T42" fmla="*/ 1050 w 1286"/>
              <a:gd name="T43" fmla="*/ 524 h 1050"/>
              <a:gd name="T44" fmla="*/ 1050 w 1286"/>
              <a:gd name="T45" fmla="*/ 817 h 1050"/>
              <a:gd name="T46" fmla="*/ 760 w 1286"/>
              <a:gd name="T47" fmla="*/ 817 h 1050"/>
              <a:gd name="T48" fmla="*/ 760 w 1286"/>
              <a:gd name="T49" fmla="*/ 699 h 1050"/>
              <a:gd name="T50" fmla="*/ 935 w 1286"/>
              <a:gd name="T51" fmla="*/ 699 h 1050"/>
              <a:gd name="T52" fmla="*/ 935 w 1286"/>
              <a:gd name="T53" fmla="*/ 524 h 1050"/>
              <a:gd name="T54" fmla="*/ 1050 w 1286"/>
              <a:gd name="T55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0">
                <a:moveTo>
                  <a:pt x="1167" y="934"/>
                </a:moveTo>
                <a:lnTo>
                  <a:pt x="1167" y="114"/>
                </a:lnTo>
                <a:lnTo>
                  <a:pt x="118" y="114"/>
                </a:lnTo>
                <a:lnTo>
                  <a:pt x="118" y="934"/>
                </a:lnTo>
                <a:lnTo>
                  <a:pt x="1167" y="934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1"/>
                </a:lnTo>
                <a:cubicBezTo>
                  <a:pt x="1285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350" y="349"/>
                </a:moveTo>
                <a:lnTo>
                  <a:pt x="350" y="524"/>
                </a:lnTo>
                <a:lnTo>
                  <a:pt x="235" y="524"/>
                </a:lnTo>
                <a:lnTo>
                  <a:pt x="235" y="232"/>
                </a:lnTo>
                <a:lnTo>
                  <a:pt x="525" y="232"/>
                </a:lnTo>
                <a:lnTo>
                  <a:pt x="525" y="349"/>
                </a:lnTo>
                <a:lnTo>
                  <a:pt x="350" y="349"/>
                </a:lnTo>
                <a:close/>
                <a:moveTo>
                  <a:pt x="1050" y="524"/>
                </a:moveTo>
                <a:lnTo>
                  <a:pt x="1050" y="817"/>
                </a:lnTo>
                <a:lnTo>
                  <a:pt x="760" y="817"/>
                </a:lnTo>
                <a:lnTo>
                  <a:pt x="760" y="699"/>
                </a:lnTo>
                <a:lnTo>
                  <a:pt x="935" y="699"/>
                </a:lnTo>
                <a:lnTo>
                  <a:pt x="935" y="524"/>
                </a:lnTo>
                <a:lnTo>
                  <a:pt x="1050" y="5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4260056" y="4189413"/>
            <a:ext cx="419100" cy="211137"/>
          </a:xfrm>
          <a:custGeom>
            <a:avLst/>
            <a:gdLst>
              <a:gd name="T0" fmla="*/ 495 w 1165"/>
              <a:gd name="T1" fmla="*/ 467 h 586"/>
              <a:gd name="T2" fmla="*/ 364 w 1165"/>
              <a:gd name="T3" fmla="*/ 292 h 586"/>
              <a:gd name="T4" fmla="*/ 262 w 1165"/>
              <a:gd name="T5" fmla="*/ 423 h 586"/>
              <a:gd name="T6" fmla="*/ 189 w 1165"/>
              <a:gd name="T7" fmla="*/ 336 h 586"/>
              <a:gd name="T8" fmla="*/ 88 w 1165"/>
              <a:gd name="T9" fmla="*/ 467 h 586"/>
              <a:gd name="T10" fmla="*/ 495 w 1165"/>
              <a:gd name="T11" fmla="*/ 467 h 586"/>
              <a:gd name="T12" fmla="*/ 582 w 1165"/>
              <a:gd name="T13" fmla="*/ 117 h 586"/>
              <a:gd name="T14" fmla="*/ 582 w 1165"/>
              <a:gd name="T15" fmla="*/ 467 h 586"/>
              <a:gd name="T16" fmla="*/ 465 w 1165"/>
              <a:gd name="T17" fmla="*/ 585 h 586"/>
              <a:gd name="T18" fmla="*/ 115 w 1165"/>
              <a:gd name="T19" fmla="*/ 585 h 586"/>
              <a:gd name="T20" fmla="*/ 0 w 1165"/>
              <a:gd name="T21" fmla="*/ 467 h 586"/>
              <a:gd name="T22" fmla="*/ 0 w 1165"/>
              <a:gd name="T23" fmla="*/ 117 h 586"/>
              <a:gd name="T24" fmla="*/ 115 w 1165"/>
              <a:gd name="T25" fmla="*/ 0 h 586"/>
              <a:gd name="T26" fmla="*/ 465 w 1165"/>
              <a:gd name="T27" fmla="*/ 0 h 586"/>
              <a:gd name="T28" fmla="*/ 582 w 1165"/>
              <a:gd name="T29" fmla="*/ 117 h 586"/>
              <a:gd name="T30" fmla="*/ 700 w 1165"/>
              <a:gd name="T31" fmla="*/ 585 h 586"/>
              <a:gd name="T32" fmla="*/ 700 w 1165"/>
              <a:gd name="T33" fmla="*/ 467 h 586"/>
              <a:gd name="T34" fmla="*/ 1164 w 1165"/>
              <a:gd name="T35" fmla="*/ 467 h 586"/>
              <a:gd name="T36" fmla="*/ 1164 w 1165"/>
              <a:gd name="T37" fmla="*/ 585 h 586"/>
              <a:gd name="T38" fmla="*/ 700 w 1165"/>
              <a:gd name="T39" fmla="*/ 585 h 586"/>
              <a:gd name="T40" fmla="*/ 1164 w 1165"/>
              <a:gd name="T41" fmla="*/ 0 h 586"/>
              <a:gd name="T42" fmla="*/ 1164 w 1165"/>
              <a:gd name="T43" fmla="*/ 117 h 586"/>
              <a:gd name="T44" fmla="*/ 700 w 1165"/>
              <a:gd name="T45" fmla="*/ 117 h 586"/>
              <a:gd name="T46" fmla="*/ 700 w 1165"/>
              <a:gd name="T47" fmla="*/ 0 h 586"/>
              <a:gd name="T48" fmla="*/ 1164 w 1165"/>
              <a:gd name="T49" fmla="*/ 0 h 586"/>
              <a:gd name="T50" fmla="*/ 1164 w 1165"/>
              <a:gd name="T51" fmla="*/ 350 h 586"/>
              <a:gd name="T52" fmla="*/ 700 w 1165"/>
              <a:gd name="T53" fmla="*/ 350 h 586"/>
              <a:gd name="T54" fmla="*/ 700 w 1165"/>
              <a:gd name="T55" fmla="*/ 235 h 586"/>
              <a:gd name="T56" fmla="*/ 1164 w 1165"/>
              <a:gd name="T57" fmla="*/ 235 h 586"/>
              <a:gd name="T58" fmla="*/ 1164 w 1165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586">
                <a:moveTo>
                  <a:pt x="495" y="467"/>
                </a:moveTo>
                <a:lnTo>
                  <a:pt x="364" y="292"/>
                </a:lnTo>
                <a:lnTo>
                  <a:pt x="262" y="423"/>
                </a:lnTo>
                <a:lnTo>
                  <a:pt x="189" y="336"/>
                </a:lnTo>
                <a:lnTo>
                  <a:pt x="88" y="467"/>
                </a:lnTo>
                <a:lnTo>
                  <a:pt x="495" y="467"/>
                </a:lnTo>
                <a:close/>
                <a:moveTo>
                  <a:pt x="582" y="117"/>
                </a:moveTo>
                <a:lnTo>
                  <a:pt x="582" y="467"/>
                </a:lnTo>
                <a:cubicBezTo>
                  <a:pt x="582" y="530"/>
                  <a:pt x="528" y="585"/>
                  <a:pt x="465" y="585"/>
                </a:cubicBezTo>
                <a:lnTo>
                  <a:pt x="115" y="585"/>
                </a:lnTo>
                <a:cubicBezTo>
                  <a:pt x="52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465" y="0"/>
                </a:lnTo>
                <a:cubicBezTo>
                  <a:pt x="528" y="0"/>
                  <a:pt x="582" y="55"/>
                  <a:pt x="582" y="117"/>
                </a:cubicBezTo>
                <a:close/>
                <a:moveTo>
                  <a:pt x="700" y="585"/>
                </a:moveTo>
                <a:lnTo>
                  <a:pt x="700" y="467"/>
                </a:lnTo>
                <a:lnTo>
                  <a:pt x="1164" y="467"/>
                </a:lnTo>
                <a:lnTo>
                  <a:pt x="1164" y="585"/>
                </a:lnTo>
                <a:lnTo>
                  <a:pt x="700" y="585"/>
                </a:lnTo>
                <a:close/>
                <a:moveTo>
                  <a:pt x="1164" y="0"/>
                </a:moveTo>
                <a:lnTo>
                  <a:pt x="1164" y="117"/>
                </a:lnTo>
                <a:lnTo>
                  <a:pt x="700" y="117"/>
                </a:lnTo>
                <a:lnTo>
                  <a:pt x="700" y="0"/>
                </a:lnTo>
                <a:lnTo>
                  <a:pt x="1164" y="0"/>
                </a:lnTo>
                <a:close/>
                <a:moveTo>
                  <a:pt x="1164" y="350"/>
                </a:moveTo>
                <a:lnTo>
                  <a:pt x="700" y="350"/>
                </a:lnTo>
                <a:lnTo>
                  <a:pt x="700" y="235"/>
                </a:lnTo>
                <a:lnTo>
                  <a:pt x="1164" y="235"/>
                </a:lnTo>
                <a:lnTo>
                  <a:pt x="1164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5384006" y="4125912"/>
            <a:ext cx="336550" cy="336550"/>
          </a:xfrm>
          <a:custGeom>
            <a:avLst/>
            <a:gdLst>
              <a:gd name="T0" fmla="*/ 0 w 936"/>
              <a:gd name="T1" fmla="*/ 467 h 936"/>
              <a:gd name="T2" fmla="*/ 468 w 936"/>
              <a:gd name="T3" fmla="*/ 0 h 936"/>
              <a:gd name="T4" fmla="*/ 935 w 936"/>
              <a:gd name="T5" fmla="*/ 467 h 936"/>
              <a:gd name="T6" fmla="*/ 850 w 936"/>
              <a:gd name="T7" fmla="*/ 549 h 936"/>
              <a:gd name="T8" fmla="*/ 525 w 936"/>
              <a:gd name="T9" fmla="*/ 224 h 936"/>
              <a:gd name="T10" fmla="*/ 525 w 936"/>
              <a:gd name="T11" fmla="*/ 935 h 936"/>
              <a:gd name="T12" fmla="*/ 410 w 936"/>
              <a:gd name="T13" fmla="*/ 935 h 936"/>
              <a:gd name="T14" fmla="*/ 410 w 936"/>
              <a:gd name="T15" fmla="*/ 224 h 936"/>
              <a:gd name="T16" fmla="*/ 82 w 936"/>
              <a:gd name="T17" fmla="*/ 549 h 936"/>
              <a:gd name="T18" fmla="*/ 0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0" y="467"/>
                </a:moveTo>
                <a:lnTo>
                  <a:pt x="468" y="0"/>
                </a:lnTo>
                <a:lnTo>
                  <a:pt x="935" y="467"/>
                </a:lnTo>
                <a:lnTo>
                  <a:pt x="850" y="549"/>
                </a:lnTo>
                <a:lnTo>
                  <a:pt x="525" y="224"/>
                </a:lnTo>
                <a:lnTo>
                  <a:pt x="525" y="935"/>
                </a:lnTo>
                <a:lnTo>
                  <a:pt x="410" y="935"/>
                </a:lnTo>
                <a:lnTo>
                  <a:pt x="410" y="224"/>
                </a:lnTo>
                <a:lnTo>
                  <a:pt x="82" y="549"/>
                </a:lnTo>
                <a:lnTo>
                  <a:pt x="0" y="46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6465093" y="4125912"/>
            <a:ext cx="336550" cy="336550"/>
          </a:xfrm>
          <a:custGeom>
            <a:avLst/>
            <a:gdLst>
              <a:gd name="T0" fmla="*/ 467 w 936"/>
              <a:gd name="T1" fmla="*/ 0 h 936"/>
              <a:gd name="T2" fmla="*/ 935 w 936"/>
              <a:gd name="T3" fmla="*/ 467 h 936"/>
              <a:gd name="T4" fmla="*/ 467 w 936"/>
              <a:gd name="T5" fmla="*/ 935 h 936"/>
              <a:gd name="T6" fmla="*/ 385 w 936"/>
              <a:gd name="T7" fmla="*/ 853 h 936"/>
              <a:gd name="T8" fmla="*/ 710 w 936"/>
              <a:gd name="T9" fmla="*/ 525 h 936"/>
              <a:gd name="T10" fmla="*/ 0 w 936"/>
              <a:gd name="T11" fmla="*/ 525 h 936"/>
              <a:gd name="T12" fmla="*/ 0 w 936"/>
              <a:gd name="T13" fmla="*/ 410 h 936"/>
              <a:gd name="T14" fmla="*/ 710 w 936"/>
              <a:gd name="T15" fmla="*/ 410 h 936"/>
              <a:gd name="T16" fmla="*/ 385 w 936"/>
              <a:gd name="T17" fmla="*/ 82 h 936"/>
              <a:gd name="T18" fmla="*/ 467 w 936"/>
              <a:gd name="T1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467" y="0"/>
                </a:moveTo>
                <a:lnTo>
                  <a:pt x="935" y="467"/>
                </a:lnTo>
                <a:lnTo>
                  <a:pt x="467" y="935"/>
                </a:lnTo>
                <a:lnTo>
                  <a:pt x="385" y="853"/>
                </a:lnTo>
                <a:lnTo>
                  <a:pt x="710" y="525"/>
                </a:lnTo>
                <a:lnTo>
                  <a:pt x="0" y="525"/>
                </a:lnTo>
                <a:lnTo>
                  <a:pt x="0" y="410"/>
                </a:lnTo>
                <a:lnTo>
                  <a:pt x="710" y="410"/>
                </a:lnTo>
                <a:lnTo>
                  <a:pt x="385" y="82"/>
                </a:lnTo>
                <a:lnTo>
                  <a:pt x="467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7611268" y="4241800"/>
            <a:ext cx="211138" cy="104775"/>
          </a:xfrm>
          <a:custGeom>
            <a:avLst/>
            <a:gdLst>
              <a:gd name="T0" fmla="*/ 0 w 586"/>
              <a:gd name="T1" fmla="*/ 292 h 293"/>
              <a:gd name="T2" fmla="*/ 293 w 586"/>
              <a:gd name="T3" fmla="*/ 0 h 293"/>
              <a:gd name="T4" fmla="*/ 585 w 586"/>
              <a:gd name="T5" fmla="*/ 292 h 293"/>
              <a:gd name="T6" fmla="*/ 0 w 586"/>
              <a:gd name="T7" fmla="*/ 29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292"/>
                </a:moveTo>
                <a:lnTo>
                  <a:pt x="293" y="0"/>
                </a:lnTo>
                <a:lnTo>
                  <a:pt x="585" y="292"/>
                </a:lnTo>
                <a:lnTo>
                  <a:pt x="0" y="29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8692358" y="4241800"/>
            <a:ext cx="211137" cy="104775"/>
          </a:xfrm>
          <a:custGeom>
            <a:avLst/>
            <a:gdLst>
              <a:gd name="T0" fmla="*/ 0 w 586"/>
              <a:gd name="T1" fmla="*/ 0 h 293"/>
              <a:gd name="T2" fmla="*/ 585 w 586"/>
              <a:gd name="T3" fmla="*/ 0 h 293"/>
              <a:gd name="T4" fmla="*/ 292 w 586"/>
              <a:gd name="T5" fmla="*/ 292 h 293"/>
              <a:gd name="T6" fmla="*/ 0 w 586"/>
              <a:gd name="T7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0"/>
                </a:moveTo>
                <a:lnTo>
                  <a:pt x="585" y="0"/>
                </a:lnTo>
                <a:lnTo>
                  <a:pt x="292" y="292"/>
                </a:lnTo>
                <a:lnTo>
                  <a:pt x="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9670256" y="4084637"/>
            <a:ext cx="419100" cy="419100"/>
          </a:xfrm>
          <a:custGeom>
            <a:avLst/>
            <a:gdLst>
              <a:gd name="T0" fmla="*/ 582 w 1165"/>
              <a:gd name="T1" fmla="*/ 700 h 1165"/>
              <a:gd name="T2" fmla="*/ 814 w 1165"/>
              <a:gd name="T3" fmla="*/ 465 h 1165"/>
              <a:gd name="T4" fmla="*/ 350 w 1165"/>
              <a:gd name="T5" fmla="*/ 465 h 1165"/>
              <a:gd name="T6" fmla="*/ 582 w 1165"/>
              <a:gd name="T7" fmla="*/ 700 h 1165"/>
              <a:gd name="T8" fmla="*/ 582 w 1165"/>
              <a:gd name="T9" fmla="*/ 0 h 1165"/>
              <a:gd name="T10" fmla="*/ 1164 w 1165"/>
              <a:gd name="T11" fmla="*/ 582 h 1165"/>
              <a:gd name="T12" fmla="*/ 582 w 1165"/>
              <a:gd name="T13" fmla="*/ 1164 h 1165"/>
              <a:gd name="T14" fmla="*/ 0 w 1165"/>
              <a:gd name="T15" fmla="*/ 582 h 1165"/>
              <a:gd name="T16" fmla="*/ 582 w 1165"/>
              <a:gd name="T1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582" y="700"/>
                </a:moveTo>
                <a:lnTo>
                  <a:pt x="814" y="465"/>
                </a:lnTo>
                <a:lnTo>
                  <a:pt x="350" y="465"/>
                </a:lnTo>
                <a:lnTo>
                  <a:pt x="582" y="700"/>
                </a:ln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10794206" y="4125912"/>
            <a:ext cx="336550" cy="336550"/>
          </a:xfrm>
          <a:custGeom>
            <a:avLst/>
            <a:gdLst>
              <a:gd name="T0" fmla="*/ 935 w 936"/>
              <a:gd name="T1" fmla="*/ 467 h 936"/>
              <a:gd name="T2" fmla="*/ 467 w 936"/>
              <a:gd name="T3" fmla="*/ 935 h 936"/>
              <a:gd name="T4" fmla="*/ 0 w 936"/>
              <a:gd name="T5" fmla="*/ 467 h 936"/>
              <a:gd name="T6" fmla="*/ 85 w 936"/>
              <a:gd name="T7" fmla="*/ 385 h 936"/>
              <a:gd name="T8" fmla="*/ 410 w 936"/>
              <a:gd name="T9" fmla="*/ 710 h 936"/>
              <a:gd name="T10" fmla="*/ 410 w 936"/>
              <a:gd name="T11" fmla="*/ 0 h 936"/>
              <a:gd name="T12" fmla="*/ 525 w 936"/>
              <a:gd name="T13" fmla="*/ 0 h 936"/>
              <a:gd name="T14" fmla="*/ 525 w 936"/>
              <a:gd name="T15" fmla="*/ 710 h 936"/>
              <a:gd name="T16" fmla="*/ 853 w 936"/>
              <a:gd name="T17" fmla="*/ 385 h 936"/>
              <a:gd name="T18" fmla="*/ 935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67"/>
                </a:moveTo>
                <a:lnTo>
                  <a:pt x="467" y="935"/>
                </a:lnTo>
                <a:lnTo>
                  <a:pt x="0" y="467"/>
                </a:lnTo>
                <a:lnTo>
                  <a:pt x="85" y="385"/>
                </a:lnTo>
                <a:lnTo>
                  <a:pt x="410" y="710"/>
                </a:lnTo>
                <a:lnTo>
                  <a:pt x="410" y="0"/>
                </a:lnTo>
                <a:lnTo>
                  <a:pt x="525" y="0"/>
                </a:lnTo>
                <a:lnTo>
                  <a:pt x="525" y="710"/>
                </a:lnTo>
                <a:lnTo>
                  <a:pt x="853" y="385"/>
                </a:lnTo>
                <a:lnTo>
                  <a:pt x="935" y="46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1056483" y="4951414"/>
            <a:ext cx="377825" cy="420687"/>
          </a:xfrm>
          <a:custGeom>
            <a:avLst/>
            <a:gdLst>
              <a:gd name="T0" fmla="*/ 525 w 1051"/>
              <a:gd name="T1" fmla="*/ 235 h 1168"/>
              <a:gd name="T2" fmla="*/ 582 w 1051"/>
              <a:gd name="T3" fmla="*/ 175 h 1168"/>
              <a:gd name="T4" fmla="*/ 525 w 1051"/>
              <a:gd name="T5" fmla="*/ 118 h 1168"/>
              <a:gd name="T6" fmla="*/ 468 w 1051"/>
              <a:gd name="T7" fmla="*/ 175 h 1168"/>
              <a:gd name="T8" fmla="*/ 525 w 1051"/>
              <a:gd name="T9" fmla="*/ 235 h 1168"/>
              <a:gd name="T10" fmla="*/ 582 w 1051"/>
              <a:gd name="T11" fmla="*/ 760 h 1168"/>
              <a:gd name="T12" fmla="*/ 582 w 1051"/>
              <a:gd name="T13" fmla="*/ 410 h 1168"/>
              <a:gd name="T14" fmla="*/ 468 w 1051"/>
              <a:gd name="T15" fmla="*/ 410 h 1168"/>
              <a:gd name="T16" fmla="*/ 468 w 1051"/>
              <a:gd name="T17" fmla="*/ 760 h 1168"/>
              <a:gd name="T18" fmla="*/ 582 w 1051"/>
              <a:gd name="T19" fmla="*/ 760 h 1168"/>
              <a:gd name="T20" fmla="*/ 582 w 1051"/>
              <a:gd name="T21" fmla="*/ 992 h 1168"/>
              <a:gd name="T22" fmla="*/ 582 w 1051"/>
              <a:gd name="T23" fmla="*/ 875 h 1168"/>
              <a:gd name="T24" fmla="*/ 468 w 1051"/>
              <a:gd name="T25" fmla="*/ 875 h 1168"/>
              <a:gd name="T26" fmla="*/ 468 w 1051"/>
              <a:gd name="T27" fmla="*/ 992 h 1168"/>
              <a:gd name="T28" fmla="*/ 582 w 1051"/>
              <a:gd name="T29" fmla="*/ 992 h 1168"/>
              <a:gd name="T30" fmla="*/ 932 w 1051"/>
              <a:gd name="T31" fmla="*/ 118 h 1168"/>
              <a:gd name="T32" fmla="*/ 1050 w 1051"/>
              <a:gd name="T33" fmla="*/ 235 h 1168"/>
              <a:gd name="T34" fmla="*/ 1050 w 1051"/>
              <a:gd name="T35" fmla="*/ 1050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50 h 1168"/>
              <a:gd name="T42" fmla="*/ 0 w 1051"/>
              <a:gd name="T43" fmla="*/ 235 h 1168"/>
              <a:gd name="T44" fmla="*/ 118 w 1051"/>
              <a:gd name="T45" fmla="*/ 118 h 1168"/>
              <a:gd name="T46" fmla="*/ 361 w 1051"/>
              <a:gd name="T47" fmla="*/ 118 h 1168"/>
              <a:gd name="T48" fmla="*/ 525 w 1051"/>
              <a:gd name="T49" fmla="*/ 0 h 1168"/>
              <a:gd name="T50" fmla="*/ 689 w 1051"/>
              <a:gd name="T51" fmla="*/ 118 h 1168"/>
              <a:gd name="T52" fmla="*/ 932 w 1051"/>
              <a:gd name="T53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525" y="235"/>
                </a:move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lose/>
                <a:moveTo>
                  <a:pt x="582" y="760"/>
                </a:moveTo>
                <a:lnTo>
                  <a:pt x="582" y="410"/>
                </a:lnTo>
                <a:lnTo>
                  <a:pt x="468" y="410"/>
                </a:lnTo>
                <a:lnTo>
                  <a:pt x="468" y="760"/>
                </a:lnTo>
                <a:lnTo>
                  <a:pt x="582" y="760"/>
                </a:lnTo>
                <a:close/>
                <a:moveTo>
                  <a:pt x="582" y="992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2"/>
                </a:lnTo>
                <a:lnTo>
                  <a:pt x="582" y="992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2186781" y="4973638"/>
            <a:ext cx="273050" cy="377825"/>
          </a:xfrm>
          <a:custGeom>
            <a:avLst/>
            <a:gdLst>
              <a:gd name="T0" fmla="*/ 350 w 758"/>
              <a:gd name="T1" fmla="*/ 0 h 1051"/>
              <a:gd name="T2" fmla="*/ 757 w 758"/>
              <a:gd name="T3" fmla="*/ 0 h 1051"/>
              <a:gd name="T4" fmla="*/ 757 w 758"/>
              <a:gd name="T5" fmla="*/ 175 h 1051"/>
              <a:gd name="T6" fmla="*/ 525 w 758"/>
              <a:gd name="T7" fmla="*/ 175 h 1051"/>
              <a:gd name="T8" fmla="*/ 525 w 758"/>
              <a:gd name="T9" fmla="*/ 817 h 1051"/>
              <a:gd name="T10" fmla="*/ 522 w 758"/>
              <a:gd name="T11" fmla="*/ 817 h 1051"/>
              <a:gd name="T12" fmla="*/ 263 w 758"/>
              <a:gd name="T13" fmla="*/ 1050 h 1051"/>
              <a:gd name="T14" fmla="*/ 0 w 758"/>
              <a:gd name="T15" fmla="*/ 787 h 1051"/>
              <a:gd name="T16" fmla="*/ 263 w 758"/>
              <a:gd name="T17" fmla="*/ 525 h 1051"/>
              <a:gd name="T18" fmla="*/ 350 w 758"/>
              <a:gd name="T19" fmla="*/ 541 h 1051"/>
              <a:gd name="T20" fmla="*/ 350 w 758"/>
              <a:gd name="T2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8" h="1051">
                <a:moveTo>
                  <a:pt x="350" y="0"/>
                </a:moveTo>
                <a:lnTo>
                  <a:pt x="757" y="0"/>
                </a:lnTo>
                <a:lnTo>
                  <a:pt x="757" y="175"/>
                </a:lnTo>
                <a:lnTo>
                  <a:pt x="525" y="175"/>
                </a:lnTo>
                <a:lnTo>
                  <a:pt x="525" y="817"/>
                </a:lnTo>
                <a:lnTo>
                  <a:pt x="522" y="817"/>
                </a:lnTo>
                <a:cubicBezTo>
                  <a:pt x="509" y="948"/>
                  <a:pt x="397" y="1050"/>
                  <a:pt x="263" y="1050"/>
                </a:cubicBezTo>
                <a:cubicBezTo>
                  <a:pt x="118" y="1050"/>
                  <a:pt x="0" y="932"/>
                  <a:pt x="0" y="787"/>
                </a:cubicBezTo>
                <a:cubicBezTo>
                  <a:pt x="0" y="642"/>
                  <a:pt x="118" y="525"/>
                  <a:pt x="263" y="525"/>
                </a:cubicBezTo>
                <a:cubicBezTo>
                  <a:pt x="293" y="525"/>
                  <a:pt x="323" y="530"/>
                  <a:pt x="350" y="541"/>
                </a:cubicBezTo>
                <a:lnTo>
                  <a:pt x="35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3190081" y="5046663"/>
            <a:ext cx="419100" cy="231775"/>
          </a:xfrm>
          <a:custGeom>
            <a:avLst/>
            <a:gdLst>
              <a:gd name="T0" fmla="*/ 0 w 1166"/>
              <a:gd name="T1" fmla="*/ 322 h 643"/>
              <a:gd name="T2" fmla="*/ 320 w 1166"/>
              <a:gd name="T3" fmla="*/ 0 h 643"/>
              <a:gd name="T4" fmla="*/ 932 w 1166"/>
              <a:gd name="T5" fmla="*/ 0 h 643"/>
              <a:gd name="T6" fmla="*/ 1165 w 1166"/>
              <a:gd name="T7" fmla="*/ 235 h 643"/>
              <a:gd name="T8" fmla="*/ 932 w 1166"/>
              <a:gd name="T9" fmla="*/ 467 h 643"/>
              <a:gd name="T10" fmla="*/ 438 w 1166"/>
              <a:gd name="T11" fmla="*/ 467 h 643"/>
              <a:gd name="T12" fmla="*/ 290 w 1166"/>
              <a:gd name="T13" fmla="*/ 322 h 643"/>
              <a:gd name="T14" fmla="*/ 438 w 1166"/>
              <a:gd name="T15" fmla="*/ 175 h 643"/>
              <a:gd name="T16" fmla="*/ 875 w 1166"/>
              <a:gd name="T17" fmla="*/ 175 h 643"/>
              <a:gd name="T18" fmla="*/ 875 w 1166"/>
              <a:gd name="T19" fmla="*/ 292 h 643"/>
              <a:gd name="T20" fmla="*/ 432 w 1166"/>
              <a:gd name="T21" fmla="*/ 292 h 643"/>
              <a:gd name="T22" fmla="*/ 432 w 1166"/>
              <a:gd name="T23" fmla="*/ 350 h 643"/>
              <a:gd name="T24" fmla="*/ 932 w 1166"/>
              <a:gd name="T25" fmla="*/ 350 h 643"/>
              <a:gd name="T26" fmla="*/ 1050 w 1166"/>
              <a:gd name="T27" fmla="*/ 235 h 643"/>
              <a:gd name="T28" fmla="*/ 932 w 1166"/>
              <a:gd name="T29" fmla="*/ 117 h 643"/>
              <a:gd name="T30" fmla="*/ 320 w 1166"/>
              <a:gd name="T31" fmla="*/ 117 h 643"/>
              <a:gd name="T32" fmla="*/ 115 w 1166"/>
              <a:gd name="T33" fmla="*/ 322 h 643"/>
              <a:gd name="T34" fmla="*/ 320 w 1166"/>
              <a:gd name="T35" fmla="*/ 524 h 643"/>
              <a:gd name="T36" fmla="*/ 875 w 1166"/>
              <a:gd name="T37" fmla="*/ 524 h 643"/>
              <a:gd name="T38" fmla="*/ 875 w 1166"/>
              <a:gd name="T39" fmla="*/ 642 h 643"/>
              <a:gd name="T40" fmla="*/ 320 w 1166"/>
              <a:gd name="T41" fmla="*/ 642 h 643"/>
              <a:gd name="T42" fmla="*/ 0 w 1166"/>
              <a:gd name="T43" fmla="*/ 32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643">
                <a:moveTo>
                  <a:pt x="0" y="322"/>
                </a:moveTo>
                <a:cubicBezTo>
                  <a:pt x="0" y="145"/>
                  <a:pt x="143" y="0"/>
                  <a:pt x="320" y="0"/>
                </a:cubicBezTo>
                <a:lnTo>
                  <a:pt x="932" y="0"/>
                </a:lnTo>
                <a:cubicBezTo>
                  <a:pt x="1061" y="0"/>
                  <a:pt x="1165" y="107"/>
                  <a:pt x="1165" y="235"/>
                </a:cubicBezTo>
                <a:cubicBezTo>
                  <a:pt x="1165" y="364"/>
                  <a:pt x="1061" y="467"/>
                  <a:pt x="932" y="467"/>
                </a:cubicBezTo>
                <a:lnTo>
                  <a:pt x="438" y="467"/>
                </a:lnTo>
                <a:cubicBezTo>
                  <a:pt x="358" y="467"/>
                  <a:pt x="290" y="402"/>
                  <a:pt x="290" y="322"/>
                </a:cubicBezTo>
                <a:cubicBezTo>
                  <a:pt x="290" y="243"/>
                  <a:pt x="358" y="175"/>
                  <a:pt x="438" y="175"/>
                </a:cubicBezTo>
                <a:lnTo>
                  <a:pt x="875" y="175"/>
                </a:lnTo>
                <a:lnTo>
                  <a:pt x="875" y="292"/>
                </a:lnTo>
                <a:lnTo>
                  <a:pt x="432" y="292"/>
                </a:lnTo>
                <a:cubicBezTo>
                  <a:pt x="399" y="292"/>
                  <a:pt x="399" y="350"/>
                  <a:pt x="432" y="350"/>
                </a:cubicBezTo>
                <a:lnTo>
                  <a:pt x="932" y="350"/>
                </a:lnTo>
                <a:cubicBezTo>
                  <a:pt x="995" y="350"/>
                  <a:pt x="1050" y="298"/>
                  <a:pt x="1050" y="235"/>
                </a:cubicBezTo>
                <a:cubicBezTo>
                  <a:pt x="1050" y="172"/>
                  <a:pt x="995" y="117"/>
                  <a:pt x="932" y="117"/>
                </a:cubicBezTo>
                <a:lnTo>
                  <a:pt x="320" y="117"/>
                </a:lnTo>
                <a:cubicBezTo>
                  <a:pt x="208" y="117"/>
                  <a:pt x="115" y="210"/>
                  <a:pt x="115" y="322"/>
                </a:cubicBezTo>
                <a:cubicBezTo>
                  <a:pt x="115" y="434"/>
                  <a:pt x="208" y="524"/>
                  <a:pt x="320" y="524"/>
                </a:cubicBezTo>
                <a:lnTo>
                  <a:pt x="875" y="524"/>
                </a:lnTo>
                <a:lnTo>
                  <a:pt x="875" y="642"/>
                </a:lnTo>
                <a:lnTo>
                  <a:pt x="320" y="642"/>
                </a:lnTo>
                <a:cubicBezTo>
                  <a:pt x="143" y="642"/>
                  <a:pt x="0" y="500"/>
                  <a:pt x="0" y="322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4371181" y="4973638"/>
            <a:ext cx="214312" cy="377825"/>
          </a:xfrm>
          <a:custGeom>
            <a:avLst/>
            <a:gdLst>
              <a:gd name="T0" fmla="*/ 593 w 594"/>
              <a:gd name="T1" fmla="*/ 716 h 1051"/>
              <a:gd name="T2" fmla="*/ 388 w 594"/>
              <a:gd name="T3" fmla="*/ 924 h 1051"/>
              <a:gd name="T4" fmla="*/ 388 w 594"/>
              <a:gd name="T5" fmla="*/ 1050 h 1051"/>
              <a:gd name="T6" fmla="*/ 213 w 594"/>
              <a:gd name="T7" fmla="*/ 1050 h 1051"/>
              <a:gd name="T8" fmla="*/ 213 w 594"/>
              <a:gd name="T9" fmla="*/ 924 h 1051"/>
              <a:gd name="T10" fmla="*/ 0 w 594"/>
              <a:gd name="T11" fmla="*/ 700 h 1051"/>
              <a:gd name="T12" fmla="*/ 128 w 594"/>
              <a:gd name="T13" fmla="*/ 700 h 1051"/>
              <a:gd name="T14" fmla="*/ 300 w 594"/>
              <a:gd name="T15" fmla="*/ 823 h 1051"/>
              <a:gd name="T16" fmla="*/ 459 w 594"/>
              <a:gd name="T17" fmla="*/ 719 h 1051"/>
              <a:gd name="T18" fmla="*/ 284 w 594"/>
              <a:gd name="T19" fmla="*/ 577 h 1051"/>
              <a:gd name="T20" fmla="*/ 11 w 594"/>
              <a:gd name="T21" fmla="*/ 336 h 1051"/>
              <a:gd name="T22" fmla="*/ 213 w 594"/>
              <a:gd name="T23" fmla="*/ 126 h 1051"/>
              <a:gd name="T24" fmla="*/ 213 w 594"/>
              <a:gd name="T25" fmla="*/ 0 h 1051"/>
              <a:gd name="T26" fmla="*/ 388 w 594"/>
              <a:gd name="T27" fmla="*/ 0 h 1051"/>
              <a:gd name="T28" fmla="*/ 388 w 594"/>
              <a:gd name="T29" fmla="*/ 129 h 1051"/>
              <a:gd name="T30" fmla="*/ 576 w 594"/>
              <a:gd name="T31" fmla="*/ 350 h 1051"/>
              <a:gd name="T32" fmla="*/ 448 w 594"/>
              <a:gd name="T33" fmla="*/ 350 h 1051"/>
              <a:gd name="T34" fmla="*/ 300 w 594"/>
              <a:gd name="T35" fmla="*/ 227 h 1051"/>
              <a:gd name="T36" fmla="*/ 145 w 594"/>
              <a:gd name="T37" fmla="*/ 336 h 1051"/>
              <a:gd name="T38" fmla="*/ 320 w 594"/>
              <a:gd name="T39" fmla="*/ 462 h 1051"/>
              <a:gd name="T40" fmla="*/ 320 w 594"/>
              <a:gd name="T41" fmla="*/ 462 h 1051"/>
              <a:gd name="T42" fmla="*/ 593 w 594"/>
              <a:gd name="T43" fmla="*/ 71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94" h="1051">
                <a:moveTo>
                  <a:pt x="593" y="716"/>
                </a:moveTo>
                <a:cubicBezTo>
                  <a:pt x="593" y="836"/>
                  <a:pt x="503" y="902"/>
                  <a:pt x="388" y="924"/>
                </a:cubicBezTo>
                <a:lnTo>
                  <a:pt x="388" y="1050"/>
                </a:lnTo>
                <a:lnTo>
                  <a:pt x="213" y="1050"/>
                </a:lnTo>
                <a:lnTo>
                  <a:pt x="213" y="924"/>
                </a:lnTo>
                <a:cubicBezTo>
                  <a:pt x="101" y="899"/>
                  <a:pt x="8" y="828"/>
                  <a:pt x="0" y="700"/>
                </a:cubicBezTo>
                <a:lnTo>
                  <a:pt x="128" y="700"/>
                </a:lnTo>
                <a:cubicBezTo>
                  <a:pt x="134" y="768"/>
                  <a:pt x="180" y="823"/>
                  <a:pt x="300" y="823"/>
                </a:cubicBezTo>
                <a:cubicBezTo>
                  <a:pt x="429" y="823"/>
                  <a:pt x="459" y="760"/>
                  <a:pt x="459" y="719"/>
                </a:cubicBezTo>
                <a:cubicBezTo>
                  <a:pt x="459" y="664"/>
                  <a:pt x="429" y="612"/>
                  <a:pt x="284" y="577"/>
                </a:cubicBezTo>
                <a:cubicBezTo>
                  <a:pt x="120" y="539"/>
                  <a:pt x="11" y="470"/>
                  <a:pt x="11" y="336"/>
                </a:cubicBezTo>
                <a:cubicBezTo>
                  <a:pt x="11" y="224"/>
                  <a:pt x="101" y="151"/>
                  <a:pt x="213" y="126"/>
                </a:cubicBezTo>
                <a:lnTo>
                  <a:pt x="213" y="0"/>
                </a:lnTo>
                <a:lnTo>
                  <a:pt x="388" y="0"/>
                </a:lnTo>
                <a:lnTo>
                  <a:pt x="388" y="129"/>
                </a:lnTo>
                <a:cubicBezTo>
                  <a:pt x="511" y="159"/>
                  <a:pt x="574" y="249"/>
                  <a:pt x="576" y="350"/>
                </a:cubicBezTo>
                <a:lnTo>
                  <a:pt x="448" y="350"/>
                </a:lnTo>
                <a:cubicBezTo>
                  <a:pt x="445" y="276"/>
                  <a:pt x="404" y="227"/>
                  <a:pt x="300" y="227"/>
                </a:cubicBezTo>
                <a:cubicBezTo>
                  <a:pt x="202" y="227"/>
                  <a:pt x="145" y="273"/>
                  <a:pt x="145" y="336"/>
                </a:cubicBezTo>
                <a:cubicBezTo>
                  <a:pt x="145" y="391"/>
                  <a:pt x="188" y="427"/>
                  <a:pt x="320" y="462"/>
                </a:cubicBezTo>
                <a:lnTo>
                  <a:pt x="320" y="462"/>
                </a:lnTo>
                <a:cubicBezTo>
                  <a:pt x="451" y="498"/>
                  <a:pt x="593" y="549"/>
                  <a:pt x="593" y="71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5439570" y="4930776"/>
            <a:ext cx="231775" cy="461963"/>
          </a:xfrm>
          <a:custGeom>
            <a:avLst/>
            <a:gdLst>
              <a:gd name="T0" fmla="*/ 555 w 643"/>
              <a:gd name="T1" fmla="*/ 292 h 1285"/>
              <a:gd name="T2" fmla="*/ 642 w 643"/>
              <a:gd name="T3" fmla="*/ 292 h 1285"/>
              <a:gd name="T4" fmla="*/ 642 w 643"/>
              <a:gd name="T5" fmla="*/ 962 h 1285"/>
              <a:gd name="T6" fmla="*/ 322 w 643"/>
              <a:gd name="T7" fmla="*/ 1284 h 1285"/>
              <a:gd name="T8" fmla="*/ 0 w 643"/>
              <a:gd name="T9" fmla="*/ 962 h 1285"/>
              <a:gd name="T10" fmla="*/ 0 w 643"/>
              <a:gd name="T11" fmla="*/ 235 h 1285"/>
              <a:gd name="T12" fmla="*/ 235 w 643"/>
              <a:gd name="T13" fmla="*/ 0 h 1285"/>
              <a:gd name="T14" fmla="*/ 467 w 643"/>
              <a:gd name="T15" fmla="*/ 235 h 1285"/>
              <a:gd name="T16" fmla="*/ 467 w 643"/>
              <a:gd name="T17" fmla="*/ 847 h 1285"/>
              <a:gd name="T18" fmla="*/ 322 w 643"/>
              <a:gd name="T19" fmla="*/ 992 h 1285"/>
              <a:gd name="T20" fmla="*/ 175 w 643"/>
              <a:gd name="T21" fmla="*/ 847 h 1285"/>
              <a:gd name="T22" fmla="*/ 175 w 643"/>
              <a:gd name="T23" fmla="*/ 292 h 1285"/>
              <a:gd name="T24" fmla="*/ 262 w 643"/>
              <a:gd name="T25" fmla="*/ 292 h 1285"/>
              <a:gd name="T26" fmla="*/ 262 w 643"/>
              <a:gd name="T27" fmla="*/ 847 h 1285"/>
              <a:gd name="T28" fmla="*/ 322 w 643"/>
              <a:gd name="T29" fmla="*/ 904 h 1285"/>
              <a:gd name="T30" fmla="*/ 380 w 643"/>
              <a:gd name="T31" fmla="*/ 847 h 1285"/>
              <a:gd name="T32" fmla="*/ 380 w 643"/>
              <a:gd name="T33" fmla="*/ 235 h 1285"/>
              <a:gd name="T34" fmla="*/ 235 w 643"/>
              <a:gd name="T35" fmla="*/ 87 h 1285"/>
              <a:gd name="T36" fmla="*/ 87 w 643"/>
              <a:gd name="T37" fmla="*/ 235 h 1285"/>
              <a:gd name="T38" fmla="*/ 87 w 643"/>
              <a:gd name="T39" fmla="*/ 962 h 1285"/>
              <a:gd name="T40" fmla="*/ 322 w 643"/>
              <a:gd name="T41" fmla="*/ 1197 h 1285"/>
              <a:gd name="T42" fmla="*/ 555 w 643"/>
              <a:gd name="T43" fmla="*/ 962 h 1285"/>
              <a:gd name="T44" fmla="*/ 555 w 643"/>
              <a:gd name="T45" fmla="*/ 29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3" h="1285">
                <a:moveTo>
                  <a:pt x="555" y="292"/>
                </a:moveTo>
                <a:lnTo>
                  <a:pt x="642" y="292"/>
                </a:lnTo>
                <a:lnTo>
                  <a:pt x="642" y="962"/>
                </a:lnTo>
                <a:cubicBezTo>
                  <a:pt x="642" y="1139"/>
                  <a:pt x="499" y="1284"/>
                  <a:pt x="322" y="1284"/>
                </a:cubicBezTo>
                <a:cubicBezTo>
                  <a:pt x="144" y="1284"/>
                  <a:pt x="0" y="1139"/>
                  <a:pt x="0" y="962"/>
                </a:cubicBezTo>
                <a:lnTo>
                  <a:pt x="0" y="235"/>
                </a:lnTo>
                <a:cubicBezTo>
                  <a:pt x="0" y="106"/>
                  <a:pt x="107" y="0"/>
                  <a:pt x="235" y="0"/>
                </a:cubicBezTo>
                <a:cubicBezTo>
                  <a:pt x="363" y="0"/>
                  <a:pt x="467" y="106"/>
                  <a:pt x="467" y="235"/>
                </a:cubicBezTo>
                <a:lnTo>
                  <a:pt x="467" y="847"/>
                </a:lnTo>
                <a:cubicBezTo>
                  <a:pt x="467" y="926"/>
                  <a:pt x="401" y="992"/>
                  <a:pt x="322" y="992"/>
                </a:cubicBezTo>
                <a:cubicBezTo>
                  <a:pt x="242" y="992"/>
                  <a:pt x="175" y="926"/>
                  <a:pt x="175" y="847"/>
                </a:cubicBezTo>
                <a:lnTo>
                  <a:pt x="175" y="292"/>
                </a:lnTo>
                <a:lnTo>
                  <a:pt x="262" y="292"/>
                </a:lnTo>
                <a:lnTo>
                  <a:pt x="262" y="847"/>
                </a:lnTo>
                <a:cubicBezTo>
                  <a:pt x="262" y="880"/>
                  <a:pt x="289" y="904"/>
                  <a:pt x="322" y="904"/>
                </a:cubicBezTo>
                <a:cubicBezTo>
                  <a:pt x="354" y="904"/>
                  <a:pt x="380" y="880"/>
                  <a:pt x="380" y="847"/>
                </a:cubicBezTo>
                <a:lnTo>
                  <a:pt x="380" y="235"/>
                </a:lnTo>
                <a:cubicBezTo>
                  <a:pt x="380" y="155"/>
                  <a:pt x="314" y="87"/>
                  <a:pt x="235" y="87"/>
                </a:cubicBezTo>
                <a:cubicBezTo>
                  <a:pt x="156" y="87"/>
                  <a:pt x="87" y="155"/>
                  <a:pt x="87" y="235"/>
                </a:cubicBezTo>
                <a:lnTo>
                  <a:pt x="87" y="962"/>
                </a:lnTo>
                <a:cubicBezTo>
                  <a:pt x="87" y="1090"/>
                  <a:pt x="193" y="1197"/>
                  <a:pt x="322" y="1197"/>
                </a:cubicBezTo>
                <a:cubicBezTo>
                  <a:pt x="450" y="1197"/>
                  <a:pt x="555" y="1090"/>
                  <a:pt x="555" y="962"/>
                </a:cubicBezTo>
                <a:lnTo>
                  <a:pt x="555" y="29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6442870" y="4941888"/>
            <a:ext cx="377825" cy="441325"/>
          </a:xfrm>
          <a:custGeom>
            <a:avLst/>
            <a:gdLst>
              <a:gd name="T0" fmla="*/ 634 w 1051"/>
              <a:gd name="T1" fmla="*/ 634 h 1225"/>
              <a:gd name="T2" fmla="*/ 875 w 1051"/>
              <a:gd name="T3" fmla="*/ 524 h 1225"/>
              <a:gd name="T4" fmla="*/ 634 w 1051"/>
              <a:gd name="T5" fmla="*/ 415 h 1225"/>
              <a:gd name="T6" fmla="*/ 525 w 1051"/>
              <a:gd name="T7" fmla="*/ 175 h 1225"/>
              <a:gd name="T8" fmla="*/ 416 w 1051"/>
              <a:gd name="T9" fmla="*/ 415 h 1225"/>
              <a:gd name="T10" fmla="*/ 175 w 1051"/>
              <a:gd name="T11" fmla="*/ 524 h 1225"/>
              <a:gd name="T12" fmla="*/ 416 w 1051"/>
              <a:gd name="T13" fmla="*/ 634 h 1225"/>
              <a:gd name="T14" fmla="*/ 525 w 1051"/>
              <a:gd name="T15" fmla="*/ 874 h 1225"/>
              <a:gd name="T16" fmla="*/ 634 w 1051"/>
              <a:gd name="T17" fmla="*/ 634 h 1225"/>
              <a:gd name="T18" fmla="*/ 932 w 1051"/>
              <a:gd name="T19" fmla="*/ 0 h 1225"/>
              <a:gd name="T20" fmla="*/ 1050 w 1051"/>
              <a:gd name="T21" fmla="*/ 115 h 1225"/>
              <a:gd name="T22" fmla="*/ 1050 w 1051"/>
              <a:gd name="T23" fmla="*/ 932 h 1225"/>
              <a:gd name="T24" fmla="*/ 932 w 1051"/>
              <a:gd name="T25" fmla="*/ 1049 h 1225"/>
              <a:gd name="T26" fmla="*/ 700 w 1051"/>
              <a:gd name="T27" fmla="*/ 1049 h 1225"/>
              <a:gd name="T28" fmla="*/ 525 w 1051"/>
              <a:gd name="T29" fmla="*/ 1224 h 1225"/>
              <a:gd name="T30" fmla="*/ 350 w 1051"/>
              <a:gd name="T31" fmla="*/ 1049 h 1225"/>
              <a:gd name="T32" fmla="*/ 118 w 1051"/>
              <a:gd name="T33" fmla="*/ 1049 h 1225"/>
              <a:gd name="T34" fmla="*/ 0 w 1051"/>
              <a:gd name="T35" fmla="*/ 932 h 1225"/>
              <a:gd name="T36" fmla="*/ 0 w 1051"/>
              <a:gd name="T37" fmla="*/ 115 h 1225"/>
              <a:gd name="T38" fmla="*/ 118 w 1051"/>
              <a:gd name="T39" fmla="*/ 0 h 1225"/>
              <a:gd name="T40" fmla="*/ 932 w 1051"/>
              <a:gd name="T41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225">
                <a:moveTo>
                  <a:pt x="634" y="634"/>
                </a:moveTo>
                <a:lnTo>
                  <a:pt x="875" y="524"/>
                </a:lnTo>
                <a:lnTo>
                  <a:pt x="634" y="415"/>
                </a:lnTo>
                <a:lnTo>
                  <a:pt x="525" y="175"/>
                </a:lnTo>
                <a:lnTo>
                  <a:pt x="416" y="415"/>
                </a:lnTo>
                <a:lnTo>
                  <a:pt x="175" y="524"/>
                </a:lnTo>
                <a:lnTo>
                  <a:pt x="416" y="634"/>
                </a:lnTo>
                <a:lnTo>
                  <a:pt x="525" y="874"/>
                </a:lnTo>
                <a:lnTo>
                  <a:pt x="634" y="634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7520783" y="4951414"/>
            <a:ext cx="377825" cy="420687"/>
          </a:xfrm>
          <a:custGeom>
            <a:avLst/>
            <a:gdLst>
              <a:gd name="T0" fmla="*/ 817 w 1050"/>
              <a:gd name="T1" fmla="*/ 468 h 1168"/>
              <a:gd name="T2" fmla="*/ 817 w 1050"/>
              <a:gd name="T3" fmla="*/ 350 h 1168"/>
              <a:gd name="T4" fmla="*/ 232 w 1050"/>
              <a:gd name="T5" fmla="*/ 350 h 1168"/>
              <a:gd name="T6" fmla="*/ 232 w 1050"/>
              <a:gd name="T7" fmla="*/ 468 h 1168"/>
              <a:gd name="T8" fmla="*/ 817 w 1050"/>
              <a:gd name="T9" fmla="*/ 468 h 1168"/>
              <a:gd name="T10" fmla="*/ 817 w 1050"/>
              <a:gd name="T11" fmla="*/ 700 h 1168"/>
              <a:gd name="T12" fmla="*/ 817 w 1050"/>
              <a:gd name="T13" fmla="*/ 585 h 1168"/>
              <a:gd name="T14" fmla="*/ 232 w 1050"/>
              <a:gd name="T15" fmla="*/ 585 h 1168"/>
              <a:gd name="T16" fmla="*/ 232 w 1050"/>
              <a:gd name="T17" fmla="*/ 700 h 1168"/>
              <a:gd name="T18" fmla="*/ 817 w 1050"/>
              <a:gd name="T19" fmla="*/ 700 h 1168"/>
              <a:gd name="T20" fmla="*/ 642 w 1050"/>
              <a:gd name="T21" fmla="*/ 935 h 1168"/>
              <a:gd name="T22" fmla="*/ 642 w 1050"/>
              <a:gd name="T23" fmla="*/ 818 h 1168"/>
              <a:gd name="T24" fmla="*/ 232 w 1050"/>
              <a:gd name="T25" fmla="*/ 818 h 1168"/>
              <a:gd name="T26" fmla="*/ 232 w 1050"/>
              <a:gd name="T27" fmla="*/ 935 h 1168"/>
              <a:gd name="T28" fmla="*/ 642 w 1050"/>
              <a:gd name="T29" fmla="*/ 935 h 1168"/>
              <a:gd name="T30" fmla="*/ 525 w 1050"/>
              <a:gd name="T31" fmla="*/ 118 h 1168"/>
              <a:gd name="T32" fmla="*/ 467 w 1050"/>
              <a:gd name="T33" fmla="*/ 175 h 1168"/>
              <a:gd name="T34" fmla="*/ 525 w 1050"/>
              <a:gd name="T35" fmla="*/ 235 h 1168"/>
              <a:gd name="T36" fmla="*/ 582 w 1050"/>
              <a:gd name="T37" fmla="*/ 175 h 1168"/>
              <a:gd name="T38" fmla="*/ 525 w 1050"/>
              <a:gd name="T39" fmla="*/ 118 h 1168"/>
              <a:gd name="T40" fmla="*/ 1049 w 1050"/>
              <a:gd name="T41" fmla="*/ 235 h 1168"/>
              <a:gd name="T42" fmla="*/ 1049 w 1050"/>
              <a:gd name="T43" fmla="*/ 1050 h 1168"/>
              <a:gd name="T44" fmla="*/ 932 w 1050"/>
              <a:gd name="T45" fmla="*/ 1167 h 1168"/>
              <a:gd name="T46" fmla="*/ 117 w 1050"/>
              <a:gd name="T47" fmla="*/ 1167 h 1168"/>
              <a:gd name="T48" fmla="*/ 0 w 1050"/>
              <a:gd name="T49" fmla="*/ 1050 h 1168"/>
              <a:gd name="T50" fmla="*/ 0 w 1050"/>
              <a:gd name="T51" fmla="*/ 235 h 1168"/>
              <a:gd name="T52" fmla="*/ 117 w 1050"/>
              <a:gd name="T53" fmla="*/ 118 h 1168"/>
              <a:gd name="T54" fmla="*/ 361 w 1050"/>
              <a:gd name="T55" fmla="*/ 118 h 1168"/>
              <a:gd name="T56" fmla="*/ 525 w 1050"/>
              <a:gd name="T57" fmla="*/ 0 h 1168"/>
              <a:gd name="T58" fmla="*/ 689 w 1050"/>
              <a:gd name="T59" fmla="*/ 118 h 1168"/>
              <a:gd name="T60" fmla="*/ 932 w 1050"/>
              <a:gd name="T61" fmla="*/ 118 h 1168"/>
              <a:gd name="T62" fmla="*/ 1049 w 1050"/>
              <a:gd name="T63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168">
                <a:moveTo>
                  <a:pt x="817" y="468"/>
                </a:moveTo>
                <a:lnTo>
                  <a:pt x="817" y="350"/>
                </a:lnTo>
                <a:lnTo>
                  <a:pt x="232" y="350"/>
                </a:lnTo>
                <a:lnTo>
                  <a:pt x="232" y="468"/>
                </a:lnTo>
                <a:lnTo>
                  <a:pt x="817" y="468"/>
                </a:lnTo>
                <a:close/>
                <a:moveTo>
                  <a:pt x="817" y="700"/>
                </a:moveTo>
                <a:lnTo>
                  <a:pt x="817" y="585"/>
                </a:lnTo>
                <a:lnTo>
                  <a:pt x="232" y="585"/>
                </a:lnTo>
                <a:lnTo>
                  <a:pt x="232" y="700"/>
                </a:lnTo>
                <a:lnTo>
                  <a:pt x="817" y="700"/>
                </a:lnTo>
                <a:close/>
                <a:moveTo>
                  <a:pt x="642" y="935"/>
                </a:moveTo>
                <a:lnTo>
                  <a:pt x="642" y="818"/>
                </a:lnTo>
                <a:lnTo>
                  <a:pt x="232" y="818"/>
                </a:lnTo>
                <a:lnTo>
                  <a:pt x="232" y="935"/>
                </a:lnTo>
                <a:lnTo>
                  <a:pt x="642" y="935"/>
                </a:lnTo>
                <a:close/>
                <a:moveTo>
                  <a:pt x="525" y="118"/>
                </a:moveTo>
                <a:cubicBezTo>
                  <a:pt x="493" y="118"/>
                  <a:pt x="467" y="143"/>
                  <a:pt x="467" y="175"/>
                </a:cubicBezTo>
                <a:cubicBezTo>
                  <a:pt x="467" y="208"/>
                  <a:pt x="493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7" y="118"/>
                </a:cubicBezTo>
                <a:lnTo>
                  <a:pt x="361" y="118"/>
                </a:lnTo>
                <a:cubicBezTo>
                  <a:pt x="385" y="50"/>
                  <a:pt x="449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8597108" y="4951414"/>
            <a:ext cx="377825" cy="420687"/>
          </a:xfrm>
          <a:custGeom>
            <a:avLst/>
            <a:gdLst>
              <a:gd name="T0" fmla="*/ 407 w 1050"/>
              <a:gd name="T1" fmla="*/ 935 h 1168"/>
              <a:gd name="T2" fmla="*/ 874 w 1050"/>
              <a:gd name="T3" fmla="*/ 468 h 1168"/>
              <a:gd name="T4" fmla="*/ 792 w 1050"/>
              <a:gd name="T5" fmla="*/ 386 h 1168"/>
              <a:gd name="T6" fmla="*/ 407 w 1050"/>
              <a:gd name="T7" fmla="*/ 768 h 1168"/>
              <a:gd name="T8" fmla="*/ 257 w 1050"/>
              <a:gd name="T9" fmla="*/ 618 h 1168"/>
              <a:gd name="T10" fmla="*/ 175 w 1050"/>
              <a:gd name="T11" fmla="*/ 700 h 1168"/>
              <a:gd name="T12" fmla="*/ 407 w 1050"/>
              <a:gd name="T13" fmla="*/ 935 h 1168"/>
              <a:gd name="T14" fmla="*/ 524 w 1050"/>
              <a:gd name="T15" fmla="*/ 118 h 1168"/>
              <a:gd name="T16" fmla="*/ 467 w 1050"/>
              <a:gd name="T17" fmla="*/ 175 h 1168"/>
              <a:gd name="T18" fmla="*/ 524 w 1050"/>
              <a:gd name="T19" fmla="*/ 235 h 1168"/>
              <a:gd name="T20" fmla="*/ 582 w 1050"/>
              <a:gd name="T21" fmla="*/ 175 h 1168"/>
              <a:gd name="T22" fmla="*/ 524 w 1050"/>
              <a:gd name="T23" fmla="*/ 118 h 1168"/>
              <a:gd name="T24" fmla="*/ 1049 w 1050"/>
              <a:gd name="T25" fmla="*/ 235 h 1168"/>
              <a:gd name="T26" fmla="*/ 1049 w 1050"/>
              <a:gd name="T27" fmla="*/ 1050 h 1168"/>
              <a:gd name="T28" fmla="*/ 932 w 1050"/>
              <a:gd name="T29" fmla="*/ 1167 h 1168"/>
              <a:gd name="T30" fmla="*/ 117 w 1050"/>
              <a:gd name="T31" fmla="*/ 1167 h 1168"/>
              <a:gd name="T32" fmla="*/ 0 w 1050"/>
              <a:gd name="T33" fmla="*/ 1050 h 1168"/>
              <a:gd name="T34" fmla="*/ 0 w 1050"/>
              <a:gd name="T35" fmla="*/ 235 h 1168"/>
              <a:gd name="T36" fmla="*/ 117 w 1050"/>
              <a:gd name="T37" fmla="*/ 118 h 1168"/>
              <a:gd name="T38" fmla="*/ 360 w 1050"/>
              <a:gd name="T39" fmla="*/ 118 h 1168"/>
              <a:gd name="T40" fmla="*/ 524 w 1050"/>
              <a:gd name="T41" fmla="*/ 0 h 1168"/>
              <a:gd name="T42" fmla="*/ 688 w 1050"/>
              <a:gd name="T43" fmla="*/ 118 h 1168"/>
              <a:gd name="T44" fmla="*/ 932 w 1050"/>
              <a:gd name="T45" fmla="*/ 118 h 1168"/>
              <a:gd name="T46" fmla="*/ 1049 w 1050"/>
              <a:gd name="T47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168">
                <a:moveTo>
                  <a:pt x="407" y="935"/>
                </a:moveTo>
                <a:lnTo>
                  <a:pt x="874" y="468"/>
                </a:lnTo>
                <a:lnTo>
                  <a:pt x="792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4" y="118"/>
                </a:moveTo>
                <a:cubicBezTo>
                  <a:pt x="492" y="118"/>
                  <a:pt x="467" y="143"/>
                  <a:pt x="467" y="175"/>
                </a:cubicBezTo>
                <a:cubicBezTo>
                  <a:pt x="467" y="208"/>
                  <a:pt x="492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9675020" y="4951414"/>
            <a:ext cx="377825" cy="420687"/>
          </a:xfrm>
          <a:custGeom>
            <a:avLst/>
            <a:gdLst>
              <a:gd name="T0" fmla="*/ 524 w 1050"/>
              <a:gd name="T1" fmla="*/ 992 h 1168"/>
              <a:gd name="T2" fmla="*/ 817 w 1050"/>
              <a:gd name="T3" fmla="*/ 700 h 1168"/>
              <a:gd name="T4" fmla="*/ 642 w 1050"/>
              <a:gd name="T5" fmla="*/ 700 h 1168"/>
              <a:gd name="T6" fmla="*/ 642 w 1050"/>
              <a:gd name="T7" fmla="*/ 468 h 1168"/>
              <a:gd name="T8" fmla="*/ 407 w 1050"/>
              <a:gd name="T9" fmla="*/ 468 h 1168"/>
              <a:gd name="T10" fmla="*/ 407 w 1050"/>
              <a:gd name="T11" fmla="*/ 700 h 1168"/>
              <a:gd name="T12" fmla="*/ 232 w 1050"/>
              <a:gd name="T13" fmla="*/ 700 h 1168"/>
              <a:gd name="T14" fmla="*/ 524 w 1050"/>
              <a:gd name="T15" fmla="*/ 992 h 1168"/>
              <a:gd name="T16" fmla="*/ 524 w 1050"/>
              <a:gd name="T17" fmla="*/ 118 h 1168"/>
              <a:gd name="T18" fmla="*/ 467 w 1050"/>
              <a:gd name="T19" fmla="*/ 175 h 1168"/>
              <a:gd name="T20" fmla="*/ 524 w 1050"/>
              <a:gd name="T21" fmla="*/ 235 h 1168"/>
              <a:gd name="T22" fmla="*/ 582 w 1050"/>
              <a:gd name="T23" fmla="*/ 175 h 1168"/>
              <a:gd name="T24" fmla="*/ 524 w 1050"/>
              <a:gd name="T25" fmla="*/ 118 h 1168"/>
              <a:gd name="T26" fmla="*/ 1049 w 1050"/>
              <a:gd name="T27" fmla="*/ 235 h 1168"/>
              <a:gd name="T28" fmla="*/ 1049 w 1050"/>
              <a:gd name="T29" fmla="*/ 1050 h 1168"/>
              <a:gd name="T30" fmla="*/ 931 w 1050"/>
              <a:gd name="T31" fmla="*/ 1167 h 1168"/>
              <a:gd name="T32" fmla="*/ 117 w 1050"/>
              <a:gd name="T33" fmla="*/ 1167 h 1168"/>
              <a:gd name="T34" fmla="*/ 0 w 1050"/>
              <a:gd name="T35" fmla="*/ 1050 h 1168"/>
              <a:gd name="T36" fmla="*/ 0 w 1050"/>
              <a:gd name="T37" fmla="*/ 235 h 1168"/>
              <a:gd name="T38" fmla="*/ 117 w 1050"/>
              <a:gd name="T39" fmla="*/ 118 h 1168"/>
              <a:gd name="T40" fmla="*/ 360 w 1050"/>
              <a:gd name="T41" fmla="*/ 118 h 1168"/>
              <a:gd name="T42" fmla="*/ 524 w 1050"/>
              <a:gd name="T43" fmla="*/ 0 h 1168"/>
              <a:gd name="T44" fmla="*/ 688 w 1050"/>
              <a:gd name="T45" fmla="*/ 118 h 1168"/>
              <a:gd name="T46" fmla="*/ 931 w 1050"/>
              <a:gd name="T47" fmla="*/ 118 h 1168"/>
              <a:gd name="T48" fmla="*/ 1049 w 1050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8">
                <a:moveTo>
                  <a:pt x="524" y="992"/>
                </a:moveTo>
                <a:lnTo>
                  <a:pt x="817" y="700"/>
                </a:lnTo>
                <a:lnTo>
                  <a:pt x="642" y="700"/>
                </a:lnTo>
                <a:lnTo>
                  <a:pt x="642" y="468"/>
                </a:lnTo>
                <a:lnTo>
                  <a:pt x="407" y="468"/>
                </a:lnTo>
                <a:lnTo>
                  <a:pt x="407" y="700"/>
                </a:lnTo>
                <a:lnTo>
                  <a:pt x="232" y="700"/>
                </a:lnTo>
                <a:lnTo>
                  <a:pt x="524" y="992"/>
                </a:lnTo>
                <a:close/>
                <a:moveTo>
                  <a:pt x="524" y="118"/>
                </a:moveTo>
                <a:cubicBezTo>
                  <a:pt x="491" y="118"/>
                  <a:pt x="467" y="143"/>
                  <a:pt x="467" y="175"/>
                </a:cubicBezTo>
                <a:cubicBezTo>
                  <a:pt x="467" y="208"/>
                  <a:pt x="491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4" y="1167"/>
                  <a:pt x="931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1" y="118"/>
                </a:lnTo>
                <a:cubicBezTo>
                  <a:pt x="994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10752933" y="4951414"/>
            <a:ext cx="377825" cy="420687"/>
          </a:xfrm>
          <a:custGeom>
            <a:avLst/>
            <a:gdLst>
              <a:gd name="T0" fmla="*/ 757 w 1051"/>
              <a:gd name="T1" fmla="*/ 585 h 1168"/>
              <a:gd name="T2" fmla="*/ 525 w 1051"/>
              <a:gd name="T3" fmla="*/ 585 h 1168"/>
              <a:gd name="T4" fmla="*/ 525 w 1051"/>
              <a:gd name="T5" fmla="*/ 410 h 1168"/>
              <a:gd name="T6" fmla="*/ 233 w 1051"/>
              <a:gd name="T7" fmla="*/ 700 h 1168"/>
              <a:gd name="T8" fmla="*/ 525 w 1051"/>
              <a:gd name="T9" fmla="*/ 992 h 1168"/>
              <a:gd name="T10" fmla="*/ 525 w 1051"/>
              <a:gd name="T11" fmla="*/ 818 h 1168"/>
              <a:gd name="T12" fmla="*/ 757 w 1051"/>
              <a:gd name="T13" fmla="*/ 818 h 1168"/>
              <a:gd name="T14" fmla="*/ 757 w 1051"/>
              <a:gd name="T15" fmla="*/ 585 h 1168"/>
              <a:gd name="T16" fmla="*/ 525 w 1051"/>
              <a:gd name="T17" fmla="*/ 118 h 1168"/>
              <a:gd name="T18" fmla="*/ 468 w 1051"/>
              <a:gd name="T19" fmla="*/ 175 h 1168"/>
              <a:gd name="T20" fmla="*/ 525 w 1051"/>
              <a:gd name="T21" fmla="*/ 235 h 1168"/>
              <a:gd name="T22" fmla="*/ 582 w 1051"/>
              <a:gd name="T23" fmla="*/ 175 h 1168"/>
              <a:gd name="T24" fmla="*/ 525 w 1051"/>
              <a:gd name="T25" fmla="*/ 118 h 1168"/>
              <a:gd name="T26" fmla="*/ 1050 w 1051"/>
              <a:gd name="T27" fmla="*/ 235 h 1168"/>
              <a:gd name="T28" fmla="*/ 1050 w 1051"/>
              <a:gd name="T29" fmla="*/ 1050 h 1168"/>
              <a:gd name="T30" fmla="*/ 932 w 1051"/>
              <a:gd name="T31" fmla="*/ 1167 h 1168"/>
              <a:gd name="T32" fmla="*/ 118 w 1051"/>
              <a:gd name="T33" fmla="*/ 1167 h 1168"/>
              <a:gd name="T34" fmla="*/ 0 w 1051"/>
              <a:gd name="T35" fmla="*/ 1050 h 1168"/>
              <a:gd name="T36" fmla="*/ 0 w 1051"/>
              <a:gd name="T37" fmla="*/ 235 h 1168"/>
              <a:gd name="T38" fmla="*/ 118 w 1051"/>
              <a:gd name="T39" fmla="*/ 118 h 1168"/>
              <a:gd name="T40" fmla="*/ 361 w 1051"/>
              <a:gd name="T41" fmla="*/ 118 h 1168"/>
              <a:gd name="T42" fmla="*/ 525 w 1051"/>
              <a:gd name="T43" fmla="*/ 0 h 1168"/>
              <a:gd name="T44" fmla="*/ 689 w 1051"/>
              <a:gd name="T45" fmla="*/ 118 h 1168"/>
              <a:gd name="T46" fmla="*/ 932 w 1051"/>
              <a:gd name="T47" fmla="*/ 118 h 1168"/>
              <a:gd name="T48" fmla="*/ 1050 w 1051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168">
                <a:moveTo>
                  <a:pt x="757" y="585"/>
                </a:moveTo>
                <a:lnTo>
                  <a:pt x="525" y="585"/>
                </a:lnTo>
                <a:lnTo>
                  <a:pt x="525" y="410"/>
                </a:lnTo>
                <a:lnTo>
                  <a:pt x="233" y="700"/>
                </a:lnTo>
                <a:lnTo>
                  <a:pt x="525" y="992"/>
                </a:lnTo>
                <a:lnTo>
                  <a:pt x="525" y="818"/>
                </a:lnTo>
                <a:lnTo>
                  <a:pt x="757" y="818"/>
                </a:lnTo>
                <a:lnTo>
                  <a:pt x="757" y="585"/>
                </a:lnTo>
                <a:close/>
                <a:moveTo>
                  <a:pt x="525" y="118"/>
                </a:move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50" y="235"/>
                </a:move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3"/>
                  <a:pt x="1050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1056481" y="5799137"/>
            <a:ext cx="336550" cy="463550"/>
          </a:xfrm>
          <a:custGeom>
            <a:avLst/>
            <a:gdLst>
              <a:gd name="T0" fmla="*/ 861 w 936"/>
              <a:gd name="T1" fmla="*/ 394 h 1286"/>
              <a:gd name="T2" fmla="*/ 935 w 936"/>
              <a:gd name="T3" fmla="*/ 643 h 1286"/>
              <a:gd name="T4" fmla="*/ 468 w 936"/>
              <a:gd name="T5" fmla="*/ 1110 h 1286"/>
              <a:gd name="T6" fmla="*/ 468 w 936"/>
              <a:gd name="T7" fmla="*/ 1285 h 1286"/>
              <a:gd name="T8" fmla="*/ 235 w 936"/>
              <a:gd name="T9" fmla="*/ 1050 h 1286"/>
              <a:gd name="T10" fmla="*/ 468 w 936"/>
              <a:gd name="T11" fmla="*/ 817 h 1286"/>
              <a:gd name="T12" fmla="*/ 468 w 936"/>
              <a:gd name="T13" fmla="*/ 992 h 1286"/>
              <a:gd name="T14" fmla="*/ 817 w 936"/>
              <a:gd name="T15" fmla="*/ 643 h 1286"/>
              <a:gd name="T16" fmla="*/ 776 w 936"/>
              <a:gd name="T17" fmla="*/ 479 h 1286"/>
              <a:gd name="T18" fmla="*/ 861 w 936"/>
              <a:gd name="T19" fmla="*/ 394 h 1286"/>
              <a:gd name="T20" fmla="*/ 118 w 936"/>
              <a:gd name="T21" fmla="*/ 643 h 1286"/>
              <a:gd name="T22" fmla="*/ 159 w 936"/>
              <a:gd name="T23" fmla="*/ 806 h 1286"/>
              <a:gd name="T24" fmla="*/ 74 w 936"/>
              <a:gd name="T25" fmla="*/ 891 h 1286"/>
              <a:gd name="T26" fmla="*/ 0 w 936"/>
              <a:gd name="T27" fmla="*/ 643 h 1286"/>
              <a:gd name="T28" fmla="*/ 468 w 936"/>
              <a:gd name="T29" fmla="*/ 175 h 1286"/>
              <a:gd name="T30" fmla="*/ 468 w 936"/>
              <a:gd name="T31" fmla="*/ 0 h 1286"/>
              <a:gd name="T32" fmla="*/ 700 w 936"/>
              <a:gd name="T33" fmla="*/ 235 h 1286"/>
              <a:gd name="T34" fmla="*/ 468 w 936"/>
              <a:gd name="T35" fmla="*/ 468 h 1286"/>
              <a:gd name="T36" fmla="*/ 468 w 936"/>
              <a:gd name="T37" fmla="*/ 293 h 1286"/>
              <a:gd name="T38" fmla="*/ 118 w 936"/>
              <a:gd name="T39" fmla="*/ 64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861" y="394"/>
                </a:moveTo>
                <a:cubicBezTo>
                  <a:pt x="908" y="465"/>
                  <a:pt x="935" y="552"/>
                  <a:pt x="935" y="643"/>
                </a:cubicBezTo>
                <a:cubicBezTo>
                  <a:pt x="935" y="899"/>
                  <a:pt x="724" y="1110"/>
                  <a:pt x="468" y="1110"/>
                </a:cubicBezTo>
                <a:lnTo>
                  <a:pt x="468" y="1285"/>
                </a:lnTo>
                <a:lnTo>
                  <a:pt x="235" y="1050"/>
                </a:lnTo>
                <a:lnTo>
                  <a:pt x="468" y="817"/>
                </a:lnTo>
                <a:lnTo>
                  <a:pt x="468" y="992"/>
                </a:lnTo>
                <a:cubicBezTo>
                  <a:pt x="662" y="992"/>
                  <a:pt x="817" y="837"/>
                  <a:pt x="817" y="643"/>
                </a:cubicBezTo>
                <a:cubicBezTo>
                  <a:pt x="817" y="582"/>
                  <a:pt x="801" y="528"/>
                  <a:pt x="776" y="479"/>
                </a:cubicBezTo>
                <a:lnTo>
                  <a:pt x="861" y="394"/>
                </a:lnTo>
                <a:close/>
                <a:moveTo>
                  <a:pt x="118" y="643"/>
                </a:moveTo>
                <a:cubicBezTo>
                  <a:pt x="118" y="703"/>
                  <a:pt x="131" y="757"/>
                  <a:pt x="159" y="806"/>
                </a:cubicBezTo>
                <a:lnTo>
                  <a:pt x="74" y="891"/>
                </a:lnTo>
                <a:cubicBezTo>
                  <a:pt x="28" y="820"/>
                  <a:pt x="0" y="733"/>
                  <a:pt x="0" y="643"/>
                </a:cubicBezTo>
                <a:cubicBezTo>
                  <a:pt x="0" y="386"/>
                  <a:pt x="211" y="175"/>
                  <a:pt x="468" y="175"/>
                </a:cubicBezTo>
                <a:lnTo>
                  <a:pt x="468" y="0"/>
                </a:lnTo>
                <a:lnTo>
                  <a:pt x="700" y="235"/>
                </a:lnTo>
                <a:lnTo>
                  <a:pt x="468" y="468"/>
                </a:lnTo>
                <a:lnTo>
                  <a:pt x="468" y="293"/>
                </a:lnTo>
                <a:cubicBezTo>
                  <a:pt x="274" y="293"/>
                  <a:pt x="118" y="448"/>
                  <a:pt x="118" y="6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2094706" y="5821362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3 h 1166"/>
              <a:gd name="T4" fmla="*/ 951 w 1165"/>
              <a:gd name="T5" fmla="*/ 296 h 1166"/>
              <a:gd name="T6" fmla="*/ 295 w 1165"/>
              <a:gd name="T7" fmla="*/ 951 h 1166"/>
              <a:gd name="T8" fmla="*/ 582 w 1165"/>
              <a:gd name="T9" fmla="*/ 1050 h 1166"/>
              <a:gd name="T10" fmla="*/ 114 w 1165"/>
              <a:gd name="T11" fmla="*/ 583 h 1166"/>
              <a:gd name="T12" fmla="*/ 213 w 1165"/>
              <a:gd name="T13" fmla="*/ 869 h 1166"/>
              <a:gd name="T14" fmla="*/ 869 w 1165"/>
              <a:gd name="T15" fmla="*/ 214 h 1166"/>
              <a:gd name="T16" fmla="*/ 582 w 1165"/>
              <a:gd name="T17" fmla="*/ 115 h 1166"/>
              <a:gd name="T18" fmla="*/ 114 w 1165"/>
              <a:gd name="T19" fmla="*/ 583 h 1166"/>
              <a:gd name="T20" fmla="*/ 582 w 1165"/>
              <a:gd name="T21" fmla="*/ 0 h 1166"/>
              <a:gd name="T22" fmla="*/ 1164 w 1165"/>
              <a:gd name="T23" fmla="*/ 583 h 1166"/>
              <a:gd name="T24" fmla="*/ 582 w 1165"/>
              <a:gd name="T25" fmla="*/ 1165 h 1166"/>
              <a:gd name="T26" fmla="*/ 0 w 1165"/>
              <a:gd name="T27" fmla="*/ 583 h 1166"/>
              <a:gd name="T28" fmla="*/ 582 w 1165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9"/>
                  <a:pt x="1049" y="583"/>
                </a:cubicBezTo>
                <a:cubicBezTo>
                  <a:pt x="1049" y="476"/>
                  <a:pt x="1014" y="375"/>
                  <a:pt x="951" y="296"/>
                </a:cubicBezTo>
                <a:lnTo>
                  <a:pt x="295" y="951"/>
                </a:lnTo>
                <a:cubicBezTo>
                  <a:pt x="374" y="1014"/>
                  <a:pt x="475" y="1050"/>
                  <a:pt x="582" y="1050"/>
                </a:cubicBezTo>
                <a:close/>
                <a:moveTo>
                  <a:pt x="114" y="583"/>
                </a:moveTo>
                <a:cubicBezTo>
                  <a:pt x="114" y="689"/>
                  <a:pt x="150" y="790"/>
                  <a:pt x="213" y="869"/>
                </a:cubicBezTo>
                <a:lnTo>
                  <a:pt x="869" y="214"/>
                </a:lnTo>
                <a:cubicBezTo>
                  <a:pt x="789" y="151"/>
                  <a:pt x="688" y="115"/>
                  <a:pt x="582" y="115"/>
                </a:cubicBezTo>
                <a:cubicBezTo>
                  <a:pt x="325" y="115"/>
                  <a:pt x="114" y="326"/>
                  <a:pt x="114" y="583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3194845" y="5799137"/>
            <a:ext cx="377825" cy="463550"/>
          </a:xfrm>
          <a:custGeom>
            <a:avLst/>
            <a:gdLst>
              <a:gd name="T0" fmla="*/ 407 w 1051"/>
              <a:gd name="T1" fmla="*/ 875 h 1286"/>
              <a:gd name="T2" fmla="*/ 932 w 1051"/>
              <a:gd name="T3" fmla="*/ 350 h 1286"/>
              <a:gd name="T4" fmla="*/ 850 w 1051"/>
              <a:gd name="T5" fmla="*/ 268 h 1286"/>
              <a:gd name="T6" fmla="*/ 407 w 1051"/>
              <a:gd name="T7" fmla="*/ 711 h 1286"/>
              <a:gd name="T8" fmla="*/ 200 w 1051"/>
              <a:gd name="T9" fmla="*/ 503 h 1286"/>
              <a:gd name="T10" fmla="*/ 118 w 1051"/>
              <a:gd name="T11" fmla="*/ 585 h 1286"/>
              <a:gd name="T12" fmla="*/ 407 w 1051"/>
              <a:gd name="T13" fmla="*/ 875 h 1286"/>
              <a:gd name="T14" fmla="*/ 932 w 1051"/>
              <a:gd name="T15" fmla="*/ 0 h 1286"/>
              <a:gd name="T16" fmla="*/ 1050 w 1051"/>
              <a:gd name="T17" fmla="*/ 118 h 1286"/>
              <a:gd name="T18" fmla="*/ 1050 w 1051"/>
              <a:gd name="T19" fmla="*/ 872 h 1286"/>
              <a:gd name="T20" fmla="*/ 998 w 1051"/>
              <a:gd name="T21" fmla="*/ 968 h 1286"/>
              <a:gd name="T22" fmla="*/ 525 w 1051"/>
              <a:gd name="T23" fmla="*/ 1285 h 1286"/>
              <a:gd name="T24" fmla="*/ 52 w 1051"/>
              <a:gd name="T25" fmla="*/ 968 h 1286"/>
              <a:gd name="T26" fmla="*/ 0 w 1051"/>
              <a:gd name="T27" fmla="*/ 872 h 1286"/>
              <a:gd name="T28" fmla="*/ 0 w 1051"/>
              <a:gd name="T29" fmla="*/ 118 h 1286"/>
              <a:gd name="T30" fmla="*/ 118 w 1051"/>
              <a:gd name="T31" fmla="*/ 0 h 1286"/>
              <a:gd name="T32" fmla="*/ 932 w 1051"/>
              <a:gd name="T3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286">
                <a:moveTo>
                  <a:pt x="407" y="875"/>
                </a:moveTo>
                <a:lnTo>
                  <a:pt x="932" y="350"/>
                </a:lnTo>
                <a:lnTo>
                  <a:pt x="850" y="268"/>
                </a:lnTo>
                <a:lnTo>
                  <a:pt x="407" y="711"/>
                </a:lnTo>
                <a:lnTo>
                  <a:pt x="200" y="503"/>
                </a:lnTo>
                <a:lnTo>
                  <a:pt x="118" y="585"/>
                </a:lnTo>
                <a:lnTo>
                  <a:pt x="407" y="875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872"/>
                </a:lnTo>
                <a:cubicBezTo>
                  <a:pt x="1050" y="913"/>
                  <a:pt x="1028" y="946"/>
                  <a:pt x="998" y="968"/>
                </a:cubicBezTo>
                <a:lnTo>
                  <a:pt x="525" y="1285"/>
                </a:lnTo>
                <a:lnTo>
                  <a:pt x="52" y="968"/>
                </a:lnTo>
                <a:cubicBezTo>
                  <a:pt x="22" y="946"/>
                  <a:pt x="0" y="913"/>
                  <a:pt x="0" y="87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4253706" y="5821364"/>
            <a:ext cx="398462" cy="398461"/>
          </a:xfrm>
          <a:custGeom>
            <a:avLst/>
            <a:gdLst>
              <a:gd name="T0" fmla="*/ 899 w 1108"/>
              <a:gd name="T1" fmla="*/ 397 h 1108"/>
              <a:gd name="T2" fmla="*/ 234 w 1108"/>
              <a:gd name="T3" fmla="*/ 229 h 1108"/>
              <a:gd name="T4" fmla="*/ 814 w 1108"/>
              <a:gd name="T5" fmla="*/ 481 h 1108"/>
              <a:gd name="T6" fmla="*/ 481 w 1108"/>
              <a:gd name="T7" fmla="*/ 815 h 1108"/>
              <a:gd name="T8" fmla="*/ 229 w 1108"/>
              <a:gd name="T9" fmla="*/ 234 h 1108"/>
              <a:gd name="T10" fmla="*/ 396 w 1108"/>
              <a:gd name="T11" fmla="*/ 900 h 1108"/>
              <a:gd name="T12" fmla="*/ 230 w 1108"/>
              <a:gd name="T13" fmla="*/ 1066 h 1108"/>
              <a:gd name="T14" fmla="*/ 229 w 1108"/>
              <a:gd name="T15" fmla="*/ 233 h 1108"/>
              <a:gd name="T16" fmla="*/ 233 w 1108"/>
              <a:gd name="T17" fmla="*/ 230 h 1108"/>
              <a:gd name="T18" fmla="*/ 1066 w 1108"/>
              <a:gd name="T19" fmla="*/ 230 h 1108"/>
              <a:gd name="T20" fmla="*/ 899 w 1108"/>
              <a:gd name="T21" fmla="*/ 397 h 1108"/>
              <a:gd name="T22" fmla="*/ 648 w 1108"/>
              <a:gd name="T23" fmla="*/ 733 h 1108"/>
              <a:gd name="T24" fmla="*/ 732 w 1108"/>
              <a:gd name="T25" fmla="*/ 648 h 1108"/>
              <a:gd name="T26" fmla="*/ 1107 w 1108"/>
              <a:gd name="T27" fmla="*/ 1025 h 1108"/>
              <a:gd name="T28" fmla="*/ 1022 w 1108"/>
              <a:gd name="T29" fmla="*/ 1107 h 1108"/>
              <a:gd name="T30" fmla="*/ 648 w 1108"/>
              <a:gd name="T31" fmla="*/ 733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1108">
                <a:moveTo>
                  <a:pt x="899" y="397"/>
                </a:moveTo>
                <a:cubicBezTo>
                  <a:pt x="716" y="214"/>
                  <a:pt x="463" y="154"/>
                  <a:pt x="234" y="229"/>
                </a:cubicBezTo>
                <a:cubicBezTo>
                  <a:pt x="408" y="210"/>
                  <a:pt x="633" y="300"/>
                  <a:pt x="814" y="481"/>
                </a:cubicBezTo>
                <a:lnTo>
                  <a:pt x="481" y="815"/>
                </a:lnTo>
                <a:cubicBezTo>
                  <a:pt x="299" y="633"/>
                  <a:pt x="209" y="409"/>
                  <a:pt x="229" y="234"/>
                </a:cubicBezTo>
                <a:cubicBezTo>
                  <a:pt x="153" y="463"/>
                  <a:pt x="214" y="717"/>
                  <a:pt x="396" y="900"/>
                </a:cubicBezTo>
                <a:lnTo>
                  <a:pt x="230" y="1066"/>
                </a:lnTo>
                <a:cubicBezTo>
                  <a:pt x="0" y="837"/>
                  <a:pt x="0" y="463"/>
                  <a:pt x="229" y="233"/>
                </a:cubicBezTo>
                <a:cubicBezTo>
                  <a:pt x="230" y="230"/>
                  <a:pt x="230" y="230"/>
                  <a:pt x="233" y="230"/>
                </a:cubicBezTo>
                <a:cubicBezTo>
                  <a:pt x="462" y="0"/>
                  <a:pt x="836" y="1"/>
                  <a:pt x="1066" y="230"/>
                </a:cubicBezTo>
                <a:lnTo>
                  <a:pt x="899" y="397"/>
                </a:lnTo>
                <a:close/>
                <a:moveTo>
                  <a:pt x="648" y="733"/>
                </a:moveTo>
                <a:lnTo>
                  <a:pt x="732" y="648"/>
                </a:lnTo>
                <a:lnTo>
                  <a:pt x="1107" y="1025"/>
                </a:lnTo>
                <a:lnTo>
                  <a:pt x="1022" y="1107"/>
                </a:lnTo>
                <a:lnTo>
                  <a:pt x="648" y="7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5437983" y="5821362"/>
            <a:ext cx="211137" cy="419100"/>
          </a:xfrm>
          <a:custGeom>
            <a:avLst/>
            <a:gdLst>
              <a:gd name="T0" fmla="*/ 426 w 586"/>
              <a:gd name="T1" fmla="*/ 623 h 1166"/>
              <a:gd name="T2" fmla="*/ 467 w 586"/>
              <a:gd name="T3" fmla="*/ 525 h 1166"/>
              <a:gd name="T4" fmla="*/ 292 w 586"/>
              <a:gd name="T5" fmla="*/ 350 h 1166"/>
              <a:gd name="T6" fmla="*/ 117 w 586"/>
              <a:gd name="T7" fmla="*/ 525 h 1166"/>
              <a:gd name="T8" fmla="*/ 205 w 586"/>
              <a:gd name="T9" fmla="*/ 525 h 1166"/>
              <a:gd name="T10" fmla="*/ 292 w 586"/>
              <a:gd name="T11" fmla="*/ 438 h 1166"/>
              <a:gd name="T12" fmla="*/ 380 w 586"/>
              <a:gd name="T13" fmla="*/ 525 h 1166"/>
              <a:gd name="T14" fmla="*/ 355 w 586"/>
              <a:gd name="T15" fmla="*/ 585 h 1166"/>
              <a:gd name="T16" fmla="*/ 300 w 586"/>
              <a:gd name="T17" fmla="*/ 640 h 1166"/>
              <a:gd name="T18" fmla="*/ 246 w 586"/>
              <a:gd name="T19" fmla="*/ 757 h 1166"/>
              <a:gd name="T20" fmla="*/ 339 w 586"/>
              <a:gd name="T21" fmla="*/ 757 h 1166"/>
              <a:gd name="T22" fmla="*/ 388 w 586"/>
              <a:gd name="T23" fmla="*/ 664 h 1166"/>
              <a:gd name="T24" fmla="*/ 426 w 586"/>
              <a:gd name="T25" fmla="*/ 623 h 1166"/>
              <a:gd name="T26" fmla="*/ 347 w 586"/>
              <a:gd name="T27" fmla="*/ 930 h 1166"/>
              <a:gd name="T28" fmla="*/ 347 w 586"/>
              <a:gd name="T29" fmla="*/ 818 h 1166"/>
              <a:gd name="T30" fmla="*/ 238 w 586"/>
              <a:gd name="T31" fmla="*/ 818 h 1166"/>
              <a:gd name="T32" fmla="*/ 238 w 586"/>
              <a:gd name="T33" fmla="*/ 930 h 1166"/>
              <a:gd name="T34" fmla="*/ 347 w 586"/>
              <a:gd name="T35" fmla="*/ 930 h 1166"/>
              <a:gd name="T36" fmla="*/ 505 w 586"/>
              <a:gd name="T37" fmla="*/ 115 h 1166"/>
              <a:gd name="T38" fmla="*/ 585 w 586"/>
              <a:gd name="T39" fmla="*/ 194 h 1166"/>
              <a:gd name="T40" fmla="*/ 585 w 586"/>
              <a:gd name="T41" fmla="*/ 1088 h 1166"/>
              <a:gd name="T42" fmla="*/ 505 w 586"/>
              <a:gd name="T43" fmla="*/ 1165 h 1166"/>
              <a:gd name="T44" fmla="*/ 79 w 586"/>
              <a:gd name="T45" fmla="*/ 1165 h 1166"/>
              <a:gd name="T46" fmla="*/ 0 w 586"/>
              <a:gd name="T47" fmla="*/ 1088 h 1166"/>
              <a:gd name="T48" fmla="*/ 0 w 586"/>
              <a:gd name="T49" fmla="*/ 194 h 1166"/>
              <a:gd name="T50" fmla="*/ 79 w 586"/>
              <a:gd name="T51" fmla="*/ 115 h 1166"/>
              <a:gd name="T52" fmla="*/ 175 w 586"/>
              <a:gd name="T53" fmla="*/ 115 h 1166"/>
              <a:gd name="T54" fmla="*/ 175 w 586"/>
              <a:gd name="T55" fmla="*/ 0 h 1166"/>
              <a:gd name="T56" fmla="*/ 410 w 586"/>
              <a:gd name="T57" fmla="*/ 0 h 1166"/>
              <a:gd name="T58" fmla="*/ 410 w 586"/>
              <a:gd name="T59" fmla="*/ 115 h 1166"/>
              <a:gd name="T60" fmla="*/ 505 w 586"/>
              <a:gd name="T6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86" h="1166">
                <a:moveTo>
                  <a:pt x="426" y="623"/>
                </a:moveTo>
                <a:cubicBezTo>
                  <a:pt x="451" y="599"/>
                  <a:pt x="467" y="563"/>
                  <a:pt x="467" y="525"/>
                </a:cubicBezTo>
                <a:cubicBezTo>
                  <a:pt x="467" y="429"/>
                  <a:pt x="387" y="350"/>
                  <a:pt x="292" y="350"/>
                </a:cubicBezTo>
                <a:cubicBezTo>
                  <a:pt x="196" y="350"/>
                  <a:pt x="117" y="429"/>
                  <a:pt x="117" y="525"/>
                </a:cubicBezTo>
                <a:lnTo>
                  <a:pt x="205" y="525"/>
                </a:lnTo>
                <a:cubicBezTo>
                  <a:pt x="205" y="476"/>
                  <a:pt x="243" y="438"/>
                  <a:pt x="292" y="438"/>
                </a:cubicBezTo>
                <a:cubicBezTo>
                  <a:pt x="341" y="438"/>
                  <a:pt x="380" y="476"/>
                  <a:pt x="380" y="525"/>
                </a:cubicBezTo>
                <a:cubicBezTo>
                  <a:pt x="380" y="550"/>
                  <a:pt x="371" y="569"/>
                  <a:pt x="355" y="585"/>
                </a:cubicBezTo>
                <a:lnTo>
                  <a:pt x="300" y="640"/>
                </a:lnTo>
                <a:cubicBezTo>
                  <a:pt x="273" y="667"/>
                  <a:pt x="246" y="708"/>
                  <a:pt x="246" y="757"/>
                </a:cubicBezTo>
                <a:lnTo>
                  <a:pt x="339" y="757"/>
                </a:lnTo>
                <a:cubicBezTo>
                  <a:pt x="339" y="730"/>
                  <a:pt x="361" y="692"/>
                  <a:pt x="388" y="664"/>
                </a:cubicBezTo>
                <a:cubicBezTo>
                  <a:pt x="404" y="648"/>
                  <a:pt x="426" y="623"/>
                  <a:pt x="426" y="623"/>
                </a:cubicBezTo>
                <a:close/>
                <a:moveTo>
                  <a:pt x="347" y="930"/>
                </a:moveTo>
                <a:lnTo>
                  <a:pt x="347" y="818"/>
                </a:lnTo>
                <a:lnTo>
                  <a:pt x="238" y="818"/>
                </a:lnTo>
                <a:lnTo>
                  <a:pt x="238" y="930"/>
                </a:lnTo>
                <a:lnTo>
                  <a:pt x="347" y="930"/>
                </a:lnTo>
                <a:close/>
                <a:moveTo>
                  <a:pt x="505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5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5" y="1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6517483" y="5821362"/>
            <a:ext cx="211137" cy="419100"/>
          </a:xfrm>
          <a:custGeom>
            <a:avLst/>
            <a:gdLst>
              <a:gd name="T0" fmla="*/ 506 w 586"/>
              <a:gd name="T1" fmla="*/ 115 h 1166"/>
              <a:gd name="T2" fmla="*/ 585 w 586"/>
              <a:gd name="T3" fmla="*/ 194 h 1166"/>
              <a:gd name="T4" fmla="*/ 585 w 586"/>
              <a:gd name="T5" fmla="*/ 1088 h 1166"/>
              <a:gd name="T6" fmla="*/ 506 w 586"/>
              <a:gd name="T7" fmla="*/ 1165 h 1166"/>
              <a:gd name="T8" fmla="*/ 79 w 586"/>
              <a:gd name="T9" fmla="*/ 1165 h 1166"/>
              <a:gd name="T10" fmla="*/ 0 w 586"/>
              <a:gd name="T11" fmla="*/ 1088 h 1166"/>
              <a:gd name="T12" fmla="*/ 0 w 586"/>
              <a:gd name="T13" fmla="*/ 194 h 1166"/>
              <a:gd name="T14" fmla="*/ 79 w 586"/>
              <a:gd name="T15" fmla="*/ 115 h 1166"/>
              <a:gd name="T16" fmla="*/ 175 w 586"/>
              <a:gd name="T17" fmla="*/ 115 h 1166"/>
              <a:gd name="T18" fmla="*/ 175 w 586"/>
              <a:gd name="T19" fmla="*/ 0 h 1166"/>
              <a:gd name="T20" fmla="*/ 410 w 586"/>
              <a:gd name="T21" fmla="*/ 0 h 1166"/>
              <a:gd name="T22" fmla="*/ 410 w 586"/>
              <a:gd name="T23" fmla="*/ 115 h 1166"/>
              <a:gd name="T24" fmla="*/ 506 w 586"/>
              <a:gd name="T2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86" h="1166"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7596983" y="5821362"/>
            <a:ext cx="211137" cy="419100"/>
          </a:xfrm>
          <a:custGeom>
            <a:avLst/>
            <a:gdLst>
              <a:gd name="T0" fmla="*/ 235 w 586"/>
              <a:gd name="T1" fmla="*/ 1050 h 1166"/>
              <a:gd name="T2" fmla="*/ 467 w 586"/>
              <a:gd name="T3" fmla="*/ 613 h 1166"/>
              <a:gd name="T4" fmla="*/ 350 w 586"/>
              <a:gd name="T5" fmla="*/ 613 h 1166"/>
              <a:gd name="T6" fmla="*/ 350 w 586"/>
              <a:gd name="T7" fmla="*/ 290 h 1166"/>
              <a:gd name="T8" fmla="*/ 118 w 586"/>
              <a:gd name="T9" fmla="*/ 727 h 1166"/>
              <a:gd name="T10" fmla="*/ 235 w 586"/>
              <a:gd name="T11" fmla="*/ 727 h 1166"/>
              <a:gd name="T12" fmla="*/ 235 w 586"/>
              <a:gd name="T13" fmla="*/ 1050 h 1166"/>
              <a:gd name="T14" fmla="*/ 506 w 586"/>
              <a:gd name="T15" fmla="*/ 115 h 1166"/>
              <a:gd name="T16" fmla="*/ 585 w 586"/>
              <a:gd name="T17" fmla="*/ 194 h 1166"/>
              <a:gd name="T18" fmla="*/ 585 w 586"/>
              <a:gd name="T19" fmla="*/ 1088 h 1166"/>
              <a:gd name="T20" fmla="*/ 506 w 586"/>
              <a:gd name="T21" fmla="*/ 1165 h 1166"/>
              <a:gd name="T22" fmla="*/ 79 w 586"/>
              <a:gd name="T23" fmla="*/ 1165 h 1166"/>
              <a:gd name="T24" fmla="*/ 0 w 586"/>
              <a:gd name="T25" fmla="*/ 1088 h 1166"/>
              <a:gd name="T26" fmla="*/ 0 w 586"/>
              <a:gd name="T27" fmla="*/ 194 h 1166"/>
              <a:gd name="T28" fmla="*/ 79 w 586"/>
              <a:gd name="T29" fmla="*/ 115 h 1166"/>
              <a:gd name="T30" fmla="*/ 175 w 586"/>
              <a:gd name="T31" fmla="*/ 115 h 1166"/>
              <a:gd name="T32" fmla="*/ 175 w 586"/>
              <a:gd name="T33" fmla="*/ 0 h 1166"/>
              <a:gd name="T34" fmla="*/ 410 w 586"/>
              <a:gd name="T35" fmla="*/ 0 h 1166"/>
              <a:gd name="T36" fmla="*/ 410 w 586"/>
              <a:gd name="T37" fmla="*/ 115 h 1166"/>
              <a:gd name="T38" fmla="*/ 506 w 586"/>
              <a:gd name="T39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6" h="1166">
                <a:moveTo>
                  <a:pt x="235" y="1050"/>
                </a:moveTo>
                <a:lnTo>
                  <a:pt x="467" y="613"/>
                </a:lnTo>
                <a:lnTo>
                  <a:pt x="350" y="613"/>
                </a:lnTo>
                <a:lnTo>
                  <a:pt x="350" y="290"/>
                </a:lnTo>
                <a:lnTo>
                  <a:pt x="118" y="727"/>
                </a:lnTo>
                <a:lnTo>
                  <a:pt x="235" y="727"/>
                </a:lnTo>
                <a:lnTo>
                  <a:pt x="235" y="1050"/>
                </a:lnTo>
                <a:close/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8676483" y="5821362"/>
            <a:ext cx="211137" cy="419100"/>
          </a:xfrm>
          <a:custGeom>
            <a:avLst/>
            <a:gdLst>
              <a:gd name="T0" fmla="*/ 350 w 586"/>
              <a:gd name="T1" fmla="*/ 700 h 1166"/>
              <a:gd name="T2" fmla="*/ 350 w 586"/>
              <a:gd name="T3" fmla="*/ 408 h 1166"/>
              <a:gd name="T4" fmla="*/ 235 w 586"/>
              <a:gd name="T5" fmla="*/ 408 h 1166"/>
              <a:gd name="T6" fmla="*/ 235 w 586"/>
              <a:gd name="T7" fmla="*/ 700 h 1166"/>
              <a:gd name="T8" fmla="*/ 350 w 586"/>
              <a:gd name="T9" fmla="*/ 700 h 1166"/>
              <a:gd name="T10" fmla="*/ 350 w 586"/>
              <a:gd name="T11" fmla="*/ 932 h 1166"/>
              <a:gd name="T12" fmla="*/ 350 w 586"/>
              <a:gd name="T13" fmla="*/ 815 h 1166"/>
              <a:gd name="T14" fmla="*/ 235 w 586"/>
              <a:gd name="T15" fmla="*/ 815 h 1166"/>
              <a:gd name="T16" fmla="*/ 235 w 586"/>
              <a:gd name="T17" fmla="*/ 932 h 1166"/>
              <a:gd name="T18" fmla="*/ 350 w 586"/>
              <a:gd name="T19" fmla="*/ 932 h 1166"/>
              <a:gd name="T20" fmla="*/ 506 w 586"/>
              <a:gd name="T21" fmla="*/ 115 h 1166"/>
              <a:gd name="T22" fmla="*/ 585 w 586"/>
              <a:gd name="T23" fmla="*/ 194 h 1166"/>
              <a:gd name="T24" fmla="*/ 585 w 586"/>
              <a:gd name="T25" fmla="*/ 1088 h 1166"/>
              <a:gd name="T26" fmla="*/ 506 w 586"/>
              <a:gd name="T27" fmla="*/ 1165 h 1166"/>
              <a:gd name="T28" fmla="*/ 80 w 586"/>
              <a:gd name="T29" fmla="*/ 1165 h 1166"/>
              <a:gd name="T30" fmla="*/ 0 w 586"/>
              <a:gd name="T31" fmla="*/ 1088 h 1166"/>
              <a:gd name="T32" fmla="*/ 0 w 586"/>
              <a:gd name="T33" fmla="*/ 194 h 1166"/>
              <a:gd name="T34" fmla="*/ 80 w 586"/>
              <a:gd name="T35" fmla="*/ 115 h 1166"/>
              <a:gd name="T36" fmla="*/ 175 w 586"/>
              <a:gd name="T37" fmla="*/ 115 h 1166"/>
              <a:gd name="T38" fmla="*/ 175 w 586"/>
              <a:gd name="T39" fmla="*/ 0 h 1166"/>
              <a:gd name="T40" fmla="*/ 410 w 586"/>
              <a:gd name="T41" fmla="*/ 0 h 1166"/>
              <a:gd name="T42" fmla="*/ 410 w 586"/>
              <a:gd name="T43" fmla="*/ 115 h 1166"/>
              <a:gd name="T44" fmla="*/ 506 w 586"/>
              <a:gd name="T4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6" h="1166">
                <a:moveTo>
                  <a:pt x="350" y="700"/>
                </a:moveTo>
                <a:lnTo>
                  <a:pt x="350" y="408"/>
                </a:lnTo>
                <a:lnTo>
                  <a:pt x="235" y="408"/>
                </a:lnTo>
                <a:lnTo>
                  <a:pt x="235" y="700"/>
                </a:lnTo>
                <a:lnTo>
                  <a:pt x="350" y="700"/>
                </a:lnTo>
                <a:close/>
                <a:moveTo>
                  <a:pt x="350" y="932"/>
                </a:moveTo>
                <a:lnTo>
                  <a:pt x="350" y="815"/>
                </a:lnTo>
                <a:lnTo>
                  <a:pt x="235" y="815"/>
                </a:lnTo>
                <a:lnTo>
                  <a:pt x="235" y="932"/>
                </a:lnTo>
                <a:lnTo>
                  <a:pt x="350" y="932"/>
                </a:lnTo>
                <a:close/>
                <a:moveTo>
                  <a:pt x="506" y="115"/>
                </a:moveTo>
                <a:cubicBezTo>
                  <a:pt x="550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50" y="1165"/>
                  <a:pt x="506" y="1165"/>
                </a:cubicBezTo>
                <a:lnTo>
                  <a:pt x="80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80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4" name="Freeform 143"/>
          <p:cNvSpPr>
            <a:spLocks noChangeArrowheads="1"/>
          </p:cNvSpPr>
          <p:nvPr/>
        </p:nvSpPr>
        <p:spPr bwMode="auto">
          <a:xfrm>
            <a:off x="9609933" y="5842000"/>
            <a:ext cx="503237" cy="377825"/>
          </a:xfrm>
          <a:custGeom>
            <a:avLst/>
            <a:gdLst>
              <a:gd name="T0" fmla="*/ 1107 w 1400"/>
              <a:gd name="T1" fmla="*/ 735 h 1050"/>
              <a:gd name="T2" fmla="*/ 899 w 1400"/>
              <a:gd name="T3" fmla="*/ 525 h 1050"/>
              <a:gd name="T4" fmla="*/ 1107 w 1400"/>
              <a:gd name="T5" fmla="*/ 314 h 1050"/>
              <a:gd name="T6" fmla="*/ 1025 w 1400"/>
              <a:gd name="T7" fmla="*/ 232 h 1050"/>
              <a:gd name="T8" fmla="*/ 817 w 1400"/>
              <a:gd name="T9" fmla="*/ 443 h 1050"/>
              <a:gd name="T10" fmla="*/ 607 w 1400"/>
              <a:gd name="T11" fmla="*/ 232 h 1050"/>
              <a:gd name="T12" fmla="*/ 525 w 1400"/>
              <a:gd name="T13" fmla="*/ 314 h 1050"/>
              <a:gd name="T14" fmla="*/ 735 w 1400"/>
              <a:gd name="T15" fmla="*/ 525 h 1050"/>
              <a:gd name="T16" fmla="*/ 525 w 1400"/>
              <a:gd name="T17" fmla="*/ 735 h 1050"/>
              <a:gd name="T18" fmla="*/ 607 w 1400"/>
              <a:gd name="T19" fmla="*/ 817 h 1050"/>
              <a:gd name="T20" fmla="*/ 817 w 1400"/>
              <a:gd name="T21" fmla="*/ 606 h 1050"/>
              <a:gd name="T22" fmla="*/ 1025 w 1400"/>
              <a:gd name="T23" fmla="*/ 817 h 1050"/>
              <a:gd name="T24" fmla="*/ 1107 w 1400"/>
              <a:gd name="T25" fmla="*/ 735 h 1050"/>
              <a:gd name="T26" fmla="*/ 1282 w 1400"/>
              <a:gd name="T27" fmla="*/ 0 h 1050"/>
              <a:gd name="T28" fmla="*/ 1399 w 1400"/>
              <a:gd name="T29" fmla="*/ 117 h 1050"/>
              <a:gd name="T30" fmla="*/ 1399 w 1400"/>
              <a:gd name="T31" fmla="*/ 932 h 1050"/>
              <a:gd name="T32" fmla="*/ 1282 w 1400"/>
              <a:gd name="T33" fmla="*/ 1049 h 1050"/>
              <a:gd name="T34" fmla="*/ 407 w 1400"/>
              <a:gd name="T35" fmla="*/ 1049 h 1050"/>
              <a:gd name="T36" fmla="*/ 315 w 1400"/>
              <a:gd name="T37" fmla="*/ 997 h 1050"/>
              <a:gd name="T38" fmla="*/ 0 w 1400"/>
              <a:gd name="T39" fmla="*/ 525 h 1050"/>
              <a:gd name="T40" fmla="*/ 315 w 1400"/>
              <a:gd name="T41" fmla="*/ 52 h 1050"/>
              <a:gd name="T42" fmla="*/ 407 w 1400"/>
              <a:gd name="T43" fmla="*/ 0 h 1050"/>
              <a:gd name="T44" fmla="*/ 1282 w 1400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0" h="1050">
                <a:moveTo>
                  <a:pt x="1107" y="735"/>
                </a:moveTo>
                <a:lnTo>
                  <a:pt x="899" y="525"/>
                </a:lnTo>
                <a:lnTo>
                  <a:pt x="1107" y="314"/>
                </a:lnTo>
                <a:lnTo>
                  <a:pt x="1025" y="232"/>
                </a:lnTo>
                <a:lnTo>
                  <a:pt x="817" y="443"/>
                </a:lnTo>
                <a:lnTo>
                  <a:pt x="607" y="232"/>
                </a:lnTo>
                <a:lnTo>
                  <a:pt x="525" y="314"/>
                </a:lnTo>
                <a:lnTo>
                  <a:pt x="735" y="525"/>
                </a:lnTo>
                <a:lnTo>
                  <a:pt x="525" y="735"/>
                </a:lnTo>
                <a:lnTo>
                  <a:pt x="607" y="817"/>
                </a:lnTo>
                <a:lnTo>
                  <a:pt x="817" y="606"/>
                </a:lnTo>
                <a:lnTo>
                  <a:pt x="1025" y="817"/>
                </a:lnTo>
                <a:lnTo>
                  <a:pt x="1107" y="735"/>
                </a:lnTo>
                <a:close/>
                <a:moveTo>
                  <a:pt x="1282" y="0"/>
                </a:moveTo>
                <a:cubicBezTo>
                  <a:pt x="1345" y="0"/>
                  <a:pt x="1399" y="54"/>
                  <a:pt x="1399" y="117"/>
                </a:cubicBezTo>
                <a:lnTo>
                  <a:pt x="1399" y="932"/>
                </a:lnTo>
                <a:cubicBezTo>
                  <a:pt x="1399" y="995"/>
                  <a:pt x="1345" y="1049"/>
                  <a:pt x="1282" y="1049"/>
                </a:cubicBezTo>
                <a:lnTo>
                  <a:pt x="407" y="1049"/>
                </a:lnTo>
                <a:cubicBezTo>
                  <a:pt x="366" y="1049"/>
                  <a:pt x="336" y="1027"/>
                  <a:pt x="315" y="997"/>
                </a:cubicBezTo>
                <a:lnTo>
                  <a:pt x="0" y="525"/>
                </a:lnTo>
                <a:lnTo>
                  <a:pt x="315" y="52"/>
                </a:lnTo>
                <a:cubicBezTo>
                  <a:pt x="336" y="22"/>
                  <a:pt x="366" y="0"/>
                  <a:pt x="407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5" name="Freeform 144"/>
          <p:cNvSpPr>
            <a:spLocks noChangeArrowheads="1"/>
          </p:cNvSpPr>
          <p:nvPr/>
        </p:nvSpPr>
        <p:spPr bwMode="auto">
          <a:xfrm>
            <a:off x="10752933" y="5842000"/>
            <a:ext cx="377825" cy="377825"/>
          </a:xfrm>
          <a:custGeom>
            <a:avLst/>
            <a:gdLst>
              <a:gd name="T0" fmla="*/ 175 w 1051"/>
              <a:gd name="T1" fmla="*/ 525 h 1050"/>
              <a:gd name="T2" fmla="*/ 233 w 1051"/>
              <a:gd name="T3" fmla="*/ 467 h 1050"/>
              <a:gd name="T4" fmla="*/ 293 w 1051"/>
              <a:gd name="T5" fmla="*/ 525 h 1050"/>
              <a:gd name="T6" fmla="*/ 233 w 1051"/>
              <a:gd name="T7" fmla="*/ 582 h 1050"/>
              <a:gd name="T8" fmla="*/ 175 w 1051"/>
              <a:gd name="T9" fmla="*/ 525 h 1050"/>
              <a:gd name="T10" fmla="*/ 875 w 1051"/>
              <a:gd name="T11" fmla="*/ 525 h 1050"/>
              <a:gd name="T12" fmla="*/ 817 w 1051"/>
              <a:gd name="T13" fmla="*/ 582 h 1050"/>
              <a:gd name="T14" fmla="*/ 757 w 1051"/>
              <a:gd name="T15" fmla="*/ 525 h 1050"/>
              <a:gd name="T16" fmla="*/ 817 w 1051"/>
              <a:gd name="T17" fmla="*/ 467 h 1050"/>
              <a:gd name="T18" fmla="*/ 875 w 1051"/>
              <a:gd name="T19" fmla="*/ 525 h 1050"/>
              <a:gd name="T20" fmla="*/ 525 w 1051"/>
              <a:gd name="T21" fmla="*/ 0 h 1050"/>
              <a:gd name="T22" fmla="*/ 1050 w 1051"/>
              <a:gd name="T23" fmla="*/ 525 h 1050"/>
              <a:gd name="T24" fmla="*/ 525 w 1051"/>
              <a:gd name="T25" fmla="*/ 1049 h 1050"/>
              <a:gd name="T26" fmla="*/ 0 w 1051"/>
              <a:gd name="T27" fmla="*/ 525 h 1050"/>
              <a:gd name="T28" fmla="*/ 211 w 1051"/>
              <a:gd name="T29" fmla="*/ 106 h 1050"/>
              <a:gd name="T30" fmla="*/ 211 w 1051"/>
              <a:gd name="T31" fmla="*/ 104 h 1050"/>
              <a:gd name="T32" fmla="*/ 607 w 1051"/>
              <a:gd name="T33" fmla="*/ 500 h 1050"/>
              <a:gd name="T34" fmla="*/ 525 w 1051"/>
              <a:gd name="T35" fmla="*/ 582 h 1050"/>
              <a:gd name="T36" fmla="*/ 208 w 1051"/>
              <a:gd name="T37" fmla="*/ 268 h 1050"/>
              <a:gd name="T38" fmla="*/ 118 w 1051"/>
              <a:gd name="T39" fmla="*/ 525 h 1050"/>
              <a:gd name="T40" fmla="*/ 525 w 1051"/>
              <a:gd name="T41" fmla="*/ 932 h 1050"/>
              <a:gd name="T42" fmla="*/ 932 w 1051"/>
              <a:gd name="T43" fmla="*/ 525 h 1050"/>
              <a:gd name="T44" fmla="*/ 582 w 1051"/>
              <a:gd name="T45" fmla="*/ 120 h 1050"/>
              <a:gd name="T46" fmla="*/ 582 w 1051"/>
              <a:gd name="T47" fmla="*/ 232 h 1050"/>
              <a:gd name="T48" fmla="*/ 468 w 1051"/>
              <a:gd name="T49" fmla="*/ 232 h 1050"/>
              <a:gd name="T50" fmla="*/ 468 w 1051"/>
              <a:gd name="T51" fmla="*/ 0 h 1050"/>
              <a:gd name="T52" fmla="*/ 525 w 1051"/>
              <a:gd name="T53" fmla="*/ 0 h 1050"/>
              <a:gd name="T54" fmla="*/ 468 w 1051"/>
              <a:gd name="T55" fmla="*/ 817 h 1050"/>
              <a:gd name="T56" fmla="*/ 525 w 1051"/>
              <a:gd name="T57" fmla="*/ 757 h 1050"/>
              <a:gd name="T58" fmla="*/ 582 w 1051"/>
              <a:gd name="T59" fmla="*/ 817 h 1050"/>
              <a:gd name="T60" fmla="*/ 525 w 1051"/>
              <a:gd name="T61" fmla="*/ 874 h 1050"/>
              <a:gd name="T62" fmla="*/ 468 w 1051"/>
              <a:gd name="T6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175" y="525"/>
                </a:moveTo>
                <a:cubicBezTo>
                  <a:pt x="175" y="492"/>
                  <a:pt x="201" y="467"/>
                  <a:pt x="233" y="467"/>
                </a:cubicBezTo>
                <a:cubicBezTo>
                  <a:pt x="266" y="467"/>
                  <a:pt x="293" y="492"/>
                  <a:pt x="293" y="525"/>
                </a:cubicBezTo>
                <a:cubicBezTo>
                  <a:pt x="293" y="557"/>
                  <a:pt x="266" y="582"/>
                  <a:pt x="233" y="582"/>
                </a:cubicBezTo>
                <a:cubicBezTo>
                  <a:pt x="201" y="582"/>
                  <a:pt x="175" y="557"/>
                  <a:pt x="175" y="525"/>
                </a:cubicBezTo>
                <a:close/>
                <a:moveTo>
                  <a:pt x="875" y="525"/>
                </a:moveTo>
                <a:cubicBezTo>
                  <a:pt x="875" y="557"/>
                  <a:pt x="850" y="582"/>
                  <a:pt x="817" y="582"/>
                </a:cubicBezTo>
                <a:cubicBezTo>
                  <a:pt x="785" y="582"/>
                  <a:pt x="757" y="557"/>
                  <a:pt x="757" y="525"/>
                </a:cubicBezTo>
                <a:cubicBezTo>
                  <a:pt x="757" y="492"/>
                  <a:pt x="785" y="467"/>
                  <a:pt x="817" y="467"/>
                </a:cubicBezTo>
                <a:cubicBezTo>
                  <a:pt x="850" y="467"/>
                  <a:pt x="875" y="492"/>
                  <a:pt x="875" y="525"/>
                </a:cubicBezTo>
                <a:close/>
                <a:moveTo>
                  <a:pt x="525" y="0"/>
                </a:moveTo>
                <a:cubicBezTo>
                  <a:pt x="815" y="0"/>
                  <a:pt x="1050" y="235"/>
                  <a:pt x="1050" y="525"/>
                </a:cubicBezTo>
                <a:cubicBezTo>
                  <a:pt x="1050" y="814"/>
                  <a:pt x="815" y="1049"/>
                  <a:pt x="525" y="1049"/>
                </a:cubicBezTo>
                <a:cubicBezTo>
                  <a:pt x="235" y="1049"/>
                  <a:pt x="0" y="814"/>
                  <a:pt x="0" y="525"/>
                </a:cubicBezTo>
                <a:cubicBezTo>
                  <a:pt x="0" y="352"/>
                  <a:pt x="82" y="202"/>
                  <a:pt x="211" y="106"/>
                </a:cubicBezTo>
                <a:lnTo>
                  <a:pt x="211" y="104"/>
                </a:lnTo>
                <a:lnTo>
                  <a:pt x="607" y="500"/>
                </a:lnTo>
                <a:lnTo>
                  <a:pt x="525" y="582"/>
                </a:lnTo>
                <a:lnTo>
                  <a:pt x="208" y="268"/>
                </a:lnTo>
                <a:cubicBezTo>
                  <a:pt x="151" y="339"/>
                  <a:pt x="118" y="426"/>
                  <a:pt x="118" y="525"/>
                </a:cubicBezTo>
                <a:cubicBezTo>
                  <a:pt x="118" y="751"/>
                  <a:pt x="298" y="932"/>
                  <a:pt x="525" y="932"/>
                </a:cubicBezTo>
                <a:cubicBezTo>
                  <a:pt x="752" y="932"/>
                  <a:pt x="932" y="751"/>
                  <a:pt x="932" y="525"/>
                </a:cubicBezTo>
                <a:cubicBezTo>
                  <a:pt x="932" y="320"/>
                  <a:pt x="779" y="147"/>
                  <a:pt x="582" y="120"/>
                </a:cubicBezTo>
                <a:lnTo>
                  <a:pt x="582" y="232"/>
                </a:lnTo>
                <a:lnTo>
                  <a:pt x="468" y="232"/>
                </a:lnTo>
                <a:lnTo>
                  <a:pt x="468" y="0"/>
                </a:lnTo>
                <a:lnTo>
                  <a:pt x="525" y="0"/>
                </a:lnTo>
                <a:close/>
                <a:moveTo>
                  <a:pt x="468" y="817"/>
                </a:moveTo>
                <a:cubicBezTo>
                  <a:pt x="468" y="784"/>
                  <a:pt x="492" y="757"/>
                  <a:pt x="525" y="757"/>
                </a:cubicBezTo>
                <a:cubicBezTo>
                  <a:pt x="558" y="757"/>
                  <a:pt x="582" y="784"/>
                  <a:pt x="582" y="817"/>
                </a:cubicBezTo>
                <a:cubicBezTo>
                  <a:pt x="582" y="850"/>
                  <a:pt x="558" y="874"/>
                  <a:pt x="525" y="874"/>
                </a:cubicBezTo>
                <a:cubicBezTo>
                  <a:pt x="492" y="874"/>
                  <a:pt x="468" y="850"/>
                  <a:pt x="468" y="8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4872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594519"/>
            <a:ext cx="377825" cy="419100"/>
          </a:xfrm>
          <a:custGeom>
            <a:avLst/>
            <a:gdLst>
              <a:gd name="T0" fmla="*/ 932 w 1051"/>
              <a:gd name="T1" fmla="*/ 465 h 1166"/>
              <a:gd name="T2" fmla="*/ 1050 w 1051"/>
              <a:gd name="T3" fmla="*/ 582 h 1166"/>
              <a:gd name="T4" fmla="*/ 932 w 1051"/>
              <a:gd name="T5" fmla="*/ 700 h 1166"/>
              <a:gd name="T6" fmla="*/ 818 w 1051"/>
              <a:gd name="T7" fmla="*/ 582 h 1166"/>
              <a:gd name="T8" fmla="*/ 932 w 1051"/>
              <a:gd name="T9" fmla="*/ 465 h 1166"/>
              <a:gd name="T10" fmla="*/ 692 w 1051"/>
              <a:gd name="T11" fmla="*/ 834 h 1166"/>
              <a:gd name="T12" fmla="*/ 582 w 1051"/>
              <a:gd name="T13" fmla="*/ 722 h 1166"/>
              <a:gd name="T14" fmla="*/ 582 w 1051"/>
              <a:gd name="T15" fmla="*/ 943 h 1166"/>
              <a:gd name="T16" fmla="*/ 692 w 1051"/>
              <a:gd name="T17" fmla="*/ 834 h 1166"/>
              <a:gd name="T18" fmla="*/ 582 w 1051"/>
              <a:gd name="T19" fmla="*/ 221 h 1166"/>
              <a:gd name="T20" fmla="*/ 582 w 1051"/>
              <a:gd name="T21" fmla="*/ 443 h 1166"/>
              <a:gd name="T22" fmla="*/ 692 w 1051"/>
              <a:gd name="T23" fmla="*/ 331 h 1166"/>
              <a:gd name="T24" fmla="*/ 582 w 1051"/>
              <a:gd name="T25" fmla="*/ 221 h 1166"/>
              <a:gd name="T26" fmla="*/ 859 w 1051"/>
              <a:gd name="T27" fmla="*/ 331 h 1166"/>
              <a:gd name="T28" fmla="*/ 607 w 1051"/>
              <a:gd name="T29" fmla="*/ 582 h 1166"/>
              <a:gd name="T30" fmla="*/ 859 w 1051"/>
              <a:gd name="T31" fmla="*/ 834 h 1166"/>
              <a:gd name="T32" fmla="*/ 525 w 1051"/>
              <a:gd name="T33" fmla="*/ 1165 h 1166"/>
              <a:gd name="T34" fmla="*/ 468 w 1051"/>
              <a:gd name="T35" fmla="*/ 1165 h 1166"/>
              <a:gd name="T36" fmla="*/ 468 w 1051"/>
              <a:gd name="T37" fmla="*/ 722 h 1166"/>
              <a:gd name="T38" fmla="*/ 200 w 1051"/>
              <a:gd name="T39" fmla="*/ 990 h 1166"/>
              <a:gd name="T40" fmla="*/ 118 w 1051"/>
              <a:gd name="T41" fmla="*/ 908 h 1166"/>
              <a:gd name="T42" fmla="*/ 443 w 1051"/>
              <a:gd name="T43" fmla="*/ 582 h 1166"/>
              <a:gd name="T44" fmla="*/ 118 w 1051"/>
              <a:gd name="T45" fmla="*/ 257 h 1166"/>
              <a:gd name="T46" fmla="*/ 200 w 1051"/>
              <a:gd name="T47" fmla="*/ 175 h 1166"/>
              <a:gd name="T48" fmla="*/ 468 w 1051"/>
              <a:gd name="T49" fmla="*/ 443 h 1166"/>
              <a:gd name="T50" fmla="*/ 468 w 1051"/>
              <a:gd name="T51" fmla="*/ 0 h 1166"/>
              <a:gd name="T52" fmla="*/ 525 w 1051"/>
              <a:gd name="T53" fmla="*/ 0 h 1166"/>
              <a:gd name="T54" fmla="*/ 859 w 1051"/>
              <a:gd name="T55" fmla="*/ 331 h 1166"/>
              <a:gd name="T56" fmla="*/ 232 w 1051"/>
              <a:gd name="T57" fmla="*/ 582 h 1166"/>
              <a:gd name="T58" fmla="*/ 118 w 1051"/>
              <a:gd name="T59" fmla="*/ 700 h 1166"/>
              <a:gd name="T60" fmla="*/ 0 w 1051"/>
              <a:gd name="T61" fmla="*/ 582 h 1166"/>
              <a:gd name="T62" fmla="*/ 118 w 1051"/>
              <a:gd name="T63" fmla="*/ 465 h 1166"/>
              <a:gd name="T64" fmla="*/ 232 w 1051"/>
              <a:gd name="T65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6">
                <a:moveTo>
                  <a:pt x="932" y="465"/>
                </a:moveTo>
                <a:lnTo>
                  <a:pt x="1050" y="582"/>
                </a:lnTo>
                <a:lnTo>
                  <a:pt x="932" y="700"/>
                </a:lnTo>
                <a:lnTo>
                  <a:pt x="818" y="582"/>
                </a:lnTo>
                <a:lnTo>
                  <a:pt x="932" y="465"/>
                </a:lnTo>
                <a:close/>
                <a:moveTo>
                  <a:pt x="692" y="834"/>
                </a:moveTo>
                <a:lnTo>
                  <a:pt x="582" y="722"/>
                </a:lnTo>
                <a:lnTo>
                  <a:pt x="582" y="943"/>
                </a:lnTo>
                <a:lnTo>
                  <a:pt x="692" y="834"/>
                </a:lnTo>
                <a:close/>
                <a:moveTo>
                  <a:pt x="582" y="221"/>
                </a:moveTo>
                <a:lnTo>
                  <a:pt x="582" y="443"/>
                </a:lnTo>
                <a:lnTo>
                  <a:pt x="692" y="331"/>
                </a:lnTo>
                <a:lnTo>
                  <a:pt x="582" y="221"/>
                </a:lnTo>
                <a:close/>
                <a:moveTo>
                  <a:pt x="859" y="331"/>
                </a:moveTo>
                <a:lnTo>
                  <a:pt x="607" y="582"/>
                </a:lnTo>
                <a:lnTo>
                  <a:pt x="859" y="834"/>
                </a:lnTo>
                <a:lnTo>
                  <a:pt x="525" y="1165"/>
                </a:lnTo>
                <a:lnTo>
                  <a:pt x="468" y="1165"/>
                </a:lnTo>
                <a:lnTo>
                  <a:pt x="468" y="722"/>
                </a:lnTo>
                <a:lnTo>
                  <a:pt x="200" y="990"/>
                </a:lnTo>
                <a:lnTo>
                  <a:pt x="118" y="908"/>
                </a:lnTo>
                <a:lnTo>
                  <a:pt x="443" y="582"/>
                </a:lnTo>
                <a:lnTo>
                  <a:pt x="118" y="257"/>
                </a:lnTo>
                <a:lnTo>
                  <a:pt x="200" y="175"/>
                </a:lnTo>
                <a:lnTo>
                  <a:pt x="468" y="443"/>
                </a:lnTo>
                <a:lnTo>
                  <a:pt x="468" y="0"/>
                </a:lnTo>
                <a:lnTo>
                  <a:pt x="525" y="0"/>
                </a:lnTo>
                <a:lnTo>
                  <a:pt x="859" y="331"/>
                </a:lnTo>
                <a:close/>
                <a:moveTo>
                  <a:pt x="232" y="582"/>
                </a:moveTo>
                <a:lnTo>
                  <a:pt x="118" y="700"/>
                </a:lnTo>
                <a:lnTo>
                  <a:pt x="0" y="582"/>
                </a:lnTo>
                <a:lnTo>
                  <a:pt x="118" y="465"/>
                </a:lnTo>
                <a:lnTo>
                  <a:pt x="232" y="5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6776" y="615158"/>
            <a:ext cx="377825" cy="377825"/>
          </a:xfrm>
          <a:custGeom>
            <a:avLst/>
            <a:gdLst>
              <a:gd name="T0" fmla="*/ 117 w 1051"/>
              <a:gd name="T1" fmla="*/ 818 h 1051"/>
              <a:gd name="T2" fmla="*/ 0 w 1051"/>
              <a:gd name="T3" fmla="*/ 700 h 1051"/>
              <a:gd name="T4" fmla="*/ 0 w 1051"/>
              <a:gd name="T5" fmla="*/ 1050 h 1051"/>
              <a:gd name="T6" fmla="*/ 1050 w 1051"/>
              <a:gd name="T7" fmla="*/ 933 h 1051"/>
              <a:gd name="T8" fmla="*/ 0 w 1051"/>
              <a:gd name="T9" fmla="*/ 1050 h 1051"/>
              <a:gd name="T10" fmla="*/ 117 w 1051"/>
              <a:gd name="T11" fmla="*/ 583 h 1051"/>
              <a:gd name="T12" fmla="*/ 0 w 1051"/>
              <a:gd name="T13" fmla="*/ 468 h 1051"/>
              <a:gd name="T14" fmla="*/ 932 w 1051"/>
              <a:gd name="T15" fmla="*/ 233 h 1051"/>
              <a:gd name="T16" fmla="*/ 1050 w 1051"/>
              <a:gd name="T17" fmla="*/ 350 h 1051"/>
              <a:gd name="T18" fmla="*/ 932 w 1051"/>
              <a:gd name="T19" fmla="*/ 233 h 1051"/>
              <a:gd name="T20" fmla="*/ 1050 w 1051"/>
              <a:gd name="T21" fmla="*/ 0 h 1051"/>
              <a:gd name="T22" fmla="*/ 932 w 1051"/>
              <a:gd name="T23" fmla="*/ 118 h 1051"/>
              <a:gd name="T24" fmla="*/ 117 w 1051"/>
              <a:gd name="T25" fmla="*/ 350 h 1051"/>
              <a:gd name="T26" fmla="*/ 0 w 1051"/>
              <a:gd name="T27" fmla="*/ 233 h 1051"/>
              <a:gd name="T28" fmla="*/ 117 w 1051"/>
              <a:gd name="T29" fmla="*/ 350 h 1051"/>
              <a:gd name="T30" fmla="*/ 932 w 1051"/>
              <a:gd name="T31" fmla="*/ 700 h 1051"/>
              <a:gd name="T32" fmla="*/ 1050 w 1051"/>
              <a:gd name="T33" fmla="*/ 818 h 1051"/>
              <a:gd name="T34" fmla="*/ 932 w 1051"/>
              <a:gd name="T35" fmla="*/ 583 h 1051"/>
              <a:gd name="T36" fmla="*/ 1050 w 1051"/>
              <a:gd name="T37" fmla="*/ 468 h 1051"/>
              <a:gd name="T38" fmla="*/ 932 w 1051"/>
              <a:gd name="T39" fmla="*/ 583 h 1051"/>
              <a:gd name="T40" fmla="*/ 817 w 1051"/>
              <a:gd name="T41" fmla="*/ 118 h 1051"/>
              <a:gd name="T42" fmla="*/ 700 w 1051"/>
              <a:gd name="T43" fmla="*/ 0 h 1051"/>
              <a:gd name="T44" fmla="*/ 582 w 1051"/>
              <a:gd name="T45" fmla="*/ 0 h 1051"/>
              <a:gd name="T46" fmla="*/ 467 w 1051"/>
              <a:gd name="T47" fmla="*/ 118 h 1051"/>
              <a:gd name="T48" fmla="*/ 582 w 1051"/>
              <a:gd name="T49" fmla="*/ 0 h 1051"/>
              <a:gd name="T50" fmla="*/ 817 w 1051"/>
              <a:gd name="T51" fmla="*/ 583 h 1051"/>
              <a:gd name="T52" fmla="*/ 700 w 1051"/>
              <a:gd name="T53" fmla="*/ 468 h 1051"/>
              <a:gd name="T54" fmla="*/ 582 w 1051"/>
              <a:gd name="T55" fmla="*/ 350 h 1051"/>
              <a:gd name="T56" fmla="*/ 467 w 1051"/>
              <a:gd name="T57" fmla="*/ 233 h 1051"/>
              <a:gd name="T58" fmla="*/ 582 w 1051"/>
              <a:gd name="T59" fmla="*/ 350 h 1051"/>
              <a:gd name="T60" fmla="*/ 117 w 1051"/>
              <a:gd name="T61" fmla="*/ 118 h 1051"/>
              <a:gd name="T62" fmla="*/ 0 w 1051"/>
              <a:gd name="T63" fmla="*/ 0 h 1051"/>
              <a:gd name="T64" fmla="*/ 582 w 1051"/>
              <a:gd name="T65" fmla="*/ 468 h 1051"/>
              <a:gd name="T66" fmla="*/ 467 w 1051"/>
              <a:gd name="T67" fmla="*/ 583 h 1051"/>
              <a:gd name="T68" fmla="*/ 582 w 1051"/>
              <a:gd name="T69" fmla="*/ 468 h 1051"/>
              <a:gd name="T70" fmla="*/ 350 w 1051"/>
              <a:gd name="T71" fmla="*/ 118 h 1051"/>
              <a:gd name="T72" fmla="*/ 232 w 1051"/>
              <a:gd name="T73" fmla="*/ 0 h 1051"/>
              <a:gd name="T74" fmla="*/ 582 w 1051"/>
              <a:gd name="T75" fmla="*/ 700 h 1051"/>
              <a:gd name="T76" fmla="*/ 467 w 1051"/>
              <a:gd name="T77" fmla="*/ 818 h 1051"/>
              <a:gd name="T78" fmla="*/ 582 w 1051"/>
              <a:gd name="T79" fmla="*/ 700 h 1051"/>
              <a:gd name="T80" fmla="*/ 350 w 1051"/>
              <a:gd name="T81" fmla="*/ 583 h 1051"/>
              <a:gd name="T82" fmla="*/ 232 w 1051"/>
              <a:gd name="T83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117" y="700"/>
                </a:move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lnTo>
                  <a:pt x="117" y="700"/>
                </a:ln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17" y="468"/>
                </a:moveTo>
                <a:lnTo>
                  <a:pt x="117" y="583"/>
                </a:lnTo>
                <a:lnTo>
                  <a:pt x="0" y="583"/>
                </a:lnTo>
                <a:lnTo>
                  <a:pt x="0" y="468"/>
                </a:lnTo>
                <a:lnTo>
                  <a:pt x="117" y="468"/>
                </a:lnTo>
                <a:close/>
                <a:moveTo>
                  <a:pt x="932" y="233"/>
                </a:moveTo>
                <a:lnTo>
                  <a:pt x="1050" y="233"/>
                </a:lnTo>
                <a:lnTo>
                  <a:pt x="1050" y="350"/>
                </a:lnTo>
                <a:lnTo>
                  <a:pt x="932" y="350"/>
                </a:lnTo>
                <a:lnTo>
                  <a:pt x="932" y="233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117" y="350"/>
                </a:moveTo>
                <a:lnTo>
                  <a:pt x="0" y="350"/>
                </a:ln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close/>
                <a:moveTo>
                  <a:pt x="932" y="818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8"/>
                </a:lnTo>
                <a:lnTo>
                  <a:pt x="932" y="818"/>
                </a:lnTo>
                <a:close/>
                <a:moveTo>
                  <a:pt x="932" y="583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3"/>
                </a:lnTo>
                <a:lnTo>
                  <a:pt x="932" y="583"/>
                </a:lnTo>
                <a:close/>
                <a:moveTo>
                  <a:pt x="817" y="0"/>
                </a:moveTo>
                <a:lnTo>
                  <a:pt x="817" y="118"/>
                </a:lnTo>
                <a:lnTo>
                  <a:pt x="700" y="118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582" y="0"/>
                </a:moveTo>
                <a:lnTo>
                  <a:pt x="582" y="118"/>
                </a:lnTo>
                <a:lnTo>
                  <a:pt x="467" y="118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817" y="468"/>
                </a:moveTo>
                <a:lnTo>
                  <a:pt x="817" y="583"/>
                </a:lnTo>
                <a:lnTo>
                  <a:pt x="700" y="583"/>
                </a:lnTo>
                <a:lnTo>
                  <a:pt x="700" y="468"/>
                </a:lnTo>
                <a:lnTo>
                  <a:pt x="817" y="468"/>
                </a:lnTo>
                <a:close/>
                <a:moveTo>
                  <a:pt x="582" y="350"/>
                </a:moveTo>
                <a:lnTo>
                  <a:pt x="467" y="350"/>
                </a:lnTo>
                <a:lnTo>
                  <a:pt x="467" y="233"/>
                </a:lnTo>
                <a:lnTo>
                  <a:pt x="582" y="233"/>
                </a:lnTo>
                <a:lnTo>
                  <a:pt x="582" y="350"/>
                </a:lnTo>
                <a:close/>
                <a:moveTo>
                  <a:pt x="117" y="0"/>
                </a:moveTo>
                <a:lnTo>
                  <a:pt x="117" y="118"/>
                </a:lnTo>
                <a:lnTo>
                  <a:pt x="0" y="118"/>
                </a:lnTo>
                <a:lnTo>
                  <a:pt x="0" y="0"/>
                </a:lnTo>
                <a:lnTo>
                  <a:pt x="117" y="0"/>
                </a:lnTo>
                <a:close/>
                <a:moveTo>
                  <a:pt x="582" y="468"/>
                </a:moveTo>
                <a:lnTo>
                  <a:pt x="582" y="583"/>
                </a:lnTo>
                <a:lnTo>
                  <a:pt x="467" y="583"/>
                </a:lnTo>
                <a:lnTo>
                  <a:pt x="467" y="468"/>
                </a:lnTo>
                <a:lnTo>
                  <a:pt x="582" y="468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2" y="118"/>
                </a:lnTo>
                <a:lnTo>
                  <a:pt x="232" y="0"/>
                </a:lnTo>
                <a:lnTo>
                  <a:pt x="350" y="0"/>
                </a:lnTo>
                <a:close/>
                <a:moveTo>
                  <a:pt x="582" y="700"/>
                </a:moveTo>
                <a:lnTo>
                  <a:pt x="582" y="818"/>
                </a:lnTo>
                <a:lnTo>
                  <a:pt x="467" y="818"/>
                </a:lnTo>
                <a:lnTo>
                  <a:pt x="467" y="700"/>
                </a:lnTo>
                <a:lnTo>
                  <a:pt x="582" y="700"/>
                </a:lnTo>
                <a:close/>
                <a:moveTo>
                  <a:pt x="350" y="468"/>
                </a:moveTo>
                <a:lnTo>
                  <a:pt x="350" y="583"/>
                </a:lnTo>
                <a:lnTo>
                  <a:pt x="232" y="583"/>
                </a:lnTo>
                <a:lnTo>
                  <a:pt x="232" y="468"/>
                </a:lnTo>
                <a:lnTo>
                  <a:pt x="350" y="46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16276" y="615158"/>
            <a:ext cx="377825" cy="377825"/>
          </a:xfrm>
          <a:custGeom>
            <a:avLst/>
            <a:gdLst>
              <a:gd name="T0" fmla="*/ 933 w 1051"/>
              <a:gd name="T1" fmla="*/ 468 h 1051"/>
              <a:gd name="T2" fmla="*/ 933 w 1051"/>
              <a:gd name="T3" fmla="*/ 118 h 1051"/>
              <a:gd name="T4" fmla="*/ 583 w 1051"/>
              <a:gd name="T5" fmla="*/ 118 h 1051"/>
              <a:gd name="T6" fmla="*/ 583 w 1051"/>
              <a:gd name="T7" fmla="*/ 468 h 1051"/>
              <a:gd name="T8" fmla="*/ 933 w 1051"/>
              <a:gd name="T9" fmla="*/ 468 h 1051"/>
              <a:gd name="T10" fmla="*/ 933 w 1051"/>
              <a:gd name="T11" fmla="*/ 933 h 1051"/>
              <a:gd name="T12" fmla="*/ 933 w 1051"/>
              <a:gd name="T13" fmla="*/ 583 h 1051"/>
              <a:gd name="T14" fmla="*/ 583 w 1051"/>
              <a:gd name="T15" fmla="*/ 583 h 1051"/>
              <a:gd name="T16" fmla="*/ 583 w 1051"/>
              <a:gd name="T17" fmla="*/ 933 h 1051"/>
              <a:gd name="T18" fmla="*/ 933 w 1051"/>
              <a:gd name="T19" fmla="*/ 933 h 1051"/>
              <a:gd name="T20" fmla="*/ 468 w 1051"/>
              <a:gd name="T21" fmla="*/ 468 h 1051"/>
              <a:gd name="T22" fmla="*/ 468 w 1051"/>
              <a:gd name="T23" fmla="*/ 118 h 1051"/>
              <a:gd name="T24" fmla="*/ 118 w 1051"/>
              <a:gd name="T25" fmla="*/ 118 h 1051"/>
              <a:gd name="T26" fmla="*/ 118 w 1051"/>
              <a:gd name="T27" fmla="*/ 468 h 1051"/>
              <a:gd name="T28" fmla="*/ 468 w 1051"/>
              <a:gd name="T29" fmla="*/ 468 h 1051"/>
              <a:gd name="T30" fmla="*/ 468 w 1051"/>
              <a:gd name="T31" fmla="*/ 933 h 1051"/>
              <a:gd name="T32" fmla="*/ 468 w 1051"/>
              <a:gd name="T33" fmla="*/ 583 h 1051"/>
              <a:gd name="T34" fmla="*/ 118 w 1051"/>
              <a:gd name="T35" fmla="*/ 583 h 1051"/>
              <a:gd name="T36" fmla="*/ 118 w 1051"/>
              <a:gd name="T37" fmla="*/ 933 h 1051"/>
              <a:gd name="T38" fmla="*/ 468 w 1051"/>
              <a:gd name="T39" fmla="*/ 933 h 1051"/>
              <a:gd name="T40" fmla="*/ 0 w 1051"/>
              <a:gd name="T41" fmla="*/ 0 h 1051"/>
              <a:gd name="T42" fmla="*/ 1050 w 1051"/>
              <a:gd name="T43" fmla="*/ 0 h 1051"/>
              <a:gd name="T44" fmla="*/ 1050 w 1051"/>
              <a:gd name="T45" fmla="*/ 1050 h 1051"/>
              <a:gd name="T46" fmla="*/ 0 w 1051"/>
              <a:gd name="T47" fmla="*/ 1050 h 1051"/>
              <a:gd name="T48" fmla="*/ 0 w 1051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468"/>
                </a:moveTo>
                <a:lnTo>
                  <a:pt x="933" y="118"/>
                </a:lnTo>
                <a:lnTo>
                  <a:pt x="583" y="118"/>
                </a:lnTo>
                <a:lnTo>
                  <a:pt x="583" y="468"/>
                </a:lnTo>
                <a:lnTo>
                  <a:pt x="933" y="468"/>
                </a:lnTo>
                <a:close/>
                <a:moveTo>
                  <a:pt x="933" y="933"/>
                </a:moveTo>
                <a:lnTo>
                  <a:pt x="933" y="583"/>
                </a:lnTo>
                <a:lnTo>
                  <a:pt x="583" y="583"/>
                </a:lnTo>
                <a:lnTo>
                  <a:pt x="583" y="933"/>
                </a:lnTo>
                <a:lnTo>
                  <a:pt x="933" y="933"/>
                </a:lnTo>
                <a:close/>
                <a:moveTo>
                  <a:pt x="468" y="468"/>
                </a:moveTo>
                <a:lnTo>
                  <a:pt x="468" y="118"/>
                </a:lnTo>
                <a:lnTo>
                  <a:pt x="118" y="118"/>
                </a:lnTo>
                <a:lnTo>
                  <a:pt x="118" y="468"/>
                </a:lnTo>
                <a:lnTo>
                  <a:pt x="468" y="468"/>
                </a:lnTo>
                <a:close/>
                <a:moveTo>
                  <a:pt x="468" y="933"/>
                </a:moveTo>
                <a:lnTo>
                  <a:pt x="468" y="583"/>
                </a:lnTo>
                <a:lnTo>
                  <a:pt x="118" y="583"/>
                </a:lnTo>
                <a:lnTo>
                  <a:pt x="118" y="933"/>
                </a:lnTo>
                <a:lnTo>
                  <a:pt x="468" y="933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86249" y="604044"/>
            <a:ext cx="400050" cy="400050"/>
          </a:xfrm>
          <a:custGeom>
            <a:avLst/>
            <a:gdLst>
              <a:gd name="T0" fmla="*/ 760 w 1111"/>
              <a:gd name="T1" fmla="*/ 438 h 1111"/>
              <a:gd name="T2" fmla="*/ 585 w 1111"/>
              <a:gd name="T3" fmla="*/ 438 h 1111"/>
              <a:gd name="T4" fmla="*/ 673 w 1111"/>
              <a:gd name="T5" fmla="*/ 585 h 1111"/>
              <a:gd name="T6" fmla="*/ 673 w 1111"/>
              <a:gd name="T7" fmla="*/ 760 h 1111"/>
              <a:gd name="T8" fmla="*/ 673 w 1111"/>
              <a:gd name="T9" fmla="*/ 585 h 1111"/>
              <a:gd name="T10" fmla="*/ 498 w 1111"/>
              <a:gd name="T11" fmla="*/ 905 h 1111"/>
              <a:gd name="T12" fmla="*/ 380 w 1111"/>
              <a:gd name="T13" fmla="*/ 905 h 1111"/>
              <a:gd name="T14" fmla="*/ 438 w 1111"/>
              <a:gd name="T15" fmla="*/ 350 h 1111"/>
              <a:gd name="T16" fmla="*/ 438 w 1111"/>
              <a:gd name="T17" fmla="*/ 525 h 1111"/>
              <a:gd name="T18" fmla="*/ 438 w 1111"/>
              <a:gd name="T19" fmla="*/ 350 h 1111"/>
              <a:gd name="T20" fmla="*/ 700 w 1111"/>
              <a:gd name="T21" fmla="*/ 1080 h 1111"/>
              <a:gd name="T22" fmla="*/ 643 w 1111"/>
              <a:gd name="T23" fmla="*/ 1080 h 1111"/>
              <a:gd name="T24" fmla="*/ 673 w 1111"/>
              <a:gd name="T25" fmla="*/ 848 h 1111"/>
              <a:gd name="T26" fmla="*/ 673 w 1111"/>
              <a:gd name="T27" fmla="*/ 963 h 1111"/>
              <a:gd name="T28" fmla="*/ 673 w 1111"/>
              <a:gd name="T29" fmla="*/ 848 h 1111"/>
              <a:gd name="T30" fmla="*/ 1110 w 1111"/>
              <a:gd name="T31" fmla="*/ 673 h 1111"/>
              <a:gd name="T32" fmla="*/ 1050 w 1111"/>
              <a:gd name="T33" fmla="*/ 673 h 1111"/>
              <a:gd name="T34" fmla="*/ 905 w 1111"/>
              <a:gd name="T35" fmla="*/ 148 h 1111"/>
              <a:gd name="T36" fmla="*/ 905 w 1111"/>
              <a:gd name="T37" fmla="*/ 263 h 1111"/>
              <a:gd name="T38" fmla="*/ 905 w 1111"/>
              <a:gd name="T39" fmla="*/ 148 h 1111"/>
              <a:gd name="T40" fmla="*/ 963 w 1111"/>
              <a:gd name="T41" fmla="*/ 438 h 1111"/>
              <a:gd name="T42" fmla="*/ 848 w 1111"/>
              <a:gd name="T43" fmla="*/ 438 h 1111"/>
              <a:gd name="T44" fmla="*/ 905 w 1111"/>
              <a:gd name="T45" fmla="*/ 848 h 1111"/>
              <a:gd name="T46" fmla="*/ 905 w 1111"/>
              <a:gd name="T47" fmla="*/ 963 h 1111"/>
              <a:gd name="T48" fmla="*/ 905 w 1111"/>
              <a:gd name="T49" fmla="*/ 848 h 1111"/>
              <a:gd name="T50" fmla="*/ 963 w 1111"/>
              <a:gd name="T51" fmla="*/ 673 h 1111"/>
              <a:gd name="T52" fmla="*/ 848 w 1111"/>
              <a:gd name="T53" fmla="*/ 673 h 1111"/>
              <a:gd name="T54" fmla="*/ 438 w 1111"/>
              <a:gd name="T55" fmla="*/ 585 h 1111"/>
              <a:gd name="T56" fmla="*/ 438 w 1111"/>
              <a:gd name="T57" fmla="*/ 760 h 1111"/>
              <a:gd name="T58" fmla="*/ 438 w 1111"/>
              <a:gd name="T59" fmla="*/ 585 h 1111"/>
              <a:gd name="T60" fmla="*/ 380 w 1111"/>
              <a:gd name="T61" fmla="*/ 205 h 1111"/>
              <a:gd name="T62" fmla="*/ 498 w 1111"/>
              <a:gd name="T63" fmla="*/ 205 h 1111"/>
              <a:gd name="T64" fmla="*/ 438 w 1111"/>
              <a:gd name="T65" fmla="*/ 61 h 1111"/>
              <a:gd name="T66" fmla="*/ 438 w 1111"/>
              <a:gd name="T67" fmla="*/ 0 h 1111"/>
              <a:gd name="T68" fmla="*/ 438 w 1111"/>
              <a:gd name="T69" fmla="*/ 61 h 1111"/>
              <a:gd name="T70" fmla="*/ 468 w 1111"/>
              <a:gd name="T71" fmla="*/ 1080 h 1111"/>
              <a:gd name="T72" fmla="*/ 410 w 1111"/>
              <a:gd name="T73" fmla="*/ 1080 h 1111"/>
              <a:gd name="T74" fmla="*/ 30 w 1111"/>
              <a:gd name="T75" fmla="*/ 643 h 1111"/>
              <a:gd name="T76" fmla="*/ 30 w 1111"/>
              <a:gd name="T77" fmla="*/ 700 h 1111"/>
              <a:gd name="T78" fmla="*/ 30 w 1111"/>
              <a:gd name="T79" fmla="*/ 643 h 1111"/>
              <a:gd name="T80" fmla="*/ 643 w 1111"/>
              <a:gd name="T81" fmla="*/ 30 h 1111"/>
              <a:gd name="T82" fmla="*/ 700 w 1111"/>
              <a:gd name="T83" fmla="*/ 30 h 1111"/>
              <a:gd name="T84" fmla="*/ 673 w 1111"/>
              <a:gd name="T85" fmla="*/ 263 h 1111"/>
              <a:gd name="T86" fmla="*/ 673 w 1111"/>
              <a:gd name="T87" fmla="*/ 148 h 1111"/>
              <a:gd name="T88" fmla="*/ 673 w 1111"/>
              <a:gd name="T89" fmla="*/ 263 h 1111"/>
              <a:gd name="T90" fmla="*/ 1050 w 1111"/>
              <a:gd name="T91" fmla="*/ 438 h 1111"/>
              <a:gd name="T92" fmla="*/ 1110 w 1111"/>
              <a:gd name="T93" fmla="*/ 438 h 1111"/>
              <a:gd name="T94" fmla="*/ 205 w 1111"/>
              <a:gd name="T95" fmla="*/ 148 h 1111"/>
              <a:gd name="T96" fmla="*/ 205 w 1111"/>
              <a:gd name="T97" fmla="*/ 263 h 1111"/>
              <a:gd name="T98" fmla="*/ 205 w 1111"/>
              <a:gd name="T99" fmla="*/ 148 h 1111"/>
              <a:gd name="T100" fmla="*/ 60 w 1111"/>
              <a:gd name="T101" fmla="*/ 438 h 1111"/>
              <a:gd name="T102" fmla="*/ 0 w 1111"/>
              <a:gd name="T103" fmla="*/ 438 h 1111"/>
              <a:gd name="T104" fmla="*/ 205 w 1111"/>
              <a:gd name="T105" fmla="*/ 380 h 1111"/>
              <a:gd name="T106" fmla="*/ 205 w 1111"/>
              <a:gd name="T107" fmla="*/ 498 h 1111"/>
              <a:gd name="T108" fmla="*/ 205 w 1111"/>
              <a:gd name="T109" fmla="*/ 380 h 1111"/>
              <a:gd name="T110" fmla="*/ 263 w 1111"/>
              <a:gd name="T111" fmla="*/ 905 h 1111"/>
              <a:gd name="T112" fmla="*/ 148 w 1111"/>
              <a:gd name="T113" fmla="*/ 905 h 1111"/>
              <a:gd name="T114" fmla="*/ 205 w 1111"/>
              <a:gd name="T115" fmla="*/ 613 h 1111"/>
              <a:gd name="T116" fmla="*/ 205 w 1111"/>
              <a:gd name="T117" fmla="*/ 730 h 1111"/>
              <a:gd name="T118" fmla="*/ 205 w 1111"/>
              <a:gd name="T119" fmla="*/ 61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1" h="1111">
                <a:moveTo>
                  <a:pt x="673" y="350"/>
                </a:moveTo>
                <a:cubicBezTo>
                  <a:pt x="722" y="350"/>
                  <a:pt x="760" y="389"/>
                  <a:pt x="760" y="438"/>
                </a:cubicBezTo>
                <a:cubicBezTo>
                  <a:pt x="760" y="487"/>
                  <a:pt x="722" y="525"/>
                  <a:pt x="673" y="525"/>
                </a:cubicBezTo>
                <a:cubicBezTo>
                  <a:pt x="623" y="525"/>
                  <a:pt x="585" y="487"/>
                  <a:pt x="585" y="438"/>
                </a:cubicBezTo>
                <a:cubicBezTo>
                  <a:pt x="585" y="389"/>
                  <a:pt x="623" y="350"/>
                  <a:pt x="673" y="350"/>
                </a:cubicBezTo>
                <a:close/>
                <a:moveTo>
                  <a:pt x="673" y="585"/>
                </a:moveTo>
                <a:cubicBezTo>
                  <a:pt x="722" y="585"/>
                  <a:pt x="760" y="624"/>
                  <a:pt x="760" y="673"/>
                </a:cubicBezTo>
                <a:cubicBezTo>
                  <a:pt x="760" y="722"/>
                  <a:pt x="722" y="760"/>
                  <a:pt x="673" y="760"/>
                </a:cubicBezTo>
                <a:cubicBezTo>
                  <a:pt x="623" y="760"/>
                  <a:pt x="585" y="722"/>
                  <a:pt x="585" y="673"/>
                </a:cubicBezTo>
                <a:cubicBezTo>
                  <a:pt x="585" y="624"/>
                  <a:pt x="623" y="585"/>
                  <a:pt x="673" y="585"/>
                </a:cubicBezTo>
                <a:close/>
                <a:moveTo>
                  <a:pt x="438" y="848"/>
                </a:moveTo>
                <a:cubicBezTo>
                  <a:pt x="470" y="848"/>
                  <a:pt x="498" y="872"/>
                  <a:pt x="498" y="905"/>
                </a:cubicBezTo>
                <a:cubicBezTo>
                  <a:pt x="498" y="937"/>
                  <a:pt x="470" y="963"/>
                  <a:pt x="438" y="963"/>
                </a:cubicBezTo>
                <a:cubicBezTo>
                  <a:pt x="405" y="963"/>
                  <a:pt x="380" y="937"/>
                  <a:pt x="380" y="905"/>
                </a:cubicBezTo>
                <a:cubicBezTo>
                  <a:pt x="380" y="872"/>
                  <a:pt x="405" y="848"/>
                  <a:pt x="438" y="848"/>
                </a:cubicBezTo>
                <a:close/>
                <a:moveTo>
                  <a:pt x="438" y="350"/>
                </a:moveTo>
                <a:cubicBezTo>
                  <a:pt x="487" y="350"/>
                  <a:pt x="525" y="389"/>
                  <a:pt x="525" y="438"/>
                </a:cubicBezTo>
                <a:cubicBezTo>
                  <a:pt x="525" y="487"/>
                  <a:pt x="487" y="525"/>
                  <a:pt x="438" y="525"/>
                </a:cubicBezTo>
                <a:cubicBezTo>
                  <a:pt x="388" y="525"/>
                  <a:pt x="350" y="487"/>
                  <a:pt x="350" y="438"/>
                </a:cubicBezTo>
                <a:cubicBezTo>
                  <a:pt x="350" y="389"/>
                  <a:pt x="388" y="350"/>
                  <a:pt x="438" y="350"/>
                </a:cubicBezTo>
                <a:close/>
                <a:moveTo>
                  <a:pt x="673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9" y="1110"/>
                  <a:pt x="673" y="1110"/>
                </a:cubicBezTo>
                <a:cubicBezTo>
                  <a:pt x="656" y="1110"/>
                  <a:pt x="643" y="1096"/>
                  <a:pt x="643" y="1080"/>
                </a:cubicBezTo>
                <a:cubicBezTo>
                  <a:pt x="643" y="1063"/>
                  <a:pt x="656" y="1050"/>
                  <a:pt x="673" y="1050"/>
                </a:cubicBezTo>
                <a:close/>
                <a:moveTo>
                  <a:pt x="673" y="848"/>
                </a:moveTo>
                <a:cubicBezTo>
                  <a:pt x="706" y="848"/>
                  <a:pt x="730" y="872"/>
                  <a:pt x="730" y="905"/>
                </a:cubicBezTo>
                <a:cubicBezTo>
                  <a:pt x="730" y="937"/>
                  <a:pt x="706" y="963"/>
                  <a:pt x="673" y="963"/>
                </a:cubicBezTo>
                <a:cubicBezTo>
                  <a:pt x="640" y="963"/>
                  <a:pt x="613" y="937"/>
                  <a:pt x="613" y="905"/>
                </a:cubicBezTo>
                <a:cubicBezTo>
                  <a:pt x="613" y="872"/>
                  <a:pt x="640" y="848"/>
                  <a:pt x="673" y="848"/>
                </a:cubicBezTo>
                <a:close/>
                <a:moveTo>
                  <a:pt x="1080" y="643"/>
                </a:moveTo>
                <a:cubicBezTo>
                  <a:pt x="1097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4" y="643"/>
                  <a:pt x="1080" y="643"/>
                </a:cubicBezTo>
                <a:close/>
                <a:moveTo>
                  <a:pt x="905" y="148"/>
                </a:moveTo>
                <a:cubicBezTo>
                  <a:pt x="938" y="148"/>
                  <a:pt x="963" y="172"/>
                  <a:pt x="963" y="205"/>
                </a:cubicBezTo>
                <a:cubicBezTo>
                  <a:pt x="963" y="237"/>
                  <a:pt x="938" y="263"/>
                  <a:pt x="905" y="263"/>
                </a:cubicBezTo>
                <a:cubicBezTo>
                  <a:pt x="872" y="263"/>
                  <a:pt x="848" y="237"/>
                  <a:pt x="848" y="205"/>
                </a:cubicBezTo>
                <a:cubicBezTo>
                  <a:pt x="848" y="172"/>
                  <a:pt x="872" y="148"/>
                  <a:pt x="905" y="148"/>
                </a:cubicBezTo>
                <a:close/>
                <a:moveTo>
                  <a:pt x="905" y="380"/>
                </a:moveTo>
                <a:cubicBezTo>
                  <a:pt x="938" y="380"/>
                  <a:pt x="963" y="405"/>
                  <a:pt x="963" y="438"/>
                </a:cubicBezTo>
                <a:cubicBezTo>
                  <a:pt x="963" y="471"/>
                  <a:pt x="938" y="498"/>
                  <a:pt x="905" y="498"/>
                </a:cubicBezTo>
                <a:cubicBezTo>
                  <a:pt x="872" y="498"/>
                  <a:pt x="848" y="471"/>
                  <a:pt x="848" y="438"/>
                </a:cubicBezTo>
                <a:cubicBezTo>
                  <a:pt x="848" y="405"/>
                  <a:pt x="872" y="380"/>
                  <a:pt x="905" y="380"/>
                </a:cubicBezTo>
                <a:close/>
                <a:moveTo>
                  <a:pt x="905" y="848"/>
                </a:moveTo>
                <a:cubicBezTo>
                  <a:pt x="938" y="848"/>
                  <a:pt x="963" y="872"/>
                  <a:pt x="963" y="905"/>
                </a:cubicBezTo>
                <a:cubicBezTo>
                  <a:pt x="963" y="937"/>
                  <a:pt x="938" y="963"/>
                  <a:pt x="905" y="963"/>
                </a:cubicBezTo>
                <a:cubicBezTo>
                  <a:pt x="872" y="963"/>
                  <a:pt x="848" y="937"/>
                  <a:pt x="848" y="905"/>
                </a:cubicBezTo>
                <a:cubicBezTo>
                  <a:pt x="848" y="872"/>
                  <a:pt x="872" y="848"/>
                  <a:pt x="905" y="848"/>
                </a:cubicBezTo>
                <a:close/>
                <a:moveTo>
                  <a:pt x="905" y="613"/>
                </a:moveTo>
                <a:cubicBezTo>
                  <a:pt x="938" y="613"/>
                  <a:pt x="963" y="640"/>
                  <a:pt x="963" y="673"/>
                </a:cubicBezTo>
                <a:cubicBezTo>
                  <a:pt x="963" y="706"/>
                  <a:pt x="938" y="730"/>
                  <a:pt x="905" y="730"/>
                </a:cubicBezTo>
                <a:cubicBezTo>
                  <a:pt x="872" y="730"/>
                  <a:pt x="848" y="706"/>
                  <a:pt x="848" y="673"/>
                </a:cubicBezTo>
                <a:cubicBezTo>
                  <a:pt x="848" y="640"/>
                  <a:pt x="872" y="613"/>
                  <a:pt x="905" y="613"/>
                </a:cubicBezTo>
                <a:close/>
                <a:moveTo>
                  <a:pt x="438" y="585"/>
                </a:moveTo>
                <a:cubicBezTo>
                  <a:pt x="487" y="585"/>
                  <a:pt x="525" y="624"/>
                  <a:pt x="525" y="673"/>
                </a:cubicBezTo>
                <a:cubicBezTo>
                  <a:pt x="525" y="722"/>
                  <a:pt x="487" y="760"/>
                  <a:pt x="438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4"/>
                  <a:pt x="388" y="585"/>
                  <a:pt x="438" y="585"/>
                </a:cubicBezTo>
                <a:close/>
                <a:moveTo>
                  <a:pt x="438" y="263"/>
                </a:moveTo>
                <a:cubicBezTo>
                  <a:pt x="405" y="263"/>
                  <a:pt x="380" y="237"/>
                  <a:pt x="380" y="205"/>
                </a:cubicBezTo>
                <a:cubicBezTo>
                  <a:pt x="380" y="172"/>
                  <a:pt x="405" y="148"/>
                  <a:pt x="438" y="148"/>
                </a:cubicBezTo>
                <a:cubicBezTo>
                  <a:pt x="470" y="148"/>
                  <a:pt x="498" y="172"/>
                  <a:pt x="498" y="205"/>
                </a:cubicBezTo>
                <a:cubicBezTo>
                  <a:pt x="498" y="237"/>
                  <a:pt x="470" y="263"/>
                  <a:pt x="438" y="263"/>
                </a:cubicBezTo>
                <a:close/>
                <a:moveTo>
                  <a:pt x="438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1" y="0"/>
                  <a:pt x="438" y="0"/>
                </a:cubicBezTo>
                <a:cubicBezTo>
                  <a:pt x="454" y="0"/>
                  <a:pt x="468" y="13"/>
                  <a:pt x="468" y="30"/>
                </a:cubicBezTo>
                <a:cubicBezTo>
                  <a:pt x="468" y="46"/>
                  <a:pt x="454" y="61"/>
                  <a:pt x="438" y="61"/>
                </a:cubicBezTo>
                <a:close/>
                <a:moveTo>
                  <a:pt x="438" y="1050"/>
                </a:moveTo>
                <a:cubicBezTo>
                  <a:pt x="454" y="1050"/>
                  <a:pt x="468" y="1063"/>
                  <a:pt x="468" y="1080"/>
                </a:cubicBezTo>
                <a:cubicBezTo>
                  <a:pt x="468" y="1096"/>
                  <a:pt x="454" y="1110"/>
                  <a:pt x="438" y="1110"/>
                </a:cubicBezTo>
                <a:cubicBezTo>
                  <a:pt x="421" y="1110"/>
                  <a:pt x="410" y="1096"/>
                  <a:pt x="410" y="1080"/>
                </a:cubicBezTo>
                <a:cubicBezTo>
                  <a:pt x="410" y="1063"/>
                  <a:pt x="421" y="1050"/>
                  <a:pt x="438" y="1050"/>
                </a:cubicBezTo>
                <a:close/>
                <a:moveTo>
                  <a:pt x="30" y="643"/>
                </a:moveTo>
                <a:cubicBezTo>
                  <a:pt x="47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4" y="643"/>
                  <a:pt x="30" y="643"/>
                </a:cubicBezTo>
                <a:close/>
                <a:moveTo>
                  <a:pt x="673" y="61"/>
                </a:moveTo>
                <a:cubicBezTo>
                  <a:pt x="656" y="61"/>
                  <a:pt x="643" y="46"/>
                  <a:pt x="643" y="30"/>
                </a:cubicBezTo>
                <a:cubicBezTo>
                  <a:pt x="643" y="13"/>
                  <a:pt x="656" y="0"/>
                  <a:pt x="673" y="0"/>
                </a:cubicBezTo>
                <a:cubicBezTo>
                  <a:pt x="689" y="0"/>
                  <a:pt x="700" y="13"/>
                  <a:pt x="700" y="30"/>
                </a:cubicBezTo>
                <a:cubicBezTo>
                  <a:pt x="700" y="46"/>
                  <a:pt x="689" y="61"/>
                  <a:pt x="673" y="61"/>
                </a:cubicBezTo>
                <a:close/>
                <a:moveTo>
                  <a:pt x="673" y="263"/>
                </a:moveTo>
                <a:cubicBezTo>
                  <a:pt x="640" y="263"/>
                  <a:pt x="613" y="237"/>
                  <a:pt x="613" y="205"/>
                </a:cubicBezTo>
                <a:cubicBezTo>
                  <a:pt x="613" y="172"/>
                  <a:pt x="640" y="148"/>
                  <a:pt x="673" y="148"/>
                </a:cubicBezTo>
                <a:cubicBezTo>
                  <a:pt x="706" y="148"/>
                  <a:pt x="730" y="172"/>
                  <a:pt x="730" y="205"/>
                </a:cubicBezTo>
                <a:cubicBezTo>
                  <a:pt x="730" y="237"/>
                  <a:pt x="706" y="263"/>
                  <a:pt x="673" y="263"/>
                </a:cubicBezTo>
                <a:close/>
                <a:moveTo>
                  <a:pt x="1080" y="468"/>
                </a:moveTo>
                <a:cubicBezTo>
                  <a:pt x="1064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7" y="468"/>
                  <a:pt x="1080" y="468"/>
                </a:cubicBezTo>
                <a:close/>
                <a:moveTo>
                  <a:pt x="205" y="148"/>
                </a:moveTo>
                <a:cubicBezTo>
                  <a:pt x="238" y="148"/>
                  <a:pt x="263" y="172"/>
                  <a:pt x="263" y="205"/>
                </a:cubicBezTo>
                <a:cubicBezTo>
                  <a:pt x="263" y="237"/>
                  <a:pt x="238" y="263"/>
                  <a:pt x="205" y="263"/>
                </a:cubicBezTo>
                <a:cubicBezTo>
                  <a:pt x="172" y="263"/>
                  <a:pt x="148" y="237"/>
                  <a:pt x="148" y="205"/>
                </a:cubicBezTo>
                <a:cubicBezTo>
                  <a:pt x="148" y="172"/>
                  <a:pt x="172" y="148"/>
                  <a:pt x="205" y="148"/>
                </a:cubicBezTo>
                <a:close/>
                <a:moveTo>
                  <a:pt x="30" y="410"/>
                </a:moveTo>
                <a:cubicBezTo>
                  <a:pt x="47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4" y="410"/>
                  <a:pt x="30" y="410"/>
                </a:cubicBezTo>
                <a:close/>
                <a:moveTo>
                  <a:pt x="205" y="380"/>
                </a:moveTo>
                <a:cubicBezTo>
                  <a:pt x="238" y="380"/>
                  <a:pt x="263" y="405"/>
                  <a:pt x="263" y="438"/>
                </a:cubicBezTo>
                <a:cubicBezTo>
                  <a:pt x="263" y="471"/>
                  <a:pt x="238" y="498"/>
                  <a:pt x="205" y="498"/>
                </a:cubicBezTo>
                <a:cubicBezTo>
                  <a:pt x="172" y="498"/>
                  <a:pt x="148" y="471"/>
                  <a:pt x="148" y="438"/>
                </a:cubicBezTo>
                <a:cubicBezTo>
                  <a:pt x="148" y="405"/>
                  <a:pt x="172" y="380"/>
                  <a:pt x="205" y="380"/>
                </a:cubicBezTo>
                <a:close/>
                <a:moveTo>
                  <a:pt x="205" y="848"/>
                </a:moveTo>
                <a:cubicBezTo>
                  <a:pt x="238" y="848"/>
                  <a:pt x="263" y="872"/>
                  <a:pt x="263" y="905"/>
                </a:cubicBezTo>
                <a:cubicBezTo>
                  <a:pt x="263" y="937"/>
                  <a:pt x="238" y="963"/>
                  <a:pt x="205" y="963"/>
                </a:cubicBezTo>
                <a:cubicBezTo>
                  <a:pt x="172" y="963"/>
                  <a:pt x="148" y="937"/>
                  <a:pt x="148" y="905"/>
                </a:cubicBezTo>
                <a:cubicBezTo>
                  <a:pt x="148" y="872"/>
                  <a:pt x="172" y="848"/>
                  <a:pt x="205" y="848"/>
                </a:cubicBezTo>
                <a:close/>
                <a:moveTo>
                  <a:pt x="205" y="613"/>
                </a:moveTo>
                <a:cubicBezTo>
                  <a:pt x="238" y="613"/>
                  <a:pt x="263" y="640"/>
                  <a:pt x="263" y="673"/>
                </a:cubicBezTo>
                <a:cubicBezTo>
                  <a:pt x="263" y="706"/>
                  <a:pt x="238" y="730"/>
                  <a:pt x="205" y="730"/>
                </a:cubicBezTo>
                <a:cubicBezTo>
                  <a:pt x="172" y="730"/>
                  <a:pt x="148" y="706"/>
                  <a:pt x="148" y="673"/>
                </a:cubicBezTo>
                <a:cubicBezTo>
                  <a:pt x="148" y="640"/>
                  <a:pt x="172" y="613"/>
                  <a:pt x="205" y="6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5749" y="604044"/>
            <a:ext cx="400050" cy="400050"/>
          </a:xfrm>
          <a:custGeom>
            <a:avLst/>
            <a:gdLst>
              <a:gd name="T0" fmla="*/ 60 w 1111"/>
              <a:gd name="T1" fmla="*/ 673 h 1111"/>
              <a:gd name="T2" fmla="*/ 0 w 1111"/>
              <a:gd name="T3" fmla="*/ 673 h 1111"/>
              <a:gd name="T4" fmla="*/ 205 w 1111"/>
              <a:gd name="T5" fmla="*/ 848 h 1111"/>
              <a:gd name="T6" fmla="*/ 205 w 1111"/>
              <a:gd name="T7" fmla="*/ 963 h 1111"/>
              <a:gd name="T8" fmla="*/ 205 w 1111"/>
              <a:gd name="T9" fmla="*/ 848 h 1111"/>
              <a:gd name="T10" fmla="*/ 467 w 1111"/>
              <a:gd name="T11" fmla="*/ 1080 h 1111"/>
              <a:gd name="T12" fmla="*/ 410 w 1111"/>
              <a:gd name="T13" fmla="*/ 1080 h 1111"/>
              <a:gd name="T14" fmla="*/ 30 w 1111"/>
              <a:gd name="T15" fmla="*/ 410 h 1111"/>
              <a:gd name="T16" fmla="*/ 30 w 1111"/>
              <a:gd name="T17" fmla="*/ 468 h 1111"/>
              <a:gd name="T18" fmla="*/ 30 w 1111"/>
              <a:gd name="T19" fmla="*/ 410 h 1111"/>
              <a:gd name="T20" fmla="*/ 262 w 1111"/>
              <a:gd name="T21" fmla="*/ 673 h 1111"/>
              <a:gd name="T22" fmla="*/ 147 w 1111"/>
              <a:gd name="T23" fmla="*/ 673 h 1111"/>
              <a:gd name="T24" fmla="*/ 1080 w 1111"/>
              <a:gd name="T25" fmla="*/ 643 h 1111"/>
              <a:gd name="T26" fmla="*/ 1080 w 1111"/>
              <a:gd name="T27" fmla="*/ 700 h 1111"/>
              <a:gd name="T28" fmla="*/ 1080 w 1111"/>
              <a:gd name="T29" fmla="*/ 643 h 1111"/>
              <a:gd name="T30" fmla="*/ 497 w 1111"/>
              <a:gd name="T31" fmla="*/ 905 h 1111"/>
              <a:gd name="T32" fmla="*/ 380 w 1111"/>
              <a:gd name="T33" fmla="*/ 905 h 1111"/>
              <a:gd name="T34" fmla="*/ 0 w 1111"/>
              <a:gd name="T35" fmla="*/ 162 h 1111"/>
              <a:gd name="T36" fmla="*/ 1022 w 1111"/>
              <a:gd name="T37" fmla="*/ 1037 h 1111"/>
              <a:gd name="T38" fmla="*/ 727 w 1111"/>
              <a:gd name="T39" fmla="*/ 889 h 1111"/>
              <a:gd name="T40" fmla="*/ 672 w 1111"/>
              <a:gd name="T41" fmla="*/ 963 h 1111"/>
              <a:gd name="T42" fmla="*/ 672 w 1111"/>
              <a:gd name="T43" fmla="*/ 848 h 1111"/>
              <a:gd name="T44" fmla="*/ 525 w 1111"/>
              <a:gd name="T45" fmla="*/ 687 h 1111"/>
              <a:gd name="T46" fmla="*/ 350 w 1111"/>
              <a:gd name="T47" fmla="*/ 673 h 1111"/>
              <a:gd name="T48" fmla="*/ 260 w 1111"/>
              <a:gd name="T49" fmla="*/ 421 h 1111"/>
              <a:gd name="T50" fmla="*/ 205 w 1111"/>
              <a:gd name="T51" fmla="*/ 498 h 1111"/>
              <a:gd name="T52" fmla="*/ 205 w 1111"/>
              <a:gd name="T53" fmla="*/ 380 h 1111"/>
              <a:gd name="T54" fmla="*/ 0 w 1111"/>
              <a:gd name="T55" fmla="*/ 162 h 1111"/>
              <a:gd name="T56" fmla="*/ 700 w 1111"/>
              <a:gd name="T57" fmla="*/ 1080 h 1111"/>
              <a:gd name="T58" fmla="*/ 642 w 1111"/>
              <a:gd name="T59" fmla="*/ 1080 h 1111"/>
              <a:gd name="T60" fmla="*/ 905 w 1111"/>
              <a:gd name="T61" fmla="*/ 263 h 1111"/>
              <a:gd name="T62" fmla="*/ 905 w 1111"/>
              <a:gd name="T63" fmla="*/ 148 h 1111"/>
              <a:gd name="T64" fmla="*/ 905 w 1111"/>
              <a:gd name="T65" fmla="*/ 263 h 1111"/>
              <a:gd name="T66" fmla="*/ 847 w 1111"/>
              <a:gd name="T67" fmla="*/ 438 h 1111"/>
              <a:gd name="T68" fmla="*/ 962 w 1111"/>
              <a:gd name="T69" fmla="*/ 438 h 1111"/>
              <a:gd name="T70" fmla="*/ 905 w 1111"/>
              <a:gd name="T71" fmla="*/ 730 h 1111"/>
              <a:gd name="T72" fmla="*/ 905 w 1111"/>
              <a:gd name="T73" fmla="*/ 613 h 1111"/>
              <a:gd name="T74" fmla="*/ 905 w 1111"/>
              <a:gd name="T75" fmla="*/ 730 h 1111"/>
              <a:gd name="T76" fmla="*/ 380 w 1111"/>
              <a:gd name="T77" fmla="*/ 205 h 1111"/>
              <a:gd name="T78" fmla="*/ 497 w 1111"/>
              <a:gd name="T79" fmla="*/ 205 h 1111"/>
              <a:gd name="T80" fmla="*/ 1080 w 1111"/>
              <a:gd name="T81" fmla="*/ 468 h 1111"/>
              <a:gd name="T82" fmla="*/ 1080 w 1111"/>
              <a:gd name="T83" fmla="*/ 410 h 1111"/>
              <a:gd name="T84" fmla="*/ 1080 w 1111"/>
              <a:gd name="T85" fmla="*/ 468 h 1111"/>
              <a:gd name="T86" fmla="*/ 410 w 1111"/>
              <a:gd name="T87" fmla="*/ 30 h 1111"/>
              <a:gd name="T88" fmla="*/ 467 w 1111"/>
              <a:gd name="T89" fmla="*/ 30 h 1111"/>
              <a:gd name="T90" fmla="*/ 672 w 1111"/>
              <a:gd name="T91" fmla="*/ 61 h 1111"/>
              <a:gd name="T92" fmla="*/ 672 w 1111"/>
              <a:gd name="T93" fmla="*/ 0 h 1111"/>
              <a:gd name="T94" fmla="*/ 672 w 1111"/>
              <a:gd name="T95" fmla="*/ 61 h 1111"/>
              <a:gd name="T96" fmla="*/ 585 w 1111"/>
              <a:gd name="T97" fmla="*/ 451 h 1111"/>
              <a:gd name="T98" fmla="*/ 672 w 1111"/>
              <a:gd name="T99" fmla="*/ 350 h 1111"/>
              <a:gd name="T100" fmla="*/ 672 w 1111"/>
              <a:gd name="T101" fmla="*/ 525 h 1111"/>
              <a:gd name="T102" fmla="*/ 672 w 1111"/>
              <a:gd name="T103" fmla="*/ 263 h 1111"/>
              <a:gd name="T104" fmla="*/ 672 w 1111"/>
              <a:gd name="T105" fmla="*/ 148 h 1111"/>
              <a:gd name="T106" fmla="*/ 672 w 1111"/>
              <a:gd name="T107" fmla="*/ 26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1" h="1111">
                <a:moveTo>
                  <a:pt x="30" y="643"/>
                </a:moveTo>
                <a:cubicBezTo>
                  <a:pt x="46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3" y="643"/>
                  <a:pt x="30" y="643"/>
                </a:cubicBezTo>
                <a:close/>
                <a:moveTo>
                  <a:pt x="205" y="848"/>
                </a:moveTo>
                <a:cubicBezTo>
                  <a:pt x="238" y="848"/>
                  <a:pt x="262" y="872"/>
                  <a:pt x="262" y="905"/>
                </a:cubicBezTo>
                <a:cubicBezTo>
                  <a:pt x="262" y="937"/>
                  <a:pt x="238" y="963"/>
                  <a:pt x="205" y="963"/>
                </a:cubicBezTo>
                <a:cubicBezTo>
                  <a:pt x="172" y="963"/>
                  <a:pt x="147" y="937"/>
                  <a:pt x="147" y="905"/>
                </a:cubicBezTo>
                <a:cubicBezTo>
                  <a:pt x="147" y="872"/>
                  <a:pt x="172" y="848"/>
                  <a:pt x="205" y="848"/>
                </a:cubicBezTo>
                <a:close/>
                <a:moveTo>
                  <a:pt x="437" y="1050"/>
                </a:moveTo>
                <a:cubicBezTo>
                  <a:pt x="454" y="1050"/>
                  <a:pt x="467" y="1063"/>
                  <a:pt x="467" y="1080"/>
                </a:cubicBezTo>
                <a:cubicBezTo>
                  <a:pt x="467" y="1096"/>
                  <a:pt x="453" y="1110"/>
                  <a:pt x="437" y="1110"/>
                </a:cubicBezTo>
                <a:cubicBezTo>
                  <a:pt x="420" y="1110"/>
                  <a:pt x="410" y="1096"/>
                  <a:pt x="410" y="1080"/>
                </a:cubicBezTo>
                <a:cubicBezTo>
                  <a:pt x="410" y="1063"/>
                  <a:pt x="421" y="1050"/>
                  <a:pt x="437" y="1050"/>
                </a:cubicBezTo>
                <a:close/>
                <a:moveTo>
                  <a:pt x="30" y="410"/>
                </a:moveTo>
                <a:cubicBezTo>
                  <a:pt x="46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3" y="410"/>
                  <a:pt x="30" y="410"/>
                </a:cubicBezTo>
                <a:close/>
                <a:moveTo>
                  <a:pt x="205" y="613"/>
                </a:moveTo>
                <a:cubicBezTo>
                  <a:pt x="238" y="613"/>
                  <a:pt x="262" y="640"/>
                  <a:pt x="262" y="673"/>
                </a:cubicBezTo>
                <a:cubicBezTo>
                  <a:pt x="262" y="706"/>
                  <a:pt x="238" y="730"/>
                  <a:pt x="205" y="730"/>
                </a:cubicBezTo>
                <a:cubicBezTo>
                  <a:pt x="172" y="730"/>
                  <a:pt x="147" y="706"/>
                  <a:pt x="147" y="673"/>
                </a:cubicBezTo>
                <a:cubicBezTo>
                  <a:pt x="147" y="640"/>
                  <a:pt x="172" y="613"/>
                  <a:pt x="205" y="613"/>
                </a:cubicBezTo>
                <a:close/>
                <a:moveTo>
                  <a:pt x="1080" y="643"/>
                </a:moveTo>
                <a:cubicBezTo>
                  <a:pt x="1096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3" y="643"/>
                  <a:pt x="1080" y="643"/>
                </a:cubicBezTo>
                <a:close/>
                <a:moveTo>
                  <a:pt x="437" y="848"/>
                </a:moveTo>
                <a:cubicBezTo>
                  <a:pt x="470" y="848"/>
                  <a:pt x="497" y="872"/>
                  <a:pt x="497" y="905"/>
                </a:cubicBezTo>
                <a:cubicBezTo>
                  <a:pt x="497" y="937"/>
                  <a:pt x="470" y="963"/>
                  <a:pt x="437" y="963"/>
                </a:cubicBezTo>
                <a:cubicBezTo>
                  <a:pt x="404" y="963"/>
                  <a:pt x="380" y="937"/>
                  <a:pt x="380" y="905"/>
                </a:cubicBezTo>
                <a:cubicBezTo>
                  <a:pt x="380" y="872"/>
                  <a:pt x="404" y="848"/>
                  <a:pt x="437" y="848"/>
                </a:cubicBezTo>
                <a:close/>
                <a:moveTo>
                  <a:pt x="0" y="162"/>
                </a:moveTo>
                <a:lnTo>
                  <a:pt x="74" y="88"/>
                </a:lnTo>
                <a:lnTo>
                  <a:pt x="1022" y="1037"/>
                </a:lnTo>
                <a:lnTo>
                  <a:pt x="946" y="1110"/>
                </a:lnTo>
                <a:lnTo>
                  <a:pt x="727" y="889"/>
                </a:lnTo>
                <a:cubicBezTo>
                  <a:pt x="730" y="894"/>
                  <a:pt x="730" y="900"/>
                  <a:pt x="730" y="905"/>
                </a:cubicBezTo>
                <a:cubicBezTo>
                  <a:pt x="730" y="938"/>
                  <a:pt x="704" y="963"/>
                  <a:pt x="672" y="963"/>
                </a:cubicBezTo>
                <a:cubicBezTo>
                  <a:pt x="639" y="963"/>
                  <a:pt x="612" y="938"/>
                  <a:pt x="612" y="905"/>
                </a:cubicBezTo>
                <a:cubicBezTo>
                  <a:pt x="612" y="872"/>
                  <a:pt x="640" y="848"/>
                  <a:pt x="672" y="848"/>
                </a:cubicBezTo>
                <a:cubicBezTo>
                  <a:pt x="678" y="848"/>
                  <a:pt x="683" y="848"/>
                  <a:pt x="689" y="851"/>
                </a:cubicBezTo>
                <a:lnTo>
                  <a:pt x="525" y="687"/>
                </a:lnTo>
                <a:cubicBezTo>
                  <a:pt x="519" y="728"/>
                  <a:pt x="481" y="760"/>
                  <a:pt x="437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9"/>
                  <a:pt x="383" y="591"/>
                  <a:pt x="424" y="585"/>
                </a:cubicBezTo>
                <a:lnTo>
                  <a:pt x="260" y="421"/>
                </a:lnTo>
                <a:cubicBezTo>
                  <a:pt x="262" y="427"/>
                  <a:pt x="262" y="432"/>
                  <a:pt x="262" y="438"/>
                </a:cubicBezTo>
                <a:cubicBezTo>
                  <a:pt x="262" y="471"/>
                  <a:pt x="238" y="498"/>
                  <a:pt x="205" y="498"/>
                </a:cubicBezTo>
                <a:cubicBezTo>
                  <a:pt x="172" y="498"/>
                  <a:pt x="147" y="471"/>
                  <a:pt x="147" y="438"/>
                </a:cubicBezTo>
                <a:cubicBezTo>
                  <a:pt x="147" y="405"/>
                  <a:pt x="172" y="380"/>
                  <a:pt x="205" y="380"/>
                </a:cubicBezTo>
                <a:lnTo>
                  <a:pt x="221" y="383"/>
                </a:lnTo>
                <a:lnTo>
                  <a:pt x="0" y="162"/>
                </a:lnTo>
                <a:close/>
                <a:moveTo>
                  <a:pt x="672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8" y="1110"/>
                  <a:pt x="672" y="1110"/>
                </a:cubicBezTo>
                <a:cubicBezTo>
                  <a:pt x="655" y="1110"/>
                  <a:pt x="642" y="1096"/>
                  <a:pt x="642" y="1080"/>
                </a:cubicBezTo>
                <a:cubicBezTo>
                  <a:pt x="642" y="1063"/>
                  <a:pt x="656" y="1050"/>
                  <a:pt x="672" y="1050"/>
                </a:cubicBezTo>
                <a:close/>
                <a:moveTo>
                  <a:pt x="905" y="263"/>
                </a:moveTo>
                <a:cubicBezTo>
                  <a:pt x="872" y="263"/>
                  <a:pt x="847" y="237"/>
                  <a:pt x="847" y="205"/>
                </a:cubicBezTo>
                <a:cubicBezTo>
                  <a:pt x="847" y="172"/>
                  <a:pt x="872" y="148"/>
                  <a:pt x="905" y="148"/>
                </a:cubicBezTo>
                <a:cubicBezTo>
                  <a:pt x="938" y="148"/>
                  <a:pt x="962" y="172"/>
                  <a:pt x="962" y="205"/>
                </a:cubicBezTo>
                <a:cubicBezTo>
                  <a:pt x="962" y="237"/>
                  <a:pt x="938" y="263"/>
                  <a:pt x="905" y="263"/>
                </a:cubicBezTo>
                <a:close/>
                <a:moveTo>
                  <a:pt x="905" y="498"/>
                </a:moveTo>
                <a:cubicBezTo>
                  <a:pt x="872" y="498"/>
                  <a:pt x="847" y="471"/>
                  <a:pt x="847" y="438"/>
                </a:cubicBezTo>
                <a:cubicBezTo>
                  <a:pt x="847" y="405"/>
                  <a:pt x="872" y="380"/>
                  <a:pt x="905" y="380"/>
                </a:cubicBezTo>
                <a:cubicBezTo>
                  <a:pt x="938" y="380"/>
                  <a:pt x="962" y="405"/>
                  <a:pt x="962" y="438"/>
                </a:cubicBezTo>
                <a:cubicBezTo>
                  <a:pt x="962" y="471"/>
                  <a:pt x="938" y="498"/>
                  <a:pt x="905" y="498"/>
                </a:cubicBezTo>
                <a:close/>
                <a:moveTo>
                  <a:pt x="905" y="730"/>
                </a:moveTo>
                <a:cubicBezTo>
                  <a:pt x="872" y="730"/>
                  <a:pt x="847" y="706"/>
                  <a:pt x="847" y="673"/>
                </a:cubicBezTo>
                <a:cubicBezTo>
                  <a:pt x="847" y="640"/>
                  <a:pt x="872" y="613"/>
                  <a:pt x="905" y="613"/>
                </a:cubicBezTo>
                <a:cubicBezTo>
                  <a:pt x="938" y="613"/>
                  <a:pt x="962" y="640"/>
                  <a:pt x="962" y="673"/>
                </a:cubicBezTo>
                <a:cubicBezTo>
                  <a:pt x="962" y="706"/>
                  <a:pt x="938" y="730"/>
                  <a:pt x="905" y="730"/>
                </a:cubicBezTo>
                <a:close/>
                <a:moveTo>
                  <a:pt x="437" y="263"/>
                </a:moveTo>
                <a:cubicBezTo>
                  <a:pt x="404" y="263"/>
                  <a:pt x="380" y="237"/>
                  <a:pt x="380" y="205"/>
                </a:cubicBezTo>
                <a:cubicBezTo>
                  <a:pt x="380" y="172"/>
                  <a:pt x="404" y="148"/>
                  <a:pt x="437" y="148"/>
                </a:cubicBezTo>
                <a:cubicBezTo>
                  <a:pt x="470" y="148"/>
                  <a:pt x="497" y="172"/>
                  <a:pt x="497" y="205"/>
                </a:cubicBezTo>
                <a:cubicBezTo>
                  <a:pt x="497" y="237"/>
                  <a:pt x="470" y="263"/>
                  <a:pt x="437" y="263"/>
                </a:cubicBezTo>
                <a:close/>
                <a:moveTo>
                  <a:pt x="1080" y="468"/>
                </a:moveTo>
                <a:cubicBezTo>
                  <a:pt x="1063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6" y="468"/>
                  <a:pt x="1080" y="468"/>
                </a:cubicBezTo>
                <a:close/>
                <a:moveTo>
                  <a:pt x="437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0" y="0"/>
                  <a:pt x="437" y="0"/>
                </a:cubicBezTo>
                <a:cubicBezTo>
                  <a:pt x="453" y="0"/>
                  <a:pt x="467" y="13"/>
                  <a:pt x="467" y="30"/>
                </a:cubicBezTo>
                <a:cubicBezTo>
                  <a:pt x="467" y="46"/>
                  <a:pt x="454" y="61"/>
                  <a:pt x="437" y="61"/>
                </a:cubicBezTo>
                <a:close/>
                <a:moveTo>
                  <a:pt x="672" y="61"/>
                </a:moveTo>
                <a:cubicBezTo>
                  <a:pt x="656" y="61"/>
                  <a:pt x="642" y="46"/>
                  <a:pt x="642" y="30"/>
                </a:cubicBezTo>
                <a:cubicBezTo>
                  <a:pt x="642" y="13"/>
                  <a:pt x="655" y="0"/>
                  <a:pt x="672" y="0"/>
                </a:cubicBezTo>
                <a:cubicBezTo>
                  <a:pt x="688" y="0"/>
                  <a:pt x="700" y="13"/>
                  <a:pt x="700" y="30"/>
                </a:cubicBezTo>
                <a:cubicBezTo>
                  <a:pt x="700" y="46"/>
                  <a:pt x="689" y="61"/>
                  <a:pt x="672" y="61"/>
                </a:cubicBezTo>
                <a:close/>
                <a:moveTo>
                  <a:pt x="659" y="525"/>
                </a:moveTo>
                <a:cubicBezTo>
                  <a:pt x="620" y="520"/>
                  <a:pt x="590" y="490"/>
                  <a:pt x="585" y="451"/>
                </a:cubicBezTo>
                <a:lnTo>
                  <a:pt x="585" y="438"/>
                </a:lnTo>
                <a:cubicBezTo>
                  <a:pt x="585" y="389"/>
                  <a:pt x="622" y="350"/>
                  <a:pt x="672" y="350"/>
                </a:cubicBezTo>
                <a:cubicBezTo>
                  <a:pt x="721" y="350"/>
                  <a:pt x="760" y="389"/>
                  <a:pt x="760" y="438"/>
                </a:cubicBezTo>
                <a:cubicBezTo>
                  <a:pt x="760" y="487"/>
                  <a:pt x="722" y="525"/>
                  <a:pt x="672" y="525"/>
                </a:cubicBezTo>
                <a:lnTo>
                  <a:pt x="659" y="525"/>
                </a:lnTo>
                <a:close/>
                <a:moveTo>
                  <a:pt x="672" y="263"/>
                </a:moveTo>
                <a:cubicBezTo>
                  <a:pt x="640" y="263"/>
                  <a:pt x="612" y="237"/>
                  <a:pt x="612" y="205"/>
                </a:cubicBezTo>
                <a:cubicBezTo>
                  <a:pt x="612" y="172"/>
                  <a:pt x="639" y="148"/>
                  <a:pt x="672" y="148"/>
                </a:cubicBezTo>
                <a:cubicBezTo>
                  <a:pt x="704" y="148"/>
                  <a:pt x="730" y="172"/>
                  <a:pt x="730" y="205"/>
                </a:cubicBezTo>
                <a:cubicBezTo>
                  <a:pt x="730" y="237"/>
                  <a:pt x="705" y="263"/>
                  <a:pt x="672" y="26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56364" y="615158"/>
            <a:ext cx="377825" cy="377825"/>
          </a:xfrm>
          <a:custGeom>
            <a:avLst/>
            <a:gdLst>
              <a:gd name="T0" fmla="*/ 525 w 1051"/>
              <a:gd name="T1" fmla="*/ 758 h 1051"/>
              <a:gd name="T2" fmla="*/ 642 w 1051"/>
              <a:gd name="T3" fmla="*/ 758 h 1051"/>
              <a:gd name="T4" fmla="*/ 582 w 1051"/>
              <a:gd name="T5" fmla="*/ 583 h 1051"/>
              <a:gd name="T6" fmla="*/ 582 w 1051"/>
              <a:gd name="T7" fmla="*/ 468 h 1051"/>
              <a:gd name="T8" fmla="*/ 582 w 1051"/>
              <a:gd name="T9" fmla="*/ 583 h 1051"/>
              <a:gd name="T10" fmla="*/ 525 w 1051"/>
              <a:gd name="T11" fmla="*/ 293 h 1051"/>
              <a:gd name="T12" fmla="*/ 642 w 1051"/>
              <a:gd name="T13" fmla="*/ 293 h 1051"/>
              <a:gd name="T14" fmla="*/ 817 w 1051"/>
              <a:gd name="T15" fmla="*/ 555 h 1051"/>
              <a:gd name="T16" fmla="*/ 817 w 1051"/>
              <a:gd name="T17" fmla="*/ 495 h 1051"/>
              <a:gd name="T18" fmla="*/ 817 w 1051"/>
              <a:gd name="T19" fmla="*/ 555 h 1051"/>
              <a:gd name="T20" fmla="*/ 787 w 1051"/>
              <a:gd name="T21" fmla="*/ 293 h 1051"/>
              <a:gd name="T22" fmla="*/ 844 w 1051"/>
              <a:gd name="T23" fmla="*/ 293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787 w 1051"/>
              <a:gd name="T31" fmla="*/ 758 h 1051"/>
              <a:gd name="T32" fmla="*/ 844 w 1051"/>
              <a:gd name="T33" fmla="*/ 758 h 1051"/>
              <a:gd name="T34" fmla="*/ 350 w 1051"/>
              <a:gd name="T35" fmla="*/ 818 h 1051"/>
              <a:gd name="T36" fmla="*/ 350 w 1051"/>
              <a:gd name="T37" fmla="*/ 700 h 1051"/>
              <a:gd name="T38" fmla="*/ 350 w 1051"/>
              <a:gd name="T39" fmla="*/ 818 h 1051"/>
              <a:gd name="T40" fmla="*/ 30 w 1051"/>
              <a:gd name="T41" fmla="*/ 525 h 1051"/>
              <a:gd name="T42" fmla="*/ 205 w 1051"/>
              <a:gd name="T43" fmla="*/ 525 h 1051"/>
              <a:gd name="T44" fmla="*/ 117 w 1051"/>
              <a:gd name="T45" fmla="*/ 380 h 1051"/>
              <a:gd name="T46" fmla="*/ 117 w 1051"/>
              <a:gd name="T47" fmla="*/ 205 h 1051"/>
              <a:gd name="T48" fmla="*/ 117 w 1051"/>
              <a:gd name="T49" fmla="*/ 380 h 1051"/>
              <a:gd name="T50" fmla="*/ 0 w 1051"/>
              <a:gd name="T51" fmla="*/ 933 h 1051"/>
              <a:gd name="T52" fmla="*/ 1050 w 1051"/>
              <a:gd name="T53" fmla="*/ 1050 h 1051"/>
              <a:gd name="T54" fmla="*/ 350 w 1051"/>
              <a:gd name="T55" fmla="*/ 350 h 1051"/>
              <a:gd name="T56" fmla="*/ 350 w 1051"/>
              <a:gd name="T57" fmla="*/ 233 h 1051"/>
              <a:gd name="T58" fmla="*/ 350 w 1051"/>
              <a:gd name="T59" fmla="*/ 350 h 1051"/>
              <a:gd name="T60" fmla="*/ 292 w 1051"/>
              <a:gd name="T61" fmla="*/ 525 h 1051"/>
              <a:gd name="T62" fmla="*/ 407 w 1051"/>
              <a:gd name="T63" fmla="*/ 525 h 1051"/>
              <a:gd name="T64" fmla="*/ 117 w 1051"/>
              <a:gd name="T65" fmla="*/ 845 h 1051"/>
              <a:gd name="T66" fmla="*/ 117 w 1051"/>
              <a:gd name="T67" fmla="*/ 670 h 1051"/>
              <a:gd name="T68" fmla="*/ 117 w 1051"/>
              <a:gd name="T69" fmla="*/ 8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582" y="818"/>
                </a:moveTo>
                <a:cubicBezTo>
                  <a:pt x="549" y="818"/>
                  <a:pt x="525" y="791"/>
                  <a:pt x="525" y="758"/>
                </a:cubicBezTo>
                <a:cubicBezTo>
                  <a:pt x="525" y="725"/>
                  <a:pt x="549" y="700"/>
                  <a:pt x="582" y="700"/>
                </a:cubicBezTo>
                <a:cubicBezTo>
                  <a:pt x="615" y="700"/>
                  <a:pt x="642" y="725"/>
                  <a:pt x="642" y="758"/>
                </a:cubicBezTo>
                <a:cubicBezTo>
                  <a:pt x="642" y="791"/>
                  <a:pt x="615" y="818"/>
                  <a:pt x="582" y="818"/>
                </a:cubicBezTo>
                <a:close/>
                <a:moveTo>
                  <a:pt x="582" y="583"/>
                </a:moveTo>
                <a:cubicBezTo>
                  <a:pt x="549" y="583"/>
                  <a:pt x="525" y="557"/>
                  <a:pt x="525" y="525"/>
                </a:cubicBezTo>
                <a:cubicBezTo>
                  <a:pt x="525" y="492"/>
                  <a:pt x="549" y="468"/>
                  <a:pt x="582" y="468"/>
                </a:cubicBezTo>
                <a:cubicBezTo>
                  <a:pt x="615" y="468"/>
                  <a:pt x="642" y="492"/>
                  <a:pt x="642" y="525"/>
                </a:cubicBezTo>
                <a:cubicBezTo>
                  <a:pt x="642" y="557"/>
                  <a:pt x="615" y="583"/>
                  <a:pt x="582" y="583"/>
                </a:cubicBezTo>
                <a:close/>
                <a:moveTo>
                  <a:pt x="582" y="350"/>
                </a:moveTo>
                <a:cubicBezTo>
                  <a:pt x="549" y="350"/>
                  <a:pt x="525" y="326"/>
                  <a:pt x="525" y="293"/>
                </a:cubicBezTo>
                <a:cubicBezTo>
                  <a:pt x="525" y="260"/>
                  <a:pt x="549" y="233"/>
                  <a:pt x="582" y="233"/>
                </a:cubicBezTo>
                <a:cubicBezTo>
                  <a:pt x="615" y="233"/>
                  <a:pt x="642" y="260"/>
                  <a:pt x="642" y="293"/>
                </a:cubicBezTo>
                <a:cubicBezTo>
                  <a:pt x="642" y="326"/>
                  <a:pt x="615" y="350"/>
                  <a:pt x="582" y="350"/>
                </a:cubicBezTo>
                <a:close/>
                <a:moveTo>
                  <a:pt x="817" y="555"/>
                </a:moveTo>
                <a:cubicBezTo>
                  <a:pt x="801" y="555"/>
                  <a:pt x="787" y="541"/>
                  <a:pt x="787" y="525"/>
                </a:cubicBezTo>
                <a:cubicBezTo>
                  <a:pt x="787" y="508"/>
                  <a:pt x="801" y="495"/>
                  <a:pt x="817" y="495"/>
                </a:cubicBezTo>
                <a:cubicBezTo>
                  <a:pt x="834" y="495"/>
                  <a:pt x="844" y="508"/>
                  <a:pt x="844" y="525"/>
                </a:cubicBezTo>
                <a:cubicBezTo>
                  <a:pt x="844" y="541"/>
                  <a:pt x="834" y="555"/>
                  <a:pt x="817" y="555"/>
                </a:cubicBezTo>
                <a:close/>
                <a:moveTo>
                  <a:pt x="817" y="320"/>
                </a:moveTo>
                <a:cubicBezTo>
                  <a:pt x="801" y="320"/>
                  <a:pt x="787" y="309"/>
                  <a:pt x="787" y="293"/>
                </a:cubicBezTo>
                <a:cubicBezTo>
                  <a:pt x="787" y="277"/>
                  <a:pt x="801" y="263"/>
                  <a:pt x="817" y="263"/>
                </a:cubicBezTo>
                <a:cubicBezTo>
                  <a:pt x="834" y="263"/>
                  <a:pt x="844" y="277"/>
                  <a:pt x="844" y="293"/>
                </a:cubicBezTo>
                <a:cubicBezTo>
                  <a:pt x="844" y="309"/>
                  <a:pt x="834" y="320"/>
                  <a:pt x="817" y="320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817" y="788"/>
                </a:moveTo>
                <a:cubicBezTo>
                  <a:pt x="801" y="788"/>
                  <a:pt x="787" y="774"/>
                  <a:pt x="787" y="758"/>
                </a:cubicBezTo>
                <a:cubicBezTo>
                  <a:pt x="787" y="741"/>
                  <a:pt x="801" y="730"/>
                  <a:pt x="817" y="730"/>
                </a:cubicBezTo>
                <a:cubicBezTo>
                  <a:pt x="834" y="730"/>
                  <a:pt x="844" y="741"/>
                  <a:pt x="844" y="758"/>
                </a:cubicBezTo>
                <a:cubicBezTo>
                  <a:pt x="844" y="774"/>
                  <a:pt x="834" y="788"/>
                  <a:pt x="817" y="788"/>
                </a:cubicBezTo>
                <a:close/>
                <a:moveTo>
                  <a:pt x="350" y="818"/>
                </a:moveTo>
                <a:cubicBezTo>
                  <a:pt x="317" y="818"/>
                  <a:pt x="292" y="791"/>
                  <a:pt x="292" y="758"/>
                </a:cubicBezTo>
                <a:cubicBezTo>
                  <a:pt x="292" y="725"/>
                  <a:pt x="318" y="700"/>
                  <a:pt x="350" y="700"/>
                </a:cubicBezTo>
                <a:cubicBezTo>
                  <a:pt x="383" y="700"/>
                  <a:pt x="407" y="725"/>
                  <a:pt x="407" y="758"/>
                </a:cubicBezTo>
                <a:cubicBezTo>
                  <a:pt x="407" y="791"/>
                  <a:pt x="382" y="818"/>
                  <a:pt x="350" y="818"/>
                </a:cubicBezTo>
                <a:close/>
                <a:moveTo>
                  <a:pt x="117" y="613"/>
                </a:moveTo>
                <a:cubicBezTo>
                  <a:pt x="68" y="613"/>
                  <a:pt x="30" y="574"/>
                  <a:pt x="30" y="525"/>
                </a:cubicBezTo>
                <a:cubicBezTo>
                  <a:pt x="30" y="475"/>
                  <a:pt x="68" y="438"/>
                  <a:pt x="117" y="438"/>
                </a:cubicBezTo>
                <a:cubicBezTo>
                  <a:pt x="166" y="438"/>
                  <a:pt x="205" y="475"/>
                  <a:pt x="205" y="525"/>
                </a:cubicBezTo>
                <a:cubicBezTo>
                  <a:pt x="205" y="574"/>
                  <a:pt x="166" y="613"/>
                  <a:pt x="117" y="613"/>
                </a:cubicBezTo>
                <a:close/>
                <a:moveTo>
                  <a:pt x="117" y="380"/>
                </a:moveTo>
                <a:cubicBezTo>
                  <a:pt x="68" y="380"/>
                  <a:pt x="30" y="342"/>
                  <a:pt x="30" y="293"/>
                </a:cubicBezTo>
                <a:cubicBezTo>
                  <a:pt x="30" y="244"/>
                  <a:pt x="68" y="205"/>
                  <a:pt x="117" y="205"/>
                </a:cubicBezTo>
                <a:cubicBezTo>
                  <a:pt x="166" y="205"/>
                  <a:pt x="205" y="244"/>
                  <a:pt x="205" y="293"/>
                </a:cubicBezTo>
                <a:cubicBezTo>
                  <a:pt x="205" y="342"/>
                  <a:pt x="166" y="380"/>
                  <a:pt x="117" y="380"/>
                </a:cubicBez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350" y="350"/>
                </a:moveTo>
                <a:cubicBezTo>
                  <a:pt x="317" y="350"/>
                  <a:pt x="292" y="326"/>
                  <a:pt x="292" y="293"/>
                </a:cubicBezTo>
                <a:cubicBezTo>
                  <a:pt x="292" y="260"/>
                  <a:pt x="318" y="233"/>
                  <a:pt x="350" y="233"/>
                </a:cubicBezTo>
                <a:cubicBezTo>
                  <a:pt x="383" y="233"/>
                  <a:pt x="407" y="260"/>
                  <a:pt x="407" y="293"/>
                </a:cubicBezTo>
                <a:cubicBezTo>
                  <a:pt x="407" y="326"/>
                  <a:pt x="382" y="350"/>
                  <a:pt x="350" y="350"/>
                </a:cubicBezTo>
                <a:close/>
                <a:moveTo>
                  <a:pt x="350" y="583"/>
                </a:moveTo>
                <a:cubicBezTo>
                  <a:pt x="317" y="583"/>
                  <a:pt x="292" y="557"/>
                  <a:pt x="292" y="525"/>
                </a:cubicBezTo>
                <a:cubicBezTo>
                  <a:pt x="292" y="492"/>
                  <a:pt x="318" y="468"/>
                  <a:pt x="350" y="468"/>
                </a:cubicBezTo>
                <a:cubicBezTo>
                  <a:pt x="383" y="468"/>
                  <a:pt x="407" y="492"/>
                  <a:pt x="407" y="525"/>
                </a:cubicBezTo>
                <a:cubicBezTo>
                  <a:pt x="407" y="557"/>
                  <a:pt x="382" y="583"/>
                  <a:pt x="350" y="583"/>
                </a:cubicBezTo>
                <a:close/>
                <a:moveTo>
                  <a:pt x="117" y="845"/>
                </a:moveTo>
                <a:cubicBezTo>
                  <a:pt x="68" y="845"/>
                  <a:pt x="30" y="807"/>
                  <a:pt x="30" y="758"/>
                </a:cubicBezTo>
                <a:cubicBezTo>
                  <a:pt x="30" y="709"/>
                  <a:pt x="68" y="670"/>
                  <a:pt x="117" y="670"/>
                </a:cubicBezTo>
                <a:cubicBezTo>
                  <a:pt x="166" y="670"/>
                  <a:pt x="205" y="709"/>
                  <a:pt x="205" y="758"/>
                </a:cubicBezTo>
                <a:cubicBezTo>
                  <a:pt x="205" y="807"/>
                  <a:pt x="166" y="845"/>
                  <a:pt x="117" y="84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16812" y="594519"/>
            <a:ext cx="419100" cy="419100"/>
          </a:xfrm>
          <a:custGeom>
            <a:avLst/>
            <a:gdLst>
              <a:gd name="T0" fmla="*/ 757 w 1166"/>
              <a:gd name="T1" fmla="*/ 700 h 1166"/>
              <a:gd name="T2" fmla="*/ 640 w 1166"/>
              <a:gd name="T3" fmla="*/ 700 h 1166"/>
              <a:gd name="T4" fmla="*/ 700 w 1166"/>
              <a:gd name="T5" fmla="*/ 845 h 1166"/>
              <a:gd name="T6" fmla="*/ 700 w 1166"/>
              <a:gd name="T7" fmla="*/ 902 h 1166"/>
              <a:gd name="T8" fmla="*/ 700 w 1166"/>
              <a:gd name="T9" fmla="*/ 845 h 1166"/>
              <a:gd name="T10" fmla="*/ 1050 w 1166"/>
              <a:gd name="T11" fmla="*/ 582 h 1166"/>
              <a:gd name="T12" fmla="*/ 115 w 1166"/>
              <a:gd name="T13" fmla="*/ 582 h 1166"/>
              <a:gd name="T14" fmla="*/ 582 w 1166"/>
              <a:gd name="T15" fmla="*/ 0 h 1166"/>
              <a:gd name="T16" fmla="*/ 582 w 1166"/>
              <a:gd name="T17" fmla="*/ 1165 h 1166"/>
              <a:gd name="T18" fmla="*/ 582 w 1166"/>
              <a:gd name="T19" fmla="*/ 0 h 1166"/>
              <a:gd name="T20" fmla="*/ 902 w 1166"/>
              <a:gd name="T21" fmla="*/ 465 h 1166"/>
              <a:gd name="T22" fmla="*/ 845 w 1166"/>
              <a:gd name="T23" fmla="*/ 465 h 1166"/>
              <a:gd name="T24" fmla="*/ 875 w 1166"/>
              <a:gd name="T25" fmla="*/ 670 h 1166"/>
              <a:gd name="T26" fmla="*/ 875 w 1166"/>
              <a:gd name="T27" fmla="*/ 727 h 1166"/>
              <a:gd name="T28" fmla="*/ 875 w 1166"/>
              <a:gd name="T29" fmla="*/ 670 h 1166"/>
              <a:gd name="T30" fmla="*/ 670 w 1166"/>
              <a:gd name="T31" fmla="*/ 290 h 1166"/>
              <a:gd name="T32" fmla="*/ 727 w 1166"/>
              <a:gd name="T33" fmla="*/ 290 h 1166"/>
              <a:gd name="T34" fmla="*/ 700 w 1166"/>
              <a:gd name="T35" fmla="*/ 407 h 1166"/>
              <a:gd name="T36" fmla="*/ 700 w 1166"/>
              <a:gd name="T37" fmla="*/ 525 h 1166"/>
              <a:gd name="T38" fmla="*/ 700 w 1166"/>
              <a:gd name="T39" fmla="*/ 407 h 1166"/>
              <a:gd name="T40" fmla="*/ 437 w 1166"/>
              <a:gd name="T41" fmla="*/ 290 h 1166"/>
              <a:gd name="T42" fmla="*/ 495 w 1166"/>
              <a:gd name="T43" fmla="*/ 290 h 1166"/>
              <a:gd name="T44" fmla="*/ 290 w 1166"/>
              <a:gd name="T45" fmla="*/ 670 h 1166"/>
              <a:gd name="T46" fmla="*/ 290 w 1166"/>
              <a:gd name="T47" fmla="*/ 727 h 1166"/>
              <a:gd name="T48" fmla="*/ 290 w 1166"/>
              <a:gd name="T49" fmla="*/ 670 h 1166"/>
              <a:gd name="T50" fmla="*/ 495 w 1166"/>
              <a:gd name="T51" fmla="*/ 875 h 1166"/>
              <a:gd name="T52" fmla="*/ 437 w 1166"/>
              <a:gd name="T53" fmla="*/ 875 h 1166"/>
              <a:gd name="T54" fmla="*/ 290 w 1166"/>
              <a:gd name="T55" fmla="*/ 437 h 1166"/>
              <a:gd name="T56" fmla="*/ 290 w 1166"/>
              <a:gd name="T57" fmla="*/ 495 h 1166"/>
              <a:gd name="T58" fmla="*/ 290 w 1166"/>
              <a:gd name="T59" fmla="*/ 437 h 1166"/>
              <a:gd name="T60" fmla="*/ 525 w 1166"/>
              <a:gd name="T61" fmla="*/ 700 h 1166"/>
              <a:gd name="T62" fmla="*/ 407 w 1166"/>
              <a:gd name="T63" fmla="*/ 700 h 1166"/>
              <a:gd name="T64" fmla="*/ 465 w 1166"/>
              <a:gd name="T65" fmla="*/ 407 h 1166"/>
              <a:gd name="T66" fmla="*/ 465 w 1166"/>
              <a:gd name="T67" fmla="*/ 525 h 1166"/>
              <a:gd name="T68" fmla="*/ 465 w 1166"/>
              <a:gd name="T69" fmla="*/ 4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166">
                <a:moveTo>
                  <a:pt x="700" y="640"/>
                </a:moveTo>
                <a:cubicBezTo>
                  <a:pt x="733" y="640"/>
                  <a:pt x="757" y="667"/>
                  <a:pt x="757" y="700"/>
                </a:cubicBezTo>
                <a:cubicBezTo>
                  <a:pt x="757" y="733"/>
                  <a:pt x="733" y="757"/>
                  <a:pt x="700" y="757"/>
                </a:cubicBezTo>
                <a:cubicBezTo>
                  <a:pt x="667" y="757"/>
                  <a:pt x="640" y="733"/>
                  <a:pt x="640" y="700"/>
                </a:cubicBezTo>
                <a:cubicBezTo>
                  <a:pt x="640" y="667"/>
                  <a:pt x="667" y="640"/>
                  <a:pt x="700" y="640"/>
                </a:cubicBezTo>
                <a:close/>
                <a:moveTo>
                  <a:pt x="700" y="845"/>
                </a:moveTo>
                <a:cubicBezTo>
                  <a:pt x="716" y="845"/>
                  <a:pt x="727" y="858"/>
                  <a:pt x="727" y="875"/>
                </a:cubicBezTo>
                <a:cubicBezTo>
                  <a:pt x="727" y="891"/>
                  <a:pt x="717" y="902"/>
                  <a:pt x="700" y="902"/>
                </a:cubicBezTo>
                <a:cubicBezTo>
                  <a:pt x="684" y="902"/>
                  <a:pt x="670" y="891"/>
                  <a:pt x="670" y="875"/>
                </a:cubicBezTo>
                <a:cubicBezTo>
                  <a:pt x="670" y="858"/>
                  <a:pt x="683" y="845"/>
                  <a:pt x="700" y="845"/>
                </a:cubicBez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75" y="437"/>
                </a:moveTo>
                <a:cubicBezTo>
                  <a:pt x="891" y="437"/>
                  <a:pt x="902" y="448"/>
                  <a:pt x="902" y="465"/>
                </a:cubicBezTo>
                <a:cubicBezTo>
                  <a:pt x="902" y="481"/>
                  <a:pt x="892" y="495"/>
                  <a:pt x="875" y="495"/>
                </a:cubicBezTo>
                <a:cubicBezTo>
                  <a:pt x="859" y="495"/>
                  <a:pt x="845" y="481"/>
                  <a:pt x="845" y="465"/>
                </a:cubicBezTo>
                <a:cubicBezTo>
                  <a:pt x="845" y="448"/>
                  <a:pt x="858" y="437"/>
                  <a:pt x="875" y="437"/>
                </a:cubicBezTo>
                <a:close/>
                <a:moveTo>
                  <a:pt x="875" y="670"/>
                </a:moveTo>
                <a:cubicBezTo>
                  <a:pt x="891" y="670"/>
                  <a:pt x="902" y="684"/>
                  <a:pt x="902" y="700"/>
                </a:cubicBezTo>
                <a:cubicBezTo>
                  <a:pt x="902" y="716"/>
                  <a:pt x="892" y="727"/>
                  <a:pt x="875" y="727"/>
                </a:cubicBezTo>
                <a:cubicBezTo>
                  <a:pt x="859" y="727"/>
                  <a:pt x="845" y="716"/>
                  <a:pt x="845" y="700"/>
                </a:cubicBezTo>
                <a:cubicBezTo>
                  <a:pt x="845" y="684"/>
                  <a:pt x="858" y="670"/>
                  <a:pt x="875" y="670"/>
                </a:cubicBezTo>
                <a:close/>
                <a:moveTo>
                  <a:pt x="700" y="320"/>
                </a:moveTo>
                <a:cubicBezTo>
                  <a:pt x="683" y="320"/>
                  <a:pt x="670" y="306"/>
                  <a:pt x="670" y="290"/>
                </a:cubicBezTo>
                <a:cubicBezTo>
                  <a:pt x="670" y="273"/>
                  <a:pt x="684" y="262"/>
                  <a:pt x="700" y="262"/>
                </a:cubicBezTo>
                <a:cubicBezTo>
                  <a:pt x="717" y="262"/>
                  <a:pt x="727" y="273"/>
                  <a:pt x="727" y="290"/>
                </a:cubicBezTo>
                <a:cubicBezTo>
                  <a:pt x="727" y="306"/>
                  <a:pt x="716" y="320"/>
                  <a:pt x="700" y="320"/>
                </a:cubicBezTo>
                <a:close/>
                <a:moveTo>
                  <a:pt x="700" y="407"/>
                </a:moveTo>
                <a:cubicBezTo>
                  <a:pt x="733" y="407"/>
                  <a:pt x="757" y="432"/>
                  <a:pt x="757" y="465"/>
                </a:cubicBezTo>
                <a:cubicBezTo>
                  <a:pt x="757" y="498"/>
                  <a:pt x="733" y="525"/>
                  <a:pt x="700" y="525"/>
                </a:cubicBezTo>
                <a:cubicBezTo>
                  <a:pt x="667" y="525"/>
                  <a:pt x="640" y="498"/>
                  <a:pt x="640" y="465"/>
                </a:cubicBezTo>
                <a:cubicBezTo>
                  <a:pt x="640" y="432"/>
                  <a:pt x="667" y="407"/>
                  <a:pt x="700" y="407"/>
                </a:cubicBezTo>
                <a:close/>
                <a:moveTo>
                  <a:pt x="465" y="320"/>
                </a:moveTo>
                <a:cubicBezTo>
                  <a:pt x="448" y="320"/>
                  <a:pt x="437" y="306"/>
                  <a:pt x="437" y="290"/>
                </a:cubicBezTo>
                <a:cubicBezTo>
                  <a:pt x="437" y="273"/>
                  <a:pt x="449" y="262"/>
                  <a:pt x="465" y="262"/>
                </a:cubicBezTo>
                <a:cubicBezTo>
                  <a:pt x="482" y="262"/>
                  <a:pt x="495" y="273"/>
                  <a:pt x="495" y="290"/>
                </a:cubicBezTo>
                <a:cubicBezTo>
                  <a:pt x="495" y="306"/>
                  <a:pt x="481" y="320"/>
                  <a:pt x="465" y="320"/>
                </a:cubicBezTo>
                <a:close/>
                <a:moveTo>
                  <a:pt x="290" y="670"/>
                </a:moveTo>
                <a:cubicBezTo>
                  <a:pt x="306" y="670"/>
                  <a:pt x="320" y="684"/>
                  <a:pt x="320" y="700"/>
                </a:cubicBezTo>
                <a:cubicBezTo>
                  <a:pt x="320" y="716"/>
                  <a:pt x="307" y="727"/>
                  <a:pt x="290" y="727"/>
                </a:cubicBezTo>
                <a:cubicBezTo>
                  <a:pt x="274" y="727"/>
                  <a:pt x="262" y="716"/>
                  <a:pt x="262" y="700"/>
                </a:cubicBezTo>
                <a:cubicBezTo>
                  <a:pt x="262" y="684"/>
                  <a:pt x="273" y="670"/>
                  <a:pt x="290" y="670"/>
                </a:cubicBezTo>
                <a:close/>
                <a:moveTo>
                  <a:pt x="465" y="845"/>
                </a:moveTo>
                <a:cubicBezTo>
                  <a:pt x="481" y="845"/>
                  <a:pt x="495" y="858"/>
                  <a:pt x="495" y="875"/>
                </a:cubicBezTo>
                <a:cubicBezTo>
                  <a:pt x="495" y="891"/>
                  <a:pt x="482" y="902"/>
                  <a:pt x="465" y="902"/>
                </a:cubicBezTo>
                <a:cubicBezTo>
                  <a:pt x="449" y="902"/>
                  <a:pt x="437" y="891"/>
                  <a:pt x="437" y="875"/>
                </a:cubicBezTo>
                <a:cubicBezTo>
                  <a:pt x="437" y="858"/>
                  <a:pt x="448" y="845"/>
                  <a:pt x="465" y="845"/>
                </a:cubicBezTo>
                <a:close/>
                <a:moveTo>
                  <a:pt x="290" y="437"/>
                </a:moveTo>
                <a:cubicBezTo>
                  <a:pt x="306" y="437"/>
                  <a:pt x="320" y="448"/>
                  <a:pt x="320" y="465"/>
                </a:cubicBezTo>
                <a:cubicBezTo>
                  <a:pt x="320" y="481"/>
                  <a:pt x="307" y="495"/>
                  <a:pt x="290" y="495"/>
                </a:cubicBezTo>
                <a:cubicBezTo>
                  <a:pt x="274" y="495"/>
                  <a:pt x="262" y="481"/>
                  <a:pt x="262" y="465"/>
                </a:cubicBezTo>
                <a:cubicBezTo>
                  <a:pt x="262" y="448"/>
                  <a:pt x="273" y="437"/>
                  <a:pt x="290" y="437"/>
                </a:cubicBezTo>
                <a:close/>
                <a:moveTo>
                  <a:pt x="465" y="640"/>
                </a:moveTo>
                <a:cubicBezTo>
                  <a:pt x="498" y="640"/>
                  <a:pt x="525" y="667"/>
                  <a:pt x="525" y="700"/>
                </a:cubicBezTo>
                <a:cubicBezTo>
                  <a:pt x="525" y="733"/>
                  <a:pt x="498" y="757"/>
                  <a:pt x="465" y="757"/>
                </a:cubicBezTo>
                <a:cubicBezTo>
                  <a:pt x="432" y="757"/>
                  <a:pt x="407" y="733"/>
                  <a:pt x="407" y="700"/>
                </a:cubicBezTo>
                <a:cubicBezTo>
                  <a:pt x="407" y="667"/>
                  <a:pt x="432" y="640"/>
                  <a:pt x="465" y="640"/>
                </a:cubicBezTo>
                <a:close/>
                <a:moveTo>
                  <a:pt x="465" y="407"/>
                </a:moveTo>
                <a:cubicBezTo>
                  <a:pt x="498" y="407"/>
                  <a:pt x="525" y="432"/>
                  <a:pt x="525" y="465"/>
                </a:cubicBezTo>
                <a:cubicBezTo>
                  <a:pt x="525" y="498"/>
                  <a:pt x="498" y="525"/>
                  <a:pt x="465" y="525"/>
                </a:cubicBezTo>
                <a:cubicBezTo>
                  <a:pt x="432" y="525"/>
                  <a:pt x="407" y="498"/>
                  <a:pt x="407" y="465"/>
                </a:cubicBezTo>
                <a:cubicBezTo>
                  <a:pt x="407" y="432"/>
                  <a:pt x="432" y="407"/>
                  <a:pt x="465" y="40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2512" y="594519"/>
            <a:ext cx="266700" cy="419100"/>
          </a:xfrm>
          <a:custGeom>
            <a:avLst/>
            <a:gdLst>
              <a:gd name="T0" fmla="*/ 574 w 742"/>
              <a:gd name="T1" fmla="*/ 834 h 1166"/>
              <a:gd name="T2" fmla="*/ 464 w 742"/>
              <a:gd name="T3" fmla="*/ 722 h 1166"/>
              <a:gd name="T4" fmla="*/ 464 w 742"/>
              <a:gd name="T5" fmla="*/ 943 h 1166"/>
              <a:gd name="T6" fmla="*/ 574 w 742"/>
              <a:gd name="T7" fmla="*/ 834 h 1166"/>
              <a:gd name="T8" fmla="*/ 464 w 742"/>
              <a:gd name="T9" fmla="*/ 221 h 1166"/>
              <a:gd name="T10" fmla="*/ 464 w 742"/>
              <a:gd name="T11" fmla="*/ 443 h 1166"/>
              <a:gd name="T12" fmla="*/ 574 w 742"/>
              <a:gd name="T13" fmla="*/ 331 h 1166"/>
              <a:gd name="T14" fmla="*/ 464 w 742"/>
              <a:gd name="T15" fmla="*/ 221 h 1166"/>
              <a:gd name="T16" fmla="*/ 741 w 742"/>
              <a:gd name="T17" fmla="*/ 331 h 1166"/>
              <a:gd name="T18" fmla="*/ 489 w 742"/>
              <a:gd name="T19" fmla="*/ 582 h 1166"/>
              <a:gd name="T20" fmla="*/ 741 w 742"/>
              <a:gd name="T21" fmla="*/ 834 h 1166"/>
              <a:gd name="T22" fmla="*/ 407 w 742"/>
              <a:gd name="T23" fmla="*/ 1165 h 1166"/>
              <a:gd name="T24" fmla="*/ 350 w 742"/>
              <a:gd name="T25" fmla="*/ 1165 h 1166"/>
              <a:gd name="T26" fmla="*/ 350 w 742"/>
              <a:gd name="T27" fmla="*/ 722 h 1166"/>
              <a:gd name="T28" fmla="*/ 82 w 742"/>
              <a:gd name="T29" fmla="*/ 990 h 1166"/>
              <a:gd name="T30" fmla="*/ 0 w 742"/>
              <a:gd name="T31" fmla="*/ 908 h 1166"/>
              <a:gd name="T32" fmla="*/ 325 w 742"/>
              <a:gd name="T33" fmla="*/ 582 h 1166"/>
              <a:gd name="T34" fmla="*/ 0 w 742"/>
              <a:gd name="T35" fmla="*/ 257 h 1166"/>
              <a:gd name="T36" fmla="*/ 82 w 742"/>
              <a:gd name="T37" fmla="*/ 175 h 1166"/>
              <a:gd name="T38" fmla="*/ 350 w 742"/>
              <a:gd name="T39" fmla="*/ 443 h 1166"/>
              <a:gd name="T40" fmla="*/ 350 w 742"/>
              <a:gd name="T41" fmla="*/ 0 h 1166"/>
              <a:gd name="T42" fmla="*/ 407 w 742"/>
              <a:gd name="T43" fmla="*/ 0 h 1166"/>
              <a:gd name="T44" fmla="*/ 741 w 742"/>
              <a:gd name="T45" fmla="*/ 33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42" h="1166">
                <a:moveTo>
                  <a:pt x="574" y="834"/>
                </a:moveTo>
                <a:lnTo>
                  <a:pt x="464" y="722"/>
                </a:lnTo>
                <a:lnTo>
                  <a:pt x="464" y="943"/>
                </a:lnTo>
                <a:lnTo>
                  <a:pt x="574" y="834"/>
                </a:lnTo>
                <a:close/>
                <a:moveTo>
                  <a:pt x="464" y="221"/>
                </a:moveTo>
                <a:lnTo>
                  <a:pt x="464" y="443"/>
                </a:lnTo>
                <a:lnTo>
                  <a:pt x="574" y="331"/>
                </a:lnTo>
                <a:lnTo>
                  <a:pt x="464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98039" y="594519"/>
            <a:ext cx="377825" cy="419100"/>
          </a:xfrm>
          <a:custGeom>
            <a:avLst/>
            <a:gdLst>
              <a:gd name="T0" fmla="*/ 577 w 1051"/>
              <a:gd name="T1" fmla="*/ 834 h 1166"/>
              <a:gd name="T2" fmla="*/ 467 w 1051"/>
              <a:gd name="T3" fmla="*/ 722 h 1166"/>
              <a:gd name="T4" fmla="*/ 467 w 1051"/>
              <a:gd name="T5" fmla="*/ 943 h 1166"/>
              <a:gd name="T6" fmla="*/ 577 w 1051"/>
              <a:gd name="T7" fmla="*/ 834 h 1166"/>
              <a:gd name="T8" fmla="*/ 467 w 1051"/>
              <a:gd name="T9" fmla="*/ 221 h 1166"/>
              <a:gd name="T10" fmla="*/ 467 w 1051"/>
              <a:gd name="T11" fmla="*/ 443 h 1166"/>
              <a:gd name="T12" fmla="*/ 577 w 1051"/>
              <a:gd name="T13" fmla="*/ 331 h 1166"/>
              <a:gd name="T14" fmla="*/ 467 w 1051"/>
              <a:gd name="T15" fmla="*/ 221 h 1166"/>
              <a:gd name="T16" fmla="*/ 741 w 1051"/>
              <a:gd name="T17" fmla="*/ 331 h 1166"/>
              <a:gd name="T18" fmla="*/ 489 w 1051"/>
              <a:gd name="T19" fmla="*/ 582 h 1166"/>
              <a:gd name="T20" fmla="*/ 741 w 1051"/>
              <a:gd name="T21" fmla="*/ 834 h 1166"/>
              <a:gd name="T22" fmla="*/ 407 w 1051"/>
              <a:gd name="T23" fmla="*/ 1165 h 1166"/>
              <a:gd name="T24" fmla="*/ 350 w 1051"/>
              <a:gd name="T25" fmla="*/ 1165 h 1166"/>
              <a:gd name="T26" fmla="*/ 350 w 1051"/>
              <a:gd name="T27" fmla="*/ 722 h 1166"/>
              <a:gd name="T28" fmla="*/ 82 w 1051"/>
              <a:gd name="T29" fmla="*/ 990 h 1166"/>
              <a:gd name="T30" fmla="*/ 0 w 1051"/>
              <a:gd name="T31" fmla="*/ 908 h 1166"/>
              <a:gd name="T32" fmla="*/ 325 w 1051"/>
              <a:gd name="T33" fmla="*/ 582 h 1166"/>
              <a:gd name="T34" fmla="*/ 0 w 1051"/>
              <a:gd name="T35" fmla="*/ 257 h 1166"/>
              <a:gd name="T36" fmla="*/ 82 w 1051"/>
              <a:gd name="T37" fmla="*/ 175 h 1166"/>
              <a:gd name="T38" fmla="*/ 350 w 1051"/>
              <a:gd name="T39" fmla="*/ 443 h 1166"/>
              <a:gd name="T40" fmla="*/ 350 w 1051"/>
              <a:gd name="T41" fmla="*/ 0 h 1166"/>
              <a:gd name="T42" fmla="*/ 407 w 1051"/>
              <a:gd name="T43" fmla="*/ 0 h 1166"/>
              <a:gd name="T44" fmla="*/ 741 w 1051"/>
              <a:gd name="T45" fmla="*/ 331 h 1166"/>
              <a:gd name="T46" fmla="*/ 965 w 1051"/>
              <a:gd name="T47" fmla="*/ 273 h 1166"/>
              <a:gd name="T48" fmla="*/ 1050 w 1051"/>
              <a:gd name="T49" fmla="*/ 577 h 1166"/>
              <a:gd name="T50" fmla="*/ 959 w 1051"/>
              <a:gd name="T51" fmla="*/ 886 h 1166"/>
              <a:gd name="T52" fmla="*/ 891 w 1051"/>
              <a:gd name="T53" fmla="*/ 817 h 1166"/>
              <a:gd name="T54" fmla="*/ 949 w 1051"/>
              <a:gd name="T55" fmla="*/ 582 h 1166"/>
              <a:gd name="T56" fmla="*/ 891 w 1051"/>
              <a:gd name="T57" fmla="*/ 347 h 1166"/>
              <a:gd name="T58" fmla="*/ 965 w 1051"/>
              <a:gd name="T59" fmla="*/ 273 h 1166"/>
              <a:gd name="T60" fmla="*/ 656 w 1051"/>
              <a:gd name="T61" fmla="*/ 582 h 1166"/>
              <a:gd name="T62" fmla="*/ 790 w 1051"/>
              <a:gd name="T63" fmla="*/ 448 h 1166"/>
              <a:gd name="T64" fmla="*/ 817 w 1051"/>
              <a:gd name="T65" fmla="*/ 582 h 1166"/>
              <a:gd name="T66" fmla="*/ 790 w 1051"/>
              <a:gd name="T67" fmla="*/ 719 h 1166"/>
              <a:gd name="T68" fmla="*/ 656 w 1051"/>
              <a:gd name="T6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6">
                <a:moveTo>
                  <a:pt x="577" y="834"/>
                </a:moveTo>
                <a:lnTo>
                  <a:pt x="467" y="722"/>
                </a:lnTo>
                <a:lnTo>
                  <a:pt x="467" y="943"/>
                </a:lnTo>
                <a:lnTo>
                  <a:pt x="577" y="834"/>
                </a:lnTo>
                <a:close/>
                <a:moveTo>
                  <a:pt x="467" y="221"/>
                </a:moveTo>
                <a:lnTo>
                  <a:pt x="467" y="443"/>
                </a:lnTo>
                <a:lnTo>
                  <a:pt x="577" y="331"/>
                </a:lnTo>
                <a:lnTo>
                  <a:pt x="467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  <a:moveTo>
                  <a:pt x="965" y="273"/>
                </a:moveTo>
                <a:cubicBezTo>
                  <a:pt x="1020" y="361"/>
                  <a:pt x="1050" y="468"/>
                  <a:pt x="1050" y="577"/>
                </a:cubicBezTo>
                <a:cubicBezTo>
                  <a:pt x="1050" y="692"/>
                  <a:pt x="1017" y="796"/>
                  <a:pt x="959" y="886"/>
                </a:cubicBezTo>
                <a:lnTo>
                  <a:pt x="891" y="817"/>
                </a:lnTo>
                <a:cubicBezTo>
                  <a:pt x="927" y="746"/>
                  <a:pt x="949" y="666"/>
                  <a:pt x="949" y="582"/>
                </a:cubicBezTo>
                <a:cubicBezTo>
                  <a:pt x="949" y="497"/>
                  <a:pt x="927" y="418"/>
                  <a:pt x="891" y="347"/>
                </a:cubicBezTo>
                <a:lnTo>
                  <a:pt x="965" y="273"/>
                </a:lnTo>
                <a:close/>
                <a:moveTo>
                  <a:pt x="656" y="582"/>
                </a:moveTo>
                <a:lnTo>
                  <a:pt x="790" y="448"/>
                </a:lnTo>
                <a:cubicBezTo>
                  <a:pt x="806" y="489"/>
                  <a:pt x="817" y="535"/>
                  <a:pt x="817" y="582"/>
                </a:cubicBezTo>
                <a:cubicBezTo>
                  <a:pt x="817" y="628"/>
                  <a:pt x="806" y="678"/>
                  <a:pt x="790" y="719"/>
                </a:cubicBezTo>
                <a:lnTo>
                  <a:pt x="656" y="5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8174" y="594519"/>
            <a:ext cx="336550" cy="419100"/>
          </a:xfrm>
          <a:custGeom>
            <a:avLst/>
            <a:gdLst>
              <a:gd name="T0" fmla="*/ 525 w 936"/>
              <a:gd name="T1" fmla="*/ 943 h 1166"/>
              <a:gd name="T2" fmla="*/ 634 w 936"/>
              <a:gd name="T3" fmla="*/ 834 h 1166"/>
              <a:gd name="T4" fmla="*/ 525 w 936"/>
              <a:gd name="T5" fmla="*/ 722 h 1166"/>
              <a:gd name="T6" fmla="*/ 525 w 936"/>
              <a:gd name="T7" fmla="*/ 943 h 1166"/>
              <a:gd name="T8" fmla="*/ 82 w 936"/>
              <a:gd name="T9" fmla="*/ 115 h 1166"/>
              <a:gd name="T10" fmla="*/ 935 w 936"/>
              <a:gd name="T11" fmla="*/ 968 h 1166"/>
              <a:gd name="T12" fmla="*/ 853 w 936"/>
              <a:gd name="T13" fmla="*/ 1050 h 1166"/>
              <a:gd name="T14" fmla="*/ 719 w 936"/>
              <a:gd name="T15" fmla="*/ 916 h 1166"/>
              <a:gd name="T16" fmla="*/ 467 w 936"/>
              <a:gd name="T17" fmla="*/ 1165 h 1166"/>
              <a:gd name="T18" fmla="*/ 410 w 936"/>
              <a:gd name="T19" fmla="*/ 1165 h 1166"/>
              <a:gd name="T20" fmla="*/ 410 w 936"/>
              <a:gd name="T21" fmla="*/ 722 h 1166"/>
              <a:gd name="T22" fmla="*/ 142 w 936"/>
              <a:gd name="T23" fmla="*/ 990 h 1166"/>
              <a:gd name="T24" fmla="*/ 60 w 936"/>
              <a:gd name="T25" fmla="*/ 908 h 1166"/>
              <a:gd name="T26" fmla="*/ 385 w 936"/>
              <a:gd name="T27" fmla="*/ 582 h 1166"/>
              <a:gd name="T28" fmla="*/ 0 w 936"/>
              <a:gd name="T29" fmla="*/ 197 h 1166"/>
              <a:gd name="T30" fmla="*/ 82 w 936"/>
              <a:gd name="T31" fmla="*/ 115 h 1166"/>
              <a:gd name="T32" fmla="*/ 525 w 936"/>
              <a:gd name="T33" fmla="*/ 221 h 1166"/>
              <a:gd name="T34" fmla="*/ 525 w 936"/>
              <a:gd name="T35" fmla="*/ 410 h 1166"/>
              <a:gd name="T36" fmla="*/ 410 w 936"/>
              <a:gd name="T37" fmla="*/ 293 h 1166"/>
              <a:gd name="T38" fmla="*/ 410 w 936"/>
              <a:gd name="T39" fmla="*/ 0 h 1166"/>
              <a:gd name="T40" fmla="*/ 467 w 936"/>
              <a:gd name="T41" fmla="*/ 0 h 1166"/>
              <a:gd name="T42" fmla="*/ 801 w 936"/>
              <a:gd name="T43" fmla="*/ 331 h 1166"/>
              <a:gd name="T44" fmla="*/ 623 w 936"/>
              <a:gd name="T45" fmla="*/ 509 h 1166"/>
              <a:gd name="T46" fmla="*/ 541 w 936"/>
              <a:gd name="T47" fmla="*/ 427 h 1166"/>
              <a:gd name="T48" fmla="*/ 634 w 936"/>
              <a:gd name="T49" fmla="*/ 331 h 1166"/>
              <a:gd name="T50" fmla="*/ 525 w 936"/>
              <a:gd name="T51" fmla="*/ 22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943"/>
                </a:moveTo>
                <a:lnTo>
                  <a:pt x="634" y="834"/>
                </a:lnTo>
                <a:lnTo>
                  <a:pt x="525" y="722"/>
                </a:lnTo>
                <a:lnTo>
                  <a:pt x="525" y="943"/>
                </a:lnTo>
                <a:close/>
                <a:moveTo>
                  <a:pt x="82" y="115"/>
                </a:moveTo>
                <a:lnTo>
                  <a:pt x="935" y="968"/>
                </a:lnTo>
                <a:lnTo>
                  <a:pt x="853" y="1050"/>
                </a:lnTo>
                <a:lnTo>
                  <a:pt x="719" y="916"/>
                </a:lnTo>
                <a:lnTo>
                  <a:pt x="467" y="1165"/>
                </a:lnTo>
                <a:lnTo>
                  <a:pt x="410" y="1165"/>
                </a:lnTo>
                <a:lnTo>
                  <a:pt x="410" y="722"/>
                </a:lnTo>
                <a:lnTo>
                  <a:pt x="142" y="990"/>
                </a:lnTo>
                <a:lnTo>
                  <a:pt x="60" y="908"/>
                </a:lnTo>
                <a:lnTo>
                  <a:pt x="385" y="582"/>
                </a:lnTo>
                <a:lnTo>
                  <a:pt x="0" y="197"/>
                </a:lnTo>
                <a:lnTo>
                  <a:pt x="82" y="115"/>
                </a:lnTo>
                <a:close/>
                <a:moveTo>
                  <a:pt x="525" y="221"/>
                </a:moveTo>
                <a:lnTo>
                  <a:pt x="525" y="410"/>
                </a:lnTo>
                <a:lnTo>
                  <a:pt x="410" y="293"/>
                </a:lnTo>
                <a:lnTo>
                  <a:pt x="410" y="0"/>
                </a:lnTo>
                <a:lnTo>
                  <a:pt x="467" y="0"/>
                </a:lnTo>
                <a:lnTo>
                  <a:pt x="801" y="331"/>
                </a:lnTo>
                <a:lnTo>
                  <a:pt x="623" y="509"/>
                </a:lnTo>
                <a:lnTo>
                  <a:pt x="541" y="427"/>
                </a:lnTo>
                <a:lnTo>
                  <a:pt x="634" y="331"/>
                </a:lnTo>
                <a:lnTo>
                  <a:pt x="525" y="2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8 h 1051"/>
              <a:gd name="T8" fmla="*/ 700 w 1051"/>
              <a:gd name="T9" fmla="*/ 582 h 1051"/>
              <a:gd name="T10" fmla="*/ 700 w 1051"/>
              <a:gd name="T11" fmla="*/ 932 h 1051"/>
              <a:gd name="T12" fmla="*/ 818 w 1051"/>
              <a:gd name="T13" fmla="*/ 1050 h 1051"/>
              <a:gd name="T14" fmla="*/ 468 w 1051"/>
              <a:gd name="T15" fmla="*/ 118 h 1051"/>
              <a:gd name="T16" fmla="*/ 582 w 1051"/>
              <a:gd name="T17" fmla="*/ 0 h 1051"/>
              <a:gd name="T18" fmla="*/ 468 w 1051"/>
              <a:gd name="T19" fmla="*/ 118 h 1051"/>
              <a:gd name="T20" fmla="*/ 1050 w 1051"/>
              <a:gd name="T21" fmla="*/ 0 h 1051"/>
              <a:gd name="T22" fmla="*/ 932 w 1051"/>
              <a:gd name="T23" fmla="*/ 118 h 1051"/>
              <a:gd name="T24" fmla="*/ 468 w 1051"/>
              <a:gd name="T25" fmla="*/ 350 h 1051"/>
              <a:gd name="T26" fmla="*/ 582 w 1051"/>
              <a:gd name="T27" fmla="*/ 232 h 1051"/>
              <a:gd name="T28" fmla="*/ 468 w 1051"/>
              <a:gd name="T29" fmla="*/ 350 h 1051"/>
              <a:gd name="T30" fmla="*/ 932 w 1051"/>
              <a:gd name="T31" fmla="*/ 232 h 1051"/>
              <a:gd name="T32" fmla="*/ 1050 w 1051"/>
              <a:gd name="T33" fmla="*/ 350 h 1051"/>
              <a:gd name="T34" fmla="*/ 932 w 1051"/>
              <a:gd name="T35" fmla="*/ 1050 h 1051"/>
              <a:gd name="T36" fmla="*/ 1050 w 1051"/>
              <a:gd name="T37" fmla="*/ 932 h 1051"/>
              <a:gd name="T38" fmla="*/ 932 w 1051"/>
              <a:gd name="T39" fmla="*/ 1050 h 1051"/>
              <a:gd name="T40" fmla="*/ 932 w 1051"/>
              <a:gd name="T41" fmla="*/ 468 h 1051"/>
              <a:gd name="T42" fmla="*/ 1050 w 1051"/>
              <a:gd name="T43" fmla="*/ 582 h 1051"/>
              <a:gd name="T44" fmla="*/ 932 w 1051"/>
              <a:gd name="T45" fmla="*/ 817 h 1051"/>
              <a:gd name="T46" fmla="*/ 1050 w 1051"/>
              <a:gd name="T47" fmla="*/ 700 h 1051"/>
              <a:gd name="T48" fmla="*/ 932 w 1051"/>
              <a:gd name="T49" fmla="*/ 817 h 1051"/>
              <a:gd name="T50" fmla="*/ 468 w 1051"/>
              <a:gd name="T51" fmla="*/ 468 h 1051"/>
              <a:gd name="T52" fmla="*/ 582 w 1051"/>
              <a:gd name="T53" fmla="*/ 582 h 1051"/>
              <a:gd name="T54" fmla="*/ 0 w 1051"/>
              <a:gd name="T55" fmla="*/ 118 h 1051"/>
              <a:gd name="T56" fmla="*/ 118 w 1051"/>
              <a:gd name="T57" fmla="*/ 0 h 1051"/>
              <a:gd name="T58" fmla="*/ 0 w 1051"/>
              <a:gd name="T59" fmla="*/ 118 h 1051"/>
              <a:gd name="T60" fmla="*/ 0 w 1051"/>
              <a:gd name="T61" fmla="*/ 232 h 1051"/>
              <a:gd name="T62" fmla="*/ 118 w 1051"/>
              <a:gd name="T63" fmla="*/ 350 h 1051"/>
              <a:gd name="T64" fmla="*/ 0 w 1051"/>
              <a:gd name="T65" fmla="*/ 582 h 1051"/>
              <a:gd name="T66" fmla="*/ 118 w 1051"/>
              <a:gd name="T67" fmla="*/ 468 h 1051"/>
              <a:gd name="T68" fmla="*/ 0 w 1051"/>
              <a:gd name="T69" fmla="*/ 582 h 1051"/>
              <a:gd name="T70" fmla="*/ 0 w 1051"/>
              <a:gd name="T71" fmla="*/ 700 h 1051"/>
              <a:gd name="T72" fmla="*/ 118 w 1051"/>
              <a:gd name="T73" fmla="*/ 817 h 1051"/>
              <a:gd name="T74" fmla="*/ 0 w 1051"/>
              <a:gd name="T75" fmla="*/ 1050 h 1051"/>
              <a:gd name="T76" fmla="*/ 118 w 1051"/>
              <a:gd name="T77" fmla="*/ 932 h 1051"/>
              <a:gd name="T78" fmla="*/ 0 w 1051"/>
              <a:gd name="T79" fmla="*/ 1050 h 1051"/>
              <a:gd name="T80" fmla="*/ 468 w 1051"/>
              <a:gd name="T81" fmla="*/ 932 h 1051"/>
              <a:gd name="T82" fmla="*/ 582 w 1051"/>
              <a:gd name="T83" fmla="*/ 1050 h 1051"/>
              <a:gd name="T84" fmla="*/ 468 w 1051"/>
              <a:gd name="T85" fmla="*/ 817 h 1051"/>
              <a:gd name="T86" fmla="*/ 582 w 1051"/>
              <a:gd name="T87" fmla="*/ 700 h 1051"/>
              <a:gd name="T88" fmla="*/ 468 w 1051"/>
              <a:gd name="T89" fmla="*/ 817 h 1051"/>
              <a:gd name="T90" fmla="*/ 232 w 1051"/>
              <a:gd name="T91" fmla="*/ 932 h 1051"/>
              <a:gd name="T92" fmla="*/ 350 w 1051"/>
              <a:gd name="T93" fmla="*/ 1050 h 1051"/>
              <a:gd name="T94" fmla="*/ 232 w 1051"/>
              <a:gd name="T95" fmla="*/ 582 h 1051"/>
              <a:gd name="T96" fmla="*/ 350 w 1051"/>
              <a:gd name="T97" fmla="*/ 468 h 1051"/>
              <a:gd name="T98" fmla="*/ 232 w 1051"/>
              <a:gd name="T99" fmla="*/ 582 h 1051"/>
              <a:gd name="T100" fmla="*/ 232 w 1051"/>
              <a:gd name="T101" fmla="*/ 0 h 1051"/>
              <a:gd name="T102" fmla="*/ 350 w 1051"/>
              <a:gd name="T10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8"/>
                </a:lnTo>
                <a:lnTo>
                  <a:pt x="818" y="468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2" y="0"/>
                </a:lnTo>
                <a:lnTo>
                  <a:pt x="582" y="118"/>
                </a:lnTo>
                <a:lnTo>
                  <a:pt x="468" y="118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2" y="232"/>
                </a:lnTo>
                <a:lnTo>
                  <a:pt x="582" y="350"/>
                </a:lnTo>
                <a:lnTo>
                  <a:pt x="468" y="350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8" y="582"/>
                </a:moveTo>
                <a:lnTo>
                  <a:pt x="468" y="468"/>
                </a:lnTo>
                <a:lnTo>
                  <a:pt x="582" y="468"/>
                </a:lnTo>
                <a:lnTo>
                  <a:pt x="582" y="582"/>
                </a:lnTo>
                <a:lnTo>
                  <a:pt x="468" y="582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8" y="0"/>
                </a:lnTo>
                <a:lnTo>
                  <a:pt x="118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8" y="468"/>
                </a:lnTo>
                <a:lnTo>
                  <a:pt x="118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50"/>
                </a:lnTo>
                <a:lnTo>
                  <a:pt x="468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2" y="700"/>
                </a:lnTo>
                <a:lnTo>
                  <a:pt x="582" y="817"/>
                </a:lnTo>
                <a:lnTo>
                  <a:pt x="468" y="817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27251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700 w 1051"/>
              <a:gd name="T5" fmla="*/ 1050 h 1051"/>
              <a:gd name="T6" fmla="*/ 817 w 1051"/>
              <a:gd name="T7" fmla="*/ 932 h 1051"/>
              <a:gd name="T8" fmla="*/ 700 w 1051"/>
              <a:gd name="T9" fmla="*/ 1050 h 1051"/>
              <a:gd name="T10" fmla="*/ 700 w 1051"/>
              <a:gd name="T11" fmla="*/ 0 h 1051"/>
              <a:gd name="T12" fmla="*/ 817 w 1051"/>
              <a:gd name="T13" fmla="*/ 118 h 1051"/>
              <a:gd name="T14" fmla="*/ 932 w 1051"/>
              <a:gd name="T15" fmla="*/ 350 h 1051"/>
              <a:gd name="T16" fmla="*/ 1050 w 1051"/>
              <a:gd name="T17" fmla="*/ 232 h 1051"/>
              <a:gd name="T18" fmla="*/ 932 w 1051"/>
              <a:gd name="T19" fmla="*/ 350 h 1051"/>
              <a:gd name="T20" fmla="*/ 1050 w 1051"/>
              <a:gd name="T21" fmla="*/ 0 h 1051"/>
              <a:gd name="T22" fmla="*/ 932 w 1051"/>
              <a:gd name="T23" fmla="*/ 118 h 1051"/>
              <a:gd name="T24" fmla="*/ 932 w 1051"/>
              <a:gd name="T25" fmla="*/ 582 h 1051"/>
              <a:gd name="T26" fmla="*/ 1050 w 1051"/>
              <a:gd name="T27" fmla="*/ 468 h 1051"/>
              <a:gd name="T28" fmla="*/ 932 w 1051"/>
              <a:gd name="T29" fmla="*/ 582 h 1051"/>
              <a:gd name="T30" fmla="*/ 932 w 1051"/>
              <a:gd name="T31" fmla="*/ 932 h 1051"/>
              <a:gd name="T32" fmla="*/ 1050 w 1051"/>
              <a:gd name="T33" fmla="*/ 1050 h 1051"/>
              <a:gd name="T34" fmla="*/ 467 w 1051"/>
              <a:gd name="T35" fmla="*/ 1050 h 1051"/>
              <a:gd name="T36" fmla="*/ 582 w 1051"/>
              <a:gd name="T37" fmla="*/ 0 h 1051"/>
              <a:gd name="T38" fmla="*/ 467 w 1051"/>
              <a:gd name="T39" fmla="*/ 1050 h 1051"/>
              <a:gd name="T40" fmla="*/ 932 w 1051"/>
              <a:gd name="T41" fmla="*/ 700 h 1051"/>
              <a:gd name="T42" fmla="*/ 1050 w 1051"/>
              <a:gd name="T43" fmla="*/ 817 h 1051"/>
              <a:gd name="T44" fmla="*/ 232 w 1051"/>
              <a:gd name="T45" fmla="*/ 118 h 1051"/>
              <a:gd name="T46" fmla="*/ 350 w 1051"/>
              <a:gd name="T47" fmla="*/ 0 h 1051"/>
              <a:gd name="T48" fmla="*/ 232 w 1051"/>
              <a:gd name="T49" fmla="*/ 118 h 1051"/>
              <a:gd name="T50" fmla="*/ 0 w 1051"/>
              <a:gd name="T51" fmla="*/ 700 h 1051"/>
              <a:gd name="T52" fmla="*/ 117 w 1051"/>
              <a:gd name="T53" fmla="*/ 817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468 h 1051"/>
              <a:gd name="T62" fmla="*/ 117 w 1051"/>
              <a:gd name="T63" fmla="*/ 582 h 1051"/>
              <a:gd name="T64" fmla="*/ 232 w 1051"/>
              <a:gd name="T65" fmla="*/ 582 h 1051"/>
              <a:gd name="T66" fmla="*/ 350 w 1051"/>
              <a:gd name="T67" fmla="*/ 468 h 1051"/>
              <a:gd name="T68" fmla="*/ 232 w 1051"/>
              <a:gd name="T69" fmla="*/ 582 h 1051"/>
              <a:gd name="T70" fmla="*/ 232 w 1051"/>
              <a:gd name="T71" fmla="*/ 932 h 1051"/>
              <a:gd name="T72" fmla="*/ 350 w 1051"/>
              <a:gd name="T73" fmla="*/ 1050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0 w 1051"/>
              <a:gd name="T81" fmla="*/ 232 h 1051"/>
              <a:gd name="T82" fmla="*/ 117 w 1051"/>
              <a:gd name="T83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1050"/>
                </a:moveTo>
                <a:lnTo>
                  <a:pt x="467" y="0"/>
                </a:lnTo>
                <a:lnTo>
                  <a:pt x="582" y="0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97226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932 w 1051"/>
              <a:gd name="T5" fmla="*/ 1050 h 1051"/>
              <a:gd name="T6" fmla="*/ 1050 w 1051"/>
              <a:gd name="T7" fmla="*/ 932 h 1051"/>
              <a:gd name="T8" fmla="*/ 932 w 1051"/>
              <a:gd name="T9" fmla="*/ 1050 h 1051"/>
              <a:gd name="T10" fmla="*/ 467 w 1051"/>
              <a:gd name="T11" fmla="*/ 232 h 1051"/>
              <a:gd name="T12" fmla="*/ 582 w 1051"/>
              <a:gd name="T13" fmla="*/ 350 h 1051"/>
              <a:gd name="T14" fmla="*/ 700 w 1051"/>
              <a:gd name="T15" fmla="*/ 1050 h 1051"/>
              <a:gd name="T16" fmla="*/ 817 w 1051"/>
              <a:gd name="T17" fmla="*/ 932 h 1051"/>
              <a:gd name="T18" fmla="*/ 700 w 1051"/>
              <a:gd name="T19" fmla="*/ 1050 h 1051"/>
              <a:gd name="T20" fmla="*/ 932 w 1051"/>
              <a:gd name="T21" fmla="*/ 700 h 1051"/>
              <a:gd name="T22" fmla="*/ 1050 w 1051"/>
              <a:gd name="T23" fmla="*/ 817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932 w 1051"/>
              <a:gd name="T31" fmla="*/ 468 h 1051"/>
              <a:gd name="T32" fmla="*/ 1050 w 1051"/>
              <a:gd name="T33" fmla="*/ 582 h 1051"/>
              <a:gd name="T34" fmla="*/ 932 w 1051"/>
              <a:gd name="T35" fmla="*/ 350 h 1051"/>
              <a:gd name="T36" fmla="*/ 1050 w 1051"/>
              <a:gd name="T37" fmla="*/ 232 h 1051"/>
              <a:gd name="T38" fmla="*/ 932 w 1051"/>
              <a:gd name="T39" fmla="*/ 350 h 1051"/>
              <a:gd name="T40" fmla="*/ 467 w 1051"/>
              <a:gd name="T41" fmla="*/ 700 h 1051"/>
              <a:gd name="T42" fmla="*/ 582 w 1051"/>
              <a:gd name="T43" fmla="*/ 817 h 1051"/>
              <a:gd name="T44" fmla="*/ 0 w 1051"/>
              <a:gd name="T45" fmla="*/ 350 h 1051"/>
              <a:gd name="T46" fmla="*/ 117 w 1051"/>
              <a:gd name="T47" fmla="*/ 232 h 1051"/>
              <a:gd name="T48" fmla="*/ 0 w 1051"/>
              <a:gd name="T49" fmla="*/ 350 h 1051"/>
              <a:gd name="T50" fmla="*/ 0 w 1051"/>
              <a:gd name="T51" fmla="*/ 468 h 1051"/>
              <a:gd name="T52" fmla="*/ 117 w 1051"/>
              <a:gd name="T53" fmla="*/ 582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700 h 1051"/>
              <a:gd name="T62" fmla="*/ 117 w 1051"/>
              <a:gd name="T63" fmla="*/ 817 h 1051"/>
              <a:gd name="T64" fmla="*/ 467 w 1051"/>
              <a:gd name="T65" fmla="*/ 1050 h 1051"/>
              <a:gd name="T66" fmla="*/ 582 w 1051"/>
              <a:gd name="T67" fmla="*/ 932 h 1051"/>
              <a:gd name="T68" fmla="*/ 467 w 1051"/>
              <a:gd name="T69" fmla="*/ 1050 h 1051"/>
              <a:gd name="T70" fmla="*/ 467 w 1051"/>
              <a:gd name="T71" fmla="*/ 468 h 1051"/>
              <a:gd name="T72" fmla="*/ 582 w 1051"/>
              <a:gd name="T73" fmla="*/ 582 h 1051"/>
              <a:gd name="T74" fmla="*/ 232 w 1051"/>
              <a:gd name="T75" fmla="*/ 582 h 1051"/>
              <a:gd name="T76" fmla="*/ 350 w 1051"/>
              <a:gd name="T77" fmla="*/ 468 h 1051"/>
              <a:gd name="T78" fmla="*/ 232 w 1051"/>
              <a:gd name="T79" fmla="*/ 582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467" y="582"/>
                </a:moveTo>
                <a:lnTo>
                  <a:pt x="467" y="468"/>
                </a:lnTo>
                <a:lnTo>
                  <a:pt x="582" y="468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91458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932 w 1051"/>
              <a:gd name="T3" fmla="*/ 232 h 1051"/>
              <a:gd name="T4" fmla="*/ 1050 w 1051"/>
              <a:gd name="T5" fmla="*/ 232 h 1051"/>
              <a:gd name="T6" fmla="*/ 1050 w 1051"/>
              <a:gd name="T7" fmla="*/ 350 h 1051"/>
              <a:gd name="T8" fmla="*/ 932 w 1051"/>
              <a:gd name="T9" fmla="*/ 350 h 1051"/>
              <a:gd name="T10" fmla="*/ 0 w 1051"/>
              <a:gd name="T11" fmla="*/ 0 h 1051"/>
              <a:gd name="T12" fmla="*/ 1050 w 1051"/>
              <a:gd name="T13" fmla="*/ 0 h 1051"/>
              <a:gd name="T14" fmla="*/ 1050 w 1051"/>
              <a:gd name="T15" fmla="*/ 118 h 1051"/>
              <a:gd name="T16" fmla="*/ 117 w 1051"/>
              <a:gd name="T17" fmla="*/ 118 h 1051"/>
              <a:gd name="T18" fmla="*/ 117 w 1051"/>
              <a:gd name="T19" fmla="*/ 1050 h 1051"/>
              <a:gd name="T20" fmla="*/ 0 w 1051"/>
              <a:gd name="T21" fmla="*/ 1050 h 1051"/>
              <a:gd name="T22" fmla="*/ 0 w 1051"/>
              <a:gd name="T23" fmla="*/ 0 h 1051"/>
              <a:gd name="T24" fmla="*/ 932 w 1051"/>
              <a:gd name="T25" fmla="*/ 582 h 1051"/>
              <a:gd name="T26" fmla="*/ 932 w 1051"/>
              <a:gd name="T27" fmla="*/ 467 h 1051"/>
              <a:gd name="T28" fmla="*/ 1050 w 1051"/>
              <a:gd name="T29" fmla="*/ 467 h 1051"/>
              <a:gd name="T30" fmla="*/ 1050 w 1051"/>
              <a:gd name="T31" fmla="*/ 582 h 1051"/>
              <a:gd name="T32" fmla="*/ 932 w 1051"/>
              <a:gd name="T33" fmla="*/ 582 h 1051"/>
              <a:gd name="T34" fmla="*/ 932 w 1051"/>
              <a:gd name="T35" fmla="*/ 817 h 1051"/>
              <a:gd name="T36" fmla="*/ 932 w 1051"/>
              <a:gd name="T37" fmla="*/ 700 h 1051"/>
              <a:gd name="T38" fmla="*/ 1050 w 1051"/>
              <a:gd name="T39" fmla="*/ 700 h 1051"/>
              <a:gd name="T40" fmla="*/ 1050 w 1051"/>
              <a:gd name="T41" fmla="*/ 817 h 1051"/>
              <a:gd name="T42" fmla="*/ 932 w 1051"/>
              <a:gd name="T43" fmla="*/ 817 h 1051"/>
              <a:gd name="T44" fmla="*/ 467 w 1051"/>
              <a:gd name="T45" fmla="*/ 1050 h 1051"/>
              <a:gd name="T46" fmla="*/ 467 w 1051"/>
              <a:gd name="T47" fmla="*/ 932 h 1051"/>
              <a:gd name="T48" fmla="*/ 582 w 1051"/>
              <a:gd name="T49" fmla="*/ 932 h 1051"/>
              <a:gd name="T50" fmla="*/ 582 w 1051"/>
              <a:gd name="T51" fmla="*/ 1050 h 1051"/>
              <a:gd name="T52" fmla="*/ 467 w 1051"/>
              <a:gd name="T53" fmla="*/ 1050 h 1051"/>
              <a:gd name="T54" fmla="*/ 232 w 1051"/>
              <a:gd name="T55" fmla="*/ 1050 h 1051"/>
              <a:gd name="T56" fmla="*/ 232 w 1051"/>
              <a:gd name="T57" fmla="*/ 932 h 1051"/>
              <a:gd name="T58" fmla="*/ 350 w 1051"/>
              <a:gd name="T59" fmla="*/ 932 h 1051"/>
              <a:gd name="T60" fmla="*/ 350 w 1051"/>
              <a:gd name="T61" fmla="*/ 1050 h 1051"/>
              <a:gd name="T62" fmla="*/ 232 w 1051"/>
              <a:gd name="T63" fmla="*/ 1050 h 1051"/>
              <a:gd name="T64" fmla="*/ 932 w 1051"/>
              <a:gd name="T65" fmla="*/ 1050 h 1051"/>
              <a:gd name="T66" fmla="*/ 932 w 1051"/>
              <a:gd name="T67" fmla="*/ 932 h 1051"/>
              <a:gd name="T68" fmla="*/ 1050 w 1051"/>
              <a:gd name="T69" fmla="*/ 932 h 1051"/>
              <a:gd name="T70" fmla="*/ 1050 w 1051"/>
              <a:gd name="T71" fmla="*/ 1050 h 1051"/>
              <a:gd name="T72" fmla="*/ 932 w 1051"/>
              <a:gd name="T73" fmla="*/ 1050 h 1051"/>
              <a:gd name="T74" fmla="*/ 700 w 1051"/>
              <a:gd name="T75" fmla="*/ 1050 h 1051"/>
              <a:gd name="T76" fmla="*/ 700 w 1051"/>
              <a:gd name="T77" fmla="*/ 932 h 1051"/>
              <a:gd name="T78" fmla="*/ 817 w 1051"/>
              <a:gd name="T79" fmla="*/ 932 h 1051"/>
              <a:gd name="T80" fmla="*/ 817 w 1051"/>
              <a:gd name="T81" fmla="*/ 1050 h 1051"/>
              <a:gd name="T82" fmla="*/ 70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117" y="118"/>
                </a:lnTo>
                <a:lnTo>
                  <a:pt x="117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0351" y="1491458"/>
            <a:ext cx="377825" cy="377825"/>
          </a:xfrm>
          <a:custGeom>
            <a:avLst/>
            <a:gdLst>
              <a:gd name="T0" fmla="*/ 467 w 1051"/>
              <a:gd name="T1" fmla="*/ 232 h 1051"/>
              <a:gd name="T2" fmla="*/ 582 w 1051"/>
              <a:gd name="T3" fmla="*/ 350 h 1051"/>
              <a:gd name="T4" fmla="*/ 467 w 1051"/>
              <a:gd name="T5" fmla="*/ 118 h 1051"/>
              <a:gd name="T6" fmla="*/ 582 w 1051"/>
              <a:gd name="T7" fmla="*/ 0 h 1051"/>
              <a:gd name="T8" fmla="*/ 467 w 1051"/>
              <a:gd name="T9" fmla="*/ 118 h 1051"/>
              <a:gd name="T10" fmla="*/ 467 w 1051"/>
              <a:gd name="T11" fmla="*/ 467 h 1051"/>
              <a:gd name="T12" fmla="*/ 582 w 1051"/>
              <a:gd name="T13" fmla="*/ 582 h 1051"/>
              <a:gd name="T14" fmla="*/ 700 w 1051"/>
              <a:gd name="T15" fmla="*/ 118 h 1051"/>
              <a:gd name="T16" fmla="*/ 817 w 1051"/>
              <a:gd name="T17" fmla="*/ 0 h 1051"/>
              <a:gd name="T18" fmla="*/ 700 w 1051"/>
              <a:gd name="T19" fmla="*/ 118 h 1051"/>
              <a:gd name="T20" fmla="*/ 700 w 1051"/>
              <a:gd name="T21" fmla="*/ 932 h 1051"/>
              <a:gd name="T22" fmla="*/ 817 w 1051"/>
              <a:gd name="T23" fmla="*/ 1050 h 1051"/>
              <a:gd name="T24" fmla="*/ 932 w 1051"/>
              <a:gd name="T25" fmla="*/ 0 h 1051"/>
              <a:gd name="T26" fmla="*/ 1050 w 1051"/>
              <a:gd name="T27" fmla="*/ 1050 h 1051"/>
              <a:gd name="T28" fmla="*/ 932 w 1051"/>
              <a:gd name="T29" fmla="*/ 0 h 1051"/>
              <a:gd name="T30" fmla="*/ 700 w 1051"/>
              <a:gd name="T31" fmla="*/ 467 h 1051"/>
              <a:gd name="T32" fmla="*/ 817 w 1051"/>
              <a:gd name="T33" fmla="*/ 582 h 1051"/>
              <a:gd name="T34" fmla="*/ 467 w 1051"/>
              <a:gd name="T35" fmla="*/ 817 h 1051"/>
              <a:gd name="T36" fmla="*/ 582 w 1051"/>
              <a:gd name="T37" fmla="*/ 700 h 1051"/>
              <a:gd name="T38" fmla="*/ 467 w 1051"/>
              <a:gd name="T39" fmla="*/ 817 h 1051"/>
              <a:gd name="T40" fmla="*/ 0 w 1051"/>
              <a:gd name="T41" fmla="*/ 232 h 1051"/>
              <a:gd name="T42" fmla="*/ 117 w 1051"/>
              <a:gd name="T43" fmla="*/ 350 h 1051"/>
              <a:gd name="T44" fmla="*/ 0 w 1051"/>
              <a:gd name="T45" fmla="*/ 817 h 1051"/>
              <a:gd name="T46" fmla="*/ 117 w 1051"/>
              <a:gd name="T47" fmla="*/ 700 h 1051"/>
              <a:gd name="T48" fmla="*/ 0 w 1051"/>
              <a:gd name="T49" fmla="*/ 817 h 1051"/>
              <a:gd name="T50" fmla="*/ 0 w 1051"/>
              <a:gd name="T51" fmla="*/ 467 h 1051"/>
              <a:gd name="T52" fmla="*/ 117 w 1051"/>
              <a:gd name="T53" fmla="*/ 582 h 1051"/>
              <a:gd name="T54" fmla="*/ 467 w 1051"/>
              <a:gd name="T55" fmla="*/ 1050 h 1051"/>
              <a:gd name="T56" fmla="*/ 582 w 1051"/>
              <a:gd name="T57" fmla="*/ 932 h 1051"/>
              <a:gd name="T58" fmla="*/ 467 w 1051"/>
              <a:gd name="T59" fmla="*/ 1050 h 1051"/>
              <a:gd name="T60" fmla="*/ 0 w 1051"/>
              <a:gd name="T61" fmla="*/ 932 h 1051"/>
              <a:gd name="T62" fmla="*/ 117 w 1051"/>
              <a:gd name="T63" fmla="*/ 1050 h 1051"/>
              <a:gd name="T64" fmla="*/ 232 w 1051"/>
              <a:gd name="T65" fmla="*/ 582 h 1051"/>
              <a:gd name="T66" fmla="*/ 350 w 1051"/>
              <a:gd name="T67" fmla="*/ 467 h 1051"/>
              <a:gd name="T68" fmla="*/ 232 w 1051"/>
              <a:gd name="T69" fmla="*/ 582 h 1051"/>
              <a:gd name="T70" fmla="*/ 232 w 1051"/>
              <a:gd name="T71" fmla="*/ 0 h 1051"/>
              <a:gd name="T72" fmla="*/ 350 w 1051"/>
              <a:gd name="T73" fmla="*/ 118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2" y="0"/>
                </a:lnTo>
                <a:lnTo>
                  <a:pt x="582" y="118"/>
                </a:lnTo>
                <a:lnTo>
                  <a:pt x="467" y="118"/>
                </a:lnTo>
                <a:close/>
                <a:moveTo>
                  <a:pt x="467" y="582"/>
                </a:moveTo>
                <a:lnTo>
                  <a:pt x="467" y="467"/>
                </a:lnTo>
                <a:lnTo>
                  <a:pt x="582" y="467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050"/>
                </a:lnTo>
                <a:lnTo>
                  <a:pt x="932" y="1050"/>
                </a:lnTo>
                <a:lnTo>
                  <a:pt x="932" y="0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7" y="467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232" y="582"/>
                </a:moveTo>
                <a:lnTo>
                  <a:pt x="232" y="467"/>
                </a:lnTo>
                <a:lnTo>
                  <a:pt x="350" y="467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10326" y="1491458"/>
            <a:ext cx="377825" cy="377825"/>
          </a:xfrm>
          <a:custGeom>
            <a:avLst/>
            <a:gdLst>
              <a:gd name="T0" fmla="*/ 350 w 1051"/>
              <a:gd name="T1" fmla="*/ 467 h 1051"/>
              <a:gd name="T2" fmla="*/ 350 w 1051"/>
              <a:gd name="T3" fmla="*/ 582 h 1051"/>
              <a:gd name="T4" fmla="*/ 233 w 1051"/>
              <a:gd name="T5" fmla="*/ 582 h 1051"/>
              <a:gd name="T6" fmla="*/ 233 w 1051"/>
              <a:gd name="T7" fmla="*/ 467 h 1051"/>
              <a:gd name="T8" fmla="*/ 350 w 1051"/>
              <a:gd name="T9" fmla="*/ 467 h 1051"/>
              <a:gd name="T10" fmla="*/ 583 w 1051"/>
              <a:gd name="T11" fmla="*/ 700 h 1051"/>
              <a:gd name="T12" fmla="*/ 583 w 1051"/>
              <a:gd name="T13" fmla="*/ 817 h 1051"/>
              <a:gd name="T14" fmla="*/ 468 w 1051"/>
              <a:gd name="T15" fmla="*/ 817 h 1051"/>
              <a:gd name="T16" fmla="*/ 468 w 1051"/>
              <a:gd name="T17" fmla="*/ 700 h 1051"/>
              <a:gd name="T18" fmla="*/ 583 w 1051"/>
              <a:gd name="T19" fmla="*/ 700 h 1051"/>
              <a:gd name="T20" fmla="*/ 933 w 1051"/>
              <a:gd name="T21" fmla="*/ 932 h 1051"/>
              <a:gd name="T22" fmla="*/ 933 w 1051"/>
              <a:gd name="T23" fmla="*/ 118 h 1051"/>
              <a:gd name="T24" fmla="*/ 118 w 1051"/>
              <a:gd name="T25" fmla="*/ 118 h 1051"/>
              <a:gd name="T26" fmla="*/ 118 w 1051"/>
              <a:gd name="T27" fmla="*/ 932 h 1051"/>
              <a:gd name="T28" fmla="*/ 933 w 1051"/>
              <a:gd name="T29" fmla="*/ 932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050 h 1051"/>
              <a:gd name="T36" fmla="*/ 0 w 1051"/>
              <a:gd name="T37" fmla="*/ 1050 h 1051"/>
              <a:gd name="T38" fmla="*/ 0 w 1051"/>
              <a:gd name="T39" fmla="*/ 0 h 1051"/>
              <a:gd name="T40" fmla="*/ 818 w 1051"/>
              <a:gd name="T41" fmla="*/ 467 h 1051"/>
              <a:gd name="T42" fmla="*/ 818 w 1051"/>
              <a:gd name="T43" fmla="*/ 582 h 1051"/>
              <a:gd name="T44" fmla="*/ 700 w 1051"/>
              <a:gd name="T45" fmla="*/ 582 h 1051"/>
              <a:gd name="T46" fmla="*/ 700 w 1051"/>
              <a:gd name="T47" fmla="*/ 467 h 1051"/>
              <a:gd name="T48" fmla="*/ 818 w 1051"/>
              <a:gd name="T49" fmla="*/ 467 h 1051"/>
              <a:gd name="T50" fmla="*/ 583 w 1051"/>
              <a:gd name="T51" fmla="*/ 467 h 1051"/>
              <a:gd name="T52" fmla="*/ 583 w 1051"/>
              <a:gd name="T53" fmla="*/ 582 h 1051"/>
              <a:gd name="T54" fmla="*/ 468 w 1051"/>
              <a:gd name="T55" fmla="*/ 582 h 1051"/>
              <a:gd name="T56" fmla="*/ 468 w 1051"/>
              <a:gd name="T57" fmla="*/ 467 h 1051"/>
              <a:gd name="T58" fmla="*/ 583 w 1051"/>
              <a:gd name="T59" fmla="*/ 467 h 1051"/>
              <a:gd name="T60" fmla="*/ 583 w 1051"/>
              <a:gd name="T61" fmla="*/ 232 h 1051"/>
              <a:gd name="T62" fmla="*/ 583 w 1051"/>
              <a:gd name="T63" fmla="*/ 350 h 1051"/>
              <a:gd name="T64" fmla="*/ 468 w 1051"/>
              <a:gd name="T65" fmla="*/ 350 h 1051"/>
              <a:gd name="T66" fmla="*/ 468 w 1051"/>
              <a:gd name="T67" fmla="*/ 232 h 1051"/>
              <a:gd name="T68" fmla="*/ 583 w 1051"/>
              <a:gd name="T6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583" y="700"/>
                </a:moveTo>
                <a:lnTo>
                  <a:pt x="583" y="817"/>
                </a:lnTo>
                <a:lnTo>
                  <a:pt x="468" y="817"/>
                </a:lnTo>
                <a:lnTo>
                  <a:pt x="468" y="700"/>
                </a:lnTo>
                <a:lnTo>
                  <a:pt x="583" y="700"/>
                </a:lnTo>
                <a:close/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818" y="467"/>
                </a:moveTo>
                <a:lnTo>
                  <a:pt x="818" y="582"/>
                </a:lnTo>
                <a:lnTo>
                  <a:pt x="700" y="582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583" y="467"/>
                </a:moveTo>
                <a:lnTo>
                  <a:pt x="583" y="582"/>
                </a:lnTo>
                <a:lnTo>
                  <a:pt x="468" y="582"/>
                </a:lnTo>
                <a:lnTo>
                  <a:pt x="468" y="467"/>
                </a:lnTo>
                <a:lnTo>
                  <a:pt x="583" y="467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818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7 h 1051"/>
              <a:gd name="T8" fmla="*/ 700 w 1051"/>
              <a:gd name="T9" fmla="*/ 582 h 1051"/>
              <a:gd name="T10" fmla="*/ 933 w 1051"/>
              <a:gd name="T11" fmla="*/ 932 h 1051"/>
              <a:gd name="T12" fmla="*/ 1050 w 1051"/>
              <a:gd name="T13" fmla="*/ 1050 h 1051"/>
              <a:gd name="T14" fmla="*/ 933 w 1051"/>
              <a:gd name="T15" fmla="*/ 582 h 1051"/>
              <a:gd name="T16" fmla="*/ 1050 w 1051"/>
              <a:gd name="T17" fmla="*/ 467 h 1051"/>
              <a:gd name="T18" fmla="*/ 933 w 1051"/>
              <a:gd name="T19" fmla="*/ 582 h 1051"/>
              <a:gd name="T20" fmla="*/ 1050 w 1051"/>
              <a:gd name="T21" fmla="*/ 0 h 1051"/>
              <a:gd name="T22" fmla="*/ 933 w 1051"/>
              <a:gd name="T23" fmla="*/ 118 h 1051"/>
              <a:gd name="T24" fmla="*/ 933 w 1051"/>
              <a:gd name="T25" fmla="*/ 817 h 1051"/>
              <a:gd name="T26" fmla="*/ 1050 w 1051"/>
              <a:gd name="T27" fmla="*/ 700 h 1051"/>
              <a:gd name="T28" fmla="*/ 933 w 1051"/>
              <a:gd name="T29" fmla="*/ 817 h 1051"/>
              <a:gd name="T30" fmla="*/ 700 w 1051"/>
              <a:gd name="T31" fmla="*/ 932 h 1051"/>
              <a:gd name="T32" fmla="*/ 818 w 1051"/>
              <a:gd name="T33" fmla="*/ 1050 h 1051"/>
              <a:gd name="T34" fmla="*/ 933 w 1051"/>
              <a:gd name="T35" fmla="*/ 350 h 1051"/>
              <a:gd name="T36" fmla="*/ 1050 w 1051"/>
              <a:gd name="T37" fmla="*/ 232 h 1051"/>
              <a:gd name="T38" fmla="*/ 933 w 1051"/>
              <a:gd name="T39" fmla="*/ 350 h 1051"/>
              <a:gd name="T40" fmla="*/ 0 w 1051"/>
              <a:gd name="T41" fmla="*/ 0 h 1051"/>
              <a:gd name="T42" fmla="*/ 118 w 1051"/>
              <a:gd name="T43" fmla="*/ 1050 h 1051"/>
              <a:gd name="T44" fmla="*/ 233 w 1051"/>
              <a:gd name="T45" fmla="*/ 582 h 1051"/>
              <a:gd name="T46" fmla="*/ 350 w 1051"/>
              <a:gd name="T47" fmla="*/ 467 h 1051"/>
              <a:gd name="T48" fmla="*/ 233 w 1051"/>
              <a:gd name="T49" fmla="*/ 582 h 1051"/>
              <a:gd name="T50" fmla="*/ 233 w 1051"/>
              <a:gd name="T51" fmla="*/ 0 h 1051"/>
              <a:gd name="T52" fmla="*/ 350 w 1051"/>
              <a:gd name="T53" fmla="*/ 118 h 1051"/>
              <a:gd name="T54" fmla="*/ 233 w 1051"/>
              <a:gd name="T55" fmla="*/ 1050 h 1051"/>
              <a:gd name="T56" fmla="*/ 350 w 1051"/>
              <a:gd name="T57" fmla="*/ 932 h 1051"/>
              <a:gd name="T58" fmla="*/ 233 w 1051"/>
              <a:gd name="T59" fmla="*/ 1050 h 1051"/>
              <a:gd name="T60" fmla="*/ 468 w 1051"/>
              <a:gd name="T61" fmla="*/ 467 h 1051"/>
              <a:gd name="T62" fmla="*/ 583 w 1051"/>
              <a:gd name="T63" fmla="*/ 582 h 1051"/>
              <a:gd name="T64" fmla="*/ 468 w 1051"/>
              <a:gd name="T65" fmla="*/ 350 h 1051"/>
              <a:gd name="T66" fmla="*/ 583 w 1051"/>
              <a:gd name="T67" fmla="*/ 232 h 1051"/>
              <a:gd name="T68" fmla="*/ 468 w 1051"/>
              <a:gd name="T69" fmla="*/ 350 h 1051"/>
              <a:gd name="T70" fmla="*/ 468 w 1051"/>
              <a:gd name="T71" fmla="*/ 0 h 1051"/>
              <a:gd name="T72" fmla="*/ 583 w 1051"/>
              <a:gd name="T73" fmla="*/ 118 h 1051"/>
              <a:gd name="T74" fmla="*/ 468 w 1051"/>
              <a:gd name="T75" fmla="*/ 817 h 1051"/>
              <a:gd name="T76" fmla="*/ 583 w 1051"/>
              <a:gd name="T77" fmla="*/ 700 h 1051"/>
              <a:gd name="T78" fmla="*/ 468 w 1051"/>
              <a:gd name="T79" fmla="*/ 817 h 1051"/>
              <a:gd name="T80" fmla="*/ 468 w 1051"/>
              <a:gd name="T81" fmla="*/ 932 h 1051"/>
              <a:gd name="T82" fmla="*/ 583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8" y="467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933" y="582"/>
                </a:moveTo>
                <a:lnTo>
                  <a:pt x="933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3" y="582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0" y="1050"/>
                </a:moveTo>
                <a:lnTo>
                  <a:pt x="0" y="0"/>
                </a:lnTo>
                <a:lnTo>
                  <a:pt x="118" y="0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233" y="582"/>
                </a:moveTo>
                <a:lnTo>
                  <a:pt x="233" y="467"/>
                </a:lnTo>
                <a:lnTo>
                  <a:pt x="350" y="467"/>
                </a:lnTo>
                <a:lnTo>
                  <a:pt x="350" y="582"/>
                </a:lnTo>
                <a:lnTo>
                  <a:pt x="233" y="582"/>
                </a:lnTo>
                <a:close/>
                <a:moveTo>
                  <a:pt x="233" y="118"/>
                </a:moveTo>
                <a:lnTo>
                  <a:pt x="233" y="0"/>
                </a:lnTo>
                <a:lnTo>
                  <a:pt x="350" y="0"/>
                </a:lnTo>
                <a:lnTo>
                  <a:pt x="350" y="118"/>
                </a:lnTo>
                <a:lnTo>
                  <a:pt x="233" y="118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468" y="582"/>
                </a:moveTo>
                <a:lnTo>
                  <a:pt x="468" y="467"/>
                </a:lnTo>
                <a:lnTo>
                  <a:pt x="583" y="467"/>
                </a:lnTo>
                <a:lnTo>
                  <a:pt x="583" y="582"/>
                </a:lnTo>
                <a:lnTo>
                  <a:pt x="468" y="582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3" y="232"/>
                </a:lnTo>
                <a:lnTo>
                  <a:pt x="583" y="350"/>
                </a:lnTo>
                <a:lnTo>
                  <a:pt x="468" y="3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3" y="0"/>
                </a:lnTo>
                <a:lnTo>
                  <a:pt x="583" y="118"/>
                </a:lnTo>
                <a:lnTo>
                  <a:pt x="468" y="118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51864" y="1491458"/>
            <a:ext cx="377825" cy="377825"/>
          </a:xfrm>
          <a:custGeom>
            <a:avLst/>
            <a:gdLst>
              <a:gd name="T0" fmla="*/ 933 w 1051"/>
              <a:gd name="T1" fmla="*/ 700 h 1051"/>
              <a:gd name="T2" fmla="*/ 1050 w 1051"/>
              <a:gd name="T3" fmla="*/ 817 h 1051"/>
              <a:gd name="T4" fmla="*/ 933 w 1051"/>
              <a:gd name="T5" fmla="*/ 1050 h 1051"/>
              <a:gd name="T6" fmla="*/ 1050 w 1051"/>
              <a:gd name="T7" fmla="*/ 932 h 1051"/>
              <a:gd name="T8" fmla="*/ 933 w 1051"/>
              <a:gd name="T9" fmla="*/ 1050 h 1051"/>
              <a:gd name="T10" fmla="*/ 583 w 1051"/>
              <a:gd name="T11" fmla="*/ 467 h 1051"/>
              <a:gd name="T12" fmla="*/ 1050 w 1051"/>
              <a:gd name="T13" fmla="*/ 582 h 1051"/>
              <a:gd name="T14" fmla="*/ 583 w 1051"/>
              <a:gd name="T15" fmla="*/ 1050 h 1051"/>
              <a:gd name="T16" fmla="*/ 468 w 1051"/>
              <a:gd name="T17" fmla="*/ 582 h 1051"/>
              <a:gd name="T18" fmla="*/ 0 w 1051"/>
              <a:gd name="T19" fmla="*/ 467 h 1051"/>
              <a:gd name="T20" fmla="*/ 468 w 1051"/>
              <a:gd name="T21" fmla="*/ 0 h 1051"/>
              <a:gd name="T22" fmla="*/ 700 w 1051"/>
              <a:gd name="T23" fmla="*/ 1050 h 1051"/>
              <a:gd name="T24" fmla="*/ 818 w 1051"/>
              <a:gd name="T25" fmla="*/ 932 h 1051"/>
              <a:gd name="T26" fmla="*/ 700 w 1051"/>
              <a:gd name="T27" fmla="*/ 1050 h 1051"/>
              <a:gd name="T28" fmla="*/ 1050 w 1051"/>
              <a:gd name="T29" fmla="*/ 0 h 1051"/>
              <a:gd name="T30" fmla="*/ 933 w 1051"/>
              <a:gd name="T31" fmla="*/ 118 h 1051"/>
              <a:gd name="T32" fmla="*/ 933 w 1051"/>
              <a:gd name="T33" fmla="*/ 350 h 1051"/>
              <a:gd name="T34" fmla="*/ 1050 w 1051"/>
              <a:gd name="T35" fmla="*/ 232 h 1051"/>
              <a:gd name="T36" fmla="*/ 933 w 1051"/>
              <a:gd name="T37" fmla="*/ 350 h 1051"/>
              <a:gd name="T38" fmla="*/ 818 w 1051"/>
              <a:gd name="T39" fmla="*/ 118 h 1051"/>
              <a:gd name="T40" fmla="*/ 700 w 1051"/>
              <a:gd name="T41" fmla="*/ 0 h 1051"/>
              <a:gd name="T42" fmla="*/ 118 w 1051"/>
              <a:gd name="T43" fmla="*/ 0 h 1051"/>
              <a:gd name="T44" fmla="*/ 0 w 1051"/>
              <a:gd name="T45" fmla="*/ 118 h 1051"/>
              <a:gd name="T46" fmla="*/ 118 w 1051"/>
              <a:gd name="T47" fmla="*/ 0 h 1051"/>
              <a:gd name="T48" fmla="*/ 350 w 1051"/>
              <a:gd name="T49" fmla="*/ 118 h 1051"/>
              <a:gd name="T50" fmla="*/ 233 w 1051"/>
              <a:gd name="T51" fmla="*/ 0 h 1051"/>
              <a:gd name="T52" fmla="*/ 0 w 1051"/>
              <a:gd name="T53" fmla="*/ 817 h 1051"/>
              <a:gd name="T54" fmla="*/ 118 w 1051"/>
              <a:gd name="T55" fmla="*/ 700 h 1051"/>
              <a:gd name="T56" fmla="*/ 0 w 1051"/>
              <a:gd name="T57" fmla="*/ 817 h 1051"/>
              <a:gd name="T58" fmla="*/ 118 w 1051"/>
              <a:gd name="T59" fmla="*/ 350 h 1051"/>
              <a:gd name="T60" fmla="*/ 0 w 1051"/>
              <a:gd name="T61" fmla="*/ 232 h 1051"/>
              <a:gd name="T62" fmla="*/ 233 w 1051"/>
              <a:gd name="T63" fmla="*/ 1050 h 1051"/>
              <a:gd name="T64" fmla="*/ 350 w 1051"/>
              <a:gd name="T65" fmla="*/ 932 h 1051"/>
              <a:gd name="T66" fmla="*/ 233 w 1051"/>
              <a:gd name="T67" fmla="*/ 1050 h 1051"/>
              <a:gd name="T68" fmla="*/ 0 w 1051"/>
              <a:gd name="T69" fmla="*/ 932 h 1051"/>
              <a:gd name="T70" fmla="*/ 118 w 1051"/>
              <a:gd name="T7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1"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583" y="0"/>
                </a:moveTo>
                <a:lnTo>
                  <a:pt x="583" y="467"/>
                </a:lnTo>
                <a:lnTo>
                  <a:pt x="1050" y="467"/>
                </a:lnTo>
                <a:lnTo>
                  <a:pt x="1050" y="582"/>
                </a:lnTo>
                <a:lnTo>
                  <a:pt x="583" y="582"/>
                </a:lnTo>
                <a:lnTo>
                  <a:pt x="583" y="1050"/>
                </a:lnTo>
                <a:lnTo>
                  <a:pt x="468" y="1050"/>
                </a:lnTo>
                <a:lnTo>
                  <a:pt x="468" y="582"/>
                </a:lnTo>
                <a:lnTo>
                  <a:pt x="0" y="582"/>
                </a:lnTo>
                <a:lnTo>
                  <a:pt x="0" y="467"/>
                </a:lnTo>
                <a:lnTo>
                  <a:pt x="468" y="46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23426" y="1491458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1050 w 1051"/>
              <a:gd name="T3" fmla="*/ 1050 h 1051"/>
              <a:gd name="T4" fmla="*/ 700 w 1051"/>
              <a:gd name="T5" fmla="*/ 1050 h 1051"/>
              <a:gd name="T6" fmla="*/ 818 w 1051"/>
              <a:gd name="T7" fmla="*/ 932 h 1051"/>
              <a:gd name="T8" fmla="*/ 700 w 1051"/>
              <a:gd name="T9" fmla="*/ 1050 h 1051"/>
              <a:gd name="T10" fmla="*/ 468 w 1051"/>
              <a:gd name="T11" fmla="*/ 700 h 1051"/>
              <a:gd name="T12" fmla="*/ 583 w 1051"/>
              <a:gd name="T13" fmla="*/ 817 h 1051"/>
              <a:gd name="T14" fmla="*/ 933 w 1051"/>
              <a:gd name="T15" fmla="*/ 350 h 1051"/>
              <a:gd name="T16" fmla="*/ 1050 w 1051"/>
              <a:gd name="T17" fmla="*/ 232 h 1051"/>
              <a:gd name="T18" fmla="*/ 933 w 1051"/>
              <a:gd name="T19" fmla="*/ 350 h 1051"/>
              <a:gd name="T20" fmla="*/ 1050 w 1051"/>
              <a:gd name="T21" fmla="*/ 0 h 1051"/>
              <a:gd name="T22" fmla="*/ 933 w 1051"/>
              <a:gd name="T23" fmla="*/ 118 h 1051"/>
              <a:gd name="T24" fmla="*/ 0 w 1051"/>
              <a:gd name="T25" fmla="*/ 582 h 1051"/>
              <a:gd name="T26" fmla="*/ 1050 w 1051"/>
              <a:gd name="T27" fmla="*/ 467 h 1051"/>
              <a:gd name="T28" fmla="*/ 0 w 1051"/>
              <a:gd name="T29" fmla="*/ 582 h 1051"/>
              <a:gd name="T30" fmla="*/ 468 w 1051"/>
              <a:gd name="T31" fmla="*/ 932 h 1051"/>
              <a:gd name="T32" fmla="*/ 583 w 1051"/>
              <a:gd name="T33" fmla="*/ 1050 h 1051"/>
              <a:gd name="T34" fmla="*/ 933 w 1051"/>
              <a:gd name="T35" fmla="*/ 817 h 1051"/>
              <a:gd name="T36" fmla="*/ 1050 w 1051"/>
              <a:gd name="T37" fmla="*/ 700 h 1051"/>
              <a:gd name="T38" fmla="*/ 933 w 1051"/>
              <a:gd name="T39" fmla="*/ 817 h 1051"/>
              <a:gd name="T40" fmla="*/ 583 w 1051"/>
              <a:gd name="T41" fmla="*/ 118 h 1051"/>
              <a:gd name="T42" fmla="*/ 468 w 1051"/>
              <a:gd name="T43" fmla="*/ 0 h 1051"/>
              <a:gd name="T44" fmla="*/ 583 w 1051"/>
              <a:gd name="T45" fmla="*/ 232 h 1051"/>
              <a:gd name="T46" fmla="*/ 468 w 1051"/>
              <a:gd name="T47" fmla="*/ 350 h 1051"/>
              <a:gd name="T48" fmla="*/ 583 w 1051"/>
              <a:gd name="T49" fmla="*/ 232 h 1051"/>
              <a:gd name="T50" fmla="*/ 818 w 1051"/>
              <a:gd name="T51" fmla="*/ 118 h 1051"/>
              <a:gd name="T52" fmla="*/ 700 w 1051"/>
              <a:gd name="T53" fmla="*/ 0 h 1051"/>
              <a:gd name="T54" fmla="*/ 350 w 1051"/>
              <a:gd name="T55" fmla="*/ 0 h 1051"/>
              <a:gd name="T56" fmla="*/ 233 w 1051"/>
              <a:gd name="T57" fmla="*/ 118 h 1051"/>
              <a:gd name="T58" fmla="*/ 350 w 1051"/>
              <a:gd name="T59" fmla="*/ 0 h 1051"/>
              <a:gd name="T60" fmla="*/ 118 w 1051"/>
              <a:gd name="T61" fmla="*/ 118 h 1051"/>
              <a:gd name="T62" fmla="*/ 0 w 1051"/>
              <a:gd name="T63" fmla="*/ 0 h 1051"/>
              <a:gd name="T64" fmla="*/ 233 w 1051"/>
              <a:gd name="T65" fmla="*/ 1050 h 1051"/>
              <a:gd name="T66" fmla="*/ 350 w 1051"/>
              <a:gd name="T67" fmla="*/ 932 h 1051"/>
              <a:gd name="T68" fmla="*/ 233 w 1051"/>
              <a:gd name="T69" fmla="*/ 1050 h 1051"/>
              <a:gd name="T70" fmla="*/ 0 w 1051"/>
              <a:gd name="T71" fmla="*/ 700 h 1051"/>
              <a:gd name="T72" fmla="*/ 118 w 1051"/>
              <a:gd name="T73" fmla="*/ 817 h 1051"/>
              <a:gd name="T74" fmla="*/ 118 w 1051"/>
              <a:gd name="T75" fmla="*/ 232 h 1051"/>
              <a:gd name="T76" fmla="*/ 0 w 1051"/>
              <a:gd name="T77" fmla="*/ 350 h 1051"/>
              <a:gd name="T78" fmla="*/ 118 w 1051"/>
              <a:gd name="T79" fmla="*/ 232 h 1051"/>
              <a:gd name="T80" fmla="*/ 0 w 1051"/>
              <a:gd name="T81" fmla="*/ 932 h 1051"/>
              <a:gd name="T82" fmla="*/ 118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2"/>
                </a:lnTo>
                <a:lnTo>
                  <a:pt x="0" y="582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583" y="0"/>
                </a:moveTo>
                <a:lnTo>
                  <a:pt x="583" y="118"/>
                </a:lnTo>
                <a:lnTo>
                  <a:pt x="468" y="118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31489" y="1426371"/>
            <a:ext cx="504825" cy="506413"/>
          </a:xfrm>
          <a:custGeom>
            <a:avLst/>
            <a:gdLst>
              <a:gd name="T0" fmla="*/ 0 w 1401"/>
              <a:gd name="T1" fmla="*/ 1172 h 1406"/>
              <a:gd name="T2" fmla="*/ 1400 w 1401"/>
              <a:gd name="T3" fmla="*/ 1172 h 1406"/>
              <a:gd name="T4" fmla="*/ 1400 w 1401"/>
              <a:gd name="T5" fmla="*/ 1405 h 1406"/>
              <a:gd name="T6" fmla="*/ 0 w 1401"/>
              <a:gd name="T7" fmla="*/ 1405 h 1406"/>
              <a:gd name="T8" fmla="*/ 0 w 1401"/>
              <a:gd name="T9" fmla="*/ 1172 h 1406"/>
              <a:gd name="T10" fmla="*/ 1209 w 1401"/>
              <a:gd name="T11" fmla="*/ 240 h 1406"/>
              <a:gd name="T12" fmla="*/ 1094 w 1401"/>
              <a:gd name="T13" fmla="*/ 355 h 1406"/>
              <a:gd name="T14" fmla="*/ 875 w 1401"/>
              <a:gd name="T15" fmla="*/ 136 h 1406"/>
              <a:gd name="T16" fmla="*/ 990 w 1401"/>
              <a:gd name="T17" fmla="*/ 21 h 1406"/>
              <a:gd name="T18" fmla="*/ 1072 w 1401"/>
              <a:gd name="T19" fmla="*/ 21 h 1406"/>
              <a:gd name="T20" fmla="*/ 1209 w 1401"/>
              <a:gd name="T21" fmla="*/ 158 h 1406"/>
              <a:gd name="T22" fmla="*/ 1209 w 1401"/>
              <a:gd name="T23" fmla="*/ 240 h 1406"/>
              <a:gd name="T24" fmla="*/ 1036 w 1401"/>
              <a:gd name="T25" fmla="*/ 412 h 1406"/>
              <a:gd name="T26" fmla="*/ 451 w 1401"/>
              <a:gd name="T27" fmla="*/ 997 h 1406"/>
              <a:gd name="T28" fmla="*/ 232 w 1401"/>
              <a:gd name="T29" fmla="*/ 997 h 1406"/>
              <a:gd name="T30" fmla="*/ 232 w 1401"/>
              <a:gd name="T31" fmla="*/ 779 h 1406"/>
              <a:gd name="T32" fmla="*/ 818 w 1401"/>
              <a:gd name="T33" fmla="*/ 194 h 1406"/>
              <a:gd name="T34" fmla="*/ 1036 w 1401"/>
              <a:gd name="T35" fmla="*/ 412 h 1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1406">
                <a:moveTo>
                  <a:pt x="0" y="1172"/>
                </a:moveTo>
                <a:lnTo>
                  <a:pt x="1400" y="1172"/>
                </a:lnTo>
                <a:lnTo>
                  <a:pt x="1400" y="1405"/>
                </a:lnTo>
                <a:lnTo>
                  <a:pt x="0" y="1405"/>
                </a:lnTo>
                <a:lnTo>
                  <a:pt x="0" y="1172"/>
                </a:lnTo>
                <a:close/>
                <a:moveTo>
                  <a:pt x="1209" y="240"/>
                </a:moveTo>
                <a:lnTo>
                  <a:pt x="1094" y="355"/>
                </a:lnTo>
                <a:lnTo>
                  <a:pt x="875" y="136"/>
                </a:lnTo>
                <a:lnTo>
                  <a:pt x="990" y="21"/>
                </a:lnTo>
                <a:cubicBezTo>
                  <a:pt x="1012" y="0"/>
                  <a:pt x="1050" y="0"/>
                  <a:pt x="1072" y="21"/>
                </a:cubicBezTo>
                <a:lnTo>
                  <a:pt x="1209" y="158"/>
                </a:lnTo>
                <a:cubicBezTo>
                  <a:pt x="1230" y="180"/>
                  <a:pt x="1230" y="218"/>
                  <a:pt x="1209" y="240"/>
                </a:cubicBezTo>
                <a:close/>
                <a:moveTo>
                  <a:pt x="1036" y="412"/>
                </a:moveTo>
                <a:lnTo>
                  <a:pt x="451" y="997"/>
                </a:lnTo>
                <a:lnTo>
                  <a:pt x="232" y="997"/>
                </a:lnTo>
                <a:lnTo>
                  <a:pt x="232" y="779"/>
                </a:lnTo>
                <a:lnTo>
                  <a:pt x="818" y="194"/>
                </a:lnTo>
                <a:lnTo>
                  <a:pt x="1036" y="4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366170"/>
            <a:ext cx="463550" cy="377825"/>
          </a:xfrm>
          <a:custGeom>
            <a:avLst/>
            <a:gdLst>
              <a:gd name="T0" fmla="*/ 1168 w 1286"/>
              <a:gd name="T1" fmla="*/ 932 h 1050"/>
              <a:gd name="T2" fmla="*/ 1168 w 1286"/>
              <a:gd name="T3" fmla="*/ 582 h 1050"/>
              <a:gd name="T4" fmla="*/ 643 w 1286"/>
              <a:gd name="T5" fmla="*/ 582 h 1050"/>
              <a:gd name="T6" fmla="*/ 643 w 1286"/>
              <a:gd name="T7" fmla="*/ 932 h 1050"/>
              <a:gd name="T8" fmla="*/ 1168 w 1286"/>
              <a:gd name="T9" fmla="*/ 932 h 1050"/>
              <a:gd name="T10" fmla="*/ 1168 w 1286"/>
              <a:gd name="T11" fmla="*/ 0 h 1050"/>
              <a:gd name="T12" fmla="*/ 1285 w 1286"/>
              <a:gd name="T13" fmla="*/ 117 h 1050"/>
              <a:gd name="T14" fmla="*/ 1285 w 1286"/>
              <a:gd name="T15" fmla="*/ 932 h 1050"/>
              <a:gd name="T16" fmla="*/ 1168 w 1286"/>
              <a:gd name="T17" fmla="*/ 1049 h 1050"/>
              <a:gd name="T18" fmla="*/ 118 w 1286"/>
              <a:gd name="T19" fmla="*/ 1049 h 1050"/>
              <a:gd name="T20" fmla="*/ 0 w 1286"/>
              <a:gd name="T21" fmla="*/ 932 h 1050"/>
              <a:gd name="T22" fmla="*/ 0 w 1286"/>
              <a:gd name="T23" fmla="*/ 117 h 1050"/>
              <a:gd name="T24" fmla="*/ 118 w 1286"/>
              <a:gd name="T25" fmla="*/ 0 h 1050"/>
              <a:gd name="T26" fmla="*/ 1168 w 128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1168" y="932"/>
                </a:moveTo>
                <a:lnTo>
                  <a:pt x="1168" y="582"/>
                </a:lnTo>
                <a:lnTo>
                  <a:pt x="643" y="582"/>
                </a:lnTo>
                <a:lnTo>
                  <a:pt x="643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68526" y="2366170"/>
            <a:ext cx="377825" cy="377825"/>
          </a:xfrm>
          <a:custGeom>
            <a:avLst/>
            <a:gdLst>
              <a:gd name="T0" fmla="*/ 875 w 1051"/>
              <a:gd name="T1" fmla="*/ 493 h 1051"/>
              <a:gd name="T2" fmla="*/ 1050 w 1051"/>
              <a:gd name="T3" fmla="*/ 668 h 1051"/>
              <a:gd name="T4" fmla="*/ 1050 w 1051"/>
              <a:gd name="T5" fmla="*/ 933 h 1051"/>
              <a:gd name="T6" fmla="*/ 933 w 1051"/>
              <a:gd name="T7" fmla="*/ 1050 h 1051"/>
              <a:gd name="T8" fmla="*/ 118 w 1051"/>
              <a:gd name="T9" fmla="*/ 1050 h 1051"/>
              <a:gd name="T10" fmla="*/ 0 w 1051"/>
              <a:gd name="T11" fmla="*/ 933 h 1051"/>
              <a:gd name="T12" fmla="*/ 0 w 1051"/>
              <a:gd name="T13" fmla="*/ 550 h 1051"/>
              <a:gd name="T14" fmla="*/ 175 w 1051"/>
              <a:gd name="T15" fmla="*/ 725 h 1051"/>
              <a:gd name="T16" fmla="*/ 408 w 1051"/>
              <a:gd name="T17" fmla="*/ 490 h 1051"/>
              <a:gd name="T18" fmla="*/ 643 w 1051"/>
              <a:gd name="T19" fmla="*/ 725 h 1051"/>
              <a:gd name="T20" fmla="*/ 875 w 1051"/>
              <a:gd name="T21" fmla="*/ 493 h 1051"/>
              <a:gd name="T22" fmla="*/ 1050 w 1051"/>
              <a:gd name="T23" fmla="*/ 118 h 1051"/>
              <a:gd name="T24" fmla="*/ 1050 w 1051"/>
              <a:gd name="T25" fmla="*/ 501 h 1051"/>
              <a:gd name="T26" fmla="*/ 875 w 1051"/>
              <a:gd name="T27" fmla="*/ 326 h 1051"/>
              <a:gd name="T28" fmla="*/ 643 w 1051"/>
              <a:gd name="T29" fmla="*/ 561 h 1051"/>
              <a:gd name="T30" fmla="*/ 408 w 1051"/>
              <a:gd name="T31" fmla="*/ 326 h 1051"/>
              <a:gd name="T32" fmla="*/ 175 w 1051"/>
              <a:gd name="T33" fmla="*/ 561 h 1051"/>
              <a:gd name="T34" fmla="*/ 0 w 1051"/>
              <a:gd name="T35" fmla="*/ 383 h 1051"/>
              <a:gd name="T36" fmla="*/ 0 w 1051"/>
              <a:gd name="T37" fmla="*/ 118 h 1051"/>
              <a:gd name="T38" fmla="*/ 118 w 1051"/>
              <a:gd name="T39" fmla="*/ 0 h 1051"/>
              <a:gd name="T40" fmla="*/ 933 w 1051"/>
              <a:gd name="T41" fmla="*/ 0 h 1051"/>
              <a:gd name="T42" fmla="*/ 1050 w 1051"/>
              <a:gd name="T4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493"/>
                </a:moveTo>
                <a:lnTo>
                  <a:pt x="1050" y="668"/>
                </a:ln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550"/>
                </a:lnTo>
                <a:lnTo>
                  <a:pt x="175" y="725"/>
                </a:lnTo>
                <a:lnTo>
                  <a:pt x="408" y="490"/>
                </a:lnTo>
                <a:lnTo>
                  <a:pt x="643" y="725"/>
                </a:lnTo>
                <a:lnTo>
                  <a:pt x="875" y="493"/>
                </a:lnTo>
                <a:close/>
                <a:moveTo>
                  <a:pt x="1050" y="118"/>
                </a:moveTo>
                <a:lnTo>
                  <a:pt x="1050" y="501"/>
                </a:lnTo>
                <a:lnTo>
                  <a:pt x="875" y="326"/>
                </a:lnTo>
                <a:lnTo>
                  <a:pt x="643" y="561"/>
                </a:lnTo>
                <a:lnTo>
                  <a:pt x="408" y="326"/>
                </a:lnTo>
                <a:lnTo>
                  <a:pt x="175" y="561"/>
                </a:lnTo>
                <a:lnTo>
                  <a:pt x="0" y="38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ubicBezTo>
                  <a:pt x="996" y="1"/>
                  <a:pt x="1050" y="55"/>
                  <a:pt x="1050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2462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659 w 1319"/>
              <a:gd name="T7" fmla="*/ 1008 h 1318"/>
              <a:gd name="T8" fmla="*/ 1127 w 1319"/>
              <a:gd name="T9" fmla="*/ 853 h 1318"/>
              <a:gd name="T10" fmla="*/ 1127 w 1319"/>
              <a:gd name="T11" fmla="*/ 1126 h 1318"/>
              <a:gd name="T12" fmla="*/ 853 w 1319"/>
              <a:gd name="T13" fmla="*/ 1126 h 1318"/>
              <a:gd name="T14" fmla="*/ 659 w 1319"/>
              <a:gd name="T15" fmla="*/ 1317 h 1318"/>
              <a:gd name="T16" fmla="*/ 465 w 1319"/>
              <a:gd name="T17" fmla="*/ 1126 h 1318"/>
              <a:gd name="T18" fmla="*/ 192 w 1319"/>
              <a:gd name="T19" fmla="*/ 1126 h 1318"/>
              <a:gd name="T20" fmla="*/ 192 w 1319"/>
              <a:gd name="T21" fmla="*/ 853 h 1318"/>
              <a:gd name="T22" fmla="*/ 0 w 1319"/>
              <a:gd name="T23" fmla="*/ 658 h 1318"/>
              <a:gd name="T24" fmla="*/ 192 w 1319"/>
              <a:gd name="T25" fmla="*/ 464 h 1318"/>
              <a:gd name="T26" fmla="*/ 192 w 1319"/>
              <a:gd name="T27" fmla="*/ 191 h 1318"/>
              <a:gd name="T28" fmla="*/ 465 w 1319"/>
              <a:gd name="T29" fmla="*/ 191 h 1318"/>
              <a:gd name="T30" fmla="*/ 659 w 1319"/>
              <a:gd name="T31" fmla="*/ 0 h 1318"/>
              <a:gd name="T32" fmla="*/ 853 w 1319"/>
              <a:gd name="T33" fmla="*/ 191 h 1318"/>
              <a:gd name="T34" fmla="*/ 1127 w 1319"/>
              <a:gd name="T35" fmla="*/ 191 h 1318"/>
              <a:gd name="T36" fmla="*/ 1127 w 1319"/>
              <a:gd name="T37" fmla="*/ 464 h 1318"/>
              <a:gd name="T38" fmla="*/ 1318 w 1319"/>
              <a:gd name="T39" fmla="*/ 658 h 1318"/>
              <a:gd name="T40" fmla="*/ 1127 w 1319"/>
              <a:gd name="T41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lnTo>
                  <a:pt x="659" y="1008"/>
                </a:ln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24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309 w 1319"/>
              <a:gd name="T7" fmla="*/ 658 h 1318"/>
              <a:gd name="T8" fmla="*/ 659 w 1319"/>
              <a:gd name="T9" fmla="*/ 1008 h 1318"/>
              <a:gd name="T10" fmla="*/ 1127 w 1319"/>
              <a:gd name="T11" fmla="*/ 853 h 1318"/>
              <a:gd name="T12" fmla="*/ 1127 w 1319"/>
              <a:gd name="T13" fmla="*/ 1126 h 1318"/>
              <a:gd name="T14" fmla="*/ 853 w 1319"/>
              <a:gd name="T15" fmla="*/ 1126 h 1318"/>
              <a:gd name="T16" fmla="*/ 659 w 1319"/>
              <a:gd name="T17" fmla="*/ 1317 h 1318"/>
              <a:gd name="T18" fmla="*/ 465 w 1319"/>
              <a:gd name="T19" fmla="*/ 1126 h 1318"/>
              <a:gd name="T20" fmla="*/ 192 w 1319"/>
              <a:gd name="T21" fmla="*/ 1126 h 1318"/>
              <a:gd name="T22" fmla="*/ 192 w 1319"/>
              <a:gd name="T23" fmla="*/ 853 h 1318"/>
              <a:gd name="T24" fmla="*/ 0 w 1319"/>
              <a:gd name="T25" fmla="*/ 658 h 1318"/>
              <a:gd name="T26" fmla="*/ 192 w 1319"/>
              <a:gd name="T27" fmla="*/ 464 h 1318"/>
              <a:gd name="T28" fmla="*/ 192 w 1319"/>
              <a:gd name="T29" fmla="*/ 191 h 1318"/>
              <a:gd name="T30" fmla="*/ 465 w 1319"/>
              <a:gd name="T31" fmla="*/ 191 h 1318"/>
              <a:gd name="T32" fmla="*/ 659 w 1319"/>
              <a:gd name="T33" fmla="*/ 0 h 1318"/>
              <a:gd name="T34" fmla="*/ 853 w 1319"/>
              <a:gd name="T35" fmla="*/ 191 h 1318"/>
              <a:gd name="T36" fmla="*/ 1127 w 1319"/>
              <a:gd name="T37" fmla="*/ 191 h 1318"/>
              <a:gd name="T38" fmla="*/ 1127 w 1319"/>
              <a:gd name="T39" fmla="*/ 464 h 1318"/>
              <a:gd name="T40" fmla="*/ 1318 w 1319"/>
              <a:gd name="T41" fmla="*/ 658 h 1318"/>
              <a:gd name="T42" fmla="*/ 1127 w 1319"/>
              <a:gd name="T43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cubicBezTo>
                  <a:pt x="465" y="309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34001" y="2316958"/>
            <a:ext cx="474663" cy="474662"/>
          </a:xfrm>
          <a:custGeom>
            <a:avLst/>
            <a:gdLst>
              <a:gd name="T0" fmla="*/ 659 w 1319"/>
              <a:gd name="T1" fmla="*/ 426 h 1318"/>
              <a:gd name="T2" fmla="*/ 892 w 1319"/>
              <a:gd name="T3" fmla="*/ 658 h 1318"/>
              <a:gd name="T4" fmla="*/ 659 w 1319"/>
              <a:gd name="T5" fmla="*/ 891 h 1318"/>
              <a:gd name="T6" fmla="*/ 427 w 1319"/>
              <a:gd name="T7" fmla="*/ 658 h 1318"/>
              <a:gd name="T8" fmla="*/ 659 w 1319"/>
              <a:gd name="T9" fmla="*/ 426 h 1318"/>
              <a:gd name="T10" fmla="*/ 659 w 1319"/>
              <a:gd name="T11" fmla="*/ 1008 h 1318"/>
              <a:gd name="T12" fmla="*/ 1009 w 1319"/>
              <a:gd name="T13" fmla="*/ 658 h 1318"/>
              <a:gd name="T14" fmla="*/ 659 w 1319"/>
              <a:gd name="T15" fmla="*/ 308 h 1318"/>
              <a:gd name="T16" fmla="*/ 309 w 1319"/>
              <a:gd name="T17" fmla="*/ 658 h 1318"/>
              <a:gd name="T18" fmla="*/ 659 w 1319"/>
              <a:gd name="T19" fmla="*/ 1008 h 1318"/>
              <a:gd name="T20" fmla="*/ 1127 w 1319"/>
              <a:gd name="T21" fmla="*/ 464 h 1318"/>
              <a:gd name="T22" fmla="*/ 1318 w 1319"/>
              <a:gd name="T23" fmla="*/ 658 h 1318"/>
              <a:gd name="T24" fmla="*/ 1127 w 1319"/>
              <a:gd name="T25" fmla="*/ 853 h 1318"/>
              <a:gd name="T26" fmla="*/ 1127 w 1319"/>
              <a:gd name="T27" fmla="*/ 1126 h 1318"/>
              <a:gd name="T28" fmla="*/ 853 w 1319"/>
              <a:gd name="T29" fmla="*/ 1126 h 1318"/>
              <a:gd name="T30" fmla="*/ 659 w 1319"/>
              <a:gd name="T31" fmla="*/ 1317 h 1318"/>
              <a:gd name="T32" fmla="*/ 465 w 1319"/>
              <a:gd name="T33" fmla="*/ 1126 h 1318"/>
              <a:gd name="T34" fmla="*/ 192 w 1319"/>
              <a:gd name="T35" fmla="*/ 1126 h 1318"/>
              <a:gd name="T36" fmla="*/ 192 w 1319"/>
              <a:gd name="T37" fmla="*/ 853 h 1318"/>
              <a:gd name="T38" fmla="*/ 0 w 1319"/>
              <a:gd name="T39" fmla="*/ 658 h 1318"/>
              <a:gd name="T40" fmla="*/ 192 w 1319"/>
              <a:gd name="T41" fmla="*/ 464 h 1318"/>
              <a:gd name="T42" fmla="*/ 192 w 1319"/>
              <a:gd name="T43" fmla="*/ 191 h 1318"/>
              <a:gd name="T44" fmla="*/ 465 w 1319"/>
              <a:gd name="T45" fmla="*/ 191 h 1318"/>
              <a:gd name="T46" fmla="*/ 659 w 1319"/>
              <a:gd name="T47" fmla="*/ 0 h 1318"/>
              <a:gd name="T48" fmla="*/ 853 w 1319"/>
              <a:gd name="T49" fmla="*/ 191 h 1318"/>
              <a:gd name="T50" fmla="*/ 1127 w 1319"/>
              <a:gd name="T51" fmla="*/ 191 h 1318"/>
              <a:gd name="T52" fmla="*/ 1127 w 1319"/>
              <a:gd name="T53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9" h="1318">
                <a:moveTo>
                  <a:pt x="659" y="426"/>
                </a:moveTo>
                <a:cubicBezTo>
                  <a:pt x="788" y="426"/>
                  <a:pt x="892" y="529"/>
                  <a:pt x="892" y="658"/>
                </a:cubicBezTo>
                <a:cubicBezTo>
                  <a:pt x="892" y="786"/>
                  <a:pt x="787" y="891"/>
                  <a:pt x="659" y="891"/>
                </a:cubicBezTo>
                <a:cubicBezTo>
                  <a:pt x="530" y="891"/>
                  <a:pt x="427" y="786"/>
                  <a:pt x="427" y="658"/>
                </a:cubicBezTo>
                <a:cubicBezTo>
                  <a:pt x="427" y="529"/>
                  <a:pt x="531" y="426"/>
                  <a:pt x="659" y="426"/>
                </a:cubicBezTo>
                <a:close/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465" y="308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03976" y="2316958"/>
            <a:ext cx="474663" cy="474662"/>
          </a:xfrm>
          <a:custGeom>
            <a:avLst/>
            <a:gdLst>
              <a:gd name="T0" fmla="*/ 793 w 1319"/>
              <a:gd name="T1" fmla="*/ 891 h 1318"/>
              <a:gd name="T2" fmla="*/ 905 w 1319"/>
              <a:gd name="T3" fmla="*/ 891 h 1318"/>
              <a:gd name="T4" fmla="*/ 716 w 1319"/>
              <a:gd name="T5" fmla="*/ 366 h 1318"/>
              <a:gd name="T6" fmla="*/ 602 w 1319"/>
              <a:gd name="T7" fmla="*/ 366 h 1318"/>
              <a:gd name="T8" fmla="*/ 413 w 1319"/>
              <a:gd name="T9" fmla="*/ 891 h 1318"/>
              <a:gd name="T10" fmla="*/ 525 w 1319"/>
              <a:gd name="T11" fmla="*/ 891 h 1318"/>
              <a:gd name="T12" fmla="*/ 566 w 1319"/>
              <a:gd name="T13" fmla="*/ 776 h 1318"/>
              <a:gd name="T14" fmla="*/ 752 w 1319"/>
              <a:gd name="T15" fmla="*/ 776 h 1318"/>
              <a:gd name="T16" fmla="*/ 793 w 1319"/>
              <a:gd name="T17" fmla="*/ 891 h 1318"/>
              <a:gd name="T18" fmla="*/ 1127 w 1319"/>
              <a:gd name="T19" fmla="*/ 464 h 1318"/>
              <a:gd name="T20" fmla="*/ 1318 w 1319"/>
              <a:gd name="T21" fmla="*/ 658 h 1318"/>
              <a:gd name="T22" fmla="*/ 1127 w 1319"/>
              <a:gd name="T23" fmla="*/ 853 h 1318"/>
              <a:gd name="T24" fmla="*/ 1127 w 1319"/>
              <a:gd name="T25" fmla="*/ 1126 h 1318"/>
              <a:gd name="T26" fmla="*/ 853 w 1319"/>
              <a:gd name="T27" fmla="*/ 1126 h 1318"/>
              <a:gd name="T28" fmla="*/ 659 w 1319"/>
              <a:gd name="T29" fmla="*/ 1317 h 1318"/>
              <a:gd name="T30" fmla="*/ 465 w 1319"/>
              <a:gd name="T31" fmla="*/ 1126 h 1318"/>
              <a:gd name="T32" fmla="*/ 191 w 1319"/>
              <a:gd name="T33" fmla="*/ 1126 h 1318"/>
              <a:gd name="T34" fmla="*/ 191 w 1319"/>
              <a:gd name="T35" fmla="*/ 853 h 1318"/>
              <a:gd name="T36" fmla="*/ 0 w 1319"/>
              <a:gd name="T37" fmla="*/ 658 h 1318"/>
              <a:gd name="T38" fmla="*/ 191 w 1319"/>
              <a:gd name="T39" fmla="*/ 464 h 1318"/>
              <a:gd name="T40" fmla="*/ 191 w 1319"/>
              <a:gd name="T41" fmla="*/ 191 h 1318"/>
              <a:gd name="T42" fmla="*/ 465 w 1319"/>
              <a:gd name="T43" fmla="*/ 191 h 1318"/>
              <a:gd name="T44" fmla="*/ 659 w 1319"/>
              <a:gd name="T45" fmla="*/ 0 h 1318"/>
              <a:gd name="T46" fmla="*/ 853 w 1319"/>
              <a:gd name="T47" fmla="*/ 191 h 1318"/>
              <a:gd name="T48" fmla="*/ 1127 w 1319"/>
              <a:gd name="T49" fmla="*/ 191 h 1318"/>
              <a:gd name="T50" fmla="*/ 1127 w 1319"/>
              <a:gd name="T51" fmla="*/ 464 h 1318"/>
              <a:gd name="T52" fmla="*/ 591 w 1319"/>
              <a:gd name="T53" fmla="*/ 697 h 1318"/>
              <a:gd name="T54" fmla="*/ 659 w 1319"/>
              <a:gd name="T55" fmla="*/ 483 h 1318"/>
              <a:gd name="T56" fmla="*/ 727 w 1319"/>
              <a:gd name="T57" fmla="*/ 697 h 1318"/>
              <a:gd name="T58" fmla="*/ 591 w 1319"/>
              <a:gd name="T59" fmla="*/ 697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19" h="1318">
                <a:moveTo>
                  <a:pt x="793" y="891"/>
                </a:moveTo>
                <a:lnTo>
                  <a:pt x="905" y="891"/>
                </a:lnTo>
                <a:lnTo>
                  <a:pt x="716" y="366"/>
                </a:lnTo>
                <a:lnTo>
                  <a:pt x="602" y="366"/>
                </a:lnTo>
                <a:lnTo>
                  <a:pt x="413" y="891"/>
                </a:lnTo>
                <a:lnTo>
                  <a:pt x="525" y="891"/>
                </a:lnTo>
                <a:lnTo>
                  <a:pt x="566" y="776"/>
                </a:lnTo>
                <a:lnTo>
                  <a:pt x="752" y="776"/>
                </a:lnTo>
                <a:lnTo>
                  <a:pt x="793" y="891"/>
                </a:ln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  <a:moveTo>
                  <a:pt x="591" y="697"/>
                </a:moveTo>
                <a:lnTo>
                  <a:pt x="659" y="483"/>
                </a:lnTo>
                <a:lnTo>
                  <a:pt x="727" y="697"/>
                </a:lnTo>
                <a:lnTo>
                  <a:pt x="591" y="6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55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8 h 1318"/>
              <a:gd name="T6" fmla="*/ 514 w 1319"/>
              <a:gd name="T7" fmla="*/ 341 h 1318"/>
              <a:gd name="T8" fmla="*/ 716 w 1319"/>
              <a:gd name="T9" fmla="*/ 658 h 1318"/>
              <a:gd name="T10" fmla="*/ 514 w 1319"/>
              <a:gd name="T11" fmla="*/ 976 h 1318"/>
              <a:gd name="T12" fmla="*/ 659 w 1319"/>
              <a:gd name="T13" fmla="*/ 1008 h 1318"/>
              <a:gd name="T14" fmla="*/ 1126 w 1319"/>
              <a:gd name="T15" fmla="*/ 464 h 1318"/>
              <a:gd name="T16" fmla="*/ 1318 w 1319"/>
              <a:gd name="T17" fmla="*/ 658 h 1318"/>
              <a:gd name="T18" fmla="*/ 1126 w 1319"/>
              <a:gd name="T19" fmla="*/ 853 h 1318"/>
              <a:gd name="T20" fmla="*/ 1126 w 1319"/>
              <a:gd name="T21" fmla="*/ 1126 h 1318"/>
              <a:gd name="T22" fmla="*/ 853 w 1319"/>
              <a:gd name="T23" fmla="*/ 1126 h 1318"/>
              <a:gd name="T24" fmla="*/ 659 w 1319"/>
              <a:gd name="T25" fmla="*/ 1317 h 1318"/>
              <a:gd name="T26" fmla="*/ 465 w 1319"/>
              <a:gd name="T27" fmla="*/ 1126 h 1318"/>
              <a:gd name="T28" fmla="*/ 191 w 1319"/>
              <a:gd name="T29" fmla="*/ 1126 h 1318"/>
              <a:gd name="T30" fmla="*/ 191 w 1319"/>
              <a:gd name="T31" fmla="*/ 853 h 1318"/>
              <a:gd name="T32" fmla="*/ 0 w 1319"/>
              <a:gd name="T33" fmla="*/ 658 h 1318"/>
              <a:gd name="T34" fmla="*/ 191 w 1319"/>
              <a:gd name="T35" fmla="*/ 464 h 1318"/>
              <a:gd name="T36" fmla="*/ 191 w 1319"/>
              <a:gd name="T37" fmla="*/ 191 h 1318"/>
              <a:gd name="T38" fmla="*/ 465 w 1319"/>
              <a:gd name="T39" fmla="*/ 191 h 1318"/>
              <a:gd name="T40" fmla="*/ 659 w 1319"/>
              <a:gd name="T41" fmla="*/ 0 h 1318"/>
              <a:gd name="T42" fmla="*/ 853 w 1319"/>
              <a:gd name="T43" fmla="*/ 191 h 1318"/>
              <a:gd name="T44" fmla="*/ 1126 w 1319"/>
              <a:gd name="T45" fmla="*/ 191 h 1318"/>
              <a:gd name="T46" fmla="*/ 1126 w 1319"/>
              <a:gd name="T47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607" y="308"/>
                  <a:pt x="558" y="322"/>
                  <a:pt x="514" y="341"/>
                </a:cubicBezTo>
                <a:cubicBezTo>
                  <a:pt x="634" y="396"/>
                  <a:pt x="716" y="515"/>
                  <a:pt x="716" y="658"/>
                </a:cubicBezTo>
                <a:cubicBezTo>
                  <a:pt x="716" y="800"/>
                  <a:pt x="634" y="921"/>
                  <a:pt x="514" y="976"/>
                </a:cubicBezTo>
                <a:cubicBezTo>
                  <a:pt x="558" y="995"/>
                  <a:pt x="607" y="1008"/>
                  <a:pt x="659" y="1008"/>
                </a:cubicBezTo>
                <a:close/>
                <a:moveTo>
                  <a:pt x="1126" y="464"/>
                </a:moveTo>
                <a:lnTo>
                  <a:pt x="1318" y="658"/>
                </a:lnTo>
                <a:lnTo>
                  <a:pt x="1126" y="853"/>
                </a:lnTo>
                <a:lnTo>
                  <a:pt x="1126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6" y="191"/>
                </a:lnTo>
                <a:lnTo>
                  <a:pt x="1126" y="4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47112" y="2345532"/>
            <a:ext cx="273050" cy="419100"/>
          </a:xfrm>
          <a:custGeom>
            <a:avLst/>
            <a:gdLst>
              <a:gd name="T0" fmla="*/ 175 w 758"/>
              <a:gd name="T1" fmla="*/ 0 h 1166"/>
              <a:gd name="T2" fmla="*/ 757 w 758"/>
              <a:gd name="T3" fmla="*/ 582 h 1166"/>
              <a:gd name="T4" fmla="*/ 175 w 758"/>
              <a:gd name="T5" fmla="*/ 1165 h 1166"/>
              <a:gd name="T6" fmla="*/ 0 w 758"/>
              <a:gd name="T7" fmla="*/ 1140 h 1166"/>
              <a:gd name="T8" fmla="*/ 408 w 758"/>
              <a:gd name="T9" fmla="*/ 582 h 1166"/>
              <a:gd name="T10" fmla="*/ 0 w 758"/>
              <a:gd name="T11" fmla="*/ 25 h 1166"/>
              <a:gd name="T12" fmla="*/ 175 w 758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8" h="1166">
                <a:moveTo>
                  <a:pt x="175" y="0"/>
                </a:moveTo>
                <a:cubicBezTo>
                  <a:pt x="498" y="0"/>
                  <a:pt x="757" y="259"/>
                  <a:pt x="757" y="582"/>
                </a:cubicBezTo>
                <a:cubicBezTo>
                  <a:pt x="757" y="904"/>
                  <a:pt x="498" y="1165"/>
                  <a:pt x="175" y="1165"/>
                </a:cubicBezTo>
                <a:cubicBezTo>
                  <a:pt x="115" y="1165"/>
                  <a:pt x="55" y="1157"/>
                  <a:pt x="0" y="1140"/>
                </a:cubicBezTo>
                <a:cubicBezTo>
                  <a:pt x="238" y="1066"/>
                  <a:pt x="408" y="844"/>
                  <a:pt x="408" y="582"/>
                </a:cubicBezTo>
                <a:cubicBezTo>
                  <a:pt x="408" y="319"/>
                  <a:pt x="238" y="99"/>
                  <a:pt x="0" y="25"/>
                </a:cubicBezTo>
                <a:cubicBezTo>
                  <a:pt x="55" y="8"/>
                  <a:pt x="115" y="0"/>
                  <a:pt x="175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6451" y="2345532"/>
            <a:ext cx="315913" cy="419100"/>
          </a:xfrm>
          <a:custGeom>
            <a:avLst/>
            <a:gdLst>
              <a:gd name="T0" fmla="*/ 290 w 876"/>
              <a:gd name="T1" fmla="*/ 0 h 1166"/>
              <a:gd name="T2" fmla="*/ 875 w 876"/>
              <a:gd name="T3" fmla="*/ 582 h 1166"/>
              <a:gd name="T4" fmla="*/ 290 w 876"/>
              <a:gd name="T5" fmla="*/ 1165 h 1166"/>
              <a:gd name="T6" fmla="*/ 0 w 876"/>
              <a:gd name="T7" fmla="*/ 1088 h 1166"/>
              <a:gd name="T8" fmla="*/ 290 w 876"/>
              <a:gd name="T9" fmla="*/ 582 h 1166"/>
              <a:gd name="T10" fmla="*/ 0 w 876"/>
              <a:gd name="T11" fmla="*/ 77 h 1166"/>
              <a:gd name="T12" fmla="*/ 290 w 876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66">
                <a:moveTo>
                  <a:pt x="290" y="0"/>
                </a:moveTo>
                <a:cubicBezTo>
                  <a:pt x="613" y="0"/>
                  <a:pt x="875" y="259"/>
                  <a:pt x="875" y="582"/>
                </a:cubicBezTo>
                <a:cubicBezTo>
                  <a:pt x="875" y="904"/>
                  <a:pt x="613" y="1165"/>
                  <a:pt x="290" y="1165"/>
                </a:cubicBezTo>
                <a:cubicBezTo>
                  <a:pt x="183" y="1165"/>
                  <a:pt x="85" y="1137"/>
                  <a:pt x="0" y="1088"/>
                </a:cubicBezTo>
                <a:cubicBezTo>
                  <a:pt x="175" y="987"/>
                  <a:pt x="290" y="798"/>
                  <a:pt x="290" y="582"/>
                </a:cubicBezTo>
                <a:cubicBezTo>
                  <a:pt x="290" y="366"/>
                  <a:pt x="175" y="178"/>
                  <a:pt x="0" y="77"/>
                </a:cubicBezTo>
                <a:cubicBezTo>
                  <a:pt x="85" y="27"/>
                  <a:pt x="183" y="0"/>
                  <a:pt x="29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15624" y="2345532"/>
            <a:ext cx="419100" cy="419100"/>
          </a:xfrm>
          <a:custGeom>
            <a:avLst/>
            <a:gdLst>
              <a:gd name="T0" fmla="*/ 0 w 1166"/>
              <a:gd name="T1" fmla="*/ 582 h 1166"/>
              <a:gd name="T2" fmla="*/ 583 w 1166"/>
              <a:gd name="T3" fmla="*/ 0 h 1166"/>
              <a:gd name="T4" fmla="*/ 1165 w 1166"/>
              <a:gd name="T5" fmla="*/ 582 h 1166"/>
              <a:gd name="T6" fmla="*/ 583 w 1166"/>
              <a:gd name="T7" fmla="*/ 1165 h 1166"/>
              <a:gd name="T8" fmla="*/ 0 w 1166"/>
              <a:gd name="T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0" y="582"/>
                </a:moveTo>
                <a:cubicBezTo>
                  <a:pt x="0" y="260"/>
                  <a:pt x="261" y="0"/>
                  <a:pt x="583" y="0"/>
                </a:cubicBezTo>
                <a:cubicBezTo>
                  <a:pt x="906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39296"/>
            <a:ext cx="401637" cy="379413"/>
          </a:xfrm>
          <a:custGeom>
            <a:avLst/>
            <a:gdLst>
              <a:gd name="T0" fmla="*/ 1091 w 1114"/>
              <a:gd name="T1" fmla="*/ 101 h 1055"/>
              <a:gd name="T2" fmla="*/ 1091 w 1114"/>
              <a:gd name="T3" fmla="*/ 183 h 1055"/>
              <a:gd name="T4" fmla="*/ 569 w 1114"/>
              <a:gd name="T5" fmla="*/ 704 h 1055"/>
              <a:gd name="T6" fmla="*/ 407 w 1114"/>
              <a:gd name="T7" fmla="*/ 543 h 1055"/>
              <a:gd name="T8" fmla="*/ 930 w 1114"/>
              <a:gd name="T9" fmla="*/ 21 h 1055"/>
              <a:gd name="T10" fmla="*/ 1012 w 1114"/>
              <a:gd name="T11" fmla="*/ 21 h 1055"/>
              <a:gd name="T12" fmla="*/ 1091 w 1114"/>
              <a:gd name="T13" fmla="*/ 101 h 1055"/>
              <a:gd name="T14" fmla="*/ 290 w 1114"/>
              <a:gd name="T15" fmla="*/ 647 h 1055"/>
              <a:gd name="T16" fmla="*/ 465 w 1114"/>
              <a:gd name="T17" fmla="*/ 822 h 1055"/>
              <a:gd name="T18" fmla="*/ 232 w 1114"/>
              <a:gd name="T19" fmla="*/ 1054 h 1055"/>
              <a:gd name="T20" fmla="*/ 0 w 1114"/>
              <a:gd name="T21" fmla="*/ 936 h 1055"/>
              <a:gd name="T22" fmla="*/ 115 w 1114"/>
              <a:gd name="T23" fmla="*/ 822 h 1055"/>
              <a:gd name="T24" fmla="*/ 290 w 1114"/>
              <a:gd name="T25" fmla="*/ 647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4" h="1055">
                <a:moveTo>
                  <a:pt x="1091" y="101"/>
                </a:moveTo>
                <a:cubicBezTo>
                  <a:pt x="1113" y="123"/>
                  <a:pt x="1113" y="161"/>
                  <a:pt x="1091" y="183"/>
                </a:cubicBezTo>
                <a:lnTo>
                  <a:pt x="569" y="704"/>
                </a:lnTo>
                <a:lnTo>
                  <a:pt x="407" y="543"/>
                </a:lnTo>
                <a:lnTo>
                  <a:pt x="930" y="21"/>
                </a:lnTo>
                <a:cubicBezTo>
                  <a:pt x="952" y="0"/>
                  <a:pt x="990" y="0"/>
                  <a:pt x="1012" y="21"/>
                </a:cubicBezTo>
                <a:lnTo>
                  <a:pt x="1091" y="101"/>
                </a:lnTo>
                <a:close/>
                <a:moveTo>
                  <a:pt x="290" y="647"/>
                </a:moveTo>
                <a:cubicBezTo>
                  <a:pt x="386" y="647"/>
                  <a:pt x="465" y="726"/>
                  <a:pt x="465" y="822"/>
                </a:cubicBezTo>
                <a:cubicBezTo>
                  <a:pt x="465" y="950"/>
                  <a:pt x="361" y="1054"/>
                  <a:pt x="232" y="1054"/>
                </a:cubicBezTo>
                <a:cubicBezTo>
                  <a:pt x="145" y="1054"/>
                  <a:pt x="55" y="1007"/>
                  <a:pt x="0" y="936"/>
                </a:cubicBezTo>
                <a:cubicBezTo>
                  <a:pt x="49" y="936"/>
                  <a:pt x="115" y="898"/>
                  <a:pt x="115" y="822"/>
                </a:cubicBezTo>
                <a:cubicBezTo>
                  <a:pt x="115" y="726"/>
                  <a:pt x="194" y="647"/>
                  <a:pt x="290" y="6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6462" y="3272633"/>
            <a:ext cx="315912" cy="314325"/>
          </a:xfrm>
          <a:custGeom>
            <a:avLst/>
            <a:gdLst>
              <a:gd name="T0" fmla="*/ 292 w 876"/>
              <a:gd name="T1" fmla="*/ 0 h 874"/>
              <a:gd name="T2" fmla="*/ 875 w 876"/>
              <a:gd name="T3" fmla="*/ 0 h 874"/>
              <a:gd name="T4" fmla="*/ 875 w 876"/>
              <a:gd name="T5" fmla="*/ 581 h 874"/>
              <a:gd name="T6" fmla="*/ 760 w 876"/>
              <a:gd name="T7" fmla="*/ 581 h 874"/>
              <a:gd name="T8" fmla="*/ 760 w 876"/>
              <a:gd name="T9" fmla="*/ 196 h 874"/>
              <a:gd name="T10" fmla="*/ 82 w 876"/>
              <a:gd name="T11" fmla="*/ 873 h 874"/>
              <a:gd name="T12" fmla="*/ 0 w 876"/>
              <a:gd name="T13" fmla="*/ 791 h 874"/>
              <a:gd name="T14" fmla="*/ 678 w 876"/>
              <a:gd name="T15" fmla="*/ 114 h 874"/>
              <a:gd name="T16" fmla="*/ 292 w 876"/>
              <a:gd name="T17" fmla="*/ 114 h 874"/>
              <a:gd name="T18" fmla="*/ 292 w 876"/>
              <a:gd name="T19" fmla="*/ 0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4">
                <a:moveTo>
                  <a:pt x="292" y="0"/>
                </a:moveTo>
                <a:lnTo>
                  <a:pt x="875" y="0"/>
                </a:lnTo>
                <a:lnTo>
                  <a:pt x="875" y="581"/>
                </a:lnTo>
                <a:lnTo>
                  <a:pt x="760" y="581"/>
                </a:lnTo>
                <a:lnTo>
                  <a:pt x="760" y="196"/>
                </a:lnTo>
                <a:lnTo>
                  <a:pt x="82" y="873"/>
                </a:lnTo>
                <a:lnTo>
                  <a:pt x="0" y="791"/>
                </a:lnTo>
                <a:lnTo>
                  <a:pt x="678" y="114"/>
                </a:lnTo>
                <a:lnTo>
                  <a:pt x="292" y="114"/>
                </a:lnTo>
                <a:lnTo>
                  <a:pt x="292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60714" y="3336134"/>
            <a:ext cx="504825" cy="185737"/>
          </a:xfrm>
          <a:custGeom>
            <a:avLst/>
            <a:gdLst>
              <a:gd name="T0" fmla="*/ 432 w 1401"/>
              <a:gd name="T1" fmla="*/ 158 h 516"/>
              <a:gd name="T2" fmla="*/ 432 w 1401"/>
              <a:gd name="T3" fmla="*/ 338 h 516"/>
              <a:gd name="T4" fmla="*/ 399 w 1401"/>
              <a:gd name="T5" fmla="*/ 392 h 516"/>
              <a:gd name="T6" fmla="*/ 243 w 1401"/>
              <a:gd name="T7" fmla="*/ 499 h 516"/>
              <a:gd name="T8" fmla="*/ 202 w 1401"/>
              <a:gd name="T9" fmla="*/ 515 h 516"/>
              <a:gd name="T10" fmla="*/ 161 w 1401"/>
              <a:gd name="T11" fmla="*/ 499 h 516"/>
              <a:gd name="T12" fmla="*/ 16 w 1401"/>
              <a:gd name="T13" fmla="*/ 354 h 516"/>
              <a:gd name="T14" fmla="*/ 0 w 1401"/>
              <a:gd name="T15" fmla="*/ 313 h 516"/>
              <a:gd name="T16" fmla="*/ 16 w 1401"/>
              <a:gd name="T17" fmla="*/ 272 h 516"/>
              <a:gd name="T18" fmla="*/ 700 w 1401"/>
              <a:gd name="T19" fmla="*/ 0 h 516"/>
              <a:gd name="T20" fmla="*/ 1383 w 1401"/>
              <a:gd name="T21" fmla="*/ 272 h 516"/>
              <a:gd name="T22" fmla="*/ 1400 w 1401"/>
              <a:gd name="T23" fmla="*/ 313 h 516"/>
              <a:gd name="T24" fmla="*/ 1383 w 1401"/>
              <a:gd name="T25" fmla="*/ 354 h 516"/>
              <a:gd name="T26" fmla="*/ 1238 w 1401"/>
              <a:gd name="T27" fmla="*/ 499 h 516"/>
              <a:gd name="T28" fmla="*/ 1197 w 1401"/>
              <a:gd name="T29" fmla="*/ 515 h 516"/>
              <a:gd name="T30" fmla="*/ 1156 w 1401"/>
              <a:gd name="T31" fmla="*/ 499 h 516"/>
              <a:gd name="T32" fmla="*/ 1001 w 1401"/>
              <a:gd name="T33" fmla="*/ 392 h 516"/>
              <a:gd name="T34" fmla="*/ 968 w 1401"/>
              <a:gd name="T35" fmla="*/ 340 h 516"/>
              <a:gd name="T36" fmla="*/ 968 w 1401"/>
              <a:gd name="T37" fmla="*/ 161 h 516"/>
              <a:gd name="T38" fmla="*/ 700 w 1401"/>
              <a:gd name="T39" fmla="*/ 117 h 516"/>
              <a:gd name="T40" fmla="*/ 432 w 1401"/>
              <a:gd name="T41" fmla="*/ 158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516">
                <a:moveTo>
                  <a:pt x="432" y="158"/>
                </a:moveTo>
                <a:lnTo>
                  <a:pt x="432" y="338"/>
                </a:lnTo>
                <a:cubicBezTo>
                  <a:pt x="432" y="360"/>
                  <a:pt x="418" y="384"/>
                  <a:pt x="399" y="392"/>
                </a:cubicBezTo>
                <a:cubicBezTo>
                  <a:pt x="342" y="420"/>
                  <a:pt x="290" y="455"/>
                  <a:pt x="243" y="499"/>
                </a:cubicBezTo>
                <a:cubicBezTo>
                  <a:pt x="232" y="510"/>
                  <a:pt x="218" y="515"/>
                  <a:pt x="202" y="515"/>
                </a:cubicBezTo>
                <a:cubicBezTo>
                  <a:pt x="185" y="515"/>
                  <a:pt x="172" y="510"/>
                  <a:pt x="161" y="499"/>
                </a:cubicBezTo>
                <a:lnTo>
                  <a:pt x="16" y="354"/>
                </a:lnTo>
                <a:cubicBezTo>
                  <a:pt x="5" y="343"/>
                  <a:pt x="0" y="329"/>
                  <a:pt x="0" y="313"/>
                </a:cubicBezTo>
                <a:cubicBezTo>
                  <a:pt x="0" y="297"/>
                  <a:pt x="5" y="283"/>
                  <a:pt x="16" y="272"/>
                </a:cubicBezTo>
                <a:cubicBezTo>
                  <a:pt x="194" y="104"/>
                  <a:pt x="435" y="0"/>
                  <a:pt x="700" y="0"/>
                </a:cubicBezTo>
                <a:cubicBezTo>
                  <a:pt x="965" y="0"/>
                  <a:pt x="1206" y="104"/>
                  <a:pt x="1383" y="272"/>
                </a:cubicBezTo>
                <a:cubicBezTo>
                  <a:pt x="1394" y="283"/>
                  <a:pt x="1400" y="297"/>
                  <a:pt x="1400" y="313"/>
                </a:cubicBezTo>
                <a:cubicBezTo>
                  <a:pt x="1400" y="329"/>
                  <a:pt x="1394" y="343"/>
                  <a:pt x="1383" y="354"/>
                </a:cubicBezTo>
                <a:lnTo>
                  <a:pt x="1238" y="499"/>
                </a:lnTo>
                <a:cubicBezTo>
                  <a:pt x="1227" y="510"/>
                  <a:pt x="1213" y="515"/>
                  <a:pt x="1197" y="515"/>
                </a:cubicBezTo>
                <a:cubicBezTo>
                  <a:pt x="1180" y="515"/>
                  <a:pt x="1167" y="510"/>
                  <a:pt x="1156" y="499"/>
                </a:cubicBezTo>
                <a:cubicBezTo>
                  <a:pt x="1110" y="455"/>
                  <a:pt x="1058" y="420"/>
                  <a:pt x="1001" y="392"/>
                </a:cubicBezTo>
                <a:cubicBezTo>
                  <a:pt x="981" y="384"/>
                  <a:pt x="968" y="365"/>
                  <a:pt x="968" y="340"/>
                </a:cubicBezTo>
                <a:lnTo>
                  <a:pt x="968" y="161"/>
                </a:lnTo>
                <a:cubicBezTo>
                  <a:pt x="883" y="134"/>
                  <a:pt x="793" y="117"/>
                  <a:pt x="700" y="117"/>
                </a:cubicBezTo>
                <a:cubicBezTo>
                  <a:pt x="607" y="117"/>
                  <a:pt x="517" y="131"/>
                  <a:pt x="432" y="158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199607"/>
            <a:ext cx="377825" cy="461963"/>
          </a:xfrm>
          <a:custGeom>
            <a:avLst/>
            <a:gdLst>
              <a:gd name="T0" fmla="*/ 875 w 1051"/>
              <a:gd name="T1" fmla="*/ 525 h 1282"/>
              <a:gd name="T2" fmla="*/ 1050 w 1051"/>
              <a:gd name="T3" fmla="*/ 699 h 1282"/>
              <a:gd name="T4" fmla="*/ 1050 w 1051"/>
              <a:gd name="T5" fmla="*/ 789 h 1282"/>
              <a:gd name="T6" fmla="*/ 935 w 1051"/>
              <a:gd name="T7" fmla="*/ 904 h 1282"/>
              <a:gd name="T8" fmla="*/ 856 w 1051"/>
              <a:gd name="T9" fmla="*/ 871 h 1282"/>
              <a:gd name="T10" fmla="*/ 730 w 1051"/>
              <a:gd name="T11" fmla="*/ 745 h 1282"/>
              <a:gd name="T12" fmla="*/ 605 w 1051"/>
              <a:gd name="T13" fmla="*/ 871 h 1282"/>
              <a:gd name="T14" fmla="*/ 443 w 1051"/>
              <a:gd name="T15" fmla="*/ 871 h 1282"/>
              <a:gd name="T16" fmla="*/ 320 w 1051"/>
              <a:gd name="T17" fmla="*/ 745 h 1282"/>
              <a:gd name="T18" fmla="*/ 194 w 1051"/>
              <a:gd name="T19" fmla="*/ 871 h 1282"/>
              <a:gd name="T20" fmla="*/ 115 w 1051"/>
              <a:gd name="T21" fmla="*/ 904 h 1282"/>
              <a:gd name="T22" fmla="*/ 0 w 1051"/>
              <a:gd name="T23" fmla="*/ 789 h 1282"/>
              <a:gd name="T24" fmla="*/ 0 w 1051"/>
              <a:gd name="T25" fmla="*/ 699 h 1282"/>
              <a:gd name="T26" fmla="*/ 175 w 1051"/>
              <a:gd name="T27" fmla="*/ 525 h 1282"/>
              <a:gd name="T28" fmla="*/ 468 w 1051"/>
              <a:gd name="T29" fmla="*/ 525 h 1282"/>
              <a:gd name="T30" fmla="*/ 468 w 1051"/>
              <a:gd name="T31" fmla="*/ 407 h 1282"/>
              <a:gd name="T32" fmla="*/ 583 w 1051"/>
              <a:gd name="T33" fmla="*/ 407 h 1282"/>
              <a:gd name="T34" fmla="*/ 583 w 1051"/>
              <a:gd name="T35" fmla="*/ 525 h 1282"/>
              <a:gd name="T36" fmla="*/ 875 w 1051"/>
              <a:gd name="T37" fmla="*/ 525 h 1282"/>
              <a:gd name="T38" fmla="*/ 793 w 1051"/>
              <a:gd name="T39" fmla="*/ 931 h 1282"/>
              <a:gd name="T40" fmla="*/ 935 w 1051"/>
              <a:gd name="T41" fmla="*/ 991 h 1282"/>
              <a:gd name="T42" fmla="*/ 1050 w 1051"/>
              <a:gd name="T43" fmla="*/ 956 h 1282"/>
              <a:gd name="T44" fmla="*/ 1050 w 1051"/>
              <a:gd name="T45" fmla="*/ 1224 h 1282"/>
              <a:gd name="T46" fmla="*/ 993 w 1051"/>
              <a:gd name="T47" fmla="*/ 1281 h 1282"/>
              <a:gd name="T48" fmla="*/ 58 w 1051"/>
              <a:gd name="T49" fmla="*/ 1281 h 1282"/>
              <a:gd name="T50" fmla="*/ 0 w 1051"/>
              <a:gd name="T51" fmla="*/ 1224 h 1282"/>
              <a:gd name="T52" fmla="*/ 0 w 1051"/>
              <a:gd name="T53" fmla="*/ 956 h 1282"/>
              <a:gd name="T54" fmla="*/ 115 w 1051"/>
              <a:gd name="T55" fmla="*/ 991 h 1282"/>
              <a:gd name="T56" fmla="*/ 257 w 1051"/>
              <a:gd name="T57" fmla="*/ 931 h 1282"/>
              <a:gd name="T58" fmla="*/ 320 w 1051"/>
              <a:gd name="T59" fmla="*/ 868 h 1282"/>
              <a:gd name="T60" fmla="*/ 383 w 1051"/>
              <a:gd name="T61" fmla="*/ 931 h 1282"/>
              <a:gd name="T62" fmla="*/ 667 w 1051"/>
              <a:gd name="T63" fmla="*/ 931 h 1282"/>
              <a:gd name="T64" fmla="*/ 730 w 1051"/>
              <a:gd name="T65" fmla="*/ 868 h 1282"/>
              <a:gd name="T66" fmla="*/ 793 w 1051"/>
              <a:gd name="T67" fmla="*/ 931 h 1282"/>
              <a:gd name="T68" fmla="*/ 525 w 1051"/>
              <a:gd name="T69" fmla="*/ 350 h 1282"/>
              <a:gd name="T70" fmla="*/ 408 w 1051"/>
              <a:gd name="T71" fmla="*/ 232 h 1282"/>
              <a:gd name="T72" fmla="*/ 427 w 1051"/>
              <a:gd name="T73" fmla="*/ 172 h 1282"/>
              <a:gd name="T74" fmla="*/ 525 w 1051"/>
              <a:gd name="T75" fmla="*/ 0 h 1282"/>
              <a:gd name="T76" fmla="*/ 624 w 1051"/>
              <a:gd name="T77" fmla="*/ 172 h 1282"/>
              <a:gd name="T78" fmla="*/ 643 w 1051"/>
              <a:gd name="T79" fmla="*/ 232 h 1282"/>
              <a:gd name="T80" fmla="*/ 525 w 1051"/>
              <a:gd name="T81" fmla="*/ 350 h 1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282">
                <a:moveTo>
                  <a:pt x="875" y="525"/>
                </a:moveTo>
                <a:cubicBezTo>
                  <a:pt x="971" y="525"/>
                  <a:pt x="1050" y="604"/>
                  <a:pt x="1050" y="699"/>
                </a:cubicBezTo>
                <a:lnTo>
                  <a:pt x="1050" y="789"/>
                </a:lnTo>
                <a:cubicBezTo>
                  <a:pt x="1050" y="852"/>
                  <a:pt x="998" y="904"/>
                  <a:pt x="935" y="904"/>
                </a:cubicBezTo>
                <a:cubicBezTo>
                  <a:pt x="905" y="904"/>
                  <a:pt x="878" y="893"/>
                  <a:pt x="856" y="871"/>
                </a:cubicBezTo>
                <a:lnTo>
                  <a:pt x="730" y="745"/>
                </a:lnTo>
                <a:lnTo>
                  <a:pt x="605" y="871"/>
                </a:lnTo>
                <a:cubicBezTo>
                  <a:pt x="561" y="915"/>
                  <a:pt x="487" y="915"/>
                  <a:pt x="443" y="871"/>
                </a:cubicBezTo>
                <a:lnTo>
                  <a:pt x="320" y="745"/>
                </a:lnTo>
                <a:lnTo>
                  <a:pt x="194" y="871"/>
                </a:lnTo>
                <a:cubicBezTo>
                  <a:pt x="173" y="893"/>
                  <a:pt x="145" y="904"/>
                  <a:pt x="115" y="904"/>
                </a:cubicBezTo>
                <a:cubicBezTo>
                  <a:pt x="52" y="904"/>
                  <a:pt x="0" y="852"/>
                  <a:pt x="0" y="789"/>
                </a:cubicBezTo>
                <a:lnTo>
                  <a:pt x="0" y="699"/>
                </a:lnTo>
                <a:cubicBezTo>
                  <a:pt x="0" y="604"/>
                  <a:pt x="80" y="525"/>
                  <a:pt x="175" y="525"/>
                </a:cubicBezTo>
                <a:lnTo>
                  <a:pt x="468" y="525"/>
                </a:lnTo>
                <a:lnTo>
                  <a:pt x="468" y="407"/>
                </a:lnTo>
                <a:lnTo>
                  <a:pt x="583" y="407"/>
                </a:lnTo>
                <a:lnTo>
                  <a:pt x="583" y="525"/>
                </a:lnTo>
                <a:lnTo>
                  <a:pt x="875" y="525"/>
                </a:lnTo>
                <a:close/>
                <a:moveTo>
                  <a:pt x="793" y="931"/>
                </a:moveTo>
                <a:cubicBezTo>
                  <a:pt x="832" y="969"/>
                  <a:pt x="881" y="991"/>
                  <a:pt x="935" y="991"/>
                </a:cubicBezTo>
                <a:cubicBezTo>
                  <a:pt x="979" y="991"/>
                  <a:pt x="1017" y="978"/>
                  <a:pt x="1050" y="956"/>
                </a:cubicBezTo>
                <a:lnTo>
                  <a:pt x="1050" y="1224"/>
                </a:lnTo>
                <a:cubicBezTo>
                  <a:pt x="1050" y="1257"/>
                  <a:pt x="1026" y="1281"/>
                  <a:pt x="993" y="1281"/>
                </a:cubicBezTo>
                <a:lnTo>
                  <a:pt x="58" y="1281"/>
                </a:lnTo>
                <a:cubicBezTo>
                  <a:pt x="25" y="1281"/>
                  <a:pt x="0" y="1257"/>
                  <a:pt x="0" y="1224"/>
                </a:cubicBezTo>
                <a:lnTo>
                  <a:pt x="0" y="956"/>
                </a:lnTo>
                <a:cubicBezTo>
                  <a:pt x="33" y="978"/>
                  <a:pt x="71" y="991"/>
                  <a:pt x="115" y="991"/>
                </a:cubicBezTo>
                <a:cubicBezTo>
                  <a:pt x="170" y="991"/>
                  <a:pt x="219" y="969"/>
                  <a:pt x="257" y="931"/>
                </a:cubicBezTo>
                <a:lnTo>
                  <a:pt x="320" y="868"/>
                </a:lnTo>
                <a:lnTo>
                  <a:pt x="383" y="931"/>
                </a:lnTo>
                <a:cubicBezTo>
                  <a:pt x="460" y="1008"/>
                  <a:pt x="591" y="1008"/>
                  <a:pt x="667" y="931"/>
                </a:cubicBezTo>
                <a:lnTo>
                  <a:pt x="730" y="868"/>
                </a:lnTo>
                <a:lnTo>
                  <a:pt x="793" y="931"/>
                </a:lnTo>
                <a:close/>
                <a:moveTo>
                  <a:pt x="525" y="350"/>
                </a:moveTo>
                <a:cubicBezTo>
                  <a:pt x="462" y="350"/>
                  <a:pt x="408" y="295"/>
                  <a:pt x="408" y="232"/>
                </a:cubicBezTo>
                <a:cubicBezTo>
                  <a:pt x="408" y="210"/>
                  <a:pt x="416" y="189"/>
                  <a:pt x="427" y="172"/>
                </a:cubicBezTo>
                <a:lnTo>
                  <a:pt x="525" y="0"/>
                </a:lnTo>
                <a:lnTo>
                  <a:pt x="624" y="172"/>
                </a:lnTo>
                <a:cubicBezTo>
                  <a:pt x="635" y="189"/>
                  <a:pt x="643" y="210"/>
                  <a:pt x="643" y="232"/>
                </a:cubicBezTo>
                <a:cubicBezTo>
                  <a:pt x="643" y="295"/>
                  <a:pt x="591" y="350"/>
                  <a:pt x="525" y="3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40349" y="3261519"/>
            <a:ext cx="463550" cy="336550"/>
          </a:xfrm>
          <a:custGeom>
            <a:avLst/>
            <a:gdLst>
              <a:gd name="T0" fmla="*/ 293 w 1286"/>
              <a:gd name="T1" fmla="*/ 468 h 936"/>
              <a:gd name="T2" fmla="*/ 468 w 1286"/>
              <a:gd name="T3" fmla="*/ 468 h 936"/>
              <a:gd name="T4" fmla="*/ 235 w 1286"/>
              <a:gd name="T5" fmla="*/ 699 h 936"/>
              <a:gd name="T6" fmla="*/ 0 w 1286"/>
              <a:gd name="T7" fmla="*/ 468 h 936"/>
              <a:gd name="T8" fmla="*/ 175 w 1286"/>
              <a:gd name="T9" fmla="*/ 468 h 936"/>
              <a:gd name="T10" fmla="*/ 643 w 1286"/>
              <a:gd name="T11" fmla="*/ 0 h 936"/>
              <a:gd name="T12" fmla="*/ 892 w 1286"/>
              <a:gd name="T13" fmla="*/ 74 h 936"/>
              <a:gd name="T14" fmla="*/ 807 w 1286"/>
              <a:gd name="T15" fmla="*/ 159 h 936"/>
              <a:gd name="T16" fmla="*/ 643 w 1286"/>
              <a:gd name="T17" fmla="*/ 118 h 936"/>
              <a:gd name="T18" fmla="*/ 293 w 1286"/>
              <a:gd name="T19" fmla="*/ 468 h 936"/>
              <a:gd name="T20" fmla="*/ 1050 w 1286"/>
              <a:gd name="T21" fmla="*/ 236 h 936"/>
              <a:gd name="T22" fmla="*/ 1285 w 1286"/>
              <a:gd name="T23" fmla="*/ 468 h 936"/>
              <a:gd name="T24" fmla="*/ 1110 w 1286"/>
              <a:gd name="T25" fmla="*/ 468 h 936"/>
              <a:gd name="T26" fmla="*/ 643 w 1286"/>
              <a:gd name="T27" fmla="*/ 935 h 936"/>
              <a:gd name="T28" fmla="*/ 394 w 1286"/>
              <a:gd name="T29" fmla="*/ 861 h 936"/>
              <a:gd name="T30" fmla="*/ 479 w 1286"/>
              <a:gd name="T31" fmla="*/ 776 h 936"/>
              <a:gd name="T32" fmla="*/ 643 w 1286"/>
              <a:gd name="T33" fmla="*/ 817 h 936"/>
              <a:gd name="T34" fmla="*/ 993 w 1286"/>
              <a:gd name="T35" fmla="*/ 468 h 936"/>
              <a:gd name="T36" fmla="*/ 818 w 1286"/>
              <a:gd name="T37" fmla="*/ 468 h 936"/>
              <a:gd name="T38" fmla="*/ 1050 w 1286"/>
              <a:gd name="T39" fmla="*/ 23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936">
                <a:moveTo>
                  <a:pt x="293" y="468"/>
                </a:moveTo>
                <a:lnTo>
                  <a:pt x="468" y="468"/>
                </a:lnTo>
                <a:lnTo>
                  <a:pt x="235" y="699"/>
                </a:lnTo>
                <a:lnTo>
                  <a:pt x="0" y="468"/>
                </a:lnTo>
                <a:lnTo>
                  <a:pt x="175" y="468"/>
                </a:lnTo>
                <a:cubicBezTo>
                  <a:pt x="175" y="211"/>
                  <a:pt x="386" y="0"/>
                  <a:pt x="643" y="0"/>
                </a:cubicBezTo>
                <a:cubicBezTo>
                  <a:pt x="733" y="0"/>
                  <a:pt x="821" y="28"/>
                  <a:pt x="892" y="74"/>
                </a:cubicBezTo>
                <a:lnTo>
                  <a:pt x="807" y="159"/>
                </a:lnTo>
                <a:cubicBezTo>
                  <a:pt x="758" y="132"/>
                  <a:pt x="703" y="118"/>
                  <a:pt x="643" y="118"/>
                </a:cubicBezTo>
                <a:cubicBezTo>
                  <a:pt x="449" y="118"/>
                  <a:pt x="293" y="274"/>
                  <a:pt x="293" y="468"/>
                </a:cubicBezTo>
                <a:close/>
                <a:moveTo>
                  <a:pt x="1050" y="236"/>
                </a:moveTo>
                <a:lnTo>
                  <a:pt x="1285" y="468"/>
                </a:lnTo>
                <a:lnTo>
                  <a:pt x="1110" y="468"/>
                </a:lnTo>
                <a:cubicBezTo>
                  <a:pt x="1110" y="724"/>
                  <a:pt x="900" y="935"/>
                  <a:pt x="643" y="935"/>
                </a:cubicBezTo>
                <a:cubicBezTo>
                  <a:pt x="553" y="935"/>
                  <a:pt x="465" y="907"/>
                  <a:pt x="394" y="861"/>
                </a:cubicBezTo>
                <a:lnTo>
                  <a:pt x="479" y="776"/>
                </a:lnTo>
                <a:cubicBezTo>
                  <a:pt x="528" y="803"/>
                  <a:pt x="583" y="817"/>
                  <a:pt x="643" y="817"/>
                </a:cubicBezTo>
                <a:cubicBezTo>
                  <a:pt x="837" y="817"/>
                  <a:pt x="993" y="661"/>
                  <a:pt x="993" y="468"/>
                </a:cubicBezTo>
                <a:lnTo>
                  <a:pt x="818" y="468"/>
                </a:lnTo>
                <a:lnTo>
                  <a:pt x="1050" y="2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40487" y="3240883"/>
            <a:ext cx="419100" cy="377825"/>
          </a:xfrm>
          <a:custGeom>
            <a:avLst/>
            <a:gdLst>
              <a:gd name="T0" fmla="*/ 700 w 1166"/>
              <a:gd name="T1" fmla="*/ 232 h 1050"/>
              <a:gd name="T2" fmla="*/ 700 w 1166"/>
              <a:gd name="T3" fmla="*/ 118 h 1050"/>
              <a:gd name="T4" fmla="*/ 465 w 1166"/>
              <a:gd name="T5" fmla="*/ 118 h 1050"/>
              <a:gd name="T6" fmla="*/ 465 w 1166"/>
              <a:gd name="T7" fmla="*/ 232 h 1050"/>
              <a:gd name="T8" fmla="*/ 700 w 1166"/>
              <a:gd name="T9" fmla="*/ 232 h 1050"/>
              <a:gd name="T10" fmla="*/ 1165 w 1166"/>
              <a:gd name="T11" fmla="*/ 350 h 1050"/>
              <a:gd name="T12" fmla="*/ 1165 w 1166"/>
              <a:gd name="T13" fmla="*/ 525 h 1050"/>
              <a:gd name="T14" fmla="*/ 1050 w 1166"/>
              <a:gd name="T15" fmla="*/ 642 h 1050"/>
              <a:gd name="T16" fmla="*/ 700 w 1166"/>
              <a:gd name="T17" fmla="*/ 642 h 1050"/>
              <a:gd name="T18" fmla="*/ 700 w 1166"/>
              <a:gd name="T19" fmla="*/ 525 h 1050"/>
              <a:gd name="T20" fmla="*/ 465 w 1166"/>
              <a:gd name="T21" fmla="*/ 525 h 1050"/>
              <a:gd name="T22" fmla="*/ 465 w 1166"/>
              <a:gd name="T23" fmla="*/ 642 h 1050"/>
              <a:gd name="T24" fmla="*/ 115 w 1166"/>
              <a:gd name="T25" fmla="*/ 642 h 1050"/>
              <a:gd name="T26" fmla="*/ 0 w 1166"/>
              <a:gd name="T27" fmla="*/ 525 h 1050"/>
              <a:gd name="T28" fmla="*/ 0 w 1166"/>
              <a:gd name="T29" fmla="*/ 350 h 1050"/>
              <a:gd name="T30" fmla="*/ 115 w 1166"/>
              <a:gd name="T31" fmla="*/ 232 h 1050"/>
              <a:gd name="T32" fmla="*/ 347 w 1166"/>
              <a:gd name="T33" fmla="*/ 232 h 1050"/>
              <a:gd name="T34" fmla="*/ 347 w 1166"/>
              <a:gd name="T35" fmla="*/ 118 h 1050"/>
              <a:gd name="T36" fmla="*/ 465 w 1166"/>
              <a:gd name="T37" fmla="*/ 0 h 1050"/>
              <a:gd name="T38" fmla="*/ 697 w 1166"/>
              <a:gd name="T39" fmla="*/ 0 h 1050"/>
              <a:gd name="T40" fmla="*/ 815 w 1166"/>
              <a:gd name="T41" fmla="*/ 118 h 1050"/>
              <a:gd name="T42" fmla="*/ 815 w 1166"/>
              <a:gd name="T43" fmla="*/ 232 h 1050"/>
              <a:gd name="T44" fmla="*/ 1050 w 1166"/>
              <a:gd name="T45" fmla="*/ 232 h 1050"/>
              <a:gd name="T46" fmla="*/ 1165 w 1166"/>
              <a:gd name="T47" fmla="*/ 350 h 1050"/>
              <a:gd name="T48" fmla="*/ 700 w 1166"/>
              <a:gd name="T49" fmla="*/ 756 h 1050"/>
              <a:gd name="T50" fmla="*/ 700 w 1166"/>
              <a:gd name="T51" fmla="*/ 699 h 1050"/>
              <a:gd name="T52" fmla="*/ 1107 w 1166"/>
              <a:gd name="T53" fmla="*/ 699 h 1050"/>
              <a:gd name="T54" fmla="*/ 1107 w 1166"/>
              <a:gd name="T55" fmla="*/ 931 h 1050"/>
              <a:gd name="T56" fmla="*/ 990 w 1166"/>
              <a:gd name="T57" fmla="*/ 1049 h 1050"/>
              <a:gd name="T58" fmla="*/ 175 w 1166"/>
              <a:gd name="T59" fmla="*/ 1049 h 1050"/>
              <a:gd name="T60" fmla="*/ 57 w 1166"/>
              <a:gd name="T61" fmla="*/ 931 h 1050"/>
              <a:gd name="T62" fmla="*/ 57 w 1166"/>
              <a:gd name="T63" fmla="*/ 699 h 1050"/>
              <a:gd name="T64" fmla="*/ 465 w 1166"/>
              <a:gd name="T65" fmla="*/ 699 h 1050"/>
              <a:gd name="T66" fmla="*/ 465 w 1166"/>
              <a:gd name="T67" fmla="*/ 756 h 1050"/>
              <a:gd name="T68" fmla="*/ 700 w 1166"/>
              <a:gd name="T69" fmla="*/ 756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700" y="232"/>
                </a:moveTo>
                <a:lnTo>
                  <a:pt x="700" y="118"/>
                </a:lnTo>
                <a:lnTo>
                  <a:pt x="465" y="118"/>
                </a:lnTo>
                <a:lnTo>
                  <a:pt x="465" y="232"/>
                </a:lnTo>
                <a:lnTo>
                  <a:pt x="700" y="232"/>
                </a:lnTo>
                <a:close/>
                <a:moveTo>
                  <a:pt x="1165" y="350"/>
                </a:moveTo>
                <a:lnTo>
                  <a:pt x="1165" y="525"/>
                </a:lnTo>
                <a:cubicBezTo>
                  <a:pt x="1165" y="587"/>
                  <a:pt x="1113" y="642"/>
                  <a:pt x="1050" y="642"/>
                </a:cubicBezTo>
                <a:lnTo>
                  <a:pt x="700" y="642"/>
                </a:lnTo>
                <a:lnTo>
                  <a:pt x="700" y="525"/>
                </a:lnTo>
                <a:lnTo>
                  <a:pt x="465" y="525"/>
                </a:lnTo>
                <a:lnTo>
                  <a:pt x="465" y="642"/>
                </a:lnTo>
                <a:lnTo>
                  <a:pt x="115" y="642"/>
                </a:lnTo>
                <a:cubicBezTo>
                  <a:pt x="49" y="642"/>
                  <a:pt x="0" y="590"/>
                  <a:pt x="0" y="525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47" y="232"/>
                </a:lnTo>
                <a:lnTo>
                  <a:pt x="347" y="118"/>
                </a:lnTo>
                <a:lnTo>
                  <a:pt x="465" y="0"/>
                </a:lnTo>
                <a:lnTo>
                  <a:pt x="697" y="0"/>
                </a:lnTo>
                <a:lnTo>
                  <a:pt x="815" y="118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  <a:moveTo>
                  <a:pt x="700" y="756"/>
                </a:moveTo>
                <a:lnTo>
                  <a:pt x="700" y="699"/>
                </a:lnTo>
                <a:lnTo>
                  <a:pt x="1107" y="699"/>
                </a:lnTo>
                <a:lnTo>
                  <a:pt x="1107" y="931"/>
                </a:lnTo>
                <a:cubicBezTo>
                  <a:pt x="1107" y="997"/>
                  <a:pt x="1055" y="1049"/>
                  <a:pt x="990" y="1049"/>
                </a:cubicBezTo>
                <a:lnTo>
                  <a:pt x="175" y="1049"/>
                </a:lnTo>
                <a:cubicBezTo>
                  <a:pt x="109" y="1049"/>
                  <a:pt x="57" y="997"/>
                  <a:pt x="57" y="931"/>
                </a:cubicBezTo>
                <a:lnTo>
                  <a:pt x="57" y="699"/>
                </a:lnTo>
                <a:lnTo>
                  <a:pt x="465" y="699"/>
                </a:lnTo>
                <a:lnTo>
                  <a:pt x="465" y="756"/>
                </a:lnTo>
                <a:lnTo>
                  <a:pt x="700" y="7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7762" y="3283743"/>
            <a:ext cx="463550" cy="293688"/>
          </a:xfrm>
          <a:custGeom>
            <a:avLst/>
            <a:gdLst>
              <a:gd name="T0" fmla="*/ 585 w 1286"/>
              <a:gd name="T1" fmla="*/ 699 h 814"/>
              <a:gd name="T2" fmla="*/ 1168 w 1286"/>
              <a:gd name="T3" fmla="*/ 699 h 814"/>
              <a:gd name="T4" fmla="*/ 982 w 1286"/>
              <a:gd name="T5" fmla="*/ 452 h 814"/>
              <a:gd name="T6" fmla="*/ 834 w 1286"/>
              <a:gd name="T7" fmla="*/ 638 h 814"/>
              <a:gd name="T8" fmla="*/ 730 w 1286"/>
              <a:gd name="T9" fmla="*/ 513 h 814"/>
              <a:gd name="T10" fmla="*/ 585 w 1286"/>
              <a:gd name="T11" fmla="*/ 699 h 814"/>
              <a:gd name="T12" fmla="*/ 1225 w 1286"/>
              <a:gd name="T13" fmla="*/ 0 h 814"/>
              <a:gd name="T14" fmla="*/ 1285 w 1286"/>
              <a:gd name="T15" fmla="*/ 57 h 814"/>
              <a:gd name="T16" fmla="*/ 1285 w 1286"/>
              <a:gd name="T17" fmla="*/ 756 h 814"/>
              <a:gd name="T18" fmla="*/ 1225 w 1286"/>
              <a:gd name="T19" fmla="*/ 813 h 814"/>
              <a:gd name="T20" fmla="*/ 525 w 1286"/>
              <a:gd name="T21" fmla="*/ 813 h 814"/>
              <a:gd name="T22" fmla="*/ 468 w 1286"/>
              <a:gd name="T23" fmla="*/ 756 h 814"/>
              <a:gd name="T24" fmla="*/ 468 w 1286"/>
              <a:gd name="T25" fmla="*/ 57 h 814"/>
              <a:gd name="T26" fmla="*/ 525 w 1286"/>
              <a:gd name="T27" fmla="*/ 0 h 814"/>
              <a:gd name="T28" fmla="*/ 1225 w 1286"/>
              <a:gd name="T29" fmla="*/ 0 h 814"/>
              <a:gd name="T30" fmla="*/ 235 w 1286"/>
              <a:gd name="T31" fmla="*/ 0 h 814"/>
              <a:gd name="T32" fmla="*/ 350 w 1286"/>
              <a:gd name="T33" fmla="*/ 0 h 814"/>
              <a:gd name="T34" fmla="*/ 350 w 1286"/>
              <a:gd name="T35" fmla="*/ 813 h 814"/>
              <a:gd name="T36" fmla="*/ 235 w 1286"/>
              <a:gd name="T37" fmla="*/ 813 h 814"/>
              <a:gd name="T38" fmla="*/ 235 w 1286"/>
              <a:gd name="T39" fmla="*/ 0 h 814"/>
              <a:gd name="T40" fmla="*/ 0 w 1286"/>
              <a:gd name="T41" fmla="*/ 0 h 814"/>
              <a:gd name="T42" fmla="*/ 118 w 1286"/>
              <a:gd name="T43" fmla="*/ 0 h 814"/>
              <a:gd name="T44" fmla="*/ 118 w 1286"/>
              <a:gd name="T45" fmla="*/ 813 h 814"/>
              <a:gd name="T46" fmla="*/ 0 w 1286"/>
              <a:gd name="T47" fmla="*/ 813 h 814"/>
              <a:gd name="T48" fmla="*/ 0 w 1286"/>
              <a:gd name="T49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814">
                <a:moveTo>
                  <a:pt x="585" y="699"/>
                </a:moveTo>
                <a:lnTo>
                  <a:pt x="1168" y="699"/>
                </a:lnTo>
                <a:lnTo>
                  <a:pt x="982" y="452"/>
                </a:lnTo>
                <a:lnTo>
                  <a:pt x="834" y="638"/>
                </a:lnTo>
                <a:lnTo>
                  <a:pt x="730" y="513"/>
                </a:lnTo>
                <a:lnTo>
                  <a:pt x="585" y="699"/>
                </a:lnTo>
                <a:close/>
                <a:moveTo>
                  <a:pt x="1225" y="0"/>
                </a:moveTo>
                <a:cubicBezTo>
                  <a:pt x="1258" y="0"/>
                  <a:pt x="1285" y="24"/>
                  <a:pt x="1285" y="57"/>
                </a:cubicBezTo>
                <a:lnTo>
                  <a:pt x="1285" y="756"/>
                </a:lnTo>
                <a:cubicBezTo>
                  <a:pt x="1285" y="789"/>
                  <a:pt x="1258" y="813"/>
                  <a:pt x="1225" y="813"/>
                </a:cubicBezTo>
                <a:lnTo>
                  <a:pt x="525" y="813"/>
                </a:lnTo>
                <a:cubicBezTo>
                  <a:pt x="492" y="813"/>
                  <a:pt x="468" y="789"/>
                  <a:pt x="468" y="756"/>
                </a:cubicBezTo>
                <a:lnTo>
                  <a:pt x="468" y="57"/>
                </a:lnTo>
                <a:cubicBezTo>
                  <a:pt x="468" y="24"/>
                  <a:pt x="492" y="0"/>
                  <a:pt x="525" y="0"/>
                </a:cubicBezTo>
                <a:lnTo>
                  <a:pt x="1225" y="0"/>
                </a:lnTo>
                <a:close/>
                <a:moveTo>
                  <a:pt x="235" y="0"/>
                </a:moveTo>
                <a:lnTo>
                  <a:pt x="350" y="0"/>
                </a:lnTo>
                <a:lnTo>
                  <a:pt x="350" y="813"/>
                </a:lnTo>
                <a:lnTo>
                  <a:pt x="235" y="813"/>
                </a:lnTo>
                <a:lnTo>
                  <a:pt x="235" y="0"/>
                </a:lnTo>
                <a:close/>
                <a:moveTo>
                  <a:pt x="0" y="0"/>
                </a:moveTo>
                <a:lnTo>
                  <a:pt x="118" y="0"/>
                </a:lnTo>
                <a:lnTo>
                  <a:pt x="118" y="813"/>
                </a:lnTo>
                <a:lnTo>
                  <a:pt x="0" y="813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4564" y="3190084"/>
            <a:ext cx="477837" cy="473075"/>
          </a:xfrm>
          <a:custGeom>
            <a:avLst/>
            <a:gdLst>
              <a:gd name="T0" fmla="*/ 1302 w 1327"/>
              <a:gd name="T1" fmla="*/ 1070 h 1312"/>
              <a:gd name="T2" fmla="*/ 1296 w 1327"/>
              <a:gd name="T3" fmla="*/ 1152 h 1312"/>
              <a:gd name="T4" fmla="*/ 1162 w 1327"/>
              <a:gd name="T5" fmla="*/ 1286 h 1312"/>
              <a:gd name="T6" fmla="*/ 1080 w 1327"/>
              <a:gd name="T7" fmla="*/ 1286 h 1312"/>
              <a:gd name="T8" fmla="*/ 550 w 1327"/>
              <a:gd name="T9" fmla="*/ 756 h 1312"/>
              <a:gd name="T10" fmla="*/ 148 w 1327"/>
              <a:gd name="T11" fmla="*/ 669 h 1312"/>
              <a:gd name="T12" fmla="*/ 71 w 1327"/>
              <a:gd name="T13" fmla="*/ 238 h 1312"/>
              <a:gd name="T14" fmla="*/ 328 w 1327"/>
              <a:gd name="T15" fmla="*/ 489 h 1312"/>
              <a:gd name="T16" fmla="*/ 503 w 1327"/>
              <a:gd name="T17" fmla="*/ 314 h 1312"/>
              <a:gd name="T18" fmla="*/ 252 w 1327"/>
              <a:gd name="T19" fmla="*/ 63 h 1312"/>
              <a:gd name="T20" fmla="*/ 684 w 1327"/>
              <a:gd name="T21" fmla="*/ 139 h 1312"/>
              <a:gd name="T22" fmla="*/ 771 w 1327"/>
              <a:gd name="T23" fmla="*/ 541 h 1312"/>
              <a:gd name="T24" fmla="*/ 1302 w 1327"/>
              <a:gd name="T25" fmla="*/ 1070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27" h="1312">
                <a:moveTo>
                  <a:pt x="1302" y="1070"/>
                </a:moveTo>
                <a:cubicBezTo>
                  <a:pt x="1326" y="1087"/>
                  <a:pt x="1326" y="1128"/>
                  <a:pt x="1296" y="1152"/>
                </a:cubicBezTo>
                <a:lnTo>
                  <a:pt x="1162" y="1286"/>
                </a:lnTo>
                <a:cubicBezTo>
                  <a:pt x="1138" y="1311"/>
                  <a:pt x="1105" y="1311"/>
                  <a:pt x="1080" y="1286"/>
                </a:cubicBezTo>
                <a:lnTo>
                  <a:pt x="550" y="756"/>
                </a:lnTo>
                <a:cubicBezTo>
                  <a:pt x="416" y="808"/>
                  <a:pt x="260" y="781"/>
                  <a:pt x="148" y="669"/>
                </a:cubicBezTo>
                <a:cubicBezTo>
                  <a:pt x="30" y="552"/>
                  <a:pt x="0" y="377"/>
                  <a:pt x="71" y="238"/>
                </a:cubicBezTo>
                <a:lnTo>
                  <a:pt x="328" y="489"/>
                </a:lnTo>
                <a:lnTo>
                  <a:pt x="503" y="314"/>
                </a:lnTo>
                <a:lnTo>
                  <a:pt x="252" y="63"/>
                </a:lnTo>
                <a:cubicBezTo>
                  <a:pt x="391" y="0"/>
                  <a:pt x="566" y="22"/>
                  <a:pt x="684" y="139"/>
                </a:cubicBezTo>
                <a:cubicBezTo>
                  <a:pt x="796" y="251"/>
                  <a:pt x="823" y="407"/>
                  <a:pt x="771" y="541"/>
                </a:cubicBezTo>
                <a:lnTo>
                  <a:pt x="1302" y="107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718674" y="3240883"/>
            <a:ext cx="336550" cy="377825"/>
          </a:xfrm>
          <a:custGeom>
            <a:avLst/>
            <a:gdLst>
              <a:gd name="T0" fmla="*/ 585 w 936"/>
              <a:gd name="T1" fmla="*/ 525 h 1050"/>
              <a:gd name="T2" fmla="*/ 585 w 936"/>
              <a:gd name="T3" fmla="*/ 407 h 1050"/>
              <a:gd name="T4" fmla="*/ 350 w 936"/>
              <a:gd name="T5" fmla="*/ 407 h 1050"/>
              <a:gd name="T6" fmla="*/ 350 w 936"/>
              <a:gd name="T7" fmla="*/ 525 h 1050"/>
              <a:gd name="T8" fmla="*/ 585 w 936"/>
              <a:gd name="T9" fmla="*/ 525 h 1050"/>
              <a:gd name="T10" fmla="*/ 585 w 936"/>
              <a:gd name="T11" fmla="*/ 756 h 1050"/>
              <a:gd name="T12" fmla="*/ 585 w 936"/>
              <a:gd name="T13" fmla="*/ 642 h 1050"/>
              <a:gd name="T14" fmla="*/ 350 w 936"/>
              <a:gd name="T15" fmla="*/ 642 h 1050"/>
              <a:gd name="T16" fmla="*/ 350 w 936"/>
              <a:gd name="T17" fmla="*/ 756 h 1050"/>
              <a:gd name="T18" fmla="*/ 585 w 936"/>
              <a:gd name="T19" fmla="*/ 756 h 1050"/>
              <a:gd name="T20" fmla="*/ 935 w 936"/>
              <a:gd name="T21" fmla="*/ 293 h 1050"/>
              <a:gd name="T22" fmla="*/ 935 w 936"/>
              <a:gd name="T23" fmla="*/ 407 h 1050"/>
              <a:gd name="T24" fmla="*/ 812 w 936"/>
              <a:gd name="T25" fmla="*/ 407 h 1050"/>
              <a:gd name="T26" fmla="*/ 818 w 936"/>
              <a:gd name="T27" fmla="*/ 468 h 1050"/>
              <a:gd name="T28" fmla="*/ 818 w 936"/>
              <a:gd name="T29" fmla="*/ 525 h 1050"/>
              <a:gd name="T30" fmla="*/ 935 w 936"/>
              <a:gd name="T31" fmla="*/ 525 h 1050"/>
              <a:gd name="T32" fmla="*/ 935 w 936"/>
              <a:gd name="T33" fmla="*/ 642 h 1050"/>
              <a:gd name="T34" fmla="*/ 818 w 936"/>
              <a:gd name="T35" fmla="*/ 642 h 1050"/>
              <a:gd name="T36" fmla="*/ 818 w 936"/>
              <a:gd name="T37" fmla="*/ 699 h 1050"/>
              <a:gd name="T38" fmla="*/ 812 w 936"/>
              <a:gd name="T39" fmla="*/ 756 h 1050"/>
              <a:gd name="T40" fmla="*/ 935 w 936"/>
              <a:gd name="T41" fmla="*/ 756 h 1050"/>
              <a:gd name="T42" fmla="*/ 935 w 936"/>
              <a:gd name="T43" fmla="*/ 874 h 1050"/>
              <a:gd name="T44" fmla="*/ 771 w 936"/>
              <a:gd name="T45" fmla="*/ 874 h 1050"/>
              <a:gd name="T46" fmla="*/ 468 w 936"/>
              <a:gd name="T47" fmla="*/ 1049 h 1050"/>
              <a:gd name="T48" fmla="*/ 164 w 936"/>
              <a:gd name="T49" fmla="*/ 874 h 1050"/>
              <a:gd name="T50" fmla="*/ 0 w 936"/>
              <a:gd name="T51" fmla="*/ 874 h 1050"/>
              <a:gd name="T52" fmla="*/ 0 w 936"/>
              <a:gd name="T53" fmla="*/ 756 h 1050"/>
              <a:gd name="T54" fmla="*/ 123 w 936"/>
              <a:gd name="T55" fmla="*/ 756 h 1050"/>
              <a:gd name="T56" fmla="*/ 118 w 936"/>
              <a:gd name="T57" fmla="*/ 699 h 1050"/>
              <a:gd name="T58" fmla="*/ 118 w 936"/>
              <a:gd name="T59" fmla="*/ 642 h 1050"/>
              <a:gd name="T60" fmla="*/ 0 w 936"/>
              <a:gd name="T61" fmla="*/ 642 h 1050"/>
              <a:gd name="T62" fmla="*/ 0 w 936"/>
              <a:gd name="T63" fmla="*/ 525 h 1050"/>
              <a:gd name="T64" fmla="*/ 118 w 936"/>
              <a:gd name="T65" fmla="*/ 525 h 1050"/>
              <a:gd name="T66" fmla="*/ 118 w 936"/>
              <a:gd name="T67" fmla="*/ 468 h 1050"/>
              <a:gd name="T68" fmla="*/ 123 w 936"/>
              <a:gd name="T69" fmla="*/ 407 h 1050"/>
              <a:gd name="T70" fmla="*/ 0 w 936"/>
              <a:gd name="T71" fmla="*/ 407 h 1050"/>
              <a:gd name="T72" fmla="*/ 0 w 936"/>
              <a:gd name="T73" fmla="*/ 293 h 1050"/>
              <a:gd name="T74" fmla="*/ 164 w 936"/>
              <a:gd name="T75" fmla="*/ 293 h 1050"/>
              <a:gd name="T76" fmla="*/ 271 w 936"/>
              <a:gd name="T77" fmla="*/ 178 h 1050"/>
              <a:gd name="T78" fmla="*/ 175 w 936"/>
              <a:gd name="T79" fmla="*/ 82 h 1050"/>
              <a:gd name="T80" fmla="*/ 257 w 936"/>
              <a:gd name="T81" fmla="*/ 0 h 1050"/>
              <a:gd name="T82" fmla="*/ 386 w 936"/>
              <a:gd name="T83" fmla="*/ 126 h 1050"/>
              <a:gd name="T84" fmla="*/ 468 w 936"/>
              <a:gd name="T85" fmla="*/ 118 h 1050"/>
              <a:gd name="T86" fmla="*/ 550 w 936"/>
              <a:gd name="T87" fmla="*/ 126 h 1050"/>
              <a:gd name="T88" fmla="*/ 678 w 936"/>
              <a:gd name="T89" fmla="*/ 0 h 1050"/>
              <a:gd name="T90" fmla="*/ 760 w 936"/>
              <a:gd name="T91" fmla="*/ 82 h 1050"/>
              <a:gd name="T92" fmla="*/ 665 w 936"/>
              <a:gd name="T93" fmla="*/ 178 h 1050"/>
              <a:gd name="T94" fmla="*/ 771 w 936"/>
              <a:gd name="T95" fmla="*/ 293 h 1050"/>
              <a:gd name="T96" fmla="*/ 935 w 936"/>
              <a:gd name="T97" fmla="*/ 29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36" h="1050">
                <a:moveTo>
                  <a:pt x="585" y="525"/>
                </a:moveTo>
                <a:lnTo>
                  <a:pt x="585" y="407"/>
                </a:lnTo>
                <a:lnTo>
                  <a:pt x="350" y="407"/>
                </a:lnTo>
                <a:lnTo>
                  <a:pt x="350" y="525"/>
                </a:lnTo>
                <a:lnTo>
                  <a:pt x="585" y="525"/>
                </a:lnTo>
                <a:close/>
                <a:moveTo>
                  <a:pt x="585" y="756"/>
                </a:moveTo>
                <a:lnTo>
                  <a:pt x="585" y="642"/>
                </a:lnTo>
                <a:lnTo>
                  <a:pt x="350" y="642"/>
                </a:lnTo>
                <a:lnTo>
                  <a:pt x="350" y="756"/>
                </a:lnTo>
                <a:lnTo>
                  <a:pt x="585" y="756"/>
                </a:lnTo>
                <a:close/>
                <a:moveTo>
                  <a:pt x="935" y="293"/>
                </a:moveTo>
                <a:lnTo>
                  <a:pt x="935" y="407"/>
                </a:lnTo>
                <a:lnTo>
                  <a:pt x="812" y="407"/>
                </a:lnTo>
                <a:cubicBezTo>
                  <a:pt x="815" y="427"/>
                  <a:pt x="818" y="448"/>
                  <a:pt x="818" y="468"/>
                </a:cubicBezTo>
                <a:lnTo>
                  <a:pt x="818" y="525"/>
                </a:lnTo>
                <a:lnTo>
                  <a:pt x="935" y="525"/>
                </a:lnTo>
                <a:lnTo>
                  <a:pt x="935" y="642"/>
                </a:lnTo>
                <a:lnTo>
                  <a:pt x="818" y="642"/>
                </a:lnTo>
                <a:lnTo>
                  <a:pt x="818" y="699"/>
                </a:lnTo>
                <a:cubicBezTo>
                  <a:pt x="818" y="718"/>
                  <a:pt x="815" y="737"/>
                  <a:pt x="812" y="756"/>
                </a:cubicBezTo>
                <a:lnTo>
                  <a:pt x="935" y="756"/>
                </a:lnTo>
                <a:lnTo>
                  <a:pt x="935" y="874"/>
                </a:lnTo>
                <a:lnTo>
                  <a:pt x="771" y="874"/>
                </a:lnTo>
                <a:cubicBezTo>
                  <a:pt x="711" y="978"/>
                  <a:pt x="597" y="1049"/>
                  <a:pt x="468" y="1049"/>
                </a:cubicBezTo>
                <a:cubicBezTo>
                  <a:pt x="340" y="1049"/>
                  <a:pt x="225" y="978"/>
                  <a:pt x="164" y="874"/>
                </a:cubicBezTo>
                <a:lnTo>
                  <a:pt x="0" y="874"/>
                </a:lnTo>
                <a:lnTo>
                  <a:pt x="0" y="756"/>
                </a:lnTo>
                <a:lnTo>
                  <a:pt x="123" y="756"/>
                </a:lnTo>
                <a:cubicBezTo>
                  <a:pt x="121" y="737"/>
                  <a:pt x="118" y="718"/>
                  <a:pt x="118" y="699"/>
                </a:cubicBezTo>
                <a:lnTo>
                  <a:pt x="118" y="642"/>
                </a:lnTo>
                <a:lnTo>
                  <a:pt x="0" y="642"/>
                </a:lnTo>
                <a:lnTo>
                  <a:pt x="0" y="525"/>
                </a:lnTo>
                <a:lnTo>
                  <a:pt x="118" y="525"/>
                </a:lnTo>
                <a:lnTo>
                  <a:pt x="118" y="468"/>
                </a:lnTo>
                <a:cubicBezTo>
                  <a:pt x="118" y="448"/>
                  <a:pt x="121" y="427"/>
                  <a:pt x="123" y="407"/>
                </a:cubicBezTo>
                <a:lnTo>
                  <a:pt x="0" y="407"/>
                </a:lnTo>
                <a:lnTo>
                  <a:pt x="0" y="293"/>
                </a:lnTo>
                <a:lnTo>
                  <a:pt x="164" y="293"/>
                </a:lnTo>
                <a:cubicBezTo>
                  <a:pt x="192" y="246"/>
                  <a:pt x="227" y="208"/>
                  <a:pt x="271" y="178"/>
                </a:cubicBezTo>
                <a:lnTo>
                  <a:pt x="175" y="82"/>
                </a:lnTo>
                <a:lnTo>
                  <a:pt x="257" y="0"/>
                </a:lnTo>
                <a:lnTo>
                  <a:pt x="386" y="126"/>
                </a:lnTo>
                <a:cubicBezTo>
                  <a:pt x="413" y="120"/>
                  <a:pt x="441" y="118"/>
                  <a:pt x="468" y="118"/>
                </a:cubicBezTo>
                <a:cubicBezTo>
                  <a:pt x="495" y="118"/>
                  <a:pt x="523" y="120"/>
                  <a:pt x="550" y="126"/>
                </a:cubicBezTo>
                <a:lnTo>
                  <a:pt x="678" y="0"/>
                </a:lnTo>
                <a:lnTo>
                  <a:pt x="760" y="82"/>
                </a:lnTo>
                <a:lnTo>
                  <a:pt x="665" y="178"/>
                </a:lnTo>
                <a:cubicBezTo>
                  <a:pt x="709" y="208"/>
                  <a:pt x="744" y="246"/>
                  <a:pt x="771" y="293"/>
                </a:cubicBezTo>
                <a:lnTo>
                  <a:pt x="935" y="2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98174" y="3261519"/>
            <a:ext cx="336550" cy="336550"/>
          </a:xfrm>
          <a:custGeom>
            <a:avLst/>
            <a:gdLst>
              <a:gd name="T0" fmla="*/ 374 w 936"/>
              <a:gd name="T1" fmla="*/ 282 h 936"/>
              <a:gd name="T2" fmla="*/ 653 w 936"/>
              <a:gd name="T3" fmla="*/ 0 h 936"/>
              <a:gd name="T4" fmla="*/ 935 w 936"/>
              <a:gd name="T5" fmla="*/ 282 h 936"/>
              <a:gd name="T6" fmla="*/ 653 w 936"/>
              <a:gd name="T7" fmla="*/ 560 h 936"/>
              <a:gd name="T8" fmla="*/ 374 w 936"/>
              <a:gd name="T9" fmla="*/ 282 h 936"/>
              <a:gd name="T10" fmla="*/ 514 w 936"/>
              <a:gd name="T11" fmla="*/ 817 h 936"/>
              <a:gd name="T12" fmla="*/ 632 w 936"/>
              <a:gd name="T13" fmla="*/ 699 h 936"/>
              <a:gd name="T14" fmla="*/ 746 w 936"/>
              <a:gd name="T15" fmla="*/ 817 h 936"/>
              <a:gd name="T16" fmla="*/ 632 w 936"/>
              <a:gd name="T17" fmla="*/ 935 h 936"/>
              <a:gd name="T18" fmla="*/ 514 w 936"/>
              <a:gd name="T19" fmla="*/ 817 h 936"/>
              <a:gd name="T20" fmla="*/ 0 w 936"/>
              <a:gd name="T21" fmla="*/ 606 h 936"/>
              <a:gd name="T22" fmla="*/ 189 w 936"/>
              <a:gd name="T23" fmla="*/ 422 h 936"/>
              <a:gd name="T24" fmla="*/ 374 w 936"/>
              <a:gd name="T25" fmla="*/ 606 h 936"/>
              <a:gd name="T26" fmla="*/ 189 w 936"/>
              <a:gd name="T27" fmla="*/ 792 h 936"/>
              <a:gd name="T28" fmla="*/ 0 w 936"/>
              <a:gd name="T29" fmla="*/ 6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374" y="282"/>
                </a:moveTo>
                <a:cubicBezTo>
                  <a:pt x="374" y="126"/>
                  <a:pt x="498" y="0"/>
                  <a:pt x="653" y="0"/>
                </a:cubicBezTo>
                <a:cubicBezTo>
                  <a:pt x="809" y="0"/>
                  <a:pt x="935" y="126"/>
                  <a:pt x="935" y="282"/>
                </a:cubicBezTo>
                <a:cubicBezTo>
                  <a:pt x="935" y="438"/>
                  <a:pt x="809" y="560"/>
                  <a:pt x="653" y="560"/>
                </a:cubicBezTo>
                <a:cubicBezTo>
                  <a:pt x="498" y="560"/>
                  <a:pt x="374" y="438"/>
                  <a:pt x="374" y="282"/>
                </a:cubicBezTo>
                <a:close/>
                <a:moveTo>
                  <a:pt x="514" y="817"/>
                </a:moveTo>
                <a:cubicBezTo>
                  <a:pt x="514" y="751"/>
                  <a:pt x="567" y="699"/>
                  <a:pt x="632" y="699"/>
                </a:cubicBezTo>
                <a:cubicBezTo>
                  <a:pt x="698" y="699"/>
                  <a:pt x="746" y="751"/>
                  <a:pt x="746" y="817"/>
                </a:cubicBezTo>
                <a:cubicBezTo>
                  <a:pt x="746" y="883"/>
                  <a:pt x="698" y="935"/>
                  <a:pt x="632" y="935"/>
                </a:cubicBezTo>
                <a:cubicBezTo>
                  <a:pt x="567" y="935"/>
                  <a:pt x="514" y="883"/>
                  <a:pt x="514" y="817"/>
                </a:cubicBezTo>
                <a:close/>
                <a:moveTo>
                  <a:pt x="0" y="606"/>
                </a:moveTo>
                <a:cubicBezTo>
                  <a:pt x="0" y="503"/>
                  <a:pt x="86" y="422"/>
                  <a:pt x="189" y="422"/>
                </a:cubicBezTo>
                <a:cubicBezTo>
                  <a:pt x="293" y="422"/>
                  <a:pt x="374" y="503"/>
                  <a:pt x="374" y="606"/>
                </a:cubicBezTo>
                <a:cubicBezTo>
                  <a:pt x="374" y="710"/>
                  <a:pt x="293" y="792"/>
                  <a:pt x="189" y="792"/>
                </a:cubicBezTo>
                <a:cubicBezTo>
                  <a:pt x="86" y="792"/>
                  <a:pt x="0" y="710"/>
                  <a:pt x="0" y="60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94971"/>
            <a:ext cx="377825" cy="219075"/>
          </a:xfrm>
          <a:custGeom>
            <a:avLst/>
            <a:gdLst>
              <a:gd name="T0" fmla="*/ 0 w 1051"/>
              <a:gd name="T1" fmla="*/ 82 h 608"/>
              <a:gd name="T2" fmla="*/ 82 w 1051"/>
              <a:gd name="T3" fmla="*/ 0 h 608"/>
              <a:gd name="T4" fmla="*/ 525 w 1051"/>
              <a:gd name="T5" fmla="*/ 443 h 608"/>
              <a:gd name="T6" fmla="*/ 850 w 1051"/>
              <a:gd name="T7" fmla="*/ 118 h 608"/>
              <a:gd name="T8" fmla="*/ 582 w 1051"/>
              <a:gd name="T9" fmla="*/ 118 h 608"/>
              <a:gd name="T10" fmla="*/ 582 w 1051"/>
              <a:gd name="T11" fmla="*/ 0 h 608"/>
              <a:gd name="T12" fmla="*/ 1050 w 1051"/>
              <a:gd name="T13" fmla="*/ 0 h 608"/>
              <a:gd name="T14" fmla="*/ 1050 w 1051"/>
              <a:gd name="T15" fmla="*/ 468 h 608"/>
              <a:gd name="T16" fmla="*/ 932 w 1051"/>
              <a:gd name="T17" fmla="*/ 468 h 608"/>
              <a:gd name="T18" fmla="*/ 932 w 1051"/>
              <a:gd name="T19" fmla="*/ 200 h 608"/>
              <a:gd name="T20" fmla="*/ 525 w 1051"/>
              <a:gd name="T21" fmla="*/ 607 h 608"/>
              <a:gd name="T22" fmla="*/ 0 w 1051"/>
              <a:gd name="T23" fmla="*/ 82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0" y="82"/>
                </a:moveTo>
                <a:lnTo>
                  <a:pt x="82" y="0"/>
                </a:lnTo>
                <a:lnTo>
                  <a:pt x="525" y="443"/>
                </a:lnTo>
                <a:lnTo>
                  <a:pt x="850" y="118"/>
                </a:lnTo>
                <a:lnTo>
                  <a:pt x="582" y="118"/>
                </a:lnTo>
                <a:lnTo>
                  <a:pt x="582" y="0"/>
                </a:lnTo>
                <a:lnTo>
                  <a:pt x="1050" y="0"/>
                </a:lnTo>
                <a:lnTo>
                  <a:pt x="1050" y="468"/>
                </a:lnTo>
                <a:lnTo>
                  <a:pt x="932" y="468"/>
                </a:lnTo>
                <a:lnTo>
                  <a:pt x="932" y="200"/>
                </a:lnTo>
                <a:lnTo>
                  <a:pt x="525" y="607"/>
                </a:lnTo>
                <a:lnTo>
                  <a:pt x="0" y="8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2962" y="4094957"/>
            <a:ext cx="419100" cy="419100"/>
          </a:xfrm>
          <a:custGeom>
            <a:avLst/>
            <a:gdLst>
              <a:gd name="T0" fmla="*/ 457 w 1166"/>
              <a:gd name="T1" fmla="*/ 1151 h 1166"/>
              <a:gd name="T2" fmla="*/ 738 w 1166"/>
              <a:gd name="T3" fmla="*/ 665 h 1166"/>
              <a:gd name="T4" fmla="*/ 951 w 1166"/>
              <a:gd name="T5" fmla="*/ 1034 h 1166"/>
              <a:gd name="T6" fmla="*/ 582 w 1166"/>
              <a:gd name="T7" fmla="*/ 1165 h 1166"/>
              <a:gd name="T8" fmla="*/ 457 w 1166"/>
              <a:gd name="T9" fmla="*/ 1151 h 1166"/>
              <a:gd name="T10" fmla="*/ 25 w 1166"/>
              <a:gd name="T11" fmla="*/ 758 h 1166"/>
              <a:gd name="T12" fmla="*/ 591 w 1166"/>
              <a:gd name="T13" fmla="*/ 758 h 1166"/>
              <a:gd name="T14" fmla="*/ 375 w 1166"/>
              <a:gd name="T15" fmla="*/ 1127 h 1166"/>
              <a:gd name="T16" fmla="*/ 25 w 1166"/>
              <a:gd name="T17" fmla="*/ 758 h 1166"/>
              <a:gd name="T18" fmla="*/ 153 w 1166"/>
              <a:gd name="T19" fmla="*/ 189 h 1166"/>
              <a:gd name="T20" fmla="*/ 448 w 1166"/>
              <a:gd name="T21" fmla="*/ 700 h 1166"/>
              <a:gd name="T22" fmla="*/ 11 w 1166"/>
              <a:gd name="T23" fmla="*/ 700 h 1166"/>
              <a:gd name="T24" fmla="*/ 0 w 1166"/>
              <a:gd name="T25" fmla="*/ 583 h 1166"/>
              <a:gd name="T26" fmla="*/ 153 w 1166"/>
              <a:gd name="T27" fmla="*/ 189 h 1166"/>
              <a:gd name="T28" fmla="*/ 1154 w 1166"/>
              <a:gd name="T29" fmla="*/ 465 h 1166"/>
              <a:gd name="T30" fmla="*/ 1165 w 1166"/>
              <a:gd name="T31" fmla="*/ 583 h 1166"/>
              <a:gd name="T32" fmla="*/ 1012 w 1166"/>
              <a:gd name="T33" fmla="*/ 976 h 1166"/>
              <a:gd name="T34" fmla="*/ 733 w 1166"/>
              <a:gd name="T35" fmla="*/ 495 h 1166"/>
              <a:gd name="T36" fmla="*/ 716 w 1166"/>
              <a:gd name="T37" fmla="*/ 465 h 1166"/>
              <a:gd name="T38" fmla="*/ 1154 w 1166"/>
              <a:gd name="T39" fmla="*/ 465 h 1166"/>
              <a:gd name="T40" fmla="*/ 1140 w 1166"/>
              <a:gd name="T41" fmla="*/ 408 h 1166"/>
              <a:gd name="T42" fmla="*/ 574 w 1166"/>
              <a:gd name="T43" fmla="*/ 408 h 1166"/>
              <a:gd name="T44" fmla="*/ 790 w 1166"/>
              <a:gd name="T45" fmla="*/ 38 h 1166"/>
              <a:gd name="T46" fmla="*/ 1140 w 1166"/>
              <a:gd name="T47" fmla="*/ 408 h 1166"/>
              <a:gd name="T48" fmla="*/ 432 w 1166"/>
              <a:gd name="T49" fmla="*/ 495 h 1166"/>
              <a:gd name="T50" fmla="*/ 426 w 1166"/>
              <a:gd name="T51" fmla="*/ 501 h 1166"/>
              <a:gd name="T52" fmla="*/ 213 w 1166"/>
              <a:gd name="T53" fmla="*/ 131 h 1166"/>
              <a:gd name="T54" fmla="*/ 582 w 1166"/>
              <a:gd name="T55" fmla="*/ 0 h 1166"/>
              <a:gd name="T56" fmla="*/ 708 w 1166"/>
              <a:gd name="T57" fmla="*/ 14 h 1166"/>
              <a:gd name="T58" fmla="*/ 432 w 1166"/>
              <a:gd name="T59" fmla="*/ 49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457" y="1151"/>
                </a:moveTo>
                <a:cubicBezTo>
                  <a:pt x="550" y="989"/>
                  <a:pt x="643" y="826"/>
                  <a:pt x="738" y="665"/>
                </a:cubicBezTo>
                <a:lnTo>
                  <a:pt x="951" y="1034"/>
                </a:lnTo>
                <a:cubicBezTo>
                  <a:pt x="850" y="1116"/>
                  <a:pt x="722" y="1165"/>
                  <a:pt x="582" y="1165"/>
                </a:cubicBezTo>
                <a:cubicBezTo>
                  <a:pt x="539" y="1165"/>
                  <a:pt x="498" y="1159"/>
                  <a:pt x="457" y="1151"/>
                </a:cubicBezTo>
                <a:close/>
                <a:moveTo>
                  <a:pt x="25" y="758"/>
                </a:moveTo>
                <a:lnTo>
                  <a:pt x="591" y="758"/>
                </a:lnTo>
                <a:lnTo>
                  <a:pt x="375" y="1127"/>
                </a:lnTo>
                <a:cubicBezTo>
                  <a:pt x="208" y="1064"/>
                  <a:pt x="79" y="927"/>
                  <a:pt x="25" y="758"/>
                </a:cubicBezTo>
                <a:close/>
                <a:moveTo>
                  <a:pt x="153" y="189"/>
                </a:moveTo>
                <a:cubicBezTo>
                  <a:pt x="251" y="359"/>
                  <a:pt x="349" y="530"/>
                  <a:pt x="448" y="700"/>
                </a:cubicBezTo>
                <a:lnTo>
                  <a:pt x="11" y="700"/>
                </a:lnTo>
                <a:cubicBezTo>
                  <a:pt x="3" y="662"/>
                  <a:pt x="0" y="624"/>
                  <a:pt x="0" y="583"/>
                </a:cubicBezTo>
                <a:cubicBezTo>
                  <a:pt x="0" y="429"/>
                  <a:pt x="57" y="293"/>
                  <a:pt x="153" y="189"/>
                </a:cubicBezTo>
                <a:close/>
                <a:moveTo>
                  <a:pt x="1154" y="465"/>
                </a:moveTo>
                <a:cubicBezTo>
                  <a:pt x="1162" y="503"/>
                  <a:pt x="1165" y="542"/>
                  <a:pt x="1165" y="583"/>
                </a:cubicBezTo>
                <a:cubicBezTo>
                  <a:pt x="1165" y="736"/>
                  <a:pt x="1107" y="872"/>
                  <a:pt x="1012" y="976"/>
                </a:cubicBezTo>
                <a:lnTo>
                  <a:pt x="733" y="495"/>
                </a:lnTo>
                <a:lnTo>
                  <a:pt x="716" y="465"/>
                </a:lnTo>
                <a:lnTo>
                  <a:pt x="1154" y="465"/>
                </a:lnTo>
                <a:close/>
                <a:moveTo>
                  <a:pt x="1140" y="408"/>
                </a:moveTo>
                <a:lnTo>
                  <a:pt x="574" y="408"/>
                </a:lnTo>
                <a:lnTo>
                  <a:pt x="790" y="38"/>
                </a:lnTo>
                <a:cubicBezTo>
                  <a:pt x="957" y="101"/>
                  <a:pt x="1085" y="238"/>
                  <a:pt x="1140" y="408"/>
                </a:cubicBezTo>
                <a:close/>
                <a:moveTo>
                  <a:pt x="432" y="495"/>
                </a:moveTo>
                <a:lnTo>
                  <a:pt x="426" y="501"/>
                </a:lnTo>
                <a:lnTo>
                  <a:pt x="213" y="131"/>
                </a:lnTo>
                <a:cubicBezTo>
                  <a:pt x="314" y="49"/>
                  <a:pt x="443" y="0"/>
                  <a:pt x="582" y="0"/>
                </a:cubicBezTo>
                <a:cubicBezTo>
                  <a:pt x="626" y="0"/>
                  <a:pt x="667" y="6"/>
                  <a:pt x="708" y="14"/>
                </a:cubicBezTo>
                <a:lnTo>
                  <a:pt x="432" y="49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90874" y="4083846"/>
            <a:ext cx="419100" cy="441325"/>
          </a:xfrm>
          <a:custGeom>
            <a:avLst/>
            <a:gdLst>
              <a:gd name="T0" fmla="*/ 1050 w 1166"/>
              <a:gd name="T1" fmla="*/ 468 h 1226"/>
              <a:gd name="T2" fmla="*/ 1050 w 1166"/>
              <a:gd name="T3" fmla="*/ 350 h 1226"/>
              <a:gd name="T4" fmla="*/ 933 w 1166"/>
              <a:gd name="T5" fmla="*/ 350 h 1226"/>
              <a:gd name="T6" fmla="*/ 933 w 1166"/>
              <a:gd name="T7" fmla="*/ 468 h 1226"/>
              <a:gd name="T8" fmla="*/ 1050 w 1166"/>
              <a:gd name="T9" fmla="*/ 468 h 1226"/>
              <a:gd name="T10" fmla="*/ 1050 w 1166"/>
              <a:gd name="T11" fmla="*/ 993 h 1226"/>
              <a:gd name="T12" fmla="*/ 1050 w 1166"/>
              <a:gd name="T13" fmla="*/ 875 h 1226"/>
              <a:gd name="T14" fmla="*/ 933 w 1166"/>
              <a:gd name="T15" fmla="*/ 875 h 1226"/>
              <a:gd name="T16" fmla="*/ 933 w 1166"/>
              <a:gd name="T17" fmla="*/ 993 h 1226"/>
              <a:gd name="T18" fmla="*/ 1050 w 1166"/>
              <a:gd name="T19" fmla="*/ 993 h 1226"/>
              <a:gd name="T20" fmla="*/ 815 w 1166"/>
              <a:gd name="T21" fmla="*/ 468 h 1226"/>
              <a:gd name="T22" fmla="*/ 815 w 1166"/>
              <a:gd name="T23" fmla="*/ 350 h 1226"/>
              <a:gd name="T24" fmla="*/ 700 w 1166"/>
              <a:gd name="T25" fmla="*/ 350 h 1226"/>
              <a:gd name="T26" fmla="*/ 700 w 1166"/>
              <a:gd name="T27" fmla="*/ 468 h 1226"/>
              <a:gd name="T28" fmla="*/ 815 w 1166"/>
              <a:gd name="T29" fmla="*/ 468 h 1226"/>
              <a:gd name="T30" fmla="*/ 815 w 1166"/>
              <a:gd name="T31" fmla="*/ 993 h 1226"/>
              <a:gd name="T32" fmla="*/ 815 w 1166"/>
              <a:gd name="T33" fmla="*/ 875 h 1226"/>
              <a:gd name="T34" fmla="*/ 700 w 1166"/>
              <a:gd name="T35" fmla="*/ 875 h 1226"/>
              <a:gd name="T36" fmla="*/ 700 w 1166"/>
              <a:gd name="T37" fmla="*/ 993 h 1226"/>
              <a:gd name="T38" fmla="*/ 815 w 1166"/>
              <a:gd name="T39" fmla="*/ 993 h 1226"/>
              <a:gd name="T40" fmla="*/ 583 w 1166"/>
              <a:gd name="T41" fmla="*/ 468 h 1226"/>
              <a:gd name="T42" fmla="*/ 583 w 1166"/>
              <a:gd name="T43" fmla="*/ 350 h 1226"/>
              <a:gd name="T44" fmla="*/ 465 w 1166"/>
              <a:gd name="T45" fmla="*/ 350 h 1226"/>
              <a:gd name="T46" fmla="*/ 465 w 1166"/>
              <a:gd name="T47" fmla="*/ 468 h 1226"/>
              <a:gd name="T48" fmla="*/ 583 w 1166"/>
              <a:gd name="T49" fmla="*/ 468 h 1226"/>
              <a:gd name="T50" fmla="*/ 583 w 1166"/>
              <a:gd name="T51" fmla="*/ 993 h 1226"/>
              <a:gd name="T52" fmla="*/ 583 w 1166"/>
              <a:gd name="T53" fmla="*/ 875 h 1226"/>
              <a:gd name="T54" fmla="*/ 465 w 1166"/>
              <a:gd name="T55" fmla="*/ 875 h 1226"/>
              <a:gd name="T56" fmla="*/ 465 w 1166"/>
              <a:gd name="T57" fmla="*/ 993 h 1226"/>
              <a:gd name="T58" fmla="*/ 583 w 1166"/>
              <a:gd name="T59" fmla="*/ 993 h 1226"/>
              <a:gd name="T60" fmla="*/ 1165 w 1166"/>
              <a:gd name="T61" fmla="*/ 235 h 1226"/>
              <a:gd name="T62" fmla="*/ 1165 w 1166"/>
              <a:gd name="T63" fmla="*/ 1110 h 1226"/>
              <a:gd name="T64" fmla="*/ 700 w 1166"/>
              <a:gd name="T65" fmla="*/ 1110 h 1226"/>
              <a:gd name="T66" fmla="*/ 583 w 1166"/>
              <a:gd name="T67" fmla="*/ 1225 h 1226"/>
              <a:gd name="T68" fmla="*/ 115 w 1166"/>
              <a:gd name="T69" fmla="*/ 1225 h 1226"/>
              <a:gd name="T70" fmla="*/ 0 w 1166"/>
              <a:gd name="T71" fmla="*/ 1110 h 1226"/>
              <a:gd name="T72" fmla="*/ 0 w 1166"/>
              <a:gd name="T73" fmla="*/ 235 h 1226"/>
              <a:gd name="T74" fmla="*/ 115 w 1166"/>
              <a:gd name="T75" fmla="*/ 118 h 1226"/>
              <a:gd name="T76" fmla="*/ 175 w 1166"/>
              <a:gd name="T77" fmla="*/ 118 h 1226"/>
              <a:gd name="T78" fmla="*/ 175 w 1166"/>
              <a:gd name="T79" fmla="*/ 60 h 1226"/>
              <a:gd name="T80" fmla="*/ 233 w 1166"/>
              <a:gd name="T81" fmla="*/ 0 h 1226"/>
              <a:gd name="T82" fmla="*/ 465 w 1166"/>
              <a:gd name="T83" fmla="*/ 0 h 1226"/>
              <a:gd name="T84" fmla="*/ 525 w 1166"/>
              <a:gd name="T85" fmla="*/ 60 h 1226"/>
              <a:gd name="T86" fmla="*/ 525 w 1166"/>
              <a:gd name="T87" fmla="*/ 118 h 1226"/>
              <a:gd name="T88" fmla="*/ 583 w 1166"/>
              <a:gd name="T89" fmla="*/ 118 h 1226"/>
              <a:gd name="T90" fmla="*/ 700 w 1166"/>
              <a:gd name="T91" fmla="*/ 235 h 1226"/>
              <a:gd name="T92" fmla="*/ 1165 w 1166"/>
              <a:gd name="T93" fmla="*/ 23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6" h="1226">
                <a:moveTo>
                  <a:pt x="1050" y="468"/>
                </a:moveTo>
                <a:lnTo>
                  <a:pt x="1050" y="350"/>
                </a:lnTo>
                <a:lnTo>
                  <a:pt x="933" y="350"/>
                </a:lnTo>
                <a:lnTo>
                  <a:pt x="933" y="468"/>
                </a:lnTo>
                <a:lnTo>
                  <a:pt x="1050" y="468"/>
                </a:lnTo>
                <a:close/>
                <a:moveTo>
                  <a:pt x="1050" y="993"/>
                </a:moveTo>
                <a:lnTo>
                  <a:pt x="1050" y="875"/>
                </a:lnTo>
                <a:lnTo>
                  <a:pt x="933" y="875"/>
                </a:lnTo>
                <a:lnTo>
                  <a:pt x="933" y="993"/>
                </a:lnTo>
                <a:lnTo>
                  <a:pt x="1050" y="9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993"/>
                </a:moveTo>
                <a:lnTo>
                  <a:pt x="815" y="875"/>
                </a:lnTo>
                <a:lnTo>
                  <a:pt x="700" y="875"/>
                </a:lnTo>
                <a:lnTo>
                  <a:pt x="700" y="993"/>
                </a:lnTo>
                <a:lnTo>
                  <a:pt x="815" y="993"/>
                </a:lnTo>
                <a:close/>
                <a:moveTo>
                  <a:pt x="583" y="468"/>
                </a:moveTo>
                <a:lnTo>
                  <a:pt x="583" y="350"/>
                </a:lnTo>
                <a:lnTo>
                  <a:pt x="465" y="350"/>
                </a:lnTo>
                <a:lnTo>
                  <a:pt x="465" y="468"/>
                </a:lnTo>
                <a:lnTo>
                  <a:pt x="583" y="468"/>
                </a:lnTo>
                <a:close/>
                <a:moveTo>
                  <a:pt x="583" y="993"/>
                </a:moveTo>
                <a:lnTo>
                  <a:pt x="583" y="875"/>
                </a:lnTo>
                <a:lnTo>
                  <a:pt x="465" y="875"/>
                </a:lnTo>
                <a:lnTo>
                  <a:pt x="465" y="993"/>
                </a:lnTo>
                <a:lnTo>
                  <a:pt x="583" y="993"/>
                </a:lnTo>
                <a:close/>
                <a:moveTo>
                  <a:pt x="1165" y="235"/>
                </a:moveTo>
                <a:lnTo>
                  <a:pt x="1165" y="1110"/>
                </a:lnTo>
                <a:lnTo>
                  <a:pt x="700" y="1110"/>
                </a:lnTo>
                <a:cubicBezTo>
                  <a:pt x="700" y="1173"/>
                  <a:pt x="646" y="1225"/>
                  <a:pt x="583" y="1225"/>
                </a:cubicBezTo>
                <a:lnTo>
                  <a:pt x="115" y="1225"/>
                </a:lnTo>
                <a:cubicBezTo>
                  <a:pt x="52" y="1225"/>
                  <a:pt x="0" y="1173"/>
                  <a:pt x="0" y="1110"/>
                </a:cubicBezTo>
                <a:lnTo>
                  <a:pt x="0" y="235"/>
                </a:lnTo>
                <a:cubicBezTo>
                  <a:pt x="0" y="172"/>
                  <a:pt x="52" y="118"/>
                  <a:pt x="115" y="118"/>
                </a:cubicBezTo>
                <a:lnTo>
                  <a:pt x="175" y="118"/>
                </a:lnTo>
                <a:lnTo>
                  <a:pt x="175" y="60"/>
                </a:lnTo>
                <a:cubicBezTo>
                  <a:pt x="175" y="27"/>
                  <a:pt x="200" y="0"/>
                  <a:pt x="233" y="0"/>
                </a:cubicBezTo>
                <a:lnTo>
                  <a:pt x="465" y="0"/>
                </a:lnTo>
                <a:cubicBezTo>
                  <a:pt x="498" y="0"/>
                  <a:pt x="525" y="27"/>
                  <a:pt x="525" y="60"/>
                </a:cubicBezTo>
                <a:lnTo>
                  <a:pt x="525" y="118"/>
                </a:lnTo>
                <a:lnTo>
                  <a:pt x="583" y="118"/>
                </a:lnTo>
                <a:cubicBezTo>
                  <a:pt x="646" y="118"/>
                  <a:pt x="700" y="172"/>
                  <a:pt x="700" y="235"/>
                </a:cubicBezTo>
                <a:lnTo>
                  <a:pt x="1165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32289" y="4052094"/>
            <a:ext cx="293687" cy="503238"/>
          </a:xfrm>
          <a:custGeom>
            <a:avLst/>
            <a:gdLst>
              <a:gd name="T0" fmla="*/ 407 w 815"/>
              <a:gd name="T1" fmla="*/ 350 h 1400"/>
              <a:gd name="T2" fmla="*/ 522 w 815"/>
              <a:gd name="T3" fmla="*/ 232 h 1400"/>
              <a:gd name="T4" fmla="*/ 407 w 815"/>
              <a:gd name="T5" fmla="*/ 117 h 1400"/>
              <a:gd name="T6" fmla="*/ 289 w 815"/>
              <a:gd name="T7" fmla="*/ 232 h 1400"/>
              <a:gd name="T8" fmla="*/ 407 w 815"/>
              <a:gd name="T9" fmla="*/ 350 h 1400"/>
              <a:gd name="T10" fmla="*/ 700 w 815"/>
              <a:gd name="T11" fmla="*/ 0 h 1400"/>
              <a:gd name="T12" fmla="*/ 814 w 815"/>
              <a:gd name="T13" fmla="*/ 117 h 1400"/>
              <a:gd name="T14" fmla="*/ 814 w 815"/>
              <a:gd name="T15" fmla="*/ 932 h 1400"/>
              <a:gd name="T16" fmla="*/ 700 w 815"/>
              <a:gd name="T17" fmla="*/ 1050 h 1400"/>
              <a:gd name="T18" fmla="*/ 289 w 815"/>
              <a:gd name="T19" fmla="*/ 1050 h 1400"/>
              <a:gd name="T20" fmla="*/ 464 w 815"/>
              <a:gd name="T21" fmla="*/ 1224 h 1400"/>
              <a:gd name="T22" fmla="*/ 289 w 815"/>
              <a:gd name="T23" fmla="*/ 1399 h 1400"/>
              <a:gd name="T24" fmla="*/ 289 w 815"/>
              <a:gd name="T25" fmla="*/ 1282 h 1400"/>
              <a:gd name="T26" fmla="*/ 0 w 815"/>
              <a:gd name="T27" fmla="*/ 1282 h 1400"/>
              <a:gd name="T28" fmla="*/ 0 w 815"/>
              <a:gd name="T29" fmla="*/ 1167 h 1400"/>
              <a:gd name="T30" fmla="*/ 289 w 815"/>
              <a:gd name="T31" fmla="*/ 1167 h 1400"/>
              <a:gd name="T32" fmla="*/ 289 w 815"/>
              <a:gd name="T33" fmla="*/ 1050 h 1400"/>
              <a:gd name="T34" fmla="*/ 114 w 815"/>
              <a:gd name="T35" fmla="*/ 1050 h 1400"/>
              <a:gd name="T36" fmla="*/ 0 w 815"/>
              <a:gd name="T37" fmla="*/ 932 h 1400"/>
              <a:gd name="T38" fmla="*/ 0 w 815"/>
              <a:gd name="T39" fmla="*/ 117 h 1400"/>
              <a:gd name="T40" fmla="*/ 114 w 815"/>
              <a:gd name="T41" fmla="*/ 0 h 1400"/>
              <a:gd name="T42" fmla="*/ 700 w 815"/>
              <a:gd name="T43" fmla="*/ 0 h 1400"/>
              <a:gd name="T44" fmla="*/ 525 w 815"/>
              <a:gd name="T45" fmla="*/ 1167 h 1400"/>
              <a:gd name="T46" fmla="*/ 814 w 815"/>
              <a:gd name="T47" fmla="*/ 1167 h 1400"/>
              <a:gd name="T48" fmla="*/ 814 w 815"/>
              <a:gd name="T49" fmla="*/ 1282 h 1400"/>
              <a:gd name="T50" fmla="*/ 525 w 815"/>
              <a:gd name="T51" fmla="*/ 1282 h 1400"/>
              <a:gd name="T52" fmla="*/ 525 w 815"/>
              <a:gd name="T53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5" h="1400">
                <a:moveTo>
                  <a:pt x="407" y="350"/>
                </a:moveTo>
                <a:cubicBezTo>
                  <a:pt x="470" y="350"/>
                  <a:pt x="522" y="295"/>
                  <a:pt x="522" y="232"/>
                </a:cubicBezTo>
                <a:cubicBezTo>
                  <a:pt x="522" y="169"/>
                  <a:pt x="470" y="117"/>
                  <a:pt x="407" y="117"/>
                </a:cubicBezTo>
                <a:cubicBezTo>
                  <a:pt x="344" y="117"/>
                  <a:pt x="289" y="169"/>
                  <a:pt x="289" y="232"/>
                </a:cubicBezTo>
                <a:cubicBezTo>
                  <a:pt x="289" y="295"/>
                  <a:pt x="341" y="350"/>
                  <a:pt x="407" y="350"/>
                </a:cubicBezTo>
                <a:close/>
                <a:moveTo>
                  <a:pt x="700" y="0"/>
                </a:moveTo>
                <a:cubicBezTo>
                  <a:pt x="762" y="0"/>
                  <a:pt x="814" y="54"/>
                  <a:pt x="814" y="117"/>
                </a:cubicBezTo>
                <a:lnTo>
                  <a:pt x="814" y="932"/>
                </a:lnTo>
                <a:cubicBezTo>
                  <a:pt x="814" y="995"/>
                  <a:pt x="762" y="1050"/>
                  <a:pt x="700" y="1050"/>
                </a:cubicBezTo>
                <a:lnTo>
                  <a:pt x="289" y="1050"/>
                </a:lnTo>
                <a:lnTo>
                  <a:pt x="464" y="1224"/>
                </a:lnTo>
                <a:lnTo>
                  <a:pt x="289" y="1399"/>
                </a:lnTo>
                <a:lnTo>
                  <a:pt x="289" y="1282"/>
                </a:lnTo>
                <a:lnTo>
                  <a:pt x="0" y="1282"/>
                </a:lnTo>
                <a:lnTo>
                  <a:pt x="0" y="1167"/>
                </a:lnTo>
                <a:lnTo>
                  <a:pt x="289" y="1167"/>
                </a:lnTo>
                <a:lnTo>
                  <a:pt x="289" y="1050"/>
                </a:ln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700" y="0"/>
                </a:lnTo>
                <a:close/>
                <a:moveTo>
                  <a:pt x="525" y="1167"/>
                </a:moveTo>
                <a:lnTo>
                  <a:pt x="814" y="1167"/>
                </a:lnTo>
                <a:lnTo>
                  <a:pt x="814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10199" y="4052094"/>
            <a:ext cx="293688" cy="503238"/>
          </a:xfrm>
          <a:custGeom>
            <a:avLst/>
            <a:gdLst>
              <a:gd name="T0" fmla="*/ 115 w 816"/>
              <a:gd name="T1" fmla="*/ 117 h 1400"/>
              <a:gd name="T2" fmla="*/ 115 w 816"/>
              <a:gd name="T3" fmla="*/ 730 h 1400"/>
              <a:gd name="T4" fmla="*/ 407 w 816"/>
              <a:gd name="T5" fmla="*/ 582 h 1400"/>
              <a:gd name="T6" fmla="*/ 700 w 816"/>
              <a:gd name="T7" fmla="*/ 730 h 1400"/>
              <a:gd name="T8" fmla="*/ 700 w 816"/>
              <a:gd name="T9" fmla="*/ 117 h 1400"/>
              <a:gd name="T10" fmla="*/ 115 w 816"/>
              <a:gd name="T11" fmla="*/ 117 h 1400"/>
              <a:gd name="T12" fmla="*/ 700 w 816"/>
              <a:gd name="T13" fmla="*/ 0 h 1400"/>
              <a:gd name="T14" fmla="*/ 815 w 816"/>
              <a:gd name="T15" fmla="*/ 117 h 1400"/>
              <a:gd name="T16" fmla="*/ 815 w 816"/>
              <a:gd name="T17" fmla="*/ 932 h 1400"/>
              <a:gd name="T18" fmla="*/ 700 w 816"/>
              <a:gd name="T19" fmla="*/ 1050 h 1400"/>
              <a:gd name="T20" fmla="*/ 290 w 816"/>
              <a:gd name="T21" fmla="*/ 1050 h 1400"/>
              <a:gd name="T22" fmla="*/ 465 w 816"/>
              <a:gd name="T23" fmla="*/ 1224 h 1400"/>
              <a:gd name="T24" fmla="*/ 290 w 816"/>
              <a:gd name="T25" fmla="*/ 1399 h 1400"/>
              <a:gd name="T26" fmla="*/ 290 w 816"/>
              <a:gd name="T27" fmla="*/ 1282 h 1400"/>
              <a:gd name="T28" fmla="*/ 0 w 816"/>
              <a:gd name="T29" fmla="*/ 1282 h 1400"/>
              <a:gd name="T30" fmla="*/ 0 w 816"/>
              <a:gd name="T31" fmla="*/ 1167 h 1400"/>
              <a:gd name="T32" fmla="*/ 290 w 816"/>
              <a:gd name="T33" fmla="*/ 1167 h 1400"/>
              <a:gd name="T34" fmla="*/ 290 w 816"/>
              <a:gd name="T35" fmla="*/ 1050 h 1400"/>
              <a:gd name="T36" fmla="*/ 115 w 816"/>
              <a:gd name="T37" fmla="*/ 1050 h 1400"/>
              <a:gd name="T38" fmla="*/ 0 w 816"/>
              <a:gd name="T39" fmla="*/ 932 h 1400"/>
              <a:gd name="T40" fmla="*/ 0 w 816"/>
              <a:gd name="T41" fmla="*/ 117 h 1400"/>
              <a:gd name="T42" fmla="*/ 115 w 816"/>
              <a:gd name="T43" fmla="*/ 0 h 1400"/>
              <a:gd name="T44" fmla="*/ 700 w 816"/>
              <a:gd name="T45" fmla="*/ 0 h 1400"/>
              <a:gd name="T46" fmla="*/ 407 w 816"/>
              <a:gd name="T47" fmla="*/ 467 h 1400"/>
              <a:gd name="T48" fmla="*/ 292 w 816"/>
              <a:gd name="T49" fmla="*/ 350 h 1400"/>
              <a:gd name="T50" fmla="*/ 407 w 816"/>
              <a:gd name="T51" fmla="*/ 232 h 1400"/>
              <a:gd name="T52" fmla="*/ 525 w 816"/>
              <a:gd name="T53" fmla="*/ 350 h 1400"/>
              <a:gd name="T54" fmla="*/ 407 w 816"/>
              <a:gd name="T55" fmla="*/ 467 h 1400"/>
              <a:gd name="T56" fmla="*/ 525 w 816"/>
              <a:gd name="T57" fmla="*/ 1167 h 1400"/>
              <a:gd name="T58" fmla="*/ 815 w 816"/>
              <a:gd name="T59" fmla="*/ 1167 h 1400"/>
              <a:gd name="T60" fmla="*/ 815 w 816"/>
              <a:gd name="T61" fmla="*/ 1282 h 1400"/>
              <a:gd name="T62" fmla="*/ 525 w 816"/>
              <a:gd name="T63" fmla="*/ 1282 h 1400"/>
              <a:gd name="T64" fmla="*/ 525 w 816"/>
              <a:gd name="T65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400">
                <a:moveTo>
                  <a:pt x="115" y="117"/>
                </a:moveTo>
                <a:lnTo>
                  <a:pt x="115" y="730"/>
                </a:lnTo>
                <a:cubicBezTo>
                  <a:pt x="115" y="631"/>
                  <a:pt x="308" y="582"/>
                  <a:pt x="407" y="582"/>
                </a:cubicBezTo>
                <a:cubicBezTo>
                  <a:pt x="505" y="582"/>
                  <a:pt x="700" y="631"/>
                  <a:pt x="700" y="730"/>
                </a:cubicBezTo>
                <a:lnTo>
                  <a:pt x="700" y="117"/>
                </a:lnTo>
                <a:lnTo>
                  <a:pt x="115" y="117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932"/>
                </a:lnTo>
                <a:cubicBezTo>
                  <a:pt x="815" y="995"/>
                  <a:pt x="763" y="1050"/>
                  <a:pt x="700" y="1050"/>
                </a:cubicBezTo>
                <a:lnTo>
                  <a:pt x="290" y="1050"/>
                </a:lnTo>
                <a:lnTo>
                  <a:pt x="465" y="1224"/>
                </a:lnTo>
                <a:lnTo>
                  <a:pt x="290" y="1399"/>
                </a:lnTo>
                <a:lnTo>
                  <a:pt x="290" y="1282"/>
                </a:lnTo>
                <a:lnTo>
                  <a:pt x="0" y="1282"/>
                </a:lnTo>
                <a:lnTo>
                  <a:pt x="0" y="1167"/>
                </a:lnTo>
                <a:lnTo>
                  <a:pt x="290" y="1167"/>
                </a:lnTo>
                <a:lnTo>
                  <a:pt x="290" y="1050"/>
                </a:lnTo>
                <a:lnTo>
                  <a:pt x="115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407" y="467"/>
                </a:moveTo>
                <a:cubicBezTo>
                  <a:pt x="344" y="467"/>
                  <a:pt x="292" y="413"/>
                  <a:pt x="292" y="350"/>
                </a:cubicBezTo>
                <a:cubicBezTo>
                  <a:pt x="292" y="288"/>
                  <a:pt x="344" y="232"/>
                  <a:pt x="407" y="232"/>
                </a:cubicBezTo>
                <a:cubicBezTo>
                  <a:pt x="470" y="232"/>
                  <a:pt x="525" y="288"/>
                  <a:pt x="525" y="350"/>
                </a:cubicBezTo>
                <a:cubicBezTo>
                  <a:pt x="525" y="413"/>
                  <a:pt x="470" y="467"/>
                  <a:pt x="407" y="467"/>
                </a:cubicBezTo>
                <a:close/>
                <a:moveTo>
                  <a:pt x="525" y="1167"/>
                </a:moveTo>
                <a:lnTo>
                  <a:pt x="815" y="1167"/>
                </a:lnTo>
                <a:lnTo>
                  <a:pt x="815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24612" y="4115596"/>
            <a:ext cx="419100" cy="377825"/>
          </a:xfrm>
          <a:custGeom>
            <a:avLst/>
            <a:gdLst>
              <a:gd name="T0" fmla="*/ 583 w 1166"/>
              <a:gd name="T1" fmla="*/ 817 h 1050"/>
              <a:gd name="T2" fmla="*/ 509 w 1166"/>
              <a:gd name="T3" fmla="*/ 656 h 1050"/>
              <a:gd name="T4" fmla="*/ 350 w 1166"/>
              <a:gd name="T5" fmla="*/ 582 h 1050"/>
              <a:gd name="T6" fmla="*/ 509 w 1166"/>
              <a:gd name="T7" fmla="*/ 511 h 1050"/>
              <a:gd name="T8" fmla="*/ 583 w 1166"/>
              <a:gd name="T9" fmla="*/ 350 h 1050"/>
              <a:gd name="T10" fmla="*/ 656 w 1166"/>
              <a:gd name="T11" fmla="*/ 511 h 1050"/>
              <a:gd name="T12" fmla="*/ 815 w 1166"/>
              <a:gd name="T13" fmla="*/ 582 h 1050"/>
              <a:gd name="T14" fmla="*/ 656 w 1166"/>
              <a:gd name="T15" fmla="*/ 656 h 1050"/>
              <a:gd name="T16" fmla="*/ 583 w 1166"/>
              <a:gd name="T17" fmla="*/ 817 h 1050"/>
              <a:gd name="T18" fmla="*/ 583 w 1166"/>
              <a:gd name="T19" fmla="*/ 875 h 1050"/>
              <a:gd name="T20" fmla="*/ 875 w 1166"/>
              <a:gd name="T21" fmla="*/ 582 h 1050"/>
              <a:gd name="T22" fmla="*/ 583 w 1166"/>
              <a:gd name="T23" fmla="*/ 292 h 1050"/>
              <a:gd name="T24" fmla="*/ 290 w 1166"/>
              <a:gd name="T25" fmla="*/ 582 h 1050"/>
              <a:gd name="T26" fmla="*/ 583 w 1166"/>
              <a:gd name="T27" fmla="*/ 875 h 1050"/>
              <a:gd name="T28" fmla="*/ 408 w 1166"/>
              <a:gd name="T29" fmla="*/ 0 h 1050"/>
              <a:gd name="T30" fmla="*/ 758 w 1166"/>
              <a:gd name="T31" fmla="*/ 0 h 1050"/>
              <a:gd name="T32" fmla="*/ 864 w 1166"/>
              <a:gd name="T33" fmla="*/ 117 h 1050"/>
              <a:gd name="T34" fmla="*/ 1050 w 1166"/>
              <a:gd name="T35" fmla="*/ 117 h 1050"/>
              <a:gd name="T36" fmla="*/ 1165 w 1166"/>
              <a:gd name="T37" fmla="*/ 232 h 1050"/>
              <a:gd name="T38" fmla="*/ 1165 w 1166"/>
              <a:gd name="T39" fmla="*/ 932 h 1050"/>
              <a:gd name="T40" fmla="*/ 1050 w 1166"/>
              <a:gd name="T41" fmla="*/ 1049 h 1050"/>
              <a:gd name="T42" fmla="*/ 115 w 1166"/>
              <a:gd name="T43" fmla="*/ 1049 h 1050"/>
              <a:gd name="T44" fmla="*/ 0 w 1166"/>
              <a:gd name="T45" fmla="*/ 932 h 1050"/>
              <a:gd name="T46" fmla="*/ 0 w 1166"/>
              <a:gd name="T47" fmla="*/ 232 h 1050"/>
              <a:gd name="T48" fmla="*/ 115 w 1166"/>
              <a:gd name="T49" fmla="*/ 117 h 1050"/>
              <a:gd name="T50" fmla="*/ 301 w 1166"/>
              <a:gd name="T51" fmla="*/ 117 h 1050"/>
              <a:gd name="T52" fmla="*/ 408 w 1166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50">
                <a:moveTo>
                  <a:pt x="583" y="817"/>
                </a:moveTo>
                <a:lnTo>
                  <a:pt x="509" y="656"/>
                </a:lnTo>
                <a:lnTo>
                  <a:pt x="350" y="582"/>
                </a:lnTo>
                <a:lnTo>
                  <a:pt x="509" y="511"/>
                </a:lnTo>
                <a:lnTo>
                  <a:pt x="583" y="350"/>
                </a:lnTo>
                <a:lnTo>
                  <a:pt x="656" y="511"/>
                </a:lnTo>
                <a:lnTo>
                  <a:pt x="815" y="582"/>
                </a:lnTo>
                <a:lnTo>
                  <a:pt x="656" y="656"/>
                </a:lnTo>
                <a:lnTo>
                  <a:pt x="583" y="817"/>
                </a:lnTo>
                <a:close/>
                <a:moveTo>
                  <a:pt x="583" y="875"/>
                </a:moveTo>
                <a:cubicBezTo>
                  <a:pt x="744" y="875"/>
                  <a:pt x="875" y="743"/>
                  <a:pt x="875" y="582"/>
                </a:cubicBezTo>
                <a:cubicBezTo>
                  <a:pt x="875" y="421"/>
                  <a:pt x="745" y="292"/>
                  <a:pt x="583" y="292"/>
                </a:cubicBezTo>
                <a:cubicBezTo>
                  <a:pt x="422" y="292"/>
                  <a:pt x="290" y="421"/>
                  <a:pt x="290" y="582"/>
                </a:cubicBezTo>
                <a:cubicBezTo>
                  <a:pt x="290" y="743"/>
                  <a:pt x="421" y="875"/>
                  <a:pt x="583" y="875"/>
                </a:cubicBezTo>
                <a:close/>
                <a:moveTo>
                  <a:pt x="408" y="0"/>
                </a:moveTo>
                <a:lnTo>
                  <a:pt x="758" y="0"/>
                </a:lnTo>
                <a:lnTo>
                  <a:pt x="864" y="117"/>
                </a:lnTo>
                <a:lnTo>
                  <a:pt x="1050" y="117"/>
                </a:lnTo>
                <a:cubicBezTo>
                  <a:pt x="1113" y="117"/>
                  <a:pt x="1165" y="169"/>
                  <a:pt x="1165" y="232"/>
                </a:cubicBezTo>
                <a:lnTo>
                  <a:pt x="1165" y="932"/>
                </a:lnTo>
                <a:cubicBezTo>
                  <a:pt x="1165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0299" y="4115596"/>
            <a:ext cx="463550" cy="377825"/>
          </a:xfrm>
          <a:custGeom>
            <a:avLst/>
            <a:gdLst>
              <a:gd name="T0" fmla="*/ 1168 w 1287"/>
              <a:gd name="T1" fmla="*/ 932 h 1050"/>
              <a:gd name="T2" fmla="*/ 1168 w 1287"/>
              <a:gd name="T3" fmla="*/ 757 h 1050"/>
              <a:gd name="T4" fmla="*/ 118 w 1287"/>
              <a:gd name="T5" fmla="*/ 757 h 1050"/>
              <a:gd name="T6" fmla="*/ 118 w 1287"/>
              <a:gd name="T7" fmla="*/ 932 h 1050"/>
              <a:gd name="T8" fmla="*/ 1168 w 1287"/>
              <a:gd name="T9" fmla="*/ 932 h 1050"/>
              <a:gd name="T10" fmla="*/ 1168 w 1287"/>
              <a:gd name="T11" fmla="*/ 0 h 1050"/>
              <a:gd name="T12" fmla="*/ 1286 w 1287"/>
              <a:gd name="T13" fmla="*/ 117 h 1050"/>
              <a:gd name="T14" fmla="*/ 1286 w 1287"/>
              <a:gd name="T15" fmla="*/ 932 h 1050"/>
              <a:gd name="T16" fmla="*/ 1168 w 1287"/>
              <a:gd name="T17" fmla="*/ 1049 h 1050"/>
              <a:gd name="T18" fmla="*/ 118 w 1287"/>
              <a:gd name="T19" fmla="*/ 1049 h 1050"/>
              <a:gd name="T20" fmla="*/ 0 w 1287"/>
              <a:gd name="T21" fmla="*/ 932 h 1050"/>
              <a:gd name="T22" fmla="*/ 0 w 1287"/>
              <a:gd name="T23" fmla="*/ 117 h 1050"/>
              <a:gd name="T24" fmla="*/ 118 w 1287"/>
              <a:gd name="T25" fmla="*/ 0 h 1050"/>
              <a:gd name="T26" fmla="*/ 1168 w 128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7" h="1050">
                <a:moveTo>
                  <a:pt x="1168" y="932"/>
                </a:moveTo>
                <a:lnTo>
                  <a:pt x="1168" y="757"/>
                </a:lnTo>
                <a:lnTo>
                  <a:pt x="118" y="757"/>
                </a:lnTo>
                <a:lnTo>
                  <a:pt x="118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2"/>
                </a:lnTo>
                <a:cubicBezTo>
                  <a:pt x="1286" y="995"/>
                  <a:pt x="1231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1712" y="4136232"/>
            <a:ext cx="336550" cy="336550"/>
          </a:xfrm>
          <a:custGeom>
            <a:avLst/>
            <a:gdLst>
              <a:gd name="T0" fmla="*/ 350 w 936"/>
              <a:gd name="T1" fmla="*/ 0 h 936"/>
              <a:gd name="T2" fmla="*/ 216 w 936"/>
              <a:gd name="T3" fmla="*/ 134 h 936"/>
              <a:gd name="T4" fmla="*/ 525 w 936"/>
              <a:gd name="T5" fmla="*/ 443 h 936"/>
              <a:gd name="T6" fmla="*/ 525 w 936"/>
              <a:gd name="T7" fmla="*/ 935 h 936"/>
              <a:gd name="T8" fmla="*/ 410 w 936"/>
              <a:gd name="T9" fmla="*/ 935 h 936"/>
              <a:gd name="T10" fmla="*/ 410 w 936"/>
              <a:gd name="T11" fmla="*/ 492 h 936"/>
              <a:gd name="T12" fmla="*/ 134 w 936"/>
              <a:gd name="T13" fmla="*/ 216 h 936"/>
              <a:gd name="T14" fmla="*/ 0 w 936"/>
              <a:gd name="T15" fmla="*/ 350 h 936"/>
              <a:gd name="T16" fmla="*/ 0 w 936"/>
              <a:gd name="T17" fmla="*/ 0 h 936"/>
              <a:gd name="T18" fmla="*/ 350 w 936"/>
              <a:gd name="T19" fmla="*/ 0 h 936"/>
              <a:gd name="T20" fmla="*/ 585 w 936"/>
              <a:gd name="T21" fmla="*/ 0 h 936"/>
              <a:gd name="T22" fmla="*/ 935 w 936"/>
              <a:gd name="T23" fmla="*/ 0 h 936"/>
              <a:gd name="T24" fmla="*/ 935 w 936"/>
              <a:gd name="T25" fmla="*/ 350 h 936"/>
              <a:gd name="T26" fmla="*/ 801 w 936"/>
              <a:gd name="T27" fmla="*/ 216 h 936"/>
              <a:gd name="T28" fmla="*/ 631 w 936"/>
              <a:gd name="T29" fmla="*/ 386 h 936"/>
              <a:gd name="T30" fmla="*/ 549 w 936"/>
              <a:gd name="T31" fmla="*/ 303 h 936"/>
              <a:gd name="T32" fmla="*/ 719 w 936"/>
              <a:gd name="T33" fmla="*/ 134 h 936"/>
              <a:gd name="T34" fmla="*/ 585 w 936"/>
              <a:gd name="T3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936">
                <a:moveTo>
                  <a:pt x="350" y="0"/>
                </a:moveTo>
                <a:lnTo>
                  <a:pt x="216" y="134"/>
                </a:lnTo>
                <a:lnTo>
                  <a:pt x="525" y="443"/>
                </a:lnTo>
                <a:lnTo>
                  <a:pt x="525" y="935"/>
                </a:lnTo>
                <a:lnTo>
                  <a:pt x="410" y="935"/>
                </a:lnTo>
                <a:lnTo>
                  <a:pt x="410" y="492"/>
                </a:lnTo>
                <a:lnTo>
                  <a:pt x="134" y="216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935" y="0"/>
                </a:lnTo>
                <a:lnTo>
                  <a:pt x="935" y="350"/>
                </a:lnTo>
                <a:lnTo>
                  <a:pt x="801" y="216"/>
                </a:lnTo>
                <a:lnTo>
                  <a:pt x="631" y="386"/>
                </a:lnTo>
                <a:lnTo>
                  <a:pt x="549" y="303"/>
                </a:lnTo>
                <a:lnTo>
                  <a:pt x="719" y="134"/>
                </a:lnTo>
                <a:lnTo>
                  <a:pt x="58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10737" y="4147345"/>
            <a:ext cx="315912" cy="315914"/>
          </a:xfrm>
          <a:custGeom>
            <a:avLst/>
            <a:gdLst>
              <a:gd name="T0" fmla="*/ 875 w 876"/>
              <a:gd name="T1" fmla="*/ 82 h 876"/>
              <a:gd name="T2" fmla="*/ 197 w 876"/>
              <a:gd name="T3" fmla="*/ 760 h 876"/>
              <a:gd name="T4" fmla="*/ 583 w 876"/>
              <a:gd name="T5" fmla="*/ 760 h 876"/>
              <a:gd name="T6" fmla="*/ 583 w 876"/>
              <a:gd name="T7" fmla="*/ 875 h 876"/>
              <a:gd name="T8" fmla="*/ 0 w 876"/>
              <a:gd name="T9" fmla="*/ 875 h 876"/>
              <a:gd name="T10" fmla="*/ 0 w 876"/>
              <a:gd name="T11" fmla="*/ 293 h 876"/>
              <a:gd name="T12" fmla="*/ 115 w 876"/>
              <a:gd name="T13" fmla="*/ 293 h 876"/>
              <a:gd name="T14" fmla="*/ 115 w 876"/>
              <a:gd name="T15" fmla="*/ 678 h 876"/>
              <a:gd name="T16" fmla="*/ 793 w 876"/>
              <a:gd name="T17" fmla="*/ 0 h 876"/>
              <a:gd name="T18" fmla="*/ 875 w 876"/>
              <a:gd name="T19" fmla="*/ 82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6">
                <a:moveTo>
                  <a:pt x="875" y="82"/>
                </a:moveTo>
                <a:lnTo>
                  <a:pt x="197" y="760"/>
                </a:lnTo>
                <a:lnTo>
                  <a:pt x="583" y="760"/>
                </a:lnTo>
                <a:lnTo>
                  <a:pt x="583" y="875"/>
                </a:lnTo>
                <a:lnTo>
                  <a:pt x="0" y="875"/>
                </a:lnTo>
                <a:lnTo>
                  <a:pt x="0" y="293"/>
                </a:lnTo>
                <a:lnTo>
                  <a:pt x="115" y="293"/>
                </a:lnTo>
                <a:lnTo>
                  <a:pt x="115" y="678"/>
                </a:lnTo>
                <a:lnTo>
                  <a:pt x="793" y="0"/>
                </a:lnTo>
                <a:lnTo>
                  <a:pt x="875" y="8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6901" y="4194971"/>
            <a:ext cx="377825" cy="219075"/>
          </a:xfrm>
          <a:custGeom>
            <a:avLst/>
            <a:gdLst>
              <a:gd name="T0" fmla="*/ 968 w 1051"/>
              <a:gd name="T1" fmla="*/ 0 h 608"/>
              <a:gd name="T2" fmla="*/ 1050 w 1051"/>
              <a:gd name="T3" fmla="*/ 82 h 608"/>
              <a:gd name="T4" fmla="*/ 525 w 1051"/>
              <a:gd name="T5" fmla="*/ 607 h 608"/>
              <a:gd name="T6" fmla="*/ 118 w 1051"/>
              <a:gd name="T7" fmla="*/ 200 h 608"/>
              <a:gd name="T8" fmla="*/ 118 w 1051"/>
              <a:gd name="T9" fmla="*/ 468 h 608"/>
              <a:gd name="T10" fmla="*/ 0 w 1051"/>
              <a:gd name="T11" fmla="*/ 468 h 608"/>
              <a:gd name="T12" fmla="*/ 0 w 1051"/>
              <a:gd name="T13" fmla="*/ 0 h 608"/>
              <a:gd name="T14" fmla="*/ 468 w 1051"/>
              <a:gd name="T15" fmla="*/ 0 h 608"/>
              <a:gd name="T16" fmla="*/ 468 w 1051"/>
              <a:gd name="T17" fmla="*/ 118 h 608"/>
              <a:gd name="T18" fmla="*/ 200 w 1051"/>
              <a:gd name="T19" fmla="*/ 118 h 608"/>
              <a:gd name="T20" fmla="*/ 525 w 1051"/>
              <a:gd name="T21" fmla="*/ 443 h 608"/>
              <a:gd name="T22" fmla="*/ 968 w 1051"/>
              <a:gd name="T23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968" y="0"/>
                </a:moveTo>
                <a:lnTo>
                  <a:pt x="1050" y="82"/>
                </a:lnTo>
                <a:lnTo>
                  <a:pt x="525" y="607"/>
                </a:lnTo>
                <a:lnTo>
                  <a:pt x="118" y="200"/>
                </a:lnTo>
                <a:lnTo>
                  <a:pt x="118" y="468"/>
                </a:lnTo>
                <a:lnTo>
                  <a:pt x="0" y="468"/>
                </a:lnTo>
                <a:lnTo>
                  <a:pt x="0" y="0"/>
                </a:lnTo>
                <a:lnTo>
                  <a:pt x="468" y="0"/>
                </a:lnTo>
                <a:lnTo>
                  <a:pt x="468" y="118"/>
                </a:lnTo>
                <a:lnTo>
                  <a:pt x="200" y="118"/>
                </a:lnTo>
                <a:lnTo>
                  <a:pt x="525" y="443"/>
                </a:lnTo>
                <a:lnTo>
                  <a:pt x="968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69669"/>
            <a:ext cx="419100" cy="419100"/>
          </a:xfrm>
          <a:custGeom>
            <a:avLst/>
            <a:gdLst>
              <a:gd name="T0" fmla="*/ 875 w 1166"/>
              <a:gd name="T1" fmla="*/ 793 h 1165"/>
              <a:gd name="T2" fmla="*/ 664 w 1166"/>
              <a:gd name="T3" fmla="*/ 582 h 1165"/>
              <a:gd name="T4" fmla="*/ 875 w 1166"/>
              <a:gd name="T5" fmla="*/ 372 h 1165"/>
              <a:gd name="T6" fmla="*/ 793 w 1166"/>
              <a:gd name="T7" fmla="*/ 290 h 1165"/>
              <a:gd name="T8" fmla="*/ 582 w 1166"/>
              <a:gd name="T9" fmla="*/ 500 h 1165"/>
              <a:gd name="T10" fmla="*/ 372 w 1166"/>
              <a:gd name="T11" fmla="*/ 290 h 1165"/>
              <a:gd name="T12" fmla="*/ 290 w 1166"/>
              <a:gd name="T13" fmla="*/ 372 h 1165"/>
              <a:gd name="T14" fmla="*/ 500 w 1166"/>
              <a:gd name="T15" fmla="*/ 582 h 1165"/>
              <a:gd name="T16" fmla="*/ 290 w 1166"/>
              <a:gd name="T17" fmla="*/ 793 h 1165"/>
              <a:gd name="T18" fmla="*/ 372 w 1166"/>
              <a:gd name="T19" fmla="*/ 875 h 1165"/>
              <a:gd name="T20" fmla="*/ 582 w 1166"/>
              <a:gd name="T21" fmla="*/ 664 h 1165"/>
              <a:gd name="T22" fmla="*/ 793 w 1166"/>
              <a:gd name="T23" fmla="*/ 875 h 1165"/>
              <a:gd name="T24" fmla="*/ 875 w 1166"/>
              <a:gd name="T25" fmla="*/ 793 h 1165"/>
              <a:gd name="T26" fmla="*/ 582 w 1166"/>
              <a:gd name="T27" fmla="*/ 0 h 1165"/>
              <a:gd name="T28" fmla="*/ 1165 w 1166"/>
              <a:gd name="T29" fmla="*/ 582 h 1165"/>
              <a:gd name="T30" fmla="*/ 582 w 1166"/>
              <a:gd name="T31" fmla="*/ 1164 h 1165"/>
              <a:gd name="T32" fmla="*/ 0 w 1166"/>
              <a:gd name="T33" fmla="*/ 582 h 1165"/>
              <a:gd name="T34" fmla="*/ 582 w 1166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6" h="1165">
                <a:moveTo>
                  <a:pt x="875" y="793"/>
                </a:moveTo>
                <a:lnTo>
                  <a:pt x="664" y="582"/>
                </a:lnTo>
                <a:lnTo>
                  <a:pt x="875" y="372"/>
                </a:lnTo>
                <a:lnTo>
                  <a:pt x="793" y="290"/>
                </a:lnTo>
                <a:lnTo>
                  <a:pt x="582" y="500"/>
                </a:lnTo>
                <a:lnTo>
                  <a:pt x="372" y="290"/>
                </a:lnTo>
                <a:lnTo>
                  <a:pt x="290" y="372"/>
                </a:lnTo>
                <a:lnTo>
                  <a:pt x="500" y="582"/>
                </a:lnTo>
                <a:lnTo>
                  <a:pt x="290" y="793"/>
                </a:lnTo>
                <a:lnTo>
                  <a:pt x="372" y="875"/>
                </a:lnTo>
                <a:lnTo>
                  <a:pt x="582" y="664"/>
                </a:lnTo>
                <a:lnTo>
                  <a:pt x="793" y="875"/>
                </a:lnTo>
                <a:lnTo>
                  <a:pt x="875" y="793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8837" y="4969669"/>
            <a:ext cx="419100" cy="419100"/>
          </a:xfrm>
          <a:custGeom>
            <a:avLst/>
            <a:gdLst>
              <a:gd name="T0" fmla="*/ 1050 w 1165"/>
              <a:gd name="T1" fmla="*/ 115 h 1165"/>
              <a:gd name="T2" fmla="*/ 114 w 1165"/>
              <a:gd name="T3" fmla="*/ 115 h 1165"/>
              <a:gd name="T4" fmla="*/ 114 w 1165"/>
              <a:gd name="T5" fmla="*/ 932 h 1165"/>
              <a:gd name="T6" fmla="*/ 232 w 1165"/>
              <a:gd name="T7" fmla="*/ 814 h 1165"/>
              <a:gd name="T8" fmla="*/ 1050 w 1165"/>
              <a:gd name="T9" fmla="*/ 814 h 1165"/>
              <a:gd name="T10" fmla="*/ 1050 w 1165"/>
              <a:gd name="T11" fmla="*/ 115 h 1165"/>
              <a:gd name="T12" fmla="*/ 1050 w 1165"/>
              <a:gd name="T13" fmla="*/ 0 h 1165"/>
              <a:gd name="T14" fmla="*/ 1164 w 1165"/>
              <a:gd name="T15" fmla="*/ 115 h 1165"/>
              <a:gd name="T16" fmla="*/ 1164 w 1165"/>
              <a:gd name="T17" fmla="*/ 814 h 1165"/>
              <a:gd name="T18" fmla="*/ 1050 w 1165"/>
              <a:gd name="T19" fmla="*/ 932 h 1165"/>
              <a:gd name="T20" fmla="*/ 232 w 1165"/>
              <a:gd name="T21" fmla="*/ 932 h 1165"/>
              <a:gd name="T22" fmla="*/ 0 w 1165"/>
              <a:gd name="T23" fmla="*/ 1164 h 1165"/>
              <a:gd name="T24" fmla="*/ 0 w 1165"/>
              <a:gd name="T25" fmla="*/ 115 h 1165"/>
              <a:gd name="T26" fmla="*/ 114 w 1165"/>
              <a:gd name="T27" fmla="*/ 0 h 1165"/>
              <a:gd name="T28" fmla="*/ 1050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1050" y="115"/>
                </a:moveTo>
                <a:lnTo>
                  <a:pt x="114" y="115"/>
                </a:lnTo>
                <a:lnTo>
                  <a:pt x="114" y="932"/>
                </a:lnTo>
                <a:lnTo>
                  <a:pt x="232" y="814"/>
                </a:lnTo>
                <a:lnTo>
                  <a:pt x="1050" y="814"/>
                </a:lnTo>
                <a:lnTo>
                  <a:pt x="1050" y="11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01987" y="5010944"/>
            <a:ext cx="419100" cy="336550"/>
          </a:xfrm>
          <a:custGeom>
            <a:avLst/>
            <a:gdLst>
              <a:gd name="T0" fmla="*/ 583 w 1166"/>
              <a:gd name="T1" fmla="*/ 0 h 936"/>
              <a:gd name="T2" fmla="*/ 1165 w 1166"/>
              <a:gd name="T3" fmla="*/ 935 h 936"/>
              <a:gd name="T4" fmla="*/ 0 w 1166"/>
              <a:gd name="T5" fmla="*/ 935 h 936"/>
              <a:gd name="T6" fmla="*/ 583 w 1166"/>
              <a:gd name="T7" fmla="*/ 0 h 936"/>
              <a:gd name="T8" fmla="*/ 583 w 1166"/>
              <a:gd name="T9" fmla="*/ 221 h 936"/>
              <a:gd name="T10" fmla="*/ 211 w 1166"/>
              <a:gd name="T11" fmla="*/ 817 h 936"/>
              <a:gd name="T12" fmla="*/ 954 w 1166"/>
              <a:gd name="T13" fmla="*/ 817 h 936"/>
              <a:gd name="T14" fmla="*/ 583 w 1166"/>
              <a:gd name="T15" fmla="*/ 22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6" h="936">
                <a:moveTo>
                  <a:pt x="583" y="0"/>
                </a:moveTo>
                <a:lnTo>
                  <a:pt x="1165" y="935"/>
                </a:lnTo>
                <a:lnTo>
                  <a:pt x="0" y="935"/>
                </a:lnTo>
                <a:lnTo>
                  <a:pt x="583" y="0"/>
                </a:lnTo>
                <a:close/>
                <a:moveTo>
                  <a:pt x="583" y="221"/>
                </a:moveTo>
                <a:lnTo>
                  <a:pt x="211" y="817"/>
                </a:lnTo>
                <a:lnTo>
                  <a:pt x="954" y="817"/>
                </a:lnTo>
                <a:lnTo>
                  <a:pt x="583" y="2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7364" y="4990309"/>
            <a:ext cx="377825" cy="377825"/>
          </a:xfrm>
          <a:custGeom>
            <a:avLst/>
            <a:gdLst>
              <a:gd name="T0" fmla="*/ 525 w 1051"/>
              <a:gd name="T1" fmla="*/ 643 h 1051"/>
              <a:gd name="T2" fmla="*/ 643 w 1051"/>
              <a:gd name="T3" fmla="*/ 525 h 1051"/>
              <a:gd name="T4" fmla="*/ 525 w 1051"/>
              <a:gd name="T5" fmla="*/ 408 h 1051"/>
              <a:gd name="T6" fmla="*/ 408 w 1051"/>
              <a:gd name="T7" fmla="*/ 525 h 1051"/>
              <a:gd name="T8" fmla="*/ 525 w 1051"/>
              <a:gd name="T9" fmla="*/ 643 h 1051"/>
              <a:gd name="T10" fmla="*/ 525 w 1051"/>
              <a:gd name="T11" fmla="*/ 293 h 1051"/>
              <a:gd name="T12" fmla="*/ 758 w 1051"/>
              <a:gd name="T13" fmla="*/ 525 h 1051"/>
              <a:gd name="T14" fmla="*/ 525 w 1051"/>
              <a:gd name="T15" fmla="*/ 758 h 1051"/>
              <a:gd name="T16" fmla="*/ 293 w 1051"/>
              <a:gd name="T17" fmla="*/ 525 h 1051"/>
              <a:gd name="T18" fmla="*/ 525 w 1051"/>
              <a:gd name="T19" fmla="*/ 293 h 1051"/>
              <a:gd name="T20" fmla="*/ 933 w 1051"/>
              <a:gd name="T21" fmla="*/ 932 h 1051"/>
              <a:gd name="T22" fmla="*/ 933 w 1051"/>
              <a:gd name="T23" fmla="*/ 700 h 1051"/>
              <a:gd name="T24" fmla="*/ 1050 w 1051"/>
              <a:gd name="T25" fmla="*/ 700 h 1051"/>
              <a:gd name="T26" fmla="*/ 1050 w 1051"/>
              <a:gd name="T27" fmla="*/ 932 h 1051"/>
              <a:gd name="T28" fmla="*/ 933 w 1051"/>
              <a:gd name="T29" fmla="*/ 1050 h 1051"/>
              <a:gd name="T30" fmla="*/ 700 w 1051"/>
              <a:gd name="T31" fmla="*/ 1050 h 1051"/>
              <a:gd name="T32" fmla="*/ 700 w 1051"/>
              <a:gd name="T33" fmla="*/ 932 h 1051"/>
              <a:gd name="T34" fmla="*/ 933 w 1051"/>
              <a:gd name="T35" fmla="*/ 932 h 1051"/>
              <a:gd name="T36" fmla="*/ 933 w 1051"/>
              <a:gd name="T37" fmla="*/ 0 h 1051"/>
              <a:gd name="T38" fmla="*/ 1050 w 1051"/>
              <a:gd name="T39" fmla="*/ 118 h 1051"/>
              <a:gd name="T40" fmla="*/ 1050 w 1051"/>
              <a:gd name="T41" fmla="*/ 350 h 1051"/>
              <a:gd name="T42" fmla="*/ 933 w 1051"/>
              <a:gd name="T43" fmla="*/ 350 h 1051"/>
              <a:gd name="T44" fmla="*/ 933 w 1051"/>
              <a:gd name="T45" fmla="*/ 118 h 1051"/>
              <a:gd name="T46" fmla="*/ 700 w 1051"/>
              <a:gd name="T47" fmla="*/ 118 h 1051"/>
              <a:gd name="T48" fmla="*/ 700 w 1051"/>
              <a:gd name="T49" fmla="*/ 0 h 1051"/>
              <a:gd name="T50" fmla="*/ 933 w 1051"/>
              <a:gd name="T51" fmla="*/ 0 h 1051"/>
              <a:gd name="T52" fmla="*/ 118 w 1051"/>
              <a:gd name="T53" fmla="*/ 118 h 1051"/>
              <a:gd name="T54" fmla="*/ 118 w 1051"/>
              <a:gd name="T55" fmla="*/ 350 h 1051"/>
              <a:gd name="T56" fmla="*/ 0 w 1051"/>
              <a:gd name="T57" fmla="*/ 350 h 1051"/>
              <a:gd name="T58" fmla="*/ 0 w 1051"/>
              <a:gd name="T59" fmla="*/ 118 h 1051"/>
              <a:gd name="T60" fmla="*/ 118 w 1051"/>
              <a:gd name="T61" fmla="*/ 0 h 1051"/>
              <a:gd name="T62" fmla="*/ 350 w 1051"/>
              <a:gd name="T63" fmla="*/ 0 h 1051"/>
              <a:gd name="T64" fmla="*/ 350 w 1051"/>
              <a:gd name="T65" fmla="*/ 118 h 1051"/>
              <a:gd name="T66" fmla="*/ 118 w 1051"/>
              <a:gd name="T67" fmla="*/ 118 h 1051"/>
              <a:gd name="T68" fmla="*/ 118 w 1051"/>
              <a:gd name="T69" fmla="*/ 700 h 1051"/>
              <a:gd name="T70" fmla="*/ 118 w 1051"/>
              <a:gd name="T71" fmla="*/ 932 h 1051"/>
              <a:gd name="T72" fmla="*/ 350 w 1051"/>
              <a:gd name="T73" fmla="*/ 932 h 1051"/>
              <a:gd name="T74" fmla="*/ 350 w 1051"/>
              <a:gd name="T75" fmla="*/ 1050 h 1051"/>
              <a:gd name="T76" fmla="*/ 118 w 1051"/>
              <a:gd name="T77" fmla="*/ 1050 h 1051"/>
              <a:gd name="T78" fmla="*/ 0 w 1051"/>
              <a:gd name="T79" fmla="*/ 932 h 1051"/>
              <a:gd name="T80" fmla="*/ 0 w 1051"/>
              <a:gd name="T81" fmla="*/ 700 h 1051"/>
              <a:gd name="T82" fmla="*/ 118 w 1051"/>
              <a:gd name="T8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525" y="643"/>
                </a:moveTo>
                <a:cubicBezTo>
                  <a:pt x="588" y="643"/>
                  <a:pt x="643" y="588"/>
                  <a:pt x="643" y="525"/>
                </a:cubicBezTo>
                <a:cubicBezTo>
                  <a:pt x="643" y="462"/>
                  <a:pt x="588" y="408"/>
                  <a:pt x="525" y="408"/>
                </a:cubicBezTo>
                <a:cubicBezTo>
                  <a:pt x="462" y="408"/>
                  <a:pt x="408" y="462"/>
                  <a:pt x="408" y="525"/>
                </a:cubicBezTo>
                <a:cubicBezTo>
                  <a:pt x="408" y="588"/>
                  <a:pt x="462" y="643"/>
                  <a:pt x="525" y="643"/>
                </a:cubicBezTo>
                <a:close/>
                <a:moveTo>
                  <a:pt x="525" y="293"/>
                </a:moveTo>
                <a:cubicBezTo>
                  <a:pt x="654" y="293"/>
                  <a:pt x="758" y="397"/>
                  <a:pt x="758" y="525"/>
                </a:cubicBezTo>
                <a:cubicBezTo>
                  <a:pt x="758" y="654"/>
                  <a:pt x="653" y="758"/>
                  <a:pt x="525" y="758"/>
                </a:cubicBezTo>
                <a:cubicBezTo>
                  <a:pt x="396" y="758"/>
                  <a:pt x="293" y="654"/>
                  <a:pt x="293" y="525"/>
                </a:cubicBezTo>
                <a:cubicBezTo>
                  <a:pt x="293" y="397"/>
                  <a:pt x="397" y="293"/>
                  <a:pt x="525" y="293"/>
                </a:cubicBezTo>
                <a:close/>
                <a:moveTo>
                  <a:pt x="933" y="932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3" y="350"/>
                </a:lnTo>
                <a:lnTo>
                  <a:pt x="933" y="118"/>
                </a:lnTo>
                <a:lnTo>
                  <a:pt x="700" y="118"/>
                </a:lnTo>
                <a:lnTo>
                  <a:pt x="700" y="0"/>
                </a:lnTo>
                <a:lnTo>
                  <a:pt x="933" y="0"/>
                </a:lnTo>
                <a:close/>
                <a:moveTo>
                  <a:pt x="118" y="118"/>
                </a:move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close/>
                <a:moveTo>
                  <a:pt x="118" y="700"/>
                </a:moveTo>
                <a:lnTo>
                  <a:pt x="118" y="932"/>
                </a:lnTo>
                <a:lnTo>
                  <a:pt x="350" y="932"/>
                </a:lnTo>
                <a:lnTo>
                  <a:pt x="350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700"/>
                </a:lnTo>
                <a:lnTo>
                  <a:pt x="118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0514" y="4990309"/>
            <a:ext cx="377825" cy="377825"/>
          </a:xfrm>
          <a:custGeom>
            <a:avLst/>
            <a:gdLst>
              <a:gd name="T0" fmla="*/ 932 w 1051"/>
              <a:gd name="T1" fmla="*/ 932 h 1051"/>
              <a:gd name="T2" fmla="*/ 932 w 1051"/>
              <a:gd name="T3" fmla="*/ 700 h 1051"/>
              <a:gd name="T4" fmla="*/ 1050 w 1051"/>
              <a:gd name="T5" fmla="*/ 700 h 1051"/>
              <a:gd name="T6" fmla="*/ 1050 w 1051"/>
              <a:gd name="T7" fmla="*/ 932 h 1051"/>
              <a:gd name="T8" fmla="*/ 932 w 1051"/>
              <a:gd name="T9" fmla="*/ 1050 h 1051"/>
              <a:gd name="T10" fmla="*/ 700 w 1051"/>
              <a:gd name="T11" fmla="*/ 1050 h 1051"/>
              <a:gd name="T12" fmla="*/ 700 w 1051"/>
              <a:gd name="T13" fmla="*/ 932 h 1051"/>
              <a:gd name="T14" fmla="*/ 932 w 1051"/>
              <a:gd name="T15" fmla="*/ 932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350 h 1051"/>
              <a:gd name="T22" fmla="*/ 932 w 1051"/>
              <a:gd name="T23" fmla="*/ 350 h 1051"/>
              <a:gd name="T24" fmla="*/ 932 w 1051"/>
              <a:gd name="T25" fmla="*/ 118 h 1051"/>
              <a:gd name="T26" fmla="*/ 700 w 1051"/>
              <a:gd name="T27" fmla="*/ 118 h 1051"/>
              <a:gd name="T28" fmla="*/ 700 w 1051"/>
              <a:gd name="T29" fmla="*/ 0 h 1051"/>
              <a:gd name="T30" fmla="*/ 932 w 1051"/>
              <a:gd name="T31" fmla="*/ 0 h 1051"/>
              <a:gd name="T32" fmla="*/ 117 w 1051"/>
              <a:gd name="T33" fmla="*/ 118 h 1051"/>
              <a:gd name="T34" fmla="*/ 117 w 1051"/>
              <a:gd name="T35" fmla="*/ 350 h 1051"/>
              <a:gd name="T36" fmla="*/ 0 w 1051"/>
              <a:gd name="T37" fmla="*/ 350 h 1051"/>
              <a:gd name="T38" fmla="*/ 0 w 1051"/>
              <a:gd name="T39" fmla="*/ 118 h 1051"/>
              <a:gd name="T40" fmla="*/ 117 w 1051"/>
              <a:gd name="T41" fmla="*/ 0 h 1051"/>
              <a:gd name="T42" fmla="*/ 350 w 1051"/>
              <a:gd name="T43" fmla="*/ 0 h 1051"/>
              <a:gd name="T44" fmla="*/ 350 w 1051"/>
              <a:gd name="T45" fmla="*/ 118 h 1051"/>
              <a:gd name="T46" fmla="*/ 117 w 1051"/>
              <a:gd name="T47" fmla="*/ 118 h 1051"/>
              <a:gd name="T48" fmla="*/ 117 w 1051"/>
              <a:gd name="T49" fmla="*/ 700 h 1051"/>
              <a:gd name="T50" fmla="*/ 117 w 1051"/>
              <a:gd name="T51" fmla="*/ 932 h 1051"/>
              <a:gd name="T52" fmla="*/ 350 w 1051"/>
              <a:gd name="T53" fmla="*/ 932 h 1051"/>
              <a:gd name="T54" fmla="*/ 350 w 1051"/>
              <a:gd name="T55" fmla="*/ 1050 h 1051"/>
              <a:gd name="T56" fmla="*/ 117 w 1051"/>
              <a:gd name="T57" fmla="*/ 1050 h 1051"/>
              <a:gd name="T58" fmla="*/ 0 w 1051"/>
              <a:gd name="T59" fmla="*/ 932 h 1051"/>
              <a:gd name="T60" fmla="*/ 0 w 1051"/>
              <a:gd name="T61" fmla="*/ 700 h 1051"/>
              <a:gd name="T62" fmla="*/ 117 w 1051"/>
              <a:gd name="T63" fmla="*/ 700 h 1051"/>
              <a:gd name="T64" fmla="*/ 525 w 1051"/>
              <a:gd name="T65" fmla="*/ 293 h 1051"/>
              <a:gd name="T66" fmla="*/ 757 w 1051"/>
              <a:gd name="T67" fmla="*/ 525 h 1051"/>
              <a:gd name="T68" fmla="*/ 525 w 1051"/>
              <a:gd name="T69" fmla="*/ 758 h 1051"/>
              <a:gd name="T70" fmla="*/ 292 w 1051"/>
              <a:gd name="T71" fmla="*/ 525 h 1051"/>
              <a:gd name="T72" fmla="*/ 525 w 1051"/>
              <a:gd name="T73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932" y="932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2"/>
                </a:lnTo>
                <a:lnTo>
                  <a:pt x="350" y="932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close/>
                <a:moveTo>
                  <a:pt x="525" y="293"/>
                </a:moveTo>
                <a:cubicBezTo>
                  <a:pt x="653" y="293"/>
                  <a:pt x="757" y="397"/>
                  <a:pt x="757" y="525"/>
                </a:cubicBezTo>
                <a:cubicBezTo>
                  <a:pt x="757" y="654"/>
                  <a:pt x="653" y="758"/>
                  <a:pt x="525" y="758"/>
                </a:cubicBezTo>
                <a:cubicBezTo>
                  <a:pt x="396" y="758"/>
                  <a:pt x="292" y="654"/>
                  <a:pt x="292" y="525"/>
                </a:cubicBezTo>
                <a:cubicBezTo>
                  <a:pt x="292" y="397"/>
                  <a:pt x="396" y="293"/>
                  <a:pt x="525" y="29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0799" y="4990309"/>
            <a:ext cx="463550" cy="377825"/>
          </a:xfrm>
          <a:custGeom>
            <a:avLst/>
            <a:gdLst>
              <a:gd name="T0" fmla="*/ 642 w 1286"/>
              <a:gd name="T1" fmla="*/ 1050 h 1051"/>
              <a:gd name="T2" fmla="*/ 525 w 1286"/>
              <a:gd name="T3" fmla="*/ 1050 h 1051"/>
              <a:gd name="T4" fmla="*/ 0 w 1286"/>
              <a:gd name="T5" fmla="*/ 525 h 1051"/>
              <a:gd name="T6" fmla="*/ 0 w 1286"/>
              <a:gd name="T7" fmla="*/ 408 h 1051"/>
              <a:gd name="T8" fmla="*/ 642 w 1286"/>
              <a:gd name="T9" fmla="*/ 1050 h 1051"/>
              <a:gd name="T10" fmla="*/ 0 w 1286"/>
              <a:gd name="T11" fmla="*/ 643 h 1051"/>
              <a:gd name="T12" fmla="*/ 410 w 1286"/>
              <a:gd name="T13" fmla="*/ 1050 h 1051"/>
              <a:gd name="T14" fmla="*/ 292 w 1286"/>
              <a:gd name="T15" fmla="*/ 1050 h 1051"/>
              <a:gd name="T16" fmla="*/ 0 w 1286"/>
              <a:gd name="T17" fmla="*/ 758 h 1051"/>
              <a:gd name="T18" fmla="*/ 0 w 1286"/>
              <a:gd name="T19" fmla="*/ 643 h 1051"/>
              <a:gd name="T20" fmla="*/ 175 w 1286"/>
              <a:gd name="T21" fmla="*/ 1050 h 1051"/>
              <a:gd name="T22" fmla="*/ 0 w 1286"/>
              <a:gd name="T23" fmla="*/ 1050 h 1051"/>
              <a:gd name="T24" fmla="*/ 0 w 1286"/>
              <a:gd name="T25" fmla="*/ 875 h 1051"/>
              <a:gd name="T26" fmla="*/ 175 w 1286"/>
              <a:gd name="T27" fmla="*/ 1050 h 1051"/>
              <a:gd name="T28" fmla="*/ 1167 w 1286"/>
              <a:gd name="T29" fmla="*/ 0 h 1051"/>
              <a:gd name="T30" fmla="*/ 1285 w 1286"/>
              <a:gd name="T31" fmla="*/ 118 h 1051"/>
              <a:gd name="T32" fmla="*/ 1285 w 1286"/>
              <a:gd name="T33" fmla="*/ 932 h 1051"/>
              <a:gd name="T34" fmla="*/ 1167 w 1286"/>
              <a:gd name="T35" fmla="*/ 1050 h 1051"/>
              <a:gd name="T36" fmla="*/ 760 w 1286"/>
              <a:gd name="T37" fmla="*/ 1050 h 1051"/>
              <a:gd name="T38" fmla="*/ 760 w 1286"/>
              <a:gd name="T39" fmla="*/ 932 h 1051"/>
              <a:gd name="T40" fmla="*/ 1167 w 1286"/>
              <a:gd name="T41" fmla="*/ 932 h 1051"/>
              <a:gd name="T42" fmla="*/ 1167 w 1286"/>
              <a:gd name="T43" fmla="*/ 118 h 1051"/>
              <a:gd name="T44" fmla="*/ 117 w 1286"/>
              <a:gd name="T45" fmla="*/ 118 h 1051"/>
              <a:gd name="T46" fmla="*/ 117 w 1286"/>
              <a:gd name="T47" fmla="*/ 293 h 1051"/>
              <a:gd name="T48" fmla="*/ 0 w 1286"/>
              <a:gd name="T49" fmla="*/ 293 h 1051"/>
              <a:gd name="T50" fmla="*/ 0 w 1286"/>
              <a:gd name="T51" fmla="*/ 118 h 1051"/>
              <a:gd name="T52" fmla="*/ 117 w 1286"/>
              <a:gd name="T53" fmla="*/ 0 h 1051"/>
              <a:gd name="T54" fmla="*/ 1167 w 1286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1">
                <a:moveTo>
                  <a:pt x="642" y="1050"/>
                </a:move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ubicBezTo>
                  <a:pt x="352" y="408"/>
                  <a:pt x="642" y="695"/>
                  <a:pt x="642" y="1050"/>
                </a:cubicBezTo>
                <a:close/>
                <a:moveTo>
                  <a:pt x="0" y="643"/>
                </a:moveTo>
                <a:cubicBezTo>
                  <a:pt x="227" y="643"/>
                  <a:pt x="410" y="823"/>
                  <a:pt x="410" y="1050"/>
                </a:cubicBezTo>
                <a:lnTo>
                  <a:pt x="292" y="1050"/>
                </a:lnTo>
                <a:cubicBezTo>
                  <a:pt x="292" y="889"/>
                  <a:pt x="161" y="758"/>
                  <a:pt x="0" y="758"/>
                </a:cubicBezTo>
                <a:lnTo>
                  <a:pt x="0" y="643"/>
                </a:lnTo>
                <a:close/>
                <a:moveTo>
                  <a:pt x="175" y="1050"/>
                </a:moveTo>
                <a:lnTo>
                  <a:pt x="0" y="1050"/>
                </a:lnTo>
                <a:lnTo>
                  <a:pt x="0" y="875"/>
                </a:lnTo>
                <a:cubicBezTo>
                  <a:pt x="95" y="875"/>
                  <a:pt x="175" y="954"/>
                  <a:pt x="175" y="1050"/>
                </a:cubicBez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7" y="932"/>
                </a:lnTo>
                <a:lnTo>
                  <a:pt x="1167" y="118"/>
                </a:lnTo>
                <a:lnTo>
                  <a:pt x="117" y="118"/>
                </a:lnTo>
                <a:lnTo>
                  <a:pt x="117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73949" y="4990309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8 h 1051"/>
              <a:gd name="T4" fmla="*/ 1285 w 1286"/>
              <a:gd name="T5" fmla="*/ 932 h 1051"/>
              <a:gd name="T6" fmla="*/ 1168 w 1286"/>
              <a:gd name="T7" fmla="*/ 1050 h 1051"/>
              <a:gd name="T8" fmla="*/ 760 w 1286"/>
              <a:gd name="T9" fmla="*/ 1050 h 1051"/>
              <a:gd name="T10" fmla="*/ 760 w 1286"/>
              <a:gd name="T11" fmla="*/ 932 h 1051"/>
              <a:gd name="T12" fmla="*/ 1168 w 1286"/>
              <a:gd name="T13" fmla="*/ 932 h 1051"/>
              <a:gd name="T14" fmla="*/ 1168 w 1286"/>
              <a:gd name="T15" fmla="*/ 118 h 1051"/>
              <a:gd name="T16" fmla="*/ 118 w 1286"/>
              <a:gd name="T17" fmla="*/ 118 h 1051"/>
              <a:gd name="T18" fmla="*/ 118 w 1286"/>
              <a:gd name="T19" fmla="*/ 293 h 1051"/>
              <a:gd name="T20" fmla="*/ 0 w 1286"/>
              <a:gd name="T21" fmla="*/ 293 h 1051"/>
              <a:gd name="T22" fmla="*/ 0 w 1286"/>
              <a:gd name="T23" fmla="*/ 118 h 1051"/>
              <a:gd name="T24" fmla="*/ 118 w 1286"/>
              <a:gd name="T25" fmla="*/ 0 h 1051"/>
              <a:gd name="T26" fmla="*/ 1168 w 1286"/>
              <a:gd name="T27" fmla="*/ 0 h 1051"/>
              <a:gd name="T28" fmla="*/ 0 w 1286"/>
              <a:gd name="T29" fmla="*/ 408 h 1051"/>
              <a:gd name="T30" fmla="*/ 643 w 1286"/>
              <a:gd name="T31" fmla="*/ 1050 h 1051"/>
              <a:gd name="T32" fmla="*/ 525 w 1286"/>
              <a:gd name="T33" fmla="*/ 1050 h 1051"/>
              <a:gd name="T34" fmla="*/ 0 w 1286"/>
              <a:gd name="T35" fmla="*/ 525 h 1051"/>
              <a:gd name="T36" fmla="*/ 0 w 1286"/>
              <a:gd name="T37" fmla="*/ 408 h 1051"/>
              <a:gd name="T38" fmla="*/ 1050 w 1286"/>
              <a:gd name="T39" fmla="*/ 818 h 1051"/>
              <a:gd name="T40" fmla="*/ 722 w 1286"/>
              <a:gd name="T41" fmla="*/ 818 h 1051"/>
              <a:gd name="T42" fmla="*/ 235 w 1286"/>
              <a:gd name="T43" fmla="*/ 328 h 1051"/>
              <a:gd name="T44" fmla="*/ 235 w 1286"/>
              <a:gd name="T45" fmla="*/ 233 h 1051"/>
              <a:gd name="T46" fmla="*/ 1050 w 1286"/>
              <a:gd name="T47" fmla="*/ 233 h 1051"/>
              <a:gd name="T48" fmla="*/ 1050 w 1286"/>
              <a:gd name="T49" fmla="*/ 818 h 1051"/>
              <a:gd name="T50" fmla="*/ 410 w 1286"/>
              <a:gd name="T51" fmla="*/ 1050 h 1051"/>
              <a:gd name="T52" fmla="*/ 293 w 1286"/>
              <a:gd name="T53" fmla="*/ 1050 h 1051"/>
              <a:gd name="T54" fmla="*/ 0 w 1286"/>
              <a:gd name="T55" fmla="*/ 758 h 1051"/>
              <a:gd name="T56" fmla="*/ 0 w 1286"/>
              <a:gd name="T57" fmla="*/ 643 h 1051"/>
              <a:gd name="T58" fmla="*/ 410 w 1286"/>
              <a:gd name="T59" fmla="*/ 1050 h 1051"/>
              <a:gd name="T60" fmla="*/ 0 w 1286"/>
              <a:gd name="T61" fmla="*/ 875 h 1051"/>
              <a:gd name="T62" fmla="*/ 175 w 1286"/>
              <a:gd name="T63" fmla="*/ 1050 h 1051"/>
              <a:gd name="T64" fmla="*/ 0 w 1286"/>
              <a:gd name="T65" fmla="*/ 1050 h 1051"/>
              <a:gd name="T66" fmla="*/ 0 w 1286"/>
              <a:gd name="T67" fmla="*/ 87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1" y="1050"/>
                  <a:pt x="1168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8" y="932"/>
                </a:lnTo>
                <a:lnTo>
                  <a:pt x="1168" y="118"/>
                </a:lnTo>
                <a:lnTo>
                  <a:pt x="118" y="118"/>
                </a:lnTo>
                <a:lnTo>
                  <a:pt x="118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0" y="408"/>
                </a:moveTo>
                <a:cubicBezTo>
                  <a:pt x="353" y="408"/>
                  <a:pt x="643" y="695"/>
                  <a:pt x="643" y="1050"/>
                </a:cubicBez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lose/>
                <a:moveTo>
                  <a:pt x="1050" y="818"/>
                </a:moveTo>
                <a:lnTo>
                  <a:pt x="722" y="818"/>
                </a:lnTo>
                <a:cubicBezTo>
                  <a:pt x="648" y="588"/>
                  <a:pt x="465" y="402"/>
                  <a:pt x="235" y="328"/>
                </a:cubicBezTo>
                <a:lnTo>
                  <a:pt x="235" y="233"/>
                </a:lnTo>
                <a:lnTo>
                  <a:pt x="1050" y="233"/>
                </a:lnTo>
                <a:lnTo>
                  <a:pt x="1050" y="818"/>
                </a:lnTo>
                <a:close/>
                <a:moveTo>
                  <a:pt x="410" y="1050"/>
                </a:moveTo>
                <a:lnTo>
                  <a:pt x="293" y="1050"/>
                </a:lnTo>
                <a:cubicBezTo>
                  <a:pt x="293" y="889"/>
                  <a:pt x="162" y="758"/>
                  <a:pt x="0" y="758"/>
                </a:cubicBezTo>
                <a:lnTo>
                  <a:pt x="0" y="643"/>
                </a:lnTo>
                <a:cubicBezTo>
                  <a:pt x="227" y="643"/>
                  <a:pt x="410" y="823"/>
                  <a:pt x="410" y="1050"/>
                </a:cubicBezTo>
                <a:close/>
                <a:moveTo>
                  <a:pt x="0" y="875"/>
                </a:moveTo>
                <a:cubicBezTo>
                  <a:pt x="96" y="875"/>
                  <a:pt x="175" y="954"/>
                  <a:pt x="175" y="1050"/>
                </a:cubicBezTo>
                <a:lnTo>
                  <a:pt x="0" y="1050"/>
                </a:lnTo>
                <a:lnTo>
                  <a:pt x="0" y="8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9964" y="4990309"/>
            <a:ext cx="377825" cy="377825"/>
          </a:xfrm>
          <a:custGeom>
            <a:avLst/>
            <a:gdLst>
              <a:gd name="T0" fmla="*/ 788 w 1051"/>
              <a:gd name="T1" fmla="*/ 350 h 1051"/>
              <a:gd name="T2" fmla="*/ 875 w 1051"/>
              <a:gd name="T3" fmla="*/ 263 h 1051"/>
              <a:gd name="T4" fmla="*/ 788 w 1051"/>
              <a:gd name="T5" fmla="*/ 175 h 1051"/>
              <a:gd name="T6" fmla="*/ 700 w 1051"/>
              <a:gd name="T7" fmla="*/ 263 h 1051"/>
              <a:gd name="T8" fmla="*/ 788 w 1051"/>
              <a:gd name="T9" fmla="*/ 350 h 1051"/>
              <a:gd name="T10" fmla="*/ 788 w 1051"/>
              <a:gd name="T11" fmla="*/ 875 h 1051"/>
              <a:gd name="T12" fmla="*/ 875 w 1051"/>
              <a:gd name="T13" fmla="*/ 788 h 1051"/>
              <a:gd name="T14" fmla="*/ 788 w 1051"/>
              <a:gd name="T15" fmla="*/ 700 h 1051"/>
              <a:gd name="T16" fmla="*/ 700 w 1051"/>
              <a:gd name="T17" fmla="*/ 788 h 1051"/>
              <a:gd name="T18" fmla="*/ 788 w 1051"/>
              <a:gd name="T19" fmla="*/ 875 h 1051"/>
              <a:gd name="T20" fmla="*/ 525 w 1051"/>
              <a:gd name="T21" fmla="*/ 613 h 1051"/>
              <a:gd name="T22" fmla="*/ 613 w 1051"/>
              <a:gd name="T23" fmla="*/ 525 h 1051"/>
              <a:gd name="T24" fmla="*/ 525 w 1051"/>
              <a:gd name="T25" fmla="*/ 438 h 1051"/>
              <a:gd name="T26" fmla="*/ 438 w 1051"/>
              <a:gd name="T27" fmla="*/ 525 h 1051"/>
              <a:gd name="T28" fmla="*/ 525 w 1051"/>
              <a:gd name="T29" fmla="*/ 613 h 1051"/>
              <a:gd name="T30" fmla="*/ 263 w 1051"/>
              <a:gd name="T31" fmla="*/ 350 h 1051"/>
              <a:gd name="T32" fmla="*/ 350 w 1051"/>
              <a:gd name="T33" fmla="*/ 263 h 1051"/>
              <a:gd name="T34" fmla="*/ 263 w 1051"/>
              <a:gd name="T35" fmla="*/ 175 h 1051"/>
              <a:gd name="T36" fmla="*/ 175 w 1051"/>
              <a:gd name="T37" fmla="*/ 263 h 1051"/>
              <a:gd name="T38" fmla="*/ 263 w 1051"/>
              <a:gd name="T39" fmla="*/ 350 h 1051"/>
              <a:gd name="T40" fmla="*/ 263 w 1051"/>
              <a:gd name="T41" fmla="*/ 875 h 1051"/>
              <a:gd name="T42" fmla="*/ 350 w 1051"/>
              <a:gd name="T43" fmla="*/ 788 h 1051"/>
              <a:gd name="T44" fmla="*/ 263 w 1051"/>
              <a:gd name="T45" fmla="*/ 700 h 1051"/>
              <a:gd name="T46" fmla="*/ 175 w 1051"/>
              <a:gd name="T47" fmla="*/ 788 h 1051"/>
              <a:gd name="T48" fmla="*/ 263 w 1051"/>
              <a:gd name="T49" fmla="*/ 875 h 1051"/>
              <a:gd name="T50" fmla="*/ 933 w 1051"/>
              <a:gd name="T51" fmla="*/ 0 h 1051"/>
              <a:gd name="T52" fmla="*/ 1050 w 1051"/>
              <a:gd name="T53" fmla="*/ 118 h 1051"/>
              <a:gd name="T54" fmla="*/ 1050 w 1051"/>
              <a:gd name="T55" fmla="*/ 932 h 1051"/>
              <a:gd name="T56" fmla="*/ 933 w 1051"/>
              <a:gd name="T57" fmla="*/ 1050 h 1051"/>
              <a:gd name="T58" fmla="*/ 118 w 1051"/>
              <a:gd name="T59" fmla="*/ 1050 h 1051"/>
              <a:gd name="T60" fmla="*/ 0 w 1051"/>
              <a:gd name="T61" fmla="*/ 932 h 1051"/>
              <a:gd name="T62" fmla="*/ 0 w 1051"/>
              <a:gd name="T63" fmla="*/ 118 h 1051"/>
              <a:gd name="T64" fmla="*/ 118 w 1051"/>
              <a:gd name="T65" fmla="*/ 0 h 1051"/>
              <a:gd name="T66" fmla="*/ 933 w 1051"/>
              <a:gd name="T6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1">
                <a:moveTo>
                  <a:pt x="788" y="350"/>
                </a:moveTo>
                <a:cubicBezTo>
                  <a:pt x="837" y="350"/>
                  <a:pt x="875" y="313"/>
                  <a:pt x="875" y="263"/>
                </a:cubicBezTo>
                <a:cubicBezTo>
                  <a:pt x="875" y="214"/>
                  <a:pt x="837" y="175"/>
                  <a:pt x="788" y="175"/>
                </a:cubicBezTo>
                <a:cubicBezTo>
                  <a:pt x="739" y="175"/>
                  <a:pt x="700" y="214"/>
                  <a:pt x="700" y="263"/>
                </a:cubicBezTo>
                <a:cubicBezTo>
                  <a:pt x="700" y="313"/>
                  <a:pt x="739" y="350"/>
                  <a:pt x="788" y="350"/>
                </a:cubicBezTo>
                <a:close/>
                <a:moveTo>
                  <a:pt x="788" y="875"/>
                </a:moveTo>
                <a:cubicBezTo>
                  <a:pt x="837" y="875"/>
                  <a:pt x="875" y="838"/>
                  <a:pt x="875" y="788"/>
                </a:cubicBezTo>
                <a:cubicBezTo>
                  <a:pt x="875" y="739"/>
                  <a:pt x="837" y="700"/>
                  <a:pt x="788" y="700"/>
                </a:cubicBezTo>
                <a:cubicBezTo>
                  <a:pt x="739" y="700"/>
                  <a:pt x="700" y="739"/>
                  <a:pt x="700" y="788"/>
                </a:cubicBezTo>
                <a:cubicBezTo>
                  <a:pt x="700" y="838"/>
                  <a:pt x="739" y="875"/>
                  <a:pt x="788" y="875"/>
                </a:cubicBezTo>
                <a:close/>
                <a:moveTo>
                  <a:pt x="525" y="613"/>
                </a:moveTo>
                <a:cubicBezTo>
                  <a:pt x="575" y="613"/>
                  <a:pt x="613" y="574"/>
                  <a:pt x="613" y="525"/>
                </a:cubicBezTo>
                <a:cubicBezTo>
                  <a:pt x="613" y="476"/>
                  <a:pt x="575" y="438"/>
                  <a:pt x="525" y="438"/>
                </a:cubicBezTo>
                <a:cubicBezTo>
                  <a:pt x="476" y="438"/>
                  <a:pt x="438" y="476"/>
                  <a:pt x="438" y="525"/>
                </a:cubicBezTo>
                <a:cubicBezTo>
                  <a:pt x="438" y="574"/>
                  <a:pt x="476" y="613"/>
                  <a:pt x="525" y="613"/>
                </a:cubicBezTo>
                <a:close/>
                <a:moveTo>
                  <a:pt x="263" y="350"/>
                </a:moveTo>
                <a:cubicBezTo>
                  <a:pt x="312" y="350"/>
                  <a:pt x="350" y="313"/>
                  <a:pt x="350" y="263"/>
                </a:cubicBezTo>
                <a:cubicBezTo>
                  <a:pt x="350" y="214"/>
                  <a:pt x="312" y="175"/>
                  <a:pt x="263" y="175"/>
                </a:cubicBezTo>
                <a:cubicBezTo>
                  <a:pt x="214" y="175"/>
                  <a:pt x="175" y="214"/>
                  <a:pt x="175" y="263"/>
                </a:cubicBezTo>
                <a:cubicBezTo>
                  <a:pt x="175" y="313"/>
                  <a:pt x="214" y="350"/>
                  <a:pt x="263" y="350"/>
                </a:cubicBezTo>
                <a:close/>
                <a:moveTo>
                  <a:pt x="263" y="875"/>
                </a:moveTo>
                <a:cubicBezTo>
                  <a:pt x="312" y="875"/>
                  <a:pt x="350" y="838"/>
                  <a:pt x="350" y="788"/>
                </a:cubicBezTo>
                <a:cubicBezTo>
                  <a:pt x="350" y="739"/>
                  <a:pt x="312" y="700"/>
                  <a:pt x="263" y="700"/>
                </a:cubicBezTo>
                <a:cubicBezTo>
                  <a:pt x="214" y="700"/>
                  <a:pt x="175" y="739"/>
                  <a:pt x="175" y="788"/>
                </a:cubicBezTo>
                <a:cubicBezTo>
                  <a:pt x="175" y="838"/>
                  <a:pt x="214" y="875"/>
                  <a:pt x="263" y="875"/>
                </a:cubicBez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2474" y="4979195"/>
            <a:ext cx="419100" cy="398463"/>
          </a:xfrm>
          <a:custGeom>
            <a:avLst/>
            <a:gdLst>
              <a:gd name="T0" fmla="*/ 1050 w 1165"/>
              <a:gd name="T1" fmla="*/ 700 h 1109"/>
              <a:gd name="T2" fmla="*/ 1050 w 1165"/>
              <a:gd name="T3" fmla="*/ 350 h 1109"/>
              <a:gd name="T4" fmla="*/ 875 w 1165"/>
              <a:gd name="T5" fmla="*/ 350 h 1109"/>
              <a:gd name="T6" fmla="*/ 875 w 1165"/>
              <a:gd name="T7" fmla="*/ 465 h 1109"/>
              <a:gd name="T8" fmla="*/ 757 w 1165"/>
              <a:gd name="T9" fmla="*/ 465 h 1109"/>
              <a:gd name="T10" fmla="*/ 757 w 1165"/>
              <a:gd name="T11" fmla="*/ 350 h 1109"/>
              <a:gd name="T12" fmla="*/ 407 w 1165"/>
              <a:gd name="T13" fmla="*/ 350 h 1109"/>
              <a:gd name="T14" fmla="*/ 407 w 1165"/>
              <a:gd name="T15" fmla="*/ 465 h 1109"/>
              <a:gd name="T16" fmla="*/ 289 w 1165"/>
              <a:gd name="T17" fmla="*/ 465 h 1109"/>
              <a:gd name="T18" fmla="*/ 289 w 1165"/>
              <a:gd name="T19" fmla="*/ 350 h 1109"/>
              <a:gd name="T20" fmla="*/ 114 w 1165"/>
              <a:gd name="T21" fmla="*/ 350 h 1109"/>
              <a:gd name="T22" fmla="*/ 114 w 1165"/>
              <a:gd name="T23" fmla="*/ 700 h 1109"/>
              <a:gd name="T24" fmla="*/ 1050 w 1165"/>
              <a:gd name="T25" fmla="*/ 700 h 1109"/>
              <a:gd name="T26" fmla="*/ 1050 w 1165"/>
              <a:gd name="T27" fmla="*/ 990 h 1109"/>
              <a:gd name="T28" fmla="*/ 1050 w 1165"/>
              <a:gd name="T29" fmla="*/ 875 h 1109"/>
              <a:gd name="T30" fmla="*/ 114 w 1165"/>
              <a:gd name="T31" fmla="*/ 875 h 1109"/>
              <a:gd name="T32" fmla="*/ 114 w 1165"/>
              <a:gd name="T33" fmla="*/ 990 h 1109"/>
              <a:gd name="T34" fmla="*/ 1050 w 1165"/>
              <a:gd name="T35" fmla="*/ 990 h 1109"/>
              <a:gd name="T36" fmla="*/ 407 w 1165"/>
              <a:gd name="T37" fmla="*/ 115 h 1109"/>
              <a:gd name="T38" fmla="*/ 407 w 1165"/>
              <a:gd name="T39" fmla="*/ 233 h 1109"/>
              <a:gd name="T40" fmla="*/ 757 w 1165"/>
              <a:gd name="T41" fmla="*/ 233 h 1109"/>
              <a:gd name="T42" fmla="*/ 757 w 1165"/>
              <a:gd name="T43" fmla="*/ 115 h 1109"/>
              <a:gd name="T44" fmla="*/ 407 w 1165"/>
              <a:gd name="T45" fmla="*/ 115 h 1109"/>
              <a:gd name="T46" fmla="*/ 1164 w 1165"/>
              <a:gd name="T47" fmla="*/ 350 h 1109"/>
              <a:gd name="T48" fmla="*/ 1164 w 1165"/>
              <a:gd name="T49" fmla="*/ 990 h 1109"/>
              <a:gd name="T50" fmla="*/ 1050 w 1165"/>
              <a:gd name="T51" fmla="*/ 1108 h 1109"/>
              <a:gd name="T52" fmla="*/ 114 w 1165"/>
              <a:gd name="T53" fmla="*/ 1108 h 1109"/>
              <a:gd name="T54" fmla="*/ 0 w 1165"/>
              <a:gd name="T55" fmla="*/ 990 h 1109"/>
              <a:gd name="T56" fmla="*/ 0 w 1165"/>
              <a:gd name="T57" fmla="*/ 350 h 1109"/>
              <a:gd name="T58" fmla="*/ 114 w 1165"/>
              <a:gd name="T59" fmla="*/ 233 h 1109"/>
              <a:gd name="T60" fmla="*/ 289 w 1165"/>
              <a:gd name="T61" fmla="*/ 233 h 1109"/>
              <a:gd name="T62" fmla="*/ 289 w 1165"/>
              <a:gd name="T63" fmla="*/ 115 h 1109"/>
              <a:gd name="T64" fmla="*/ 407 w 1165"/>
              <a:gd name="T65" fmla="*/ 0 h 1109"/>
              <a:gd name="T66" fmla="*/ 757 w 1165"/>
              <a:gd name="T67" fmla="*/ 0 h 1109"/>
              <a:gd name="T68" fmla="*/ 875 w 1165"/>
              <a:gd name="T69" fmla="*/ 115 h 1109"/>
              <a:gd name="T70" fmla="*/ 875 w 1165"/>
              <a:gd name="T71" fmla="*/ 233 h 1109"/>
              <a:gd name="T72" fmla="*/ 1050 w 1165"/>
              <a:gd name="T73" fmla="*/ 233 h 1109"/>
              <a:gd name="T74" fmla="*/ 1164 w 1165"/>
              <a:gd name="T75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1109">
                <a:moveTo>
                  <a:pt x="1050" y="700"/>
                </a:moveTo>
                <a:lnTo>
                  <a:pt x="1050" y="350"/>
                </a:lnTo>
                <a:lnTo>
                  <a:pt x="875" y="350"/>
                </a:lnTo>
                <a:lnTo>
                  <a:pt x="875" y="465"/>
                </a:lnTo>
                <a:lnTo>
                  <a:pt x="757" y="465"/>
                </a:lnTo>
                <a:lnTo>
                  <a:pt x="757" y="350"/>
                </a:lnTo>
                <a:lnTo>
                  <a:pt x="407" y="350"/>
                </a:lnTo>
                <a:lnTo>
                  <a:pt x="407" y="465"/>
                </a:lnTo>
                <a:lnTo>
                  <a:pt x="289" y="465"/>
                </a:lnTo>
                <a:lnTo>
                  <a:pt x="289" y="350"/>
                </a:lnTo>
                <a:lnTo>
                  <a:pt x="114" y="350"/>
                </a:lnTo>
                <a:lnTo>
                  <a:pt x="114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4" y="875"/>
                </a:lnTo>
                <a:lnTo>
                  <a:pt x="114" y="990"/>
                </a:lnTo>
                <a:lnTo>
                  <a:pt x="1050" y="990"/>
                </a:lnTo>
                <a:close/>
                <a:moveTo>
                  <a:pt x="407" y="115"/>
                </a:moveTo>
                <a:lnTo>
                  <a:pt x="407" y="233"/>
                </a:lnTo>
                <a:lnTo>
                  <a:pt x="757" y="233"/>
                </a:lnTo>
                <a:lnTo>
                  <a:pt x="757" y="115"/>
                </a:lnTo>
                <a:lnTo>
                  <a:pt x="407" y="115"/>
                </a:lnTo>
                <a:close/>
                <a:moveTo>
                  <a:pt x="1164" y="350"/>
                </a:moveTo>
                <a:lnTo>
                  <a:pt x="1164" y="990"/>
                </a:lnTo>
                <a:cubicBezTo>
                  <a:pt x="1164" y="1056"/>
                  <a:pt x="1115" y="1108"/>
                  <a:pt x="1050" y="1108"/>
                </a:cubicBezTo>
                <a:lnTo>
                  <a:pt x="114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4" y="233"/>
                </a:cubicBezTo>
                <a:lnTo>
                  <a:pt x="289" y="233"/>
                </a:lnTo>
                <a:lnTo>
                  <a:pt x="289" y="115"/>
                </a:lnTo>
                <a:cubicBezTo>
                  <a:pt x="289" y="50"/>
                  <a:pt x="341" y="0"/>
                  <a:pt x="407" y="0"/>
                </a:cubicBezTo>
                <a:lnTo>
                  <a:pt x="757" y="0"/>
                </a:lnTo>
                <a:cubicBezTo>
                  <a:pt x="823" y="0"/>
                  <a:pt x="875" y="50"/>
                  <a:pt x="875" y="115"/>
                </a:cubicBezTo>
                <a:lnTo>
                  <a:pt x="875" y="233"/>
                </a:lnTo>
                <a:lnTo>
                  <a:pt x="1050" y="233"/>
                </a:lnTo>
                <a:cubicBezTo>
                  <a:pt x="1115" y="233"/>
                  <a:pt x="1164" y="285"/>
                  <a:pt x="1164" y="3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5624" y="4969669"/>
            <a:ext cx="419100" cy="419100"/>
          </a:xfrm>
          <a:custGeom>
            <a:avLst/>
            <a:gdLst>
              <a:gd name="T0" fmla="*/ 1050 w 1166"/>
              <a:gd name="T1" fmla="*/ 465 h 1165"/>
              <a:gd name="T2" fmla="*/ 1050 w 1166"/>
              <a:gd name="T3" fmla="*/ 115 h 1165"/>
              <a:gd name="T4" fmla="*/ 115 w 1166"/>
              <a:gd name="T5" fmla="*/ 115 h 1165"/>
              <a:gd name="T6" fmla="*/ 115 w 1166"/>
              <a:gd name="T7" fmla="*/ 465 h 1165"/>
              <a:gd name="T8" fmla="*/ 1050 w 1166"/>
              <a:gd name="T9" fmla="*/ 465 h 1165"/>
              <a:gd name="T10" fmla="*/ 1050 w 1166"/>
              <a:gd name="T11" fmla="*/ 757 h 1165"/>
              <a:gd name="T12" fmla="*/ 1050 w 1166"/>
              <a:gd name="T13" fmla="*/ 639 h 1165"/>
              <a:gd name="T14" fmla="*/ 115 w 1166"/>
              <a:gd name="T15" fmla="*/ 639 h 1165"/>
              <a:gd name="T16" fmla="*/ 115 w 1166"/>
              <a:gd name="T17" fmla="*/ 757 h 1165"/>
              <a:gd name="T18" fmla="*/ 1050 w 1166"/>
              <a:gd name="T19" fmla="*/ 757 h 1165"/>
              <a:gd name="T20" fmla="*/ 1050 w 1166"/>
              <a:gd name="T21" fmla="*/ 0 h 1165"/>
              <a:gd name="T22" fmla="*/ 1165 w 1166"/>
              <a:gd name="T23" fmla="*/ 115 h 1165"/>
              <a:gd name="T24" fmla="*/ 1165 w 1166"/>
              <a:gd name="T25" fmla="*/ 757 h 1165"/>
              <a:gd name="T26" fmla="*/ 1050 w 1166"/>
              <a:gd name="T27" fmla="*/ 875 h 1165"/>
              <a:gd name="T28" fmla="*/ 815 w 1166"/>
              <a:gd name="T29" fmla="*/ 875 h 1165"/>
              <a:gd name="T30" fmla="*/ 815 w 1166"/>
              <a:gd name="T31" fmla="*/ 1164 h 1165"/>
              <a:gd name="T32" fmla="*/ 583 w 1166"/>
              <a:gd name="T33" fmla="*/ 1050 h 1165"/>
              <a:gd name="T34" fmla="*/ 350 w 1166"/>
              <a:gd name="T35" fmla="*/ 1164 h 1165"/>
              <a:gd name="T36" fmla="*/ 350 w 1166"/>
              <a:gd name="T37" fmla="*/ 875 h 1165"/>
              <a:gd name="T38" fmla="*/ 115 w 1166"/>
              <a:gd name="T39" fmla="*/ 875 h 1165"/>
              <a:gd name="T40" fmla="*/ 0 w 1166"/>
              <a:gd name="T41" fmla="*/ 757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1050" y="465"/>
                </a:moveTo>
                <a:lnTo>
                  <a:pt x="1050" y="115"/>
                </a:lnTo>
                <a:lnTo>
                  <a:pt x="115" y="115"/>
                </a:lnTo>
                <a:lnTo>
                  <a:pt x="115" y="465"/>
                </a:lnTo>
                <a:lnTo>
                  <a:pt x="1050" y="465"/>
                </a:lnTo>
                <a:close/>
                <a:moveTo>
                  <a:pt x="1050" y="757"/>
                </a:moveTo>
                <a:lnTo>
                  <a:pt x="1050" y="639"/>
                </a:lnTo>
                <a:lnTo>
                  <a:pt x="115" y="639"/>
                </a:lnTo>
                <a:lnTo>
                  <a:pt x="115" y="757"/>
                </a:lnTo>
                <a:lnTo>
                  <a:pt x="1050" y="757"/>
                </a:lnTo>
                <a:close/>
                <a:moveTo>
                  <a:pt x="1050" y="0"/>
                </a:moveTo>
                <a:cubicBezTo>
                  <a:pt x="1116" y="0"/>
                  <a:pt x="1165" y="49"/>
                  <a:pt x="1165" y="115"/>
                </a:cubicBezTo>
                <a:lnTo>
                  <a:pt x="1165" y="757"/>
                </a:lnTo>
                <a:cubicBezTo>
                  <a:pt x="1165" y="823"/>
                  <a:pt x="1116" y="875"/>
                  <a:pt x="1050" y="875"/>
                </a:cubicBezTo>
                <a:lnTo>
                  <a:pt x="815" y="875"/>
                </a:lnTo>
                <a:lnTo>
                  <a:pt x="815" y="1164"/>
                </a:lnTo>
                <a:lnTo>
                  <a:pt x="583" y="1050"/>
                </a:lnTo>
                <a:lnTo>
                  <a:pt x="350" y="1164"/>
                </a:lnTo>
                <a:lnTo>
                  <a:pt x="350" y="875"/>
                </a:lnTo>
                <a:lnTo>
                  <a:pt x="115" y="875"/>
                </a:lnTo>
                <a:cubicBezTo>
                  <a:pt x="49" y="875"/>
                  <a:pt x="0" y="823"/>
                  <a:pt x="0" y="757"/>
                </a:cubicBezTo>
                <a:lnTo>
                  <a:pt x="0" y="115"/>
                </a:lnTo>
                <a:cubicBezTo>
                  <a:pt x="0" y="49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44382"/>
            <a:ext cx="419100" cy="419100"/>
          </a:xfrm>
          <a:custGeom>
            <a:avLst/>
            <a:gdLst>
              <a:gd name="T0" fmla="*/ 1050 w 1166"/>
              <a:gd name="T1" fmla="*/ 0 h 1166"/>
              <a:gd name="T2" fmla="*/ 1165 w 1166"/>
              <a:gd name="T3" fmla="*/ 115 h 1166"/>
              <a:gd name="T4" fmla="*/ 1165 w 1166"/>
              <a:gd name="T5" fmla="*/ 815 h 1166"/>
              <a:gd name="T6" fmla="*/ 1050 w 1166"/>
              <a:gd name="T7" fmla="*/ 933 h 1166"/>
              <a:gd name="T8" fmla="*/ 232 w 1166"/>
              <a:gd name="T9" fmla="*/ 933 h 1166"/>
              <a:gd name="T10" fmla="*/ 0 w 1166"/>
              <a:gd name="T11" fmla="*/ 1165 h 1166"/>
              <a:gd name="T12" fmla="*/ 0 w 1166"/>
              <a:gd name="T13" fmla="*/ 115 h 1166"/>
              <a:gd name="T14" fmla="*/ 115 w 1166"/>
              <a:gd name="T15" fmla="*/ 0 h 1166"/>
              <a:gd name="T16" fmla="*/ 1050 w 1166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166"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232" y="933"/>
                </a:lnTo>
                <a:lnTo>
                  <a:pt x="0" y="1165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0112" y="5844382"/>
            <a:ext cx="336550" cy="419100"/>
          </a:xfrm>
          <a:custGeom>
            <a:avLst/>
            <a:gdLst>
              <a:gd name="T0" fmla="*/ 118 w 937"/>
              <a:gd name="T1" fmla="*/ 1165 h 1166"/>
              <a:gd name="T2" fmla="*/ 0 w 937"/>
              <a:gd name="T3" fmla="*/ 1050 h 1166"/>
              <a:gd name="T4" fmla="*/ 0 w 937"/>
              <a:gd name="T5" fmla="*/ 115 h 1166"/>
              <a:gd name="T6" fmla="*/ 118 w 937"/>
              <a:gd name="T7" fmla="*/ 0 h 1166"/>
              <a:gd name="T8" fmla="*/ 818 w 937"/>
              <a:gd name="T9" fmla="*/ 0 h 1166"/>
              <a:gd name="T10" fmla="*/ 936 w 937"/>
              <a:gd name="T11" fmla="*/ 115 h 1166"/>
              <a:gd name="T12" fmla="*/ 936 w 937"/>
              <a:gd name="T13" fmla="*/ 1050 h 1166"/>
              <a:gd name="T14" fmla="*/ 818 w 937"/>
              <a:gd name="T15" fmla="*/ 1165 h 1166"/>
              <a:gd name="T16" fmla="*/ 118 w 937"/>
              <a:gd name="T17" fmla="*/ 1165 h 1166"/>
              <a:gd name="T18" fmla="*/ 118 w 937"/>
              <a:gd name="T19" fmla="*/ 583 h 1166"/>
              <a:gd name="T20" fmla="*/ 263 w 937"/>
              <a:gd name="T21" fmla="*/ 495 h 1166"/>
              <a:gd name="T22" fmla="*/ 411 w 937"/>
              <a:gd name="T23" fmla="*/ 583 h 1166"/>
              <a:gd name="T24" fmla="*/ 411 w 937"/>
              <a:gd name="T25" fmla="*/ 115 h 1166"/>
              <a:gd name="T26" fmla="*/ 118 w 937"/>
              <a:gd name="T27" fmla="*/ 115 h 1166"/>
              <a:gd name="T28" fmla="*/ 118 w 937"/>
              <a:gd name="T29" fmla="*/ 58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7" h="1166">
                <a:moveTo>
                  <a:pt x="118" y="1165"/>
                </a:moveTo>
                <a:cubicBezTo>
                  <a:pt x="55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ubicBezTo>
                  <a:pt x="881" y="0"/>
                  <a:pt x="936" y="52"/>
                  <a:pt x="936" y="115"/>
                </a:cubicBezTo>
                <a:lnTo>
                  <a:pt x="936" y="1050"/>
                </a:lnTo>
                <a:cubicBezTo>
                  <a:pt x="936" y="1113"/>
                  <a:pt x="881" y="1165"/>
                  <a:pt x="818" y="1165"/>
                </a:cubicBezTo>
                <a:lnTo>
                  <a:pt x="118" y="1165"/>
                </a:lnTo>
                <a:close/>
                <a:moveTo>
                  <a:pt x="118" y="583"/>
                </a:moveTo>
                <a:lnTo>
                  <a:pt x="263" y="495"/>
                </a:lnTo>
                <a:lnTo>
                  <a:pt x="411" y="583"/>
                </a:lnTo>
                <a:lnTo>
                  <a:pt x="411" y="115"/>
                </a:lnTo>
                <a:lnTo>
                  <a:pt x="118" y="115"/>
                </a:lnTo>
                <a:lnTo>
                  <a:pt x="118" y="58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1349" y="5876134"/>
            <a:ext cx="463550" cy="357187"/>
          </a:xfrm>
          <a:custGeom>
            <a:avLst/>
            <a:gdLst>
              <a:gd name="T0" fmla="*/ 1168 w 1286"/>
              <a:gd name="T1" fmla="*/ 875 h 994"/>
              <a:gd name="T2" fmla="*/ 1168 w 1286"/>
              <a:gd name="T3" fmla="*/ 118 h 994"/>
              <a:gd name="T4" fmla="*/ 643 w 1286"/>
              <a:gd name="T5" fmla="*/ 118 h 994"/>
              <a:gd name="T6" fmla="*/ 643 w 1286"/>
              <a:gd name="T7" fmla="*/ 875 h 994"/>
              <a:gd name="T8" fmla="*/ 1168 w 1286"/>
              <a:gd name="T9" fmla="*/ 875 h 994"/>
              <a:gd name="T10" fmla="*/ 1168 w 1286"/>
              <a:gd name="T11" fmla="*/ 0 h 994"/>
              <a:gd name="T12" fmla="*/ 1285 w 1286"/>
              <a:gd name="T13" fmla="*/ 118 h 994"/>
              <a:gd name="T14" fmla="*/ 1285 w 1286"/>
              <a:gd name="T15" fmla="*/ 875 h 994"/>
              <a:gd name="T16" fmla="*/ 1168 w 1286"/>
              <a:gd name="T17" fmla="*/ 993 h 994"/>
              <a:gd name="T18" fmla="*/ 118 w 1286"/>
              <a:gd name="T19" fmla="*/ 993 h 994"/>
              <a:gd name="T20" fmla="*/ 0 w 1286"/>
              <a:gd name="T21" fmla="*/ 875 h 994"/>
              <a:gd name="T22" fmla="*/ 0 w 1286"/>
              <a:gd name="T23" fmla="*/ 118 h 994"/>
              <a:gd name="T24" fmla="*/ 118 w 1286"/>
              <a:gd name="T25" fmla="*/ 0 h 994"/>
              <a:gd name="T26" fmla="*/ 1168 w 1286"/>
              <a:gd name="T27" fmla="*/ 0 h 994"/>
              <a:gd name="T28" fmla="*/ 700 w 1286"/>
              <a:gd name="T29" fmla="*/ 613 h 994"/>
              <a:gd name="T30" fmla="*/ 1110 w 1286"/>
              <a:gd name="T31" fmla="*/ 613 h 994"/>
              <a:gd name="T32" fmla="*/ 1110 w 1286"/>
              <a:gd name="T33" fmla="*/ 700 h 994"/>
              <a:gd name="T34" fmla="*/ 700 w 1286"/>
              <a:gd name="T35" fmla="*/ 700 h 994"/>
              <a:gd name="T36" fmla="*/ 700 w 1286"/>
              <a:gd name="T37" fmla="*/ 613 h 994"/>
              <a:gd name="T38" fmla="*/ 700 w 1286"/>
              <a:gd name="T39" fmla="*/ 323 h 994"/>
              <a:gd name="T40" fmla="*/ 1110 w 1286"/>
              <a:gd name="T41" fmla="*/ 323 h 994"/>
              <a:gd name="T42" fmla="*/ 1110 w 1286"/>
              <a:gd name="T43" fmla="*/ 410 h 994"/>
              <a:gd name="T44" fmla="*/ 700 w 1286"/>
              <a:gd name="T45" fmla="*/ 410 h 994"/>
              <a:gd name="T46" fmla="*/ 700 w 1286"/>
              <a:gd name="T47" fmla="*/ 323 h 994"/>
              <a:gd name="T48" fmla="*/ 700 w 1286"/>
              <a:gd name="T49" fmla="*/ 468 h 994"/>
              <a:gd name="T50" fmla="*/ 1110 w 1286"/>
              <a:gd name="T51" fmla="*/ 468 h 994"/>
              <a:gd name="T52" fmla="*/ 1110 w 1286"/>
              <a:gd name="T53" fmla="*/ 555 h 994"/>
              <a:gd name="T54" fmla="*/ 700 w 1286"/>
              <a:gd name="T55" fmla="*/ 555 h 994"/>
              <a:gd name="T56" fmla="*/ 700 w 1286"/>
              <a:gd name="T57" fmla="*/ 46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994">
                <a:moveTo>
                  <a:pt x="1168" y="875"/>
                </a:moveTo>
                <a:lnTo>
                  <a:pt x="1168" y="118"/>
                </a:lnTo>
                <a:lnTo>
                  <a:pt x="643" y="118"/>
                </a:lnTo>
                <a:lnTo>
                  <a:pt x="643" y="875"/>
                </a:lnTo>
                <a:lnTo>
                  <a:pt x="1168" y="87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875"/>
                </a:lnTo>
                <a:cubicBezTo>
                  <a:pt x="1285" y="938"/>
                  <a:pt x="1230" y="993"/>
                  <a:pt x="1168" y="993"/>
                </a:cubicBezTo>
                <a:lnTo>
                  <a:pt x="118" y="993"/>
                </a:lnTo>
                <a:cubicBezTo>
                  <a:pt x="55" y="993"/>
                  <a:pt x="0" y="938"/>
                  <a:pt x="0" y="875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700" y="613"/>
                </a:moveTo>
                <a:lnTo>
                  <a:pt x="1110" y="613"/>
                </a:lnTo>
                <a:lnTo>
                  <a:pt x="1110" y="700"/>
                </a:lnTo>
                <a:lnTo>
                  <a:pt x="700" y="700"/>
                </a:lnTo>
                <a:lnTo>
                  <a:pt x="700" y="613"/>
                </a:lnTo>
                <a:close/>
                <a:moveTo>
                  <a:pt x="700" y="323"/>
                </a:moveTo>
                <a:lnTo>
                  <a:pt x="1110" y="323"/>
                </a:lnTo>
                <a:lnTo>
                  <a:pt x="1110" y="410"/>
                </a:lnTo>
                <a:lnTo>
                  <a:pt x="700" y="410"/>
                </a:lnTo>
                <a:lnTo>
                  <a:pt x="700" y="323"/>
                </a:lnTo>
                <a:close/>
                <a:moveTo>
                  <a:pt x="700" y="468"/>
                </a:moveTo>
                <a:lnTo>
                  <a:pt x="1110" y="468"/>
                </a:lnTo>
                <a:lnTo>
                  <a:pt x="1110" y="555"/>
                </a:lnTo>
                <a:lnTo>
                  <a:pt x="700" y="555"/>
                </a:lnTo>
                <a:lnTo>
                  <a:pt x="700" y="46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6251" y="5844382"/>
            <a:ext cx="398463" cy="419100"/>
          </a:xfrm>
          <a:custGeom>
            <a:avLst/>
            <a:gdLst>
              <a:gd name="T0" fmla="*/ 875 w 1109"/>
              <a:gd name="T1" fmla="*/ 1165 h 1166"/>
              <a:gd name="T2" fmla="*/ 673 w 1109"/>
              <a:gd name="T3" fmla="*/ 990 h 1166"/>
              <a:gd name="T4" fmla="*/ 550 w 1109"/>
              <a:gd name="T5" fmla="*/ 990 h 1166"/>
              <a:gd name="T6" fmla="*/ 350 w 1109"/>
              <a:gd name="T7" fmla="*/ 1165 h 1166"/>
              <a:gd name="T8" fmla="*/ 350 w 1109"/>
              <a:gd name="T9" fmla="*/ 1165 h 1166"/>
              <a:gd name="T10" fmla="*/ 145 w 1109"/>
              <a:gd name="T11" fmla="*/ 963 h 1166"/>
              <a:gd name="T12" fmla="*/ 252 w 1109"/>
              <a:gd name="T13" fmla="*/ 782 h 1166"/>
              <a:gd name="T14" fmla="*/ 129 w 1109"/>
              <a:gd name="T15" fmla="*/ 525 h 1166"/>
              <a:gd name="T16" fmla="*/ 0 w 1109"/>
              <a:gd name="T17" fmla="*/ 525 h 1166"/>
              <a:gd name="T18" fmla="*/ 0 w 1109"/>
              <a:gd name="T19" fmla="*/ 408 h 1166"/>
              <a:gd name="T20" fmla="*/ 203 w 1109"/>
              <a:gd name="T21" fmla="*/ 408 h 1166"/>
              <a:gd name="T22" fmla="*/ 257 w 1109"/>
              <a:gd name="T23" fmla="*/ 525 h 1166"/>
              <a:gd name="T24" fmla="*/ 1108 w 1109"/>
              <a:gd name="T25" fmla="*/ 525 h 1166"/>
              <a:gd name="T26" fmla="*/ 1009 w 1109"/>
              <a:gd name="T27" fmla="*/ 810 h 1166"/>
              <a:gd name="T28" fmla="*/ 1078 w 1109"/>
              <a:gd name="T29" fmla="*/ 963 h 1166"/>
              <a:gd name="T30" fmla="*/ 875 w 1109"/>
              <a:gd name="T31" fmla="*/ 1165 h 1166"/>
              <a:gd name="T32" fmla="*/ 875 w 1109"/>
              <a:gd name="T33" fmla="*/ 1165 h 1166"/>
              <a:gd name="T34" fmla="*/ 875 w 1109"/>
              <a:gd name="T35" fmla="*/ 1050 h 1166"/>
              <a:gd name="T36" fmla="*/ 963 w 1109"/>
              <a:gd name="T37" fmla="*/ 963 h 1166"/>
              <a:gd name="T38" fmla="*/ 875 w 1109"/>
              <a:gd name="T39" fmla="*/ 875 h 1166"/>
              <a:gd name="T40" fmla="*/ 788 w 1109"/>
              <a:gd name="T41" fmla="*/ 963 h 1166"/>
              <a:gd name="T42" fmla="*/ 875 w 1109"/>
              <a:gd name="T43" fmla="*/ 1050 h 1166"/>
              <a:gd name="T44" fmla="*/ 350 w 1109"/>
              <a:gd name="T45" fmla="*/ 1050 h 1166"/>
              <a:gd name="T46" fmla="*/ 438 w 1109"/>
              <a:gd name="T47" fmla="*/ 963 h 1166"/>
              <a:gd name="T48" fmla="*/ 350 w 1109"/>
              <a:gd name="T49" fmla="*/ 875 h 1166"/>
              <a:gd name="T50" fmla="*/ 263 w 1109"/>
              <a:gd name="T51" fmla="*/ 963 h 1166"/>
              <a:gd name="T52" fmla="*/ 350 w 1109"/>
              <a:gd name="T53" fmla="*/ 1050 h 1166"/>
              <a:gd name="T54" fmla="*/ 640 w 1109"/>
              <a:gd name="T55" fmla="*/ 0 h 1166"/>
              <a:gd name="T56" fmla="*/ 1108 w 1109"/>
              <a:gd name="T57" fmla="*/ 465 h 1166"/>
              <a:gd name="T58" fmla="*/ 640 w 1109"/>
              <a:gd name="T59" fmla="*/ 465 h 1166"/>
              <a:gd name="T60" fmla="*/ 640 w 1109"/>
              <a:gd name="T6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09" h="1166">
                <a:moveTo>
                  <a:pt x="875" y="1165"/>
                </a:moveTo>
                <a:cubicBezTo>
                  <a:pt x="772" y="1165"/>
                  <a:pt x="687" y="1088"/>
                  <a:pt x="673" y="990"/>
                </a:cubicBezTo>
                <a:lnTo>
                  <a:pt x="550" y="990"/>
                </a:lnTo>
                <a:cubicBezTo>
                  <a:pt x="536" y="1088"/>
                  <a:pt x="454" y="1165"/>
                  <a:pt x="350" y="1165"/>
                </a:cubicBezTo>
                <a:lnTo>
                  <a:pt x="350" y="1165"/>
                </a:lnTo>
                <a:cubicBezTo>
                  <a:pt x="238" y="1165"/>
                  <a:pt x="145" y="1075"/>
                  <a:pt x="145" y="963"/>
                </a:cubicBezTo>
                <a:cubicBezTo>
                  <a:pt x="145" y="886"/>
                  <a:pt x="189" y="818"/>
                  <a:pt x="252" y="782"/>
                </a:cubicBezTo>
                <a:cubicBezTo>
                  <a:pt x="238" y="763"/>
                  <a:pt x="129" y="525"/>
                  <a:pt x="129" y="525"/>
                </a:cubicBezTo>
                <a:lnTo>
                  <a:pt x="0" y="525"/>
                </a:lnTo>
                <a:lnTo>
                  <a:pt x="0" y="408"/>
                </a:lnTo>
                <a:lnTo>
                  <a:pt x="203" y="408"/>
                </a:lnTo>
                <a:lnTo>
                  <a:pt x="257" y="525"/>
                </a:lnTo>
                <a:lnTo>
                  <a:pt x="1108" y="525"/>
                </a:lnTo>
                <a:cubicBezTo>
                  <a:pt x="1108" y="632"/>
                  <a:pt x="1070" y="730"/>
                  <a:pt x="1009" y="810"/>
                </a:cubicBezTo>
                <a:cubicBezTo>
                  <a:pt x="1050" y="848"/>
                  <a:pt x="1078" y="903"/>
                  <a:pt x="1078" y="963"/>
                </a:cubicBezTo>
                <a:cubicBezTo>
                  <a:pt x="1078" y="1075"/>
                  <a:pt x="988" y="1165"/>
                  <a:pt x="875" y="1165"/>
                </a:cubicBezTo>
                <a:lnTo>
                  <a:pt x="875" y="1165"/>
                </a:lnTo>
                <a:close/>
                <a:moveTo>
                  <a:pt x="875" y="1050"/>
                </a:moveTo>
                <a:cubicBezTo>
                  <a:pt x="925" y="1050"/>
                  <a:pt x="963" y="1013"/>
                  <a:pt x="963" y="963"/>
                </a:cubicBezTo>
                <a:cubicBezTo>
                  <a:pt x="963" y="914"/>
                  <a:pt x="924" y="875"/>
                  <a:pt x="875" y="875"/>
                </a:cubicBezTo>
                <a:cubicBezTo>
                  <a:pt x="825" y="875"/>
                  <a:pt x="788" y="914"/>
                  <a:pt x="788" y="963"/>
                </a:cubicBezTo>
                <a:cubicBezTo>
                  <a:pt x="788" y="1013"/>
                  <a:pt x="826" y="1050"/>
                  <a:pt x="875" y="1050"/>
                </a:cubicBezTo>
                <a:close/>
                <a:moveTo>
                  <a:pt x="350" y="1050"/>
                </a:moveTo>
                <a:cubicBezTo>
                  <a:pt x="400" y="1050"/>
                  <a:pt x="438" y="1013"/>
                  <a:pt x="438" y="963"/>
                </a:cubicBezTo>
                <a:cubicBezTo>
                  <a:pt x="438" y="914"/>
                  <a:pt x="399" y="875"/>
                  <a:pt x="350" y="875"/>
                </a:cubicBezTo>
                <a:cubicBezTo>
                  <a:pt x="300" y="875"/>
                  <a:pt x="263" y="914"/>
                  <a:pt x="263" y="963"/>
                </a:cubicBezTo>
                <a:cubicBezTo>
                  <a:pt x="263" y="1013"/>
                  <a:pt x="301" y="1050"/>
                  <a:pt x="350" y="1050"/>
                </a:cubicBezTo>
                <a:close/>
                <a:moveTo>
                  <a:pt x="640" y="0"/>
                </a:moveTo>
                <a:cubicBezTo>
                  <a:pt x="897" y="0"/>
                  <a:pt x="1108" y="208"/>
                  <a:pt x="1108" y="465"/>
                </a:cubicBezTo>
                <a:lnTo>
                  <a:pt x="640" y="465"/>
                </a:lnTo>
                <a:lnTo>
                  <a:pt x="64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27649" y="5865021"/>
            <a:ext cx="463550" cy="377825"/>
          </a:xfrm>
          <a:custGeom>
            <a:avLst/>
            <a:gdLst>
              <a:gd name="T0" fmla="*/ 380 w 1286"/>
              <a:gd name="T1" fmla="*/ 642 h 1051"/>
              <a:gd name="T2" fmla="*/ 905 w 1286"/>
              <a:gd name="T3" fmla="*/ 642 h 1051"/>
              <a:gd name="T4" fmla="*/ 643 w 1286"/>
              <a:gd name="T5" fmla="*/ 817 h 1051"/>
              <a:gd name="T6" fmla="*/ 380 w 1286"/>
              <a:gd name="T7" fmla="*/ 642 h 1051"/>
              <a:gd name="T8" fmla="*/ 643 w 1286"/>
              <a:gd name="T9" fmla="*/ 932 h 1051"/>
              <a:gd name="T10" fmla="*/ 1034 w 1286"/>
              <a:gd name="T11" fmla="*/ 639 h 1051"/>
              <a:gd name="T12" fmla="*/ 1050 w 1286"/>
              <a:gd name="T13" fmla="*/ 642 h 1051"/>
              <a:gd name="T14" fmla="*/ 1168 w 1286"/>
              <a:gd name="T15" fmla="*/ 525 h 1051"/>
              <a:gd name="T16" fmla="*/ 1050 w 1286"/>
              <a:gd name="T17" fmla="*/ 407 h 1051"/>
              <a:gd name="T18" fmla="*/ 1034 w 1286"/>
              <a:gd name="T19" fmla="*/ 410 h 1051"/>
              <a:gd name="T20" fmla="*/ 643 w 1286"/>
              <a:gd name="T21" fmla="*/ 117 h 1051"/>
              <a:gd name="T22" fmla="*/ 252 w 1286"/>
              <a:gd name="T23" fmla="*/ 410 h 1051"/>
              <a:gd name="T24" fmla="*/ 235 w 1286"/>
              <a:gd name="T25" fmla="*/ 407 h 1051"/>
              <a:gd name="T26" fmla="*/ 118 w 1286"/>
              <a:gd name="T27" fmla="*/ 525 h 1051"/>
              <a:gd name="T28" fmla="*/ 235 w 1286"/>
              <a:gd name="T29" fmla="*/ 642 h 1051"/>
              <a:gd name="T30" fmla="*/ 252 w 1286"/>
              <a:gd name="T31" fmla="*/ 639 h 1051"/>
              <a:gd name="T32" fmla="*/ 643 w 1286"/>
              <a:gd name="T33" fmla="*/ 932 h 1051"/>
              <a:gd name="T34" fmla="*/ 1280 w 1286"/>
              <a:gd name="T35" fmla="*/ 563 h 1051"/>
              <a:gd name="T36" fmla="*/ 1118 w 1286"/>
              <a:gd name="T37" fmla="*/ 749 h 1051"/>
              <a:gd name="T38" fmla="*/ 643 w 1286"/>
              <a:gd name="T39" fmla="*/ 1050 h 1051"/>
              <a:gd name="T40" fmla="*/ 170 w 1286"/>
              <a:gd name="T41" fmla="*/ 749 h 1051"/>
              <a:gd name="T42" fmla="*/ 6 w 1286"/>
              <a:gd name="T43" fmla="*/ 563 h 1051"/>
              <a:gd name="T44" fmla="*/ 0 w 1286"/>
              <a:gd name="T45" fmla="*/ 525 h 1051"/>
              <a:gd name="T46" fmla="*/ 6 w 1286"/>
              <a:gd name="T47" fmla="*/ 486 h 1051"/>
              <a:gd name="T48" fmla="*/ 170 w 1286"/>
              <a:gd name="T49" fmla="*/ 300 h 1051"/>
              <a:gd name="T50" fmla="*/ 295 w 1286"/>
              <a:gd name="T51" fmla="*/ 131 h 1051"/>
              <a:gd name="T52" fmla="*/ 643 w 1286"/>
              <a:gd name="T53" fmla="*/ 0 h 1051"/>
              <a:gd name="T54" fmla="*/ 1116 w 1286"/>
              <a:gd name="T55" fmla="*/ 300 h 1051"/>
              <a:gd name="T56" fmla="*/ 1280 w 1286"/>
              <a:gd name="T57" fmla="*/ 486 h 1051"/>
              <a:gd name="T58" fmla="*/ 1285 w 1286"/>
              <a:gd name="T59" fmla="*/ 525 h 1051"/>
              <a:gd name="T60" fmla="*/ 1280 w 1286"/>
              <a:gd name="T61" fmla="*/ 563 h 1051"/>
              <a:gd name="T62" fmla="*/ 424 w 1286"/>
              <a:gd name="T63" fmla="*/ 437 h 1051"/>
              <a:gd name="T64" fmla="*/ 498 w 1286"/>
              <a:gd name="T65" fmla="*/ 363 h 1051"/>
              <a:gd name="T66" fmla="*/ 569 w 1286"/>
              <a:gd name="T67" fmla="*/ 437 h 1051"/>
              <a:gd name="T68" fmla="*/ 498 w 1286"/>
              <a:gd name="T69" fmla="*/ 511 h 1051"/>
              <a:gd name="T70" fmla="*/ 424 w 1286"/>
              <a:gd name="T71" fmla="*/ 437 h 1051"/>
              <a:gd name="T72" fmla="*/ 717 w 1286"/>
              <a:gd name="T73" fmla="*/ 437 h 1051"/>
              <a:gd name="T74" fmla="*/ 788 w 1286"/>
              <a:gd name="T75" fmla="*/ 363 h 1051"/>
              <a:gd name="T76" fmla="*/ 861 w 1286"/>
              <a:gd name="T77" fmla="*/ 437 h 1051"/>
              <a:gd name="T78" fmla="*/ 788 w 1286"/>
              <a:gd name="T79" fmla="*/ 511 h 1051"/>
              <a:gd name="T80" fmla="*/ 717 w 1286"/>
              <a:gd name="T81" fmla="*/ 43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1051">
                <a:moveTo>
                  <a:pt x="380" y="642"/>
                </a:moveTo>
                <a:lnTo>
                  <a:pt x="905" y="642"/>
                </a:lnTo>
                <a:cubicBezTo>
                  <a:pt x="861" y="746"/>
                  <a:pt x="760" y="817"/>
                  <a:pt x="643" y="817"/>
                </a:cubicBezTo>
                <a:cubicBezTo>
                  <a:pt x="525" y="817"/>
                  <a:pt x="424" y="746"/>
                  <a:pt x="380" y="642"/>
                </a:cubicBezTo>
                <a:close/>
                <a:moveTo>
                  <a:pt x="643" y="932"/>
                </a:moveTo>
                <a:cubicBezTo>
                  <a:pt x="829" y="932"/>
                  <a:pt x="985" y="810"/>
                  <a:pt x="1034" y="639"/>
                </a:cubicBezTo>
                <a:cubicBezTo>
                  <a:pt x="1039" y="639"/>
                  <a:pt x="1045" y="642"/>
                  <a:pt x="1050" y="642"/>
                </a:cubicBezTo>
                <a:cubicBezTo>
                  <a:pt x="1113" y="642"/>
                  <a:pt x="1168" y="588"/>
                  <a:pt x="1168" y="525"/>
                </a:cubicBezTo>
                <a:cubicBezTo>
                  <a:pt x="1168" y="462"/>
                  <a:pt x="1113" y="407"/>
                  <a:pt x="1050" y="407"/>
                </a:cubicBezTo>
                <a:cubicBezTo>
                  <a:pt x="1045" y="407"/>
                  <a:pt x="1039" y="410"/>
                  <a:pt x="1034" y="410"/>
                </a:cubicBezTo>
                <a:cubicBezTo>
                  <a:pt x="985" y="240"/>
                  <a:pt x="829" y="117"/>
                  <a:pt x="643" y="117"/>
                </a:cubicBezTo>
                <a:cubicBezTo>
                  <a:pt x="457" y="117"/>
                  <a:pt x="300" y="240"/>
                  <a:pt x="252" y="410"/>
                </a:cubicBezTo>
                <a:cubicBezTo>
                  <a:pt x="246" y="410"/>
                  <a:pt x="241" y="407"/>
                  <a:pt x="235" y="407"/>
                </a:cubicBezTo>
                <a:cubicBezTo>
                  <a:pt x="172" y="407"/>
                  <a:pt x="118" y="462"/>
                  <a:pt x="118" y="525"/>
                </a:cubicBezTo>
                <a:cubicBezTo>
                  <a:pt x="118" y="588"/>
                  <a:pt x="172" y="642"/>
                  <a:pt x="235" y="642"/>
                </a:cubicBezTo>
                <a:cubicBezTo>
                  <a:pt x="241" y="642"/>
                  <a:pt x="246" y="639"/>
                  <a:pt x="252" y="639"/>
                </a:cubicBezTo>
                <a:cubicBezTo>
                  <a:pt x="300" y="809"/>
                  <a:pt x="457" y="932"/>
                  <a:pt x="643" y="932"/>
                </a:cubicBezTo>
                <a:close/>
                <a:moveTo>
                  <a:pt x="1280" y="563"/>
                </a:moveTo>
                <a:cubicBezTo>
                  <a:pt x="1266" y="650"/>
                  <a:pt x="1203" y="724"/>
                  <a:pt x="1118" y="749"/>
                </a:cubicBezTo>
                <a:cubicBezTo>
                  <a:pt x="1041" y="910"/>
                  <a:pt x="859" y="1050"/>
                  <a:pt x="643" y="1050"/>
                </a:cubicBezTo>
                <a:cubicBezTo>
                  <a:pt x="427" y="1050"/>
                  <a:pt x="245" y="913"/>
                  <a:pt x="170" y="749"/>
                </a:cubicBezTo>
                <a:cubicBezTo>
                  <a:pt x="85" y="724"/>
                  <a:pt x="19" y="650"/>
                  <a:pt x="6" y="563"/>
                </a:cubicBezTo>
                <a:cubicBezTo>
                  <a:pt x="3" y="552"/>
                  <a:pt x="0" y="539"/>
                  <a:pt x="0" y="525"/>
                </a:cubicBezTo>
                <a:cubicBezTo>
                  <a:pt x="0" y="512"/>
                  <a:pt x="3" y="497"/>
                  <a:pt x="6" y="486"/>
                </a:cubicBezTo>
                <a:cubicBezTo>
                  <a:pt x="19" y="399"/>
                  <a:pt x="85" y="325"/>
                  <a:pt x="170" y="300"/>
                </a:cubicBezTo>
                <a:cubicBezTo>
                  <a:pt x="200" y="235"/>
                  <a:pt x="241" y="177"/>
                  <a:pt x="295" y="131"/>
                </a:cubicBezTo>
                <a:cubicBezTo>
                  <a:pt x="388" y="49"/>
                  <a:pt x="509" y="0"/>
                  <a:pt x="643" y="0"/>
                </a:cubicBezTo>
                <a:cubicBezTo>
                  <a:pt x="862" y="0"/>
                  <a:pt x="1039" y="134"/>
                  <a:pt x="1116" y="300"/>
                </a:cubicBezTo>
                <a:cubicBezTo>
                  <a:pt x="1201" y="325"/>
                  <a:pt x="1266" y="399"/>
                  <a:pt x="1280" y="486"/>
                </a:cubicBezTo>
                <a:cubicBezTo>
                  <a:pt x="1283" y="497"/>
                  <a:pt x="1285" y="512"/>
                  <a:pt x="1285" y="525"/>
                </a:cubicBezTo>
                <a:cubicBezTo>
                  <a:pt x="1285" y="539"/>
                  <a:pt x="1283" y="552"/>
                  <a:pt x="1280" y="563"/>
                </a:cubicBezTo>
                <a:close/>
                <a:moveTo>
                  <a:pt x="424" y="437"/>
                </a:moveTo>
                <a:cubicBezTo>
                  <a:pt x="424" y="396"/>
                  <a:pt x="457" y="363"/>
                  <a:pt x="498" y="363"/>
                </a:cubicBezTo>
                <a:cubicBezTo>
                  <a:pt x="539" y="363"/>
                  <a:pt x="569" y="396"/>
                  <a:pt x="569" y="437"/>
                </a:cubicBezTo>
                <a:cubicBezTo>
                  <a:pt x="569" y="478"/>
                  <a:pt x="539" y="511"/>
                  <a:pt x="498" y="511"/>
                </a:cubicBezTo>
                <a:cubicBezTo>
                  <a:pt x="457" y="511"/>
                  <a:pt x="424" y="478"/>
                  <a:pt x="424" y="437"/>
                </a:cubicBezTo>
                <a:close/>
                <a:moveTo>
                  <a:pt x="717" y="437"/>
                </a:moveTo>
                <a:cubicBezTo>
                  <a:pt x="717" y="396"/>
                  <a:pt x="747" y="363"/>
                  <a:pt x="788" y="363"/>
                </a:cubicBezTo>
                <a:cubicBezTo>
                  <a:pt x="829" y="363"/>
                  <a:pt x="861" y="396"/>
                  <a:pt x="861" y="437"/>
                </a:cubicBezTo>
                <a:cubicBezTo>
                  <a:pt x="861" y="478"/>
                  <a:pt x="829" y="511"/>
                  <a:pt x="788" y="511"/>
                </a:cubicBezTo>
                <a:cubicBezTo>
                  <a:pt x="747" y="511"/>
                  <a:pt x="717" y="478"/>
                  <a:pt x="717" y="43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6839" y="5914234"/>
            <a:ext cx="369887" cy="282575"/>
          </a:xfrm>
          <a:custGeom>
            <a:avLst/>
            <a:gdLst>
              <a:gd name="T0" fmla="*/ 325 w 1026"/>
              <a:gd name="T1" fmla="*/ 618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6 h 783"/>
              <a:gd name="T10" fmla="*/ 82 w 1026"/>
              <a:gd name="T11" fmla="*/ 374 h 783"/>
              <a:gd name="T12" fmla="*/ 325 w 1026"/>
              <a:gd name="T13" fmla="*/ 618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18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6"/>
                </a:lnTo>
                <a:lnTo>
                  <a:pt x="82" y="374"/>
                </a:lnTo>
                <a:lnTo>
                  <a:pt x="325" y="61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96174" y="5844382"/>
            <a:ext cx="419100" cy="419100"/>
          </a:xfrm>
          <a:custGeom>
            <a:avLst/>
            <a:gdLst>
              <a:gd name="T0" fmla="*/ 583 w 1166"/>
              <a:gd name="T1" fmla="*/ 1165 h 1166"/>
              <a:gd name="T2" fmla="*/ 0 w 1166"/>
              <a:gd name="T3" fmla="*/ 583 h 1166"/>
              <a:gd name="T4" fmla="*/ 583 w 1166"/>
              <a:gd name="T5" fmla="*/ 0 h 1166"/>
              <a:gd name="T6" fmla="*/ 1165 w 1166"/>
              <a:gd name="T7" fmla="*/ 583 h 1166"/>
              <a:gd name="T8" fmla="*/ 583 w 1166"/>
              <a:gd name="T9" fmla="*/ 1165 h 1166"/>
              <a:gd name="T10" fmla="*/ 583 w 1166"/>
              <a:gd name="T11" fmla="*/ 1165 h 1166"/>
              <a:gd name="T12" fmla="*/ 465 w 1166"/>
              <a:gd name="T13" fmla="*/ 875 h 1166"/>
              <a:gd name="T14" fmla="*/ 990 w 1166"/>
              <a:gd name="T15" fmla="*/ 350 h 1166"/>
              <a:gd name="T16" fmla="*/ 908 w 1166"/>
              <a:gd name="T17" fmla="*/ 265 h 1166"/>
              <a:gd name="T18" fmla="*/ 465 w 1166"/>
              <a:gd name="T19" fmla="*/ 708 h 1166"/>
              <a:gd name="T20" fmla="*/ 257 w 1166"/>
              <a:gd name="T21" fmla="*/ 501 h 1166"/>
              <a:gd name="T22" fmla="*/ 175 w 1166"/>
              <a:gd name="T23" fmla="*/ 583 h 1166"/>
              <a:gd name="T24" fmla="*/ 465 w 1166"/>
              <a:gd name="T25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1166">
                <a:moveTo>
                  <a:pt x="583" y="1165"/>
                </a:move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  <a:cubicBezTo>
                  <a:pt x="906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lnTo>
                  <a:pt x="583" y="1165"/>
                </a:lnTo>
                <a:close/>
                <a:moveTo>
                  <a:pt x="465" y="875"/>
                </a:moveTo>
                <a:lnTo>
                  <a:pt x="990" y="350"/>
                </a:lnTo>
                <a:lnTo>
                  <a:pt x="908" y="265"/>
                </a:lnTo>
                <a:lnTo>
                  <a:pt x="465" y="708"/>
                </a:lnTo>
                <a:lnTo>
                  <a:pt x="257" y="501"/>
                </a:lnTo>
                <a:lnTo>
                  <a:pt x="175" y="583"/>
                </a:lnTo>
                <a:lnTo>
                  <a:pt x="465" y="8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964" y="5865021"/>
            <a:ext cx="377825" cy="377825"/>
          </a:xfrm>
          <a:custGeom>
            <a:avLst/>
            <a:gdLst>
              <a:gd name="T0" fmla="*/ 408 w 1051"/>
              <a:gd name="T1" fmla="*/ 817 h 1051"/>
              <a:gd name="T2" fmla="*/ 933 w 1051"/>
              <a:gd name="T3" fmla="*/ 292 h 1051"/>
              <a:gd name="T4" fmla="*/ 851 w 1051"/>
              <a:gd name="T5" fmla="*/ 207 h 1051"/>
              <a:gd name="T6" fmla="*/ 408 w 1051"/>
              <a:gd name="T7" fmla="*/ 650 h 1051"/>
              <a:gd name="T8" fmla="*/ 200 w 1051"/>
              <a:gd name="T9" fmla="*/ 443 h 1051"/>
              <a:gd name="T10" fmla="*/ 118 w 1051"/>
              <a:gd name="T11" fmla="*/ 525 h 1051"/>
              <a:gd name="T12" fmla="*/ 408 w 1051"/>
              <a:gd name="T13" fmla="*/ 817 h 1051"/>
              <a:gd name="T14" fmla="*/ 933 w 1051"/>
              <a:gd name="T15" fmla="*/ 0 h 1051"/>
              <a:gd name="T16" fmla="*/ 1050 w 1051"/>
              <a:gd name="T17" fmla="*/ 117 h 1051"/>
              <a:gd name="T18" fmla="*/ 1050 w 1051"/>
              <a:gd name="T19" fmla="*/ 932 h 1051"/>
              <a:gd name="T20" fmla="*/ 933 w 1051"/>
              <a:gd name="T21" fmla="*/ 1050 h 1051"/>
              <a:gd name="T22" fmla="*/ 118 w 1051"/>
              <a:gd name="T23" fmla="*/ 1050 h 1051"/>
              <a:gd name="T24" fmla="*/ 0 w 1051"/>
              <a:gd name="T25" fmla="*/ 932 h 1051"/>
              <a:gd name="T26" fmla="*/ 0 w 1051"/>
              <a:gd name="T27" fmla="*/ 117 h 1051"/>
              <a:gd name="T28" fmla="*/ 118 w 1051"/>
              <a:gd name="T29" fmla="*/ 0 h 1051"/>
              <a:gd name="T30" fmla="*/ 933 w 1051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408" y="817"/>
                </a:moveTo>
                <a:lnTo>
                  <a:pt x="933" y="292"/>
                </a:lnTo>
                <a:lnTo>
                  <a:pt x="851" y="207"/>
                </a:lnTo>
                <a:lnTo>
                  <a:pt x="408" y="650"/>
                </a:lnTo>
                <a:lnTo>
                  <a:pt x="200" y="443"/>
                </a:lnTo>
                <a:lnTo>
                  <a:pt x="118" y="525"/>
                </a:lnTo>
                <a:lnTo>
                  <a:pt x="408" y="817"/>
                </a:lnTo>
                <a:close/>
                <a:moveTo>
                  <a:pt x="933" y="0"/>
                </a:moveTo>
                <a:cubicBezTo>
                  <a:pt x="998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8" y="1050"/>
                  <a:pt x="933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3114" y="5865021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7 h 1051"/>
              <a:gd name="T4" fmla="*/ 1050 w 1051"/>
              <a:gd name="T5" fmla="*/ 932 h 1051"/>
              <a:gd name="T6" fmla="*/ 932 w 1051"/>
              <a:gd name="T7" fmla="*/ 1050 h 1051"/>
              <a:gd name="T8" fmla="*/ 118 w 1051"/>
              <a:gd name="T9" fmla="*/ 1050 h 1051"/>
              <a:gd name="T10" fmla="*/ 0 w 1051"/>
              <a:gd name="T11" fmla="*/ 932 h 1051"/>
              <a:gd name="T12" fmla="*/ 0 w 1051"/>
              <a:gd name="T13" fmla="*/ 117 h 1051"/>
              <a:gd name="T14" fmla="*/ 118 w 1051"/>
              <a:gd name="T15" fmla="*/ 0 h 1051"/>
              <a:gd name="T16" fmla="*/ 932 w 1051"/>
              <a:gd name="T17" fmla="*/ 0 h 1051"/>
              <a:gd name="T18" fmla="*/ 932 w 1051"/>
              <a:gd name="T19" fmla="*/ 117 h 1051"/>
              <a:gd name="T20" fmla="*/ 118 w 1051"/>
              <a:gd name="T21" fmla="*/ 117 h 1051"/>
              <a:gd name="T22" fmla="*/ 118 w 1051"/>
              <a:gd name="T23" fmla="*/ 932 h 1051"/>
              <a:gd name="T24" fmla="*/ 932 w 1051"/>
              <a:gd name="T25" fmla="*/ 932 h 1051"/>
              <a:gd name="T26" fmla="*/ 932 w 1051"/>
              <a:gd name="T27" fmla="*/ 11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932" y="117"/>
                </a:moveTo>
                <a:lnTo>
                  <a:pt x="118" y="117"/>
                </a:lnTo>
                <a:lnTo>
                  <a:pt x="118" y="932"/>
                </a:lnTo>
                <a:lnTo>
                  <a:pt x="932" y="932"/>
                </a:lnTo>
                <a:lnTo>
                  <a:pt x="932" y="1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9762" y="5928521"/>
            <a:ext cx="252412" cy="168275"/>
          </a:xfrm>
          <a:custGeom>
            <a:avLst/>
            <a:gdLst>
              <a:gd name="T0" fmla="*/ 700 w 701"/>
              <a:gd name="T1" fmla="*/ 117 h 468"/>
              <a:gd name="T2" fmla="*/ 700 w 701"/>
              <a:gd name="T3" fmla="*/ 0 h 468"/>
              <a:gd name="T4" fmla="*/ 0 w 701"/>
              <a:gd name="T5" fmla="*/ 0 h 468"/>
              <a:gd name="T6" fmla="*/ 0 w 701"/>
              <a:gd name="T7" fmla="*/ 117 h 468"/>
              <a:gd name="T8" fmla="*/ 700 w 701"/>
              <a:gd name="T9" fmla="*/ 117 h 468"/>
              <a:gd name="T10" fmla="*/ 467 w 701"/>
              <a:gd name="T11" fmla="*/ 467 h 468"/>
              <a:gd name="T12" fmla="*/ 467 w 701"/>
              <a:gd name="T13" fmla="*/ 350 h 468"/>
              <a:gd name="T14" fmla="*/ 0 w 701"/>
              <a:gd name="T15" fmla="*/ 350 h 468"/>
              <a:gd name="T16" fmla="*/ 0 w 701"/>
              <a:gd name="T17" fmla="*/ 467 h 468"/>
              <a:gd name="T18" fmla="*/ 467 w 701"/>
              <a:gd name="T19" fmla="*/ 467 h 468"/>
              <a:gd name="T20" fmla="*/ 0 w 701"/>
              <a:gd name="T21" fmla="*/ 175 h 468"/>
              <a:gd name="T22" fmla="*/ 0 w 701"/>
              <a:gd name="T23" fmla="*/ 292 h 468"/>
              <a:gd name="T24" fmla="*/ 700 w 701"/>
              <a:gd name="T25" fmla="*/ 292 h 468"/>
              <a:gd name="T26" fmla="*/ 700 w 701"/>
              <a:gd name="T27" fmla="*/ 175 h 468"/>
              <a:gd name="T28" fmla="*/ 0 w 701"/>
              <a:gd name="T29" fmla="*/ 175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468">
                <a:moveTo>
                  <a:pt x="700" y="117"/>
                </a:moveTo>
                <a:lnTo>
                  <a:pt x="700" y="0"/>
                </a:lnTo>
                <a:lnTo>
                  <a:pt x="0" y="0"/>
                </a:lnTo>
                <a:lnTo>
                  <a:pt x="0" y="117"/>
                </a:lnTo>
                <a:lnTo>
                  <a:pt x="700" y="117"/>
                </a:lnTo>
                <a:close/>
                <a:moveTo>
                  <a:pt x="467" y="467"/>
                </a:moveTo>
                <a:lnTo>
                  <a:pt x="467" y="350"/>
                </a:lnTo>
                <a:lnTo>
                  <a:pt x="0" y="350"/>
                </a:lnTo>
                <a:lnTo>
                  <a:pt x="0" y="467"/>
                </a:lnTo>
                <a:lnTo>
                  <a:pt x="467" y="467"/>
                </a:lnTo>
                <a:close/>
                <a:moveTo>
                  <a:pt x="0" y="175"/>
                </a:moveTo>
                <a:lnTo>
                  <a:pt x="0" y="292"/>
                </a:lnTo>
                <a:lnTo>
                  <a:pt x="700" y="292"/>
                </a:lnTo>
                <a:lnTo>
                  <a:pt x="700" y="175"/>
                </a:lnTo>
                <a:lnTo>
                  <a:pt x="0" y="1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205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4896" y="701676"/>
            <a:ext cx="377825" cy="211138"/>
          </a:xfrm>
          <a:custGeom>
            <a:avLst/>
            <a:gdLst>
              <a:gd name="T0" fmla="*/ 232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2 w 1051"/>
              <a:gd name="T7" fmla="*/ 117 h 586"/>
              <a:gd name="T8" fmla="*/ 232 w 1051"/>
              <a:gd name="T9" fmla="*/ 0 h 586"/>
              <a:gd name="T10" fmla="*/ 0 w 1051"/>
              <a:gd name="T11" fmla="*/ 585 h 586"/>
              <a:gd name="T12" fmla="*/ 0 w 1051"/>
              <a:gd name="T13" fmla="*/ 467 h 586"/>
              <a:gd name="T14" fmla="*/ 818 w 1051"/>
              <a:gd name="T15" fmla="*/ 467 h 586"/>
              <a:gd name="T16" fmla="*/ 818 w 1051"/>
              <a:gd name="T17" fmla="*/ 585 h 586"/>
              <a:gd name="T18" fmla="*/ 0 w 1051"/>
              <a:gd name="T19" fmla="*/ 585 h 586"/>
              <a:gd name="T20" fmla="*/ 118 w 1051"/>
              <a:gd name="T21" fmla="*/ 350 h 586"/>
              <a:gd name="T22" fmla="*/ 118 w 1051"/>
              <a:gd name="T23" fmla="*/ 235 h 586"/>
              <a:gd name="T24" fmla="*/ 932 w 1051"/>
              <a:gd name="T25" fmla="*/ 235 h 586"/>
              <a:gd name="T26" fmla="*/ 932 w 1051"/>
              <a:gd name="T27" fmla="*/ 350 h 586"/>
              <a:gd name="T28" fmla="*/ 118 w 1051"/>
              <a:gd name="T2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586">
                <a:moveTo>
                  <a:pt x="232" y="0"/>
                </a:moveTo>
                <a:lnTo>
                  <a:pt x="1050" y="0"/>
                </a:lnTo>
                <a:lnTo>
                  <a:pt x="1050" y="117"/>
                </a:lnTo>
                <a:lnTo>
                  <a:pt x="232" y="117"/>
                </a:lnTo>
                <a:lnTo>
                  <a:pt x="232" y="0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118" y="350"/>
                </a:moveTo>
                <a:lnTo>
                  <a:pt x="118" y="235"/>
                </a:lnTo>
                <a:lnTo>
                  <a:pt x="932" y="235"/>
                </a:lnTo>
                <a:lnTo>
                  <a:pt x="932" y="350"/>
                </a:lnTo>
                <a:lnTo>
                  <a:pt x="118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16931" y="681038"/>
            <a:ext cx="419100" cy="252412"/>
          </a:xfrm>
          <a:custGeom>
            <a:avLst/>
            <a:gdLst>
              <a:gd name="T0" fmla="*/ 733 w 1166"/>
              <a:gd name="T1" fmla="*/ 618 h 701"/>
              <a:gd name="T2" fmla="*/ 1003 w 1166"/>
              <a:gd name="T3" fmla="*/ 350 h 701"/>
              <a:gd name="T4" fmla="*/ 733 w 1166"/>
              <a:gd name="T5" fmla="*/ 82 h 701"/>
              <a:gd name="T6" fmla="*/ 815 w 1166"/>
              <a:gd name="T7" fmla="*/ 0 h 701"/>
              <a:gd name="T8" fmla="*/ 1165 w 1166"/>
              <a:gd name="T9" fmla="*/ 350 h 701"/>
              <a:gd name="T10" fmla="*/ 815 w 1166"/>
              <a:gd name="T11" fmla="*/ 700 h 701"/>
              <a:gd name="T12" fmla="*/ 733 w 1166"/>
              <a:gd name="T13" fmla="*/ 618 h 701"/>
              <a:gd name="T14" fmla="*/ 432 w 1166"/>
              <a:gd name="T15" fmla="*/ 618 h 701"/>
              <a:gd name="T16" fmla="*/ 350 w 1166"/>
              <a:gd name="T17" fmla="*/ 700 h 701"/>
              <a:gd name="T18" fmla="*/ 0 w 1166"/>
              <a:gd name="T19" fmla="*/ 350 h 701"/>
              <a:gd name="T20" fmla="*/ 350 w 1166"/>
              <a:gd name="T21" fmla="*/ 0 h 701"/>
              <a:gd name="T22" fmla="*/ 432 w 1166"/>
              <a:gd name="T23" fmla="*/ 82 h 701"/>
              <a:gd name="T24" fmla="*/ 161 w 1166"/>
              <a:gd name="T25" fmla="*/ 350 h 701"/>
              <a:gd name="T26" fmla="*/ 432 w 1166"/>
              <a:gd name="T27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701">
                <a:moveTo>
                  <a:pt x="733" y="618"/>
                </a:moveTo>
                <a:lnTo>
                  <a:pt x="1003" y="350"/>
                </a:lnTo>
                <a:lnTo>
                  <a:pt x="733" y="82"/>
                </a:lnTo>
                <a:lnTo>
                  <a:pt x="815" y="0"/>
                </a:lnTo>
                <a:lnTo>
                  <a:pt x="1165" y="350"/>
                </a:lnTo>
                <a:lnTo>
                  <a:pt x="815" y="700"/>
                </a:lnTo>
                <a:lnTo>
                  <a:pt x="733" y="618"/>
                </a:lnTo>
                <a:close/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1" y="350"/>
                </a:lnTo>
                <a:lnTo>
                  <a:pt x="432" y="6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56746" y="638175"/>
            <a:ext cx="504825" cy="336550"/>
          </a:xfrm>
          <a:custGeom>
            <a:avLst/>
            <a:gdLst>
              <a:gd name="T0" fmla="*/ 817 w 1401"/>
              <a:gd name="T1" fmla="*/ 525 h 936"/>
              <a:gd name="T2" fmla="*/ 992 w 1401"/>
              <a:gd name="T3" fmla="*/ 525 h 936"/>
              <a:gd name="T4" fmla="*/ 700 w 1401"/>
              <a:gd name="T5" fmla="*/ 235 h 936"/>
              <a:gd name="T6" fmla="*/ 407 w 1401"/>
              <a:gd name="T7" fmla="*/ 525 h 936"/>
              <a:gd name="T8" fmla="*/ 582 w 1401"/>
              <a:gd name="T9" fmla="*/ 525 h 936"/>
              <a:gd name="T10" fmla="*/ 582 w 1401"/>
              <a:gd name="T11" fmla="*/ 760 h 936"/>
              <a:gd name="T12" fmla="*/ 817 w 1401"/>
              <a:gd name="T13" fmla="*/ 760 h 936"/>
              <a:gd name="T14" fmla="*/ 817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817" y="525"/>
                </a:moveTo>
                <a:lnTo>
                  <a:pt x="992" y="525"/>
                </a:lnTo>
                <a:lnTo>
                  <a:pt x="700" y="235"/>
                </a:lnTo>
                <a:lnTo>
                  <a:pt x="407" y="525"/>
                </a:lnTo>
                <a:lnTo>
                  <a:pt x="582" y="525"/>
                </a:lnTo>
                <a:lnTo>
                  <a:pt x="582" y="760"/>
                </a:lnTo>
                <a:lnTo>
                  <a:pt x="817" y="760"/>
                </a:lnTo>
                <a:lnTo>
                  <a:pt x="817" y="525"/>
                </a:lnTo>
                <a:close/>
                <a:moveTo>
                  <a:pt x="1129" y="353"/>
                </a:moveTo>
                <a:cubicBezTo>
                  <a:pt x="1279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5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39421" y="638175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391 w 1401"/>
              <a:gd name="T13" fmla="*/ 350 h 936"/>
              <a:gd name="T14" fmla="*/ 350 w 1401"/>
              <a:gd name="T15" fmla="*/ 350 h 936"/>
              <a:gd name="T16" fmla="*/ 118 w 1401"/>
              <a:gd name="T17" fmla="*/ 585 h 936"/>
              <a:gd name="T18" fmla="*/ 350 w 1401"/>
              <a:gd name="T19" fmla="*/ 817 h 936"/>
              <a:gd name="T20" fmla="*/ 1108 w 1401"/>
              <a:gd name="T21" fmla="*/ 817 h 936"/>
              <a:gd name="T22" fmla="*/ 1129 w 1401"/>
              <a:gd name="T23" fmla="*/ 353 h 936"/>
              <a:gd name="T24" fmla="*/ 1400 w 1401"/>
              <a:gd name="T25" fmla="*/ 642 h 936"/>
              <a:gd name="T26" fmla="*/ 1108 w 1401"/>
              <a:gd name="T27" fmla="*/ 935 h 936"/>
              <a:gd name="T28" fmla="*/ 350 w 1401"/>
              <a:gd name="T29" fmla="*/ 935 h 936"/>
              <a:gd name="T30" fmla="*/ 0 w 1401"/>
              <a:gd name="T31" fmla="*/ 585 h 936"/>
              <a:gd name="T32" fmla="*/ 312 w 1401"/>
              <a:gd name="T33" fmla="*/ 238 h 936"/>
              <a:gd name="T34" fmla="*/ 700 w 1401"/>
              <a:gd name="T35" fmla="*/ 0 h 936"/>
              <a:gd name="T36" fmla="*/ 1129 w 1401"/>
              <a:gd name="T37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3" y="817"/>
                  <a:pt x="1283" y="737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60"/>
                  <a:pt x="878" y="117"/>
                  <a:pt x="700" y="117"/>
                </a:cubicBezTo>
                <a:cubicBezTo>
                  <a:pt x="553" y="117"/>
                  <a:pt x="429" y="216"/>
                  <a:pt x="391" y="350"/>
                </a:cubicBezTo>
                <a:lnTo>
                  <a:pt x="350" y="350"/>
                </a:lnTo>
                <a:cubicBezTo>
                  <a:pt x="222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22096" y="617539"/>
            <a:ext cx="504825" cy="377825"/>
          </a:xfrm>
          <a:custGeom>
            <a:avLst/>
            <a:gdLst>
              <a:gd name="T0" fmla="*/ 451 w 1401"/>
              <a:gd name="T1" fmla="*/ 350 h 1051"/>
              <a:gd name="T2" fmla="*/ 350 w 1401"/>
              <a:gd name="T3" fmla="*/ 350 h 1051"/>
              <a:gd name="T4" fmla="*/ 117 w 1401"/>
              <a:gd name="T5" fmla="*/ 586 h 1051"/>
              <a:gd name="T6" fmla="*/ 350 w 1401"/>
              <a:gd name="T7" fmla="*/ 818 h 1051"/>
              <a:gd name="T8" fmla="*/ 918 w 1401"/>
              <a:gd name="T9" fmla="*/ 818 h 1051"/>
              <a:gd name="T10" fmla="*/ 451 w 1401"/>
              <a:gd name="T11" fmla="*/ 350 h 1051"/>
              <a:gd name="T12" fmla="*/ 175 w 1401"/>
              <a:gd name="T13" fmla="*/ 74 h 1051"/>
              <a:gd name="T14" fmla="*/ 248 w 1401"/>
              <a:gd name="T15" fmla="*/ 0 h 1051"/>
              <a:gd name="T16" fmla="*/ 1225 w 1401"/>
              <a:gd name="T17" fmla="*/ 976 h 1051"/>
              <a:gd name="T18" fmla="*/ 1151 w 1401"/>
              <a:gd name="T19" fmla="*/ 1050 h 1051"/>
              <a:gd name="T20" fmla="*/ 1033 w 1401"/>
              <a:gd name="T21" fmla="*/ 935 h 1051"/>
              <a:gd name="T22" fmla="*/ 350 w 1401"/>
              <a:gd name="T23" fmla="*/ 935 h 1051"/>
              <a:gd name="T24" fmla="*/ 0 w 1401"/>
              <a:gd name="T25" fmla="*/ 586 h 1051"/>
              <a:gd name="T26" fmla="*/ 336 w 1401"/>
              <a:gd name="T27" fmla="*/ 236 h 1051"/>
              <a:gd name="T28" fmla="*/ 175 w 1401"/>
              <a:gd name="T29" fmla="*/ 74 h 1051"/>
              <a:gd name="T30" fmla="*/ 1129 w 1401"/>
              <a:gd name="T31" fmla="*/ 353 h 1051"/>
              <a:gd name="T32" fmla="*/ 1400 w 1401"/>
              <a:gd name="T33" fmla="*/ 643 h 1051"/>
              <a:gd name="T34" fmla="*/ 1277 w 1401"/>
              <a:gd name="T35" fmla="*/ 881 h 1051"/>
              <a:gd name="T36" fmla="*/ 1192 w 1401"/>
              <a:gd name="T37" fmla="*/ 796 h 1051"/>
              <a:gd name="T38" fmla="*/ 1282 w 1401"/>
              <a:gd name="T39" fmla="*/ 643 h 1051"/>
              <a:gd name="T40" fmla="*/ 1107 w 1401"/>
              <a:gd name="T41" fmla="*/ 468 h 1051"/>
              <a:gd name="T42" fmla="*/ 1020 w 1401"/>
              <a:gd name="T43" fmla="*/ 468 h 1051"/>
              <a:gd name="T44" fmla="*/ 1020 w 1401"/>
              <a:gd name="T45" fmla="*/ 438 h 1051"/>
              <a:gd name="T46" fmla="*/ 700 w 1401"/>
              <a:gd name="T47" fmla="*/ 118 h 1051"/>
              <a:gd name="T48" fmla="*/ 552 w 1401"/>
              <a:gd name="T49" fmla="*/ 154 h 1051"/>
              <a:gd name="T50" fmla="*/ 464 w 1401"/>
              <a:gd name="T51" fmla="*/ 69 h 1051"/>
              <a:gd name="T52" fmla="*/ 700 w 1401"/>
              <a:gd name="T53" fmla="*/ 0 h 1051"/>
              <a:gd name="T54" fmla="*/ 1129 w 1401"/>
              <a:gd name="T55" fmla="*/ 35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01" h="1051">
                <a:moveTo>
                  <a:pt x="451" y="350"/>
                </a:moveTo>
                <a:lnTo>
                  <a:pt x="350" y="350"/>
                </a:lnTo>
                <a:cubicBezTo>
                  <a:pt x="221" y="350"/>
                  <a:pt x="117" y="457"/>
                  <a:pt x="117" y="586"/>
                </a:cubicBezTo>
                <a:cubicBezTo>
                  <a:pt x="117" y="714"/>
                  <a:pt x="221" y="818"/>
                  <a:pt x="350" y="818"/>
                </a:cubicBezTo>
                <a:lnTo>
                  <a:pt x="918" y="818"/>
                </a:lnTo>
                <a:lnTo>
                  <a:pt x="451" y="350"/>
                </a:lnTo>
                <a:close/>
                <a:moveTo>
                  <a:pt x="175" y="74"/>
                </a:moveTo>
                <a:lnTo>
                  <a:pt x="248" y="0"/>
                </a:lnTo>
                <a:lnTo>
                  <a:pt x="1225" y="976"/>
                </a:lnTo>
                <a:lnTo>
                  <a:pt x="1151" y="1050"/>
                </a:lnTo>
                <a:lnTo>
                  <a:pt x="1033" y="935"/>
                </a:lnTo>
                <a:lnTo>
                  <a:pt x="350" y="935"/>
                </a:lnTo>
                <a:cubicBezTo>
                  <a:pt x="155" y="935"/>
                  <a:pt x="0" y="780"/>
                  <a:pt x="0" y="586"/>
                </a:cubicBezTo>
                <a:cubicBezTo>
                  <a:pt x="0" y="397"/>
                  <a:pt x="150" y="244"/>
                  <a:pt x="336" y="236"/>
                </a:cubicBezTo>
                <a:lnTo>
                  <a:pt x="175" y="74"/>
                </a:lnTo>
                <a:close/>
                <a:moveTo>
                  <a:pt x="1129" y="353"/>
                </a:moveTo>
                <a:cubicBezTo>
                  <a:pt x="1279" y="364"/>
                  <a:pt x="1400" y="490"/>
                  <a:pt x="1400" y="643"/>
                </a:cubicBezTo>
                <a:cubicBezTo>
                  <a:pt x="1400" y="741"/>
                  <a:pt x="1350" y="829"/>
                  <a:pt x="1277" y="881"/>
                </a:cubicBezTo>
                <a:lnTo>
                  <a:pt x="1192" y="796"/>
                </a:lnTo>
                <a:cubicBezTo>
                  <a:pt x="1246" y="766"/>
                  <a:pt x="1282" y="709"/>
                  <a:pt x="1282" y="643"/>
                </a:cubicBezTo>
                <a:cubicBezTo>
                  <a:pt x="1282" y="547"/>
                  <a:pt x="1203" y="468"/>
                  <a:pt x="1107" y="468"/>
                </a:cubicBezTo>
                <a:lnTo>
                  <a:pt x="1020" y="468"/>
                </a:lnTo>
                <a:lnTo>
                  <a:pt x="1020" y="438"/>
                </a:lnTo>
                <a:cubicBezTo>
                  <a:pt x="1020" y="260"/>
                  <a:pt x="877" y="118"/>
                  <a:pt x="700" y="118"/>
                </a:cubicBezTo>
                <a:cubicBezTo>
                  <a:pt x="645" y="118"/>
                  <a:pt x="596" y="129"/>
                  <a:pt x="552" y="154"/>
                </a:cubicBezTo>
                <a:lnTo>
                  <a:pt x="464" y="69"/>
                </a:lnTo>
                <a:cubicBezTo>
                  <a:pt x="533" y="25"/>
                  <a:pt x="612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4771" y="638175"/>
            <a:ext cx="504825" cy="336550"/>
          </a:xfrm>
          <a:custGeom>
            <a:avLst/>
            <a:gdLst>
              <a:gd name="T0" fmla="*/ 993 w 1401"/>
              <a:gd name="T1" fmla="*/ 525 h 936"/>
              <a:gd name="T2" fmla="*/ 818 w 1401"/>
              <a:gd name="T3" fmla="*/ 525 h 936"/>
              <a:gd name="T4" fmla="*/ 818 w 1401"/>
              <a:gd name="T5" fmla="*/ 292 h 936"/>
              <a:gd name="T6" fmla="*/ 582 w 1401"/>
              <a:gd name="T7" fmla="*/ 292 h 936"/>
              <a:gd name="T8" fmla="*/ 582 w 1401"/>
              <a:gd name="T9" fmla="*/ 525 h 936"/>
              <a:gd name="T10" fmla="*/ 407 w 1401"/>
              <a:gd name="T11" fmla="*/ 525 h 936"/>
              <a:gd name="T12" fmla="*/ 700 w 1401"/>
              <a:gd name="T13" fmla="*/ 817 h 936"/>
              <a:gd name="T14" fmla="*/ 993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993" y="525"/>
                </a:moveTo>
                <a:lnTo>
                  <a:pt x="818" y="525"/>
                </a:lnTo>
                <a:lnTo>
                  <a:pt x="818" y="292"/>
                </a:lnTo>
                <a:lnTo>
                  <a:pt x="582" y="292"/>
                </a:lnTo>
                <a:lnTo>
                  <a:pt x="582" y="525"/>
                </a:lnTo>
                <a:lnTo>
                  <a:pt x="407" y="525"/>
                </a:lnTo>
                <a:lnTo>
                  <a:pt x="700" y="817"/>
                </a:lnTo>
                <a:lnTo>
                  <a:pt x="993" y="525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5"/>
            <a:ext cx="504825" cy="336550"/>
          </a:xfrm>
          <a:custGeom>
            <a:avLst/>
            <a:gdLst>
              <a:gd name="T0" fmla="*/ 583 w 1401"/>
              <a:gd name="T1" fmla="*/ 760 h 936"/>
              <a:gd name="T2" fmla="*/ 968 w 1401"/>
              <a:gd name="T3" fmla="*/ 374 h 936"/>
              <a:gd name="T4" fmla="*/ 886 w 1401"/>
              <a:gd name="T5" fmla="*/ 292 h 936"/>
              <a:gd name="T6" fmla="*/ 583 w 1401"/>
              <a:gd name="T7" fmla="*/ 593 h 936"/>
              <a:gd name="T8" fmla="*/ 462 w 1401"/>
              <a:gd name="T9" fmla="*/ 473 h 936"/>
              <a:gd name="T10" fmla="*/ 380 w 1401"/>
              <a:gd name="T11" fmla="*/ 555 h 936"/>
              <a:gd name="T12" fmla="*/ 583 w 1401"/>
              <a:gd name="T13" fmla="*/ 760 h 936"/>
              <a:gd name="T14" fmla="*/ 1130 w 1401"/>
              <a:gd name="T15" fmla="*/ 353 h 936"/>
              <a:gd name="T16" fmla="*/ 1400 w 1401"/>
              <a:gd name="T17" fmla="*/ 642 h 936"/>
              <a:gd name="T18" fmla="*/ 1108 w 1401"/>
              <a:gd name="T19" fmla="*/ 935 h 936"/>
              <a:gd name="T20" fmla="*/ 350 w 1401"/>
              <a:gd name="T21" fmla="*/ 935 h 936"/>
              <a:gd name="T22" fmla="*/ 0 w 1401"/>
              <a:gd name="T23" fmla="*/ 585 h 936"/>
              <a:gd name="T24" fmla="*/ 312 w 1401"/>
              <a:gd name="T25" fmla="*/ 238 h 936"/>
              <a:gd name="T26" fmla="*/ 700 w 1401"/>
              <a:gd name="T27" fmla="*/ 0 h 936"/>
              <a:gd name="T28" fmla="*/ 1130 w 1401"/>
              <a:gd name="T29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1" h="936">
                <a:moveTo>
                  <a:pt x="583" y="760"/>
                </a:moveTo>
                <a:lnTo>
                  <a:pt x="968" y="374"/>
                </a:lnTo>
                <a:lnTo>
                  <a:pt x="886" y="292"/>
                </a:lnTo>
                <a:lnTo>
                  <a:pt x="583" y="593"/>
                </a:lnTo>
                <a:lnTo>
                  <a:pt x="462" y="473"/>
                </a:lnTo>
                <a:lnTo>
                  <a:pt x="380" y="555"/>
                </a:lnTo>
                <a:lnTo>
                  <a:pt x="583" y="760"/>
                </a:lnTo>
                <a:close/>
                <a:moveTo>
                  <a:pt x="1130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2981" y="596900"/>
            <a:ext cx="419100" cy="419100"/>
          </a:xfrm>
          <a:custGeom>
            <a:avLst/>
            <a:gdLst>
              <a:gd name="T0" fmla="*/ 845 w 1166"/>
              <a:gd name="T1" fmla="*/ 815 h 1166"/>
              <a:gd name="T2" fmla="*/ 990 w 1166"/>
              <a:gd name="T3" fmla="*/ 670 h 1166"/>
              <a:gd name="T4" fmla="*/ 845 w 1166"/>
              <a:gd name="T5" fmla="*/ 525 h 1166"/>
              <a:gd name="T6" fmla="*/ 815 w 1166"/>
              <a:gd name="T7" fmla="*/ 525 h 1166"/>
              <a:gd name="T8" fmla="*/ 583 w 1166"/>
              <a:gd name="T9" fmla="*/ 290 h 1166"/>
              <a:gd name="T10" fmla="*/ 359 w 1166"/>
              <a:gd name="T11" fmla="*/ 468 h 1166"/>
              <a:gd name="T12" fmla="*/ 350 w 1166"/>
              <a:gd name="T13" fmla="*/ 465 h 1166"/>
              <a:gd name="T14" fmla="*/ 175 w 1166"/>
              <a:gd name="T15" fmla="*/ 640 h 1166"/>
              <a:gd name="T16" fmla="*/ 350 w 1166"/>
              <a:gd name="T17" fmla="*/ 815 h 1166"/>
              <a:gd name="T18" fmla="*/ 845 w 1166"/>
              <a:gd name="T19" fmla="*/ 815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845" y="815"/>
                </a:moveTo>
                <a:cubicBezTo>
                  <a:pt x="925" y="815"/>
                  <a:pt x="990" y="749"/>
                  <a:pt x="990" y="670"/>
                </a:cubicBezTo>
                <a:cubicBezTo>
                  <a:pt x="990" y="591"/>
                  <a:pt x="925" y="525"/>
                  <a:pt x="845" y="525"/>
                </a:cubicBezTo>
                <a:lnTo>
                  <a:pt x="815" y="525"/>
                </a:lnTo>
                <a:cubicBezTo>
                  <a:pt x="815" y="396"/>
                  <a:pt x="711" y="290"/>
                  <a:pt x="583" y="290"/>
                </a:cubicBezTo>
                <a:cubicBezTo>
                  <a:pt x="473" y="290"/>
                  <a:pt x="383" y="366"/>
                  <a:pt x="359" y="468"/>
                </a:cubicBezTo>
                <a:lnTo>
                  <a:pt x="350" y="465"/>
                </a:lnTo>
                <a:cubicBezTo>
                  <a:pt x="255" y="465"/>
                  <a:pt x="175" y="544"/>
                  <a:pt x="175" y="640"/>
                </a:cubicBezTo>
                <a:cubicBezTo>
                  <a:pt x="175" y="735"/>
                  <a:pt x="255" y="815"/>
                  <a:pt x="350" y="815"/>
                </a:cubicBezTo>
                <a:lnTo>
                  <a:pt x="845" y="815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16296" y="638175"/>
            <a:ext cx="377825" cy="336550"/>
          </a:xfrm>
          <a:custGeom>
            <a:avLst/>
            <a:gdLst>
              <a:gd name="T0" fmla="*/ 875 w 1051"/>
              <a:gd name="T1" fmla="*/ 410 h 936"/>
              <a:gd name="T2" fmla="*/ 875 w 1051"/>
              <a:gd name="T3" fmla="*/ 350 h 936"/>
              <a:gd name="T4" fmla="*/ 818 w 1051"/>
              <a:gd name="T5" fmla="*/ 292 h 936"/>
              <a:gd name="T6" fmla="*/ 643 w 1051"/>
              <a:gd name="T7" fmla="*/ 292 h 936"/>
              <a:gd name="T8" fmla="*/ 583 w 1051"/>
              <a:gd name="T9" fmla="*/ 350 h 936"/>
              <a:gd name="T10" fmla="*/ 583 w 1051"/>
              <a:gd name="T11" fmla="*/ 585 h 936"/>
              <a:gd name="T12" fmla="*/ 643 w 1051"/>
              <a:gd name="T13" fmla="*/ 642 h 936"/>
              <a:gd name="T14" fmla="*/ 818 w 1051"/>
              <a:gd name="T15" fmla="*/ 642 h 936"/>
              <a:gd name="T16" fmla="*/ 875 w 1051"/>
              <a:gd name="T17" fmla="*/ 585 h 936"/>
              <a:gd name="T18" fmla="*/ 875 w 1051"/>
              <a:gd name="T19" fmla="*/ 525 h 936"/>
              <a:gd name="T20" fmla="*/ 788 w 1051"/>
              <a:gd name="T21" fmla="*/ 525 h 936"/>
              <a:gd name="T22" fmla="*/ 788 w 1051"/>
              <a:gd name="T23" fmla="*/ 555 h 936"/>
              <a:gd name="T24" fmla="*/ 670 w 1051"/>
              <a:gd name="T25" fmla="*/ 555 h 936"/>
              <a:gd name="T26" fmla="*/ 670 w 1051"/>
              <a:gd name="T27" fmla="*/ 380 h 936"/>
              <a:gd name="T28" fmla="*/ 788 w 1051"/>
              <a:gd name="T29" fmla="*/ 380 h 936"/>
              <a:gd name="T30" fmla="*/ 788 w 1051"/>
              <a:gd name="T31" fmla="*/ 410 h 936"/>
              <a:gd name="T32" fmla="*/ 875 w 1051"/>
              <a:gd name="T33" fmla="*/ 410 h 936"/>
              <a:gd name="T34" fmla="*/ 468 w 1051"/>
              <a:gd name="T35" fmla="*/ 410 h 936"/>
              <a:gd name="T36" fmla="*/ 468 w 1051"/>
              <a:gd name="T37" fmla="*/ 350 h 936"/>
              <a:gd name="T38" fmla="*/ 408 w 1051"/>
              <a:gd name="T39" fmla="*/ 292 h 936"/>
              <a:gd name="T40" fmla="*/ 233 w 1051"/>
              <a:gd name="T41" fmla="*/ 292 h 936"/>
              <a:gd name="T42" fmla="*/ 175 w 1051"/>
              <a:gd name="T43" fmla="*/ 350 h 936"/>
              <a:gd name="T44" fmla="*/ 175 w 1051"/>
              <a:gd name="T45" fmla="*/ 585 h 936"/>
              <a:gd name="T46" fmla="*/ 233 w 1051"/>
              <a:gd name="T47" fmla="*/ 642 h 936"/>
              <a:gd name="T48" fmla="*/ 408 w 1051"/>
              <a:gd name="T49" fmla="*/ 642 h 936"/>
              <a:gd name="T50" fmla="*/ 468 w 1051"/>
              <a:gd name="T51" fmla="*/ 585 h 936"/>
              <a:gd name="T52" fmla="*/ 468 w 1051"/>
              <a:gd name="T53" fmla="*/ 525 h 936"/>
              <a:gd name="T54" fmla="*/ 380 w 1051"/>
              <a:gd name="T55" fmla="*/ 525 h 936"/>
              <a:gd name="T56" fmla="*/ 380 w 1051"/>
              <a:gd name="T57" fmla="*/ 555 h 936"/>
              <a:gd name="T58" fmla="*/ 263 w 1051"/>
              <a:gd name="T59" fmla="*/ 555 h 936"/>
              <a:gd name="T60" fmla="*/ 263 w 1051"/>
              <a:gd name="T61" fmla="*/ 380 h 936"/>
              <a:gd name="T62" fmla="*/ 380 w 1051"/>
              <a:gd name="T63" fmla="*/ 380 h 936"/>
              <a:gd name="T64" fmla="*/ 380 w 1051"/>
              <a:gd name="T65" fmla="*/ 410 h 936"/>
              <a:gd name="T66" fmla="*/ 468 w 1051"/>
              <a:gd name="T67" fmla="*/ 410 h 936"/>
              <a:gd name="T68" fmla="*/ 1050 w 1051"/>
              <a:gd name="T69" fmla="*/ 117 h 936"/>
              <a:gd name="T70" fmla="*/ 1050 w 1051"/>
              <a:gd name="T71" fmla="*/ 817 h 936"/>
              <a:gd name="T72" fmla="*/ 933 w 1051"/>
              <a:gd name="T73" fmla="*/ 935 h 936"/>
              <a:gd name="T74" fmla="*/ 118 w 1051"/>
              <a:gd name="T75" fmla="*/ 935 h 936"/>
              <a:gd name="T76" fmla="*/ 0 w 1051"/>
              <a:gd name="T77" fmla="*/ 817 h 936"/>
              <a:gd name="T78" fmla="*/ 0 w 1051"/>
              <a:gd name="T79" fmla="*/ 117 h 936"/>
              <a:gd name="T80" fmla="*/ 118 w 1051"/>
              <a:gd name="T81" fmla="*/ 0 h 936"/>
              <a:gd name="T82" fmla="*/ 933 w 1051"/>
              <a:gd name="T83" fmla="*/ 0 h 936"/>
              <a:gd name="T84" fmla="*/ 1050 w 1051"/>
              <a:gd name="T85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1" h="936">
                <a:moveTo>
                  <a:pt x="875" y="410"/>
                </a:moveTo>
                <a:lnTo>
                  <a:pt x="875" y="350"/>
                </a:lnTo>
                <a:cubicBezTo>
                  <a:pt x="875" y="317"/>
                  <a:pt x="851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3" y="317"/>
                  <a:pt x="583" y="350"/>
                </a:cubicBezTo>
                <a:lnTo>
                  <a:pt x="583" y="585"/>
                </a:lnTo>
                <a:cubicBezTo>
                  <a:pt x="583" y="618"/>
                  <a:pt x="610" y="642"/>
                  <a:pt x="643" y="642"/>
                </a:cubicBezTo>
                <a:lnTo>
                  <a:pt x="818" y="642"/>
                </a:lnTo>
                <a:cubicBezTo>
                  <a:pt x="851" y="642"/>
                  <a:pt x="875" y="618"/>
                  <a:pt x="875" y="585"/>
                </a:cubicBezTo>
                <a:lnTo>
                  <a:pt x="875" y="525"/>
                </a:lnTo>
                <a:lnTo>
                  <a:pt x="788" y="525"/>
                </a:lnTo>
                <a:lnTo>
                  <a:pt x="788" y="555"/>
                </a:lnTo>
                <a:lnTo>
                  <a:pt x="670" y="555"/>
                </a:lnTo>
                <a:lnTo>
                  <a:pt x="670" y="380"/>
                </a:lnTo>
                <a:lnTo>
                  <a:pt x="788" y="380"/>
                </a:lnTo>
                <a:lnTo>
                  <a:pt x="788" y="410"/>
                </a:lnTo>
                <a:lnTo>
                  <a:pt x="875" y="410"/>
                </a:lnTo>
                <a:close/>
                <a:moveTo>
                  <a:pt x="468" y="410"/>
                </a:moveTo>
                <a:lnTo>
                  <a:pt x="468" y="350"/>
                </a:lnTo>
                <a:cubicBezTo>
                  <a:pt x="468" y="317"/>
                  <a:pt x="440" y="292"/>
                  <a:pt x="408" y="292"/>
                </a:cubicBezTo>
                <a:lnTo>
                  <a:pt x="233" y="292"/>
                </a:lnTo>
                <a:cubicBezTo>
                  <a:pt x="200" y="292"/>
                  <a:pt x="175" y="317"/>
                  <a:pt x="175" y="350"/>
                </a:cubicBezTo>
                <a:lnTo>
                  <a:pt x="175" y="585"/>
                </a:lnTo>
                <a:cubicBezTo>
                  <a:pt x="175" y="618"/>
                  <a:pt x="200" y="642"/>
                  <a:pt x="233" y="642"/>
                </a:cubicBezTo>
                <a:lnTo>
                  <a:pt x="408" y="642"/>
                </a:lnTo>
                <a:cubicBezTo>
                  <a:pt x="440" y="642"/>
                  <a:pt x="468" y="618"/>
                  <a:pt x="468" y="585"/>
                </a:cubicBezTo>
                <a:lnTo>
                  <a:pt x="468" y="525"/>
                </a:lnTo>
                <a:lnTo>
                  <a:pt x="380" y="525"/>
                </a:lnTo>
                <a:lnTo>
                  <a:pt x="380" y="555"/>
                </a:lnTo>
                <a:lnTo>
                  <a:pt x="263" y="555"/>
                </a:lnTo>
                <a:lnTo>
                  <a:pt x="263" y="380"/>
                </a:lnTo>
                <a:lnTo>
                  <a:pt x="380" y="380"/>
                </a:lnTo>
                <a:lnTo>
                  <a:pt x="380" y="410"/>
                </a:lnTo>
                <a:lnTo>
                  <a:pt x="468" y="410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3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3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840246" y="660400"/>
            <a:ext cx="293687" cy="293688"/>
          </a:xfrm>
          <a:custGeom>
            <a:avLst/>
            <a:gdLst>
              <a:gd name="T0" fmla="*/ 815 w 816"/>
              <a:gd name="T1" fmla="*/ 82 h 816"/>
              <a:gd name="T2" fmla="*/ 490 w 816"/>
              <a:gd name="T3" fmla="*/ 407 h 816"/>
              <a:gd name="T4" fmla="*/ 815 w 816"/>
              <a:gd name="T5" fmla="*/ 733 h 816"/>
              <a:gd name="T6" fmla="*/ 733 w 816"/>
              <a:gd name="T7" fmla="*/ 815 h 816"/>
              <a:gd name="T8" fmla="*/ 408 w 816"/>
              <a:gd name="T9" fmla="*/ 489 h 816"/>
              <a:gd name="T10" fmla="*/ 82 w 816"/>
              <a:gd name="T11" fmla="*/ 815 h 816"/>
              <a:gd name="T12" fmla="*/ 0 w 816"/>
              <a:gd name="T13" fmla="*/ 733 h 816"/>
              <a:gd name="T14" fmla="*/ 326 w 816"/>
              <a:gd name="T15" fmla="*/ 407 h 816"/>
              <a:gd name="T16" fmla="*/ 0 w 816"/>
              <a:gd name="T17" fmla="*/ 82 h 816"/>
              <a:gd name="T18" fmla="*/ 82 w 816"/>
              <a:gd name="T19" fmla="*/ 0 h 816"/>
              <a:gd name="T20" fmla="*/ 408 w 816"/>
              <a:gd name="T21" fmla="*/ 325 h 816"/>
              <a:gd name="T22" fmla="*/ 733 w 816"/>
              <a:gd name="T23" fmla="*/ 0 h 816"/>
              <a:gd name="T24" fmla="*/ 815 w 816"/>
              <a:gd name="T25" fmla="*/ 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816">
                <a:moveTo>
                  <a:pt x="815" y="82"/>
                </a:moveTo>
                <a:lnTo>
                  <a:pt x="490" y="407"/>
                </a:lnTo>
                <a:lnTo>
                  <a:pt x="815" y="733"/>
                </a:lnTo>
                <a:lnTo>
                  <a:pt x="733" y="815"/>
                </a:lnTo>
                <a:lnTo>
                  <a:pt x="408" y="489"/>
                </a:lnTo>
                <a:lnTo>
                  <a:pt x="82" y="815"/>
                </a:lnTo>
                <a:lnTo>
                  <a:pt x="0" y="733"/>
                </a:lnTo>
                <a:lnTo>
                  <a:pt x="326" y="407"/>
                </a:lnTo>
                <a:lnTo>
                  <a:pt x="0" y="82"/>
                </a:lnTo>
                <a:lnTo>
                  <a:pt x="82" y="0"/>
                </a:lnTo>
                <a:lnTo>
                  <a:pt x="408" y="325"/>
                </a:lnTo>
                <a:lnTo>
                  <a:pt x="733" y="0"/>
                </a:lnTo>
                <a:lnTo>
                  <a:pt x="815" y="8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4894" y="1468438"/>
            <a:ext cx="419100" cy="419100"/>
          </a:xfrm>
          <a:custGeom>
            <a:avLst/>
            <a:gdLst>
              <a:gd name="T0" fmla="*/ 1050 w 1166"/>
              <a:gd name="T1" fmla="*/ 582 h 1165"/>
              <a:gd name="T2" fmla="*/ 1050 w 1166"/>
              <a:gd name="T3" fmla="*/ 114 h 1165"/>
              <a:gd name="T4" fmla="*/ 757 w 1166"/>
              <a:gd name="T5" fmla="*/ 114 h 1165"/>
              <a:gd name="T6" fmla="*/ 757 w 1166"/>
              <a:gd name="T7" fmla="*/ 582 h 1165"/>
              <a:gd name="T8" fmla="*/ 902 w 1166"/>
              <a:gd name="T9" fmla="*/ 494 h 1165"/>
              <a:gd name="T10" fmla="*/ 1050 w 1166"/>
              <a:gd name="T11" fmla="*/ 582 h 1165"/>
              <a:gd name="T12" fmla="*/ 1050 w 1166"/>
              <a:gd name="T13" fmla="*/ 0 h 1165"/>
              <a:gd name="T14" fmla="*/ 1165 w 1166"/>
              <a:gd name="T15" fmla="*/ 114 h 1165"/>
              <a:gd name="T16" fmla="*/ 1165 w 1166"/>
              <a:gd name="T17" fmla="*/ 814 h 1165"/>
              <a:gd name="T18" fmla="*/ 1050 w 1166"/>
              <a:gd name="T19" fmla="*/ 932 h 1165"/>
              <a:gd name="T20" fmla="*/ 350 w 1166"/>
              <a:gd name="T21" fmla="*/ 932 h 1165"/>
              <a:gd name="T22" fmla="*/ 232 w 1166"/>
              <a:gd name="T23" fmla="*/ 814 h 1165"/>
              <a:gd name="T24" fmla="*/ 232 w 1166"/>
              <a:gd name="T25" fmla="*/ 114 h 1165"/>
              <a:gd name="T26" fmla="*/ 350 w 1166"/>
              <a:gd name="T27" fmla="*/ 0 h 1165"/>
              <a:gd name="T28" fmla="*/ 1050 w 1166"/>
              <a:gd name="T29" fmla="*/ 0 h 1165"/>
              <a:gd name="T30" fmla="*/ 115 w 1166"/>
              <a:gd name="T31" fmla="*/ 232 h 1165"/>
              <a:gd name="T32" fmla="*/ 115 w 1166"/>
              <a:gd name="T33" fmla="*/ 1049 h 1165"/>
              <a:gd name="T34" fmla="*/ 932 w 1166"/>
              <a:gd name="T35" fmla="*/ 1049 h 1165"/>
              <a:gd name="T36" fmla="*/ 932 w 1166"/>
              <a:gd name="T37" fmla="*/ 1164 h 1165"/>
              <a:gd name="T38" fmla="*/ 115 w 1166"/>
              <a:gd name="T39" fmla="*/ 1164 h 1165"/>
              <a:gd name="T40" fmla="*/ 0 w 1166"/>
              <a:gd name="T41" fmla="*/ 1049 h 1165"/>
              <a:gd name="T42" fmla="*/ 0 w 1166"/>
              <a:gd name="T43" fmla="*/ 232 h 1165"/>
              <a:gd name="T44" fmla="*/ 115 w 1166"/>
              <a:gd name="T45" fmla="*/ 2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1050" y="582"/>
                </a:moveTo>
                <a:lnTo>
                  <a:pt x="1050" y="114"/>
                </a:lnTo>
                <a:lnTo>
                  <a:pt x="757" y="114"/>
                </a:lnTo>
                <a:lnTo>
                  <a:pt x="757" y="582"/>
                </a:lnTo>
                <a:lnTo>
                  <a:pt x="902" y="494"/>
                </a:lnTo>
                <a:lnTo>
                  <a:pt x="1050" y="582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7"/>
                  <a:pt x="232" y="814"/>
                </a:cubicBezTo>
                <a:lnTo>
                  <a:pt x="232" y="114"/>
                </a:lnTo>
                <a:cubicBezTo>
                  <a:pt x="232" y="51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40744" y="1447800"/>
            <a:ext cx="398462" cy="463550"/>
          </a:xfrm>
          <a:custGeom>
            <a:avLst/>
            <a:gdLst>
              <a:gd name="T0" fmla="*/ 989 w 1108"/>
              <a:gd name="T1" fmla="*/ 1168 h 1286"/>
              <a:gd name="T2" fmla="*/ 989 w 1108"/>
              <a:gd name="T3" fmla="*/ 350 h 1286"/>
              <a:gd name="T4" fmla="*/ 350 w 1108"/>
              <a:gd name="T5" fmla="*/ 350 h 1286"/>
              <a:gd name="T6" fmla="*/ 350 w 1108"/>
              <a:gd name="T7" fmla="*/ 1168 h 1286"/>
              <a:gd name="T8" fmla="*/ 989 w 1108"/>
              <a:gd name="T9" fmla="*/ 1168 h 1286"/>
              <a:gd name="T10" fmla="*/ 989 w 1108"/>
              <a:gd name="T11" fmla="*/ 236 h 1286"/>
              <a:gd name="T12" fmla="*/ 1107 w 1108"/>
              <a:gd name="T13" fmla="*/ 350 h 1286"/>
              <a:gd name="T14" fmla="*/ 1107 w 1108"/>
              <a:gd name="T15" fmla="*/ 1168 h 1286"/>
              <a:gd name="T16" fmla="*/ 989 w 1108"/>
              <a:gd name="T17" fmla="*/ 1285 h 1286"/>
              <a:gd name="T18" fmla="*/ 350 w 1108"/>
              <a:gd name="T19" fmla="*/ 1285 h 1286"/>
              <a:gd name="T20" fmla="*/ 232 w 1108"/>
              <a:gd name="T21" fmla="*/ 1168 h 1286"/>
              <a:gd name="T22" fmla="*/ 232 w 1108"/>
              <a:gd name="T23" fmla="*/ 350 h 1286"/>
              <a:gd name="T24" fmla="*/ 350 w 1108"/>
              <a:gd name="T25" fmla="*/ 236 h 1286"/>
              <a:gd name="T26" fmla="*/ 989 w 1108"/>
              <a:gd name="T27" fmla="*/ 236 h 1286"/>
              <a:gd name="T28" fmla="*/ 814 w 1108"/>
              <a:gd name="T29" fmla="*/ 0 h 1286"/>
              <a:gd name="T30" fmla="*/ 814 w 1108"/>
              <a:gd name="T31" fmla="*/ 118 h 1286"/>
              <a:gd name="T32" fmla="*/ 114 w 1108"/>
              <a:gd name="T33" fmla="*/ 118 h 1286"/>
              <a:gd name="T34" fmla="*/ 114 w 1108"/>
              <a:gd name="T35" fmla="*/ 935 h 1286"/>
              <a:gd name="T36" fmla="*/ 0 w 1108"/>
              <a:gd name="T37" fmla="*/ 935 h 1286"/>
              <a:gd name="T38" fmla="*/ 0 w 1108"/>
              <a:gd name="T39" fmla="*/ 118 h 1286"/>
              <a:gd name="T40" fmla="*/ 114 w 1108"/>
              <a:gd name="T41" fmla="*/ 0 h 1286"/>
              <a:gd name="T42" fmla="*/ 814 w 1108"/>
              <a:gd name="T4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08" h="1286">
                <a:moveTo>
                  <a:pt x="989" y="1168"/>
                </a:moveTo>
                <a:lnTo>
                  <a:pt x="989" y="350"/>
                </a:lnTo>
                <a:lnTo>
                  <a:pt x="350" y="350"/>
                </a:lnTo>
                <a:lnTo>
                  <a:pt x="350" y="1168"/>
                </a:lnTo>
                <a:lnTo>
                  <a:pt x="989" y="1168"/>
                </a:lnTo>
                <a:close/>
                <a:moveTo>
                  <a:pt x="989" y="236"/>
                </a:moveTo>
                <a:cubicBezTo>
                  <a:pt x="1052" y="236"/>
                  <a:pt x="1107" y="287"/>
                  <a:pt x="1107" y="350"/>
                </a:cubicBezTo>
                <a:lnTo>
                  <a:pt x="1107" y="1168"/>
                </a:lnTo>
                <a:cubicBezTo>
                  <a:pt x="1107" y="1231"/>
                  <a:pt x="1052" y="1285"/>
                  <a:pt x="989" y="1285"/>
                </a:cubicBezTo>
                <a:lnTo>
                  <a:pt x="350" y="1285"/>
                </a:lnTo>
                <a:cubicBezTo>
                  <a:pt x="287" y="1285"/>
                  <a:pt x="232" y="1231"/>
                  <a:pt x="232" y="1168"/>
                </a:cubicBezTo>
                <a:lnTo>
                  <a:pt x="232" y="350"/>
                </a:lnTo>
                <a:cubicBezTo>
                  <a:pt x="232" y="287"/>
                  <a:pt x="287" y="236"/>
                  <a:pt x="350" y="236"/>
                </a:cubicBezTo>
                <a:lnTo>
                  <a:pt x="989" y="236"/>
                </a:lnTo>
                <a:close/>
                <a:moveTo>
                  <a:pt x="814" y="0"/>
                </a:moveTo>
                <a:lnTo>
                  <a:pt x="814" y="118"/>
                </a:lnTo>
                <a:lnTo>
                  <a:pt x="114" y="118"/>
                </a:lnTo>
                <a:lnTo>
                  <a:pt x="114" y="935"/>
                </a:lnTo>
                <a:lnTo>
                  <a:pt x="0" y="935"/>
                </a:ln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5956" y="1427164"/>
            <a:ext cx="419100" cy="504825"/>
          </a:xfrm>
          <a:custGeom>
            <a:avLst/>
            <a:gdLst>
              <a:gd name="T0" fmla="*/ 875 w 1166"/>
              <a:gd name="T1" fmla="*/ 992 h 1401"/>
              <a:gd name="T2" fmla="*/ 875 w 1166"/>
              <a:gd name="T3" fmla="*/ 905 h 1401"/>
              <a:gd name="T4" fmla="*/ 582 w 1166"/>
              <a:gd name="T5" fmla="*/ 757 h 1401"/>
              <a:gd name="T6" fmla="*/ 290 w 1166"/>
              <a:gd name="T7" fmla="*/ 905 h 1401"/>
              <a:gd name="T8" fmla="*/ 290 w 1166"/>
              <a:gd name="T9" fmla="*/ 992 h 1401"/>
              <a:gd name="T10" fmla="*/ 875 w 1166"/>
              <a:gd name="T11" fmla="*/ 992 h 1401"/>
              <a:gd name="T12" fmla="*/ 582 w 1166"/>
              <a:gd name="T13" fmla="*/ 394 h 1401"/>
              <a:gd name="T14" fmla="*/ 451 w 1166"/>
              <a:gd name="T15" fmla="*/ 525 h 1401"/>
              <a:gd name="T16" fmla="*/ 582 w 1166"/>
              <a:gd name="T17" fmla="*/ 656 h 1401"/>
              <a:gd name="T18" fmla="*/ 713 w 1166"/>
              <a:gd name="T19" fmla="*/ 525 h 1401"/>
              <a:gd name="T20" fmla="*/ 582 w 1166"/>
              <a:gd name="T21" fmla="*/ 394 h 1401"/>
              <a:gd name="T22" fmla="*/ 1050 w 1166"/>
              <a:gd name="T23" fmla="*/ 232 h 1401"/>
              <a:gd name="T24" fmla="*/ 1165 w 1166"/>
              <a:gd name="T25" fmla="*/ 350 h 1401"/>
              <a:gd name="T26" fmla="*/ 1165 w 1166"/>
              <a:gd name="T27" fmla="*/ 1050 h 1401"/>
              <a:gd name="T28" fmla="*/ 1050 w 1166"/>
              <a:gd name="T29" fmla="*/ 1167 h 1401"/>
              <a:gd name="T30" fmla="*/ 115 w 1166"/>
              <a:gd name="T31" fmla="*/ 1167 h 1401"/>
              <a:gd name="T32" fmla="*/ 0 w 1166"/>
              <a:gd name="T33" fmla="*/ 1050 h 1401"/>
              <a:gd name="T34" fmla="*/ 0 w 1166"/>
              <a:gd name="T35" fmla="*/ 350 h 1401"/>
              <a:gd name="T36" fmla="*/ 115 w 1166"/>
              <a:gd name="T37" fmla="*/ 232 h 1401"/>
              <a:gd name="T38" fmla="*/ 1050 w 1166"/>
              <a:gd name="T39" fmla="*/ 232 h 1401"/>
              <a:gd name="T40" fmla="*/ 115 w 1166"/>
              <a:gd name="T41" fmla="*/ 1400 h 1401"/>
              <a:gd name="T42" fmla="*/ 115 w 1166"/>
              <a:gd name="T43" fmla="*/ 1282 h 1401"/>
              <a:gd name="T44" fmla="*/ 1050 w 1166"/>
              <a:gd name="T45" fmla="*/ 1282 h 1401"/>
              <a:gd name="T46" fmla="*/ 1050 w 1166"/>
              <a:gd name="T47" fmla="*/ 1400 h 1401"/>
              <a:gd name="T48" fmla="*/ 115 w 1166"/>
              <a:gd name="T49" fmla="*/ 1400 h 1401"/>
              <a:gd name="T50" fmla="*/ 1050 w 1166"/>
              <a:gd name="T51" fmla="*/ 0 h 1401"/>
              <a:gd name="T52" fmla="*/ 1050 w 1166"/>
              <a:gd name="T53" fmla="*/ 118 h 1401"/>
              <a:gd name="T54" fmla="*/ 115 w 1166"/>
              <a:gd name="T55" fmla="*/ 118 h 1401"/>
              <a:gd name="T56" fmla="*/ 115 w 1166"/>
              <a:gd name="T57" fmla="*/ 0 h 1401"/>
              <a:gd name="T58" fmla="*/ 1050 w 1166"/>
              <a:gd name="T59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401">
                <a:moveTo>
                  <a:pt x="875" y="992"/>
                </a:moveTo>
                <a:lnTo>
                  <a:pt x="875" y="905"/>
                </a:lnTo>
                <a:cubicBezTo>
                  <a:pt x="875" y="807"/>
                  <a:pt x="680" y="757"/>
                  <a:pt x="582" y="757"/>
                </a:cubicBezTo>
                <a:cubicBezTo>
                  <a:pt x="483" y="757"/>
                  <a:pt x="290" y="807"/>
                  <a:pt x="290" y="905"/>
                </a:cubicBezTo>
                <a:lnTo>
                  <a:pt x="290" y="992"/>
                </a:lnTo>
                <a:lnTo>
                  <a:pt x="875" y="992"/>
                </a:lnTo>
                <a:close/>
                <a:moveTo>
                  <a:pt x="582" y="394"/>
                </a:moveTo>
                <a:cubicBezTo>
                  <a:pt x="511" y="394"/>
                  <a:pt x="451" y="454"/>
                  <a:pt x="451" y="525"/>
                </a:cubicBezTo>
                <a:cubicBezTo>
                  <a:pt x="451" y="596"/>
                  <a:pt x="511" y="656"/>
                  <a:pt x="582" y="656"/>
                </a:cubicBezTo>
                <a:cubicBezTo>
                  <a:pt x="653" y="656"/>
                  <a:pt x="713" y="596"/>
                  <a:pt x="713" y="525"/>
                </a:cubicBezTo>
                <a:cubicBezTo>
                  <a:pt x="713" y="454"/>
                  <a:pt x="653" y="394"/>
                  <a:pt x="582" y="394"/>
                </a:cubicBezTo>
                <a:close/>
                <a:moveTo>
                  <a:pt x="1050" y="232"/>
                </a:moveTo>
                <a:cubicBezTo>
                  <a:pt x="1113" y="232"/>
                  <a:pt x="1165" y="287"/>
                  <a:pt x="1165" y="350"/>
                </a:cubicBezTo>
                <a:lnTo>
                  <a:pt x="1165" y="1050"/>
                </a:lnTo>
                <a:cubicBezTo>
                  <a:pt x="1165" y="1113"/>
                  <a:pt x="1113" y="1167"/>
                  <a:pt x="1050" y="1167"/>
                </a:cubicBezTo>
                <a:lnTo>
                  <a:pt x="115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1050" y="232"/>
                </a:lnTo>
                <a:close/>
                <a:moveTo>
                  <a:pt x="115" y="1400"/>
                </a:moveTo>
                <a:lnTo>
                  <a:pt x="115" y="1282"/>
                </a:lnTo>
                <a:lnTo>
                  <a:pt x="1050" y="1282"/>
                </a:lnTo>
                <a:lnTo>
                  <a:pt x="1050" y="1400"/>
                </a:lnTo>
                <a:lnTo>
                  <a:pt x="115" y="1400"/>
                </a:lnTo>
                <a:close/>
                <a:moveTo>
                  <a:pt x="1050" y="0"/>
                </a:moveTo>
                <a:lnTo>
                  <a:pt x="1050" y="118"/>
                </a:lnTo>
                <a:lnTo>
                  <a:pt x="115" y="118"/>
                </a:ln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39421" y="1489077"/>
            <a:ext cx="504825" cy="377825"/>
          </a:xfrm>
          <a:custGeom>
            <a:avLst/>
            <a:gdLst>
              <a:gd name="T0" fmla="*/ 1042 w 1401"/>
              <a:gd name="T1" fmla="*/ 642 h 1051"/>
              <a:gd name="T2" fmla="*/ 1020 w 1401"/>
              <a:gd name="T3" fmla="*/ 525 h 1051"/>
              <a:gd name="T4" fmla="*/ 1042 w 1401"/>
              <a:gd name="T5" fmla="*/ 407 h 1051"/>
              <a:gd name="T6" fmla="*/ 1138 w 1401"/>
              <a:gd name="T7" fmla="*/ 407 h 1051"/>
              <a:gd name="T8" fmla="*/ 1225 w 1401"/>
              <a:gd name="T9" fmla="*/ 292 h 1051"/>
              <a:gd name="T10" fmla="*/ 1110 w 1401"/>
              <a:gd name="T11" fmla="*/ 175 h 1051"/>
              <a:gd name="T12" fmla="*/ 949 w 1401"/>
              <a:gd name="T13" fmla="*/ 407 h 1051"/>
              <a:gd name="T14" fmla="*/ 933 w 1401"/>
              <a:gd name="T15" fmla="*/ 525 h 1051"/>
              <a:gd name="T16" fmla="*/ 949 w 1401"/>
              <a:gd name="T17" fmla="*/ 642 h 1051"/>
              <a:gd name="T18" fmla="*/ 1110 w 1401"/>
              <a:gd name="T19" fmla="*/ 875 h 1051"/>
              <a:gd name="T20" fmla="*/ 1225 w 1401"/>
              <a:gd name="T21" fmla="*/ 757 h 1051"/>
              <a:gd name="T22" fmla="*/ 1138 w 1401"/>
              <a:gd name="T23" fmla="*/ 642 h 1051"/>
              <a:gd name="T24" fmla="*/ 1042 w 1401"/>
              <a:gd name="T25" fmla="*/ 642 h 1051"/>
              <a:gd name="T26" fmla="*/ 818 w 1401"/>
              <a:gd name="T27" fmla="*/ 875 h 1051"/>
              <a:gd name="T28" fmla="*/ 818 w 1401"/>
              <a:gd name="T29" fmla="*/ 817 h 1051"/>
              <a:gd name="T30" fmla="*/ 468 w 1401"/>
              <a:gd name="T31" fmla="*/ 637 h 1051"/>
              <a:gd name="T32" fmla="*/ 118 w 1401"/>
              <a:gd name="T33" fmla="*/ 817 h 1051"/>
              <a:gd name="T34" fmla="*/ 118 w 1401"/>
              <a:gd name="T35" fmla="*/ 875 h 1051"/>
              <a:gd name="T36" fmla="*/ 818 w 1401"/>
              <a:gd name="T37" fmla="*/ 875 h 1051"/>
              <a:gd name="T38" fmla="*/ 468 w 1401"/>
              <a:gd name="T39" fmla="*/ 175 h 1051"/>
              <a:gd name="T40" fmla="*/ 293 w 1401"/>
              <a:gd name="T41" fmla="*/ 350 h 1051"/>
              <a:gd name="T42" fmla="*/ 468 w 1401"/>
              <a:gd name="T43" fmla="*/ 525 h 1051"/>
              <a:gd name="T44" fmla="*/ 643 w 1401"/>
              <a:gd name="T45" fmla="*/ 350 h 1051"/>
              <a:gd name="T46" fmla="*/ 468 w 1401"/>
              <a:gd name="T47" fmla="*/ 175 h 1051"/>
              <a:gd name="T48" fmla="*/ 1282 w 1401"/>
              <a:gd name="T49" fmla="*/ 0 h 1051"/>
              <a:gd name="T50" fmla="*/ 1400 w 1401"/>
              <a:gd name="T51" fmla="*/ 118 h 1051"/>
              <a:gd name="T52" fmla="*/ 1400 w 1401"/>
              <a:gd name="T53" fmla="*/ 932 h 1051"/>
              <a:gd name="T54" fmla="*/ 1282 w 1401"/>
              <a:gd name="T55" fmla="*/ 1050 h 1051"/>
              <a:gd name="T56" fmla="*/ 118 w 1401"/>
              <a:gd name="T57" fmla="*/ 1050 h 1051"/>
              <a:gd name="T58" fmla="*/ 0 w 1401"/>
              <a:gd name="T59" fmla="*/ 932 h 1051"/>
              <a:gd name="T60" fmla="*/ 0 w 1401"/>
              <a:gd name="T61" fmla="*/ 118 h 1051"/>
              <a:gd name="T62" fmla="*/ 118 w 1401"/>
              <a:gd name="T63" fmla="*/ 0 h 1051"/>
              <a:gd name="T64" fmla="*/ 1282 w 1401"/>
              <a:gd name="T6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51">
                <a:moveTo>
                  <a:pt x="1042" y="642"/>
                </a:moveTo>
                <a:cubicBezTo>
                  <a:pt x="1028" y="607"/>
                  <a:pt x="1020" y="566"/>
                  <a:pt x="1020" y="525"/>
                </a:cubicBezTo>
                <a:cubicBezTo>
                  <a:pt x="1020" y="484"/>
                  <a:pt x="1028" y="443"/>
                  <a:pt x="1042" y="407"/>
                </a:cubicBezTo>
                <a:lnTo>
                  <a:pt x="1138" y="407"/>
                </a:lnTo>
                <a:lnTo>
                  <a:pt x="1225" y="292"/>
                </a:lnTo>
                <a:lnTo>
                  <a:pt x="1110" y="175"/>
                </a:lnTo>
                <a:cubicBezTo>
                  <a:pt x="1034" y="232"/>
                  <a:pt x="976" y="312"/>
                  <a:pt x="949" y="407"/>
                </a:cubicBezTo>
                <a:cubicBezTo>
                  <a:pt x="938" y="446"/>
                  <a:pt x="933" y="484"/>
                  <a:pt x="933" y="525"/>
                </a:cubicBezTo>
                <a:cubicBezTo>
                  <a:pt x="933" y="566"/>
                  <a:pt x="938" y="604"/>
                  <a:pt x="949" y="642"/>
                </a:cubicBezTo>
                <a:cubicBezTo>
                  <a:pt x="976" y="735"/>
                  <a:pt x="1034" y="817"/>
                  <a:pt x="1110" y="875"/>
                </a:cubicBezTo>
                <a:lnTo>
                  <a:pt x="1225" y="757"/>
                </a:lnTo>
                <a:lnTo>
                  <a:pt x="1138" y="642"/>
                </a:lnTo>
                <a:lnTo>
                  <a:pt x="1042" y="642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15746" y="1489077"/>
            <a:ext cx="504825" cy="377825"/>
          </a:xfrm>
          <a:custGeom>
            <a:avLst/>
            <a:gdLst>
              <a:gd name="T0" fmla="*/ 1282 w 1401"/>
              <a:gd name="T1" fmla="*/ 525 h 1051"/>
              <a:gd name="T2" fmla="*/ 1282 w 1401"/>
              <a:gd name="T3" fmla="*/ 175 h 1051"/>
              <a:gd name="T4" fmla="*/ 818 w 1401"/>
              <a:gd name="T5" fmla="*/ 175 h 1051"/>
              <a:gd name="T6" fmla="*/ 818 w 1401"/>
              <a:gd name="T7" fmla="*/ 525 h 1051"/>
              <a:gd name="T8" fmla="*/ 1282 w 1401"/>
              <a:gd name="T9" fmla="*/ 525 h 1051"/>
              <a:gd name="T10" fmla="*/ 818 w 1401"/>
              <a:gd name="T11" fmla="*/ 875 h 1051"/>
              <a:gd name="T12" fmla="*/ 818 w 1401"/>
              <a:gd name="T13" fmla="*/ 817 h 1051"/>
              <a:gd name="T14" fmla="*/ 468 w 1401"/>
              <a:gd name="T15" fmla="*/ 637 h 1051"/>
              <a:gd name="T16" fmla="*/ 118 w 1401"/>
              <a:gd name="T17" fmla="*/ 817 h 1051"/>
              <a:gd name="T18" fmla="*/ 118 w 1401"/>
              <a:gd name="T19" fmla="*/ 875 h 1051"/>
              <a:gd name="T20" fmla="*/ 818 w 1401"/>
              <a:gd name="T21" fmla="*/ 875 h 1051"/>
              <a:gd name="T22" fmla="*/ 468 w 1401"/>
              <a:gd name="T23" fmla="*/ 175 h 1051"/>
              <a:gd name="T24" fmla="*/ 293 w 1401"/>
              <a:gd name="T25" fmla="*/ 350 h 1051"/>
              <a:gd name="T26" fmla="*/ 468 w 1401"/>
              <a:gd name="T27" fmla="*/ 525 h 1051"/>
              <a:gd name="T28" fmla="*/ 643 w 1401"/>
              <a:gd name="T29" fmla="*/ 350 h 1051"/>
              <a:gd name="T30" fmla="*/ 468 w 1401"/>
              <a:gd name="T31" fmla="*/ 175 h 1051"/>
              <a:gd name="T32" fmla="*/ 1282 w 1401"/>
              <a:gd name="T33" fmla="*/ 0 h 1051"/>
              <a:gd name="T34" fmla="*/ 1400 w 1401"/>
              <a:gd name="T35" fmla="*/ 118 h 1051"/>
              <a:gd name="T36" fmla="*/ 1400 w 1401"/>
              <a:gd name="T37" fmla="*/ 932 h 1051"/>
              <a:gd name="T38" fmla="*/ 1282 w 1401"/>
              <a:gd name="T39" fmla="*/ 1050 h 1051"/>
              <a:gd name="T40" fmla="*/ 118 w 1401"/>
              <a:gd name="T41" fmla="*/ 1050 h 1051"/>
              <a:gd name="T42" fmla="*/ 0 w 1401"/>
              <a:gd name="T43" fmla="*/ 932 h 1051"/>
              <a:gd name="T44" fmla="*/ 0 w 1401"/>
              <a:gd name="T45" fmla="*/ 118 h 1051"/>
              <a:gd name="T46" fmla="*/ 118 w 1401"/>
              <a:gd name="T47" fmla="*/ 0 h 1051"/>
              <a:gd name="T48" fmla="*/ 1282 w 1401"/>
              <a:gd name="T49" fmla="*/ 0 h 1051"/>
              <a:gd name="T50" fmla="*/ 1225 w 1401"/>
              <a:gd name="T51" fmla="*/ 292 h 1051"/>
              <a:gd name="T52" fmla="*/ 1050 w 1401"/>
              <a:gd name="T53" fmla="*/ 407 h 1051"/>
              <a:gd name="T54" fmla="*/ 875 w 1401"/>
              <a:gd name="T55" fmla="*/ 292 h 1051"/>
              <a:gd name="T56" fmla="*/ 875 w 1401"/>
              <a:gd name="T57" fmla="*/ 232 h 1051"/>
              <a:gd name="T58" fmla="*/ 1050 w 1401"/>
              <a:gd name="T59" fmla="*/ 350 h 1051"/>
              <a:gd name="T60" fmla="*/ 1225 w 1401"/>
              <a:gd name="T61" fmla="*/ 232 h 1051"/>
              <a:gd name="T62" fmla="*/ 1225 w 1401"/>
              <a:gd name="T63" fmla="*/ 29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1" h="1051">
                <a:moveTo>
                  <a:pt x="1282" y="525"/>
                </a:moveTo>
                <a:lnTo>
                  <a:pt x="1282" y="175"/>
                </a:lnTo>
                <a:lnTo>
                  <a:pt x="818" y="175"/>
                </a:lnTo>
                <a:lnTo>
                  <a:pt x="818" y="525"/>
                </a:lnTo>
                <a:lnTo>
                  <a:pt x="1282" y="525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  <a:moveTo>
                  <a:pt x="1225" y="292"/>
                </a:moveTo>
                <a:lnTo>
                  <a:pt x="1050" y="407"/>
                </a:lnTo>
                <a:lnTo>
                  <a:pt x="875" y="292"/>
                </a:lnTo>
                <a:lnTo>
                  <a:pt x="875" y="232"/>
                </a:lnTo>
                <a:lnTo>
                  <a:pt x="1050" y="350"/>
                </a:lnTo>
                <a:lnTo>
                  <a:pt x="1225" y="232"/>
                </a:lnTo>
                <a:lnTo>
                  <a:pt x="1225" y="29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33344" y="1509713"/>
            <a:ext cx="419100" cy="336550"/>
          </a:xfrm>
          <a:custGeom>
            <a:avLst/>
            <a:gdLst>
              <a:gd name="T0" fmla="*/ 640 w 1166"/>
              <a:gd name="T1" fmla="*/ 263 h 936"/>
              <a:gd name="T2" fmla="*/ 640 w 1166"/>
              <a:gd name="T3" fmla="*/ 148 h 936"/>
              <a:gd name="T4" fmla="*/ 525 w 1166"/>
              <a:gd name="T5" fmla="*/ 148 h 936"/>
              <a:gd name="T6" fmla="*/ 525 w 1166"/>
              <a:gd name="T7" fmla="*/ 263 h 936"/>
              <a:gd name="T8" fmla="*/ 640 w 1166"/>
              <a:gd name="T9" fmla="*/ 263 h 936"/>
              <a:gd name="T10" fmla="*/ 640 w 1166"/>
              <a:gd name="T11" fmla="*/ 525 h 936"/>
              <a:gd name="T12" fmla="*/ 640 w 1166"/>
              <a:gd name="T13" fmla="*/ 410 h 936"/>
              <a:gd name="T14" fmla="*/ 525 w 1166"/>
              <a:gd name="T15" fmla="*/ 410 h 936"/>
              <a:gd name="T16" fmla="*/ 525 w 1166"/>
              <a:gd name="T17" fmla="*/ 525 h 936"/>
              <a:gd name="T18" fmla="*/ 640 w 1166"/>
              <a:gd name="T19" fmla="*/ 525 h 936"/>
              <a:gd name="T20" fmla="*/ 640 w 1166"/>
              <a:gd name="T21" fmla="*/ 788 h 936"/>
              <a:gd name="T22" fmla="*/ 640 w 1166"/>
              <a:gd name="T23" fmla="*/ 673 h 936"/>
              <a:gd name="T24" fmla="*/ 525 w 1166"/>
              <a:gd name="T25" fmla="*/ 673 h 936"/>
              <a:gd name="T26" fmla="*/ 525 w 1166"/>
              <a:gd name="T27" fmla="*/ 788 h 936"/>
              <a:gd name="T28" fmla="*/ 640 w 1166"/>
              <a:gd name="T29" fmla="*/ 788 h 936"/>
              <a:gd name="T30" fmla="*/ 1165 w 1166"/>
              <a:gd name="T31" fmla="*/ 350 h 936"/>
              <a:gd name="T32" fmla="*/ 1050 w 1166"/>
              <a:gd name="T33" fmla="*/ 468 h 936"/>
              <a:gd name="T34" fmla="*/ 1165 w 1166"/>
              <a:gd name="T35" fmla="*/ 585 h 936"/>
              <a:gd name="T36" fmla="*/ 1165 w 1166"/>
              <a:gd name="T37" fmla="*/ 818 h 936"/>
              <a:gd name="T38" fmla="*/ 1050 w 1166"/>
              <a:gd name="T39" fmla="*/ 935 h 936"/>
              <a:gd name="T40" fmla="*/ 115 w 1166"/>
              <a:gd name="T41" fmla="*/ 935 h 936"/>
              <a:gd name="T42" fmla="*/ 0 w 1166"/>
              <a:gd name="T43" fmla="*/ 818 h 936"/>
              <a:gd name="T44" fmla="*/ 0 w 1166"/>
              <a:gd name="T45" fmla="*/ 585 h 936"/>
              <a:gd name="T46" fmla="*/ 115 w 1166"/>
              <a:gd name="T47" fmla="*/ 468 h 936"/>
              <a:gd name="T48" fmla="*/ 0 w 1166"/>
              <a:gd name="T49" fmla="*/ 350 h 936"/>
              <a:gd name="T50" fmla="*/ 0 w 1166"/>
              <a:gd name="T51" fmla="*/ 118 h 936"/>
              <a:gd name="T52" fmla="*/ 115 w 1166"/>
              <a:gd name="T53" fmla="*/ 0 h 936"/>
              <a:gd name="T54" fmla="*/ 1050 w 1166"/>
              <a:gd name="T55" fmla="*/ 0 h 936"/>
              <a:gd name="T56" fmla="*/ 1165 w 1166"/>
              <a:gd name="T57" fmla="*/ 118 h 936"/>
              <a:gd name="T58" fmla="*/ 1165 w 1166"/>
              <a:gd name="T59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640" y="263"/>
                </a:moveTo>
                <a:lnTo>
                  <a:pt x="640" y="148"/>
                </a:lnTo>
                <a:lnTo>
                  <a:pt x="525" y="148"/>
                </a:lnTo>
                <a:lnTo>
                  <a:pt x="525" y="263"/>
                </a:lnTo>
                <a:lnTo>
                  <a:pt x="640" y="263"/>
                </a:lnTo>
                <a:close/>
                <a:moveTo>
                  <a:pt x="640" y="525"/>
                </a:moveTo>
                <a:lnTo>
                  <a:pt x="640" y="410"/>
                </a:lnTo>
                <a:lnTo>
                  <a:pt x="525" y="410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640" y="788"/>
                </a:moveTo>
                <a:lnTo>
                  <a:pt x="640" y="673"/>
                </a:lnTo>
                <a:lnTo>
                  <a:pt x="525" y="673"/>
                </a:lnTo>
                <a:lnTo>
                  <a:pt x="525" y="788"/>
                </a:lnTo>
                <a:lnTo>
                  <a:pt x="640" y="788"/>
                </a:lnTo>
                <a:close/>
                <a:moveTo>
                  <a:pt x="1165" y="350"/>
                </a:moveTo>
                <a:cubicBezTo>
                  <a:pt x="1102" y="350"/>
                  <a:pt x="1050" y="405"/>
                  <a:pt x="1050" y="468"/>
                </a:cubicBezTo>
                <a:cubicBezTo>
                  <a:pt x="1050" y="531"/>
                  <a:pt x="1102" y="585"/>
                  <a:pt x="1165" y="585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585"/>
                </a:lnTo>
                <a:cubicBezTo>
                  <a:pt x="66" y="585"/>
                  <a:pt x="115" y="531"/>
                  <a:pt x="115" y="468"/>
                </a:cubicBezTo>
                <a:cubicBezTo>
                  <a:pt x="115" y="405"/>
                  <a:pt x="63" y="350"/>
                  <a:pt x="0" y="350"/>
                </a:cubicBezTo>
                <a:lnTo>
                  <a:pt x="0" y="118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8"/>
                </a:cubicBezTo>
                <a:lnTo>
                  <a:pt x="1165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8721" y="1447800"/>
            <a:ext cx="377825" cy="463550"/>
          </a:xfrm>
          <a:custGeom>
            <a:avLst/>
            <a:gdLst>
              <a:gd name="T0" fmla="*/ 932 w 1051"/>
              <a:gd name="T1" fmla="*/ 118 h 1286"/>
              <a:gd name="T2" fmla="*/ 1050 w 1051"/>
              <a:gd name="T3" fmla="*/ 236 h 1286"/>
              <a:gd name="T4" fmla="*/ 1050 w 1051"/>
              <a:gd name="T5" fmla="*/ 1050 h 1286"/>
              <a:gd name="T6" fmla="*/ 932 w 1051"/>
              <a:gd name="T7" fmla="*/ 1168 h 1286"/>
              <a:gd name="T8" fmla="*/ 642 w 1051"/>
              <a:gd name="T9" fmla="*/ 1168 h 1286"/>
              <a:gd name="T10" fmla="*/ 642 w 1051"/>
              <a:gd name="T11" fmla="*/ 643 h 1286"/>
              <a:gd name="T12" fmla="*/ 932 w 1051"/>
              <a:gd name="T13" fmla="*/ 993 h 1286"/>
              <a:gd name="T14" fmla="*/ 932 w 1051"/>
              <a:gd name="T15" fmla="*/ 236 h 1286"/>
              <a:gd name="T16" fmla="*/ 642 w 1051"/>
              <a:gd name="T17" fmla="*/ 236 h 1286"/>
              <a:gd name="T18" fmla="*/ 642 w 1051"/>
              <a:gd name="T19" fmla="*/ 118 h 1286"/>
              <a:gd name="T20" fmla="*/ 932 w 1051"/>
              <a:gd name="T21" fmla="*/ 118 h 1286"/>
              <a:gd name="T22" fmla="*/ 407 w 1051"/>
              <a:gd name="T23" fmla="*/ 993 h 1286"/>
              <a:gd name="T24" fmla="*/ 407 w 1051"/>
              <a:gd name="T25" fmla="*/ 643 h 1286"/>
              <a:gd name="T26" fmla="*/ 117 w 1051"/>
              <a:gd name="T27" fmla="*/ 993 h 1286"/>
              <a:gd name="T28" fmla="*/ 407 w 1051"/>
              <a:gd name="T29" fmla="*/ 993 h 1286"/>
              <a:gd name="T30" fmla="*/ 407 w 1051"/>
              <a:gd name="T31" fmla="*/ 0 h 1286"/>
              <a:gd name="T32" fmla="*/ 525 w 1051"/>
              <a:gd name="T33" fmla="*/ 0 h 1286"/>
              <a:gd name="T34" fmla="*/ 525 w 1051"/>
              <a:gd name="T35" fmla="*/ 1285 h 1286"/>
              <a:gd name="T36" fmla="*/ 407 w 1051"/>
              <a:gd name="T37" fmla="*/ 1285 h 1286"/>
              <a:gd name="T38" fmla="*/ 407 w 1051"/>
              <a:gd name="T39" fmla="*/ 1168 h 1286"/>
              <a:gd name="T40" fmla="*/ 117 w 1051"/>
              <a:gd name="T41" fmla="*/ 1168 h 1286"/>
              <a:gd name="T42" fmla="*/ 0 w 1051"/>
              <a:gd name="T43" fmla="*/ 1050 h 1286"/>
              <a:gd name="T44" fmla="*/ 0 w 1051"/>
              <a:gd name="T45" fmla="*/ 236 h 1286"/>
              <a:gd name="T46" fmla="*/ 117 w 1051"/>
              <a:gd name="T47" fmla="*/ 118 h 1286"/>
              <a:gd name="T48" fmla="*/ 407 w 1051"/>
              <a:gd name="T49" fmla="*/ 118 h 1286"/>
              <a:gd name="T50" fmla="*/ 407 w 1051"/>
              <a:gd name="T5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6"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642" y="1168"/>
                </a:lnTo>
                <a:lnTo>
                  <a:pt x="642" y="643"/>
                </a:lnTo>
                <a:lnTo>
                  <a:pt x="932" y="993"/>
                </a:lnTo>
                <a:lnTo>
                  <a:pt x="932" y="236"/>
                </a:lnTo>
                <a:lnTo>
                  <a:pt x="642" y="236"/>
                </a:lnTo>
                <a:lnTo>
                  <a:pt x="642" y="118"/>
                </a:lnTo>
                <a:lnTo>
                  <a:pt x="932" y="118"/>
                </a:lnTo>
                <a:close/>
                <a:moveTo>
                  <a:pt x="407" y="993"/>
                </a:moveTo>
                <a:lnTo>
                  <a:pt x="407" y="643"/>
                </a:lnTo>
                <a:lnTo>
                  <a:pt x="117" y="993"/>
                </a:lnTo>
                <a:lnTo>
                  <a:pt x="407" y="993"/>
                </a:lnTo>
                <a:close/>
                <a:moveTo>
                  <a:pt x="407" y="0"/>
                </a:moveTo>
                <a:lnTo>
                  <a:pt x="525" y="0"/>
                </a:lnTo>
                <a:lnTo>
                  <a:pt x="525" y="1285"/>
                </a:lnTo>
                <a:lnTo>
                  <a:pt x="407" y="1285"/>
                </a:lnTo>
                <a:lnTo>
                  <a:pt x="407" y="1168"/>
                </a:lnTo>
                <a:lnTo>
                  <a:pt x="117" y="1168"/>
                </a:lnTo>
                <a:cubicBezTo>
                  <a:pt x="55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5" y="118"/>
                  <a:pt x="117" y="118"/>
                </a:cubicBezTo>
                <a:lnTo>
                  <a:pt x="407" y="118"/>
                </a:lnTo>
                <a:lnTo>
                  <a:pt x="40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4406" y="1531938"/>
            <a:ext cx="419100" cy="293688"/>
          </a:xfrm>
          <a:custGeom>
            <a:avLst/>
            <a:gdLst>
              <a:gd name="T0" fmla="*/ 758 w 1166"/>
              <a:gd name="T1" fmla="*/ 464 h 815"/>
              <a:gd name="T2" fmla="*/ 525 w 1166"/>
              <a:gd name="T3" fmla="*/ 232 h 815"/>
              <a:gd name="T4" fmla="*/ 758 w 1166"/>
              <a:gd name="T5" fmla="*/ 0 h 815"/>
              <a:gd name="T6" fmla="*/ 758 w 1166"/>
              <a:gd name="T7" fmla="*/ 174 h 815"/>
              <a:gd name="T8" fmla="*/ 1165 w 1166"/>
              <a:gd name="T9" fmla="*/ 174 h 815"/>
              <a:gd name="T10" fmla="*/ 1165 w 1166"/>
              <a:gd name="T11" fmla="*/ 289 h 815"/>
              <a:gd name="T12" fmla="*/ 758 w 1166"/>
              <a:gd name="T13" fmla="*/ 289 h 815"/>
              <a:gd name="T14" fmla="*/ 758 w 1166"/>
              <a:gd name="T15" fmla="*/ 464 h 815"/>
              <a:gd name="T16" fmla="*/ 408 w 1166"/>
              <a:gd name="T17" fmla="*/ 524 h 815"/>
              <a:gd name="T18" fmla="*/ 408 w 1166"/>
              <a:gd name="T19" fmla="*/ 349 h 815"/>
              <a:gd name="T20" fmla="*/ 640 w 1166"/>
              <a:gd name="T21" fmla="*/ 582 h 815"/>
              <a:gd name="T22" fmla="*/ 408 w 1166"/>
              <a:gd name="T23" fmla="*/ 814 h 815"/>
              <a:gd name="T24" fmla="*/ 408 w 1166"/>
              <a:gd name="T25" fmla="*/ 639 h 815"/>
              <a:gd name="T26" fmla="*/ 0 w 1166"/>
              <a:gd name="T27" fmla="*/ 639 h 815"/>
              <a:gd name="T28" fmla="*/ 0 w 1166"/>
              <a:gd name="T29" fmla="*/ 524 h 815"/>
              <a:gd name="T30" fmla="*/ 408 w 1166"/>
              <a:gd name="T31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815">
                <a:moveTo>
                  <a:pt x="758" y="464"/>
                </a:moveTo>
                <a:lnTo>
                  <a:pt x="525" y="232"/>
                </a:lnTo>
                <a:lnTo>
                  <a:pt x="758" y="0"/>
                </a:lnTo>
                <a:lnTo>
                  <a:pt x="758" y="174"/>
                </a:lnTo>
                <a:lnTo>
                  <a:pt x="1165" y="174"/>
                </a:lnTo>
                <a:lnTo>
                  <a:pt x="1165" y="289"/>
                </a:lnTo>
                <a:lnTo>
                  <a:pt x="758" y="289"/>
                </a:lnTo>
                <a:lnTo>
                  <a:pt x="758" y="464"/>
                </a:lnTo>
                <a:close/>
                <a:moveTo>
                  <a:pt x="408" y="524"/>
                </a:moveTo>
                <a:lnTo>
                  <a:pt x="408" y="349"/>
                </a:lnTo>
                <a:lnTo>
                  <a:pt x="640" y="582"/>
                </a:lnTo>
                <a:lnTo>
                  <a:pt x="408" y="814"/>
                </a:lnTo>
                <a:lnTo>
                  <a:pt x="408" y="639"/>
                </a:lnTo>
                <a:lnTo>
                  <a:pt x="0" y="639"/>
                </a:lnTo>
                <a:lnTo>
                  <a:pt x="0" y="524"/>
                </a:lnTo>
                <a:lnTo>
                  <a:pt x="408" y="5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9144" y="1468438"/>
            <a:ext cx="419100" cy="419100"/>
          </a:xfrm>
          <a:custGeom>
            <a:avLst/>
            <a:gdLst>
              <a:gd name="T0" fmla="*/ 933 w 1166"/>
              <a:gd name="T1" fmla="*/ 350 h 1165"/>
              <a:gd name="T2" fmla="*/ 933 w 1166"/>
              <a:gd name="T3" fmla="*/ 232 h 1165"/>
              <a:gd name="T4" fmla="*/ 233 w 1166"/>
              <a:gd name="T5" fmla="*/ 232 h 1165"/>
              <a:gd name="T6" fmla="*/ 233 w 1166"/>
              <a:gd name="T7" fmla="*/ 350 h 1165"/>
              <a:gd name="T8" fmla="*/ 933 w 1166"/>
              <a:gd name="T9" fmla="*/ 350 h 1165"/>
              <a:gd name="T10" fmla="*/ 933 w 1166"/>
              <a:gd name="T11" fmla="*/ 524 h 1165"/>
              <a:gd name="T12" fmla="*/ 933 w 1166"/>
              <a:gd name="T13" fmla="*/ 407 h 1165"/>
              <a:gd name="T14" fmla="*/ 233 w 1166"/>
              <a:gd name="T15" fmla="*/ 407 h 1165"/>
              <a:gd name="T16" fmla="*/ 233 w 1166"/>
              <a:gd name="T17" fmla="*/ 524 h 1165"/>
              <a:gd name="T18" fmla="*/ 933 w 1166"/>
              <a:gd name="T19" fmla="*/ 524 h 1165"/>
              <a:gd name="T20" fmla="*/ 933 w 1166"/>
              <a:gd name="T21" fmla="*/ 699 h 1165"/>
              <a:gd name="T22" fmla="*/ 933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3 w 1166"/>
              <a:gd name="T29" fmla="*/ 699 h 1165"/>
              <a:gd name="T30" fmla="*/ 1165 w 1166"/>
              <a:gd name="T31" fmla="*/ 114 h 1165"/>
              <a:gd name="T32" fmla="*/ 1165 w 1166"/>
              <a:gd name="T33" fmla="*/ 1164 h 1165"/>
              <a:gd name="T34" fmla="*/ 933 w 1166"/>
              <a:gd name="T35" fmla="*/ 932 h 1165"/>
              <a:gd name="T36" fmla="*/ 115 w 1166"/>
              <a:gd name="T37" fmla="*/ 932 h 1165"/>
              <a:gd name="T38" fmla="*/ 0 w 1166"/>
              <a:gd name="T39" fmla="*/ 814 h 1165"/>
              <a:gd name="T40" fmla="*/ 0 w 1166"/>
              <a:gd name="T41" fmla="*/ 114 h 1165"/>
              <a:gd name="T42" fmla="*/ 115 w 1166"/>
              <a:gd name="T43" fmla="*/ 0 h 1165"/>
              <a:gd name="T44" fmla="*/ 1050 w 1166"/>
              <a:gd name="T45" fmla="*/ 0 h 1165"/>
              <a:gd name="T46" fmla="*/ 1165 w 1166"/>
              <a:gd name="T47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3" y="350"/>
                </a:moveTo>
                <a:lnTo>
                  <a:pt x="933" y="232"/>
                </a:lnTo>
                <a:lnTo>
                  <a:pt x="233" y="232"/>
                </a:lnTo>
                <a:lnTo>
                  <a:pt x="233" y="350"/>
                </a:lnTo>
                <a:lnTo>
                  <a:pt x="933" y="350"/>
                </a:lnTo>
                <a:close/>
                <a:moveTo>
                  <a:pt x="933" y="524"/>
                </a:moveTo>
                <a:lnTo>
                  <a:pt x="933" y="407"/>
                </a:lnTo>
                <a:lnTo>
                  <a:pt x="233" y="407"/>
                </a:lnTo>
                <a:lnTo>
                  <a:pt x="233" y="524"/>
                </a:lnTo>
                <a:lnTo>
                  <a:pt x="933" y="524"/>
                </a:lnTo>
                <a:close/>
                <a:moveTo>
                  <a:pt x="933" y="699"/>
                </a:moveTo>
                <a:lnTo>
                  <a:pt x="933" y="582"/>
                </a:lnTo>
                <a:lnTo>
                  <a:pt x="233" y="582"/>
                </a:lnTo>
                <a:lnTo>
                  <a:pt x="233" y="699"/>
                </a:lnTo>
                <a:lnTo>
                  <a:pt x="933" y="699"/>
                </a:lnTo>
                <a:close/>
                <a:moveTo>
                  <a:pt x="1165" y="114"/>
                </a:moveTo>
                <a:lnTo>
                  <a:pt x="1165" y="1164"/>
                </a:lnTo>
                <a:lnTo>
                  <a:pt x="933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1"/>
                  <a:pt x="1165" y="11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106" y="1487488"/>
            <a:ext cx="381000" cy="381000"/>
          </a:xfrm>
          <a:custGeom>
            <a:avLst/>
            <a:gdLst>
              <a:gd name="T0" fmla="*/ 230 w 1059"/>
              <a:gd name="T1" fmla="*/ 938 h 1057"/>
              <a:gd name="T2" fmla="*/ 700 w 1059"/>
              <a:gd name="T3" fmla="*/ 468 h 1057"/>
              <a:gd name="T4" fmla="*/ 588 w 1059"/>
              <a:gd name="T5" fmla="*/ 356 h 1057"/>
              <a:gd name="T6" fmla="*/ 118 w 1059"/>
              <a:gd name="T7" fmla="*/ 826 h 1057"/>
              <a:gd name="T8" fmla="*/ 230 w 1059"/>
              <a:gd name="T9" fmla="*/ 938 h 1057"/>
              <a:gd name="T10" fmla="*/ 1034 w 1059"/>
              <a:gd name="T11" fmla="*/ 159 h 1057"/>
              <a:gd name="T12" fmla="*/ 1034 w 1059"/>
              <a:gd name="T13" fmla="*/ 241 h 1057"/>
              <a:gd name="T14" fmla="*/ 850 w 1059"/>
              <a:gd name="T15" fmla="*/ 424 h 1057"/>
              <a:gd name="T16" fmla="*/ 962 w 1059"/>
              <a:gd name="T17" fmla="*/ 536 h 1057"/>
              <a:gd name="T18" fmla="*/ 880 w 1059"/>
              <a:gd name="T19" fmla="*/ 618 h 1057"/>
              <a:gd name="T20" fmla="*/ 798 w 1059"/>
              <a:gd name="T21" fmla="*/ 536 h 1057"/>
              <a:gd name="T22" fmla="*/ 276 w 1059"/>
              <a:gd name="T23" fmla="*/ 1056 h 1057"/>
              <a:gd name="T24" fmla="*/ 0 w 1059"/>
              <a:gd name="T25" fmla="*/ 1056 h 1057"/>
              <a:gd name="T26" fmla="*/ 0 w 1059"/>
              <a:gd name="T27" fmla="*/ 780 h 1057"/>
              <a:gd name="T28" fmla="*/ 520 w 1059"/>
              <a:gd name="T29" fmla="*/ 257 h 1057"/>
              <a:gd name="T30" fmla="*/ 438 w 1059"/>
              <a:gd name="T31" fmla="*/ 175 h 1057"/>
              <a:gd name="T32" fmla="*/ 520 w 1059"/>
              <a:gd name="T33" fmla="*/ 93 h 1057"/>
              <a:gd name="T34" fmla="*/ 632 w 1059"/>
              <a:gd name="T35" fmla="*/ 206 h 1057"/>
              <a:gd name="T36" fmla="*/ 815 w 1059"/>
              <a:gd name="T37" fmla="*/ 22 h 1057"/>
              <a:gd name="T38" fmla="*/ 897 w 1059"/>
              <a:gd name="T39" fmla="*/ 22 h 1057"/>
              <a:gd name="T40" fmla="*/ 1034 w 1059"/>
              <a:gd name="T41" fmla="*/ 159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9" h="1057">
                <a:moveTo>
                  <a:pt x="230" y="938"/>
                </a:moveTo>
                <a:lnTo>
                  <a:pt x="700" y="468"/>
                </a:lnTo>
                <a:lnTo>
                  <a:pt x="588" y="356"/>
                </a:lnTo>
                <a:lnTo>
                  <a:pt x="118" y="826"/>
                </a:lnTo>
                <a:lnTo>
                  <a:pt x="230" y="938"/>
                </a:lnTo>
                <a:close/>
                <a:moveTo>
                  <a:pt x="1034" y="159"/>
                </a:moveTo>
                <a:cubicBezTo>
                  <a:pt x="1055" y="181"/>
                  <a:pt x="1058" y="216"/>
                  <a:pt x="1034" y="241"/>
                </a:cubicBezTo>
                <a:lnTo>
                  <a:pt x="850" y="424"/>
                </a:lnTo>
                <a:lnTo>
                  <a:pt x="962" y="536"/>
                </a:lnTo>
                <a:lnTo>
                  <a:pt x="880" y="618"/>
                </a:lnTo>
                <a:lnTo>
                  <a:pt x="798" y="536"/>
                </a:lnTo>
                <a:lnTo>
                  <a:pt x="276" y="1056"/>
                </a:lnTo>
                <a:lnTo>
                  <a:pt x="0" y="1056"/>
                </a:lnTo>
                <a:lnTo>
                  <a:pt x="0" y="780"/>
                </a:lnTo>
                <a:lnTo>
                  <a:pt x="520" y="257"/>
                </a:lnTo>
                <a:lnTo>
                  <a:pt x="438" y="175"/>
                </a:lnTo>
                <a:lnTo>
                  <a:pt x="520" y="93"/>
                </a:lnTo>
                <a:lnTo>
                  <a:pt x="632" y="206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4" y="1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4894" y="2339975"/>
            <a:ext cx="419100" cy="419100"/>
          </a:xfrm>
          <a:custGeom>
            <a:avLst/>
            <a:gdLst>
              <a:gd name="T0" fmla="*/ 990 w 1166"/>
              <a:gd name="T1" fmla="*/ 57 h 1166"/>
              <a:gd name="T2" fmla="*/ 1165 w 1166"/>
              <a:gd name="T3" fmla="*/ 57 h 1166"/>
              <a:gd name="T4" fmla="*/ 1165 w 1166"/>
              <a:gd name="T5" fmla="*/ 115 h 1166"/>
              <a:gd name="T6" fmla="*/ 757 w 1166"/>
              <a:gd name="T7" fmla="*/ 525 h 1166"/>
              <a:gd name="T8" fmla="*/ 640 w 1166"/>
              <a:gd name="T9" fmla="*/ 407 h 1166"/>
              <a:gd name="T10" fmla="*/ 990 w 1166"/>
              <a:gd name="T11" fmla="*/ 57 h 1166"/>
              <a:gd name="T12" fmla="*/ 582 w 1166"/>
              <a:gd name="T13" fmla="*/ 612 h 1166"/>
              <a:gd name="T14" fmla="*/ 612 w 1166"/>
              <a:gd name="T15" fmla="*/ 582 h 1166"/>
              <a:gd name="T16" fmla="*/ 582 w 1166"/>
              <a:gd name="T17" fmla="*/ 552 h 1166"/>
              <a:gd name="T18" fmla="*/ 552 w 1166"/>
              <a:gd name="T19" fmla="*/ 582 h 1166"/>
              <a:gd name="T20" fmla="*/ 582 w 1166"/>
              <a:gd name="T21" fmla="*/ 612 h 1166"/>
              <a:gd name="T22" fmla="*/ 232 w 1166"/>
              <a:gd name="T23" fmla="*/ 1050 h 1166"/>
              <a:gd name="T24" fmla="*/ 350 w 1166"/>
              <a:gd name="T25" fmla="*/ 932 h 1166"/>
              <a:gd name="T26" fmla="*/ 232 w 1166"/>
              <a:gd name="T27" fmla="*/ 815 h 1166"/>
              <a:gd name="T28" fmla="*/ 115 w 1166"/>
              <a:gd name="T29" fmla="*/ 932 h 1166"/>
              <a:gd name="T30" fmla="*/ 232 w 1166"/>
              <a:gd name="T31" fmla="*/ 1050 h 1166"/>
              <a:gd name="T32" fmla="*/ 232 w 1166"/>
              <a:gd name="T33" fmla="*/ 350 h 1166"/>
              <a:gd name="T34" fmla="*/ 350 w 1166"/>
              <a:gd name="T35" fmla="*/ 232 h 1166"/>
              <a:gd name="T36" fmla="*/ 232 w 1166"/>
              <a:gd name="T37" fmla="*/ 115 h 1166"/>
              <a:gd name="T38" fmla="*/ 115 w 1166"/>
              <a:gd name="T39" fmla="*/ 232 h 1166"/>
              <a:gd name="T40" fmla="*/ 232 w 1166"/>
              <a:gd name="T41" fmla="*/ 350 h 1166"/>
              <a:gd name="T42" fmla="*/ 446 w 1166"/>
              <a:gd name="T43" fmla="*/ 328 h 1166"/>
              <a:gd name="T44" fmla="*/ 1165 w 1166"/>
              <a:gd name="T45" fmla="*/ 1050 h 1166"/>
              <a:gd name="T46" fmla="*/ 1165 w 1166"/>
              <a:gd name="T47" fmla="*/ 1107 h 1166"/>
              <a:gd name="T48" fmla="*/ 990 w 1166"/>
              <a:gd name="T49" fmla="*/ 1107 h 1166"/>
              <a:gd name="T50" fmla="*/ 582 w 1166"/>
              <a:gd name="T51" fmla="*/ 700 h 1166"/>
              <a:gd name="T52" fmla="*/ 446 w 1166"/>
              <a:gd name="T53" fmla="*/ 837 h 1166"/>
              <a:gd name="T54" fmla="*/ 465 w 1166"/>
              <a:gd name="T55" fmla="*/ 932 h 1166"/>
              <a:gd name="T56" fmla="*/ 232 w 1166"/>
              <a:gd name="T57" fmla="*/ 1165 h 1166"/>
              <a:gd name="T58" fmla="*/ 0 w 1166"/>
              <a:gd name="T59" fmla="*/ 932 h 1166"/>
              <a:gd name="T60" fmla="*/ 232 w 1166"/>
              <a:gd name="T61" fmla="*/ 700 h 1166"/>
              <a:gd name="T62" fmla="*/ 328 w 1166"/>
              <a:gd name="T63" fmla="*/ 719 h 1166"/>
              <a:gd name="T64" fmla="*/ 465 w 1166"/>
              <a:gd name="T65" fmla="*/ 582 h 1166"/>
              <a:gd name="T66" fmla="*/ 328 w 1166"/>
              <a:gd name="T67" fmla="*/ 446 h 1166"/>
              <a:gd name="T68" fmla="*/ 232 w 1166"/>
              <a:gd name="T69" fmla="*/ 465 h 1166"/>
              <a:gd name="T70" fmla="*/ 0 w 1166"/>
              <a:gd name="T71" fmla="*/ 232 h 1166"/>
              <a:gd name="T72" fmla="*/ 232 w 1166"/>
              <a:gd name="T73" fmla="*/ 0 h 1166"/>
              <a:gd name="T74" fmla="*/ 465 w 1166"/>
              <a:gd name="T75" fmla="*/ 232 h 1166"/>
              <a:gd name="T76" fmla="*/ 446 w 1166"/>
              <a:gd name="T77" fmla="*/ 32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6">
                <a:moveTo>
                  <a:pt x="990" y="57"/>
                </a:moveTo>
                <a:lnTo>
                  <a:pt x="1165" y="57"/>
                </a:lnTo>
                <a:lnTo>
                  <a:pt x="1165" y="115"/>
                </a:lnTo>
                <a:lnTo>
                  <a:pt x="757" y="525"/>
                </a:lnTo>
                <a:lnTo>
                  <a:pt x="640" y="407"/>
                </a:lnTo>
                <a:lnTo>
                  <a:pt x="990" y="57"/>
                </a:lnTo>
                <a:close/>
                <a:moveTo>
                  <a:pt x="582" y="612"/>
                </a:moveTo>
                <a:cubicBezTo>
                  <a:pt x="599" y="612"/>
                  <a:pt x="612" y="598"/>
                  <a:pt x="612" y="582"/>
                </a:cubicBezTo>
                <a:cubicBezTo>
                  <a:pt x="612" y="565"/>
                  <a:pt x="598" y="552"/>
                  <a:pt x="582" y="552"/>
                </a:cubicBezTo>
                <a:cubicBezTo>
                  <a:pt x="565" y="552"/>
                  <a:pt x="552" y="565"/>
                  <a:pt x="552" y="582"/>
                </a:cubicBezTo>
                <a:cubicBezTo>
                  <a:pt x="552" y="598"/>
                  <a:pt x="566" y="612"/>
                  <a:pt x="582" y="612"/>
                </a:cubicBezTo>
                <a:close/>
                <a:moveTo>
                  <a:pt x="232" y="1050"/>
                </a:moveTo>
                <a:cubicBezTo>
                  <a:pt x="295" y="1050"/>
                  <a:pt x="350" y="997"/>
                  <a:pt x="350" y="932"/>
                </a:cubicBezTo>
                <a:cubicBezTo>
                  <a:pt x="350" y="866"/>
                  <a:pt x="294" y="815"/>
                  <a:pt x="232" y="815"/>
                </a:cubicBezTo>
                <a:cubicBezTo>
                  <a:pt x="169" y="815"/>
                  <a:pt x="115" y="866"/>
                  <a:pt x="115" y="932"/>
                </a:cubicBezTo>
                <a:cubicBezTo>
                  <a:pt x="115" y="997"/>
                  <a:pt x="170" y="1050"/>
                  <a:pt x="232" y="1050"/>
                </a:cubicBezTo>
                <a:close/>
                <a:moveTo>
                  <a:pt x="232" y="350"/>
                </a:moveTo>
                <a:cubicBezTo>
                  <a:pt x="295" y="350"/>
                  <a:pt x="350" y="297"/>
                  <a:pt x="350" y="232"/>
                </a:cubicBezTo>
                <a:cubicBezTo>
                  <a:pt x="350" y="166"/>
                  <a:pt x="294" y="115"/>
                  <a:pt x="232" y="115"/>
                </a:cubicBezTo>
                <a:cubicBezTo>
                  <a:pt x="169" y="115"/>
                  <a:pt x="115" y="166"/>
                  <a:pt x="115" y="232"/>
                </a:cubicBezTo>
                <a:cubicBezTo>
                  <a:pt x="115" y="297"/>
                  <a:pt x="170" y="350"/>
                  <a:pt x="232" y="350"/>
                </a:cubicBezTo>
                <a:close/>
                <a:moveTo>
                  <a:pt x="446" y="328"/>
                </a:moveTo>
                <a:lnTo>
                  <a:pt x="1165" y="1050"/>
                </a:lnTo>
                <a:lnTo>
                  <a:pt x="1165" y="1107"/>
                </a:lnTo>
                <a:lnTo>
                  <a:pt x="990" y="1107"/>
                </a:lnTo>
                <a:lnTo>
                  <a:pt x="582" y="700"/>
                </a:lnTo>
                <a:lnTo>
                  <a:pt x="446" y="837"/>
                </a:lnTo>
                <a:cubicBezTo>
                  <a:pt x="459" y="867"/>
                  <a:pt x="465" y="897"/>
                  <a:pt x="465" y="932"/>
                </a:cubicBezTo>
                <a:cubicBezTo>
                  <a:pt x="465" y="1061"/>
                  <a:pt x="360" y="1165"/>
                  <a:pt x="232" y="1165"/>
                </a:cubicBezTo>
                <a:cubicBezTo>
                  <a:pt x="103" y="1165"/>
                  <a:pt x="0" y="1060"/>
                  <a:pt x="0" y="932"/>
                </a:cubicBezTo>
                <a:cubicBezTo>
                  <a:pt x="0" y="803"/>
                  <a:pt x="104" y="700"/>
                  <a:pt x="232" y="700"/>
                </a:cubicBezTo>
                <a:cubicBezTo>
                  <a:pt x="268" y="700"/>
                  <a:pt x="298" y="705"/>
                  <a:pt x="328" y="719"/>
                </a:cubicBezTo>
                <a:lnTo>
                  <a:pt x="465" y="582"/>
                </a:lnTo>
                <a:lnTo>
                  <a:pt x="328" y="446"/>
                </a:lnTo>
                <a:cubicBezTo>
                  <a:pt x="298" y="459"/>
                  <a:pt x="268" y="465"/>
                  <a:pt x="232" y="465"/>
                </a:cubicBezTo>
                <a:cubicBezTo>
                  <a:pt x="104" y="465"/>
                  <a:pt x="0" y="361"/>
                  <a:pt x="0" y="232"/>
                </a:cubicBezTo>
                <a:cubicBezTo>
                  <a:pt x="0" y="104"/>
                  <a:pt x="103" y="0"/>
                  <a:pt x="232" y="0"/>
                </a:cubicBezTo>
                <a:cubicBezTo>
                  <a:pt x="360" y="0"/>
                  <a:pt x="465" y="104"/>
                  <a:pt x="465" y="232"/>
                </a:cubicBezTo>
                <a:cubicBezTo>
                  <a:pt x="465" y="268"/>
                  <a:pt x="459" y="298"/>
                  <a:pt x="446" y="3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8" y="2360614"/>
            <a:ext cx="377825" cy="377825"/>
          </a:xfrm>
          <a:custGeom>
            <a:avLst/>
            <a:gdLst>
              <a:gd name="T0" fmla="*/ 933 w 1051"/>
              <a:gd name="T1" fmla="*/ 933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3 h 1051"/>
              <a:gd name="T8" fmla="*/ 933 w 1051"/>
              <a:gd name="T9" fmla="*/ 933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3" y="933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3"/>
                </a:lnTo>
                <a:lnTo>
                  <a:pt x="933" y="93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26596" y="2424113"/>
            <a:ext cx="377825" cy="252412"/>
          </a:xfrm>
          <a:custGeom>
            <a:avLst/>
            <a:gdLst>
              <a:gd name="T0" fmla="*/ 933 w 1051"/>
              <a:gd name="T1" fmla="*/ 583 h 701"/>
              <a:gd name="T2" fmla="*/ 933 w 1051"/>
              <a:gd name="T3" fmla="*/ 118 h 701"/>
              <a:gd name="T4" fmla="*/ 118 w 1051"/>
              <a:gd name="T5" fmla="*/ 118 h 701"/>
              <a:gd name="T6" fmla="*/ 118 w 1051"/>
              <a:gd name="T7" fmla="*/ 583 h 701"/>
              <a:gd name="T8" fmla="*/ 933 w 1051"/>
              <a:gd name="T9" fmla="*/ 583 h 701"/>
              <a:gd name="T10" fmla="*/ 933 w 1051"/>
              <a:gd name="T11" fmla="*/ 0 h 701"/>
              <a:gd name="T12" fmla="*/ 1050 w 1051"/>
              <a:gd name="T13" fmla="*/ 118 h 701"/>
              <a:gd name="T14" fmla="*/ 1050 w 1051"/>
              <a:gd name="T15" fmla="*/ 583 h 701"/>
              <a:gd name="T16" fmla="*/ 933 w 1051"/>
              <a:gd name="T17" fmla="*/ 700 h 701"/>
              <a:gd name="T18" fmla="*/ 118 w 1051"/>
              <a:gd name="T19" fmla="*/ 700 h 701"/>
              <a:gd name="T20" fmla="*/ 0 w 1051"/>
              <a:gd name="T21" fmla="*/ 583 h 701"/>
              <a:gd name="T22" fmla="*/ 0 w 1051"/>
              <a:gd name="T23" fmla="*/ 118 h 701"/>
              <a:gd name="T24" fmla="*/ 118 w 1051"/>
              <a:gd name="T25" fmla="*/ 0 h 701"/>
              <a:gd name="T26" fmla="*/ 933 w 1051"/>
              <a:gd name="T2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701">
                <a:moveTo>
                  <a:pt x="933" y="583"/>
                </a:moveTo>
                <a:lnTo>
                  <a:pt x="933" y="118"/>
                </a:lnTo>
                <a:lnTo>
                  <a:pt x="118" y="118"/>
                </a:lnTo>
                <a:lnTo>
                  <a:pt x="118" y="583"/>
                </a:lnTo>
                <a:lnTo>
                  <a:pt x="933" y="58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583"/>
                </a:lnTo>
                <a:cubicBezTo>
                  <a:pt x="1050" y="646"/>
                  <a:pt x="996" y="700"/>
                  <a:pt x="933" y="700"/>
                </a:cubicBezTo>
                <a:lnTo>
                  <a:pt x="118" y="700"/>
                </a:lnTo>
                <a:cubicBezTo>
                  <a:pt x="55" y="700"/>
                  <a:pt x="0" y="646"/>
                  <a:pt x="0" y="58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02921" y="2444751"/>
            <a:ext cx="377825" cy="211138"/>
          </a:xfrm>
          <a:custGeom>
            <a:avLst/>
            <a:gdLst>
              <a:gd name="T0" fmla="*/ 933 w 1051"/>
              <a:gd name="T1" fmla="*/ 467 h 586"/>
              <a:gd name="T2" fmla="*/ 933 w 1051"/>
              <a:gd name="T3" fmla="*/ 117 h 586"/>
              <a:gd name="T4" fmla="*/ 118 w 1051"/>
              <a:gd name="T5" fmla="*/ 117 h 586"/>
              <a:gd name="T6" fmla="*/ 118 w 1051"/>
              <a:gd name="T7" fmla="*/ 467 h 586"/>
              <a:gd name="T8" fmla="*/ 933 w 1051"/>
              <a:gd name="T9" fmla="*/ 467 h 586"/>
              <a:gd name="T10" fmla="*/ 933 w 1051"/>
              <a:gd name="T11" fmla="*/ 0 h 586"/>
              <a:gd name="T12" fmla="*/ 1050 w 1051"/>
              <a:gd name="T13" fmla="*/ 117 h 586"/>
              <a:gd name="T14" fmla="*/ 1050 w 1051"/>
              <a:gd name="T15" fmla="*/ 467 h 586"/>
              <a:gd name="T16" fmla="*/ 933 w 1051"/>
              <a:gd name="T17" fmla="*/ 585 h 586"/>
              <a:gd name="T18" fmla="*/ 118 w 1051"/>
              <a:gd name="T19" fmla="*/ 585 h 586"/>
              <a:gd name="T20" fmla="*/ 0 w 1051"/>
              <a:gd name="T21" fmla="*/ 467 h 586"/>
              <a:gd name="T22" fmla="*/ 0 w 1051"/>
              <a:gd name="T23" fmla="*/ 117 h 586"/>
              <a:gd name="T24" fmla="*/ 118 w 1051"/>
              <a:gd name="T25" fmla="*/ 0 h 586"/>
              <a:gd name="T26" fmla="*/ 933 w 1051"/>
              <a:gd name="T27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586">
                <a:moveTo>
                  <a:pt x="933" y="467"/>
                </a:moveTo>
                <a:lnTo>
                  <a:pt x="933" y="117"/>
                </a:lnTo>
                <a:lnTo>
                  <a:pt x="118" y="117"/>
                </a:lnTo>
                <a:lnTo>
                  <a:pt x="118" y="467"/>
                </a:lnTo>
                <a:lnTo>
                  <a:pt x="933" y="46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467"/>
                </a:lnTo>
                <a:cubicBezTo>
                  <a:pt x="1050" y="530"/>
                  <a:pt x="996" y="585"/>
                  <a:pt x="933" y="585"/>
                </a:cubicBezTo>
                <a:lnTo>
                  <a:pt x="118" y="585"/>
                </a:lnTo>
                <a:cubicBezTo>
                  <a:pt x="55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7658" y="2381250"/>
            <a:ext cx="377825" cy="336550"/>
          </a:xfrm>
          <a:custGeom>
            <a:avLst/>
            <a:gdLst>
              <a:gd name="T0" fmla="*/ 933 w 1051"/>
              <a:gd name="T1" fmla="*/ 817 h 936"/>
              <a:gd name="T2" fmla="*/ 933 w 1051"/>
              <a:gd name="T3" fmla="*/ 117 h 936"/>
              <a:gd name="T4" fmla="*/ 118 w 1051"/>
              <a:gd name="T5" fmla="*/ 117 h 936"/>
              <a:gd name="T6" fmla="*/ 118 w 1051"/>
              <a:gd name="T7" fmla="*/ 817 h 936"/>
              <a:gd name="T8" fmla="*/ 933 w 1051"/>
              <a:gd name="T9" fmla="*/ 817 h 936"/>
              <a:gd name="T10" fmla="*/ 933 w 1051"/>
              <a:gd name="T11" fmla="*/ 0 h 936"/>
              <a:gd name="T12" fmla="*/ 1050 w 1051"/>
              <a:gd name="T13" fmla="*/ 117 h 936"/>
              <a:gd name="T14" fmla="*/ 1050 w 1051"/>
              <a:gd name="T15" fmla="*/ 817 h 936"/>
              <a:gd name="T16" fmla="*/ 933 w 1051"/>
              <a:gd name="T17" fmla="*/ 935 h 936"/>
              <a:gd name="T18" fmla="*/ 118 w 1051"/>
              <a:gd name="T19" fmla="*/ 935 h 936"/>
              <a:gd name="T20" fmla="*/ 0 w 1051"/>
              <a:gd name="T21" fmla="*/ 817 h 936"/>
              <a:gd name="T22" fmla="*/ 0 w 1051"/>
              <a:gd name="T23" fmla="*/ 117 h 936"/>
              <a:gd name="T24" fmla="*/ 118 w 1051"/>
              <a:gd name="T25" fmla="*/ 0 h 936"/>
              <a:gd name="T26" fmla="*/ 933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3" y="817"/>
                </a:moveTo>
                <a:lnTo>
                  <a:pt x="933" y="117"/>
                </a:lnTo>
                <a:lnTo>
                  <a:pt x="118" y="117"/>
                </a:lnTo>
                <a:lnTo>
                  <a:pt x="118" y="817"/>
                </a:lnTo>
                <a:lnTo>
                  <a:pt x="933" y="81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817"/>
                </a:lnTo>
                <a:cubicBezTo>
                  <a:pt x="1050" y="880"/>
                  <a:pt x="996" y="935"/>
                  <a:pt x="933" y="935"/>
                </a:cubicBezTo>
                <a:lnTo>
                  <a:pt x="118" y="935"/>
                </a:lnTo>
                <a:cubicBezTo>
                  <a:pt x="55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33344" y="2381250"/>
            <a:ext cx="419100" cy="336550"/>
          </a:xfrm>
          <a:custGeom>
            <a:avLst/>
            <a:gdLst>
              <a:gd name="T0" fmla="*/ 990 w 1166"/>
              <a:gd name="T1" fmla="*/ 585 h 936"/>
              <a:gd name="T2" fmla="*/ 990 w 1166"/>
              <a:gd name="T3" fmla="*/ 467 h 936"/>
              <a:gd name="T4" fmla="*/ 815 w 1166"/>
              <a:gd name="T5" fmla="*/ 467 h 936"/>
              <a:gd name="T6" fmla="*/ 815 w 1166"/>
              <a:gd name="T7" fmla="*/ 292 h 936"/>
              <a:gd name="T8" fmla="*/ 700 w 1166"/>
              <a:gd name="T9" fmla="*/ 292 h 936"/>
              <a:gd name="T10" fmla="*/ 700 w 1166"/>
              <a:gd name="T11" fmla="*/ 467 h 936"/>
              <a:gd name="T12" fmla="*/ 525 w 1166"/>
              <a:gd name="T13" fmla="*/ 467 h 936"/>
              <a:gd name="T14" fmla="*/ 525 w 1166"/>
              <a:gd name="T15" fmla="*/ 585 h 936"/>
              <a:gd name="T16" fmla="*/ 700 w 1166"/>
              <a:gd name="T17" fmla="*/ 585 h 936"/>
              <a:gd name="T18" fmla="*/ 700 w 1166"/>
              <a:gd name="T19" fmla="*/ 760 h 936"/>
              <a:gd name="T20" fmla="*/ 815 w 1166"/>
              <a:gd name="T21" fmla="*/ 760 h 936"/>
              <a:gd name="T22" fmla="*/ 815 w 1166"/>
              <a:gd name="T23" fmla="*/ 585 h 936"/>
              <a:gd name="T24" fmla="*/ 990 w 1166"/>
              <a:gd name="T25" fmla="*/ 585 h 936"/>
              <a:gd name="T26" fmla="*/ 1165 w 1166"/>
              <a:gd name="T27" fmla="*/ 235 h 936"/>
              <a:gd name="T28" fmla="*/ 1165 w 1166"/>
              <a:gd name="T29" fmla="*/ 817 h 936"/>
              <a:gd name="T30" fmla="*/ 1050 w 1166"/>
              <a:gd name="T31" fmla="*/ 935 h 936"/>
              <a:gd name="T32" fmla="*/ 115 w 1166"/>
              <a:gd name="T33" fmla="*/ 935 h 936"/>
              <a:gd name="T34" fmla="*/ 0 w 1166"/>
              <a:gd name="T35" fmla="*/ 817 h 936"/>
              <a:gd name="T36" fmla="*/ 0 w 1166"/>
              <a:gd name="T37" fmla="*/ 117 h 936"/>
              <a:gd name="T38" fmla="*/ 115 w 1166"/>
              <a:gd name="T39" fmla="*/ 0 h 936"/>
              <a:gd name="T40" fmla="*/ 465 w 1166"/>
              <a:gd name="T41" fmla="*/ 0 h 936"/>
              <a:gd name="T42" fmla="*/ 582 w 1166"/>
              <a:gd name="T43" fmla="*/ 117 h 936"/>
              <a:gd name="T44" fmla="*/ 1050 w 1166"/>
              <a:gd name="T45" fmla="*/ 117 h 936"/>
              <a:gd name="T46" fmla="*/ 1165 w 1166"/>
              <a:gd name="T47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990" y="585"/>
                </a:moveTo>
                <a:lnTo>
                  <a:pt x="990" y="467"/>
                </a:lnTo>
                <a:lnTo>
                  <a:pt x="815" y="467"/>
                </a:lnTo>
                <a:lnTo>
                  <a:pt x="815" y="292"/>
                </a:lnTo>
                <a:lnTo>
                  <a:pt x="700" y="292"/>
                </a:lnTo>
                <a:lnTo>
                  <a:pt x="700" y="467"/>
                </a:lnTo>
                <a:lnTo>
                  <a:pt x="525" y="467"/>
                </a:lnTo>
                <a:lnTo>
                  <a:pt x="525" y="585"/>
                </a:lnTo>
                <a:lnTo>
                  <a:pt x="700" y="585"/>
                </a:lnTo>
                <a:lnTo>
                  <a:pt x="700" y="760"/>
                </a:lnTo>
                <a:lnTo>
                  <a:pt x="815" y="760"/>
                </a:lnTo>
                <a:lnTo>
                  <a:pt x="815" y="585"/>
                </a:lnTo>
                <a:lnTo>
                  <a:pt x="990" y="585"/>
                </a:lnTo>
                <a:close/>
                <a:moveTo>
                  <a:pt x="1165" y="235"/>
                </a:moveTo>
                <a:lnTo>
                  <a:pt x="1165" y="817"/>
                </a:lnTo>
                <a:cubicBezTo>
                  <a:pt x="1165" y="883"/>
                  <a:pt x="1115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5" y="117"/>
                  <a:pt x="1165" y="169"/>
                  <a:pt x="1165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08081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574 w 1166"/>
              <a:gd name="T21" fmla="*/ 416 h 1166"/>
              <a:gd name="T22" fmla="*/ 465 w 1166"/>
              <a:gd name="T23" fmla="*/ 574 h 1166"/>
              <a:gd name="T24" fmla="*/ 465 w 1166"/>
              <a:gd name="T25" fmla="*/ 591 h 1166"/>
              <a:gd name="T26" fmla="*/ 574 w 1166"/>
              <a:gd name="T27" fmla="*/ 749 h 1166"/>
              <a:gd name="T28" fmla="*/ 670 w 1166"/>
              <a:gd name="T29" fmla="*/ 667 h 1166"/>
              <a:gd name="T30" fmla="*/ 774 w 1166"/>
              <a:gd name="T31" fmla="*/ 667 h 1166"/>
              <a:gd name="T32" fmla="*/ 713 w 1166"/>
              <a:gd name="T33" fmla="*/ 787 h 1166"/>
              <a:gd name="T34" fmla="*/ 574 w 1166"/>
              <a:gd name="T35" fmla="*/ 837 h 1166"/>
              <a:gd name="T36" fmla="*/ 350 w 1166"/>
              <a:gd name="T37" fmla="*/ 591 h 1166"/>
              <a:gd name="T38" fmla="*/ 350 w 1166"/>
              <a:gd name="T39" fmla="*/ 574 h 1166"/>
              <a:gd name="T40" fmla="*/ 404 w 1166"/>
              <a:gd name="T41" fmla="*/ 399 h 1166"/>
              <a:gd name="T42" fmla="*/ 574 w 1166"/>
              <a:gd name="T43" fmla="*/ 325 h 1166"/>
              <a:gd name="T44" fmla="*/ 716 w 1166"/>
              <a:gd name="T45" fmla="*/ 377 h 1166"/>
              <a:gd name="T46" fmla="*/ 774 w 1166"/>
              <a:gd name="T47" fmla="*/ 511 h 1166"/>
              <a:gd name="T48" fmla="*/ 670 w 1166"/>
              <a:gd name="T49" fmla="*/ 511 h 1166"/>
              <a:gd name="T50" fmla="*/ 661 w 1166"/>
              <a:gd name="T51" fmla="*/ 476 h 1166"/>
              <a:gd name="T52" fmla="*/ 642 w 1166"/>
              <a:gd name="T53" fmla="*/ 443 h 1166"/>
              <a:gd name="T54" fmla="*/ 574 w 1166"/>
              <a:gd name="T55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74" y="416"/>
                </a:moveTo>
                <a:cubicBezTo>
                  <a:pt x="490" y="416"/>
                  <a:pt x="465" y="490"/>
                  <a:pt x="465" y="574"/>
                </a:cubicBezTo>
                <a:lnTo>
                  <a:pt x="465" y="591"/>
                </a:lnTo>
                <a:cubicBezTo>
                  <a:pt x="465" y="675"/>
                  <a:pt x="490" y="749"/>
                  <a:pt x="574" y="749"/>
                </a:cubicBezTo>
                <a:cubicBezTo>
                  <a:pt x="625" y="749"/>
                  <a:pt x="670" y="718"/>
                  <a:pt x="670" y="667"/>
                </a:cubicBezTo>
                <a:lnTo>
                  <a:pt x="774" y="667"/>
                </a:lnTo>
                <a:cubicBezTo>
                  <a:pt x="774" y="721"/>
                  <a:pt x="745" y="761"/>
                  <a:pt x="713" y="787"/>
                </a:cubicBezTo>
                <a:cubicBezTo>
                  <a:pt x="678" y="818"/>
                  <a:pt x="637" y="837"/>
                  <a:pt x="574" y="837"/>
                </a:cubicBezTo>
                <a:cubicBezTo>
                  <a:pt x="425" y="837"/>
                  <a:pt x="350" y="738"/>
                  <a:pt x="350" y="591"/>
                </a:cubicBezTo>
                <a:lnTo>
                  <a:pt x="350" y="574"/>
                </a:lnTo>
                <a:cubicBezTo>
                  <a:pt x="350" y="504"/>
                  <a:pt x="370" y="439"/>
                  <a:pt x="404" y="399"/>
                </a:cubicBezTo>
                <a:cubicBezTo>
                  <a:pt x="441" y="358"/>
                  <a:pt x="498" y="325"/>
                  <a:pt x="574" y="325"/>
                </a:cubicBezTo>
                <a:cubicBezTo>
                  <a:pt x="634" y="325"/>
                  <a:pt x="685" y="346"/>
                  <a:pt x="716" y="377"/>
                </a:cubicBezTo>
                <a:cubicBezTo>
                  <a:pt x="746" y="407"/>
                  <a:pt x="774" y="454"/>
                  <a:pt x="774" y="511"/>
                </a:cubicBezTo>
                <a:lnTo>
                  <a:pt x="670" y="511"/>
                </a:lnTo>
                <a:cubicBezTo>
                  <a:pt x="670" y="498"/>
                  <a:pt x="667" y="487"/>
                  <a:pt x="661" y="476"/>
                </a:cubicBezTo>
                <a:cubicBezTo>
                  <a:pt x="656" y="465"/>
                  <a:pt x="651" y="451"/>
                  <a:pt x="642" y="443"/>
                </a:cubicBezTo>
                <a:cubicBezTo>
                  <a:pt x="627" y="428"/>
                  <a:pt x="602" y="416"/>
                  <a:pt x="574" y="4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4406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640 w 1166"/>
              <a:gd name="T21" fmla="*/ 290 h 1166"/>
              <a:gd name="T22" fmla="*/ 640 w 1166"/>
              <a:gd name="T23" fmla="*/ 525 h 1166"/>
              <a:gd name="T24" fmla="*/ 875 w 1166"/>
              <a:gd name="T25" fmla="*/ 525 h 1166"/>
              <a:gd name="T26" fmla="*/ 875 w 1166"/>
              <a:gd name="T27" fmla="*/ 640 h 1166"/>
              <a:gd name="T28" fmla="*/ 640 w 1166"/>
              <a:gd name="T29" fmla="*/ 64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640 h 1166"/>
              <a:gd name="T36" fmla="*/ 290 w 1166"/>
              <a:gd name="T37" fmla="*/ 640 h 1166"/>
              <a:gd name="T38" fmla="*/ 290 w 1166"/>
              <a:gd name="T39" fmla="*/ 525 h 1166"/>
              <a:gd name="T40" fmla="*/ 525 w 1166"/>
              <a:gd name="T41" fmla="*/ 525 h 1166"/>
              <a:gd name="T42" fmla="*/ 525 w 1166"/>
              <a:gd name="T43" fmla="*/ 290 h 1166"/>
              <a:gd name="T44" fmla="*/ 640 w 1166"/>
              <a:gd name="T4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40" y="290"/>
                </a:moveTo>
                <a:lnTo>
                  <a:pt x="640" y="525"/>
                </a:lnTo>
                <a:lnTo>
                  <a:pt x="875" y="525"/>
                </a:lnTo>
                <a:lnTo>
                  <a:pt x="875" y="640"/>
                </a:lnTo>
                <a:lnTo>
                  <a:pt x="640" y="640"/>
                </a:lnTo>
                <a:lnTo>
                  <a:pt x="640" y="875"/>
                </a:lnTo>
                <a:lnTo>
                  <a:pt x="525" y="875"/>
                </a:lnTo>
                <a:lnTo>
                  <a:pt x="525" y="640"/>
                </a:lnTo>
                <a:lnTo>
                  <a:pt x="290" y="640"/>
                </a:lnTo>
                <a:lnTo>
                  <a:pt x="290" y="525"/>
                </a:lnTo>
                <a:lnTo>
                  <a:pt x="525" y="525"/>
                </a:lnTo>
                <a:lnTo>
                  <a:pt x="525" y="290"/>
                </a:lnTo>
                <a:lnTo>
                  <a:pt x="640" y="29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17871" y="2360614"/>
            <a:ext cx="504825" cy="377825"/>
          </a:xfrm>
          <a:custGeom>
            <a:avLst/>
            <a:gdLst>
              <a:gd name="T0" fmla="*/ 875 w 1401"/>
              <a:gd name="T1" fmla="*/ 933 h 1051"/>
              <a:gd name="T2" fmla="*/ 1282 w 1401"/>
              <a:gd name="T3" fmla="*/ 525 h 1051"/>
              <a:gd name="T4" fmla="*/ 875 w 1401"/>
              <a:gd name="T5" fmla="*/ 118 h 1051"/>
              <a:gd name="T6" fmla="*/ 468 w 1401"/>
              <a:gd name="T7" fmla="*/ 525 h 1051"/>
              <a:gd name="T8" fmla="*/ 875 w 1401"/>
              <a:gd name="T9" fmla="*/ 933 h 1051"/>
              <a:gd name="T10" fmla="*/ 875 w 1401"/>
              <a:gd name="T11" fmla="*/ 0 h 1051"/>
              <a:gd name="T12" fmla="*/ 1400 w 1401"/>
              <a:gd name="T13" fmla="*/ 525 h 1051"/>
              <a:gd name="T14" fmla="*/ 875 w 1401"/>
              <a:gd name="T15" fmla="*/ 1050 h 1051"/>
              <a:gd name="T16" fmla="*/ 350 w 1401"/>
              <a:gd name="T17" fmla="*/ 525 h 1051"/>
              <a:gd name="T18" fmla="*/ 875 w 1401"/>
              <a:gd name="T19" fmla="*/ 0 h 1051"/>
              <a:gd name="T20" fmla="*/ 118 w 1401"/>
              <a:gd name="T21" fmla="*/ 525 h 1051"/>
              <a:gd name="T22" fmla="*/ 350 w 1401"/>
              <a:gd name="T23" fmla="*/ 894 h 1051"/>
              <a:gd name="T24" fmla="*/ 350 w 1401"/>
              <a:gd name="T25" fmla="*/ 1020 h 1051"/>
              <a:gd name="T26" fmla="*/ 0 w 1401"/>
              <a:gd name="T27" fmla="*/ 525 h 1051"/>
              <a:gd name="T28" fmla="*/ 350 w 1401"/>
              <a:gd name="T29" fmla="*/ 31 h 1051"/>
              <a:gd name="T30" fmla="*/ 350 w 1401"/>
              <a:gd name="T31" fmla="*/ 156 h 1051"/>
              <a:gd name="T32" fmla="*/ 118 w 1401"/>
              <a:gd name="T33" fmla="*/ 525 h 1051"/>
              <a:gd name="T34" fmla="*/ 932 w 1401"/>
              <a:gd name="T35" fmla="*/ 293 h 1051"/>
              <a:gd name="T36" fmla="*/ 932 w 1401"/>
              <a:gd name="T37" fmla="*/ 468 h 1051"/>
              <a:gd name="T38" fmla="*/ 1107 w 1401"/>
              <a:gd name="T39" fmla="*/ 468 h 1051"/>
              <a:gd name="T40" fmla="*/ 1107 w 1401"/>
              <a:gd name="T41" fmla="*/ 583 h 1051"/>
              <a:gd name="T42" fmla="*/ 932 w 1401"/>
              <a:gd name="T43" fmla="*/ 583 h 1051"/>
              <a:gd name="T44" fmla="*/ 932 w 1401"/>
              <a:gd name="T45" fmla="*/ 758 h 1051"/>
              <a:gd name="T46" fmla="*/ 818 w 1401"/>
              <a:gd name="T47" fmla="*/ 758 h 1051"/>
              <a:gd name="T48" fmla="*/ 818 w 1401"/>
              <a:gd name="T49" fmla="*/ 583 h 1051"/>
              <a:gd name="T50" fmla="*/ 643 w 1401"/>
              <a:gd name="T51" fmla="*/ 583 h 1051"/>
              <a:gd name="T52" fmla="*/ 643 w 1401"/>
              <a:gd name="T53" fmla="*/ 468 h 1051"/>
              <a:gd name="T54" fmla="*/ 818 w 1401"/>
              <a:gd name="T55" fmla="*/ 468 h 1051"/>
              <a:gd name="T56" fmla="*/ 818 w 1401"/>
              <a:gd name="T57" fmla="*/ 293 h 1051"/>
              <a:gd name="T58" fmla="*/ 932 w 1401"/>
              <a:gd name="T59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01" h="1051">
                <a:moveTo>
                  <a:pt x="875" y="933"/>
                </a:moveTo>
                <a:cubicBezTo>
                  <a:pt x="1099" y="933"/>
                  <a:pt x="1282" y="749"/>
                  <a:pt x="1282" y="525"/>
                </a:cubicBezTo>
                <a:cubicBezTo>
                  <a:pt x="1282" y="300"/>
                  <a:pt x="1099" y="118"/>
                  <a:pt x="875" y="118"/>
                </a:cubicBezTo>
                <a:cubicBezTo>
                  <a:pt x="651" y="118"/>
                  <a:pt x="468" y="300"/>
                  <a:pt x="468" y="525"/>
                </a:cubicBezTo>
                <a:cubicBezTo>
                  <a:pt x="468" y="749"/>
                  <a:pt x="651" y="933"/>
                  <a:pt x="875" y="933"/>
                </a:cubicBezTo>
                <a:close/>
                <a:moveTo>
                  <a:pt x="875" y="0"/>
                </a:moveTo>
                <a:cubicBezTo>
                  <a:pt x="1165" y="0"/>
                  <a:pt x="1400" y="235"/>
                  <a:pt x="1400" y="525"/>
                </a:cubicBezTo>
                <a:cubicBezTo>
                  <a:pt x="1400" y="814"/>
                  <a:pt x="1165" y="1050"/>
                  <a:pt x="875" y="1050"/>
                </a:cubicBezTo>
                <a:cubicBezTo>
                  <a:pt x="585" y="1050"/>
                  <a:pt x="350" y="814"/>
                  <a:pt x="350" y="525"/>
                </a:cubicBezTo>
                <a:cubicBezTo>
                  <a:pt x="350" y="235"/>
                  <a:pt x="585" y="0"/>
                  <a:pt x="875" y="0"/>
                </a:cubicBezTo>
                <a:close/>
                <a:moveTo>
                  <a:pt x="118" y="525"/>
                </a:moveTo>
                <a:cubicBezTo>
                  <a:pt x="118" y="689"/>
                  <a:pt x="211" y="829"/>
                  <a:pt x="350" y="894"/>
                </a:cubicBezTo>
                <a:lnTo>
                  <a:pt x="350" y="1020"/>
                </a:lnTo>
                <a:cubicBezTo>
                  <a:pt x="148" y="949"/>
                  <a:pt x="0" y="752"/>
                  <a:pt x="0" y="525"/>
                </a:cubicBezTo>
                <a:cubicBezTo>
                  <a:pt x="0" y="298"/>
                  <a:pt x="148" y="102"/>
                  <a:pt x="350" y="31"/>
                </a:cubicBezTo>
                <a:lnTo>
                  <a:pt x="350" y="156"/>
                </a:lnTo>
                <a:cubicBezTo>
                  <a:pt x="211" y="222"/>
                  <a:pt x="118" y="361"/>
                  <a:pt x="118" y="525"/>
                </a:cubicBezTo>
                <a:close/>
                <a:moveTo>
                  <a:pt x="932" y="293"/>
                </a:moveTo>
                <a:lnTo>
                  <a:pt x="932" y="468"/>
                </a:lnTo>
                <a:lnTo>
                  <a:pt x="1107" y="468"/>
                </a:lnTo>
                <a:lnTo>
                  <a:pt x="1107" y="583"/>
                </a:lnTo>
                <a:lnTo>
                  <a:pt x="932" y="583"/>
                </a:lnTo>
                <a:lnTo>
                  <a:pt x="932" y="758"/>
                </a:lnTo>
                <a:lnTo>
                  <a:pt x="818" y="758"/>
                </a:lnTo>
                <a:lnTo>
                  <a:pt x="818" y="583"/>
                </a:lnTo>
                <a:lnTo>
                  <a:pt x="643" y="583"/>
                </a:lnTo>
                <a:lnTo>
                  <a:pt x="643" y="468"/>
                </a:lnTo>
                <a:lnTo>
                  <a:pt x="818" y="468"/>
                </a:lnTo>
                <a:lnTo>
                  <a:pt x="818" y="293"/>
                </a:lnTo>
                <a:lnTo>
                  <a:pt x="932" y="2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108" y="2319338"/>
            <a:ext cx="377825" cy="461963"/>
          </a:xfrm>
          <a:custGeom>
            <a:avLst/>
            <a:gdLst>
              <a:gd name="T0" fmla="*/ 932 w 1051"/>
              <a:gd name="T1" fmla="*/ 1168 h 1284"/>
              <a:gd name="T2" fmla="*/ 932 w 1051"/>
              <a:gd name="T3" fmla="*/ 233 h 1284"/>
              <a:gd name="T4" fmla="*/ 818 w 1051"/>
              <a:gd name="T5" fmla="*/ 233 h 1284"/>
              <a:gd name="T6" fmla="*/ 818 w 1051"/>
              <a:gd name="T7" fmla="*/ 408 h 1284"/>
              <a:gd name="T8" fmla="*/ 232 w 1051"/>
              <a:gd name="T9" fmla="*/ 408 h 1284"/>
              <a:gd name="T10" fmla="*/ 232 w 1051"/>
              <a:gd name="T11" fmla="*/ 233 h 1284"/>
              <a:gd name="T12" fmla="*/ 118 w 1051"/>
              <a:gd name="T13" fmla="*/ 233 h 1284"/>
              <a:gd name="T14" fmla="*/ 118 w 1051"/>
              <a:gd name="T15" fmla="*/ 1168 h 1284"/>
              <a:gd name="T16" fmla="*/ 932 w 1051"/>
              <a:gd name="T17" fmla="*/ 1168 h 1284"/>
              <a:gd name="T18" fmla="*/ 525 w 1051"/>
              <a:gd name="T19" fmla="*/ 118 h 1284"/>
              <a:gd name="T20" fmla="*/ 468 w 1051"/>
              <a:gd name="T21" fmla="*/ 175 h 1284"/>
              <a:gd name="T22" fmla="*/ 525 w 1051"/>
              <a:gd name="T23" fmla="*/ 233 h 1284"/>
              <a:gd name="T24" fmla="*/ 582 w 1051"/>
              <a:gd name="T25" fmla="*/ 175 h 1284"/>
              <a:gd name="T26" fmla="*/ 525 w 1051"/>
              <a:gd name="T27" fmla="*/ 118 h 1284"/>
              <a:gd name="T28" fmla="*/ 1050 w 1051"/>
              <a:gd name="T29" fmla="*/ 233 h 1284"/>
              <a:gd name="T30" fmla="*/ 1050 w 1051"/>
              <a:gd name="T31" fmla="*/ 1168 h 1284"/>
              <a:gd name="T32" fmla="*/ 932 w 1051"/>
              <a:gd name="T33" fmla="*/ 1283 h 1284"/>
              <a:gd name="T34" fmla="*/ 118 w 1051"/>
              <a:gd name="T35" fmla="*/ 1283 h 1284"/>
              <a:gd name="T36" fmla="*/ 0 w 1051"/>
              <a:gd name="T37" fmla="*/ 1168 h 1284"/>
              <a:gd name="T38" fmla="*/ 0 w 1051"/>
              <a:gd name="T39" fmla="*/ 233 h 1284"/>
              <a:gd name="T40" fmla="*/ 118 w 1051"/>
              <a:gd name="T41" fmla="*/ 118 h 1284"/>
              <a:gd name="T42" fmla="*/ 361 w 1051"/>
              <a:gd name="T43" fmla="*/ 118 h 1284"/>
              <a:gd name="T44" fmla="*/ 525 w 1051"/>
              <a:gd name="T45" fmla="*/ 0 h 1284"/>
              <a:gd name="T46" fmla="*/ 689 w 1051"/>
              <a:gd name="T47" fmla="*/ 118 h 1284"/>
              <a:gd name="T48" fmla="*/ 932 w 1051"/>
              <a:gd name="T49" fmla="*/ 118 h 1284"/>
              <a:gd name="T50" fmla="*/ 1050 w 1051"/>
              <a:gd name="T51" fmla="*/ 233 h 1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4">
                <a:moveTo>
                  <a:pt x="932" y="1168"/>
                </a:moveTo>
                <a:lnTo>
                  <a:pt x="932" y="233"/>
                </a:lnTo>
                <a:lnTo>
                  <a:pt x="818" y="233"/>
                </a:lnTo>
                <a:lnTo>
                  <a:pt x="818" y="408"/>
                </a:lnTo>
                <a:lnTo>
                  <a:pt x="232" y="408"/>
                </a:lnTo>
                <a:lnTo>
                  <a:pt x="232" y="233"/>
                </a:lnTo>
                <a:lnTo>
                  <a:pt x="118" y="233"/>
                </a:lnTo>
                <a:lnTo>
                  <a:pt x="118" y="1168"/>
                </a:lnTo>
                <a:lnTo>
                  <a:pt x="932" y="1168"/>
                </a:lnTo>
                <a:close/>
                <a:moveTo>
                  <a:pt x="525" y="118"/>
                </a:moveTo>
                <a:cubicBezTo>
                  <a:pt x="492" y="118"/>
                  <a:pt x="468" y="142"/>
                  <a:pt x="468" y="175"/>
                </a:cubicBezTo>
                <a:cubicBezTo>
                  <a:pt x="468" y="208"/>
                  <a:pt x="492" y="233"/>
                  <a:pt x="525" y="233"/>
                </a:cubicBezTo>
                <a:cubicBezTo>
                  <a:pt x="558" y="233"/>
                  <a:pt x="582" y="208"/>
                  <a:pt x="582" y="175"/>
                </a:cubicBezTo>
                <a:cubicBezTo>
                  <a:pt x="582" y="142"/>
                  <a:pt x="558" y="118"/>
                  <a:pt x="525" y="118"/>
                </a:cubicBezTo>
                <a:close/>
                <a:moveTo>
                  <a:pt x="1050" y="233"/>
                </a:moveTo>
                <a:lnTo>
                  <a:pt x="1050" y="1168"/>
                </a:lnTo>
                <a:cubicBezTo>
                  <a:pt x="1050" y="1231"/>
                  <a:pt x="995" y="1283"/>
                  <a:pt x="932" y="1283"/>
                </a:cubicBezTo>
                <a:lnTo>
                  <a:pt x="118" y="1283"/>
                </a:lnTo>
                <a:cubicBezTo>
                  <a:pt x="55" y="1283"/>
                  <a:pt x="0" y="1231"/>
                  <a:pt x="0" y="1168"/>
                </a:cubicBezTo>
                <a:lnTo>
                  <a:pt x="0" y="233"/>
                </a:lnTo>
                <a:cubicBezTo>
                  <a:pt x="0" y="170"/>
                  <a:pt x="55" y="118"/>
                  <a:pt x="118" y="118"/>
                </a:cubicBezTo>
                <a:lnTo>
                  <a:pt x="361" y="118"/>
                </a:lnTo>
                <a:cubicBezTo>
                  <a:pt x="386" y="49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0"/>
                  <a:pt x="1050" y="2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4896" y="3232152"/>
            <a:ext cx="377825" cy="377825"/>
          </a:xfrm>
          <a:custGeom>
            <a:avLst/>
            <a:gdLst>
              <a:gd name="T0" fmla="*/ 932 w 1051"/>
              <a:gd name="T1" fmla="*/ 0 h 1050"/>
              <a:gd name="T2" fmla="*/ 1050 w 1051"/>
              <a:gd name="T3" fmla="*/ 118 h 1050"/>
              <a:gd name="T4" fmla="*/ 1050 w 1051"/>
              <a:gd name="T5" fmla="*/ 350 h 1050"/>
              <a:gd name="T6" fmla="*/ 932 w 1051"/>
              <a:gd name="T7" fmla="*/ 350 h 1050"/>
              <a:gd name="T8" fmla="*/ 932 w 1051"/>
              <a:gd name="T9" fmla="*/ 118 h 1050"/>
              <a:gd name="T10" fmla="*/ 700 w 1051"/>
              <a:gd name="T11" fmla="*/ 118 h 1050"/>
              <a:gd name="T12" fmla="*/ 700 w 1051"/>
              <a:gd name="T13" fmla="*/ 0 h 1050"/>
              <a:gd name="T14" fmla="*/ 932 w 1051"/>
              <a:gd name="T15" fmla="*/ 0 h 1050"/>
              <a:gd name="T16" fmla="*/ 932 w 1051"/>
              <a:gd name="T17" fmla="*/ 931 h 1050"/>
              <a:gd name="T18" fmla="*/ 932 w 1051"/>
              <a:gd name="T19" fmla="*/ 699 h 1050"/>
              <a:gd name="T20" fmla="*/ 1050 w 1051"/>
              <a:gd name="T21" fmla="*/ 699 h 1050"/>
              <a:gd name="T22" fmla="*/ 1050 w 1051"/>
              <a:gd name="T23" fmla="*/ 931 h 1050"/>
              <a:gd name="T24" fmla="*/ 932 w 1051"/>
              <a:gd name="T25" fmla="*/ 1049 h 1050"/>
              <a:gd name="T26" fmla="*/ 700 w 1051"/>
              <a:gd name="T27" fmla="*/ 1049 h 1050"/>
              <a:gd name="T28" fmla="*/ 700 w 1051"/>
              <a:gd name="T29" fmla="*/ 931 h 1050"/>
              <a:gd name="T30" fmla="*/ 932 w 1051"/>
              <a:gd name="T31" fmla="*/ 931 h 1050"/>
              <a:gd name="T32" fmla="*/ 118 w 1051"/>
              <a:gd name="T33" fmla="*/ 699 h 1050"/>
              <a:gd name="T34" fmla="*/ 118 w 1051"/>
              <a:gd name="T35" fmla="*/ 931 h 1050"/>
              <a:gd name="T36" fmla="*/ 350 w 1051"/>
              <a:gd name="T37" fmla="*/ 931 h 1050"/>
              <a:gd name="T38" fmla="*/ 350 w 1051"/>
              <a:gd name="T39" fmla="*/ 1049 h 1050"/>
              <a:gd name="T40" fmla="*/ 118 w 1051"/>
              <a:gd name="T41" fmla="*/ 1049 h 1050"/>
              <a:gd name="T42" fmla="*/ 0 w 1051"/>
              <a:gd name="T43" fmla="*/ 931 h 1050"/>
              <a:gd name="T44" fmla="*/ 0 w 1051"/>
              <a:gd name="T45" fmla="*/ 699 h 1050"/>
              <a:gd name="T46" fmla="*/ 118 w 1051"/>
              <a:gd name="T47" fmla="*/ 699 h 1050"/>
              <a:gd name="T48" fmla="*/ 0 w 1051"/>
              <a:gd name="T49" fmla="*/ 118 h 1050"/>
              <a:gd name="T50" fmla="*/ 118 w 1051"/>
              <a:gd name="T51" fmla="*/ 0 h 1050"/>
              <a:gd name="T52" fmla="*/ 350 w 1051"/>
              <a:gd name="T53" fmla="*/ 0 h 1050"/>
              <a:gd name="T54" fmla="*/ 350 w 1051"/>
              <a:gd name="T55" fmla="*/ 118 h 1050"/>
              <a:gd name="T56" fmla="*/ 118 w 1051"/>
              <a:gd name="T57" fmla="*/ 118 h 1050"/>
              <a:gd name="T58" fmla="*/ 118 w 1051"/>
              <a:gd name="T59" fmla="*/ 350 h 1050"/>
              <a:gd name="T60" fmla="*/ 0 w 1051"/>
              <a:gd name="T61" fmla="*/ 350 h 1050"/>
              <a:gd name="T62" fmla="*/ 0 w 1051"/>
              <a:gd name="T63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932" y="931"/>
                </a:moveTo>
                <a:lnTo>
                  <a:pt x="932" y="699"/>
                </a:lnTo>
                <a:lnTo>
                  <a:pt x="1050" y="699"/>
                </a:ln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700" y="931"/>
                </a:lnTo>
                <a:lnTo>
                  <a:pt x="932" y="931"/>
                </a:lnTo>
                <a:close/>
                <a:moveTo>
                  <a:pt x="118" y="699"/>
                </a:moveTo>
                <a:lnTo>
                  <a:pt x="118" y="931"/>
                </a:lnTo>
                <a:lnTo>
                  <a:pt x="350" y="931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699"/>
                </a:lnTo>
                <a:lnTo>
                  <a:pt x="118" y="699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12169" y="3211513"/>
            <a:ext cx="419100" cy="419100"/>
          </a:xfrm>
          <a:custGeom>
            <a:avLst/>
            <a:gdLst>
              <a:gd name="T0" fmla="*/ 582 w 1166"/>
              <a:gd name="T1" fmla="*/ 986 h 1162"/>
              <a:gd name="T2" fmla="*/ 900 w 1166"/>
              <a:gd name="T3" fmla="*/ 833 h 1162"/>
              <a:gd name="T4" fmla="*/ 1053 w 1166"/>
              <a:gd name="T5" fmla="*/ 923 h 1162"/>
              <a:gd name="T6" fmla="*/ 582 w 1166"/>
              <a:gd name="T7" fmla="*/ 1161 h 1162"/>
              <a:gd name="T8" fmla="*/ 0 w 1166"/>
              <a:gd name="T9" fmla="*/ 580 h 1162"/>
              <a:gd name="T10" fmla="*/ 525 w 1166"/>
              <a:gd name="T11" fmla="*/ 0 h 1162"/>
              <a:gd name="T12" fmla="*/ 525 w 1166"/>
              <a:gd name="T13" fmla="*/ 175 h 1162"/>
              <a:gd name="T14" fmla="*/ 175 w 1166"/>
              <a:gd name="T15" fmla="*/ 580 h 1162"/>
              <a:gd name="T16" fmla="*/ 582 w 1166"/>
              <a:gd name="T17" fmla="*/ 986 h 1162"/>
              <a:gd name="T18" fmla="*/ 1165 w 1166"/>
              <a:gd name="T19" fmla="*/ 580 h 1162"/>
              <a:gd name="T20" fmla="*/ 1116 w 1166"/>
              <a:gd name="T21" fmla="*/ 816 h 1162"/>
              <a:gd name="T22" fmla="*/ 962 w 1166"/>
              <a:gd name="T23" fmla="*/ 726 h 1162"/>
              <a:gd name="T24" fmla="*/ 990 w 1166"/>
              <a:gd name="T25" fmla="*/ 580 h 1162"/>
              <a:gd name="T26" fmla="*/ 640 w 1166"/>
              <a:gd name="T27" fmla="*/ 175 h 1162"/>
              <a:gd name="T28" fmla="*/ 640 w 1166"/>
              <a:gd name="T29" fmla="*/ 0 h 1162"/>
              <a:gd name="T30" fmla="*/ 1165 w 1166"/>
              <a:gd name="T31" fmla="*/ 580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2">
                <a:moveTo>
                  <a:pt x="582" y="986"/>
                </a:moveTo>
                <a:cubicBezTo>
                  <a:pt x="711" y="986"/>
                  <a:pt x="826" y="926"/>
                  <a:pt x="900" y="833"/>
                </a:cubicBezTo>
                <a:lnTo>
                  <a:pt x="1053" y="923"/>
                </a:lnTo>
                <a:cubicBezTo>
                  <a:pt x="946" y="1068"/>
                  <a:pt x="776" y="1161"/>
                  <a:pt x="582" y="1161"/>
                </a:cubicBezTo>
                <a:cubicBezTo>
                  <a:pt x="260" y="1161"/>
                  <a:pt x="0" y="901"/>
                  <a:pt x="0" y="580"/>
                </a:cubicBezTo>
                <a:cubicBezTo>
                  <a:pt x="0" y="276"/>
                  <a:pt x="230" y="30"/>
                  <a:pt x="525" y="0"/>
                </a:cubicBezTo>
                <a:lnTo>
                  <a:pt x="525" y="175"/>
                </a:lnTo>
                <a:cubicBezTo>
                  <a:pt x="328" y="202"/>
                  <a:pt x="175" y="375"/>
                  <a:pt x="175" y="580"/>
                </a:cubicBezTo>
                <a:cubicBezTo>
                  <a:pt x="175" y="806"/>
                  <a:pt x="355" y="986"/>
                  <a:pt x="582" y="986"/>
                </a:cubicBezTo>
                <a:close/>
                <a:moveTo>
                  <a:pt x="1165" y="580"/>
                </a:moveTo>
                <a:cubicBezTo>
                  <a:pt x="1165" y="663"/>
                  <a:pt x="1148" y="745"/>
                  <a:pt x="1116" y="816"/>
                </a:cubicBezTo>
                <a:lnTo>
                  <a:pt x="962" y="726"/>
                </a:lnTo>
                <a:cubicBezTo>
                  <a:pt x="979" y="680"/>
                  <a:pt x="990" y="631"/>
                  <a:pt x="990" y="580"/>
                </a:cubicBezTo>
                <a:cubicBezTo>
                  <a:pt x="990" y="375"/>
                  <a:pt x="837" y="202"/>
                  <a:pt x="640" y="175"/>
                </a:cubicBezTo>
                <a:lnTo>
                  <a:pt x="640" y="0"/>
                </a:lnTo>
                <a:cubicBezTo>
                  <a:pt x="935" y="30"/>
                  <a:pt x="1165" y="276"/>
                  <a:pt x="1165" y="5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10721" y="3232152"/>
            <a:ext cx="377825" cy="377825"/>
          </a:xfrm>
          <a:custGeom>
            <a:avLst/>
            <a:gdLst>
              <a:gd name="T0" fmla="*/ 582 w 1051"/>
              <a:gd name="T1" fmla="*/ 0 h 1050"/>
              <a:gd name="T2" fmla="*/ 1050 w 1051"/>
              <a:gd name="T3" fmla="*/ 0 h 1050"/>
              <a:gd name="T4" fmla="*/ 1050 w 1051"/>
              <a:gd name="T5" fmla="*/ 350 h 1050"/>
              <a:gd name="T6" fmla="*/ 582 w 1051"/>
              <a:gd name="T7" fmla="*/ 350 h 1050"/>
              <a:gd name="T8" fmla="*/ 582 w 1051"/>
              <a:gd name="T9" fmla="*/ 0 h 1050"/>
              <a:gd name="T10" fmla="*/ 582 w 1051"/>
              <a:gd name="T11" fmla="*/ 468 h 1050"/>
              <a:gd name="T12" fmla="*/ 1050 w 1051"/>
              <a:gd name="T13" fmla="*/ 468 h 1050"/>
              <a:gd name="T14" fmla="*/ 1050 w 1051"/>
              <a:gd name="T15" fmla="*/ 1049 h 1050"/>
              <a:gd name="T16" fmla="*/ 582 w 1051"/>
              <a:gd name="T17" fmla="*/ 1049 h 1050"/>
              <a:gd name="T18" fmla="*/ 582 w 1051"/>
              <a:gd name="T19" fmla="*/ 468 h 1050"/>
              <a:gd name="T20" fmla="*/ 0 w 1051"/>
              <a:gd name="T21" fmla="*/ 1049 h 1050"/>
              <a:gd name="T22" fmla="*/ 0 w 1051"/>
              <a:gd name="T23" fmla="*/ 699 h 1050"/>
              <a:gd name="T24" fmla="*/ 467 w 1051"/>
              <a:gd name="T25" fmla="*/ 699 h 1050"/>
              <a:gd name="T26" fmla="*/ 467 w 1051"/>
              <a:gd name="T27" fmla="*/ 1049 h 1050"/>
              <a:gd name="T28" fmla="*/ 0 w 1051"/>
              <a:gd name="T29" fmla="*/ 1049 h 1050"/>
              <a:gd name="T30" fmla="*/ 0 w 1051"/>
              <a:gd name="T31" fmla="*/ 581 h 1050"/>
              <a:gd name="T32" fmla="*/ 0 w 1051"/>
              <a:gd name="T33" fmla="*/ 0 h 1050"/>
              <a:gd name="T34" fmla="*/ 467 w 1051"/>
              <a:gd name="T35" fmla="*/ 0 h 1050"/>
              <a:gd name="T36" fmla="*/ 467 w 1051"/>
              <a:gd name="T37" fmla="*/ 581 h 1050"/>
              <a:gd name="T38" fmla="*/ 0 w 1051"/>
              <a:gd name="T39" fmla="*/ 581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582" y="0"/>
                </a:moveTo>
                <a:lnTo>
                  <a:pt x="1050" y="0"/>
                </a:lnTo>
                <a:lnTo>
                  <a:pt x="1050" y="350"/>
                </a:lnTo>
                <a:lnTo>
                  <a:pt x="582" y="350"/>
                </a:lnTo>
                <a:lnTo>
                  <a:pt x="582" y="0"/>
                </a:lnTo>
                <a:close/>
                <a:moveTo>
                  <a:pt x="582" y="468"/>
                </a:moveTo>
                <a:lnTo>
                  <a:pt x="1050" y="468"/>
                </a:lnTo>
                <a:lnTo>
                  <a:pt x="1050" y="1049"/>
                </a:lnTo>
                <a:lnTo>
                  <a:pt x="582" y="1049"/>
                </a:lnTo>
                <a:lnTo>
                  <a:pt x="582" y="468"/>
                </a:lnTo>
                <a:close/>
                <a:moveTo>
                  <a:pt x="0" y="1049"/>
                </a:moveTo>
                <a:lnTo>
                  <a:pt x="0" y="699"/>
                </a:lnTo>
                <a:lnTo>
                  <a:pt x="467" y="699"/>
                </a:lnTo>
                <a:lnTo>
                  <a:pt x="467" y="1049"/>
                </a:lnTo>
                <a:lnTo>
                  <a:pt x="0" y="1049"/>
                </a:lnTo>
                <a:close/>
                <a:moveTo>
                  <a:pt x="0" y="581"/>
                </a:moveTo>
                <a:lnTo>
                  <a:pt x="0" y="0"/>
                </a:lnTo>
                <a:lnTo>
                  <a:pt x="467" y="0"/>
                </a:lnTo>
                <a:lnTo>
                  <a:pt x="467" y="581"/>
                </a:lnTo>
                <a:lnTo>
                  <a:pt x="0" y="5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26719" y="3168650"/>
            <a:ext cx="501650" cy="503238"/>
          </a:xfrm>
          <a:custGeom>
            <a:avLst/>
            <a:gdLst>
              <a:gd name="T0" fmla="*/ 697 w 1395"/>
              <a:gd name="T1" fmla="*/ 0 h 1400"/>
              <a:gd name="T2" fmla="*/ 1394 w 1395"/>
              <a:gd name="T3" fmla="*/ 640 h 1400"/>
              <a:gd name="T4" fmla="*/ 1307 w 1395"/>
              <a:gd name="T5" fmla="*/ 640 h 1400"/>
              <a:gd name="T6" fmla="*/ 959 w 1395"/>
              <a:gd name="T7" fmla="*/ 148 h 1400"/>
              <a:gd name="T8" fmla="*/ 880 w 1395"/>
              <a:gd name="T9" fmla="*/ 224 h 1400"/>
              <a:gd name="T10" fmla="*/ 659 w 1395"/>
              <a:gd name="T11" fmla="*/ 3 h 1400"/>
              <a:gd name="T12" fmla="*/ 697 w 1395"/>
              <a:gd name="T13" fmla="*/ 0 h 1400"/>
              <a:gd name="T14" fmla="*/ 962 w 1395"/>
              <a:gd name="T15" fmla="*/ 689 h 1400"/>
              <a:gd name="T16" fmla="*/ 834 w 1395"/>
              <a:gd name="T17" fmla="*/ 533 h 1400"/>
              <a:gd name="T18" fmla="*/ 779 w 1395"/>
              <a:gd name="T19" fmla="*/ 533 h 1400"/>
              <a:gd name="T20" fmla="*/ 779 w 1395"/>
              <a:gd name="T21" fmla="*/ 868 h 1400"/>
              <a:gd name="T22" fmla="*/ 831 w 1395"/>
              <a:gd name="T23" fmla="*/ 868 h 1400"/>
              <a:gd name="T24" fmla="*/ 957 w 1395"/>
              <a:gd name="T25" fmla="*/ 775 h 1400"/>
              <a:gd name="T26" fmla="*/ 962 w 1395"/>
              <a:gd name="T27" fmla="*/ 711 h 1400"/>
              <a:gd name="T28" fmla="*/ 962 w 1395"/>
              <a:gd name="T29" fmla="*/ 689 h 1400"/>
              <a:gd name="T30" fmla="*/ 834 w 1395"/>
              <a:gd name="T31" fmla="*/ 468 h 1400"/>
              <a:gd name="T32" fmla="*/ 1031 w 1395"/>
              <a:gd name="T33" fmla="*/ 596 h 1400"/>
              <a:gd name="T34" fmla="*/ 1044 w 1395"/>
              <a:gd name="T35" fmla="*/ 689 h 1400"/>
              <a:gd name="T36" fmla="*/ 1044 w 1395"/>
              <a:gd name="T37" fmla="*/ 711 h 1400"/>
              <a:gd name="T38" fmla="*/ 987 w 1395"/>
              <a:gd name="T39" fmla="*/ 871 h 1400"/>
              <a:gd name="T40" fmla="*/ 831 w 1395"/>
              <a:gd name="T41" fmla="*/ 931 h 1400"/>
              <a:gd name="T42" fmla="*/ 697 w 1395"/>
              <a:gd name="T43" fmla="*/ 931 h 1400"/>
              <a:gd name="T44" fmla="*/ 697 w 1395"/>
              <a:gd name="T45" fmla="*/ 468 h 1400"/>
              <a:gd name="T46" fmla="*/ 834 w 1395"/>
              <a:gd name="T47" fmla="*/ 468 h 1400"/>
              <a:gd name="T48" fmla="*/ 563 w 1395"/>
              <a:gd name="T49" fmla="*/ 694 h 1400"/>
              <a:gd name="T50" fmla="*/ 640 w 1395"/>
              <a:gd name="T51" fmla="*/ 800 h 1400"/>
              <a:gd name="T52" fmla="*/ 626 w 1395"/>
              <a:gd name="T53" fmla="*/ 855 h 1400"/>
              <a:gd name="T54" fmla="*/ 596 w 1395"/>
              <a:gd name="T55" fmla="*/ 898 h 1400"/>
              <a:gd name="T56" fmla="*/ 486 w 1395"/>
              <a:gd name="T57" fmla="*/ 931 h 1400"/>
              <a:gd name="T58" fmla="*/ 339 w 1395"/>
              <a:gd name="T59" fmla="*/ 803 h 1400"/>
              <a:gd name="T60" fmla="*/ 413 w 1395"/>
              <a:gd name="T61" fmla="*/ 803 h 1400"/>
              <a:gd name="T62" fmla="*/ 486 w 1395"/>
              <a:gd name="T63" fmla="*/ 871 h 1400"/>
              <a:gd name="T64" fmla="*/ 563 w 1395"/>
              <a:gd name="T65" fmla="*/ 797 h 1400"/>
              <a:gd name="T66" fmla="*/ 478 w 1395"/>
              <a:gd name="T67" fmla="*/ 725 h 1400"/>
              <a:gd name="T68" fmla="*/ 435 w 1395"/>
              <a:gd name="T69" fmla="*/ 725 h 1400"/>
              <a:gd name="T70" fmla="*/ 435 w 1395"/>
              <a:gd name="T71" fmla="*/ 664 h 1400"/>
              <a:gd name="T72" fmla="*/ 478 w 1395"/>
              <a:gd name="T73" fmla="*/ 664 h 1400"/>
              <a:gd name="T74" fmla="*/ 558 w 1395"/>
              <a:gd name="T75" fmla="*/ 596 h 1400"/>
              <a:gd name="T76" fmla="*/ 486 w 1395"/>
              <a:gd name="T77" fmla="*/ 528 h 1400"/>
              <a:gd name="T78" fmla="*/ 418 w 1395"/>
              <a:gd name="T79" fmla="*/ 591 h 1400"/>
              <a:gd name="T80" fmla="*/ 342 w 1395"/>
              <a:gd name="T81" fmla="*/ 591 h 1400"/>
              <a:gd name="T82" fmla="*/ 383 w 1395"/>
              <a:gd name="T83" fmla="*/ 503 h 1400"/>
              <a:gd name="T84" fmla="*/ 486 w 1395"/>
              <a:gd name="T85" fmla="*/ 468 h 1400"/>
              <a:gd name="T86" fmla="*/ 620 w 1395"/>
              <a:gd name="T87" fmla="*/ 541 h 1400"/>
              <a:gd name="T88" fmla="*/ 631 w 1395"/>
              <a:gd name="T89" fmla="*/ 596 h 1400"/>
              <a:gd name="T90" fmla="*/ 563 w 1395"/>
              <a:gd name="T91" fmla="*/ 694 h 1400"/>
              <a:gd name="T92" fmla="*/ 435 w 1395"/>
              <a:gd name="T93" fmla="*/ 1251 h 1400"/>
              <a:gd name="T94" fmla="*/ 514 w 1395"/>
              <a:gd name="T95" fmla="*/ 1175 h 1400"/>
              <a:gd name="T96" fmla="*/ 735 w 1395"/>
              <a:gd name="T97" fmla="*/ 1396 h 1400"/>
              <a:gd name="T98" fmla="*/ 697 w 1395"/>
              <a:gd name="T99" fmla="*/ 1399 h 1400"/>
              <a:gd name="T100" fmla="*/ 0 w 1395"/>
              <a:gd name="T101" fmla="*/ 756 h 1400"/>
              <a:gd name="T102" fmla="*/ 87 w 1395"/>
              <a:gd name="T103" fmla="*/ 756 h 1400"/>
              <a:gd name="T104" fmla="*/ 435 w 1395"/>
              <a:gd name="T10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95" h="1400">
                <a:moveTo>
                  <a:pt x="697" y="0"/>
                </a:moveTo>
                <a:cubicBezTo>
                  <a:pt x="1063" y="0"/>
                  <a:pt x="1364" y="282"/>
                  <a:pt x="1394" y="640"/>
                </a:cubicBezTo>
                <a:lnTo>
                  <a:pt x="1307" y="640"/>
                </a:lnTo>
                <a:cubicBezTo>
                  <a:pt x="1288" y="421"/>
                  <a:pt x="1151" y="238"/>
                  <a:pt x="959" y="148"/>
                </a:cubicBezTo>
                <a:lnTo>
                  <a:pt x="880" y="224"/>
                </a:lnTo>
                <a:lnTo>
                  <a:pt x="659" y="3"/>
                </a:lnTo>
                <a:lnTo>
                  <a:pt x="697" y="0"/>
                </a:lnTo>
                <a:close/>
                <a:moveTo>
                  <a:pt x="962" y="689"/>
                </a:moveTo>
                <a:cubicBezTo>
                  <a:pt x="962" y="593"/>
                  <a:pt x="925" y="533"/>
                  <a:pt x="834" y="533"/>
                </a:cubicBezTo>
                <a:lnTo>
                  <a:pt x="779" y="533"/>
                </a:lnTo>
                <a:lnTo>
                  <a:pt x="779" y="868"/>
                </a:lnTo>
                <a:lnTo>
                  <a:pt x="831" y="868"/>
                </a:lnTo>
                <a:cubicBezTo>
                  <a:pt x="901" y="868"/>
                  <a:pt x="941" y="830"/>
                  <a:pt x="957" y="775"/>
                </a:cubicBezTo>
                <a:cubicBezTo>
                  <a:pt x="962" y="756"/>
                  <a:pt x="962" y="734"/>
                  <a:pt x="962" y="711"/>
                </a:cubicBezTo>
                <a:lnTo>
                  <a:pt x="962" y="689"/>
                </a:lnTo>
                <a:close/>
                <a:moveTo>
                  <a:pt x="834" y="468"/>
                </a:moveTo>
                <a:cubicBezTo>
                  <a:pt x="938" y="468"/>
                  <a:pt x="1000" y="520"/>
                  <a:pt x="1031" y="596"/>
                </a:cubicBezTo>
                <a:cubicBezTo>
                  <a:pt x="1042" y="623"/>
                  <a:pt x="1044" y="656"/>
                  <a:pt x="1044" y="689"/>
                </a:cubicBezTo>
                <a:lnTo>
                  <a:pt x="1044" y="711"/>
                </a:lnTo>
                <a:cubicBezTo>
                  <a:pt x="1044" y="782"/>
                  <a:pt x="1024" y="834"/>
                  <a:pt x="987" y="871"/>
                </a:cubicBezTo>
                <a:cubicBezTo>
                  <a:pt x="950" y="908"/>
                  <a:pt x="903" y="931"/>
                  <a:pt x="831" y="931"/>
                </a:cubicBezTo>
                <a:lnTo>
                  <a:pt x="697" y="931"/>
                </a:lnTo>
                <a:lnTo>
                  <a:pt x="697" y="468"/>
                </a:lnTo>
                <a:lnTo>
                  <a:pt x="834" y="468"/>
                </a:lnTo>
                <a:close/>
                <a:moveTo>
                  <a:pt x="563" y="694"/>
                </a:moveTo>
                <a:cubicBezTo>
                  <a:pt x="605" y="711"/>
                  <a:pt x="640" y="743"/>
                  <a:pt x="640" y="800"/>
                </a:cubicBezTo>
                <a:cubicBezTo>
                  <a:pt x="640" y="822"/>
                  <a:pt x="634" y="839"/>
                  <a:pt x="626" y="855"/>
                </a:cubicBezTo>
                <a:cubicBezTo>
                  <a:pt x="618" y="872"/>
                  <a:pt x="609" y="888"/>
                  <a:pt x="596" y="898"/>
                </a:cubicBezTo>
                <a:cubicBezTo>
                  <a:pt x="570" y="919"/>
                  <a:pt x="531" y="931"/>
                  <a:pt x="486" y="931"/>
                </a:cubicBezTo>
                <a:cubicBezTo>
                  <a:pt x="401" y="931"/>
                  <a:pt x="339" y="888"/>
                  <a:pt x="339" y="803"/>
                </a:cubicBezTo>
                <a:lnTo>
                  <a:pt x="413" y="803"/>
                </a:lnTo>
                <a:cubicBezTo>
                  <a:pt x="413" y="845"/>
                  <a:pt x="444" y="871"/>
                  <a:pt x="486" y="871"/>
                </a:cubicBezTo>
                <a:cubicBezTo>
                  <a:pt x="535" y="871"/>
                  <a:pt x="563" y="848"/>
                  <a:pt x="563" y="797"/>
                </a:cubicBezTo>
                <a:cubicBezTo>
                  <a:pt x="563" y="746"/>
                  <a:pt x="529" y="725"/>
                  <a:pt x="478" y="725"/>
                </a:cubicBezTo>
                <a:lnTo>
                  <a:pt x="435" y="725"/>
                </a:lnTo>
                <a:lnTo>
                  <a:pt x="435" y="664"/>
                </a:lnTo>
                <a:lnTo>
                  <a:pt x="478" y="664"/>
                </a:lnTo>
                <a:cubicBezTo>
                  <a:pt x="526" y="664"/>
                  <a:pt x="558" y="642"/>
                  <a:pt x="558" y="596"/>
                </a:cubicBezTo>
                <a:cubicBezTo>
                  <a:pt x="558" y="551"/>
                  <a:pt x="533" y="528"/>
                  <a:pt x="486" y="528"/>
                </a:cubicBezTo>
                <a:cubicBezTo>
                  <a:pt x="447" y="528"/>
                  <a:pt x="418" y="551"/>
                  <a:pt x="418" y="591"/>
                </a:cubicBezTo>
                <a:lnTo>
                  <a:pt x="342" y="591"/>
                </a:lnTo>
                <a:cubicBezTo>
                  <a:pt x="342" y="550"/>
                  <a:pt x="362" y="523"/>
                  <a:pt x="383" y="503"/>
                </a:cubicBezTo>
                <a:cubicBezTo>
                  <a:pt x="410" y="481"/>
                  <a:pt x="440" y="468"/>
                  <a:pt x="486" y="468"/>
                </a:cubicBezTo>
                <a:cubicBezTo>
                  <a:pt x="557" y="468"/>
                  <a:pt x="597" y="494"/>
                  <a:pt x="620" y="541"/>
                </a:cubicBezTo>
                <a:cubicBezTo>
                  <a:pt x="629" y="558"/>
                  <a:pt x="631" y="574"/>
                  <a:pt x="631" y="596"/>
                </a:cubicBezTo>
                <a:cubicBezTo>
                  <a:pt x="631" y="646"/>
                  <a:pt x="598" y="677"/>
                  <a:pt x="563" y="694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5" y="1396"/>
                </a:lnTo>
                <a:lnTo>
                  <a:pt x="697" y="1399"/>
                </a:lnTo>
                <a:cubicBezTo>
                  <a:pt x="331" y="1399"/>
                  <a:pt x="30" y="1115"/>
                  <a:pt x="0" y="756"/>
                </a:cubicBezTo>
                <a:lnTo>
                  <a:pt x="87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5269" y="3189288"/>
            <a:ext cx="463550" cy="461963"/>
          </a:xfrm>
          <a:custGeom>
            <a:avLst/>
            <a:gdLst>
              <a:gd name="T0" fmla="*/ 350 w 1286"/>
              <a:gd name="T1" fmla="*/ 934 h 1285"/>
              <a:gd name="T2" fmla="*/ 1285 w 1286"/>
              <a:gd name="T3" fmla="*/ 934 h 1285"/>
              <a:gd name="T4" fmla="*/ 1285 w 1286"/>
              <a:gd name="T5" fmla="*/ 1049 h 1285"/>
              <a:gd name="T6" fmla="*/ 1050 w 1286"/>
              <a:gd name="T7" fmla="*/ 1049 h 1285"/>
              <a:gd name="T8" fmla="*/ 1050 w 1286"/>
              <a:gd name="T9" fmla="*/ 1284 h 1285"/>
              <a:gd name="T10" fmla="*/ 935 w 1286"/>
              <a:gd name="T11" fmla="*/ 1284 h 1285"/>
              <a:gd name="T12" fmla="*/ 935 w 1286"/>
              <a:gd name="T13" fmla="*/ 1049 h 1285"/>
              <a:gd name="T14" fmla="*/ 350 w 1286"/>
              <a:gd name="T15" fmla="*/ 1049 h 1285"/>
              <a:gd name="T16" fmla="*/ 235 w 1286"/>
              <a:gd name="T17" fmla="*/ 934 h 1285"/>
              <a:gd name="T18" fmla="*/ 235 w 1286"/>
              <a:gd name="T19" fmla="*/ 350 h 1285"/>
              <a:gd name="T20" fmla="*/ 0 w 1286"/>
              <a:gd name="T21" fmla="*/ 350 h 1285"/>
              <a:gd name="T22" fmla="*/ 0 w 1286"/>
              <a:gd name="T23" fmla="*/ 236 h 1285"/>
              <a:gd name="T24" fmla="*/ 235 w 1286"/>
              <a:gd name="T25" fmla="*/ 236 h 1285"/>
              <a:gd name="T26" fmla="*/ 235 w 1286"/>
              <a:gd name="T27" fmla="*/ 0 h 1285"/>
              <a:gd name="T28" fmla="*/ 350 w 1286"/>
              <a:gd name="T29" fmla="*/ 0 h 1285"/>
              <a:gd name="T30" fmla="*/ 350 w 1286"/>
              <a:gd name="T31" fmla="*/ 934 h 1285"/>
              <a:gd name="T32" fmla="*/ 935 w 1286"/>
              <a:gd name="T33" fmla="*/ 817 h 1285"/>
              <a:gd name="T34" fmla="*/ 935 w 1286"/>
              <a:gd name="T35" fmla="*/ 350 h 1285"/>
              <a:gd name="T36" fmla="*/ 467 w 1286"/>
              <a:gd name="T37" fmla="*/ 350 h 1285"/>
              <a:gd name="T38" fmla="*/ 467 w 1286"/>
              <a:gd name="T39" fmla="*/ 236 h 1285"/>
              <a:gd name="T40" fmla="*/ 935 w 1286"/>
              <a:gd name="T41" fmla="*/ 236 h 1285"/>
              <a:gd name="T42" fmla="*/ 1050 w 1286"/>
              <a:gd name="T43" fmla="*/ 350 h 1285"/>
              <a:gd name="T44" fmla="*/ 1050 w 1286"/>
              <a:gd name="T45" fmla="*/ 817 h 1285"/>
              <a:gd name="T46" fmla="*/ 935 w 1286"/>
              <a:gd name="T47" fmla="*/ 81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85">
                <a:moveTo>
                  <a:pt x="350" y="934"/>
                </a:moveTo>
                <a:lnTo>
                  <a:pt x="1285" y="934"/>
                </a:lnTo>
                <a:lnTo>
                  <a:pt x="1285" y="1049"/>
                </a:lnTo>
                <a:lnTo>
                  <a:pt x="1050" y="1049"/>
                </a:lnTo>
                <a:lnTo>
                  <a:pt x="1050" y="1284"/>
                </a:lnTo>
                <a:lnTo>
                  <a:pt x="935" y="1284"/>
                </a:lnTo>
                <a:lnTo>
                  <a:pt x="935" y="1049"/>
                </a:lnTo>
                <a:lnTo>
                  <a:pt x="350" y="1049"/>
                </a:lnTo>
                <a:cubicBezTo>
                  <a:pt x="287" y="1049"/>
                  <a:pt x="235" y="997"/>
                  <a:pt x="235" y="934"/>
                </a:cubicBezTo>
                <a:lnTo>
                  <a:pt x="235" y="350"/>
                </a:lnTo>
                <a:lnTo>
                  <a:pt x="0" y="350"/>
                </a:lnTo>
                <a:lnTo>
                  <a:pt x="0" y="236"/>
                </a:lnTo>
                <a:lnTo>
                  <a:pt x="235" y="236"/>
                </a:lnTo>
                <a:lnTo>
                  <a:pt x="235" y="0"/>
                </a:lnTo>
                <a:lnTo>
                  <a:pt x="350" y="0"/>
                </a:lnTo>
                <a:lnTo>
                  <a:pt x="350" y="934"/>
                </a:lnTo>
                <a:close/>
                <a:moveTo>
                  <a:pt x="935" y="817"/>
                </a:moveTo>
                <a:lnTo>
                  <a:pt x="935" y="350"/>
                </a:lnTo>
                <a:lnTo>
                  <a:pt x="467" y="350"/>
                </a:lnTo>
                <a:lnTo>
                  <a:pt x="467" y="236"/>
                </a:lnTo>
                <a:lnTo>
                  <a:pt x="935" y="236"/>
                </a:lnTo>
                <a:cubicBezTo>
                  <a:pt x="998" y="236"/>
                  <a:pt x="1050" y="288"/>
                  <a:pt x="1050" y="350"/>
                </a:cubicBezTo>
                <a:lnTo>
                  <a:pt x="1050" y="817"/>
                </a:lnTo>
                <a:lnTo>
                  <a:pt x="935" y="8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5094" y="3252788"/>
            <a:ext cx="336550" cy="336550"/>
          </a:xfrm>
          <a:custGeom>
            <a:avLst/>
            <a:gdLst>
              <a:gd name="T0" fmla="*/ 818 w 936"/>
              <a:gd name="T1" fmla="*/ 817 h 935"/>
              <a:gd name="T2" fmla="*/ 818 w 936"/>
              <a:gd name="T3" fmla="*/ 118 h 935"/>
              <a:gd name="T4" fmla="*/ 118 w 936"/>
              <a:gd name="T5" fmla="*/ 118 h 935"/>
              <a:gd name="T6" fmla="*/ 118 w 936"/>
              <a:gd name="T7" fmla="*/ 817 h 935"/>
              <a:gd name="T8" fmla="*/ 818 w 936"/>
              <a:gd name="T9" fmla="*/ 817 h 935"/>
              <a:gd name="T10" fmla="*/ 818 w 936"/>
              <a:gd name="T11" fmla="*/ 0 h 935"/>
              <a:gd name="T12" fmla="*/ 935 w 936"/>
              <a:gd name="T13" fmla="*/ 118 h 935"/>
              <a:gd name="T14" fmla="*/ 935 w 936"/>
              <a:gd name="T15" fmla="*/ 817 h 935"/>
              <a:gd name="T16" fmla="*/ 818 w 936"/>
              <a:gd name="T17" fmla="*/ 934 h 935"/>
              <a:gd name="T18" fmla="*/ 118 w 936"/>
              <a:gd name="T19" fmla="*/ 934 h 935"/>
              <a:gd name="T20" fmla="*/ 0 w 936"/>
              <a:gd name="T21" fmla="*/ 817 h 935"/>
              <a:gd name="T22" fmla="*/ 0 w 936"/>
              <a:gd name="T23" fmla="*/ 118 h 935"/>
              <a:gd name="T24" fmla="*/ 118 w 936"/>
              <a:gd name="T25" fmla="*/ 0 h 935"/>
              <a:gd name="T26" fmla="*/ 818 w 936"/>
              <a:gd name="T2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935">
                <a:moveTo>
                  <a:pt x="818" y="817"/>
                </a:moveTo>
                <a:lnTo>
                  <a:pt x="818" y="118"/>
                </a:lnTo>
                <a:lnTo>
                  <a:pt x="118" y="118"/>
                </a:lnTo>
                <a:lnTo>
                  <a:pt x="118" y="817"/>
                </a:lnTo>
                <a:lnTo>
                  <a:pt x="818" y="817"/>
                </a:lnTo>
                <a:close/>
                <a:moveTo>
                  <a:pt x="818" y="0"/>
                </a:moveTo>
                <a:cubicBezTo>
                  <a:pt x="881" y="0"/>
                  <a:pt x="935" y="55"/>
                  <a:pt x="935" y="118"/>
                </a:cubicBezTo>
                <a:lnTo>
                  <a:pt x="935" y="817"/>
                </a:lnTo>
                <a:cubicBezTo>
                  <a:pt x="935" y="880"/>
                  <a:pt x="881" y="934"/>
                  <a:pt x="818" y="934"/>
                </a:cubicBezTo>
                <a:lnTo>
                  <a:pt x="118" y="934"/>
                </a:lnTo>
                <a:cubicBezTo>
                  <a:pt x="55" y="934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58871" y="3168650"/>
            <a:ext cx="504825" cy="503238"/>
          </a:xfrm>
          <a:custGeom>
            <a:avLst/>
            <a:gdLst>
              <a:gd name="T0" fmla="*/ 1168 w 1401"/>
              <a:gd name="T1" fmla="*/ 931 h 1400"/>
              <a:gd name="T2" fmla="*/ 1168 w 1401"/>
              <a:gd name="T3" fmla="*/ 1049 h 1400"/>
              <a:gd name="T4" fmla="*/ 1050 w 1401"/>
              <a:gd name="T5" fmla="*/ 1049 h 1400"/>
              <a:gd name="T6" fmla="*/ 1050 w 1401"/>
              <a:gd name="T7" fmla="*/ 1166 h 1400"/>
              <a:gd name="T8" fmla="*/ 932 w 1401"/>
              <a:gd name="T9" fmla="*/ 1166 h 1400"/>
              <a:gd name="T10" fmla="*/ 932 w 1401"/>
              <a:gd name="T11" fmla="*/ 1049 h 1400"/>
              <a:gd name="T12" fmla="*/ 468 w 1401"/>
              <a:gd name="T13" fmla="*/ 1049 h 1400"/>
              <a:gd name="T14" fmla="*/ 350 w 1401"/>
              <a:gd name="T15" fmla="*/ 931 h 1400"/>
              <a:gd name="T16" fmla="*/ 350 w 1401"/>
              <a:gd name="T17" fmla="*/ 468 h 1400"/>
              <a:gd name="T18" fmla="*/ 232 w 1401"/>
              <a:gd name="T19" fmla="*/ 468 h 1400"/>
              <a:gd name="T20" fmla="*/ 232 w 1401"/>
              <a:gd name="T21" fmla="*/ 350 h 1400"/>
              <a:gd name="T22" fmla="*/ 350 w 1401"/>
              <a:gd name="T23" fmla="*/ 350 h 1400"/>
              <a:gd name="T24" fmla="*/ 350 w 1401"/>
              <a:gd name="T25" fmla="*/ 232 h 1400"/>
              <a:gd name="T26" fmla="*/ 468 w 1401"/>
              <a:gd name="T27" fmla="*/ 232 h 1400"/>
              <a:gd name="T28" fmla="*/ 468 w 1401"/>
              <a:gd name="T29" fmla="*/ 931 h 1400"/>
              <a:gd name="T30" fmla="*/ 1168 w 1401"/>
              <a:gd name="T31" fmla="*/ 931 h 1400"/>
              <a:gd name="T32" fmla="*/ 932 w 1401"/>
              <a:gd name="T33" fmla="*/ 816 h 1400"/>
              <a:gd name="T34" fmla="*/ 932 w 1401"/>
              <a:gd name="T35" fmla="*/ 468 h 1400"/>
              <a:gd name="T36" fmla="*/ 582 w 1401"/>
              <a:gd name="T37" fmla="*/ 468 h 1400"/>
              <a:gd name="T38" fmla="*/ 582 w 1401"/>
              <a:gd name="T39" fmla="*/ 350 h 1400"/>
              <a:gd name="T40" fmla="*/ 932 w 1401"/>
              <a:gd name="T41" fmla="*/ 350 h 1400"/>
              <a:gd name="T42" fmla="*/ 1050 w 1401"/>
              <a:gd name="T43" fmla="*/ 468 h 1400"/>
              <a:gd name="T44" fmla="*/ 1050 w 1401"/>
              <a:gd name="T45" fmla="*/ 816 h 1400"/>
              <a:gd name="T46" fmla="*/ 932 w 1401"/>
              <a:gd name="T47" fmla="*/ 816 h 1400"/>
              <a:gd name="T48" fmla="*/ 703 w 1401"/>
              <a:gd name="T49" fmla="*/ 0 h 1400"/>
              <a:gd name="T50" fmla="*/ 1400 w 1401"/>
              <a:gd name="T51" fmla="*/ 643 h 1400"/>
              <a:gd name="T52" fmla="*/ 1312 w 1401"/>
              <a:gd name="T53" fmla="*/ 643 h 1400"/>
              <a:gd name="T54" fmla="*/ 965 w 1401"/>
              <a:gd name="T55" fmla="*/ 148 h 1400"/>
              <a:gd name="T56" fmla="*/ 886 w 1401"/>
              <a:gd name="T57" fmla="*/ 224 h 1400"/>
              <a:gd name="T58" fmla="*/ 664 w 1401"/>
              <a:gd name="T59" fmla="*/ 3 h 1400"/>
              <a:gd name="T60" fmla="*/ 703 w 1401"/>
              <a:gd name="T61" fmla="*/ 0 h 1400"/>
              <a:gd name="T62" fmla="*/ 435 w 1401"/>
              <a:gd name="T63" fmla="*/ 1251 h 1400"/>
              <a:gd name="T64" fmla="*/ 514 w 1401"/>
              <a:gd name="T65" fmla="*/ 1175 h 1400"/>
              <a:gd name="T66" fmla="*/ 736 w 1401"/>
              <a:gd name="T67" fmla="*/ 1396 h 1400"/>
              <a:gd name="T68" fmla="*/ 697 w 1401"/>
              <a:gd name="T69" fmla="*/ 1399 h 1400"/>
              <a:gd name="T70" fmla="*/ 0 w 1401"/>
              <a:gd name="T71" fmla="*/ 756 h 1400"/>
              <a:gd name="T72" fmla="*/ 88 w 1401"/>
              <a:gd name="T73" fmla="*/ 756 h 1400"/>
              <a:gd name="T74" fmla="*/ 435 w 1401"/>
              <a:gd name="T7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1" h="1400">
                <a:moveTo>
                  <a:pt x="1168" y="931"/>
                </a:moveTo>
                <a:lnTo>
                  <a:pt x="1168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932" y="1166"/>
                </a:lnTo>
                <a:lnTo>
                  <a:pt x="932" y="1049"/>
                </a:lnTo>
                <a:lnTo>
                  <a:pt x="468" y="1049"/>
                </a:lnTo>
                <a:cubicBezTo>
                  <a:pt x="402" y="1049"/>
                  <a:pt x="350" y="994"/>
                  <a:pt x="350" y="931"/>
                </a:cubicBezTo>
                <a:lnTo>
                  <a:pt x="350" y="468"/>
                </a:lnTo>
                <a:lnTo>
                  <a:pt x="232" y="468"/>
                </a:lnTo>
                <a:lnTo>
                  <a:pt x="232" y="350"/>
                </a:lnTo>
                <a:lnTo>
                  <a:pt x="350" y="350"/>
                </a:lnTo>
                <a:lnTo>
                  <a:pt x="350" y="232"/>
                </a:lnTo>
                <a:lnTo>
                  <a:pt x="468" y="232"/>
                </a:lnTo>
                <a:lnTo>
                  <a:pt x="468" y="931"/>
                </a:lnTo>
                <a:lnTo>
                  <a:pt x="1168" y="931"/>
                </a:lnTo>
                <a:close/>
                <a:moveTo>
                  <a:pt x="932" y="816"/>
                </a:moveTo>
                <a:lnTo>
                  <a:pt x="932" y="468"/>
                </a:lnTo>
                <a:lnTo>
                  <a:pt x="582" y="468"/>
                </a:lnTo>
                <a:lnTo>
                  <a:pt x="582" y="350"/>
                </a:lnTo>
                <a:lnTo>
                  <a:pt x="932" y="350"/>
                </a:lnTo>
                <a:cubicBezTo>
                  <a:pt x="995" y="350"/>
                  <a:pt x="1050" y="402"/>
                  <a:pt x="1050" y="468"/>
                </a:cubicBezTo>
                <a:lnTo>
                  <a:pt x="1050" y="816"/>
                </a:lnTo>
                <a:lnTo>
                  <a:pt x="932" y="816"/>
                </a:lnTo>
                <a:close/>
                <a:moveTo>
                  <a:pt x="703" y="0"/>
                </a:moveTo>
                <a:cubicBezTo>
                  <a:pt x="1069" y="0"/>
                  <a:pt x="1370" y="284"/>
                  <a:pt x="1400" y="643"/>
                </a:cubicBezTo>
                <a:lnTo>
                  <a:pt x="1312" y="643"/>
                </a:lnTo>
                <a:cubicBezTo>
                  <a:pt x="1291" y="424"/>
                  <a:pt x="1157" y="238"/>
                  <a:pt x="965" y="148"/>
                </a:cubicBezTo>
                <a:lnTo>
                  <a:pt x="886" y="224"/>
                </a:lnTo>
                <a:lnTo>
                  <a:pt x="664" y="3"/>
                </a:lnTo>
                <a:cubicBezTo>
                  <a:pt x="678" y="3"/>
                  <a:pt x="689" y="0"/>
                  <a:pt x="703" y="0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6" y="1396"/>
                </a:lnTo>
                <a:cubicBezTo>
                  <a:pt x="722" y="1396"/>
                  <a:pt x="711" y="1399"/>
                  <a:pt x="697" y="1399"/>
                </a:cubicBezTo>
                <a:cubicBezTo>
                  <a:pt x="331" y="1399"/>
                  <a:pt x="30" y="1115"/>
                  <a:pt x="0" y="756"/>
                </a:cubicBezTo>
                <a:lnTo>
                  <a:pt x="88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3146" y="3232152"/>
            <a:ext cx="293687" cy="377825"/>
          </a:xfrm>
          <a:custGeom>
            <a:avLst/>
            <a:gdLst>
              <a:gd name="T0" fmla="*/ 700 w 816"/>
              <a:gd name="T1" fmla="*/ 931 h 1050"/>
              <a:gd name="T2" fmla="*/ 700 w 816"/>
              <a:gd name="T3" fmla="*/ 118 h 1050"/>
              <a:gd name="T4" fmla="*/ 115 w 816"/>
              <a:gd name="T5" fmla="*/ 118 h 1050"/>
              <a:gd name="T6" fmla="*/ 115 w 816"/>
              <a:gd name="T7" fmla="*/ 931 h 1050"/>
              <a:gd name="T8" fmla="*/ 700 w 816"/>
              <a:gd name="T9" fmla="*/ 931 h 1050"/>
              <a:gd name="T10" fmla="*/ 700 w 816"/>
              <a:gd name="T11" fmla="*/ 0 h 1050"/>
              <a:gd name="T12" fmla="*/ 815 w 816"/>
              <a:gd name="T13" fmla="*/ 118 h 1050"/>
              <a:gd name="T14" fmla="*/ 815 w 816"/>
              <a:gd name="T15" fmla="*/ 931 h 1050"/>
              <a:gd name="T16" fmla="*/ 700 w 816"/>
              <a:gd name="T17" fmla="*/ 1049 h 1050"/>
              <a:gd name="T18" fmla="*/ 115 w 816"/>
              <a:gd name="T19" fmla="*/ 1049 h 1050"/>
              <a:gd name="T20" fmla="*/ 0 w 816"/>
              <a:gd name="T21" fmla="*/ 931 h 1050"/>
              <a:gd name="T22" fmla="*/ 0 w 816"/>
              <a:gd name="T23" fmla="*/ 118 h 1050"/>
              <a:gd name="T24" fmla="*/ 115 w 816"/>
              <a:gd name="T25" fmla="*/ 0 h 1050"/>
              <a:gd name="T26" fmla="*/ 700 w 81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931"/>
                </a:moveTo>
                <a:lnTo>
                  <a:pt x="700" y="118"/>
                </a:lnTo>
                <a:lnTo>
                  <a:pt x="115" y="118"/>
                </a:lnTo>
                <a:lnTo>
                  <a:pt x="115" y="931"/>
                </a:lnTo>
                <a:lnTo>
                  <a:pt x="700" y="931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931"/>
                </a:lnTo>
                <a:cubicBezTo>
                  <a:pt x="815" y="994"/>
                  <a:pt x="763" y="1049"/>
                  <a:pt x="700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8196" y="3232152"/>
            <a:ext cx="377825" cy="377825"/>
          </a:xfrm>
          <a:custGeom>
            <a:avLst/>
            <a:gdLst>
              <a:gd name="T0" fmla="*/ 640 w 1051"/>
              <a:gd name="T1" fmla="*/ 541 h 1050"/>
              <a:gd name="T2" fmla="*/ 845 w 1051"/>
              <a:gd name="T3" fmla="*/ 816 h 1050"/>
              <a:gd name="T4" fmla="*/ 205 w 1051"/>
              <a:gd name="T5" fmla="*/ 816 h 1050"/>
              <a:gd name="T6" fmla="*/ 363 w 1051"/>
              <a:gd name="T7" fmla="*/ 609 h 1050"/>
              <a:gd name="T8" fmla="*/ 478 w 1051"/>
              <a:gd name="T9" fmla="*/ 748 h 1050"/>
              <a:gd name="T10" fmla="*/ 640 w 1051"/>
              <a:gd name="T11" fmla="*/ 541 h 1050"/>
              <a:gd name="T12" fmla="*/ 932 w 1051"/>
              <a:gd name="T13" fmla="*/ 931 h 1050"/>
              <a:gd name="T14" fmla="*/ 932 w 1051"/>
              <a:gd name="T15" fmla="*/ 118 h 1050"/>
              <a:gd name="T16" fmla="*/ 117 w 1051"/>
              <a:gd name="T17" fmla="*/ 118 h 1050"/>
              <a:gd name="T18" fmla="*/ 117 w 1051"/>
              <a:gd name="T19" fmla="*/ 931 h 1050"/>
              <a:gd name="T20" fmla="*/ 932 w 1051"/>
              <a:gd name="T21" fmla="*/ 931 h 1050"/>
              <a:gd name="T22" fmla="*/ 932 w 1051"/>
              <a:gd name="T23" fmla="*/ 0 h 1050"/>
              <a:gd name="T24" fmla="*/ 1050 w 1051"/>
              <a:gd name="T25" fmla="*/ 118 h 1050"/>
              <a:gd name="T26" fmla="*/ 1050 w 1051"/>
              <a:gd name="T27" fmla="*/ 931 h 1050"/>
              <a:gd name="T28" fmla="*/ 932 w 1051"/>
              <a:gd name="T29" fmla="*/ 1049 h 1050"/>
              <a:gd name="T30" fmla="*/ 117 w 1051"/>
              <a:gd name="T31" fmla="*/ 1049 h 1050"/>
              <a:gd name="T32" fmla="*/ 0 w 1051"/>
              <a:gd name="T33" fmla="*/ 931 h 1050"/>
              <a:gd name="T34" fmla="*/ 0 w 1051"/>
              <a:gd name="T35" fmla="*/ 118 h 1050"/>
              <a:gd name="T36" fmla="*/ 117 w 1051"/>
              <a:gd name="T37" fmla="*/ 0 h 1050"/>
              <a:gd name="T38" fmla="*/ 932 w 1051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640" y="541"/>
                </a:moveTo>
                <a:lnTo>
                  <a:pt x="845" y="816"/>
                </a:lnTo>
                <a:lnTo>
                  <a:pt x="205" y="816"/>
                </a:lnTo>
                <a:lnTo>
                  <a:pt x="363" y="609"/>
                </a:lnTo>
                <a:lnTo>
                  <a:pt x="478" y="748"/>
                </a:lnTo>
                <a:lnTo>
                  <a:pt x="640" y="541"/>
                </a:lnTo>
                <a:close/>
                <a:moveTo>
                  <a:pt x="932" y="931"/>
                </a:moveTo>
                <a:lnTo>
                  <a:pt x="932" y="118"/>
                </a:lnTo>
                <a:lnTo>
                  <a:pt x="117" y="118"/>
                </a:lnTo>
                <a:lnTo>
                  <a:pt x="117" y="931"/>
                </a:lnTo>
                <a:lnTo>
                  <a:pt x="932" y="931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6108" y="3275013"/>
            <a:ext cx="377825" cy="293688"/>
          </a:xfrm>
          <a:custGeom>
            <a:avLst/>
            <a:gdLst>
              <a:gd name="T0" fmla="*/ 932 w 1051"/>
              <a:gd name="T1" fmla="*/ 698 h 814"/>
              <a:gd name="T2" fmla="*/ 932 w 1051"/>
              <a:gd name="T3" fmla="*/ 114 h 814"/>
              <a:gd name="T4" fmla="*/ 118 w 1051"/>
              <a:gd name="T5" fmla="*/ 114 h 814"/>
              <a:gd name="T6" fmla="*/ 118 w 1051"/>
              <a:gd name="T7" fmla="*/ 698 h 814"/>
              <a:gd name="T8" fmla="*/ 932 w 1051"/>
              <a:gd name="T9" fmla="*/ 698 h 814"/>
              <a:gd name="T10" fmla="*/ 932 w 1051"/>
              <a:gd name="T11" fmla="*/ 0 h 814"/>
              <a:gd name="T12" fmla="*/ 1050 w 1051"/>
              <a:gd name="T13" fmla="*/ 114 h 814"/>
              <a:gd name="T14" fmla="*/ 1050 w 1051"/>
              <a:gd name="T15" fmla="*/ 698 h 814"/>
              <a:gd name="T16" fmla="*/ 932 w 1051"/>
              <a:gd name="T17" fmla="*/ 813 h 814"/>
              <a:gd name="T18" fmla="*/ 118 w 1051"/>
              <a:gd name="T19" fmla="*/ 813 h 814"/>
              <a:gd name="T20" fmla="*/ 0 w 1051"/>
              <a:gd name="T21" fmla="*/ 698 h 814"/>
              <a:gd name="T22" fmla="*/ 0 w 1051"/>
              <a:gd name="T23" fmla="*/ 114 h 814"/>
              <a:gd name="T24" fmla="*/ 118 w 1051"/>
              <a:gd name="T25" fmla="*/ 0 h 814"/>
              <a:gd name="T26" fmla="*/ 932 w 1051"/>
              <a:gd name="T27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814">
                <a:moveTo>
                  <a:pt x="932" y="698"/>
                </a:moveTo>
                <a:lnTo>
                  <a:pt x="932" y="114"/>
                </a:lnTo>
                <a:lnTo>
                  <a:pt x="118" y="114"/>
                </a:lnTo>
                <a:lnTo>
                  <a:pt x="118" y="698"/>
                </a:lnTo>
                <a:lnTo>
                  <a:pt x="932" y="69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4"/>
                </a:cubicBezTo>
                <a:lnTo>
                  <a:pt x="1050" y="698"/>
                </a:lnTo>
                <a:cubicBezTo>
                  <a:pt x="1050" y="761"/>
                  <a:pt x="995" y="813"/>
                  <a:pt x="932" y="813"/>
                </a:cubicBezTo>
                <a:lnTo>
                  <a:pt x="118" y="813"/>
                </a:lnTo>
                <a:cubicBezTo>
                  <a:pt x="55" y="813"/>
                  <a:pt x="0" y="761"/>
                  <a:pt x="0" y="698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4896" y="4083050"/>
            <a:ext cx="377825" cy="419100"/>
          </a:xfrm>
          <a:custGeom>
            <a:avLst/>
            <a:gdLst>
              <a:gd name="T0" fmla="*/ 932 w 1051"/>
              <a:gd name="T1" fmla="*/ 1050 h 1166"/>
              <a:gd name="T2" fmla="*/ 932 w 1051"/>
              <a:gd name="T3" fmla="*/ 407 h 1166"/>
              <a:gd name="T4" fmla="*/ 118 w 1051"/>
              <a:gd name="T5" fmla="*/ 407 h 1166"/>
              <a:gd name="T6" fmla="*/ 118 w 1051"/>
              <a:gd name="T7" fmla="*/ 1050 h 1166"/>
              <a:gd name="T8" fmla="*/ 932 w 1051"/>
              <a:gd name="T9" fmla="*/ 1050 h 1166"/>
              <a:gd name="T10" fmla="*/ 1050 w 1051"/>
              <a:gd name="T11" fmla="*/ 232 h 1166"/>
              <a:gd name="T12" fmla="*/ 1050 w 1051"/>
              <a:gd name="T13" fmla="*/ 1050 h 1166"/>
              <a:gd name="T14" fmla="*/ 932 w 1051"/>
              <a:gd name="T15" fmla="*/ 1165 h 1166"/>
              <a:gd name="T16" fmla="*/ 118 w 1051"/>
              <a:gd name="T17" fmla="*/ 1165 h 1166"/>
              <a:gd name="T18" fmla="*/ 0 w 1051"/>
              <a:gd name="T19" fmla="*/ 1050 h 1166"/>
              <a:gd name="T20" fmla="*/ 0 w 1051"/>
              <a:gd name="T21" fmla="*/ 232 h 1166"/>
              <a:gd name="T22" fmla="*/ 118 w 1051"/>
              <a:gd name="T23" fmla="*/ 115 h 1166"/>
              <a:gd name="T24" fmla="*/ 175 w 1051"/>
              <a:gd name="T25" fmla="*/ 115 h 1166"/>
              <a:gd name="T26" fmla="*/ 175 w 1051"/>
              <a:gd name="T27" fmla="*/ 0 h 1166"/>
              <a:gd name="T28" fmla="*/ 293 w 1051"/>
              <a:gd name="T29" fmla="*/ 0 h 1166"/>
              <a:gd name="T30" fmla="*/ 293 w 1051"/>
              <a:gd name="T31" fmla="*/ 115 h 1166"/>
              <a:gd name="T32" fmla="*/ 757 w 1051"/>
              <a:gd name="T33" fmla="*/ 115 h 1166"/>
              <a:gd name="T34" fmla="*/ 757 w 1051"/>
              <a:gd name="T35" fmla="*/ 0 h 1166"/>
              <a:gd name="T36" fmla="*/ 875 w 1051"/>
              <a:gd name="T37" fmla="*/ 0 h 1166"/>
              <a:gd name="T38" fmla="*/ 875 w 1051"/>
              <a:gd name="T39" fmla="*/ 115 h 1166"/>
              <a:gd name="T40" fmla="*/ 932 w 1051"/>
              <a:gd name="T41" fmla="*/ 115 h 1166"/>
              <a:gd name="T42" fmla="*/ 1050 w 1051"/>
              <a:gd name="T43" fmla="*/ 232 h 1166"/>
              <a:gd name="T44" fmla="*/ 818 w 1051"/>
              <a:gd name="T45" fmla="*/ 525 h 1166"/>
              <a:gd name="T46" fmla="*/ 818 w 1051"/>
              <a:gd name="T47" fmla="*/ 640 h 1166"/>
              <a:gd name="T48" fmla="*/ 700 w 1051"/>
              <a:gd name="T49" fmla="*/ 640 h 1166"/>
              <a:gd name="T50" fmla="*/ 700 w 1051"/>
              <a:gd name="T51" fmla="*/ 525 h 1166"/>
              <a:gd name="T52" fmla="*/ 818 w 1051"/>
              <a:gd name="T53" fmla="*/ 525 h 1166"/>
              <a:gd name="T54" fmla="*/ 582 w 1051"/>
              <a:gd name="T55" fmla="*/ 525 h 1166"/>
              <a:gd name="T56" fmla="*/ 582 w 1051"/>
              <a:gd name="T57" fmla="*/ 640 h 1166"/>
              <a:gd name="T58" fmla="*/ 468 w 1051"/>
              <a:gd name="T59" fmla="*/ 640 h 1166"/>
              <a:gd name="T60" fmla="*/ 468 w 1051"/>
              <a:gd name="T61" fmla="*/ 525 h 1166"/>
              <a:gd name="T62" fmla="*/ 582 w 1051"/>
              <a:gd name="T63" fmla="*/ 525 h 1166"/>
              <a:gd name="T64" fmla="*/ 350 w 1051"/>
              <a:gd name="T65" fmla="*/ 525 h 1166"/>
              <a:gd name="T66" fmla="*/ 350 w 1051"/>
              <a:gd name="T67" fmla="*/ 640 h 1166"/>
              <a:gd name="T68" fmla="*/ 232 w 1051"/>
              <a:gd name="T69" fmla="*/ 640 h 1166"/>
              <a:gd name="T70" fmla="*/ 232 w 1051"/>
              <a:gd name="T71" fmla="*/ 525 h 1166"/>
              <a:gd name="T72" fmla="*/ 350 w 1051"/>
              <a:gd name="T73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932" y="1050"/>
                </a:moveTo>
                <a:lnTo>
                  <a:pt x="932" y="407"/>
                </a:lnTo>
                <a:lnTo>
                  <a:pt x="118" y="407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2"/>
                </a:moveTo>
                <a:lnTo>
                  <a:pt x="1050" y="1050"/>
                </a:lnTo>
                <a:cubicBezTo>
                  <a:pt x="1050" y="1113"/>
                  <a:pt x="995" y="1165"/>
                  <a:pt x="932" y="1165"/>
                </a:cubicBezTo>
                <a:lnTo>
                  <a:pt x="118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cubicBezTo>
                  <a:pt x="0" y="170"/>
                  <a:pt x="52" y="115"/>
                  <a:pt x="118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293" y="0"/>
                </a:lnTo>
                <a:lnTo>
                  <a:pt x="293" y="115"/>
                </a:lnTo>
                <a:lnTo>
                  <a:pt x="757" y="115"/>
                </a:lnTo>
                <a:lnTo>
                  <a:pt x="757" y="0"/>
                </a:lnTo>
                <a:lnTo>
                  <a:pt x="875" y="0"/>
                </a:lnTo>
                <a:lnTo>
                  <a:pt x="875" y="115"/>
                </a:lnTo>
                <a:lnTo>
                  <a:pt x="932" y="115"/>
                </a:lnTo>
                <a:cubicBezTo>
                  <a:pt x="995" y="115"/>
                  <a:pt x="1050" y="170"/>
                  <a:pt x="1050" y="232"/>
                </a:cubicBezTo>
                <a:close/>
                <a:moveTo>
                  <a:pt x="818" y="525"/>
                </a:moveTo>
                <a:lnTo>
                  <a:pt x="818" y="640"/>
                </a:lnTo>
                <a:lnTo>
                  <a:pt x="700" y="640"/>
                </a:lnTo>
                <a:lnTo>
                  <a:pt x="700" y="525"/>
                </a:lnTo>
                <a:lnTo>
                  <a:pt x="818" y="525"/>
                </a:lnTo>
                <a:close/>
                <a:moveTo>
                  <a:pt x="582" y="525"/>
                </a:moveTo>
                <a:lnTo>
                  <a:pt x="582" y="640"/>
                </a:lnTo>
                <a:lnTo>
                  <a:pt x="468" y="640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350" y="525"/>
                </a:moveTo>
                <a:lnTo>
                  <a:pt x="350" y="640"/>
                </a:lnTo>
                <a:lnTo>
                  <a:pt x="232" y="640"/>
                </a:lnTo>
                <a:lnTo>
                  <a:pt x="232" y="525"/>
                </a:lnTo>
                <a:lnTo>
                  <a:pt x="350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0581" y="4103689"/>
            <a:ext cx="419100" cy="377825"/>
          </a:xfrm>
          <a:custGeom>
            <a:avLst/>
            <a:gdLst>
              <a:gd name="T0" fmla="*/ 814 w 1165"/>
              <a:gd name="T1" fmla="*/ 467 h 1050"/>
              <a:gd name="T2" fmla="*/ 814 w 1165"/>
              <a:gd name="T3" fmla="*/ 817 h 1050"/>
              <a:gd name="T4" fmla="*/ 582 w 1165"/>
              <a:gd name="T5" fmla="*/ 817 h 1050"/>
              <a:gd name="T6" fmla="*/ 582 w 1165"/>
              <a:gd name="T7" fmla="*/ 467 h 1050"/>
              <a:gd name="T8" fmla="*/ 814 w 1165"/>
              <a:gd name="T9" fmla="*/ 467 h 1050"/>
              <a:gd name="T10" fmla="*/ 232 w 1165"/>
              <a:gd name="T11" fmla="*/ 232 h 1050"/>
              <a:gd name="T12" fmla="*/ 525 w 1165"/>
              <a:gd name="T13" fmla="*/ 232 h 1050"/>
              <a:gd name="T14" fmla="*/ 525 w 1165"/>
              <a:gd name="T15" fmla="*/ 524 h 1050"/>
              <a:gd name="T16" fmla="*/ 232 w 1165"/>
              <a:gd name="T17" fmla="*/ 524 h 1050"/>
              <a:gd name="T18" fmla="*/ 232 w 1165"/>
              <a:gd name="T19" fmla="*/ 232 h 1050"/>
              <a:gd name="T20" fmla="*/ 814 w 1165"/>
              <a:gd name="T21" fmla="*/ 232 h 1050"/>
              <a:gd name="T22" fmla="*/ 814 w 1165"/>
              <a:gd name="T23" fmla="*/ 407 h 1050"/>
              <a:gd name="T24" fmla="*/ 582 w 1165"/>
              <a:gd name="T25" fmla="*/ 407 h 1050"/>
              <a:gd name="T26" fmla="*/ 582 w 1165"/>
              <a:gd name="T27" fmla="*/ 232 h 1050"/>
              <a:gd name="T28" fmla="*/ 814 w 1165"/>
              <a:gd name="T29" fmla="*/ 232 h 1050"/>
              <a:gd name="T30" fmla="*/ 232 w 1165"/>
              <a:gd name="T31" fmla="*/ 582 h 1050"/>
              <a:gd name="T32" fmla="*/ 525 w 1165"/>
              <a:gd name="T33" fmla="*/ 582 h 1050"/>
              <a:gd name="T34" fmla="*/ 525 w 1165"/>
              <a:gd name="T35" fmla="*/ 817 h 1050"/>
              <a:gd name="T36" fmla="*/ 232 w 1165"/>
              <a:gd name="T37" fmla="*/ 817 h 1050"/>
              <a:gd name="T38" fmla="*/ 232 w 1165"/>
              <a:gd name="T39" fmla="*/ 582 h 1050"/>
              <a:gd name="T40" fmla="*/ 932 w 1165"/>
              <a:gd name="T41" fmla="*/ 932 h 1050"/>
              <a:gd name="T42" fmla="*/ 932 w 1165"/>
              <a:gd name="T43" fmla="*/ 117 h 1050"/>
              <a:gd name="T44" fmla="*/ 114 w 1165"/>
              <a:gd name="T45" fmla="*/ 117 h 1050"/>
              <a:gd name="T46" fmla="*/ 114 w 1165"/>
              <a:gd name="T47" fmla="*/ 932 h 1050"/>
              <a:gd name="T48" fmla="*/ 932 w 1165"/>
              <a:gd name="T49" fmla="*/ 932 h 1050"/>
              <a:gd name="T50" fmla="*/ 1050 w 1165"/>
              <a:gd name="T51" fmla="*/ 349 h 1050"/>
              <a:gd name="T52" fmla="*/ 1050 w 1165"/>
              <a:gd name="T53" fmla="*/ 467 h 1050"/>
              <a:gd name="T54" fmla="*/ 1164 w 1165"/>
              <a:gd name="T55" fmla="*/ 467 h 1050"/>
              <a:gd name="T56" fmla="*/ 1164 w 1165"/>
              <a:gd name="T57" fmla="*/ 582 h 1050"/>
              <a:gd name="T58" fmla="*/ 1050 w 1165"/>
              <a:gd name="T59" fmla="*/ 582 h 1050"/>
              <a:gd name="T60" fmla="*/ 1050 w 1165"/>
              <a:gd name="T61" fmla="*/ 699 h 1050"/>
              <a:gd name="T62" fmla="*/ 1164 w 1165"/>
              <a:gd name="T63" fmla="*/ 699 h 1050"/>
              <a:gd name="T64" fmla="*/ 1164 w 1165"/>
              <a:gd name="T65" fmla="*/ 817 h 1050"/>
              <a:gd name="T66" fmla="*/ 1050 w 1165"/>
              <a:gd name="T67" fmla="*/ 817 h 1050"/>
              <a:gd name="T68" fmla="*/ 1050 w 1165"/>
              <a:gd name="T69" fmla="*/ 932 h 1050"/>
              <a:gd name="T70" fmla="*/ 932 w 1165"/>
              <a:gd name="T71" fmla="*/ 1049 h 1050"/>
              <a:gd name="T72" fmla="*/ 114 w 1165"/>
              <a:gd name="T73" fmla="*/ 1049 h 1050"/>
              <a:gd name="T74" fmla="*/ 0 w 1165"/>
              <a:gd name="T75" fmla="*/ 932 h 1050"/>
              <a:gd name="T76" fmla="*/ 0 w 1165"/>
              <a:gd name="T77" fmla="*/ 117 h 1050"/>
              <a:gd name="T78" fmla="*/ 114 w 1165"/>
              <a:gd name="T79" fmla="*/ 0 h 1050"/>
              <a:gd name="T80" fmla="*/ 932 w 1165"/>
              <a:gd name="T81" fmla="*/ 0 h 1050"/>
              <a:gd name="T82" fmla="*/ 1050 w 1165"/>
              <a:gd name="T83" fmla="*/ 117 h 1050"/>
              <a:gd name="T84" fmla="*/ 1050 w 1165"/>
              <a:gd name="T85" fmla="*/ 232 h 1050"/>
              <a:gd name="T86" fmla="*/ 1164 w 1165"/>
              <a:gd name="T87" fmla="*/ 232 h 1050"/>
              <a:gd name="T88" fmla="*/ 1164 w 1165"/>
              <a:gd name="T89" fmla="*/ 349 h 1050"/>
              <a:gd name="T90" fmla="*/ 1050 w 1165"/>
              <a:gd name="T91" fmla="*/ 3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65" h="1050">
                <a:moveTo>
                  <a:pt x="814" y="467"/>
                </a:moveTo>
                <a:lnTo>
                  <a:pt x="814" y="817"/>
                </a:lnTo>
                <a:lnTo>
                  <a:pt x="582" y="817"/>
                </a:lnTo>
                <a:lnTo>
                  <a:pt x="582" y="467"/>
                </a:lnTo>
                <a:lnTo>
                  <a:pt x="814" y="467"/>
                </a:lnTo>
                <a:close/>
                <a:moveTo>
                  <a:pt x="232" y="232"/>
                </a:moveTo>
                <a:lnTo>
                  <a:pt x="525" y="232"/>
                </a:lnTo>
                <a:lnTo>
                  <a:pt x="525" y="524"/>
                </a:lnTo>
                <a:lnTo>
                  <a:pt x="232" y="524"/>
                </a:lnTo>
                <a:lnTo>
                  <a:pt x="232" y="232"/>
                </a:lnTo>
                <a:close/>
                <a:moveTo>
                  <a:pt x="814" y="232"/>
                </a:moveTo>
                <a:lnTo>
                  <a:pt x="814" y="407"/>
                </a:lnTo>
                <a:lnTo>
                  <a:pt x="582" y="407"/>
                </a:lnTo>
                <a:lnTo>
                  <a:pt x="582" y="232"/>
                </a:lnTo>
                <a:lnTo>
                  <a:pt x="814" y="232"/>
                </a:lnTo>
                <a:close/>
                <a:moveTo>
                  <a:pt x="232" y="582"/>
                </a:moveTo>
                <a:lnTo>
                  <a:pt x="525" y="582"/>
                </a:lnTo>
                <a:lnTo>
                  <a:pt x="525" y="817"/>
                </a:lnTo>
                <a:lnTo>
                  <a:pt x="232" y="817"/>
                </a:lnTo>
                <a:lnTo>
                  <a:pt x="232" y="582"/>
                </a:lnTo>
                <a:close/>
                <a:moveTo>
                  <a:pt x="932" y="932"/>
                </a:moveTo>
                <a:lnTo>
                  <a:pt x="932" y="117"/>
                </a:lnTo>
                <a:lnTo>
                  <a:pt x="114" y="117"/>
                </a:lnTo>
                <a:lnTo>
                  <a:pt x="114" y="932"/>
                </a:lnTo>
                <a:lnTo>
                  <a:pt x="932" y="932"/>
                </a:lnTo>
                <a:close/>
                <a:moveTo>
                  <a:pt x="1050" y="349"/>
                </a:moveTo>
                <a:lnTo>
                  <a:pt x="1050" y="467"/>
                </a:lnTo>
                <a:lnTo>
                  <a:pt x="1164" y="467"/>
                </a:lnTo>
                <a:lnTo>
                  <a:pt x="1164" y="582"/>
                </a:lnTo>
                <a:lnTo>
                  <a:pt x="1050" y="582"/>
                </a:lnTo>
                <a:lnTo>
                  <a:pt x="1050" y="699"/>
                </a:lnTo>
                <a:lnTo>
                  <a:pt x="1164" y="699"/>
                </a:lnTo>
                <a:lnTo>
                  <a:pt x="1164" y="817"/>
                </a:lnTo>
                <a:lnTo>
                  <a:pt x="1050" y="817"/>
                </a:ln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4" y="1049"/>
                </a:lnTo>
                <a:cubicBezTo>
                  <a:pt x="51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932" y="0"/>
                </a:lnTo>
                <a:cubicBezTo>
                  <a:pt x="995" y="0"/>
                  <a:pt x="1050" y="54"/>
                  <a:pt x="1050" y="117"/>
                </a:cubicBezTo>
                <a:lnTo>
                  <a:pt x="1050" y="232"/>
                </a:lnTo>
                <a:lnTo>
                  <a:pt x="1164" y="232"/>
                </a:lnTo>
                <a:lnTo>
                  <a:pt x="1164" y="349"/>
                </a:lnTo>
                <a:lnTo>
                  <a:pt x="1050" y="3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05958" y="4124325"/>
            <a:ext cx="377825" cy="336550"/>
          </a:xfrm>
          <a:custGeom>
            <a:avLst/>
            <a:gdLst>
              <a:gd name="T0" fmla="*/ 197 w 1051"/>
              <a:gd name="T1" fmla="*/ 118 h 936"/>
              <a:gd name="T2" fmla="*/ 525 w 1051"/>
              <a:gd name="T3" fmla="*/ 700 h 936"/>
              <a:gd name="T4" fmla="*/ 853 w 1051"/>
              <a:gd name="T5" fmla="*/ 118 h 936"/>
              <a:gd name="T6" fmla="*/ 197 w 1051"/>
              <a:gd name="T7" fmla="*/ 118 h 936"/>
              <a:gd name="T8" fmla="*/ 0 w 1051"/>
              <a:gd name="T9" fmla="*/ 0 h 936"/>
              <a:gd name="T10" fmla="*/ 1050 w 1051"/>
              <a:gd name="T11" fmla="*/ 0 h 936"/>
              <a:gd name="T12" fmla="*/ 525 w 1051"/>
              <a:gd name="T13" fmla="*/ 935 h 936"/>
              <a:gd name="T14" fmla="*/ 0 w 1051"/>
              <a:gd name="T1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1" h="936">
                <a:moveTo>
                  <a:pt x="197" y="118"/>
                </a:moveTo>
                <a:lnTo>
                  <a:pt x="525" y="700"/>
                </a:lnTo>
                <a:lnTo>
                  <a:pt x="853" y="118"/>
                </a:lnTo>
                <a:lnTo>
                  <a:pt x="197" y="11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525" y="93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39419" y="4083050"/>
            <a:ext cx="463550" cy="419100"/>
          </a:xfrm>
          <a:custGeom>
            <a:avLst/>
            <a:gdLst>
              <a:gd name="T0" fmla="*/ 1168 w 1286"/>
              <a:gd name="T1" fmla="*/ 815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815 h 1166"/>
              <a:gd name="T8" fmla="*/ 1168 w 1286"/>
              <a:gd name="T9" fmla="*/ 815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760 w 1286"/>
              <a:gd name="T21" fmla="*/ 1050 h 1166"/>
              <a:gd name="T22" fmla="*/ 875 w 1286"/>
              <a:gd name="T23" fmla="*/ 1050 h 1166"/>
              <a:gd name="T24" fmla="*/ 875 w 1286"/>
              <a:gd name="T25" fmla="*/ 1165 h 1166"/>
              <a:gd name="T26" fmla="*/ 410 w 1286"/>
              <a:gd name="T27" fmla="*/ 1165 h 1166"/>
              <a:gd name="T28" fmla="*/ 410 w 1286"/>
              <a:gd name="T29" fmla="*/ 1050 h 1166"/>
              <a:gd name="T30" fmla="*/ 525 w 1286"/>
              <a:gd name="T31" fmla="*/ 1050 h 1166"/>
              <a:gd name="T32" fmla="*/ 525 w 1286"/>
              <a:gd name="T33" fmla="*/ 932 h 1166"/>
              <a:gd name="T34" fmla="*/ 118 w 1286"/>
              <a:gd name="T35" fmla="*/ 932 h 1166"/>
              <a:gd name="T36" fmla="*/ 0 w 1286"/>
              <a:gd name="T37" fmla="*/ 815 h 1166"/>
              <a:gd name="T38" fmla="*/ 0 w 1286"/>
              <a:gd name="T39" fmla="*/ 115 h 1166"/>
              <a:gd name="T40" fmla="*/ 118 w 1286"/>
              <a:gd name="T41" fmla="*/ 0 h 1166"/>
              <a:gd name="T42" fmla="*/ 1168 w 1286"/>
              <a:gd name="T4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166">
                <a:moveTo>
                  <a:pt x="1168" y="81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815"/>
                </a:lnTo>
                <a:lnTo>
                  <a:pt x="1168" y="815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760" y="1050"/>
                </a:lnTo>
                <a:lnTo>
                  <a:pt x="875" y="1050"/>
                </a:lnTo>
                <a:lnTo>
                  <a:pt x="875" y="1165"/>
                </a:lnTo>
                <a:lnTo>
                  <a:pt x="410" y="1165"/>
                </a:lnTo>
                <a:lnTo>
                  <a:pt x="410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5744" y="4083050"/>
            <a:ext cx="463550" cy="419100"/>
          </a:xfrm>
          <a:custGeom>
            <a:avLst/>
            <a:gdLst>
              <a:gd name="T0" fmla="*/ 1168 w 1286"/>
              <a:gd name="T1" fmla="*/ 700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700 h 1166"/>
              <a:gd name="T8" fmla="*/ 1168 w 1286"/>
              <a:gd name="T9" fmla="*/ 700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875 w 1286"/>
              <a:gd name="T21" fmla="*/ 1107 h 1166"/>
              <a:gd name="T22" fmla="*/ 875 w 1286"/>
              <a:gd name="T23" fmla="*/ 1165 h 1166"/>
              <a:gd name="T24" fmla="*/ 410 w 1286"/>
              <a:gd name="T25" fmla="*/ 1165 h 1166"/>
              <a:gd name="T26" fmla="*/ 410 w 1286"/>
              <a:gd name="T27" fmla="*/ 1107 h 1166"/>
              <a:gd name="T28" fmla="*/ 525 w 1286"/>
              <a:gd name="T29" fmla="*/ 932 h 1166"/>
              <a:gd name="T30" fmla="*/ 118 w 1286"/>
              <a:gd name="T31" fmla="*/ 932 h 1166"/>
              <a:gd name="T32" fmla="*/ 0 w 1286"/>
              <a:gd name="T33" fmla="*/ 815 h 1166"/>
              <a:gd name="T34" fmla="*/ 0 w 1286"/>
              <a:gd name="T35" fmla="*/ 115 h 1166"/>
              <a:gd name="T36" fmla="*/ 118 w 1286"/>
              <a:gd name="T37" fmla="*/ 0 h 1166"/>
              <a:gd name="T38" fmla="*/ 1168 w 1286"/>
              <a:gd name="T3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1166">
                <a:moveTo>
                  <a:pt x="1168" y="700"/>
                </a:moveTo>
                <a:lnTo>
                  <a:pt x="1168" y="115"/>
                </a:lnTo>
                <a:lnTo>
                  <a:pt x="118" y="115"/>
                </a:lnTo>
                <a:lnTo>
                  <a:pt x="118" y="700"/>
                </a:lnTo>
                <a:lnTo>
                  <a:pt x="1168" y="700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875" y="1107"/>
                </a:lnTo>
                <a:lnTo>
                  <a:pt x="875" y="1165"/>
                </a:lnTo>
                <a:lnTo>
                  <a:pt x="410" y="1165"/>
                </a:lnTo>
                <a:lnTo>
                  <a:pt x="410" y="1107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53981" y="4083050"/>
            <a:ext cx="336550" cy="419100"/>
          </a:xfrm>
          <a:custGeom>
            <a:avLst/>
            <a:gdLst>
              <a:gd name="T0" fmla="*/ 525 w 936"/>
              <a:gd name="T1" fmla="*/ 407 h 1166"/>
              <a:gd name="T2" fmla="*/ 848 w 936"/>
              <a:gd name="T3" fmla="*/ 407 h 1166"/>
              <a:gd name="T4" fmla="*/ 525 w 936"/>
              <a:gd name="T5" fmla="*/ 88 h 1166"/>
              <a:gd name="T6" fmla="*/ 525 w 936"/>
              <a:gd name="T7" fmla="*/ 407 h 1166"/>
              <a:gd name="T8" fmla="*/ 700 w 936"/>
              <a:gd name="T9" fmla="*/ 700 h 1166"/>
              <a:gd name="T10" fmla="*/ 700 w 936"/>
              <a:gd name="T11" fmla="*/ 582 h 1166"/>
              <a:gd name="T12" fmla="*/ 235 w 936"/>
              <a:gd name="T13" fmla="*/ 582 h 1166"/>
              <a:gd name="T14" fmla="*/ 235 w 936"/>
              <a:gd name="T15" fmla="*/ 700 h 1166"/>
              <a:gd name="T16" fmla="*/ 700 w 936"/>
              <a:gd name="T17" fmla="*/ 700 h 1166"/>
              <a:gd name="T18" fmla="*/ 700 w 936"/>
              <a:gd name="T19" fmla="*/ 932 h 1166"/>
              <a:gd name="T20" fmla="*/ 700 w 936"/>
              <a:gd name="T21" fmla="*/ 815 h 1166"/>
              <a:gd name="T22" fmla="*/ 235 w 936"/>
              <a:gd name="T23" fmla="*/ 815 h 1166"/>
              <a:gd name="T24" fmla="*/ 235 w 936"/>
              <a:gd name="T25" fmla="*/ 932 h 1166"/>
              <a:gd name="T26" fmla="*/ 700 w 936"/>
              <a:gd name="T27" fmla="*/ 932 h 1166"/>
              <a:gd name="T28" fmla="*/ 585 w 936"/>
              <a:gd name="T29" fmla="*/ 0 h 1166"/>
              <a:gd name="T30" fmla="*/ 935 w 936"/>
              <a:gd name="T31" fmla="*/ 350 h 1166"/>
              <a:gd name="T32" fmla="*/ 935 w 936"/>
              <a:gd name="T33" fmla="*/ 1050 h 1166"/>
              <a:gd name="T34" fmla="*/ 818 w 936"/>
              <a:gd name="T35" fmla="*/ 1165 h 1166"/>
              <a:gd name="T36" fmla="*/ 118 w 936"/>
              <a:gd name="T37" fmla="*/ 1165 h 1166"/>
              <a:gd name="T38" fmla="*/ 0 w 936"/>
              <a:gd name="T39" fmla="*/ 1050 h 1166"/>
              <a:gd name="T40" fmla="*/ 3 w 936"/>
              <a:gd name="T41" fmla="*/ 115 h 1166"/>
              <a:gd name="T42" fmla="*/ 118 w 936"/>
              <a:gd name="T43" fmla="*/ 0 h 1166"/>
              <a:gd name="T44" fmla="*/ 585 w 936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6">
                <a:moveTo>
                  <a:pt x="525" y="407"/>
                </a:moveTo>
                <a:lnTo>
                  <a:pt x="848" y="407"/>
                </a:lnTo>
                <a:lnTo>
                  <a:pt x="525" y="88"/>
                </a:lnTo>
                <a:lnTo>
                  <a:pt x="525" y="407"/>
                </a:lnTo>
                <a:close/>
                <a:moveTo>
                  <a:pt x="700" y="700"/>
                </a:moveTo>
                <a:lnTo>
                  <a:pt x="700" y="582"/>
                </a:lnTo>
                <a:lnTo>
                  <a:pt x="235" y="582"/>
                </a:lnTo>
                <a:lnTo>
                  <a:pt x="235" y="700"/>
                </a:lnTo>
                <a:lnTo>
                  <a:pt x="700" y="700"/>
                </a:lnTo>
                <a:close/>
                <a:moveTo>
                  <a:pt x="700" y="932"/>
                </a:moveTo>
                <a:lnTo>
                  <a:pt x="700" y="815"/>
                </a:lnTo>
                <a:lnTo>
                  <a:pt x="235" y="815"/>
                </a:lnTo>
                <a:lnTo>
                  <a:pt x="235" y="932"/>
                </a:lnTo>
                <a:lnTo>
                  <a:pt x="700" y="932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1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0946" y="4103689"/>
            <a:ext cx="293687" cy="377825"/>
          </a:xfrm>
          <a:custGeom>
            <a:avLst/>
            <a:gdLst>
              <a:gd name="T0" fmla="*/ 815 w 816"/>
              <a:gd name="T1" fmla="*/ 57 h 1050"/>
              <a:gd name="T2" fmla="*/ 815 w 816"/>
              <a:gd name="T3" fmla="*/ 175 h 1050"/>
              <a:gd name="T4" fmla="*/ 0 w 816"/>
              <a:gd name="T5" fmla="*/ 175 h 1050"/>
              <a:gd name="T6" fmla="*/ 0 w 816"/>
              <a:gd name="T7" fmla="*/ 57 h 1050"/>
              <a:gd name="T8" fmla="*/ 203 w 816"/>
              <a:gd name="T9" fmla="*/ 57 h 1050"/>
              <a:gd name="T10" fmla="*/ 263 w 816"/>
              <a:gd name="T11" fmla="*/ 0 h 1050"/>
              <a:gd name="T12" fmla="*/ 553 w 816"/>
              <a:gd name="T13" fmla="*/ 0 h 1050"/>
              <a:gd name="T14" fmla="*/ 613 w 816"/>
              <a:gd name="T15" fmla="*/ 57 h 1050"/>
              <a:gd name="T16" fmla="*/ 815 w 816"/>
              <a:gd name="T17" fmla="*/ 57 h 1050"/>
              <a:gd name="T18" fmla="*/ 58 w 816"/>
              <a:gd name="T19" fmla="*/ 932 h 1050"/>
              <a:gd name="T20" fmla="*/ 58 w 816"/>
              <a:gd name="T21" fmla="*/ 232 h 1050"/>
              <a:gd name="T22" fmla="*/ 758 w 816"/>
              <a:gd name="T23" fmla="*/ 232 h 1050"/>
              <a:gd name="T24" fmla="*/ 758 w 816"/>
              <a:gd name="T25" fmla="*/ 932 h 1050"/>
              <a:gd name="T26" fmla="*/ 640 w 816"/>
              <a:gd name="T27" fmla="*/ 1049 h 1050"/>
              <a:gd name="T28" fmla="*/ 175 w 816"/>
              <a:gd name="T29" fmla="*/ 1049 h 1050"/>
              <a:gd name="T30" fmla="*/ 58 w 816"/>
              <a:gd name="T31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0">
                <a:moveTo>
                  <a:pt x="815" y="57"/>
                </a:move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lnTo>
                  <a:pt x="815" y="57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63769" y="4124325"/>
            <a:ext cx="419100" cy="336550"/>
          </a:xfrm>
          <a:custGeom>
            <a:avLst/>
            <a:gdLst>
              <a:gd name="T0" fmla="*/ 700 w 1166"/>
              <a:gd name="T1" fmla="*/ 175 h 936"/>
              <a:gd name="T2" fmla="*/ 0 w 1166"/>
              <a:gd name="T3" fmla="*/ 175 h 936"/>
              <a:gd name="T4" fmla="*/ 0 w 1166"/>
              <a:gd name="T5" fmla="*/ 60 h 936"/>
              <a:gd name="T6" fmla="*/ 175 w 1166"/>
              <a:gd name="T7" fmla="*/ 60 h 936"/>
              <a:gd name="T8" fmla="*/ 233 w 1166"/>
              <a:gd name="T9" fmla="*/ 0 h 936"/>
              <a:gd name="T10" fmla="*/ 465 w 1166"/>
              <a:gd name="T11" fmla="*/ 0 h 936"/>
              <a:gd name="T12" fmla="*/ 525 w 1166"/>
              <a:gd name="T13" fmla="*/ 60 h 936"/>
              <a:gd name="T14" fmla="*/ 700 w 1166"/>
              <a:gd name="T15" fmla="*/ 60 h 936"/>
              <a:gd name="T16" fmla="*/ 700 w 1166"/>
              <a:gd name="T17" fmla="*/ 175 h 936"/>
              <a:gd name="T18" fmla="*/ 58 w 1166"/>
              <a:gd name="T19" fmla="*/ 817 h 936"/>
              <a:gd name="T20" fmla="*/ 58 w 1166"/>
              <a:gd name="T21" fmla="*/ 235 h 936"/>
              <a:gd name="T22" fmla="*/ 640 w 1166"/>
              <a:gd name="T23" fmla="*/ 235 h 936"/>
              <a:gd name="T24" fmla="*/ 640 w 1166"/>
              <a:gd name="T25" fmla="*/ 817 h 936"/>
              <a:gd name="T26" fmla="*/ 525 w 1166"/>
              <a:gd name="T27" fmla="*/ 935 h 936"/>
              <a:gd name="T28" fmla="*/ 175 w 1166"/>
              <a:gd name="T29" fmla="*/ 935 h 936"/>
              <a:gd name="T30" fmla="*/ 58 w 1166"/>
              <a:gd name="T31" fmla="*/ 817 h 936"/>
              <a:gd name="T32" fmla="*/ 758 w 1166"/>
              <a:gd name="T33" fmla="*/ 467 h 936"/>
              <a:gd name="T34" fmla="*/ 1108 w 1166"/>
              <a:gd name="T35" fmla="*/ 467 h 936"/>
              <a:gd name="T36" fmla="*/ 1108 w 1166"/>
              <a:gd name="T37" fmla="*/ 585 h 936"/>
              <a:gd name="T38" fmla="*/ 758 w 1166"/>
              <a:gd name="T39" fmla="*/ 585 h 936"/>
              <a:gd name="T40" fmla="*/ 758 w 1166"/>
              <a:gd name="T41" fmla="*/ 467 h 936"/>
              <a:gd name="T42" fmla="*/ 758 w 1166"/>
              <a:gd name="T43" fmla="*/ 235 h 936"/>
              <a:gd name="T44" fmla="*/ 1165 w 1166"/>
              <a:gd name="T45" fmla="*/ 235 h 936"/>
              <a:gd name="T46" fmla="*/ 1165 w 1166"/>
              <a:gd name="T47" fmla="*/ 350 h 936"/>
              <a:gd name="T48" fmla="*/ 758 w 1166"/>
              <a:gd name="T49" fmla="*/ 350 h 936"/>
              <a:gd name="T50" fmla="*/ 758 w 1166"/>
              <a:gd name="T51" fmla="*/ 235 h 936"/>
              <a:gd name="T52" fmla="*/ 758 w 1166"/>
              <a:gd name="T53" fmla="*/ 700 h 936"/>
              <a:gd name="T54" fmla="*/ 990 w 1166"/>
              <a:gd name="T55" fmla="*/ 700 h 936"/>
              <a:gd name="T56" fmla="*/ 990 w 1166"/>
              <a:gd name="T57" fmla="*/ 817 h 936"/>
              <a:gd name="T58" fmla="*/ 758 w 1166"/>
              <a:gd name="T59" fmla="*/ 817 h 936"/>
              <a:gd name="T60" fmla="*/ 758 w 1166"/>
              <a:gd name="T61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936">
                <a:moveTo>
                  <a:pt x="700" y="175"/>
                </a:moveTo>
                <a:lnTo>
                  <a:pt x="0" y="175"/>
                </a:lnTo>
                <a:lnTo>
                  <a:pt x="0" y="60"/>
                </a:lnTo>
                <a:lnTo>
                  <a:pt x="175" y="60"/>
                </a:lnTo>
                <a:lnTo>
                  <a:pt x="233" y="0"/>
                </a:lnTo>
                <a:lnTo>
                  <a:pt x="465" y="0"/>
                </a:lnTo>
                <a:lnTo>
                  <a:pt x="525" y="60"/>
                </a:lnTo>
                <a:lnTo>
                  <a:pt x="700" y="60"/>
                </a:lnTo>
                <a:lnTo>
                  <a:pt x="700" y="175"/>
                </a:lnTo>
                <a:close/>
                <a:moveTo>
                  <a:pt x="58" y="817"/>
                </a:moveTo>
                <a:lnTo>
                  <a:pt x="58" y="235"/>
                </a:lnTo>
                <a:lnTo>
                  <a:pt x="640" y="235"/>
                </a:lnTo>
                <a:lnTo>
                  <a:pt x="640" y="817"/>
                </a:lnTo>
                <a:cubicBezTo>
                  <a:pt x="640" y="880"/>
                  <a:pt x="588" y="935"/>
                  <a:pt x="525" y="935"/>
                </a:cubicBezTo>
                <a:lnTo>
                  <a:pt x="175" y="935"/>
                </a:lnTo>
                <a:cubicBezTo>
                  <a:pt x="112" y="935"/>
                  <a:pt x="58" y="880"/>
                  <a:pt x="58" y="817"/>
                </a:cubicBezTo>
                <a:close/>
                <a:moveTo>
                  <a:pt x="758" y="467"/>
                </a:moveTo>
                <a:lnTo>
                  <a:pt x="1108" y="467"/>
                </a:lnTo>
                <a:lnTo>
                  <a:pt x="1108" y="585"/>
                </a:lnTo>
                <a:lnTo>
                  <a:pt x="758" y="585"/>
                </a:lnTo>
                <a:lnTo>
                  <a:pt x="758" y="467"/>
                </a:lnTo>
                <a:close/>
                <a:moveTo>
                  <a:pt x="758" y="235"/>
                </a:moveTo>
                <a:lnTo>
                  <a:pt x="1165" y="235"/>
                </a:lnTo>
                <a:lnTo>
                  <a:pt x="1165" y="350"/>
                </a:lnTo>
                <a:lnTo>
                  <a:pt x="758" y="350"/>
                </a:lnTo>
                <a:lnTo>
                  <a:pt x="758" y="235"/>
                </a:lnTo>
                <a:close/>
                <a:moveTo>
                  <a:pt x="758" y="700"/>
                </a:moveTo>
                <a:lnTo>
                  <a:pt x="990" y="700"/>
                </a:lnTo>
                <a:lnTo>
                  <a:pt x="990" y="817"/>
                </a:lnTo>
                <a:lnTo>
                  <a:pt x="758" y="817"/>
                </a:lnTo>
                <a:lnTo>
                  <a:pt x="758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02006" y="4103689"/>
            <a:ext cx="293688" cy="377825"/>
          </a:xfrm>
          <a:custGeom>
            <a:avLst/>
            <a:gdLst>
              <a:gd name="T0" fmla="*/ 613 w 816"/>
              <a:gd name="T1" fmla="*/ 57 h 1050"/>
              <a:gd name="T2" fmla="*/ 815 w 816"/>
              <a:gd name="T3" fmla="*/ 57 h 1050"/>
              <a:gd name="T4" fmla="*/ 815 w 816"/>
              <a:gd name="T5" fmla="*/ 175 h 1050"/>
              <a:gd name="T6" fmla="*/ 0 w 816"/>
              <a:gd name="T7" fmla="*/ 175 h 1050"/>
              <a:gd name="T8" fmla="*/ 0 w 816"/>
              <a:gd name="T9" fmla="*/ 57 h 1050"/>
              <a:gd name="T10" fmla="*/ 203 w 816"/>
              <a:gd name="T11" fmla="*/ 57 h 1050"/>
              <a:gd name="T12" fmla="*/ 263 w 816"/>
              <a:gd name="T13" fmla="*/ 0 h 1050"/>
              <a:gd name="T14" fmla="*/ 553 w 816"/>
              <a:gd name="T15" fmla="*/ 0 h 1050"/>
              <a:gd name="T16" fmla="*/ 613 w 816"/>
              <a:gd name="T17" fmla="*/ 57 h 1050"/>
              <a:gd name="T18" fmla="*/ 200 w 816"/>
              <a:gd name="T19" fmla="*/ 516 h 1050"/>
              <a:gd name="T20" fmla="*/ 326 w 816"/>
              <a:gd name="T21" fmla="*/ 642 h 1050"/>
              <a:gd name="T22" fmla="*/ 203 w 816"/>
              <a:gd name="T23" fmla="*/ 765 h 1050"/>
              <a:gd name="T24" fmla="*/ 285 w 816"/>
              <a:gd name="T25" fmla="*/ 847 h 1050"/>
              <a:gd name="T26" fmla="*/ 408 w 816"/>
              <a:gd name="T27" fmla="*/ 724 h 1050"/>
              <a:gd name="T28" fmla="*/ 531 w 816"/>
              <a:gd name="T29" fmla="*/ 847 h 1050"/>
              <a:gd name="T30" fmla="*/ 613 w 816"/>
              <a:gd name="T31" fmla="*/ 765 h 1050"/>
              <a:gd name="T32" fmla="*/ 490 w 816"/>
              <a:gd name="T33" fmla="*/ 642 h 1050"/>
              <a:gd name="T34" fmla="*/ 613 w 816"/>
              <a:gd name="T35" fmla="*/ 516 h 1050"/>
              <a:gd name="T36" fmla="*/ 531 w 816"/>
              <a:gd name="T37" fmla="*/ 434 h 1050"/>
              <a:gd name="T38" fmla="*/ 408 w 816"/>
              <a:gd name="T39" fmla="*/ 560 h 1050"/>
              <a:gd name="T40" fmla="*/ 285 w 816"/>
              <a:gd name="T41" fmla="*/ 434 h 1050"/>
              <a:gd name="T42" fmla="*/ 200 w 816"/>
              <a:gd name="T43" fmla="*/ 516 h 1050"/>
              <a:gd name="T44" fmla="*/ 58 w 816"/>
              <a:gd name="T45" fmla="*/ 932 h 1050"/>
              <a:gd name="T46" fmla="*/ 58 w 816"/>
              <a:gd name="T47" fmla="*/ 232 h 1050"/>
              <a:gd name="T48" fmla="*/ 758 w 816"/>
              <a:gd name="T49" fmla="*/ 232 h 1050"/>
              <a:gd name="T50" fmla="*/ 758 w 816"/>
              <a:gd name="T51" fmla="*/ 932 h 1050"/>
              <a:gd name="T52" fmla="*/ 640 w 816"/>
              <a:gd name="T53" fmla="*/ 1049 h 1050"/>
              <a:gd name="T54" fmla="*/ 175 w 816"/>
              <a:gd name="T55" fmla="*/ 1049 h 1050"/>
              <a:gd name="T56" fmla="*/ 58 w 816"/>
              <a:gd name="T5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6" h="1050">
                <a:moveTo>
                  <a:pt x="613" y="57"/>
                </a:moveTo>
                <a:lnTo>
                  <a:pt x="815" y="57"/>
                </a:ln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close/>
                <a:moveTo>
                  <a:pt x="200" y="516"/>
                </a:moveTo>
                <a:lnTo>
                  <a:pt x="326" y="642"/>
                </a:lnTo>
                <a:lnTo>
                  <a:pt x="203" y="765"/>
                </a:lnTo>
                <a:lnTo>
                  <a:pt x="285" y="847"/>
                </a:lnTo>
                <a:lnTo>
                  <a:pt x="408" y="724"/>
                </a:lnTo>
                <a:lnTo>
                  <a:pt x="531" y="847"/>
                </a:lnTo>
                <a:lnTo>
                  <a:pt x="613" y="765"/>
                </a:lnTo>
                <a:lnTo>
                  <a:pt x="490" y="642"/>
                </a:lnTo>
                <a:lnTo>
                  <a:pt x="613" y="516"/>
                </a:lnTo>
                <a:lnTo>
                  <a:pt x="531" y="434"/>
                </a:lnTo>
                <a:lnTo>
                  <a:pt x="408" y="560"/>
                </a:lnTo>
                <a:lnTo>
                  <a:pt x="285" y="434"/>
                </a:lnTo>
                <a:lnTo>
                  <a:pt x="200" y="516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4831" y="4167188"/>
            <a:ext cx="419100" cy="252412"/>
          </a:xfrm>
          <a:custGeom>
            <a:avLst/>
            <a:gdLst>
              <a:gd name="T0" fmla="*/ 0 w 1166"/>
              <a:gd name="T1" fmla="*/ 0 h 700"/>
              <a:gd name="T2" fmla="*/ 1165 w 1166"/>
              <a:gd name="T3" fmla="*/ 0 h 700"/>
              <a:gd name="T4" fmla="*/ 1165 w 1166"/>
              <a:gd name="T5" fmla="*/ 117 h 700"/>
              <a:gd name="T6" fmla="*/ 0 w 1166"/>
              <a:gd name="T7" fmla="*/ 117 h 700"/>
              <a:gd name="T8" fmla="*/ 0 w 1166"/>
              <a:gd name="T9" fmla="*/ 0 h 700"/>
              <a:gd name="T10" fmla="*/ 0 w 1166"/>
              <a:gd name="T11" fmla="*/ 292 h 700"/>
              <a:gd name="T12" fmla="*/ 1165 w 1166"/>
              <a:gd name="T13" fmla="*/ 292 h 700"/>
              <a:gd name="T14" fmla="*/ 1165 w 1166"/>
              <a:gd name="T15" fmla="*/ 410 h 700"/>
              <a:gd name="T16" fmla="*/ 0 w 1166"/>
              <a:gd name="T17" fmla="*/ 410 h 700"/>
              <a:gd name="T18" fmla="*/ 0 w 1166"/>
              <a:gd name="T19" fmla="*/ 292 h 700"/>
              <a:gd name="T20" fmla="*/ 0 w 1166"/>
              <a:gd name="T21" fmla="*/ 585 h 700"/>
              <a:gd name="T22" fmla="*/ 1165 w 1166"/>
              <a:gd name="T23" fmla="*/ 585 h 700"/>
              <a:gd name="T24" fmla="*/ 1165 w 1166"/>
              <a:gd name="T25" fmla="*/ 699 h 700"/>
              <a:gd name="T26" fmla="*/ 0 w 1166"/>
              <a:gd name="T27" fmla="*/ 699 h 700"/>
              <a:gd name="T28" fmla="*/ 0 w 1166"/>
              <a:gd name="T29" fmla="*/ 58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700">
                <a:moveTo>
                  <a:pt x="0" y="0"/>
                </a:moveTo>
                <a:lnTo>
                  <a:pt x="1165" y="0"/>
                </a:lnTo>
                <a:lnTo>
                  <a:pt x="116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292"/>
                </a:moveTo>
                <a:lnTo>
                  <a:pt x="1165" y="292"/>
                </a:lnTo>
                <a:lnTo>
                  <a:pt x="1165" y="410"/>
                </a:lnTo>
                <a:lnTo>
                  <a:pt x="0" y="410"/>
                </a:lnTo>
                <a:lnTo>
                  <a:pt x="0" y="292"/>
                </a:lnTo>
                <a:close/>
                <a:moveTo>
                  <a:pt x="0" y="585"/>
                </a:moveTo>
                <a:lnTo>
                  <a:pt x="1165" y="585"/>
                </a:lnTo>
                <a:lnTo>
                  <a:pt x="1165" y="699"/>
                </a:lnTo>
                <a:lnTo>
                  <a:pt x="0" y="699"/>
                </a:lnTo>
                <a:lnTo>
                  <a:pt x="0" y="58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4894" y="4932363"/>
            <a:ext cx="336550" cy="463550"/>
          </a:xfrm>
          <a:custGeom>
            <a:avLst/>
            <a:gdLst>
              <a:gd name="T0" fmla="*/ 760 w 936"/>
              <a:gd name="T1" fmla="*/ 1050 h 1286"/>
              <a:gd name="T2" fmla="*/ 760 w 936"/>
              <a:gd name="T3" fmla="*/ 936 h 1286"/>
              <a:gd name="T4" fmla="*/ 875 w 936"/>
              <a:gd name="T5" fmla="*/ 936 h 1286"/>
              <a:gd name="T6" fmla="*/ 875 w 936"/>
              <a:gd name="T7" fmla="*/ 1168 h 1286"/>
              <a:gd name="T8" fmla="*/ 760 w 936"/>
              <a:gd name="T9" fmla="*/ 1285 h 1286"/>
              <a:gd name="T10" fmla="*/ 175 w 936"/>
              <a:gd name="T11" fmla="*/ 1285 h 1286"/>
              <a:gd name="T12" fmla="*/ 60 w 936"/>
              <a:gd name="T13" fmla="*/ 1168 h 1286"/>
              <a:gd name="T14" fmla="*/ 60 w 936"/>
              <a:gd name="T15" fmla="*/ 936 h 1286"/>
              <a:gd name="T16" fmla="*/ 175 w 936"/>
              <a:gd name="T17" fmla="*/ 936 h 1286"/>
              <a:gd name="T18" fmla="*/ 175 w 936"/>
              <a:gd name="T19" fmla="*/ 1050 h 1286"/>
              <a:gd name="T20" fmla="*/ 760 w 936"/>
              <a:gd name="T21" fmla="*/ 1050 h 1286"/>
              <a:gd name="T22" fmla="*/ 350 w 936"/>
              <a:gd name="T23" fmla="*/ 829 h 1286"/>
              <a:gd name="T24" fmla="*/ 268 w 936"/>
              <a:gd name="T25" fmla="*/ 911 h 1286"/>
              <a:gd name="T26" fmla="*/ 0 w 936"/>
              <a:gd name="T27" fmla="*/ 643 h 1286"/>
              <a:gd name="T28" fmla="*/ 268 w 936"/>
              <a:gd name="T29" fmla="*/ 375 h 1286"/>
              <a:gd name="T30" fmla="*/ 350 w 936"/>
              <a:gd name="T31" fmla="*/ 457 h 1286"/>
              <a:gd name="T32" fmla="*/ 167 w 936"/>
              <a:gd name="T33" fmla="*/ 643 h 1286"/>
              <a:gd name="T34" fmla="*/ 350 w 936"/>
              <a:gd name="T35" fmla="*/ 829 h 1286"/>
              <a:gd name="T36" fmla="*/ 667 w 936"/>
              <a:gd name="T37" fmla="*/ 911 h 1286"/>
              <a:gd name="T38" fmla="*/ 585 w 936"/>
              <a:gd name="T39" fmla="*/ 829 h 1286"/>
              <a:gd name="T40" fmla="*/ 768 w 936"/>
              <a:gd name="T41" fmla="*/ 643 h 1286"/>
              <a:gd name="T42" fmla="*/ 585 w 936"/>
              <a:gd name="T43" fmla="*/ 457 h 1286"/>
              <a:gd name="T44" fmla="*/ 667 w 936"/>
              <a:gd name="T45" fmla="*/ 375 h 1286"/>
              <a:gd name="T46" fmla="*/ 935 w 936"/>
              <a:gd name="T47" fmla="*/ 643 h 1286"/>
              <a:gd name="T48" fmla="*/ 667 w 936"/>
              <a:gd name="T49" fmla="*/ 911 h 1286"/>
              <a:gd name="T50" fmla="*/ 175 w 936"/>
              <a:gd name="T51" fmla="*/ 350 h 1286"/>
              <a:gd name="T52" fmla="*/ 60 w 936"/>
              <a:gd name="T53" fmla="*/ 350 h 1286"/>
              <a:gd name="T54" fmla="*/ 60 w 936"/>
              <a:gd name="T55" fmla="*/ 118 h 1286"/>
              <a:gd name="T56" fmla="*/ 175 w 936"/>
              <a:gd name="T57" fmla="*/ 0 h 1286"/>
              <a:gd name="T58" fmla="*/ 760 w 936"/>
              <a:gd name="T59" fmla="*/ 3 h 1286"/>
              <a:gd name="T60" fmla="*/ 875 w 936"/>
              <a:gd name="T61" fmla="*/ 118 h 1286"/>
              <a:gd name="T62" fmla="*/ 875 w 936"/>
              <a:gd name="T63" fmla="*/ 350 h 1286"/>
              <a:gd name="T64" fmla="*/ 760 w 936"/>
              <a:gd name="T65" fmla="*/ 350 h 1286"/>
              <a:gd name="T66" fmla="*/ 760 w 936"/>
              <a:gd name="T67" fmla="*/ 236 h 1286"/>
              <a:gd name="T68" fmla="*/ 175 w 936"/>
              <a:gd name="T69" fmla="*/ 236 h 1286"/>
              <a:gd name="T70" fmla="*/ 175 w 936"/>
              <a:gd name="T71" fmla="*/ 3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286">
                <a:moveTo>
                  <a:pt x="760" y="1050"/>
                </a:moveTo>
                <a:lnTo>
                  <a:pt x="760" y="936"/>
                </a:lnTo>
                <a:lnTo>
                  <a:pt x="875" y="936"/>
                </a:lnTo>
                <a:lnTo>
                  <a:pt x="875" y="1168"/>
                </a:lnTo>
                <a:cubicBezTo>
                  <a:pt x="875" y="1231"/>
                  <a:pt x="823" y="1285"/>
                  <a:pt x="760" y="1285"/>
                </a:cubicBezTo>
                <a:lnTo>
                  <a:pt x="175" y="1285"/>
                </a:lnTo>
                <a:cubicBezTo>
                  <a:pt x="112" y="1285"/>
                  <a:pt x="60" y="1231"/>
                  <a:pt x="60" y="1168"/>
                </a:cubicBezTo>
                <a:lnTo>
                  <a:pt x="60" y="936"/>
                </a:lnTo>
                <a:lnTo>
                  <a:pt x="175" y="936"/>
                </a:lnTo>
                <a:lnTo>
                  <a:pt x="175" y="1050"/>
                </a:lnTo>
                <a:lnTo>
                  <a:pt x="760" y="1050"/>
                </a:lnTo>
                <a:close/>
                <a:moveTo>
                  <a:pt x="350" y="829"/>
                </a:moveTo>
                <a:lnTo>
                  <a:pt x="268" y="911"/>
                </a:lnTo>
                <a:lnTo>
                  <a:pt x="0" y="643"/>
                </a:lnTo>
                <a:lnTo>
                  <a:pt x="268" y="375"/>
                </a:lnTo>
                <a:lnTo>
                  <a:pt x="350" y="457"/>
                </a:lnTo>
                <a:lnTo>
                  <a:pt x="167" y="643"/>
                </a:lnTo>
                <a:lnTo>
                  <a:pt x="350" y="829"/>
                </a:lnTo>
                <a:close/>
                <a:moveTo>
                  <a:pt x="667" y="911"/>
                </a:moveTo>
                <a:lnTo>
                  <a:pt x="585" y="829"/>
                </a:lnTo>
                <a:lnTo>
                  <a:pt x="768" y="643"/>
                </a:lnTo>
                <a:lnTo>
                  <a:pt x="585" y="457"/>
                </a:lnTo>
                <a:lnTo>
                  <a:pt x="667" y="375"/>
                </a:lnTo>
                <a:lnTo>
                  <a:pt x="935" y="643"/>
                </a:lnTo>
                <a:lnTo>
                  <a:pt x="667" y="911"/>
                </a:lnTo>
                <a:close/>
                <a:moveTo>
                  <a:pt x="175" y="350"/>
                </a:moveTo>
                <a:lnTo>
                  <a:pt x="60" y="350"/>
                </a:lnTo>
                <a:lnTo>
                  <a:pt x="60" y="118"/>
                </a:lnTo>
                <a:cubicBezTo>
                  <a:pt x="60" y="55"/>
                  <a:pt x="112" y="0"/>
                  <a:pt x="175" y="0"/>
                </a:cubicBezTo>
                <a:lnTo>
                  <a:pt x="760" y="3"/>
                </a:lnTo>
                <a:cubicBezTo>
                  <a:pt x="823" y="3"/>
                  <a:pt x="875" y="55"/>
                  <a:pt x="875" y="118"/>
                </a:cubicBezTo>
                <a:lnTo>
                  <a:pt x="875" y="350"/>
                </a:lnTo>
                <a:lnTo>
                  <a:pt x="760" y="350"/>
                </a:lnTo>
                <a:lnTo>
                  <a:pt x="760" y="236"/>
                </a:lnTo>
                <a:lnTo>
                  <a:pt x="175" y="236"/>
                </a:lnTo>
                <a:lnTo>
                  <a:pt x="175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5981" y="4953001"/>
            <a:ext cx="336550" cy="420689"/>
          </a:xfrm>
          <a:custGeom>
            <a:avLst/>
            <a:gdLst>
              <a:gd name="T0" fmla="*/ 817 w 936"/>
              <a:gd name="T1" fmla="*/ 525 h 1169"/>
              <a:gd name="T2" fmla="*/ 817 w 936"/>
              <a:gd name="T3" fmla="*/ 235 h 1169"/>
              <a:gd name="T4" fmla="*/ 117 w 936"/>
              <a:gd name="T5" fmla="*/ 235 h 1169"/>
              <a:gd name="T6" fmla="*/ 117 w 936"/>
              <a:gd name="T7" fmla="*/ 525 h 1169"/>
              <a:gd name="T8" fmla="*/ 817 w 936"/>
              <a:gd name="T9" fmla="*/ 525 h 1169"/>
              <a:gd name="T10" fmla="*/ 467 w 936"/>
              <a:gd name="T11" fmla="*/ 935 h 1169"/>
              <a:gd name="T12" fmla="*/ 585 w 936"/>
              <a:gd name="T13" fmla="*/ 818 h 1169"/>
              <a:gd name="T14" fmla="*/ 467 w 936"/>
              <a:gd name="T15" fmla="*/ 700 h 1169"/>
              <a:gd name="T16" fmla="*/ 350 w 936"/>
              <a:gd name="T17" fmla="*/ 818 h 1169"/>
              <a:gd name="T18" fmla="*/ 467 w 936"/>
              <a:gd name="T19" fmla="*/ 935 h 1169"/>
              <a:gd name="T20" fmla="*/ 0 w 936"/>
              <a:gd name="T21" fmla="*/ 848 h 1169"/>
              <a:gd name="T22" fmla="*/ 0 w 936"/>
              <a:gd name="T23" fmla="*/ 235 h 1169"/>
              <a:gd name="T24" fmla="*/ 467 w 936"/>
              <a:gd name="T25" fmla="*/ 0 h 1169"/>
              <a:gd name="T26" fmla="*/ 935 w 936"/>
              <a:gd name="T27" fmla="*/ 235 h 1169"/>
              <a:gd name="T28" fmla="*/ 935 w 936"/>
              <a:gd name="T29" fmla="*/ 848 h 1169"/>
              <a:gd name="T30" fmla="*/ 730 w 936"/>
              <a:gd name="T31" fmla="*/ 1050 h 1169"/>
              <a:gd name="T32" fmla="*/ 817 w 936"/>
              <a:gd name="T33" fmla="*/ 1138 h 1169"/>
              <a:gd name="T34" fmla="*/ 817 w 936"/>
              <a:gd name="T35" fmla="*/ 1168 h 1169"/>
              <a:gd name="T36" fmla="*/ 117 w 936"/>
              <a:gd name="T37" fmla="*/ 1168 h 1169"/>
              <a:gd name="T38" fmla="*/ 117 w 936"/>
              <a:gd name="T39" fmla="*/ 1138 h 1169"/>
              <a:gd name="T40" fmla="*/ 205 w 936"/>
              <a:gd name="T41" fmla="*/ 1050 h 1169"/>
              <a:gd name="T42" fmla="*/ 0 w 936"/>
              <a:gd name="T43" fmla="*/ 84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9">
                <a:moveTo>
                  <a:pt x="817" y="525"/>
                </a:moveTo>
                <a:lnTo>
                  <a:pt x="817" y="235"/>
                </a:lnTo>
                <a:lnTo>
                  <a:pt x="117" y="235"/>
                </a:lnTo>
                <a:lnTo>
                  <a:pt x="117" y="525"/>
                </a:lnTo>
                <a:lnTo>
                  <a:pt x="817" y="525"/>
                </a:lnTo>
                <a:close/>
                <a:moveTo>
                  <a:pt x="467" y="935"/>
                </a:moveTo>
                <a:cubicBezTo>
                  <a:pt x="530" y="935"/>
                  <a:pt x="585" y="881"/>
                  <a:pt x="585" y="818"/>
                </a:cubicBezTo>
                <a:cubicBezTo>
                  <a:pt x="585" y="755"/>
                  <a:pt x="530" y="700"/>
                  <a:pt x="467" y="700"/>
                </a:cubicBezTo>
                <a:cubicBezTo>
                  <a:pt x="404" y="700"/>
                  <a:pt x="350" y="755"/>
                  <a:pt x="350" y="818"/>
                </a:cubicBezTo>
                <a:cubicBezTo>
                  <a:pt x="350" y="881"/>
                  <a:pt x="404" y="935"/>
                  <a:pt x="467" y="935"/>
                </a:cubicBezTo>
                <a:close/>
                <a:moveTo>
                  <a:pt x="0" y="848"/>
                </a:moveTo>
                <a:lnTo>
                  <a:pt x="0" y="235"/>
                </a:lnTo>
                <a:cubicBezTo>
                  <a:pt x="0" y="30"/>
                  <a:pt x="210" y="0"/>
                  <a:pt x="467" y="0"/>
                </a:cubicBezTo>
                <a:cubicBezTo>
                  <a:pt x="724" y="0"/>
                  <a:pt x="935" y="30"/>
                  <a:pt x="935" y="235"/>
                </a:cubicBezTo>
                <a:lnTo>
                  <a:pt x="935" y="848"/>
                </a:lnTo>
                <a:cubicBezTo>
                  <a:pt x="935" y="960"/>
                  <a:pt x="842" y="1050"/>
                  <a:pt x="730" y="1050"/>
                </a:cubicBezTo>
                <a:lnTo>
                  <a:pt x="817" y="1138"/>
                </a:lnTo>
                <a:lnTo>
                  <a:pt x="817" y="1168"/>
                </a:lnTo>
                <a:lnTo>
                  <a:pt x="117" y="1168"/>
                </a:lnTo>
                <a:lnTo>
                  <a:pt x="117" y="1138"/>
                </a:lnTo>
                <a:lnTo>
                  <a:pt x="205" y="1050"/>
                </a:lnTo>
                <a:cubicBezTo>
                  <a:pt x="93" y="1050"/>
                  <a:pt x="0" y="960"/>
                  <a:pt x="0" y="8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4846" y="4995863"/>
            <a:ext cx="377825" cy="336550"/>
          </a:xfrm>
          <a:custGeom>
            <a:avLst/>
            <a:gdLst>
              <a:gd name="T0" fmla="*/ 118 w 1051"/>
              <a:gd name="T1" fmla="*/ 350 h 933"/>
              <a:gd name="T2" fmla="*/ 932 w 1051"/>
              <a:gd name="T3" fmla="*/ 350 h 933"/>
              <a:gd name="T4" fmla="*/ 845 w 1051"/>
              <a:gd name="T5" fmla="*/ 87 h 933"/>
              <a:gd name="T6" fmla="*/ 205 w 1051"/>
              <a:gd name="T7" fmla="*/ 87 h 933"/>
              <a:gd name="T8" fmla="*/ 118 w 1051"/>
              <a:gd name="T9" fmla="*/ 350 h 933"/>
              <a:gd name="T10" fmla="*/ 845 w 1051"/>
              <a:gd name="T11" fmla="*/ 640 h 933"/>
              <a:gd name="T12" fmla="*/ 932 w 1051"/>
              <a:gd name="T13" fmla="*/ 552 h 933"/>
              <a:gd name="T14" fmla="*/ 845 w 1051"/>
              <a:gd name="T15" fmla="*/ 465 h 933"/>
              <a:gd name="T16" fmla="*/ 757 w 1051"/>
              <a:gd name="T17" fmla="*/ 552 h 933"/>
              <a:gd name="T18" fmla="*/ 845 w 1051"/>
              <a:gd name="T19" fmla="*/ 640 h 933"/>
              <a:gd name="T20" fmla="*/ 205 w 1051"/>
              <a:gd name="T21" fmla="*/ 640 h 933"/>
              <a:gd name="T22" fmla="*/ 293 w 1051"/>
              <a:gd name="T23" fmla="*/ 552 h 933"/>
              <a:gd name="T24" fmla="*/ 205 w 1051"/>
              <a:gd name="T25" fmla="*/ 465 h 933"/>
              <a:gd name="T26" fmla="*/ 118 w 1051"/>
              <a:gd name="T27" fmla="*/ 552 h 933"/>
              <a:gd name="T28" fmla="*/ 205 w 1051"/>
              <a:gd name="T29" fmla="*/ 640 h 933"/>
              <a:gd name="T30" fmla="*/ 930 w 1051"/>
              <a:gd name="T31" fmla="*/ 57 h 933"/>
              <a:gd name="T32" fmla="*/ 1050 w 1051"/>
              <a:gd name="T33" fmla="*/ 407 h 933"/>
              <a:gd name="T34" fmla="*/ 1050 w 1051"/>
              <a:gd name="T35" fmla="*/ 875 h 933"/>
              <a:gd name="T36" fmla="*/ 993 w 1051"/>
              <a:gd name="T37" fmla="*/ 932 h 933"/>
              <a:gd name="T38" fmla="*/ 932 w 1051"/>
              <a:gd name="T39" fmla="*/ 932 h 933"/>
              <a:gd name="T40" fmla="*/ 875 w 1051"/>
              <a:gd name="T41" fmla="*/ 875 h 933"/>
              <a:gd name="T42" fmla="*/ 875 w 1051"/>
              <a:gd name="T43" fmla="*/ 815 h 933"/>
              <a:gd name="T44" fmla="*/ 175 w 1051"/>
              <a:gd name="T45" fmla="*/ 815 h 933"/>
              <a:gd name="T46" fmla="*/ 175 w 1051"/>
              <a:gd name="T47" fmla="*/ 875 h 933"/>
              <a:gd name="T48" fmla="*/ 118 w 1051"/>
              <a:gd name="T49" fmla="*/ 932 h 933"/>
              <a:gd name="T50" fmla="*/ 57 w 1051"/>
              <a:gd name="T51" fmla="*/ 932 h 933"/>
              <a:gd name="T52" fmla="*/ 0 w 1051"/>
              <a:gd name="T53" fmla="*/ 875 h 933"/>
              <a:gd name="T54" fmla="*/ 0 w 1051"/>
              <a:gd name="T55" fmla="*/ 407 h 933"/>
              <a:gd name="T56" fmla="*/ 120 w 1051"/>
              <a:gd name="T57" fmla="*/ 57 h 933"/>
              <a:gd name="T58" fmla="*/ 205 w 1051"/>
              <a:gd name="T59" fmla="*/ 0 h 933"/>
              <a:gd name="T60" fmla="*/ 845 w 1051"/>
              <a:gd name="T61" fmla="*/ 0 h 933"/>
              <a:gd name="T62" fmla="*/ 930 w 1051"/>
              <a:gd name="T63" fmla="*/ 57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3">
                <a:moveTo>
                  <a:pt x="118" y="350"/>
                </a:moveTo>
                <a:lnTo>
                  <a:pt x="932" y="350"/>
                </a:lnTo>
                <a:lnTo>
                  <a:pt x="845" y="87"/>
                </a:lnTo>
                <a:lnTo>
                  <a:pt x="205" y="87"/>
                </a:lnTo>
                <a:lnTo>
                  <a:pt x="118" y="350"/>
                </a:lnTo>
                <a:close/>
                <a:moveTo>
                  <a:pt x="845" y="640"/>
                </a:moveTo>
                <a:cubicBezTo>
                  <a:pt x="894" y="640"/>
                  <a:pt x="932" y="601"/>
                  <a:pt x="932" y="552"/>
                </a:cubicBezTo>
                <a:cubicBezTo>
                  <a:pt x="932" y="503"/>
                  <a:pt x="894" y="465"/>
                  <a:pt x="845" y="465"/>
                </a:cubicBezTo>
                <a:cubicBezTo>
                  <a:pt x="796" y="465"/>
                  <a:pt x="757" y="503"/>
                  <a:pt x="757" y="552"/>
                </a:cubicBezTo>
                <a:cubicBezTo>
                  <a:pt x="757" y="601"/>
                  <a:pt x="796" y="640"/>
                  <a:pt x="845" y="640"/>
                </a:cubicBezTo>
                <a:close/>
                <a:moveTo>
                  <a:pt x="205" y="640"/>
                </a:moveTo>
                <a:cubicBezTo>
                  <a:pt x="254" y="640"/>
                  <a:pt x="293" y="601"/>
                  <a:pt x="293" y="552"/>
                </a:cubicBezTo>
                <a:cubicBezTo>
                  <a:pt x="293" y="503"/>
                  <a:pt x="254" y="465"/>
                  <a:pt x="205" y="465"/>
                </a:cubicBezTo>
                <a:cubicBezTo>
                  <a:pt x="156" y="465"/>
                  <a:pt x="118" y="503"/>
                  <a:pt x="118" y="552"/>
                </a:cubicBezTo>
                <a:cubicBezTo>
                  <a:pt x="118" y="601"/>
                  <a:pt x="156" y="640"/>
                  <a:pt x="205" y="640"/>
                </a:cubicBezTo>
                <a:close/>
                <a:moveTo>
                  <a:pt x="930" y="57"/>
                </a:moveTo>
                <a:lnTo>
                  <a:pt x="1050" y="407"/>
                </a:lnTo>
                <a:lnTo>
                  <a:pt x="1050" y="875"/>
                </a:lnTo>
                <a:cubicBezTo>
                  <a:pt x="1050" y="908"/>
                  <a:pt x="1025" y="932"/>
                  <a:pt x="993" y="932"/>
                </a:cubicBezTo>
                <a:lnTo>
                  <a:pt x="932" y="932"/>
                </a:lnTo>
                <a:cubicBezTo>
                  <a:pt x="900" y="932"/>
                  <a:pt x="875" y="908"/>
                  <a:pt x="875" y="875"/>
                </a:cubicBezTo>
                <a:lnTo>
                  <a:pt x="875" y="815"/>
                </a:lnTo>
                <a:lnTo>
                  <a:pt x="175" y="815"/>
                </a:lnTo>
                <a:lnTo>
                  <a:pt x="175" y="875"/>
                </a:lnTo>
                <a:cubicBezTo>
                  <a:pt x="175" y="908"/>
                  <a:pt x="150" y="932"/>
                  <a:pt x="118" y="932"/>
                </a:cubicBezTo>
                <a:lnTo>
                  <a:pt x="57" y="932"/>
                </a:lnTo>
                <a:cubicBezTo>
                  <a:pt x="25" y="932"/>
                  <a:pt x="0" y="908"/>
                  <a:pt x="0" y="875"/>
                </a:cubicBezTo>
                <a:lnTo>
                  <a:pt x="0" y="407"/>
                </a:lnTo>
                <a:lnTo>
                  <a:pt x="120" y="57"/>
                </a:lnTo>
                <a:cubicBezTo>
                  <a:pt x="131" y="22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2"/>
                  <a:pt x="930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6569" y="4964115"/>
            <a:ext cx="336550" cy="398461"/>
          </a:xfrm>
          <a:custGeom>
            <a:avLst/>
            <a:gdLst>
              <a:gd name="T0" fmla="*/ 818 w 936"/>
              <a:gd name="T1" fmla="*/ 525 h 1109"/>
              <a:gd name="T2" fmla="*/ 818 w 936"/>
              <a:gd name="T3" fmla="*/ 233 h 1109"/>
              <a:gd name="T4" fmla="*/ 118 w 936"/>
              <a:gd name="T5" fmla="*/ 233 h 1109"/>
              <a:gd name="T6" fmla="*/ 118 w 936"/>
              <a:gd name="T7" fmla="*/ 525 h 1109"/>
              <a:gd name="T8" fmla="*/ 818 w 936"/>
              <a:gd name="T9" fmla="*/ 525 h 1109"/>
              <a:gd name="T10" fmla="*/ 730 w 936"/>
              <a:gd name="T11" fmla="*/ 875 h 1109"/>
              <a:gd name="T12" fmla="*/ 818 w 936"/>
              <a:gd name="T13" fmla="*/ 788 h 1109"/>
              <a:gd name="T14" fmla="*/ 730 w 936"/>
              <a:gd name="T15" fmla="*/ 700 h 1109"/>
              <a:gd name="T16" fmla="*/ 643 w 936"/>
              <a:gd name="T17" fmla="*/ 788 h 1109"/>
              <a:gd name="T18" fmla="*/ 730 w 936"/>
              <a:gd name="T19" fmla="*/ 875 h 1109"/>
              <a:gd name="T20" fmla="*/ 205 w 936"/>
              <a:gd name="T21" fmla="*/ 875 h 1109"/>
              <a:gd name="T22" fmla="*/ 293 w 936"/>
              <a:gd name="T23" fmla="*/ 788 h 1109"/>
              <a:gd name="T24" fmla="*/ 205 w 936"/>
              <a:gd name="T25" fmla="*/ 700 h 1109"/>
              <a:gd name="T26" fmla="*/ 118 w 936"/>
              <a:gd name="T27" fmla="*/ 788 h 1109"/>
              <a:gd name="T28" fmla="*/ 205 w 936"/>
              <a:gd name="T29" fmla="*/ 875 h 1109"/>
              <a:gd name="T30" fmla="*/ 0 w 936"/>
              <a:gd name="T31" fmla="*/ 815 h 1109"/>
              <a:gd name="T32" fmla="*/ 0 w 936"/>
              <a:gd name="T33" fmla="*/ 233 h 1109"/>
              <a:gd name="T34" fmla="*/ 468 w 936"/>
              <a:gd name="T35" fmla="*/ 0 h 1109"/>
              <a:gd name="T36" fmla="*/ 935 w 936"/>
              <a:gd name="T37" fmla="*/ 233 h 1109"/>
              <a:gd name="T38" fmla="*/ 935 w 936"/>
              <a:gd name="T39" fmla="*/ 815 h 1109"/>
              <a:gd name="T40" fmla="*/ 875 w 936"/>
              <a:gd name="T41" fmla="*/ 946 h 1109"/>
              <a:gd name="T42" fmla="*/ 875 w 936"/>
              <a:gd name="T43" fmla="*/ 1050 h 1109"/>
              <a:gd name="T44" fmla="*/ 818 w 936"/>
              <a:gd name="T45" fmla="*/ 1108 h 1109"/>
              <a:gd name="T46" fmla="*/ 760 w 936"/>
              <a:gd name="T47" fmla="*/ 1108 h 1109"/>
              <a:gd name="T48" fmla="*/ 700 w 936"/>
              <a:gd name="T49" fmla="*/ 1050 h 1109"/>
              <a:gd name="T50" fmla="*/ 700 w 936"/>
              <a:gd name="T51" fmla="*/ 990 h 1109"/>
              <a:gd name="T52" fmla="*/ 235 w 936"/>
              <a:gd name="T53" fmla="*/ 990 h 1109"/>
              <a:gd name="T54" fmla="*/ 235 w 936"/>
              <a:gd name="T55" fmla="*/ 1050 h 1109"/>
              <a:gd name="T56" fmla="*/ 175 w 936"/>
              <a:gd name="T57" fmla="*/ 1108 h 1109"/>
              <a:gd name="T58" fmla="*/ 118 w 936"/>
              <a:gd name="T59" fmla="*/ 1108 h 1109"/>
              <a:gd name="T60" fmla="*/ 60 w 936"/>
              <a:gd name="T61" fmla="*/ 1050 h 1109"/>
              <a:gd name="T62" fmla="*/ 60 w 936"/>
              <a:gd name="T63" fmla="*/ 946 h 1109"/>
              <a:gd name="T64" fmla="*/ 0 w 936"/>
              <a:gd name="T65" fmla="*/ 815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109">
                <a:moveTo>
                  <a:pt x="818" y="525"/>
                </a:moveTo>
                <a:lnTo>
                  <a:pt x="818" y="233"/>
                </a:lnTo>
                <a:lnTo>
                  <a:pt x="118" y="233"/>
                </a:lnTo>
                <a:lnTo>
                  <a:pt x="118" y="525"/>
                </a:lnTo>
                <a:lnTo>
                  <a:pt x="818" y="525"/>
                </a:lnTo>
                <a:close/>
                <a:moveTo>
                  <a:pt x="730" y="875"/>
                </a:moveTo>
                <a:cubicBezTo>
                  <a:pt x="779" y="875"/>
                  <a:pt x="818" y="837"/>
                  <a:pt x="818" y="788"/>
                </a:cubicBezTo>
                <a:cubicBezTo>
                  <a:pt x="818" y="739"/>
                  <a:pt x="779" y="700"/>
                  <a:pt x="730" y="700"/>
                </a:cubicBezTo>
                <a:cubicBezTo>
                  <a:pt x="681" y="700"/>
                  <a:pt x="643" y="739"/>
                  <a:pt x="643" y="788"/>
                </a:cubicBezTo>
                <a:cubicBezTo>
                  <a:pt x="643" y="837"/>
                  <a:pt x="681" y="875"/>
                  <a:pt x="730" y="875"/>
                </a:cubicBezTo>
                <a:close/>
                <a:moveTo>
                  <a:pt x="205" y="875"/>
                </a:moveTo>
                <a:cubicBezTo>
                  <a:pt x="254" y="875"/>
                  <a:pt x="293" y="837"/>
                  <a:pt x="293" y="788"/>
                </a:cubicBezTo>
                <a:cubicBezTo>
                  <a:pt x="293" y="739"/>
                  <a:pt x="254" y="700"/>
                  <a:pt x="205" y="700"/>
                </a:cubicBezTo>
                <a:cubicBezTo>
                  <a:pt x="156" y="700"/>
                  <a:pt x="118" y="739"/>
                  <a:pt x="118" y="788"/>
                </a:cubicBezTo>
                <a:cubicBezTo>
                  <a:pt x="118" y="837"/>
                  <a:pt x="156" y="875"/>
                  <a:pt x="205" y="875"/>
                </a:cubicBezTo>
                <a:close/>
                <a:moveTo>
                  <a:pt x="0" y="815"/>
                </a:moveTo>
                <a:lnTo>
                  <a:pt x="0" y="233"/>
                </a:lnTo>
                <a:cubicBezTo>
                  <a:pt x="0" y="28"/>
                  <a:pt x="211" y="0"/>
                  <a:pt x="468" y="0"/>
                </a:cubicBezTo>
                <a:cubicBezTo>
                  <a:pt x="725" y="0"/>
                  <a:pt x="935" y="28"/>
                  <a:pt x="935" y="233"/>
                </a:cubicBezTo>
                <a:lnTo>
                  <a:pt x="935" y="815"/>
                </a:lnTo>
                <a:cubicBezTo>
                  <a:pt x="935" y="867"/>
                  <a:pt x="911" y="914"/>
                  <a:pt x="875" y="946"/>
                </a:cubicBezTo>
                <a:lnTo>
                  <a:pt x="875" y="1050"/>
                </a:lnTo>
                <a:cubicBezTo>
                  <a:pt x="875" y="1083"/>
                  <a:pt x="851" y="1108"/>
                  <a:pt x="818" y="1108"/>
                </a:cubicBezTo>
                <a:lnTo>
                  <a:pt x="760" y="1108"/>
                </a:lnTo>
                <a:cubicBezTo>
                  <a:pt x="727" y="1108"/>
                  <a:pt x="700" y="1083"/>
                  <a:pt x="700" y="1050"/>
                </a:cubicBezTo>
                <a:lnTo>
                  <a:pt x="700" y="990"/>
                </a:lnTo>
                <a:lnTo>
                  <a:pt x="235" y="990"/>
                </a:lnTo>
                <a:lnTo>
                  <a:pt x="235" y="1050"/>
                </a:lnTo>
                <a:cubicBezTo>
                  <a:pt x="235" y="1083"/>
                  <a:pt x="208" y="1108"/>
                  <a:pt x="175" y="1108"/>
                </a:cubicBezTo>
                <a:lnTo>
                  <a:pt x="118" y="1108"/>
                </a:lnTo>
                <a:cubicBezTo>
                  <a:pt x="85" y="1108"/>
                  <a:pt x="60" y="1083"/>
                  <a:pt x="60" y="1050"/>
                </a:cubicBezTo>
                <a:lnTo>
                  <a:pt x="60" y="946"/>
                </a:lnTo>
                <a:cubicBezTo>
                  <a:pt x="25" y="914"/>
                  <a:pt x="0" y="867"/>
                  <a:pt x="0" y="8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31621" y="4932363"/>
            <a:ext cx="427037" cy="469900"/>
          </a:xfrm>
          <a:custGeom>
            <a:avLst/>
            <a:gdLst>
              <a:gd name="T0" fmla="*/ 242 w 1186"/>
              <a:gd name="T1" fmla="*/ 293 h 1306"/>
              <a:gd name="T2" fmla="*/ 242 w 1186"/>
              <a:gd name="T3" fmla="*/ 525 h 1306"/>
              <a:gd name="T4" fmla="*/ 592 w 1186"/>
              <a:gd name="T5" fmla="*/ 411 h 1306"/>
              <a:gd name="T6" fmla="*/ 942 w 1186"/>
              <a:gd name="T7" fmla="*/ 525 h 1306"/>
              <a:gd name="T8" fmla="*/ 942 w 1186"/>
              <a:gd name="T9" fmla="*/ 293 h 1306"/>
              <a:gd name="T10" fmla="*/ 242 w 1186"/>
              <a:gd name="T11" fmla="*/ 293 h 1306"/>
              <a:gd name="T12" fmla="*/ 122 w 1186"/>
              <a:gd name="T13" fmla="*/ 1050 h 1306"/>
              <a:gd name="T14" fmla="*/ 13 w 1186"/>
              <a:gd name="T15" fmla="*/ 662 h 1306"/>
              <a:gd name="T16" fmla="*/ 51 w 1186"/>
              <a:gd name="T17" fmla="*/ 588 h 1306"/>
              <a:gd name="T18" fmla="*/ 125 w 1186"/>
              <a:gd name="T19" fmla="*/ 564 h 1306"/>
              <a:gd name="T20" fmla="*/ 125 w 1186"/>
              <a:gd name="T21" fmla="*/ 293 h 1306"/>
              <a:gd name="T22" fmla="*/ 242 w 1186"/>
              <a:gd name="T23" fmla="*/ 175 h 1306"/>
              <a:gd name="T24" fmla="*/ 417 w 1186"/>
              <a:gd name="T25" fmla="*/ 175 h 1306"/>
              <a:gd name="T26" fmla="*/ 417 w 1186"/>
              <a:gd name="T27" fmla="*/ 0 h 1306"/>
              <a:gd name="T28" fmla="*/ 767 w 1186"/>
              <a:gd name="T29" fmla="*/ 0 h 1306"/>
              <a:gd name="T30" fmla="*/ 767 w 1186"/>
              <a:gd name="T31" fmla="*/ 175 h 1306"/>
              <a:gd name="T32" fmla="*/ 942 w 1186"/>
              <a:gd name="T33" fmla="*/ 175 h 1306"/>
              <a:gd name="T34" fmla="*/ 1060 w 1186"/>
              <a:gd name="T35" fmla="*/ 293 h 1306"/>
              <a:gd name="T36" fmla="*/ 1060 w 1186"/>
              <a:gd name="T37" fmla="*/ 564 h 1306"/>
              <a:gd name="T38" fmla="*/ 1134 w 1186"/>
              <a:gd name="T39" fmla="*/ 588 h 1306"/>
              <a:gd name="T40" fmla="*/ 1172 w 1186"/>
              <a:gd name="T41" fmla="*/ 662 h 1306"/>
              <a:gd name="T42" fmla="*/ 1063 w 1186"/>
              <a:gd name="T43" fmla="*/ 1050 h 1306"/>
              <a:gd name="T44" fmla="*/ 1060 w 1186"/>
              <a:gd name="T45" fmla="*/ 1050 h 1306"/>
              <a:gd name="T46" fmla="*/ 825 w 1186"/>
              <a:gd name="T47" fmla="*/ 936 h 1306"/>
              <a:gd name="T48" fmla="*/ 592 w 1186"/>
              <a:gd name="T49" fmla="*/ 1050 h 1306"/>
              <a:gd name="T50" fmla="*/ 360 w 1186"/>
              <a:gd name="T51" fmla="*/ 936 h 1306"/>
              <a:gd name="T52" fmla="*/ 125 w 1186"/>
              <a:gd name="T53" fmla="*/ 1050 h 1306"/>
              <a:gd name="T54" fmla="*/ 122 w 1186"/>
              <a:gd name="T55" fmla="*/ 1050 h 1306"/>
              <a:gd name="T56" fmla="*/ 1060 w 1186"/>
              <a:gd name="T57" fmla="*/ 1168 h 1306"/>
              <a:gd name="T58" fmla="*/ 1175 w 1186"/>
              <a:gd name="T59" fmla="*/ 1168 h 1306"/>
              <a:gd name="T60" fmla="*/ 1175 w 1186"/>
              <a:gd name="T61" fmla="*/ 1285 h 1306"/>
              <a:gd name="T62" fmla="*/ 1060 w 1186"/>
              <a:gd name="T63" fmla="*/ 1285 h 1306"/>
              <a:gd name="T64" fmla="*/ 825 w 1186"/>
              <a:gd name="T65" fmla="*/ 1228 h 1306"/>
              <a:gd name="T66" fmla="*/ 360 w 1186"/>
              <a:gd name="T67" fmla="*/ 1228 h 1306"/>
              <a:gd name="T68" fmla="*/ 125 w 1186"/>
              <a:gd name="T69" fmla="*/ 1285 h 1306"/>
              <a:gd name="T70" fmla="*/ 10 w 1186"/>
              <a:gd name="T71" fmla="*/ 1285 h 1306"/>
              <a:gd name="T72" fmla="*/ 10 w 1186"/>
              <a:gd name="T73" fmla="*/ 1168 h 1306"/>
              <a:gd name="T74" fmla="*/ 125 w 1186"/>
              <a:gd name="T75" fmla="*/ 1168 h 1306"/>
              <a:gd name="T76" fmla="*/ 360 w 1186"/>
              <a:gd name="T77" fmla="*/ 1091 h 1306"/>
              <a:gd name="T78" fmla="*/ 825 w 1186"/>
              <a:gd name="T79" fmla="*/ 1091 h 1306"/>
              <a:gd name="T80" fmla="*/ 1060 w 1186"/>
              <a:gd name="T81" fmla="*/ 1168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6" h="1306">
                <a:moveTo>
                  <a:pt x="242" y="293"/>
                </a:moveTo>
                <a:lnTo>
                  <a:pt x="242" y="525"/>
                </a:lnTo>
                <a:lnTo>
                  <a:pt x="592" y="411"/>
                </a:lnTo>
                <a:lnTo>
                  <a:pt x="942" y="525"/>
                </a:lnTo>
                <a:lnTo>
                  <a:pt x="942" y="293"/>
                </a:lnTo>
                <a:lnTo>
                  <a:pt x="242" y="293"/>
                </a:lnTo>
                <a:close/>
                <a:moveTo>
                  <a:pt x="122" y="1050"/>
                </a:moveTo>
                <a:lnTo>
                  <a:pt x="13" y="662"/>
                </a:lnTo>
                <a:cubicBezTo>
                  <a:pt x="0" y="623"/>
                  <a:pt x="24" y="597"/>
                  <a:pt x="51" y="588"/>
                </a:cubicBezTo>
                <a:lnTo>
                  <a:pt x="125" y="564"/>
                </a:lnTo>
                <a:lnTo>
                  <a:pt x="125" y="293"/>
                </a:lnTo>
                <a:cubicBezTo>
                  <a:pt x="125" y="230"/>
                  <a:pt x="180" y="175"/>
                  <a:pt x="242" y="175"/>
                </a:cubicBezTo>
                <a:lnTo>
                  <a:pt x="417" y="175"/>
                </a:lnTo>
                <a:lnTo>
                  <a:pt x="417" y="0"/>
                </a:lnTo>
                <a:lnTo>
                  <a:pt x="767" y="0"/>
                </a:lnTo>
                <a:lnTo>
                  <a:pt x="767" y="175"/>
                </a:lnTo>
                <a:lnTo>
                  <a:pt x="942" y="175"/>
                </a:lnTo>
                <a:cubicBezTo>
                  <a:pt x="1005" y="175"/>
                  <a:pt x="1060" y="230"/>
                  <a:pt x="1060" y="293"/>
                </a:cubicBezTo>
                <a:lnTo>
                  <a:pt x="1060" y="564"/>
                </a:lnTo>
                <a:lnTo>
                  <a:pt x="1134" y="588"/>
                </a:lnTo>
                <a:cubicBezTo>
                  <a:pt x="1161" y="597"/>
                  <a:pt x="1185" y="623"/>
                  <a:pt x="1172" y="662"/>
                </a:cubicBezTo>
                <a:lnTo>
                  <a:pt x="1063" y="1050"/>
                </a:lnTo>
                <a:lnTo>
                  <a:pt x="1060" y="1050"/>
                </a:lnTo>
                <a:cubicBezTo>
                  <a:pt x="967" y="1050"/>
                  <a:pt x="882" y="1001"/>
                  <a:pt x="825" y="936"/>
                </a:cubicBezTo>
                <a:cubicBezTo>
                  <a:pt x="767" y="1001"/>
                  <a:pt x="685" y="1050"/>
                  <a:pt x="592" y="1050"/>
                </a:cubicBezTo>
                <a:cubicBezTo>
                  <a:pt x="499" y="1050"/>
                  <a:pt x="417" y="1001"/>
                  <a:pt x="360" y="936"/>
                </a:cubicBezTo>
                <a:cubicBezTo>
                  <a:pt x="303" y="1001"/>
                  <a:pt x="218" y="1050"/>
                  <a:pt x="125" y="1050"/>
                </a:cubicBezTo>
                <a:lnTo>
                  <a:pt x="122" y="1050"/>
                </a:lnTo>
                <a:close/>
                <a:moveTo>
                  <a:pt x="1060" y="1168"/>
                </a:moveTo>
                <a:lnTo>
                  <a:pt x="1175" y="1168"/>
                </a:lnTo>
                <a:lnTo>
                  <a:pt x="1175" y="1285"/>
                </a:lnTo>
                <a:lnTo>
                  <a:pt x="1060" y="1285"/>
                </a:lnTo>
                <a:cubicBezTo>
                  <a:pt x="981" y="1285"/>
                  <a:pt x="899" y="1266"/>
                  <a:pt x="825" y="1228"/>
                </a:cubicBezTo>
                <a:cubicBezTo>
                  <a:pt x="677" y="1305"/>
                  <a:pt x="508" y="1305"/>
                  <a:pt x="360" y="1228"/>
                </a:cubicBezTo>
                <a:cubicBezTo>
                  <a:pt x="286" y="1266"/>
                  <a:pt x="204" y="1285"/>
                  <a:pt x="125" y="1285"/>
                </a:cubicBezTo>
                <a:lnTo>
                  <a:pt x="10" y="1285"/>
                </a:lnTo>
                <a:lnTo>
                  <a:pt x="10" y="1168"/>
                </a:lnTo>
                <a:lnTo>
                  <a:pt x="125" y="1168"/>
                </a:lnTo>
                <a:cubicBezTo>
                  <a:pt x="207" y="1168"/>
                  <a:pt x="289" y="1141"/>
                  <a:pt x="360" y="1091"/>
                </a:cubicBezTo>
                <a:cubicBezTo>
                  <a:pt x="502" y="1190"/>
                  <a:pt x="683" y="1190"/>
                  <a:pt x="825" y="1091"/>
                </a:cubicBezTo>
                <a:cubicBezTo>
                  <a:pt x="896" y="1141"/>
                  <a:pt x="978" y="1168"/>
                  <a:pt x="1060" y="11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373021" y="4948239"/>
            <a:ext cx="504825" cy="430213"/>
          </a:xfrm>
          <a:custGeom>
            <a:avLst/>
            <a:gdLst>
              <a:gd name="T0" fmla="*/ 1108 w 1401"/>
              <a:gd name="T1" fmla="*/ 1107 h 1195"/>
              <a:gd name="T2" fmla="*/ 1313 w 1401"/>
              <a:gd name="T3" fmla="*/ 905 h 1195"/>
              <a:gd name="T4" fmla="*/ 1108 w 1401"/>
              <a:gd name="T5" fmla="*/ 700 h 1195"/>
              <a:gd name="T6" fmla="*/ 905 w 1401"/>
              <a:gd name="T7" fmla="*/ 905 h 1195"/>
              <a:gd name="T8" fmla="*/ 1108 w 1401"/>
              <a:gd name="T9" fmla="*/ 1107 h 1195"/>
              <a:gd name="T10" fmla="*/ 1108 w 1401"/>
              <a:gd name="T11" fmla="*/ 612 h 1195"/>
              <a:gd name="T12" fmla="*/ 1400 w 1401"/>
              <a:gd name="T13" fmla="*/ 905 h 1195"/>
              <a:gd name="T14" fmla="*/ 1108 w 1401"/>
              <a:gd name="T15" fmla="*/ 1194 h 1195"/>
              <a:gd name="T16" fmla="*/ 818 w 1401"/>
              <a:gd name="T17" fmla="*/ 905 h 1195"/>
              <a:gd name="T18" fmla="*/ 1108 w 1401"/>
              <a:gd name="T19" fmla="*/ 612 h 1195"/>
              <a:gd name="T20" fmla="*/ 629 w 1401"/>
              <a:gd name="T21" fmla="*/ 525 h 1195"/>
              <a:gd name="T22" fmla="*/ 758 w 1401"/>
              <a:gd name="T23" fmla="*/ 659 h 1195"/>
              <a:gd name="T24" fmla="*/ 758 w 1401"/>
              <a:gd name="T25" fmla="*/ 1019 h 1195"/>
              <a:gd name="T26" fmla="*/ 643 w 1401"/>
              <a:gd name="T27" fmla="*/ 1019 h 1195"/>
              <a:gd name="T28" fmla="*/ 643 w 1401"/>
              <a:gd name="T29" fmla="*/ 730 h 1195"/>
              <a:gd name="T30" fmla="*/ 454 w 1401"/>
              <a:gd name="T31" fmla="*/ 566 h 1195"/>
              <a:gd name="T32" fmla="*/ 421 w 1401"/>
              <a:gd name="T33" fmla="*/ 484 h 1195"/>
              <a:gd name="T34" fmla="*/ 454 w 1401"/>
              <a:gd name="T35" fmla="*/ 402 h 1195"/>
              <a:gd name="T36" fmla="*/ 618 w 1401"/>
              <a:gd name="T37" fmla="*/ 237 h 1195"/>
              <a:gd name="T38" fmla="*/ 700 w 1401"/>
              <a:gd name="T39" fmla="*/ 205 h 1195"/>
              <a:gd name="T40" fmla="*/ 793 w 1401"/>
              <a:gd name="T41" fmla="*/ 237 h 1195"/>
              <a:gd name="T42" fmla="*/ 905 w 1401"/>
              <a:gd name="T43" fmla="*/ 350 h 1195"/>
              <a:gd name="T44" fmla="*/ 1113 w 1401"/>
              <a:gd name="T45" fmla="*/ 437 h 1195"/>
              <a:gd name="T46" fmla="*/ 1113 w 1401"/>
              <a:gd name="T47" fmla="*/ 555 h 1195"/>
              <a:gd name="T48" fmla="*/ 818 w 1401"/>
              <a:gd name="T49" fmla="*/ 432 h 1195"/>
              <a:gd name="T50" fmla="*/ 771 w 1401"/>
              <a:gd name="T51" fmla="*/ 385 h 1195"/>
              <a:gd name="T52" fmla="*/ 629 w 1401"/>
              <a:gd name="T53" fmla="*/ 525 h 1195"/>
              <a:gd name="T54" fmla="*/ 293 w 1401"/>
              <a:gd name="T55" fmla="*/ 1107 h 1195"/>
              <a:gd name="T56" fmla="*/ 495 w 1401"/>
              <a:gd name="T57" fmla="*/ 905 h 1195"/>
              <a:gd name="T58" fmla="*/ 293 w 1401"/>
              <a:gd name="T59" fmla="*/ 700 h 1195"/>
              <a:gd name="T60" fmla="*/ 88 w 1401"/>
              <a:gd name="T61" fmla="*/ 905 h 1195"/>
              <a:gd name="T62" fmla="*/ 293 w 1401"/>
              <a:gd name="T63" fmla="*/ 1107 h 1195"/>
              <a:gd name="T64" fmla="*/ 293 w 1401"/>
              <a:gd name="T65" fmla="*/ 612 h 1195"/>
              <a:gd name="T66" fmla="*/ 583 w 1401"/>
              <a:gd name="T67" fmla="*/ 905 h 1195"/>
              <a:gd name="T68" fmla="*/ 293 w 1401"/>
              <a:gd name="T69" fmla="*/ 1194 h 1195"/>
              <a:gd name="T70" fmla="*/ 0 w 1401"/>
              <a:gd name="T71" fmla="*/ 905 h 1195"/>
              <a:gd name="T72" fmla="*/ 293 w 1401"/>
              <a:gd name="T73" fmla="*/ 612 h 1195"/>
              <a:gd name="T74" fmla="*/ 905 w 1401"/>
              <a:gd name="T75" fmla="*/ 232 h 1195"/>
              <a:gd name="T76" fmla="*/ 788 w 1401"/>
              <a:gd name="T77" fmla="*/ 117 h 1195"/>
              <a:gd name="T78" fmla="*/ 905 w 1401"/>
              <a:gd name="T79" fmla="*/ 0 h 1195"/>
              <a:gd name="T80" fmla="*/ 1020 w 1401"/>
              <a:gd name="T81" fmla="*/ 117 h 1195"/>
              <a:gd name="T82" fmla="*/ 905 w 1401"/>
              <a:gd name="T83" fmla="*/ 232 h 1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1" h="1195">
                <a:moveTo>
                  <a:pt x="1108" y="1107"/>
                </a:moveTo>
                <a:cubicBezTo>
                  <a:pt x="1220" y="1107"/>
                  <a:pt x="1313" y="1018"/>
                  <a:pt x="1313" y="905"/>
                </a:cubicBezTo>
                <a:cubicBezTo>
                  <a:pt x="1313" y="793"/>
                  <a:pt x="1221" y="700"/>
                  <a:pt x="1108" y="700"/>
                </a:cubicBezTo>
                <a:cubicBezTo>
                  <a:pt x="996" y="700"/>
                  <a:pt x="905" y="792"/>
                  <a:pt x="905" y="905"/>
                </a:cubicBezTo>
                <a:cubicBezTo>
                  <a:pt x="905" y="1017"/>
                  <a:pt x="995" y="1107"/>
                  <a:pt x="1108" y="1107"/>
                </a:cubicBezTo>
                <a:close/>
                <a:moveTo>
                  <a:pt x="1108" y="612"/>
                </a:moveTo>
                <a:cubicBezTo>
                  <a:pt x="1272" y="612"/>
                  <a:pt x="1400" y="741"/>
                  <a:pt x="1400" y="905"/>
                </a:cubicBezTo>
                <a:cubicBezTo>
                  <a:pt x="1400" y="1069"/>
                  <a:pt x="1273" y="1194"/>
                  <a:pt x="1108" y="1194"/>
                </a:cubicBezTo>
                <a:cubicBezTo>
                  <a:pt x="944" y="1194"/>
                  <a:pt x="818" y="1069"/>
                  <a:pt x="818" y="905"/>
                </a:cubicBezTo>
                <a:cubicBezTo>
                  <a:pt x="818" y="741"/>
                  <a:pt x="943" y="612"/>
                  <a:pt x="1108" y="612"/>
                </a:cubicBezTo>
                <a:close/>
                <a:moveTo>
                  <a:pt x="629" y="525"/>
                </a:moveTo>
                <a:lnTo>
                  <a:pt x="758" y="659"/>
                </a:lnTo>
                <a:lnTo>
                  <a:pt x="758" y="1019"/>
                </a:lnTo>
                <a:lnTo>
                  <a:pt x="643" y="1019"/>
                </a:lnTo>
                <a:lnTo>
                  <a:pt x="643" y="730"/>
                </a:lnTo>
                <a:lnTo>
                  <a:pt x="454" y="566"/>
                </a:lnTo>
                <a:cubicBezTo>
                  <a:pt x="429" y="549"/>
                  <a:pt x="421" y="519"/>
                  <a:pt x="421" y="484"/>
                </a:cubicBezTo>
                <a:cubicBezTo>
                  <a:pt x="421" y="453"/>
                  <a:pt x="429" y="426"/>
                  <a:pt x="454" y="402"/>
                </a:cubicBezTo>
                <a:lnTo>
                  <a:pt x="618" y="237"/>
                </a:lnTo>
                <a:cubicBezTo>
                  <a:pt x="635" y="213"/>
                  <a:pt x="665" y="205"/>
                  <a:pt x="700" y="205"/>
                </a:cubicBezTo>
                <a:cubicBezTo>
                  <a:pt x="736" y="205"/>
                  <a:pt x="763" y="213"/>
                  <a:pt x="793" y="237"/>
                </a:cubicBezTo>
                <a:lnTo>
                  <a:pt x="905" y="350"/>
                </a:lnTo>
                <a:cubicBezTo>
                  <a:pt x="957" y="402"/>
                  <a:pt x="1026" y="437"/>
                  <a:pt x="1113" y="437"/>
                </a:cubicBezTo>
                <a:lnTo>
                  <a:pt x="1113" y="555"/>
                </a:lnTo>
                <a:cubicBezTo>
                  <a:pt x="990" y="555"/>
                  <a:pt x="894" y="508"/>
                  <a:pt x="818" y="432"/>
                </a:cubicBezTo>
                <a:lnTo>
                  <a:pt x="771" y="385"/>
                </a:lnTo>
                <a:lnTo>
                  <a:pt x="629" y="525"/>
                </a:lnTo>
                <a:close/>
                <a:moveTo>
                  <a:pt x="293" y="1107"/>
                </a:moveTo>
                <a:cubicBezTo>
                  <a:pt x="405" y="1107"/>
                  <a:pt x="495" y="1018"/>
                  <a:pt x="495" y="905"/>
                </a:cubicBezTo>
                <a:cubicBezTo>
                  <a:pt x="495" y="793"/>
                  <a:pt x="405" y="700"/>
                  <a:pt x="293" y="700"/>
                </a:cubicBezTo>
                <a:cubicBezTo>
                  <a:pt x="181" y="700"/>
                  <a:pt x="88" y="792"/>
                  <a:pt x="88" y="905"/>
                </a:cubicBezTo>
                <a:cubicBezTo>
                  <a:pt x="88" y="1017"/>
                  <a:pt x="181" y="1107"/>
                  <a:pt x="293" y="1107"/>
                </a:cubicBezTo>
                <a:close/>
                <a:moveTo>
                  <a:pt x="293" y="612"/>
                </a:moveTo>
                <a:cubicBezTo>
                  <a:pt x="457" y="612"/>
                  <a:pt x="583" y="741"/>
                  <a:pt x="583" y="905"/>
                </a:cubicBezTo>
                <a:cubicBezTo>
                  <a:pt x="583" y="1069"/>
                  <a:pt x="457" y="1194"/>
                  <a:pt x="293" y="1194"/>
                </a:cubicBezTo>
                <a:cubicBezTo>
                  <a:pt x="129" y="1194"/>
                  <a:pt x="0" y="1069"/>
                  <a:pt x="0" y="905"/>
                </a:cubicBezTo>
                <a:cubicBezTo>
                  <a:pt x="0" y="741"/>
                  <a:pt x="129" y="612"/>
                  <a:pt x="293" y="612"/>
                </a:cubicBezTo>
                <a:close/>
                <a:moveTo>
                  <a:pt x="905" y="232"/>
                </a:moveTo>
                <a:cubicBezTo>
                  <a:pt x="842" y="232"/>
                  <a:pt x="788" y="180"/>
                  <a:pt x="788" y="117"/>
                </a:cubicBezTo>
                <a:cubicBezTo>
                  <a:pt x="788" y="54"/>
                  <a:pt x="842" y="0"/>
                  <a:pt x="905" y="0"/>
                </a:cubicBezTo>
                <a:cubicBezTo>
                  <a:pt x="968" y="0"/>
                  <a:pt x="1020" y="54"/>
                  <a:pt x="1020" y="117"/>
                </a:cubicBezTo>
                <a:cubicBezTo>
                  <a:pt x="1020" y="180"/>
                  <a:pt x="968" y="232"/>
                  <a:pt x="905" y="2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6656" y="4932363"/>
            <a:ext cx="336550" cy="463550"/>
          </a:xfrm>
          <a:custGeom>
            <a:avLst/>
            <a:gdLst>
              <a:gd name="T0" fmla="*/ 468 w 936"/>
              <a:gd name="T1" fmla="*/ 0 h 1286"/>
              <a:gd name="T2" fmla="*/ 585 w 936"/>
              <a:gd name="T3" fmla="*/ 118 h 1286"/>
              <a:gd name="T4" fmla="*/ 468 w 936"/>
              <a:gd name="T5" fmla="*/ 236 h 1286"/>
              <a:gd name="T6" fmla="*/ 350 w 936"/>
              <a:gd name="T7" fmla="*/ 118 h 1286"/>
              <a:gd name="T8" fmla="*/ 468 w 936"/>
              <a:gd name="T9" fmla="*/ 0 h 1286"/>
              <a:gd name="T10" fmla="*/ 468 w 936"/>
              <a:gd name="T11" fmla="*/ 350 h 1286"/>
              <a:gd name="T12" fmla="*/ 585 w 936"/>
              <a:gd name="T13" fmla="*/ 468 h 1286"/>
              <a:gd name="T14" fmla="*/ 468 w 936"/>
              <a:gd name="T15" fmla="*/ 586 h 1286"/>
              <a:gd name="T16" fmla="*/ 350 w 936"/>
              <a:gd name="T17" fmla="*/ 468 h 1286"/>
              <a:gd name="T18" fmla="*/ 468 w 936"/>
              <a:gd name="T19" fmla="*/ 350 h 1286"/>
              <a:gd name="T20" fmla="*/ 818 w 936"/>
              <a:gd name="T21" fmla="*/ 350 h 1286"/>
              <a:gd name="T22" fmla="*/ 935 w 936"/>
              <a:gd name="T23" fmla="*/ 468 h 1286"/>
              <a:gd name="T24" fmla="*/ 818 w 936"/>
              <a:gd name="T25" fmla="*/ 586 h 1286"/>
              <a:gd name="T26" fmla="*/ 700 w 936"/>
              <a:gd name="T27" fmla="*/ 468 h 1286"/>
              <a:gd name="T28" fmla="*/ 818 w 936"/>
              <a:gd name="T29" fmla="*/ 350 h 1286"/>
              <a:gd name="T30" fmla="*/ 818 w 936"/>
              <a:gd name="T31" fmla="*/ 700 h 1286"/>
              <a:gd name="T32" fmla="*/ 935 w 936"/>
              <a:gd name="T33" fmla="*/ 818 h 1286"/>
              <a:gd name="T34" fmla="*/ 818 w 936"/>
              <a:gd name="T35" fmla="*/ 936 h 1286"/>
              <a:gd name="T36" fmla="*/ 700 w 936"/>
              <a:gd name="T37" fmla="*/ 818 h 1286"/>
              <a:gd name="T38" fmla="*/ 818 w 936"/>
              <a:gd name="T39" fmla="*/ 700 h 1286"/>
              <a:gd name="T40" fmla="*/ 468 w 936"/>
              <a:gd name="T41" fmla="*/ 700 h 1286"/>
              <a:gd name="T42" fmla="*/ 585 w 936"/>
              <a:gd name="T43" fmla="*/ 818 h 1286"/>
              <a:gd name="T44" fmla="*/ 468 w 936"/>
              <a:gd name="T45" fmla="*/ 936 h 1286"/>
              <a:gd name="T46" fmla="*/ 350 w 936"/>
              <a:gd name="T47" fmla="*/ 818 h 1286"/>
              <a:gd name="T48" fmla="*/ 468 w 936"/>
              <a:gd name="T49" fmla="*/ 700 h 1286"/>
              <a:gd name="T50" fmla="*/ 818 w 936"/>
              <a:gd name="T51" fmla="*/ 236 h 1286"/>
              <a:gd name="T52" fmla="*/ 700 w 936"/>
              <a:gd name="T53" fmla="*/ 118 h 1286"/>
              <a:gd name="T54" fmla="*/ 818 w 936"/>
              <a:gd name="T55" fmla="*/ 0 h 1286"/>
              <a:gd name="T56" fmla="*/ 935 w 936"/>
              <a:gd name="T57" fmla="*/ 118 h 1286"/>
              <a:gd name="T58" fmla="*/ 818 w 936"/>
              <a:gd name="T59" fmla="*/ 236 h 1286"/>
              <a:gd name="T60" fmla="*/ 118 w 936"/>
              <a:gd name="T61" fmla="*/ 700 h 1286"/>
              <a:gd name="T62" fmla="*/ 235 w 936"/>
              <a:gd name="T63" fmla="*/ 818 h 1286"/>
              <a:gd name="T64" fmla="*/ 118 w 936"/>
              <a:gd name="T65" fmla="*/ 936 h 1286"/>
              <a:gd name="T66" fmla="*/ 0 w 936"/>
              <a:gd name="T67" fmla="*/ 818 h 1286"/>
              <a:gd name="T68" fmla="*/ 118 w 936"/>
              <a:gd name="T69" fmla="*/ 700 h 1286"/>
              <a:gd name="T70" fmla="*/ 118 w 936"/>
              <a:gd name="T71" fmla="*/ 350 h 1286"/>
              <a:gd name="T72" fmla="*/ 235 w 936"/>
              <a:gd name="T73" fmla="*/ 468 h 1286"/>
              <a:gd name="T74" fmla="*/ 118 w 936"/>
              <a:gd name="T75" fmla="*/ 586 h 1286"/>
              <a:gd name="T76" fmla="*/ 0 w 936"/>
              <a:gd name="T77" fmla="*/ 468 h 1286"/>
              <a:gd name="T78" fmla="*/ 118 w 936"/>
              <a:gd name="T79" fmla="*/ 350 h 1286"/>
              <a:gd name="T80" fmla="*/ 118 w 936"/>
              <a:gd name="T81" fmla="*/ 0 h 1286"/>
              <a:gd name="T82" fmla="*/ 235 w 936"/>
              <a:gd name="T83" fmla="*/ 118 h 1286"/>
              <a:gd name="T84" fmla="*/ 118 w 936"/>
              <a:gd name="T85" fmla="*/ 236 h 1286"/>
              <a:gd name="T86" fmla="*/ 0 w 936"/>
              <a:gd name="T87" fmla="*/ 118 h 1286"/>
              <a:gd name="T88" fmla="*/ 118 w 936"/>
              <a:gd name="T89" fmla="*/ 0 h 1286"/>
              <a:gd name="T90" fmla="*/ 468 w 936"/>
              <a:gd name="T91" fmla="*/ 1050 h 1286"/>
              <a:gd name="T92" fmla="*/ 585 w 936"/>
              <a:gd name="T93" fmla="*/ 1168 h 1286"/>
              <a:gd name="T94" fmla="*/ 468 w 936"/>
              <a:gd name="T95" fmla="*/ 1285 h 1286"/>
              <a:gd name="T96" fmla="*/ 350 w 936"/>
              <a:gd name="T97" fmla="*/ 1168 h 1286"/>
              <a:gd name="T98" fmla="*/ 468 w 936"/>
              <a:gd name="T99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36" h="1286">
                <a:moveTo>
                  <a:pt x="468" y="0"/>
                </a:moveTo>
                <a:cubicBezTo>
                  <a:pt x="531" y="0"/>
                  <a:pt x="585" y="55"/>
                  <a:pt x="585" y="118"/>
                </a:cubicBezTo>
                <a:cubicBezTo>
                  <a:pt x="585" y="181"/>
                  <a:pt x="531" y="236"/>
                  <a:pt x="468" y="236"/>
                </a:cubicBezTo>
                <a:cubicBezTo>
                  <a:pt x="405" y="236"/>
                  <a:pt x="350" y="181"/>
                  <a:pt x="350" y="118"/>
                </a:cubicBezTo>
                <a:cubicBezTo>
                  <a:pt x="350" y="55"/>
                  <a:pt x="405" y="0"/>
                  <a:pt x="468" y="0"/>
                </a:cubicBezTo>
                <a:close/>
                <a:moveTo>
                  <a:pt x="468" y="350"/>
                </a:moveTo>
                <a:cubicBezTo>
                  <a:pt x="531" y="350"/>
                  <a:pt x="585" y="405"/>
                  <a:pt x="585" y="468"/>
                </a:cubicBezTo>
                <a:cubicBezTo>
                  <a:pt x="585" y="531"/>
                  <a:pt x="531" y="586"/>
                  <a:pt x="468" y="586"/>
                </a:cubicBezTo>
                <a:cubicBezTo>
                  <a:pt x="405" y="586"/>
                  <a:pt x="350" y="531"/>
                  <a:pt x="350" y="468"/>
                </a:cubicBezTo>
                <a:cubicBezTo>
                  <a:pt x="350" y="405"/>
                  <a:pt x="405" y="350"/>
                  <a:pt x="468" y="350"/>
                </a:cubicBezTo>
                <a:close/>
                <a:moveTo>
                  <a:pt x="818" y="350"/>
                </a:moveTo>
                <a:cubicBezTo>
                  <a:pt x="881" y="350"/>
                  <a:pt x="935" y="405"/>
                  <a:pt x="935" y="468"/>
                </a:cubicBezTo>
                <a:cubicBezTo>
                  <a:pt x="935" y="531"/>
                  <a:pt x="881" y="586"/>
                  <a:pt x="818" y="586"/>
                </a:cubicBezTo>
                <a:cubicBezTo>
                  <a:pt x="755" y="586"/>
                  <a:pt x="700" y="531"/>
                  <a:pt x="700" y="468"/>
                </a:cubicBezTo>
                <a:cubicBezTo>
                  <a:pt x="700" y="405"/>
                  <a:pt x="755" y="350"/>
                  <a:pt x="818" y="350"/>
                </a:cubicBezTo>
                <a:close/>
                <a:moveTo>
                  <a:pt x="818" y="700"/>
                </a:moveTo>
                <a:cubicBezTo>
                  <a:pt x="881" y="700"/>
                  <a:pt x="935" y="755"/>
                  <a:pt x="935" y="818"/>
                </a:cubicBezTo>
                <a:cubicBezTo>
                  <a:pt x="935" y="881"/>
                  <a:pt x="881" y="936"/>
                  <a:pt x="818" y="936"/>
                </a:cubicBezTo>
                <a:cubicBezTo>
                  <a:pt x="755" y="936"/>
                  <a:pt x="700" y="881"/>
                  <a:pt x="700" y="818"/>
                </a:cubicBezTo>
                <a:cubicBezTo>
                  <a:pt x="700" y="755"/>
                  <a:pt x="755" y="700"/>
                  <a:pt x="818" y="700"/>
                </a:cubicBezTo>
                <a:close/>
                <a:moveTo>
                  <a:pt x="468" y="700"/>
                </a:moveTo>
                <a:cubicBezTo>
                  <a:pt x="531" y="700"/>
                  <a:pt x="585" y="755"/>
                  <a:pt x="585" y="818"/>
                </a:cubicBezTo>
                <a:cubicBezTo>
                  <a:pt x="585" y="881"/>
                  <a:pt x="531" y="936"/>
                  <a:pt x="468" y="936"/>
                </a:cubicBezTo>
                <a:cubicBezTo>
                  <a:pt x="405" y="936"/>
                  <a:pt x="350" y="881"/>
                  <a:pt x="350" y="818"/>
                </a:cubicBezTo>
                <a:cubicBezTo>
                  <a:pt x="350" y="755"/>
                  <a:pt x="405" y="700"/>
                  <a:pt x="468" y="700"/>
                </a:cubicBezTo>
                <a:close/>
                <a:moveTo>
                  <a:pt x="818" y="236"/>
                </a:moveTo>
                <a:cubicBezTo>
                  <a:pt x="755" y="236"/>
                  <a:pt x="700" y="181"/>
                  <a:pt x="700" y="118"/>
                </a:cubicBezTo>
                <a:cubicBezTo>
                  <a:pt x="700" y="55"/>
                  <a:pt x="755" y="0"/>
                  <a:pt x="818" y="0"/>
                </a:cubicBezTo>
                <a:cubicBezTo>
                  <a:pt x="881" y="0"/>
                  <a:pt x="935" y="55"/>
                  <a:pt x="935" y="118"/>
                </a:cubicBezTo>
                <a:cubicBezTo>
                  <a:pt x="935" y="181"/>
                  <a:pt x="881" y="236"/>
                  <a:pt x="818" y="236"/>
                </a:cubicBezTo>
                <a:close/>
                <a:moveTo>
                  <a:pt x="118" y="700"/>
                </a:moveTo>
                <a:cubicBezTo>
                  <a:pt x="181" y="700"/>
                  <a:pt x="235" y="755"/>
                  <a:pt x="235" y="818"/>
                </a:cubicBezTo>
                <a:cubicBezTo>
                  <a:pt x="235" y="881"/>
                  <a:pt x="181" y="936"/>
                  <a:pt x="118" y="936"/>
                </a:cubicBezTo>
                <a:cubicBezTo>
                  <a:pt x="55" y="936"/>
                  <a:pt x="0" y="881"/>
                  <a:pt x="0" y="818"/>
                </a:cubicBezTo>
                <a:cubicBezTo>
                  <a:pt x="0" y="755"/>
                  <a:pt x="55" y="700"/>
                  <a:pt x="118" y="700"/>
                </a:cubicBezTo>
                <a:close/>
                <a:moveTo>
                  <a:pt x="118" y="350"/>
                </a:moveTo>
                <a:cubicBezTo>
                  <a:pt x="181" y="350"/>
                  <a:pt x="235" y="405"/>
                  <a:pt x="235" y="468"/>
                </a:cubicBezTo>
                <a:cubicBezTo>
                  <a:pt x="235" y="531"/>
                  <a:pt x="181" y="586"/>
                  <a:pt x="118" y="586"/>
                </a:cubicBezTo>
                <a:cubicBezTo>
                  <a:pt x="55" y="586"/>
                  <a:pt x="0" y="531"/>
                  <a:pt x="0" y="468"/>
                </a:cubicBezTo>
                <a:cubicBezTo>
                  <a:pt x="0" y="405"/>
                  <a:pt x="55" y="350"/>
                  <a:pt x="118" y="350"/>
                </a:cubicBezTo>
                <a:close/>
                <a:moveTo>
                  <a:pt x="118" y="0"/>
                </a:moveTo>
                <a:cubicBezTo>
                  <a:pt x="181" y="0"/>
                  <a:pt x="235" y="55"/>
                  <a:pt x="235" y="118"/>
                </a:cubicBezTo>
                <a:cubicBezTo>
                  <a:pt x="235" y="181"/>
                  <a:pt x="181" y="236"/>
                  <a:pt x="118" y="236"/>
                </a:cubicBezTo>
                <a:cubicBezTo>
                  <a:pt x="55" y="236"/>
                  <a:pt x="0" y="181"/>
                  <a:pt x="0" y="118"/>
                </a:cubicBezTo>
                <a:cubicBezTo>
                  <a:pt x="0" y="55"/>
                  <a:pt x="55" y="0"/>
                  <a:pt x="118" y="0"/>
                </a:cubicBezTo>
                <a:close/>
                <a:moveTo>
                  <a:pt x="468" y="1050"/>
                </a:moveTo>
                <a:cubicBezTo>
                  <a:pt x="531" y="1050"/>
                  <a:pt x="585" y="1105"/>
                  <a:pt x="585" y="1168"/>
                </a:cubicBezTo>
                <a:cubicBezTo>
                  <a:pt x="585" y="1231"/>
                  <a:pt x="531" y="1285"/>
                  <a:pt x="468" y="1285"/>
                </a:cubicBezTo>
                <a:cubicBezTo>
                  <a:pt x="405" y="1285"/>
                  <a:pt x="350" y="1231"/>
                  <a:pt x="350" y="1168"/>
                </a:cubicBezTo>
                <a:cubicBezTo>
                  <a:pt x="350" y="1105"/>
                  <a:pt x="405" y="1050"/>
                  <a:pt x="468" y="10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95521" y="4975227"/>
            <a:ext cx="377825" cy="377825"/>
          </a:xfrm>
          <a:custGeom>
            <a:avLst/>
            <a:gdLst>
              <a:gd name="T0" fmla="*/ 992 w 1051"/>
              <a:gd name="T1" fmla="*/ 730 h 1051"/>
              <a:gd name="T2" fmla="*/ 1050 w 1051"/>
              <a:gd name="T3" fmla="*/ 787 h 1051"/>
              <a:gd name="T4" fmla="*/ 1050 w 1051"/>
              <a:gd name="T5" fmla="*/ 992 h 1051"/>
              <a:gd name="T6" fmla="*/ 992 w 1051"/>
              <a:gd name="T7" fmla="*/ 1050 h 1051"/>
              <a:gd name="T8" fmla="*/ 0 w 1051"/>
              <a:gd name="T9" fmla="*/ 57 h 1051"/>
              <a:gd name="T10" fmla="*/ 57 w 1051"/>
              <a:gd name="T11" fmla="*/ 0 h 1051"/>
              <a:gd name="T12" fmla="*/ 262 w 1051"/>
              <a:gd name="T13" fmla="*/ 0 h 1051"/>
              <a:gd name="T14" fmla="*/ 320 w 1051"/>
              <a:gd name="T15" fmla="*/ 57 h 1051"/>
              <a:gd name="T16" fmla="*/ 352 w 1051"/>
              <a:gd name="T17" fmla="*/ 265 h 1051"/>
              <a:gd name="T18" fmla="*/ 339 w 1051"/>
              <a:gd name="T19" fmla="*/ 325 h 1051"/>
              <a:gd name="T20" fmla="*/ 210 w 1051"/>
              <a:gd name="T21" fmla="*/ 454 h 1051"/>
              <a:gd name="T22" fmla="*/ 596 w 1051"/>
              <a:gd name="T23" fmla="*/ 839 h 1051"/>
              <a:gd name="T24" fmla="*/ 724 w 1051"/>
              <a:gd name="T25" fmla="*/ 711 h 1051"/>
              <a:gd name="T26" fmla="*/ 784 w 1051"/>
              <a:gd name="T27" fmla="*/ 697 h 1051"/>
              <a:gd name="T28" fmla="*/ 992 w 1051"/>
              <a:gd name="T29" fmla="*/ 730 h 1051"/>
              <a:gd name="T30" fmla="*/ 992 w 1051"/>
              <a:gd name="T31" fmla="*/ 118 h 1051"/>
              <a:gd name="T32" fmla="*/ 992 w 1051"/>
              <a:gd name="T33" fmla="*/ 57 h 1051"/>
              <a:gd name="T34" fmla="*/ 932 w 1051"/>
              <a:gd name="T35" fmla="*/ 57 h 1051"/>
              <a:gd name="T36" fmla="*/ 932 w 1051"/>
              <a:gd name="T37" fmla="*/ 118 h 1051"/>
              <a:gd name="T38" fmla="*/ 992 w 1051"/>
              <a:gd name="T39" fmla="*/ 118 h 1051"/>
              <a:gd name="T40" fmla="*/ 875 w 1051"/>
              <a:gd name="T41" fmla="*/ 0 h 1051"/>
              <a:gd name="T42" fmla="*/ 1050 w 1051"/>
              <a:gd name="T43" fmla="*/ 0 h 1051"/>
              <a:gd name="T44" fmla="*/ 1050 w 1051"/>
              <a:gd name="T45" fmla="*/ 175 h 1051"/>
              <a:gd name="T46" fmla="*/ 932 w 1051"/>
              <a:gd name="T47" fmla="*/ 175 h 1051"/>
              <a:gd name="T48" fmla="*/ 932 w 1051"/>
              <a:gd name="T49" fmla="*/ 293 h 1051"/>
              <a:gd name="T50" fmla="*/ 875 w 1051"/>
              <a:gd name="T51" fmla="*/ 293 h 1051"/>
              <a:gd name="T52" fmla="*/ 875 w 1051"/>
              <a:gd name="T53" fmla="*/ 0 h 1051"/>
              <a:gd name="T54" fmla="*/ 700 w 1051"/>
              <a:gd name="T55" fmla="*/ 118 h 1051"/>
              <a:gd name="T56" fmla="*/ 700 w 1051"/>
              <a:gd name="T57" fmla="*/ 293 h 1051"/>
              <a:gd name="T58" fmla="*/ 525 w 1051"/>
              <a:gd name="T59" fmla="*/ 293 h 1051"/>
              <a:gd name="T60" fmla="*/ 525 w 1051"/>
              <a:gd name="T61" fmla="*/ 232 h 1051"/>
              <a:gd name="T62" fmla="*/ 642 w 1051"/>
              <a:gd name="T63" fmla="*/ 232 h 1051"/>
              <a:gd name="T64" fmla="*/ 642 w 1051"/>
              <a:gd name="T65" fmla="*/ 175 h 1051"/>
              <a:gd name="T66" fmla="*/ 525 w 1051"/>
              <a:gd name="T67" fmla="*/ 175 h 1051"/>
              <a:gd name="T68" fmla="*/ 525 w 1051"/>
              <a:gd name="T69" fmla="*/ 0 h 1051"/>
              <a:gd name="T70" fmla="*/ 700 w 1051"/>
              <a:gd name="T71" fmla="*/ 0 h 1051"/>
              <a:gd name="T72" fmla="*/ 700 w 1051"/>
              <a:gd name="T73" fmla="*/ 57 h 1051"/>
              <a:gd name="T74" fmla="*/ 582 w 1051"/>
              <a:gd name="T75" fmla="*/ 57 h 1051"/>
              <a:gd name="T76" fmla="*/ 582 w 1051"/>
              <a:gd name="T77" fmla="*/ 118 h 1051"/>
              <a:gd name="T78" fmla="*/ 700 w 1051"/>
              <a:gd name="T79" fmla="*/ 118 h 1051"/>
              <a:gd name="T80" fmla="*/ 817 w 1051"/>
              <a:gd name="T81" fmla="*/ 0 h 1051"/>
              <a:gd name="T82" fmla="*/ 817 w 1051"/>
              <a:gd name="T83" fmla="*/ 293 h 1051"/>
              <a:gd name="T84" fmla="*/ 757 w 1051"/>
              <a:gd name="T85" fmla="*/ 293 h 1051"/>
              <a:gd name="T86" fmla="*/ 757 w 1051"/>
              <a:gd name="T87" fmla="*/ 0 h 1051"/>
              <a:gd name="T88" fmla="*/ 817 w 1051"/>
              <a:gd name="T8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1" h="1051"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5" y="1050"/>
                  <a:pt x="0" y="604"/>
                  <a:pt x="0" y="57"/>
                </a:cubicBezTo>
                <a:cubicBezTo>
                  <a:pt x="0" y="25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20" y="25"/>
                  <a:pt x="320" y="57"/>
                </a:cubicBezTo>
                <a:cubicBezTo>
                  <a:pt x="320" y="131"/>
                  <a:pt x="330" y="200"/>
                  <a:pt x="352" y="265"/>
                </a:cubicBezTo>
                <a:cubicBezTo>
                  <a:pt x="358" y="284"/>
                  <a:pt x="355" y="309"/>
                  <a:pt x="339" y="325"/>
                </a:cubicBezTo>
                <a:lnTo>
                  <a:pt x="210" y="454"/>
                </a:lnTo>
                <a:cubicBezTo>
                  <a:pt x="295" y="621"/>
                  <a:pt x="432" y="755"/>
                  <a:pt x="596" y="839"/>
                </a:cubicBezTo>
                <a:lnTo>
                  <a:pt x="724" y="711"/>
                </a:lnTo>
                <a:cubicBezTo>
                  <a:pt x="741" y="695"/>
                  <a:pt x="765" y="692"/>
                  <a:pt x="784" y="697"/>
                </a:cubicBezTo>
                <a:cubicBezTo>
                  <a:pt x="850" y="719"/>
                  <a:pt x="918" y="730"/>
                  <a:pt x="992" y="730"/>
                </a:cubicBezTo>
                <a:close/>
                <a:moveTo>
                  <a:pt x="992" y="118"/>
                </a:moveTo>
                <a:lnTo>
                  <a:pt x="992" y="57"/>
                </a:lnTo>
                <a:lnTo>
                  <a:pt x="932" y="57"/>
                </a:lnTo>
                <a:lnTo>
                  <a:pt x="932" y="118"/>
                </a:lnTo>
                <a:lnTo>
                  <a:pt x="992" y="118"/>
                </a:lnTo>
                <a:close/>
                <a:moveTo>
                  <a:pt x="875" y="0"/>
                </a:moveTo>
                <a:lnTo>
                  <a:pt x="1050" y="0"/>
                </a:lnTo>
                <a:lnTo>
                  <a:pt x="1050" y="175"/>
                </a:lnTo>
                <a:lnTo>
                  <a:pt x="932" y="175"/>
                </a:lnTo>
                <a:lnTo>
                  <a:pt x="932" y="293"/>
                </a:lnTo>
                <a:lnTo>
                  <a:pt x="875" y="293"/>
                </a:lnTo>
                <a:lnTo>
                  <a:pt x="875" y="0"/>
                </a:lnTo>
                <a:close/>
                <a:moveTo>
                  <a:pt x="700" y="118"/>
                </a:moveTo>
                <a:lnTo>
                  <a:pt x="700" y="293"/>
                </a:lnTo>
                <a:lnTo>
                  <a:pt x="525" y="293"/>
                </a:lnTo>
                <a:lnTo>
                  <a:pt x="525" y="232"/>
                </a:lnTo>
                <a:lnTo>
                  <a:pt x="642" y="232"/>
                </a:lnTo>
                <a:lnTo>
                  <a:pt x="642" y="175"/>
                </a:lnTo>
                <a:lnTo>
                  <a:pt x="525" y="175"/>
                </a:lnTo>
                <a:lnTo>
                  <a:pt x="525" y="0"/>
                </a:lnTo>
                <a:lnTo>
                  <a:pt x="700" y="0"/>
                </a:lnTo>
                <a:lnTo>
                  <a:pt x="700" y="57"/>
                </a:lnTo>
                <a:lnTo>
                  <a:pt x="582" y="57"/>
                </a:lnTo>
                <a:lnTo>
                  <a:pt x="582" y="118"/>
                </a:lnTo>
                <a:lnTo>
                  <a:pt x="700" y="118"/>
                </a:lnTo>
                <a:close/>
                <a:moveTo>
                  <a:pt x="817" y="0"/>
                </a:moveTo>
                <a:lnTo>
                  <a:pt x="817" y="293"/>
                </a:lnTo>
                <a:lnTo>
                  <a:pt x="757" y="293"/>
                </a:lnTo>
                <a:lnTo>
                  <a:pt x="757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3744" y="4995863"/>
            <a:ext cx="463550" cy="336550"/>
          </a:xfrm>
          <a:custGeom>
            <a:avLst/>
            <a:gdLst>
              <a:gd name="T0" fmla="*/ 1167 w 1286"/>
              <a:gd name="T1" fmla="*/ 818 h 936"/>
              <a:gd name="T2" fmla="*/ 1167 w 1286"/>
              <a:gd name="T3" fmla="*/ 350 h 936"/>
              <a:gd name="T4" fmla="*/ 935 w 1286"/>
              <a:gd name="T5" fmla="*/ 350 h 936"/>
              <a:gd name="T6" fmla="*/ 935 w 1286"/>
              <a:gd name="T7" fmla="*/ 818 h 936"/>
              <a:gd name="T8" fmla="*/ 1167 w 1286"/>
              <a:gd name="T9" fmla="*/ 818 h 936"/>
              <a:gd name="T10" fmla="*/ 1225 w 1286"/>
              <a:gd name="T11" fmla="*/ 236 h 936"/>
              <a:gd name="T12" fmla="*/ 1285 w 1286"/>
              <a:gd name="T13" fmla="*/ 293 h 936"/>
              <a:gd name="T14" fmla="*/ 1285 w 1286"/>
              <a:gd name="T15" fmla="*/ 875 h 936"/>
              <a:gd name="T16" fmla="*/ 1225 w 1286"/>
              <a:gd name="T17" fmla="*/ 935 h 936"/>
              <a:gd name="T18" fmla="*/ 875 w 1286"/>
              <a:gd name="T19" fmla="*/ 935 h 936"/>
              <a:gd name="T20" fmla="*/ 817 w 1286"/>
              <a:gd name="T21" fmla="*/ 875 h 936"/>
              <a:gd name="T22" fmla="*/ 817 w 1286"/>
              <a:gd name="T23" fmla="*/ 293 h 936"/>
              <a:gd name="T24" fmla="*/ 875 w 1286"/>
              <a:gd name="T25" fmla="*/ 236 h 936"/>
              <a:gd name="T26" fmla="*/ 1225 w 1286"/>
              <a:gd name="T27" fmla="*/ 236 h 936"/>
              <a:gd name="T28" fmla="*/ 585 w 1286"/>
              <a:gd name="T29" fmla="*/ 788 h 936"/>
              <a:gd name="T30" fmla="*/ 672 w 1286"/>
              <a:gd name="T31" fmla="*/ 700 h 936"/>
              <a:gd name="T32" fmla="*/ 585 w 1286"/>
              <a:gd name="T33" fmla="*/ 613 h 936"/>
              <a:gd name="T34" fmla="*/ 497 w 1286"/>
              <a:gd name="T35" fmla="*/ 700 h 936"/>
              <a:gd name="T36" fmla="*/ 585 w 1286"/>
              <a:gd name="T37" fmla="*/ 788 h 936"/>
              <a:gd name="T38" fmla="*/ 700 w 1286"/>
              <a:gd name="T39" fmla="*/ 468 h 936"/>
              <a:gd name="T40" fmla="*/ 700 w 1286"/>
              <a:gd name="T41" fmla="*/ 572 h 936"/>
              <a:gd name="T42" fmla="*/ 760 w 1286"/>
              <a:gd name="T43" fmla="*/ 700 h 936"/>
              <a:gd name="T44" fmla="*/ 700 w 1286"/>
              <a:gd name="T45" fmla="*/ 832 h 936"/>
              <a:gd name="T46" fmla="*/ 700 w 1286"/>
              <a:gd name="T47" fmla="*/ 935 h 936"/>
              <a:gd name="T48" fmla="*/ 467 w 1286"/>
              <a:gd name="T49" fmla="*/ 935 h 936"/>
              <a:gd name="T50" fmla="*/ 467 w 1286"/>
              <a:gd name="T51" fmla="*/ 832 h 936"/>
              <a:gd name="T52" fmla="*/ 410 w 1286"/>
              <a:gd name="T53" fmla="*/ 700 h 936"/>
              <a:gd name="T54" fmla="*/ 467 w 1286"/>
              <a:gd name="T55" fmla="*/ 572 h 936"/>
              <a:gd name="T56" fmla="*/ 467 w 1286"/>
              <a:gd name="T57" fmla="*/ 468 h 936"/>
              <a:gd name="T58" fmla="*/ 700 w 1286"/>
              <a:gd name="T59" fmla="*/ 468 h 936"/>
              <a:gd name="T60" fmla="*/ 117 w 1286"/>
              <a:gd name="T61" fmla="*/ 118 h 936"/>
              <a:gd name="T62" fmla="*/ 117 w 1286"/>
              <a:gd name="T63" fmla="*/ 818 h 936"/>
              <a:gd name="T64" fmla="*/ 350 w 1286"/>
              <a:gd name="T65" fmla="*/ 818 h 936"/>
              <a:gd name="T66" fmla="*/ 350 w 1286"/>
              <a:gd name="T67" fmla="*/ 935 h 936"/>
              <a:gd name="T68" fmla="*/ 117 w 1286"/>
              <a:gd name="T69" fmla="*/ 935 h 936"/>
              <a:gd name="T70" fmla="*/ 0 w 1286"/>
              <a:gd name="T71" fmla="*/ 818 h 936"/>
              <a:gd name="T72" fmla="*/ 0 w 1286"/>
              <a:gd name="T73" fmla="*/ 118 h 936"/>
              <a:gd name="T74" fmla="*/ 117 w 1286"/>
              <a:gd name="T75" fmla="*/ 0 h 936"/>
              <a:gd name="T76" fmla="*/ 1167 w 1286"/>
              <a:gd name="T77" fmla="*/ 0 h 936"/>
              <a:gd name="T78" fmla="*/ 1167 w 1286"/>
              <a:gd name="T79" fmla="*/ 118 h 936"/>
              <a:gd name="T80" fmla="*/ 117 w 1286"/>
              <a:gd name="T81" fmla="*/ 1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936">
                <a:moveTo>
                  <a:pt x="1167" y="818"/>
                </a:moveTo>
                <a:lnTo>
                  <a:pt x="1167" y="350"/>
                </a:lnTo>
                <a:lnTo>
                  <a:pt x="935" y="350"/>
                </a:lnTo>
                <a:lnTo>
                  <a:pt x="935" y="818"/>
                </a:lnTo>
                <a:lnTo>
                  <a:pt x="1167" y="818"/>
                </a:lnTo>
                <a:close/>
                <a:moveTo>
                  <a:pt x="1225" y="236"/>
                </a:moveTo>
                <a:cubicBezTo>
                  <a:pt x="1255" y="236"/>
                  <a:pt x="1285" y="263"/>
                  <a:pt x="1285" y="293"/>
                </a:cubicBezTo>
                <a:lnTo>
                  <a:pt x="1285" y="875"/>
                </a:lnTo>
                <a:cubicBezTo>
                  <a:pt x="1285" y="905"/>
                  <a:pt x="1255" y="935"/>
                  <a:pt x="1225" y="935"/>
                </a:cubicBezTo>
                <a:lnTo>
                  <a:pt x="875" y="935"/>
                </a:lnTo>
                <a:cubicBezTo>
                  <a:pt x="845" y="935"/>
                  <a:pt x="817" y="905"/>
                  <a:pt x="817" y="875"/>
                </a:cubicBezTo>
                <a:lnTo>
                  <a:pt x="817" y="293"/>
                </a:lnTo>
                <a:cubicBezTo>
                  <a:pt x="817" y="263"/>
                  <a:pt x="845" y="236"/>
                  <a:pt x="875" y="236"/>
                </a:cubicBezTo>
                <a:lnTo>
                  <a:pt x="1225" y="236"/>
                </a:lnTo>
                <a:close/>
                <a:moveTo>
                  <a:pt x="585" y="788"/>
                </a:moveTo>
                <a:cubicBezTo>
                  <a:pt x="634" y="788"/>
                  <a:pt x="672" y="750"/>
                  <a:pt x="672" y="700"/>
                </a:cubicBezTo>
                <a:cubicBezTo>
                  <a:pt x="672" y="651"/>
                  <a:pt x="634" y="613"/>
                  <a:pt x="585" y="613"/>
                </a:cubicBezTo>
                <a:cubicBezTo>
                  <a:pt x="536" y="613"/>
                  <a:pt x="497" y="651"/>
                  <a:pt x="497" y="700"/>
                </a:cubicBezTo>
                <a:cubicBezTo>
                  <a:pt x="497" y="750"/>
                  <a:pt x="536" y="788"/>
                  <a:pt x="585" y="788"/>
                </a:cubicBezTo>
                <a:close/>
                <a:moveTo>
                  <a:pt x="700" y="468"/>
                </a:moveTo>
                <a:lnTo>
                  <a:pt x="700" y="572"/>
                </a:lnTo>
                <a:cubicBezTo>
                  <a:pt x="735" y="605"/>
                  <a:pt x="760" y="648"/>
                  <a:pt x="760" y="700"/>
                </a:cubicBezTo>
                <a:cubicBezTo>
                  <a:pt x="760" y="752"/>
                  <a:pt x="735" y="799"/>
                  <a:pt x="700" y="832"/>
                </a:cubicBezTo>
                <a:lnTo>
                  <a:pt x="700" y="935"/>
                </a:lnTo>
                <a:lnTo>
                  <a:pt x="467" y="935"/>
                </a:lnTo>
                <a:lnTo>
                  <a:pt x="467" y="832"/>
                </a:lnTo>
                <a:cubicBezTo>
                  <a:pt x="432" y="799"/>
                  <a:pt x="410" y="752"/>
                  <a:pt x="410" y="700"/>
                </a:cubicBezTo>
                <a:cubicBezTo>
                  <a:pt x="410" y="648"/>
                  <a:pt x="432" y="605"/>
                  <a:pt x="467" y="572"/>
                </a:cubicBezTo>
                <a:lnTo>
                  <a:pt x="467" y="468"/>
                </a:lnTo>
                <a:lnTo>
                  <a:pt x="700" y="468"/>
                </a:lnTo>
                <a:close/>
                <a:moveTo>
                  <a:pt x="117" y="118"/>
                </a:moveTo>
                <a:lnTo>
                  <a:pt x="117" y="818"/>
                </a:lnTo>
                <a:lnTo>
                  <a:pt x="350" y="818"/>
                </a:lnTo>
                <a:lnTo>
                  <a:pt x="350" y="935"/>
                </a:lnTo>
                <a:lnTo>
                  <a:pt x="117" y="935"/>
                </a:lnTo>
                <a:cubicBezTo>
                  <a:pt x="54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lnTo>
                  <a:pt x="1167" y="118"/>
                </a:lnTo>
                <a:lnTo>
                  <a:pt x="117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108" y="4975227"/>
            <a:ext cx="377825" cy="377825"/>
          </a:xfrm>
          <a:custGeom>
            <a:avLst/>
            <a:gdLst>
              <a:gd name="T0" fmla="*/ 818 w 1051"/>
              <a:gd name="T1" fmla="*/ 757 h 1051"/>
              <a:gd name="T2" fmla="*/ 1050 w 1051"/>
              <a:gd name="T3" fmla="*/ 757 h 1051"/>
              <a:gd name="T4" fmla="*/ 1050 w 1051"/>
              <a:gd name="T5" fmla="*/ 1050 h 1051"/>
              <a:gd name="T6" fmla="*/ 757 w 1051"/>
              <a:gd name="T7" fmla="*/ 1050 h 1051"/>
              <a:gd name="T8" fmla="*/ 757 w 1051"/>
              <a:gd name="T9" fmla="*/ 872 h 1051"/>
              <a:gd name="T10" fmla="*/ 525 w 1051"/>
              <a:gd name="T11" fmla="*/ 626 h 1051"/>
              <a:gd name="T12" fmla="*/ 293 w 1051"/>
              <a:gd name="T13" fmla="*/ 872 h 1051"/>
              <a:gd name="T14" fmla="*/ 293 w 1051"/>
              <a:gd name="T15" fmla="*/ 1050 h 1051"/>
              <a:gd name="T16" fmla="*/ 0 w 1051"/>
              <a:gd name="T17" fmla="*/ 1050 h 1051"/>
              <a:gd name="T18" fmla="*/ 0 w 1051"/>
              <a:gd name="T19" fmla="*/ 757 h 1051"/>
              <a:gd name="T20" fmla="*/ 232 w 1051"/>
              <a:gd name="T21" fmla="*/ 757 h 1051"/>
              <a:gd name="T22" fmla="*/ 468 w 1051"/>
              <a:gd name="T23" fmla="*/ 525 h 1051"/>
              <a:gd name="T24" fmla="*/ 468 w 1051"/>
              <a:gd name="T25" fmla="*/ 339 h 1051"/>
              <a:gd name="T26" fmla="*/ 350 w 1051"/>
              <a:gd name="T27" fmla="*/ 175 h 1051"/>
              <a:gd name="T28" fmla="*/ 525 w 1051"/>
              <a:gd name="T29" fmla="*/ 0 h 1051"/>
              <a:gd name="T30" fmla="*/ 700 w 1051"/>
              <a:gd name="T31" fmla="*/ 175 h 1051"/>
              <a:gd name="T32" fmla="*/ 582 w 1051"/>
              <a:gd name="T33" fmla="*/ 339 h 1051"/>
              <a:gd name="T34" fmla="*/ 582 w 1051"/>
              <a:gd name="T35" fmla="*/ 525 h 1051"/>
              <a:gd name="T36" fmla="*/ 818 w 1051"/>
              <a:gd name="T3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818" y="757"/>
                </a:moveTo>
                <a:lnTo>
                  <a:pt x="1050" y="757"/>
                </a:lnTo>
                <a:lnTo>
                  <a:pt x="1050" y="1050"/>
                </a:lnTo>
                <a:lnTo>
                  <a:pt x="757" y="1050"/>
                </a:lnTo>
                <a:lnTo>
                  <a:pt x="757" y="872"/>
                </a:lnTo>
                <a:lnTo>
                  <a:pt x="525" y="626"/>
                </a:lnTo>
                <a:lnTo>
                  <a:pt x="293" y="872"/>
                </a:lnTo>
                <a:lnTo>
                  <a:pt x="293" y="1050"/>
                </a:lnTo>
                <a:lnTo>
                  <a:pt x="0" y="1050"/>
                </a:lnTo>
                <a:lnTo>
                  <a:pt x="0" y="757"/>
                </a:lnTo>
                <a:lnTo>
                  <a:pt x="232" y="757"/>
                </a:lnTo>
                <a:lnTo>
                  <a:pt x="468" y="525"/>
                </a:lnTo>
                <a:lnTo>
                  <a:pt x="468" y="339"/>
                </a:lnTo>
                <a:cubicBezTo>
                  <a:pt x="399" y="314"/>
                  <a:pt x="350" y="252"/>
                  <a:pt x="350" y="175"/>
                </a:cubicBezTo>
                <a:cubicBezTo>
                  <a:pt x="350" y="79"/>
                  <a:pt x="429" y="0"/>
                  <a:pt x="525" y="0"/>
                </a:cubicBezTo>
                <a:cubicBezTo>
                  <a:pt x="621" y="0"/>
                  <a:pt x="700" y="79"/>
                  <a:pt x="700" y="175"/>
                </a:cubicBezTo>
                <a:cubicBezTo>
                  <a:pt x="700" y="252"/>
                  <a:pt x="651" y="314"/>
                  <a:pt x="582" y="339"/>
                </a:cubicBezTo>
                <a:lnTo>
                  <a:pt x="582" y="525"/>
                </a:lnTo>
                <a:lnTo>
                  <a:pt x="818" y="75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4896" y="5810251"/>
            <a:ext cx="338137" cy="450850"/>
          </a:xfrm>
          <a:custGeom>
            <a:avLst/>
            <a:gdLst>
              <a:gd name="T0" fmla="*/ 407 w 939"/>
              <a:gd name="T1" fmla="*/ 1042 h 1254"/>
              <a:gd name="T2" fmla="*/ 0 w 939"/>
              <a:gd name="T3" fmla="*/ 963 h 1254"/>
              <a:gd name="T4" fmla="*/ 22 w 939"/>
              <a:gd name="T5" fmla="*/ 845 h 1254"/>
              <a:gd name="T6" fmla="*/ 309 w 939"/>
              <a:gd name="T7" fmla="*/ 903 h 1254"/>
              <a:gd name="T8" fmla="*/ 402 w 939"/>
              <a:gd name="T9" fmla="*/ 430 h 1254"/>
              <a:gd name="T10" fmla="*/ 295 w 939"/>
              <a:gd name="T11" fmla="*/ 471 h 1254"/>
              <a:gd name="T12" fmla="*/ 295 w 939"/>
              <a:gd name="T13" fmla="*/ 670 h 1254"/>
              <a:gd name="T14" fmla="*/ 180 w 939"/>
              <a:gd name="T15" fmla="*/ 670 h 1254"/>
              <a:gd name="T16" fmla="*/ 180 w 939"/>
              <a:gd name="T17" fmla="*/ 397 h 1254"/>
              <a:gd name="T18" fmla="*/ 484 w 939"/>
              <a:gd name="T19" fmla="*/ 268 h 1254"/>
              <a:gd name="T20" fmla="*/ 530 w 939"/>
              <a:gd name="T21" fmla="*/ 263 h 1254"/>
              <a:gd name="T22" fmla="*/ 629 w 939"/>
              <a:gd name="T23" fmla="*/ 320 h 1254"/>
              <a:gd name="T24" fmla="*/ 686 w 939"/>
              <a:gd name="T25" fmla="*/ 413 h 1254"/>
              <a:gd name="T26" fmla="*/ 938 w 939"/>
              <a:gd name="T27" fmla="*/ 553 h 1254"/>
              <a:gd name="T28" fmla="*/ 938 w 939"/>
              <a:gd name="T29" fmla="*/ 670 h 1254"/>
              <a:gd name="T30" fmla="*/ 618 w 939"/>
              <a:gd name="T31" fmla="*/ 525 h 1254"/>
              <a:gd name="T32" fmla="*/ 582 w 939"/>
              <a:gd name="T33" fmla="*/ 700 h 1254"/>
              <a:gd name="T34" fmla="*/ 705 w 939"/>
              <a:gd name="T35" fmla="*/ 815 h 1254"/>
              <a:gd name="T36" fmla="*/ 705 w 939"/>
              <a:gd name="T37" fmla="*/ 1253 h 1254"/>
              <a:gd name="T38" fmla="*/ 588 w 939"/>
              <a:gd name="T39" fmla="*/ 1253 h 1254"/>
              <a:gd name="T40" fmla="*/ 588 w 939"/>
              <a:gd name="T41" fmla="*/ 903 h 1254"/>
              <a:gd name="T42" fmla="*/ 465 w 939"/>
              <a:gd name="T43" fmla="*/ 788 h 1254"/>
              <a:gd name="T44" fmla="*/ 407 w 939"/>
              <a:gd name="T45" fmla="*/ 1042 h 1254"/>
              <a:gd name="T46" fmla="*/ 618 w 939"/>
              <a:gd name="T47" fmla="*/ 233 h 1254"/>
              <a:gd name="T48" fmla="*/ 500 w 939"/>
              <a:gd name="T49" fmla="*/ 115 h 1254"/>
              <a:gd name="T50" fmla="*/ 618 w 939"/>
              <a:gd name="T51" fmla="*/ 0 h 1254"/>
              <a:gd name="T52" fmla="*/ 733 w 939"/>
              <a:gd name="T53" fmla="*/ 115 h 1254"/>
              <a:gd name="T54" fmla="*/ 618 w 939"/>
              <a:gd name="T55" fmla="*/ 233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9" h="1254">
                <a:moveTo>
                  <a:pt x="407" y="1042"/>
                </a:moveTo>
                <a:lnTo>
                  <a:pt x="0" y="963"/>
                </a:lnTo>
                <a:lnTo>
                  <a:pt x="22" y="845"/>
                </a:lnTo>
                <a:lnTo>
                  <a:pt x="309" y="903"/>
                </a:lnTo>
                <a:lnTo>
                  <a:pt x="402" y="430"/>
                </a:lnTo>
                <a:lnTo>
                  <a:pt x="295" y="471"/>
                </a:lnTo>
                <a:lnTo>
                  <a:pt x="295" y="670"/>
                </a:lnTo>
                <a:lnTo>
                  <a:pt x="180" y="670"/>
                </a:lnTo>
                <a:lnTo>
                  <a:pt x="180" y="397"/>
                </a:lnTo>
                <a:lnTo>
                  <a:pt x="484" y="268"/>
                </a:lnTo>
                <a:cubicBezTo>
                  <a:pt x="500" y="268"/>
                  <a:pt x="514" y="263"/>
                  <a:pt x="530" y="263"/>
                </a:cubicBezTo>
                <a:cubicBezTo>
                  <a:pt x="571" y="263"/>
                  <a:pt x="604" y="285"/>
                  <a:pt x="629" y="320"/>
                </a:cubicBezTo>
                <a:lnTo>
                  <a:pt x="686" y="413"/>
                </a:lnTo>
                <a:cubicBezTo>
                  <a:pt x="733" y="495"/>
                  <a:pt x="826" y="553"/>
                  <a:pt x="938" y="553"/>
                </a:cubicBezTo>
                <a:lnTo>
                  <a:pt x="938" y="670"/>
                </a:lnTo>
                <a:cubicBezTo>
                  <a:pt x="809" y="670"/>
                  <a:pt x="695" y="613"/>
                  <a:pt x="618" y="525"/>
                </a:cubicBezTo>
                <a:lnTo>
                  <a:pt x="582" y="700"/>
                </a:lnTo>
                <a:lnTo>
                  <a:pt x="705" y="815"/>
                </a:lnTo>
                <a:lnTo>
                  <a:pt x="705" y="1253"/>
                </a:lnTo>
                <a:lnTo>
                  <a:pt x="588" y="1253"/>
                </a:lnTo>
                <a:lnTo>
                  <a:pt x="588" y="903"/>
                </a:lnTo>
                <a:lnTo>
                  <a:pt x="465" y="788"/>
                </a:lnTo>
                <a:lnTo>
                  <a:pt x="407" y="1042"/>
                </a:lnTo>
                <a:close/>
                <a:moveTo>
                  <a:pt x="618" y="233"/>
                </a:moveTo>
                <a:cubicBezTo>
                  <a:pt x="555" y="233"/>
                  <a:pt x="500" y="178"/>
                  <a:pt x="500" y="115"/>
                </a:cubicBezTo>
                <a:cubicBezTo>
                  <a:pt x="500" y="52"/>
                  <a:pt x="555" y="0"/>
                  <a:pt x="618" y="0"/>
                </a:cubicBezTo>
                <a:cubicBezTo>
                  <a:pt x="681" y="0"/>
                  <a:pt x="733" y="52"/>
                  <a:pt x="733" y="115"/>
                </a:cubicBezTo>
                <a:cubicBezTo>
                  <a:pt x="733" y="178"/>
                  <a:pt x="681" y="233"/>
                  <a:pt x="618" y="2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96294" y="5846764"/>
            <a:ext cx="419100" cy="377825"/>
          </a:xfrm>
          <a:custGeom>
            <a:avLst/>
            <a:gdLst>
              <a:gd name="T0" fmla="*/ 933 w 1166"/>
              <a:gd name="T1" fmla="*/ 817 h 1050"/>
              <a:gd name="T2" fmla="*/ 815 w 1166"/>
              <a:gd name="T3" fmla="*/ 699 h 1050"/>
              <a:gd name="T4" fmla="*/ 933 w 1166"/>
              <a:gd name="T5" fmla="*/ 467 h 1050"/>
              <a:gd name="T6" fmla="*/ 815 w 1166"/>
              <a:gd name="T7" fmla="*/ 582 h 1050"/>
              <a:gd name="T8" fmla="*/ 933 w 1166"/>
              <a:gd name="T9" fmla="*/ 467 h 1050"/>
              <a:gd name="T10" fmla="*/ 583 w 1166"/>
              <a:gd name="T11" fmla="*/ 350 h 1050"/>
              <a:gd name="T12" fmla="*/ 700 w 1166"/>
              <a:gd name="T13" fmla="*/ 467 h 1050"/>
              <a:gd name="T14" fmla="*/ 583 w 1166"/>
              <a:gd name="T15" fmla="*/ 582 h 1050"/>
              <a:gd name="T16" fmla="*/ 700 w 1166"/>
              <a:gd name="T17" fmla="*/ 699 h 1050"/>
              <a:gd name="T18" fmla="*/ 583 w 1166"/>
              <a:gd name="T19" fmla="*/ 817 h 1050"/>
              <a:gd name="T20" fmla="*/ 1050 w 1166"/>
              <a:gd name="T21" fmla="*/ 932 h 1050"/>
              <a:gd name="T22" fmla="*/ 465 w 1166"/>
              <a:gd name="T23" fmla="*/ 232 h 1050"/>
              <a:gd name="T24" fmla="*/ 350 w 1166"/>
              <a:gd name="T25" fmla="*/ 117 h 1050"/>
              <a:gd name="T26" fmla="*/ 465 w 1166"/>
              <a:gd name="T27" fmla="*/ 232 h 1050"/>
              <a:gd name="T28" fmla="*/ 465 w 1166"/>
              <a:gd name="T29" fmla="*/ 350 h 1050"/>
              <a:gd name="T30" fmla="*/ 350 w 1166"/>
              <a:gd name="T31" fmla="*/ 467 h 1050"/>
              <a:gd name="T32" fmla="*/ 465 w 1166"/>
              <a:gd name="T33" fmla="*/ 699 h 1050"/>
              <a:gd name="T34" fmla="*/ 350 w 1166"/>
              <a:gd name="T35" fmla="*/ 582 h 1050"/>
              <a:gd name="T36" fmla="*/ 465 w 1166"/>
              <a:gd name="T37" fmla="*/ 699 h 1050"/>
              <a:gd name="T38" fmla="*/ 465 w 1166"/>
              <a:gd name="T39" fmla="*/ 817 h 1050"/>
              <a:gd name="T40" fmla="*/ 350 w 1166"/>
              <a:gd name="T41" fmla="*/ 932 h 1050"/>
              <a:gd name="T42" fmla="*/ 233 w 1166"/>
              <a:gd name="T43" fmla="*/ 232 h 1050"/>
              <a:gd name="T44" fmla="*/ 115 w 1166"/>
              <a:gd name="T45" fmla="*/ 117 h 1050"/>
              <a:gd name="T46" fmla="*/ 233 w 1166"/>
              <a:gd name="T47" fmla="*/ 232 h 1050"/>
              <a:gd name="T48" fmla="*/ 233 w 1166"/>
              <a:gd name="T49" fmla="*/ 350 h 1050"/>
              <a:gd name="T50" fmla="*/ 115 w 1166"/>
              <a:gd name="T51" fmla="*/ 467 h 1050"/>
              <a:gd name="T52" fmla="*/ 233 w 1166"/>
              <a:gd name="T53" fmla="*/ 699 h 1050"/>
              <a:gd name="T54" fmla="*/ 115 w 1166"/>
              <a:gd name="T55" fmla="*/ 582 h 1050"/>
              <a:gd name="T56" fmla="*/ 233 w 1166"/>
              <a:gd name="T57" fmla="*/ 699 h 1050"/>
              <a:gd name="T58" fmla="*/ 233 w 1166"/>
              <a:gd name="T59" fmla="*/ 817 h 1050"/>
              <a:gd name="T60" fmla="*/ 115 w 1166"/>
              <a:gd name="T61" fmla="*/ 932 h 1050"/>
              <a:gd name="T62" fmla="*/ 1165 w 1166"/>
              <a:gd name="T63" fmla="*/ 232 h 1050"/>
              <a:gd name="T64" fmla="*/ 0 w 1166"/>
              <a:gd name="T65" fmla="*/ 1049 h 1050"/>
              <a:gd name="T66" fmla="*/ 583 w 1166"/>
              <a:gd name="T67" fmla="*/ 0 h 1050"/>
              <a:gd name="T68" fmla="*/ 1165 w 1166"/>
              <a:gd name="T69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933" y="699"/>
                </a:moveTo>
                <a:lnTo>
                  <a:pt x="933" y="817"/>
                </a:lnTo>
                <a:lnTo>
                  <a:pt x="815" y="817"/>
                </a:lnTo>
                <a:lnTo>
                  <a:pt x="815" y="699"/>
                </a:lnTo>
                <a:lnTo>
                  <a:pt x="933" y="699"/>
                </a:lnTo>
                <a:close/>
                <a:moveTo>
                  <a:pt x="933" y="467"/>
                </a:moveTo>
                <a:lnTo>
                  <a:pt x="933" y="582"/>
                </a:lnTo>
                <a:lnTo>
                  <a:pt x="815" y="582"/>
                </a:lnTo>
                <a:lnTo>
                  <a:pt x="815" y="467"/>
                </a:lnTo>
                <a:lnTo>
                  <a:pt x="933" y="467"/>
                </a:lnTo>
                <a:close/>
                <a:moveTo>
                  <a:pt x="1050" y="350"/>
                </a:moveTo>
                <a:lnTo>
                  <a:pt x="583" y="350"/>
                </a:lnTo>
                <a:lnTo>
                  <a:pt x="583" y="467"/>
                </a:lnTo>
                <a:lnTo>
                  <a:pt x="700" y="467"/>
                </a:lnTo>
                <a:lnTo>
                  <a:pt x="700" y="582"/>
                </a:lnTo>
                <a:lnTo>
                  <a:pt x="583" y="582"/>
                </a:lnTo>
                <a:lnTo>
                  <a:pt x="583" y="699"/>
                </a:lnTo>
                <a:lnTo>
                  <a:pt x="700" y="699"/>
                </a:lnTo>
                <a:lnTo>
                  <a:pt x="700" y="817"/>
                </a:lnTo>
                <a:lnTo>
                  <a:pt x="583" y="817"/>
                </a:lnTo>
                <a:lnTo>
                  <a:pt x="583" y="932"/>
                </a:lnTo>
                <a:lnTo>
                  <a:pt x="1050" y="932"/>
                </a:lnTo>
                <a:lnTo>
                  <a:pt x="1050" y="350"/>
                </a:lnTo>
                <a:close/>
                <a:moveTo>
                  <a:pt x="465" y="232"/>
                </a:moveTo>
                <a:lnTo>
                  <a:pt x="465" y="117"/>
                </a:lnTo>
                <a:lnTo>
                  <a:pt x="350" y="117"/>
                </a:lnTo>
                <a:lnTo>
                  <a:pt x="350" y="232"/>
                </a:lnTo>
                <a:lnTo>
                  <a:pt x="465" y="232"/>
                </a:lnTo>
                <a:close/>
                <a:moveTo>
                  <a:pt x="465" y="467"/>
                </a:moveTo>
                <a:lnTo>
                  <a:pt x="465" y="350"/>
                </a:lnTo>
                <a:lnTo>
                  <a:pt x="350" y="350"/>
                </a:lnTo>
                <a:lnTo>
                  <a:pt x="350" y="467"/>
                </a:lnTo>
                <a:lnTo>
                  <a:pt x="465" y="467"/>
                </a:lnTo>
                <a:close/>
                <a:moveTo>
                  <a:pt x="465" y="699"/>
                </a:moveTo>
                <a:lnTo>
                  <a:pt x="465" y="582"/>
                </a:lnTo>
                <a:lnTo>
                  <a:pt x="350" y="582"/>
                </a:lnTo>
                <a:lnTo>
                  <a:pt x="350" y="699"/>
                </a:lnTo>
                <a:lnTo>
                  <a:pt x="465" y="699"/>
                </a:lnTo>
                <a:close/>
                <a:moveTo>
                  <a:pt x="465" y="932"/>
                </a:moveTo>
                <a:lnTo>
                  <a:pt x="465" y="817"/>
                </a:lnTo>
                <a:lnTo>
                  <a:pt x="350" y="817"/>
                </a:lnTo>
                <a:lnTo>
                  <a:pt x="350" y="932"/>
                </a:lnTo>
                <a:lnTo>
                  <a:pt x="465" y="932"/>
                </a:lnTo>
                <a:close/>
                <a:moveTo>
                  <a:pt x="233" y="232"/>
                </a:moveTo>
                <a:lnTo>
                  <a:pt x="233" y="117"/>
                </a:lnTo>
                <a:lnTo>
                  <a:pt x="115" y="117"/>
                </a:lnTo>
                <a:lnTo>
                  <a:pt x="115" y="232"/>
                </a:lnTo>
                <a:lnTo>
                  <a:pt x="233" y="232"/>
                </a:lnTo>
                <a:close/>
                <a:moveTo>
                  <a:pt x="233" y="467"/>
                </a:moveTo>
                <a:lnTo>
                  <a:pt x="233" y="350"/>
                </a:lnTo>
                <a:lnTo>
                  <a:pt x="115" y="350"/>
                </a:lnTo>
                <a:lnTo>
                  <a:pt x="115" y="467"/>
                </a:lnTo>
                <a:lnTo>
                  <a:pt x="233" y="467"/>
                </a:lnTo>
                <a:close/>
                <a:moveTo>
                  <a:pt x="233" y="699"/>
                </a:moveTo>
                <a:lnTo>
                  <a:pt x="233" y="582"/>
                </a:lnTo>
                <a:lnTo>
                  <a:pt x="115" y="582"/>
                </a:lnTo>
                <a:lnTo>
                  <a:pt x="115" y="699"/>
                </a:lnTo>
                <a:lnTo>
                  <a:pt x="233" y="699"/>
                </a:lnTo>
                <a:close/>
                <a:moveTo>
                  <a:pt x="233" y="932"/>
                </a:moveTo>
                <a:lnTo>
                  <a:pt x="233" y="817"/>
                </a:lnTo>
                <a:lnTo>
                  <a:pt x="115" y="817"/>
                </a:lnTo>
                <a:lnTo>
                  <a:pt x="115" y="932"/>
                </a:lnTo>
                <a:lnTo>
                  <a:pt x="233" y="932"/>
                </a:lnTo>
                <a:close/>
                <a:moveTo>
                  <a:pt x="1165" y="232"/>
                </a:moveTo>
                <a:lnTo>
                  <a:pt x="1165" y="1049"/>
                </a:lnTo>
                <a:lnTo>
                  <a:pt x="0" y="1049"/>
                </a:lnTo>
                <a:lnTo>
                  <a:pt x="0" y="0"/>
                </a:lnTo>
                <a:lnTo>
                  <a:pt x="583" y="0"/>
                </a:lnTo>
                <a:lnTo>
                  <a:pt x="583" y="232"/>
                </a:lnTo>
                <a:lnTo>
                  <a:pt x="1165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108" y="5803902"/>
            <a:ext cx="252413" cy="377825"/>
          </a:xfrm>
          <a:custGeom>
            <a:avLst/>
            <a:gdLst>
              <a:gd name="T0" fmla="*/ 582 w 701"/>
              <a:gd name="T1" fmla="*/ 817 h 1051"/>
              <a:gd name="T2" fmla="*/ 582 w 701"/>
              <a:gd name="T3" fmla="*/ 235 h 1051"/>
              <a:gd name="T4" fmla="*/ 117 w 701"/>
              <a:gd name="T5" fmla="*/ 235 h 1051"/>
              <a:gd name="T6" fmla="*/ 117 w 701"/>
              <a:gd name="T7" fmla="*/ 817 h 1051"/>
              <a:gd name="T8" fmla="*/ 582 w 701"/>
              <a:gd name="T9" fmla="*/ 817 h 1051"/>
              <a:gd name="T10" fmla="*/ 582 w 701"/>
              <a:gd name="T11" fmla="*/ 3 h 1051"/>
              <a:gd name="T12" fmla="*/ 700 w 701"/>
              <a:gd name="T13" fmla="*/ 118 h 1051"/>
              <a:gd name="T14" fmla="*/ 700 w 701"/>
              <a:gd name="T15" fmla="*/ 935 h 1051"/>
              <a:gd name="T16" fmla="*/ 582 w 701"/>
              <a:gd name="T17" fmla="*/ 1050 h 1051"/>
              <a:gd name="T18" fmla="*/ 117 w 701"/>
              <a:gd name="T19" fmla="*/ 1050 h 1051"/>
              <a:gd name="T20" fmla="*/ 0 w 701"/>
              <a:gd name="T21" fmla="*/ 935 h 1051"/>
              <a:gd name="T22" fmla="*/ 0 w 701"/>
              <a:gd name="T23" fmla="*/ 118 h 1051"/>
              <a:gd name="T24" fmla="*/ 117 w 701"/>
              <a:gd name="T25" fmla="*/ 0 h 1051"/>
              <a:gd name="T26" fmla="*/ 582 w 701"/>
              <a:gd name="T27" fmla="*/ 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01" h="1051">
                <a:moveTo>
                  <a:pt x="582" y="817"/>
                </a:moveTo>
                <a:lnTo>
                  <a:pt x="582" y="235"/>
                </a:lnTo>
                <a:lnTo>
                  <a:pt x="117" y="235"/>
                </a:lnTo>
                <a:lnTo>
                  <a:pt x="117" y="817"/>
                </a:lnTo>
                <a:lnTo>
                  <a:pt x="582" y="817"/>
                </a:lnTo>
                <a:close/>
                <a:moveTo>
                  <a:pt x="582" y="3"/>
                </a:moveTo>
                <a:cubicBezTo>
                  <a:pt x="645" y="3"/>
                  <a:pt x="700" y="55"/>
                  <a:pt x="700" y="118"/>
                </a:cubicBezTo>
                <a:lnTo>
                  <a:pt x="700" y="935"/>
                </a:lnTo>
                <a:cubicBezTo>
                  <a:pt x="700" y="998"/>
                  <a:pt x="645" y="1050"/>
                  <a:pt x="582" y="1050"/>
                </a:cubicBezTo>
                <a:lnTo>
                  <a:pt x="117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582" y="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50533" y="5815014"/>
            <a:ext cx="441325" cy="441325"/>
          </a:xfrm>
          <a:custGeom>
            <a:avLst/>
            <a:gdLst>
              <a:gd name="T0" fmla="*/ 350 w 1226"/>
              <a:gd name="T1" fmla="*/ 640 h 1226"/>
              <a:gd name="T2" fmla="*/ 553 w 1226"/>
              <a:gd name="T3" fmla="*/ 640 h 1226"/>
              <a:gd name="T4" fmla="*/ 435 w 1226"/>
              <a:gd name="T5" fmla="*/ 525 h 1226"/>
              <a:gd name="T6" fmla="*/ 350 w 1226"/>
              <a:gd name="T7" fmla="*/ 525 h 1226"/>
              <a:gd name="T8" fmla="*/ 350 w 1226"/>
              <a:gd name="T9" fmla="*/ 640 h 1226"/>
              <a:gd name="T10" fmla="*/ 74 w 1226"/>
              <a:gd name="T11" fmla="*/ 14 h 1226"/>
              <a:gd name="T12" fmla="*/ 1212 w 1226"/>
              <a:gd name="T13" fmla="*/ 1151 h 1226"/>
              <a:gd name="T14" fmla="*/ 1135 w 1226"/>
              <a:gd name="T15" fmla="*/ 1225 h 1226"/>
              <a:gd name="T16" fmla="*/ 974 w 1226"/>
              <a:gd name="T17" fmla="*/ 1061 h 1226"/>
              <a:gd name="T18" fmla="*/ 643 w 1226"/>
              <a:gd name="T19" fmla="*/ 1165 h 1226"/>
              <a:gd name="T20" fmla="*/ 60 w 1226"/>
              <a:gd name="T21" fmla="*/ 582 h 1226"/>
              <a:gd name="T22" fmla="*/ 164 w 1226"/>
              <a:gd name="T23" fmla="*/ 252 h 1226"/>
              <a:gd name="T24" fmla="*/ 0 w 1226"/>
              <a:gd name="T25" fmla="*/ 90 h 1226"/>
              <a:gd name="T26" fmla="*/ 74 w 1226"/>
              <a:gd name="T27" fmla="*/ 14 h 1226"/>
              <a:gd name="T28" fmla="*/ 935 w 1226"/>
              <a:gd name="T29" fmla="*/ 525 h 1226"/>
              <a:gd name="T30" fmla="*/ 733 w 1226"/>
              <a:gd name="T31" fmla="*/ 525 h 1226"/>
              <a:gd name="T32" fmla="*/ 312 w 1226"/>
              <a:gd name="T33" fmla="*/ 104 h 1226"/>
              <a:gd name="T34" fmla="*/ 643 w 1226"/>
              <a:gd name="T35" fmla="*/ 0 h 1226"/>
              <a:gd name="T36" fmla="*/ 1225 w 1226"/>
              <a:gd name="T37" fmla="*/ 582 h 1226"/>
              <a:gd name="T38" fmla="*/ 1121 w 1226"/>
              <a:gd name="T39" fmla="*/ 913 h 1226"/>
              <a:gd name="T40" fmla="*/ 851 w 1226"/>
              <a:gd name="T41" fmla="*/ 640 h 1226"/>
              <a:gd name="T42" fmla="*/ 935 w 1226"/>
              <a:gd name="T43" fmla="*/ 640 h 1226"/>
              <a:gd name="T44" fmla="*/ 935 w 1226"/>
              <a:gd name="T45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26" h="1226">
                <a:moveTo>
                  <a:pt x="350" y="640"/>
                </a:moveTo>
                <a:lnTo>
                  <a:pt x="553" y="640"/>
                </a:lnTo>
                <a:lnTo>
                  <a:pt x="435" y="525"/>
                </a:lnTo>
                <a:lnTo>
                  <a:pt x="350" y="525"/>
                </a:lnTo>
                <a:lnTo>
                  <a:pt x="350" y="640"/>
                </a:lnTo>
                <a:close/>
                <a:moveTo>
                  <a:pt x="74" y="14"/>
                </a:moveTo>
                <a:lnTo>
                  <a:pt x="1212" y="1151"/>
                </a:lnTo>
                <a:lnTo>
                  <a:pt x="1135" y="1225"/>
                </a:lnTo>
                <a:lnTo>
                  <a:pt x="974" y="1061"/>
                </a:lnTo>
                <a:cubicBezTo>
                  <a:pt x="881" y="1126"/>
                  <a:pt x="766" y="1165"/>
                  <a:pt x="643" y="1165"/>
                </a:cubicBezTo>
                <a:cubicBezTo>
                  <a:pt x="320" y="1165"/>
                  <a:pt x="60" y="905"/>
                  <a:pt x="60" y="582"/>
                </a:cubicBezTo>
                <a:cubicBezTo>
                  <a:pt x="60" y="459"/>
                  <a:pt x="99" y="345"/>
                  <a:pt x="164" y="252"/>
                </a:cubicBezTo>
                <a:lnTo>
                  <a:pt x="0" y="90"/>
                </a:lnTo>
                <a:lnTo>
                  <a:pt x="74" y="14"/>
                </a:lnTo>
                <a:close/>
                <a:moveTo>
                  <a:pt x="935" y="525"/>
                </a:moveTo>
                <a:lnTo>
                  <a:pt x="733" y="525"/>
                </a:lnTo>
                <a:lnTo>
                  <a:pt x="312" y="104"/>
                </a:lnTo>
                <a:cubicBezTo>
                  <a:pt x="405" y="38"/>
                  <a:pt x="520" y="0"/>
                  <a:pt x="643" y="0"/>
                </a:cubicBezTo>
                <a:cubicBezTo>
                  <a:pt x="965" y="0"/>
                  <a:pt x="1225" y="260"/>
                  <a:pt x="1225" y="582"/>
                </a:cubicBezTo>
                <a:cubicBezTo>
                  <a:pt x="1225" y="705"/>
                  <a:pt x="1187" y="820"/>
                  <a:pt x="1121" y="913"/>
                </a:cubicBezTo>
                <a:lnTo>
                  <a:pt x="851" y="640"/>
                </a:lnTo>
                <a:lnTo>
                  <a:pt x="935" y="640"/>
                </a:lnTo>
                <a:lnTo>
                  <a:pt x="935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44319" y="5826125"/>
            <a:ext cx="419100" cy="419100"/>
          </a:xfrm>
          <a:custGeom>
            <a:avLst/>
            <a:gdLst>
              <a:gd name="T0" fmla="*/ 583 w 1166"/>
              <a:gd name="T1" fmla="*/ 1050 h 1166"/>
              <a:gd name="T2" fmla="*/ 1050 w 1166"/>
              <a:gd name="T3" fmla="*/ 582 h 1166"/>
              <a:gd name="T4" fmla="*/ 949 w 1166"/>
              <a:gd name="T5" fmla="*/ 295 h 1166"/>
              <a:gd name="T6" fmla="*/ 296 w 1166"/>
              <a:gd name="T7" fmla="*/ 949 h 1166"/>
              <a:gd name="T8" fmla="*/ 583 w 1166"/>
              <a:gd name="T9" fmla="*/ 1050 h 1166"/>
              <a:gd name="T10" fmla="*/ 115 w 1166"/>
              <a:gd name="T11" fmla="*/ 582 h 1166"/>
              <a:gd name="T12" fmla="*/ 216 w 1166"/>
              <a:gd name="T13" fmla="*/ 870 h 1166"/>
              <a:gd name="T14" fmla="*/ 870 w 1166"/>
              <a:gd name="T15" fmla="*/ 216 h 1166"/>
              <a:gd name="T16" fmla="*/ 583 w 1166"/>
              <a:gd name="T17" fmla="*/ 115 h 1166"/>
              <a:gd name="T18" fmla="*/ 115 w 1166"/>
              <a:gd name="T19" fmla="*/ 582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479"/>
                  <a:pt x="1012" y="377"/>
                  <a:pt x="949" y="295"/>
                </a:cubicBezTo>
                <a:lnTo>
                  <a:pt x="296" y="949"/>
                </a:lnTo>
                <a:cubicBezTo>
                  <a:pt x="378" y="1012"/>
                  <a:pt x="479" y="1050"/>
                  <a:pt x="583" y="1050"/>
                </a:cubicBezTo>
                <a:close/>
                <a:moveTo>
                  <a:pt x="115" y="582"/>
                </a:moveTo>
                <a:cubicBezTo>
                  <a:pt x="115" y="686"/>
                  <a:pt x="153" y="788"/>
                  <a:pt x="216" y="870"/>
                </a:cubicBezTo>
                <a:lnTo>
                  <a:pt x="870" y="216"/>
                </a:lnTo>
                <a:cubicBezTo>
                  <a:pt x="788" y="153"/>
                  <a:pt x="687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lose/>
                <a:moveTo>
                  <a:pt x="583" y="0"/>
                </a:moveTo>
                <a:cubicBezTo>
                  <a:pt x="903" y="0"/>
                  <a:pt x="1165" y="263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3"/>
                  <a:pt x="263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7633" y="5846764"/>
            <a:ext cx="377825" cy="377825"/>
          </a:xfrm>
          <a:custGeom>
            <a:avLst/>
            <a:gdLst>
              <a:gd name="T0" fmla="*/ 232 w 1051"/>
              <a:gd name="T1" fmla="*/ 350 h 1050"/>
              <a:gd name="T2" fmla="*/ 350 w 1051"/>
              <a:gd name="T3" fmla="*/ 232 h 1050"/>
              <a:gd name="T4" fmla="*/ 232 w 1051"/>
              <a:gd name="T5" fmla="*/ 117 h 1050"/>
              <a:gd name="T6" fmla="*/ 117 w 1051"/>
              <a:gd name="T7" fmla="*/ 232 h 1050"/>
              <a:gd name="T8" fmla="*/ 232 w 1051"/>
              <a:gd name="T9" fmla="*/ 350 h 1050"/>
              <a:gd name="T10" fmla="*/ 992 w 1051"/>
              <a:gd name="T11" fmla="*/ 0 h 1050"/>
              <a:gd name="T12" fmla="*/ 1050 w 1051"/>
              <a:gd name="T13" fmla="*/ 57 h 1050"/>
              <a:gd name="T14" fmla="*/ 1050 w 1051"/>
              <a:gd name="T15" fmla="*/ 407 h 1050"/>
              <a:gd name="T16" fmla="*/ 992 w 1051"/>
              <a:gd name="T17" fmla="*/ 467 h 1050"/>
              <a:gd name="T18" fmla="*/ 57 w 1051"/>
              <a:gd name="T19" fmla="*/ 467 h 1050"/>
              <a:gd name="T20" fmla="*/ 0 w 1051"/>
              <a:gd name="T21" fmla="*/ 407 h 1050"/>
              <a:gd name="T22" fmla="*/ 0 w 1051"/>
              <a:gd name="T23" fmla="*/ 57 h 1050"/>
              <a:gd name="T24" fmla="*/ 57 w 1051"/>
              <a:gd name="T25" fmla="*/ 0 h 1050"/>
              <a:gd name="T26" fmla="*/ 992 w 1051"/>
              <a:gd name="T27" fmla="*/ 0 h 1050"/>
              <a:gd name="T28" fmla="*/ 232 w 1051"/>
              <a:gd name="T29" fmla="*/ 932 h 1050"/>
              <a:gd name="T30" fmla="*/ 350 w 1051"/>
              <a:gd name="T31" fmla="*/ 817 h 1050"/>
              <a:gd name="T32" fmla="*/ 232 w 1051"/>
              <a:gd name="T33" fmla="*/ 699 h 1050"/>
              <a:gd name="T34" fmla="*/ 117 w 1051"/>
              <a:gd name="T35" fmla="*/ 817 h 1050"/>
              <a:gd name="T36" fmla="*/ 232 w 1051"/>
              <a:gd name="T37" fmla="*/ 932 h 1050"/>
              <a:gd name="T38" fmla="*/ 992 w 1051"/>
              <a:gd name="T39" fmla="*/ 582 h 1050"/>
              <a:gd name="T40" fmla="*/ 1050 w 1051"/>
              <a:gd name="T41" fmla="*/ 642 h 1050"/>
              <a:gd name="T42" fmla="*/ 1050 w 1051"/>
              <a:gd name="T43" fmla="*/ 992 h 1050"/>
              <a:gd name="T44" fmla="*/ 992 w 1051"/>
              <a:gd name="T45" fmla="*/ 1049 h 1050"/>
              <a:gd name="T46" fmla="*/ 57 w 1051"/>
              <a:gd name="T47" fmla="*/ 1049 h 1050"/>
              <a:gd name="T48" fmla="*/ 0 w 1051"/>
              <a:gd name="T49" fmla="*/ 992 h 1050"/>
              <a:gd name="T50" fmla="*/ 0 w 1051"/>
              <a:gd name="T51" fmla="*/ 642 h 1050"/>
              <a:gd name="T52" fmla="*/ 57 w 1051"/>
              <a:gd name="T53" fmla="*/ 582 h 1050"/>
              <a:gd name="T54" fmla="*/ 992 w 1051"/>
              <a:gd name="T5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0">
                <a:moveTo>
                  <a:pt x="232" y="350"/>
                </a:moveTo>
                <a:cubicBezTo>
                  <a:pt x="295" y="350"/>
                  <a:pt x="350" y="295"/>
                  <a:pt x="350" y="232"/>
                </a:cubicBezTo>
                <a:cubicBezTo>
                  <a:pt x="350" y="169"/>
                  <a:pt x="295" y="117"/>
                  <a:pt x="232" y="117"/>
                </a:cubicBezTo>
                <a:cubicBezTo>
                  <a:pt x="169" y="117"/>
                  <a:pt x="117" y="169"/>
                  <a:pt x="117" y="232"/>
                </a:cubicBezTo>
                <a:cubicBezTo>
                  <a:pt x="117" y="295"/>
                  <a:pt x="169" y="350"/>
                  <a:pt x="232" y="350"/>
                </a:cubicBezTo>
                <a:close/>
                <a:moveTo>
                  <a:pt x="992" y="0"/>
                </a:moveTo>
                <a:cubicBezTo>
                  <a:pt x="1025" y="0"/>
                  <a:pt x="1050" y="24"/>
                  <a:pt x="1050" y="57"/>
                </a:cubicBezTo>
                <a:lnTo>
                  <a:pt x="1050" y="407"/>
                </a:lnTo>
                <a:cubicBezTo>
                  <a:pt x="1050" y="440"/>
                  <a:pt x="1025" y="467"/>
                  <a:pt x="992" y="467"/>
                </a:cubicBezTo>
                <a:lnTo>
                  <a:pt x="57" y="467"/>
                </a:lnTo>
                <a:cubicBezTo>
                  <a:pt x="24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4" y="0"/>
                  <a:pt x="57" y="0"/>
                </a:cubicBezTo>
                <a:lnTo>
                  <a:pt x="992" y="0"/>
                </a:lnTo>
                <a:close/>
                <a:moveTo>
                  <a:pt x="232" y="932"/>
                </a:moveTo>
                <a:cubicBezTo>
                  <a:pt x="295" y="932"/>
                  <a:pt x="350" y="880"/>
                  <a:pt x="350" y="817"/>
                </a:cubicBezTo>
                <a:cubicBezTo>
                  <a:pt x="350" y="754"/>
                  <a:pt x="295" y="699"/>
                  <a:pt x="232" y="699"/>
                </a:cubicBezTo>
                <a:cubicBezTo>
                  <a:pt x="169" y="699"/>
                  <a:pt x="117" y="754"/>
                  <a:pt x="117" y="817"/>
                </a:cubicBezTo>
                <a:cubicBezTo>
                  <a:pt x="117" y="880"/>
                  <a:pt x="169" y="932"/>
                  <a:pt x="232" y="932"/>
                </a:cubicBezTo>
                <a:close/>
                <a:moveTo>
                  <a:pt x="992" y="582"/>
                </a:moveTo>
                <a:cubicBezTo>
                  <a:pt x="1025" y="582"/>
                  <a:pt x="1050" y="609"/>
                  <a:pt x="1050" y="642"/>
                </a:cubicBez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57" y="1049"/>
                </a:lnTo>
                <a:cubicBezTo>
                  <a:pt x="24" y="1049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4" y="582"/>
                  <a:pt x="57" y="582"/>
                </a:cubicBezTo>
                <a:lnTo>
                  <a:pt x="992" y="5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8081" y="5867400"/>
            <a:ext cx="419100" cy="336550"/>
          </a:xfrm>
          <a:custGeom>
            <a:avLst/>
            <a:gdLst>
              <a:gd name="T0" fmla="*/ 465 w 1166"/>
              <a:gd name="T1" fmla="*/ 585 h 936"/>
              <a:gd name="T2" fmla="*/ 583 w 1166"/>
              <a:gd name="T3" fmla="*/ 467 h 936"/>
              <a:gd name="T4" fmla="*/ 465 w 1166"/>
              <a:gd name="T5" fmla="*/ 350 h 936"/>
              <a:gd name="T6" fmla="*/ 350 w 1166"/>
              <a:gd name="T7" fmla="*/ 467 h 936"/>
              <a:gd name="T8" fmla="*/ 465 w 1166"/>
              <a:gd name="T9" fmla="*/ 585 h 936"/>
              <a:gd name="T10" fmla="*/ 465 w 1166"/>
              <a:gd name="T11" fmla="*/ 0 h 936"/>
              <a:gd name="T12" fmla="*/ 933 w 1166"/>
              <a:gd name="T13" fmla="*/ 467 h 936"/>
              <a:gd name="T14" fmla="*/ 465 w 1166"/>
              <a:gd name="T15" fmla="*/ 935 h 936"/>
              <a:gd name="T16" fmla="*/ 0 w 1166"/>
              <a:gd name="T17" fmla="*/ 467 h 936"/>
              <a:gd name="T18" fmla="*/ 465 w 1166"/>
              <a:gd name="T19" fmla="*/ 0 h 936"/>
              <a:gd name="T20" fmla="*/ 1050 w 1166"/>
              <a:gd name="T21" fmla="*/ 175 h 936"/>
              <a:gd name="T22" fmla="*/ 1165 w 1166"/>
              <a:gd name="T23" fmla="*/ 175 h 936"/>
              <a:gd name="T24" fmla="*/ 1165 w 1166"/>
              <a:gd name="T25" fmla="*/ 467 h 936"/>
              <a:gd name="T26" fmla="*/ 1050 w 1166"/>
              <a:gd name="T27" fmla="*/ 467 h 936"/>
              <a:gd name="T28" fmla="*/ 1050 w 1166"/>
              <a:gd name="T29" fmla="*/ 175 h 936"/>
              <a:gd name="T30" fmla="*/ 1050 w 1166"/>
              <a:gd name="T31" fmla="*/ 700 h 936"/>
              <a:gd name="T32" fmla="*/ 1050 w 1166"/>
              <a:gd name="T33" fmla="*/ 585 h 936"/>
              <a:gd name="T34" fmla="*/ 1165 w 1166"/>
              <a:gd name="T35" fmla="*/ 585 h 936"/>
              <a:gd name="T36" fmla="*/ 1165 w 1166"/>
              <a:gd name="T37" fmla="*/ 700 h 936"/>
              <a:gd name="T38" fmla="*/ 1050 w 1166"/>
              <a:gd name="T3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936">
                <a:moveTo>
                  <a:pt x="465" y="585"/>
                </a:moveTo>
                <a:cubicBezTo>
                  <a:pt x="528" y="585"/>
                  <a:pt x="583" y="530"/>
                  <a:pt x="583" y="467"/>
                </a:cubicBezTo>
                <a:cubicBezTo>
                  <a:pt x="583" y="405"/>
                  <a:pt x="528" y="350"/>
                  <a:pt x="465" y="350"/>
                </a:cubicBezTo>
                <a:cubicBezTo>
                  <a:pt x="402" y="350"/>
                  <a:pt x="350" y="405"/>
                  <a:pt x="350" y="467"/>
                </a:cubicBezTo>
                <a:cubicBezTo>
                  <a:pt x="350" y="530"/>
                  <a:pt x="402" y="585"/>
                  <a:pt x="465" y="585"/>
                </a:cubicBezTo>
                <a:close/>
                <a:moveTo>
                  <a:pt x="465" y="0"/>
                </a:moveTo>
                <a:cubicBezTo>
                  <a:pt x="722" y="0"/>
                  <a:pt x="933" y="210"/>
                  <a:pt x="933" y="467"/>
                </a:cubicBezTo>
                <a:cubicBezTo>
                  <a:pt x="933" y="724"/>
                  <a:pt x="722" y="935"/>
                  <a:pt x="465" y="935"/>
                </a:cubicBezTo>
                <a:cubicBezTo>
                  <a:pt x="208" y="935"/>
                  <a:pt x="0" y="724"/>
                  <a:pt x="0" y="467"/>
                </a:cubicBezTo>
                <a:cubicBezTo>
                  <a:pt x="0" y="210"/>
                  <a:pt x="208" y="0"/>
                  <a:pt x="465" y="0"/>
                </a:cubicBezTo>
                <a:close/>
                <a:moveTo>
                  <a:pt x="1050" y="175"/>
                </a:moveTo>
                <a:lnTo>
                  <a:pt x="1165" y="175"/>
                </a:lnTo>
                <a:lnTo>
                  <a:pt x="1165" y="467"/>
                </a:lnTo>
                <a:lnTo>
                  <a:pt x="1050" y="467"/>
                </a:lnTo>
                <a:lnTo>
                  <a:pt x="1050" y="175"/>
                </a:lnTo>
                <a:close/>
                <a:moveTo>
                  <a:pt x="1050" y="700"/>
                </a:moveTo>
                <a:lnTo>
                  <a:pt x="1050" y="585"/>
                </a:lnTo>
                <a:lnTo>
                  <a:pt x="1165" y="585"/>
                </a:lnTo>
                <a:lnTo>
                  <a:pt x="1165" y="700"/>
                </a:lnTo>
                <a:lnTo>
                  <a:pt x="1050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169" y="5822952"/>
            <a:ext cx="423862" cy="423863"/>
          </a:xfrm>
          <a:custGeom>
            <a:avLst/>
            <a:gdLst>
              <a:gd name="T0" fmla="*/ 907 w 1176"/>
              <a:gd name="T1" fmla="*/ 530 h 1176"/>
              <a:gd name="T2" fmla="*/ 705 w 1176"/>
              <a:gd name="T3" fmla="*/ 325 h 1176"/>
              <a:gd name="T4" fmla="*/ 705 w 1176"/>
              <a:gd name="T5" fmla="*/ 470 h 1176"/>
              <a:gd name="T6" fmla="*/ 413 w 1176"/>
              <a:gd name="T7" fmla="*/ 470 h 1176"/>
              <a:gd name="T8" fmla="*/ 355 w 1176"/>
              <a:gd name="T9" fmla="*/ 530 h 1176"/>
              <a:gd name="T10" fmla="*/ 355 w 1176"/>
              <a:gd name="T11" fmla="*/ 763 h 1176"/>
              <a:gd name="T12" fmla="*/ 470 w 1176"/>
              <a:gd name="T13" fmla="*/ 763 h 1176"/>
              <a:gd name="T14" fmla="*/ 470 w 1176"/>
              <a:gd name="T15" fmla="*/ 588 h 1176"/>
              <a:gd name="T16" fmla="*/ 705 w 1176"/>
              <a:gd name="T17" fmla="*/ 588 h 1176"/>
              <a:gd name="T18" fmla="*/ 705 w 1176"/>
              <a:gd name="T19" fmla="*/ 732 h 1176"/>
              <a:gd name="T20" fmla="*/ 907 w 1176"/>
              <a:gd name="T21" fmla="*/ 530 h 1176"/>
              <a:gd name="T22" fmla="*/ 1154 w 1176"/>
              <a:gd name="T23" fmla="*/ 546 h 1176"/>
              <a:gd name="T24" fmla="*/ 1154 w 1176"/>
              <a:gd name="T25" fmla="*/ 629 h 1176"/>
              <a:gd name="T26" fmla="*/ 629 w 1176"/>
              <a:gd name="T27" fmla="*/ 1153 h 1176"/>
              <a:gd name="T28" fmla="*/ 547 w 1176"/>
              <a:gd name="T29" fmla="*/ 1153 h 1176"/>
              <a:gd name="T30" fmla="*/ 22 w 1176"/>
              <a:gd name="T31" fmla="*/ 629 h 1176"/>
              <a:gd name="T32" fmla="*/ 22 w 1176"/>
              <a:gd name="T33" fmla="*/ 546 h 1176"/>
              <a:gd name="T34" fmla="*/ 547 w 1176"/>
              <a:gd name="T35" fmla="*/ 22 h 1176"/>
              <a:gd name="T36" fmla="*/ 629 w 1176"/>
              <a:gd name="T37" fmla="*/ 22 h 1176"/>
              <a:gd name="T38" fmla="*/ 1154 w 1176"/>
              <a:gd name="T39" fmla="*/ 546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76" h="1176">
                <a:moveTo>
                  <a:pt x="907" y="530"/>
                </a:moveTo>
                <a:lnTo>
                  <a:pt x="705" y="325"/>
                </a:lnTo>
                <a:lnTo>
                  <a:pt x="705" y="470"/>
                </a:lnTo>
                <a:lnTo>
                  <a:pt x="413" y="470"/>
                </a:lnTo>
                <a:cubicBezTo>
                  <a:pt x="380" y="470"/>
                  <a:pt x="355" y="497"/>
                  <a:pt x="355" y="530"/>
                </a:cubicBezTo>
                <a:lnTo>
                  <a:pt x="355" y="763"/>
                </a:lnTo>
                <a:lnTo>
                  <a:pt x="470" y="763"/>
                </a:lnTo>
                <a:lnTo>
                  <a:pt x="470" y="588"/>
                </a:lnTo>
                <a:lnTo>
                  <a:pt x="705" y="588"/>
                </a:lnTo>
                <a:lnTo>
                  <a:pt x="705" y="732"/>
                </a:lnTo>
                <a:lnTo>
                  <a:pt x="907" y="530"/>
                </a:lnTo>
                <a:close/>
                <a:moveTo>
                  <a:pt x="1154" y="546"/>
                </a:moveTo>
                <a:cubicBezTo>
                  <a:pt x="1175" y="571"/>
                  <a:pt x="1175" y="607"/>
                  <a:pt x="1154" y="629"/>
                </a:cubicBezTo>
                <a:lnTo>
                  <a:pt x="629" y="1153"/>
                </a:lnTo>
                <a:cubicBezTo>
                  <a:pt x="607" y="1175"/>
                  <a:pt x="568" y="1175"/>
                  <a:pt x="547" y="1153"/>
                </a:cubicBezTo>
                <a:lnTo>
                  <a:pt x="22" y="629"/>
                </a:lnTo>
                <a:cubicBezTo>
                  <a:pt x="0" y="607"/>
                  <a:pt x="0" y="568"/>
                  <a:pt x="22" y="546"/>
                </a:cubicBezTo>
                <a:lnTo>
                  <a:pt x="547" y="22"/>
                </a:lnTo>
                <a:cubicBezTo>
                  <a:pt x="568" y="0"/>
                  <a:pt x="607" y="0"/>
                  <a:pt x="629" y="22"/>
                </a:cubicBezTo>
                <a:lnTo>
                  <a:pt x="1154" y="5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48044" y="5808665"/>
            <a:ext cx="273050" cy="452437"/>
          </a:xfrm>
          <a:custGeom>
            <a:avLst/>
            <a:gdLst>
              <a:gd name="T0" fmla="*/ 57 w 758"/>
              <a:gd name="T1" fmla="*/ 1255 h 1256"/>
              <a:gd name="T2" fmla="*/ 221 w 758"/>
              <a:gd name="T3" fmla="*/ 432 h 1256"/>
              <a:gd name="T4" fmla="*/ 117 w 758"/>
              <a:gd name="T5" fmla="*/ 473 h 1256"/>
              <a:gd name="T6" fmla="*/ 117 w 758"/>
              <a:gd name="T7" fmla="*/ 670 h 1256"/>
              <a:gd name="T8" fmla="*/ 0 w 758"/>
              <a:gd name="T9" fmla="*/ 670 h 1256"/>
              <a:gd name="T10" fmla="*/ 0 w 758"/>
              <a:gd name="T11" fmla="*/ 396 h 1256"/>
              <a:gd name="T12" fmla="*/ 303 w 758"/>
              <a:gd name="T13" fmla="*/ 268 h 1256"/>
              <a:gd name="T14" fmla="*/ 350 w 758"/>
              <a:gd name="T15" fmla="*/ 263 h 1256"/>
              <a:gd name="T16" fmla="*/ 448 w 758"/>
              <a:gd name="T17" fmla="*/ 320 h 1256"/>
              <a:gd name="T18" fmla="*/ 508 w 758"/>
              <a:gd name="T19" fmla="*/ 413 h 1256"/>
              <a:gd name="T20" fmla="*/ 757 w 758"/>
              <a:gd name="T21" fmla="*/ 555 h 1256"/>
              <a:gd name="T22" fmla="*/ 757 w 758"/>
              <a:gd name="T23" fmla="*/ 670 h 1256"/>
              <a:gd name="T24" fmla="*/ 437 w 758"/>
              <a:gd name="T25" fmla="*/ 525 h 1256"/>
              <a:gd name="T26" fmla="*/ 402 w 758"/>
              <a:gd name="T27" fmla="*/ 700 h 1256"/>
              <a:gd name="T28" fmla="*/ 525 w 758"/>
              <a:gd name="T29" fmla="*/ 818 h 1256"/>
              <a:gd name="T30" fmla="*/ 525 w 758"/>
              <a:gd name="T31" fmla="*/ 1255 h 1256"/>
              <a:gd name="T32" fmla="*/ 407 w 758"/>
              <a:gd name="T33" fmla="*/ 1255 h 1256"/>
              <a:gd name="T34" fmla="*/ 407 w 758"/>
              <a:gd name="T35" fmla="*/ 905 h 1256"/>
              <a:gd name="T36" fmla="*/ 287 w 758"/>
              <a:gd name="T37" fmla="*/ 787 h 1256"/>
              <a:gd name="T38" fmla="*/ 180 w 758"/>
              <a:gd name="T39" fmla="*/ 1255 h 1256"/>
              <a:gd name="T40" fmla="*/ 57 w 758"/>
              <a:gd name="T41" fmla="*/ 1255 h 1256"/>
              <a:gd name="T42" fmla="*/ 437 w 758"/>
              <a:gd name="T43" fmla="*/ 232 h 1256"/>
              <a:gd name="T44" fmla="*/ 320 w 758"/>
              <a:gd name="T45" fmla="*/ 118 h 1256"/>
              <a:gd name="T46" fmla="*/ 437 w 758"/>
              <a:gd name="T47" fmla="*/ 0 h 1256"/>
              <a:gd name="T48" fmla="*/ 555 w 758"/>
              <a:gd name="T49" fmla="*/ 118 h 1256"/>
              <a:gd name="T50" fmla="*/ 437 w 758"/>
              <a:gd name="T51" fmla="*/ 232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8" h="1256">
                <a:moveTo>
                  <a:pt x="57" y="1255"/>
                </a:moveTo>
                <a:lnTo>
                  <a:pt x="221" y="432"/>
                </a:lnTo>
                <a:lnTo>
                  <a:pt x="117" y="473"/>
                </a:lnTo>
                <a:lnTo>
                  <a:pt x="117" y="670"/>
                </a:lnTo>
                <a:lnTo>
                  <a:pt x="0" y="670"/>
                </a:lnTo>
                <a:lnTo>
                  <a:pt x="0" y="396"/>
                </a:lnTo>
                <a:lnTo>
                  <a:pt x="303" y="268"/>
                </a:lnTo>
                <a:cubicBezTo>
                  <a:pt x="320" y="268"/>
                  <a:pt x="333" y="263"/>
                  <a:pt x="350" y="263"/>
                </a:cubicBezTo>
                <a:cubicBezTo>
                  <a:pt x="391" y="263"/>
                  <a:pt x="424" y="284"/>
                  <a:pt x="448" y="320"/>
                </a:cubicBezTo>
                <a:lnTo>
                  <a:pt x="508" y="413"/>
                </a:lnTo>
                <a:cubicBezTo>
                  <a:pt x="555" y="495"/>
                  <a:pt x="645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4" y="612"/>
                  <a:pt x="437" y="525"/>
                </a:cubicBezTo>
                <a:lnTo>
                  <a:pt x="402" y="700"/>
                </a:lnTo>
                <a:lnTo>
                  <a:pt x="525" y="818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7" y="787"/>
                </a:lnTo>
                <a:lnTo>
                  <a:pt x="180" y="1255"/>
                </a:lnTo>
                <a:lnTo>
                  <a:pt x="57" y="1255"/>
                </a:lnTo>
                <a:close/>
                <a:moveTo>
                  <a:pt x="437" y="232"/>
                </a:moveTo>
                <a:cubicBezTo>
                  <a:pt x="374" y="232"/>
                  <a:pt x="320" y="181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500" y="0"/>
                  <a:pt x="555" y="55"/>
                  <a:pt x="555" y="118"/>
                </a:cubicBezTo>
                <a:cubicBezTo>
                  <a:pt x="555" y="181"/>
                  <a:pt x="500" y="232"/>
                  <a:pt x="437" y="2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7381" y="5835652"/>
            <a:ext cx="336550" cy="398463"/>
          </a:xfrm>
          <a:custGeom>
            <a:avLst/>
            <a:gdLst>
              <a:gd name="T0" fmla="*/ 817 w 936"/>
              <a:gd name="T1" fmla="*/ 525 h 1108"/>
              <a:gd name="T2" fmla="*/ 817 w 936"/>
              <a:gd name="T3" fmla="*/ 232 h 1108"/>
              <a:gd name="T4" fmla="*/ 525 w 936"/>
              <a:gd name="T5" fmla="*/ 232 h 1108"/>
              <a:gd name="T6" fmla="*/ 525 w 936"/>
              <a:gd name="T7" fmla="*/ 525 h 1108"/>
              <a:gd name="T8" fmla="*/ 817 w 936"/>
              <a:gd name="T9" fmla="*/ 525 h 1108"/>
              <a:gd name="T10" fmla="*/ 730 w 936"/>
              <a:gd name="T11" fmla="*/ 875 h 1108"/>
              <a:gd name="T12" fmla="*/ 817 w 936"/>
              <a:gd name="T13" fmla="*/ 787 h 1108"/>
              <a:gd name="T14" fmla="*/ 730 w 936"/>
              <a:gd name="T15" fmla="*/ 700 h 1108"/>
              <a:gd name="T16" fmla="*/ 642 w 936"/>
              <a:gd name="T17" fmla="*/ 787 h 1108"/>
              <a:gd name="T18" fmla="*/ 730 w 936"/>
              <a:gd name="T19" fmla="*/ 875 h 1108"/>
              <a:gd name="T20" fmla="*/ 410 w 936"/>
              <a:gd name="T21" fmla="*/ 525 h 1108"/>
              <a:gd name="T22" fmla="*/ 410 w 936"/>
              <a:gd name="T23" fmla="*/ 232 h 1108"/>
              <a:gd name="T24" fmla="*/ 117 w 936"/>
              <a:gd name="T25" fmla="*/ 232 h 1108"/>
              <a:gd name="T26" fmla="*/ 117 w 936"/>
              <a:gd name="T27" fmla="*/ 525 h 1108"/>
              <a:gd name="T28" fmla="*/ 410 w 936"/>
              <a:gd name="T29" fmla="*/ 525 h 1108"/>
              <a:gd name="T30" fmla="*/ 205 w 936"/>
              <a:gd name="T31" fmla="*/ 875 h 1108"/>
              <a:gd name="T32" fmla="*/ 292 w 936"/>
              <a:gd name="T33" fmla="*/ 787 h 1108"/>
              <a:gd name="T34" fmla="*/ 205 w 936"/>
              <a:gd name="T35" fmla="*/ 700 h 1108"/>
              <a:gd name="T36" fmla="*/ 117 w 936"/>
              <a:gd name="T37" fmla="*/ 787 h 1108"/>
              <a:gd name="T38" fmla="*/ 205 w 936"/>
              <a:gd name="T39" fmla="*/ 875 h 1108"/>
              <a:gd name="T40" fmla="*/ 467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90 h 1108"/>
              <a:gd name="T48" fmla="*/ 817 w 936"/>
              <a:gd name="T49" fmla="*/ 1077 h 1108"/>
              <a:gd name="T50" fmla="*/ 817 w 936"/>
              <a:gd name="T51" fmla="*/ 1107 h 1108"/>
              <a:gd name="T52" fmla="*/ 117 w 936"/>
              <a:gd name="T53" fmla="*/ 1107 h 1108"/>
              <a:gd name="T54" fmla="*/ 117 w 936"/>
              <a:gd name="T55" fmla="*/ 1077 h 1108"/>
              <a:gd name="T56" fmla="*/ 205 w 936"/>
              <a:gd name="T57" fmla="*/ 990 h 1108"/>
              <a:gd name="T58" fmla="*/ 0 w 936"/>
              <a:gd name="T59" fmla="*/ 787 h 1108"/>
              <a:gd name="T60" fmla="*/ 0 w 936"/>
              <a:gd name="T61" fmla="*/ 232 h 1108"/>
              <a:gd name="T62" fmla="*/ 467 w 936"/>
              <a:gd name="T6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108">
                <a:moveTo>
                  <a:pt x="817" y="525"/>
                </a:moveTo>
                <a:lnTo>
                  <a:pt x="817" y="232"/>
                </a:lnTo>
                <a:lnTo>
                  <a:pt x="525" y="232"/>
                </a:lnTo>
                <a:lnTo>
                  <a:pt x="525" y="525"/>
                </a:lnTo>
                <a:lnTo>
                  <a:pt x="817" y="525"/>
                </a:lnTo>
                <a:close/>
                <a:moveTo>
                  <a:pt x="730" y="875"/>
                </a:moveTo>
                <a:cubicBezTo>
                  <a:pt x="779" y="875"/>
                  <a:pt x="817" y="836"/>
                  <a:pt x="817" y="787"/>
                </a:cubicBezTo>
                <a:cubicBezTo>
                  <a:pt x="817" y="738"/>
                  <a:pt x="779" y="700"/>
                  <a:pt x="730" y="700"/>
                </a:cubicBezTo>
                <a:cubicBezTo>
                  <a:pt x="681" y="700"/>
                  <a:pt x="642" y="738"/>
                  <a:pt x="642" y="787"/>
                </a:cubicBezTo>
                <a:cubicBezTo>
                  <a:pt x="642" y="836"/>
                  <a:pt x="681" y="875"/>
                  <a:pt x="730" y="875"/>
                </a:cubicBezTo>
                <a:close/>
                <a:moveTo>
                  <a:pt x="410" y="525"/>
                </a:moveTo>
                <a:lnTo>
                  <a:pt x="410" y="232"/>
                </a:lnTo>
                <a:lnTo>
                  <a:pt x="117" y="232"/>
                </a:lnTo>
                <a:lnTo>
                  <a:pt x="117" y="525"/>
                </a:lnTo>
                <a:lnTo>
                  <a:pt x="410" y="525"/>
                </a:lnTo>
                <a:close/>
                <a:moveTo>
                  <a:pt x="205" y="875"/>
                </a:moveTo>
                <a:cubicBezTo>
                  <a:pt x="254" y="875"/>
                  <a:pt x="292" y="836"/>
                  <a:pt x="292" y="787"/>
                </a:cubicBezTo>
                <a:cubicBezTo>
                  <a:pt x="292" y="738"/>
                  <a:pt x="254" y="700"/>
                  <a:pt x="205" y="700"/>
                </a:cubicBezTo>
                <a:cubicBezTo>
                  <a:pt x="156" y="700"/>
                  <a:pt x="117" y="738"/>
                  <a:pt x="117" y="787"/>
                </a:cubicBezTo>
                <a:cubicBezTo>
                  <a:pt x="117" y="836"/>
                  <a:pt x="156" y="875"/>
                  <a:pt x="205" y="875"/>
                </a:cubicBezTo>
                <a:close/>
                <a:moveTo>
                  <a:pt x="467" y="0"/>
                </a:moveTo>
                <a:cubicBezTo>
                  <a:pt x="724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90"/>
                  <a:pt x="730" y="990"/>
                </a:cubicBezTo>
                <a:lnTo>
                  <a:pt x="817" y="1077"/>
                </a:lnTo>
                <a:lnTo>
                  <a:pt x="817" y="1107"/>
                </a:lnTo>
                <a:lnTo>
                  <a:pt x="117" y="1107"/>
                </a:lnTo>
                <a:lnTo>
                  <a:pt x="117" y="1077"/>
                </a:lnTo>
                <a:lnTo>
                  <a:pt x="205" y="990"/>
                </a:lnTo>
                <a:cubicBezTo>
                  <a:pt x="93" y="990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10" y="0"/>
                  <a:pt x="46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115716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75483"/>
            <a:ext cx="488950" cy="282575"/>
          </a:xfrm>
          <a:custGeom>
            <a:avLst/>
            <a:gdLst>
              <a:gd name="T0" fmla="*/ 0 w 1357"/>
              <a:gd name="T1" fmla="*/ 457 h 783"/>
              <a:gd name="T2" fmla="*/ 82 w 1357"/>
              <a:gd name="T3" fmla="*/ 375 h 783"/>
              <a:gd name="T4" fmla="*/ 407 w 1357"/>
              <a:gd name="T5" fmla="*/ 700 h 783"/>
              <a:gd name="T6" fmla="*/ 325 w 1357"/>
              <a:gd name="T7" fmla="*/ 782 h 783"/>
              <a:gd name="T8" fmla="*/ 0 w 1357"/>
              <a:gd name="T9" fmla="*/ 457 h 783"/>
              <a:gd name="T10" fmla="*/ 1271 w 1357"/>
              <a:gd name="T11" fmla="*/ 0 h 783"/>
              <a:gd name="T12" fmla="*/ 1356 w 1357"/>
              <a:gd name="T13" fmla="*/ 82 h 783"/>
              <a:gd name="T14" fmla="*/ 656 w 1357"/>
              <a:gd name="T15" fmla="*/ 782 h 783"/>
              <a:gd name="T16" fmla="*/ 328 w 1357"/>
              <a:gd name="T17" fmla="*/ 457 h 783"/>
              <a:gd name="T18" fmla="*/ 413 w 1357"/>
              <a:gd name="T19" fmla="*/ 375 h 783"/>
              <a:gd name="T20" fmla="*/ 656 w 1357"/>
              <a:gd name="T21" fmla="*/ 618 h 783"/>
              <a:gd name="T22" fmla="*/ 1271 w 1357"/>
              <a:gd name="T23" fmla="*/ 0 h 783"/>
              <a:gd name="T24" fmla="*/ 1025 w 1357"/>
              <a:gd name="T25" fmla="*/ 82 h 783"/>
              <a:gd name="T26" fmla="*/ 656 w 1357"/>
              <a:gd name="T27" fmla="*/ 454 h 783"/>
              <a:gd name="T28" fmla="*/ 574 w 1357"/>
              <a:gd name="T29" fmla="*/ 372 h 783"/>
              <a:gd name="T30" fmla="*/ 943 w 1357"/>
              <a:gd name="T31" fmla="*/ 0 h 783"/>
              <a:gd name="T32" fmla="*/ 1025 w 1357"/>
              <a:gd name="T33" fmla="*/ 82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7" h="783">
                <a:moveTo>
                  <a:pt x="0" y="457"/>
                </a:moveTo>
                <a:lnTo>
                  <a:pt x="82" y="375"/>
                </a:lnTo>
                <a:lnTo>
                  <a:pt x="407" y="700"/>
                </a:lnTo>
                <a:lnTo>
                  <a:pt x="325" y="782"/>
                </a:lnTo>
                <a:lnTo>
                  <a:pt x="0" y="457"/>
                </a:lnTo>
                <a:close/>
                <a:moveTo>
                  <a:pt x="1271" y="0"/>
                </a:moveTo>
                <a:lnTo>
                  <a:pt x="1356" y="82"/>
                </a:lnTo>
                <a:lnTo>
                  <a:pt x="656" y="782"/>
                </a:lnTo>
                <a:lnTo>
                  <a:pt x="328" y="457"/>
                </a:lnTo>
                <a:lnTo>
                  <a:pt x="413" y="375"/>
                </a:lnTo>
                <a:lnTo>
                  <a:pt x="656" y="618"/>
                </a:lnTo>
                <a:lnTo>
                  <a:pt x="1271" y="0"/>
                </a:lnTo>
                <a:close/>
                <a:moveTo>
                  <a:pt x="1025" y="82"/>
                </a:moveTo>
                <a:lnTo>
                  <a:pt x="656" y="454"/>
                </a:lnTo>
                <a:lnTo>
                  <a:pt x="574" y="372"/>
                </a:lnTo>
                <a:lnTo>
                  <a:pt x="943" y="0"/>
                </a:lnTo>
                <a:lnTo>
                  <a:pt x="1025" y="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203449" y="596108"/>
            <a:ext cx="336550" cy="441325"/>
          </a:xfrm>
          <a:custGeom>
            <a:avLst/>
            <a:gdLst>
              <a:gd name="T0" fmla="*/ 700 w 936"/>
              <a:gd name="T1" fmla="*/ 875 h 1226"/>
              <a:gd name="T2" fmla="*/ 700 w 936"/>
              <a:gd name="T3" fmla="*/ 760 h 1226"/>
              <a:gd name="T4" fmla="*/ 525 w 936"/>
              <a:gd name="T5" fmla="*/ 760 h 1226"/>
              <a:gd name="T6" fmla="*/ 525 w 936"/>
              <a:gd name="T7" fmla="*/ 585 h 1226"/>
              <a:gd name="T8" fmla="*/ 410 w 936"/>
              <a:gd name="T9" fmla="*/ 585 h 1226"/>
              <a:gd name="T10" fmla="*/ 410 w 936"/>
              <a:gd name="T11" fmla="*/ 760 h 1226"/>
              <a:gd name="T12" fmla="*/ 235 w 936"/>
              <a:gd name="T13" fmla="*/ 760 h 1226"/>
              <a:gd name="T14" fmla="*/ 235 w 936"/>
              <a:gd name="T15" fmla="*/ 875 h 1226"/>
              <a:gd name="T16" fmla="*/ 410 w 936"/>
              <a:gd name="T17" fmla="*/ 875 h 1226"/>
              <a:gd name="T18" fmla="*/ 410 w 936"/>
              <a:gd name="T19" fmla="*/ 1050 h 1226"/>
              <a:gd name="T20" fmla="*/ 525 w 936"/>
              <a:gd name="T21" fmla="*/ 1050 h 1226"/>
              <a:gd name="T22" fmla="*/ 525 w 936"/>
              <a:gd name="T23" fmla="*/ 875 h 1226"/>
              <a:gd name="T24" fmla="*/ 700 w 936"/>
              <a:gd name="T25" fmla="*/ 875 h 1226"/>
              <a:gd name="T26" fmla="*/ 287 w 936"/>
              <a:gd name="T27" fmla="*/ 293 h 1226"/>
              <a:gd name="T28" fmla="*/ 287 w 936"/>
              <a:gd name="T29" fmla="*/ 410 h 1226"/>
              <a:gd name="T30" fmla="*/ 648 w 936"/>
              <a:gd name="T31" fmla="*/ 410 h 1226"/>
              <a:gd name="T32" fmla="*/ 648 w 936"/>
              <a:gd name="T33" fmla="*/ 293 h 1226"/>
              <a:gd name="T34" fmla="*/ 468 w 936"/>
              <a:gd name="T35" fmla="*/ 112 h 1226"/>
              <a:gd name="T36" fmla="*/ 287 w 936"/>
              <a:gd name="T37" fmla="*/ 293 h 1226"/>
              <a:gd name="T38" fmla="*/ 818 w 936"/>
              <a:gd name="T39" fmla="*/ 410 h 1226"/>
              <a:gd name="T40" fmla="*/ 935 w 936"/>
              <a:gd name="T41" fmla="*/ 525 h 1226"/>
              <a:gd name="T42" fmla="*/ 935 w 936"/>
              <a:gd name="T43" fmla="*/ 1110 h 1226"/>
              <a:gd name="T44" fmla="*/ 818 w 936"/>
              <a:gd name="T45" fmla="*/ 1225 h 1226"/>
              <a:gd name="T46" fmla="*/ 118 w 936"/>
              <a:gd name="T47" fmla="*/ 1225 h 1226"/>
              <a:gd name="T48" fmla="*/ 0 w 936"/>
              <a:gd name="T49" fmla="*/ 1110 h 1226"/>
              <a:gd name="T50" fmla="*/ 0 w 936"/>
              <a:gd name="T51" fmla="*/ 525 h 1226"/>
              <a:gd name="T52" fmla="*/ 118 w 936"/>
              <a:gd name="T53" fmla="*/ 410 h 1226"/>
              <a:gd name="T54" fmla="*/ 175 w 936"/>
              <a:gd name="T55" fmla="*/ 410 h 1226"/>
              <a:gd name="T56" fmla="*/ 175 w 936"/>
              <a:gd name="T57" fmla="*/ 293 h 1226"/>
              <a:gd name="T58" fmla="*/ 468 w 936"/>
              <a:gd name="T59" fmla="*/ 0 h 1226"/>
              <a:gd name="T60" fmla="*/ 760 w 936"/>
              <a:gd name="T61" fmla="*/ 293 h 1226"/>
              <a:gd name="T62" fmla="*/ 760 w 936"/>
              <a:gd name="T63" fmla="*/ 410 h 1226"/>
              <a:gd name="T64" fmla="*/ 818 w 936"/>
              <a:gd name="T65" fmla="*/ 41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226">
                <a:moveTo>
                  <a:pt x="700" y="875"/>
                </a:moveTo>
                <a:lnTo>
                  <a:pt x="700" y="760"/>
                </a:lnTo>
                <a:lnTo>
                  <a:pt x="525" y="760"/>
                </a:lnTo>
                <a:lnTo>
                  <a:pt x="525" y="585"/>
                </a:lnTo>
                <a:lnTo>
                  <a:pt x="410" y="585"/>
                </a:lnTo>
                <a:lnTo>
                  <a:pt x="410" y="760"/>
                </a:lnTo>
                <a:lnTo>
                  <a:pt x="235" y="760"/>
                </a:lnTo>
                <a:lnTo>
                  <a:pt x="235" y="875"/>
                </a:lnTo>
                <a:lnTo>
                  <a:pt x="410" y="875"/>
                </a:lnTo>
                <a:lnTo>
                  <a:pt x="410" y="1050"/>
                </a:lnTo>
                <a:lnTo>
                  <a:pt x="525" y="1050"/>
                </a:lnTo>
                <a:lnTo>
                  <a:pt x="525" y="875"/>
                </a:lnTo>
                <a:lnTo>
                  <a:pt x="700" y="875"/>
                </a:lnTo>
                <a:close/>
                <a:moveTo>
                  <a:pt x="287" y="293"/>
                </a:moveTo>
                <a:lnTo>
                  <a:pt x="287" y="410"/>
                </a:lnTo>
                <a:lnTo>
                  <a:pt x="648" y="410"/>
                </a:lnTo>
                <a:lnTo>
                  <a:pt x="648" y="293"/>
                </a:lnTo>
                <a:cubicBezTo>
                  <a:pt x="648" y="194"/>
                  <a:pt x="566" y="112"/>
                  <a:pt x="468" y="112"/>
                </a:cubicBezTo>
                <a:cubicBezTo>
                  <a:pt x="369" y="112"/>
                  <a:pt x="287" y="194"/>
                  <a:pt x="287" y="293"/>
                </a:cubicBezTo>
                <a:close/>
                <a:moveTo>
                  <a:pt x="818" y="410"/>
                </a:moveTo>
                <a:cubicBezTo>
                  <a:pt x="881" y="410"/>
                  <a:pt x="935" y="462"/>
                  <a:pt x="935" y="525"/>
                </a:cubicBezTo>
                <a:lnTo>
                  <a:pt x="935" y="1110"/>
                </a:lnTo>
                <a:cubicBezTo>
                  <a:pt x="935" y="1173"/>
                  <a:pt x="881" y="1225"/>
                  <a:pt x="818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525"/>
                </a:lnTo>
                <a:cubicBezTo>
                  <a:pt x="0" y="462"/>
                  <a:pt x="55" y="410"/>
                  <a:pt x="118" y="410"/>
                </a:cubicBezTo>
                <a:lnTo>
                  <a:pt x="175" y="410"/>
                </a:lnTo>
                <a:lnTo>
                  <a:pt x="175" y="293"/>
                </a:lnTo>
                <a:cubicBezTo>
                  <a:pt x="175" y="131"/>
                  <a:pt x="306" y="0"/>
                  <a:pt x="468" y="0"/>
                </a:cubicBezTo>
                <a:cubicBezTo>
                  <a:pt x="629" y="0"/>
                  <a:pt x="760" y="131"/>
                  <a:pt x="760" y="293"/>
                </a:cubicBezTo>
                <a:lnTo>
                  <a:pt x="760" y="410"/>
                </a:lnTo>
                <a:lnTo>
                  <a:pt x="818" y="41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97239" y="670719"/>
            <a:ext cx="293687" cy="293688"/>
          </a:xfrm>
          <a:custGeom>
            <a:avLst/>
            <a:gdLst>
              <a:gd name="T0" fmla="*/ 407 w 816"/>
              <a:gd name="T1" fmla="*/ 0 h 816"/>
              <a:gd name="T2" fmla="*/ 796 w 816"/>
              <a:gd name="T3" fmla="*/ 582 h 816"/>
              <a:gd name="T4" fmla="*/ 19 w 816"/>
              <a:gd name="T5" fmla="*/ 582 h 816"/>
              <a:gd name="T6" fmla="*/ 407 w 816"/>
              <a:gd name="T7" fmla="*/ 0 h 816"/>
              <a:gd name="T8" fmla="*/ 0 w 816"/>
              <a:gd name="T9" fmla="*/ 700 h 816"/>
              <a:gd name="T10" fmla="*/ 815 w 816"/>
              <a:gd name="T11" fmla="*/ 700 h 816"/>
              <a:gd name="T12" fmla="*/ 815 w 816"/>
              <a:gd name="T13" fmla="*/ 815 h 816"/>
              <a:gd name="T14" fmla="*/ 0 w 816"/>
              <a:gd name="T15" fmla="*/ 815 h 816"/>
              <a:gd name="T16" fmla="*/ 0 w 816"/>
              <a:gd name="T17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16">
                <a:moveTo>
                  <a:pt x="407" y="0"/>
                </a:moveTo>
                <a:lnTo>
                  <a:pt x="796" y="582"/>
                </a:lnTo>
                <a:lnTo>
                  <a:pt x="19" y="582"/>
                </a:lnTo>
                <a:lnTo>
                  <a:pt x="407" y="0"/>
                </a:lnTo>
                <a:close/>
                <a:moveTo>
                  <a:pt x="0" y="700"/>
                </a:moveTo>
                <a:lnTo>
                  <a:pt x="815" y="700"/>
                </a:lnTo>
                <a:lnTo>
                  <a:pt x="81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0389" y="607219"/>
            <a:ext cx="293687" cy="419100"/>
          </a:xfrm>
          <a:custGeom>
            <a:avLst/>
            <a:gdLst>
              <a:gd name="T0" fmla="*/ 577 w 816"/>
              <a:gd name="T1" fmla="*/ 323 h 1166"/>
              <a:gd name="T2" fmla="*/ 577 w 816"/>
              <a:gd name="T3" fmla="*/ 293 h 1166"/>
              <a:gd name="T4" fmla="*/ 522 w 816"/>
              <a:gd name="T5" fmla="*/ 238 h 1166"/>
              <a:gd name="T6" fmla="*/ 492 w 816"/>
              <a:gd name="T7" fmla="*/ 238 h 1166"/>
              <a:gd name="T8" fmla="*/ 451 w 816"/>
              <a:gd name="T9" fmla="*/ 279 h 1166"/>
              <a:gd name="T10" fmla="*/ 536 w 816"/>
              <a:gd name="T11" fmla="*/ 364 h 1166"/>
              <a:gd name="T12" fmla="*/ 577 w 816"/>
              <a:gd name="T13" fmla="*/ 323 h 1166"/>
              <a:gd name="T14" fmla="*/ 317 w 816"/>
              <a:gd name="T15" fmla="*/ 582 h 1166"/>
              <a:gd name="T16" fmla="*/ 511 w 816"/>
              <a:gd name="T17" fmla="*/ 388 h 1166"/>
              <a:gd name="T18" fmla="*/ 426 w 816"/>
              <a:gd name="T19" fmla="*/ 304 h 1166"/>
              <a:gd name="T20" fmla="*/ 232 w 816"/>
              <a:gd name="T21" fmla="*/ 498 h 1166"/>
              <a:gd name="T22" fmla="*/ 232 w 816"/>
              <a:gd name="T23" fmla="*/ 582 h 1166"/>
              <a:gd name="T24" fmla="*/ 317 w 816"/>
              <a:gd name="T25" fmla="*/ 582 h 1166"/>
              <a:gd name="T26" fmla="*/ 407 w 816"/>
              <a:gd name="T27" fmla="*/ 0 h 1166"/>
              <a:gd name="T28" fmla="*/ 815 w 816"/>
              <a:gd name="T29" fmla="*/ 407 h 1166"/>
              <a:gd name="T30" fmla="*/ 407 w 816"/>
              <a:gd name="T31" fmla="*/ 1165 h 1166"/>
              <a:gd name="T32" fmla="*/ 0 w 816"/>
              <a:gd name="T33" fmla="*/ 407 h 1166"/>
              <a:gd name="T34" fmla="*/ 407 w 816"/>
              <a:gd name="T3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6" h="1166">
                <a:moveTo>
                  <a:pt x="577" y="323"/>
                </a:moveTo>
                <a:cubicBezTo>
                  <a:pt x="585" y="314"/>
                  <a:pt x="585" y="301"/>
                  <a:pt x="577" y="293"/>
                </a:cubicBezTo>
                <a:lnTo>
                  <a:pt x="522" y="238"/>
                </a:lnTo>
                <a:cubicBezTo>
                  <a:pt x="514" y="230"/>
                  <a:pt x="500" y="230"/>
                  <a:pt x="492" y="238"/>
                </a:cubicBezTo>
                <a:lnTo>
                  <a:pt x="451" y="279"/>
                </a:lnTo>
                <a:lnTo>
                  <a:pt x="536" y="364"/>
                </a:lnTo>
                <a:lnTo>
                  <a:pt x="577" y="323"/>
                </a:lnTo>
                <a:close/>
                <a:moveTo>
                  <a:pt x="317" y="582"/>
                </a:moveTo>
                <a:lnTo>
                  <a:pt x="511" y="388"/>
                </a:lnTo>
                <a:lnTo>
                  <a:pt x="426" y="304"/>
                </a:lnTo>
                <a:lnTo>
                  <a:pt x="232" y="498"/>
                </a:lnTo>
                <a:lnTo>
                  <a:pt x="232" y="582"/>
                </a:lnTo>
                <a:lnTo>
                  <a:pt x="317" y="582"/>
                </a:lnTo>
                <a:close/>
                <a:moveTo>
                  <a:pt x="407" y="0"/>
                </a:moveTo>
                <a:cubicBezTo>
                  <a:pt x="631" y="0"/>
                  <a:pt x="815" y="183"/>
                  <a:pt x="815" y="407"/>
                </a:cubicBezTo>
                <a:cubicBezTo>
                  <a:pt x="815" y="714"/>
                  <a:pt x="407" y="1165"/>
                  <a:pt x="407" y="1165"/>
                </a:cubicBezTo>
                <a:cubicBezTo>
                  <a:pt x="407" y="1165"/>
                  <a:pt x="0" y="714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7812" y="627858"/>
            <a:ext cx="463550" cy="377825"/>
          </a:xfrm>
          <a:custGeom>
            <a:avLst/>
            <a:gdLst>
              <a:gd name="T0" fmla="*/ 350 w 1286"/>
              <a:gd name="T1" fmla="*/ 525 h 1051"/>
              <a:gd name="T2" fmla="*/ 350 w 1286"/>
              <a:gd name="T3" fmla="*/ 643 h 1051"/>
              <a:gd name="T4" fmla="*/ 235 w 1286"/>
              <a:gd name="T5" fmla="*/ 643 h 1051"/>
              <a:gd name="T6" fmla="*/ 235 w 1286"/>
              <a:gd name="T7" fmla="*/ 525 h 1051"/>
              <a:gd name="T8" fmla="*/ 350 w 1286"/>
              <a:gd name="T9" fmla="*/ 525 h 1051"/>
              <a:gd name="T10" fmla="*/ 350 w 1286"/>
              <a:gd name="T11" fmla="*/ 408 h 1051"/>
              <a:gd name="T12" fmla="*/ 235 w 1286"/>
              <a:gd name="T13" fmla="*/ 408 h 1051"/>
              <a:gd name="T14" fmla="*/ 235 w 1286"/>
              <a:gd name="T15" fmla="*/ 293 h 1051"/>
              <a:gd name="T16" fmla="*/ 350 w 1286"/>
              <a:gd name="T17" fmla="*/ 293 h 1051"/>
              <a:gd name="T18" fmla="*/ 350 w 1286"/>
              <a:gd name="T19" fmla="*/ 408 h 1051"/>
              <a:gd name="T20" fmla="*/ 1050 w 1286"/>
              <a:gd name="T21" fmla="*/ 525 h 1051"/>
              <a:gd name="T22" fmla="*/ 1050 w 1286"/>
              <a:gd name="T23" fmla="*/ 643 h 1051"/>
              <a:gd name="T24" fmla="*/ 410 w 1286"/>
              <a:gd name="T25" fmla="*/ 643 h 1051"/>
              <a:gd name="T26" fmla="*/ 410 w 1286"/>
              <a:gd name="T27" fmla="*/ 525 h 1051"/>
              <a:gd name="T28" fmla="*/ 1050 w 1286"/>
              <a:gd name="T29" fmla="*/ 525 h 1051"/>
              <a:gd name="T30" fmla="*/ 1050 w 1286"/>
              <a:gd name="T31" fmla="*/ 408 h 1051"/>
              <a:gd name="T32" fmla="*/ 410 w 1286"/>
              <a:gd name="T33" fmla="*/ 408 h 1051"/>
              <a:gd name="T34" fmla="*/ 410 w 1286"/>
              <a:gd name="T35" fmla="*/ 293 h 1051"/>
              <a:gd name="T36" fmla="*/ 1050 w 1286"/>
              <a:gd name="T37" fmla="*/ 293 h 1051"/>
              <a:gd name="T38" fmla="*/ 1050 w 1286"/>
              <a:gd name="T39" fmla="*/ 408 h 1051"/>
              <a:gd name="T40" fmla="*/ 1168 w 1286"/>
              <a:gd name="T41" fmla="*/ 818 h 1051"/>
              <a:gd name="T42" fmla="*/ 1168 w 1286"/>
              <a:gd name="T43" fmla="*/ 118 h 1051"/>
              <a:gd name="T44" fmla="*/ 118 w 1286"/>
              <a:gd name="T45" fmla="*/ 118 h 1051"/>
              <a:gd name="T46" fmla="*/ 118 w 1286"/>
              <a:gd name="T47" fmla="*/ 818 h 1051"/>
              <a:gd name="T48" fmla="*/ 1168 w 1286"/>
              <a:gd name="T49" fmla="*/ 818 h 1051"/>
              <a:gd name="T50" fmla="*/ 1285 w 1286"/>
              <a:gd name="T51" fmla="*/ 118 h 1051"/>
              <a:gd name="T52" fmla="*/ 1283 w 1286"/>
              <a:gd name="T53" fmla="*/ 818 h 1051"/>
              <a:gd name="T54" fmla="*/ 1168 w 1286"/>
              <a:gd name="T55" fmla="*/ 933 h 1051"/>
              <a:gd name="T56" fmla="*/ 875 w 1286"/>
              <a:gd name="T57" fmla="*/ 933 h 1051"/>
              <a:gd name="T58" fmla="*/ 875 w 1286"/>
              <a:gd name="T59" fmla="*/ 1050 h 1051"/>
              <a:gd name="T60" fmla="*/ 410 w 1286"/>
              <a:gd name="T61" fmla="*/ 1050 h 1051"/>
              <a:gd name="T62" fmla="*/ 410 w 1286"/>
              <a:gd name="T63" fmla="*/ 933 h 1051"/>
              <a:gd name="T64" fmla="*/ 118 w 1286"/>
              <a:gd name="T65" fmla="*/ 933 h 1051"/>
              <a:gd name="T66" fmla="*/ 0 w 1286"/>
              <a:gd name="T67" fmla="*/ 818 h 1051"/>
              <a:gd name="T68" fmla="*/ 0 w 1286"/>
              <a:gd name="T69" fmla="*/ 118 h 1051"/>
              <a:gd name="T70" fmla="*/ 118 w 1286"/>
              <a:gd name="T71" fmla="*/ 0 h 1051"/>
              <a:gd name="T72" fmla="*/ 1168 w 1286"/>
              <a:gd name="T73" fmla="*/ 0 h 1051"/>
              <a:gd name="T74" fmla="*/ 1285 w 1286"/>
              <a:gd name="T7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051">
                <a:moveTo>
                  <a:pt x="350" y="525"/>
                </a:moveTo>
                <a:lnTo>
                  <a:pt x="350" y="643"/>
                </a:lnTo>
                <a:lnTo>
                  <a:pt x="235" y="643"/>
                </a:lnTo>
                <a:lnTo>
                  <a:pt x="235" y="525"/>
                </a:lnTo>
                <a:lnTo>
                  <a:pt x="350" y="525"/>
                </a:lnTo>
                <a:close/>
                <a:moveTo>
                  <a:pt x="350" y="408"/>
                </a:moveTo>
                <a:lnTo>
                  <a:pt x="235" y="408"/>
                </a:lnTo>
                <a:lnTo>
                  <a:pt x="235" y="293"/>
                </a:lnTo>
                <a:lnTo>
                  <a:pt x="350" y="293"/>
                </a:lnTo>
                <a:lnTo>
                  <a:pt x="350" y="408"/>
                </a:lnTo>
                <a:close/>
                <a:moveTo>
                  <a:pt x="1050" y="525"/>
                </a:moveTo>
                <a:lnTo>
                  <a:pt x="1050" y="643"/>
                </a:lnTo>
                <a:lnTo>
                  <a:pt x="410" y="643"/>
                </a:lnTo>
                <a:lnTo>
                  <a:pt x="410" y="525"/>
                </a:lnTo>
                <a:lnTo>
                  <a:pt x="1050" y="525"/>
                </a:lnTo>
                <a:close/>
                <a:moveTo>
                  <a:pt x="1050" y="408"/>
                </a:moveTo>
                <a:lnTo>
                  <a:pt x="410" y="408"/>
                </a:lnTo>
                <a:lnTo>
                  <a:pt x="410" y="293"/>
                </a:lnTo>
                <a:lnTo>
                  <a:pt x="1050" y="293"/>
                </a:lnTo>
                <a:lnTo>
                  <a:pt x="1050" y="408"/>
                </a:lnTo>
                <a:close/>
                <a:moveTo>
                  <a:pt x="1168" y="818"/>
                </a:moveTo>
                <a:lnTo>
                  <a:pt x="1168" y="118"/>
                </a:lnTo>
                <a:lnTo>
                  <a:pt x="118" y="118"/>
                </a:lnTo>
                <a:lnTo>
                  <a:pt x="118" y="818"/>
                </a:lnTo>
                <a:lnTo>
                  <a:pt x="1168" y="818"/>
                </a:lnTo>
                <a:close/>
                <a:moveTo>
                  <a:pt x="1285" y="118"/>
                </a:moveTo>
                <a:lnTo>
                  <a:pt x="1283" y="818"/>
                </a:lnTo>
                <a:cubicBezTo>
                  <a:pt x="1283" y="881"/>
                  <a:pt x="1231" y="933"/>
                  <a:pt x="1168" y="933"/>
                </a:cubicBezTo>
                <a:lnTo>
                  <a:pt x="875" y="933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3"/>
                </a:lnTo>
                <a:lnTo>
                  <a:pt x="118" y="933"/>
                </a:lnTo>
                <a:cubicBezTo>
                  <a:pt x="55" y="933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92874" y="753269"/>
            <a:ext cx="336550" cy="127000"/>
          </a:xfrm>
          <a:custGeom>
            <a:avLst/>
            <a:gdLst>
              <a:gd name="T0" fmla="*/ 0 w 936"/>
              <a:gd name="T1" fmla="*/ 350 h 351"/>
              <a:gd name="T2" fmla="*/ 0 w 936"/>
              <a:gd name="T3" fmla="*/ 233 h 351"/>
              <a:gd name="T4" fmla="*/ 935 w 936"/>
              <a:gd name="T5" fmla="*/ 233 h 351"/>
              <a:gd name="T6" fmla="*/ 935 w 936"/>
              <a:gd name="T7" fmla="*/ 350 h 351"/>
              <a:gd name="T8" fmla="*/ 0 w 936"/>
              <a:gd name="T9" fmla="*/ 350 h 351"/>
              <a:gd name="T10" fmla="*/ 935 w 936"/>
              <a:gd name="T11" fmla="*/ 0 h 351"/>
              <a:gd name="T12" fmla="*/ 935 w 936"/>
              <a:gd name="T13" fmla="*/ 118 h 351"/>
              <a:gd name="T14" fmla="*/ 0 w 936"/>
              <a:gd name="T15" fmla="*/ 118 h 351"/>
              <a:gd name="T16" fmla="*/ 0 w 936"/>
              <a:gd name="T17" fmla="*/ 0 h 351"/>
              <a:gd name="T18" fmla="*/ 935 w 936"/>
              <a:gd name="T1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351"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935" y="0"/>
                </a:moveTo>
                <a:lnTo>
                  <a:pt x="935" y="118"/>
                </a:lnTo>
                <a:lnTo>
                  <a:pt x="0" y="118"/>
                </a:ln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4749" y="616744"/>
            <a:ext cx="419100" cy="400050"/>
          </a:xfrm>
          <a:custGeom>
            <a:avLst/>
            <a:gdLst>
              <a:gd name="T0" fmla="*/ 582 w 1166"/>
              <a:gd name="T1" fmla="*/ 700 h 1111"/>
              <a:gd name="T2" fmla="*/ 1063 w 1166"/>
              <a:gd name="T3" fmla="*/ 400 h 1111"/>
              <a:gd name="T4" fmla="*/ 582 w 1166"/>
              <a:gd name="T5" fmla="*/ 118 h 1111"/>
              <a:gd name="T6" fmla="*/ 101 w 1166"/>
              <a:gd name="T7" fmla="*/ 400 h 1111"/>
              <a:gd name="T8" fmla="*/ 582 w 1166"/>
              <a:gd name="T9" fmla="*/ 700 h 1111"/>
              <a:gd name="T10" fmla="*/ 1165 w 1166"/>
              <a:gd name="T11" fmla="*/ 411 h 1111"/>
              <a:gd name="T12" fmla="*/ 1165 w 1166"/>
              <a:gd name="T13" fmla="*/ 993 h 1111"/>
              <a:gd name="T14" fmla="*/ 1050 w 1166"/>
              <a:gd name="T15" fmla="*/ 1110 h 1111"/>
              <a:gd name="T16" fmla="*/ 115 w 1166"/>
              <a:gd name="T17" fmla="*/ 1110 h 1111"/>
              <a:gd name="T18" fmla="*/ 0 w 1166"/>
              <a:gd name="T19" fmla="*/ 993 h 1111"/>
              <a:gd name="T20" fmla="*/ 0 w 1166"/>
              <a:gd name="T21" fmla="*/ 411 h 1111"/>
              <a:gd name="T22" fmla="*/ 55 w 1166"/>
              <a:gd name="T23" fmla="*/ 309 h 1111"/>
              <a:gd name="T24" fmla="*/ 582 w 1166"/>
              <a:gd name="T25" fmla="*/ 0 h 1111"/>
              <a:gd name="T26" fmla="*/ 1110 w 1166"/>
              <a:gd name="T27" fmla="*/ 309 h 1111"/>
              <a:gd name="T28" fmla="*/ 1165 w 1166"/>
              <a:gd name="T29" fmla="*/ 411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11">
                <a:moveTo>
                  <a:pt x="582" y="700"/>
                </a:moveTo>
                <a:lnTo>
                  <a:pt x="1063" y="400"/>
                </a:lnTo>
                <a:lnTo>
                  <a:pt x="582" y="118"/>
                </a:lnTo>
                <a:lnTo>
                  <a:pt x="101" y="400"/>
                </a:lnTo>
                <a:lnTo>
                  <a:pt x="582" y="700"/>
                </a:lnTo>
                <a:close/>
                <a:moveTo>
                  <a:pt x="1165" y="411"/>
                </a:moveTo>
                <a:lnTo>
                  <a:pt x="1165" y="993"/>
                </a:lnTo>
                <a:cubicBezTo>
                  <a:pt x="1165" y="1056"/>
                  <a:pt x="1113" y="1110"/>
                  <a:pt x="1050" y="1110"/>
                </a:cubicBezTo>
                <a:lnTo>
                  <a:pt x="115" y="1110"/>
                </a:lnTo>
                <a:cubicBezTo>
                  <a:pt x="52" y="1110"/>
                  <a:pt x="0" y="1056"/>
                  <a:pt x="0" y="993"/>
                </a:cubicBezTo>
                <a:lnTo>
                  <a:pt x="0" y="411"/>
                </a:lnTo>
                <a:cubicBezTo>
                  <a:pt x="0" y="369"/>
                  <a:pt x="22" y="328"/>
                  <a:pt x="55" y="309"/>
                </a:cubicBezTo>
                <a:lnTo>
                  <a:pt x="582" y="0"/>
                </a:lnTo>
                <a:lnTo>
                  <a:pt x="1110" y="309"/>
                </a:lnTo>
                <a:cubicBezTo>
                  <a:pt x="1143" y="328"/>
                  <a:pt x="1165" y="369"/>
                  <a:pt x="1165" y="41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6312" y="607219"/>
            <a:ext cx="419100" cy="419100"/>
          </a:xfrm>
          <a:custGeom>
            <a:avLst/>
            <a:gdLst>
              <a:gd name="T0" fmla="*/ 639 w 1165"/>
              <a:gd name="T1" fmla="*/ 749 h 1166"/>
              <a:gd name="T2" fmla="*/ 749 w 1165"/>
              <a:gd name="T3" fmla="*/ 640 h 1166"/>
              <a:gd name="T4" fmla="*/ 1164 w 1165"/>
              <a:gd name="T5" fmla="*/ 640 h 1166"/>
              <a:gd name="T6" fmla="*/ 639 w 1165"/>
              <a:gd name="T7" fmla="*/ 1165 h 1166"/>
              <a:gd name="T8" fmla="*/ 639 w 1165"/>
              <a:gd name="T9" fmla="*/ 749 h 1166"/>
              <a:gd name="T10" fmla="*/ 749 w 1165"/>
              <a:gd name="T11" fmla="*/ 525 h 1166"/>
              <a:gd name="T12" fmla="*/ 639 w 1165"/>
              <a:gd name="T13" fmla="*/ 416 h 1166"/>
              <a:gd name="T14" fmla="*/ 639 w 1165"/>
              <a:gd name="T15" fmla="*/ 0 h 1166"/>
              <a:gd name="T16" fmla="*/ 1164 w 1165"/>
              <a:gd name="T17" fmla="*/ 525 h 1166"/>
              <a:gd name="T18" fmla="*/ 749 w 1165"/>
              <a:gd name="T19" fmla="*/ 525 h 1166"/>
              <a:gd name="T20" fmla="*/ 525 w 1165"/>
              <a:gd name="T21" fmla="*/ 416 h 1166"/>
              <a:gd name="T22" fmla="*/ 407 w 1165"/>
              <a:gd name="T23" fmla="*/ 582 h 1166"/>
              <a:gd name="T24" fmla="*/ 525 w 1165"/>
              <a:gd name="T25" fmla="*/ 749 h 1166"/>
              <a:gd name="T26" fmla="*/ 525 w 1165"/>
              <a:gd name="T27" fmla="*/ 1165 h 1166"/>
              <a:gd name="T28" fmla="*/ 0 w 1165"/>
              <a:gd name="T29" fmla="*/ 582 h 1166"/>
              <a:gd name="T30" fmla="*/ 525 w 1165"/>
              <a:gd name="T31" fmla="*/ 0 h 1166"/>
              <a:gd name="T32" fmla="*/ 525 w 1165"/>
              <a:gd name="T33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6">
                <a:moveTo>
                  <a:pt x="639" y="749"/>
                </a:moveTo>
                <a:cubicBezTo>
                  <a:pt x="697" y="733"/>
                  <a:pt x="730" y="689"/>
                  <a:pt x="749" y="640"/>
                </a:cubicBezTo>
                <a:lnTo>
                  <a:pt x="1164" y="640"/>
                </a:lnTo>
                <a:cubicBezTo>
                  <a:pt x="1137" y="916"/>
                  <a:pt x="932" y="1137"/>
                  <a:pt x="639" y="1165"/>
                </a:cubicBezTo>
                <a:lnTo>
                  <a:pt x="639" y="749"/>
                </a:lnTo>
                <a:close/>
                <a:moveTo>
                  <a:pt x="749" y="525"/>
                </a:moveTo>
                <a:cubicBezTo>
                  <a:pt x="730" y="476"/>
                  <a:pt x="697" y="432"/>
                  <a:pt x="639" y="416"/>
                </a:cubicBezTo>
                <a:lnTo>
                  <a:pt x="639" y="0"/>
                </a:lnTo>
                <a:cubicBezTo>
                  <a:pt x="932" y="27"/>
                  <a:pt x="1137" y="249"/>
                  <a:pt x="1164" y="525"/>
                </a:cubicBezTo>
                <a:lnTo>
                  <a:pt x="749" y="525"/>
                </a:lnTo>
                <a:close/>
                <a:moveTo>
                  <a:pt x="525" y="416"/>
                </a:moveTo>
                <a:cubicBezTo>
                  <a:pt x="467" y="440"/>
                  <a:pt x="407" y="505"/>
                  <a:pt x="407" y="582"/>
                </a:cubicBezTo>
                <a:cubicBezTo>
                  <a:pt x="407" y="658"/>
                  <a:pt x="467" y="725"/>
                  <a:pt x="525" y="749"/>
                </a:cubicBezTo>
                <a:lnTo>
                  <a:pt x="525" y="1165"/>
                </a:lnTo>
                <a:cubicBezTo>
                  <a:pt x="232" y="1135"/>
                  <a:pt x="0" y="885"/>
                  <a:pt x="0" y="582"/>
                </a:cubicBezTo>
                <a:cubicBezTo>
                  <a:pt x="0" y="278"/>
                  <a:pt x="232" y="30"/>
                  <a:pt x="525" y="0"/>
                </a:cubicBezTo>
                <a:lnTo>
                  <a:pt x="525" y="4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7874" y="607219"/>
            <a:ext cx="419100" cy="419100"/>
          </a:xfrm>
          <a:custGeom>
            <a:avLst/>
            <a:gdLst>
              <a:gd name="T0" fmla="*/ 640 w 1166"/>
              <a:gd name="T1" fmla="*/ 987 h 1166"/>
              <a:gd name="T2" fmla="*/ 990 w 1166"/>
              <a:gd name="T3" fmla="*/ 640 h 1166"/>
              <a:gd name="T4" fmla="*/ 1165 w 1166"/>
              <a:gd name="T5" fmla="*/ 640 h 1166"/>
              <a:gd name="T6" fmla="*/ 640 w 1166"/>
              <a:gd name="T7" fmla="*/ 1165 h 1166"/>
              <a:gd name="T8" fmla="*/ 640 w 1166"/>
              <a:gd name="T9" fmla="*/ 987 h 1166"/>
              <a:gd name="T10" fmla="*/ 990 w 1166"/>
              <a:gd name="T11" fmla="*/ 525 h 1166"/>
              <a:gd name="T12" fmla="*/ 640 w 1166"/>
              <a:gd name="T13" fmla="*/ 178 h 1166"/>
              <a:gd name="T14" fmla="*/ 640 w 1166"/>
              <a:gd name="T15" fmla="*/ 0 h 1166"/>
              <a:gd name="T16" fmla="*/ 1165 w 1166"/>
              <a:gd name="T17" fmla="*/ 525 h 1166"/>
              <a:gd name="T18" fmla="*/ 990 w 1166"/>
              <a:gd name="T19" fmla="*/ 525 h 1166"/>
              <a:gd name="T20" fmla="*/ 525 w 1166"/>
              <a:gd name="T21" fmla="*/ 178 h 1166"/>
              <a:gd name="T22" fmla="*/ 175 w 1166"/>
              <a:gd name="T23" fmla="*/ 582 h 1166"/>
              <a:gd name="T24" fmla="*/ 525 w 1166"/>
              <a:gd name="T25" fmla="*/ 987 h 1166"/>
              <a:gd name="T26" fmla="*/ 525 w 1166"/>
              <a:gd name="T27" fmla="*/ 1165 h 1166"/>
              <a:gd name="T28" fmla="*/ 0 w 1166"/>
              <a:gd name="T29" fmla="*/ 582 h 1166"/>
              <a:gd name="T30" fmla="*/ 525 w 1166"/>
              <a:gd name="T31" fmla="*/ 0 h 1166"/>
              <a:gd name="T32" fmla="*/ 525 w 1166"/>
              <a:gd name="T33" fmla="*/ 17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987"/>
                </a:moveTo>
                <a:cubicBezTo>
                  <a:pt x="815" y="962"/>
                  <a:pt x="965" y="815"/>
                  <a:pt x="990" y="640"/>
                </a:cubicBezTo>
                <a:lnTo>
                  <a:pt x="1165" y="640"/>
                </a:lnTo>
                <a:cubicBezTo>
                  <a:pt x="1138" y="932"/>
                  <a:pt x="933" y="1137"/>
                  <a:pt x="640" y="1165"/>
                </a:cubicBezTo>
                <a:lnTo>
                  <a:pt x="640" y="987"/>
                </a:lnTo>
                <a:close/>
                <a:moveTo>
                  <a:pt x="990" y="525"/>
                </a:moveTo>
                <a:cubicBezTo>
                  <a:pt x="965" y="350"/>
                  <a:pt x="815" y="202"/>
                  <a:pt x="640" y="178"/>
                </a:cubicBezTo>
                <a:lnTo>
                  <a:pt x="640" y="0"/>
                </a:lnTo>
                <a:cubicBezTo>
                  <a:pt x="933" y="27"/>
                  <a:pt x="1138" y="232"/>
                  <a:pt x="1165" y="525"/>
                </a:cubicBezTo>
                <a:lnTo>
                  <a:pt x="990" y="525"/>
                </a:lnTo>
                <a:close/>
                <a:moveTo>
                  <a:pt x="525" y="178"/>
                </a:moveTo>
                <a:cubicBezTo>
                  <a:pt x="350" y="205"/>
                  <a:pt x="175" y="377"/>
                  <a:pt x="175" y="582"/>
                </a:cubicBezTo>
                <a:cubicBezTo>
                  <a:pt x="175" y="787"/>
                  <a:pt x="350" y="960"/>
                  <a:pt x="525" y="987"/>
                </a:cubicBezTo>
                <a:lnTo>
                  <a:pt x="525" y="1165"/>
                </a:lnTo>
                <a:cubicBezTo>
                  <a:pt x="233" y="1135"/>
                  <a:pt x="0" y="885"/>
                  <a:pt x="0" y="582"/>
                </a:cubicBezTo>
                <a:cubicBezTo>
                  <a:pt x="0" y="278"/>
                  <a:pt x="233" y="30"/>
                  <a:pt x="525" y="0"/>
                </a:cubicBezTo>
                <a:lnTo>
                  <a:pt x="525" y="17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6424" y="675483"/>
            <a:ext cx="369888" cy="282575"/>
          </a:xfrm>
          <a:custGeom>
            <a:avLst/>
            <a:gdLst>
              <a:gd name="T0" fmla="*/ 325 w 1026"/>
              <a:gd name="T1" fmla="*/ 621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7 h 783"/>
              <a:gd name="T10" fmla="*/ 79 w 1026"/>
              <a:gd name="T11" fmla="*/ 375 h 783"/>
              <a:gd name="T12" fmla="*/ 325 w 1026"/>
              <a:gd name="T13" fmla="*/ 621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21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7"/>
                </a:lnTo>
                <a:lnTo>
                  <a:pt x="79" y="375"/>
                </a:lnTo>
                <a:lnTo>
                  <a:pt x="325" y="621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518443"/>
            <a:ext cx="336550" cy="336550"/>
          </a:xfrm>
          <a:custGeom>
            <a:avLst/>
            <a:gdLst>
              <a:gd name="T0" fmla="*/ 700 w 936"/>
              <a:gd name="T1" fmla="*/ 292 h 936"/>
              <a:gd name="T2" fmla="*/ 935 w 936"/>
              <a:gd name="T3" fmla="*/ 292 h 936"/>
              <a:gd name="T4" fmla="*/ 935 w 936"/>
              <a:gd name="T5" fmla="*/ 935 h 936"/>
              <a:gd name="T6" fmla="*/ 700 w 936"/>
              <a:gd name="T7" fmla="*/ 935 h 936"/>
              <a:gd name="T8" fmla="*/ 700 w 936"/>
              <a:gd name="T9" fmla="*/ 292 h 936"/>
              <a:gd name="T10" fmla="*/ 0 w 936"/>
              <a:gd name="T11" fmla="*/ 935 h 936"/>
              <a:gd name="T12" fmla="*/ 0 w 936"/>
              <a:gd name="T13" fmla="*/ 467 h 936"/>
              <a:gd name="T14" fmla="*/ 235 w 936"/>
              <a:gd name="T15" fmla="*/ 467 h 936"/>
              <a:gd name="T16" fmla="*/ 235 w 936"/>
              <a:gd name="T17" fmla="*/ 935 h 936"/>
              <a:gd name="T18" fmla="*/ 0 w 936"/>
              <a:gd name="T19" fmla="*/ 935 h 936"/>
              <a:gd name="T20" fmla="*/ 350 w 936"/>
              <a:gd name="T21" fmla="*/ 935 h 936"/>
              <a:gd name="T22" fmla="*/ 350 w 936"/>
              <a:gd name="T23" fmla="*/ 0 h 936"/>
              <a:gd name="T24" fmla="*/ 585 w 936"/>
              <a:gd name="T25" fmla="*/ 0 h 936"/>
              <a:gd name="T26" fmla="*/ 585 w 936"/>
              <a:gd name="T27" fmla="*/ 935 h 936"/>
              <a:gd name="T28" fmla="*/ 350 w 936"/>
              <a:gd name="T2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700" y="292"/>
                </a:moveTo>
                <a:lnTo>
                  <a:pt x="935" y="292"/>
                </a:lnTo>
                <a:lnTo>
                  <a:pt x="935" y="935"/>
                </a:lnTo>
                <a:lnTo>
                  <a:pt x="700" y="935"/>
                </a:lnTo>
                <a:lnTo>
                  <a:pt x="700" y="292"/>
                </a:lnTo>
                <a:close/>
                <a:moveTo>
                  <a:pt x="0" y="935"/>
                </a:moveTo>
                <a:lnTo>
                  <a:pt x="0" y="467"/>
                </a:lnTo>
                <a:lnTo>
                  <a:pt x="235" y="467"/>
                </a:lnTo>
                <a:lnTo>
                  <a:pt x="235" y="935"/>
                </a:lnTo>
                <a:lnTo>
                  <a:pt x="0" y="935"/>
                </a:lnTo>
                <a:close/>
                <a:moveTo>
                  <a:pt x="350" y="935"/>
                </a:moveTo>
                <a:lnTo>
                  <a:pt x="350" y="0"/>
                </a:lnTo>
                <a:lnTo>
                  <a:pt x="585" y="0"/>
                </a:lnTo>
                <a:lnTo>
                  <a:pt x="585" y="935"/>
                </a:lnTo>
                <a:lnTo>
                  <a:pt x="350" y="9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12964" y="1497807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8 h 1051"/>
              <a:gd name="T4" fmla="*/ 1050 w 1051"/>
              <a:gd name="T5" fmla="*/ 932 h 1051"/>
              <a:gd name="T6" fmla="*/ 932 w 1051"/>
              <a:gd name="T7" fmla="*/ 1050 h 1051"/>
              <a:gd name="T8" fmla="*/ 117 w 1051"/>
              <a:gd name="T9" fmla="*/ 1050 h 1051"/>
              <a:gd name="T10" fmla="*/ 0 w 1051"/>
              <a:gd name="T11" fmla="*/ 932 h 1051"/>
              <a:gd name="T12" fmla="*/ 0 w 1051"/>
              <a:gd name="T13" fmla="*/ 700 h 1051"/>
              <a:gd name="T14" fmla="*/ 117 w 1051"/>
              <a:gd name="T15" fmla="*/ 700 h 1051"/>
              <a:gd name="T16" fmla="*/ 117 w 1051"/>
              <a:gd name="T17" fmla="*/ 932 h 1051"/>
              <a:gd name="T18" fmla="*/ 932 w 1051"/>
              <a:gd name="T19" fmla="*/ 932 h 1051"/>
              <a:gd name="T20" fmla="*/ 932 w 1051"/>
              <a:gd name="T21" fmla="*/ 118 h 1051"/>
              <a:gd name="T22" fmla="*/ 117 w 1051"/>
              <a:gd name="T23" fmla="*/ 118 h 1051"/>
              <a:gd name="T24" fmla="*/ 117 w 1051"/>
              <a:gd name="T25" fmla="*/ 350 h 1051"/>
              <a:gd name="T26" fmla="*/ 0 w 1051"/>
              <a:gd name="T27" fmla="*/ 350 h 1051"/>
              <a:gd name="T28" fmla="*/ 0 w 1051"/>
              <a:gd name="T29" fmla="*/ 118 h 1051"/>
              <a:gd name="T30" fmla="*/ 117 w 1051"/>
              <a:gd name="T31" fmla="*/ 0 h 1051"/>
              <a:gd name="T32" fmla="*/ 932 w 1051"/>
              <a:gd name="T33" fmla="*/ 0 h 1051"/>
              <a:gd name="T34" fmla="*/ 413 w 1051"/>
              <a:gd name="T35" fmla="*/ 736 h 1051"/>
              <a:gd name="T36" fmla="*/ 563 w 1051"/>
              <a:gd name="T37" fmla="*/ 583 h 1051"/>
              <a:gd name="T38" fmla="*/ 0 w 1051"/>
              <a:gd name="T39" fmla="*/ 583 h 1051"/>
              <a:gd name="T40" fmla="*/ 0 w 1051"/>
              <a:gd name="T41" fmla="*/ 468 h 1051"/>
              <a:gd name="T42" fmla="*/ 563 w 1051"/>
              <a:gd name="T43" fmla="*/ 468 h 1051"/>
              <a:gd name="T44" fmla="*/ 413 w 1051"/>
              <a:gd name="T45" fmla="*/ 315 h 1051"/>
              <a:gd name="T46" fmla="*/ 495 w 1051"/>
              <a:gd name="T47" fmla="*/ 233 h 1051"/>
              <a:gd name="T48" fmla="*/ 787 w 1051"/>
              <a:gd name="T49" fmla="*/ 525 h 1051"/>
              <a:gd name="T50" fmla="*/ 495 w 1051"/>
              <a:gd name="T51" fmla="*/ 818 h 1051"/>
              <a:gd name="T52" fmla="*/ 413 w 1051"/>
              <a:gd name="T53" fmla="*/ 73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lnTo>
                  <a:pt x="117" y="932"/>
                </a:lnTo>
                <a:lnTo>
                  <a:pt x="932" y="932"/>
                </a:lnTo>
                <a:lnTo>
                  <a:pt x="932" y="118"/>
                </a:lnTo>
                <a:lnTo>
                  <a:pt x="117" y="118"/>
                </a:ln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413" y="736"/>
                </a:moveTo>
                <a:lnTo>
                  <a:pt x="563" y="583"/>
                </a:lnTo>
                <a:lnTo>
                  <a:pt x="0" y="583"/>
                </a:lnTo>
                <a:lnTo>
                  <a:pt x="0" y="468"/>
                </a:lnTo>
                <a:lnTo>
                  <a:pt x="563" y="468"/>
                </a:lnTo>
                <a:lnTo>
                  <a:pt x="413" y="315"/>
                </a:lnTo>
                <a:lnTo>
                  <a:pt x="495" y="233"/>
                </a:lnTo>
                <a:lnTo>
                  <a:pt x="787" y="525"/>
                </a:lnTo>
                <a:lnTo>
                  <a:pt x="495" y="818"/>
                </a:lnTo>
                <a:lnTo>
                  <a:pt x="413" y="7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70237" y="1497807"/>
            <a:ext cx="419100" cy="377825"/>
          </a:xfrm>
          <a:custGeom>
            <a:avLst/>
            <a:gdLst>
              <a:gd name="T0" fmla="*/ 875 w 1166"/>
              <a:gd name="T1" fmla="*/ 583 h 1051"/>
              <a:gd name="T2" fmla="*/ 290 w 1166"/>
              <a:gd name="T3" fmla="*/ 583 h 1051"/>
              <a:gd name="T4" fmla="*/ 290 w 1166"/>
              <a:gd name="T5" fmla="*/ 118 h 1051"/>
              <a:gd name="T6" fmla="*/ 407 w 1166"/>
              <a:gd name="T7" fmla="*/ 0 h 1051"/>
              <a:gd name="T8" fmla="*/ 757 w 1166"/>
              <a:gd name="T9" fmla="*/ 0 h 1051"/>
              <a:gd name="T10" fmla="*/ 875 w 1166"/>
              <a:gd name="T11" fmla="*/ 118 h 1051"/>
              <a:gd name="T12" fmla="*/ 875 w 1166"/>
              <a:gd name="T13" fmla="*/ 583 h 1051"/>
              <a:gd name="T14" fmla="*/ 0 w 1166"/>
              <a:gd name="T15" fmla="*/ 408 h 1051"/>
              <a:gd name="T16" fmla="*/ 175 w 1166"/>
              <a:gd name="T17" fmla="*/ 408 h 1051"/>
              <a:gd name="T18" fmla="*/ 175 w 1166"/>
              <a:gd name="T19" fmla="*/ 583 h 1051"/>
              <a:gd name="T20" fmla="*/ 0 w 1166"/>
              <a:gd name="T21" fmla="*/ 583 h 1051"/>
              <a:gd name="T22" fmla="*/ 0 w 1166"/>
              <a:gd name="T23" fmla="*/ 408 h 1051"/>
              <a:gd name="T24" fmla="*/ 990 w 1166"/>
              <a:gd name="T25" fmla="*/ 408 h 1051"/>
              <a:gd name="T26" fmla="*/ 1165 w 1166"/>
              <a:gd name="T27" fmla="*/ 408 h 1051"/>
              <a:gd name="T28" fmla="*/ 1165 w 1166"/>
              <a:gd name="T29" fmla="*/ 583 h 1051"/>
              <a:gd name="T30" fmla="*/ 990 w 1166"/>
              <a:gd name="T31" fmla="*/ 583 h 1051"/>
              <a:gd name="T32" fmla="*/ 990 w 1166"/>
              <a:gd name="T33" fmla="*/ 408 h 1051"/>
              <a:gd name="T34" fmla="*/ 115 w 1166"/>
              <a:gd name="T35" fmla="*/ 1050 h 1051"/>
              <a:gd name="T36" fmla="*/ 115 w 1166"/>
              <a:gd name="T37" fmla="*/ 700 h 1051"/>
              <a:gd name="T38" fmla="*/ 1050 w 1166"/>
              <a:gd name="T39" fmla="*/ 700 h 1051"/>
              <a:gd name="T40" fmla="*/ 1050 w 1166"/>
              <a:gd name="T41" fmla="*/ 1050 h 1051"/>
              <a:gd name="T42" fmla="*/ 875 w 1166"/>
              <a:gd name="T43" fmla="*/ 1050 h 1051"/>
              <a:gd name="T44" fmla="*/ 875 w 1166"/>
              <a:gd name="T45" fmla="*/ 875 h 1051"/>
              <a:gd name="T46" fmla="*/ 290 w 1166"/>
              <a:gd name="T47" fmla="*/ 875 h 1051"/>
              <a:gd name="T48" fmla="*/ 290 w 1166"/>
              <a:gd name="T49" fmla="*/ 1050 h 1051"/>
              <a:gd name="T50" fmla="*/ 115 w 1166"/>
              <a:gd name="T5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875" y="583"/>
                </a:moveTo>
                <a:lnTo>
                  <a:pt x="290" y="583"/>
                </a:lnTo>
                <a:lnTo>
                  <a:pt x="290" y="118"/>
                </a:lnTo>
                <a:cubicBezTo>
                  <a:pt x="290" y="55"/>
                  <a:pt x="344" y="0"/>
                  <a:pt x="407" y="0"/>
                </a:cubicBezTo>
                <a:lnTo>
                  <a:pt x="757" y="0"/>
                </a:lnTo>
                <a:cubicBezTo>
                  <a:pt x="820" y="0"/>
                  <a:pt x="875" y="55"/>
                  <a:pt x="875" y="118"/>
                </a:cubicBezTo>
                <a:lnTo>
                  <a:pt x="875" y="583"/>
                </a:lnTo>
                <a:close/>
                <a:moveTo>
                  <a:pt x="0" y="408"/>
                </a:moveTo>
                <a:lnTo>
                  <a:pt x="175" y="408"/>
                </a:lnTo>
                <a:lnTo>
                  <a:pt x="175" y="583"/>
                </a:lnTo>
                <a:lnTo>
                  <a:pt x="0" y="583"/>
                </a:lnTo>
                <a:lnTo>
                  <a:pt x="0" y="408"/>
                </a:lnTo>
                <a:close/>
                <a:moveTo>
                  <a:pt x="990" y="408"/>
                </a:moveTo>
                <a:lnTo>
                  <a:pt x="1165" y="408"/>
                </a:lnTo>
                <a:lnTo>
                  <a:pt x="1165" y="583"/>
                </a:lnTo>
                <a:lnTo>
                  <a:pt x="990" y="583"/>
                </a:lnTo>
                <a:lnTo>
                  <a:pt x="990" y="408"/>
                </a:lnTo>
                <a:close/>
                <a:moveTo>
                  <a:pt x="115" y="1050"/>
                </a:moveTo>
                <a:lnTo>
                  <a:pt x="115" y="700"/>
                </a:lnTo>
                <a:lnTo>
                  <a:pt x="1050" y="700"/>
                </a:lnTo>
                <a:lnTo>
                  <a:pt x="1050" y="1050"/>
                </a:lnTo>
                <a:lnTo>
                  <a:pt x="875" y="1050"/>
                </a:lnTo>
                <a:lnTo>
                  <a:pt x="875" y="875"/>
                </a:lnTo>
                <a:lnTo>
                  <a:pt x="290" y="875"/>
                </a:lnTo>
                <a:lnTo>
                  <a:pt x="290" y="1050"/>
                </a:lnTo>
                <a:lnTo>
                  <a:pt x="115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75582"/>
            <a:ext cx="377825" cy="420689"/>
          </a:xfrm>
          <a:custGeom>
            <a:avLst/>
            <a:gdLst>
              <a:gd name="T0" fmla="*/ 642 w 1051"/>
              <a:gd name="T1" fmla="*/ 760 h 1169"/>
              <a:gd name="T2" fmla="*/ 642 w 1051"/>
              <a:gd name="T3" fmla="*/ 875 h 1169"/>
              <a:gd name="T4" fmla="*/ 232 w 1051"/>
              <a:gd name="T5" fmla="*/ 875 h 1169"/>
              <a:gd name="T6" fmla="*/ 232 w 1051"/>
              <a:gd name="T7" fmla="*/ 760 h 1169"/>
              <a:gd name="T8" fmla="*/ 642 w 1051"/>
              <a:gd name="T9" fmla="*/ 760 h 1169"/>
              <a:gd name="T10" fmla="*/ 932 w 1051"/>
              <a:gd name="T11" fmla="*/ 1050 h 1169"/>
              <a:gd name="T12" fmla="*/ 932 w 1051"/>
              <a:gd name="T13" fmla="*/ 411 h 1169"/>
              <a:gd name="T14" fmla="*/ 117 w 1051"/>
              <a:gd name="T15" fmla="*/ 411 h 1169"/>
              <a:gd name="T16" fmla="*/ 117 w 1051"/>
              <a:gd name="T17" fmla="*/ 1050 h 1169"/>
              <a:gd name="T18" fmla="*/ 932 w 1051"/>
              <a:gd name="T19" fmla="*/ 1050 h 1169"/>
              <a:gd name="T20" fmla="*/ 932 w 1051"/>
              <a:gd name="T21" fmla="*/ 118 h 1169"/>
              <a:gd name="T22" fmla="*/ 1050 w 1051"/>
              <a:gd name="T23" fmla="*/ 236 h 1169"/>
              <a:gd name="T24" fmla="*/ 1050 w 1051"/>
              <a:gd name="T25" fmla="*/ 1050 h 1169"/>
              <a:gd name="T26" fmla="*/ 932 w 1051"/>
              <a:gd name="T27" fmla="*/ 1168 h 1169"/>
              <a:gd name="T28" fmla="*/ 117 w 1051"/>
              <a:gd name="T29" fmla="*/ 1168 h 1169"/>
              <a:gd name="T30" fmla="*/ 0 w 1051"/>
              <a:gd name="T31" fmla="*/ 1050 h 1169"/>
              <a:gd name="T32" fmla="*/ 0 w 1051"/>
              <a:gd name="T33" fmla="*/ 236 h 1169"/>
              <a:gd name="T34" fmla="*/ 117 w 1051"/>
              <a:gd name="T35" fmla="*/ 118 h 1169"/>
              <a:gd name="T36" fmla="*/ 175 w 1051"/>
              <a:gd name="T37" fmla="*/ 118 h 1169"/>
              <a:gd name="T38" fmla="*/ 175 w 1051"/>
              <a:gd name="T39" fmla="*/ 0 h 1169"/>
              <a:gd name="T40" fmla="*/ 292 w 1051"/>
              <a:gd name="T41" fmla="*/ 0 h 1169"/>
              <a:gd name="T42" fmla="*/ 292 w 1051"/>
              <a:gd name="T43" fmla="*/ 118 h 1169"/>
              <a:gd name="T44" fmla="*/ 757 w 1051"/>
              <a:gd name="T45" fmla="*/ 118 h 1169"/>
              <a:gd name="T46" fmla="*/ 757 w 1051"/>
              <a:gd name="T47" fmla="*/ 0 h 1169"/>
              <a:gd name="T48" fmla="*/ 875 w 1051"/>
              <a:gd name="T49" fmla="*/ 0 h 1169"/>
              <a:gd name="T50" fmla="*/ 875 w 1051"/>
              <a:gd name="T51" fmla="*/ 118 h 1169"/>
              <a:gd name="T52" fmla="*/ 932 w 1051"/>
              <a:gd name="T53" fmla="*/ 118 h 1169"/>
              <a:gd name="T54" fmla="*/ 817 w 1051"/>
              <a:gd name="T55" fmla="*/ 525 h 1169"/>
              <a:gd name="T56" fmla="*/ 817 w 1051"/>
              <a:gd name="T57" fmla="*/ 643 h 1169"/>
              <a:gd name="T58" fmla="*/ 232 w 1051"/>
              <a:gd name="T59" fmla="*/ 643 h 1169"/>
              <a:gd name="T60" fmla="*/ 232 w 1051"/>
              <a:gd name="T61" fmla="*/ 525 h 1169"/>
              <a:gd name="T62" fmla="*/ 817 w 1051"/>
              <a:gd name="T63" fmla="*/ 52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169">
                <a:moveTo>
                  <a:pt x="642" y="760"/>
                </a:moveTo>
                <a:lnTo>
                  <a:pt x="642" y="875"/>
                </a:lnTo>
                <a:lnTo>
                  <a:pt x="232" y="875"/>
                </a:lnTo>
                <a:lnTo>
                  <a:pt x="232" y="760"/>
                </a:lnTo>
                <a:lnTo>
                  <a:pt x="642" y="760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2" y="0"/>
                </a:lnTo>
                <a:lnTo>
                  <a:pt x="292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817" y="525"/>
                </a:moveTo>
                <a:lnTo>
                  <a:pt x="817" y="643"/>
                </a:lnTo>
                <a:lnTo>
                  <a:pt x="232" y="643"/>
                </a:lnTo>
                <a:lnTo>
                  <a:pt x="232" y="525"/>
                </a:lnTo>
                <a:lnTo>
                  <a:pt x="817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6701" y="1475582"/>
            <a:ext cx="377825" cy="420689"/>
          </a:xfrm>
          <a:custGeom>
            <a:avLst/>
            <a:gdLst>
              <a:gd name="T0" fmla="*/ 932 w 1051"/>
              <a:gd name="T1" fmla="*/ 1050 h 1169"/>
              <a:gd name="T2" fmla="*/ 932 w 1051"/>
              <a:gd name="T3" fmla="*/ 411 h 1169"/>
              <a:gd name="T4" fmla="*/ 117 w 1051"/>
              <a:gd name="T5" fmla="*/ 411 h 1169"/>
              <a:gd name="T6" fmla="*/ 117 w 1051"/>
              <a:gd name="T7" fmla="*/ 1050 h 1169"/>
              <a:gd name="T8" fmla="*/ 932 w 1051"/>
              <a:gd name="T9" fmla="*/ 1050 h 1169"/>
              <a:gd name="T10" fmla="*/ 932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2 w 1051"/>
              <a:gd name="T17" fmla="*/ 1168 h 1169"/>
              <a:gd name="T18" fmla="*/ 117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7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7 w 1051"/>
              <a:gd name="T35" fmla="*/ 118 h 1169"/>
              <a:gd name="T36" fmla="*/ 757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2 w 1051"/>
              <a:gd name="T43" fmla="*/ 118 h 1169"/>
              <a:gd name="T44" fmla="*/ 369 w 1051"/>
              <a:gd name="T45" fmla="*/ 935 h 1169"/>
              <a:gd name="T46" fmla="*/ 306 w 1051"/>
              <a:gd name="T47" fmla="*/ 873 h 1169"/>
              <a:gd name="T48" fmla="*/ 448 w 1051"/>
              <a:gd name="T49" fmla="*/ 730 h 1169"/>
              <a:gd name="T50" fmla="*/ 306 w 1051"/>
              <a:gd name="T51" fmla="*/ 588 h 1169"/>
              <a:gd name="T52" fmla="*/ 369 w 1051"/>
              <a:gd name="T53" fmla="*/ 525 h 1169"/>
              <a:gd name="T54" fmla="*/ 511 w 1051"/>
              <a:gd name="T55" fmla="*/ 668 h 1169"/>
              <a:gd name="T56" fmla="*/ 653 w 1051"/>
              <a:gd name="T57" fmla="*/ 525 h 1169"/>
              <a:gd name="T58" fmla="*/ 714 w 1051"/>
              <a:gd name="T59" fmla="*/ 588 h 1169"/>
              <a:gd name="T60" fmla="*/ 571 w 1051"/>
              <a:gd name="T61" fmla="*/ 730 h 1169"/>
              <a:gd name="T62" fmla="*/ 714 w 1051"/>
              <a:gd name="T63" fmla="*/ 873 h 1169"/>
              <a:gd name="T64" fmla="*/ 653 w 1051"/>
              <a:gd name="T65" fmla="*/ 935 h 1169"/>
              <a:gd name="T66" fmla="*/ 511 w 1051"/>
              <a:gd name="T67" fmla="*/ 793 h 1169"/>
              <a:gd name="T68" fmla="*/ 369 w 1051"/>
              <a:gd name="T69" fmla="*/ 9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9"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369" y="935"/>
                </a:moveTo>
                <a:lnTo>
                  <a:pt x="306" y="873"/>
                </a:lnTo>
                <a:lnTo>
                  <a:pt x="448" y="730"/>
                </a:lnTo>
                <a:lnTo>
                  <a:pt x="306" y="588"/>
                </a:lnTo>
                <a:lnTo>
                  <a:pt x="369" y="525"/>
                </a:lnTo>
                <a:lnTo>
                  <a:pt x="511" y="668"/>
                </a:lnTo>
                <a:lnTo>
                  <a:pt x="653" y="525"/>
                </a:lnTo>
                <a:lnTo>
                  <a:pt x="714" y="588"/>
                </a:lnTo>
                <a:lnTo>
                  <a:pt x="571" y="730"/>
                </a:lnTo>
                <a:lnTo>
                  <a:pt x="714" y="873"/>
                </a:lnTo>
                <a:lnTo>
                  <a:pt x="653" y="935"/>
                </a:lnTo>
                <a:lnTo>
                  <a:pt x="511" y="793"/>
                </a:lnTo>
                <a:lnTo>
                  <a:pt x="369" y="9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4614" y="1475582"/>
            <a:ext cx="377825" cy="420689"/>
          </a:xfrm>
          <a:custGeom>
            <a:avLst/>
            <a:gdLst>
              <a:gd name="T0" fmla="*/ 933 w 1051"/>
              <a:gd name="T1" fmla="*/ 1050 h 1169"/>
              <a:gd name="T2" fmla="*/ 933 w 1051"/>
              <a:gd name="T3" fmla="*/ 411 h 1169"/>
              <a:gd name="T4" fmla="*/ 118 w 1051"/>
              <a:gd name="T5" fmla="*/ 411 h 1169"/>
              <a:gd name="T6" fmla="*/ 118 w 1051"/>
              <a:gd name="T7" fmla="*/ 1050 h 1169"/>
              <a:gd name="T8" fmla="*/ 933 w 1051"/>
              <a:gd name="T9" fmla="*/ 1050 h 1169"/>
              <a:gd name="T10" fmla="*/ 933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3 w 1051"/>
              <a:gd name="T17" fmla="*/ 1168 h 1169"/>
              <a:gd name="T18" fmla="*/ 118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8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8 w 1051"/>
              <a:gd name="T35" fmla="*/ 118 h 1169"/>
              <a:gd name="T36" fmla="*/ 758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3 w 1051"/>
              <a:gd name="T43" fmla="*/ 118 h 1169"/>
              <a:gd name="T44" fmla="*/ 790 w 1051"/>
              <a:gd name="T45" fmla="*/ 588 h 1169"/>
              <a:gd name="T46" fmla="*/ 443 w 1051"/>
              <a:gd name="T47" fmla="*/ 935 h 1169"/>
              <a:gd name="T48" fmla="*/ 257 w 1051"/>
              <a:gd name="T49" fmla="*/ 750 h 1169"/>
              <a:gd name="T50" fmla="*/ 320 w 1051"/>
              <a:gd name="T51" fmla="*/ 687 h 1169"/>
              <a:gd name="T52" fmla="*/ 443 w 1051"/>
              <a:gd name="T53" fmla="*/ 810 h 1169"/>
              <a:gd name="T54" fmla="*/ 728 w 1051"/>
              <a:gd name="T55" fmla="*/ 525 h 1169"/>
              <a:gd name="T56" fmla="*/ 790 w 1051"/>
              <a:gd name="T57" fmla="*/ 58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169">
                <a:moveTo>
                  <a:pt x="933" y="1050"/>
                </a:moveTo>
                <a:lnTo>
                  <a:pt x="933" y="411"/>
                </a:lnTo>
                <a:lnTo>
                  <a:pt x="118" y="411"/>
                </a:lnTo>
                <a:lnTo>
                  <a:pt x="118" y="1050"/>
                </a:lnTo>
                <a:lnTo>
                  <a:pt x="933" y="1050"/>
                </a:lnTo>
                <a:close/>
                <a:moveTo>
                  <a:pt x="933" y="118"/>
                </a:moveTo>
                <a:cubicBezTo>
                  <a:pt x="996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6" y="1168"/>
                  <a:pt x="933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8" y="118"/>
                </a:lnTo>
                <a:lnTo>
                  <a:pt x="758" y="0"/>
                </a:lnTo>
                <a:lnTo>
                  <a:pt x="875" y="0"/>
                </a:lnTo>
                <a:lnTo>
                  <a:pt x="875" y="118"/>
                </a:lnTo>
                <a:lnTo>
                  <a:pt x="933" y="118"/>
                </a:lnTo>
                <a:close/>
                <a:moveTo>
                  <a:pt x="790" y="588"/>
                </a:moveTo>
                <a:lnTo>
                  <a:pt x="443" y="935"/>
                </a:lnTo>
                <a:lnTo>
                  <a:pt x="257" y="750"/>
                </a:lnTo>
                <a:lnTo>
                  <a:pt x="320" y="687"/>
                </a:lnTo>
                <a:lnTo>
                  <a:pt x="443" y="810"/>
                </a:lnTo>
                <a:lnTo>
                  <a:pt x="728" y="525"/>
                </a:lnTo>
                <a:lnTo>
                  <a:pt x="790" y="58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18401" y="1497807"/>
            <a:ext cx="347663" cy="377825"/>
          </a:xfrm>
          <a:custGeom>
            <a:avLst/>
            <a:gdLst>
              <a:gd name="T0" fmla="*/ 236 w 964"/>
              <a:gd name="T1" fmla="*/ 875 h 1051"/>
              <a:gd name="T2" fmla="*/ 468 w 964"/>
              <a:gd name="T3" fmla="*/ 468 h 1051"/>
              <a:gd name="T4" fmla="*/ 350 w 964"/>
              <a:gd name="T5" fmla="*/ 468 h 1051"/>
              <a:gd name="T6" fmla="*/ 350 w 964"/>
              <a:gd name="T7" fmla="*/ 175 h 1051"/>
              <a:gd name="T8" fmla="*/ 118 w 964"/>
              <a:gd name="T9" fmla="*/ 613 h 1051"/>
              <a:gd name="T10" fmla="*/ 235 w 964"/>
              <a:gd name="T11" fmla="*/ 613 h 1051"/>
              <a:gd name="T12" fmla="*/ 235 w 964"/>
              <a:gd name="T13" fmla="*/ 875 h 1051"/>
              <a:gd name="T14" fmla="*/ 236 w 964"/>
              <a:gd name="T15" fmla="*/ 875 h 1051"/>
              <a:gd name="T16" fmla="*/ 818 w 964"/>
              <a:gd name="T17" fmla="*/ 408 h 1051"/>
              <a:gd name="T18" fmla="*/ 875 w 964"/>
              <a:gd name="T19" fmla="*/ 350 h 1051"/>
              <a:gd name="T20" fmla="*/ 818 w 964"/>
              <a:gd name="T21" fmla="*/ 293 h 1051"/>
              <a:gd name="T22" fmla="*/ 760 w 964"/>
              <a:gd name="T23" fmla="*/ 350 h 1051"/>
              <a:gd name="T24" fmla="*/ 818 w 964"/>
              <a:gd name="T25" fmla="*/ 408 h 1051"/>
              <a:gd name="T26" fmla="*/ 922 w 964"/>
              <a:gd name="T27" fmla="*/ 246 h 1051"/>
              <a:gd name="T28" fmla="*/ 963 w 964"/>
              <a:gd name="T29" fmla="*/ 350 h 1051"/>
              <a:gd name="T30" fmla="*/ 963 w 964"/>
              <a:gd name="T31" fmla="*/ 905 h 1051"/>
              <a:gd name="T32" fmla="*/ 818 w 964"/>
              <a:gd name="T33" fmla="*/ 1050 h 1051"/>
              <a:gd name="T34" fmla="*/ 673 w 964"/>
              <a:gd name="T35" fmla="*/ 905 h 1051"/>
              <a:gd name="T36" fmla="*/ 673 w 964"/>
              <a:gd name="T37" fmla="*/ 613 h 1051"/>
              <a:gd name="T38" fmla="*/ 585 w 964"/>
              <a:gd name="T39" fmla="*/ 613 h 1051"/>
              <a:gd name="T40" fmla="*/ 585 w 964"/>
              <a:gd name="T41" fmla="*/ 1050 h 1051"/>
              <a:gd name="T42" fmla="*/ 0 w 964"/>
              <a:gd name="T43" fmla="*/ 1050 h 1051"/>
              <a:gd name="T44" fmla="*/ 0 w 964"/>
              <a:gd name="T45" fmla="*/ 118 h 1051"/>
              <a:gd name="T46" fmla="*/ 118 w 964"/>
              <a:gd name="T47" fmla="*/ 0 h 1051"/>
              <a:gd name="T48" fmla="*/ 468 w 964"/>
              <a:gd name="T49" fmla="*/ 0 h 1051"/>
              <a:gd name="T50" fmla="*/ 585 w 964"/>
              <a:gd name="T51" fmla="*/ 118 h 1051"/>
              <a:gd name="T52" fmla="*/ 585 w 964"/>
              <a:gd name="T53" fmla="*/ 525 h 1051"/>
              <a:gd name="T54" fmla="*/ 643 w 964"/>
              <a:gd name="T55" fmla="*/ 525 h 1051"/>
              <a:gd name="T56" fmla="*/ 760 w 964"/>
              <a:gd name="T57" fmla="*/ 643 h 1051"/>
              <a:gd name="T58" fmla="*/ 760 w 964"/>
              <a:gd name="T59" fmla="*/ 905 h 1051"/>
              <a:gd name="T60" fmla="*/ 818 w 964"/>
              <a:gd name="T61" fmla="*/ 963 h 1051"/>
              <a:gd name="T62" fmla="*/ 875 w 964"/>
              <a:gd name="T63" fmla="*/ 905 h 1051"/>
              <a:gd name="T64" fmla="*/ 875 w 964"/>
              <a:gd name="T65" fmla="*/ 484 h 1051"/>
              <a:gd name="T66" fmla="*/ 818 w 964"/>
              <a:gd name="T67" fmla="*/ 495 h 1051"/>
              <a:gd name="T68" fmla="*/ 673 w 964"/>
              <a:gd name="T69" fmla="*/ 350 h 1051"/>
              <a:gd name="T70" fmla="*/ 766 w 964"/>
              <a:gd name="T71" fmla="*/ 213 h 1051"/>
              <a:gd name="T72" fmla="*/ 643 w 964"/>
              <a:gd name="T73" fmla="*/ 90 h 1051"/>
              <a:gd name="T74" fmla="*/ 706 w 964"/>
              <a:gd name="T75" fmla="*/ 30 h 1051"/>
              <a:gd name="T76" fmla="*/ 922 w 964"/>
              <a:gd name="T77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64" h="1051">
                <a:moveTo>
                  <a:pt x="236" y="875"/>
                </a:moveTo>
                <a:lnTo>
                  <a:pt x="468" y="468"/>
                </a:lnTo>
                <a:lnTo>
                  <a:pt x="350" y="468"/>
                </a:lnTo>
                <a:lnTo>
                  <a:pt x="350" y="175"/>
                </a:lnTo>
                <a:lnTo>
                  <a:pt x="118" y="613"/>
                </a:lnTo>
                <a:lnTo>
                  <a:pt x="235" y="613"/>
                </a:lnTo>
                <a:lnTo>
                  <a:pt x="235" y="875"/>
                </a:lnTo>
                <a:lnTo>
                  <a:pt x="236" y="875"/>
                </a:lnTo>
                <a:close/>
                <a:moveTo>
                  <a:pt x="818" y="408"/>
                </a:moveTo>
                <a:cubicBezTo>
                  <a:pt x="851" y="408"/>
                  <a:pt x="875" y="383"/>
                  <a:pt x="875" y="350"/>
                </a:cubicBezTo>
                <a:cubicBezTo>
                  <a:pt x="875" y="317"/>
                  <a:pt x="851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8"/>
                  <a:pt x="818" y="408"/>
                </a:cubicBezTo>
                <a:close/>
                <a:moveTo>
                  <a:pt x="922" y="246"/>
                </a:moveTo>
                <a:cubicBezTo>
                  <a:pt x="949" y="274"/>
                  <a:pt x="963" y="309"/>
                  <a:pt x="963" y="350"/>
                </a:cubicBezTo>
                <a:lnTo>
                  <a:pt x="963" y="905"/>
                </a:lnTo>
                <a:cubicBezTo>
                  <a:pt x="963" y="984"/>
                  <a:pt x="897" y="1050"/>
                  <a:pt x="818" y="1050"/>
                </a:cubicBezTo>
                <a:cubicBezTo>
                  <a:pt x="739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1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6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3"/>
                  <a:pt x="818" y="963"/>
                </a:cubicBezTo>
                <a:cubicBezTo>
                  <a:pt x="851" y="963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40" y="495"/>
                  <a:pt x="818" y="495"/>
                </a:cubicBezTo>
                <a:cubicBezTo>
                  <a:pt x="739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6" y="30"/>
                </a:lnTo>
                <a:lnTo>
                  <a:pt x="922" y="2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0439" y="1497807"/>
            <a:ext cx="377825" cy="377825"/>
          </a:xfrm>
          <a:custGeom>
            <a:avLst/>
            <a:gdLst>
              <a:gd name="T0" fmla="*/ 700 w 1051"/>
              <a:gd name="T1" fmla="*/ 905 h 1051"/>
              <a:gd name="T2" fmla="*/ 946 w 1051"/>
              <a:gd name="T3" fmla="*/ 812 h 1051"/>
              <a:gd name="T4" fmla="*/ 1050 w 1051"/>
              <a:gd name="T5" fmla="*/ 916 h 1051"/>
              <a:gd name="T6" fmla="*/ 700 w 1051"/>
              <a:gd name="T7" fmla="*/ 1050 h 1051"/>
              <a:gd name="T8" fmla="*/ 205 w 1051"/>
              <a:gd name="T9" fmla="*/ 700 h 1051"/>
              <a:gd name="T10" fmla="*/ 0 w 1051"/>
              <a:gd name="T11" fmla="*/ 700 h 1051"/>
              <a:gd name="T12" fmla="*/ 0 w 1051"/>
              <a:gd name="T13" fmla="*/ 583 h 1051"/>
              <a:gd name="T14" fmla="*/ 178 w 1051"/>
              <a:gd name="T15" fmla="*/ 583 h 1051"/>
              <a:gd name="T16" fmla="*/ 175 w 1051"/>
              <a:gd name="T17" fmla="*/ 525 h 1051"/>
              <a:gd name="T18" fmla="*/ 178 w 1051"/>
              <a:gd name="T19" fmla="*/ 468 h 1051"/>
              <a:gd name="T20" fmla="*/ 0 w 1051"/>
              <a:gd name="T21" fmla="*/ 468 h 1051"/>
              <a:gd name="T22" fmla="*/ 0 w 1051"/>
              <a:gd name="T23" fmla="*/ 350 h 1051"/>
              <a:gd name="T24" fmla="*/ 205 w 1051"/>
              <a:gd name="T25" fmla="*/ 350 h 1051"/>
              <a:gd name="T26" fmla="*/ 700 w 1051"/>
              <a:gd name="T27" fmla="*/ 0 h 1051"/>
              <a:gd name="T28" fmla="*/ 1050 w 1051"/>
              <a:gd name="T29" fmla="*/ 134 h 1051"/>
              <a:gd name="T30" fmla="*/ 946 w 1051"/>
              <a:gd name="T31" fmla="*/ 238 h 1051"/>
              <a:gd name="T32" fmla="*/ 700 w 1051"/>
              <a:gd name="T33" fmla="*/ 145 h 1051"/>
              <a:gd name="T34" fmla="*/ 364 w 1051"/>
              <a:gd name="T35" fmla="*/ 350 h 1051"/>
              <a:gd name="T36" fmla="*/ 700 w 1051"/>
              <a:gd name="T37" fmla="*/ 350 h 1051"/>
              <a:gd name="T38" fmla="*/ 700 w 1051"/>
              <a:gd name="T39" fmla="*/ 468 h 1051"/>
              <a:gd name="T40" fmla="*/ 325 w 1051"/>
              <a:gd name="T41" fmla="*/ 468 h 1051"/>
              <a:gd name="T42" fmla="*/ 320 w 1051"/>
              <a:gd name="T43" fmla="*/ 525 h 1051"/>
              <a:gd name="T44" fmla="*/ 325 w 1051"/>
              <a:gd name="T45" fmla="*/ 583 h 1051"/>
              <a:gd name="T46" fmla="*/ 700 w 1051"/>
              <a:gd name="T47" fmla="*/ 583 h 1051"/>
              <a:gd name="T48" fmla="*/ 700 w 1051"/>
              <a:gd name="T49" fmla="*/ 700 h 1051"/>
              <a:gd name="T50" fmla="*/ 364 w 1051"/>
              <a:gd name="T51" fmla="*/ 700 h 1051"/>
              <a:gd name="T52" fmla="*/ 700 w 1051"/>
              <a:gd name="T53" fmla="*/ 90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905"/>
                </a:moveTo>
                <a:cubicBezTo>
                  <a:pt x="796" y="905"/>
                  <a:pt x="880" y="870"/>
                  <a:pt x="946" y="812"/>
                </a:cubicBezTo>
                <a:lnTo>
                  <a:pt x="1050" y="916"/>
                </a:lnTo>
                <a:cubicBezTo>
                  <a:pt x="957" y="1001"/>
                  <a:pt x="834" y="1050"/>
                  <a:pt x="700" y="1050"/>
                </a:cubicBezTo>
                <a:cubicBezTo>
                  <a:pt x="470" y="1050"/>
                  <a:pt x="276" y="902"/>
                  <a:pt x="205" y="700"/>
                </a:cubicBezTo>
                <a:lnTo>
                  <a:pt x="0" y="700"/>
                </a:lnTo>
                <a:lnTo>
                  <a:pt x="0" y="583"/>
                </a:lnTo>
                <a:lnTo>
                  <a:pt x="178" y="583"/>
                </a:lnTo>
                <a:cubicBezTo>
                  <a:pt x="175" y="563"/>
                  <a:pt x="175" y="544"/>
                  <a:pt x="175" y="525"/>
                </a:cubicBezTo>
                <a:cubicBezTo>
                  <a:pt x="175" y="506"/>
                  <a:pt x="175" y="487"/>
                  <a:pt x="178" y="468"/>
                </a:cubicBezTo>
                <a:lnTo>
                  <a:pt x="0" y="468"/>
                </a:lnTo>
                <a:lnTo>
                  <a:pt x="0" y="350"/>
                </a:lnTo>
                <a:lnTo>
                  <a:pt x="205" y="350"/>
                </a:lnTo>
                <a:cubicBezTo>
                  <a:pt x="276" y="148"/>
                  <a:pt x="470" y="0"/>
                  <a:pt x="700" y="0"/>
                </a:cubicBezTo>
                <a:cubicBezTo>
                  <a:pt x="834" y="0"/>
                  <a:pt x="957" y="49"/>
                  <a:pt x="1050" y="134"/>
                </a:cubicBezTo>
                <a:lnTo>
                  <a:pt x="946" y="238"/>
                </a:lnTo>
                <a:cubicBezTo>
                  <a:pt x="880" y="181"/>
                  <a:pt x="793" y="145"/>
                  <a:pt x="700" y="145"/>
                </a:cubicBezTo>
                <a:cubicBezTo>
                  <a:pt x="555" y="145"/>
                  <a:pt x="426" y="230"/>
                  <a:pt x="364" y="350"/>
                </a:cubicBezTo>
                <a:lnTo>
                  <a:pt x="700" y="350"/>
                </a:lnTo>
                <a:lnTo>
                  <a:pt x="700" y="468"/>
                </a:lnTo>
                <a:lnTo>
                  <a:pt x="325" y="468"/>
                </a:lnTo>
                <a:cubicBezTo>
                  <a:pt x="323" y="487"/>
                  <a:pt x="320" y="506"/>
                  <a:pt x="320" y="525"/>
                </a:cubicBezTo>
                <a:cubicBezTo>
                  <a:pt x="320" y="544"/>
                  <a:pt x="323" y="563"/>
                  <a:pt x="325" y="583"/>
                </a:cubicBezTo>
                <a:lnTo>
                  <a:pt x="700" y="583"/>
                </a:lnTo>
                <a:lnTo>
                  <a:pt x="700" y="700"/>
                </a:lnTo>
                <a:lnTo>
                  <a:pt x="364" y="700"/>
                </a:lnTo>
                <a:cubicBezTo>
                  <a:pt x="426" y="820"/>
                  <a:pt x="552" y="905"/>
                  <a:pt x="700" y="90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7712" y="1477168"/>
            <a:ext cx="419100" cy="419100"/>
          </a:xfrm>
          <a:custGeom>
            <a:avLst/>
            <a:gdLst>
              <a:gd name="T0" fmla="*/ 640 w 1166"/>
              <a:gd name="T1" fmla="*/ 640 h 1165"/>
              <a:gd name="T2" fmla="*/ 640 w 1166"/>
              <a:gd name="T3" fmla="*/ 290 h 1165"/>
              <a:gd name="T4" fmla="*/ 525 w 1166"/>
              <a:gd name="T5" fmla="*/ 290 h 1165"/>
              <a:gd name="T6" fmla="*/ 525 w 1166"/>
              <a:gd name="T7" fmla="*/ 640 h 1165"/>
              <a:gd name="T8" fmla="*/ 640 w 1166"/>
              <a:gd name="T9" fmla="*/ 640 h 1165"/>
              <a:gd name="T10" fmla="*/ 640 w 1166"/>
              <a:gd name="T11" fmla="*/ 875 h 1165"/>
              <a:gd name="T12" fmla="*/ 640 w 1166"/>
              <a:gd name="T13" fmla="*/ 757 h 1165"/>
              <a:gd name="T14" fmla="*/ 525 w 1166"/>
              <a:gd name="T15" fmla="*/ 757 h 1165"/>
              <a:gd name="T16" fmla="*/ 525 w 1166"/>
              <a:gd name="T17" fmla="*/ 875 h 1165"/>
              <a:gd name="T18" fmla="*/ 640 w 1166"/>
              <a:gd name="T19" fmla="*/ 875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640"/>
                </a:moveTo>
                <a:lnTo>
                  <a:pt x="640" y="290"/>
                </a:lnTo>
                <a:lnTo>
                  <a:pt x="525" y="290"/>
                </a:lnTo>
                <a:lnTo>
                  <a:pt x="525" y="640"/>
                </a:lnTo>
                <a:lnTo>
                  <a:pt x="640" y="640"/>
                </a:lnTo>
                <a:close/>
                <a:moveTo>
                  <a:pt x="640" y="875"/>
                </a:moveTo>
                <a:lnTo>
                  <a:pt x="640" y="757"/>
                </a:lnTo>
                <a:lnTo>
                  <a:pt x="525" y="757"/>
                </a:lnTo>
                <a:lnTo>
                  <a:pt x="525" y="875"/>
                </a:lnTo>
                <a:lnTo>
                  <a:pt x="640" y="875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477168"/>
            <a:ext cx="419100" cy="419100"/>
          </a:xfrm>
          <a:custGeom>
            <a:avLst/>
            <a:gdLst>
              <a:gd name="T0" fmla="*/ 583 w 1166"/>
              <a:gd name="T1" fmla="*/ 1050 h 1165"/>
              <a:gd name="T2" fmla="*/ 1050 w 1166"/>
              <a:gd name="T3" fmla="*/ 582 h 1165"/>
              <a:gd name="T4" fmla="*/ 583 w 1166"/>
              <a:gd name="T5" fmla="*/ 115 h 1165"/>
              <a:gd name="T6" fmla="*/ 115 w 1166"/>
              <a:gd name="T7" fmla="*/ 582 h 1165"/>
              <a:gd name="T8" fmla="*/ 583 w 1166"/>
              <a:gd name="T9" fmla="*/ 1050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  <a:gd name="T20" fmla="*/ 525 w 1166"/>
              <a:gd name="T21" fmla="*/ 290 h 1165"/>
              <a:gd name="T22" fmla="*/ 640 w 1166"/>
              <a:gd name="T23" fmla="*/ 290 h 1165"/>
              <a:gd name="T24" fmla="*/ 640 w 1166"/>
              <a:gd name="T25" fmla="*/ 640 h 1165"/>
              <a:gd name="T26" fmla="*/ 525 w 1166"/>
              <a:gd name="T27" fmla="*/ 640 h 1165"/>
              <a:gd name="T28" fmla="*/ 525 w 1166"/>
              <a:gd name="T29" fmla="*/ 290 h 1165"/>
              <a:gd name="T30" fmla="*/ 525 w 1166"/>
              <a:gd name="T31" fmla="*/ 757 h 1165"/>
              <a:gd name="T32" fmla="*/ 640 w 1166"/>
              <a:gd name="T33" fmla="*/ 757 h 1165"/>
              <a:gd name="T34" fmla="*/ 640 w 1166"/>
              <a:gd name="T35" fmla="*/ 875 h 1165"/>
              <a:gd name="T36" fmla="*/ 525 w 1166"/>
              <a:gd name="T37" fmla="*/ 875 h 1165"/>
              <a:gd name="T38" fmla="*/ 525 w 1166"/>
              <a:gd name="T39" fmla="*/ 75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325"/>
                  <a:pt x="840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525" y="290"/>
                </a:moveTo>
                <a:lnTo>
                  <a:pt x="640" y="290"/>
                </a:lnTo>
                <a:lnTo>
                  <a:pt x="640" y="640"/>
                </a:lnTo>
                <a:lnTo>
                  <a:pt x="525" y="640"/>
                </a:lnTo>
                <a:lnTo>
                  <a:pt x="525" y="290"/>
                </a:lnTo>
                <a:close/>
                <a:moveTo>
                  <a:pt x="525" y="757"/>
                </a:moveTo>
                <a:lnTo>
                  <a:pt x="640" y="757"/>
                </a:lnTo>
                <a:lnTo>
                  <a:pt x="640" y="875"/>
                </a:lnTo>
                <a:lnTo>
                  <a:pt x="525" y="875"/>
                </a:lnTo>
                <a:lnTo>
                  <a:pt x="525" y="7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77296"/>
            <a:ext cx="252412" cy="155575"/>
          </a:xfrm>
          <a:custGeom>
            <a:avLst/>
            <a:gdLst>
              <a:gd name="T0" fmla="*/ 350 w 701"/>
              <a:gd name="T1" fmla="*/ 0 h 433"/>
              <a:gd name="T2" fmla="*/ 700 w 701"/>
              <a:gd name="T3" fmla="*/ 350 h 433"/>
              <a:gd name="T4" fmla="*/ 618 w 701"/>
              <a:gd name="T5" fmla="*/ 432 h 433"/>
              <a:gd name="T6" fmla="*/ 350 w 701"/>
              <a:gd name="T7" fmla="*/ 164 h 433"/>
              <a:gd name="T8" fmla="*/ 82 w 701"/>
              <a:gd name="T9" fmla="*/ 432 h 433"/>
              <a:gd name="T10" fmla="*/ 0 w 701"/>
              <a:gd name="T11" fmla="*/ 350 h 433"/>
              <a:gd name="T12" fmla="*/ 350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350" y="0"/>
                </a:move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63749" y="2345531"/>
            <a:ext cx="419100" cy="419100"/>
          </a:xfrm>
          <a:custGeom>
            <a:avLst/>
            <a:gdLst>
              <a:gd name="T0" fmla="*/ 1050 w 1166"/>
              <a:gd name="T1" fmla="*/ 1050 h 1166"/>
              <a:gd name="T2" fmla="*/ 1050 w 1166"/>
              <a:gd name="T3" fmla="*/ 115 h 1166"/>
              <a:gd name="T4" fmla="*/ 115 w 1166"/>
              <a:gd name="T5" fmla="*/ 1050 h 1166"/>
              <a:gd name="T6" fmla="*/ 1050 w 1166"/>
              <a:gd name="T7" fmla="*/ 1050 h 1166"/>
              <a:gd name="T8" fmla="*/ 175 w 1166"/>
              <a:gd name="T9" fmla="*/ 175 h 1166"/>
              <a:gd name="T10" fmla="*/ 175 w 1166"/>
              <a:gd name="T11" fmla="*/ 290 h 1166"/>
              <a:gd name="T12" fmla="*/ 525 w 1166"/>
              <a:gd name="T13" fmla="*/ 290 h 1166"/>
              <a:gd name="T14" fmla="*/ 525 w 1166"/>
              <a:gd name="T15" fmla="*/ 175 h 1166"/>
              <a:gd name="T16" fmla="*/ 175 w 1166"/>
              <a:gd name="T17" fmla="*/ 175 h 1166"/>
              <a:gd name="T18" fmla="*/ 1050 w 1166"/>
              <a:gd name="T19" fmla="*/ 0 h 1166"/>
              <a:gd name="T20" fmla="*/ 1165 w 1166"/>
              <a:gd name="T21" fmla="*/ 115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115 h 1166"/>
              <a:gd name="T32" fmla="*/ 115 w 1166"/>
              <a:gd name="T33" fmla="*/ 0 h 1166"/>
              <a:gd name="T34" fmla="*/ 1050 w 1166"/>
              <a:gd name="T35" fmla="*/ 0 h 1166"/>
              <a:gd name="T36" fmla="*/ 757 w 1166"/>
              <a:gd name="T37" fmla="*/ 875 h 1166"/>
              <a:gd name="T38" fmla="*/ 640 w 1166"/>
              <a:gd name="T39" fmla="*/ 875 h 1166"/>
              <a:gd name="T40" fmla="*/ 640 w 1166"/>
              <a:gd name="T41" fmla="*/ 758 h 1166"/>
              <a:gd name="T42" fmla="*/ 757 w 1166"/>
              <a:gd name="T43" fmla="*/ 758 h 1166"/>
              <a:gd name="T44" fmla="*/ 757 w 1166"/>
              <a:gd name="T45" fmla="*/ 640 h 1166"/>
              <a:gd name="T46" fmla="*/ 875 w 1166"/>
              <a:gd name="T47" fmla="*/ 640 h 1166"/>
              <a:gd name="T48" fmla="*/ 875 w 1166"/>
              <a:gd name="T49" fmla="*/ 758 h 1166"/>
              <a:gd name="T50" fmla="*/ 990 w 1166"/>
              <a:gd name="T51" fmla="*/ 758 h 1166"/>
              <a:gd name="T52" fmla="*/ 990 w 1166"/>
              <a:gd name="T53" fmla="*/ 875 h 1166"/>
              <a:gd name="T54" fmla="*/ 875 w 1166"/>
              <a:gd name="T55" fmla="*/ 875 h 1166"/>
              <a:gd name="T56" fmla="*/ 875 w 1166"/>
              <a:gd name="T57" fmla="*/ 990 h 1166"/>
              <a:gd name="T58" fmla="*/ 757 w 1166"/>
              <a:gd name="T59" fmla="*/ 990 h 1166"/>
              <a:gd name="T60" fmla="*/ 757 w 1166"/>
              <a:gd name="T61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66">
                <a:moveTo>
                  <a:pt x="1050" y="1050"/>
                </a:moveTo>
                <a:lnTo>
                  <a:pt x="1050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75" y="175"/>
                </a:moveTo>
                <a:lnTo>
                  <a:pt x="175" y="290"/>
                </a:lnTo>
                <a:lnTo>
                  <a:pt x="525" y="290"/>
                </a:lnTo>
                <a:lnTo>
                  <a:pt x="525" y="175"/>
                </a:lnTo>
                <a:lnTo>
                  <a:pt x="175" y="17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757" y="875"/>
                </a:moveTo>
                <a:lnTo>
                  <a:pt x="640" y="875"/>
                </a:lnTo>
                <a:lnTo>
                  <a:pt x="640" y="758"/>
                </a:lnTo>
                <a:lnTo>
                  <a:pt x="757" y="758"/>
                </a:lnTo>
                <a:lnTo>
                  <a:pt x="757" y="640"/>
                </a:lnTo>
                <a:lnTo>
                  <a:pt x="875" y="640"/>
                </a:lnTo>
                <a:lnTo>
                  <a:pt x="875" y="758"/>
                </a:lnTo>
                <a:lnTo>
                  <a:pt x="990" y="758"/>
                </a:lnTo>
                <a:lnTo>
                  <a:pt x="990" y="875"/>
                </a:lnTo>
                <a:lnTo>
                  <a:pt x="875" y="875"/>
                </a:lnTo>
                <a:lnTo>
                  <a:pt x="875" y="990"/>
                </a:lnTo>
                <a:lnTo>
                  <a:pt x="757" y="990"/>
                </a:lnTo>
                <a:lnTo>
                  <a:pt x="757" y="8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78189" y="2418556"/>
            <a:ext cx="174625" cy="273050"/>
          </a:xfrm>
          <a:custGeom>
            <a:avLst/>
            <a:gdLst>
              <a:gd name="T0" fmla="*/ 359 w 485"/>
              <a:gd name="T1" fmla="*/ 298 h 758"/>
              <a:gd name="T2" fmla="*/ 329 w 485"/>
              <a:gd name="T3" fmla="*/ 142 h 758"/>
              <a:gd name="T4" fmla="*/ 290 w 485"/>
              <a:gd name="T5" fmla="*/ 109 h 758"/>
              <a:gd name="T6" fmla="*/ 241 w 485"/>
              <a:gd name="T7" fmla="*/ 99 h 758"/>
              <a:gd name="T8" fmla="*/ 192 w 485"/>
              <a:gd name="T9" fmla="*/ 109 h 758"/>
              <a:gd name="T10" fmla="*/ 154 w 485"/>
              <a:gd name="T11" fmla="*/ 142 h 758"/>
              <a:gd name="T12" fmla="*/ 124 w 485"/>
              <a:gd name="T13" fmla="*/ 298 h 758"/>
              <a:gd name="T14" fmla="*/ 124 w 485"/>
              <a:gd name="T15" fmla="*/ 454 h 758"/>
              <a:gd name="T16" fmla="*/ 192 w 485"/>
              <a:gd name="T17" fmla="*/ 648 h 758"/>
              <a:gd name="T18" fmla="*/ 241 w 485"/>
              <a:gd name="T19" fmla="*/ 659 h 758"/>
              <a:gd name="T20" fmla="*/ 329 w 485"/>
              <a:gd name="T21" fmla="*/ 613 h 758"/>
              <a:gd name="T22" fmla="*/ 361 w 485"/>
              <a:gd name="T23" fmla="*/ 454 h 758"/>
              <a:gd name="T24" fmla="*/ 361 w 485"/>
              <a:gd name="T25" fmla="*/ 298 h 758"/>
              <a:gd name="T26" fmla="*/ 359 w 485"/>
              <a:gd name="T27" fmla="*/ 298 h 758"/>
              <a:gd name="T28" fmla="*/ 0 w 485"/>
              <a:gd name="T29" fmla="*/ 317 h 758"/>
              <a:gd name="T30" fmla="*/ 241 w 485"/>
              <a:gd name="T31" fmla="*/ 0 h 758"/>
              <a:gd name="T32" fmla="*/ 465 w 485"/>
              <a:gd name="T33" fmla="*/ 170 h 758"/>
              <a:gd name="T34" fmla="*/ 484 w 485"/>
              <a:gd name="T35" fmla="*/ 317 h 758"/>
              <a:gd name="T36" fmla="*/ 484 w 485"/>
              <a:gd name="T37" fmla="*/ 438 h 758"/>
              <a:gd name="T38" fmla="*/ 482 w 485"/>
              <a:gd name="T39" fmla="*/ 438 h 758"/>
              <a:gd name="T40" fmla="*/ 416 w 485"/>
              <a:gd name="T41" fmla="*/ 684 h 758"/>
              <a:gd name="T42" fmla="*/ 339 w 485"/>
              <a:gd name="T43" fmla="*/ 741 h 758"/>
              <a:gd name="T44" fmla="*/ 241 w 485"/>
              <a:gd name="T45" fmla="*/ 757 h 758"/>
              <a:gd name="T46" fmla="*/ 143 w 485"/>
              <a:gd name="T47" fmla="*/ 741 h 758"/>
              <a:gd name="T48" fmla="*/ 66 w 485"/>
              <a:gd name="T49" fmla="*/ 684 h 758"/>
              <a:gd name="T50" fmla="*/ 0 w 485"/>
              <a:gd name="T51" fmla="*/ 438 h 758"/>
              <a:gd name="T52" fmla="*/ 0 w 485"/>
              <a:gd name="T53" fmla="*/ 31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85" h="758">
                <a:moveTo>
                  <a:pt x="359" y="298"/>
                </a:moveTo>
                <a:cubicBezTo>
                  <a:pt x="359" y="228"/>
                  <a:pt x="355" y="181"/>
                  <a:pt x="329" y="142"/>
                </a:cubicBezTo>
                <a:cubicBezTo>
                  <a:pt x="318" y="126"/>
                  <a:pt x="304" y="118"/>
                  <a:pt x="290" y="109"/>
                </a:cubicBezTo>
                <a:cubicBezTo>
                  <a:pt x="277" y="101"/>
                  <a:pt x="260" y="99"/>
                  <a:pt x="241" y="99"/>
                </a:cubicBezTo>
                <a:cubicBezTo>
                  <a:pt x="222" y="99"/>
                  <a:pt x="206" y="100"/>
                  <a:pt x="192" y="109"/>
                </a:cubicBezTo>
                <a:cubicBezTo>
                  <a:pt x="178" y="117"/>
                  <a:pt x="165" y="126"/>
                  <a:pt x="154" y="142"/>
                </a:cubicBezTo>
                <a:cubicBezTo>
                  <a:pt x="128" y="181"/>
                  <a:pt x="124" y="228"/>
                  <a:pt x="124" y="298"/>
                </a:cubicBezTo>
                <a:lnTo>
                  <a:pt x="124" y="454"/>
                </a:lnTo>
                <a:cubicBezTo>
                  <a:pt x="124" y="548"/>
                  <a:pt x="136" y="615"/>
                  <a:pt x="192" y="648"/>
                </a:cubicBezTo>
                <a:cubicBezTo>
                  <a:pt x="206" y="656"/>
                  <a:pt x="222" y="659"/>
                  <a:pt x="241" y="659"/>
                </a:cubicBezTo>
                <a:cubicBezTo>
                  <a:pt x="287" y="659"/>
                  <a:pt x="309" y="642"/>
                  <a:pt x="329" y="613"/>
                </a:cubicBezTo>
                <a:cubicBezTo>
                  <a:pt x="353" y="576"/>
                  <a:pt x="361" y="518"/>
                  <a:pt x="361" y="454"/>
                </a:cubicBezTo>
                <a:lnTo>
                  <a:pt x="361" y="298"/>
                </a:lnTo>
                <a:lnTo>
                  <a:pt x="359" y="298"/>
                </a:lnTo>
                <a:close/>
                <a:moveTo>
                  <a:pt x="0" y="317"/>
                </a:moveTo>
                <a:cubicBezTo>
                  <a:pt x="0" y="130"/>
                  <a:pt x="59" y="0"/>
                  <a:pt x="241" y="0"/>
                </a:cubicBezTo>
                <a:cubicBezTo>
                  <a:pt x="368" y="0"/>
                  <a:pt x="438" y="66"/>
                  <a:pt x="465" y="170"/>
                </a:cubicBezTo>
                <a:cubicBezTo>
                  <a:pt x="476" y="211"/>
                  <a:pt x="484" y="257"/>
                  <a:pt x="484" y="317"/>
                </a:cubicBezTo>
                <a:lnTo>
                  <a:pt x="484" y="438"/>
                </a:lnTo>
                <a:lnTo>
                  <a:pt x="482" y="438"/>
                </a:lnTo>
                <a:cubicBezTo>
                  <a:pt x="482" y="546"/>
                  <a:pt x="461" y="626"/>
                  <a:pt x="416" y="684"/>
                </a:cubicBezTo>
                <a:cubicBezTo>
                  <a:pt x="394" y="708"/>
                  <a:pt x="369" y="730"/>
                  <a:pt x="339" y="741"/>
                </a:cubicBezTo>
                <a:cubicBezTo>
                  <a:pt x="308" y="752"/>
                  <a:pt x="277" y="757"/>
                  <a:pt x="241" y="757"/>
                </a:cubicBezTo>
                <a:cubicBezTo>
                  <a:pt x="206" y="757"/>
                  <a:pt x="173" y="752"/>
                  <a:pt x="143" y="741"/>
                </a:cubicBezTo>
                <a:cubicBezTo>
                  <a:pt x="113" y="730"/>
                  <a:pt x="88" y="708"/>
                  <a:pt x="66" y="684"/>
                </a:cubicBezTo>
                <a:cubicBezTo>
                  <a:pt x="18" y="630"/>
                  <a:pt x="0" y="544"/>
                  <a:pt x="0" y="438"/>
                </a:cubicBezTo>
                <a:lnTo>
                  <a:pt x="0" y="3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48149" y="2418556"/>
            <a:ext cx="419100" cy="273050"/>
          </a:xfrm>
          <a:custGeom>
            <a:avLst/>
            <a:gdLst>
              <a:gd name="T0" fmla="*/ 350 w 1166"/>
              <a:gd name="T1" fmla="*/ 115 h 758"/>
              <a:gd name="T2" fmla="*/ 350 w 1166"/>
              <a:gd name="T3" fmla="*/ 350 h 758"/>
              <a:gd name="T4" fmla="*/ 583 w 1166"/>
              <a:gd name="T5" fmla="*/ 350 h 758"/>
              <a:gd name="T6" fmla="*/ 583 w 1166"/>
              <a:gd name="T7" fmla="*/ 465 h 758"/>
              <a:gd name="T8" fmla="*/ 350 w 1166"/>
              <a:gd name="T9" fmla="*/ 465 h 758"/>
              <a:gd name="T10" fmla="*/ 350 w 1166"/>
              <a:gd name="T11" fmla="*/ 700 h 758"/>
              <a:gd name="T12" fmla="*/ 233 w 1166"/>
              <a:gd name="T13" fmla="*/ 700 h 758"/>
              <a:gd name="T14" fmla="*/ 233 w 1166"/>
              <a:gd name="T15" fmla="*/ 465 h 758"/>
              <a:gd name="T16" fmla="*/ 0 w 1166"/>
              <a:gd name="T17" fmla="*/ 465 h 758"/>
              <a:gd name="T18" fmla="*/ 0 w 1166"/>
              <a:gd name="T19" fmla="*/ 350 h 758"/>
              <a:gd name="T20" fmla="*/ 233 w 1166"/>
              <a:gd name="T21" fmla="*/ 350 h 758"/>
              <a:gd name="T22" fmla="*/ 233 w 1166"/>
              <a:gd name="T23" fmla="*/ 115 h 758"/>
              <a:gd name="T24" fmla="*/ 350 w 1166"/>
              <a:gd name="T25" fmla="*/ 115 h 758"/>
              <a:gd name="T26" fmla="*/ 818 w 1166"/>
              <a:gd name="T27" fmla="*/ 659 h 758"/>
              <a:gd name="T28" fmla="*/ 1165 w 1166"/>
              <a:gd name="T29" fmla="*/ 659 h 758"/>
              <a:gd name="T30" fmla="*/ 1165 w 1166"/>
              <a:gd name="T31" fmla="*/ 757 h 758"/>
              <a:gd name="T32" fmla="*/ 662 w 1166"/>
              <a:gd name="T33" fmla="*/ 757 h 758"/>
              <a:gd name="T34" fmla="*/ 662 w 1166"/>
              <a:gd name="T35" fmla="*/ 670 h 758"/>
              <a:gd name="T36" fmla="*/ 905 w 1166"/>
              <a:gd name="T37" fmla="*/ 405 h 758"/>
              <a:gd name="T38" fmla="*/ 990 w 1166"/>
              <a:gd name="T39" fmla="*/ 295 h 758"/>
              <a:gd name="T40" fmla="*/ 1012 w 1166"/>
              <a:gd name="T41" fmla="*/ 219 h 758"/>
              <a:gd name="T42" fmla="*/ 982 w 1166"/>
              <a:gd name="T43" fmla="*/ 134 h 758"/>
              <a:gd name="T44" fmla="*/ 900 w 1166"/>
              <a:gd name="T45" fmla="*/ 99 h 758"/>
              <a:gd name="T46" fmla="*/ 804 w 1166"/>
              <a:gd name="T47" fmla="*/ 137 h 758"/>
              <a:gd name="T48" fmla="*/ 774 w 1166"/>
              <a:gd name="T49" fmla="*/ 233 h 758"/>
              <a:gd name="T50" fmla="*/ 648 w 1166"/>
              <a:gd name="T51" fmla="*/ 233 h 758"/>
              <a:gd name="T52" fmla="*/ 714 w 1166"/>
              <a:gd name="T53" fmla="*/ 69 h 758"/>
              <a:gd name="T54" fmla="*/ 793 w 1166"/>
              <a:gd name="T55" fmla="*/ 17 h 758"/>
              <a:gd name="T56" fmla="*/ 903 w 1166"/>
              <a:gd name="T57" fmla="*/ 0 h 758"/>
              <a:gd name="T58" fmla="*/ 1001 w 1166"/>
              <a:gd name="T59" fmla="*/ 14 h 758"/>
              <a:gd name="T60" fmla="*/ 1075 w 1166"/>
              <a:gd name="T61" fmla="*/ 55 h 758"/>
              <a:gd name="T62" fmla="*/ 1138 w 1166"/>
              <a:gd name="T63" fmla="*/ 205 h 758"/>
              <a:gd name="T64" fmla="*/ 1094 w 1166"/>
              <a:gd name="T65" fmla="*/ 342 h 758"/>
              <a:gd name="T66" fmla="*/ 1048 w 1166"/>
              <a:gd name="T67" fmla="*/ 410 h 758"/>
              <a:gd name="T68" fmla="*/ 985 w 1166"/>
              <a:gd name="T69" fmla="*/ 479 h 758"/>
              <a:gd name="T70" fmla="*/ 818 w 1166"/>
              <a:gd name="T71" fmla="*/ 65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758">
                <a:moveTo>
                  <a:pt x="350" y="115"/>
                </a:moveTo>
                <a:lnTo>
                  <a:pt x="350" y="350"/>
                </a:lnTo>
                <a:lnTo>
                  <a:pt x="583" y="350"/>
                </a:lnTo>
                <a:lnTo>
                  <a:pt x="583" y="465"/>
                </a:lnTo>
                <a:lnTo>
                  <a:pt x="350" y="465"/>
                </a:lnTo>
                <a:lnTo>
                  <a:pt x="350" y="700"/>
                </a:lnTo>
                <a:lnTo>
                  <a:pt x="233" y="700"/>
                </a:lnTo>
                <a:lnTo>
                  <a:pt x="233" y="465"/>
                </a:lnTo>
                <a:lnTo>
                  <a:pt x="0" y="465"/>
                </a:lnTo>
                <a:lnTo>
                  <a:pt x="0" y="350"/>
                </a:lnTo>
                <a:lnTo>
                  <a:pt x="233" y="350"/>
                </a:lnTo>
                <a:lnTo>
                  <a:pt x="233" y="115"/>
                </a:lnTo>
                <a:lnTo>
                  <a:pt x="350" y="115"/>
                </a:lnTo>
                <a:close/>
                <a:moveTo>
                  <a:pt x="818" y="659"/>
                </a:moveTo>
                <a:lnTo>
                  <a:pt x="1165" y="659"/>
                </a:lnTo>
                <a:lnTo>
                  <a:pt x="1165" y="757"/>
                </a:lnTo>
                <a:lnTo>
                  <a:pt x="662" y="757"/>
                </a:lnTo>
                <a:lnTo>
                  <a:pt x="662" y="670"/>
                </a:lnTo>
                <a:lnTo>
                  <a:pt x="905" y="405"/>
                </a:lnTo>
                <a:cubicBezTo>
                  <a:pt x="942" y="368"/>
                  <a:pt x="966" y="335"/>
                  <a:pt x="990" y="295"/>
                </a:cubicBezTo>
                <a:cubicBezTo>
                  <a:pt x="1003" y="273"/>
                  <a:pt x="1012" y="250"/>
                  <a:pt x="1012" y="219"/>
                </a:cubicBezTo>
                <a:cubicBezTo>
                  <a:pt x="1012" y="181"/>
                  <a:pt x="998" y="156"/>
                  <a:pt x="982" y="134"/>
                </a:cubicBezTo>
                <a:cubicBezTo>
                  <a:pt x="964" y="111"/>
                  <a:pt x="941" y="99"/>
                  <a:pt x="900" y="99"/>
                </a:cubicBezTo>
                <a:cubicBezTo>
                  <a:pt x="858" y="99"/>
                  <a:pt x="825" y="116"/>
                  <a:pt x="804" y="137"/>
                </a:cubicBezTo>
                <a:cubicBezTo>
                  <a:pt x="785" y="156"/>
                  <a:pt x="774" y="196"/>
                  <a:pt x="774" y="233"/>
                </a:cubicBezTo>
                <a:lnTo>
                  <a:pt x="648" y="233"/>
                </a:lnTo>
                <a:cubicBezTo>
                  <a:pt x="648" y="162"/>
                  <a:pt x="677" y="106"/>
                  <a:pt x="714" y="69"/>
                </a:cubicBezTo>
                <a:cubicBezTo>
                  <a:pt x="736" y="47"/>
                  <a:pt x="760" y="27"/>
                  <a:pt x="793" y="17"/>
                </a:cubicBezTo>
                <a:cubicBezTo>
                  <a:pt x="826" y="6"/>
                  <a:pt x="862" y="0"/>
                  <a:pt x="903" y="0"/>
                </a:cubicBezTo>
                <a:cubicBezTo>
                  <a:pt x="941" y="0"/>
                  <a:pt x="971" y="6"/>
                  <a:pt x="1001" y="14"/>
                </a:cubicBezTo>
                <a:cubicBezTo>
                  <a:pt x="1028" y="25"/>
                  <a:pt x="1056" y="36"/>
                  <a:pt x="1075" y="55"/>
                </a:cubicBezTo>
                <a:cubicBezTo>
                  <a:pt x="1111" y="86"/>
                  <a:pt x="1138" y="140"/>
                  <a:pt x="1138" y="205"/>
                </a:cubicBezTo>
                <a:cubicBezTo>
                  <a:pt x="1138" y="260"/>
                  <a:pt x="1118" y="304"/>
                  <a:pt x="1094" y="342"/>
                </a:cubicBezTo>
                <a:cubicBezTo>
                  <a:pt x="1080" y="364"/>
                  <a:pt x="1067" y="388"/>
                  <a:pt x="1048" y="410"/>
                </a:cubicBezTo>
                <a:cubicBezTo>
                  <a:pt x="1028" y="432"/>
                  <a:pt x="1006" y="457"/>
                  <a:pt x="985" y="479"/>
                </a:cubicBezTo>
                <a:lnTo>
                  <a:pt x="818" y="6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81624" y="2418556"/>
            <a:ext cx="336550" cy="273050"/>
          </a:xfrm>
          <a:custGeom>
            <a:avLst/>
            <a:gdLst>
              <a:gd name="T0" fmla="*/ 935 w 936"/>
              <a:gd name="T1" fmla="*/ 757 h 758"/>
              <a:gd name="T2" fmla="*/ 818 w 936"/>
              <a:gd name="T3" fmla="*/ 757 h 758"/>
              <a:gd name="T4" fmla="*/ 818 w 936"/>
              <a:gd name="T5" fmla="*/ 137 h 758"/>
              <a:gd name="T6" fmla="*/ 643 w 936"/>
              <a:gd name="T7" fmla="*/ 197 h 758"/>
              <a:gd name="T8" fmla="*/ 643 w 936"/>
              <a:gd name="T9" fmla="*/ 99 h 758"/>
              <a:gd name="T10" fmla="*/ 916 w 936"/>
              <a:gd name="T11" fmla="*/ 0 h 758"/>
              <a:gd name="T12" fmla="*/ 935 w 936"/>
              <a:gd name="T13" fmla="*/ 0 h 758"/>
              <a:gd name="T14" fmla="*/ 935 w 936"/>
              <a:gd name="T15" fmla="*/ 757 h 758"/>
              <a:gd name="T16" fmla="*/ 350 w 936"/>
              <a:gd name="T17" fmla="*/ 115 h 758"/>
              <a:gd name="T18" fmla="*/ 350 w 936"/>
              <a:gd name="T19" fmla="*/ 350 h 758"/>
              <a:gd name="T20" fmla="*/ 585 w 936"/>
              <a:gd name="T21" fmla="*/ 350 h 758"/>
              <a:gd name="T22" fmla="*/ 585 w 936"/>
              <a:gd name="T23" fmla="*/ 465 h 758"/>
              <a:gd name="T24" fmla="*/ 350 w 936"/>
              <a:gd name="T25" fmla="*/ 465 h 758"/>
              <a:gd name="T26" fmla="*/ 350 w 936"/>
              <a:gd name="T27" fmla="*/ 700 h 758"/>
              <a:gd name="T28" fmla="*/ 235 w 936"/>
              <a:gd name="T29" fmla="*/ 700 h 758"/>
              <a:gd name="T30" fmla="*/ 235 w 936"/>
              <a:gd name="T31" fmla="*/ 465 h 758"/>
              <a:gd name="T32" fmla="*/ 0 w 936"/>
              <a:gd name="T33" fmla="*/ 465 h 758"/>
              <a:gd name="T34" fmla="*/ 0 w 936"/>
              <a:gd name="T35" fmla="*/ 350 h 758"/>
              <a:gd name="T36" fmla="*/ 235 w 936"/>
              <a:gd name="T37" fmla="*/ 350 h 758"/>
              <a:gd name="T38" fmla="*/ 235 w 936"/>
              <a:gd name="T39" fmla="*/ 115 h 758"/>
              <a:gd name="T40" fmla="*/ 350 w 936"/>
              <a:gd name="T41" fmla="*/ 115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758">
                <a:moveTo>
                  <a:pt x="935" y="757"/>
                </a:moveTo>
                <a:lnTo>
                  <a:pt x="818" y="757"/>
                </a:lnTo>
                <a:lnTo>
                  <a:pt x="818" y="137"/>
                </a:lnTo>
                <a:lnTo>
                  <a:pt x="643" y="197"/>
                </a:lnTo>
                <a:lnTo>
                  <a:pt x="643" y="99"/>
                </a:lnTo>
                <a:lnTo>
                  <a:pt x="916" y="0"/>
                </a:lnTo>
                <a:lnTo>
                  <a:pt x="935" y="0"/>
                </a:lnTo>
                <a:lnTo>
                  <a:pt x="935" y="757"/>
                </a:lnTo>
                <a:close/>
                <a:moveTo>
                  <a:pt x="350" y="115"/>
                </a:moveTo>
                <a:lnTo>
                  <a:pt x="350" y="350"/>
                </a:lnTo>
                <a:lnTo>
                  <a:pt x="585" y="350"/>
                </a:lnTo>
                <a:lnTo>
                  <a:pt x="585" y="465"/>
                </a:lnTo>
                <a:lnTo>
                  <a:pt x="350" y="465"/>
                </a:lnTo>
                <a:lnTo>
                  <a:pt x="350" y="700"/>
                </a:lnTo>
                <a:lnTo>
                  <a:pt x="235" y="700"/>
                </a:lnTo>
                <a:lnTo>
                  <a:pt x="235" y="465"/>
                </a:lnTo>
                <a:lnTo>
                  <a:pt x="0" y="465"/>
                </a:lnTo>
                <a:lnTo>
                  <a:pt x="0" y="350"/>
                </a:lnTo>
                <a:lnTo>
                  <a:pt x="235" y="350"/>
                </a:lnTo>
                <a:lnTo>
                  <a:pt x="235" y="115"/>
                </a:lnTo>
                <a:lnTo>
                  <a:pt x="350" y="1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2076" y="2418556"/>
            <a:ext cx="398463" cy="273050"/>
          </a:xfrm>
          <a:custGeom>
            <a:avLst/>
            <a:gdLst>
              <a:gd name="T0" fmla="*/ 0 w 1109"/>
              <a:gd name="T1" fmla="*/ 350 h 758"/>
              <a:gd name="T2" fmla="*/ 465 w 1109"/>
              <a:gd name="T3" fmla="*/ 350 h 758"/>
              <a:gd name="T4" fmla="*/ 465 w 1109"/>
              <a:gd name="T5" fmla="*/ 465 h 758"/>
              <a:gd name="T6" fmla="*/ 0 w 1109"/>
              <a:gd name="T7" fmla="*/ 465 h 758"/>
              <a:gd name="T8" fmla="*/ 0 w 1109"/>
              <a:gd name="T9" fmla="*/ 350 h 758"/>
              <a:gd name="T10" fmla="*/ 843 w 1109"/>
              <a:gd name="T11" fmla="*/ 0 h 758"/>
              <a:gd name="T12" fmla="*/ 1078 w 1109"/>
              <a:gd name="T13" fmla="*/ 205 h 758"/>
              <a:gd name="T14" fmla="*/ 1067 w 1109"/>
              <a:gd name="T15" fmla="*/ 274 h 758"/>
              <a:gd name="T16" fmla="*/ 1037 w 1109"/>
              <a:gd name="T17" fmla="*/ 342 h 758"/>
              <a:gd name="T18" fmla="*/ 927 w 1109"/>
              <a:gd name="T19" fmla="*/ 479 h 758"/>
              <a:gd name="T20" fmla="*/ 761 w 1109"/>
              <a:gd name="T21" fmla="*/ 659 h 758"/>
              <a:gd name="T22" fmla="*/ 1108 w 1109"/>
              <a:gd name="T23" fmla="*/ 659 h 758"/>
              <a:gd name="T24" fmla="*/ 1108 w 1109"/>
              <a:gd name="T25" fmla="*/ 757 h 758"/>
              <a:gd name="T26" fmla="*/ 605 w 1109"/>
              <a:gd name="T27" fmla="*/ 757 h 758"/>
              <a:gd name="T28" fmla="*/ 605 w 1109"/>
              <a:gd name="T29" fmla="*/ 670 h 758"/>
              <a:gd name="T30" fmla="*/ 848 w 1109"/>
              <a:gd name="T31" fmla="*/ 405 h 758"/>
              <a:gd name="T32" fmla="*/ 933 w 1109"/>
              <a:gd name="T33" fmla="*/ 295 h 758"/>
              <a:gd name="T34" fmla="*/ 952 w 1109"/>
              <a:gd name="T35" fmla="*/ 219 h 758"/>
              <a:gd name="T36" fmla="*/ 946 w 1109"/>
              <a:gd name="T37" fmla="*/ 170 h 758"/>
              <a:gd name="T38" fmla="*/ 843 w 1109"/>
              <a:gd name="T39" fmla="*/ 99 h 758"/>
              <a:gd name="T40" fmla="*/ 717 w 1109"/>
              <a:gd name="T41" fmla="*/ 233 h 758"/>
              <a:gd name="T42" fmla="*/ 591 w 1109"/>
              <a:gd name="T43" fmla="*/ 233 h 758"/>
              <a:gd name="T44" fmla="*/ 657 w 1109"/>
              <a:gd name="T45" fmla="*/ 69 h 758"/>
              <a:gd name="T46" fmla="*/ 843 w 1109"/>
              <a:gd name="T47" fmla="*/ 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9" h="758">
                <a:moveTo>
                  <a:pt x="0" y="350"/>
                </a:moveTo>
                <a:lnTo>
                  <a:pt x="465" y="350"/>
                </a:lnTo>
                <a:lnTo>
                  <a:pt x="465" y="465"/>
                </a:lnTo>
                <a:lnTo>
                  <a:pt x="0" y="465"/>
                </a:lnTo>
                <a:lnTo>
                  <a:pt x="0" y="350"/>
                </a:lnTo>
                <a:close/>
                <a:moveTo>
                  <a:pt x="843" y="0"/>
                </a:moveTo>
                <a:cubicBezTo>
                  <a:pt x="984" y="0"/>
                  <a:pt x="1078" y="64"/>
                  <a:pt x="1078" y="205"/>
                </a:cubicBezTo>
                <a:cubicBezTo>
                  <a:pt x="1078" y="227"/>
                  <a:pt x="1075" y="252"/>
                  <a:pt x="1067" y="274"/>
                </a:cubicBezTo>
                <a:cubicBezTo>
                  <a:pt x="1059" y="295"/>
                  <a:pt x="1050" y="320"/>
                  <a:pt x="1037" y="342"/>
                </a:cubicBezTo>
                <a:cubicBezTo>
                  <a:pt x="1007" y="390"/>
                  <a:pt x="968" y="438"/>
                  <a:pt x="927" y="479"/>
                </a:cubicBezTo>
                <a:lnTo>
                  <a:pt x="761" y="659"/>
                </a:lnTo>
                <a:lnTo>
                  <a:pt x="1108" y="659"/>
                </a:lnTo>
                <a:lnTo>
                  <a:pt x="1108" y="757"/>
                </a:lnTo>
                <a:lnTo>
                  <a:pt x="605" y="757"/>
                </a:lnTo>
                <a:lnTo>
                  <a:pt x="605" y="670"/>
                </a:lnTo>
                <a:lnTo>
                  <a:pt x="848" y="405"/>
                </a:lnTo>
                <a:cubicBezTo>
                  <a:pt x="885" y="368"/>
                  <a:pt x="909" y="335"/>
                  <a:pt x="933" y="295"/>
                </a:cubicBezTo>
                <a:cubicBezTo>
                  <a:pt x="947" y="272"/>
                  <a:pt x="952" y="253"/>
                  <a:pt x="952" y="219"/>
                </a:cubicBezTo>
                <a:cubicBezTo>
                  <a:pt x="952" y="202"/>
                  <a:pt x="952" y="183"/>
                  <a:pt x="946" y="170"/>
                </a:cubicBezTo>
                <a:cubicBezTo>
                  <a:pt x="930" y="129"/>
                  <a:pt x="900" y="99"/>
                  <a:pt x="843" y="99"/>
                </a:cubicBezTo>
                <a:cubicBezTo>
                  <a:pt x="759" y="99"/>
                  <a:pt x="717" y="149"/>
                  <a:pt x="717" y="233"/>
                </a:cubicBezTo>
                <a:lnTo>
                  <a:pt x="591" y="233"/>
                </a:lnTo>
                <a:cubicBezTo>
                  <a:pt x="591" y="162"/>
                  <a:pt x="619" y="106"/>
                  <a:pt x="657" y="69"/>
                </a:cubicBezTo>
                <a:cubicBezTo>
                  <a:pt x="700" y="26"/>
                  <a:pt x="757" y="0"/>
                  <a:pt x="84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75551" y="2418556"/>
            <a:ext cx="315913" cy="273050"/>
          </a:xfrm>
          <a:custGeom>
            <a:avLst/>
            <a:gdLst>
              <a:gd name="T0" fmla="*/ 875 w 876"/>
              <a:gd name="T1" fmla="*/ 757 h 758"/>
              <a:gd name="T2" fmla="*/ 760 w 876"/>
              <a:gd name="T3" fmla="*/ 757 h 758"/>
              <a:gd name="T4" fmla="*/ 760 w 876"/>
              <a:gd name="T5" fmla="*/ 137 h 758"/>
              <a:gd name="T6" fmla="*/ 585 w 876"/>
              <a:gd name="T7" fmla="*/ 197 h 758"/>
              <a:gd name="T8" fmla="*/ 585 w 876"/>
              <a:gd name="T9" fmla="*/ 99 h 758"/>
              <a:gd name="T10" fmla="*/ 858 w 876"/>
              <a:gd name="T11" fmla="*/ 0 h 758"/>
              <a:gd name="T12" fmla="*/ 875 w 876"/>
              <a:gd name="T13" fmla="*/ 0 h 758"/>
              <a:gd name="T14" fmla="*/ 875 w 876"/>
              <a:gd name="T15" fmla="*/ 757 h 758"/>
              <a:gd name="T16" fmla="*/ 0 w 876"/>
              <a:gd name="T17" fmla="*/ 350 h 758"/>
              <a:gd name="T18" fmla="*/ 467 w 876"/>
              <a:gd name="T19" fmla="*/ 350 h 758"/>
              <a:gd name="T20" fmla="*/ 467 w 876"/>
              <a:gd name="T21" fmla="*/ 465 h 758"/>
              <a:gd name="T22" fmla="*/ 0 w 876"/>
              <a:gd name="T23" fmla="*/ 465 h 758"/>
              <a:gd name="T24" fmla="*/ 0 w 876"/>
              <a:gd name="T25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758">
                <a:moveTo>
                  <a:pt x="875" y="757"/>
                </a:moveTo>
                <a:lnTo>
                  <a:pt x="760" y="757"/>
                </a:lnTo>
                <a:lnTo>
                  <a:pt x="760" y="137"/>
                </a:lnTo>
                <a:lnTo>
                  <a:pt x="585" y="197"/>
                </a:lnTo>
                <a:lnTo>
                  <a:pt x="585" y="99"/>
                </a:lnTo>
                <a:lnTo>
                  <a:pt x="858" y="0"/>
                </a:lnTo>
                <a:lnTo>
                  <a:pt x="875" y="0"/>
                </a:lnTo>
                <a:lnTo>
                  <a:pt x="875" y="757"/>
                </a:lnTo>
                <a:close/>
                <a:moveTo>
                  <a:pt x="0" y="350"/>
                </a:moveTo>
                <a:lnTo>
                  <a:pt x="467" y="350"/>
                </a:lnTo>
                <a:lnTo>
                  <a:pt x="467" y="465"/>
                </a:lnTo>
                <a:lnTo>
                  <a:pt x="0" y="465"/>
                </a:lnTo>
                <a:lnTo>
                  <a:pt x="0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15362" y="2345531"/>
            <a:ext cx="419100" cy="419100"/>
          </a:xfrm>
          <a:custGeom>
            <a:avLst/>
            <a:gdLst>
              <a:gd name="T0" fmla="*/ 711 w 1166"/>
              <a:gd name="T1" fmla="*/ 711 h 1166"/>
              <a:gd name="T2" fmla="*/ 933 w 1166"/>
              <a:gd name="T3" fmla="*/ 233 h 1166"/>
              <a:gd name="T4" fmla="*/ 454 w 1166"/>
              <a:gd name="T5" fmla="*/ 454 h 1166"/>
              <a:gd name="T6" fmla="*/ 233 w 1166"/>
              <a:gd name="T7" fmla="*/ 933 h 1166"/>
              <a:gd name="T8" fmla="*/ 711 w 1166"/>
              <a:gd name="T9" fmla="*/ 711 h 1166"/>
              <a:gd name="T10" fmla="*/ 583 w 1166"/>
              <a:gd name="T11" fmla="*/ 0 h 1166"/>
              <a:gd name="T12" fmla="*/ 1165 w 1166"/>
              <a:gd name="T13" fmla="*/ 583 h 1166"/>
              <a:gd name="T14" fmla="*/ 583 w 1166"/>
              <a:gd name="T15" fmla="*/ 1165 h 1166"/>
              <a:gd name="T16" fmla="*/ 0 w 1166"/>
              <a:gd name="T17" fmla="*/ 583 h 1166"/>
              <a:gd name="T18" fmla="*/ 583 w 1166"/>
              <a:gd name="T19" fmla="*/ 0 h 1166"/>
              <a:gd name="T20" fmla="*/ 583 w 1166"/>
              <a:gd name="T21" fmla="*/ 520 h 1166"/>
              <a:gd name="T22" fmla="*/ 645 w 1166"/>
              <a:gd name="T23" fmla="*/ 583 h 1166"/>
              <a:gd name="T24" fmla="*/ 583 w 1166"/>
              <a:gd name="T25" fmla="*/ 646 h 1166"/>
              <a:gd name="T26" fmla="*/ 520 w 1166"/>
              <a:gd name="T27" fmla="*/ 583 h 1166"/>
              <a:gd name="T28" fmla="*/ 583 w 1166"/>
              <a:gd name="T29" fmla="*/ 52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711" y="711"/>
                </a:moveTo>
                <a:lnTo>
                  <a:pt x="933" y="233"/>
                </a:lnTo>
                <a:lnTo>
                  <a:pt x="454" y="454"/>
                </a:lnTo>
                <a:lnTo>
                  <a:pt x="233" y="933"/>
                </a:lnTo>
                <a:lnTo>
                  <a:pt x="711" y="711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583" y="520"/>
                </a:moveTo>
                <a:cubicBezTo>
                  <a:pt x="618" y="520"/>
                  <a:pt x="645" y="547"/>
                  <a:pt x="645" y="583"/>
                </a:cubicBezTo>
                <a:cubicBezTo>
                  <a:pt x="645" y="618"/>
                  <a:pt x="619" y="646"/>
                  <a:pt x="583" y="646"/>
                </a:cubicBezTo>
                <a:cubicBezTo>
                  <a:pt x="548" y="646"/>
                  <a:pt x="520" y="618"/>
                  <a:pt x="520" y="583"/>
                </a:cubicBezTo>
                <a:cubicBezTo>
                  <a:pt x="520" y="547"/>
                  <a:pt x="547" y="520"/>
                  <a:pt x="583" y="5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28201" y="2366171"/>
            <a:ext cx="377825" cy="377825"/>
          </a:xfrm>
          <a:custGeom>
            <a:avLst/>
            <a:gdLst>
              <a:gd name="T0" fmla="*/ 700 w 1051"/>
              <a:gd name="T1" fmla="*/ 232 h 1051"/>
              <a:gd name="T2" fmla="*/ 350 w 1051"/>
              <a:gd name="T3" fmla="*/ 232 h 1051"/>
              <a:gd name="T4" fmla="*/ 350 w 1051"/>
              <a:gd name="T5" fmla="*/ 817 h 1051"/>
              <a:gd name="T6" fmla="*/ 700 w 1051"/>
              <a:gd name="T7" fmla="*/ 817 h 1051"/>
              <a:gd name="T8" fmla="*/ 700 w 1051"/>
              <a:gd name="T9" fmla="*/ 700 h 1051"/>
              <a:gd name="T10" fmla="*/ 467 w 1051"/>
              <a:gd name="T11" fmla="*/ 700 h 1051"/>
              <a:gd name="T12" fmla="*/ 467 w 1051"/>
              <a:gd name="T13" fmla="*/ 582 h 1051"/>
              <a:gd name="T14" fmla="*/ 700 w 1051"/>
              <a:gd name="T15" fmla="*/ 582 h 1051"/>
              <a:gd name="T16" fmla="*/ 700 w 1051"/>
              <a:gd name="T17" fmla="*/ 467 h 1051"/>
              <a:gd name="T18" fmla="*/ 467 w 1051"/>
              <a:gd name="T19" fmla="*/ 467 h 1051"/>
              <a:gd name="T20" fmla="*/ 467 w 1051"/>
              <a:gd name="T21" fmla="*/ 350 h 1051"/>
              <a:gd name="T22" fmla="*/ 700 w 1051"/>
              <a:gd name="T23" fmla="*/ 350 h 1051"/>
              <a:gd name="T24" fmla="*/ 700 w 1051"/>
              <a:gd name="T25" fmla="*/ 232 h 1051"/>
              <a:gd name="T26" fmla="*/ 932 w 1051"/>
              <a:gd name="T27" fmla="*/ 0 h 1051"/>
              <a:gd name="T28" fmla="*/ 1050 w 1051"/>
              <a:gd name="T29" fmla="*/ 117 h 1051"/>
              <a:gd name="T30" fmla="*/ 1050 w 1051"/>
              <a:gd name="T31" fmla="*/ 932 h 1051"/>
              <a:gd name="T32" fmla="*/ 932 w 1051"/>
              <a:gd name="T33" fmla="*/ 1050 h 1051"/>
              <a:gd name="T34" fmla="*/ 117 w 1051"/>
              <a:gd name="T35" fmla="*/ 1050 h 1051"/>
              <a:gd name="T36" fmla="*/ 0 w 1051"/>
              <a:gd name="T37" fmla="*/ 932 h 1051"/>
              <a:gd name="T38" fmla="*/ 0 w 1051"/>
              <a:gd name="T39" fmla="*/ 117 h 1051"/>
              <a:gd name="T40" fmla="*/ 117 w 1051"/>
              <a:gd name="T41" fmla="*/ 0 h 1051"/>
              <a:gd name="T42" fmla="*/ 932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700" y="232"/>
                </a:moveTo>
                <a:lnTo>
                  <a:pt x="350" y="232"/>
                </a:lnTo>
                <a:lnTo>
                  <a:pt x="350" y="817"/>
                </a:lnTo>
                <a:lnTo>
                  <a:pt x="700" y="817"/>
                </a:lnTo>
                <a:lnTo>
                  <a:pt x="700" y="700"/>
                </a:lnTo>
                <a:lnTo>
                  <a:pt x="467" y="700"/>
                </a:lnTo>
                <a:lnTo>
                  <a:pt x="467" y="582"/>
                </a:lnTo>
                <a:lnTo>
                  <a:pt x="700" y="582"/>
                </a:lnTo>
                <a:lnTo>
                  <a:pt x="700" y="467"/>
                </a:lnTo>
                <a:lnTo>
                  <a:pt x="467" y="467"/>
                </a:lnTo>
                <a:lnTo>
                  <a:pt x="467" y="350"/>
                </a:lnTo>
                <a:lnTo>
                  <a:pt x="700" y="350"/>
                </a:lnTo>
                <a:lnTo>
                  <a:pt x="700" y="2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883901" y="2477296"/>
            <a:ext cx="252413" cy="155575"/>
          </a:xfrm>
          <a:custGeom>
            <a:avLst/>
            <a:gdLst>
              <a:gd name="T0" fmla="*/ 618 w 701"/>
              <a:gd name="T1" fmla="*/ 0 h 433"/>
              <a:gd name="T2" fmla="*/ 700 w 701"/>
              <a:gd name="T3" fmla="*/ 82 h 433"/>
              <a:gd name="T4" fmla="*/ 350 w 701"/>
              <a:gd name="T5" fmla="*/ 432 h 433"/>
              <a:gd name="T6" fmla="*/ 0 w 701"/>
              <a:gd name="T7" fmla="*/ 82 h 433"/>
              <a:gd name="T8" fmla="*/ 82 w 701"/>
              <a:gd name="T9" fmla="*/ 0 h 433"/>
              <a:gd name="T10" fmla="*/ 350 w 701"/>
              <a:gd name="T11" fmla="*/ 268 h 433"/>
              <a:gd name="T12" fmla="*/ 618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618" y="0"/>
                </a:move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  <a:lnTo>
                  <a:pt x="350" y="268"/>
                </a:lnTo>
                <a:lnTo>
                  <a:pt x="618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02783"/>
            <a:ext cx="441325" cy="441325"/>
          </a:xfrm>
          <a:custGeom>
            <a:avLst/>
            <a:gdLst>
              <a:gd name="T0" fmla="*/ 1077 w 1226"/>
              <a:gd name="T1" fmla="*/ 585 h 1225"/>
              <a:gd name="T2" fmla="*/ 1225 w 1226"/>
              <a:gd name="T3" fmla="*/ 729 h 1225"/>
              <a:gd name="T4" fmla="*/ 1077 w 1226"/>
              <a:gd name="T5" fmla="*/ 874 h 1225"/>
              <a:gd name="T6" fmla="*/ 990 w 1226"/>
              <a:gd name="T7" fmla="*/ 874 h 1225"/>
              <a:gd name="T8" fmla="*/ 990 w 1226"/>
              <a:gd name="T9" fmla="*/ 1109 h 1225"/>
              <a:gd name="T10" fmla="*/ 875 w 1226"/>
              <a:gd name="T11" fmla="*/ 1224 h 1225"/>
              <a:gd name="T12" fmla="*/ 653 w 1226"/>
              <a:gd name="T13" fmla="*/ 1224 h 1225"/>
              <a:gd name="T14" fmla="*/ 653 w 1226"/>
              <a:gd name="T15" fmla="*/ 1136 h 1225"/>
              <a:gd name="T16" fmla="*/ 495 w 1226"/>
              <a:gd name="T17" fmla="*/ 981 h 1225"/>
              <a:gd name="T18" fmla="*/ 336 w 1226"/>
              <a:gd name="T19" fmla="*/ 1136 h 1225"/>
              <a:gd name="T20" fmla="*/ 336 w 1226"/>
              <a:gd name="T21" fmla="*/ 1224 h 1225"/>
              <a:gd name="T22" fmla="*/ 115 w 1226"/>
              <a:gd name="T23" fmla="*/ 1224 h 1225"/>
              <a:gd name="T24" fmla="*/ 0 w 1226"/>
              <a:gd name="T25" fmla="*/ 1109 h 1225"/>
              <a:gd name="T26" fmla="*/ 0 w 1226"/>
              <a:gd name="T27" fmla="*/ 888 h 1225"/>
              <a:gd name="T28" fmla="*/ 87 w 1226"/>
              <a:gd name="T29" fmla="*/ 888 h 1225"/>
              <a:gd name="T30" fmla="*/ 243 w 1226"/>
              <a:gd name="T31" fmla="*/ 729 h 1225"/>
              <a:gd name="T32" fmla="*/ 87 w 1226"/>
              <a:gd name="T33" fmla="*/ 571 h 1225"/>
              <a:gd name="T34" fmla="*/ 0 w 1226"/>
              <a:gd name="T35" fmla="*/ 571 h 1225"/>
              <a:gd name="T36" fmla="*/ 0 w 1226"/>
              <a:gd name="T37" fmla="*/ 350 h 1225"/>
              <a:gd name="T38" fmla="*/ 115 w 1226"/>
              <a:gd name="T39" fmla="*/ 235 h 1225"/>
              <a:gd name="T40" fmla="*/ 350 w 1226"/>
              <a:gd name="T41" fmla="*/ 235 h 1225"/>
              <a:gd name="T42" fmla="*/ 350 w 1226"/>
              <a:gd name="T43" fmla="*/ 148 h 1225"/>
              <a:gd name="T44" fmla="*/ 495 w 1226"/>
              <a:gd name="T45" fmla="*/ 0 h 1225"/>
              <a:gd name="T46" fmla="*/ 640 w 1226"/>
              <a:gd name="T47" fmla="*/ 148 h 1225"/>
              <a:gd name="T48" fmla="*/ 640 w 1226"/>
              <a:gd name="T49" fmla="*/ 235 h 1225"/>
              <a:gd name="T50" fmla="*/ 875 w 1226"/>
              <a:gd name="T51" fmla="*/ 235 h 1225"/>
              <a:gd name="T52" fmla="*/ 990 w 1226"/>
              <a:gd name="T53" fmla="*/ 350 h 1225"/>
              <a:gd name="T54" fmla="*/ 990 w 1226"/>
              <a:gd name="T55" fmla="*/ 585 h 1225"/>
              <a:gd name="T56" fmla="*/ 1077 w 1226"/>
              <a:gd name="T57" fmla="*/ 585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26" h="1225">
                <a:moveTo>
                  <a:pt x="1077" y="585"/>
                </a:moveTo>
                <a:cubicBezTo>
                  <a:pt x="1157" y="585"/>
                  <a:pt x="1225" y="650"/>
                  <a:pt x="1225" y="729"/>
                </a:cubicBezTo>
                <a:cubicBezTo>
                  <a:pt x="1225" y="808"/>
                  <a:pt x="1157" y="874"/>
                  <a:pt x="1077" y="874"/>
                </a:cubicBezTo>
                <a:lnTo>
                  <a:pt x="990" y="874"/>
                </a:ln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653" y="1224"/>
                </a:lnTo>
                <a:lnTo>
                  <a:pt x="653" y="1136"/>
                </a:lnTo>
                <a:cubicBezTo>
                  <a:pt x="653" y="1049"/>
                  <a:pt x="582" y="981"/>
                  <a:pt x="495" y="981"/>
                </a:cubicBezTo>
                <a:cubicBezTo>
                  <a:pt x="407" y="981"/>
                  <a:pt x="336" y="1049"/>
                  <a:pt x="336" y="1136"/>
                </a:cubicBezTo>
                <a:lnTo>
                  <a:pt x="336" y="1224"/>
                </a:lnTo>
                <a:lnTo>
                  <a:pt x="115" y="1224"/>
                </a:lnTo>
                <a:cubicBezTo>
                  <a:pt x="52" y="1224"/>
                  <a:pt x="0" y="1172"/>
                  <a:pt x="0" y="1109"/>
                </a:cubicBezTo>
                <a:lnTo>
                  <a:pt x="0" y="888"/>
                </a:lnTo>
                <a:lnTo>
                  <a:pt x="87" y="888"/>
                </a:lnTo>
                <a:cubicBezTo>
                  <a:pt x="175" y="888"/>
                  <a:pt x="243" y="817"/>
                  <a:pt x="243" y="729"/>
                </a:cubicBezTo>
                <a:cubicBezTo>
                  <a:pt x="243" y="642"/>
                  <a:pt x="175" y="571"/>
                  <a:pt x="87" y="571"/>
                </a:cubicBezTo>
                <a:lnTo>
                  <a:pt x="0" y="571"/>
                </a:lnTo>
                <a:lnTo>
                  <a:pt x="0" y="350"/>
                </a:lnTo>
                <a:cubicBezTo>
                  <a:pt x="0" y="287"/>
                  <a:pt x="52" y="235"/>
                  <a:pt x="115" y="235"/>
                </a:cubicBezTo>
                <a:lnTo>
                  <a:pt x="350" y="235"/>
                </a:lnTo>
                <a:lnTo>
                  <a:pt x="350" y="148"/>
                </a:lnTo>
                <a:cubicBezTo>
                  <a:pt x="350" y="68"/>
                  <a:pt x="416" y="0"/>
                  <a:pt x="495" y="0"/>
                </a:cubicBezTo>
                <a:cubicBezTo>
                  <a:pt x="574" y="0"/>
                  <a:pt x="640" y="68"/>
                  <a:pt x="640" y="148"/>
                </a:cubicBezTo>
                <a:lnTo>
                  <a:pt x="640" y="235"/>
                </a:lnTo>
                <a:lnTo>
                  <a:pt x="875" y="235"/>
                </a:lnTo>
                <a:cubicBezTo>
                  <a:pt x="938" y="235"/>
                  <a:pt x="990" y="287"/>
                  <a:pt x="990" y="350"/>
                </a:cubicBezTo>
                <a:lnTo>
                  <a:pt x="990" y="585"/>
                </a:lnTo>
                <a:lnTo>
                  <a:pt x="1077" y="58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9637" y="3255169"/>
            <a:ext cx="336550" cy="336550"/>
          </a:xfrm>
          <a:custGeom>
            <a:avLst/>
            <a:gdLst>
              <a:gd name="T0" fmla="*/ 0 w 936"/>
              <a:gd name="T1" fmla="*/ 467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0 w 936"/>
              <a:gd name="T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6" h="935">
                <a:moveTo>
                  <a:pt x="0" y="467"/>
                </a:moveTo>
                <a:cubicBezTo>
                  <a:pt x="0" y="210"/>
                  <a:pt x="211" y="0"/>
                  <a:pt x="468" y="0"/>
                </a:cubicBezTo>
                <a:cubicBezTo>
                  <a:pt x="725" y="0"/>
                  <a:pt x="935" y="210"/>
                  <a:pt x="935" y="467"/>
                </a:cubicBezTo>
                <a:cubicBezTo>
                  <a:pt x="935" y="723"/>
                  <a:pt x="725" y="934"/>
                  <a:pt x="468" y="934"/>
                </a:cubicBezTo>
                <a:cubicBezTo>
                  <a:pt x="211" y="934"/>
                  <a:pt x="0" y="723"/>
                  <a:pt x="0" y="46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89287" y="3234533"/>
            <a:ext cx="463550" cy="377825"/>
          </a:xfrm>
          <a:custGeom>
            <a:avLst/>
            <a:gdLst>
              <a:gd name="T0" fmla="*/ 1168 w 1287"/>
              <a:gd name="T1" fmla="*/ 494 h 1049"/>
              <a:gd name="T2" fmla="*/ 1168 w 1287"/>
              <a:gd name="T3" fmla="*/ 437 h 1049"/>
              <a:gd name="T4" fmla="*/ 1080 w 1287"/>
              <a:gd name="T5" fmla="*/ 350 h 1049"/>
              <a:gd name="T6" fmla="*/ 875 w 1287"/>
              <a:gd name="T7" fmla="*/ 350 h 1049"/>
              <a:gd name="T8" fmla="*/ 875 w 1287"/>
              <a:gd name="T9" fmla="*/ 698 h 1049"/>
              <a:gd name="T10" fmla="*/ 963 w 1287"/>
              <a:gd name="T11" fmla="*/ 698 h 1049"/>
              <a:gd name="T12" fmla="*/ 963 w 1287"/>
              <a:gd name="T13" fmla="*/ 581 h 1049"/>
              <a:gd name="T14" fmla="*/ 1031 w 1287"/>
              <a:gd name="T15" fmla="*/ 581 h 1049"/>
              <a:gd name="T16" fmla="*/ 1080 w 1287"/>
              <a:gd name="T17" fmla="*/ 698 h 1049"/>
              <a:gd name="T18" fmla="*/ 1168 w 1287"/>
              <a:gd name="T19" fmla="*/ 698 h 1049"/>
              <a:gd name="T20" fmla="*/ 1116 w 1287"/>
              <a:gd name="T21" fmla="*/ 575 h 1049"/>
              <a:gd name="T22" fmla="*/ 1168 w 1287"/>
              <a:gd name="T23" fmla="*/ 494 h 1049"/>
              <a:gd name="T24" fmla="*/ 678 w 1287"/>
              <a:gd name="T25" fmla="*/ 698 h 1049"/>
              <a:gd name="T26" fmla="*/ 782 w 1287"/>
              <a:gd name="T27" fmla="*/ 350 h 1049"/>
              <a:gd name="T28" fmla="*/ 695 w 1287"/>
              <a:gd name="T29" fmla="*/ 350 h 1049"/>
              <a:gd name="T30" fmla="*/ 635 w 1287"/>
              <a:gd name="T31" fmla="*/ 548 h 1049"/>
              <a:gd name="T32" fmla="*/ 577 w 1287"/>
              <a:gd name="T33" fmla="*/ 350 h 1049"/>
              <a:gd name="T34" fmla="*/ 490 w 1287"/>
              <a:gd name="T35" fmla="*/ 350 h 1049"/>
              <a:gd name="T36" fmla="*/ 591 w 1287"/>
              <a:gd name="T37" fmla="*/ 698 h 1049"/>
              <a:gd name="T38" fmla="*/ 678 w 1287"/>
              <a:gd name="T39" fmla="*/ 698 h 1049"/>
              <a:gd name="T40" fmla="*/ 411 w 1287"/>
              <a:gd name="T41" fmla="*/ 611 h 1049"/>
              <a:gd name="T42" fmla="*/ 411 w 1287"/>
              <a:gd name="T43" fmla="*/ 437 h 1049"/>
              <a:gd name="T44" fmla="*/ 323 w 1287"/>
              <a:gd name="T45" fmla="*/ 350 h 1049"/>
              <a:gd name="T46" fmla="*/ 118 w 1287"/>
              <a:gd name="T47" fmla="*/ 350 h 1049"/>
              <a:gd name="T48" fmla="*/ 118 w 1287"/>
              <a:gd name="T49" fmla="*/ 698 h 1049"/>
              <a:gd name="T50" fmla="*/ 323 w 1287"/>
              <a:gd name="T51" fmla="*/ 698 h 1049"/>
              <a:gd name="T52" fmla="*/ 411 w 1287"/>
              <a:gd name="T53" fmla="*/ 611 h 1049"/>
              <a:gd name="T54" fmla="*/ 1286 w 1287"/>
              <a:gd name="T55" fmla="*/ 117 h 1049"/>
              <a:gd name="T56" fmla="*/ 1286 w 1287"/>
              <a:gd name="T57" fmla="*/ 931 h 1049"/>
              <a:gd name="T58" fmla="*/ 1168 w 1287"/>
              <a:gd name="T59" fmla="*/ 1048 h 1049"/>
              <a:gd name="T60" fmla="*/ 118 w 1287"/>
              <a:gd name="T61" fmla="*/ 1048 h 1049"/>
              <a:gd name="T62" fmla="*/ 0 w 1287"/>
              <a:gd name="T63" fmla="*/ 931 h 1049"/>
              <a:gd name="T64" fmla="*/ 0 w 1287"/>
              <a:gd name="T65" fmla="*/ 117 h 1049"/>
              <a:gd name="T66" fmla="*/ 118 w 1287"/>
              <a:gd name="T67" fmla="*/ 0 h 1049"/>
              <a:gd name="T68" fmla="*/ 1168 w 1287"/>
              <a:gd name="T69" fmla="*/ 0 h 1049"/>
              <a:gd name="T70" fmla="*/ 1286 w 1287"/>
              <a:gd name="T71" fmla="*/ 117 h 1049"/>
              <a:gd name="T72" fmla="*/ 205 w 1287"/>
              <a:gd name="T73" fmla="*/ 437 h 1049"/>
              <a:gd name="T74" fmla="*/ 323 w 1287"/>
              <a:gd name="T75" fmla="*/ 437 h 1049"/>
              <a:gd name="T76" fmla="*/ 323 w 1287"/>
              <a:gd name="T77" fmla="*/ 611 h 1049"/>
              <a:gd name="T78" fmla="*/ 205 w 1287"/>
              <a:gd name="T79" fmla="*/ 611 h 1049"/>
              <a:gd name="T80" fmla="*/ 205 w 1287"/>
              <a:gd name="T81" fmla="*/ 437 h 1049"/>
              <a:gd name="T82" fmla="*/ 963 w 1287"/>
              <a:gd name="T83" fmla="*/ 437 h 1049"/>
              <a:gd name="T84" fmla="*/ 1080 w 1287"/>
              <a:gd name="T85" fmla="*/ 437 h 1049"/>
              <a:gd name="T86" fmla="*/ 1080 w 1287"/>
              <a:gd name="T87" fmla="*/ 494 h 1049"/>
              <a:gd name="T88" fmla="*/ 963 w 1287"/>
              <a:gd name="T89" fmla="*/ 494 h 1049"/>
              <a:gd name="T90" fmla="*/ 963 w 1287"/>
              <a:gd name="T91" fmla="*/ 43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7" h="1049">
                <a:moveTo>
                  <a:pt x="1168" y="494"/>
                </a:moveTo>
                <a:lnTo>
                  <a:pt x="1168" y="437"/>
                </a:lnTo>
                <a:cubicBezTo>
                  <a:pt x="1168" y="388"/>
                  <a:pt x="1130" y="350"/>
                  <a:pt x="1080" y="350"/>
                </a:cubicBezTo>
                <a:lnTo>
                  <a:pt x="875" y="350"/>
                </a:lnTo>
                <a:lnTo>
                  <a:pt x="875" y="698"/>
                </a:lnTo>
                <a:lnTo>
                  <a:pt x="963" y="698"/>
                </a:lnTo>
                <a:lnTo>
                  <a:pt x="963" y="581"/>
                </a:lnTo>
                <a:lnTo>
                  <a:pt x="1031" y="581"/>
                </a:lnTo>
                <a:lnTo>
                  <a:pt x="1080" y="698"/>
                </a:lnTo>
                <a:lnTo>
                  <a:pt x="1168" y="698"/>
                </a:lnTo>
                <a:lnTo>
                  <a:pt x="1116" y="575"/>
                </a:lnTo>
                <a:cubicBezTo>
                  <a:pt x="1146" y="562"/>
                  <a:pt x="1168" y="530"/>
                  <a:pt x="1168" y="494"/>
                </a:cubicBezTo>
                <a:close/>
                <a:moveTo>
                  <a:pt x="678" y="698"/>
                </a:moveTo>
                <a:lnTo>
                  <a:pt x="782" y="350"/>
                </a:lnTo>
                <a:lnTo>
                  <a:pt x="695" y="350"/>
                </a:lnTo>
                <a:lnTo>
                  <a:pt x="635" y="548"/>
                </a:lnTo>
                <a:lnTo>
                  <a:pt x="577" y="350"/>
                </a:lnTo>
                <a:lnTo>
                  <a:pt x="490" y="350"/>
                </a:lnTo>
                <a:lnTo>
                  <a:pt x="591" y="698"/>
                </a:lnTo>
                <a:lnTo>
                  <a:pt x="678" y="698"/>
                </a:lnTo>
                <a:close/>
                <a:moveTo>
                  <a:pt x="411" y="611"/>
                </a:moveTo>
                <a:lnTo>
                  <a:pt x="411" y="437"/>
                </a:lnTo>
                <a:cubicBezTo>
                  <a:pt x="411" y="388"/>
                  <a:pt x="372" y="350"/>
                  <a:pt x="323" y="350"/>
                </a:cubicBezTo>
                <a:lnTo>
                  <a:pt x="118" y="350"/>
                </a:lnTo>
                <a:lnTo>
                  <a:pt x="118" y="698"/>
                </a:lnTo>
                <a:lnTo>
                  <a:pt x="323" y="698"/>
                </a:lnTo>
                <a:cubicBezTo>
                  <a:pt x="372" y="698"/>
                  <a:pt x="411" y="660"/>
                  <a:pt x="411" y="611"/>
                </a:cubicBezTo>
                <a:close/>
                <a:moveTo>
                  <a:pt x="1286" y="117"/>
                </a:moveTo>
                <a:lnTo>
                  <a:pt x="1286" y="931"/>
                </a:lnTo>
                <a:cubicBezTo>
                  <a:pt x="1286" y="994"/>
                  <a:pt x="1234" y="1048"/>
                  <a:pt x="1168" y="1048"/>
                </a:cubicBezTo>
                <a:lnTo>
                  <a:pt x="118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8" y="0"/>
                </a:lnTo>
                <a:cubicBezTo>
                  <a:pt x="1234" y="0"/>
                  <a:pt x="1286" y="52"/>
                  <a:pt x="1286" y="117"/>
                </a:cubicBezTo>
                <a:close/>
                <a:moveTo>
                  <a:pt x="205" y="437"/>
                </a:moveTo>
                <a:lnTo>
                  <a:pt x="323" y="437"/>
                </a:lnTo>
                <a:lnTo>
                  <a:pt x="323" y="611"/>
                </a:lnTo>
                <a:lnTo>
                  <a:pt x="205" y="611"/>
                </a:lnTo>
                <a:lnTo>
                  <a:pt x="205" y="437"/>
                </a:lnTo>
                <a:close/>
                <a:moveTo>
                  <a:pt x="963" y="437"/>
                </a:moveTo>
                <a:lnTo>
                  <a:pt x="1080" y="437"/>
                </a:lnTo>
                <a:lnTo>
                  <a:pt x="1080" y="494"/>
                </a:lnTo>
                <a:lnTo>
                  <a:pt x="963" y="494"/>
                </a:lnTo>
                <a:lnTo>
                  <a:pt x="963" y="4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62437" y="3234533"/>
            <a:ext cx="463550" cy="377825"/>
          </a:xfrm>
          <a:custGeom>
            <a:avLst/>
            <a:gdLst>
              <a:gd name="T0" fmla="*/ 642 w 1286"/>
              <a:gd name="T1" fmla="*/ 524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524 h 1049"/>
              <a:gd name="T8" fmla="*/ 642 w 1286"/>
              <a:gd name="T9" fmla="*/ 524 h 1049"/>
              <a:gd name="T10" fmla="*/ 1285 w 1286"/>
              <a:gd name="T11" fmla="*/ 117 h 1049"/>
              <a:gd name="T12" fmla="*/ 1285 w 1286"/>
              <a:gd name="T13" fmla="*/ 931 h 1049"/>
              <a:gd name="T14" fmla="*/ 1167 w 1286"/>
              <a:gd name="T15" fmla="*/ 1048 h 1049"/>
              <a:gd name="T16" fmla="*/ 117 w 1286"/>
              <a:gd name="T17" fmla="*/ 1048 h 1049"/>
              <a:gd name="T18" fmla="*/ 0 w 1286"/>
              <a:gd name="T19" fmla="*/ 931 h 1049"/>
              <a:gd name="T20" fmla="*/ 0 w 1286"/>
              <a:gd name="T21" fmla="*/ 117 h 1049"/>
              <a:gd name="T22" fmla="*/ 117 w 1286"/>
              <a:gd name="T23" fmla="*/ 0 h 1049"/>
              <a:gd name="T24" fmla="*/ 1167 w 1286"/>
              <a:gd name="T25" fmla="*/ 0 h 1049"/>
              <a:gd name="T26" fmla="*/ 1285 w 1286"/>
              <a:gd name="T2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49">
                <a:moveTo>
                  <a:pt x="642" y="524"/>
                </a:moveTo>
                <a:lnTo>
                  <a:pt x="642" y="117"/>
                </a:lnTo>
                <a:lnTo>
                  <a:pt x="117" y="117"/>
                </a:lnTo>
                <a:lnTo>
                  <a:pt x="117" y="524"/>
                </a:lnTo>
                <a:lnTo>
                  <a:pt x="642" y="524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4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33999" y="3234533"/>
            <a:ext cx="463550" cy="377825"/>
          </a:xfrm>
          <a:custGeom>
            <a:avLst/>
            <a:gdLst>
              <a:gd name="T0" fmla="*/ 642 w 1286"/>
              <a:gd name="T1" fmla="*/ 232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232 h 1049"/>
              <a:gd name="T8" fmla="*/ 642 w 1286"/>
              <a:gd name="T9" fmla="*/ 232 h 1049"/>
              <a:gd name="T10" fmla="*/ 642 w 1286"/>
              <a:gd name="T11" fmla="*/ 467 h 1049"/>
              <a:gd name="T12" fmla="*/ 642 w 1286"/>
              <a:gd name="T13" fmla="*/ 350 h 1049"/>
              <a:gd name="T14" fmla="*/ 117 w 1286"/>
              <a:gd name="T15" fmla="*/ 350 h 1049"/>
              <a:gd name="T16" fmla="*/ 117 w 1286"/>
              <a:gd name="T17" fmla="*/ 467 h 1049"/>
              <a:gd name="T18" fmla="*/ 642 w 1286"/>
              <a:gd name="T19" fmla="*/ 467 h 1049"/>
              <a:gd name="T20" fmla="*/ 1285 w 1286"/>
              <a:gd name="T21" fmla="*/ 117 h 1049"/>
              <a:gd name="T22" fmla="*/ 1285 w 1286"/>
              <a:gd name="T23" fmla="*/ 931 h 1049"/>
              <a:gd name="T24" fmla="*/ 1167 w 1286"/>
              <a:gd name="T25" fmla="*/ 1048 h 1049"/>
              <a:gd name="T26" fmla="*/ 117 w 1286"/>
              <a:gd name="T27" fmla="*/ 1048 h 1049"/>
              <a:gd name="T28" fmla="*/ 0 w 1286"/>
              <a:gd name="T29" fmla="*/ 931 h 1049"/>
              <a:gd name="T30" fmla="*/ 0 w 1286"/>
              <a:gd name="T31" fmla="*/ 117 h 1049"/>
              <a:gd name="T32" fmla="*/ 117 w 1286"/>
              <a:gd name="T33" fmla="*/ 0 h 1049"/>
              <a:gd name="T34" fmla="*/ 1167 w 1286"/>
              <a:gd name="T35" fmla="*/ 0 h 1049"/>
              <a:gd name="T36" fmla="*/ 1285 w 1286"/>
              <a:gd name="T3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49">
                <a:moveTo>
                  <a:pt x="642" y="232"/>
                </a:moveTo>
                <a:lnTo>
                  <a:pt x="642" y="117"/>
                </a:lnTo>
                <a:lnTo>
                  <a:pt x="117" y="117"/>
                </a:lnTo>
                <a:lnTo>
                  <a:pt x="117" y="232"/>
                </a:lnTo>
                <a:lnTo>
                  <a:pt x="642" y="232"/>
                </a:lnTo>
                <a:close/>
                <a:moveTo>
                  <a:pt x="642" y="467"/>
                </a:moveTo>
                <a:lnTo>
                  <a:pt x="642" y="350"/>
                </a:lnTo>
                <a:lnTo>
                  <a:pt x="117" y="350"/>
                </a:lnTo>
                <a:lnTo>
                  <a:pt x="117" y="467"/>
                </a:lnTo>
                <a:lnTo>
                  <a:pt x="642" y="467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7787" y="3231358"/>
            <a:ext cx="419100" cy="384175"/>
          </a:xfrm>
          <a:custGeom>
            <a:avLst/>
            <a:gdLst>
              <a:gd name="T0" fmla="*/ 583 w 1166"/>
              <a:gd name="T1" fmla="*/ 1068 h 1069"/>
              <a:gd name="T2" fmla="*/ 498 w 1166"/>
              <a:gd name="T3" fmla="*/ 991 h 1069"/>
              <a:gd name="T4" fmla="*/ 0 w 1166"/>
              <a:gd name="T5" fmla="*/ 320 h 1069"/>
              <a:gd name="T6" fmla="*/ 320 w 1166"/>
              <a:gd name="T7" fmla="*/ 0 h 1069"/>
              <a:gd name="T8" fmla="*/ 583 w 1166"/>
              <a:gd name="T9" fmla="*/ 123 h 1069"/>
              <a:gd name="T10" fmla="*/ 845 w 1166"/>
              <a:gd name="T11" fmla="*/ 0 h 1069"/>
              <a:gd name="T12" fmla="*/ 1165 w 1166"/>
              <a:gd name="T13" fmla="*/ 320 h 1069"/>
              <a:gd name="T14" fmla="*/ 667 w 1166"/>
              <a:gd name="T15" fmla="*/ 994 h 1069"/>
              <a:gd name="T16" fmla="*/ 583 w 1166"/>
              <a:gd name="T17" fmla="*/ 1068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069">
                <a:moveTo>
                  <a:pt x="583" y="1068"/>
                </a:moveTo>
                <a:lnTo>
                  <a:pt x="498" y="991"/>
                </a:lnTo>
                <a:cubicBezTo>
                  <a:pt x="197" y="718"/>
                  <a:pt x="0" y="541"/>
                  <a:pt x="0" y="320"/>
                </a:cubicBezTo>
                <a:cubicBezTo>
                  <a:pt x="0" y="139"/>
                  <a:pt x="140" y="0"/>
                  <a:pt x="320" y="0"/>
                </a:cubicBezTo>
                <a:cubicBezTo>
                  <a:pt x="421" y="0"/>
                  <a:pt x="520" y="49"/>
                  <a:pt x="583" y="123"/>
                </a:cubicBezTo>
                <a:cubicBezTo>
                  <a:pt x="646" y="49"/>
                  <a:pt x="744" y="0"/>
                  <a:pt x="845" y="0"/>
                </a:cubicBezTo>
                <a:cubicBezTo>
                  <a:pt x="1026" y="0"/>
                  <a:pt x="1165" y="139"/>
                  <a:pt x="1165" y="320"/>
                </a:cubicBezTo>
                <a:cubicBezTo>
                  <a:pt x="1165" y="541"/>
                  <a:pt x="968" y="721"/>
                  <a:pt x="667" y="994"/>
                </a:cubicBezTo>
                <a:lnTo>
                  <a:pt x="583" y="106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9349" y="3231358"/>
            <a:ext cx="419100" cy="384175"/>
          </a:xfrm>
          <a:custGeom>
            <a:avLst/>
            <a:gdLst>
              <a:gd name="T0" fmla="*/ 587 w 1165"/>
              <a:gd name="T1" fmla="*/ 907 h 1069"/>
              <a:gd name="T2" fmla="*/ 1049 w 1165"/>
              <a:gd name="T3" fmla="*/ 320 h 1069"/>
              <a:gd name="T4" fmla="*/ 844 w 1165"/>
              <a:gd name="T5" fmla="*/ 118 h 1069"/>
              <a:gd name="T6" fmla="*/ 637 w 1165"/>
              <a:gd name="T7" fmla="*/ 254 h 1069"/>
              <a:gd name="T8" fmla="*/ 527 w 1165"/>
              <a:gd name="T9" fmla="*/ 254 h 1069"/>
              <a:gd name="T10" fmla="*/ 319 w 1165"/>
              <a:gd name="T11" fmla="*/ 118 h 1069"/>
              <a:gd name="T12" fmla="*/ 114 w 1165"/>
              <a:gd name="T13" fmla="*/ 320 h 1069"/>
              <a:gd name="T14" fmla="*/ 576 w 1165"/>
              <a:gd name="T15" fmla="*/ 907 h 1069"/>
              <a:gd name="T16" fmla="*/ 582 w 1165"/>
              <a:gd name="T17" fmla="*/ 912 h 1069"/>
              <a:gd name="T18" fmla="*/ 587 w 1165"/>
              <a:gd name="T19" fmla="*/ 907 h 1069"/>
              <a:gd name="T20" fmla="*/ 844 w 1165"/>
              <a:gd name="T21" fmla="*/ 0 h 1069"/>
              <a:gd name="T22" fmla="*/ 1164 w 1165"/>
              <a:gd name="T23" fmla="*/ 320 h 1069"/>
              <a:gd name="T24" fmla="*/ 667 w 1165"/>
              <a:gd name="T25" fmla="*/ 991 h 1069"/>
              <a:gd name="T26" fmla="*/ 582 w 1165"/>
              <a:gd name="T27" fmla="*/ 1068 h 1069"/>
              <a:gd name="T28" fmla="*/ 497 w 1165"/>
              <a:gd name="T29" fmla="*/ 994 h 1069"/>
              <a:gd name="T30" fmla="*/ 0 w 1165"/>
              <a:gd name="T31" fmla="*/ 320 h 1069"/>
              <a:gd name="T32" fmla="*/ 319 w 1165"/>
              <a:gd name="T33" fmla="*/ 0 h 1069"/>
              <a:gd name="T34" fmla="*/ 582 w 1165"/>
              <a:gd name="T35" fmla="*/ 123 h 1069"/>
              <a:gd name="T36" fmla="*/ 844 w 1165"/>
              <a:gd name="T37" fmla="*/ 0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069">
                <a:moveTo>
                  <a:pt x="587" y="907"/>
                </a:moveTo>
                <a:cubicBezTo>
                  <a:pt x="866" y="655"/>
                  <a:pt x="1049" y="489"/>
                  <a:pt x="1049" y="320"/>
                </a:cubicBezTo>
                <a:cubicBezTo>
                  <a:pt x="1049" y="202"/>
                  <a:pt x="962" y="118"/>
                  <a:pt x="844" y="118"/>
                </a:cubicBezTo>
                <a:cubicBezTo>
                  <a:pt x="754" y="118"/>
                  <a:pt x="667" y="175"/>
                  <a:pt x="637" y="254"/>
                </a:cubicBezTo>
                <a:lnTo>
                  <a:pt x="527" y="254"/>
                </a:lnTo>
                <a:cubicBezTo>
                  <a:pt x="497" y="175"/>
                  <a:pt x="410" y="118"/>
                  <a:pt x="319" y="118"/>
                </a:cubicBezTo>
                <a:cubicBezTo>
                  <a:pt x="202" y="118"/>
                  <a:pt x="114" y="202"/>
                  <a:pt x="114" y="320"/>
                </a:cubicBezTo>
                <a:cubicBezTo>
                  <a:pt x="114" y="489"/>
                  <a:pt x="298" y="655"/>
                  <a:pt x="576" y="907"/>
                </a:cubicBezTo>
                <a:lnTo>
                  <a:pt x="582" y="912"/>
                </a:lnTo>
                <a:lnTo>
                  <a:pt x="587" y="907"/>
                </a:lnTo>
                <a:close/>
                <a:moveTo>
                  <a:pt x="844" y="0"/>
                </a:moveTo>
                <a:cubicBezTo>
                  <a:pt x="1025" y="0"/>
                  <a:pt x="1164" y="139"/>
                  <a:pt x="1164" y="320"/>
                </a:cubicBezTo>
                <a:cubicBezTo>
                  <a:pt x="1164" y="541"/>
                  <a:pt x="967" y="718"/>
                  <a:pt x="667" y="991"/>
                </a:cubicBezTo>
                <a:lnTo>
                  <a:pt x="582" y="1068"/>
                </a:lnTo>
                <a:lnTo>
                  <a:pt x="497" y="994"/>
                </a:lnTo>
                <a:cubicBezTo>
                  <a:pt x="196" y="721"/>
                  <a:pt x="0" y="541"/>
                  <a:pt x="0" y="320"/>
                </a:cubicBezTo>
                <a:cubicBezTo>
                  <a:pt x="0" y="139"/>
                  <a:pt x="139" y="0"/>
                  <a:pt x="319" y="0"/>
                </a:cubicBezTo>
                <a:cubicBezTo>
                  <a:pt x="421" y="0"/>
                  <a:pt x="519" y="49"/>
                  <a:pt x="582" y="123"/>
                </a:cubicBezTo>
                <a:cubicBezTo>
                  <a:pt x="645" y="49"/>
                  <a:pt x="743" y="0"/>
                  <a:pt x="84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97899" y="3298032"/>
            <a:ext cx="368300" cy="252412"/>
          </a:xfrm>
          <a:custGeom>
            <a:avLst/>
            <a:gdLst>
              <a:gd name="T0" fmla="*/ 525 w 1023"/>
              <a:gd name="T1" fmla="*/ 349 h 699"/>
              <a:gd name="T2" fmla="*/ 1022 w 1023"/>
              <a:gd name="T3" fmla="*/ 0 h 699"/>
              <a:gd name="T4" fmla="*/ 1022 w 1023"/>
              <a:gd name="T5" fmla="*/ 698 h 699"/>
              <a:gd name="T6" fmla="*/ 525 w 1023"/>
              <a:gd name="T7" fmla="*/ 349 h 699"/>
              <a:gd name="T8" fmla="*/ 497 w 1023"/>
              <a:gd name="T9" fmla="*/ 698 h 699"/>
              <a:gd name="T10" fmla="*/ 0 w 1023"/>
              <a:gd name="T11" fmla="*/ 349 h 699"/>
              <a:gd name="T12" fmla="*/ 497 w 1023"/>
              <a:gd name="T13" fmla="*/ 0 h 699"/>
              <a:gd name="T14" fmla="*/ 497 w 1023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3" h="699">
                <a:moveTo>
                  <a:pt x="525" y="349"/>
                </a:moveTo>
                <a:lnTo>
                  <a:pt x="1022" y="0"/>
                </a:lnTo>
                <a:lnTo>
                  <a:pt x="1022" y="698"/>
                </a:lnTo>
                <a:lnTo>
                  <a:pt x="525" y="349"/>
                </a:lnTo>
                <a:close/>
                <a:moveTo>
                  <a:pt x="497" y="698"/>
                </a:moveTo>
                <a:lnTo>
                  <a:pt x="0" y="349"/>
                </a:lnTo>
                <a:lnTo>
                  <a:pt x="497" y="0"/>
                </a:lnTo>
                <a:lnTo>
                  <a:pt x="497" y="6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9462" y="3298032"/>
            <a:ext cx="368300" cy="252412"/>
          </a:xfrm>
          <a:custGeom>
            <a:avLst/>
            <a:gdLst>
              <a:gd name="T0" fmla="*/ 525 w 1024"/>
              <a:gd name="T1" fmla="*/ 0 h 699"/>
              <a:gd name="T2" fmla="*/ 1023 w 1024"/>
              <a:gd name="T3" fmla="*/ 349 h 699"/>
              <a:gd name="T4" fmla="*/ 525 w 1024"/>
              <a:gd name="T5" fmla="*/ 698 h 699"/>
              <a:gd name="T6" fmla="*/ 525 w 1024"/>
              <a:gd name="T7" fmla="*/ 0 h 699"/>
              <a:gd name="T8" fmla="*/ 0 w 1024"/>
              <a:gd name="T9" fmla="*/ 698 h 699"/>
              <a:gd name="T10" fmla="*/ 0 w 1024"/>
              <a:gd name="T11" fmla="*/ 0 h 699"/>
              <a:gd name="T12" fmla="*/ 498 w 1024"/>
              <a:gd name="T13" fmla="*/ 349 h 699"/>
              <a:gd name="T14" fmla="*/ 0 w 1024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4" h="699">
                <a:moveTo>
                  <a:pt x="525" y="0"/>
                </a:moveTo>
                <a:lnTo>
                  <a:pt x="1023" y="349"/>
                </a:lnTo>
                <a:lnTo>
                  <a:pt x="525" y="698"/>
                </a:lnTo>
                <a:lnTo>
                  <a:pt x="525" y="0"/>
                </a:lnTo>
                <a:close/>
                <a:moveTo>
                  <a:pt x="0" y="698"/>
                </a:moveTo>
                <a:lnTo>
                  <a:pt x="0" y="0"/>
                </a:lnTo>
                <a:lnTo>
                  <a:pt x="498" y="349"/>
                </a:lnTo>
                <a:lnTo>
                  <a:pt x="0" y="6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3894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1031 w 1166"/>
              <a:gd name="T5" fmla="*/ 451 h 1165"/>
              <a:gd name="T6" fmla="*/ 900 w 1166"/>
              <a:gd name="T7" fmla="*/ 465 h 1165"/>
              <a:gd name="T8" fmla="*/ 424 w 1166"/>
              <a:gd name="T9" fmla="*/ 219 h 1165"/>
              <a:gd name="T10" fmla="*/ 118 w 1166"/>
              <a:gd name="T11" fmla="*/ 533 h 1165"/>
              <a:gd name="T12" fmla="*/ 115 w 1166"/>
              <a:gd name="T13" fmla="*/ 582 h 1165"/>
              <a:gd name="T14" fmla="*/ 583 w 1166"/>
              <a:gd name="T15" fmla="*/ 1049 h 1165"/>
              <a:gd name="T16" fmla="*/ 583 w 1166"/>
              <a:gd name="T17" fmla="*/ 0 h 1165"/>
              <a:gd name="T18" fmla="*/ 1165 w 1166"/>
              <a:gd name="T19" fmla="*/ 582 h 1165"/>
              <a:gd name="T20" fmla="*/ 583 w 1166"/>
              <a:gd name="T21" fmla="*/ 1164 h 1165"/>
              <a:gd name="T22" fmla="*/ 0 w 1166"/>
              <a:gd name="T23" fmla="*/ 582 h 1165"/>
              <a:gd name="T24" fmla="*/ 583 w 1166"/>
              <a:gd name="T25" fmla="*/ 0 h 1165"/>
              <a:gd name="T26" fmla="*/ 758 w 1166"/>
              <a:gd name="T27" fmla="*/ 569 h 1165"/>
              <a:gd name="T28" fmla="*/ 831 w 1166"/>
              <a:gd name="T29" fmla="*/ 639 h 1165"/>
              <a:gd name="T30" fmla="*/ 758 w 1166"/>
              <a:gd name="T31" fmla="*/ 713 h 1165"/>
              <a:gd name="T32" fmla="*/ 684 w 1166"/>
              <a:gd name="T33" fmla="*/ 639 h 1165"/>
              <a:gd name="T34" fmla="*/ 758 w 1166"/>
              <a:gd name="T35" fmla="*/ 569 h 1165"/>
              <a:gd name="T36" fmla="*/ 408 w 1166"/>
              <a:gd name="T37" fmla="*/ 569 h 1165"/>
              <a:gd name="T38" fmla="*/ 481 w 1166"/>
              <a:gd name="T39" fmla="*/ 639 h 1165"/>
              <a:gd name="T40" fmla="*/ 408 w 1166"/>
              <a:gd name="T41" fmla="*/ 713 h 1165"/>
              <a:gd name="T42" fmla="*/ 334 w 1166"/>
              <a:gd name="T43" fmla="*/ 639 h 1165"/>
              <a:gd name="T44" fmla="*/ 408 w 1166"/>
              <a:gd name="T45" fmla="*/ 5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8"/>
                  <a:pt x="1050" y="582"/>
                </a:cubicBezTo>
                <a:cubicBezTo>
                  <a:pt x="1050" y="536"/>
                  <a:pt x="1042" y="492"/>
                  <a:pt x="1031" y="451"/>
                </a:cubicBezTo>
                <a:cubicBezTo>
                  <a:pt x="990" y="462"/>
                  <a:pt x="946" y="465"/>
                  <a:pt x="900" y="465"/>
                </a:cubicBezTo>
                <a:cubicBezTo>
                  <a:pt x="703" y="465"/>
                  <a:pt x="531" y="369"/>
                  <a:pt x="424" y="219"/>
                </a:cubicBezTo>
                <a:cubicBezTo>
                  <a:pt x="367" y="358"/>
                  <a:pt x="254" y="473"/>
                  <a:pt x="118" y="533"/>
                </a:cubicBezTo>
                <a:cubicBezTo>
                  <a:pt x="115" y="550"/>
                  <a:pt x="115" y="566"/>
                  <a:pt x="115" y="582"/>
                </a:cubicBezTo>
                <a:cubicBezTo>
                  <a:pt x="115" y="838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4"/>
                  <a:pt x="583" y="1164"/>
                </a:cubicBezTo>
                <a:cubicBezTo>
                  <a:pt x="261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758" y="569"/>
                </a:moveTo>
                <a:cubicBezTo>
                  <a:pt x="799" y="569"/>
                  <a:pt x="831" y="599"/>
                  <a:pt x="831" y="639"/>
                </a:cubicBezTo>
                <a:cubicBezTo>
                  <a:pt x="831" y="680"/>
                  <a:pt x="799" y="713"/>
                  <a:pt x="758" y="713"/>
                </a:cubicBezTo>
                <a:cubicBezTo>
                  <a:pt x="717" y="713"/>
                  <a:pt x="684" y="680"/>
                  <a:pt x="684" y="639"/>
                </a:cubicBezTo>
                <a:cubicBezTo>
                  <a:pt x="684" y="599"/>
                  <a:pt x="717" y="569"/>
                  <a:pt x="758" y="569"/>
                </a:cubicBezTo>
                <a:close/>
                <a:moveTo>
                  <a:pt x="408" y="569"/>
                </a:moveTo>
                <a:cubicBezTo>
                  <a:pt x="449" y="569"/>
                  <a:pt x="481" y="599"/>
                  <a:pt x="481" y="639"/>
                </a:cubicBezTo>
                <a:cubicBezTo>
                  <a:pt x="481" y="680"/>
                  <a:pt x="449" y="713"/>
                  <a:pt x="408" y="713"/>
                </a:cubicBezTo>
                <a:cubicBezTo>
                  <a:pt x="367" y="713"/>
                  <a:pt x="334" y="680"/>
                  <a:pt x="334" y="639"/>
                </a:cubicBezTo>
                <a:cubicBezTo>
                  <a:pt x="334" y="599"/>
                  <a:pt x="367" y="569"/>
                  <a:pt x="408" y="56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993481"/>
            <a:ext cx="419100" cy="336550"/>
          </a:xfrm>
          <a:custGeom>
            <a:avLst/>
            <a:gdLst>
              <a:gd name="T0" fmla="*/ 1077 w 1166"/>
              <a:gd name="T1" fmla="*/ 585 h 936"/>
              <a:gd name="T2" fmla="*/ 1077 w 1166"/>
              <a:gd name="T3" fmla="*/ 293 h 936"/>
              <a:gd name="T4" fmla="*/ 1006 w 1166"/>
              <a:gd name="T5" fmla="*/ 293 h 936"/>
              <a:gd name="T6" fmla="*/ 1006 w 1166"/>
              <a:gd name="T7" fmla="*/ 555 h 936"/>
              <a:gd name="T8" fmla="*/ 941 w 1166"/>
              <a:gd name="T9" fmla="*/ 555 h 936"/>
              <a:gd name="T10" fmla="*/ 941 w 1166"/>
              <a:gd name="T11" fmla="*/ 350 h 936"/>
              <a:gd name="T12" fmla="*/ 867 w 1166"/>
              <a:gd name="T13" fmla="*/ 350 h 936"/>
              <a:gd name="T14" fmla="*/ 867 w 1166"/>
              <a:gd name="T15" fmla="*/ 555 h 936"/>
              <a:gd name="T16" fmla="*/ 801 w 1166"/>
              <a:gd name="T17" fmla="*/ 555 h 936"/>
              <a:gd name="T18" fmla="*/ 801 w 1166"/>
              <a:gd name="T19" fmla="*/ 293 h 936"/>
              <a:gd name="T20" fmla="*/ 727 w 1166"/>
              <a:gd name="T21" fmla="*/ 293 h 936"/>
              <a:gd name="T22" fmla="*/ 727 w 1166"/>
              <a:gd name="T23" fmla="*/ 585 h 936"/>
              <a:gd name="T24" fmla="*/ 787 w 1166"/>
              <a:gd name="T25" fmla="*/ 643 h 936"/>
              <a:gd name="T26" fmla="*/ 1020 w 1166"/>
              <a:gd name="T27" fmla="*/ 643 h 936"/>
              <a:gd name="T28" fmla="*/ 1077 w 1166"/>
              <a:gd name="T29" fmla="*/ 585 h 936"/>
              <a:gd name="T30" fmla="*/ 670 w 1166"/>
              <a:gd name="T31" fmla="*/ 367 h 936"/>
              <a:gd name="T32" fmla="*/ 670 w 1166"/>
              <a:gd name="T33" fmla="*/ 293 h 936"/>
              <a:gd name="T34" fmla="*/ 437 w 1166"/>
              <a:gd name="T35" fmla="*/ 293 h 936"/>
              <a:gd name="T36" fmla="*/ 437 w 1166"/>
              <a:gd name="T37" fmla="*/ 643 h 936"/>
              <a:gd name="T38" fmla="*/ 670 w 1166"/>
              <a:gd name="T39" fmla="*/ 643 h 936"/>
              <a:gd name="T40" fmla="*/ 670 w 1166"/>
              <a:gd name="T41" fmla="*/ 569 h 936"/>
              <a:gd name="T42" fmla="*/ 525 w 1166"/>
              <a:gd name="T43" fmla="*/ 569 h 936"/>
              <a:gd name="T44" fmla="*/ 525 w 1166"/>
              <a:gd name="T45" fmla="*/ 506 h 936"/>
              <a:gd name="T46" fmla="*/ 670 w 1166"/>
              <a:gd name="T47" fmla="*/ 506 h 936"/>
              <a:gd name="T48" fmla="*/ 670 w 1166"/>
              <a:gd name="T49" fmla="*/ 432 h 936"/>
              <a:gd name="T50" fmla="*/ 525 w 1166"/>
              <a:gd name="T51" fmla="*/ 432 h 936"/>
              <a:gd name="T52" fmla="*/ 525 w 1166"/>
              <a:gd name="T53" fmla="*/ 367 h 936"/>
              <a:gd name="T54" fmla="*/ 670 w 1166"/>
              <a:gd name="T55" fmla="*/ 367 h 936"/>
              <a:gd name="T56" fmla="*/ 377 w 1166"/>
              <a:gd name="T57" fmla="*/ 643 h 936"/>
              <a:gd name="T58" fmla="*/ 377 w 1166"/>
              <a:gd name="T59" fmla="*/ 293 h 936"/>
              <a:gd name="T60" fmla="*/ 306 w 1166"/>
              <a:gd name="T61" fmla="*/ 293 h 936"/>
              <a:gd name="T62" fmla="*/ 306 w 1166"/>
              <a:gd name="T63" fmla="*/ 498 h 936"/>
              <a:gd name="T64" fmla="*/ 159 w 1166"/>
              <a:gd name="T65" fmla="*/ 293 h 936"/>
              <a:gd name="T66" fmla="*/ 87 w 1166"/>
              <a:gd name="T67" fmla="*/ 293 h 936"/>
              <a:gd name="T68" fmla="*/ 87 w 1166"/>
              <a:gd name="T69" fmla="*/ 643 h 936"/>
              <a:gd name="T70" fmla="*/ 159 w 1166"/>
              <a:gd name="T71" fmla="*/ 643 h 936"/>
              <a:gd name="T72" fmla="*/ 159 w 1166"/>
              <a:gd name="T73" fmla="*/ 438 h 936"/>
              <a:gd name="T74" fmla="*/ 309 w 1166"/>
              <a:gd name="T75" fmla="*/ 643 h 936"/>
              <a:gd name="T76" fmla="*/ 377 w 1166"/>
              <a:gd name="T77" fmla="*/ 643 h 936"/>
              <a:gd name="T78" fmla="*/ 1050 w 1166"/>
              <a:gd name="T79" fmla="*/ 0 h 936"/>
              <a:gd name="T80" fmla="*/ 1165 w 1166"/>
              <a:gd name="T81" fmla="*/ 118 h 936"/>
              <a:gd name="T82" fmla="*/ 1165 w 1166"/>
              <a:gd name="T83" fmla="*/ 818 h 936"/>
              <a:gd name="T84" fmla="*/ 1050 w 1166"/>
              <a:gd name="T85" fmla="*/ 935 h 936"/>
              <a:gd name="T86" fmla="*/ 115 w 1166"/>
              <a:gd name="T87" fmla="*/ 935 h 936"/>
              <a:gd name="T88" fmla="*/ 0 w 1166"/>
              <a:gd name="T89" fmla="*/ 818 h 936"/>
              <a:gd name="T90" fmla="*/ 0 w 1166"/>
              <a:gd name="T91" fmla="*/ 118 h 936"/>
              <a:gd name="T92" fmla="*/ 115 w 1166"/>
              <a:gd name="T93" fmla="*/ 0 h 936"/>
              <a:gd name="T94" fmla="*/ 1050 w 1166"/>
              <a:gd name="T9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66" h="936">
                <a:moveTo>
                  <a:pt x="1077" y="585"/>
                </a:moveTo>
                <a:lnTo>
                  <a:pt x="1077" y="293"/>
                </a:lnTo>
                <a:lnTo>
                  <a:pt x="1006" y="293"/>
                </a:lnTo>
                <a:lnTo>
                  <a:pt x="1006" y="555"/>
                </a:lnTo>
                <a:lnTo>
                  <a:pt x="941" y="555"/>
                </a:lnTo>
                <a:lnTo>
                  <a:pt x="941" y="350"/>
                </a:lnTo>
                <a:lnTo>
                  <a:pt x="867" y="350"/>
                </a:lnTo>
                <a:lnTo>
                  <a:pt x="867" y="555"/>
                </a:lnTo>
                <a:lnTo>
                  <a:pt x="801" y="555"/>
                </a:lnTo>
                <a:lnTo>
                  <a:pt x="801" y="293"/>
                </a:lnTo>
                <a:lnTo>
                  <a:pt x="727" y="293"/>
                </a:lnTo>
                <a:lnTo>
                  <a:pt x="727" y="585"/>
                </a:lnTo>
                <a:cubicBezTo>
                  <a:pt x="727" y="618"/>
                  <a:pt x="755" y="643"/>
                  <a:pt x="787" y="643"/>
                </a:cubicBezTo>
                <a:lnTo>
                  <a:pt x="1020" y="643"/>
                </a:lnTo>
                <a:cubicBezTo>
                  <a:pt x="1053" y="643"/>
                  <a:pt x="1077" y="618"/>
                  <a:pt x="1077" y="585"/>
                </a:cubicBezTo>
                <a:close/>
                <a:moveTo>
                  <a:pt x="670" y="367"/>
                </a:moveTo>
                <a:lnTo>
                  <a:pt x="670" y="293"/>
                </a:lnTo>
                <a:lnTo>
                  <a:pt x="437" y="293"/>
                </a:lnTo>
                <a:lnTo>
                  <a:pt x="437" y="643"/>
                </a:lnTo>
                <a:lnTo>
                  <a:pt x="670" y="643"/>
                </a:lnTo>
                <a:lnTo>
                  <a:pt x="670" y="569"/>
                </a:lnTo>
                <a:lnTo>
                  <a:pt x="525" y="569"/>
                </a:lnTo>
                <a:lnTo>
                  <a:pt x="525" y="506"/>
                </a:lnTo>
                <a:lnTo>
                  <a:pt x="670" y="506"/>
                </a:lnTo>
                <a:lnTo>
                  <a:pt x="670" y="432"/>
                </a:lnTo>
                <a:lnTo>
                  <a:pt x="525" y="432"/>
                </a:lnTo>
                <a:lnTo>
                  <a:pt x="525" y="367"/>
                </a:lnTo>
                <a:lnTo>
                  <a:pt x="670" y="367"/>
                </a:lnTo>
                <a:close/>
                <a:moveTo>
                  <a:pt x="377" y="643"/>
                </a:moveTo>
                <a:lnTo>
                  <a:pt x="377" y="293"/>
                </a:lnTo>
                <a:lnTo>
                  <a:pt x="306" y="293"/>
                </a:lnTo>
                <a:lnTo>
                  <a:pt x="306" y="498"/>
                </a:lnTo>
                <a:lnTo>
                  <a:pt x="159" y="293"/>
                </a:lnTo>
                <a:lnTo>
                  <a:pt x="87" y="293"/>
                </a:lnTo>
                <a:lnTo>
                  <a:pt x="87" y="643"/>
                </a:lnTo>
                <a:lnTo>
                  <a:pt x="159" y="643"/>
                </a:lnTo>
                <a:lnTo>
                  <a:pt x="159" y="438"/>
                </a:lnTo>
                <a:lnTo>
                  <a:pt x="309" y="643"/>
                </a:lnTo>
                <a:lnTo>
                  <a:pt x="377" y="643"/>
                </a:ln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08199" y="4929981"/>
            <a:ext cx="463550" cy="463550"/>
          </a:xfrm>
          <a:custGeom>
            <a:avLst/>
            <a:gdLst>
              <a:gd name="T0" fmla="*/ 700 w 1287"/>
              <a:gd name="T1" fmla="*/ 585 h 1286"/>
              <a:gd name="T2" fmla="*/ 700 w 1287"/>
              <a:gd name="T3" fmla="*/ 700 h 1286"/>
              <a:gd name="T4" fmla="*/ 818 w 1287"/>
              <a:gd name="T5" fmla="*/ 700 h 1286"/>
              <a:gd name="T6" fmla="*/ 818 w 1287"/>
              <a:gd name="T7" fmla="*/ 585 h 1286"/>
              <a:gd name="T8" fmla="*/ 700 w 1287"/>
              <a:gd name="T9" fmla="*/ 585 h 1286"/>
              <a:gd name="T10" fmla="*/ 700 w 1287"/>
              <a:gd name="T11" fmla="*/ 818 h 1286"/>
              <a:gd name="T12" fmla="*/ 586 w 1287"/>
              <a:gd name="T13" fmla="*/ 700 h 1286"/>
              <a:gd name="T14" fmla="*/ 586 w 1287"/>
              <a:gd name="T15" fmla="*/ 350 h 1286"/>
              <a:gd name="T16" fmla="*/ 700 w 1287"/>
              <a:gd name="T17" fmla="*/ 235 h 1286"/>
              <a:gd name="T18" fmla="*/ 936 w 1287"/>
              <a:gd name="T19" fmla="*/ 235 h 1286"/>
              <a:gd name="T20" fmla="*/ 936 w 1287"/>
              <a:gd name="T21" fmla="*/ 350 h 1286"/>
              <a:gd name="T22" fmla="*/ 700 w 1287"/>
              <a:gd name="T23" fmla="*/ 350 h 1286"/>
              <a:gd name="T24" fmla="*/ 700 w 1287"/>
              <a:gd name="T25" fmla="*/ 468 h 1286"/>
              <a:gd name="T26" fmla="*/ 818 w 1287"/>
              <a:gd name="T27" fmla="*/ 468 h 1286"/>
              <a:gd name="T28" fmla="*/ 936 w 1287"/>
              <a:gd name="T29" fmla="*/ 585 h 1286"/>
              <a:gd name="T30" fmla="*/ 936 w 1287"/>
              <a:gd name="T31" fmla="*/ 700 h 1286"/>
              <a:gd name="T32" fmla="*/ 818 w 1287"/>
              <a:gd name="T33" fmla="*/ 818 h 1286"/>
              <a:gd name="T34" fmla="*/ 700 w 1287"/>
              <a:gd name="T35" fmla="*/ 818 h 1286"/>
              <a:gd name="T36" fmla="*/ 1168 w 1287"/>
              <a:gd name="T37" fmla="*/ 935 h 1286"/>
              <a:gd name="T38" fmla="*/ 1168 w 1287"/>
              <a:gd name="T39" fmla="*/ 118 h 1286"/>
              <a:gd name="T40" fmla="*/ 350 w 1287"/>
              <a:gd name="T41" fmla="*/ 118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8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8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8 h 1286"/>
              <a:gd name="T68" fmla="*/ 1050 w 1287"/>
              <a:gd name="T69" fmla="*/ 1168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8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700" y="585"/>
                </a:moveTo>
                <a:lnTo>
                  <a:pt x="700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lose/>
                <a:moveTo>
                  <a:pt x="700" y="818"/>
                </a:moveTo>
                <a:cubicBezTo>
                  <a:pt x="638" y="818"/>
                  <a:pt x="586" y="766"/>
                  <a:pt x="586" y="700"/>
                </a:cubicBezTo>
                <a:lnTo>
                  <a:pt x="586" y="350"/>
                </a:lnTo>
                <a:cubicBezTo>
                  <a:pt x="586" y="285"/>
                  <a:pt x="638" y="235"/>
                  <a:pt x="700" y="235"/>
                </a:cubicBezTo>
                <a:lnTo>
                  <a:pt x="936" y="235"/>
                </a:lnTo>
                <a:lnTo>
                  <a:pt x="936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1" y="468"/>
                  <a:pt x="936" y="520"/>
                  <a:pt x="936" y="585"/>
                </a:cubicBezTo>
                <a:lnTo>
                  <a:pt x="936" y="700"/>
                </a:lnTo>
                <a:cubicBezTo>
                  <a:pt x="936" y="766"/>
                  <a:pt x="881" y="818"/>
                  <a:pt x="818" y="818"/>
                </a:cubicBezTo>
                <a:lnTo>
                  <a:pt x="700" y="818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5"/>
                  <a:pt x="1286" y="118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8"/>
                </a:lnTo>
                <a:cubicBezTo>
                  <a:pt x="236" y="55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585 w 1286"/>
              <a:gd name="T13" fmla="*/ 585 h 1286"/>
              <a:gd name="T14" fmla="*/ 585 w 1286"/>
              <a:gd name="T15" fmla="*/ 235 h 1286"/>
              <a:gd name="T16" fmla="*/ 935 w 1286"/>
              <a:gd name="T17" fmla="*/ 235 h 1286"/>
              <a:gd name="T18" fmla="*/ 935 w 1286"/>
              <a:gd name="T19" fmla="*/ 350 h 1286"/>
              <a:gd name="T20" fmla="*/ 700 w 1286"/>
              <a:gd name="T21" fmla="*/ 350 h 1286"/>
              <a:gd name="T22" fmla="*/ 700 w 1286"/>
              <a:gd name="T23" fmla="*/ 468 h 1286"/>
              <a:gd name="T24" fmla="*/ 818 w 1286"/>
              <a:gd name="T25" fmla="*/ 468 h 1286"/>
              <a:gd name="T26" fmla="*/ 935 w 1286"/>
              <a:gd name="T27" fmla="*/ 585 h 1286"/>
              <a:gd name="T28" fmla="*/ 935 w 1286"/>
              <a:gd name="T29" fmla="*/ 700 h 1286"/>
              <a:gd name="T30" fmla="*/ 118 w 1286"/>
              <a:gd name="T31" fmla="*/ 235 h 1286"/>
              <a:gd name="T32" fmla="*/ 118 w 1286"/>
              <a:gd name="T33" fmla="*/ 1168 h 1286"/>
              <a:gd name="T34" fmla="*/ 1050 w 1286"/>
              <a:gd name="T35" fmla="*/ 1168 h 1286"/>
              <a:gd name="T36" fmla="*/ 1050 w 1286"/>
              <a:gd name="T37" fmla="*/ 1285 h 1286"/>
              <a:gd name="T38" fmla="*/ 118 w 1286"/>
              <a:gd name="T39" fmla="*/ 1285 h 1286"/>
              <a:gd name="T40" fmla="*/ 0 w 1286"/>
              <a:gd name="T41" fmla="*/ 1168 h 1286"/>
              <a:gd name="T42" fmla="*/ 0 w 1286"/>
              <a:gd name="T43" fmla="*/ 235 h 1286"/>
              <a:gd name="T44" fmla="*/ 118 w 1286"/>
              <a:gd name="T45" fmla="*/ 235 h 1286"/>
              <a:gd name="T46" fmla="*/ 1168 w 1286"/>
              <a:gd name="T47" fmla="*/ 935 h 1286"/>
              <a:gd name="T48" fmla="*/ 1168 w 1286"/>
              <a:gd name="T49" fmla="*/ 118 h 1286"/>
              <a:gd name="T50" fmla="*/ 350 w 1286"/>
              <a:gd name="T51" fmla="*/ 118 h 1286"/>
              <a:gd name="T52" fmla="*/ 350 w 1286"/>
              <a:gd name="T53" fmla="*/ 935 h 1286"/>
              <a:gd name="T54" fmla="*/ 1168 w 1286"/>
              <a:gd name="T55" fmla="*/ 935 h 1286"/>
              <a:gd name="T56" fmla="*/ 1168 w 1286"/>
              <a:gd name="T57" fmla="*/ 0 h 1286"/>
              <a:gd name="T58" fmla="*/ 1285 w 1286"/>
              <a:gd name="T59" fmla="*/ 118 h 1286"/>
              <a:gd name="T60" fmla="*/ 1285 w 1286"/>
              <a:gd name="T61" fmla="*/ 935 h 1286"/>
              <a:gd name="T62" fmla="*/ 1168 w 1286"/>
              <a:gd name="T63" fmla="*/ 1050 h 1286"/>
              <a:gd name="T64" fmla="*/ 350 w 1286"/>
              <a:gd name="T65" fmla="*/ 1050 h 1286"/>
              <a:gd name="T66" fmla="*/ 235 w 1286"/>
              <a:gd name="T67" fmla="*/ 935 h 1286"/>
              <a:gd name="T68" fmla="*/ 235 w 1286"/>
              <a:gd name="T69" fmla="*/ 118 h 1286"/>
              <a:gd name="T70" fmla="*/ 350 w 1286"/>
              <a:gd name="T71" fmla="*/ 0 h 1286"/>
              <a:gd name="T72" fmla="*/ 1168 w 1286"/>
              <a:gd name="T7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0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585" y="585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0" y="468"/>
                  <a:pt x="935" y="520"/>
                  <a:pt x="935" y="585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54499" y="4929981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817 w 1286"/>
              <a:gd name="T29" fmla="*/ 818 h 1286"/>
              <a:gd name="T30" fmla="*/ 817 w 1286"/>
              <a:gd name="T31" fmla="*/ 585 h 1286"/>
              <a:gd name="T32" fmla="*/ 585 w 1286"/>
              <a:gd name="T33" fmla="*/ 585 h 1286"/>
              <a:gd name="T34" fmla="*/ 585 w 1286"/>
              <a:gd name="T35" fmla="*/ 235 h 1286"/>
              <a:gd name="T36" fmla="*/ 700 w 1286"/>
              <a:gd name="T37" fmla="*/ 235 h 1286"/>
              <a:gd name="T38" fmla="*/ 700 w 1286"/>
              <a:gd name="T39" fmla="*/ 468 h 1286"/>
              <a:gd name="T40" fmla="*/ 817 w 1286"/>
              <a:gd name="T41" fmla="*/ 468 h 1286"/>
              <a:gd name="T42" fmla="*/ 817 w 1286"/>
              <a:gd name="T43" fmla="*/ 235 h 1286"/>
              <a:gd name="T44" fmla="*/ 935 w 1286"/>
              <a:gd name="T45" fmla="*/ 235 h 1286"/>
              <a:gd name="T46" fmla="*/ 935 w 1286"/>
              <a:gd name="T47" fmla="*/ 818 h 1286"/>
              <a:gd name="T48" fmla="*/ 817 w 1286"/>
              <a:gd name="T49" fmla="*/ 818 h 1286"/>
              <a:gd name="T50" fmla="*/ 117 w 1286"/>
              <a:gd name="T51" fmla="*/ 235 h 1286"/>
              <a:gd name="T52" fmla="*/ 117 w 1286"/>
              <a:gd name="T53" fmla="*/ 1168 h 1286"/>
              <a:gd name="T54" fmla="*/ 1050 w 1286"/>
              <a:gd name="T55" fmla="*/ 1168 h 1286"/>
              <a:gd name="T56" fmla="*/ 1050 w 1286"/>
              <a:gd name="T57" fmla="*/ 1285 h 1286"/>
              <a:gd name="T58" fmla="*/ 117 w 1286"/>
              <a:gd name="T59" fmla="*/ 1285 h 1286"/>
              <a:gd name="T60" fmla="*/ 0 w 1286"/>
              <a:gd name="T61" fmla="*/ 1168 h 1286"/>
              <a:gd name="T62" fmla="*/ 0 w 1286"/>
              <a:gd name="T63" fmla="*/ 235 h 1286"/>
              <a:gd name="T64" fmla="*/ 117 w 1286"/>
              <a:gd name="T6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817" y="818"/>
                </a:moveTo>
                <a:lnTo>
                  <a:pt x="817" y="585"/>
                </a:lnTo>
                <a:lnTo>
                  <a:pt x="585" y="585"/>
                </a:lnTo>
                <a:lnTo>
                  <a:pt x="585" y="235"/>
                </a:lnTo>
                <a:lnTo>
                  <a:pt x="700" y="235"/>
                </a:lnTo>
                <a:lnTo>
                  <a:pt x="700" y="468"/>
                </a:lnTo>
                <a:lnTo>
                  <a:pt x="817" y="468"/>
                </a:lnTo>
                <a:lnTo>
                  <a:pt x="817" y="235"/>
                </a:lnTo>
                <a:lnTo>
                  <a:pt x="935" y="235"/>
                </a:lnTo>
                <a:lnTo>
                  <a:pt x="935" y="818"/>
                </a:lnTo>
                <a:lnTo>
                  <a:pt x="817" y="818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276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700 w 1286"/>
              <a:gd name="T13" fmla="*/ 585 h 1286"/>
              <a:gd name="T14" fmla="*/ 700 w 1286"/>
              <a:gd name="T15" fmla="*/ 468 h 1286"/>
              <a:gd name="T16" fmla="*/ 818 w 1286"/>
              <a:gd name="T17" fmla="*/ 468 h 1286"/>
              <a:gd name="T18" fmla="*/ 818 w 1286"/>
              <a:gd name="T19" fmla="*/ 350 h 1286"/>
              <a:gd name="T20" fmla="*/ 585 w 1286"/>
              <a:gd name="T21" fmla="*/ 350 h 1286"/>
              <a:gd name="T22" fmla="*/ 585 w 1286"/>
              <a:gd name="T23" fmla="*/ 236 h 1286"/>
              <a:gd name="T24" fmla="*/ 818 w 1286"/>
              <a:gd name="T25" fmla="*/ 236 h 1286"/>
              <a:gd name="T26" fmla="*/ 935 w 1286"/>
              <a:gd name="T27" fmla="*/ 350 h 1286"/>
              <a:gd name="T28" fmla="*/ 935 w 1286"/>
              <a:gd name="T29" fmla="*/ 438 h 1286"/>
              <a:gd name="T30" fmla="*/ 848 w 1286"/>
              <a:gd name="T31" fmla="*/ 525 h 1286"/>
              <a:gd name="T32" fmla="*/ 935 w 1286"/>
              <a:gd name="T33" fmla="*/ 613 h 1286"/>
              <a:gd name="T34" fmla="*/ 935 w 1286"/>
              <a:gd name="T35" fmla="*/ 700 h 1286"/>
              <a:gd name="T36" fmla="*/ 118 w 1286"/>
              <a:gd name="T37" fmla="*/ 235 h 1286"/>
              <a:gd name="T38" fmla="*/ 118 w 1286"/>
              <a:gd name="T39" fmla="*/ 1168 h 1286"/>
              <a:gd name="T40" fmla="*/ 1050 w 1286"/>
              <a:gd name="T41" fmla="*/ 1168 h 1286"/>
              <a:gd name="T42" fmla="*/ 1050 w 1286"/>
              <a:gd name="T43" fmla="*/ 1285 h 1286"/>
              <a:gd name="T44" fmla="*/ 118 w 1286"/>
              <a:gd name="T45" fmla="*/ 1285 h 1286"/>
              <a:gd name="T46" fmla="*/ 0 w 1286"/>
              <a:gd name="T47" fmla="*/ 1168 h 1286"/>
              <a:gd name="T48" fmla="*/ 0 w 1286"/>
              <a:gd name="T49" fmla="*/ 235 h 1286"/>
              <a:gd name="T50" fmla="*/ 118 w 1286"/>
              <a:gd name="T51" fmla="*/ 235 h 1286"/>
              <a:gd name="T52" fmla="*/ 1168 w 1286"/>
              <a:gd name="T53" fmla="*/ 935 h 1286"/>
              <a:gd name="T54" fmla="*/ 1168 w 1286"/>
              <a:gd name="T55" fmla="*/ 118 h 1286"/>
              <a:gd name="T56" fmla="*/ 350 w 1286"/>
              <a:gd name="T57" fmla="*/ 118 h 1286"/>
              <a:gd name="T58" fmla="*/ 350 w 1286"/>
              <a:gd name="T59" fmla="*/ 935 h 1286"/>
              <a:gd name="T60" fmla="*/ 1168 w 1286"/>
              <a:gd name="T61" fmla="*/ 935 h 1286"/>
              <a:gd name="T62" fmla="*/ 1168 w 1286"/>
              <a:gd name="T63" fmla="*/ 0 h 1286"/>
              <a:gd name="T64" fmla="*/ 1285 w 1286"/>
              <a:gd name="T65" fmla="*/ 118 h 1286"/>
              <a:gd name="T66" fmla="*/ 1285 w 1286"/>
              <a:gd name="T67" fmla="*/ 935 h 1286"/>
              <a:gd name="T68" fmla="*/ 1168 w 1286"/>
              <a:gd name="T69" fmla="*/ 1050 h 1286"/>
              <a:gd name="T70" fmla="*/ 350 w 1286"/>
              <a:gd name="T71" fmla="*/ 1050 h 1286"/>
              <a:gd name="T72" fmla="*/ 235 w 1286"/>
              <a:gd name="T73" fmla="*/ 935 h 1286"/>
              <a:gd name="T74" fmla="*/ 235 w 1286"/>
              <a:gd name="T75" fmla="*/ 118 h 1286"/>
              <a:gd name="T76" fmla="*/ 350 w 1286"/>
              <a:gd name="T77" fmla="*/ 0 h 1286"/>
              <a:gd name="T78" fmla="*/ 1168 w 1286"/>
              <a:gd name="T79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1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lnTo>
                  <a:pt x="700" y="468"/>
                </a:lnTo>
                <a:lnTo>
                  <a:pt x="818" y="468"/>
                </a:lnTo>
                <a:lnTo>
                  <a:pt x="818" y="350"/>
                </a:lnTo>
                <a:lnTo>
                  <a:pt x="585" y="350"/>
                </a:lnTo>
                <a:lnTo>
                  <a:pt x="585" y="236"/>
                </a:lnTo>
                <a:lnTo>
                  <a:pt x="818" y="236"/>
                </a:lnTo>
                <a:cubicBezTo>
                  <a:pt x="881" y="236"/>
                  <a:pt x="935" y="285"/>
                  <a:pt x="935" y="350"/>
                </a:cubicBezTo>
                <a:lnTo>
                  <a:pt x="935" y="438"/>
                </a:lnTo>
                <a:cubicBezTo>
                  <a:pt x="935" y="487"/>
                  <a:pt x="897" y="525"/>
                  <a:pt x="848" y="525"/>
                </a:cubicBezTo>
                <a:cubicBezTo>
                  <a:pt x="897" y="525"/>
                  <a:pt x="935" y="564"/>
                  <a:pt x="935" y="613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0079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935 w 1286"/>
              <a:gd name="T3" fmla="*/ 818 h 1286"/>
              <a:gd name="T4" fmla="*/ 585 w 1286"/>
              <a:gd name="T5" fmla="*/ 818 h 1286"/>
              <a:gd name="T6" fmla="*/ 585 w 1286"/>
              <a:gd name="T7" fmla="*/ 585 h 1286"/>
              <a:gd name="T8" fmla="*/ 700 w 1286"/>
              <a:gd name="T9" fmla="*/ 468 h 1286"/>
              <a:gd name="T10" fmla="*/ 817 w 1286"/>
              <a:gd name="T11" fmla="*/ 468 h 1286"/>
              <a:gd name="T12" fmla="*/ 817 w 1286"/>
              <a:gd name="T13" fmla="*/ 350 h 1286"/>
              <a:gd name="T14" fmla="*/ 585 w 1286"/>
              <a:gd name="T15" fmla="*/ 350 h 1286"/>
              <a:gd name="T16" fmla="*/ 585 w 1286"/>
              <a:gd name="T17" fmla="*/ 236 h 1286"/>
              <a:gd name="T18" fmla="*/ 817 w 1286"/>
              <a:gd name="T19" fmla="*/ 236 h 1286"/>
              <a:gd name="T20" fmla="*/ 935 w 1286"/>
              <a:gd name="T21" fmla="*/ 350 h 1286"/>
              <a:gd name="T22" fmla="*/ 935 w 1286"/>
              <a:gd name="T23" fmla="*/ 468 h 1286"/>
              <a:gd name="T24" fmla="*/ 817 w 1286"/>
              <a:gd name="T25" fmla="*/ 585 h 1286"/>
              <a:gd name="T26" fmla="*/ 700 w 1286"/>
              <a:gd name="T27" fmla="*/ 585 h 1286"/>
              <a:gd name="T28" fmla="*/ 700 w 1286"/>
              <a:gd name="T29" fmla="*/ 700 h 1286"/>
              <a:gd name="T30" fmla="*/ 935 w 1286"/>
              <a:gd name="T31" fmla="*/ 700 h 1286"/>
              <a:gd name="T32" fmla="*/ 1167 w 1286"/>
              <a:gd name="T33" fmla="*/ 935 h 1286"/>
              <a:gd name="T34" fmla="*/ 1167 w 1286"/>
              <a:gd name="T35" fmla="*/ 118 h 1286"/>
              <a:gd name="T36" fmla="*/ 350 w 1286"/>
              <a:gd name="T37" fmla="*/ 118 h 1286"/>
              <a:gd name="T38" fmla="*/ 350 w 1286"/>
              <a:gd name="T39" fmla="*/ 935 h 1286"/>
              <a:gd name="T40" fmla="*/ 1167 w 1286"/>
              <a:gd name="T41" fmla="*/ 935 h 1286"/>
              <a:gd name="T42" fmla="*/ 1167 w 1286"/>
              <a:gd name="T43" fmla="*/ 0 h 1286"/>
              <a:gd name="T44" fmla="*/ 1285 w 1286"/>
              <a:gd name="T45" fmla="*/ 118 h 1286"/>
              <a:gd name="T46" fmla="*/ 1285 w 1286"/>
              <a:gd name="T47" fmla="*/ 935 h 1286"/>
              <a:gd name="T48" fmla="*/ 1167 w 1286"/>
              <a:gd name="T49" fmla="*/ 1050 h 1286"/>
              <a:gd name="T50" fmla="*/ 350 w 1286"/>
              <a:gd name="T51" fmla="*/ 1050 h 1286"/>
              <a:gd name="T52" fmla="*/ 235 w 1286"/>
              <a:gd name="T53" fmla="*/ 935 h 1286"/>
              <a:gd name="T54" fmla="*/ 235 w 1286"/>
              <a:gd name="T55" fmla="*/ 118 h 1286"/>
              <a:gd name="T56" fmla="*/ 350 w 1286"/>
              <a:gd name="T57" fmla="*/ 0 h 1286"/>
              <a:gd name="T58" fmla="*/ 1167 w 1286"/>
              <a:gd name="T59" fmla="*/ 0 h 1286"/>
              <a:gd name="T60" fmla="*/ 117 w 1286"/>
              <a:gd name="T61" fmla="*/ 235 h 1286"/>
              <a:gd name="T62" fmla="*/ 117 w 1286"/>
              <a:gd name="T63" fmla="*/ 1168 h 1286"/>
              <a:gd name="T64" fmla="*/ 1050 w 1286"/>
              <a:gd name="T65" fmla="*/ 1168 h 1286"/>
              <a:gd name="T66" fmla="*/ 1050 w 1286"/>
              <a:gd name="T67" fmla="*/ 1285 h 1286"/>
              <a:gd name="T68" fmla="*/ 117 w 1286"/>
              <a:gd name="T69" fmla="*/ 1285 h 1286"/>
              <a:gd name="T70" fmla="*/ 0 w 1286"/>
              <a:gd name="T71" fmla="*/ 1168 h 1286"/>
              <a:gd name="T72" fmla="*/ 0 w 1286"/>
              <a:gd name="T73" fmla="*/ 235 h 1286"/>
              <a:gd name="T74" fmla="*/ 117 w 1286"/>
              <a:gd name="T7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286">
                <a:moveTo>
                  <a:pt x="935" y="700"/>
                </a:moveTo>
                <a:lnTo>
                  <a:pt x="935" y="818"/>
                </a:lnTo>
                <a:lnTo>
                  <a:pt x="585" y="818"/>
                </a:lnTo>
                <a:lnTo>
                  <a:pt x="585" y="585"/>
                </a:lnTo>
                <a:cubicBezTo>
                  <a:pt x="585" y="520"/>
                  <a:pt x="637" y="468"/>
                  <a:pt x="700" y="468"/>
                </a:cubicBezTo>
                <a:lnTo>
                  <a:pt x="817" y="468"/>
                </a:lnTo>
                <a:lnTo>
                  <a:pt x="817" y="350"/>
                </a:lnTo>
                <a:lnTo>
                  <a:pt x="585" y="350"/>
                </a:lnTo>
                <a:lnTo>
                  <a:pt x="585" y="236"/>
                </a:lnTo>
                <a:lnTo>
                  <a:pt x="817" y="236"/>
                </a:lnTo>
                <a:cubicBezTo>
                  <a:pt x="880" y="236"/>
                  <a:pt x="935" y="285"/>
                  <a:pt x="935" y="350"/>
                </a:cubicBezTo>
                <a:lnTo>
                  <a:pt x="935" y="468"/>
                </a:lnTo>
                <a:cubicBezTo>
                  <a:pt x="935" y="534"/>
                  <a:pt x="880" y="585"/>
                  <a:pt x="817" y="585"/>
                </a:cubicBezTo>
                <a:lnTo>
                  <a:pt x="700" y="585"/>
                </a:lnTo>
                <a:lnTo>
                  <a:pt x="700" y="700"/>
                </a:lnTo>
                <a:lnTo>
                  <a:pt x="935" y="700"/>
                </a:lnTo>
                <a:close/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73949" y="4929981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8 w 1286"/>
              <a:gd name="T27" fmla="*/ 0 h 1286"/>
              <a:gd name="T28" fmla="*/ 760 w 1286"/>
              <a:gd name="T29" fmla="*/ 818 h 1286"/>
              <a:gd name="T30" fmla="*/ 760 w 1286"/>
              <a:gd name="T31" fmla="*/ 350 h 1286"/>
              <a:gd name="T32" fmla="*/ 643 w 1286"/>
              <a:gd name="T33" fmla="*/ 350 h 1286"/>
              <a:gd name="T34" fmla="*/ 643 w 1286"/>
              <a:gd name="T35" fmla="*/ 235 h 1286"/>
              <a:gd name="T36" fmla="*/ 875 w 1286"/>
              <a:gd name="T37" fmla="*/ 235 h 1286"/>
              <a:gd name="T38" fmla="*/ 875 w 1286"/>
              <a:gd name="T39" fmla="*/ 818 h 1286"/>
              <a:gd name="T40" fmla="*/ 760 w 1286"/>
              <a:gd name="T41" fmla="*/ 818 h 1286"/>
              <a:gd name="T42" fmla="*/ 118 w 1286"/>
              <a:gd name="T43" fmla="*/ 235 h 1286"/>
              <a:gd name="T44" fmla="*/ 118 w 1286"/>
              <a:gd name="T45" fmla="*/ 1168 h 1286"/>
              <a:gd name="T46" fmla="*/ 1050 w 1286"/>
              <a:gd name="T47" fmla="*/ 1168 h 1286"/>
              <a:gd name="T48" fmla="*/ 1050 w 1286"/>
              <a:gd name="T49" fmla="*/ 1285 h 1286"/>
              <a:gd name="T50" fmla="*/ 118 w 1286"/>
              <a:gd name="T51" fmla="*/ 1285 h 1286"/>
              <a:gd name="T52" fmla="*/ 0 w 1286"/>
              <a:gd name="T53" fmla="*/ 1168 h 1286"/>
              <a:gd name="T54" fmla="*/ 0 w 1286"/>
              <a:gd name="T55" fmla="*/ 235 h 1286"/>
              <a:gd name="T56" fmla="*/ 118 w 1286"/>
              <a:gd name="T57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760" y="818"/>
                </a:moveTo>
                <a:lnTo>
                  <a:pt x="760" y="350"/>
                </a:lnTo>
                <a:lnTo>
                  <a:pt x="643" y="350"/>
                </a:lnTo>
                <a:lnTo>
                  <a:pt x="643" y="235"/>
                </a:lnTo>
                <a:lnTo>
                  <a:pt x="875" y="235"/>
                </a:lnTo>
                <a:lnTo>
                  <a:pt x="875" y="818"/>
                </a:lnTo>
                <a:lnTo>
                  <a:pt x="760" y="818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32824" y="4982371"/>
            <a:ext cx="293688" cy="357187"/>
          </a:xfrm>
          <a:custGeom>
            <a:avLst/>
            <a:gdLst>
              <a:gd name="T0" fmla="*/ 0 w 816"/>
              <a:gd name="T1" fmla="*/ 875 h 993"/>
              <a:gd name="T2" fmla="*/ 815 w 816"/>
              <a:gd name="T3" fmla="*/ 875 h 993"/>
              <a:gd name="T4" fmla="*/ 815 w 816"/>
              <a:gd name="T5" fmla="*/ 992 h 993"/>
              <a:gd name="T6" fmla="*/ 0 w 816"/>
              <a:gd name="T7" fmla="*/ 992 h 993"/>
              <a:gd name="T8" fmla="*/ 0 w 816"/>
              <a:gd name="T9" fmla="*/ 875 h 993"/>
              <a:gd name="T10" fmla="*/ 232 w 816"/>
              <a:gd name="T11" fmla="*/ 757 h 993"/>
              <a:gd name="T12" fmla="*/ 232 w 816"/>
              <a:gd name="T13" fmla="*/ 407 h 993"/>
              <a:gd name="T14" fmla="*/ 0 w 816"/>
              <a:gd name="T15" fmla="*/ 407 h 993"/>
              <a:gd name="T16" fmla="*/ 407 w 816"/>
              <a:gd name="T17" fmla="*/ 0 h 993"/>
              <a:gd name="T18" fmla="*/ 815 w 816"/>
              <a:gd name="T19" fmla="*/ 407 h 993"/>
              <a:gd name="T20" fmla="*/ 582 w 816"/>
              <a:gd name="T21" fmla="*/ 407 h 993"/>
              <a:gd name="T22" fmla="*/ 582 w 816"/>
              <a:gd name="T23" fmla="*/ 757 h 993"/>
              <a:gd name="T24" fmla="*/ 232 w 816"/>
              <a:gd name="T25" fmla="*/ 757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93">
                <a:moveTo>
                  <a:pt x="0" y="875"/>
                </a:moveTo>
                <a:lnTo>
                  <a:pt x="815" y="875"/>
                </a:lnTo>
                <a:lnTo>
                  <a:pt x="815" y="992"/>
                </a:lnTo>
                <a:lnTo>
                  <a:pt x="0" y="992"/>
                </a:lnTo>
                <a:lnTo>
                  <a:pt x="0" y="875"/>
                </a:lnTo>
                <a:close/>
                <a:moveTo>
                  <a:pt x="232" y="757"/>
                </a:moveTo>
                <a:lnTo>
                  <a:pt x="232" y="407"/>
                </a:lnTo>
                <a:lnTo>
                  <a:pt x="0" y="407"/>
                </a:lnTo>
                <a:lnTo>
                  <a:pt x="407" y="0"/>
                </a:lnTo>
                <a:lnTo>
                  <a:pt x="815" y="407"/>
                </a:lnTo>
                <a:lnTo>
                  <a:pt x="582" y="407"/>
                </a:lnTo>
                <a:lnTo>
                  <a:pt x="582" y="757"/>
                </a:lnTo>
                <a:lnTo>
                  <a:pt x="232" y="7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4993481"/>
            <a:ext cx="463550" cy="336550"/>
          </a:xfrm>
          <a:custGeom>
            <a:avLst/>
            <a:gdLst>
              <a:gd name="T0" fmla="*/ 936 w 1287"/>
              <a:gd name="T1" fmla="*/ 17 h 936"/>
              <a:gd name="T2" fmla="*/ 1286 w 1287"/>
              <a:gd name="T3" fmla="*/ 468 h 936"/>
              <a:gd name="T4" fmla="*/ 936 w 1287"/>
              <a:gd name="T5" fmla="*/ 919 h 936"/>
              <a:gd name="T6" fmla="*/ 936 w 1287"/>
              <a:gd name="T7" fmla="*/ 799 h 936"/>
              <a:gd name="T8" fmla="*/ 1168 w 1287"/>
              <a:gd name="T9" fmla="*/ 468 h 936"/>
              <a:gd name="T10" fmla="*/ 936 w 1287"/>
              <a:gd name="T11" fmla="*/ 137 h 936"/>
              <a:gd name="T12" fmla="*/ 936 w 1287"/>
              <a:gd name="T13" fmla="*/ 17 h 936"/>
              <a:gd name="T14" fmla="*/ 0 w 1287"/>
              <a:gd name="T15" fmla="*/ 468 h 936"/>
              <a:gd name="T16" fmla="*/ 468 w 1287"/>
              <a:gd name="T17" fmla="*/ 0 h 936"/>
              <a:gd name="T18" fmla="*/ 936 w 1287"/>
              <a:gd name="T19" fmla="*/ 468 h 936"/>
              <a:gd name="T20" fmla="*/ 468 w 1287"/>
              <a:gd name="T21" fmla="*/ 935 h 936"/>
              <a:gd name="T22" fmla="*/ 0 w 1287"/>
              <a:gd name="T23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87" h="936">
                <a:moveTo>
                  <a:pt x="936" y="17"/>
                </a:moveTo>
                <a:cubicBezTo>
                  <a:pt x="1138" y="69"/>
                  <a:pt x="1286" y="249"/>
                  <a:pt x="1286" y="468"/>
                </a:cubicBezTo>
                <a:cubicBezTo>
                  <a:pt x="1286" y="687"/>
                  <a:pt x="1138" y="867"/>
                  <a:pt x="936" y="919"/>
                </a:cubicBezTo>
                <a:lnTo>
                  <a:pt x="936" y="799"/>
                </a:lnTo>
                <a:cubicBezTo>
                  <a:pt x="1072" y="752"/>
                  <a:pt x="1168" y="621"/>
                  <a:pt x="1168" y="468"/>
                </a:cubicBezTo>
                <a:cubicBezTo>
                  <a:pt x="1168" y="315"/>
                  <a:pt x="1072" y="184"/>
                  <a:pt x="936" y="137"/>
                </a:cubicBezTo>
                <a:lnTo>
                  <a:pt x="936" y="17"/>
                </a:lnTo>
                <a:close/>
                <a:moveTo>
                  <a:pt x="0" y="468"/>
                </a:moveTo>
                <a:cubicBezTo>
                  <a:pt x="0" y="211"/>
                  <a:pt x="211" y="0"/>
                  <a:pt x="468" y="0"/>
                </a:cubicBezTo>
                <a:cubicBezTo>
                  <a:pt x="725" y="0"/>
                  <a:pt x="936" y="211"/>
                  <a:pt x="936" y="468"/>
                </a:cubicBezTo>
                <a:cubicBezTo>
                  <a:pt x="936" y="725"/>
                  <a:pt x="725" y="935"/>
                  <a:pt x="468" y="935"/>
                </a:cubicBezTo>
                <a:cubicBezTo>
                  <a:pt x="211" y="935"/>
                  <a:pt x="0" y="725"/>
                  <a:pt x="0" y="4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993481"/>
            <a:ext cx="419100" cy="336550"/>
          </a:xfrm>
          <a:custGeom>
            <a:avLst/>
            <a:gdLst>
              <a:gd name="T0" fmla="*/ 1050 w 1166"/>
              <a:gd name="T1" fmla="*/ 643 h 936"/>
              <a:gd name="T2" fmla="*/ 1050 w 1166"/>
              <a:gd name="T3" fmla="*/ 293 h 936"/>
              <a:gd name="T4" fmla="*/ 976 w 1166"/>
              <a:gd name="T5" fmla="*/ 293 h 936"/>
              <a:gd name="T6" fmla="*/ 976 w 1166"/>
              <a:gd name="T7" fmla="*/ 498 h 936"/>
              <a:gd name="T8" fmla="*/ 831 w 1166"/>
              <a:gd name="T9" fmla="*/ 293 h 936"/>
              <a:gd name="T10" fmla="*/ 758 w 1166"/>
              <a:gd name="T11" fmla="*/ 293 h 936"/>
              <a:gd name="T12" fmla="*/ 758 w 1166"/>
              <a:gd name="T13" fmla="*/ 643 h 936"/>
              <a:gd name="T14" fmla="*/ 831 w 1166"/>
              <a:gd name="T15" fmla="*/ 643 h 936"/>
              <a:gd name="T16" fmla="*/ 831 w 1166"/>
              <a:gd name="T17" fmla="*/ 438 h 936"/>
              <a:gd name="T18" fmla="*/ 979 w 1166"/>
              <a:gd name="T19" fmla="*/ 643 h 936"/>
              <a:gd name="T20" fmla="*/ 1050 w 1166"/>
              <a:gd name="T21" fmla="*/ 643 h 936"/>
              <a:gd name="T22" fmla="*/ 613 w 1166"/>
              <a:gd name="T23" fmla="*/ 643 h 936"/>
              <a:gd name="T24" fmla="*/ 613 w 1166"/>
              <a:gd name="T25" fmla="*/ 293 h 936"/>
              <a:gd name="T26" fmla="*/ 525 w 1166"/>
              <a:gd name="T27" fmla="*/ 293 h 936"/>
              <a:gd name="T28" fmla="*/ 525 w 1166"/>
              <a:gd name="T29" fmla="*/ 643 h 936"/>
              <a:gd name="T30" fmla="*/ 613 w 1166"/>
              <a:gd name="T31" fmla="*/ 643 h 936"/>
              <a:gd name="T32" fmla="*/ 408 w 1166"/>
              <a:gd name="T33" fmla="*/ 438 h 936"/>
              <a:gd name="T34" fmla="*/ 408 w 1166"/>
              <a:gd name="T35" fmla="*/ 380 h 936"/>
              <a:gd name="T36" fmla="*/ 320 w 1166"/>
              <a:gd name="T37" fmla="*/ 293 h 936"/>
              <a:gd name="T38" fmla="*/ 115 w 1166"/>
              <a:gd name="T39" fmla="*/ 293 h 936"/>
              <a:gd name="T40" fmla="*/ 115 w 1166"/>
              <a:gd name="T41" fmla="*/ 643 h 936"/>
              <a:gd name="T42" fmla="*/ 203 w 1166"/>
              <a:gd name="T43" fmla="*/ 643 h 936"/>
              <a:gd name="T44" fmla="*/ 203 w 1166"/>
              <a:gd name="T45" fmla="*/ 525 h 936"/>
              <a:gd name="T46" fmla="*/ 320 w 1166"/>
              <a:gd name="T47" fmla="*/ 525 h 936"/>
              <a:gd name="T48" fmla="*/ 408 w 1166"/>
              <a:gd name="T49" fmla="*/ 438 h 936"/>
              <a:gd name="T50" fmla="*/ 1050 w 1166"/>
              <a:gd name="T51" fmla="*/ 0 h 936"/>
              <a:gd name="T52" fmla="*/ 1165 w 1166"/>
              <a:gd name="T53" fmla="*/ 118 h 936"/>
              <a:gd name="T54" fmla="*/ 1165 w 1166"/>
              <a:gd name="T55" fmla="*/ 818 h 936"/>
              <a:gd name="T56" fmla="*/ 1050 w 1166"/>
              <a:gd name="T57" fmla="*/ 935 h 936"/>
              <a:gd name="T58" fmla="*/ 115 w 1166"/>
              <a:gd name="T59" fmla="*/ 935 h 936"/>
              <a:gd name="T60" fmla="*/ 0 w 1166"/>
              <a:gd name="T61" fmla="*/ 818 h 936"/>
              <a:gd name="T62" fmla="*/ 0 w 1166"/>
              <a:gd name="T63" fmla="*/ 118 h 936"/>
              <a:gd name="T64" fmla="*/ 115 w 1166"/>
              <a:gd name="T65" fmla="*/ 0 h 936"/>
              <a:gd name="T66" fmla="*/ 1050 w 1166"/>
              <a:gd name="T67" fmla="*/ 0 h 936"/>
              <a:gd name="T68" fmla="*/ 203 w 1166"/>
              <a:gd name="T69" fmla="*/ 380 h 936"/>
              <a:gd name="T70" fmla="*/ 320 w 1166"/>
              <a:gd name="T71" fmla="*/ 380 h 936"/>
              <a:gd name="T72" fmla="*/ 320 w 1166"/>
              <a:gd name="T73" fmla="*/ 438 h 936"/>
              <a:gd name="T74" fmla="*/ 203 w 1166"/>
              <a:gd name="T75" fmla="*/ 438 h 936"/>
              <a:gd name="T76" fmla="*/ 203 w 1166"/>
              <a:gd name="T77" fmla="*/ 38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643"/>
                </a:moveTo>
                <a:lnTo>
                  <a:pt x="1050" y="293"/>
                </a:lnTo>
                <a:lnTo>
                  <a:pt x="976" y="293"/>
                </a:lnTo>
                <a:lnTo>
                  <a:pt x="976" y="498"/>
                </a:lnTo>
                <a:lnTo>
                  <a:pt x="831" y="293"/>
                </a:lnTo>
                <a:lnTo>
                  <a:pt x="758" y="293"/>
                </a:lnTo>
                <a:lnTo>
                  <a:pt x="758" y="643"/>
                </a:lnTo>
                <a:lnTo>
                  <a:pt x="831" y="643"/>
                </a:lnTo>
                <a:lnTo>
                  <a:pt x="831" y="438"/>
                </a:lnTo>
                <a:lnTo>
                  <a:pt x="979" y="643"/>
                </a:lnTo>
                <a:lnTo>
                  <a:pt x="1050" y="643"/>
                </a:lnTo>
                <a:close/>
                <a:moveTo>
                  <a:pt x="613" y="643"/>
                </a:moveTo>
                <a:lnTo>
                  <a:pt x="613" y="293"/>
                </a:lnTo>
                <a:lnTo>
                  <a:pt x="525" y="293"/>
                </a:lnTo>
                <a:lnTo>
                  <a:pt x="525" y="643"/>
                </a:lnTo>
                <a:lnTo>
                  <a:pt x="613" y="643"/>
                </a:lnTo>
                <a:close/>
                <a:moveTo>
                  <a:pt x="408" y="438"/>
                </a:moveTo>
                <a:lnTo>
                  <a:pt x="408" y="380"/>
                </a:lnTo>
                <a:cubicBezTo>
                  <a:pt x="408" y="331"/>
                  <a:pt x="369" y="293"/>
                  <a:pt x="320" y="293"/>
                </a:cubicBezTo>
                <a:lnTo>
                  <a:pt x="115" y="293"/>
                </a:lnTo>
                <a:lnTo>
                  <a:pt x="115" y="643"/>
                </a:lnTo>
                <a:lnTo>
                  <a:pt x="203" y="643"/>
                </a:lnTo>
                <a:lnTo>
                  <a:pt x="203" y="525"/>
                </a:lnTo>
                <a:lnTo>
                  <a:pt x="320" y="525"/>
                </a:lnTo>
                <a:cubicBezTo>
                  <a:pt x="369" y="525"/>
                  <a:pt x="408" y="487"/>
                  <a:pt x="408" y="438"/>
                </a:cubicBez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  <a:moveTo>
                  <a:pt x="203" y="380"/>
                </a:moveTo>
                <a:lnTo>
                  <a:pt x="320" y="380"/>
                </a:lnTo>
                <a:lnTo>
                  <a:pt x="320" y="438"/>
                </a:lnTo>
                <a:lnTo>
                  <a:pt x="203" y="438"/>
                </a:lnTo>
                <a:lnTo>
                  <a:pt x="203" y="3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061619"/>
            <a:ext cx="463550" cy="463550"/>
          </a:xfrm>
          <a:custGeom>
            <a:avLst/>
            <a:gdLst>
              <a:gd name="T0" fmla="*/ 700 w 1286"/>
              <a:gd name="T1" fmla="*/ 817 h 1286"/>
              <a:gd name="T2" fmla="*/ 585 w 1286"/>
              <a:gd name="T3" fmla="*/ 817 h 1286"/>
              <a:gd name="T4" fmla="*/ 818 w 1286"/>
              <a:gd name="T5" fmla="*/ 350 h 1286"/>
              <a:gd name="T6" fmla="*/ 585 w 1286"/>
              <a:gd name="T7" fmla="*/ 350 h 1286"/>
              <a:gd name="T8" fmla="*/ 585 w 1286"/>
              <a:gd name="T9" fmla="*/ 235 h 1286"/>
              <a:gd name="T10" fmla="*/ 935 w 1286"/>
              <a:gd name="T11" fmla="*/ 235 h 1286"/>
              <a:gd name="T12" fmla="*/ 935 w 1286"/>
              <a:gd name="T13" fmla="*/ 350 h 1286"/>
              <a:gd name="T14" fmla="*/ 700 w 1286"/>
              <a:gd name="T15" fmla="*/ 817 h 1286"/>
              <a:gd name="T16" fmla="*/ 1168 w 1286"/>
              <a:gd name="T17" fmla="*/ 935 h 1286"/>
              <a:gd name="T18" fmla="*/ 1168 w 1286"/>
              <a:gd name="T19" fmla="*/ 117 h 1286"/>
              <a:gd name="T20" fmla="*/ 350 w 1286"/>
              <a:gd name="T21" fmla="*/ 117 h 1286"/>
              <a:gd name="T22" fmla="*/ 350 w 1286"/>
              <a:gd name="T23" fmla="*/ 935 h 1286"/>
              <a:gd name="T24" fmla="*/ 1168 w 1286"/>
              <a:gd name="T25" fmla="*/ 935 h 1286"/>
              <a:gd name="T26" fmla="*/ 1168 w 1286"/>
              <a:gd name="T27" fmla="*/ 0 h 1286"/>
              <a:gd name="T28" fmla="*/ 1285 w 1286"/>
              <a:gd name="T29" fmla="*/ 117 h 1286"/>
              <a:gd name="T30" fmla="*/ 1285 w 1286"/>
              <a:gd name="T31" fmla="*/ 935 h 1286"/>
              <a:gd name="T32" fmla="*/ 1168 w 1286"/>
              <a:gd name="T33" fmla="*/ 1050 h 1286"/>
              <a:gd name="T34" fmla="*/ 350 w 1286"/>
              <a:gd name="T35" fmla="*/ 1050 h 1286"/>
              <a:gd name="T36" fmla="*/ 235 w 1286"/>
              <a:gd name="T37" fmla="*/ 935 h 1286"/>
              <a:gd name="T38" fmla="*/ 235 w 1286"/>
              <a:gd name="T39" fmla="*/ 117 h 1286"/>
              <a:gd name="T40" fmla="*/ 350 w 1286"/>
              <a:gd name="T41" fmla="*/ 0 h 1286"/>
              <a:gd name="T42" fmla="*/ 1168 w 1286"/>
              <a:gd name="T43" fmla="*/ 0 h 1286"/>
              <a:gd name="T44" fmla="*/ 118 w 1286"/>
              <a:gd name="T45" fmla="*/ 235 h 1286"/>
              <a:gd name="T46" fmla="*/ 118 w 1286"/>
              <a:gd name="T47" fmla="*/ 1167 h 1286"/>
              <a:gd name="T48" fmla="*/ 1050 w 1286"/>
              <a:gd name="T49" fmla="*/ 1167 h 1286"/>
              <a:gd name="T50" fmla="*/ 1050 w 1286"/>
              <a:gd name="T51" fmla="*/ 1285 h 1286"/>
              <a:gd name="T52" fmla="*/ 118 w 1286"/>
              <a:gd name="T53" fmla="*/ 1285 h 1286"/>
              <a:gd name="T54" fmla="*/ 0 w 1286"/>
              <a:gd name="T55" fmla="*/ 1167 h 1286"/>
              <a:gd name="T56" fmla="*/ 0 w 1286"/>
              <a:gd name="T57" fmla="*/ 235 h 1286"/>
              <a:gd name="T58" fmla="*/ 118 w 1286"/>
              <a:gd name="T5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286">
                <a:moveTo>
                  <a:pt x="700" y="817"/>
                </a:moveTo>
                <a:lnTo>
                  <a:pt x="585" y="817"/>
                </a:lnTo>
                <a:lnTo>
                  <a:pt x="818" y="350"/>
                </a:lnTo>
                <a:lnTo>
                  <a:pt x="585" y="350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817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4074" y="4061619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7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7 h 1286"/>
              <a:gd name="T24" fmla="*/ 350 w 1286"/>
              <a:gd name="T25" fmla="*/ 0 h 1286"/>
              <a:gd name="T26" fmla="*/ 1168 w 1286"/>
              <a:gd name="T27" fmla="*/ 0 h 1286"/>
              <a:gd name="T28" fmla="*/ 118 w 1286"/>
              <a:gd name="T29" fmla="*/ 235 h 1286"/>
              <a:gd name="T30" fmla="*/ 118 w 1286"/>
              <a:gd name="T31" fmla="*/ 1167 h 1286"/>
              <a:gd name="T32" fmla="*/ 1050 w 1286"/>
              <a:gd name="T33" fmla="*/ 1167 h 1286"/>
              <a:gd name="T34" fmla="*/ 1050 w 1286"/>
              <a:gd name="T35" fmla="*/ 1285 h 1286"/>
              <a:gd name="T36" fmla="*/ 118 w 1286"/>
              <a:gd name="T37" fmla="*/ 1285 h 1286"/>
              <a:gd name="T38" fmla="*/ 0 w 1286"/>
              <a:gd name="T39" fmla="*/ 1167 h 1286"/>
              <a:gd name="T40" fmla="*/ 0 w 1286"/>
              <a:gd name="T41" fmla="*/ 235 h 1286"/>
              <a:gd name="T42" fmla="*/ 118 w 1286"/>
              <a:gd name="T4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5326" y="4166394"/>
            <a:ext cx="377825" cy="252412"/>
          </a:xfrm>
          <a:custGeom>
            <a:avLst/>
            <a:gdLst>
              <a:gd name="T0" fmla="*/ 175 w 1051"/>
              <a:gd name="T1" fmla="*/ 408 h 701"/>
              <a:gd name="T2" fmla="*/ 175 w 1051"/>
              <a:gd name="T3" fmla="*/ 293 h 701"/>
              <a:gd name="T4" fmla="*/ 875 w 1051"/>
              <a:gd name="T5" fmla="*/ 293 h 701"/>
              <a:gd name="T6" fmla="*/ 875 w 1051"/>
              <a:gd name="T7" fmla="*/ 408 h 701"/>
              <a:gd name="T8" fmla="*/ 175 w 1051"/>
              <a:gd name="T9" fmla="*/ 408 h 701"/>
              <a:gd name="T10" fmla="*/ 0 w 1051"/>
              <a:gd name="T11" fmla="*/ 0 h 701"/>
              <a:gd name="T12" fmla="*/ 1050 w 1051"/>
              <a:gd name="T13" fmla="*/ 0 h 701"/>
              <a:gd name="T14" fmla="*/ 1050 w 1051"/>
              <a:gd name="T15" fmla="*/ 118 h 701"/>
              <a:gd name="T16" fmla="*/ 0 w 1051"/>
              <a:gd name="T17" fmla="*/ 118 h 701"/>
              <a:gd name="T18" fmla="*/ 0 w 1051"/>
              <a:gd name="T19" fmla="*/ 0 h 701"/>
              <a:gd name="T20" fmla="*/ 407 w 1051"/>
              <a:gd name="T21" fmla="*/ 700 h 701"/>
              <a:gd name="T22" fmla="*/ 407 w 1051"/>
              <a:gd name="T23" fmla="*/ 583 h 701"/>
              <a:gd name="T24" fmla="*/ 643 w 1051"/>
              <a:gd name="T25" fmla="*/ 583 h 701"/>
              <a:gd name="T26" fmla="*/ 643 w 1051"/>
              <a:gd name="T27" fmla="*/ 700 h 701"/>
              <a:gd name="T28" fmla="*/ 407 w 1051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701">
                <a:moveTo>
                  <a:pt x="175" y="408"/>
                </a:moveTo>
                <a:lnTo>
                  <a:pt x="175" y="293"/>
                </a:lnTo>
                <a:lnTo>
                  <a:pt x="875" y="293"/>
                </a:lnTo>
                <a:lnTo>
                  <a:pt x="875" y="408"/>
                </a:lnTo>
                <a:lnTo>
                  <a:pt x="175" y="40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07" y="700"/>
                </a:moveTo>
                <a:lnTo>
                  <a:pt x="407" y="583"/>
                </a:lnTo>
                <a:lnTo>
                  <a:pt x="643" y="583"/>
                </a:lnTo>
                <a:lnTo>
                  <a:pt x="643" y="700"/>
                </a:lnTo>
                <a:lnTo>
                  <a:pt x="407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83074" y="4061619"/>
            <a:ext cx="419100" cy="461963"/>
          </a:xfrm>
          <a:custGeom>
            <a:avLst/>
            <a:gdLst>
              <a:gd name="T0" fmla="*/ 932 w 1166"/>
              <a:gd name="T1" fmla="*/ 468 h 1283"/>
              <a:gd name="T2" fmla="*/ 932 w 1166"/>
              <a:gd name="T3" fmla="*/ 1050 h 1283"/>
              <a:gd name="T4" fmla="*/ 232 w 1166"/>
              <a:gd name="T5" fmla="*/ 1050 h 1283"/>
              <a:gd name="T6" fmla="*/ 232 w 1166"/>
              <a:gd name="T7" fmla="*/ 468 h 1283"/>
              <a:gd name="T8" fmla="*/ 932 w 1166"/>
              <a:gd name="T9" fmla="*/ 468 h 1283"/>
              <a:gd name="T10" fmla="*/ 1050 w 1166"/>
              <a:gd name="T11" fmla="*/ 1167 h 1283"/>
              <a:gd name="T12" fmla="*/ 1050 w 1166"/>
              <a:gd name="T13" fmla="*/ 350 h 1283"/>
              <a:gd name="T14" fmla="*/ 787 w 1166"/>
              <a:gd name="T15" fmla="*/ 350 h 1283"/>
              <a:gd name="T16" fmla="*/ 585 w 1166"/>
              <a:gd name="T17" fmla="*/ 145 h 1283"/>
              <a:gd name="T18" fmla="*/ 380 w 1166"/>
              <a:gd name="T19" fmla="*/ 350 h 1283"/>
              <a:gd name="T20" fmla="*/ 115 w 1166"/>
              <a:gd name="T21" fmla="*/ 350 h 1283"/>
              <a:gd name="T22" fmla="*/ 115 w 1166"/>
              <a:gd name="T23" fmla="*/ 1167 h 1283"/>
              <a:gd name="T24" fmla="*/ 1050 w 1166"/>
              <a:gd name="T25" fmla="*/ 1167 h 1283"/>
              <a:gd name="T26" fmla="*/ 1165 w 1166"/>
              <a:gd name="T27" fmla="*/ 350 h 1283"/>
              <a:gd name="T28" fmla="*/ 1165 w 1166"/>
              <a:gd name="T29" fmla="*/ 1167 h 1283"/>
              <a:gd name="T30" fmla="*/ 1050 w 1166"/>
              <a:gd name="T31" fmla="*/ 1282 h 1283"/>
              <a:gd name="T32" fmla="*/ 115 w 1166"/>
              <a:gd name="T33" fmla="*/ 1282 h 1283"/>
              <a:gd name="T34" fmla="*/ 0 w 1166"/>
              <a:gd name="T35" fmla="*/ 1167 h 1283"/>
              <a:gd name="T36" fmla="*/ 0 w 1166"/>
              <a:gd name="T37" fmla="*/ 350 h 1283"/>
              <a:gd name="T38" fmla="*/ 115 w 1166"/>
              <a:gd name="T39" fmla="*/ 232 h 1283"/>
              <a:gd name="T40" fmla="*/ 350 w 1166"/>
              <a:gd name="T41" fmla="*/ 232 h 1283"/>
              <a:gd name="T42" fmla="*/ 582 w 1166"/>
              <a:gd name="T43" fmla="*/ 0 h 1283"/>
              <a:gd name="T44" fmla="*/ 815 w 1166"/>
              <a:gd name="T45" fmla="*/ 232 h 1283"/>
              <a:gd name="T46" fmla="*/ 1050 w 1166"/>
              <a:gd name="T47" fmla="*/ 232 h 1283"/>
              <a:gd name="T48" fmla="*/ 1165 w 1166"/>
              <a:gd name="T49" fmla="*/ 35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283">
                <a:moveTo>
                  <a:pt x="932" y="468"/>
                </a:moveTo>
                <a:lnTo>
                  <a:pt x="932" y="1050"/>
                </a:lnTo>
                <a:lnTo>
                  <a:pt x="232" y="1050"/>
                </a:lnTo>
                <a:lnTo>
                  <a:pt x="232" y="468"/>
                </a:lnTo>
                <a:lnTo>
                  <a:pt x="932" y="468"/>
                </a:lnTo>
                <a:close/>
                <a:moveTo>
                  <a:pt x="1050" y="1167"/>
                </a:moveTo>
                <a:lnTo>
                  <a:pt x="1050" y="350"/>
                </a:lnTo>
                <a:lnTo>
                  <a:pt x="787" y="350"/>
                </a:lnTo>
                <a:lnTo>
                  <a:pt x="585" y="145"/>
                </a:lnTo>
                <a:lnTo>
                  <a:pt x="380" y="350"/>
                </a:lnTo>
                <a:lnTo>
                  <a:pt x="115" y="350"/>
                </a:lnTo>
                <a:lnTo>
                  <a:pt x="115" y="1167"/>
                </a:lnTo>
                <a:lnTo>
                  <a:pt x="1050" y="1167"/>
                </a:lnTo>
                <a:close/>
                <a:moveTo>
                  <a:pt x="1165" y="350"/>
                </a:moveTo>
                <a:lnTo>
                  <a:pt x="1165" y="1167"/>
                </a:lnTo>
                <a:cubicBezTo>
                  <a:pt x="1165" y="1230"/>
                  <a:pt x="1113" y="1282"/>
                  <a:pt x="1050" y="1282"/>
                </a:cubicBezTo>
                <a:lnTo>
                  <a:pt x="115" y="1282"/>
                </a:lnTo>
                <a:cubicBezTo>
                  <a:pt x="52" y="1282"/>
                  <a:pt x="0" y="1230"/>
                  <a:pt x="0" y="1167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582" y="0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08601" y="4125119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443 w 1401"/>
              <a:gd name="T13" fmla="*/ 246 h 936"/>
              <a:gd name="T14" fmla="*/ 700 w 1401"/>
              <a:gd name="T15" fmla="*/ 585 h 936"/>
              <a:gd name="T16" fmla="*/ 583 w 1401"/>
              <a:gd name="T17" fmla="*/ 585 h 936"/>
              <a:gd name="T18" fmla="*/ 350 w 1401"/>
              <a:gd name="T19" fmla="*/ 350 h 936"/>
              <a:gd name="T20" fmla="*/ 118 w 1401"/>
              <a:gd name="T21" fmla="*/ 585 h 936"/>
              <a:gd name="T22" fmla="*/ 350 w 1401"/>
              <a:gd name="T23" fmla="*/ 817 h 936"/>
              <a:gd name="T24" fmla="*/ 1108 w 1401"/>
              <a:gd name="T25" fmla="*/ 817 h 936"/>
              <a:gd name="T26" fmla="*/ 1130 w 1401"/>
              <a:gd name="T27" fmla="*/ 352 h 936"/>
              <a:gd name="T28" fmla="*/ 1400 w 1401"/>
              <a:gd name="T29" fmla="*/ 642 h 936"/>
              <a:gd name="T30" fmla="*/ 1108 w 1401"/>
              <a:gd name="T31" fmla="*/ 935 h 936"/>
              <a:gd name="T32" fmla="*/ 350 w 1401"/>
              <a:gd name="T33" fmla="*/ 935 h 936"/>
              <a:gd name="T34" fmla="*/ 0 w 1401"/>
              <a:gd name="T35" fmla="*/ 585 h 936"/>
              <a:gd name="T36" fmla="*/ 312 w 1401"/>
              <a:gd name="T37" fmla="*/ 238 h 936"/>
              <a:gd name="T38" fmla="*/ 700 w 1401"/>
              <a:gd name="T39" fmla="*/ 0 h 936"/>
              <a:gd name="T40" fmla="*/ 1130 w 1401"/>
              <a:gd name="T41" fmla="*/ 352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4" y="817"/>
                  <a:pt x="1283" y="738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59"/>
                  <a:pt x="878" y="117"/>
                  <a:pt x="700" y="117"/>
                </a:cubicBezTo>
                <a:cubicBezTo>
                  <a:pt x="596" y="117"/>
                  <a:pt x="504" y="166"/>
                  <a:pt x="443" y="246"/>
                </a:cubicBezTo>
                <a:cubicBezTo>
                  <a:pt x="591" y="287"/>
                  <a:pt x="700" y="423"/>
                  <a:pt x="700" y="585"/>
                </a:cubicBezTo>
                <a:lnTo>
                  <a:pt x="583" y="585"/>
                </a:lnTo>
                <a:cubicBezTo>
                  <a:pt x="583" y="456"/>
                  <a:pt x="478" y="350"/>
                  <a:pt x="350" y="350"/>
                </a:cubicBezTo>
                <a:cubicBezTo>
                  <a:pt x="221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30" y="352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3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40489" y="4102895"/>
            <a:ext cx="377825" cy="377825"/>
          </a:xfrm>
          <a:custGeom>
            <a:avLst/>
            <a:gdLst>
              <a:gd name="T0" fmla="*/ 525 w 1051"/>
              <a:gd name="T1" fmla="*/ 350 h 1051"/>
              <a:gd name="T2" fmla="*/ 700 w 1051"/>
              <a:gd name="T3" fmla="*/ 525 h 1051"/>
              <a:gd name="T4" fmla="*/ 525 w 1051"/>
              <a:gd name="T5" fmla="*/ 700 h 1051"/>
              <a:gd name="T6" fmla="*/ 350 w 1051"/>
              <a:gd name="T7" fmla="*/ 525 h 1051"/>
              <a:gd name="T8" fmla="*/ 525 w 1051"/>
              <a:gd name="T9" fmla="*/ 350 h 1051"/>
              <a:gd name="T10" fmla="*/ 932 w 1051"/>
              <a:gd name="T11" fmla="*/ 933 h 1051"/>
              <a:gd name="T12" fmla="*/ 932 w 1051"/>
              <a:gd name="T13" fmla="*/ 700 h 1051"/>
              <a:gd name="T14" fmla="*/ 1050 w 1051"/>
              <a:gd name="T15" fmla="*/ 700 h 1051"/>
              <a:gd name="T16" fmla="*/ 1050 w 1051"/>
              <a:gd name="T17" fmla="*/ 933 h 1051"/>
              <a:gd name="T18" fmla="*/ 932 w 1051"/>
              <a:gd name="T19" fmla="*/ 1050 h 1051"/>
              <a:gd name="T20" fmla="*/ 700 w 1051"/>
              <a:gd name="T21" fmla="*/ 1050 h 1051"/>
              <a:gd name="T22" fmla="*/ 700 w 1051"/>
              <a:gd name="T23" fmla="*/ 933 h 1051"/>
              <a:gd name="T24" fmla="*/ 932 w 1051"/>
              <a:gd name="T25" fmla="*/ 933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350 h 1051"/>
              <a:gd name="T32" fmla="*/ 932 w 1051"/>
              <a:gd name="T33" fmla="*/ 350 h 1051"/>
              <a:gd name="T34" fmla="*/ 932 w 1051"/>
              <a:gd name="T35" fmla="*/ 118 h 1051"/>
              <a:gd name="T36" fmla="*/ 700 w 1051"/>
              <a:gd name="T37" fmla="*/ 118 h 1051"/>
              <a:gd name="T38" fmla="*/ 700 w 1051"/>
              <a:gd name="T39" fmla="*/ 0 h 1051"/>
              <a:gd name="T40" fmla="*/ 932 w 1051"/>
              <a:gd name="T41" fmla="*/ 0 h 1051"/>
              <a:gd name="T42" fmla="*/ 117 w 1051"/>
              <a:gd name="T43" fmla="*/ 118 h 1051"/>
              <a:gd name="T44" fmla="*/ 117 w 1051"/>
              <a:gd name="T45" fmla="*/ 350 h 1051"/>
              <a:gd name="T46" fmla="*/ 0 w 1051"/>
              <a:gd name="T47" fmla="*/ 350 h 1051"/>
              <a:gd name="T48" fmla="*/ 0 w 1051"/>
              <a:gd name="T49" fmla="*/ 118 h 1051"/>
              <a:gd name="T50" fmla="*/ 117 w 1051"/>
              <a:gd name="T51" fmla="*/ 0 h 1051"/>
              <a:gd name="T52" fmla="*/ 350 w 1051"/>
              <a:gd name="T53" fmla="*/ 0 h 1051"/>
              <a:gd name="T54" fmla="*/ 350 w 1051"/>
              <a:gd name="T55" fmla="*/ 118 h 1051"/>
              <a:gd name="T56" fmla="*/ 117 w 1051"/>
              <a:gd name="T57" fmla="*/ 118 h 1051"/>
              <a:gd name="T58" fmla="*/ 117 w 1051"/>
              <a:gd name="T59" fmla="*/ 700 h 1051"/>
              <a:gd name="T60" fmla="*/ 117 w 1051"/>
              <a:gd name="T61" fmla="*/ 933 h 1051"/>
              <a:gd name="T62" fmla="*/ 350 w 1051"/>
              <a:gd name="T63" fmla="*/ 933 h 1051"/>
              <a:gd name="T64" fmla="*/ 350 w 1051"/>
              <a:gd name="T65" fmla="*/ 1050 h 1051"/>
              <a:gd name="T66" fmla="*/ 117 w 1051"/>
              <a:gd name="T67" fmla="*/ 1050 h 1051"/>
              <a:gd name="T68" fmla="*/ 0 w 1051"/>
              <a:gd name="T69" fmla="*/ 933 h 1051"/>
              <a:gd name="T70" fmla="*/ 0 w 1051"/>
              <a:gd name="T71" fmla="*/ 700 h 1051"/>
              <a:gd name="T72" fmla="*/ 117 w 1051"/>
              <a:gd name="T7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525" y="350"/>
                </a:moveTo>
                <a:cubicBezTo>
                  <a:pt x="620" y="350"/>
                  <a:pt x="700" y="430"/>
                  <a:pt x="700" y="525"/>
                </a:cubicBezTo>
                <a:cubicBezTo>
                  <a:pt x="700" y="621"/>
                  <a:pt x="621" y="700"/>
                  <a:pt x="525" y="700"/>
                </a:cubicBezTo>
                <a:cubicBezTo>
                  <a:pt x="430" y="700"/>
                  <a:pt x="350" y="621"/>
                  <a:pt x="350" y="525"/>
                </a:cubicBezTo>
                <a:cubicBezTo>
                  <a:pt x="350" y="430"/>
                  <a:pt x="429" y="350"/>
                  <a:pt x="525" y="350"/>
                </a:cubicBezTo>
                <a:close/>
                <a:moveTo>
                  <a:pt x="932" y="933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3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3"/>
                </a:lnTo>
                <a:lnTo>
                  <a:pt x="350" y="933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3"/>
                </a:cubicBezTo>
                <a:lnTo>
                  <a:pt x="0" y="700"/>
                </a:lnTo>
                <a:lnTo>
                  <a:pt x="117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08876" y="4102895"/>
            <a:ext cx="377825" cy="377825"/>
          </a:xfrm>
          <a:custGeom>
            <a:avLst/>
            <a:gdLst>
              <a:gd name="T0" fmla="*/ 932 w 1051"/>
              <a:gd name="T1" fmla="*/ 933 h 1051"/>
              <a:gd name="T2" fmla="*/ 932 w 1051"/>
              <a:gd name="T3" fmla="*/ 118 h 1051"/>
              <a:gd name="T4" fmla="*/ 525 w 1051"/>
              <a:gd name="T5" fmla="*/ 118 h 1051"/>
              <a:gd name="T6" fmla="*/ 525 w 1051"/>
              <a:gd name="T7" fmla="*/ 468 h 1051"/>
              <a:gd name="T8" fmla="*/ 932 w 1051"/>
              <a:gd name="T9" fmla="*/ 933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  <a:gd name="T28" fmla="*/ 525 w 1051"/>
              <a:gd name="T29" fmla="*/ 468 h 1051"/>
              <a:gd name="T30" fmla="*/ 117 w 1051"/>
              <a:gd name="T31" fmla="*/ 933 h 1051"/>
              <a:gd name="T32" fmla="*/ 525 w 1051"/>
              <a:gd name="T33" fmla="*/ 933 h 1051"/>
              <a:gd name="T34" fmla="*/ 525 w 1051"/>
              <a:gd name="T35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932" y="933"/>
                </a:moveTo>
                <a:lnTo>
                  <a:pt x="932" y="118"/>
                </a:lnTo>
                <a:lnTo>
                  <a:pt x="525" y="118"/>
                </a:lnTo>
                <a:lnTo>
                  <a:pt x="525" y="468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  <a:moveTo>
                  <a:pt x="525" y="468"/>
                </a:moveTo>
                <a:lnTo>
                  <a:pt x="117" y="933"/>
                </a:lnTo>
                <a:lnTo>
                  <a:pt x="525" y="933"/>
                </a:lnTo>
                <a:lnTo>
                  <a:pt x="525" y="46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35987" y="4061619"/>
            <a:ext cx="463550" cy="463550"/>
          </a:xfrm>
          <a:custGeom>
            <a:avLst/>
            <a:gdLst>
              <a:gd name="T0" fmla="*/ 818 w 1287"/>
              <a:gd name="T1" fmla="*/ 467 h 1286"/>
              <a:gd name="T2" fmla="*/ 818 w 1287"/>
              <a:gd name="T3" fmla="*/ 350 h 1286"/>
              <a:gd name="T4" fmla="*/ 700 w 1287"/>
              <a:gd name="T5" fmla="*/ 350 h 1286"/>
              <a:gd name="T6" fmla="*/ 700 w 1287"/>
              <a:gd name="T7" fmla="*/ 467 h 1286"/>
              <a:gd name="T8" fmla="*/ 818 w 1287"/>
              <a:gd name="T9" fmla="*/ 467 h 1286"/>
              <a:gd name="T10" fmla="*/ 818 w 1287"/>
              <a:gd name="T11" fmla="*/ 235 h 1286"/>
              <a:gd name="T12" fmla="*/ 936 w 1287"/>
              <a:gd name="T13" fmla="*/ 350 h 1286"/>
              <a:gd name="T14" fmla="*/ 936 w 1287"/>
              <a:gd name="T15" fmla="*/ 700 h 1286"/>
              <a:gd name="T16" fmla="*/ 818 w 1287"/>
              <a:gd name="T17" fmla="*/ 817 h 1286"/>
              <a:gd name="T18" fmla="*/ 586 w 1287"/>
              <a:gd name="T19" fmla="*/ 817 h 1286"/>
              <a:gd name="T20" fmla="*/ 586 w 1287"/>
              <a:gd name="T21" fmla="*/ 700 h 1286"/>
              <a:gd name="T22" fmla="*/ 818 w 1287"/>
              <a:gd name="T23" fmla="*/ 700 h 1286"/>
              <a:gd name="T24" fmla="*/ 818 w 1287"/>
              <a:gd name="T25" fmla="*/ 585 h 1286"/>
              <a:gd name="T26" fmla="*/ 700 w 1287"/>
              <a:gd name="T27" fmla="*/ 585 h 1286"/>
              <a:gd name="T28" fmla="*/ 586 w 1287"/>
              <a:gd name="T29" fmla="*/ 467 h 1286"/>
              <a:gd name="T30" fmla="*/ 586 w 1287"/>
              <a:gd name="T31" fmla="*/ 350 h 1286"/>
              <a:gd name="T32" fmla="*/ 700 w 1287"/>
              <a:gd name="T33" fmla="*/ 235 h 1286"/>
              <a:gd name="T34" fmla="*/ 818 w 1287"/>
              <a:gd name="T35" fmla="*/ 235 h 1286"/>
              <a:gd name="T36" fmla="*/ 1168 w 1287"/>
              <a:gd name="T37" fmla="*/ 935 h 1286"/>
              <a:gd name="T38" fmla="*/ 1168 w 1287"/>
              <a:gd name="T39" fmla="*/ 117 h 1286"/>
              <a:gd name="T40" fmla="*/ 350 w 1287"/>
              <a:gd name="T41" fmla="*/ 117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7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7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7 h 1286"/>
              <a:gd name="T68" fmla="*/ 1050 w 1287"/>
              <a:gd name="T69" fmla="*/ 1167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7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818" y="467"/>
                </a:moveTo>
                <a:lnTo>
                  <a:pt x="818" y="350"/>
                </a:lnTo>
                <a:lnTo>
                  <a:pt x="700" y="350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818" y="235"/>
                </a:moveTo>
                <a:cubicBezTo>
                  <a:pt x="881" y="235"/>
                  <a:pt x="936" y="284"/>
                  <a:pt x="936" y="350"/>
                </a:cubicBezTo>
                <a:lnTo>
                  <a:pt x="936" y="700"/>
                </a:lnTo>
                <a:cubicBezTo>
                  <a:pt x="936" y="765"/>
                  <a:pt x="881" y="817"/>
                  <a:pt x="818" y="817"/>
                </a:cubicBezTo>
                <a:lnTo>
                  <a:pt x="586" y="817"/>
                </a:lnTo>
                <a:lnTo>
                  <a:pt x="586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ubicBezTo>
                  <a:pt x="638" y="585"/>
                  <a:pt x="586" y="533"/>
                  <a:pt x="586" y="467"/>
                </a:cubicBezTo>
                <a:lnTo>
                  <a:pt x="586" y="350"/>
                </a:lnTo>
                <a:cubicBezTo>
                  <a:pt x="586" y="284"/>
                  <a:pt x="638" y="235"/>
                  <a:pt x="700" y="235"/>
                </a:cubicBezTo>
                <a:lnTo>
                  <a:pt x="818" y="235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7"/>
                </a:lnTo>
                <a:cubicBezTo>
                  <a:pt x="236" y="54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04374" y="4061619"/>
            <a:ext cx="463550" cy="463550"/>
          </a:xfrm>
          <a:custGeom>
            <a:avLst/>
            <a:gdLst>
              <a:gd name="T0" fmla="*/ 1167 w 1286"/>
              <a:gd name="T1" fmla="*/ 467 h 1286"/>
              <a:gd name="T2" fmla="*/ 1167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585 h 1286"/>
              <a:gd name="T12" fmla="*/ 1050 w 1286"/>
              <a:gd name="T13" fmla="*/ 585 h 1286"/>
              <a:gd name="T14" fmla="*/ 1050 w 1286"/>
              <a:gd name="T15" fmla="*/ 700 h 1286"/>
              <a:gd name="T16" fmla="*/ 935 w 1286"/>
              <a:gd name="T17" fmla="*/ 700 h 1286"/>
              <a:gd name="T18" fmla="*/ 935 w 1286"/>
              <a:gd name="T19" fmla="*/ 585 h 1286"/>
              <a:gd name="T20" fmla="*/ 817 w 1286"/>
              <a:gd name="T21" fmla="*/ 585 h 1286"/>
              <a:gd name="T22" fmla="*/ 817 w 1286"/>
              <a:gd name="T23" fmla="*/ 467 h 1286"/>
              <a:gd name="T24" fmla="*/ 935 w 1286"/>
              <a:gd name="T25" fmla="*/ 467 h 1286"/>
              <a:gd name="T26" fmla="*/ 935 w 1286"/>
              <a:gd name="T27" fmla="*/ 350 h 1286"/>
              <a:gd name="T28" fmla="*/ 1050 w 1286"/>
              <a:gd name="T29" fmla="*/ 350 h 1286"/>
              <a:gd name="T30" fmla="*/ 1050 w 1286"/>
              <a:gd name="T31" fmla="*/ 467 h 1286"/>
              <a:gd name="T32" fmla="*/ 1167 w 1286"/>
              <a:gd name="T33" fmla="*/ 467 h 1286"/>
              <a:gd name="T34" fmla="*/ 1167 w 1286"/>
              <a:gd name="T35" fmla="*/ 0 h 1286"/>
              <a:gd name="T36" fmla="*/ 1285 w 1286"/>
              <a:gd name="T37" fmla="*/ 117 h 1286"/>
              <a:gd name="T38" fmla="*/ 1285 w 1286"/>
              <a:gd name="T39" fmla="*/ 935 h 1286"/>
              <a:gd name="T40" fmla="*/ 1167 w 1286"/>
              <a:gd name="T41" fmla="*/ 1050 h 1286"/>
              <a:gd name="T42" fmla="*/ 350 w 1286"/>
              <a:gd name="T43" fmla="*/ 1050 h 1286"/>
              <a:gd name="T44" fmla="*/ 235 w 1286"/>
              <a:gd name="T45" fmla="*/ 935 h 1286"/>
              <a:gd name="T46" fmla="*/ 235 w 1286"/>
              <a:gd name="T47" fmla="*/ 117 h 1286"/>
              <a:gd name="T48" fmla="*/ 350 w 1286"/>
              <a:gd name="T49" fmla="*/ 0 h 1286"/>
              <a:gd name="T50" fmla="*/ 1167 w 1286"/>
              <a:gd name="T51" fmla="*/ 0 h 1286"/>
              <a:gd name="T52" fmla="*/ 585 w 1286"/>
              <a:gd name="T53" fmla="*/ 467 h 1286"/>
              <a:gd name="T54" fmla="*/ 642 w 1286"/>
              <a:gd name="T55" fmla="*/ 467 h 1286"/>
              <a:gd name="T56" fmla="*/ 642 w 1286"/>
              <a:gd name="T57" fmla="*/ 410 h 1286"/>
              <a:gd name="T58" fmla="*/ 585 w 1286"/>
              <a:gd name="T59" fmla="*/ 410 h 1286"/>
              <a:gd name="T60" fmla="*/ 585 w 1286"/>
              <a:gd name="T61" fmla="*/ 467 h 1286"/>
              <a:gd name="T62" fmla="*/ 760 w 1286"/>
              <a:gd name="T63" fmla="*/ 642 h 1286"/>
              <a:gd name="T64" fmla="*/ 642 w 1286"/>
              <a:gd name="T65" fmla="*/ 760 h 1286"/>
              <a:gd name="T66" fmla="*/ 467 w 1286"/>
              <a:gd name="T67" fmla="*/ 760 h 1286"/>
              <a:gd name="T68" fmla="*/ 467 w 1286"/>
              <a:gd name="T69" fmla="*/ 642 h 1286"/>
              <a:gd name="T70" fmla="*/ 642 w 1286"/>
              <a:gd name="T71" fmla="*/ 642 h 1286"/>
              <a:gd name="T72" fmla="*/ 642 w 1286"/>
              <a:gd name="T73" fmla="*/ 585 h 1286"/>
              <a:gd name="T74" fmla="*/ 585 w 1286"/>
              <a:gd name="T75" fmla="*/ 585 h 1286"/>
              <a:gd name="T76" fmla="*/ 467 w 1286"/>
              <a:gd name="T77" fmla="*/ 467 h 1286"/>
              <a:gd name="T78" fmla="*/ 467 w 1286"/>
              <a:gd name="T79" fmla="*/ 410 h 1286"/>
              <a:gd name="T80" fmla="*/ 585 w 1286"/>
              <a:gd name="T81" fmla="*/ 292 h 1286"/>
              <a:gd name="T82" fmla="*/ 642 w 1286"/>
              <a:gd name="T83" fmla="*/ 292 h 1286"/>
              <a:gd name="T84" fmla="*/ 760 w 1286"/>
              <a:gd name="T85" fmla="*/ 410 h 1286"/>
              <a:gd name="T86" fmla="*/ 760 w 1286"/>
              <a:gd name="T87" fmla="*/ 642 h 1286"/>
              <a:gd name="T88" fmla="*/ 117 w 1286"/>
              <a:gd name="T89" fmla="*/ 235 h 1286"/>
              <a:gd name="T90" fmla="*/ 117 w 1286"/>
              <a:gd name="T91" fmla="*/ 1167 h 1286"/>
              <a:gd name="T92" fmla="*/ 1050 w 1286"/>
              <a:gd name="T93" fmla="*/ 1167 h 1286"/>
              <a:gd name="T94" fmla="*/ 1050 w 1286"/>
              <a:gd name="T95" fmla="*/ 1285 h 1286"/>
              <a:gd name="T96" fmla="*/ 117 w 1286"/>
              <a:gd name="T97" fmla="*/ 1285 h 1286"/>
              <a:gd name="T98" fmla="*/ 0 w 1286"/>
              <a:gd name="T99" fmla="*/ 1167 h 1286"/>
              <a:gd name="T100" fmla="*/ 0 w 1286"/>
              <a:gd name="T101" fmla="*/ 235 h 1286"/>
              <a:gd name="T102" fmla="*/ 117 w 1286"/>
              <a:gd name="T10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6" h="1286">
                <a:moveTo>
                  <a:pt x="1167" y="467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lnTo>
                  <a:pt x="1167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5" y="700"/>
                </a:lnTo>
                <a:lnTo>
                  <a:pt x="935" y="585"/>
                </a:lnTo>
                <a:lnTo>
                  <a:pt x="817" y="585"/>
                </a:lnTo>
                <a:lnTo>
                  <a:pt x="817" y="467"/>
                </a:lnTo>
                <a:lnTo>
                  <a:pt x="935" y="467"/>
                </a:lnTo>
                <a:lnTo>
                  <a:pt x="935" y="350"/>
                </a:lnTo>
                <a:lnTo>
                  <a:pt x="1050" y="350"/>
                </a:lnTo>
                <a:lnTo>
                  <a:pt x="1050" y="467"/>
                </a:lnTo>
                <a:lnTo>
                  <a:pt x="1167" y="46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585" y="467"/>
                </a:moveTo>
                <a:lnTo>
                  <a:pt x="642" y="467"/>
                </a:lnTo>
                <a:lnTo>
                  <a:pt x="642" y="410"/>
                </a:lnTo>
                <a:lnTo>
                  <a:pt x="585" y="410"/>
                </a:lnTo>
                <a:lnTo>
                  <a:pt x="585" y="467"/>
                </a:lnTo>
                <a:close/>
                <a:moveTo>
                  <a:pt x="760" y="642"/>
                </a:moveTo>
                <a:cubicBezTo>
                  <a:pt x="760" y="708"/>
                  <a:pt x="705" y="760"/>
                  <a:pt x="642" y="760"/>
                </a:cubicBezTo>
                <a:lnTo>
                  <a:pt x="467" y="760"/>
                </a:lnTo>
                <a:lnTo>
                  <a:pt x="467" y="642"/>
                </a:lnTo>
                <a:lnTo>
                  <a:pt x="642" y="642"/>
                </a:lnTo>
                <a:lnTo>
                  <a:pt x="642" y="585"/>
                </a:lnTo>
                <a:lnTo>
                  <a:pt x="585" y="585"/>
                </a:lnTo>
                <a:cubicBezTo>
                  <a:pt x="522" y="585"/>
                  <a:pt x="467" y="533"/>
                  <a:pt x="467" y="467"/>
                </a:cubicBezTo>
                <a:lnTo>
                  <a:pt x="467" y="410"/>
                </a:lnTo>
                <a:cubicBezTo>
                  <a:pt x="467" y="344"/>
                  <a:pt x="522" y="292"/>
                  <a:pt x="585" y="292"/>
                </a:cubicBezTo>
                <a:lnTo>
                  <a:pt x="642" y="292"/>
                </a:lnTo>
                <a:cubicBezTo>
                  <a:pt x="705" y="292"/>
                  <a:pt x="760" y="344"/>
                  <a:pt x="760" y="410"/>
                </a:cubicBezTo>
                <a:lnTo>
                  <a:pt x="760" y="642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72762" y="4061619"/>
            <a:ext cx="463550" cy="463550"/>
          </a:xfrm>
          <a:custGeom>
            <a:avLst/>
            <a:gdLst>
              <a:gd name="T0" fmla="*/ 700 w 1286"/>
              <a:gd name="T1" fmla="*/ 585 h 1286"/>
              <a:gd name="T2" fmla="*/ 700 w 1286"/>
              <a:gd name="T3" fmla="*/ 700 h 1286"/>
              <a:gd name="T4" fmla="*/ 817 w 1286"/>
              <a:gd name="T5" fmla="*/ 700 h 1286"/>
              <a:gd name="T6" fmla="*/ 817 w 1286"/>
              <a:gd name="T7" fmla="*/ 585 h 1286"/>
              <a:gd name="T8" fmla="*/ 700 w 1286"/>
              <a:gd name="T9" fmla="*/ 585 h 1286"/>
              <a:gd name="T10" fmla="*/ 700 w 1286"/>
              <a:gd name="T11" fmla="*/ 350 h 1286"/>
              <a:gd name="T12" fmla="*/ 700 w 1286"/>
              <a:gd name="T13" fmla="*/ 467 h 1286"/>
              <a:gd name="T14" fmla="*/ 817 w 1286"/>
              <a:gd name="T15" fmla="*/ 467 h 1286"/>
              <a:gd name="T16" fmla="*/ 817 w 1286"/>
              <a:gd name="T17" fmla="*/ 350 h 1286"/>
              <a:gd name="T18" fmla="*/ 700 w 1286"/>
              <a:gd name="T19" fmla="*/ 350 h 1286"/>
              <a:gd name="T20" fmla="*/ 700 w 1286"/>
              <a:gd name="T21" fmla="*/ 817 h 1286"/>
              <a:gd name="T22" fmla="*/ 585 w 1286"/>
              <a:gd name="T23" fmla="*/ 700 h 1286"/>
              <a:gd name="T24" fmla="*/ 585 w 1286"/>
              <a:gd name="T25" fmla="*/ 612 h 1286"/>
              <a:gd name="T26" fmla="*/ 673 w 1286"/>
              <a:gd name="T27" fmla="*/ 525 h 1286"/>
              <a:gd name="T28" fmla="*/ 585 w 1286"/>
              <a:gd name="T29" fmla="*/ 437 h 1286"/>
              <a:gd name="T30" fmla="*/ 585 w 1286"/>
              <a:gd name="T31" fmla="*/ 350 h 1286"/>
              <a:gd name="T32" fmla="*/ 700 w 1286"/>
              <a:gd name="T33" fmla="*/ 235 h 1286"/>
              <a:gd name="T34" fmla="*/ 817 w 1286"/>
              <a:gd name="T35" fmla="*/ 235 h 1286"/>
              <a:gd name="T36" fmla="*/ 935 w 1286"/>
              <a:gd name="T37" fmla="*/ 350 h 1286"/>
              <a:gd name="T38" fmla="*/ 935 w 1286"/>
              <a:gd name="T39" fmla="*/ 437 h 1286"/>
              <a:gd name="T40" fmla="*/ 848 w 1286"/>
              <a:gd name="T41" fmla="*/ 525 h 1286"/>
              <a:gd name="T42" fmla="*/ 935 w 1286"/>
              <a:gd name="T43" fmla="*/ 612 h 1286"/>
              <a:gd name="T44" fmla="*/ 935 w 1286"/>
              <a:gd name="T45" fmla="*/ 700 h 1286"/>
              <a:gd name="T46" fmla="*/ 817 w 1286"/>
              <a:gd name="T47" fmla="*/ 817 h 1286"/>
              <a:gd name="T48" fmla="*/ 700 w 1286"/>
              <a:gd name="T49" fmla="*/ 817 h 1286"/>
              <a:gd name="T50" fmla="*/ 1167 w 1286"/>
              <a:gd name="T51" fmla="*/ 935 h 1286"/>
              <a:gd name="T52" fmla="*/ 1167 w 1286"/>
              <a:gd name="T53" fmla="*/ 117 h 1286"/>
              <a:gd name="T54" fmla="*/ 350 w 1286"/>
              <a:gd name="T55" fmla="*/ 117 h 1286"/>
              <a:gd name="T56" fmla="*/ 350 w 1286"/>
              <a:gd name="T57" fmla="*/ 935 h 1286"/>
              <a:gd name="T58" fmla="*/ 1167 w 1286"/>
              <a:gd name="T59" fmla="*/ 935 h 1286"/>
              <a:gd name="T60" fmla="*/ 1167 w 1286"/>
              <a:gd name="T61" fmla="*/ 0 h 1286"/>
              <a:gd name="T62" fmla="*/ 1285 w 1286"/>
              <a:gd name="T63" fmla="*/ 117 h 1286"/>
              <a:gd name="T64" fmla="*/ 1285 w 1286"/>
              <a:gd name="T65" fmla="*/ 935 h 1286"/>
              <a:gd name="T66" fmla="*/ 1167 w 1286"/>
              <a:gd name="T67" fmla="*/ 1050 h 1286"/>
              <a:gd name="T68" fmla="*/ 350 w 1286"/>
              <a:gd name="T69" fmla="*/ 1050 h 1286"/>
              <a:gd name="T70" fmla="*/ 235 w 1286"/>
              <a:gd name="T71" fmla="*/ 935 h 1286"/>
              <a:gd name="T72" fmla="*/ 235 w 1286"/>
              <a:gd name="T73" fmla="*/ 117 h 1286"/>
              <a:gd name="T74" fmla="*/ 350 w 1286"/>
              <a:gd name="T75" fmla="*/ 0 h 1286"/>
              <a:gd name="T76" fmla="*/ 1167 w 1286"/>
              <a:gd name="T77" fmla="*/ 0 h 1286"/>
              <a:gd name="T78" fmla="*/ 117 w 1286"/>
              <a:gd name="T79" fmla="*/ 235 h 1286"/>
              <a:gd name="T80" fmla="*/ 117 w 1286"/>
              <a:gd name="T81" fmla="*/ 1167 h 1286"/>
              <a:gd name="T82" fmla="*/ 1050 w 1286"/>
              <a:gd name="T83" fmla="*/ 1167 h 1286"/>
              <a:gd name="T84" fmla="*/ 1050 w 1286"/>
              <a:gd name="T85" fmla="*/ 1285 h 1286"/>
              <a:gd name="T86" fmla="*/ 117 w 1286"/>
              <a:gd name="T87" fmla="*/ 1285 h 1286"/>
              <a:gd name="T88" fmla="*/ 0 w 1286"/>
              <a:gd name="T89" fmla="*/ 1167 h 1286"/>
              <a:gd name="T90" fmla="*/ 0 w 1286"/>
              <a:gd name="T91" fmla="*/ 235 h 1286"/>
              <a:gd name="T92" fmla="*/ 117 w 1286"/>
              <a:gd name="T9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86" h="1286">
                <a:moveTo>
                  <a:pt x="700" y="585"/>
                </a:moveTo>
                <a:lnTo>
                  <a:pt x="700" y="700"/>
                </a:lnTo>
                <a:lnTo>
                  <a:pt x="817" y="700"/>
                </a:lnTo>
                <a:lnTo>
                  <a:pt x="817" y="585"/>
                </a:lnTo>
                <a:lnTo>
                  <a:pt x="700" y="585"/>
                </a:lnTo>
                <a:close/>
                <a:moveTo>
                  <a:pt x="700" y="350"/>
                </a:moveTo>
                <a:lnTo>
                  <a:pt x="700" y="467"/>
                </a:lnTo>
                <a:lnTo>
                  <a:pt x="817" y="467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700" y="817"/>
                </a:moveTo>
                <a:cubicBezTo>
                  <a:pt x="637" y="817"/>
                  <a:pt x="585" y="765"/>
                  <a:pt x="585" y="700"/>
                </a:cubicBezTo>
                <a:lnTo>
                  <a:pt x="585" y="612"/>
                </a:lnTo>
                <a:cubicBezTo>
                  <a:pt x="585" y="563"/>
                  <a:pt x="623" y="525"/>
                  <a:pt x="673" y="525"/>
                </a:cubicBezTo>
                <a:cubicBezTo>
                  <a:pt x="623" y="525"/>
                  <a:pt x="585" y="486"/>
                  <a:pt x="585" y="437"/>
                </a:cubicBezTo>
                <a:lnTo>
                  <a:pt x="585" y="350"/>
                </a:lnTo>
                <a:cubicBezTo>
                  <a:pt x="585" y="284"/>
                  <a:pt x="637" y="235"/>
                  <a:pt x="700" y="235"/>
                </a:cubicBezTo>
                <a:lnTo>
                  <a:pt x="817" y="235"/>
                </a:lnTo>
                <a:cubicBezTo>
                  <a:pt x="880" y="235"/>
                  <a:pt x="935" y="284"/>
                  <a:pt x="935" y="350"/>
                </a:cubicBezTo>
                <a:lnTo>
                  <a:pt x="935" y="437"/>
                </a:lnTo>
                <a:cubicBezTo>
                  <a:pt x="935" y="486"/>
                  <a:pt x="897" y="525"/>
                  <a:pt x="848" y="525"/>
                </a:cubicBezTo>
                <a:cubicBezTo>
                  <a:pt x="897" y="525"/>
                  <a:pt x="935" y="563"/>
                  <a:pt x="935" y="612"/>
                </a:cubicBezTo>
                <a:lnTo>
                  <a:pt x="935" y="700"/>
                </a:lnTo>
                <a:cubicBezTo>
                  <a:pt x="935" y="765"/>
                  <a:pt x="880" y="817"/>
                  <a:pt x="817" y="817"/>
                </a:cubicBezTo>
                <a:lnTo>
                  <a:pt x="700" y="817"/>
                </a:lnTo>
                <a:close/>
                <a:moveTo>
                  <a:pt x="1167" y="935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2157"/>
            <a:ext cx="417512" cy="417513"/>
          </a:xfrm>
          <a:custGeom>
            <a:avLst/>
            <a:gdLst>
              <a:gd name="T0" fmla="*/ 211 w 1160"/>
              <a:gd name="T1" fmla="*/ 1031 h 1160"/>
              <a:gd name="T2" fmla="*/ 293 w 1160"/>
              <a:gd name="T3" fmla="*/ 949 h 1160"/>
              <a:gd name="T4" fmla="*/ 522 w 1160"/>
              <a:gd name="T5" fmla="*/ 1042 h 1160"/>
              <a:gd name="T6" fmla="*/ 522 w 1160"/>
              <a:gd name="T7" fmla="*/ 1159 h 1160"/>
              <a:gd name="T8" fmla="*/ 211 w 1160"/>
              <a:gd name="T9" fmla="*/ 1031 h 1160"/>
              <a:gd name="T10" fmla="*/ 637 w 1160"/>
              <a:gd name="T11" fmla="*/ 1042 h 1160"/>
              <a:gd name="T12" fmla="*/ 864 w 1160"/>
              <a:gd name="T13" fmla="*/ 949 h 1160"/>
              <a:gd name="T14" fmla="*/ 949 w 1160"/>
              <a:gd name="T15" fmla="*/ 1031 h 1160"/>
              <a:gd name="T16" fmla="*/ 637 w 1160"/>
              <a:gd name="T17" fmla="*/ 1159 h 1160"/>
              <a:gd name="T18" fmla="*/ 637 w 1160"/>
              <a:gd name="T19" fmla="*/ 1042 h 1160"/>
              <a:gd name="T20" fmla="*/ 949 w 1160"/>
              <a:gd name="T21" fmla="*/ 867 h 1160"/>
              <a:gd name="T22" fmla="*/ 1042 w 1160"/>
              <a:gd name="T23" fmla="*/ 640 h 1160"/>
              <a:gd name="T24" fmla="*/ 1159 w 1160"/>
              <a:gd name="T25" fmla="*/ 640 h 1160"/>
              <a:gd name="T26" fmla="*/ 1031 w 1160"/>
              <a:gd name="T27" fmla="*/ 949 h 1160"/>
              <a:gd name="T28" fmla="*/ 949 w 1160"/>
              <a:gd name="T29" fmla="*/ 867 h 1160"/>
              <a:gd name="T30" fmla="*/ 755 w 1160"/>
              <a:gd name="T31" fmla="*/ 580 h 1160"/>
              <a:gd name="T32" fmla="*/ 580 w 1160"/>
              <a:gd name="T33" fmla="*/ 755 h 1160"/>
              <a:gd name="T34" fmla="*/ 405 w 1160"/>
              <a:gd name="T35" fmla="*/ 580 h 1160"/>
              <a:gd name="T36" fmla="*/ 580 w 1160"/>
              <a:gd name="T37" fmla="*/ 405 h 1160"/>
              <a:gd name="T38" fmla="*/ 755 w 1160"/>
              <a:gd name="T39" fmla="*/ 580 h 1160"/>
              <a:gd name="T40" fmla="*/ 118 w 1160"/>
              <a:gd name="T41" fmla="*/ 637 h 1160"/>
              <a:gd name="T42" fmla="*/ 211 w 1160"/>
              <a:gd name="T43" fmla="*/ 864 h 1160"/>
              <a:gd name="T44" fmla="*/ 129 w 1160"/>
              <a:gd name="T45" fmla="*/ 949 h 1160"/>
              <a:gd name="T46" fmla="*/ 0 w 1160"/>
              <a:gd name="T47" fmla="*/ 637 h 1160"/>
              <a:gd name="T48" fmla="*/ 118 w 1160"/>
              <a:gd name="T49" fmla="*/ 637 h 1160"/>
              <a:gd name="T50" fmla="*/ 211 w 1160"/>
              <a:gd name="T51" fmla="*/ 292 h 1160"/>
              <a:gd name="T52" fmla="*/ 118 w 1160"/>
              <a:gd name="T53" fmla="*/ 522 h 1160"/>
              <a:gd name="T54" fmla="*/ 0 w 1160"/>
              <a:gd name="T55" fmla="*/ 522 h 1160"/>
              <a:gd name="T56" fmla="*/ 129 w 1160"/>
              <a:gd name="T57" fmla="*/ 210 h 1160"/>
              <a:gd name="T58" fmla="*/ 211 w 1160"/>
              <a:gd name="T59" fmla="*/ 292 h 1160"/>
              <a:gd name="T60" fmla="*/ 1042 w 1160"/>
              <a:gd name="T61" fmla="*/ 522 h 1160"/>
              <a:gd name="T62" fmla="*/ 949 w 1160"/>
              <a:gd name="T63" fmla="*/ 292 h 1160"/>
              <a:gd name="T64" fmla="*/ 1031 w 1160"/>
              <a:gd name="T65" fmla="*/ 210 h 1160"/>
              <a:gd name="T66" fmla="*/ 1159 w 1160"/>
              <a:gd name="T67" fmla="*/ 522 h 1160"/>
              <a:gd name="T68" fmla="*/ 1042 w 1160"/>
              <a:gd name="T69" fmla="*/ 522 h 1160"/>
              <a:gd name="T70" fmla="*/ 949 w 1160"/>
              <a:gd name="T71" fmla="*/ 128 h 1160"/>
              <a:gd name="T72" fmla="*/ 867 w 1160"/>
              <a:gd name="T73" fmla="*/ 210 h 1160"/>
              <a:gd name="T74" fmla="*/ 637 w 1160"/>
              <a:gd name="T75" fmla="*/ 118 h 1160"/>
              <a:gd name="T76" fmla="*/ 637 w 1160"/>
              <a:gd name="T77" fmla="*/ 0 h 1160"/>
              <a:gd name="T78" fmla="*/ 949 w 1160"/>
              <a:gd name="T79" fmla="*/ 128 h 1160"/>
              <a:gd name="T80" fmla="*/ 522 w 1160"/>
              <a:gd name="T81" fmla="*/ 118 h 1160"/>
              <a:gd name="T82" fmla="*/ 293 w 1160"/>
              <a:gd name="T83" fmla="*/ 210 h 1160"/>
              <a:gd name="T84" fmla="*/ 211 w 1160"/>
              <a:gd name="T85" fmla="*/ 128 h 1160"/>
              <a:gd name="T86" fmla="*/ 522 w 1160"/>
              <a:gd name="T87" fmla="*/ 0 h 1160"/>
              <a:gd name="T88" fmla="*/ 522 w 1160"/>
              <a:gd name="T89" fmla="*/ 118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0" h="1160"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7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637" y="1042"/>
                </a:moveTo>
                <a:cubicBezTo>
                  <a:pt x="722" y="1031"/>
                  <a:pt x="801" y="998"/>
                  <a:pt x="864" y="949"/>
                </a:cubicBezTo>
                <a:lnTo>
                  <a:pt x="949" y="1031"/>
                </a:lnTo>
                <a:cubicBezTo>
                  <a:pt x="861" y="1102"/>
                  <a:pt x="755" y="1148"/>
                  <a:pt x="637" y="1159"/>
                </a:cubicBezTo>
                <a:lnTo>
                  <a:pt x="637" y="1042"/>
                </a:lnTo>
                <a:close/>
                <a:moveTo>
                  <a:pt x="949" y="867"/>
                </a:moveTo>
                <a:cubicBezTo>
                  <a:pt x="998" y="801"/>
                  <a:pt x="1031" y="724"/>
                  <a:pt x="1042" y="640"/>
                </a:cubicBezTo>
                <a:lnTo>
                  <a:pt x="1159" y="640"/>
                </a:lnTo>
                <a:cubicBezTo>
                  <a:pt x="1148" y="757"/>
                  <a:pt x="1102" y="861"/>
                  <a:pt x="1031" y="949"/>
                </a:cubicBezTo>
                <a:lnTo>
                  <a:pt x="949" y="867"/>
                </a:lnTo>
                <a:close/>
                <a:moveTo>
                  <a:pt x="755" y="580"/>
                </a:moveTo>
                <a:cubicBezTo>
                  <a:pt x="755" y="675"/>
                  <a:pt x="675" y="755"/>
                  <a:pt x="580" y="755"/>
                </a:cubicBezTo>
                <a:cubicBezTo>
                  <a:pt x="484" y="755"/>
                  <a:pt x="405" y="675"/>
                  <a:pt x="405" y="580"/>
                </a:cubicBezTo>
                <a:cubicBezTo>
                  <a:pt x="405" y="484"/>
                  <a:pt x="484" y="405"/>
                  <a:pt x="580" y="405"/>
                </a:cubicBezTo>
                <a:cubicBezTo>
                  <a:pt x="675" y="405"/>
                  <a:pt x="755" y="484"/>
                  <a:pt x="755" y="580"/>
                </a:cubicBezTo>
                <a:close/>
                <a:moveTo>
                  <a:pt x="118" y="637"/>
                </a:moveTo>
                <a:cubicBezTo>
                  <a:pt x="129" y="722"/>
                  <a:pt x="161" y="801"/>
                  <a:pt x="211" y="864"/>
                </a:cubicBezTo>
                <a:lnTo>
                  <a:pt x="129" y="949"/>
                </a:lnTo>
                <a:cubicBezTo>
                  <a:pt x="57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2"/>
                </a:moveTo>
                <a:cubicBezTo>
                  <a:pt x="161" y="358"/>
                  <a:pt x="129" y="437"/>
                  <a:pt x="118" y="522"/>
                </a:cubicBezTo>
                <a:lnTo>
                  <a:pt x="0" y="522"/>
                </a:lnTo>
                <a:cubicBezTo>
                  <a:pt x="11" y="405"/>
                  <a:pt x="57" y="298"/>
                  <a:pt x="129" y="210"/>
                </a:cubicBezTo>
                <a:lnTo>
                  <a:pt x="211" y="292"/>
                </a:lnTo>
                <a:close/>
                <a:moveTo>
                  <a:pt x="1042" y="522"/>
                </a:moveTo>
                <a:cubicBezTo>
                  <a:pt x="1031" y="437"/>
                  <a:pt x="998" y="358"/>
                  <a:pt x="949" y="292"/>
                </a:cubicBezTo>
                <a:lnTo>
                  <a:pt x="1031" y="210"/>
                </a:lnTo>
                <a:cubicBezTo>
                  <a:pt x="1102" y="298"/>
                  <a:pt x="1148" y="405"/>
                  <a:pt x="1159" y="522"/>
                </a:cubicBezTo>
                <a:lnTo>
                  <a:pt x="1042" y="522"/>
                </a:lnTo>
                <a:close/>
                <a:moveTo>
                  <a:pt x="949" y="128"/>
                </a:moveTo>
                <a:lnTo>
                  <a:pt x="867" y="210"/>
                </a:lnTo>
                <a:cubicBezTo>
                  <a:pt x="801" y="161"/>
                  <a:pt x="722" y="128"/>
                  <a:pt x="637" y="118"/>
                </a:cubicBezTo>
                <a:lnTo>
                  <a:pt x="637" y="0"/>
                </a:lnTo>
                <a:cubicBezTo>
                  <a:pt x="755" y="11"/>
                  <a:pt x="861" y="57"/>
                  <a:pt x="949" y="128"/>
                </a:cubicBezTo>
                <a:close/>
                <a:moveTo>
                  <a:pt x="522" y="118"/>
                </a:moveTo>
                <a:cubicBezTo>
                  <a:pt x="437" y="128"/>
                  <a:pt x="358" y="161"/>
                  <a:pt x="293" y="210"/>
                </a:cubicBezTo>
                <a:lnTo>
                  <a:pt x="211" y="128"/>
                </a:lnTo>
                <a:cubicBezTo>
                  <a:pt x="298" y="57"/>
                  <a:pt x="405" y="11"/>
                  <a:pt x="522" y="0"/>
                </a:cubicBezTo>
                <a:lnTo>
                  <a:pt x="522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798344"/>
            <a:ext cx="463550" cy="463550"/>
          </a:xfrm>
          <a:custGeom>
            <a:avLst/>
            <a:gdLst>
              <a:gd name="T0" fmla="*/ 585 w 1286"/>
              <a:gd name="T1" fmla="*/ 1285 h 1286"/>
              <a:gd name="T2" fmla="*/ 585 w 1286"/>
              <a:gd name="T3" fmla="*/ 935 h 1286"/>
              <a:gd name="T4" fmla="*/ 700 w 1286"/>
              <a:gd name="T5" fmla="*/ 935 h 1286"/>
              <a:gd name="T6" fmla="*/ 700 w 1286"/>
              <a:gd name="T7" fmla="*/ 1285 h 1286"/>
              <a:gd name="T8" fmla="*/ 585 w 1286"/>
              <a:gd name="T9" fmla="*/ 1285 h 1286"/>
              <a:gd name="T10" fmla="*/ 271 w 1286"/>
              <a:gd name="T11" fmla="*/ 932 h 1286"/>
              <a:gd name="T12" fmla="*/ 396 w 1286"/>
              <a:gd name="T13" fmla="*/ 807 h 1286"/>
              <a:gd name="T14" fmla="*/ 478 w 1286"/>
              <a:gd name="T15" fmla="*/ 889 h 1286"/>
              <a:gd name="T16" fmla="*/ 353 w 1286"/>
              <a:gd name="T17" fmla="*/ 1014 h 1286"/>
              <a:gd name="T18" fmla="*/ 271 w 1286"/>
              <a:gd name="T19" fmla="*/ 932 h 1286"/>
              <a:gd name="T20" fmla="*/ 806 w 1286"/>
              <a:gd name="T21" fmla="*/ 889 h 1286"/>
              <a:gd name="T22" fmla="*/ 888 w 1286"/>
              <a:gd name="T23" fmla="*/ 807 h 1286"/>
              <a:gd name="T24" fmla="*/ 1014 w 1286"/>
              <a:gd name="T25" fmla="*/ 932 h 1286"/>
              <a:gd name="T26" fmla="*/ 932 w 1286"/>
              <a:gd name="T27" fmla="*/ 1014 h 1286"/>
              <a:gd name="T28" fmla="*/ 806 w 1286"/>
              <a:gd name="T29" fmla="*/ 889 h 1286"/>
              <a:gd name="T30" fmla="*/ 642 w 1286"/>
              <a:gd name="T31" fmla="*/ 468 h 1286"/>
              <a:gd name="T32" fmla="*/ 817 w 1286"/>
              <a:gd name="T33" fmla="*/ 643 h 1286"/>
              <a:gd name="T34" fmla="*/ 642 w 1286"/>
              <a:gd name="T35" fmla="*/ 818 h 1286"/>
              <a:gd name="T36" fmla="*/ 467 w 1286"/>
              <a:gd name="T37" fmla="*/ 643 h 1286"/>
              <a:gd name="T38" fmla="*/ 642 w 1286"/>
              <a:gd name="T39" fmla="*/ 468 h 1286"/>
              <a:gd name="T40" fmla="*/ 935 w 1286"/>
              <a:gd name="T41" fmla="*/ 585 h 1286"/>
              <a:gd name="T42" fmla="*/ 1285 w 1286"/>
              <a:gd name="T43" fmla="*/ 585 h 1286"/>
              <a:gd name="T44" fmla="*/ 1285 w 1286"/>
              <a:gd name="T45" fmla="*/ 700 h 1286"/>
              <a:gd name="T46" fmla="*/ 935 w 1286"/>
              <a:gd name="T47" fmla="*/ 700 h 1286"/>
              <a:gd name="T48" fmla="*/ 935 w 1286"/>
              <a:gd name="T49" fmla="*/ 585 h 1286"/>
              <a:gd name="T50" fmla="*/ 1014 w 1286"/>
              <a:gd name="T51" fmla="*/ 353 h 1286"/>
              <a:gd name="T52" fmla="*/ 888 w 1286"/>
              <a:gd name="T53" fmla="*/ 479 h 1286"/>
              <a:gd name="T54" fmla="*/ 806 w 1286"/>
              <a:gd name="T55" fmla="*/ 396 h 1286"/>
              <a:gd name="T56" fmla="*/ 932 w 1286"/>
              <a:gd name="T57" fmla="*/ 271 h 1286"/>
              <a:gd name="T58" fmla="*/ 1014 w 1286"/>
              <a:gd name="T59" fmla="*/ 353 h 1286"/>
              <a:gd name="T60" fmla="*/ 700 w 1286"/>
              <a:gd name="T61" fmla="*/ 0 h 1286"/>
              <a:gd name="T62" fmla="*/ 700 w 1286"/>
              <a:gd name="T63" fmla="*/ 350 h 1286"/>
              <a:gd name="T64" fmla="*/ 585 w 1286"/>
              <a:gd name="T65" fmla="*/ 350 h 1286"/>
              <a:gd name="T66" fmla="*/ 585 w 1286"/>
              <a:gd name="T67" fmla="*/ 0 h 1286"/>
              <a:gd name="T68" fmla="*/ 700 w 1286"/>
              <a:gd name="T69" fmla="*/ 0 h 1286"/>
              <a:gd name="T70" fmla="*/ 478 w 1286"/>
              <a:gd name="T71" fmla="*/ 396 h 1286"/>
              <a:gd name="T72" fmla="*/ 396 w 1286"/>
              <a:gd name="T73" fmla="*/ 479 h 1286"/>
              <a:gd name="T74" fmla="*/ 271 w 1286"/>
              <a:gd name="T75" fmla="*/ 353 h 1286"/>
              <a:gd name="T76" fmla="*/ 353 w 1286"/>
              <a:gd name="T77" fmla="*/ 271 h 1286"/>
              <a:gd name="T78" fmla="*/ 478 w 1286"/>
              <a:gd name="T79" fmla="*/ 396 h 1286"/>
              <a:gd name="T80" fmla="*/ 350 w 1286"/>
              <a:gd name="T81" fmla="*/ 585 h 1286"/>
              <a:gd name="T82" fmla="*/ 350 w 1286"/>
              <a:gd name="T83" fmla="*/ 700 h 1286"/>
              <a:gd name="T84" fmla="*/ 0 w 1286"/>
              <a:gd name="T85" fmla="*/ 700 h 1286"/>
              <a:gd name="T86" fmla="*/ 0 w 1286"/>
              <a:gd name="T87" fmla="*/ 585 h 1286"/>
              <a:gd name="T88" fmla="*/ 350 w 1286"/>
              <a:gd name="T89" fmla="*/ 58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86">
                <a:moveTo>
                  <a:pt x="585" y="1285"/>
                </a:moveTo>
                <a:lnTo>
                  <a:pt x="585" y="935"/>
                </a:lnTo>
                <a:lnTo>
                  <a:pt x="700" y="935"/>
                </a:lnTo>
                <a:lnTo>
                  <a:pt x="700" y="1285"/>
                </a:lnTo>
                <a:lnTo>
                  <a:pt x="585" y="1285"/>
                </a:lnTo>
                <a:close/>
                <a:moveTo>
                  <a:pt x="271" y="932"/>
                </a:moveTo>
                <a:lnTo>
                  <a:pt x="396" y="807"/>
                </a:lnTo>
                <a:lnTo>
                  <a:pt x="478" y="889"/>
                </a:lnTo>
                <a:lnTo>
                  <a:pt x="353" y="1014"/>
                </a:lnTo>
                <a:lnTo>
                  <a:pt x="271" y="932"/>
                </a:lnTo>
                <a:close/>
                <a:moveTo>
                  <a:pt x="806" y="889"/>
                </a:moveTo>
                <a:lnTo>
                  <a:pt x="888" y="807"/>
                </a:lnTo>
                <a:lnTo>
                  <a:pt x="1014" y="932"/>
                </a:lnTo>
                <a:lnTo>
                  <a:pt x="932" y="1014"/>
                </a:lnTo>
                <a:lnTo>
                  <a:pt x="806" y="889"/>
                </a:lnTo>
                <a:close/>
                <a:moveTo>
                  <a:pt x="642" y="468"/>
                </a:moveTo>
                <a:cubicBezTo>
                  <a:pt x="738" y="468"/>
                  <a:pt x="817" y="548"/>
                  <a:pt x="817" y="643"/>
                </a:cubicBezTo>
                <a:cubicBezTo>
                  <a:pt x="817" y="739"/>
                  <a:pt x="737" y="818"/>
                  <a:pt x="642" y="818"/>
                </a:cubicBezTo>
                <a:cubicBezTo>
                  <a:pt x="546" y="818"/>
                  <a:pt x="467" y="739"/>
                  <a:pt x="467" y="643"/>
                </a:cubicBezTo>
                <a:cubicBezTo>
                  <a:pt x="467" y="548"/>
                  <a:pt x="547" y="468"/>
                  <a:pt x="642" y="468"/>
                </a:cubicBezTo>
                <a:close/>
                <a:moveTo>
                  <a:pt x="935" y="585"/>
                </a:moveTo>
                <a:lnTo>
                  <a:pt x="1285" y="585"/>
                </a:lnTo>
                <a:lnTo>
                  <a:pt x="1285" y="700"/>
                </a:lnTo>
                <a:lnTo>
                  <a:pt x="935" y="700"/>
                </a:lnTo>
                <a:lnTo>
                  <a:pt x="935" y="585"/>
                </a:lnTo>
                <a:close/>
                <a:moveTo>
                  <a:pt x="1014" y="353"/>
                </a:moveTo>
                <a:lnTo>
                  <a:pt x="888" y="479"/>
                </a:lnTo>
                <a:lnTo>
                  <a:pt x="806" y="396"/>
                </a:lnTo>
                <a:lnTo>
                  <a:pt x="932" y="271"/>
                </a:lnTo>
                <a:lnTo>
                  <a:pt x="1014" y="353"/>
                </a:lnTo>
                <a:close/>
                <a:moveTo>
                  <a:pt x="700" y="0"/>
                </a:moveTo>
                <a:lnTo>
                  <a:pt x="700" y="350"/>
                </a:lnTo>
                <a:lnTo>
                  <a:pt x="585" y="350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478" y="396"/>
                </a:moveTo>
                <a:lnTo>
                  <a:pt x="396" y="479"/>
                </a:lnTo>
                <a:lnTo>
                  <a:pt x="271" y="353"/>
                </a:lnTo>
                <a:lnTo>
                  <a:pt x="353" y="271"/>
                </a:lnTo>
                <a:lnTo>
                  <a:pt x="478" y="396"/>
                </a:lnTo>
                <a:close/>
                <a:moveTo>
                  <a:pt x="350" y="585"/>
                </a:moveTo>
                <a:lnTo>
                  <a:pt x="350" y="700"/>
                </a:lnTo>
                <a:lnTo>
                  <a:pt x="0" y="700"/>
                </a:lnTo>
                <a:lnTo>
                  <a:pt x="0" y="585"/>
                </a:lnTo>
                <a:lnTo>
                  <a:pt x="350" y="58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55962" y="5852320"/>
            <a:ext cx="315912" cy="357187"/>
          </a:xfrm>
          <a:custGeom>
            <a:avLst/>
            <a:gdLst>
              <a:gd name="T0" fmla="*/ 546 w 876"/>
              <a:gd name="T1" fmla="*/ 118 h 994"/>
              <a:gd name="T2" fmla="*/ 875 w 876"/>
              <a:gd name="T3" fmla="*/ 118 h 994"/>
              <a:gd name="T4" fmla="*/ 875 w 876"/>
              <a:gd name="T5" fmla="*/ 700 h 994"/>
              <a:gd name="T6" fmla="*/ 464 w 876"/>
              <a:gd name="T7" fmla="*/ 700 h 994"/>
              <a:gd name="T8" fmla="*/ 443 w 876"/>
              <a:gd name="T9" fmla="*/ 585 h 994"/>
              <a:gd name="T10" fmla="*/ 114 w 876"/>
              <a:gd name="T11" fmla="*/ 585 h 994"/>
              <a:gd name="T12" fmla="*/ 114 w 876"/>
              <a:gd name="T13" fmla="*/ 993 h 994"/>
              <a:gd name="T14" fmla="*/ 0 w 876"/>
              <a:gd name="T15" fmla="*/ 993 h 994"/>
              <a:gd name="T16" fmla="*/ 0 w 876"/>
              <a:gd name="T17" fmla="*/ 0 h 994"/>
              <a:gd name="T18" fmla="*/ 525 w 876"/>
              <a:gd name="T19" fmla="*/ 0 h 994"/>
              <a:gd name="T20" fmla="*/ 546 w 876"/>
              <a:gd name="T21" fmla="*/ 11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6" h="994">
                <a:moveTo>
                  <a:pt x="546" y="118"/>
                </a:moveTo>
                <a:lnTo>
                  <a:pt x="875" y="118"/>
                </a:lnTo>
                <a:lnTo>
                  <a:pt x="875" y="700"/>
                </a:lnTo>
                <a:lnTo>
                  <a:pt x="464" y="700"/>
                </a:lnTo>
                <a:lnTo>
                  <a:pt x="443" y="585"/>
                </a:lnTo>
                <a:lnTo>
                  <a:pt x="114" y="585"/>
                </a:lnTo>
                <a:lnTo>
                  <a:pt x="114" y="993"/>
                </a:lnTo>
                <a:lnTo>
                  <a:pt x="0" y="993"/>
                </a:lnTo>
                <a:lnTo>
                  <a:pt x="0" y="0"/>
                </a:lnTo>
                <a:lnTo>
                  <a:pt x="525" y="0"/>
                </a:lnTo>
                <a:lnTo>
                  <a:pt x="546" y="11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76724" y="5820569"/>
            <a:ext cx="419100" cy="419100"/>
          </a:xfrm>
          <a:custGeom>
            <a:avLst/>
            <a:gdLst>
              <a:gd name="T0" fmla="*/ 1083 w 1166"/>
              <a:gd name="T1" fmla="*/ 749 h 1166"/>
              <a:gd name="T2" fmla="*/ 1165 w 1166"/>
              <a:gd name="T3" fmla="*/ 834 h 1166"/>
              <a:gd name="T4" fmla="*/ 1042 w 1166"/>
              <a:gd name="T5" fmla="*/ 957 h 1166"/>
              <a:gd name="T6" fmla="*/ 1124 w 1166"/>
              <a:gd name="T7" fmla="*/ 1042 h 1166"/>
              <a:gd name="T8" fmla="*/ 1042 w 1166"/>
              <a:gd name="T9" fmla="*/ 1124 h 1166"/>
              <a:gd name="T10" fmla="*/ 957 w 1166"/>
              <a:gd name="T11" fmla="*/ 1042 h 1166"/>
              <a:gd name="T12" fmla="*/ 834 w 1166"/>
              <a:gd name="T13" fmla="*/ 1165 h 1166"/>
              <a:gd name="T14" fmla="*/ 750 w 1166"/>
              <a:gd name="T15" fmla="*/ 1083 h 1166"/>
              <a:gd name="T16" fmla="*/ 668 w 1166"/>
              <a:gd name="T17" fmla="*/ 1165 h 1166"/>
              <a:gd name="T18" fmla="*/ 583 w 1166"/>
              <a:gd name="T19" fmla="*/ 1083 h 1166"/>
              <a:gd name="T20" fmla="*/ 791 w 1166"/>
              <a:gd name="T21" fmla="*/ 875 h 1166"/>
              <a:gd name="T22" fmla="*/ 290 w 1166"/>
              <a:gd name="T23" fmla="*/ 375 h 1166"/>
              <a:gd name="T24" fmla="*/ 82 w 1166"/>
              <a:gd name="T25" fmla="*/ 583 h 1166"/>
              <a:gd name="T26" fmla="*/ 0 w 1166"/>
              <a:gd name="T27" fmla="*/ 498 h 1166"/>
              <a:gd name="T28" fmla="*/ 82 w 1166"/>
              <a:gd name="T29" fmla="*/ 416 h 1166"/>
              <a:gd name="T30" fmla="*/ 0 w 1166"/>
              <a:gd name="T31" fmla="*/ 331 h 1166"/>
              <a:gd name="T32" fmla="*/ 123 w 1166"/>
              <a:gd name="T33" fmla="*/ 208 h 1166"/>
              <a:gd name="T34" fmla="*/ 41 w 1166"/>
              <a:gd name="T35" fmla="*/ 123 h 1166"/>
              <a:gd name="T36" fmla="*/ 123 w 1166"/>
              <a:gd name="T37" fmla="*/ 41 h 1166"/>
              <a:gd name="T38" fmla="*/ 208 w 1166"/>
              <a:gd name="T39" fmla="*/ 123 h 1166"/>
              <a:gd name="T40" fmla="*/ 331 w 1166"/>
              <a:gd name="T41" fmla="*/ 0 h 1166"/>
              <a:gd name="T42" fmla="*/ 416 w 1166"/>
              <a:gd name="T43" fmla="*/ 82 h 1166"/>
              <a:gd name="T44" fmla="*/ 498 w 1166"/>
              <a:gd name="T45" fmla="*/ 0 h 1166"/>
              <a:gd name="T46" fmla="*/ 583 w 1166"/>
              <a:gd name="T47" fmla="*/ 82 h 1166"/>
              <a:gd name="T48" fmla="*/ 375 w 1166"/>
              <a:gd name="T49" fmla="*/ 290 h 1166"/>
              <a:gd name="T50" fmla="*/ 875 w 1166"/>
              <a:gd name="T51" fmla="*/ 790 h 1166"/>
              <a:gd name="T52" fmla="*/ 1083 w 1166"/>
              <a:gd name="T53" fmla="*/ 583 h 1166"/>
              <a:gd name="T54" fmla="*/ 1165 w 1166"/>
              <a:gd name="T55" fmla="*/ 667 h 1166"/>
              <a:gd name="T56" fmla="*/ 1083 w 1166"/>
              <a:gd name="T57" fmla="*/ 74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1166">
                <a:moveTo>
                  <a:pt x="1083" y="749"/>
                </a:moveTo>
                <a:lnTo>
                  <a:pt x="1165" y="834"/>
                </a:lnTo>
                <a:lnTo>
                  <a:pt x="1042" y="957"/>
                </a:lnTo>
                <a:lnTo>
                  <a:pt x="1124" y="1042"/>
                </a:lnTo>
                <a:lnTo>
                  <a:pt x="1042" y="1124"/>
                </a:lnTo>
                <a:lnTo>
                  <a:pt x="957" y="1042"/>
                </a:lnTo>
                <a:lnTo>
                  <a:pt x="834" y="1165"/>
                </a:lnTo>
                <a:lnTo>
                  <a:pt x="750" y="1083"/>
                </a:lnTo>
                <a:lnTo>
                  <a:pt x="668" y="1165"/>
                </a:lnTo>
                <a:lnTo>
                  <a:pt x="583" y="1083"/>
                </a:lnTo>
                <a:lnTo>
                  <a:pt x="791" y="875"/>
                </a:lnTo>
                <a:lnTo>
                  <a:pt x="290" y="375"/>
                </a:lnTo>
                <a:lnTo>
                  <a:pt x="82" y="583"/>
                </a:lnTo>
                <a:lnTo>
                  <a:pt x="0" y="498"/>
                </a:lnTo>
                <a:lnTo>
                  <a:pt x="82" y="416"/>
                </a:lnTo>
                <a:lnTo>
                  <a:pt x="0" y="331"/>
                </a:lnTo>
                <a:lnTo>
                  <a:pt x="123" y="208"/>
                </a:lnTo>
                <a:lnTo>
                  <a:pt x="41" y="123"/>
                </a:lnTo>
                <a:lnTo>
                  <a:pt x="123" y="41"/>
                </a:lnTo>
                <a:lnTo>
                  <a:pt x="208" y="123"/>
                </a:lnTo>
                <a:lnTo>
                  <a:pt x="331" y="0"/>
                </a:lnTo>
                <a:lnTo>
                  <a:pt x="416" y="82"/>
                </a:lnTo>
                <a:lnTo>
                  <a:pt x="498" y="0"/>
                </a:lnTo>
                <a:lnTo>
                  <a:pt x="583" y="82"/>
                </a:lnTo>
                <a:lnTo>
                  <a:pt x="375" y="290"/>
                </a:lnTo>
                <a:lnTo>
                  <a:pt x="875" y="790"/>
                </a:lnTo>
                <a:lnTo>
                  <a:pt x="1083" y="583"/>
                </a:lnTo>
                <a:lnTo>
                  <a:pt x="1165" y="667"/>
                </a:lnTo>
                <a:lnTo>
                  <a:pt x="1083" y="749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430839" y="5904707"/>
            <a:ext cx="261937" cy="252412"/>
          </a:xfrm>
          <a:custGeom>
            <a:avLst/>
            <a:gdLst>
              <a:gd name="T0" fmla="*/ 0 w 726"/>
              <a:gd name="T1" fmla="*/ 0 h 701"/>
              <a:gd name="T2" fmla="*/ 118 w 726"/>
              <a:gd name="T3" fmla="*/ 0 h 701"/>
              <a:gd name="T4" fmla="*/ 118 w 726"/>
              <a:gd name="T5" fmla="*/ 700 h 701"/>
              <a:gd name="T6" fmla="*/ 0 w 726"/>
              <a:gd name="T7" fmla="*/ 700 h 701"/>
              <a:gd name="T8" fmla="*/ 0 w 726"/>
              <a:gd name="T9" fmla="*/ 0 h 701"/>
              <a:gd name="T10" fmla="*/ 725 w 726"/>
              <a:gd name="T11" fmla="*/ 617 h 701"/>
              <a:gd name="T12" fmla="*/ 643 w 726"/>
              <a:gd name="T13" fmla="*/ 700 h 701"/>
              <a:gd name="T14" fmla="*/ 293 w 726"/>
              <a:gd name="T15" fmla="*/ 350 h 701"/>
              <a:gd name="T16" fmla="*/ 643 w 726"/>
              <a:gd name="T17" fmla="*/ 0 h 701"/>
              <a:gd name="T18" fmla="*/ 725 w 726"/>
              <a:gd name="T19" fmla="*/ 82 h 701"/>
              <a:gd name="T20" fmla="*/ 457 w 726"/>
              <a:gd name="T21" fmla="*/ 350 h 701"/>
              <a:gd name="T22" fmla="*/ 725 w 726"/>
              <a:gd name="T23" fmla="*/ 6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6" h="701">
                <a:moveTo>
                  <a:pt x="0" y="0"/>
                </a:moveTo>
                <a:lnTo>
                  <a:pt x="118" y="0"/>
                </a:lnTo>
                <a:lnTo>
                  <a:pt x="118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725" y="617"/>
                </a:moveTo>
                <a:lnTo>
                  <a:pt x="643" y="700"/>
                </a:lnTo>
                <a:lnTo>
                  <a:pt x="293" y="350"/>
                </a:lnTo>
                <a:lnTo>
                  <a:pt x="643" y="0"/>
                </a:lnTo>
                <a:lnTo>
                  <a:pt x="725" y="82"/>
                </a:lnTo>
                <a:lnTo>
                  <a:pt x="457" y="350"/>
                </a:lnTo>
                <a:lnTo>
                  <a:pt x="725" y="6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3664" y="5820569"/>
            <a:ext cx="382587" cy="419100"/>
          </a:xfrm>
          <a:custGeom>
            <a:avLst/>
            <a:gdLst>
              <a:gd name="T0" fmla="*/ 694 w 1061"/>
              <a:gd name="T1" fmla="*/ 1165 h 1166"/>
              <a:gd name="T2" fmla="*/ 352 w 1061"/>
              <a:gd name="T3" fmla="*/ 738 h 1166"/>
              <a:gd name="T4" fmla="*/ 710 w 1061"/>
              <a:gd name="T5" fmla="*/ 738 h 1166"/>
              <a:gd name="T6" fmla="*/ 954 w 1061"/>
              <a:gd name="T7" fmla="*/ 738 h 1166"/>
              <a:gd name="T8" fmla="*/ 144 w 1061"/>
              <a:gd name="T9" fmla="*/ 574 h 1166"/>
              <a:gd name="T10" fmla="*/ 150 w 1061"/>
              <a:gd name="T11" fmla="*/ 949 h 1166"/>
              <a:gd name="T12" fmla="*/ 51 w 1061"/>
              <a:gd name="T13" fmla="*/ 738 h 1166"/>
              <a:gd name="T14" fmla="*/ 530 w 1061"/>
              <a:gd name="T15" fmla="*/ 279 h 1166"/>
              <a:gd name="T16" fmla="*/ 831 w 1061"/>
              <a:gd name="T17" fmla="*/ 908 h 1166"/>
              <a:gd name="T18" fmla="*/ 530 w 1061"/>
              <a:gd name="T19" fmla="*/ 624 h 1166"/>
              <a:gd name="T20" fmla="*/ 519 w 1061"/>
              <a:gd name="T21" fmla="*/ 1001 h 1166"/>
              <a:gd name="T22" fmla="*/ 729 w 1061"/>
              <a:gd name="T23" fmla="*/ 1143 h 1166"/>
              <a:gd name="T24" fmla="*/ 557 w 1061"/>
              <a:gd name="T25" fmla="*/ 738 h 1166"/>
              <a:gd name="T26" fmla="*/ 915 w 1061"/>
              <a:gd name="T27" fmla="*/ 1004 h 1166"/>
              <a:gd name="T28" fmla="*/ 820 w 1061"/>
              <a:gd name="T29" fmla="*/ 1045 h 1166"/>
              <a:gd name="T30" fmla="*/ 500 w 1061"/>
              <a:gd name="T31" fmla="*/ 738 h 1166"/>
              <a:gd name="T32" fmla="*/ 557 w 1061"/>
              <a:gd name="T33" fmla="*/ 738 h 1166"/>
              <a:gd name="T34" fmla="*/ 382 w 1061"/>
              <a:gd name="T35" fmla="*/ 1146 h 1166"/>
              <a:gd name="T36" fmla="*/ 202 w 1061"/>
              <a:gd name="T37" fmla="*/ 738 h 1166"/>
              <a:gd name="T38" fmla="*/ 863 w 1061"/>
              <a:gd name="T39" fmla="*/ 738 h 1166"/>
              <a:gd name="T40" fmla="*/ 803 w 1061"/>
              <a:gd name="T41" fmla="*/ 738 h 1166"/>
              <a:gd name="T42" fmla="*/ 262 w 1061"/>
              <a:gd name="T43" fmla="*/ 738 h 1166"/>
              <a:gd name="T44" fmla="*/ 423 w 1061"/>
              <a:gd name="T45" fmla="*/ 1105 h 1166"/>
              <a:gd name="T46" fmla="*/ 401 w 1061"/>
              <a:gd name="T47" fmla="*/ 1154 h 1166"/>
              <a:gd name="T48" fmla="*/ 13 w 1061"/>
              <a:gd name="T49" fmla="*/ 405 h 1166"/>
              <a:gd name="T50" fmla="*/ 833 w 1061"/>
              <a:gd name="T51" fmla="*/ 213 h 1166"/>
              <a:gd name="T52" fmla="*/ 1044 w 1061"/>
              <a:gd name="T53" fmla="*/ 443 h 1166"/>
              <a:gd name="T54" fmla="*/ 806 w 1061"/>
              <a:gd name="T55" fmla="*/ 265 h 1166"/>
              <a:gd name="T56" fmla="*/ 59 w 1061"/>
              <a:gd name="T57" fmla="*/ 438 h 1166"/>
              <a:gd name="T58" fmla="*/ 872 w 1061"/>
              <a:gd name="T59" fmla="*/ 142 h 1166"/>
              <a:gd name="T60" fmla="*/ 532 w 1061"/>
              <a:gd name="T61" fmla="*/ 58 h 1166"/>
              <a:gd name="T62" fmla="*/ 180 w 1061"/>
              <a:gd name="T63" fmla="*/ 88 h 1166"/>
              <a:gd name="T64" fmla="*/ 885 w 1061"/>
              <a:gd name="T65" fmla="*/ 8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61" h="1166">
                <a:moveTo>
                  <a:pt x="702" y="1165"/>
                </a:moveTo>
                <a:lnTo>
                  <a:pt x="694" y="1165"/>
                </a:lnTo>
                <a:cubicBezTo>
                  <a:pt x="601" y="1140"/>
                  <a:pt x="541" y="1105"/>
                  <a:pt x="478" y="1042"/>
                </a:cubicBezTo>
                <a:cubicBezTo>
                  <a:pt x="396" y="960"/>
                  <a:pt x="352" y="853"/>
                  <a:pt x="352" y="738"/>
                </a:cubicBezTo>
                <a:cubicBezTo>
                  <a:pt x="352" y="643"/>
                  <a:pt x="432" y="566"/>
                  <a:pt x="530" y="566"/>
                </a:cubicBezTo>
                <a:cubicBezTo>
                  <a:pt x="629" y="566"/>
                  <a:pt x="710" y="643"/>
                  <a:pt x="710" y="738"/>
                </a:cubicBezTo>
                <a:cubicBezTo>
                  <a:pt x="710" y="801"/>
                  <a:pt x="762" y="851"/>
                  <a:pt x="831" y="851"/>
                </a:cubicBezTo>
                <a:cubicBezTo>
                  <a:pt x="899" y="851"/>
                  <a:pt x="954" y="801"/>
                  <a:pt x="954" y="738"/>
                </a:cubicBezTo>
                <a:cubicBezTo>
                  <a:pt x="954" y="520"/>
                  <a:pt x="762" y="339"/>
                  <a:pt x="530" y="339"/>
                </a:cubicBezTo>
                <a:cubicBezTo>
                  <a:pt x="363" y="339"/>
                  <a:pt x="213" y="432"/>
                  <a:pt x="144" y="574"/>
                </a:cubicBezTo>
                <a:cubicBezTo>
                  <a:pt x="122" y="621"/>
                  <a:pt x="111" y="678"/>
                  <a:pt x="111" y="738"/>
                </a:cubicBezTo>
                <a:cubicBezTo>
                  <a:pt x="111" y="785"/>
                  <a:pt x="114" y="856"/>
                  <a:pt x="150" y="949"/>
                </a:cubicBezTo>
                <a:cubicBezTo>
                  <a:pt x="162" y="986"/>
                  <a:pt x="107" y="999"/>
                  <a:pt x="95" y="968"/>
                </a:cubicBezTo>
                <a:cubicBezTo>
                  <a:pt x="68" y="892"/>
                  <a:pt x="51" y="818"/>
                  <a:pt x="51" y="738"/>
                </a:cubicBezTo>
                <a:cubicBezTo>
                  <a:pt x="51" y="667"/>
                  <a:pt x="65" y="604"/>
                  <a:pt x="92" y="550"/>
                </a:cubicBezTo>
                <a:cubicBezTo>
                  <a:pt x="169" y="386"/>
                  <a:pt x="341" y="279"/>
                  <a:pt x="530" y="279"/>
                </a:cubicBezTo>
                <a:cubicBezTo>
                  <a:pt x="795" y="279"/>
                  <a:pt x="1011" y="487"/>
                  <a:pt x="1011" y="738"/>
                </a:cubicBezTo>
                <a:cubicBezTo>
                  <a:pt x="1011" y="834"/>
                  <a:pt x="930" y="908"/>
                  <a:pt x="831" y="908"/>
                </a:cubicBezTo>
                <a:cubicBezTo>
                  <a:pt x="733" y="908"/>
                  <a:pt x="653" y="834"/>
                  <a:pt x="653" y="738"/>
                </a:cubicBezTo>
                <a:cubicBezTo>
                  <a:pt x="653" y="676"/>
                  <a:pt x="599" y="624"/>
                  <a:pt x="530" y="624"/>
                </a:cubicBezTo>
                <a:cubicBezTo>
                  <a:pt x="462" y="624"/>
                  <a:pt x="409" y="676"/>
                  <a:pt x="409" y="738"/>
                </a:cubicBezTo>
                <a:cubicBezTo>
                  <a:pt x="409" y="837"/>
                  <a:pt x="448" y="930"/>
                  <a:pt x="519" y="1001"/>
                </a:cubicBezTo>
                <a:cubicBezTo>
                  <a:pt x="574" y="1056"/>
                  <a:pt x="628" y="1086"/>
                  <a:pt x="710" y="1107"/>
                </a:cubicBezTo>
                <a:cubicBezTo>
                  <a:pt x="727" y="1110"/>
                  <a:pt x="732" y="1127"/>
                  <a:pt x="729" y="1143"/>
                </a:cubicBezTo>
                <a:cubicBezTo>
                  <a:pt x="727" y="1157"/>
                  <a:pt x="713" y="1165"/>
                  <a:pt x="702" y="1165"/>
                </a:cubicBezTo>
                <a:close/>
                <a:moveTo>
                  <a:pt x="557" y="738"/>
                </a:moveTo>
                <a:cubicBezTo>
                  <a:pt x="557" y="872"/>
                  <a:pt x="667" y="987"/>
                  <a:pt x="820" y="987"/>
                </a:cubicBezTo>
                <a:cubicBezTo>
                  <a:pt x="847" y="987"/>
                  <a:pt x="909" y="967"/>
                  <a:pt x="915" y="1004"/>
                </a:cubicBezTo>
                <a:cubicBezTo>
                  <a:pt x="918" y="1020"/>
                  <a:pt x="907" y="1036"/>
                  <a:pt x="891" y="1039"/>
                </a:cubicBezTo>
                <a:cubicBezTo>
                  <a:pt x="858" y="1045"/>
                  <a:pt x="828" y="1045"/>
                  <a:pt x="820" y="1045"/>
                </a:cubicBezTo>
                <a:cubicBezTo>
                  <a:pt x="751" y="1045"/>
                  <a:pt x="688" y="1028"/>
                  <a:pt x="639" y="993"/>
                </a:cubicBezTo>
                <a:cubicBezTo>
                  <a:pt x="552" y="933"/>
                  <a:pt x="500" y="840"/>
                  <a:pt x="500" y="738"/>
                </a:cubicBezTo>
                <a:cubicBezTo>
                  <a:pt x="500" y="722"/>
                  <a:pt x="514" y="708"/>
                  <a:pt x="530" y="708"/>
                </a:cubicBezTo>
                <a:cubicBezTo>
                  <a:pt x="547" y="708"/>
                  <a:pt x="557" y="722"/>
                  <a:pt x="557" y="738"/>
                </a:cubicBezTo>
                <a:close/>
                <a:moveTo>
                  <a:pt x="401" y="1154"/>
                </a:moveTo>
                <a:cubicBezTo>
                  <a:pt x="393" y="1154"/>
                  <a:pt x="388" y="1151"/>
                  <a:pt x="382" y="1146"/>
                </a:cubicBezTo>
                <a:cubicBezTo>
                  <a:pt x="330" y="1094"/>
                  <a:pt x="303" y="1061"/>
                  <a:pt x="265" y="990"/>
                </a:cubicBezTo>
                <a:cubicBezTo>
                  <a:pt x="224" y="919"/>
                  <a:pt x="202" y="831"/>
                  <a:pt x="202" y="738"/>
                </a:cubicBezTo>
                <a:cubicBezTo>
                  <a:pt x="202" y="566"/>
                  <a:pt x="349" y="424"/>
                  <a:pt x="532" y="424"/>
                </a:cubicBezTo>
                <a:cubicBezTo>
                  <a:pt x="716" y="424"/>
                  <a:pt x="863" y="566"/>
                  <a:pt x="863" y="738"/>
                </a:cubicBezTo>
                <a:cubicBezTo>
                  <a:pt x="863" y="755"/>
                  <a:pt x="850" y="766"/>
                  <a:pt x="833" y="766"/>
                </a:cubicBezTo>
                <a:cubicBezTo>
                  <a:pt x="817" y="766"/>
                  <a:pt x="803" y="755"/>
                  <a:pt x="803" y="738"/>
                </a:cubicBezTo>
                <a:cubicBezTo>
                  <a:pt x="803" y="596"/>
                  <a:pt x="683" y="481"/>
                  <a:pt x="532" y="481"/>
                </a:cubicBezTo>
                <a:cubicBezTo>
                  <a:pt x="382" y="481"/>
                  <a:pt x="262" y="596"/>
                  <a:pt x="262" y="738"/>
                </a:cubicBezTo>
                <a:cubicBezTo>
                  <a:pt x="262" y="823"/>
                  <a:pt x="278" y="900"/>
                  <a:pt x="314" y="963"/>
                </a:cubicBezTo>
                <a:cubicBezTo>
                  <a:pt x="352" y="1031"/>
                  <a:pt x="379" y="1058"/>
                  <a:pt x="423" y="1105"/>
                </a:cubicBezTo>
                <a:cubicBezTo>
                  <a:pt x="434" y="1116"/>
                  <a:pt x="434" y="1135"/>
                  <a:pt x="423" y="1146"/>
                </a:cubicBezTo>
                <a:cubicBezTo>
                  <a:pt x="418" y="1151"/>
                  <a:pt x="409" y="1154"/>
                  <a:pt x="401" y="1154"/>
                </a:cubicBezTo>
                <a:close/>
                <a:moveTo>
                  <a:pt x="38" y="449"/>
                </a:moveTo>
                <a:cubicBezTo>
                  <a:pt x="14" y="449"/>
                  <a:pt x="0" y="427"/>
                  <a:pt x="13" y="405"/>
                </a:cubicBezTo>
                <a:cubicBezTo>
                  <a:pt x="70" y="323"/>
                  <a:pt x="144" y="257"/>
                  <a:pt x="232" y="213"/>
                </a:cubicBezTo>
                <a:cubicBezTo>
                  <a:pt x="415" y="118"/>
                  <a:pt x="650" y="118"/>
                  <a:pt x="833" y="213"/>
                </a:cubicBezTo>
                <a:cubicBezTo>
                  <a:pt x="921" y="257"/>
                  <a:pt x="995" y="320"/>
                  <a:pt x="1052" y="402"/>
                </a:cubicBezTo>
                <a:cubicBezTo>
                  <a:pt x="1060" y="416"/>
                  <a:pt x="1057" y="435"/>
                  <a:pt x="1044" y="443"/>
                </a:cubicBezTo>
                <a:cubicBezTo>
                  <a:pt x="1030" y="451"/>
                  <a:pt x="1011" y="449"/>
                  <a:pt x="1003" y="435"/>
                </a:cubicBezTo>
                <a:cubicBezTo>
                  <a:pt x="951" y="361"/>
                  <a:pt x="885" y="306"/>
                  <a:pt x="806" y="265"/>
                </a:cubicBezTo>
                <a:cubicBezTo>
                  <a:pt x="639" y="181"/>
                  <a:pt x="426" y="178"/>
                  <a:pt x="259" y="265"/>
                </a:cubicBezTo>
                <a:cubicBezTo>
                  <a:pt x="180" y="306"/>
                  <a:pt x="111" y="364"/>
                  <a:pt x="59" y="438"/>
                </a:cubicBezTo>
                <a:cubicBezTo>
                  <a:pt x="54" y="446"/>
                  <a:pt x="46" y="449"/>
                  <a:pt x="38" y="449"/>
                </a:cubicBezTo>
                <a:close/>
                <a:moveTo>
                  <a:pt x="872" y="142"/>
                </a:moveTo>
                <a:cubicBezTo>
                  <a:pt x="866" y="142"/>
                  <a:pt x="861" y="142"/>
                  <a:pt x="858" y="140"/>
                </a:cubicBezTo>
                <a:cubicBezTo>
                  <a:pt x="746" y="82"/>
                  <a:pt x="647" y="58"/>
                  <a:pt x="532" y="58"/>
                </a:cubicBezTo>
                <a:cubicBezTo>
                  <a:pt x="418" y="58"/>
                  <a:pt x="306" y="85"/>
                  <a:pt x="207" y="140"/>
                </a:cubicBezTo>
                <a:cubicBezTo>
                  <a:pt x="175" y="159"/>
                  <a:pt x="148" y="107"/>
                  <a:pt x="180" y="88"/>
                </a:cubicBezTo>
                <a:cubicBezTo>
                  <a:pt x="289" y="28"/>
                  <a:pt x="407" y="0"/>
                  <a:pt x="532" y="0"/>
                </a:cubicBezTo>
                <a:cubicBezTo>
                  <a:pt x="656" y="0"/>
                  <a:pt x="765" y="28"/>
                  <a:pt x="885" y="88"/>
                </a:cubicBezTo>
                <a:cubicBezTo>
                  <a:pt x="910" y="103"/>
                  <a:pt x="899" y="142"/>
                  <a:pt x="872" y="1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4749" y="5847558"/>
            <a:ext cx="368300" cy="366713"/>
          </a:xfrm>
          <a:custGeom>
            <a:avLst/>
            <a:gdLst>
              <a:gd name="T0" fmla="*/ 1020 w 1021"/>
              <a:gd name="T1" fmla="*/ 935 h 1020"/>
              <a:gd name="T2" fmla="*/ 935 w 1021"/>
              <a:gd name="T3" fmla="*/ 1019 h 1020"/>
              <a:gd name="T4" fmla="*/ 651 w 1021"/>
              <a:gd name="T5" fmla="*/ 738 h 1020"/>
              <a:gd name="T6" fmla="*/ 410 w 1021"/>
              <a:gd name="T7" fmla="*/ 817 h 1020"/>
              <a:gd name="T8" fmla="*/ 120 w 1021"/>
              <a:gd name="T9" fmla="*/ 697 h 1020"/>
              <a:gd name="T10" fmla="*/ 0 w 1021"/>
              <a:gd name="T11" fmla="*/ 817 h 1020"/>
              <a:gd name="T12" fmla="*/ 0 w 1021"/>
              <a:gd name="T13" fmla="*/ 467 h 1020"/>
              <a:gd name="T14" fmla="*/ 350 w 1021"/>
              <a:gd name="T15" fmla="*/ 467 h 1020"/>
              <a:gd name="T16" fmla="*/ 202 w 1021"/>
              <a:gd name="T17" fmla="*/ 615 h 1020"/>
              <a:gd name="T18" fmla="*/ 410 w 1021"/>
              <a:gd name="T19" fmla="*/ 700 h 1020"/>
              <a:gd name="T20" fmla="*/ 694 w 1021"/>
              <a:gd name="T21" fmla="*/ 467 h 1020"/>
              <a:gd name="T22" fmla="*/ 812 w 1021"/>
              <a:gd name="T23" fmla="*/ 467 h 1020"/>
              <a:gd name="T24" fmla="*/ 738 w 1021"/>
              <a:gd name="T25" fmla="*/ 650 h 1020"/>
              <a:gd name="T26" fmla="*/ 1020 w 1021"/>
              <a:gd name="T27" fmla="*/ 935 h 1020"/>
              <a:gd name="T28" fmla="*/ 410 w 1021"/>
              <a:gd name="T29" fmla="*/ 117 h 1020"/>
              <a:gd name="T30" fmla="*/ 123 w 1021"/>
              <a:gd name="T31" fmla="*/ 350 h 1020"/>
              <a:gd name="T32" fmla="*/ 5 w 1021"/>
              <a:gd name="T33" fmla="*/ 350 h 1020"/>
              <a:gd name="T34" fmla="*/ 410 w 1021"/>
              <a:gd name="T35" fmla="*/ 0 h 1020"/>
              <a:gd name="T36" fmla="*/ 697 w 1021"/>
              <a:gd name="T37" fmla="*/ 120 h 1020"/>
              <a:gd name="T38" fmla="*/ 817 w 1021"/>
              <a:gd name="T39" fmla="*/ 0 h 1020"/>
              <a:gd name="T40" fmla="*/ 817 w 1021"/>
              <a:gd name="T41" fmla="*/ 350 h 1020"/>
              <a:gd name="T42" fmla="*/ 467 w 1021"/>
              <a:gd name="T43" fmla="*/ 350 h 1020"/>
              <a:gd name="T44" fmla="*/ 615 w 1021"/>
              <a:gd name="T45" fmla="*/ 202 h 1020"/>
              <a:gd name="T46" fmla="*/ 410 w 1021"/>
              <a:gd name="T47" fmla="*/ 117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21" h="1020">
                <a:moveTo>
                  <a:pt x="1020" y="935"/>
                </a:moveTo>
                <a:lnTo>
                  <a:pt x="935" y="1019"/>
                </a:lnTo>
                <a:lnTo>
                  <a:pt x="651" y="738"/>
                </a:lnTo>
                <a:cubicBezTo>
                  <a:pt x="582" y="787"/>
                  <a:pt x="500" y="817"/>
                  <a:pt x="410" y="817"/>
                </a:cubicBezTo>
                <a:cubicBezTo>
                  <a:pt x="298" y="817"/>
                  <a:pt x="194" y="771"/>
                  <a:pt x="120" y="697"/>
                </a:cubicBezTo>
                <a:lnTo>
                  <a:pt x="0" y="817"/>
                </a:lnTo>
                <a:lnTo>
                  <a:pt x="0" y="467"/>
                </a:lnTo>
                <a:lnTo>
                  <a:pt x="350" y="467"/>
                </a:lnTo>
                <a:lnTo>
                  <a:pt x="202" y="615"/>
                </a:lnTo>
                <a:cubicBezTo>
                  <a:pt x="254" y="667"/>
                  <a:pt x="331" y="700"/>
                  <a:pt x="410" y="700"/>
                </a:cubicBezTo>
                <a:cubicBezTo>
                  <a:pt x="552" y="700"/>
                  <a:pt x="667" y="601"/>
                  <a:pt x="694" y="467"/>
                </a:cubicBezTo>
                <a:lnTo>
                  <a:pt x="812" y="467"/>
                </a:lnTo>
                <a:cubicBezTo>
                  <a:pt x="804" y="536"/>
                  <a:pt x="776" y="598"/>
                  <a:pt x="738" y="650"/>
                </a:cubicBezTo>
                <a:lnTo>
                  <a:pt x="1020" y="935"/>
                </a:lnTo>
                <a:close/>
                <a:moveTo>
                  <a:pt x="410" y="117"/>
                </a:moveTo>
                <a:cubicBezTo>
                  <a:pt x="268" y="117"/>
                  <a:pt x="150" y="216"/>
                  <a:pt x="123" y="350"/>
                </a:cubicBezTo>
                <a:lnTo>
                  <a:pt x="5" y="350"/>
                </a:lnTo>
                <a:cubicBezTo>
                  <a:pt x="33" y="153"/>
                  <a:pt x="205" y="0"/>
                  <a:pt x="410" y="0"/>
                </a:cubicBezTo>
                <a:cubicBezTo>
                  <a:pt x="522" y="0"/>
                  <a:pt x="623" y="46"/>
                  <a:pt x="697" y="120"/>
                </a:cubicBezTo>
                <a:lnTo>
                  <a:pt x="817" y="0"/>
                </a:lnTo>
                <a:lnTo>
                  <a:pt x="817" y="350"/>
                </a:lnTo>
                <a:lnTo>
                  <a:pt x="467" y="350"/>
                </a:lnTo>
                <a:lnTo>
                  <a:pt x="615" y="202"/>
                </a:lnTo>
                <a:cubicBezTo>
                  <a:pt x="563" y="150"/>
                  <a:pt x="489" y="117"/>
                  <a:pt x="410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15362" y="5820569"/>
            <a:ext cx="336550" cy="419100"/>
          </a:xfrm>
          <a:custGeom>
            <a:avLst/>
            <a:gdLst>
              <a:gd name="T0" fmla="*/ 293 w 936"/>
              <a:gd name="T1" fmla="*/ 640 h 1166"/>
              <a:gd name="T2" fmla="*/ 468 w 936"/>
              <a:gd name="T3" fmla="*/ 465 h 1166"/>
              <a:gd name="T4" fmla="*/ 643 w 936"/>
              <a:gd name="T5" fmla="*/ 640 h 1166"/>
              <a:gd name="T6" fmla="*/ 468 w 936"/>
              <a:gd name="T7" fmla="*/ 815 h 1166"/>
              <a:gd name="T8" fmla="*/ 293 w 936"/>
              <a:gd name="T9" fmla="*/ 640 h 1166"/>
              <a:gd name="T10" fmla="*/ 935 w 936"/>
              <a:gd name="T11" fmla="*/ 1025 h 1166"/>
              <a:gd name="T12" fmla="*/ 711 w 936"/>
              <a:gd name="T13" fmla="*/ 801 h 1166"/>
              <a:gd name="T14" fmla="*/ 760 w 936"/>
              <a:gd name="T15" fmla="*/ 640 h 1166"/>
              <a:gd name="T16" fmla="*/ 468 w 936"/>
              <a:gd name="T17" fmla="*/ 350 h 1166"/>
              <a:gd name="T18" fmla="*/ 175 w 936"/>
              <a:gd name="T19" fmla="*/ 640 h 1166"/>
              <a:gd name="T20" fmla="*/ 468 w 936"/>
              <a:gd name="T21" fmla="*/ 933 h 1166"/>
              <a:gd name="T22" fmla="*/ 629 w 936"/>
              <a:gd name="T23" fmla="*/ 883 h 1166"/>
              <a:gd name="T24" fmla="*/ 886 w 936"/>
              <a:gd name="T25" fmla="*/ 1143 h 1166"/>
              <a:gd name="T26" fmla="*/ 818 w 936"/>
              <a:gd name="T27" fmla="*/ 1165 h 1166"/>
              <a:gd name="T28" fmla="*/ 118 w 936"/>
              <a:gd name="T29" fmla="*/ 1165 h 1166"/>
              <a:gd name="T30" fmla="*/ 0 w 936"/>
              <a:gd name="T31" fmla="*/ 1050 h 1166"/>
              <a:gd name="T32" fmla="*/ 3 w 936"/>
              <a:gd name="T33" fmla="*/ 115 h 1166"/>
              <a:gd name="T34" fmla="*/ 118 w 936"/>
              <a:gd name="T35" fmla="*/ 0 h 1166"/>
              <a:gd name="T36" fmla="*/ 585 w 936"/>
              <a:gd name="T37" fmla="*/ 0 h 1166"/>
              <a:gd name="T38" fmla="*/ 935 w 936"/>
              <a:gd name="T39" fmla="*/ 350 h 1166"/>
              <a:gd name="T40" fmla="*/ 935 w 936"/>
              <a:gd name="T41" fmla="*/ 10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6">
                <a:moveTo>
                  <a:pt x="293" y="640"/>
                </a:moveTo>
                <a:cubicBezTo>
                  <a:pt x="293" y="544"/>
                  <a:pt x="373" y="465"/>
                  <a:pt x="468" y="465"/>
                </a:cubicBezTo>
                <a:cubicBezTo>
                  <a:pt x="564" y="465"/>
                  <a:pt x="643" y="544"/>
                  <a:pt x="643" y="640"/>
                </a:cubicBezTo>
                <a:cubicBezTo>
                  <a:pt x="643" y="736"/>
                  <a:pt x="564" y="815"/>
                  <a:pt x="468" y="815"/>
                </a:cubicBezTo>
                <a:cubicBezTo>
                  <a:pt x="373" y="815"/>
                  <a:pt x="293" y="736"/>
                  <a:pt x="293" y="640"/>
                </a:cubicBezTo>
                <a:close/>
                <a:moveTo>
                  <a:pt x="935" y="1025"/>
                </a:moveTo>
                <a:lnTo>
                  <a:pt x="711" y="801"/>
                </a:lnTo>
                <a:cubicBezTo>
                  <a:pt x="741" y="755"/>
                  <a:pt x="760" y="700"/>
                  <a:pt x="760" y="640"/>
                </a:cubicBezTo>
                <a:cubicBezTo>
                  <a:pt x="760" y="479"/>
                  <a:pt x="630" y="350"/>
                  <a:pt x="468" y="350"/>
                </a:cubicBezTo>
                <a:cubicBezTo>
                  <a:pt x="307" y="350"/>
                  <a:pt x="175" y="479"/>
                  <a:pt x="175" y="640"/>
                </a:cubicBezTo>
                <a:cubicBezTo>
                  <a:pt x="175" y="801"/>
                  <a:pt x="306" y="933"/>
                  <a:pt x="468" y="933"/>
                </a:cubicBezTo>
                <a:cubicBezTo>
                  <a:pt x="528" y="933"/>
                  <a:pt x="582" y="913"/>
                  <a:pt x="629" y="883"/>
                </a:cubicBezTo>
                <a:lnTo>
                  <a:pt x="886" y="1143"/>
                </a:lnTo>
                <a:cubicBezTo>
                  <a:pt x="867" y="1157"/>
                  <a:pt x="845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lnTo>
                  <a:pt x="935" y="350"/>
                </a:lnTo>
                <a:lnTo>
                  <a:pt x="935" y="10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6599" y="5798344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117 w 1286"/>
              <a:gd name="T29" fmla="*/ 1167 h 1286"/>
              <a:gd name="T30" fmla="*/ 1050 w 1286"/>
              <a:gd name="T31" fmla="*/ 1167 h 1286"/>
              <a:gd name="T32" fmla="*/ 1050 w 1286"/>
              <a:gd name="T33" fmla="*/ 1285 h 1286"/>
              <a:gd name="T34" fmla="*/ 117 w 1286"/>
              <a:gd name="T35" fmla="*/ 1285 h 1286"/>
              <a:gd name="T36" fmla="*/ 0 w 1286"/>
              <a:gd name="T37" fmla="*/ 1167 h 1286"/>
              <a:gd name="T38" fmla="*/ 0 w 1286"/>
              <a:gd name="T39" fmla="*/ 235 h 1286"/>
              <a:gd name="T40" fmla="*/ 117 w 1286"/>
              <a:gd name="T41" fmla="*/ 235 h 1286"/>
              <a:gd name="T42" fmla="*/ 117 w 1286"/>
              <a:gd name="T43" fmla="*/ 1167 h 1286"/>
              <a:gd name="T44" fmla="*/ 872 w 1286"/>
              <a:gd name="T45" fmla="*/ 544 h 1286"/>
              <a:gd name="T46" fmla="*/ 1080 w 1286"/>
              <a:gd name="T47" fmla="*/ 818 h 1286"/>
              <a:gd name="T48" fmla="*/ 437 w 1286"/>
              <a:gd name="T49" fmla="*/ 818 h 1286"/>
              <a:gd name="T50" fmla="*/ 599 w 1286"/>
              <a:gd name="T51" fmla="*/ 612 h 1286"/>
              <a:gd name="T52" fmla="*/ 713 w 1286"/>
              <a:gd name="T53" fmla="*/ 749 h 1286"/>
              <a:gd name="T54" fmla="*/ 872 w 1286"/>
              <a:gd name="T55" fmla="*/ 54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1167"/>
                </a:move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lnTo>
                  <a:pt x="117" y="1167"/>
                </a:lnTo>
                <a:close/>
                <a:moveTo>
                  <a:pt x="872" y="544"/>
                </a:moveTo>
                <a:lnTo>
                  <a:pt x="1080" y="818"/>
                </a:lnTo>
                <a:lnTo>
                  <a:pt x="437" y="818"/>
                </a:lnTo>
                <a:lnTo>
                  <a:pt x="599" y="612"/>
                </a:lnTo>
                <a:lnTo>
                  <a:pt x="713" y="749"/>
                </a:lnTo>
                <a:lnTo>
                  <a:pt x="872" y="5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7389" y="5945982"/>
            <a:ext cx="166687" cy="168275"/>
          </a:xfrm>
          <a:custGeom>
            <a:avLst/>
            <a:gdLst>
              <a:gd name="T0" fmla="*/ 232 w 465"/>
              <a:gd name="T1" fmla="*/ 465 h 466"/>
              <a:gd name="T2" fmla="*/ 464 w 465"/>
              <a:gd name="T3" fmla="*/ 233 h 466"/>
              <a:gd name="T4" fmla="*/ 232 w 465"/>
              <a:gd name="T5" fmla="*/ 0 h 466"/>
              <a:gd name="T6" fmla="*/ 0 w 465"/>
              <a:gd name="T7" fmla="*/ 233 h 466"/>
              <a:gd name="T8" fmla="*/ 232 w 465"/>
              <a:gd name="T9" fmla="*/ 46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466">
                <a:moveTo>
                  <a:pt x="232" y="465"/>
                </a:moveTo>
                <a:cubicBezTo>
                  <a:pt x="360" y="465"/>
                  <a:pt x="464" y="362"/>
                  <a:pt x="464" y="233"/>
                </a:cubicBezTo>
                <a:cubicBezTo>
                  <a:pt x="464" y="105"/>
                  <a:pt x="361" y="0"/>
                  <a:pt x="232" y="0"/>
                </a:cubicBezTo>
                <a:cubicBezTo>
                  <a:pt x="103" y="0"/>
                  <a:pt x="0" y="105"/>
                  <a:pt x="0" y="233"/>
                </a:cubicBezTo>
                <a:cubicBezTo>
                  <a:pt x="0" y="362"/>
                  <a:pt x="103" y="465"/>
                  <a:pt x="232" y="46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962224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1058864" y="606426"/>
            <a:ext cx="403225" cy="441325"/>
          </a:xfrm>
          <a:custGeom>
            <a:avLst/>
            <a:gdLst>
              <a:gd name="T0" fmla="*/ 806 w 1122"/>
              <a:gd name="T1" fmla="*/ 328 h 1226"/>
              <a:gd name="T2" fmla="*/ 943 w 1122"/>
              <a:gd name="T3" fmla="*/ 328 h 1226"/>
              <a:gd name="T4" fmla="*/ 875 w 1122"/>
              <a:gd name="T5" fmla="*/ 115 h 1226"/>
              <a:gd name="T6" fmla="*/ 806 w 1122"/>
              <a:gd name="T7" fmla="*/ 328 h 1226"/>
              <a:gd name="T8" fmla="*/ 1121 w 1122"/>
              <a:gd name="T9" fmla="*/ 525 h 1226"/>
              <a:gd name="T10" fmla="*/ 1009 w 1122"/>
              <a:gd name="T11" fmla="*/ 525 h 1226"/>
              <a:gd name="T12" fmla="*/ 968 w 1122"/>
              <a:gd name="T13" fmla="*/ 408 h 1226"/>
              <a:gd name="T14" fmla="*/ 782 w 1122"/>
              <a:gd name="T15" fmla="*/ 408 h 1226"/>
              <a:gd name="T16" fmla="*/ 741 w 1122"/>
              <a:gd name="T17" fmla="*/ 525 h 1226"/>
              <a:gd name="T18" fmla="*/ 629 w 1122"/>
              <a:gd name="T19" fmla="*/ 525 h 1226"/>
              <a:gd name="T20" fmla="*/ 817 w 1122"/>
              <a:gd name="T21" fmla="*/ 0 h 1226"/>
              <a:gd name="T22" fmla="*/ 932 w 1122"/>
              <a:gd name="T23" fmla="*/ 0 h 1226"/>
              <a:gd name="T24" fmla="*/ 1121 w 1122"/>
              <a:gd name="T25" fmla="*/ 525 h 1226"/>
              <a:gd name="T26" fmla="*/ 0 w 1122"/>
              <a:gd name="T27" fmla="*/ 0 h 1226"/>
              <a:gd name="T28" fmla="*/ 582 w 1122"/>
              <a:gd name="T29" fmla="*/ 0 h 1226"/>
              <a:gd name="T30" fmla="*/ 350 w 1122"/>
              <a:gd name="T31" fmla="*/ 525 h 1226"/>
              <a:gd name="T32" fmla="*/ 582 w 1122"/>
              <a:gd name="T33" fmla="*/ 525 h 1226"/>
              <a:gd name="T34" fmla="*/ 175 w 1122"/>
              <a:gd name="T35" fmla="*/ 1225 h 1226"/>
              <a:gd name="T36" fmla="*/ 175 w 1122"/>
              <a:gd name="T37" fmla="*/ 700 h 1226"/>
              <a:gd name="T38" fmla="*/ 0 w 1122"/>
              <a:gd name="T39" fmla="*/ 700 h 1226"/>
              <a:gd name="T40" fmla="*/ 0 w 1122"/>
              <a:gd name="T4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2" h="1226">
                <a:moveTo>
                  <a:pt x="806" y="328"/>
                </a:moveTo>
                <a:lnTo>
                  <a:pt x="943" y="328"/>
                </a:lnTo>
                <a:lnTo>
                  <a:pt x="875" y="115"/>
                </a:lnTo>
                <a:lnTo>
                  <a:pt x="806" y="328"/>
                </a:lnTo>
                <a:close/>
                <a:moveTo>
                  <a:pt x="1121" y="525"/>
                </a:moveTo>
                <a:lnTo>
                  <a:pt x="1009" y="525"/>
                </a:lnTo>
                <a:lnTo>
                  <a:pt x="968" y="408"/>
                </a:lnTo>
                <a:lnTo>
                  <a:pt x="782" y="408"/>
                </a:lnTo>
                <a:lnTo>
                  <a:pt x="741" y="525"/>
                </a:lnTo>
                <a:lnTo>
                  <a:pt x="629" y="525"/>
                </a:lnTo>
                <a:lnTo>
                  <a:pt x="817" y="0"/>
                </a:lnTo>
                <a:lnTo>
                  <a:pt x="932" y="0"/>
                </a:lnTo>
                <a:lnTo>
                  <a:pt x="1121" y="525"/>
                </a:lnTo>
                <a:close/>
                <a:moveTo>
                  <a:pt x="0" y="0"/>
                </a:moveTo>
                <a:lnTo>
                  <a:pt x="582" y="0"/>
                </a:lnTo>
                <a:lnTo>
                  <a:pt x="350" y="525"/>
                </a:lnTo>
                <a:lnTo>
                  <a:pt x="582" y="525"/>
                </a:lnTo>
                <a:lnTo>
                  <a:pt x="175" y="1225"/>
                </a:lnTo>
                <a:lnTo>
                  <a:pt x="175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2127250" y="658813"/>
            <a:ext cx="419100" cy="336550"/>
          </a:xfrm>
          <a:custGeom>
            <a:avLst/>
            <a:gdLst>
              <a:gd name="T0" fmla="*/ 1049 w 1165"/>
              <a:gd name="T1" fmla="*/ 235 h 936"/>
              <a:gd name="T2" fmla="*/ 114 w 1165"/>
              <a:gd name="T3" fmla="*/ 235 h 936"/>
              <a:gd name="T4" fmla="*/ 114 w 1165"/>
              <a:gd name="T5" fmla="*/ 817 h 936"/>
              <a:gd name="T6" fmla="*/ 1049 w 1165"/>
              <a:gd name="T7" fmla="*/ 817 h 936"/>
              <a:gd name="T8" fmla="*/ 1049 w 1165"/>
              <a:gd name="T9" fmla="*/ 235 h 936"/>
              <a:gd name="T10" fmla="*/ 1164 w 1165"/>
              <a:gd name="T11" fmla="*/ 235 h 936"/>
              <a:gd name="T12" fmla="*/ 1164 w 1165"/>
              <a:gd name="T13" fmla="*/ 817 h 936"/>
              <a:gd name="T14" fmla="*/ 1049 w 1165"/>
              <a:gd name="T15" fmla="*/ 935 h 936"/>
              <a:gd name="T16" fmla="*/ 114 w 1165"/>
              <a:gd name="T17" fmla="*/ 935 h 936"/>
              <a:gd name="T18" fmla="*/ 0 w 1165"/>
              <a:gd name="T19" fmla="*/ 817 h 936"/>
              <a:gd name="T20" fmla="*/ 0 w 1165"/>
              <a:gd name="T21" fmla="*/ 118 h 936"/>
              <a:gd name="T22" fmla="*/ 114 w 1165"/>
              <a:gd name="T23" fmla="*/ 0 h 936"/>
              <a:gd name="T24" fmla="*/ 464 w 1165"/>
              <a:gd name="T25" fmla="*/ 0 h 936"/>
              <a:gd name="T26" fmla="*/ 582 w 1165"/>
              <a:gd name="T27" fmla="*/ 118 h 936"/>
              <a:gd name="T28" fmla="*/ 1049 w 1165"/>
              <a:gd name="T29" fmla="*/ 118 h 936"/>
              <a:gd name="T30" fmla="*/ 1164 w 1165"/>
              <a:gd name="T31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6">
                <a:moveTo>
                  <a:pt x="1049" y="235"/>
                </a:moveTo>
                <a:lnTo>
                  <a:pt x="114" y="235"/>
                </a:lnTo>
                <a:lnTo>
                  <a:pt x="114" y="817"/>
                </a:lnTo>
                <a:lnTo>
                  <a:pt x="1049" y="817"/>
                </a:lnTo>
                <a:lnTo>
                  <a:pt x="1049" y="235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464" y="0"/>
                </a:lnTo>
                <a:lnTo>
                  <a:pt x="582" y="118"/>
                </a:lnTo>
                <a:lnTo>
                  <a:pt x="1049" y="118"/>
                </a:lnTo>
                <a:cubicBezTo>
                  <a:pt x="1112" y="118"/>
                  <a:pt x="1164" y="172"/>
                  <a:pt x="1164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3225801" y="595313"/>
            <a:ext cx="377825" cy="463550"/>
          </a:xfrm>
          <a:custGeom>
            <a:avLst/>
            <a:gdLst>
              <a:gd name="T0" fmla="*/ 932 w 1051"/>
              <a:gd name="T1" fmla="*/ 1167 h 1286"/>
              <a:gd name="T2" fmla="*/ 932 w 1051"/>
              <a:gd name="T3" fmla="*/ 1050 h 1286"/>
              <a:gd name="T4" fmla="*/ 1050 w 1051"/>
              <a:gd name="T5" fmla="*/ 1050 h 1286"/>
              <a:gd name="T6" fmla="*/ 932 w 1051"/>
              <a:gd name="T7" fmla="*/ 1167 h 1286"/>
              <a:gd name="T8" fmla="*/ 932 w 1051"/>
              <a:gd name="T9" fmla="*/ 700 h 1286"/>
              <a:gd name="T10" fmla="*/ 932 w 1051"/>
              <a:gd name="T11" fmla="*/ 585 h 1286"/>
              <a:gd name="T12" fmla="*/ 1050 w 1051"/>
              <a:gd name="T13" fmla="*/ 585 h 1286"/>
              <a:gd name="T14" fmla="*/ 1050 w 1051"/>
              <a:gd name="T15" fmla="*/ 700 h 1286"/>
              <a:gd name="T16" fmla="*/ 932 w 1051"/>
              <a:gd name="T17" fmla="*/ 700 h 1286"/>
              <a:gd name="T18" fmla="*/ 700 w 1051"/>
              <a:gd name="T19" fmla="*/ 118 h 1286"/>
              <a:gd name="T20" fmla="*/ 817 w 1051"/>
              <a:gd name="T21" fmla="*/ 118 h 1286"/>
              <a:gd name="T22" fmla="*/ 817 w 1051"/>
              <a:gd name="T23" fmla="*/ 235 h 1286"/>
              <a:gd name="T24" fmla="*/ 700 w 1051"/>
              <a:gd name="T25" fmla="*/ 235 h 1286"/>
              <a:gd name="T26" fmla="*/ 700 w 1051"/>
              <a:gd name="T27" fmla="*/ 118 h 1286"/>
              <a:gd name="T28" fmla="*/ 932 w 1051"/>
              <a:gd name="T29" fmla="*/ 935 h 1286"/>
              <a:gd name="T30" fmla="*/ 932 w 1051"/>
              <a:gd name="T31" fmla="*/ 817 h 1286"/>
              <a:gd name="T32" fmla="*/ 1050 w 1051"/>
              <a:gd name="T33" fmla="*/ 817 h 1286"/>
              <a:gd name="T34" fmla="*/ 1050 w 1051"/>
              <a:gd name="T35" fmla="*/ 935 h 1286"/>
              <a:gd name="T36" fmla="*/ 932 w 1051"/>
              <a:gd name="T37" fmla="*/ 935 h 1286"/>
              <a:gd name="T38" fmla="*/ 467 w 1051"/>
              <a:gd name="T39" fmla="*/ 1285 h 1286"/>
              <a:gd name="T40" fmla="*/ 467 w 1051"/>
              <a:gd name="T41" fmla="*/ 0 h 1286"/>
              <a:gd name="T42" fmla="*/ 582 w 1051"/>
              <a:gd name="T43" fmla="*/ 0 h 1286"/>
              <a:gd name="T44" fmla="*/ 582 w 1051"/>
              <a:gd name="T45" fmla="*/ 1285 h 1286"/>
              <a:gd name="T46" fmla="*/ 467 w 1051"/>
              <a:gd name="T47" fmla="*/ 1285 h 1286"/>
              <a:gd name="T48" fmla="*/ 932 w 1051"/>
              <a:gd name="T49" fmla="*/ 118 h 1286"/>
              <a:gd name="T50" fmla="*/ 1050 w 1051"/>
              <a:gd name="T51" fmla="*/ 235 h 1286"/>
              <a:gd name="T52" fmla="*/ 932 w 1051"/>
              <a:gd name="T53" fmla="*/ 235 h 1286"/>
              <a:gd name="T54" fmla="*/ 932 w 1051"/>
              <a:gd name="T55" fmla="*/ 118 h 1286"/>
              <a:gd name="T56" fmla="*/ 0 w 1051"/>
              <a:gd name="T57" fmla="*/ 235 h 1286"/>
              <a:gd name="T58" fmla="*/ 118 w 1051"/>
              <a:gd name="T59" fmla="*/ 118 h 1286"/>
              <a:gd name="T60" fmla="*/ 350 w 1051"/>
              <a:gd name="T61" fmla="*/ 118 h 1286"/>
              <a:gd name="T62" fmla="*/ 350 w 1051"/>
              <a:gd name="T63" fmla="*/ 235 h 1286"/>
              <a:gd name="T64" fmla="*/ 118 w 1051"/>
              <a:gd name="T65" fmla="*/ 235 h 1286"/>
              <a:gd name="T66" fmla="*/ 118 w 1051"/>
              <a:gd name="T67" fmla="*/ 1050 h 1286"/>
              <a:gd name="T68" fmla="*/ 350 w 1051"/>
              <a:gd name="T69" fmla="*/ 1050 h 1286"/>
              <a:gd name="T70" fmla="*/ 350 w 1051"/>
              <a:gd name="T71" fmla="*/ 1167 h 1286"/>
              <a:gd name="T72" fmla="*/ 118 w 1051"/>
              <a:gd name="T73" fmla="*/ 1167 h 1286"/>
              <a:gd name="T74" fmla="*/ 0 w 1051"/>
              <a:gd name="T75" fmla="*/ 1050 h 1286"/>
              <a:gd name="T76" fmla="*/ 0 w 1051"/>
              <a:gd name="T77" fmla="*/ 235 h 1286"/>
              <a:gd name="T78" fmla="*/ 932 w 1051"/>
              <a:gd name="T79" fmla="*/ 468 h 1286"/>
              <a:gd name="T80" fmla="*/ 932 w 1051"/>
              <a:gd name="T81" fmla="*/ 350 h 1286"/>
              <a:gd name="T82" fmla="*/ 1050 w 1051"/>
              <a:gd name="T83" fmla="*/ 350 h 1286"/>
              <a:gd name="T84" fmla="*/ 1050 w 1051"/>
              <a:gd name="T85" fmla="*/ 468 h 1286"/>
              <a:gd name="T86" fmla="*/ 932 w 1051"/>
              <a:gd name="T87" fmla="*/ 468 h 1286"/>
              <a:gd name="T88" fmla="*/ 700 w 1051"/>
              <a:gd name="T89" fmla="*/ 1167 h 1286"/>
              <a:gd name="T90" fmla="*/ 700 w 1051"/>
              <a:gd name="T91" fmla="*/ 1050 h 1286"/>
              <a:gd name="T92" fmla="*/ 817 w 1051"/>
              <a:gd name="T93" fmla="*/ 1050 h 1286"/>
              <a:gd name="T94" fmla="*/ 817 w 1051"/>
              <a:gd name="T95" fmla="*/ 1167 h 1286"/>
              <a:gd name="T96" fmla="*/ 700 w 1051"/>
              <a:gd name="T97" fmla="*/ 1167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51" h="1286">
                <a:moveTo>
                  <a:pt x="932" y="1167"/>
                </a:moveTo>
                <a:lnTo>
                  <a:pt x="932" y="1050"/>
                </a:lnTo>
                <a:lnTo>
                  <a:pt x="1050" y="1050"/>
                </a:lnTo>
                <a:cubicBezTo>
                  <a:pt x="1050" y="1112"/>
                  <a:pt x="995" y="1167"/>
                  <a:pt x="932" y="1167"/>
                </a:cubicBezTo>
                <a:close/>
                <a:moveTo>
                  <a:pt x="932" y="700"/>
                </a:moveTo>
                <a:lnTo>
                  <a:pt x="932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2" y="700"/>
                </a:lnTo>
                <a:close/>
                <a:moveTo>
                  <a:pt x="700" y="118"/>
                </a:moveTo>
                <a:lnTo>
                  <a:pt x="817" y="118"/>
                </a:lnTo>
                <a:lnTo>
                  <a:pt x="817" y="235"/>
                </a:lnTo>
                <a:lnTo>
                  <a:pt x="700" y="235"/>
                </a:lnTo>
                <a:lnTo>
                  <a:pt x="700" y="118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467" y="1285"/>
                </a:moveTo>
                <a:lnTo>
                  <a:pt x="467" y="0"/>
                </a:lnTo>
                <a:lnTo>
                  <a:pt x="582" y="0"/>
                </a:lnTo>
                <a:lnTo>
                  <a:pt x="582" y="1285"/>
                </a:lnTo>
                <a:lnTo>
                  <a:pt x="467" y="1285"/>
                </a:lnTo>
                <a:close/>
                <a:moveTo>
                  <a:pt x="932" y="118"/>
                </a:moveTo>
                <a:cubicBezTo>
                  <a:pt x="995" y="118"/>
                  <a:pt x="1050" y="172"/>
                  <a:pt x="1050" y="235"/>
                </a:cubicBezTo>
                <a:lnTo>
                  <a:pt x="932" y="235"/>
                </a:lnTo>
                <a:lnTo>
                  <a:pt x="932" y="118"/>
                </a:lnTo>
                <a:close/>
                <a:moveTo>
                  <a:pt x="0" y="235"/>
                </a:moveTo>
                <a:cubicBezTo>
                  <a:pt x="0" y="172"/>
                  <a:pt x="55" y="118"/>
                  <a:pt x="118" y="118"/>
                </a:cubicBezTo>
                <a:lnTo>
                  <a:pt x="350" y="118"/>
                </a:lnTo>
                <a:lnTo>
                  <a:pt x="350" y="235"/>
                </a:lnTo>
                <a:lnTo>
                  <a:pt x="118" y="235"/>
                </a:lnTo>
                <a:lnTo>
                  <a:pt x="118" y="1050"/>
                </a:lnTo>
                <a:lnTo>
                  <a:pt x="350" y="1050"/>
                </a:lnTo>
                <a:lnTo>
                  <a:pt x="350" y="1167"/>
                </a:ln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lose/>
                <a:moveTo>
                  <a:pt x="932" y="468"/>
                </a:moveTo>
                <a:lnTo>
                  <a:pt x="932" y="350"/>
                </a:ln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close/>
                <a:moveTo>
                  <a:pt x="700" y="1167"/>
                </a:moveTo>
                <a:lnTo>
                  <a:pt x="700" y="1050"/>
                </a:lnTo>
                <a:lnTo>
                  <a:pt x="817" y="1050"/>
                </a:lnTo>
                <a:lnTo>
                  <a:pt x="817" y="1167"/>
                </a:lnTo>
                <a:lnTo>
                  <a:pt x="700" y="11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4302126" y="638176"/>
            <a:ext cx="377825" cy="377825"/>
          </a:xfrm>
          <a:custGeom>
            <a:avLst/>
            <a:gdLst>
              <a:gd name="T0" fmla="*/ 233 w 1051"/>
              <a:gd name="T1" fmla="*/ 1049 h 1050"/>
              <a:gd name="T2" fmla="*/ 233 w 1051"/>
              <a:gd name="T3" fmla="*/ 932 h 1050"/>
              <a:gd name="T4" fmla="*/ 350 w 1051"/>
              <a:gd name="T5" fmla="*/ 932 h 1050"/>
              <a:gd name="T6" fmla="*/ 350 w 1051"/>
              <a:gd name="T7" fmla="*/ 1049 h 1050"/>
              <a:gd name="T8" fmla="*/ 233 w 1051"/>
              <a:gd name="T9" fmla="*/ 1049 h 1050"/>
              <a:gd name="T10" fmla="*/ 468 w 1051"/>
              <a:gd name="T11" fmla="*/ 1049 h 1050"/>
              <a:gd name="T12" fmla="*/ 468 w 1051"/>
              <a:gd name="T13" fmla="*/ 932 h 1050"/>
              <a:gd name="T14" fmla="*/ 582 w 1051"/>
              <a:gd name="T15" fmla="*/ 932 h 1050"/>
              <a:gd name="T16" fmla="*/ 582 w 1051"/>
              <a:gd name="T17" fmla="*/ 1049 h 1050"/>
              <a:gd name="T18" fmla="*/ 468 w 1051"/>
              <a:gd name="T19" fmla="*/ 1049 h 1050"/>
              <a:gd name="T20" fmla="*/ 932 w 1051"/>
              <a:gd name="T21" fmla="*/ 699 h 1050"/>
              <a:gd name="T22" fmla="*/ 932 w 1051"/>
              <a:gd name="T23" fmla="*/ 117 h 1050"/>
              <a:gd name="T24" fmla="*/ 350 w 1051"/>
              <a:gd name="T25" fmla="*/ 117 h 1050"/>
              <a:gd name="T26" fmla="*/ 350 w 1051"/>
              <a:gd name="T27" fmla="*/ 699 h 1050"/>
              <a:gd name="T28" fmla="*/ 932 w 1051"/>
              <a:gd name="T29" fmla="*/ 699 h 1050"/>
              <a:gd name="T30" fmla="*/ 932 w 1051"/>
              <a:gd name="T31" fmla="*/ 0 h 1050"/>
              <a:gd name="T32" fmla="*/ 1050 w 1051"/>
              <a:gd name="T33" fmla="*/ 117 h 1050"/>
              <a:gd name="T34" fmla="*/ 1050 w 1051"/>
              <a:gd name="T35" fmla="*/ 699 h 1050"/>
              <a:gd name="T36" fmla="*/ 932 w 1051"/>
              <a:gd name="T37" fmla="*/ 817 h 1050"/>
              <a:gd name="T38" fmla="*/ 350 w 1051"/>
              <a:gd name="T39" fmla="*/ 817 h 1050"/>
              <a:gd name="T40" fmla="*/ 233 w 1051"/>
              <a:gd name="T41" fmla="*/ 699 h 1050"/>
              <a:gd name="T42" fmla="*/ 233 w 1051"/>
              <a:gd name="T43" fmla="*/ 117 h 1050"/>
              <a:gd name="T44" fmla="*/ 350 w 1051"/>
              <a:gd name="T45" fmla="*/ 0 h 1050"/>
              <a:gd name="T46" fmla="*/ 932 w 1051"/>
              <a:gd name="T47" fmla="*/ 0 h 1050"/>
              <a:gd name="T48" fmla="*/ 700 w 1051"/>
              <a:gd name="T49" fmla="*/ 1049 h 1050"/>
              <a:gd name="T50" fmla="*/ 700 w 1051"/>
              <a:gd name="T51" fmla="*/ 932 h 1050"/>
              <a:gd name="T52" fmla="*/ 817 w 1051"/>
              <a:gd name="T53" fmla="*/ 932 h 1050"/>
              <a:gd name="T54" fmla="*/ 817 w 1051"/>
              <a:gd name="T55" fmla="*/ 1049 h 1050"/>
              <a:gd name="T56" fmla="*/ 700 w 1051"/>
              <a:gd name="T57" fmla="*/ 1049 h 1050"/>
              <a:gd name="T58" fmla="*/ 0 w 1051"/>
              <a:gd name="T59" fmla="*/ 350 h 1050"/>
              <a:gd name="T60" fmla="*/ 0 w 1051"/>
              <a:gd name="T61" fmla="*/ 232 h 1050"/>
              <a:gd name="T62" fmla="*/ 118 w 1051"/>
              <a:gd name="T63" fmla="*/ 232 h 1050"/>
              <a:gd name="T64" fmla="*/ 118 w 1051"/>
              <a:gd name="T65" fmla="*/ 350 h 1050"/>
              <a:gd name="T66" fmla="*/ 0 w 1051"/>
              <a:gd name="T67" fmla="*/ 350 h 1050"/>
              <a:gd name="T68" fmla="*/ 118 w 1051"/>
              <a:gd name="T69" fmla="*/ 1049 h 1050"/>
              <a:gd name="T70" fmla="*/ 0 w 1051"/>
              <a:gd name="T71" fmla="*/ 932 h 1050"/>
              <a:gd name="T72" fmla="*/ 118 w 1051"/>
              <a:gd name="T73" fmla="*/ 932 h 1050"/>
              <a:gd name="T74" fmla="*/ 118 w 1051"/>
              <a:gd name="T75" fmla="*/ 1049 h 1050"/>
              <a:gd name="T76" fmla="*/ 0 w 1051"/>
              <a:gd name="T77" fmla="*/ 817 h 1050"/>
              <a:gd name="T78" fmla="*/ 0 w 1051"/>
              <a:gd name="T79" fmla="*/ 699 h 1050"/>
              <a:gd name="T80" fmla="*/ 118 w 1051"/>
              <a:gd name="T81" fmla="*/ 699 h 1050"/>
              <a:gd name="T82" fmla="*/ 118 w 1051"/>
              <a:gd name="T83" fmla="*/ 817 h 1050"/>
              <a:gd name="T84" fmla="*/ 0 w 1051"/>
              <a:gd name="T85" fmla="*/ 817 h 1050"/>
              <a:gd name="T86" fmla="*/ 0 w 1051"/>
              <a:gd name="T87" fmla="*/ 582 h 1050"/>
              <a:gd name="T88" fmla="*/ 0 w 1051"/>
              <a:gd name="T89" fmla="*/ 467 h 1050"/>
              <a:gd name="T90" fmla="*/ 118 w 1051"/>
              <a:gd name="T91" fmla="*/ 467 h 1050"/>
              <a:gd name="T92" fmla="*/ 118 w 1051"/>
              <a:gd name="T93" fmla="*/ 582 h 1050"/>
              <a:gd name="T94" fmla="*/ 0 w 1051"/>
              <a:gd name="T9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51" h="1050">
                <a:moveTo>
                  <a:pt x="233" y="1049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49"/>
                </a:lnTo>
                <a:lnTo>
                  <a:pt x="233" y="1049"/>
                </a:lnTo>
                <a:close/>
                <a:moveTo>
                  <a:pt x="468" y="1049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49"/>
                </a:lnTo>
                <a:lnTo>
                  <a:pt x="468" y="1049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350" y="117"/>
                </a:lnTo>
                <a:lnTo>
                  <a:pt x="350" y="699"/>
                </a:ln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lnTo>
                  <a:pt x="350" y="817"/>
                </a:lnTo>
                <a:cubicBezTo>
                  <a:pt x="285" y="817"/>
                  <a:pt x="233" y="762"/>
                  <a:pt x="233" y="699"/>
                </a:cubicBez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lnTo>
                  <a:pt x="932" y="0"/>
                </a:lnTo>
                <a:close/>
                <a:moveTo>
                  <a:pt x="700" y="1049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49"/>
                </a:lnTo>
                <a:lnTo>
                  <a:pt x="700" y="1049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118" y="1049"/>
                </a:moveTo>
                <a:cubicBezTo>
                  <a:pt x="52" y="1049"/>
                  <a:pt x="0" y="994"/>
                  <a:pt x="0" y="932"/>
                </a:cubicBezTo>
                <a:lnTo>
                  <a:pt x="118" y="932"/>
                </a:lnTo>
                <a:lnTo>
                  <a:pt x="118" y="1049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8" y="699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8" y="467"/>
                </a:lnTo>
                <a:lnTo>
                  <a:pt x="118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5380039" y="638176"/>
            <a:ext cx="377825" cy="377825"/>
          </a:xfrm>
          <a:custGeom>
            <a:avLst/>
            <a:gdLst>
              <a:gd name="T0" fmla="*/ 700 w 1051"/>
              <a:gd name="T1" fmla="*/ 699 h 1050"/>
              <a:gd name="T2" fmla="*/ 818 w 1051"/>
              <a:gd name="T3" fmla="*/ 817 h 1050"/>
              <a:gd name="T4" fmla="*/ 700 w 1051"/>
              <a:gd name="T5" fmla="*/ 117 h 1050"/>
              <a:gd name="T6" fmla="*/ 818 w 1051"/>
              <a:gd name="T7" fmla="*/ 0 h 1050"/>
              <a:gd name="T8" fmla="*/ 700 w 1051"/>
              <a:gd name="T9" fmla="*/ 117 h 1050"/>
              <a:gd name="T10" fmla="*/ 118 w 1051"/>
              <a:gd name="T11" fmla="*/ 932 h 1050"/>
              <a:gd name="T12" fmla="*/ 818 w 1051"/>
              <a:gd name="T13" fmla="*/ 1049 h 1050"/>
              <a:gd name="T14" fmla="*/ 0 w 1051"/>
              <a:gd name="T15" fmla="*/ 932 h 1050"/>
              <a:gd name="T16" fmla="*/ 118 w 1051"/>
              <a:gd name="T17" fmla="*/ 232 h 1050"/>
              <a:gd name="T18" fmla="*/ 932 w 1051"/>
              <a:gd name="T19" fmla="*/ 699 h 1050"/>
              <a:gd name="T20" fmla="*/ 932 w 1051"/>
              <a:gd name="T21" fmla="*/ 817 h 1050"/>
              <a:gd name="T22" fmla="*/ 932 w 1051"/>
              <a:gd name="T23" fmla="*/ 232 h 1050"/>
              <a:gd name="T24" fmla="*/ 1050 w 1051"/>
              <a:gd name="T25" fmla="*/ 350 h 1050"/>
              <a:gd name="T26" fmla="*/ 932 w 1051"/>
              <a:gd name="T27" fmla="*/ 582 h 1050"/>
              <a:gd name="T28" fmla="*/ 1050 w 1051"/>
              <a:gd name="T29" fmla="*/ 467 h 1050"/>
              <a:gd name="T30" fmla="*/ 932 w 1051"/>
              <a:gd name="T31" fmla="*/ 582 h 1050"/>
              <a:gd name="T32" fmla="*/ 233 w 1051"/>
              <a:gd name="T33" fmla="*/ 699 h 1050"/>
              <a:gd name="T34" fmla="*/ 350 w 1051"/>
              <a:gd name="T35" fmla="*/ 817 h 1050"/>
              <a:gd name="T36" fmla="*/ 583 w 1051"/>
              <a:gd name="T37" fmla="*/ 117 h 1050"/>
              <a:gd name="T38" fmla="*/ 468 w 1051"/>
              <a:gd name="T39" fmla="*/ 0 h 1050"/>
              <a:gd name="T40" fmla="*/ 932 w 1051"/>
              <a:gd name="T41" fmla="*/ 0 h 1050"/>
              <a:gd name="T42" fmla="*/ 932 w 1051"/>
              <a:gd name="T43" fmla="*/ 117 h 1050"/>
              <a:gd name="T44" fmla="*/ 583 w 1051"/>
              <a:gd name="T45" fmla="*/ 699 h 1050"/>
              <a:gd name="T46" fmla="*/ 468 w 1051"/>
              <a:gd name="T47" fmla="*/ 817 h 1050"/>
              <a:gd name="T48" fmla="*/ 583 w 1051"/>
              <a:gd name="T49" fmla="*/ 699 h 1050"/>
              <a:gd name="T50" fmla="*/ 350 w 1051"/>
              <a:gd name="T51" fmla="*/ 117 h 1050"/>
              <a:gd name="T52" fmla="*/ 350 w 1051"/>
              <a:gd name="T53" fmla="*/ 0 h 1050"/>
              <a:gd name="T54" fmla="*/ 350 w 1051"/>
              <a:gd name="T55" fmla="*/ 582 h 1050"/>
              <a:gd name="T56" fmla="*/ 233 w 1051"/>
              <a:gd name="T57" fmla="*/ 467 h 1050"/>
              <a:gd name="T58" fmla="*/ 350 w 1051"/>
              <a:gd name="T59" fmla="*/ 232 h 1050"/>
              <a:gd name="T60" fmla="*/ 233 w 1051"/>
              <a:gd name="T61" fmla="*/ 350 h 1050"/>
              <a:gd name="T62" fmla="*/ 350 w 1051"/>
              <a:gd name="T63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700" y="817"/>
                </a:moveTo>
                <a:lnTo>
                  <a:pt x="700" y="699"/>
                </a:lnTo>
                <a:lnTo>
                  <a:pt x="818" y="699"/>
                </a:lnTo>
                <a:lnTo>
                  <a:pt x="818" y="817"/>
                </a:lnTo>
                <a:lnTo>
                  <a:pt x="700" y="817"/>
                </a:lnTo>
                <a:close/>
                <a:moveTo>
                  <a:pt x="700" y="117"/>
                </a:moveTo>
                <a:lnTo>
                  <a:pt x="700" y="0"/>
                </a:lnTo>
                <a:lnTo>
                  <a:pt x="818" y="0"/>
                </a:lnTo>
                <a:lnTo>
                  <a:pt x="818" y="117"/>
                </a:lnTo>
                <a:lnTo>
                  <a:pt x="700" y="117"/>
                </a:lnTo>
                <a:close/>
                <a:moveTo>
                  <a:pt x="118" y="232"/>
                </a:moveTo>
                <a:lnTo>
                  <a:pt x="118" y="932"/>
                </a:lnTo>
                <a:lnTo>
                  <a:pt x="818" y="932"/>
                </a:lnTo>
                <a:lnTo>
                  <a:pt x="818" y="1049"/>
                </a:ln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232"/>
                </a:lnTo>
                <a:lnTo>
                  <a:pt x="118" y="232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350" y="817"/>
                </a:moveTo>
                <a:cubicBezTo>
                  <a:pt x="285" y="817"/>
                  <a:pt x="233" y="762"/>
                  <a:pt x="233" y="699"/>
                </a:cubicBezTo>
                <a:lnTo>
                  <a:pt x="350" y="699"/>
                </a:lnTo>
                <a:lnTo>
                  <a:pt x="350" y="817"/>
                </a:lnTo>
                <a:close/>
                <a:moveTo>
                  <a:pt x="583" y="0"/>
                </a:moveTo>
                <a:lnTo>
                  <a:pt x="583" y="117"/>
                </a:lnTo>
                <a:lnTo>
                  <a:pt x="468" y="11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3" y="699"/>
                </a:moveTo>
                <a:lnTo>
                  <a:pt x="583" y="817"/>
                </a:lnTo>
                <a:lnTo>
                  <a:pt x="468" y="817"/>
                </a:lnTo>
                <a:lnTo>
                  <a:pt x="468" y="699"/>
                </a:lnTo>
                <a:lnTo>
                  <a:pt x="583" y="699"/>
                </a:lnTo>
                <a:close/>
                <a:moveTo>
                  <a:pt x="350" y="0"/>
                </a:moveTo>
                <a:lnTo>
                  <a:pt x="350" y="117"/>
                </a:ln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close/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350" y="232"/>
                </a:moveTo>
                <a:lnTo>
                  <a:pt x="350" y="350"/>
                </a:lnTo>
                <a:lnTo>
                  <a:pt x="233" y="350"/>
                </a:lnTo>
                <a:lnTo>
                  <a:pt x="233" y="232"/>
                </a:lnTo>
                <a:lnTo>
                  <a:pt x="350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6446838" y="617538"/>
            <a:ext cx="398462" cy="419100"/>
          </a:xfrm>
          <a:custGeom>
            <a:avLst/>
            <a:gdLst>
              <a:gd name="T0" fmla="*/ 1107 w 1108"/>
              <a:gd name="T1" fmla="*/ 815 h 1166"/>
              <a:gd name="T2" fmla="*/ 639 w 1108"/>
              <a:gd name="T3" fmla="*/ 670 h 1166"/>
              <a:gd name="T4" fmla="*/ 639 w 1108"/>
              <a:gd name="T5" fmla="*/ 990 h 1166"/>
              <a:gd name="T6" fmla="*/ 757 w 1108"/>
              <a:gd name="T7" fmla="*/ 1077 h 1166"/>
              <a:gd name="T8" fmla="*/ 757 w 1108"/>
              <a:gd name="T9" fmla="*/ 1165 h 1166"/>
              <a:gd name="T10" fmla="*/ 552 w 1108"/>
              <a:gd name="T11" fmla="*/ 1107 h 1166"/>
              <a:gd name="T12" fmla="*/ 350 w 1108"/>
              <a:gd name="T13" fmla="*/ 1165 h 1166"/>
              <a:gd name="T14" fmla="*/ 350 w 1108"/>
              <a:gd name="T15" fmla="*/ 1077 h 1166"/>
              <a:gd name="T16" fmla="*/ 465 w 1108"/>
              <a:gd name="T17" fmla="*/ 990 h 1166"/>
              <a:gd name="T18" fmla="*/ 465 w 1108"/>
              <a:gd name="T19" fmla="*/ 670 h 1166"/>
              <a:gd name="T20" fmla="*/ 0 w 1108"/>
              <a:gd name="T21" fmla="*/ 815 h 1166"/>
              <a:gd name="T22" fmla="*/ 0 w 1108"/>
              <a:gd name="T23" fmla="*/ 700 h 1166"/>
              <a:gd name="T24" fmla="*/ 465 w 1108"/>
              <a:gd name="T25" fmla="*/ 408 h 1166"/>
              <a:gd name="T26" fmla="*/ 465 w 1108"/>
              <a:gd name="T27" fmla="*/ 88 h 1166"/>
              <a:gd name="T28" fmla="*/ 552 w 1108"/>
              <a:gd name="T29" fmla="*/ 0 h 1166"/>
              <a:gd name="T30" fmla="*/ 639 w 1108"/>
              <a:gd name="T31" fmla="*/ 88 h 1166"/>
              <a:gd name="T32" fmla="*/ 639 w 1108"/>
              <a:gd name="T33" fmla="*/ 408 h 1166"/>
              <a:gd name="T34" fmla="*/ 1107 w 1108"/>
              <a:gd name="T35" fmla="*/ 700 h 1166"/>
              <a:gd name="T36" fmla="*/ 1107 w 1108"/>
              <a:gd name="T37" fmla="*/ 8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6">
                <a:moveTo>
                  <a:pt x="1107" y="815"/>
                </a:moveTo>
                <a:lnTo>
                  <a:pt x="639" y="670"/>
                </a:lnTo>
                <a:lnTo>
                  <a:pt x="639" y="990"/>
                </a:lnTo>
                <a:lnTo>
                  <a:pt x="757" y="1077"/>
                </a:lnTo>
                <a:lnTo>
                  <a:pt x="757" y="1165"/>
                </a:lnTo>
                <a:lnTo>
                  <a:pt x="552" y="1107"/>
                </a:lnTo>
                <a:lnTo>
                  <a:pt x="350" y="1165"/>
                </a:lnTo>
                <a:lnTo>
                  <a:pt x="350" y="1077"/>
                </a:lnTo>
                <a:lnTo>
                  <a:pt x="465" y="990"/>
                </a:lnTo>
                <a:lnTo>
                  <a:pt x="465" y="670"/>
                </a:lnTo>
                <a:lnTo>
                  <a:pt x="0" y="815"/>
                </a:lnTo>
                <a:lnTo>
                  <a:pt x="0" y="700"/>
                </a:lnTo>
                <a:lnTo>
                  <a:pt x="465" y="408"/>
                </a:lnTo>
                <a:lnTo>
                  <a:pt x="465" y="88"/>
                </a:lnTo>
                <a:cubicBezTo>
                  <a:pt x="465" y="39"/>
                  <a:pt x="503" y="0"/>
                  <a:pt x="552" y="0"/>
                </a:cubicBezTo>
                <a:cubicBezTo>
                  <a:pt x="601" y="0"/>
                  <a:pt x="639" y="39"/>
                  <a:pt x="639" y="88"/>
                </a:cubicBezTo>
                <a:lnTo>
                  <a:pt x="639" y="408"/>
                </a:lnTo>
                <a:lnTo>
                  <a:pt x="1107" y="700"/>
                </a:lnTo>
                <a:lnTo>
                  <a:pt x="1107" y="81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7510463" y="642938"/>
            <a:ext cx="430212" cy="366712"/>
          </a:xfrm>
          <a:custGeom>
            <a:avLst/>
            <a:gdLst>
              <a:gd name="T0" fmla="*/ 1181 w 1193"/>
              <a:gd name="T1" fmla="*/ 355 h 1018"/>
              <a:gd name="T2" fmla="*/ 1118 w 1193"/>
              <a:gd name="T3" fmla="*/ 462 h 1018"/>
              <a:gd name="T4" fmla="*/ 555 w 1193"/>
              <a:gd name="T5" fmla="*/ 612 h 1018"/>
              <a:gd name="T6" fmla="*/ 246 w 1193"/>
              <a:gd name="T7" fmla="*/ 694 h 1018"/>
              <a:gd name="T8" fmla="*/ 153 w 1193"/>
              <a:gd name="T9" fmla="*/ 722 h 1018"/>
              <a:gd name="T10" fmla="*/ 0 w 1193"/>
              <a:gd name="T11" fmla="*/ 459 h 1018"/>
              <a:gd name="T12" fmla="*/ 85 w 1193"/>
              <a:gd name="T13" fmla="*/ 437 h 1018"/>
              <a:gd name="T14" fmla="*/ 200 w 1193"/>
              <a:gd name="T15" fmla="*/ 525 h 1018"/>
              <a:gd name="T16" fmla="*/ 489 w 1193"/>
              <a:gd name="T17" fmla="*/ 448 h 1018"/>
              <a:gd name="T18" fmla="*/ 249 w 1193"/>
              <a:gd name="T19" fmla="*/ 30 h 1018"/>
              <a:gd name="T20" fmla="*/ 361 w 1193"/>
              <a:gd name="T21" fmla="*/ 0 h 1018"/>
              <a:gd name="T22" fmla="*/ 763 w 1193"/>
              <a:gd name="T23" fmla="*/ 375 h 1018"/>
              <a:gd name="T24" fmla="*/ 1074 w 1193"/>
              <a:gd name="T25" fmla="*/ 293 h 1018"/>
              <a:gd name="T26" fmla="*/ 1181 w 1193"/>
              <a:gd name="T27" fmla="*/ 355 h 1018"/>
              <a:gd name="T28" fmla="*/ 38 w 1193"/>
              <a:gd name="T29" fmla="*/ 899 h 1018"/>
              <a:gd name="T30" fmla="*/ 1148 w 1193"/>
              <a:gd name="T31" fmla="*/ 899 h 1018"/>
              <a:gd name="T32" fmla="*/ 1148 w 1193"/>
              <a:gd name="T33" fmla="*/ 1017 h 1018"/>
              <a:gd name="T34" fmla="*/ 38 w 1193"/>
              <a:gd name="T35" fmla="*/ 1017 h 1018"/>
              <a:gd name="T36" fmla="*/ 38 w 1193"/>
              <a:gd name="T37" fmla="*/ 899 h 10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3" h="1018">
                <a:moveTo>
                  <a:pt x="1181" y="355"/>
                </a:moveTo>
                <a:cubicBezTo>
                  <a:pt x="1192" y="402"/>
                  <a:pt x="1164" y="448"/>
                  <a:pt x="1118" y="462"/>
                </a:cubicBezTo>
                <a:cubicBezTo>
                  <a:pt x="930" y="512"/>
                  <a:pt x="742" y="562"/>
                  <a:pt x="555" y="612"/>
                </a:cubicBezTo>
                <a:lnTo>
                  <a:pt x="246" y="694"/>
                </a:lnTo>
                <a:lnTo>
                  <a:pt x="153" y="722"/>
                </a:lnTo>
                <a:cubicBezTo>
                  <a:pt x="102" y="634"/>
                  <a:pt x="51" y="547"/>
                  <a:pt x="0" y="459"/>
                </a:cubicBezTo>
                <a:lnTo>
                  <a:pt x="85" y="437"/>
                </a:lnTo>
                <a:lnTo>
                  <a:pt x="200" y="525"/>
                </a:lnTo>
                <a:lnTo>
                  <a:pt x="489" y="448"/>
                </a:lnTo>
                <a:lnTo>
                  <a:pt x="249" y="30"/>
                </a:lnTo>
                <a:lnTo>
                  <a:pt x="361" y="0"/>
                </a:lnTo>
                <a:lnTo>
                  <a:pt x="763" y="375"/>
                </a:lnTo>
                <a:lnTo>
                  <a:pt x="1074" y="293"/>
                </a:lnTo>
                <a:cubicBezTo>
                  <a:pt x="1121" y="279"/>
                  <a:pt x="1170" y="309"/>
                  <a:pt x="1181" y="355"/>
                </a:cubicBezTo>
                <a:close/>
                <a:moveTo>
                  <a:pt x="38" y="899"/>
                </a:moveTo>
                <a:lnTo>
                  <a:pt x="1148" y="899"/>
                </a:lnTo>
                <a:lnTo>
                  <a:pt x="1148" y="1017"/>
                </a:lnTo>
                <a:lnTo>
                  <a:pt x="38" y="1017"/>
                </a:lnTo>
                <a:lnTo>
                  <a:pt x="38" y="89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8601075" y="627063"/>
            <a:ext cx="400050" cy="398462"/>
          </a:xfrm>
          <a:custGeom>
            <a:avLst/>
            <a:gdLst>
              <a:gd name="T0" fmla="*/ 672 w 1110"/>
              <a:gd name="T1" fmla="*/ 724 h 1108"/>
              <a:gd name="T2" fmla="*/ 109 w 1110"/>
              <a:gd name="T3" fmla="*/ 574 h 1108"/>
              <a:gd name="T4" fmla="*/ 16 w 1110"/>
              <a:gd name="T5" fmla="*/ 547 h 1108"/>
              <a:gd name="T6" fmla="*/ 16 w 1110"/>
              <a:gd name="T7" fmla="*/ 246 h 1108"/>
              <a:gd name="T8" fmla="*/ 101 w 1110"/>
              <a:gd name="T9" fmla="*/ 268 h 1108"/>
              <a:gd name="T10" fmla="*/ 156 w 1110"/>
              <a:gd name="T11" fmla="*/ 405 h 1108"/>
              <a:gd name="T12" fmla="*/ 445 w 1110"/>
              <a:gd name="T13" fmla="*/ 481 h 1108"/>
              <a:gd name="T14" fmla="*/ 445 w 1110"/>
              <a:gd name="T15" fmla="*/ 0 h 1108"/>
              <a:gd name="T16" fmla="*/ 557 w 1110"/>
              <a:gd name="T17" fmla="*/ 30 h 1108"/>
              <a:gd name="T18" fmla="*/ 719 w 1110"/>
              <a:gd name="T19" fmla="*/ 555 h 1108"/>
              <a:gd name="T20" fmla="*/ 1028 w 1110"/>
              <a:gd name="T21" fmla="*/ 637 h 1108"/>
              <a:gd name="T22" fmla="*/ 1090 w 1110"/>
              <a:gd name="T23" fmla="*/ 746 h 1108"/>
              <a:gd name="T24" fmla="*/ 984 w 1110"/>
              <a:gd name="T25" fmla="*/ 806 h 1108"/>
              <a:gd name="T26" fmla="*/ 672 w 1110"/>
              <a:gd name="T27" fmla="*/ 724 h 1108"/>
              <a:gd name="T28" fmla="*/ 0 w 1110"/>
              <a:gd name="T29" fmla="*/ 989 h 1108"/>
              <a:gd name="T30" fmla="*/ 1109 w 1110"/>
              <a:gd name="T31" fmla="*/ 989 h 1108"/>
              <a:gd name="T32" fmla="*/ 1109 w 1110"/>
              <a:gd name="T33" fmla="*/ 1107 h 1108"/>
              <a:gd name="T34" fmla="*/ 0 w 1110"/>
              <a:gd name="T35" fmla="*/ 1107 h 1108"/>
              <a:gd name="T36" fmla="*/ 0 w 1110"/>
              <a:gd name="T37" fmla="*/ 989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0" h="1108">
                <a:moveTo>
                  <a:pt x="672" y="724"/>
                </a:moveTo>
                <a:cubicBezTo>
                  <a:pt x="486" y="673"/>
                  <a:pt x="298" y="623"/>
                  <a:pt x="109" y="574"/>
                </a:cubicBezTo>
                <a:lnTo>
                  <a:pt x="16" y="547"/>
                </a:lnTo>
                <a:lnTo>
                  <a:pt x="16" y="246"/>
                </a:lnTo>
                <a:lnTo>
                  <a:pt x="101" y="268"/>
                </a:lnTo>
                <a:lnTo>
                  <a:pt x="156" y="405"/>
                </a:lnTo>
                <a:lnTo>
                  <a:pt x="445" y="481"/>
                </a:lnTo>
                <a:lnTo>
                  <a:pt x="445" y="0"/>
                </a:lnTo>
                <a:lnTo>
                  <a:pt x="557" y="30"/>
                </a:lnTo>
                <a:lnTo>
                  <a:pt x="719" y="555"/>
                </a:lnTo>
                <a:lnTo>
                  <a:pt x="1028" y="637"/>
                </a:lnTo>
                <a:cubicBezTo>
                  <a:pt x="1074" y="650"/>
                  <a:pt x="1101" y="700"/>
                  <a:pt x="1090" y="746"/>
                </a:cubicBezTo>
                <a:cubicBezTo>
                  <a:pt x="1077" y="793"/>
                  <a:pt x="1030" y="817"/>
                  <a:pt x="984" y="806"/>
                </a:cubicBezTo>
                <a:lnTo>
                  <a:pt x="672" y="724"/>
                </a:lnTo>
                <a:close/>
                <a:moveTo>
                  <a:pt x="0" y="989"/>
                </a:moveTo>
                <a:lnTo>
                  <a:pt x="1109" y="989"/>
                </a:lnTo>
                <a:lnTo>
                  <a:pt x="1109" y="1107"/>
                </a:lnTo>
                <a:lnTo>
                  <a:pt x="0" y="1107"/>
                </a:lnTo>
                <a:lnTo>
                  <a:pt x="0" y="98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9771064" y="617538"/>
            <a:ext cx="211137" cy="419100"/>
          </a:xfrm>
          <a:custGeom>
            <a:avLst/>
            <a:gdLst>
              <a:gd name="T0" fmla="*/ 0 w 586"/>
              <a:gd name="T1" fmla="*/ 0 h 1166"/>
              <a:gd name="T2" fmla="*/ 585 w 586"/>
              <a:gd name="T3" fmla="*/ 0 h 1166"/>
              <a:gd name="T4" fmla="*/ 350 w 586"/>
              <a:gd name="T5" fmla="*/ 465 h 1166"/>
              <a:gd name="T6" fmla="*/ 585 w 586"/>
              <a:gd name="T7" fmla="*/ 465 h 1166"/>
              <a:gd name="T8" fmla="*/ 175 w 586"/>
              <a:gd name="T9" fmla="*/ 1165 h 1166"/>
              <a:gd name="T10" fmla="*/ 175 w 586"/>
              <a:gd name="T11" fmla="*/ 640 h 1166"/>
              <a:gd name="T12" fmla="*/ 0 w 586"/>
              <a:gd name="T13" fmla="*/ 640 h 1166"/>
              <a:gd name="T14" fmla="*/ 0 w 586"/>
              <a:gd name="T1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6" h="1166">
                <a:moveTo>
                  <a:pt x="0" y="0"/>
                </a:moveTo>
                <a:lnTo>
                  <a:pt x="585" y="0"/>
                </a:lnTo>
                <a:lnTo>
                  <a:pt x="350" y="465"/>
                </a:lnTo>
                <a:lnTo>
                  <a:pt x="585" y="465"/>
                </a:lnTo>
                <a:lnTo>
                  <a:pt x="175" y="1165"/>
                </a:lnTo>
                <a:lnTo>
                  <a:pt x="175" y="640"/>
                </a:lnTo>
                <a:lnTo>
                  <a:pt x="0" y="640"/>
                </a:lnTo>
                <a:lnTo>
                  <a:pt x="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10775950" y="617538"/>
            <a:ext cx="357188" cy="419100"/>
          </a:xfrm>
          <a:custGeom>
            <a:avLst/>
            <a:gdLst>
              <a:gd name="T0" fmla="*/ 875 w 991"/>
              <a:gd name="T1" fmla="*/ 465 h 1166"/>
              <a:gd name="T2" fmla="*/ 785 w 991"/>
              <a:gd name="T3" fmla="*/ 621 h 1166"/>
              <a:gd name="T4" fmla="*/ 290 w 991"/>
              <a:gd name="T5" fmla="*/ 126 h 1166"/>
              <a:gd name="T6" fmla="*/ 290 w 991"/>
              <a:gd name="T7" fmla="*/ 0 h 1166"/>
              <a:gd name="T8" fmla="*/ 875 w 991"/>
              <a:gd name="T9" fmla="*/ 0 h 1166"/>
              <a:gd name="T10" fmla="*/ 640 w 991"/>
              <a:gd name="T11" fmla="*/ 465 h 1166"/>
              <a:gd name="T12" fmla="*/ 875 w 991"/>
              <a:gd name="T13" fmla="*/ 465 h 1166"/>
              <a:gd name="T14" fmla="*/ 74 w 991"/>
              <a:gd name="T15" fmla="*/ 58 h 1166"/>
              <a:gd name="T16" fmla="*/ 990 w 991"/>
              <a:gd name="T17" fmla="*/ 976 h 1166"/>
              <a:gd name="T18" fmla="*/ 916 w 991"/>
              <a:gd name="T19" fmla="*/ 1050 h 1166"/>
              <a:gd name="T20" fmla="*/ 675 w 991"/>
              <a:gd name="T21" fmla="*/ 807 h 1166"/>
              <a:gd name="T22" fmla="*/ 465 w 991"/>
              <a:gd name="T23" fmla="*/ 1165 h 1166"/>
              <a:gd name="T24" fmla="*/ 465 w 991"/>
              <a:gd name="T25" fmla="*/ 640 h 1166"/>
              <a:gd name="T26" fmla="*/ 290 w 991"/>
              <a:gd name="T27" fmla="*/ 640 h 1166"/>
              <a:gd name="T28" fmla="*/ 290 w 991"/>
              <a:gd name="T29" fmla="*/ 424 h 1166"/>
              <a:gd name="T30" fmla="*/ 0 w 991"/>
              <a:gd name="T31" fmla="*/ 132 h 1166"/>
              <a:gd name="T32" fmla="*/ 74 w 991"/>
              <a:gd name="T33" fmla="*/ 5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1" h="1166">
                <a:moveTo>
                  <a:pt x="875" y="465"/>
                </a:moveTo>
                <a:lnTo>
                  <a:pt x="785" y="621"/>
                </a:lnTo>
                <a:lnTo>
                  <a:pt x="290" y="126"/>
                </a:lnTo>
                <a:lnTo>
                  <a:pt x="290" y="0"/>
                </a:lnTo>
                <a:lnTo>
                  <a:pt x="875" y="0"/>
                </a:lnTo>
                <a:lnTo>
                  <a:pt x="640" y="465"/>
                </a:lnTo>
                <a:lnTo>
                  <a:pt x="875" y="465"/>
                </a:lnTo>
                <a:close/>
                <a:moveTo>
                  <a:pt x="74" y="58"/>
                </a:moveTo>
                <a:lnTo>
                  <a:pt x="990" y="976"/>
                </a:lnTo>
                <a:lnTo>
                  <a:pt x="916" y="1050"/>
                </a:lnTo>
                <a:lnTo>
                  <a:pt x="675" y="807"/>
                </a:lnTo>
                <a:lnTo>
                  <a:pt x="465" y="1165"/>
                </a:lnTo>
                <a:lnTo>
                  <a:pt x="465" y="640"/>
                </a:lnTo>
                <a:lnTo>
                  <a:pt x="290" y="640"/>
                </a:lnTo>
                <a:lnTo>
                  <a:pt x="290" y="424"/>
                </a:lnTo>
                <a:lnTo>
                  <a:pt x="0" y="132"/>
                </a:lnTo>
                <a:lnTo>
                  <a:pt x="74" y="5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8863" y="1525588"/>
            <a:ext cx="419100" cy="336550"/>
          </a:xfrm>
          <a:custGeom>
            <a:avLst/>
            <a:gdLst>
              <a:gd name="T0" fmla="*/ 990 w 1165"/>
              <a:gd name="T1" fmla="*/ 759 h 935"/>
              <a:gd name="T2" fmla="*/ 990 w 1165"/>
              <a:gd name="T3" fmla="*/ 699 h 935"/>
              <a:gd name="T4" fmla="*/ 757 w 1165"/>
              <a:gd name="T5" fmla="*/ 584 h 935"/>
              <a:gd name="T6" fmla="*/ 525 w 1165"/>
              <a:gd name="T7" fmla="*/ 699 h 935"/>
              <a:gd name="T8" fmla="*/ 525 w 1165"/>
              <a:gd name="T9" fmla="*/ 759 h 935"/>
              <a:gd name="T10" fmla="*/ 990 w 1165"/>
              <a:gd name="T11" fmla="*/ 759 h 935"/>
              <a:gd name="T12" fmla="*/ 757 w 1165"/>
              <a:gd name="T13" fmla="*/ 292 h 935"/>
              <a:gd name="T14" fmla="*/ 640 w 1165"/>
              <a:gd name="T15" fmla="*/ 409 h 935"/>
              <a:gd name="T16" fmla="*/ 757 w 1165"/>
              <a:gd name="T17" fmla="*/ 524 h 935"/>
              <a:gd name="T18" fmla="*/ 875 w 1165"/>
              <a:gd name="T19" fmla="*/ 409 h 935"/>
              <a:gd name="T20" fmla="*/ 757 w 1165"/>
              <a:gd name="T21" fmla="*/ 292 h 935"/>
              <a:gd name="T22" fmla="*/ 1164 w 1165"/>
              <a:gd name="T23" fmla="*/ 235 h 935"/>
              <a:gd name="T24" fmla="*/ 1164 w 1165"/>
              <a:gd name="T25" fmla="*/ 817 h 935"/>
              <a:gd name="T26" fmla="*/ 1050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465 w 1165"/>
              <a:gd name="T37" fmla="*/ 0 h 935"/>
              <a:gd name="T38" fmla="*/ 582 w 1165"/>
              <a:gd name="T39" fmla="*/ 117 h 935"/>
              <a:gd name="T40" fmla="*/ 1050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90" y="759"/>
                </a:moveTo>
                <a:lnTo>
                  <a:pt x="990" y="699"/>
                </a:lnTo>
                <a:cubicBezTo>
                  <a:pt x="990" y="623"/>
                  <a:pt x="833" y="584"/>
                  <a:pt x="757" y="584"/>
                </a:cubicBezTo>
                <a:cubicBezTo>
                  <a:pt x="680" y="584"/>
                  <a:pt x="525" y="623"/>
                  <a:pt x="525" y="699"/>
                </a:cubicBezTo>
                <a:lnTo>
                  <a:pt x="525" y="759"/>
                </a:lnTo>
                <a:lnTo>
                  <a:pt x="990" y="759"/>
                </a:lnTo>
                <a:close/>
                <a:moveTo>
                  <a:pt x="757" y="292"/>
                </a:moveTo>
                <a:cubicBezTo>
                  <a:pt x="694" y="292"/>
                  <a:pt x="640" y="347"/>
                  <a:pt x="640" y="409"/>
                </a:cubicBezTo>
                <a:cubicBezTo>
                  <a:pt x="640" y="472"/>
                  <a:pt x="694" y="524"/>
                  <a:pt x="757" y="524"/>
                </a:cubicBezTo>
                <a:cubicBezTo>
                  <a:pt x="820" y="524"/>
                  <a:pt x="875" y="472"/>
                  <a:pt x="875" y="409"/>
                </a:cubicBezTo>
                <a:cubicBezTo>
                  <a:pt x="875" y="347"/>
                  <a:pt x="820" y="292"/>
                  <a:pt x="757" y="292"/>
                </a:cubicBez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3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2152651" y="1525588"/>
            <a:ext cx="377825" cy="336550"/>
          </a:xfrm>
          <a:custGeom>
            <a:avLst/>
            <a:gdLst>
              <a:gd name="T0" fmla="*/ 232 w 1050"/>
              <a:gd name="T1" fmla="*/ 0 h 933"/>
              <a:gd name="T2" fmla="*/ 1049 w 1050"/>
              <a:gd name="T3" fmla="*/ 0 h 933"/>
              <a:gd name="T4" fmla="*/ 1049 w 1050"/>
              <a:gd name="T5" fmla="*/ 175 h 933"/>
              <a:gd name="T6" fmla="*/ 710 w 1050"/>
              <a:gd name="T7" fmla="*/ 175 h 933"/>
              <a:gd name="T8" fmla="*/ 617 w 1050"/>
              <a:gd name="T9" fmla="*/ 393 h 933"/>
              <a:gd name="T10" fmla="*/ 494 w 1050"/>
              <a:gd name="T11" fmla="*/ 273 h 933"/>
              <a:gd name="T12" fmla="*/ 535 w 1050"/>
              <a:gd name="T13" fmla="*/ 175 h 933"/>
              <a:gd name="T14" fmla="*/ 396 w 1050"/>
              <a:gd name="T15" fmla="*/ 175 h 933"/>
              <a:gd name="T16" fmla="*/ 232 w 1050"/>
              <a:gd name="T17" fmla="*/ 11 h 933"/>
              <a:gd name="T18" fmla="*/ 232 w 1050"/>
              <a:gd name="T19" fmla="*/ 0 h 933"/>
              <a:gd name="T20" fmla="*/ 73 w 1050"/>
              <a:gd name="T21" fmla="*/ 0 h 933"/>
              <a:gd name="T22" fmla="*/ 90 w 1050"/>
              <a:gd name="T23" fmla="*/ 14 h 933"/>
              <a:gd name="T24" fmla="*/ 932 w 1050"/>
              <a:gd name="T25" fmla="*/ 858 h 933"/>
              <a:gd name="T26" fmla="*/ 858 w 1050"/>
              <a:gd name="T27" fmla="*/ 932 h 933"/>
              <a:gd name="T28" fmla="*/ 527 w 1050"/>
              <a:gd name="T29" fmla="*/ 601 h 933"/>
              <a:gd name="T30" fmla="*/ 437 w 1050"/>
              <a:gd name="T31" fmla="*/ 814 h 933"/>
              <a:gd name="T32" fmla="*/ 262 w 1050"/>
              <a:gd name="T33" fmla="*/ 814 h 933"/>
              <a:gd name="T34" fmla="*/ 404 w 1050"/>
              <a:gd name="T35" fmla="*/ 478 h 933"/>
              <a:gd name="T36" fmla="*/ 0 w 1050"/>
              <a:gd name="T37" fmla="*/ 74 h 933"/>
              <a:gd name="T38" fmla="*/ 73 w 1050"/>
              <a:gd name="T39" fmla="*/ 0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933">
                <a:moveTo>
                  <a:pt x="232" y="0"/>
                </a:moveTo>
                <a:lnTo>
                  <a:pt x="1049" y="0"/>
                </a:lnTo>
                <a:lnTo>
                  <a:pt x="1049" y="175"/>
                </a:lnTo>
                <a:lnTo>
                  <a:pt x="710" y="175"/>
                </a:lnTo>
                <a:lnTo>
                  <a:pt x="617" y="393"/>
                </a:lnTo>
                <a:lnTo>
                  <a:pt x="494" y="273"/>
                </a:lnTo>
                <a:lnTo>
                  <a:pt x="535" y="175"/>
                </a:lnTo>
                <a:lnTo>
                  <a:pt x="396" y="175"/>
                </a:lnTo>
                <a:lnTo>
                  <a:pt x="232" y="11"/>
                </a:lnTo>
                <a:lnTo>
                  <a:pt x="232" y="0"/>
                </a:lnTo>
                <a:close/>
                <a:moveTo>
                  <a:pt x="73" y="0"/>
                </a:moveTo>
                <a:lnTo>
                  <a:pt x="90" y="14"/>
                </a:lnTo>
                <a:lnTo>
                  <a:pt x="932" y="858"/>
                </a:lnTo>
                <a:lnTo>
                  <a:pt x="858" y="932"/>
                </a:lnTo>
                <a:lnTo>
                  <a:pt x="527" y="601"/>
                </a:lnTo>
                <a:lnTo>
                  <a:pt x="437" y="814"/>
                </a:lnTo>
                <a:lnTo>
                  <a:pt x="262" y="814"/>
                </a:lnTo>
                <a:lnTo>
                  <a:pt x="404" y="478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3300413" y="1546225"/>
            <a:ext cx="227012" cy="293688"/>
          </a:xfrm>
          <a:custGeom>
            <a:avLst/>
            <a:gdLst>
              <a:gd name="T0" fmla="*/ 380 w 630"/>
              <a:gd name="T1" fmla="*/ 673 h 818"/>
              <a:gd name="T2" fmla="*/ 467 w 630"/>
              <a:gd name="T3" fmla="*/ 585 h 818"/>
              <a:gd name="T4" fmla="*/ 380 w 630"/>
              <a:gd name="T5" fmla="*/ 498 h 818"/>
              <a:gd name="T6" fmla="*/ 175 w 630"/>
              <a:gd name="T7" fmla="*/ 498 h 818"/>
              <a:gd name="T8" fmla="*/ 175 w 630"/>
              <a:gd name="T9" fmla="*/ 673 h 818"/>
              <a:gd name="T10" fmla="*/ 380 w 630"/>
              <a:gd name="T11" fmla="*/ 673 h 818"/>
              <a:gd name="T12" fmla="*/ 175 w 630"/>
              <a:gd name="T13" fmla="*/ 148 h 818"/>
              <a:gd name="T14" fmla="*/ 175 w 630"/>
              <a:gd name="T15" fmla="*/ 323 h 818"/>
              <a:gd name="T16" fmla="*/ 350 w 630"/>
              <a:gd name="T17" fmla="*/ 323 h 818"/>
              <a:gd name="T18" fmla="*/ 437 w 630"/>
              <a:gd name="T19" fmla="*/ 235 h 818"/>
              <a:gd name="T20" fmla="*/ 350 w 630"/>
              <a:gd name="T21" fmla="*/ 148 h 818"/>
              <a:gd name="T22" fmla="*/ 175 w 630"/>
              <a:gd name="T23" fmla="*/ 148 h 818"/>
              <a:gd name="T24" fmla="*/ 503 w 630"/>
              <a:gd name="T25" fmla="*/ 397 h 818"/>
              <a:gd name="T26" fmla="*/ 629 w 630"/>
              <a:gd name="T27" fmla="*/ 596 h 818"/>
              <a:gd name="T28" fmla="*/ 413 w 630"/>
              <a:gd name="T29" fmla="*/ 817 h 818"/>
              <a:gd name="T30" fmla="*/ 0 w 630"/>
              <a:gd name="T31" fmla="*/ 817 h 818"/>
              <a:gd name="T32" fmla="*/ 0 w 630"/>
              <a:gd name="T33" fmla="*/ 0 h 818"/>
              <a:gd name="T34" fmla="*/ 366 w 630"/>
              <a:gd name="T35" fmla="*/ 0 h 818"/>
              <a:gd name="T36" fmla="*/ 599 w 630"/>
              <a:gd name="T37" fmla="*/ 235 h 818"/>
              <a:gd name="T38" fmla="*/ 503 w 630"/>
              <a:gd name="T39" fmla="*/ 397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0" h="818">
                <a:moveTo>
                  <a:pt x="380" y="673"/>
                </a:moveTo>
                <a:cubicBezTo>
                  <a:pt x="429" y="673"/>
                  <a:pt x="467" y="634"/>
                  <a:pt x="467" y="585"/>
                </a:cubicBezTo>
                <a:cubicBezTo>
                  <a:pt x="467" y="536"/>
                  <a:pt x="429" y="498"/>
                  <a:pt x="380" y="498"/>
                </a:cubicBezTo>
                <a:lnTo>
                  <a:pt x="175" y="498"/>
                </a:lnTo>
                <a:lnTo>
                  <a:pt x="175" y="673"/>
                </a:lnTo>
                <a:lnTo>
                  <a:pt x="380" y="673"/>
                </a:lnTo>
                <a:close/>
                <a:moveTo>
                  <a:pt x="175" y="148"/>
                </a:moveTo>
                <a:lnTo>
                  <a:pt x="175" y="323"/>
                </a:lnTo>
                <a:lnTo>
                  <a:pt x="350" y="323"/>
                </a:lnTo>
                <a:cubicBezTo>
                  <a:pt x="399" y="323"/>
                  <a:pt x="437" y="284"/>
                  <a:pt x="437" y="235"/>
                </a:cubicBezTo>
                <a:cubicBezTo>
                  <a:pt x="437" y="186"/>
                  <a:pt x="399" y="148"/>
                  <a:pt x="350" y="148"/>
                </a:cubicBezTo>
                <a:lnTo>
                  <a:pt x="175" y="148"/>
                </a:lnTo>
                <a:close/>
                <a:moveTo>
                  <a:pt x="503" y="397"/>
                </a:moveTo>
                <a:cubicBezTo>
                  <a:pt x="580" y="432"/>
                  <a:pt x="629" y="509"/>
                  <a:pt x="629" y="596"/>
                </a:cubicBezTo>
                <a:cubicBezTo>
                  <a:pt x="629" y="719"/>
                  <a:pt x="536" y="817"/>
                  <a:pt x="413" y="817"/>
                </a:cubicBezTo>
                <a:lnTo>
                  <a:pt x="0" y="817"/>
                </a:lnTo>
                <a:lnTo>
                  <a:pt x="0" y="0"/>
                </a:lnTo>
                <a:lnTo>
                  <a:pt x="366" y="0"/>
                </a:lnTo>
                <a:cubicBezTo>
                  <a:pt x="498" y="0"/>
                  <a:pt x="599" y="104"/>
                  <a:pt x="599" y="235"/>
                </a:cubicBezTo>
                <a:cubicBezTo>
                  <a:pt x="599" y="295"/>
                  <a:pt x="560" y="358"/>
                  <a:pt x="503" y="3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42973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350 w 1050"/>
              <a:gd name="T11" fmla="*/ 350 h 1050"/>
              <a:gd name="T12" fmla="*/ 35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35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350 w 1050"/>
              <a:gd name="T31" fmla="*/ 817 h 1050"/>
              <a:gd name="T32" fmla="*/ 35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35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1049" y="232"/>
                </a:lnTo>
                <a:lnTo>
                  <a:pt x="1049" y="350"/>
                </a:lnTo>
                <a:lnTo>
                  <a:pt x="35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350" y="817"/>
                </a:moveTo>
                <a:lnTo>
                  <a:pt x="350" y="700"/>
                </a:lnTo>
                <a:lnTo>
                  <a:pt x="1049" y="700"/>
                </a:lnTo>
                <a:lnTo>
                  <a:pt x="1049" y="817"/>
                </a:lnTo>
                <a:lnTo>
                  <a:pt x="35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537051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1049 h 1050"/>
              <a:gd name="T12" fmla="*/ 0 w 1050"/>
              <a:gd name="T13" fmla="*/ 932 h 1050"/>
              <a:gd name="T14" fmla="*/ 1049 w 1050"/>
              <a:gd name="T15" fmla="*/ 932 h 1050"/>
              <a:gd name="T16" fmla="*/ 1049 w 1050"/>
              <a:gd name="T17" fmla="*/ 1049 h 1050"/>
              <a:gd name="T18" fmla="*/ 0 w 1050"/>
              <a:gd name="T19" fmla="*/ 1049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699 w 1050"/>
              <a:gd name="T31" fmla="*/ 232 h 1050"/>
              <a:gd name="T32" fmla="*/ 699 w 1050"/>
              <a:gd name="T33" fmla="*/ 350 h 1050"/>
              <a:gd name="T34" fmla="*/ 0 w 1050"/>
              <a:gd name="T35" fmla="*/ 350 h 1050"/>
              <a:gd name="T36" fmla="*/ 0 w 1050"/>
              <a:gd name="T37" fmla="*/ 232 h 1050"/>
              <a:gd name="T38" fmla="*/ 699 w 1050"/>
              <a:gd name="T39" fmla="*/ 232 h 1050"/>
              <a:gd name="T40" fmla="*/ 699 w 1050"/>
              <a:gd name="T41" fmla="*/ 700 h 1050"/>
              <a:gd name="T42" fmla="*/ 699 w 1050"/>
              <a:gd name="T43" fmla="*/ 817 h 1050"/>
              <a:gd name="T44" fmla="*/ 0 w 1050"/>
              <a:gd name="T45" fmla="*/ 817 h 1050"/>
              <a:gd name="T46" fmla="*/ 0 w 1050"/>
              <a:gd name="T47" fmla="*/ 700 h 1050"/>
              <a:gd name="T48" fmla="*/ 699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699" y="232"/>
                </a:moveTo>
                <a:lnTo>
                  <a:pt x="699" y="350"/>
                </a:lnTo>
                <a:lnTo>
                  <a:pt x="0" y="350"/>
                </a:lnTo>
                <a:lnTo>
                  <a:pt x="0" y="232"/>
                </a:lnTo>
                <a:lnTo>
                  <a:pt x="699" y="232"/>
                </a:lnTo>
                <a:close/>
                <a:moveTo>
                  <a:pt x="699" y="700"/>
                </a:moveTo>
                <a:lnTo>
                  <a:pt x="699" y="817"/>
                </a:lnTo>
                <a:lnTo>
                  <a:pt x="0" y="817"/>
                </a:lnTo>
                <a:lnTo>
                  <a:pt x="0" y="700"/>
                </a:lnTo>
                <a:lnTo>
                  <a:pt x="699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64436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350 h 1050"/>
              <a:gd name="T12" fmla="*/ 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817 h 1050"/>
              <a:gd name="T32" fmla="*/ 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049" y="232"/>
                </a:lnTo>
                <a:lnTo>
                  <a:pt x="1049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049" y="700"/>
                </a:lnTo>
                <a:lnTo>
                  <a:pt x="1049" y="817"/>
                </a:lnTo>
                <a:lnTo>
                  <a:pt x="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7515226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232 w 1050"/>
              <a:gd name="T11" fmla="*/ 232 h 1050"/>
              <a:gd name="T12" fmla="*/ 817 w 1050"/>
              <a:gd name="T13" fmla="*/ 232 h 1050"/>
              <a:gd name="T14" fmla="*/ 817 w 1050"/>
              <a:gd name="T15" fmla="*/ 350 h 1050"/>
              <a:gd name="T16" fmla="*/ 232 w 1050"/>
              <a:gd name="T17" fmla="*/ 350 h 1050"/>
              <a:gd name="T18" fmla="*/ 232 w 1050"/>
              <a:gd name="T19" fmla="*/ 232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1049 h 1050"/>
              <a:gd name="T32" fmla="*/ 0 w 1050"/>
              <a:gd name="T33" fmla="*/ 932 h 1050"/>
              <a:gd name="T34" fmla="*/ 1049 w 1050"/>
              <a:gd name="T35" fmla="*/ 932 h 1050"/>
              <a:gd name="T36" fmla="*/ 1049 w 1050"/>
              <a:gd name="T37" fmla="*/ 1049 h 1050"/>
              <a:gd name="T38" fmla="*/ 0 w 1050"/>
              <a:gd name="T39" fmla="*/ 1049 h 1050"/>
              <a:gd name="T40" fmla="*/ 232 w 1050"/>
              <a:gd name="T41" fmla="*/ 700 h 1050"/>
              <a:gd name="T42" fmla="*/ 817 w 1050"/>
              <a:gd name="T43" fmla="*/ 700 h 1050"/>
              <a:gd name="T44" fmla="*/ 817 w 1050"/>
              <a:gd name="T45" fmla="*/ 817 h 1050"/>
              <a:gd name="T46" fmla="*/ 232 w 1050"/>
              <a:gd name="T47" fmla="*/ 817 h 1050"/>
              <a:gd name="T48" fmla="*/ 232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232" y="232"/>
                </a:moveTo>
                <a:lnTo>
                  <a:pt x="817" y="232"/>
                </a:lnTo>
                <a:lnTo>
                  <a:pt x="817" y="350"/>
                </a:lnTo>
                <a:lnTo>
                  <a:pt x="232" y="350"/>
                </a:lnTo>
                <a:lnTo>
                  <a:pt x="232" y="232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232" y="700"/>
                </a:moveTo>
                <a:lnTo>
                  <a:pt x="817" y="700"/>
                </a:lnTo>
                <a:lnTo>
                  <a:pt x="817" y="817"/>
                </a:lnTo>
                <a:lnTo>
                  <a:pt x="232" y="817"/>
                </a:lnTo>
                <a:lnTo>
                  <a:pt x="232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8567738" y="1484313"/>
            <a:ext cx="419100" cy="419100"/>
          </a:xfrm>
          <a:custGeom>
            <a:avLst/>
            <a:gdLst>
              <a:gd name="T0" fmla="*/ 812 w 1166"/>
              <a:gd name="T1" fmla="*/ 962 h 1165"/>
              <a:gd name="T2" fmla="*/ 935 w 1166"/>
              <a:gd name="T3" fmla="*/ 962 h 1165"/>
              <a:gd name="T4" fmla="*/ 637 w 1166"/>
              <a:gd name="T5" fmla="*/ 202 h 1165"/>
              <a:gd name="T6" fmla="*/ 528 w 1166"/>
              <a:gd name="T7" fmla="*/ 202 h 1165"/>
              <a:gd name="T8" fmla="*/ 230 w 1166"/>
              <a:gd name="T9" fmla="*/ 962 h 1165"/>
              <a:gd name="T10" fmla="*/ 353 w 1166"/>
              <a:gd name="T11" fmla="*/ 962 h 1165"/>
              <a:gd name="T12" fmla="*/ 419 w 1166"/>
              <a:gd name="T13" fmla="*/ 787 h 1165"/>
              <a:gd name="T14" fmla="*/ 747 w 1166"/>
              <a:gd name="T15" fmla="*/ 787 h 1165"/>
              <a:gd name="T16" fmla="*/ 812 w 1166"/>
              <a:gd name="T17" fmla="*/ 962 h 1165"/>
              <a:gd name="T18" fmla="*/ 1050 w 1166"/>
              <a:gd name="T19" fmla="*/ 0 h 1165"/>
              <a:gd name="T20" fmla="*/ 1165 w 1166"/>
              <a:gd name="T21" fmla="*/ 115 h 1165"/>
              <a:gd name="T22" fmla="*/ 1165 w 1166"/>
              <a:gd name="T23" fmla="*/ 1049 h 1165"/>
              <a:gd name="T24" fmla="*/ 1050 w 1166"/>
              <a:gd name="T25" fmla="*/ 1164 h 1165"/>
              <a:gd name="T26" fmla="*/ 115 w 1166"/>
              <a:gd name="T27" fmla="*/ 1164 h 1165"/>
              <a:gd name="T28" fmla="*/ 0 w 1166"/>
              <a:gd name="T29" fmla="*/ 1049 h 1165"/>
              <a:gd name="T30" fmla="*/ 0 w 1166"/>
              <a:gd name="T31" fmla="*/ 115 h 1165"/>
              <a:gd name="T32" fmla="*/ 115 w 1166"/>
              <a:gd name="T33" fmla="*/ 0 h 1165"/>
              <a:gd name="T34" fmla="*/ 1050 w 1166"/>
              <a:gd name="T35" fmla="*/ 0 h 1165"/>
              <a:gd name="T36" fmla="*/ 462 w 1166"/>
              <a:gd name="T37" fmla="*/ 669 h 1165"/>
              <a:gd name="T38" fmla="*/ 583 w 1166"/>
              <a:gd name="T39" fmla="*/ 347 h 1165"/>
              <a:gd name="T40" fmla="*/ 703 w 1166"/>
              <a:gd name="T41" fmla="*/ 669 h 1165"/>
              <a:gd name="T42" fmla="*/ 462 w 1166"/>
              <a:gd name="T43" fmla="*/ 6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812" y="962"/>
                </a:moveTo>
                <a:lnTo>
                  <a:pt x="935" y="962"/>
                </a:lnTo>
                <a:lnTo>
                  <a:pt x="637" y="202"/>
                </a:lnTo>
                <a:lnTo>
                  <a:pt x="528" y="202"/>
                </a:lnTo>
                <a:lnTo>
                  <a:pt x="230" y="962"/>
                </a:lnTo>
                <a:lnTo>
                  <a:pt x="353" y="962"/>
                </a:lnTo>
                <a:lnTo>
                  <a:pt x="419" y="787"/>
                </a:lnTo>
                <a:lnTo>
                  <a:pt x="747" y="787"/>
                </a:lnTo>
                <a:lnTo>
                  <a:pt x="812" y="962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462" y="669"/>
                </a:moveTo>
                <a:lnTo>
                  <a:pt x="583" y="347"/>
                </a:lnTo>
                <a:lnTo>
                  <a:pt x="703" y="669"/>
                </a:lnTo>
                <a:lnTo>
                  <a:pt x="462" y="66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9640888" y="1525588"/>
            <a:ext cx="419100" cy="336550"/>
          </a:xfrm>
          <a:custGeom>
            <a:avLst/>
            <a:gdLst>
              <a:gd name="T0" fmla="*/ 583 w 1166"/>
              <a:gd name="T1" fmla="*/ 117 h 935"/>
              <a:gd name="T2" fmla="*/ 1050 w 1166"/>
              <a:gd name="T3" fmla="*/ 117 h 935"/>
              <a:gd name="T4" fmla="*/ 1165 w 1166"/>
              <a:gd name="T5" fmla="*/ 235 h 935"/>
              <a:gd name="T6" fmla="*/ 1165 w 1166"/>
              <a:gd name="T7" fmla="*/ 817 h 935"/>
              <a:gd name="T8" fmla="*/ 1050 w 1166"/>
              <a:gd name="T9" fmla="*/ 934 h 935"/>
              <a:gd name="T10" fmla="*/ 115 w 1166"/>
              <a:gd name="T11" fmla="*/ 934 h 935"/>
              <a:gd name="T12" fmla="*/ 0 w 1166"/>
              <a:gd name="T13" fmla="*/ 817 h 935"/>
              <a:gd name="T14" fmla="*/ 0 w 1166"/>
              <a:gd name="T15" fmla="*/ 117 h 935"/>
              <a:gd name="T16" fmla="*/ 115 w 1166"/>
              <a:gd name="T17" fmla="*/ 0 h 935"/>
              <a:gd name="T18" fmla="*/ 465 w 1166"/>
              <a:gd name="T19" fmla="*/ 0 h 935"/>
              <a:gd name="T20" fmla="*/ 583 w 1166"/>
              <a:gd name="T2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6" h="935">
                <a:moveTo>
                  <a:pt x="583" y="117"/>
                </a:moveTo>
                <a:lnTo>
                  <a:pt x="1050" y="117"/>
                </a:lnTo>
                <a:cubicBezTo>
                  <a:pt x="1113" y="117"/>
                  <a:pt x="1165" y="172"/>
                  <a:pt x="1165" y="235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3" y="11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10714038" y="1525588"/>
            <a:ext cx="419100" cy="336550"/>
          </a:xfrm>
          <a:custGeom>
            <a:avLst/>
            <a:gdLst>
              <a:gd name="T0" fmla="*/ 929 w 1165"/>
              <a:gd name="T1" fmla="*/ 759 h 935"/>
              <a:gd name="T2" fmla="*/ 882 w 1165"/>
              <a:gd name="T3" fmla="*/ 565 h 935"/>
              <a:gd name="T4" fmla="*/ 1033 w 1165"/>
              <a:gd name="T5" fmla="*/ 434 h 935"/>
              <a:gd name="T6" fmla="*/ 836 w 1165"/>
              <a:gd name="T7" fmla="*/ 418 h 935"/>
              <a:gd name="T8" fmla="*/ 756 w 1165"/>
              <a:gd name="T9" fmla="*/ 235 h 935"/>
              <a:gd name="T10" fmla="*/ 677 w 1165"/>
              <a:gd name="T11" fmla="*/ 418 h 935"/>
              <a:gd name="T12" fmla="*/ 480 w 1165"/>
              <a:gd name="T13" fmla="*/ 434 h 935"/>
              <a:gd name="T14" fmla="*/ 631 w 1165"/>
              <a:gd name="T15" fmla="*/ 565 h 935"/>
              <a:gd name="T16" fmla="*/ 584 w 1165"/>
              <a:gd name="T17" fmla="*/ 759 h 935"/>
              <a:gd name="T18" fmla="*/ 756 w 1165"/>
              <a:gd name="T19" fmla="*/ 658 h 935"/>
              <a:gd name="T20" fmla="*/ 929 w 1165"/>
              <a:gd name="T21" fmla="*/ 759 h 935"/>
              <a:gd name="T22" fmla="*/ 1164 w 1165"/>
              <a:gd name="T23" fmla="*/ 235 h 935"/>
              <a:gd name="T24" fmla="*/ 1164 w 1165"/>
              <a:gd name="T25" fmla="*/ 817 h 935"/>
              <a:gd name="T26" fmla="*/ 1049 w 1165"/>
              <a:gd name="T27" fmla="*/ 934 h 935"/>
              <a:gd name="T28" fmla="*/ 114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4 w 1165"/>
              <a:gd name="T35" fmla="*/ 0 h 935"/>
              <a:gd name="T36" fmla="*/ 464 w 1165"/>
              <a:gd name="T37" fmla="*/ 0 h 935"/>
              <a:gd name="T38" fmla="*/ 582 w 1165"/>
              <a:gd name="T39" fmla="*/ 117 h 935"/>
              <a:gd name="T40" fmla="*/ 1049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29" y="759"/>
                </a:moveTo>
                <a:lnTo>
                  <a:pt x="882" y="565"/>
                </a:lnTo>
                <a:lnTo>
                  <a:pt x="1033" y="434"/>
                </a:lnTo>
                <a:lnTo>
                  <a:pt x="836" y="418"/>
                </a:lnTo>
                <a:lnTo>
                  <a:pt x="756" y="235"/>
                </a:lnTo>
                <a:lnTo>
                  <a:pt x="677" y="418"/>
                </a:lnTo>
                <a:lnTo>
                  <a:pt x="480" y="434"/>
                </a:lnTo>
                <a:lnTo>
                  <a:pt x="631" y="565"/>
                </a:lnTo>
                <a:lnTo>
                  <a:pt x="584" y="759"/>
                </a:lnTo>
                <a:lnTo>
                  <a:pt x="756" y="658"/>
                </a:lnTo>
                <a:lnTo>
                  <a:pt x="929" y="759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1" y="0"/>
                  <a:pt x="114" y="0"/>
                </a:cubicBezTo>
                <a:lnTo>
                  <a:pt x="464" y="0"/>
                </a:lnTo>
                <a:lnTo>
                  <a:pt x="582" y="117"/>
                </a:lnTo>
                <a:lnTo>
                  <a:pt x="1049" y="117"/>
                </a:lnTo>
                <a:cubicBezTo>
                  <a:pt x="1112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1058864" y="2309814"/>
            <a:ext cx="504825" cy="503237"/>
          </a:xfrm>
          <a:custGeom>
            <a:avLst/>
            <a:gdLst>
              <a:gd name="T0" fmla="*/ 0 w 1401"/>
              <a:gd name="T1" fmla="*/ 1166 h 1400"/>
              <a:gd name="T2" fmla="*/ 1400 w 1401"/>
              <a:gd name="T3" fmla="*/ 1166 h 1400"/>
              <a:gd name="T4" fmla="*/ 1400 w 1401"/>
              <a:gd name="T5" fmla="*/ 1399 h 1400"/>
              <a:gd name="T6" fmla="*/ 0 w 1401"/>
              <a:gd name="T7" fmla="*/ 1399 h 1400"/>
              <a:gd name="T8" fmla="*/ 0 w 1401"/>
              <a:gd name="T9" fmla="*/ 1166 h 1400"/>
              <a:gd name="T10" fmla="*/ 1107 w 1401"/>
              <a:gd name="T11" fmla="*/ 669 h 1400"/>
              <a:gd name="T12" fmla="*/ 1225 w 1401"/>
              <a:gd name="T13" fmla="*/ 874 h 1400"/>
              <a:gd name="T14" fmla="*/ 1107 w 1401"/>
              <a:gd name="T15" fmla="*/ 992 h 1400"/>
              <a:gd name="T16" fmla="*/ 992 w 1401"/>
              <a:gd name="T17" fmla="*/ 874 h 1400"/>
              <a:gd name="T18" fmla="*/ 1107 w 1401"/>
              <a:gd name="T19" fmla="*/ 669 h 1400"/>
              <a:gd name="T20" fmla="*/ 304 w 1401"/>
              <a:gd name="T21" fmla="*/ 582 h 1400"/>
              <a:gd name="T22" fmla="*/ 864 w 1401"/>
              <a:gd name="T23" fmla="*/ 582 h 1400"/>
              <a:gd name="T24" fmla="*/ 582 w 1401"/>
              <a:gd name="T25" fmla="*/ 303 h 1400"/>
              <a:gd name="T26" fmla="*/ 304 w 1401"/>
              <a:gd name="T27" fmla="*/ 582 h 1400"/>
              <a:gd name="T28" fmla="*/ 965 w 1401"/>
              <a:gd name="T29" fmla="*/ 522 h 1400"/>
              <a:gd name="T30" fmla="*/ 965 w 1401"/>
              <a:gd name="T31" fmla="*/ 645 h 1400"/>
              <a:gd name="T32" fmla="*/ 645 w 1401"/>
              <a:gd name="T33" fmla="*/ 964 h 1400"/>
              <a:gd name="T34" fmla="*/ 582 w 1401"/>
              <a:gd name="T35" fmla="*/ 992 h 1400"/>
              <a:gd name="T36" fmla="*/ 522 w 1401"/>
              <a:gd name="T37" fmla="*/ 964 h 1400"/>
              <a:gd name="T38" fmla="*/ 200 w 1401"/>
              <a:gd name="T39" fmla="*/ 645 h 1400"/>
              <a:gd name="T40" fmla="*/ 200 w 1401"/>
              <a:gd name="T41" fmla="*/ 522 h 1400"/>
              <a:gd name="T42" fmla="*/ 500 w 1401"/>
              <a:gd name="T43" fmla="*/ 221 h 1400"/>
              <a:gd name="T44" fmla="*/ 361 w 1401"/>
              <a:gd name="T45" fmla="*/ 82 h 1400"/>
              <a:gd name="T46" fmla="*/ 446 w 1401"/>
              <a:gd name="T47" fmla="*/ 0 h 1400"/>
              <a:gd name="T48" fmla="*/ 965 w 1401"/>
              <a:gd name="T49" fmla="*/ 522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1" h="1400">
                <a:moveTo>
                  <a:pt x="0" y="1166"/>
                </a:moveTo>
                <a:lnTo>
                  <a:pt x="1400" y="1166"/>
                </a:lnTo>
                <a:lnTo>
                  <a:pt x="1400" y="1399"/>
                </a:lnTo>
                <a:lnTo>
                  <a:pt x="0" y="1399"/>
                </a:lnTo>
                <a:lnTo>
                  <a:pt x="0" y="1166"/>
                </a:lnTo>
                <a:close/>
                <a:moveTo>
                  <a:pt x="1107" y="669"/>
                </a:moveTo>
                <a:cubicBezTo>
                  <a:pt x="1107" y="669"/>
                  <a:pt x="1225" y="798"/>
                  <a:pt x="1225" y="874"/>
                </a:cubicBezTo>
                <a:cubicBezTo>
                  <a:pt x="1225" y="937"/>
                  <a:pt x="1170" y="992"/>
                  <a:pt x="1107" y="992"/>
                </a:cubicBezTo>
                <a:cubicBezTo>
                  <a:pt x="1044" y="992"/>
                  <a:pt x="992" y="937"/>
                  <a:pt x="992" y="874"/>
                </a:cubicBezTo>
                <a:cubicBezTo>
                  <a:pt x="992" y="798"/>
                  <a:pt x="1107" y="669"/>
                  <a:pt x="1107" y="669"/>
                </a:cubicBezTo>
                <a:close/>
                <a:moveTo>
                  <a:pt x="304" y="582"/>
                </a:moveTo>
                <a:lnTo>
                  <a:pt x="864" y="582"/>
                </a:lnTo>
                <a:lnTo>
                  <a:pt x="582" y="303"/>
                </a:lnTo>
                <a:lnTo>
                  <a:pt x="304" y="582"/>
                </a:lnTo>
                <a:close/>
                <a:moveTo>
                  <a:pt x="965" y="522"/>
                </a:moveTo>
                <a:cubicBezTo>
                  <a:pt x="1001" y="557"/>
                  <a:pt x="1001" y="612"/>
                  <a:pt x="965" y="645"/>
                </a:cubicBezTo>
                <a:lnTo>
                  <a:pt x="645" y="964"/>
                </a:lnTo>
                <a:cubicBezTo>
                  <a:pt x="629" y="981"/>
                  <a:pt x="603" y="992"/>
                  <a:pt x="582" y="992"/>
                </a:cubicBezTo>
                <a:cubicBezTo>
                  <a:pt x="560" y="992"/>
                  <a:pt x="539" y="981"/>
                  <a:pt x="522" y="964"/>
                </a:cubicBezTo>
                <a:lnTo>
                  <a:pt x="200" y="645"/>
                </a:lnTo>
                <a:cubicBezTo>
                  <a:pt x="164" y="612"/>
                  <a:pt x="164" y="557"/>
                  <a:pt x="200" y="522"/>
                </a:cubicBezTo>
                <a:lnTo>
                  <a:pt x="500" y="221"/>
                </a:lnTo>
                <a:lnTo>
                  <a:pt x="361" y="82"/>
                </a:lnTo>
                <a:lnTo>
                  <a:pt x="446" y="0"/>
                </a:lnTo>
                <a:lnTo>
                  <a:pt x="965" y="52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2205039" y="2351088"/>
            <a:ext cx="357187" cy="419100"/>
          </a:xfrm>
          <a:custGeom>
            <a:avLst/>
            <a:gdLst>
              <a:gd name="T0" fmla="*/ 817 w 993"/>
              <a:gd name="T1" fmla="*/ 115 h 1165"/>
              <a:gd name="T2" fmla="*/ 992 w 993"/>
              <a:gd name="T3" fmla="*/ 115 h 1165"/>
              <a:gd name="T4" fmla="*/ 992 w 993"/>
              <a:gd name="T5" fmla="*/ 582 h 1165"/>
              <a:gd name="T6" fmla="*/ 525 w 993"/>
              <a:gd name="T7" fmla="*/ 582 h 1165"/>
              <a:gd name="T8" fmla="*/ 525 w 993"/>
              <a:gd name="T9" fmla="*/ 1107 h 1165"/>
              <a:gd name="T10" fmla="*/ 467 w 993"/>
              <a:gd name="T11" fmla="*/ 1164 h 1165"/>
              <a:gd name="T12" fmla="*/ 350 w 993"/>
              <a:gd name="T13" fmla="*/ 1164 h 1165"/>
              <a:gd name="T14" fmla="*/ 292 w 993"/>
              <a:gd name="T15" fmla="*/ 1107 h 1165"/>
              <a:gd name="T16" fmla="*/ 292 w 993"/>
              <a:gd name="T17" fmla="*/ 465 h 1165"/>
              <a:gd name="T18" fmla="*/ 875 w 993"/>
              <a:gd name="T19" fmla="*/ 465 h 1165"/>
              <a:gd name="T20" fmla="*/ 875 w 993"/>
              <a:gd name="T21" fmla="*/ 232 h 1165"/>
              <a:gd name="T22" fmla="*/ 817 w 993"/>
              <a:gd name="T23" fmla="*/ 232 h 1165"/>
              <a:gd name="T24" fmla="*/ 817 w 993"/>
              <a:gd name="T25" fmla="*/ 290 h 1165"/>
              <a:gd name="T26" fmla="*/ 760 w 993"/>
              <a:gd name="T27" fmla="*/ 350 h 1165"/>
              <a:gd name="T28" fmla="*/ 60 w 993"/>
              <a:gd name="T29" fmla="*/ 350 h 1165"/>
              <a:gd name="T30" fmla="*/ 0 w 993"/>
              <a:gd name="T31" fmla="*/ 290 h 1165"/>
              <a:gd name="T32" fmla="*/ 0 w 993"/>
              <a:gd name="T33" fmla="*/ 57 h 1165"/>
              <a:gd name="T34" fmla="*/ 60 w 993"/>
              <a:gd name="T35" fmla="*/ 0 h 1165"/>
              <a:gd name="T36" fmla="*/ 760 w 993"/>
              <a:gd name="T37" fmla="*/ 0 h 1165"/>
              <a:gd name="T38" fmla="*/ 817 w 993"/>
              <a:gd name="T39" fmla="*/ 57 h 1165"/>
              <a:gd name="T40" fmla="*/ 817 w 993"/>
              <a:gd name="T41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93" h="1165">
                <a:moveTo>
                  <a:pt x="817" y="115"/>
                </a:moveTo>
                <a:lnTo>
                  <a:pt x="992" y="115"/>
                </a:lnTo>
                <a:lnTo>
                  <a:pt x="992" y="582"/>
                </a:lnTo>
                <a:lnTo>
                  <a:pt x="525" y="582"/>
                </a:lnTo>
                <a:lnTo>
                  <a:pt x="525" y="1107"/>
                </a:lnTo>
                <a:cubicBezTo>
                  <a:pt x="525" y="1140"/>
                  <a:pt x="500" y="1164"/>
                  <a:pt x="467" y="1164"/>
                </a:cubicBezTo>
                <a:lnTo>
                  <a:pt x="350" y="1164"/>
                </a:lnTo>
                <a:cubicBezTo>
                  <a:pt x="317" y="1164"/>
                  <a:pt x="292" y="1140"/>
                  <a:pt x="292" y="1107"/>
                </a:cubicBezTo>
                <a:lnTo>
                  <a:pt x="292" y="465"/>
                </a:lnTo>
                <a:lnTo>
                  <a:pt x="875" y="465"/>
                </a:lnTo>
                <a:lnTo>
                  <a:pt x="875" y="232"/>
                </a:lnTo>
                <a:lnTo>
                  <a:pt x="817" y="232"/>
                </a:lnTo>
                <a:lnTo>
                  <a:pt x="817" y="290"/>
                </a:lnTo>
                <a:cubicBezTo>
                  <a:pt x="817" y="323"/>
                  <a:pt x="793" y="350"/>
                  <a:pt x="760" y="350"/>
                </a:cubicBezTo>
                <a:lnTo>
                  <a:pt x="60" y="350"/>
                </a:lnTo>
                <a:cubicBezTo>
                  <a:pt x="27" y="350"/>
                  <a:pt x="0" y="323"/>
                  <a:pt x="0" y="290"/>
                </a:cubicBezTo>
                <a:lnTo>
                  <a:pt x="0" y="57"/>
                </a:lnTo>
                <a:cubicBezTo>
                  <a:pt x="0" y="25"/>
                  <a:pt x="27" y="0"/>
                  <a:pt x="60" y="0"/>
                </a:cubicBezTo>
                <a:lnTo>
                  <a:pt x="760" y="0"/>
                </a:lnTo>
                <a:cubicBezTo>
                  <a:pt x="793" y="0"/>
                  <a:pt x="817" y="25"/>
                  <a:pt x="817" y="57"/>
                </a:cubicBezTo>
                <a:lnTo>
                  <a:pt x="817" y="11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3257551" y="2393950"/>
            <a:ext cx="398463" cy="336550"/>
          </a:xfrm>
          <a:custGeom>
            <a:avLst/>
            <a:gdLst>
              <a:gd name="T0" fmla="*/ 290 w 1108"/>
              <a:gd name="T1" fmla="*/ 525 h 935"/>
              <a:gd name="T2" fmla="*/ 290 w 1108"/>
              <a:gd name="T3" fmla="*/ 410 h 935"/>
              <a:gd name="T4" fmla="*/ 1107 w 1108"/>
              <a:gd name="T5" fmla="*/ 410 h 935"/>
              <a:gd name="T6" fmla="*/ 1107 w 1108"/>
              <a:gd name="T7" fmla="*/ 525 h 935"/>
              <a:gd name="T8" fmla="*/ 290 w 1108"/>
              <a:gd name="T9" fmla="*/ 525 h 935"/>
              <a:gd name="T10" fmla="*/ 290 w 1108"/>
              <a:gd name="T11" fmla="*/ 874 h 935"/>
              <a:gd name="T12" fmla="*/ 290 w 1108"/>
              <a:gd name="T13" fmla="*/ 760 h 935"/>
              <a:gd name="T14" fmla="*/ 1107 w 1108"/>
              <a:gd name="T15" fmla="*/ 760 h 935"/>
              <a:gd name="T16" fmla="*/ 1107 w 1108"/>
              <a:gd name="T17" fmla="*/ 874 h 935"/>
              <a:gd name="T18" fmla="*/ 290 w 1108"/>
              <a:gd name="T19" fmla="*/ 874 h 935"/>
              <a:gd name="T20" fmla="*/ 290 w 1108"/>
              <a:gd name="T21" fmla="*/ 60 h 935"/>
              <a:gd name="T22" fmla="*/ 1107 w 1108"/>
              <a:gd name="T23" fmla="*/ 60 h 935"/>
              <a:gd name="T24" fmla="*/ 1107 w 1108"/>
              <a:gd name="T25" fmla="*/ 175 h 935"/>
              <a:gd name="T26" fmla="*/ 290 w 1108"/>
              <a:gd name="T27" fmla="*/ 175 h 935"/>
              <a:gd name="T28" fmla="*/ 290 w 1108"/>
              <a:gd name="T29" fmla="*/ 60 h 935"/>
              <a:gd name="T30" fmla="*/ 0 w 1108"/>
              <a:gd name="T31" fmla="*/ 410 h 935"/>
              <a:gd name="T32" fmla="*/ 0 w 1108"/>
              <a:gd name="T33" fmla="*/ 350 h 935"/>
              <a:gd name="T34" fmla="*/ 175 w 1108"/>
              <a:gd name="T35" fmla="*/ 350 h 935"/>
              <a:gd name="T36" fmla="*/ 175 w 1108"/>
              <a:gd name="T37" fmla="*/ 404 h 935"/>
              <a:gd name="T38" fmla="*/ 68 w 1108"/>
              <a:gd name="T39" fmla="*/ 525 h 935"/>
              <a:gd name="T40" fmla="*/ 175 w 1108"/>
              <a:gd name="T41" fmla="*/ 525 h 935"/>
              <a:gd name="T42" fmla="*/ 175 w 1108"/>
              <a:gd name="T43" fmla="*/ 585 h 935"/>
              <a:gd name="T44" fmla="*/ 0 w 1108"/>
              <a:gd name="T45" fmla="*/ 585 h 935"/>
              <a:gd name="T46" fmla="*/ 0 w 1108"/>
              <a:gd name="T47" fmla="*/ 530 h 935"/>
              <a:gd name="T48" fmla="*/ 104 w 1108"/>
              <a:gd name="T49" fmla="*/ 410 h 935"/>
              <a:gd name="T50" fmla="*/ 0 w 1108"/>
              <a:gd name="T51" fmla="*/ 410 h 935"/>
              <a:gd name="T52" fmla="*/ 57 w 1108"/>
              <a:gd name="T53" fmla="*/ 235 h 935"/>
              <a:gd name="T54" fmla="*/ 57 w 1108"/>
              <a:gd name="T55" fmla="*/ 60 h 935"/>
              <a:gd name="T56" fmla="*/ 0 w 1108"/>
              <a:gd name="T57" fmla="*/ 60 h 935"/>
              <a:gd name="T58" fmla="*/ 0 w 1108"/>
              <a:gd name="T59" fmla="*/ 0 h 935"/>
              <a:gd name="T60" fmla="*/ 115 w 1108"/>
              <a:gd name="T61" fmla="*/ 0 h 935"/>
              <a:gd name="T62" fmla="*/ 115 w 1108"/>
              <a:gd name="T63" fmla="*/ 235 h 935"/>
              <a:gd name="T64" fmla="*/ 57 w 1108"/>
              <a:gd name="T65" fmla="*/ 235 h 935"/>
              <a:gd name="T66" fmla="*/ 0 w 1108"/>
              <a:gd name="T67" fmla="*/ 760 h 935"/>
              <a:gd name="T68" fmla="*/ 0 w 1108"/>
              <a:gd name="T69" fmla="*/ 699 h 935"/>
              <a:gd name="T70" fmla="*/ 175 w 1108"/>
              <a:gd name="T71" fmla="*/ 699 h 935"/>
              <a:gd name="T72" fmla="*/ 175 w 1108"/>
              <a:gd name="T73" fmla="*/ 934 h 935"/>
              <a:gd name="T74" fmla="*/ 0 w 1108"/>
              <a:gd name="T75" fmla="*/ 934 h 935"/>
              <a:gd name="T76" fmla="*/ 0 w 1108"/>
              <a:gd name="T77" fmla="*/ 874 h 935"/>
              <a:gd name="T78" fmla="*/ 115 w 1108"/>
              <a:gd name="T79" fmla="*/ 874 h 935"/>
              <a:gd name="T80" fmla="*/ 115 w 1108"/>
              <a:gd name="T81" fmla="*/ 847 h 935"/>
              <a:gd name="T82" fmla="*/ 57 w 1108"/>
              <a:gd name="T83" fmla="*/ 847 h 935"/>
              <a:gd name="T84" fmla="*/ 57 w 1108"/>
              <a:gd name="T85" fmla="*/ 787 h 935"/>
              <a:gd name="T86" fmla="*/ 115 w 1108"/>
              <a:gd name="T87" fmla="*/ 787 h 935"/>
              <a:gd name="T88" fmla="*/ 115 w 1108"/>
              <a:gd name="T89" fmla="*/ 760 h 935"/>
              <a:gd name="T90" fmla="*/ 0 w 1108"/>
              <a:gd name="T91" fmla="*/ 76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08" h="935">
                <a:moveTo>
                  <a:pt x="290" y="525"/>
                </a:moveTo>
                <a:lnTo>
                  <a:pt x="290" y="410"/>
                </a:lnTo>
                <a:lnTo>
                  <a:pt x="1107" y="410"/>
                </a:lnTo>
                <a:lnTo>
                  <a:pt x="1107" y="525"/>
                </a:lnTo>
                <a:lnTo>
                  <a:pt x="290" y="525"/>
                </a:lnTo>
                <a:close/>
                <a:moveTo>
                  <a:pt x="290" y="874"/>
                </a:moveTo>
                <a:lnTo>
                  <a:pt x="290" y="760"/>
                </a:lnTo>
                <a:lnTo>
                  <a:pt x="1107" y="760"/>
                </a:lnTo>
                <a:lnTo>
                  <a:pt x="1107" y="874"/>
                </a:lnTo>
                <a:lnTo>
                  <a:pt x="290" y="874"/>
                </a:lnTo>
                <a:close/>
                <a:moveTo>
                  <a:pt x="290" y="60"/>
                </a:moveTo>
                <a:lnTo>
                  <a:pt x="1107" y="60"/>
                </a:lnTo>
                <a:lnTo>
                  <a:pt x="1107" y="175"/>
                </a:lnTo>
                <a:lnTo>
                  <a:pt x="290" y="175"/>
                </a:lnTo>
                <a:lnTo>
                  <a:pt x="290" y="60"/>
                </a:lnTo>
                <a:close/>
                <a:moveTo>
                  <a:pt x="0" y="410"/>
                </a:moveTo>
                <a:lnTo>
                  <a:pt x="0" y="350"/>
                </a:lnTo>
                <a:lnTo>
                  <a:pt x="175" y="350"/>
                </a:lnTo>
                <a:lnTo>
                  <a:pt x="175" y="404"/>
                </a:lnTo>
                <a:lnTo>
                  <a:pt x="68" y="525"/>
                </a:lnTo>
                <a:lnTo>
                  <a:pt x="175" y="525"/>
                </a:lnTo>
                <a:lnTo>
                  <a:pt x="175" y="585"/>
                </a:lnTo>
                <a:lnTo>
                  <a:pt x="0" y="585"/>
                </a:lnTo>
                <a:lnTo>
                  <a:pt x="0" y="530"/>
                </a:lnTo>
                <a:lnTo>
                  <a:pt x="104" y="410"/>
                </a:lnTo>
                <a:lnTo>
                  <a:pt x="0" y="410"/>
                </a:lnTo>
                <a:close/>
                <a:moveTo>
                  <a:pt x="57" y="235"/>
                </a:moveTo>
                <a:lnTo>
                  <a:pt x="57" y="60"/>
                </a:lnTo>
                <a:lnTo>
                  <a:pt x="0" y="60"/>
                </a:lnTo>
                <a:lnTo>
                  <a:pt x="0" y="0"/>
                </a:lnTo>
                <a:lnTo>
                  <a:pt x="115" y="0"/>
                </a:lnTo>
                <a:lnTo>
                  <a:pt x="115" y="235"/>
                </a:lnTo>
                <a:lnTo>
                  <a:pt x="57" y="235"/>
                </a:lnTo>
                <a:close/>
                <a:moveTo>
                  <a:pt x="0" y="760"/>
                </a:moveTo>
                <a:lnTo>
                  <a:pt x="0" y="699"/>
                </a:lnTo>
                <a:lnTo>
                  <a:pt x="175" y="699"/>
                </a:lnTo>
                <a:lnTo>
                  <a:pt x="175" y="934"/>
                </a:lnTo>
                <a:lnTo>
                  <a:pt x="0" y="934"/>
                </a:lnTo>
                <a:lnTo>
                  <a:pt x="0" y="874"/>
                </a:lnTo>
                <a:lnTo>
                  <a:pt x="115" y="874"/>
                </a:lnTo>
                <a:lnTo>
                  <a:pt x="115" y="847"/>
                </a:lnTo>
                <a:lnTo>
                  <a:pt x="57" y="847"/>
                </a:lnTo>
                <a:lnTo>
                  <a:pt x="57" y="787"/>
                </a:lnTo>
                <a:lnTo>
                  <a:pt x="115" y="787"/>
                </a:lnTo>
                <a:lnTo>
                  <a:pt x="115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4335464" y="2403476"/>
            <a:ext cx="388937" cy="314325"/>
          </a:xfrm>
          <a:custGeom>
            <a:avLst/>
            <a:gdLst>
              <a:gd name="T0" fmla="*/ 262 w 1080"/>
              <a:gd name="T1" fmla="*/ 30 h 875"/>
              <a:gd name="T2" fmla="*/ 1079 w 1080"/>
              <a:gd name="T3" fmla="*/ 30 h 875"/>
              <a:gd name="T4" fmla="*/ 1079 w 1080"/>
              <a:gd name="T5" fmla="*/ 145 h 875"/>
              <a:gd name="T6" fmla="*/ 262 w 1080"/>
              <a:gd name="T7" fmla="*/ 145 h 875"/>
              <a:gd name="T8" fmla="*/ 262 w 1080"/>
              <a:gd name="T9" fmla="*/ 30 h 875"/>
              <a:gd name="T10" fmla="*/ 262 w 1080"/>
              <a:gd name="T11" fmla="*/ 495 h 875"/>
              <a:gd name="T12" fmla="*/ 262 w 1080"/>
              <a:gd name="T13" fmla="*/ 380 h 875"/>
              <a:gd name="T14" fmla="*/ 1079 w 1080"/>
              <a:gd name="T15" fmla="*/ 380 h 875"/>
              <a:gd name="T16" fmla="*/ 1079 w 1080"/>
              <a:gd name="T17" fmla="*/ 495 h 875"/>
              <a:gd name="T18" fmla="*/ 262 w 1080"/>
              <a:gd name="T19" fmla="*/ 495 h 875"/>
              <a:gd name="T20" fmla="*/ 262 w 1080"/>
              <a:gd name="T21" fmla="*/ 844 h 875"/>
              <a:gd name="T22" fmla="*/ 262 w 1080"/>
              <a:gd name="T23" fmla="*/ 730 h 875"/>
              <a:gd name="T24" fmla="*/ 1079 w 1080"/>
              <a:gd name="T25" fmla="*/ 730 h 875"/>
              <a:gd name="T26" fmla="*/ 1079 w 1080"/>
              <a:gd name="T27" fmla="*/ 844 h 875"/>
              <a:gd name="T28" fmla="*/ 262 w 1080"/>
              <a:gd name="T29" fmla="*/ 844 h 875"/>
              <a:gd name="T30" fmla="*/ 87 w 1080"/>
              <a:gd name="T31" fmla="*/ 700 h 875"/>
              <a:gd name="T32" fmla="*/ 175 w 1080"/>
              <a:gd name="T33" fmla="*/ 787 h 875"/>
              <a:gd name="T34" fmla="*/ 87 w 1080"/>
              <a:gd name="T35" fmla="*/ 874 h 875"/>
              <a:gd name="T36" fmla="*/ 0 w 1080"/>
              <a:gd name="T37" fmla="*/ 787 h 875"/>
              <a:gd name="T38" fmla="*/ 87 w 1080"/>
              <a:gd name="T39" fmla="*/ 700 h 875"/>
              <a:gd name="T40" fmla="*/ 87 w 1080"/>
              <a:gd name="T41" fmla="*/ 0 h 875"/>
              <a:gd name="T42" fmla="*/ 175 w 1080"/>
              <a:gd name="T43" fmla="*/ 87 h 875"/>
              <a:gd name="T44" fmla="*/ 87 w 1080"/>
              <a:gd name="T45" fmla="*/ 175 h 875"/>
              <a:gd name="T46" fmla="*/ 0 w 1080"/>
              <a:gd name="T47" fmla="*/ 87 h 875"/>
              <a:gd name="T48" fmla="*/ 87 w 1080"/>
              <a:gd name="T49" fmla="*/ 0 h 875"/>
              <a:gd name="T50" fmla="*/ 87 w 1080"/>
              <a:gd name="T51" fmla="*/ 350 h 875"/>
              <a:gd name="T52" fmla="*/ 175 w 1080"/>
              <a:gd name="T53" fmla="*/ 437 h 875"/>
              <a:gd name="T54" fmla="*/ 87 w 1080"/>
              <a:gd name="T55" fmla="*/ 525 h 875"/>
              <a:gd name="T56" fmla="*/ 0 w 1080"/>
              <a:gd name="T57" fmla="*/ 437 h 875"/>
              <a:gd name="T58" fmla="*/ 87 w 1080"/>
              <a:gd name="T59" fmla="*/ 35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0" h="875">
                <a:moveTo>
                  <a:pt x="262" y="30"/>
                </a:moveTo>
                <a:lnTo>
                  <a:pt x="1079" y="30"/>
                </a:lnTo>
                <a:lnTo>
                  <a:pt x="1079" y="145"/>
                </a:lnTo>
                <a:lnTo>
                  <a:pt x="262" y="145"/>
                </a:lnTo>
                <a:lnTo>
                  <a:pt x="262" y="30"/>
                </a:lnTo>
                <a:close/>
                <a:moveTo>
                  <a:pt x="262" y="495"/>
                </a:moveTo>
                <a:lnTo>
                  <a:pt x="262" y="380"/>
                </a:lnTo>
                <a:lnTo>
                  <a:pt x="1079" y="380"/>
                </a:lnTo>
                <a:lnTo>
                  <a:pt x="1079" y="495"/>
                </a:lnTo>
                <a:lnTo>
                  <a:pt x="262" y="495"/>
                </a:lnTo>
                <a:close/>
                <a:moveTo>
                  <a:pt x="262" y="844"/>
                </a:moveTo>
                <a:lnTo>
                  <a:pt x="262" y="730"/>
                </a:lnTo>
                <a:lnTo>
                  <a:pt x="1079" y="730"/>
                </a:lnTo>
                <a:lnTo>
                  <a:pt x="1079" y="844"/>
                </a:lnTo>
                <a:lnTo>
                  <a:pt x="262" y="844"/>
                </a:lnTo>
                <a:close/>
                <a:moveTo>
                  <a:pt x="87" y="700"/>
                </a:moveTo>
                <a:cubicBezTo>
                  <a:pt x="136" y="700"/>
                  <a:pt x="175" y="740"/>
                  <a:pt x="175" y="787"/>
                </a:cubicBezTo>
                <a:cubicBezTo>
                  <a:pt x="175" y="833"/>
                  <a:pt x="133" y="874"/>
                  <a:pt x="87" y="874"/>
                </a:cubicBezTo>
                <a:cubicBezTo>
                  <a:pt x="40" y="874"/>
                  <a:pt x="0" y="833"/>
                  <a:pt x="0" y="787"/>
                </a:cubicBezTo>
                <a:cubicBezTo>
                  <a:pt x="0" y="740"/>
                  <a:pt x="38" y="700"/>
                  <a:pt x="87" y="700"/>
                </a:cubicBezTo>
                <a:close/>
                <a:moveTo>
                  <a:pt x="87" y="0"/>
                </a:moveTo>
                <a:cubicBezTo>
                  <a:pt x="136" y="0"/>
                  <a:pt x="175" y="37"/>
                  <a:pt x="175" y="87"/>
                </a:cubicBezTo>
                <a:cubicBezTo>
                  <a:pt x="175" y="136"/>
                  <a:pt x="136" y="175"/>
                  <a:pt x="87" y="175"/>
                </a:cubicBezTo>
                <a:cubicBezTo>
                  <a:pt x="38" y="175"/>
                  <a:pt x="0" y="136"/>
                  <a:pt x="0" y="87"/>
                </a:cubicBezTo>
                <a:cubicBezTo>
                  <a:pt x="0" y="37"/>
                  <a:pt x="38" y="0"/>
                  <a:pt x="87" y="0"/>
                </a:cubicBezTo>
                <a:close/>
                <a:moveTo>
                  <a:pt x="87" y="350"/>
                </a:moveTo>
                <a:cubicBezTo>
                  <a:pt x="136" y="350"/>
                  <a:pt x="175" y="388"/>
                  <a:pt x="175" y="437"/>
                </a:cubicBezTo>
                <a:cubicBezTo>
                  <a:pt x="175" y="486"/>
                  <a:pt x="136" y="525"/>
                  <a:pt x="87" y="525"/>
                </a:cubicBezTo>
                <a:cubicBezTo>
                  <a:pt x="38" y="525"/>
                  <a:pt x="0" y="486"/>
                  <a:pt x="0" y="437"/>
                </a:cubicBezTo>
                <a:cubicBezTo>
                  <a:pt x="0" y="388"/>
                  <a:pt x="38" y="350"/>
                  <a:pt x="87" y="3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386388" y="2382839"/>
            <a:ext cx="430212" cy="357187"/>
          </a:xfrm>
          <a:custGeom>
            <a:avLst/>
            <a:gdLst>
              <a:gd name="T0" fmla="*/ 495 w 1196"/>
              <a:gd name="T1" fmla="*/ 552 h 990"/>
              <a:gd name="T2" fmla="*/ 495 w 1196"/>
              <a:gd name="T3" fmla="*/ 437 h 990"/>
              <a:gd name="T4" fmla="*/ 1195 w 1196"/>
              <a:gd name="T5" fmla="*/ 437 h 990"/>
              <a:gd name="T6" fmla="*/ 1195 w 1196"/>
              <a:gd name="T7" fmla="*/ 552 h 990"/>
              <a:gd name="T8" fmla="*/ 495 w 1196"/>
              <a:gd name="T9" fmla="*/ 552 h 990"/>
              <a:gd name="T10" fmla="*/ 495 w 1196"/>
              <a:gd name="T11" fmla="*/ 901 h 990"/>
              <a:gd name="T12" fmla="*/ 495 w 1196"/>
              <a:gd name="T13" fmla="*/ 787 h 990"/>
              <a:gd name="T14" fmla="*/ 1195 w 1196"/>
              <a:gd name="T15" fmla="*/ 787 h 990"/>
              <a:gd name="T16" fmla="*/ 1195 w 1196"/>
              <a:gd name="T17" fmla="*/ 901 h 990"/>
              <a:gd name="T18" fmla="*/ 495 w 1196"/>
              <a:gd name="T19" fmla="*/ 901 h 990"/>
              <a:gd name="T20" fmla="*/ 495 w 1196"/>
              <a:gd name="T21" fmla="*/ 87 h 990"/>
              <a:gd name="T22" fmla="*/ 1195 w 1196"/>
              <a:gd name="T23" fmla="*/ 87 h 990"/>
              <a:gd name="T24" fmla="*/ 1195 w 1196"/>
              <a:gd name="T25" fmla="*/ 202 h 990"/>
              <a:gd name="T26" fmla="*/ 495 w 1196"/>
              <a:gd name="T27" fmla="*/ 202 h 990"/>
              <a:gd name="T28" fmla="*/ 495 w 1196"/>
              <a:gd name="T29" fmla="*/ 87 h 990"/>
              <a:gd name="T30" fmla="*/ 263 w 1196"/>
              <a:gd name="T31" fmla="*/ 202 h 990"/>
              <a:gd name="T32" fmla="*/ 263 w 1196"/>
              <a:gd name="T33" fmla="*/ 787 h 990"/>
              <a:gd name="T34" fmla="*/ 408 w 1196"/>
              <a:gd name="T35" fmla="*/ 787 h 990"/>
              <a:gd name="T36" fmla="*/ 205 w 1196"/>
              <a:gd name="T37" fmla="*/ 989 h 990"/>
              <a:gd name="T38" fmla="*/ 0 w 1196"/>
              <a:gd name="T39" fmla="*/ 787 h 990"/>
              <a:gd name="T40" fmla="*/ 145 w 1196"/>
              <a:gd name="T41" fmla="*/ 787 h 990"/>
              <a:gd name="T42" fmla="*/ 145 w 1196"/>
              <a:gd name="T43" fmla="*/ 202 h 990"/>
              <a:gd name="T44" fmla="*/ 0 w 1196"/>
              <a:gd name="T45" fmla="*/ 202 h 990"/>
              <a:gd name="T46" fmla="*/ 205 w 1196"/>
              <a:gd name="T47" fmla="*/ 0 h 990"/>
              <a:gd name="T48" fmla="*/ 408 w 1196"/>
              <a:gd name="T49" fmla="*/ 202 h 990"/>
              <a:gd name="T50" fmla="*/ 263 w 1196"/>
              <a:gd name="T51" fmla="*/ 202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6" h="990">
                <a:moveTo>
                  <a:pt x="495" y="552"/>
                </a:moveTo>
                <a:lnTo>
                  <a:pt x="495" y="437"/>
                </a:lnTo>
                <a:lnTo>
                  <a:pt x="1195" y="437"/>
                </a:lnTo>
                <a:lnTo>
                  <a:pt x="1195" y="552"/>
                </a:lnTo>
                <a:lnTo>
                  <a:pt x="495" y="552"/>
                </a:lnTo>
                <a:close/>
                <a:moveTo>
                  <a:pt x="495" y="901"/>
                </a:moveTo>
                <a:lnTo>
                  <a:pt x="495" y="787"/>
                </a:lnTo>
                <a:lnTo>
                  <a:pt x="1195" y="787"/>
                </a:lnTo>
                <a:lnTo>
                  <a:pt x="1195" y="901"/>
                </a:lnTo>
                <a:lnTo>
                  <a:pt x="495" y="901"/>
                </a:lnTo>
                <a:close/>
                <a:moveTo>
                  <a:pt x="495" y="87"/>
                </a:moveTo>
                <a:lnTo>
                  <a:pt x="1195" y="87"/>
                </a:lnTo>
                <a:lnTo>
                  <a:pt x="1195" y="202"/>
                </a:lnTo>
                <a:lnTo>
                  <a:pt x="495" y="202"/>
                </a:lnTo>
                <a:lnTo>
                  <a:pt x="495" y="87"/>
                </a:lnTo>
                <a:close/>
                <a:moveTo>
                  <a:pt x="263" y="202"/>
                </a:moveTo>
                <a:lnTo>
                  <a:pt x="263" y="787"/>
                </a:lnTo>
                <a:lnTo>
                  <a:pt x="408" y="787"/>
                </a:lnTo>
                <a:lnTo>
                  <a:pt x="205" y="989"/>
                </a:lnTo>
                <a:lnTo>
                  <a:pt x="0" y="787"/>
                </a:lnTo>
                <a:lnTo>
                  <a:pt x="145" y="787"/>
                </a:lnTo>
                <a:lnTo>
                  <a:pt x="145" y="202"/>
                </a:lnTo>
                <a:lnTo>
                  <a:pt x="0" y="202"/>
                </a:lnTo>
                <a:lnTo>
                  <a:pt x="205" y="0"/>
                </a:lnTo>
                <a:lnTo>
                  <a:pt x="408" y="202"/>
                </a:lnTo>
                <a:lnTo>
                  <a:pt x="263" y="20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6548438" y="2414589"/>
            <a:ext cx="252412" cy="293687"/>
          </a:xfrm>
          <a:custGeom>
            <a:avLst/>
            <a:gdLst>
              <a:gd name="T0" fmla="*/ 232 w 701"/>
              <a:gd name="T1" fmla="*/ 0 h 818"/>
              <a:gd name="T2" fmla="*/ 700 w 701"/>
              <a:gd name="T3" fmla="*/ 0 h 818"/>
              <a:gd name="T4" fmla="*/ 700 w 701"/>
              <a:gd name="T5" fmla="*/ 175 h 818"/>
              <a:gd name="T6" fmla="*/ 536 w 701"/>
              <a:gd name="T7" fmla="*/ 175 h 818"/>
              <a:gd name="T8" fmla="*/ 339 w 701"/>
              <a:gd name="T9" fmla="*/ 642 h 818"/>
              <a:gd name="T10" fmla="*/ 467 w 701"/>
              <a:gd name="T11" fmla="*/ 642 h 818"/>
              <a:gd name="T12" fmla="*/ 467 w 701"/>
              <a:gd name="T13" fmla="*/ 817 h 818"/>
              <a:gd name="T14" fmla="*/ 0 w 701"/>
              <a:gd name="T15" fmla="*/ 817 h 818"/>
              <a:gd name="T16" fmla="*/ 0 w 701"/>
              <a:gd name="T17" fmla="*/ 642 h 818"/>
              <a:gd name="T18" fmla="*/ 164 w 701"/>
              <a:gd name="T19" fmla="*/ 642 h 818"/>
              <a:gd name="T20" fmla="*/ 361 w 701"/>
              <a:gd name="T21" fmla="*/ 175 h 818"/>
              <a:gd name="T22" fmla="*/ 232 w 701"/>
              <a:gd name="T23" fmla="*/ 175 h 818"/>
              <a:gd name="T24" fmla="*/ 232 w 701"/>
              <a:gd name="T25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1" h="818">
                <a:moveTo>
                  <a:pt x="232" y="0"/>
                </a:moveTo>
                <a:lnTo>
                  <a:pt x="700" y="0"/>
                </a:lnTo>
                <a:lnTo>
                  <a:pt x="700" y="175"/>
                </a:lnTo>
                <a:lnTo>
                  <a:pt x="536" y="175"/>
                </a:lnTo>
                <a:lnTo>
                  <a:pt x="339" y="642"/>
                </a:lnTo>
                <a:lnTo>
                  <a:pt x="467" y="642"/>
                </a:lnTo>
                <a:lnTo>
                  <a:pt x="467" y="817"/>
                </a:lnTo>
                <a:lnTo>
                  <a:pt x="0" y="817"/>
                </a:lnTo>
                <a:lnTo>
                  <a:pt x="0" y="642"/>
                </a:lnTo>
                <a:lnTo>
                  <a:pt x="164" y="642"/>
                </a:lnTo>
                <a:lnTo>
                  <a:pt x="361" y="175"/>
                </a:lnTo>
                <a:lnTo>
                  <a:pt x="232" y="175"/>
                </a:lnTo>
                <a:lnTo>
                  <a:pt x="232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755808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468 w 1051"/>
              <a:gd name="T31" fmla="*/ 818 h 1051"/>
              <a:gd name="T32" fmla="*/ 468 w 1051"/>
              <a:gd name="T33" fmla="*/ 700 h 1051"/>
              <a:gd name="T34" fmla="*/ 1050 w 1051"/>
              <a:gd name="T35" fmla="*/ 700 h 1051"/>
              <a:gd name="T36" fmla="*/ 1050 w 1051"/>
              <a:gd name="T37" fmla="*/ 818 h 1051"/>
              <a:gd name="T38" fmla="*/ 468 w 1051"/>
              <a:gd name="T39" fmla="*/ 818 h 1051"/>
              <a:gd name="T40" fmla="*/ 0 w 1051"/>
              <a:gd name="T41" fmla="*/ 293 h 1051"/>
              <a:gd name="T42" fmla="*/ 233 w 1051"/>
              <a:gd name="T43" fmla="*/ 525 h 1051"/>
              <a:gd name="T44" fmla="*/ 0 w 1051"/>
              <a:gd name="T45" fmla="*/ 757 h 1051"/>
              <a:gd name="T46" fmla="*/ 0 w 1051"/>
              <a:gd name="T47" fmla="*/ 293 h 1051"/>
              <a:gd name="T48" fmla="*/ 0 w 1051"/>
              <a:gd name="T49" fmla="*/ 1050 h 1051"/>
              <a:gd name="T50" fmla="*/ 0 w 1051"/>
              <a:gd name="T51" fmla="*/ 932 h 1051"/>
              <a:gd name="T52" fmla="*/ 1050 w 1051"/>
              <a:gd name="T53" fmla="*/ 932 h 1051"/>
              <a:gd name="T54" fmla="*/ 1050 w 1051"/>
              <a:gd name="T55" fmla="*/ 1050 h 1051"/>
              <a:gd name="T56" fmla="*/ 0 w 1051"/>
              <a:gd name="T5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  <a:moveTo>
                  <a:pt x="0" y="293"/>
                </a:moveTo>
                <a:lnTo>
                  <a:pt x="233" y="525"/>
                </a:lnTo>
                <a:lnTo>
                  <a:pt x="0" y="757"/>
                </a:lnTo>
                <a:lnTo>
                  <a:pt x="0" y="293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863123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0 w 1051"/>
              <a:gd name="T31" fmla="*/ 1050 h 1051"/>
              <a:gd name="T32" fmla="*/ 0 w 1051"/>
              <a:gd name="T33" fmla="*/ 932 h 1051"/>
              <a:gd name="T34" fmla="*/ 1050 w 1051"/>
              <a:gd name="T35" fmla="*/ 932 h 1051"/>
              <a:gd name="T36" fmla="*/ 1050 w 1051"/>
              <a:gd name="T37" fmla="*/ 1050 h 1051"/>
              <a:gd name="T38" fmla="*/ 0 w 1051"/>
              <a:gd name="T39" fmla="*/ 1050 h 1051"/>
              <a:gd name="T40" fmla="*/ 0 w 1051"/>
              <a:gd name="T41" fmla="*/ 525 h 1051"/>
              <a:gd name="T42" fmla="*/ 233 w 1051"/>
              <a:gd name="T43" fmla="*/ 293 h 1051"/>
              <a:gd name="T44" fmla="*/ 233 w 1051"/>
              <a:gd name="T45" fmla="*/ 757 h 1051"/>
              <a:gd name="T46" fmla="*/ 0 w 1051"/>
              <a:gd name="T47" fmla="*/ 525 h 1051"/>
              <a:gd name="T48" fmla="*/ 468 w 1051"/>
              <a:gd name="T49" fmla="*/ 818 h 1051"/>
              <a:gd name="T50" fmla="*/ 468 w 1051"/>
              <a:gd name="T51" fmla="*/ 700 h 1051"/>
              <a:gd name="T52" fmla="*/ 1050 w 1051"/>
              <a:gd name="T53" fmla="*/ 700 h 1051"/>
              <a:gd name="T54" fmla="*/ 1050 w 1051"/>
              <a:gd name="T55" fmla="*/ 818 h 1051"/>
              <a:gd name="T56" fmla="*/ 468 w 1051"/>
              <a:gd name="T57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0" y="525"/>
                </a:moveTo>
                <a:lnTo>
                  <a:pt x="233" y="293"/>
                </a:lnTo>
                <a:lnTo>
                  <a:pt x="233" y="757"/>
                </a:lnTo>
                <a:lnTo>
                  <a:pt x="0" y="525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9640889" y="2341564"/>
            <a:ext cx="503237" cy="441325"/>
          </a:xfrm>
          <a:custGeom>
            <a:avLst/>
            <a:gdLst>
              <a:gd name="T0" fmla="*/ 560 w 1400"/>
              <a:gd name="T1" fmla="*/ 525 h 1225"/>
              <a:gd name="T2" fmla="*/ 839 w 1400"/>
              <a:gd name="T3" fmla="*/ 525 h 1225"/>
              <a:gd name="T4" fmla="*/ 699 w 1400"/>
              <a:gd name="T5" fmla="*/ 156 h 1225"/>
              <a:gd name="T6" fmla="*/ 560 w 1400"/>
              <a:gd name="T7" fmla="*/ 525 h 1225"/>
              <a:gd name="T8" fmla="*/ 642 w 1400"/>
              <a:gd name="T9" fmla="*/ 0 h 1225"/>
              <a:gd name="T10" fmla="*/ 757 w 1400"/>
              <a:gd name="T11" fmla="*/ 0 h 1225"/>
              <a:gd name="T12" fmla="*/ 1076 w 1400"/>
              <a:gd name="T13" fmla="*/ 817 h 1225"/>
              <a:gd name="T14" fmla="*/ 945 w 1400"/>
              <a:gd name="T15" fmla="*/ 817 h 1225"/>
              <a:gd name="T16" fmla="*/ 882 w 1400"/>
              <a:gd name="T17" fmla="*/ 642 h 1225"/>
              <a:gd name="T18" fmla="*/ 516 w 1400"/>
              <a:gd name="T19" fmla="*/ 642 h 1225"/>
              <a:gd name="T20" fmla="*/ 451 w 1400"/>
              <a:gd name="T21" fmla="*/ 817 h 1225"/>
              <a:gd name="T22" fmla="*/ 319 w 1400"/>
              <a:gd name="T23" fmla="*/ 817 h 1225"/>
              <a:gd name="T24" fmla="*/ 642 w 1400"/>
              <a:gd name="T25" fmla="*/ 0 h 1225"/>
              <a:gd name="T26" fmla="*/ 0 w 1400"/>
              <a:gd name="T27" fmla="*/ 992 h 1225"/>
              <a:gd name="T28" fmla="*/ 1399 w 1400"/>
              <a:gd name="T29" fmla="*/ 992 h 1225"/>
              <a:gd name="T30" fmla="*/ 1399 w 1400"/>
              <a:gd name="T31" fmla="*/ 1224 h 1225"/>
              <a:gd name="T32" fmla="*/ 0 w 1400"/>
              <a:gd name="T33" fmla="*/ 1224 h 1225"/>
              <a:gd name="T34" fmla="*/ 0 w 1400"/>
              <a:gd name="T35" fmla="*/ 99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0" h="1225">
                <a:moveTo>
                  <a:pt x="560" y="525"/>
                </a:moveTo>
                <a:lnTo>
                  <a:pt x="839" y="525"/>
                </a:lnTo>
                <a:lnTo>
                  <a:pt x="699" y="156"/>
                </a:lnTo>
                <a:lnTo>
                  <a:pt x="560" y="525"/>
                </a:lnTo>
                <a:close/>
                <a:moveTo>
                  <a:pt x="642" y="0"/>
                </a:moveTo>
                <a:lnTo>
                  <a:pt x="757" y="0"/>
                </a:lnTo>
                <a:lnTo>
                  <a:pt x="1076" y="817"/>
                </a:lnTo>
                <a:lnTo>
                  <a:pt x="945" y="817"/>
                </a:lnTo>
                <a:lnTo>
                  <a:pt x="882" y="642"/>
                </a:lnTo>
                <a:lnTo>
                  <a:pt x="516" y="642"/>
                </a:lnTo>
                <a:lnTo>
                  <a:pt x="451" y="817"/>
                </a:lnTo>
                <a:lnTo>
                  <a:pt x="319" y="817"/>
                </a:lnTo>
                <a:lnTo>
                  <a:pt x="642" y="0"/>
                </a:lnTo>
                <a:close/>
                <a:moveTo>
                  <a:pt x="0" y="992"/>
                </a:moveTo>
                <a:lnTo>
                  <a:pt x="1399" y="992"/>
                </a:lnTo>
                <a:lnTo>
                  <a:pt x="1399" y="1224"/>
                </a:lnTo>
                <a:lnTo>
                  <a:pt x="0" y="1224"/>
                </a:lnTo>
                <a:lnTo>
                  <a:pt x="0" y="99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10798176" y="2373314"/>
            <a:ext cx="333375" cy="376237"/>
          </a:xfrm>
          <a:custGeom>
            <a:avLst/>
            <a:gdLst>
              <a:gd name="T0" fmla="*/ 74 w 928"/>
              <a:gd name="T1" fmla="*/ 120 h 1047"/>
              <a:gd name="T2" fmla="*/ 927 w 928"/>
              <a:gd name="T3" fmla="*/ 973 h 1047"/>
              <a:gd name="T4" fmla="*/ 853 w 928"/>
              <a:gd name="T5" fmla="*/ 1046 h 1047"/>
              <a:gd name="T6" fmla="*/ 697 w 928"/>
              <a:gd name="T7" fmla="*/ 893 h 1047"/>
              <a:gd name="T8" fmla="*/ 468 w 928"/>
              <a:gd name="T9" fmla="*/ 981 h 1047"/>
              <a:gd name="T10" fmla="*/ 118 w 928"/>
              <a:gd name="T11" fmla="*/ 631 h 1047"/>
              <a:gd name="T12" fmla="*/ 194 w 928"/>
              <a:gd name="T13" fmla="*/ 391 h 1047"/>
              <a:gd name="T14" fmla="*/ 0 w 928"/>
              <a:gd name="T15" fmla="*/ 197 h 1047"/>
              <a:gd name="T16" fmla="*/ 74 w 928"/>
              <a:gd name="T17" fmla="*/ 120 h 1047"/>
              <a:gd name="T18" fmla="*/ 817 w 928"/>
              <a:gd name="T19" fmla="*/ 631 h 1047"/>
              <a:gd name="T20" fmla="*/ 809 w 928"/>
              <a:gd name="T21" fmla="*/ 708 h 1047"/>
              <a:gd name="T22" fmla="*/ 309 w 928"/>
              <a:gd name="T23" fmla="*/ 205 h 1047"/>
              <a:gd name="T24" fmla="*/ 468 w 928"/>
              <a:gd name="T25" fmla="*/ 0 h 1047"/>
              <a:gd name="T26" fmla="*/ 817 w 928"/>
              <a:gd name="T27" fmla="*/ 631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8" h="1047">
                <a:moveTo>
                  <a:pt x="74" y="120"/>
                </a:moveTo>
                <a:lnTo>
                  <a:pt x="927" y="973"/>
                </a:lnTo>
                <a:lnTo>
                  <a:pt x="853" y="1046"/>
                </a:lnTo>
                <a:lnTo>
                  <a:pt x="697" y="893"/>
                </a:lnTo>
                <a:cubicBezTo>
                  <a:pt x="634" y="948"/>
                  <a:pt x="555" y="981"/>
                  <a:pt x="468" y="981"/>
                </a:cubicBezTo>
                <a:cubicBezTo>
                  <a:pt x="274" y="981"/>
                  <a:pt x="118" y="825"/>
                  <a:pt x="118" y="631"/>
                </a:cubicBezTo>
                <a:cubicBezTo>
                  <a:pt x="118" y="560"/>
                  <a:pt x="151" y="475"/>
                  <a:pt x="194" y="391"/>
                </a:cubicBezTo>
                <a:lnTo>
                  <a:pt x="0" y="197"/>
                </a:lnTo>
                <a:lnTo>
                  <a:pt x="74" y="120"/>
                </a:lnTo>
                <a:close/>
                <a:moveTo>
                  <a:pt x="817" y="631"/>
                </a:moveTo>
                <a:cubicBezTo>
                  <a:pt x="817" y="658"/>
                  <a:pt x="815" y="683"/>
                  <a:pt x="809" y="708"/>
                </a:cubicBezTo>
                <a:lnTo>
                  <a:pt x="309" y="205"/>
                </a:lnTo>
                <a:cubicBezTo>
                  <a:pt x="391" y="87"/>
                  <a:pt x="468" y="0"/>
                  <a:pt x="468" y="0"/>
                </a:cubicBezTo>
                <a:cubicBezTo>
                  <a:pt x="468" y="0"/>
                  <a:pt x="817" y="399"/>
                  <a:pt x="817" y="6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1058864" y="3324225"/>
            <a:ext cx="293687" cy="211138"/>
          </a:xfrm>
          <a:custGeom>
            <a:avLst/>
            <a:gdLst>
              <a:gd name="T0" fmla="*/ 525 w 816"/>
              <a:gd name="T1" fmla="*/ 584 h 585"/>
              <a:gd name="T2" fmla="*/ 640 w 816"/>
              <a:gd name="T3" fmla="*/ 349 h 585"/>
              <a:gd name="T4" fmla="*/ 465 w 816"/>
              <a:gd name="T5" fmla="*/ 349 h 585"/>
              <a:gd name="T6" fmla="*/ 465 w 816"/>
              <a:gd name="T7" fmla="*/ 0 h 585"/>
              <a:gd name="T8" fmla="*/ 815 w 816"/>
              <a:gd name="T9" fmla="*/ 0 h 585"/>
              <a:gd name="T10" fmla="*/ 815 w 816"/>
              <a:gd name="T11" fmla="*/ 349 h 585"/>
              <a:gd name="T12" fmla="*/ 700 w 816"/>
              <a:gd name="T13" fmla="*/ 584 h 585"/>
              <a:gd name="T14" fmla="*/ 525 w 816"/>
              <a:gd name="T15" fmla="*/ 584 h 585"/>
              <a:gd name="T16" fmla="*/ 58 w 816"/>
              <a:gd name="T17" fmla="*/ 584 h 585"/>
              <a:gd name="T18" fmla="*/ 175 w 816"/>
              <a:gd name="T19" fmla="*/ 349 h 585"/>
              <a:gd name="T20" fmla="*/ 0 w 816"/>
              <a:gd name="T21" fmla="*/ 349 h 585"/>
              <a:gd name="T22" fmla="*/ 0 w 816"/>
              <a:gd name="T23" fmla="*/ 0 h 585"/>
              <a:gd name="T24" fmla="*/ 350 w 816"/>
              <a:gd name="T25" fmla="*/ 0 h 585"/>
              <a:gd name="T26" fmla="*/ 350 w 816"/>
              <a:gd name="T27" fmla="*/ 349 h 585"/>
              <a:gd name="T28" fmla="*/ 233 w 816"/>
              <a:gd name="T29" fmla="*/ 584 h 585"/>
              <a:gd name="T30" fmla="*/ 58 w 816"/>
              <a:gd name="T31" fmla="*/ 58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585">
                <a:moveTo>
                  <a:pt x="525" y="584"/>
                </a:moveTo>
                <a:lnTo>
                  <a:pt x="640" y="349"/>
                </a:lnTo>
                <a:lnTo>
                  <a:pt x="465" y="349"/>
                </a:lnTo>
                <a:lnTo>
                  <a:pt x="465" y="0"/>
                </a:lnTo>
                <a:lnTo>
                  <a:pt x="815" y="0"/>
                </a:lnTo>
                <a:lnTo>
                  <a:pt x="815" y="349"/>
                </a:lnTo>
                <a:lnTo>
                  <a:pt x="700" y="584"/>
                </a:lnTo>
                <a:lnTo>
                  <a:pt x="525" y="584"/>
                </a:lnTo>
                <a:close/>
                <a:moveTo>
                  <a:pt x="58" y="584"/>
                </a:moveTo>
                <a:lnTo>
                  <a:pt x="175" y="349"/>
                </a:lnTo>
                <a:lnTo>
                  <a:pt x="0" y="349"/>
                </a:lnTo>
                <a:lnTo>
                  <a:pt x="0" y="0"/>
                </a:lnTo>
                <a:lnTo>
                  <a:pt x="350" y="0"/>
                </a:lnTo>
                <a:lnTo>
                  <a:pt x="350" y="349"/>
                </a:lnTo>
                <a:lnTo>
                  <a:pt x="233" y="584"/>
                </a:lnTo>
                <a:lnTo>
                  <a:pt x="58" y="58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2114550" y="3219450"/>
            <a:ext cx="336550" cy="420688"/>
          </a:xfrm>
          <a:custGeom>
            <a:avLst/>
            <a:gdLst>
              <a:gd name="T0" fmla="*/ 467 w 936"/>
              <a:gd name="T1" fmla="*/ 0 h 1167"/>
              <a:gd name="T2" fmla="*/ 467 w 936"/>
              <a:gd name="T3" fmla="*/ 584 h 1167"/>
              <a:gd name="T4" fmla="*/ 117 w 936"/>
              <a:gd name="T5" fmla="*/ 699 h 1167"/>
              <a:gd name="T6" fmla="*/ 817 w 936"/>
              <a:gd name="T7" fmla="*/ 699 h 1167"/>
              <a:gd name="T8" fmla="*/ 467 w 936"/>
              <a:gd name="T9" fmla="*/ 1166 h 1167"/>
              <a:gd name="T10" fmla="*/ 0 w 936"/>
              <a:gd name="T11" fmla="*/ 699 h 1167"/>
              <a:gd name="T12" fmla="*/ 544 w 936"/>
              <a:gd name="T13" fmla="*/ 827 h 1167"/>
              <a:gd name="T14" fmla="*/ 590 w 936"/>
              <a:gd name="T15" fmla="*/ 841 h 1167"/>
              <a:gd name="T16" fmla="*/ 607 w 936"/>
              <a:gd name="T17" fmla="*/ 811 h 1167"/>
              <a:gd name="T18" fmla="*/ 601 w 936"/>
              <a:gd name="T19" fmla="*/ 677 h 1167"/>
              <a:gd name="T20" fmla="*/ 555 w 936"/>
              <a:gd name="T21" fmla="*/ 666 h 1167"/>
              <a:gd name="T22" fmla="*/ 538 w 936"/>
              <a:gd name="T23" fmla="*/ 693 h 1167"/>
              <a:gd name="T24" fmla="*/ 544 w 936"/>
              <a:gd name="T25" fmla="*/ 827 h 1167"/>
              <a:gd name="T26" fmla="*/ 653 w 936"/>
              <a:gd name="T27" fmla="*/ 816 h 1167"/>
              <a:gd name="T28" fmla="*/ 607 w 936"/>
              <a:gd name="T29" fmla="*/ 868 h 1167"/>
              <a:gd name="T30" fmla="*/ 508 w 936"/>
              <a:gd name="T31" fmla="*/ 852 h 1167"/>
              <a:gd name="T32" fmla="*/ 484 w 936"/>
              <a:gd name="T33" fmla="*/ 770 h 1167"/>
              <a:gd name="T34" fmla="*/ 492 w 936"/>
              <a:gd name="T35" fmla="*/ 682 h 1167"/>
              <a:gd name="T36" fmla="*/ 538 w 936"/>
              <a:gd name="T37" fmla="*/ 630 h 1167"/>
              <a:gd name="T38" fmla="*/ 607 w 936"/>
              <a:gd name="T39" fmla="*/ 630 h 1167"/>
              <a:gd name="T40" fmla="*/ 653 w 936"/>
              <a:gd name="T41" fmla="*/ 682 h 1167"/>
              <a:gd name="T42" fmla="*/ 659 w 936"/>
              <a:gd name="T43" fmla="*/ 770 h 1167"/>
              <a:gd name="T44" fmla="*/ 391 w 936"/>
              <a:gd name="T45" fmla="*/ 693 h 1167"/>
              <a:gd name="T46" fmla="*/ 385 w 936"/>
              <a:gd name="T47" fmla="*/ 671 h 1167"/>
              <a:gd name="T48" fmla="*/ 344 w 936"/>
              <a:gd name="T49" fmla="*/ 666 h 1167"/>
              <a:gd name="T50" fmla="*/ 328 w 936"/>
              <a:gd name="T51" fmla="*/ 682 h 1167"/>
              <a:gd name="T52" fmla="*/ 268 w 936"/>
              <a:gd name="T53" fmla="*/ 693 h 1167"/>
              <a:gd name="T54" fmla="*/ 344 w 936"/>
              <a:gd name="T55" fmla="*/ 625 h 1167"/>
              <a:gd name="T56" fmla="*/ 432 w 936"/>
              <a:gd name="T57" fmla="*/ 693 h 1167"/>
              <a:gd name="T58" fmla="*/ 426 w 936"/>
              <a:gd name="T59" fmla="*/ 729 h 1167"/>
              <a:gd name="T60" fmla="*/ 396 w 936"/>
              <a:gd name="T61" fmla="*/ 753 h 1167"/>
              <a:gd name="T62" fmla="*/ 437 w 936"/>
              <a:gd name="T63" fmla="*/ 811 h 1167"/>
              <a:gd name="T64" fmla="*/ 415 w 936"/>
              <a:gd name="T65" fmla="*/ 863 h 1167"/>
              <a:gd name="T66" fmla="*/ 350 w 936"/>
              <a:gd name="T67" fmla="*/ 879 h 1167"/>
              <a:gd name="T68" fmla="*/ 292 w 936"/>
              <a:gd name="T69" fmla="*/ 863 h 1167"/>
              <a:gd name="T70" fmla="*/ 317 w 936"/>
              <a:gd name="T71" fmla="*/ 805 h 1167"/>
              <a:gd name="T72" fmla="*/ 322 w 936"/>
              <a:gd name="T73" fmla="*/ 827 h 1167"/>
              <a:gd name="T74" fmla="*/ 363 w 936"/>
              <a:gd name="T75" fmla="*/ 833 h 1167"/>
              <a:gd name="T76" fmla="*/ 380 w 936"/>
              <a:gd name="T77" fmla="*/ 816 h 1167"/>
              <a:gd name="T78" fmla="*/ 374 w 936"/>
              <a:gd name="T79" fmla="*/ 775 h 1167"/>
              <a:gd name="T80" fmla="*/ 328 w 936"/>
              <a:gd name="T81" fmla="*/ 770 h 1167"/>
              <a:gd name="T82" fmla="*/ 350 w 936"/>
              <a:gd name="T83" fmla="*/ 72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6" h="1167">
                <a:moveTo>
                  <a:pt x="467" y="235"/>
                </a:moveTo>
                <a:lnTo>
                  <a:pt x="467" y="0"/>
                </a:lnTo>
                <a:lnTo>
                  <a:pt x="760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5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5" y="699"/>
                </a:lnTo>
                <a:cubicBezTo>
                  <a:pt x="935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lnTo>
                  <a:pt x="0" y="699"/>
                </a:lnTo>
                <a:cubicBezTo>
                  <a:pt x="0" y="443"/>
                  <a:pt x="210" y="235"/>
                  <a:pt x="467" y="235"/>
                </a:cubicBezTo>
                <a:close/>
                <a:moveTo>
                  <a:pt x="544" y="827"/>
                </a:moveTo>
                <a:cubicBezTo>
                  <a:pt x="544" y="836"/>
                  <a:pt x="561" y="846"/>
                  <a:pt x="571" y="846"/>
                </a:cubicBezTo>
                <a:cubicBezTo>
                  <a:pt x="577" y="846"/>
                  <a:pt x="585" y="846"/>
                  <a:pt x="590" y="841"/>
                </a:cubicBezTo>
                <a:lnTo>
                  <a:pt x="601" y="827"/>
                </a:lnTo>
                <a:cubicBezTo>
                  <a:pt x="601" y="827"/>
                  <a:pt x="607" y="816"/>
                  <a:pt x="607" y="811"/>
                </a:cubicBezTo>
                <a:lnTo>
                  <a:pt x="607" y="693"/>
                </a:lnTo>
                <a:cubicBezTo>
                  <a:pt x="607" y="693"/>
                  <a:pt x="601" y="682"/>
                  <a:pt x="601" y="677"/>
                </a:cubicBezTo>
                <a:cubicBezTo>
                  <a:pt x="601" y="669"/>
                  <a:pt x="579" y="658"/>
                  <a:pt x="571" y="658"/>
                </a:cubicBezTo>
                <a:cubicBezTo>
                  <a:pt x="566" y="658"/>
                  <a:pt x="560" y="660"/>
                  <a:pt x="555" y="666"/>
                </a:cubicBezTo>
                <a:lnTo>
                  <a:pt x="544" y="677"/>
                </a:lnTo>
                <a:cubicBezTo>
                  <a:pt x="544" y="677"/>
                  <a:pt x="538" y="688"/>
                  <a:pt x="538" y="693"/>
                </a:cubicBezTo>
                <a:lnTo>
                  <a:pt x="538" y="811"/>
                </a:lnTo>
                <a:cubicBezTo>
                  <a:pt x="538" y="811"/>
                  <a:pt x="544" y="822"/>
                  <a:pt x="544" y="827"/>
                </a:cubicBezTo>
                <a:close/>
                <a:moveTo>
                  <a:pt x="659" y="770"/>
                </a:moveTo>
                <a:cubicBezTo>
                  <a:pt x="659" y="786"/>
                  <a:pt x="659" y="805"/>
                  <a:pt x="653" y="816"/>
                </a:cubicBezTo>
                <a:lnTo>
                  <a:pt x="637" y="852"/>
                </a:lnTo>
                <a:cubicBezTo>
                  <a:pt x="637" y="852"/>
                  <a:pt x="618" y="868"/>
                  <a:pt x="607" y="868"/>
                </a:cubicBezTo>
                <a:cubicBezTo>
                  <a:pt x="596" y="868"/>
                  <a:pt x="582" y="874"/>
                  <a:pt x="571" y="874"/>
                </a:cubicBezTo>
                <a:cubicBezTo>
                  <a:pt x="543" y="874"/>
                  <a:pt x="527" y="861"/>
                  <a:pt x="508" y="852"/>
                </a:cubicBezTo>
                <a:cubicBezTo>
                  <a:pt x="497" y="846"/>
                  <a:pt x="497" y="833"/>
                  <a:pt x="492" y="816"/>
                </a:cubicBezTo>
                <a:cubicBezTo>
                  <a:pt x="486" y="800"/>
                  <a:pt x="484" y="786"/>
                  <a:pt x="484" y="770"/>
                </a:cubicBezTo>
                <a:lnTo>
                  <a:pt x="484" y="729"/>
                </a:lnTo>
                <a:cubicBezTo>
                  <a:pt x="484" y="712"/>
                  <a:pt x="486" y="693"/>
                  <a:pt x="492" y="682"/>
                </a:cubicBezTo>
                <a:lnTo>
                  <a:pt x="508" y="647"/>
                </a:lnTo>
                <a:cubicBezTo>
                  <a:pt x="508" y="647"/>
                  <a:pt x="527" y="630"/>
                  <a:pt x="538" y="630"/>
                </a:cubicBezTo>
                <a:cubicBezTo>
                  <a:pt x="549" y="630"/>
                  <a:pt x="560" y="625"/>
                  <a:pt x="571" y="625"/>
                </a:cubicBezTo>
                <a:cubicBezTo>
                  <a:pt x="582" y="625"/>
                  <a:pt x="596" y="625"/>
                  <a:pt x="607" y="630"/>
                </a:cubicBezTo>
                <a:cubicBezTo>
                  <a:pt x="618" y="636"/>
                  <a:pt x="626" y="642"/>
                  <a:pt x="637" y="647"/>
                </a:cubicBezTo>
                <a:cubicBezTo>
                  <a:pt x="648" y="653"/>
                  <a:pt x="647" y="666"/>
                  <a:pt x="653" y="682"/>
                </a:cubicBezTo>
                <a:cubicBezTo>
                  <a:pt x="658" y="699"/>
                  <a:pt x="659" y="712"/>
                  <a:pt x="659" y="729"/>
                </a:cubicBezTo>
                <a:lnTo>
                  <a:pt x="659" y="770"/>
                </a:lnTo>
                <a:close/>
                <a:moveTo>
                  <a:pt x="350" y="729"/>
                </a:moveTo>
                <a:cubicBezTo>
                  <a:pt x="372" y="729"/>
                  <a:pt x="391" y="715"/>
                  <a:pt x="391" y="693"/>
                </a:cubicBezTo>
                <a:lnTo>
                  <a:pt x="391" y="682"/>
                </a:lnTo>
                <a:cubicBezTo>
                  <a:pt x="391" y="682"/>
                  <a:pt x="385" y="677"/>
                  <a:pt x="385" y="671"/>
                </a:cubicBezTo>
                <a:cubicBezTo>
                  <a:pt x="385" y="666"/>
                  <a:pt x="380" y="666"/>
                  <a:pt x="374" y="666"/>
                </a:cubicBezTo>
                <a:lnTo>
                  <a:pt x="344" y="666"/>
                </a:lnTo>
                <a:cubicBezTo>
                  <a:pt x="344" y="666"/>
                  <a:pt x="338" y="671"/>
                  <a:pt x="333" y="671"/>
                </a:cubicBezTo>
                <a:cubicBezTo>
                  <a:pt x="327" y="671"/>
                  <a:pt x="328" y="677"/>
                  <a:pt x="328" y="682"/>
                </a:cubicBezTo>
                <a:lnTo>
                  <a:pt x="328" y="693"/>
                </a:lnTo>
                <a:lnTo>
                  <a:pt x="268" y="693"/>
                </a:lnTo>
                <a:cubicBezTo>
                  <a:pt x="268" y="666"/>
                  <a:pt x="292" y="630"/>
                  <a:pt x="317" y="630"/>
                </a:cubicBezTo>
                <a:cubicBezTo>
                  <a:pt x="322" y="630"/>
                  <a:pt x="339" y="625"/>
                  <a:pt x="344" y="625"/>
                </a:cubicBezTo>
                <a:cubicBezTo>
                  <a:pt x="368" y="625"/>
                  <a:pt x="392" y="633"/>
                  <a:pt x="410" y="641"/>
                </a:cubicBezTo>
                <a:cubicBezTo>
                  <a:pt x="424" y="648"/>
                  <a:pt x="432" y="674"/>
                  <a:pt x="432" y="693"/>
                </a:cubicBezTo>
                <a:lnTo>
                  <a:pt x="432" y="712"/>
                </a:lnTo>
                <a:cubicBezTo>
                  <a:pt x="432" y="712"/>
                  <a:pt x="426" y="724"/>
                  <a:pt x="426" y="729"/>
                </a:cubicBezTo>
                <a:cubicBezTo>
                  <a:pt x="426" y="735"/>
                  <a:pt x="420" y="740"/>
                  <a:pt x="415" y="740"/>
                </a:cubicBezTo>
                <a:cubicBezTo>
                  <a:pt x="409" y="740"/>
                  <a:pt x="402" y="748"/>
                  <a:pt x="396" y="753"/>
                </a:cubicBezTo>
                <a:cubicBezTo>
                  <a:pt x="407" y="759"/>
                  <a:pt x="420" y="764"/>
                  <a:pt x="426" y="775"/>
                </a:cubicBezTo>
                <a:cubicBezTo>
                  <a:pt x="431" y="786"/>
                  <a:pt x="437" y="800"/>
                  <a:pt x="437" y="811"/>
                </a:cubicBezTo>
                <a:cubicBezTo>
                  <a:pt x="437" y="822"/>
                  <a:pt x="437" y="836"/>
                  <a:pt x="432" y="841"/>
                </a:cubicBezTo>
                <a:cubicBezTo>
                  <a:pt x="426" y="847"/>
                  <a:pt x="420" y="858"/>
                  <a:pt x="415" y="863"/>
                </a:cubicBezTo>
                <a:cubicBezTo>
                  <a:pt x="409" y="869"/>
                  <a:pt x="396" y="874"/>
                  <a:pt x="385" y="874"/>
                </a:cubicBezTo>
                <a:cubicBezTo>
                  <a:pt x="374" y="874"/>
                  <a:pt x="361" y="879"/>
                  <a:pt x="350" y="879"/>
                </a:cubicBezTo>
                <a:cubicBezTo>
                  <a:pt x="339" y="879"/>
                  <a:pt x="327" y="880"/>
                  <a:pt x="322" y="874"/>
                </a:cubicBezTo>
                <a:cubicBezTo>
                  <a:pt x="316" y="869"/>
                  <a:pt x="303" y="868"/>
                  <a:pt x="292" y="863"/>
                </a:cubicBezTo>
                <a:cubicBezTo>
                  <a:pt x="277" y="855"/>
                  <a:pt x="268" y="826"/>
                  <a:pt x="268" y="805"/>
                </a:cubicBezTo>
                <a:lnTo>
                  <a:pt x="317" y="805"/>
                </a:lnTo>
                <a:lnTo>
                  <a:pt x="317" y="816"/>
                </a:lnTo>
                <a:cubicBezTo>
                  <a:pt x="317" y="816"/>
                  <a:pt x="322" y="822"/>
                  <a:pt x="322" y="827"/>
                </a:cubicBezTo>
                <a:cubicBezTo>
                  <a:pt x="322" y="833"/>
                  <a:pt x="328" y="833"/>
                  <a:pt x="333" y="833"/>
                </a:cubicBezTo>
                <a:lnTo>
                  <a:pt x="363" y="833"/>
                </a:lnTo>
                <a:cubicBezTo>
                  <a:pt x="363" y="833"/>
                  <a:pt x="368" y="827"/>
                  <a:pt x="374" y="827"/>
                </a:cubicBezTo>
                <a:cubicBezTo>
                  <a:pt x="379" y="827"/>
                  <a:pt x="380" y="822"/>
                  <a:pt x="380" y="816"/>
                </a:cubicBezTo>
                <a:lnTo>
                  <a:pt x="380" y="786"/>
                </a:lnTo>
                <a:cubicBezTo>
                  <a:pt x="380" y="786"/>
                  <a:pt x="374" y="781"/>
                  <a:pt x="374" y="775"/>
                </a:cubicBezTo>
                <a:cubicBezTo>
                  <a:pt x="374" y="770"/>
                  <a:pt x="369" y="770"/>
                  <a:pt x="363" y="770"/>
                </a:cubicBezTo>
                <a:lnTo>
                  <a:pt x="328" y="770"/>
                </a:lnTo>
                <a:lnTo>
                  <a:pt x="328" y="729"/>
                </a:lnTo>
                <a:lnTo>
                  <a:pt x="350" y="7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3192463" y="3219450"/>
            <a:ext cx="336550" cy="420688"/>
          </a:xfrm>
          <a:custGeom>
            <a:avLst/>
            <a:gdLst>
              <a:gd name="T0" fmla="*/ 538 w 935"/>
              <a:gd name="T1" fmla="*/ 827 h 1167"/>
              <a:gd name="T2" fmla="*/ 565 w 935"/>
              <a:gd name="T3" fmla="*/ 846 h 1167"/>
              <a:gd name="T4" fmla="*/ 585 w 935"/>
              <a:gd name="T5" fmla="*/ 841 h 1167"/>
              <a:gd name="T6" fmla="*/ 595 w 935"/>
              <a:gd name="T7" fmla="*/ 827 h 1167"/>
              <a:gd name="T8" fmla="*/ 601 w 935"/>
              <a:gd name="T9" fmla="*/ 811 h 1167"/>
              <a:gd name="T10" fmla="*/ 601 w 935"/>
              <a:gd name="T11" fmla="*/ 693 h 1167"/>
              <a:gd name="T12" fmla="*/ 595 w 935"/>
              <a:gd name="T13" fmla="*/ 677 h 1167"/>
              <a:gd name="T14" fmla="*/ 565 w 935"/>
              <a:gd name="T15" fmla="*/ 658 h 1167"/>
              <a:gd name="T16" fmla="*/ 549 w 935"/>
              <a:gd name="T17" fmla="*/ 666 h 1167"/>
              <a:gd name="T18" fmla="*/ 538 w 935"/>
              <a:gd name="T19" fmla="*/ 677 h 1167"/>
              <a:gd name="T20" fmla="*/ 530 w 935"/>
              <a:gd name="T21" fmla="*/ 693 h 1167"/>
              <a:gd name="T22" fmla="*/ 530 w 935"/>
              <a:gd name="T23" fmla="*/ 811 h 1167"/>
              <a:gd name="T24" fmla="*/ 538 w 935"/>
              <a:gd name="T25" fmla="*/ 827 h 1167"/>
              <a:gd name="T26" fmla="*/ 647 w 935"/>
              <a:gd name="T27" fmla="*/ 770 h 1167"/>
              <a:gd name="T28" fmla="*/ 642 w 935"/>
              <a:gd name="T29" fmla="*/ 816 h 1167"/>
              <a:gd name="T30" fmla="*/ 626 w 935"/>
              <a:gd name="T31" fmla="*/ 852 h 1167"/>
              <a:gd name="T32" fmla="*/ 595 w 935"/>
              <a:gd name="T33" fmla="*/ 868 h 1167"/>
              <a:gd name="T34" fmla="*/ 560 w 935"/>
              <a:gd name="T35" fmla="*/ 874 h 1167"/>
              <a:gd name="T36" fmla="*/ 524 w 935"/>
              <a:gd name="T37" fmla="*/ 868 h 1167"/>
              <a:gd name="T38" fmla="*/ 497 w 935"/>
              <a:gd name="T39" fmla="*/ 852 h 1167"/>
              <a:gd name="T40" fmla="*/ 472 w 935"/>
              <a:gd name="T41" fmla="*/ 770 h 1167"/>
              <a:gd name="T42" fmla="*/ 472 w 935"/>
              <a:gd name="T43" fmla="*/ 729 h 1167"/>
              <a:gd name="T44" fmla="*/ 478 w 935"/>
              <a:gd name="T45" fmla="*/ 682 h 1167"/>
              <a:gd name="T46" fmla="*/ 497 w 935"/>
              <a:gd name="T47" fmla="*/ 647 h 1167"/>
              <a:gd name="T48" fmla="*/ 524 w 935"/>
              <a:gd name="T49" fmla="*/ 630 h 1167"/>
              <a:gd name="T50" fmla="*/ 560 w 935"/>
              <a:gd name="T51" fmla="*/ 625 h 1167"/>
              <a:gd name="T52" fmla="*/ 595 w 935"/>
              <a:gd name="T53" fmla="*/ 630 h 1167"/>
              <a:gd name="T54" fmla="*/ 626 w 935"/>
              <a:gd name="T55" fmla="*/ 647 h 1167"/>
              <a:gd name="T56" fmla="*/ 642 w 935"/>
              <a:gd name="T57" fmla="*/ 682 h 1167"/>
              <a:gd name="T58" fmla="*/ 647 w 935"/>
              <a:gd name="T59" fmla="*/ 729 h 1167"/>
              <a:gd name="T60" fmla="*/ 647 w 935"/>
              <a:gd name="T61" fmla="*/ 770 h 1167"/>
              <a:gd name="T62" fmla="*/ 404 w 935"/>
              <a:gd name="T63" fmla="*/ 874 h 1167"/>
              <a:gd name="T64" fmla="*/ 350 w 935"/>
              <a:gd name="T65" fmla="*/ 874 h 1167"/>
              <a:gd name="T66" fmla="*/ 350 w 935"/>
              <a:gd name="T67" fmla="*/ 682 h 1167"/>
              <a:gd name="T68" fmla="*/ 292 w 935"/>
              <a:gd name="T69" fmla="*/ 699 h 1167"/>
              <a:gd name="T70" fmla="*/ 292 w 935"/>
              <a:gd name="T71" fmla="*/ 658 h 1167"/>
              <a:gd name="T72" fmla="*/ 396 w 935"/>
              <a:gd name="T73" fmla="*/ 625 h 1167"/>
              <a:gd name="T74" fmla="*/ 404 w 935"/>
              <a:gd name="T75" fmla="*/ 625 h 1167"/>
              <a:gd name="T76" fmla="*/ 404 w 935"/>
              <a:gd name="T77" fmla="*/ 874 h 1167"/>
              <a:gd name="T78" fmla="*/ 0 w 935"/>
              <a:gd name="T79" fmla="*/ 699 h 1167"/>
              <a:gd name="T80" fmla="*/ 467 w 935"/>
              <a:gd name="T81" fmla="*/ 235 h 1167"/>
              <a:gd name="T82" fmla="*/ 467 w 935"/>
              <a:gd name="T83" fmla="*/ 0 h 1167"/>
              <a:gd name="T84" fmla="*/ 759 w 935"/>
              <a:gd name="T85" fmla="*/ 292 h 1167"/>
              <a:gd name="T86" fmla="*/ 467 w 935"/>
              <a:gd name="T87" fmla="*/ 584 h 1167"/>
              <a:gd name="T88" fmla="*/ 467 w 935"/>
              <a:gd name="T89" fmla="*/ 350 h 1167"/>
              <a:gd name="T90" fmla="*/ 117 w 935"/>
              <a:gd name="T91" fmla="*/ 699 h 1167"/>
              <a:gd name="T92" fmla="*/ 467 w 935"/>
              <a:gd name="T93" fmla="*/ 1048 h 1167"/>
              <a:gd name="T94" fmla="*/ 817 w 935"/>
              <a:gd name="T95" fmla="*/ 699 h 1167"/>
              <a:gd name="T96" fmla="*/ 934 w 935"/>
              <a:gd name="T97" fmla="*/ 699 h 1167"/>
              <a:gd name="T98" fmla="*/ 467 w 935"/>
              <a:gd name="T99" fmla="*/ 1166 h 1167"/>
              <a:gd name="T100" fmla="*/ 0 w 935"/>
              <a:gd name="T101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5" h="1167">
                <a:moveTo>
                  <a:pt x="538" y="827"/>
                </a:moveTo>
                <a:cubicBezTo>
                  <a:pt x="538" y="836"/>
                  <a:pt x="555" y="846"/>
                  <a:pt x="565" y="846"/>
                </a:cubicBezTo>
                <a:cubicBezTo>
                  <a:pt x="571" y="846"/>
                  <a:pt x="579" y="846"/>
                  <a:pt x="585" y="841"/>
                </a:cubicBezTo>
                <a:lnTo>
                  <a:pt x="595" y="827"/>
                </a:lnTo>
                <a:cubicBezTo>
                  <a:pt x="595" y="827"/>
                  <a:pt x="601" y="816"/>
                  <a:pt x="601" y="811"/>
                </a:cubicBezTo>
                <a:lnTo>
                  <a:pt x="601" y="693"/>
                </a:lnTo>
                <a:cubicBezTo>
                  <a:pt x="601" y="693"/>
                  <a:pt x="595" y="682"/>
                  <a:pt x="595" y="677"/>
                </a:cubicBezTo>
                <a:cubicBezTo>
                  <a:pt x="595" y="669"/>
                  <a:pt x="573" y="658"/>
                  <a:pt x="565" y="658"/>
                </a:cubicBezTo>
                <a:cubicBezTo>
                  <a:pt x="560" y="658"/>
                  <a:pt x="554" y="660"/>
                  <a:pt x="549" y="666"/>
                </a:cubicBezTo>
                <a:lnTo>
                  <a:pt x="538" y="677"/>
                </a:lnTo>
                <a:cubicBezTo>
                  <a:pt x="538" y="677"/>
                  <a:pt x="530" y="688"/>
                  <a:pt x="530" y="693"/>
                </a:cubicBezTo>
                <a:lnTo>
                  <a:pt x="530" y="811"/>
                </a:lnTo>
                <a:cubicBezTo>
                  <a:pt x="530" y="811"/>
                  <a:pt x="538" y="822"/>
                  <a:pt x="538" y="827"/>
                </a:cubicBezTo>
                <a:close/>
                <a:moveTo>
                  <a:pt x="647" y="770"/>
                </a:moveTo>
                <a:cubicBezTo>
                  <a:pt x="647" y="786"/>
                  <a:pt x="647" y="805"/>
                  <a:pt x="642" y="816"/>
                </a:cubicBezTo>
                <a:lnTo>
                  <a:pt x="626" y="852"/>
                </a:lnTo>
                <a:cubicBezTo>
                  <a:pt x="626" y="852"/>
                  <a:pt x="605" y="868"/>
                  <a:pt x="595" y="868"/>
                </a:cubicBezTo>
                <a:cubicBezTo>
                  <a:pt x="584" y="868"/>
                  <a:pt x="571" y="874"/>
                  <a:pt x="560" y="874"/>
                </a:cubicBezTo>
                <a:cubicBezTo>
                  <a:pt x="549" y="874"/>
                  <a:pt x="535" y="874"/>
                  <a:pt x="524" y="868"/>
                </a:cubicBezTo>
                <a:cubicBezTo>
                  <a:pt x="513" y="863"/>
                  <a:pt x="508" y="857"/>
                  <a:pt x="497" y="852"/>
                </a:cubicBezTo>
                <a:cubicBezTo>
                  <a:pt x="479" y="842"/>
                  <a:pt x="472" y="798"/>
                  <a:pt x="472" y="770"/>
                </a:cubicBezTo>
                <a:lnTo>
                  <a:pt x="472" y="729"/>
                </a:lnTo>
                <a:cubicBezTo>
                  <a:pt x="472" y="712"/>
                  <a:pt x="472" y="693"/>
                  <a:pt x="478" y="682"/>
                </a:cubicBezTo>
                <a:lnTo>
                  <a:pt x="497" y="647"/>
                </a:lnTo>
                <a:cubicBezTo>
                  <a:pt x="497" y="647"/>
                  <a:pt x="513" y="630"/>
                  <a:pt x="524" y="630"/>
                </a:cubicBezTo>
                <a:cubicBezTo>
                  <a:pt x="535" y="630"/>
                  <a:pt x="549" y="625"/>
                  <a:pt x="560" y="625"/>
                </a:cubicBezTo>
                <a:cubicBezTo>
                  <a:pt x="571" y="625"/>
                  <a:pt x="584" y="625"/>
                  <a:pt x="595" y="630"/>
                </a:cubicBezTo>
                <a:cubicBezTo>
                  <a:pt x="605" y="636"/>
                  <a:pt x="615" y="642"/>
                  <a:pt x="626" y="647"/>
                </a:cubicBezTo>
                <a:cubicBezTo>
                  <a:pt x="636" y="653"/>
                  <a:pt x="636" y="666"/>
                  <a:pt x="642" y="682"/>
                </a:cubicBezTo>
                <a:cubicBezTo>
                  <a:pt x="647" y="699"/>
                  <a:pt x="647" y="712"/>
                  <a:pt x="647" y="729"/>
                </a:cubicBezTo>
                <a:lnTo>
                  <a:pt x="647" y="770"/>
                </a:lnTo>
                <a:close/>
                <a:moveTo>
                  <a:pt x="404" y="874"/>
                </a:moveTo>
                <a:lnTo>
                  <a:pt x="350" y="874"/>
                </a:lnTo>
                <a:lnTo>
                  <a:pt x="350" y="682"/>
                </a:lnTo>
                <a:lnTo>
                  <a:pt x="292" y="699"/>
                </a:lnTo>
                <a:lnTo>
                  <a:pt x="292" y="658"/>
                </a:lnTo>
                <a:lnTo>
                  <a:pt x="396" y="625"/>
                </a:lnTo>
                <a:lnTo>
                  <a:pt x="404" y="625"/>
                </a:lnTo>
                <a:lnTo>
                  <a:pt x="404" y="874"/>
                </a:lnTo>
                <a:close/>
                <a:moveTo>
                  <a:pt x="0" y="699"/>
                </a:moveTo>
                <a:cubicBezTo>
                  <a:pt x="0" y="443"/>
                  <a:pt x="210" y="235"/>
                  <a:pt x="467" y="235"/>
                </a:cubicBezTo>
                <a:lnTo>
                  <a:pt x="467" y="0"/>
                </a:lnTo>
                <a:lnTo>
                  <a:pt x="759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6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4" y="699"/>
                </a:lnTo>
                <a:cubicBezTo>
                  <a:pt x="934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4268788" y="3219450"/>
            <a:ext cx="336550" cy="420688"/>
          </a:xfrm>
          <a:custGeom>
            <a:avLst/>
            <a:gdLst>
              <a:gd name="T0" fmla="*/ 451 w 936"/>
              <a:gd name="T1" fmla="*/ 734 h 1167"/>
              <a:gd name="T2" fmla="*/ 432 w 936"/>
              <a:gd name="T3" fmla="*/ 745 h 1167"/>
              <a:gd name="T4" fmla="*/ 427 w 936"/>
              <a:gd name="T5" fmla="*/ 753 h 1167"/>
              <a:gd name="T6" fmla="*/ 391 w 936"/>
              <a:gd name="T7" fmla="*/ 753 h 1167"/>
              <a:gd name="T8" fmla="*/ 405 w 936"/>
              <a:gd name="T9" fmla="*/ 625 h 1167"/>
              <a:gd name="T10" fmla="*/ 544 w 936"/>
              <a:gd name="T11" fmla="*/ 625 h 1167"/>
              <a:gd name="T12" fmla="*/ 544 w 936"/>
              <a:gd name="T13" fmla="*/ 666 h 1167"/>
              <a:gd name="T14" fmla="*/ 443 w 936"/>
              <a:gd name="T15" fmla="*/ 666 h 1167"/>
              <a:gd name="T16" fmla="*/ 438 w 936"/>
              <a:gd name="T17" fmla="*/ 718 h 1167"/>
              <a:gd name="T18" fmla="*/ 443 w 936"/>
              <a:gd name="T19" fmla="*/ 712 h 1167"/>
              <a:gd name="T20" fmla="*/ 451 w 936"/>
              <a:gd name="T21" fmla="*/ 704 h 1167"/>
              <a:gd name="T22" fmla="*/ 462 w 936"/>
              <a:gd name="T23" fmla="*/ 704 h 1167"/>
              <a:gd name="T24" fmla="*/ 473 w 936"/>
              <a:gd name="T25" fmla="*/ 704 h 1167"/>
              <a:gd name="T26" fmla="*/ 503 w 936"/>
              <a:gd name="T27" fmla="*/ 712 h 1167"/>
              <a:gd name="T28" fmla="*/ 525 w 936"/>
              <a:gd name="T29" fmla="*/ 729 h 1167"/>
              <a:gd name="T30" fmla="*/ 550 w 936"/>
              <a:gd name="T31" fmla="*/ 792 h 1167"/>
              <a:gd name="T32" fmla="*/ 544 w 936"/>
              <a:gd name="T33" fmla="*/ 822 h 1167"/>
              <a:gd name="T34" fmla="*/ 525 w 936"/>
              <a:gd name="T35" fmla="*/ 852 h 1167"/>
              <a:gd name="T36" fmla="*/ 462 w 936"/>
              <a:gd name="T37" fmla="*/ 874 h 1167"/>
              <a:gd name="T38" fmla="*/ 432 w 936"/>
              <a:gd name="T39" fmla="*/ 868 h 1167"/>
              <a:gd name="T40" fmla="*/ 405 w 936"/>
              <a:gd name="T41" fmla="*/ 857 h 1167"/>
              <a:gd name="T42" fmla="*/ 380 w 936"/>
              <a:gd name="T43" fmla="*/ 805 h 1167"/>
              <a:gd name="T44" fmla="*/ 427 w 936"/>
              <a:gd name="T45" fmla="*/ 805 h 1167"/>
              <a:gd name="T46" fmla="*/ 462 w 936"/>
              <a:gd name="T47" fmla="*/ 833 h 1167"/>
              <a:gd name="T48" fmla="*/ 479 w 936"/>
              <a:gd name="T49" fmla="*/ 827 h 1167"/>
              <a:gd name="T50" fmla="*/ 492 w 936"/>
              <a:gd name="T51" fmla="*/ 816 h 1167"/>
              <a:gd name="T52" fmla="*/ 498 w 936"/>
              <a:gd name="T53" fmla="*/ 800 h 1167"/>
              <a:gd name="T54" fmla="*/ 498 w 936"/>
              <a:gd name="T55" fmla="*/ 764 h 1167"/>
              <a:gd name="T56" fmla="*/ 492 w 936"/>
              <a:gd name="T57" fmla="*/ 753 h 1167"/>
              <a:gd name="T58" fmla="*/ 479 w 936"/>
              <a:gd name="T59" fmla="*/ 740 h 1167"/>
              <a:gd name="T60" fmla="*/ 462 w 936"/>
              <a:gd name="T61" fmla="*/ 734 h 1167"/>
              <a:gd name="T62" fmla="*/ 451 w 936"/>
              <a:gd name="T63" fmla="*/ 734 h 1167"/>
              <a:gd name="T64" fmla="*/ 0 w 936"/>
              <a:gd name="T65" fmla="*/ 699 h 1167"/>
              <a:gd name="T66" fmla="*/ 468 w 936"/>
              <a:gd name="T67" fmla="*/ 235 h 1167"/>
              <a:gd name="T68" fmla="*/ 468 w 936"/>
              <a:gd name="T69" fmla="*/ 0 h 1167"/>
              <a:gd name="T70" fmla="*/ 760 w 936"/>
              <a:gd name="T71" fmla="*/ 292 h 1167"/>
              <a:gd name="T72" fmla="*/ 468 w 936"/>
              <a:gd name="T73" fmla="*/ 584 h 1167"/>
              <a:gd name="T74" fmla="*/ 468 w 936"/>
              <a:gd name="T75" fmla="*/ 350 h 1167"/>
              <a:gd name="T76" fmla="*/ 118 w 936"/>
              <a:gd name="T77" fmla="*/ 699 h 1167"/>
              <a:gd name="T78" fmla="*/ 468 w 936"/>
              <a:gd name="T79" fmla="*/ 1048 h 1167"/>
              <a:gd name="T80" fmla="*/ 818 w 936"/>
              <a:gd name="T81" fmla="*/ 699 h 1167"/>
              <a:gd name="T82" fmla="*/ 935 w 936"/>
              <a:gd name="T83" fmla="*/ 699 h 1167"/>
              <a:gd name="T84" fmla="*/ 468 w 936"/>
              <a:gd name="T85" fmla="*/ 1166 h 1167"/>
              <a:gd name="T86" fmla="*/ 0 w 936"/>
              <a:gd name="T87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36" h="1167">
                <a:moveTo>
                  <a:pt x="451" y="734"/>
                </a:moveTo>
                <a:cubicBezTo>
                  <a:pt x="447" y="736"/>
                  <a:pt x="432" y="741"/>
                  <a:pt x="432" y="745"/>
                </a:cubicBezTo>
                <a:cubicBezTo>
                  <a:pt x="432" y="751"/>
                  <a:pt x="427" y="753"/>
                  <a:pt x="427" y="753"/>
                </a:cubicBezTo>
                <a:lnTo>
                  <a:pt x="391" y="753"/>
                </a:lnTo>
                <a:lnTo>
                  <a:pt x="405" y="625"/>
                </a:lnTo>
                <a:lnTo>
                  <a:pt x="544" y="625"/>
                </a:lnTo>
                <a:lnTo>
                  <a:pt x="544" y="666"/>
                </a:lnTo>
                <a:lnTo>
                  <a:pt x="443" y="666"/>
                </a:lnTo>
                <a:lnTo>
                  <a:pt x="438" y="718"/>
                </a:lnTo>
                <a:cubicBezTo>
                  <a:pt x="438" y="718"/>
                  <a:pt x="443" y="718"/>
                  <a:pt x="443" y="712"/>
                </a:cubicBezTo>
                <a:cubicBezTo>
                  <a:pt x="443" y="707"/>
                  <a:pt x="451" y="710"/>
                  <a:pt x="451" y="704"/>
                </a:cubicBezTo>
                <a:cubicBezTo>
                  <a:pt x="451" y="699"/>
                  <a:pt x="457" y="704"/>
                  <a:pt x="462" y="704"/>
                </a:cubicBezTo>
                <a:lnTo>
                  <a:pt x="473" y="704"/>
                </a:lnTo>
                <a:cubicBezTo>
                  <a:pt x="484" y="704"/>
                  <a:pt x="497" y="707"/>
                  <a:pt x="503" y="712"/>
                </a:cubicBezTo>
                <a:cubicBezTo>
                  <a:pt x="508" y="718"/>
                  <a:pt x="519" y="724"/>
                  <a:pt x="525" y="729"/>
                </a:cubicBezTo>
                <a:cubicBezTo>
                  <a:pt x="536" y="742"/>
                  <a:pt x="550" y="766"/>
                  <a:pt x="550" y="792"/>
                </a:cubicBezTo>
                <a:cubicBezTo>
                  <a:pt x="550" y="802"/>
                  <a:pt x="549" y="817"/>
                  <a:pt x="544" y="822"/>
                </a:cubicBezTo>
                <a:cubicBezTo>
                  <a:pt x="538" y="828"/>
                  <a:pt x="536" y="841"/>
                  <a:pt x="525" y="852"/>
                </a:cubicBezTo>
                <a:cubicBezTo>
                  <a:pt x="510" y="867"/>
                  <a:pt x="489" y="874"/>
                  <a:pt x="462" y="874"/>
                </a:cubicBezTo>
                <a:cubicBezTo>
                  <a:pt x="451" y="874"/>
                  <a:pt x="437" y="874"/>
                  <a:pt x="432" y="868"/>
                </a:cubicBezTo>
                <a:cubicBezTo>
                  <a:pt x="426" y="863"/>
                  <a:pt x="416" y="863"/>
                  <a:pt x="405" y="857"/>
                </a:cubicBezTo>
                <a:cubicBezTo>
                  <a:pt x="390" y="849"/>
                  <a:pt x="380" y="826"/>
                  <a:pt x="380" y="805"/>
                </a:cubicBezTo>
                <a:lnTo>
                  <a:pt x="427" y="805"/>
                </a:lnTo>
                <a:cubicBezTo>
                  <a:pt x="427" y="825"/>
                  <a:pt x="441" y="833"/>
                  <a:pt x="462" y="833"/>
                </a:cubicBezTo>
                <a:cubicBezTo>
                  <a:pt x="468" y="833"/>
                  <a:pt x="473" y="833"/>
                  <a:pt x="479" y="827"/>
                </a:cubicBezTo>
                <a:lnTo>
                  <a:pt x="492" y="816"/>
                </a:lnTo>
                <a:cubicBezTo>
                  <a:pt x="492" y="816"/>
                  <a:pt x="498" y="805"/>
                  <a:pt x="498" y="800"/>
                </a:cubicBezTo>
                <a:lnTo>
                  <a:pt x="498" y="764"/>
                </a:lnTo>
                <a:lnTo>
                  <a:pt x="492" y="753"/>
                </a:lnTo>
                <a:lnTo>
                  <a:pt x="479" y="740"/>
                </a:lnTo>
                <a:cubicBezTo>
                  <a:pt x="479" y="740"/>
                  <a:pt x="468" y="734"/>
                  <a:pt x="462" y="734"/>
                </a:cubicBezTo>
                <a:lnTo>
                  <a:pt x="451" y="734"/>
                </a:lnTo>
                <a:close/>
                <a:moveTo>
                  <a:pt x="0" y="699"/>
                </a:moveTo>
                <a:cubicBezTo>
                  <a:pt x="0" y="443"/>
                  <a:pt x="211" y="235"/>
                  <a:pt x="468" y="235"/>
                </a:cubicBezTo>
                <a:lnTo>
                  <a:pt x="468" y="0"/>
                </a:lnTo>
                <a:lnTo>
                  <a:pt x="760" y="292"/>
                </a:lnTo>
                <a:lnTo>
                  <a:pt x="468" y="584"/>
                </a:lnTo>
                <a:lnTo>
                  <a:pt x="468" y="350"/>
                </a:lnTo>
                <a:cubicBezTo>
                  <a:pt x="277" y="350"/>
                  <a:pt x="118" y="508"/>
                  <a:pt x="118" y="699"/>
                </a:cubicBezTo>
                <a:cubicBezTo>
                  <a:pt x="118" y="891"/>
                  <a:pt x="277" y="1048"/>
                  <a:pt x="468" y="1048"/>
                </a:cubicBezTo>
                <a:cubicBezTo>
                  <a:pt x="659" y="1048"/>
                  <a:pt x="818" y="890"/>
                  <a:pt x="818" y="699"/>
                </a:cubicBezTo>
                <a:lnTo>
                  <a:pt x="935" y="699"/>
                </a:lnTo>
                <a:cubicBezTo>
                  <a:pt x="935" y="956"/>
                  <a:pt x="725" y="1166"/>
                  <a:pt x="468" y="1166"/>
                </a:cubicBezTo>
                <a:cubicBezTo>
                  <a:pt x="211" y="1166"/>
                  <a:pt x="0" y="956"/>
                  <a:pt x="0" y="6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5367339" y="3240089"/>
            <a:ext cx="293687" cy="377825"/>
          </a:xfrm>
          <a:custGeom>
            <a:avLst/>
            <a:gdLst>
              <a:gd name="T0" fmla="*/ 0 w 816"/>
              <a:gd name="T1" fmla="*/ 931 h 1049"/>
              <a:gd name="T2" fmla="*/ 815 w 816"/>
              <a:gd name="T3" fmla="*/ 931 h 1049"/>
              <a:gd name="T4" fmla="*/ 815 w 816"/>
              <a:gd name="T5" fmla="*/ 1048 h 1049"/>
              <a:gd name="T6" fmla="*/ 0 w 816"/>
              <a:gd name="T7" fmla="*/ 1048 h 1049"/>
              <a:gd name="T8" fmla="*/ 0 w 816"/>
              <a:gd name="T9" fmla="*/ 931 h 1049"/>
              <a:gd name="T10" fmla="*/ 408 w 816"/>
              <a:gd name="T11" fmla="*/ 816 h 1049"/>
              <a:gd name="T12" fmla="*/ 58 w 816"/>
              <a:gd name="T13" fmla="*/ 467 h 1049"/>
              <a:gd name="T14" fmla="*/ 58 w 816"/>
              <a:gd name="T15" fmla="*/ 0 h 1049"/>
              <a:gd name="T16" fmla="*/ 203 w 816"/>
              <a:gd name="T17" fmla="*/ 0 h 1049"/>
              <a:gd name="T18" fmla="*/ 203 w 816"/>
              <a:gd name="T19" fmla="*/ 467 h 1049"/>
              <a:gd name="T20" fmla="*/ 408 w 816"/>
              <a:gd name="T21" fmla="*/ 668 h 1049"/>
              <a:gd name="T22" fmla="*/ 613 w 816"/>
              <a:gd name="T23" fmla="*/ 467 h 1049"/>
              <a:gd name="T24" fmla="*/ 613 w 816"/>
              <a:gd name="T25" fmla="*/ 0 h 1049"/>
              <a:gd name="T26" fmla="*/ 757 w 816"/>
              <a:gd name="T27" fmla="*/ 0 h 1049"/>
              <a:gd name="T28" fmla="*/ 757 w 816"/>
              <a:gd name="T29" fmla="*/ 467 h 1049"/>
              <a:gd name="T30" fmla="*/ 408 w 816"/>
              <a:gd name="T31" fmla="*/ 816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49">
                <a:moveTo>
                  <a:pt x="0" y="931"/>
                </a:moveTo>
                <a:lnTo>
                  <a:pt x="815" y="931"/>
                </a:lnTo>
                <a:lnTo>
                  <a:pt x="815" y="1048"/>
                </a:lnTo>
                <a:lnTo>
                  <a:pt x="0" y="1048"/>
                </a:lnTo>
                <a:lnTo>
                  <a:pt x="0" y="931"/>
                </a:lnTo>
                <a:close/>
                <a:moveTo>
                  <a:pt x="408" y="816"/>
                </a:moveTo>
                <a:cubicBezTo>
                  <a:pt x="214" y="816"/>
                  <a:pt x="58" y="660"/>
                  <a:pt x="58" y="467"/>
                </a:cubicBezTo>
                <a:lnTo>
                  <a:pt x="58" y="0"/>
                </a:lnTo>
                <a:lnTo>
                  <a:pt x="203" y="0"/>
                </a:lnTo>
                <a:lnTo>
                  <a:pt x="203" y="467"/>
                </a:lnTo>
                <a:cubicBezTo>
                  <a:pt x="203" y="578"/>
                  <a:pt x="296" y="668"/>
                  <a:pt x="408" y="668"/>
                </a:cubicBezTo>
                <a:cubicBezTo>
                  <a:pt x="520" y="668"/>
                  <a:pt x="613" y="578"/>
                  <a:pt x="613" y="467"/>
                </a:cubicBezTo>
                <a:lnTo>
                  <a:pt x="613" y="0"/>
                </a:lnTo>
                <a:lnTo>
                  <a:pt x="757" y="0"/>
                </a:lnTo>
                <a:lnTo>
                  <a:pt x="757" y="467"/>
                </a:lnTo>
                <a:cubicBezTo>
                  <a:pt x="757" y="660"/>
                  <a:pt x="602" y="816"/>
                  <a:pt x="408" y="8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6423025" y="3219450"/>
            <a:ext cx="336550" cy="419100"/>
          </a:xfrm>
          <a:custGeom>
            <a:avLst/>
            <a:gdLst>
              <a:gd name="T0" fmla="*/ 235 w 936"/>
              <a:gd name="T1" fmla="*/ 874 h 1165"/>
              <a:gd name="T2" fmla="*/ 935 w 936"/>
              <a:gd name="T3" fmla="*/ 874 h 1165"/>
              <a:gd name="T4" fmla="*/ 935 w 936"/>
              <a:gd name="T5" fmla="*/ 989 h 1165"/>
              <a:gd name="T6" fmla="*/ 235 w 936"/>
              <a:gd name="T7" fmla="*/ 989 h 1165"/>
              <a:gd name="T8" fmla="*/ 235 w 936"/>
              <a:gd name="T9" fmla="*/ 1164 h 1165"/>
              <a:gd name="T10" fmla="*/ 0 w 936"/>
              <a:gd name="T11" fmla="*/ 931 h 1165"/>
              <a:gd name="T12" fmla="*/ 235 w 936"/>
              <a:gd name="T13" fmla="*/ 699 h 1165"/>
              <a:gd name="T14" fmla="*/ 235 w 936"/>
              <a:gd name="T15" fmla="*/ 874 h 1165"/>
              <a:gd name="T16" fmla="*/ 350 w 936"/>
              <a:gd name="T17" fmla="*/ 465 h 1165"/>
              <a:gd name="T18" fmla="*/ 118 w 936"/>
              <a:gd name="T19" fmla="*/ 233 h 1165"/>
              <a:gd name="T20" fmla="*/ 350 w 936"/>
              <a:gd name="T21" fmla="*/ 0 h 1165"/>
              <a:gd name="T22" fmla="*/ 817 w 936"/>
              <a:gd name="T23" fmla="*/ 0 h 1165"/>
              <a:gd name="T24" fmla="*/ 817 w 936"/>
              <a:gd name="T25" fmla="*/ 115 h 1165"/>
              <a:gd name="T26" fmla="*/ 700 w 936"/>
              <a:gd name="T27" fmla="*/ 115 h 1165"/>
              <a:gd name="T28" fmla="*/ 700 w 936"/>
              <a:gd name="T29" fmla="*/ 756 h 1165"/>
              <a:gd name="T30" fmla="*/ 585 w 936"/>
              <a:gd name="T31" fmla="*/ 756 h 1165"/>
              <a:gd name="T32" fmla="*/ 585 w 936"/>
              <a:gd name="T33" fmla="*/ 115 h 1165"/>
              <a:gd name="T34" fmla="*/ 467 w 936"/>
              <a:gd name="T35" fmla="*/ 115 h 1165"/>
              <a:gd name="T36" fmla="*/ 467 w 936"/>
              <a:gd name="T37" fmla="*/ 756 h 1165"/>
              <a:gd name="T38" fmla="*/ 350 w 936"/>
              <a:gd name="T39" fmla="*/ 756 h 1165"/>
              <a:gd name="T40" fmla="*/ 350 w 936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235" y="874"/>
                </a:moveTo>
                <a:lnTo>
                  <a:pt x="935" y="874"/>
                </a:lnTo>
                <a:lnTo>
                  <a:pt x="935" y="989"/>
                </a:lnTo>
                <a:lnTo>
                  <a:pt x="235" y="989"/>
                </a:lnTo>
                <a:lnTo>
                  <a:pt x="235" y="1164"/>
                </a:lnTo>
                <a:lnTo>
                  <a:pt x="0" y="931"/>
                </a:lnTo>
                <a:lnTo>
                  <a:pt x="235" y="699"/>
                </a:lnTo>
                <a:lnTo>
                  <a:pt x="235" y="874"/>
                </a:lnTo>
                <a:close/>
                <a:moveTo>
                  <a:pt x="350" y="465"/>
                </a:moveTo>
                <a:cubicBezTo>
                  <a:pt x="221" y="465"/>
                  <a:pt x="118" y="361"/>
                  <a:pt x="118" y="233"/>
                </a:cubicBezTo>
                <a:cubicBezTo>
                  <a:pt x="118" y="104"/>
                  <a:pt x="221" y="0"/>
                  <a:pt x="350" y="0"/>
                </a:cubicBezTo>
                <a:lnTo>
                  <a:pt x="817" y="0"/>
                </a:lnTo>
                <a:lnTo>
                  <a:pt x="817" y="115"/>
                </a:lnTo>
                <a:lnTo>
                  <a:pt x="700" y="115"/>
                </a:lnTo>
                <a:lnTo>
                  <a:pt x="700" y="756"/>
                </a:lnTo>
                <a:lnTo>
                  <a:pt x="585" y="756"/>
                </a:lnTo>
                <a:lnTo>
                  <a:pt x="585" y="115"/>
                </a:lnTo>
                <a:lnTo>
                  <a:pt x="467" y="115"/>
                </a:lnTo>
                <a:lnTo>
                  <a:pt x="467" y="756"/>
                </a:lnTo>
                <a:lnTo>
                  <a:pt x="350" y="756"/>
                </a:lnTo>
                <a:lnTo>
                  <a:pt x="350" y="4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7500938" y="3219450"/>
            <a:ext cx="336550" cy="419100"/>
          </a:xfrm>
          <a:custGeom>
            <a:avLst/>
            <a:gdLst>
              <a:gd name="T0" fmla="*/ 932 w 933"/>
              <a:gd name="T1" fmla="*/ 931 h 1165"/>
              <a:gd name="T2" fmla="*/ 700 w 933"/>
              <a:gd name="T3" fmla="*/ 1164 h 1165"/>
              <a:gd name="T4" fmla="*/ 700 w 933"/>
              <a:gd name="T5" fmla="*/ 989 h 1165"/>
              <a:gd name="T6" fmla="*/ 0 w 933"/>
              <a:gd name="T7" fmla="*/ 989 h 1165"/>
              <a:gd name="T8" fmla="*/ 0 w 933"/>
              <a:gd name="T9" fmla="*/ 874 h 1165"/>
              <a:gd name="T10" fmla="*/ 700 w 933"/>
              <a:gd name="T11" fmla="*/ 874 h 1165"/>
              <a:gd name="T12" fmla="*/ 700 w 933"/>
              <a:gd name="T13" fmla="*/ 699 h 1165"/>
              <a:gd name="T14" fmla="*/ 932 w 933"/>
              <a:gd name="T15" fmla="*/ 931 h 1165"/>
              <a:gd name="T16" fmla="*/ 232 w 933"/>
              <a:gd name="T17" fmla="*/ 465 h 1165"/>
              <a:gd name="T18" fmla="*/ 0 w 933"/>
              <a:gd name="T19" fmla="*/ 233 h 1165"/>
              <a:gd name="T20" fmla="*/ 232 w 933"/>
              <a:gd name="T21" fmla="*/ 0 h 1165"/>
              <a:gd name="T22" fmla="*/ 700 w 933"/>
              <a:gd name="T23" fmla="*/ 0 h 1165"/>
              <a:gd name="T24" fmla="*/ 700 w 933"/>
              <a:gd name="T25" fmla="*/ 115 h 1165"/>
              <a:gd name="T26" fmla="*/ 582 w 933"/>
              <a:gd name="T27" fmla="*/ 115 h 1165"/>
              <a:gd name="T28" fmla="*/ 582 w 933"/>
              <a:gd name="T29" fmla="*/ 756 h 1165"/>
              <a:gd name="T30" fmla="*/ 465 w 933"/>
              <a:gd name="T31" fmla="*/ 756 h 1165"/>
              <a:gd name="T32" fmla="*/ 465 w 933"/>
              <a:gd name="T33" fmla="*/ 115 h 1165"/>
              <a:gd name="T34" fmla="*/ 350 w 933"/>
              <a:gd name="T35" fmla="*/ 115 h 1165"/>
              <a:gd name="T36" fmla="*/ 350 w 933"/>
              <a:gd name="T37" fmla="*/ 756 h 1165"/>
              <a:gd name="T38" fmla="*/ 232 w 933"/>
              <a:gd name="T39" fmla="*/ 756 h 1165"/>
              <a:gd name="T40" fmla="*/ 232 w 933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3" h="1165">
                <a:moveTo>
                  <a:pt x="932" y="931"/>
                </a:moveTo>
                <a:lnTo>
                  <a:pt x="700" y="1164"/>
                </a:lnTo>
                <a:lnTo>
                  <a:pt x="700" y="989"/>
                </a:lnTo>
                <a:lnTo>
                  <a:pt x="0" y="989"/>
                </a:lnTo>
                <a:lnTo>
                  <a:pt x="0" y="874"/>
                </a:lnTo>
                <a:lnTo>
                  <a:pt x="700" y="874"/>
                </a:lnTo>
                <a:lnTo>
                  <a:pt x="700" y="699"/>
                </a:lnTo>
                <a:lnTo>
                  <a:pt x="932" y="931"/>
                </a:lnTo>
                <a:close/>
                <a:moveTo>
                  <a:pt x="232" y="465"/>
                </a:moveTo>
                <a:cubicBezTo>
                  <a:pt x="104" y="465"/>
                  <a:pt x="0" y="361"/>
                  <a:pt x="0" y="233"/>
                </a:cubicBezTo>
                <a:cubicBezTo>
                  <a:pt x="0" y="104"/>
                  <a:pt x="104" y="0"/>
                  <a:pt x="232" y="0"/>
                </a:cubicBezTo>
                <a:lnTo>
                  <a:pt x="700" y="0"/>
                </a:lnTo>
                <a:lnTo>
                  <a:pt x="700" y="115"/>
                </a:lnTo>
                <a:lnTo>
                  <a:pt x="582" y="115"/>
                </a:lnTo>
                <a:lnTo>
                  <a:pt x="582" y="756"/>
                </a:lnTo>
                <a:lnTo>
                  <a:pt x="465" y="756"/>
                </a:lnTo>
                <a:lnTo>
                  <a:pt x="465" y="115"/>
                </a:lnTo>
                <a:lnTo>
                  <a:pt x="350" y="115"/>
                </a:lnTo>
                <a:lnTo>
                  <a:pt x="350" y="756"/>
                </a:lnTo>
                <a:lnTo>
                  <a:pt x="232" y="756"/>
                </a:lnTo>
                <a:lnTo>
                  <a:pt x="232" y="4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8558214" y="3271839"/>
            <a:ext cx="377825" cy="314325"/>
          </a:xfrm>
          <a:custGeom>
            <a:avLst/>
            <a:gdLst>
              <a:gd name="T0" fmla="*/ 0 w 1051"/>
              <a:gd name="T1" fmla="*/ 584 h 875"/>
              <a:gd name="T2" fmla="*/ 0 w 1051"/>
              <a:gd name="T3" fmla="*/ 467 h 875"/>
              <a:gd name="T4" fmla="*/ 1050 w 1051"/>
              <a:gd name="T5" fmla="*/ 467 h 875"/>
              <a:gd name="T6" fmla="*/ 1050 w 1051"/>
              <a:gd name="T7" fmla="*/ 584 h 875"/>
              <a:gd name="T8" fmla="*/ 0 w 1051"/>
              <a:gd name="T9" fmla="*/ 584 h 875"/>
              <a:gd name="T10" fmla="*/ 118 w 1051"/>
              <a:gd name="T11" fmla="*/ 0 h 875"/>
              <a:gd name="T12" fmla="*/ 932 w 1051"/>
              <a:gd name="T13" fmla="*/ 0 h 875"/>
              <a:gd name="T14" fmla="*/ 932 w 1051"/>
              <a:gd name="T15" fmla="*/ 175 h 875"/>
              <a:gd name="T16" fmla="*/ 642 w 1051"/>
              <a:gd name="T17" fmla="*/ 175 h 875"/>
              <a:gd name="T18" fmla="*/ 642 w 1051"/>
              <a:gd name="T19" fmla="*/ 350 h 875"/>
              <a:gd name="T20" fmla="*/ 407 w 1051"/>
              <a:gd name="T21" fmla="*/ 350 h 875"/>
              <a:gd name="T22" fmla="*/ 407 w 1051"/>
              <a:gd name="T23" fmla="*/ 175 h 875"/>
              <a:gd name="T24" fmla="*/ 118 w 1051"/>
              <a:gd name="T25" fmla="*/ 175 h 875"/>
              <a:gd name="T26" fmla="*/ 118 w 1051"/>
              <a:gd name="T27" fmla="*/ 0 h 875"/>
              <a:gd name="T28" fmla="*/ 407 w 1051"/>
              <a:gd name="T29" fmla="*/ 874 h 875"/>
              <a:gd name="T30" fmla="*/ 407 w 1051"/>
              <a:gd name="T31" fmla="*/ 699 h 875"/>
              <a:gd name="T32" fmla="*/ 642 w 1051"/>
              <a:gd name="T33" fmla="*/ 699 h 875"/>
              <a:gd name="T34" fmla="*/ 642 w 1051"/>
              <a:gd name="T35" fmla="*/ 874 h 875"/>
              <a:gd name="T36" fmla="*/ 407 w 1051"/>
              <a:gd name="T37" fmla="*/ 87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875">
                <a:moveTo>
                  <a:pt x="0" y="584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4"/>
                </a:lnTo>
                <a:lnTo>
                  <a:pt x="0" y="584"/>
                </a:lnTo>
                <a:close/>
                <a:moveTo>
                  <a:pt x="118" y="0"/>
                </a:moveTo>
                <a:lnTo>
                  <a:pt x="932" y="0"/>
                </a:lnTo>
                <a:lnTo>
                  <a:pt x="932" y="175"/>
                </a:lnTo>
                <a:lnTo>
                  <a:pt x="642" y="175"/>
                </a:lnTo>
                <a:lnTo>
                  <a:pt x="642" y="350"/>
                </a:lnTo>
                <a:lnTo>
                  <a:pt x="407" y="350"/>
                </a:lnTo>
                <a:lnTo>
                  <a:pt x="407" y="175"/>
                </a:lnTo>
                <a:lnTo>
                  <a:pt x="118" y="175"/>
                </a:lnTo>
                <a:lnTo>
                  <a:pt x="118" y="0"/>
                </a:lnTo>
                <a:close/>
                <a:moveTo>
                  <a:pt x="407" y="874"/>
                </a:moveTo>
                <a:lnTo>
                  <a:pt x="407" y="699"/>
                </a:lnTo>
                <a:lnTo>
                  <a:pt x="642" y="699"/>
                </a:lnTo>
                <a:lnTo>
                  <a:pt x="642" y="874"/>
                </a:lnTo>
                <a:lnTo>
                  <a:pt x="407" y="8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9625013" y="3271839"/>
            <a:ext cx="398462" cy="314325"/>
          </a:xfrm>
          <a:custGeom>
            <a:avLst/>
            <a:gdLst>
              <a:gd name="T0" fmla="*/ 0 w 1108"/>
              <a:gd name="T1" fmla="*/ 467 h 875"/>
              <a:gd name="T2" fmla="*/ 0 w 1108"/>
              <a:gd name="T3" fmla="*/ 293 h 875"/>
              <a:gd name="T4" fmla="*/ 525 w 1108"/>
              <a:gd name="T5" fmla="*/ 293 h 875"/>
              <a:gd name="T6" fmla="*/ 525 w 1108"/>
              <a:gd name="T7" fmla="*/ 467 h 875"/>
              <a:gd name="T8" fmla="*/ 350 w 1108"/>
              <a:gd name="T9" fmla="*/ 467 h 875"/>
              <a:gd name="T10" fmla="*/ 350 w 1108"/>
              <a:gd name="T11" fmla="*/ 874 h 875"/>
              <a:gd name="T12" fmla="*/ 175 w 1108"/>
              <a:gd name="T13" fmla="*/ 874 h 875"/>
              <a:gd name="T14" fmla="*/ 175 w 1108"/>
              <a:gd name="T15" fmla="*/ 467 h 875"/>
              <a:gd name="T16" fmla="*/ 0 w 1108"/>
              <a:gd name="T17" fmla="*/ 467 h 875"/>
              <a:gd name="T18" fmla="*/ 1107 w 1108"/>
              <a:gd name="T19" fmla="*/ 0 h 875"/>
              <a:gd name="T20" fmla="*/ 1107 w 1108"/>
              <a:gd name="T21" fmla="*/ 175 h 875"/>
              <a:gd name="T22" fmla="*/ 817 w 1108"/>
              <a:gd name="T23" fmla="*/ 175 h 875"/>
              <a:gd name="T24" fmla="*/ 817 w 1108"/>
              <a:gd name="T25" fmla="*/ 874 h 875"/>
              <a:gd name="T26" fmla="*/ 643 w 1108"/>
              <a:gd name="T27" fmla="*/ 874 h 875"/>
              <a:gd name="T28" fmla="*/ 643 w 1108"/>
              <a:gd name="T29" fmla="*/ 175 h 875"/>
              <a:gd name="T30" fmla="*/ 350 w 1108"/>
              <a:gd name="T31" fmla="*/ 175 h 875"/>
              <a:gd name="T32" fmla="*/ 350 w 1108"/>
              <a:gd name="T33" fmla="*/ 0 h 875"/>
              <a:gd name="T34" fmla="*/ 1107 w 1108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875">
                <a:moveTo>
                  <a:pt x="0" y="467"/>
                </a:moveTo>
                <a:lnTo>
                  <a:pt x="0" y="293"/>
                </a:lnTo>
                <a:lnTo>
                  <a:pt x="525" y="293"/>
                </a:lnTo>
                <a:lnTo>
                  <a:pt x="525" y="467"/>
                </a:lnTo>
                <a:lnTo>
                  <a:pt x="350" y="467"/>
                </a:lnTo>
                <a:lnTo>
                  <a:pt x="350" y="874"/>
                </a:lnTo>
                <a:lnTo>
                  <a:pt x="175" y="874"/>
                </a:lnTo>
                <a:lnTo>
                  <a:pt x="175" y="467"/>
                </a:lnTo>
                <a:lnTo>
                  <a:pt x="0" y="467"/>
                </a:lnTo>
                <a:close/>
                <a:moveTo>
                  <a:pt x="1107" y="0"/>
                </a:moveTo>
                <a:lnTo>
                  <a:pt x="1107" y="175"/>
                </a:lnTo>
                <a:lnTo>
                  <a:pt x="817" y="175"/>
                </a:lnTo>
                <a:lnTo>
                  <a:pt x="817" y="874"/>
                </a:lnTo>
                <a:lnTo>
                  <a:pt x="643" y="874"/>
                </a:lnTo>
                <a:lnTo>
                  <a:pt x="643" y="175"/>
                </a:lnTo>
                <a:lnTo>
                  <a:pt x="350" y="175"/>
                </a:lnTo>
                <a:lnTo>
                  <a:pt x="350" y="0"/>
                </a:lnTo>
                <a:lnTo>
                  <a:pt x="110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10669588" y="3197226"/>
            <a:ext cx="463550" cy="461963"/>
          </a:xfrm>
          <a:custGeom>
            <a:avLst/>
            <a:gdLst>
              <a:gd name="T0" fmla="*/ 719 w 1286"/>
              <a:gd name="T1" fmla="*/ 685 h 1285"/>
              <a:gd name="T2" fmla="*/ 566 w 1286"/>
              <a:gd name="T3" fmla="*/ 685 h 1285"/>
              <a:gd name="T4" fmla="*/ 539 w 1286"/>
              <a:gd name="T5" fmla="*/ 759 h 1285"/>
              <a:gd name="T6" fmla="*/ 402 w 1286"/>
              <a:gd name="T7" fmla="*/ 874 h 1285"/>
              <a:gd name="T8" fmla="*/ 683 w 1286"/>
              <a:gd name="T9" fmla="*/ 350 h 1285"/>
              <a:gd name="T10" fmla="*/ 787 w 1286"/>
              <a:gd name="T11" fmla="*/ 874 h 1285"/>
              <a:gd name="T12" fmla="*/ 1050 w 1286"/>
              <a:gd name="T13" fmla="*/ 235 h 1285"/>
              <a:gd name="T14" fmla="*/ 1167 w 1286"/>
              <a:gd name="T15" fmla="*/ 118 h 1285"/>
              <a:gd name="T16" fmla="*/ 1050 w 1286"/>
              <a:gd name="T17" fmla="*/ 235 h 1285"/>
              <a:gd name="T18" fmla="*/ 1167 w 1286"/>
              <a:gd name="T19" fmla="*/ 1049 h 1285"/>
              <a:gd name="T20" fmla="*/ 1050 w 1286"/>
              <a:gd name="T21" fmla="*/ 1166 h 1285"/>
              <a:gd name="T22" fmla="*/ 935 w 1286"/>
              <a:gd name="T23" fmla="*/ 1049 h 1285"/>
              <a:gd name="T24" fmla="*/ 1050 w 1286"/>
              <a:gd name="T25" fmla="*/ 934 h 1285"/>
              <a:gd name="T26" fmla="*/ 935 w 1286"/>
              <a:gd name="T27" fmla="*/ 350 h 1285"/>
              <a:gd name="T28" fmla="*/ 350 w 1286"/>
              <a:gd name="T29" fmla="*/ 235 h 1285"/>
              <a:gd name="T30" fmla="*/ 235 w 1286"/>
              <a:gd name="T31" fmla="*/ 350 h 1285"/>
              <a:gd name="T32" fmla="*/ 350 w 1286"/>
              <a:gd name="T33" fmla="*/ 934 h 1285"/>
              <a:gd name="T34" fmla="*/ 935 w 1286"/>
              <a:gd name="T35" fmla="*/ 1049 h 1285"/>
              <a:gd name="T36" fmla="*/ 235 w 1286"/>
              <a:gd name="T37" fmla="*/ 1049 h 1285"/>
              <a:gd name="T38" fmla="*/ 118 w 1286"/>
              <a:gd name="T39" fmla="*/ 1166 h 1285"/>
              <a:gd name="T40" fmla="*/ 118 w 1286"/>
              <a:gd name="T41" fmla="*/ 118 h 1285"/>
              <a:gd name="T42" fmla="*/ 235 w 1286"/>
              <a:gd name="T43" fmla="*/ 235 h 1285"/>
              <a:gd name="T44" fmla="*/ 118 w 1286"/>
              <a:gd name="T45" fmla="*/ 118 h 1285"/>
              <a:gd name="T46" fmla="*/ 1167 w 1286"/>
              <a:gd name="T47" fmla="*/ 350 h 1285"/>
              <a:gd name="T48" fmla="*/ 1285 w 1286"/>
              <a:gd name="T49" fmla="*/ 934 h 1285"/>
              <a:gd name="T50" fmla="*/ 935 w 1286"/>
              <a:gd name="T51" fmla="*/ 1284 h 1285"/>
              <a:gd name="T52" fmla="*/ 350 w 1286"/>
              <a:gd name="T53" fmla="*/ 1166 h 1285"/>
              <a:gd name="T54" fmla="*/ 0 w 1286"/>
              <a:gd name="T55" fmla="*/ 1284 h 1285"/>
              <a:gd name="T56" fmla="*/ 118 w 1286"/>
              <a:gd name="T57" fmla="*/ 934 h 1285"/>
              <a:gd name="T58" fmla="*/ 0 w 1286"/>
              <a:gd name="T59" fmla="*/ 350 h 1285"/>
              <a:gd name="T60" fmla="*/ 350 w 1286"/>
              <a:gd name="T61" fmla="*/ 0 h 1285"/>
              <a:gd name="T62" fmla="*/ 935 w 1286"/>
              <a:gd name="T63" fmla="*/ 118 h 1285"/>
              <a:gd name="T64" fmla="*/ 1285 w 1286"/>
              <a:gd name="T65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5">
                <a:moveTo>
                  <a:pt x="566" y="685"/>
                </a:moveTo>
                <a:lnTo>
                  <a:pt x="719" y="685"/>
                </a:lnTo>
                <a:lnTo>
                  <a:pt x="642" y="462"/>
                </a:lnTo>
                <a:lnTo>
                  <a:pt x="566" y="685"/>
                </a:lnTo>
                <a:close/>
                <a:moveTo>
                  <a:pt x="744" y="759"/>
                </a:moveTo>
                <a:lnTo>
                  <a:pt x="539" y="759"/>
                </a:lnTo>
                <a:lnTo>
                  <a:pt x="498" y="874"/>
                </a:lnTo>
                <a:lnTo>
                  <a:pt x="402" y="874"/>
                </a:lnTo>
                <a:lnTo>
                  <a:pt x="602" y="350"/>
                </a:lnTo>
                <a:lnTo>
                  <a:pt x="683" y="350"/>
                </a:lnTo>
                <a:lnTo>
                  <a:pt x="880" y="874"/>
                </a:lnTo>
                <a:lnTo>
                  <a:pt x="787" y="874"/>
                </a:lnTo>
                <a:lnTo>
                  <a:pt x="744" y="759"/>
                </a:lnTo>
                <a:close/>
                <a:moveTo>
                  <a:pt x="1050" y="235"/>
                </a:moveTo>
                <a:lnTo>
                  <a:pt x="1167" y="235"/>
                </a:lnTo>
                <a:lnTo>
                  <a:pt x="1167" y="118"/>
                </a:lnTo>
                <a:lnTo>
                  <a:pt x="1050" y="118"/>
                </a:lnTo>
                <a:lnTo>
                  <a:pt x="1050" y="235"/>
                </a:lnTo>
                <a:close/>
                <a:moveTo>
                  <a:pt x="1167" y="1166"/>
                </a:moveTo>
                <a:lnTo>
                  <a:pt x="1167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1167" y="1166"/>
                </a:lnTo>
                <a:close/>
                <a:moveTo>
                  <a:pt x="935" y="1049"/>
                </a:moveTo>
                <a:lnTo>
                  <a:pt x="935" y="934"/>
                </a:lnTo>
                <a:lnTo>
                  <a:pt x="1050" y="934"/>
                </a:lnTo>
                <a:lnTo>
                  <a:pt x="1050" y="350"/>
                </a:lnTo>
                <a:lnTo>
                  <a:pt x="935" y="350"/>
                </a:lnTo>
                <a:lnTo>
                  <a:pt x="935" y="235"/>
                </a:lnTo>
                <a:lnTo>
                  <a:pt x="350" y="235"/>
                </a:lnTo>
                <a:lnTo>
                  <a:pt x="350" y="350"/>
                </a:lnTo>
                <a:lnTo>
                  <a:pt x="235" y="350"/>
                </a:lnTo>
                <a:lnTo>
                  <a:pt x="235" y="934"/>
                </a:lnTo>
                <a:lnTo>
                  <a:pt x="350" y="934"/>
                </a:lnTo>
                <a:lnTo>
                  <a:pt x="350" y="1049"/>
                </a:lnTo>
                <a:lnTo>
                  <a:pt x="935" y="1049"/>
                </a:lnTo>
                <a:close/>
                <a:moveTo>
                  <a:pt x="235" y="1166"/>
                </a:moveTo>
                <a:lnTo>
                  <a:pt x="235" y="1049"/>
                </a:lnTo>
                <a:lnTo>
                  <a:pt x="118" y="1049"/>
                </a:lnTo>
                <a:lnTo>
                  <a:pt x="118" y="1166"/>
                </a:lnTo>
                <a:lnTo>
                  <a:pt x="235" y="1166"/>
                </a:lnTo>
                <a:close/>
                <a:moveTo>
                  <a:pt x="118" y="118"/>
                </a:moveTo>
                <a:lnTo>
                  <a:pt x="118" y="235"/>
                </a:lnTo>
                <a:lnTo>
                  <a:pt x="235" y="235"/>
                </a:lnTo>
                <a:lnTo>
                  <a:pt x="235" y="118"/>
                </a:lnTo>
                <a:lnTo>
                  <a:pt x="118" y="118"/>
                </a:lnTo>
                <a:close/>
                <a:moveTo>
                  <a:pt x="1285" y="350"/>
                </a:moveTo>
                <a:lnTo>
                  <a:pt x="1167" y="350"/>
                </a:lnTo>
                <a:lnTo>
                  <a:pt x="1167" y="934"/>
                </a:lnTo>
                <a:lnTo>
                  <a:pt x="1285" y="934"/>
                </a:lnTo>
                <a:lnTo>
                  <a:pt x="1285" y="1284"/>
                </a:lnTo>
                <a:lnTo>
                  <a:pt x="935" y="1284"/>
                </a:lnTo>
                <a:lnTo>
                  <a:pt x="935" y="1166"/>
                </a:lnTo>
                <a:lnTo>
                  <a:pt x="350" y="1166"/>
                </a:lnTo>
                <a:lnTo>
                  <a:pt x="350" y="1284"/>
                </a:lnTo>
                <a:lnTo>
                  <a:pt x="0" y="1284"/>
                </a:lnTo>
                <a:lnTo>
                  <a:pt x="0" y="934"/>
                </a:lnTo>
                <a:lnTo>
                  <a:pt x="118" y="934"/>
                </a:lnTo>
                <a:lnTo>
                  <a:pt x="118" y="350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lnTo>
                  <a:pt x="350" y="118"/>
                </a:lnTo>
                <a:lnTo>
                  <a:pt x="935" y="118"/>
                </a:lnTo>
                <a:lnTo>
                  <a:pt x="935" y="0"/>
                </a:lnTo>
                <a:lnTo>
                  <a:pt x="1285" y="0"/>
                </a:lnTo>
                <a:lnTo>
                  <a:pt x="1285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58863" y="4127500"/>
            <a:ext cx="336550" cy="336550"/>
          </a:xfrm>
          <a:custGeom>
            <a:avLst/>
            <a:gdLst>
              <a:gd name="T0" fmla="*/ 468 w 936"/>
              <a:gd name="T1" fmla="*/ 235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468 w 936"/>
              <a:gd name="T9" fmla="*/ 699 h 935"/>
              <a:gd name="T10" fmla="*/ 0 w 936"/>
              <a:gd name="T11" fmla="*/ 699 h 935"/>
              <a:gd name="T12" fmla="*/ 0 w 936"/>
              <a:gd name="T13" fmla="*/ 235 h 935"/>
              <a:gd name="T14" fmla="*/ 468 w 936"/>
              <a:gd name="T15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6" h="935">
                <a:moveTo>
                  <a:pt x="468" y="235"/>
                </a:moveTo>
                <a:lnTo>
                  <a:pt x="468" y="0"/>
                </a:lnTo>
                <a:lnTo>
                  <a:pt x="935" y="467"/>
                </a:lnTo>
                <a:lnTo>
                  <a:pt x="468" y="934"/>
                </a:lnTo>
                <a:lnTo>
                  <a:pt x="468" y="699"/>
                </a:lnTo>
                <a:lnTo>
                  <a:pt x="0" y="699"/>
                </a:lnTo>
                <a:lnTo>
                  <a:pt x="0" y="235"/>
                </a:lnTo>
                <a:lnTo>
                  <a:pt x="468" y="23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2160589" y="4117975"/>
            <a:ext cx="293687" cy="357188"/>
          </a:xfrm>
          <a:custGeom>
            <a:avLst/>
            <a:gdLst>
              <a:gd name="T0" fmla="*/ 0 w 815"/>
              <a:gd name="T1" fmla="*/ 874 h 993"/>
              <a:gd name="T2" fmla="*/ 814 w 815"/>
              <a:gd name="T3" fmla="*/ 874 h 993"/>
              <a:gd name="T4" fmla="*/ 814 w 815"/>
              <a:gd name="T5" fmla="*/ 992 h 993"/>
              <a:gd name="T6" fmla="*/ 0 w 815"/>
              <a:gd name="T7" fmla="*/ 992 h 993"/>
              <a:gd name="T8" fmla="*/ 0 w 815"/>
              <a:gd name="T9" fmla="*/ 874 h 993"/>
              <a:gd name="T10" fmla="*/ 814 w 815"/>
              <a:gd name="T11" fmla="*/ 350 h 993"/>
              <a:gd name="T12" fmla="*/ 407 w 815"/>
              <a:gd name="T13" fmla="*/ 757 h 993"/>
              <a:gd name="T14" fmla="*/ 0 w 815"/>
              <a:gd name="T15" fmla="*/ 350 h 993"/>
              <a:gd name="T16" fmla="*/ 232 w 815"/>
              <a:gd name="T17" fmla="*/ 350 h 993"/>
              <a:gd name="T18" fmla="*/ 232 w 815"/>
              <a:gd name="T19" fmla="*/ 0 h 993"/>
              <a:gd name="T20" fmla="*/ 582 w 815"/>
              <a:gd name="T21" fmla="*/ 0 h 993"/>
              <a:gd name="T22" fmla="*/ 582 w 815"/>
              <a:gd name="T23" fmla="*/ 350 h 993"/>
              <a:gd name="T24" fmla="*/ 814 w 815"/>
              <a:gd name="T25" fmla="*/ 35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993">
                <a:moveTo>
                  <a:pt x="0" y="874"/>
                </a:moveTo>
                <a:lnTo>
                  <a:pt x="814" y="874"/>
                </a:lnTo>
                <a:lnTo>
                  <a:pt x="814" y="992"/>
                </a:lnTo>
                <a:lnTo>
                  <a:pt x="0" y="992"/>
                </a:lnTo>
                <a:lnTo>
                  <a:pt x="0" y="874"/>
                </a:lnTo>
                <a:close/>
                <a:moveTo>
                  <a:pt x="814" y="350"/>
                </a:moveTo>
                <a:lnTo>
                  <a:pt x="407" y="757"/>
                </a:lnTo>
                <a:lnTo>
                  <a:pt x="0" y="350"/>
                </a:lnTo>
                <a:lnTo>
                  <a:pt x="232" y="350"/>
                </a:lnTo>
                <a:lnTo>
                  <a:pt x="232" y="0"/>
                </a:lnTo>
                <a:lnTo>
                  <a:pt x="582" y="0"/>
                </a:lnTo>
                <a:lnTo>
                  <a:pt x="582" y="350"/>
                </a:lnTo>
                <a:lnTo>
                  <a:pt x="814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3195638" y="4106864"/>
            <a:ext cx="381000" cy="377825"/>
          </a:xfrm>
          <a:custGeom>
            <a:avLst/>
            <a:gdLst>
              <a:gd name="T0" fmla="*/ 642 w 1059"/>
              <a:gd name="T1" fmla="*/ 907 h 1051"/>
              <a:gd name="T2" fmla="*/ 768 w 1059"/>
              <a:gd name="T3" fmla="*/ 702 h 1051"/>
              <a:gd name="T4" fmla="*/ 599 w 1059"/>
              <a:gd name="T5" fmla="*/ 864 h 1051"/>
              <a:gd name="T6" fmla="*/ 642 w 1059"/>
              <a:gd name="T7" fmla="*/ 907 h 1051"/>
              <a:gd name="T8" fmla="*/ 101 w 1059"/>
              <a:gd name="T9" fmla="*/ 227 h 1051"/>
              <a:gd name="T10" fmla="*/ 0 w 1059"/>
              <a:gd name="T11" fmla="*/ 129 h 1051"/>
              <a:gd name="T12" fmla="*/ 49 w 1059"/>
              <a:gd name="T13" fmla="*/ 74 h 1051"/>
              <a:gd name="T14" fmla="*/ 208 w 1059"/>
              <a:gd name="T15" fmla="*/ 0 h 1051"/>
              <a:gd name="T16" fmla="*/ 355 w 1059"/>
              <a:gd name="T17" fmla="*/ 167 h 1051"/>
              <a:gd name="T18" fmla="*/ 279 w 1059"/>
              <a:gd name="T19" fmla="*/ 358 h 1051"/>
              <a:gd name="T20" fmla="*/ 172 w 1059"/>
              <a:gd name="T21" fmla="*/ 563 h 1051"/>
              <a:gd name="T22" fmla="*/ 191 w 1059"/>
              <a:gd name="T23" fmla="*/ 675 h 1051"/>
              <a:gd name="T24" fmla="*/ 257 w 1059"/>
              <a:gd name="T25" fmla="*/ 626 h 1051"/>
              <a:gd name="T26" fmla="*/ 391 w 1059"/>
              <a:gd name="T27" fmla="*/ 467 h 1051"/>
              <a:gd name="T28" fmla="*/ 678 w 1059"/>
              <a:gd name="T29" fmla="*/ 304 h 1051"/>
              <a:gd name="T30" fmla="*/ 913 w 1059"/>
              <a:gd name="T31" fmla="*/ 547 h 1051"/>
              <a:gd name="T32" fmla="*/ 1058 w 1059"/>
              <a:gd name="T33" fmla="*/ 547 h 1051"/>
              <a:gd name="T34" fmla="*/ 1058 w 1059"/>
              <a:gd name="T35" fmla="*/ 692 h 1051"/>
              <a:gd name="T36" fmla="*/ 916 w 1059"/>
              <a:gd name="T37" fmla="*/ 692 h 1051"/>
              <a:gd name="T38" fmla="*/ 640 w 1059"/>
              <a:gd name="T39" fmla="*/ 1050 h 1051"/>
              <a:gd name="T40" fmla="*/ 454 w 1059"/>
              <a:gd name="T41" fmla="*/ 869 h 1051"/>
              <a:gd name="T42" fmla="*/ 768 w 1059"/>
              <a:gd name="T43" fmla="*/ 555 h 1051"/>
              <a:gd name="T44" fmla="*/ 664 w 1059"/>
              <a:gd name="T45" fmla="*/ 451 h 1051"/>
              <a:gd name="T46" fmla="*/ 426 w 1059"/>
              <a:gd name="T47" fmla="*/ 651 h 1051"/>
              <a:gd name="T48" fmla="*/ 249 w 1059"/>
              <a:gd name="T49" fmla="*/ 812 h 1051"/>
              <a:gd name="T50" fmla="*/ 16 w 1059"/>
              <a:gd name="T51" fmla="*/ 612 h 1051"/>
              <a:gd name="T52" fmla="*/ 183 w 1059"/>
              <a:gd name="T53" fmla="*/ 243 h 1051"/>
              <a:gd name="T54" fmla="*/ 200 w 1059"/>
              <a:gd name="T55" fmla="*/ 156 h 1051"/>
              <a:gd name="T56" fmla="*/ 101 w 1059"/>
              <a:gd name="T57" fmla="*/ 22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9" h="1051">
                <a:moveTo>
                  <a:pt x="642" y="907"/>
                </a:moveTo>
                <a:cubicBezTo>
                  <a:pt x="683" y="907"/>
                  <a:pt x="752" y="858"/>
                  <a:pt x="768" y="702"/>
                </a:cubicBezTo>
                <a:cubicBezTo>
                  <a:pt x="642" y="735"/>
                  <a:pt x="599" y="828"/>
                  <a:pt x="599" y="864"/>
                </a:cubicBezTo>
                <a:cubicBezTo>
                  <a:pt x="599" y="891"/>
                  <a:pt x="623" y="907"/>
                  <a:pt x="642" y="907"/>
                </a:cubicBezTo>
                <a:close/>
                <a:moveTo>
                  <a:pt x="101" y="227"/>
                </a:moveTo>
                <a:lnTo>
                  <a:pt x="0" y="129"/>
                </a:lnTo>
                <a:cubicBezTo>
                  <a:pt x="14" y="112"/>
                  <a:pt x="27" y="96"/>
                  <a:pt x="49" y="74"/>
                </a:cubicBezTo>
                <a:cubicBezTo>
                  <a:pt x="63" y="60"/>
                  <a:pt x="131" y="0"/>
                  <a:pt x="208" y="0"/>
                </a:cubicBezTo>
                <a:cubicBezTo>
                  <a:pt x="260" y="0"/>
                  <a:pt x="355" y="41"/>
                  <a:pt x="355" y="167"/>
                </a:cubicBezTo>
                <a:cubicBezTo>
                  <a:pt x="355" y="246"/>
                  <a:pt x="325" y="293"/>
                  <a:pt x="279" y="358"/>
                </a:cubicBezTo>
                <a:cubicBezTo>
                  <a:pt x="252" y="396"/>
                  <a:pt x="191" y="500"/>
                  <a:pt x="172" y="563"/>
                </a:cubicBezTo>
                <a:cubicBezTo>
                  <a:pt x="150" y="626"/>
                  <a:pt x="164" y="675"/>
                  <a:pt x="191" y="675"/>
                </a:cubicBezTo>
                <a:cubicBezTo>
                  <a:pt x="216" y="675"/>
                  <a:pt x="243" y="642"/>
                  <a:pt x="257" y="626"/>
                </a:cubicBezTo>
                <a:cubicBezTo>
                  <a:pt x="271" y="612"/>
                  <a:pt x="358" y="511"/>
                  <a:pt x="391" y="467"/>
                </a:cubicBezTo>
                <a:cubicBezTo>
                  <a:pt x="435" y="413"/>
                  <a:pt x="547" y="304"/>
                  <a:pt x="678" y="304"/>
                </a:cubicBezTo>
                <a:cubicBezTo>
                  <a:pt x="850" y="304"/>
                  <a:pt x="905" y="451"/>
                  <a:pt x="913" y="547"/>
                </a:cubicBezTo>
                <a:lnTo>
                  <a:pt x="1058" y="547"/>
                </a:lnTo>
                <a:lnTo>
                  <a:pt x="1058" y="692"/>
                </a:lnTo>
                <a:lnTo>
                  <a:pt x="916" y="692"/>
                </a:lnTo>
                <a:cubicBezTo>
                  <a:pt x="891" y="970"/>
                  <a:pt x="735" y="1050"/>
                  <a:pt x="640" y="1050"/>
                </a:cubicBezTo>
                <a:cubicBezTo>
                  <a:pt x="536" y="1050"/>
                  <a:pt x="454" y="968"/>
                  <a:pt x="454" y="869"/>
                </a:cubicBezTo>
                <a:cubicBezTo>
                  <a:pt x="454" y="771"/>
                  <a:pt x="547" y="593"/>
                  <a:pt x="768" y="555"/>
                </a:cubicBezTo>
                <a:cubicBezTo>
                  <a:pt x="763" y="508"/>
                  <a:pt x="760" y="451"/>
                  <a:pt x="664" y="451"/>
                </a:cubicBezTo>
                <a:cubicBezTo>
                  <a:pt x="590" y="451"/>
                  <a:pt x="497" y="563"/>
                  <a:pt x="426" y="651"/>
                </a:cubicBezTo>
                <a:cubicBezTo>
                  <a:pt x="361" y="730"/>
                  <a:pt x="312" y="793"/>
                  <a:pt x="249" y="812"/>
                </a:cubicBezTo>
                <a:cubicBezTo>
                  <a:pt x="113" y="855"/>
                  <a:pt x="16" y="735"/>
                  <a:pt x="16" y="612"/>
                </a:cubicBezTo>
                <a:cubicBezTo>
                  <a:pt x="16" y="470"/>
                  <a:pt x="170" y="268"/>
                  <a:pt x="183" y="243"/>
                </a:cubicBezTo>
                <a:cubicBezTo>
                  <a:pt x="200" y="216"/>
                  <a:pt x="230" y="167"/>
                  <a:pt x="200" y="156"/>
                </a:cubicBezTo>
                <a:cubicBezTo>
                  <a:pt x="180" y="148"/>
                  <a:pt x="142" y="186"/>
                  <a:pt x="101" y="2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4243389" y="4064001"/>
            <a:ext cx="446087" cy="461963"/>
          </a:xfrm>
          <a:custGeom>
            <a:avLst/>
            <a:gdLst>
              <a:gd name="T0" fmla="*/ 167 w 1239"/>
              <a:gd name="T1" fmla="*/ 494 h 1285"/>
              <a:gd name="T2" fmla="*/ 495 w 1239"/>
              <a:gd name="T3" fmla="*/ 825 h 1285"/>
              <a:gd name="T4" fmla="*/ 331 w 1239"/>
              <a:gd name="T5" fmla="*/ 989 h 1285"/>
              <a:gd name="T6" fmla="*/ 0 w 1239"/>
              <a:gd name="T7" fmla="*/ 661 h 1285"/>
              <a:gd name="T8" fmla="*/ 167 w 1239"/>
              <a:gd name="T9" fmla="*/ 494 h 1285"/>
              <a:gd name="T10" fmla="*/ 661 w 1239"/>
              <a:gd name="T11" fmla="*/ 0 h 1285"/>
              <a:gd name="T12" fmla="*/ 989 w 1239"/>
              <a:gd name="T13" fmla="*/ 330 h 1285"/>
              <a:gd name="T14" fmla="*/ 825 w 1239"/>
              <a:gd name="T15" fmla="*/ 494 h 1285"/>
              <a:gd name="T16" fmla="*/ 495 w 1239"/>
              <a:gd name="T17" fmla="*/ 166 h 1285"/>
              <a:gd name="T18" fmla="*/ 661 w 1239"/>
              <a:gd name="T19" fmla="*/ 0 h 1285"/>
              <a:gd name="T20" fmla="*/ 249 w 1239"/>
              <a:gd name="T21" fmla="*/ 412 h 1285"/>
              <a:gd name="T22" fmla="*/ 413 w 1239"/>
              <a:gd name="T23" fmla="*/ 248 h 1285"/>
              <a:gd name="T24" fmla="*/ 1238 w 1239"/>
              <a:gd name="T25" fmla="*/ 1074 h 1285"/>
              <a:gd name="T26" fmla="*/ 1074 w 1239"/>
              <a:gd name="T27" fmla="*/ 1238 h 1285"/>
              <a:gd name="T28" fmla="*/ 249 w 1239"/>
              <a:gd name="T29" fmla="*/ 412 h 1285"/>
              <a:gd name="T30" fmla="*/ 0 w 1239"/>
              <a:gd name="T31" fmla="*/ 1167 h 1285"/>
              <a:gd name="T32" fmla="*/ 700 w 1239"/>
              <a:gd name="T33" fmla="*/ 1167 h 1285"/>
              <a:gd name="T34" fmla="*/ 700 w 1239"/>
              <a:gd name="T35" fmla="*/ 1284 h 1285"/>
              <a:gd name="T36" fmla="*/ 0 w 1239"/>
              <a:gd name="T37" fmla="*/ 1284 h 1285"/>
              <a:gd name="T38" fmla="*/ 0 w 1239"/>
              <a:gd name="T39" fmla="*/ 11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39" h="1285">
                <a:moveTo>
                  <a:pt x="167" y="494"/>
                </a:moveTo>
                <a:lnTo>
                  <a:pt x="495" y="825"/>
                </a:lnTo>
                <a:lnTo>
                  <a:pt x="331" y="989"/>
                </a:lnTo>
                <a:lnTo>
                  <a:pt x="0" y="661"/>
                </a:lnTo>
                <a:lnTo>
                  <a:pt x="167" y="494"/>
                </a:lnTo>
                <a:close/>
                <a:moveTo>
                  <a:pt x="661" y="0"/>
                </a:moveTo>
                <a:lnTo>
                  <a:pt x="989" y="330"/>
                </a:lnTo>
                <a:lnTo>
                  <a:pt x="825" y="494"/>
                </a:lnTo>
                <a:lnTo>
                  <a:pt x="495" y="166"/>
                </a:lnTo>
                <a:lnTo>
                  <a:pt x="661" y="0"/>
                </a:lnTo>
                <a:close/>
                <a:moveTo>
                  <a:pt x="249" y="412"/>
                </a:moveTo>
                <a:lnTo>
                  <a:pt x="413" y="248"/>
                </a:lnTo>
                <a:lnTo>
                  <a:pt x="1238" y="1074"/>
                </a:lnTo>
                <a:lnTo>
                  <a:pt x="1074" y="1238"/>
                </a:lnTo>
                <a:lnTo>
                  <a:pt x="249" y="412"/>
                </a:lnTo>
                <a:close/>
                <a:moveTo>
                  <a:pt x="0" y="1167"/>
                </a:moveTo>
                <a:lnTo>
                  <a:pt x="700" y="1167"/>
                </a:lnTo>
                <a:lnTo>
                  <a:pt x="700" y="1284"/>
                </a:lnTo>
                <a:lnTo>
                  <a:pt x="0" y="1284"/>
                </a:lnTo>
                <a:lnTo>
                  <a:pt x="0" y="11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5335588" y="4086225"/>
            <a:ext cx="419100" cy="419100"/>
          </a:xfrm>
          <a:custGeom>
            <a:avLst/>
            <a:gdLst>
              <a:gd name="T0" fmla="*/ 845 w 1165"/>
              <a:gd name="T1" fmla="*/ 407 h 1165"/>
              <a:gd name="T2" fmla="*/ 1164 w 1165"/>
              <a:gd name="T3" fmla="*/ 407 h 1165"/>
              <a:gd name="T4" fmla="*/ 1164 w 1165"/>
              <a:gd name="T5" fmla="*/ 757 h 1165"/>
              <a:gd name="T6" fmla="*/ 845 w 1165"/>
              <a:gd name="T7" fmla="*/ 757 h 1165"/>
              <a:gd name="T8" fmla="*/ 670 w 1165"/>
              <a:gd name="T9" fmla="*/ 582 h 1165"/>
              <a:gd name="T10" fmla="*/ 845 w 1165"/>
              <a:gd name="T11" fmla="*/ 407 h 1165"/>
              <a:gd name="T12" fmla="*/ 407 w 1165"/>
              <a:gd name="T13" fmla="*/ 844 h 1165"/>
              <a:gd name="T14" fmla="*/ 582 w 1165"/>
              <a:gd name="T15" fmla="*/ 669 h 1165"/>
              <a:gd name="T16" fmla="*/ 757 w 1165"/>
              <a:gd name="T17" fmla="*/ 844 h 1165"/>
              <a:gd name="T18" fmla="*/ 757 w 1165"/>
              <a:gd name="T19" fmla="*/ 1164 h 1165"/>
              <a:gd name="T20" fmla="*/ 407 w 1165"/>
              <a:gd name="T21" fmla="*/ 1164 h 1165"/>
              <a:gd name="T22" fmla="*/ 407 w 1165"/>
              <a:gd name="T23" fmla="*/ 844 h 1165"/>
              <a:gd name="T24" fmla="*/ 320 w 1165"/>
              <a:gd name="T25" fmla="*/ 407 h 1165"/>
              <a:gd name="T26" fmla="*/ 495 w 1165"/>
              <a:gd name="T27" fmla="*/ 582 h 1165"/>
              <a:gd name="T28" fmla="*/ 320 w 1165"/>
              <a:gd name="T29" fmla="*/ 757 h 1165"/>
              <a:gd name="T30" fmla="*/ 0 w 1165"/>
              <a:gd name="T31" fmla="*/ 757 h 1165"/>
              <a:gd name="T32" fmla="*/ 0 w 1165"/>
              <a:gd name="T33" fmla="*/ 407 h 1165"/>
              <a:gd name="T34" fmla="*/ 320 w 1165"/>
              <a:gd name="T35" fmla="*/ 407 h 1165"/>
              <a:gd name="T36" fmla="*/ 757 w 1165"/>
              <a:gd name="T37" fmla="*/ 319 h 1165"/>
              <a:gd name="T38" fmla="*/ 582 w 1165"/>
              <a:gd name="T39" fmla="*/ 494 h 1165"/>
              <a:gd name="T40" fmla="*/ 407 w 1165"/>
              <a:gd name="T41" fmla="*/ 319 h 1165"/>
              <a:gd name="T42" fmla="*/ 407 w 1165"/>
              <a:gd name="T43" fmla="*/ 0 h 1165"/>
              <a:gd name="T44" fmla="*/ 757 w 1165"/>
              <a:gd name="T45" fmla="*/ 0 h 1165"/>
              <a:gd name="T46" fmla="*/ 757 w 1165"/>
              <a:gd name="T47" fmla="*/ 3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5">
                <a:moveTo>
                  <a:pt x="845" y="407"/>
                </a:moveTo>
                <a:lnTo>
                  <a:pt x="1164" y="407"/>
                </a:lnTo>
                <a:lnTo>
                  <a:pt x="1164" y="757"/>
                </a:lnTo>
                <a:lnTo>
                  <a:pt x="845" y="757"/>
                </a:lnTo>
                <a:lnTo>
                  <a:pt x="670" y="582"/>
                </a:lnTo>
                <a:lnTo>
                  <a:pt x="845" y="407"/>
                </a:lnTo>
                <a:close/>
                <a:moveTo>
                  <a:pt x="407" y="844"/>
                </a:moveTo>
                <a:lnTo>
                  <a:pt x="582" y="669"/>
                </a:lnTo>
                <a:lnTo>
                  <a:pt x="757" y="844"/>
                </a:lnTo>
                <a:lnTo>
                  <a:pt x="757" y="1164"/>
                </a:lnTo>
                <a:lnTo>
                  <a:pt x="407" y="1164"/>
                </a:lnTo>
                <a:lnTo>
                  <a:pt x="407" y="844"/>
                </a:lnTo>
                <a:close/>
                <a:moveTo>
                  <a:pt x="320" y="407"/>
                </a:moveTo>
                <a:lnTo>
                  <a:pt x="495" y="582"/>
                </a:lnTo>
                <a:lnTo>
                  <a:pt x="320" y="757"/>
                </a:lnTo>
                <a:lnTo>
                  <a:pt x="0" y="757"/>
                </a:lnTo>
                <a:lnTo>
                  <a:pt x="0" y="407"/>
                </a:lnTo>
                <a:lnTo>
                  <a:pt x="320" y="407"/>
                </a:lnTo>
                <a:close/>
                <a:moveTo>
                  <a:pt x="757" y="319"/>
                </a:moveTo>
                <a:lnTo>
                  <a:pt x="582" y="494"/>
                </a:lnTo>
                <a:lnTo>
                  <a:pt x="407" y="319"/>
                </a:lnTo>
                <a:lnTo>
                  <a:pt x="407" y="0"/>
                </a:lnTo>
                <a:lnTo>
                  <a:pt x="757" y="0"/>
                </a:lnTo>
                <a:lnTo>
                  <a:pt x="757" y="3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6415088" y="4086225"/>
            <a:ext cx="419100" cy="419100"/>
          </a:xfrm>
          <a:custGeom>
            <a:avLst/>
            <a:gdLst>
              <a:gd name="T0" fmla="*/ 1107 w 1165"/>
              <a:gd name="T1" fmla="*/ 1049 h 1165"/>
              <a:gd name="T2" fmla="*/ 1107 w 1165"/>
              <a:gd name="T3" fmla="*/ 289 h 1165"/>
              <a:gd name="T4" fmla="*/ 1050 w 1165"/>
              <a:gd name="T5" fmla="*/ 232 h 1165"/>
              <a:gd name="T6" fmla="*/ 536 w 1165"/>
              <a:gd name="T7" fmla="*/ 232 h 1165"/>
              <a:gd name="T8" fmla="*/ 604 w 1165"/>
              <a:gd name="T9" fmla="*/ 467 h 1165"/>
              <a:gd name="T10" fmla="*/ 716 w 1165"/>
              <a:gd name="T11" fmla="*/ 467 h 1165"/>
              <a:gd name="T12" fmla="*/ 716 w 1165"/>
              <a:gd name="T13" fmla="*/ 407 h 1165"/>
              <a:gd name="T14" fmla="*/ 779 w 1165"/>
              <a:gd name="T15" fmla="*/ 407 h 1165"/>
              <a:gd name="T16" fmla="*/ 779 w 1165"/>
              <a:gd name="T17" fmla="*/ 467 h 1165"/>
              <a:gd name="T18" fmla="*/ 990 w 1165"/>
              <a:gd name="T19" fmla="*/ 467 h 1165"/>
              <a:gd name="T20" fmla="*/ 990 w 1165"/>
              <a:gd name="T21" fmla="*/ 527 h 1165"/>
              <a:gd name="T22" fmla="*/ 916 w 1165"/>
              <a:gd name="T23" fmla="*/ 527 h 1165"/>
              <a:gd name="T24" fmla="*/ 804 w 1165"/>
              <a:gd name="T25" fmla="*/ 732 h 1165"/>
              <a:gd name="T26" fmla="*/ 962 w 1165"/>
              <a:gd name="T27" fmla="*/ 888 h 1165"/>
              <a:gd name="T28" fmla="*/ 921 w 1165"/>
              <a:gd name="T29" fmla="*/ 932 h 1165"/>
              <a:gd name="T30" fmla="*/ 763 w 1165"/>
              <a:gd name="T31" fmla="*/ 776 h 1165"/>
              <a:gd name="T32" fmla="*/ 711 w 1165"/>
              <a:gd name="T33" fmla="*/ 828 h 1165"/>
              <a:gd name="T34" fmla="*/ 757 w 1165"/>
              <a:gd name="T35" fmla="*/ 989 h 1165"/>
              <a:gd name="T36" fmla="*/ 640 w 1165"/>
              <a:gd name="T37" fmla="*/ 1107 h 1165"/>
              <a:gd name="T38" fmla="*/ 1050 w 1165"/>
              <a:gd name="T39" fmla="*/ 1107 h 1165"/>
              <a:gd name="T40" fmla="*/ 1107 w 1165"/>
              <a:gd name="T41" fmla="*/ 1049 h 1165"/>
              <a:gd name="T42" fmla="*/ 697 w 1165"/>
              <a:gd name="T43" fmla="*/ 590 h 1165"/>
              <a:gd name="T44" fmla="*/ 763 w 1165"/>
              <a:gd name="T45" fmla="*/ 688 h 1165"/>
              <a:gd name="T46" fmla="*/ 853 w 1165"/>
              <a:gd name="T47" fmla="*/ 527 h 1165"/>
              <a:gd name="T48" fmla="*/ 621 w 1165"/>
              <a:gd name="T49" fmla="*/ 527 h 1165"/>
              <a:gd name="T50" fmla="*/ 640 w 1165"/>
              <a:gd name="T51" fmla="*/ 590 h 1165"/>
              <a:gd name="T52" fmla="*/ 697 w 1165"/>
              <a:gd name="T53" fmla="*/ 590 h 1165"/>
              <a:gd name="T54" fmla="*/ 653 w 1165"/>
              <a:gd name="T55" fmla="*/ 634 h 1165"/>
              <a:gd name="T56" fmla="*/ 689 w 1165"/>
              <a:gd name="T57" fmla="*/ 762 h 1165"/>
              <a:gd name="T58" fmla="*/ 722 w 1165"/>
              <a:gd name="T59" fmla="*/ 732 h 1165"/>
              <a:gd name="T60" fmla="*/ 653 w 1165"/>
              <a:gd name="T61" fmla="*/ 634 h 1165"/>
              <a:gd name="T62" fmla="*/ 530 w 1165"/>
              <a:gd name="T63" fmla="*/ 500 h 1165"/>
              <a:gd name="T64" fmla="*/ 525 w 1165"/>
              <a:gd name="T65" fmla="*/ 459 h 1165"/>
              <a:gd name="T66" fmla="*/ 295 w 1165"/>
              <a:gd name="T67" fmla="*/ 459 h 1165"/>
              <a:gd name="T68" fmla="*/ 295 w 1165"/>
              <a:gd name="T69" fmla="*/ 549 h 1165"/>
              <a:gd name="T70" fmla="*/ 424 w 1165"/>
              <a:gd name="T71" fmla="*/ 549 h 1165"/>
              <a:gd name="T72" fmla="*/ 301 w 1165"/>
              <a:gd name="T73" fmla="*/ 637 h 1165"/>
              <a:gd name="T74" fmla="*/ 162 w 1165"/>
              <a:gd name="T75" fmla="*/ 494 h 1165"/>
              <a:gd name="T76" fmla="*/ 301 w 1165"/>
              <a:gd name="T77" fmla="*/ 352 h 1165"/>
              <a:gd name="T78" fmla="*/ 388 w 1165"/>
              <a:gd name="T79" fmla="*/ 388 h 1165"/>
              <a:gd name="T80" fmla="*/ 394 w 1165"/>
              <a:gd name="T81" fmla="*/ 391 h 1165"/>
              <a:gd name="T82" fmla="*/ 465 w 1165"/>
              <a:gd name="T83" fmla="*/ 322 h 1165"/>
              <a:gd name="T84" fmla="*/ 459 w 1165"/>
              <a:gd name="T85" fmla="*/ 320 h 1165"/>
              <a:gd name="T86" fmla="*/ 301 w 1165"/>
              <a:gd name="T87" fmla="*/ 257 h 1165"/>
              <a:gd name="T88" fmla="*/ 63 w 1165"/>
              <a:gd name="T89" fmla="*/ 494 h 1165"/>
              <a:gd name="T90" fmla="*/ 301 w 1165"/>
              <a:gd name="T91" fmla="*/ 732 h 1165"/>
              <a:gd name="T92" fmla="*/ 530 w 1165"/>
              <a:gd name="T93" fmla="*/ 500 h 1165"/>
              <a:gd name="T94" fmla="*/ 1050 w 1165"/>
              <a:gd name="T95" fmla="*/ 175 h 1165"/>
              <a:gd name="T96" fmla="*/ 1164 w 1165"/>
              <a:gd name="T97" fmla="*/ 289 h 1165"/>
              <a:gd name="T98" fmla="*/ 1164 w 1165"/>
              <a:gd name="T99" fmla="*/ 1049 h 1165"/>
              <a:gd name="T100" fmla="*/ 1050 w 1165"/>
              <a:gd name="T101" fmla="*/ 1164 h 1165"/>
              <a:gd name="T102" fmla="*/ 582 w 1165"/>
              <a:gd name="T103" fmla="*/ 1164 h 1165"/>
              <a:gd name="T104" fmla="*/ 525 w 1165"/>
              <a:gd name="T105" fmla="*/ 989 h 1165"/>
              <a:gd name="T106" fmla="*/ 115 w 1165"/>
              <a:gd name="T107" fmla="*/ 989 h 1165"/>
              <a:gd name="T108" fmla="*/ 0 w 1165"/>
              <a:gd name="T109" fmla="*/ 874 h 1165"/>
              <a:gd name="T110" fmla="*/ 0 w 1165"/>
              <a:gd name="T111" fmla="*/ 115 h 1165"/>
              <a:gd name="T112" fmla="*/ 115 w 1165"/>
              <a:gd name="T113" fmla="*/ 0 h 1165"/>
              <a:gd name="T114" fmla="*/ 465 w 1165"/>
              <a:gd name="T115" fmla="*/ 0 h 1165"/>
              <a:gd name="T116" fmla="*/ 517 w 1165"/>
              <a:gd name="T117" fmla="*/ 175 h 1165"/>
              <a:gd name="T118" fmla="*/ 1050 w 1165"/>
              <a:gd name="T119" fmla="*/ 1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65" h="1165">
                <a:moveTo>
                  <a:pt x="1107" y="1049"/>
                </a:moveTo>
                <a:lnTo>
                  <a:pt x="1107" y="289"/>
                </a:lnTo>
                <a:cubicBezTo>
                  <a:pt x="1107" y="257"/>
                  <a:pt x="1082" y="232"/>
                  <a:pt x="1050" y="232"/>
                </a:cubicBezTo>
                <a:lnTo>
                  <a:pt x="536" y="232"/>
                </a:lnTo>
                <a:lnTo>
                  <a:pt x="604" y="467"/>
                </a:lnTo>
                <a:lnTo>
                  <a:pt x="716" y="467"/>
                </a:lnTo>
                <a:lnTo>
                  <a:pt x="716" y="407"/>
                </a:lnTo>
                <a:lnTo>
                  <a:pt x="779" y="407"/>
                </a:lnTo>
                <a:lnTo>
                  <a:pt x="779" y="467"/>
                </a:lnTo>
                <a:lnTo>
                  <a:pt x="990" y="467"/>
                </a:lnTo>
                <a:lnTo>
                  <a:pt x="990" y="527"/>
                </a:lnTo>
                <a:lnTo>
                  <a:pt x="916" y="527"/>
                </a:lnTo>
                <a:cubicBezTo>
                  <a:pt x="897" y="601"/>
                  <a:pt x="856" y="672"/>
                  <a:pt x="804" y="732"/>
                </a:cubicBezTo>
                <a:lnTo>
                  <a:pt x="962" y="888"/>
                </a:lnTo>
                <a:lnTo>
                  <a:pt x="921" y="932"/>
                </a:lnTo>
                <a:lnTo>
                  <a:pt x="763" y="776"/>
                </a:lnTo>
                <a:lnTo>
                  <a:pt x="711" y="828"/>
                </a:lnTo>
                <a:lnTo>
                  <a:pt x="757" y="989"/>
                </a:lnTo>
                <a:lnTo>
                  <a:pt x="640" y="1107"/>
                </a:lnTo>
                <a:lnTo>
                  <a:pt x="1050" y="1107"/>
                </a:lnTo>
                <a:cubicBezTo>
                  <a:pt x="1083" y="1107"/>
                  <a:pt x="1107" y="1082"/>
                  <a:pt x="1107" y="1049"/>
                </a:cubicBezTo>
                <a:close/>
                <a:moveTo>
                  <a:pt x="697" y="590"/>
                </a:moveTo>
                <a:cubicBezTo>
                  <a:pt x="711" y="617"/>
                  <a:pt x="733" y="653"/>
                  <a:pt x="763" y="688"/>
                </a:cubicBezTo>
                <a:cubicBezTo>
                  <a:pt x="834" y="604"/>
                  <a:pt x="853" y="527"/>
                  <a:pt x="853" y="527"/>
                </a:cubicBezTo>
                <a:lnTo>
                  <a:pt x="621" y="527"/>
                </a:lnTo>
                <a:lnTo>
                  <a:pt x="640" y="590"/>
                </a:lnTo>
                <a:lnTo>
                  <a:pt x="697" y="590"/>
                </a:lnTo>
                <a:close/>
                <a:moveTo>
                  <a:pt x="653" y="634"/>
                </a:moveTo>
                <a:lnTo>
                  <a:pt x="689" y="762"/>
                </a:lnTo>
                <a:lnTo>
                  <a:pt x="722" y="732"/>
                </a:lnTo>
                <a:cubicBezTo>
                  <a:pt x="694" y="702"/>
                  <a:pt x="673" y="669"/>
                  <a:pt x="653" y="634"/>
                </a:cubicBezTo>
                <a:close/>
                <a:moveTo>
                  <a:pt x="530" y="500"/>
                </a:moveTo>
                <a:cubicBezTo>
                  <a:pt x="530" y="486"/>
                  <a:pt x="530" y="469"/>
                  <a:pt x="525" y="459"/>
                </a:cubicBezTo>
                <a:lnTo>
                  <a:pt x="295" y="459"/>
                </a:lnTo>
                <a:lnTo>
                  <a:pt x="295" y="549"/>
                </a:lnTo>
                <a:lnTo>
                  <a:pt x="424" y="549"/>
                </a:lnTo>
                <a:cubicBezTo>
                  <a:pt x="416" y="585"/>
                  <a:pt x="380" y="637"/>
                  <a:pt x="301" y="637"/>
                </a:cubicBezTo>
                <a:cubicBezTo>
                  <a:pt x="224" y="637"/>
                  <a:pt x="162" y="571"/>
                  <a:pt x="162" y="494"/>
                </a:cubicBezTo>
                <a:cubicBezTo>
                  <a:pt x="162" y="418"/>
                  <a:pt x="224" y="352"/>
                  <a:pt x="301" y="352"/>
                </a:cubicBezTo>
                <a:cubicBezTo>
                  <a:pt x="345" y="352"/>
                  <a:pt x="372" y="371"/>
                  <a:pt x="388" y="388"/>
                </a:cubicBezTo>
                <a:lnTo>
                  <a:pt x="394" y="391"/>
                </a:lnTo>
                <a:lnTo>
                  <a:pt x="465" y="322"/>
                </a:lnTo>
                <a:lnTo>
                  <a:pt x="459" y="320"/>
                </a:lnTo>
                <a:cubicBezTo>
                  <a:pt x="416" y="279"/>
                  <a:pt x="361" y="257"/>
                  <a:pt x="301" y="257"/>
                </a:cubicBezTo>
                <a:cubicBezTo>
                  <a:pt x="170" y="257"/>
                  <a:pt x="63" y="363"/>
                  <a:pt x="63" y="494"/>
                </a:cubicBezTo>
                <a:cubicBezTo>
                  <a:pt x="63" y="626"/>
                  <a:pt x="170" y="732"/>
                  <a:pt x="301" y="732"/>
                </a:cubicBezTo>
                <a:cubicBezTo>
                  <a:pt x="435" y="732"/>
                  <a:pt x="530" y="636"/>
                  <a:pt x="530" y="500"/>
                </a:cubicBezTo>
                <a:close/>
                <a:moveTo>
                  <a:pt x="1050" y="175"/>
                </a:moveTo>
                <a:cubicBezTo>
                  <a:pt x="1113" y="175"/>
                  <a:pt x="1164" y="227"/>
                  <a:pt x="1164" y="289"/>
                </a:cubicBezTo>
                <a:lnTo>
                  <a:pt x="1164" y="1049"/>
                </a:lnTo>
                <a:cubicBezTo>
                  <a:pt x="1164" y="1112"/>
                  <a:pt x="1113" y="1164"/>
                  <a:pt x="1050" y="1164"/>
                </a:cubicBezTo>
                <a:lnTo>
                  <a:pt x="582" y="1164"/>
                </a:lnTo>
                <a:lnTo>
                  <a:pt x="525" y="989"/>
                </a:lnTo>
                <a:lnTo>
                  <a:pt x="115" y="989"/>
                </a:lnTo>
                <a:cubicBezTo>
                  <a:pt x="52" y="989"/>
                  <a:pt x="0" y="937"/>
                  <a:pt x="0" y="87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465" y="0"/>
                </a:lnTo>
                <a:lnTo>
                  <a:pt x="517" y="175"/>
                </a:lnTo>
                <a:lnTo>
                  <a:pt x="1050" y="1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7578726" y="4127500"/>
            <a:ext cx="252413" cy="336550"/>
          </a:xfrm>
          <a:custGeom>
            <a:avLst/>
            <a:gdLst>
              <a:gd name="T0" fmla="*/ 699 w 700"/>
              <a:gd name="T1" fmla="*/ 0 h 935"/>
              <a:gd name="T2" fmla="*/ 699 w 700"/>
              <a:gd name="T3" fmla="*/ 174 h 935"/>
              <a:gd name="T4" fmla="*/ 292 w 700"/>
              <a:gd name="T5" fmla="*/ 174 h 935"/>
              <a:gd name="T6" fmla="*/ 582 w 700"/>
              <a:gd name="T7" fmla="*/ 467 h 935"/>
              <a:gd name="T8" fmla="*/ 292 w 700"/>
              <a:gd name="T9" fmla="*/ 759 h 935"/>
              <a:gd name="T10" fmla="*/ 699 w 700"/>
              <a:gd name="T11" fmla="*/ 759 h 935"/>
              <a:gd name="T12" fmla="*/ 699 w 700"/>
              <a:gd name="T13" fmla="*/ 934 h 935"/>
              <a:gd name="T14" fmla="*/ 0 w 700"/>
              <a:gd name="T15" fmla="*/ 934 h 935"/>
              <a:gd name="T16" fmla="*/ 0 w 700"/>
              <a:gd name="T17" fmla="*/ 817 h 935"/>
              <a:gd name="T18" fmla="*/ 380 w 700"/>
              <a:gd name="T19" fmla="*/ 467 h 935"/>
              <a:gd name="T20" fmla="*/ 0 w 700"/>
              <a:gd name="T21" fmla="*/ 117 h 935"/>
              <a:gd name="T22" fmla="*/ 0 w 700"/>
              <a:gd name="T23" fmla="*/ 0 h 935"/>
              <a:gd name="T24" fmla="*/ 699 w 700"/>
              <a:gd name="T25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0" h="935">
                <a:moveTo>
                  <a:pt x="699" y="0"/>
                </a:moveTo>
                <a:lnTo>
                  <a:pt x="699" y="174"/>
                </a:lnTo>
                <a:lnTo>
                  <a:pt x="292" y="174"/>
                </a:lnTo>
                <a:lnTo>
                  <a:pt x="582" y="467"/>
                </a:lnTo>
                <a:lnTo>
                  <a:pt x="292" y="759"/>
                </a:lnTo>
                <a:lnTo>
                  <a:pt x="699" y="759"/>
                </a:lnTo>
                <a:lnTo>
                  <a:pt x="699" y="934"/>
                </a:lnTo>
                <a:lnTo>
                  <a:pt x="0" y="934"/>
                </a:lnTo>
                <a:lnTo>
                  <a:pt x="0" y="817"/>
                </a:lnTo>
                <a:lnTo>
                  <a:pt x="380" y="467"/>
                </a:lnTo>
                <a:lnTo>
                  <a:pt x="0" y="117"/>
                </a:lnTo>
                <a:lnTo>
                  <a:pt x="0" y="0"/>
                </a:lnTo>
                <a:lnTo>
                  <a:pt x="699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8637589" y="4149725"/>
            <a:ext cx="293687" cy="293688"/>
          </a:xfrm>
          <a:custGeom>
            <a:avLst/>
            <a:gdLst>
              <a:gd name="T0" fmla="*/ 524 w 815"/>
              <a:gd name="T1" fmla="*/ 0 h 815"/>
              <a:gd name="T2" fmla="*/ 814 w 815"/>
              <a:gd name="T3" fmla="*/ 0 h 815"/>
              <a:gd name="T4" fmla="*/ 814 w 815"/>
              <a:gd name="T5" fmla="*/ 289 h 815"/>
              <a:gd name="T6" fmla="*/ 699 w 815"/>
              <a:gd name="T7" fmla="*/ 289 h 815"/>
              <a:gd name="T8" fmla="*/ 699 w 815"/>
              <a:gd name="T9" fmla="*/ 114 h 815"/>
              <a:gd name="T10" fmla="*/ 524 w 815"/>
              <a:gd name="T11" fmla="*/ 114 h 815"/>
              <a:gd name="T12" fmla="*/ 524 w 815"/>
              <a:gd name="T13" fmla="*/ 0 h 815"/>
              <a:gd name="T14" fmla="*/ 699 w 815"/>
              <a:gd name="T15" fmla="*/ 699 h 815"/>
              <a:gd name="T16" fmla="*/ 699 w 815"/>
              <a:gd name="T17" fmla="*/ 524 h 815"/>
              <a:gd name="T18" fmla="*/ 814 w 815"/>
              <a:gd name="T19" fmla="*/ 524 h 815"/>
              <a:gd name="T20" fmla="*/ 814 w 815"/>
              <a:gd name="T21" fmla="*/ 814 h 815"/>
              <a:gd name="T22" fmla="*/ 524 w 815"/>
              <a:gd name="T23" fmla="*/ 814 h 815"/>
              <a:gd name="T24" fmla="*/ 524 w 815"/>
              <a:gd name="T25" fmla="*/ 699 h 815"/>
              <a:gd name="T26" fmla="*/ 699 w 815"/>
              <a:gd name="T27" fmla="*/ 699 h 815"/>
              <a:gd name="T28" fmla="*/ 0 w 815"/>
              <a:gd name="T29" fmla="*/ 289 h 815"/>
              <a:gd name="T30" fmla="*/ 0 w 815"/>
              <a:gd name="T31" fmla="*/ 0 h 815"/>
              <a:gd name="T32" fmla="*/ 289 w 815"/>
              <a:gd name="T33" fmla="*/ 0 h 815"/>
              <a:gd name="T34" fmla="*/ 289 w 815"/>
              <a:gd name="T35" fmla="*/ 114 h 815"/>
              <a:gd name="T36" fmla="*/ 114 w 815"/>
              <a:gd name="T37" fmla="*/ 114 h 815"/>
              <a:gd name="T38" fmla="*/ 114 w 815"/>
              <a:gd name="T39" fmla="*/ 289 h 815"/>
              <a:gd name="T40" fmla="*/ 0 w 815"/>
              <a:gd name="T41" fmla="*/ 289 h 815"/>
              <a:gd name="T42" fmla="*/ 114 w 815"/>
              <a:gd name="T43" fmla="*/ 524 h 815"/>
              <a:gd name="T44" fmla="*/ 114 w 815"/>
              <a:gd name="T45" fmla="*/ 699 h 815"/>
              <a:gd name="T46" fmla="*/ 289 w 815"/>
              <a:gd name="T47" fmla="*/ 699 h 815"/>
              <a:gd name="T48" fmla="*/ 289 w 815"/>
              <a:gd name="T49" fmla="*/ 814 h 815"/>
              <a:gd name="T50" fmla="*/ 0 w 815"/>
              <a:gd name="T51" fmla="*/ 814 h 815"/>
              <a:gd name="T52" fmla="*/ 0 w 815"/>
              <a:gd name="T53" fmla="*/ 524 h 815"/>
              <a:gd name="T54" fmla="*/ 114 w 815"/>
              <a:gd name="T55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524" y="0"/>
                </a:moveTo>
                <a:lnTo>
                  <a:pt x="814" y="0"/>
                </a:lnTo>
                <a:lnTo>
                  <a:pt x="814" y="289"/>
                </a:lnTo>
                <a:lnTo>
                  <a:pt x="699" y="289"/>
                </a:lnTo>
                <a:lnTo>
                  <a:pt x="699" y="114"/>
                </a:lnTo>
                <a:lnTo>
                  <a:pt x="524" y="114"/>
                </a:lnTo>
                <a:lnTo>
                  <a:pt x="524" y="0"/>
                </a:lnTo>
                <a:close/>
                <a:moveTo>
                  <a:pt x="699" y="699"/>
                </a:moveTo>
                <a:lnTo>
                  <a:pt x="699" y="524"/>
                </a:lnTo>
                <a:lnTo>
                  <a:pt x="814" y="524"/>
                </a:lnTo>
                <a:lnTo>
                  <a:pt x="814" y="814"/>
                </a:lnTo>
                <a:lnTo>
                  <a:pt x="524" y="814"/>
                </a:lnTo>
                <a:lnTo>
                  <a:pt x="524" y="699"/>
                </a:lnTo>
                <a:lnTo>
                  <a:pt x="699" y="699"/>
                </a:lnTo>
                <a:close/>
                <a:moveTo>
                  <a:pt x="0" y="289"/>
                </a:moveTo>
                <a:lnTo>
                  <a:pt x="0" y="0"/>
                </a:lnTo>
                <a:lnTo>
                  <a:pt x="289" y="0"/>
                </a:lnTo>
                <a:lnTo>
                  <a:pt x="289" y="114"/>
                </a:lnTo>
                <a:lnTo>
                  <a:pt x="114" y="114"/>
                </a:lnTo>
                <a:lnTo>
                  <a:pt x="114" y="289"/>
                </a:lnTo>
                <a:lnTo>
                  <a:pt x="0" y="289"/>
                </a:lnTo>
                <a:close/>
                <a:moveTo>
                  <a:pt x="114" y="524"/>
                </a:moveTo>
                <a:lnTo>
                  <a:pt x="114" y="699"/>
                </a:lnTo>
                <a:lnTo>
                  <a:pt x="289" y="699"/>
                </a:lnTo>
                <a:lnTo>
                  <a:pt x="289" y="814"/>
                </a:lnTo>
                <a:lnTo>
                  <a:pt x="0" y="814"/>
                </a:lnTo>
                <a:lnTo>
                  <a:pt x="0" y="524"/>
                </a:lnTo>
                <a:lnTo>
                  <a:pt x="114" y="5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9717089" y="4149725"/>
            <a:ext cx="293687" cy="293688"/>
          </a:xfrm>
          <a:custGeom>
            <a:avLst/>
            <a:gdLst>
              <a:gd name="T0" fmla="*/ 639 w 815"/>
              <a:gd name="T1" fmla="*/ 175 h 815"/>
              <a:gd name="T2" fmla="*/ 814 w 815"/>
              <a:gd name="T3" fmla="*/ 175 h 815"/>
              <a:gd name="T4" fmla="*/ 814 w 815"/>
              <a:gd name="T5" fmla="*/ 289 h 815"/>
              <a:gd name="T6" fmla="*/ 524 w 815"/>
              <a:gd name="T7" fmla="*/ 289 h 815"/>
              <a:gd name="T8" fmla="*/ 524 w 815"/>
              <a:gd name="T9" fmla="*/ 0 h 815"/>
              <a:gd name="T10" fmla="*/ 639 w 815"/>
              <a:gd name="T11" fmla="*/ 0 h 815"/>
              <a:gd name="T12" fmla="*/ 639 w 815"/>
              <a:gd name="T13" fmla="*/ 175 h 815"/>
              <a:gd name="T14" fmla="*/ 524 w 815"/>
              <a:gd name="T15" fmla="*/ 814 h 815"/>
              <a:gd name="T16" fmla="*/ 524 w 815"/>
              <a:gd name="T17" fmla="*/ 524 h 815"/>
              <a:gd name="T18" fmla="*/ 814 w 815"/>
              <a:gd name="T19" fmla="*/ 524 h 815"/>
              <a:gd name="T20" fmla="*/ 814 w 815"/>
              <a:gd name="T21" fmla="*/ 639 h 815"/>
              <a:gd name="T22" fmla="*/ 639 w 815"/>
              <a:gd name="T23" fmla="*/ 639 h 815"/>
              <a:gd name="T24" fmla="*/ 639 w 815"/>
              <a:gd name="T25" fmla="*/ 814 h 815"/>
              <a:gd name="T26" fmla="*/ 524 w 815"/>
              <a:gd name="T27" fmla="*/ 814 h 815"/>
              <a:gd name="T28" fmla="*/ 175 w 815"/>
              <a:gd name="T29" fmla="*/ 175 h 815"/>
              <a:gd name="T30" fmla="*/ 175 w 815"/>
              <a:gd name="T31" fmla="*/ 0 h 815"/>
              <a:gd name="T32" fmla="*/ 289 w 815"/>
              <a:gd name="T33" fmla="*/ 0 h 815"/>
              <a:gd name="T34" fmla="*/ 289 w 815"/>
              <a:gd name="T35" fmla="*/ 289 h 815"/>
              <a:gd name="T36" fmla="*/ 0 w 815"/>
              <a:gd name="T37" fmla="*/ 289 h 815"/>
              <a:gd name="T38" fmla="*/ 0 w 815"/>
              <a:gd name="T39" fmla="*/ 175 h 815"/>
              <a:gd name="T40" fmla="*/ 175 w 815"/>
              <a:gd name="T41" fmla="*/ 175 h 815"/>
              <a:gd name="T42" fmla="*/ 0 w 815"/>
              <a:gd name="T43" fmla="*/ 639 h 815"/>
              <a:gd name="T44" fmla="*/ 0 w 815"/>
              <a:gd name="T45" fmla="*/ 524 h 815"/>
              <a:gd name="T46" fmla="*/ 289 w 815"/>
              <a:gd name="T47" fmla="*/ 524 h 815"/>
              <a:gd name="T48" fmla="*/ 289 w 815"/>
              <a:gd name="T49" fmla="*/ 814 h 815"/>
              <a:gd name="T50" fmla="*/ 175 w 815"/>
              <a:gd name="T51" fmla="*/ 814 h 815"/>
              <a:gd name="T52" fmla="*/ 175 w 815"/>
              <a:gd name="T53" fmla="*/ 639 h 815"/>
              <a:gd name="T54" fmla="*/ 0 w 815"/>
              <a:gd name="T55" fmla="*/ 63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639" y="175"/>
                </a:moveTo>
                <a:lnTo>
                  <a:pt x="814" y="175"/>
                </a:lnTo>
                <a:lnTo>
                  <a:pt x="814" y="289"/>
                </a:lnTo>
                <a:lnTo>
                  <a:pt x="524" y="289"/>
                </a:lnTo>
                <a:lnTo>
                  <a:pt x="524" y="0"/>
                </a:lnTo>
                <a:lnTo>
                  <a:pt x="639" y="0"/>
                </a:lnTo>
                <a:lnTo>
                  <a:pt x="639" y="175"/>
                </a:lnTo>
                <a:close/>
                <a:moveTo>
                  <a:pt x="524" y="814"/>
                </a:moveTo>
                <a:lnTo>
                  <a:pt x="524" y="524"/>
                </a:lnTo>
                <a:lnTo>
                  <a:pt x="814" y="524"/>
                </a:lnTo>
                <a:lnTo>
                  <a:pt x="814" y="639"/>
                </a:lnTo>
                <a:lnTo>
                  <a:pt x="639" y="639"/>
                </a:lnTo>
                <a:lnTo>
                  <a:pt x="639" y="814"/>
                </a:lnTo>
                <a:lnTo>
                  <a:pt x="524" y="814"/>
                </a:lnTo>
                <a:close/>
                <a:moveTo>
                  <a:pt x="175" y="175"/>
                </a:moveTo>
                <a:lnTo>
                  <a:pt x="175" y="0"/>
                </a:lnTo>
                <a:lnTo>
                  <a:pt x="289" y="0"/>
                </a:lnTo>
                <a:lnTo>
                  <a:pt x="289" y="289"/>
                </a:lnTo>
                <a:lnTo>
                  <a:pt x="0" y="289"/>
                </a:lnTo>
                <a:lnTo>
                  <a:pt x="0" y="175"/>
                </a:lnTo>
                <a:lnTo>
                  <a:pt x="175" y="175"/>
                </a:lnTo>
                <a:close/>
                <a:moveTo>
                  <a:pt x="0" y="639"/>
                </a:moveTo>
                <a:lnTo>
                  <a:pt x="0" y="524"/>
                </a:lnTo>
                <a:lnTo>
                  <a:pt x="289" y="524"/>
                </a:lnTo>
                <a:lnTo>
                  <a:pt x="289" y="814"/>
                </a:lnTo>
                <a:lnTo>
                  <a:pt x="175" y="814"/>
                </a:lnTo>
                <a:lnTo>
                  <a:pt x="175" y="639"/>
                </a:lnTo>
                <a:lnTo>
                  <a:pt x="0" y="6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10755314" y="4106864"/>
            <a:ext cx="377825" cy="377825"/>
          </a:xfrm>
          <a:custGeom>
            <a:avLst/>
            <a:gdLst>
              <a:gd name="T0" fmla="*/ 0 w 1051"/>
              <a:gd name="T1" fmla="*/ 932 h 1051"/>
              <a:gd name="T2" fmla="*/ 935 w 1051"/>
              <a:gd name="T3" fmla="*/ 932 h 1051"/>
              <a:gd name="T4" fmla="*/ 935 w 1051"/>
              <a:gd name="T5" fmla="*/ 1050 h 1051"/>
              <a:gd name="T6" fmla="*/ 0 w 1051"/>
              <a:gd name="T7" fmla="*/ 1050 h 1051"/>
              <a:gd name="T8" fmla="*/ 0 w 1051"/>
              <a:gd name="T9" fmla="*/ 932 h 1051"/>
              <a:gd name="T10" fmla="*/ 935 w 1051"/>
              <a:gd name="T11" fmla="*/ 293 h 1051"/>
              <a:gd name="T12" fmla="*/ 935 w 1051"/>
              <a:gd name="T13" fmla="*/ 118 h 1051"/>
              <a:gd name="T14" fmla="*/ 817 w 1051"/>
              <a:gd name="T15" fmla="*/ 118 h 1051"/>
              <a:gd name="T16" fmla="*/ 817 w 1051"/>
              <a:gd name="T17" fmla="*/ 293 h 1051"/>
              <a:gd name="T18" fmla="*/ 935 w 1051"/>
              <a:gd name="T19" fmla="*/ 293 h 1051"/>
              <a:gd name="T20" fmla="*/ 935 w 1051"/>
              <a:gd name="T21" fmla="*/ 0 h 1051"/>
              <a:gd name="T22" fmla="*/ 1050 w 1051"/>
              <a:gd name="T23" fmla="*/ 118 h 1051"/>
              <a:gd name="T24" fmla="*/ 1050 w 1051"/>
              <a:gd name="T25" fmla="*/ 293 h 1051"/>
              <a:gd name="T26" fmla="*/ 935 w 1051"/>
              <a:gd name="T27" fmla="*/ 407 h 1051"/>
              <a:gd name="T28" fmla="*/ 817 w 1051"/>
              <a:gd name="T29" fmla="*/ 407 h 1051"/>
              <a:gd name="T30" fmla="*/ 817 w 1051"/>
              <a:gd name="T31" fmla="*/ 582 h 1051"/>
              <a:gd name="T32" fmla="*/ 585 w 1051"/>
              <a:gd name="T33" fmla="*/ 817 h 1051"/>
              <a:gd name="T34" fmla="*/ 235 w 1051"/>
              <a:gd name="T35" fmla="*/ 817 h 1051"/>
              <a:gd name="T36" fmla="*/ 0 w 1051"/>
              <a:gd name="T37" fmla="*/ 582 h 1051"/>
              <a:gd name="T38" fmla="*/ 0 w 1051"/>
              <a:gd name="T39" fmla="*/ 0 h 1051"/>
              <a:gd name="T40" fmla="*/ 935 w 1051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051">
                <a:moveTo>
                  <a:pt x="0" y="932"/>
                </a:moveTo>
                <a:lnTo>
                  <a:pt x="935" y="932"/>
                </a:lnTo>
                <a:lnTo>
                  <a:pt x="935" y="1050"/>
                </a:lnTo>
                <a:lnTo>
                  <a:pt x="0" y="1050"/>
                </a:lnTo>
                <a:lnTo>
                  <a:pt x="0" y="932"/>
                </a:lnTo>
                <a:close/>
                <a:moveTo>
                  <a:pt x="935" y="293"/>
                </a:moveTo>
                <a:lnTo>
                  <a:pt x="935" y="118"/>
                </a:lnTo>
                <a:lnTo>
                  <a:pt x="817" y="118"/>
                </a:lnTo>
                <a:lnTo>
                  <a:pt x="817" y="293"/>
                </a:lnTo>
                <a:lnTo>
                  <a:pt x="935" y="293"/>
                </a:lnTo>
                <a:close/>
                <a:moveTo>
                  <a:pt x="935" y="0"/>
                </a:moveTo>
                <a:cubicBezTo>
                  <a:pt x="1001" y="0"/>
                  <a:pt x="1050" y="52"/>
                  <a:pt x="1050" y="118"/>
                </a:cubicBezTo>
                <a:lnTo>
                  <a:pt x="1050" y="293"/>
                </a:lnTo>
                <a:cubicBezTo>
                  <a:pt x="1050" y="355"/>
                  <a:pt x="1001" y="407"/>
                  <a:pt x="935" y="407"/>
                </a:cubicBezTo>
                <a:lnTo>
                  <a:pt x="817" y="407"/>
                </a:lnTo>
                <a:lnTo>
                  <a:pt x="817" y="582"/>
                </a:lnTo>
                <a:cubicBezTo>
                  <a:pt x="817" y="711"/>
                  <a:pt x="714" y="817"/>
                  <a:pt x="585" y="817"/>
                </a:cubicBezTo>
                <a:lnTo>
                  <a:pt x="235" y="817"/>
                </a:lnTo>
                <a:cubicBezTo>
                  <a:pt x="107" y="817"/>
                  <a:pt x="0" y="711"/>
                  <a:pt x="0" y="582"/>
                </a:cubicBez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1058864" y="5100638"/>
            <a:ext cx="293687" cy="127000"/>
          </a:xfrm>
          <a:custGeom>
            <a:avLst/>
            <a:gdLst>
              <a:gd name="T0" fmla="*/ 815 w 816"/>
              <a:gd name="T1" fmla="*/ 88 h 351"/>
              <a:gd name="T2" fmla="*/ 640 w 816"/>
              <a:gd name="T3" fmla="*/ 88 h 351"/>
              <a:gd name="T4" fmla="*/ 640 w 816"/>
              <a:gd name="T5" fmla="*/ 145 h 351"/>
              <a:gd name="T6" fmla="*/ 757 w 816"/>
              <a:gd name="T7" fmla="*/ 145 h 351"/>
              <a:gd name="T8" fmla="*/ 757 w 816"/>
              <a:gd name="T9" fmla="*/ 233 h 351"/>
              <a:gd name="T10" fmla="*/ 640 w 816"/>
              <a:gd name="T11" fmla="*/ 233 h 351"/>
              <a:gd name="T12" fmla="*/ 640 w 816"/>
              <a:gd name="T13" fmla="*/ 350 h 351"/>
              <a:gd name="T14" fmla="*/ 552 w 816"/>
              <a:gd name="T15" fmla="*/ 350 h 351"/>
              <a:gd name="T16" fmla="*/ 552 w 816"/>
              <a:gd name="T17" fmla="*/ 0 h 351"/>
              <a:gd name="T18" fmla="*/ 815 w 816"/>
              <a:gd name="T19" fmla="*/ 0 h 351"/>
              <a:gd name="T20" fmla="*/ 815 w 816"/>
              <a:gd name="T21" fmla="*/ 88 h 351"/>
              <a:gd name="T22" fmla="*/ 233 w 816"/>
              <a:gd name="T23" fmla="*/ 0 h 351"/>
              <a:gd name="T24" fmla="*/ 290 w 816"/>
              <a:gd name="T25" fmla="*/ 58 h 351"/>
              <a:gd name="T26" fmla="*/ 290 w 816"/>
              <a:gd name="T27" fmla="*/ 88 h 351"/>
              <a:gd name="T28" fmla="*/ 88 w 816"/>
              <a:gd name="T29" fmla="*/ 88 h 351"/>
              <a:gd name="T30" fmla="*/ 88 w 816"/>
              <a:gd name="T31" fmla="*/ 263 h 351"/>
              <a:gd name="T32" fmla="*/ 203 w 816"/>
              <a:gd name="T33" fmla="*/ 263 h 351"/>
              <a:gd name="T34" fmla="*/ 203 w 816"/>
              <a:gd name="T35" fmla="*/ 175 h 351"/>
              <a:gd name="T36" fmla="*/ 290 w 816"/>
              <a:gd name="T37" fmla="*/ 175 h 351"/>
              <a:gd name="T38" fmla="*/ 290 w 816"/>
              <a:gd name="T39" fmla="*/ 293 h 351"/>
              <a:gd name="T40" fmla="*/ 233 w 816"/>
              <a:gd name="T41" fmla="*/ 350 h 351"/>
              <a:gd name="T42" fmla="*/ 58 w 816"/>
              <a:gd name="T43" fmla="*/ 350 h 351"/>
              <a:gd name="T44" fmla="*/ 0 w 816"/>
              <a:gd name="T45" fmla="*/ 293 h 351"/>
              <a:gd name="T46" fmla="*/ 0 w 816"/>
              <a:gd name="T47" fmla="*/ 58 h 351"/>
              <a:gd name="T48" fmla="*/ 58 w 816"/>
              <a:gd name="T49" fmla="*/ 0 h 351"/>
              <a:gd name="T50" fmla="*/ 233 w 816"/>
              <a:gd name="T51" fmla="*/ 0 h 351"/>
              <a:gd name="T52" fmla="*/ 377 w 816"/>
              <a:gd name="T53" fmla="*/ 0 h 351"/>
              <a:gd name="T54" fmla="*/ 465 w 816"/>
              <a:gd name="T55" fmla="*/ 0 h 351"/>
              <a:gd name="T56" fmla="*/ 465 w 816"/>
              <a:gd name="T57" fmla="*/ 350 h 351"/>
              <a:gd name="T58" fmla="*/ 377 w 816"/>
              <a:gd name="T59" fmla="*/ 350 h 351"/>
              <a:gd name="T60" fmla="*/ 377 w 816"/>
              <a:gd name="T61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6" h="351">
                <a:moveTo>
                  <a:pt x="815" y="88"/>
                </a:moveTo>
                <a:lnTo>
                  <a:pt x="640" y="88"/>
                </a:lnTo>
                <a:lnTo>
                  <a:pt x="640" y="145"/>
                </a:lnTo>
                <a:lnTo>
                  <a:pt x="757" y="145"/>
                </a:lnTo>
                <a:lnTo>
                  <a:pt x="757" y="233"/>
                </a:lnTo>
                <a:lnTo>
                  <a:pt x="640" y="233"/>
                </a:lnTo>
                <a:lnTo>
                  <a:pt x="640" y="350"/>
                </a:lnTo>
                <a:lnTo>
                  <a:pt x="552" y="350"/>
                </a:lnTo>
                <a:lnTo>
                  <a:pt x="552" y="0"/>
                </a:lnTo>
                <a:lnTo>
                  <a:pt x="815" y="0"/>
                </a:lnTo>
                <a:lnTo>
                  <a:pt x="815" y="88"/>
                </a:lnTo>
                <a:close/>
                <a:moveTo>
                  <a:pt x="233" y="0"/>
                </a:moveTo>
                <a:cubicBezTo>
                  <a:pt x="268" y="0"/>
                  <a:pt x="290" y="28"/>
                  <a:pt x="290" y="58"/>
                </a:cubicBezTo>
                <a:lnTo>
                  <a:pt x="290" y="88"/>
                </a:lnTo>
                <a:lnTo>
                  <a:pt x="88" y="88"/>
                </a:lnTo>
                <a:lnTo>
                  <a:pt x="88" y="263"/>
                </a:lnTo>
                <a:lnTo>
                  <a:pt x="203" y="263"/>
                </a:lnTo>
                <a:lnTo>
                  <a:pt x="203" y="175"/>
                </a:lnTo>
                <a:lnTo>
                  <a:pt x="290" y="175"/>
                </a:lnTo>
                <a:lnTo>
                  <a:pt x="290" y="293"/>
                </a:lnTo>
                <a:cubicBezTo>
                  <a:pt x="290" y="323"/>
                  <a:pt x="268" y="350"/>
                  <a:pt x="233" y="350"/>
                </a:cubicBezTo>
                <a:lnTo>
                  <a:pt x="58" y="350"/>
                </a:lnTo>
                <a:cubicBezTo>
                  <a:pt x="22" y="350"/>
                  <a:pt x="0" y="323"/>
                  <a:pt x="0" y="293"/>
                </a:cubicBezTo>
                <a:lnTo>
                  <a:pt x="0" y="58"/>
                </a:lnTo>
                <a:cubicBezTo>
                  <a:pt x="0" y="28"/>
                  <a:pt x="22" y="0"/>
                  <a:pt x="58" y="0"/>
                </a:cubicBezTo>
                <a:lnTo>
                  <a:pt x="233" y="0"/>
                </a:lnTo>
                <a:close/>
                <a:moveTo>
                  <a:pt x="377" y="0"/>
                </a:moveTo>
                <a:lnTo>
                  <a:pt x="465" y="0"/>
                </a:lnTo>
                <a:lnTo>
                  <a:pt x="465" y="350"/>
                </a:lnTo>
                <a:lnTo>
                  <a:pt x="377" y="350"/>
                </a:lnTo>
                <a:lnTo>
                  <a:pt x="37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2070100" y="4953000"/>
            <a:ext cx="419100" cy="419100"/>
          </a:xfrm>
          <a:custGeom>
            <a:avLst/>
            <a:gdLst>
              <a:gd name="T0" fmla="*/ 814 w 1165"/>
              <a:gd name="T1" fmla="*/ 902 h 1165"/>
              <a:gd name="T2" fmla="*/ 962 w 1165"/>
              <a:gd name="T3" fmla="*/ 757 h 1165"/>
              <a:gd name="T4" fmla="*/ 814 w 1165"/>
              <a:gd name="T5" fmla="*/ 612 h 1165"/>
              <a:gd name="T6" fmla="*/ 669 w 1165"/>
              <a:gd name="T7" fmla="*/ 757 h 1165"/>
              <a:gd name="T8" fmla="*/ 814 w 1165"/>
              <a:gd name="T9" fmla="*/ 902 h 1165"/>
              <a:gd name="T10" fmla="*/ 437 w 1165"/>
              <a:gd name="T11" fmla="*/ 350 h 1165"/>
              <a:gd name="T12" fmla="*/ 582 w 1165"/>
              <a:gd name="T13" fmla="*/ 495 h 1165"/>
              <a:gd name="T14" fmla="*/ 727 w 1165"/>
              <a:gd name="T15" fmla="*/ 350 h 1165"/>
              <a:gd name="T16" fmla="*/ 582 w 1165"/>
              <a:gd name="T17" fmla="*/ 202 h 1165"/>
              <a:gd name="T18" fmla="*/ 437 w 1165"/>
              <a:gd name="T19" fmla="*/ 350 h 1165"/>
              <a:gd name="T20" fmla="*/ 350 w 1165"/>
              <a:gd name="T21" fmla="*/ 902 h 1165"/>
              <a:gd name="T22" fmla="*/ 494 w 1165"/>
              <a:gd name="T23" fmla="*/ 757 h 1165"/>
              <a:gd name="T24" fmla="*/ 350 w 1165"/>
              <a:gd name="T25" fmla="*/ 612 h 1165"/>
              <a:gd name="T26" fmla="*/ 202 w 1165"/>
              <a:gd name="T27" fmla="*/ 757 h 1165"/>
              <a:gd name="T28" fmla="*/ 350 w 1165"/>
              <a:gd name="T29" fmla="*/ 902 h 1165"/>
              <a:gd name="T30" fmla="*/ 582 w 1165"/>
              <a:gd name="T31" fmla="*/ 0 h 1165"/>
              <a:gd name="T32" fmla="*/ 1164 w 1165"/>
              <a:gd name="T33" fmla="*/ 582 h 1165"/>
              <a:gd name="T34" fmla="*/ 582 w 1165"/>
              <a:gd name="T35" fmla="*/ 1164 h 1165"/>
              <a:gd name="T36" fmla="*/ 0 w 1165"/>
              <a:gd name="T37" fmla="*/ 582 h 1165"/>
              <a:gd name="T38" fmla="*/ 582 w 1165"/>
              <a:gd name="T3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5">
                <a:moveTo>
                  <a:pt x="814" y="902"/>
                </a:moveTo>
                <a:cubicBezTo>
                  <a:pt x="893" y="902"/>
                  <a:pt x="962" y="836"/>
                  <a:pt x="962" y="757"/>
                </a:cubicBezTo>
                <a:cubicBezTo>
                  <a:pt x="962" y="678"/>
                  <a:pt x="893" y="612"/>
                  <a:pt x="814" y="612"/>
                </a:cubicBezTo>
                <a:cubicBezTo>
                  <a:pt x="735" y="612"/>
                  <a:pt x="669" y="678"/>
                  <a:pt x="669" y="757"/>
                </a:cubicBezTo>
                <a:cubicBezTo>
                  <a:pt x="669" y="836"/>
                  <a:pt x="735" y="902"/>
                  <a:pt x="814" y="902"/>
                </a:cubicBezTo>
                <a:close/>
                <a:moveTo>
                  <a:pt x="437" y="350"/>
                </a:moveTo>
                <a:cubicBezTo>
                  <a:pt x="437" y="429"/>
                  <a:pt x="503" y="495"/>
                  <a:pt x="582" y="495"/>
                </a:cubicBezTo>
                <a:cubicBezTo>
                  <a:pt x="661" y="495"/>
                  <a:pt x="727" y="429"/>
                  <a:pt x="727" y="350"/>
                </a:cubicBezTo>
                <a:cubicBezTo>
                  <a:pt x="727" y="271"/>
                  <a:pt x="661" y="202"/>
                  <a:pt x="582" y="202"/>
                </a:cubicBezTo>
                <a:cubicBezTo>
                  <a:pt x="503" y="202"/>
                  <a:pt x="437" y="271"/>
                  <a:pt x="437" y="350"/>
                </a:cubicBezTo>
                <a:close/>
                <a:moveTo>
                  <a:pt x="350" y="902"/>
                </a:moveTo>
                <a:cubicBezTo>
                  <a:pt x="429" y="902"/>
                  <a:pt x="494" y="836"/>
                  <a:pt x="494" y="757"/>
                </a:cubicBezTo>
                <a:cubicBezTo>
                  <a:pt x="494" y="678"/>
                  <a:pt x="429" y="612"/>
                  <a:pt x="350" y="612"/>
                </a:cubicBezTo>
                <a:cubicBezTo>
                  <a:pt x="270" y="612"/>
                  <a:pt x="202" y="678"/>
                  <a:pt x="202" y="757"/>
                </a:cubicBezTo>
                <a:cubicBezTo>
                  <a:pt x="202" y="836"/>
                  <a:pt x="270" y="902"/>
                  <a:pt x="350" y="902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3103564" y="5027613"/>
            <a:ext cx="503237" cy="273050"/>
          </a:xfrm>
          <a:custGeom>
            <a:avLst/>
            <a:gdLst>
              <a:gd name="T0" fmla="*/ 757 w 1400"/>
              <a:gd name="T1" fmla="*/ 464 h 758"/>
              <a:gd name="T2" fmla="*/ 1107 w 1400"/>
              <a:gd name="T3" fmla="*/ 639 h 758"/>
              <a:gd name="T4" fmla="*/ 1107 w 1400"/>
              <a:gd name="T5" fmla="*/ 757 h 758"/>
              <a:gd name="T6" fmla="*/ 407 w 1400"/>
              <a:gd name="T7" fmla="*/ 757 h 758"/>
              <a:gd name="T8" fmla="*/ 407 w 1400"/>
              <a:gd name="T9" fmla="*/ 639 h 758"/>
              <a:gd name="T10" fmla="*/ 757 w 1400"/>
              <a:gd name="T11" fmla="*/ 464 h 758"/>
              <a:gd name="T12" fmla="*/ 1145 w 1400"/>
              <a:gd name="T13" fmla="*/ 475 h 758"/>
              <a:gd name="T14" fmla="*/ 1399 w 1400"/>
              <a:gd name="T15" fmla="*/ 639 h 758"/>
              <a:gd name="T16" fmla="*/ 1399 w 1400"/>
              <a:gd name="T17" fmla="*/ 757 h 758"/>
              <a:gd name="T18" fmla="*/ 1224 w 1400"/>
              <a:gd name="T19" fmla="*/ 757 h 758"/>
              <a:gd name="T20" fmla="*/ 1224 w 1400"/>
              <a:gd name="T21" fmla="*/ 639 h 758"/>
              <a:gd name="T22" fmla="*/ 1145 w 1400"/>
              <a:gd name="T23" fmla="*/ 475 h 758"/>
              <a:gd name="T24" fmla="*/ 757 w 1400"/>
              <a:gd name="T25" fmla="*/ 349 h 758"/>
              <a:gd name="T26" fmla="*/ 582 w 1400"/>
              <a:gd name="T27" fmla="*/ 175 h 758"/>
              <a:gd name="T28" fmla="*/ 757 w 1400"/>
              <a:gd name="T29" fmla="*/ 0 h 758"/>
              <a:gd name="T30" fmla="*/ 932 w 1400"/>
              <a:gd name="T31" fmla="*/ 175 h 758"/>
              <a:gd name="T32" fmla="*/ 757 w 1400"/>
              <a:gd name="T33" fmla="*/ 349 h 758"/>
              <a:gd name="T34" fmla="*/ 1049 w 1400"/>
              <a:gd name="T35" fmla="*/ 349 h 758"/>
              <a:gd name="T36" fmla="*/ 997 w 1400"/>
              <a:gd name="T37" fmla="*/ 341 h 758"/>
              <a:gd name="T38" fmla="*/ 1049 w 1400"/>
              <a:gd name="T39" fmla="*/ 175 h 758"/>
              <a:gd name="T40" fmla="*/ 997 w 1400"/>
              <a:gd name="T41" fmla="*/ 8 h 758"/>
              <a:gd name="T42" fmla="*/ 1049 w 1400"/>
              <a:gd name="T43" fmla="*/ 0 h 758"/>
              <a:gd name="T44" fmla="*/ 1224 w 1400"/>
              <a:gd name="T45" fmla="*/ 175 h 758"/>
              <a:gd name="T46" fmla="*/ 1049 w 1400"/>
              <a:gd name="T47" fmla="*/ 349 h 758"/>
              <a:gd name="T48" fmla="*/ 467 w 1400"/>
              <a:gd name="T49" fmla="*/ 289 h 758"/>
              <a:gd name="T50" fmla="*/ 467 w 1400"/>
              <a:gd name="T51" fmla="*/ 407 h 758"/>
              <a:gd name="T52" fmla="*/ 292 w 1400"/>
              <a:gd name="T53" fmla="*/ 407 h 758"/>
              <a:gd name="T54" fmla="*/ 292 w 1400"/>
              <a:gd name="T55" fmla="*/ 582 h 758"/>
              <a:gd name="T56" fmla="*/ 175 w 1400"/>
              <a:gd name="T57" fmla="*/ 582 h 758"/>
              <a:gd name="T58" fmla="*/ 175 w 1400"/>
              <a:gd name="T59" fmla="*/ 407 h 758"/>
              <a:gd name="T60" fmla="*/ 0 w 1400"/>
              <a:gd name="T61" fmla="*/ 407 h 758"/>
              <a:gd name="T62" fmla="*/ 0 w 1400"/>
              <a:gd name="T63" fmla="*/ 289 h 758"/>
              <a:gd name="T64" fmla="*/ 175 w 1400"/>
              <a:gd name="T65" fmla="*/ 289 h 758"/>
              <a:gd name="T66" fmla="*/ 175 w 1400"/>
              <a:gd name="T67" fmla="*/ 114 h 758"/>
              <a:gd name="T68" fmla="*/ 292 w 1400"/>
              <a:gd name="T69" fmla="*/ 114 h 758"/>
              <a:gd name="T70" fmla="*/ 292 w 1400"/>
              <a:gd name="T71" fmla="*/ 289 h 758"/>
              <a:gd name="T72" fmla="*/ 467 w 1400"/>
              <a:gd name="T73" fmla="*/ 28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0" h="758">
                <a:moveTo>
                  <a:pt x="757" y="464"/>
                </a:moveTo>
                <a:cubicBezTo>
                  <a:pt x="874" y="464"/>
                  <a:pt x="1107" y="522"/>
                  <a:pt x="1107" y="639"/>
                </a:cubicBezTo>
                <a:lnTo>
                  <a:pt x="1107" y="757"/>
                </a:lnTo>
                <a:lnTo>
                  <a:pt x="407" y="757"/>
                </a:lnTo>
                <a:lnTo>
                  <a:pt x="407" y="639"/>
                </a:lnTo>
                <a:cubicBezTo>
                  <a:pt x="407" y="522"/>
                  <a:pt x="639" y="464"/>
                  <a:pt x="757" y="464"/>
                </a:cubicBezTo>
                <a:close/>
                <a:moveTo>
                  <a:pt x="1145" y="475"/>
                </a:moveTo>
                <a:cubicBezTo>
                  <a:pt x="1262" y="494"/>
                  <a:pt x="1399" y="549"/>
                  <a:pt x="1399" y="639"/>
                </a:cubicBezTo>
                <a:lnTo>
                  <a:pt x="1399" y="757"/>
                </a:lnTo>
                <a:lnTo>
                  <a:pt x="1224" y="757"/>
                </a:lnTo>
                <a:lnTo>
                  <a:pt x="1224" y="639"/>
                </a:lnTo>
                <a:cubicBezTo>
                  <a:pt x="1224" y="571"/>
                  <a:pt x="1194" y="519"/>
                  <a:pt x="1145" y="475"/>
                </a:cubicBezTo>
                <a:close/>
                <a:moveTo>
                  <a:pt x="757" y="349"/>
                </a:moveTo>
                <a:cubicBezTo>
                  <a:pt x="661" y="349"/>
                  <a:pt x="582" y="270"/>
                  <a:pt x="582" y="175"/>
                </a:cubicBezTo>
                <a:cubicBezTo>
                  <a:pt x="582" y="79"/>
                  <a:pt x="661" y="0"/>
                  <a:pt x="757" y="0"/>
                </a:cubicBezTo>
                <a:cubicBezTo>
                  <a:pt x="852" y="0"/>
                  <a:pt x="932" y="79"/>
                  <a:pt x="932" y="175"/>
                </a:cubicBezTo>
                <a:cubicBezTo>
                  <a:pt x="932" y="270"/>
                  <a:pt x="852" y="349"/>
                  <a:pt x="757" y="349"/>
                </a:cubicBezTo>
                <a:close/>
                <a:moveTo>
                  <a:pt x="1049" y="349"/>
                </a:moveTo>
                <a:cubicBezTo>
                  <a:pt x="1030" y="349"/>
                  <a:pt x="1014" y="347"/>
                  <a:pt x="997" y="341"/>
                </a:cubicBezTo>
                <a:cubicBezTo>
                  <a:pt x="1030" y="295"/>
                  <a:pt x="1049" y="238"/>
                  <a:pt x="1049" y="175"/>
                </a:cubicBezTo>
                <a:cubicBezTo>
                  <a:pt x="1049" y="113"/>
                  <a:pt x="1030" y="54"/>
                  <a:pt x="997" y="8"/>
                </a:cubicBezTo>
                <a:cubicBezTo>
                  <a:pt x="1014" y="2"/>
                  <a:pt x="1030" y="0"/>
                  <a:pt x="1049" y="0"/>
                </a:cubicBezTo>
                <a:cubicBezTo>
                  <a:pt x="1145" y="0"/>
                  <a:pt x="1224" y="79"/>
                  <a:pt x="1224" y="175"/>
                </a:cubicBezTo>
                <a:cubicBezTo>
                  <a:pt x="1224" y="270"/>
                  <a:pt x="1145" y="349"/>
                  <a:pt x="1049" y="349"/>
                </a:cubicBezTo>
                <a:close/>
                <a:moveTo>
                  <a:pt x="467" y="289"/>
                </a:moveTo>
                <a:lnTo>
                  <a:pt x="467" y="407"/>
                </a:lnTo>
                <a:lnTo>
                  <a:pt x="292" y="407"/>
                </a:lnTo>
                <a:lnTo>
                  <a:pt x="292" y="582"/>
                </a:lnTo>
                <a:lnTo>
                  <a:pt x="175" y="582"/>
                </a:lnTo>
                <a:lnTo>
                  <a:pt x="175" y="407"/>
                </a:lnTo>
                <a:lnTo>
                  <a:pt x="0" y="407"/>
                </a:lnTo>
                <a:lnTo>
                  <a:pt x="0" y="289"/>
                </a:lnTo>
                <a:lnTo>
                  <a:pt x="175" y="289"/>
                </a:lnTo>
                <a:lnTo>
                  <a:pt x="175" y="114"/>
                </a:lnTo>
                <a:lnTo>
                  <a:pt x="292" y="114"/>
                </a:lnTo>
                <a:lnTo>
                  <a:pt x="292" y="289"/>
                </a:lnTo>
                <a:lnTo>
                  <a:pt x="467" y="28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4221163" y="4953000"/>
            <a:ext cx="419100" cy="419100"/>
          </a:xfrm>
          <a:custGeom>
            <a:avLst/>
            <a:gdLst>
              <a:gd name="T0" fmla="*/ 1049 w 1165"/>
              <a:gd name="T1" fmla="*/ 350 h 1165"/>
              <a:gd name="T2" fmla="*/ 1049 w 1165"/>
              <a:gd name="T3" fmla="*/ 115 h 1165"/>
              <a:gd name="T4" fmla="*/ 814 w 1165"/>
              <a:gd name="T5" fmla="*/ 115 h 1165"/>
              <a:gd name="T6" fmla="*/ 814 w 1165"/>
              <a:gd name="T7" fmla="*/ 350 h 1165"/>
              <a:gd name="T8" fmla="*/ 1049 w 1165"/>
              <a:gd name="T9" fmla="*/ 350 h 1165"/>
              <a:gd name="T10" fmla="*/ 1049 w 1165"/>
              <a:gd name="T11" fmla="*/ 700 h 1165"/>
              <a:gd name="T12" fmla="*/ 1049 w 1165"/>
              <a:gd name="T13" fmla="*/ 465 h 1165"/>
              <a:gd name="T14" fmla="*/ 814 w 1165"/>
              <a:gd name="T15" fmla="*/ 465 h 1165"/>
              <a:gd name="T16" fmla="*/ 814 w 1165"/>
              <a:gd name="T17" fmla="*/ 700 h 1165"/>
              <a:gd name="T18" fmla="*/ 1049 w 1165"/>
              <a:gd name="T19" fmla="*/ 700 h 1165"/>
              <a:gd name="T20" fmla="*/ 1049 w 1165"/>
              <a:gd name="T21" fmla="*/ 1049 h 1165"/>
              <a:gd name="T22" fmla="*/ 1049 w 1165"/>
              <a:gd name="T23" fmla="*/ 814 h 1165"/>
              <a:gd name="T24" fmla="*/ 814 w 1165"/>
              <a:gd name="T25" fmla="*/ 814 h 1165"/>
              <a:gd name="T26" fmla="*/ 814 w 1165"/>
              <a:gd name="T27" fmla="*/ 1049 h 1165"/>
              <a:gd name="T28" fmla="*/ 1049 w 1165"/>
              <a:gd name="T29" fmla="*/ 1049 h 1165"/>
              <a:gd name="T30" fmla="*/ 699 w 1165"/>
              <a:gd name="T31" fmla="*/ 350 h 1165"/>
              <a:gd name="T32" fmla="*/ 699 w 1165"/>
              <a:gd name="T33" fmla="*/ 115 h 1165"/>
              <a:gd name="T34" fmla="*/ 464 w 1165"/>
              <a:gd name="T35" fmla="*/ 115 h 1165"/>
              <a:gd name="T36" fmla="*/ 464 w 1165"/>
              <a:gd name="T37" fmla="*/ 350 h 1165"/>
              <a:gd name="T38" fmla="*/ 699 w 1165"/>
              <a:gd name="T39" fmla="*/ 350 h 1165"/>
              <a:gd name="T40" fmla="*/ 699 w 1165"/>
              <a:gd name="T41" fmla="*/ 700 h 1165"/>
              <a:gd name="T42" fmla="*/ 699 w 1165"/>
              <a:gd name="T43" fmla="*/ 465 h 1165"/>
              <a:gd name="T44" fmla="*/ 464 w 1165"/>
              <a:gd name="T45" fmla="*/ 465 h 1165"/>
              <a:gd name="T46" fmla="*/ 464 w 1165"/>
              <a:gd name="T47" fmla="*/ 700 h 1165"/>
              <a:gd name="T48" fmla="*/ 699 w 1165"/>
              <a:gd name="T49" fmla="*/ 700 h 1165"/>
              <a:gd name="T50" fmla="*/ 699 w 1165"/>
              <a:gd name="T51" fmla="*/ 1049 h 1165"/>
              <a:gd name="T52" fmla="*/ 699 w 1165"/>
              <a:gd name="T53" fmla="*/ 814 h 1165"/>
              <a:gd name="T54" fmla="*/ 464 w 1165"/>
              <a:gd name="T55" fmla="*/ 814 h 1165"/>
              <a:gd name="T56" fmla="*/ 464 w 1165"/>
              <a:gd name="T57" fmla="*/ 1049 h 1165"/>
              <a:gd name="T58" fmla="*/ 699 w 1165"/>
              <a:gd name="T59" fmla="*/ 1049 h 1165"/>
              <a:gd name="T60" fmla="*/ 350 w 1165"/>
              <a:gd name="T61" fmla="*/ 350 h 1165"/>
              <a:gd name="T62" fmla="*/ 350 w 1165"/>
              <a:gd name="T63" fmla="*/ 115 h 1165"/>
              <a:gd name="T64" fmla="*/ 114 w 1165"/>
              <a:gd name="T65" fmla="*/ 115 h 1165"/>
              <a:gd name="T66" fmla="*/ 114 w 1165"/>
              <a:gd name="T67" fmla="*/ 350 h 1165"/>
              <a:gd name="T68" fmla="*/ 350 w 1165"/>
              <a:gd name="T69" fmla="*/ 350 h 1165"/>
              <a:gd name="T70" fmla="*/ 350 w 1165"/>
              <a:gd name="T71" fmla="*/ 700 h 1165"/>
              <a:gd name="T72" fmla="*/ 350 w 1165"/>
              <a:gd name="T73" fmla="*/ 465 h 1165"/>
              <a:gd name="T74" fmla="*/ 114 w 1165"/>
              <a:gd name="T75" fmla="*/ 465 h 1165"/>
              <a:gd name="T76" fmla="*/ 114 w 1165"/>
              <a:gd name="T77" fmla="*/ 700 h 1165"/>
              <a:gd name="T78" fmla="*/ 350 w 1165"/>
              <a:gd name="T79" fmla="*/ 700 h 1165"/>
              <a:gd name="T80" fmla="*/ 350 w 1165"/>
              <a:gd name="T81" fmla="*/ 1049 h 1165"/>
              <a:gd name="T82" fmla="*/ 350 w 1165"/>
              <a:gd name="T83" fmla="*/ 814 h 1165"/>
              <a:gd name="T84" fmla="*/ 114 w 1165"/>
              <a:gd name="T85" fmla="*/ 814 h 1165"/>
              <a:gd name="T86" fmla="*/ 114 w 1165"/>
              <a:gd name="T87" fmla="*/ 1049 h 1165"/>
              <a:gd name="T88" fmla="*/ 350 w 1165"/>
              <a:gd name="T89" fmla="*/ 1049 h 1165"/>
              <a:gd name="T90" fmla="*/ 1049 w 1165"/>
              <a:gd name="T91" fmla="*/ 0 h 1165"/>
              <a:gd name="T92" fmla="*/ 1164 w 1165"/>
              <a:gd name="T93" fmla="*/ 115 h 1165"/>
              <a:gd name="T94" fmla="*/ 1164 w 1165"/>
              <a:gd name="T95" fmla="*/ 1049 h 1165"/>
              <a:gd name="T96" fmla="*/ 1049 w 1165"/>
              <a:gd name="T97" fmla="*/ 1164 h 1165"/>
              <a:gd name="T98" fmla="*/ 114 w 1165"/>
              <a:gd name="T99" fmla="*/ 1164 h 1165"/>
              <a:gd name="T100" fmla="*/ 0 w 1165"/>
              <a:gd name="T101" fmla="*/ 1049 h 1165"/>
              <a:gd name="T102" fmla="*/ 0 w 1165"/>
              <a:gd name="T103" fmla="*/ 115 h 1165"/>
              <a:gd name="T104" fmla="*/ 114 w 1165"/>
              <a:gd name="T105" fmla="*/ 0 h 1165"/>
              <a:gd name="T106" fmla="*/ 1049 w 1165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5" h="1165">
                <a:moveTo>
                  <a:pt x="1049" y="350"/>
                </a:moveTo>
                <a:lnTo>
                  <a:pt x="1049" y="115"/>
                </a:lnTo>
                <a:lnTo>
                  <a:pt x="814" y="115"/>
                </a:lnTo>
                <a:lnTo>
                  <a:pt x="814" y="350"/>
                </a:lnTo>
                <a:lnTo>
                  <a:pt x="1049" y="350"/>
                </a:lnTo>
                <a:close/>
                <a:moveTo>
                  <a:pt x="1049" y="700"/>
                </a:moveTo>
                <a:lnTo>
                  <a:pt x="1049" y="465"/>
                </a:lnTo>
                <a:lnTo>
                  <a:pt x="814" y="465"/>
                </a:lnTo>
                <a:lnTo>
                  <a:pt x="814" y="700"/>
                </a:lnTo>
                <a:lnTo>
                  <a:pt x="1049" y="700"/>
                </a:lnTo>
                <a:close/>
                <a:moveTo>
                  <a:pt x="1049" y="1049"/>
                </a:moveTo>
                <a:lnTo>
                  <a:pt x="1049" y="814"/>
                </a:lnTo>
                <a:lnTo>
                  <a:pt x="814" y="814"/>
                </a:lnTo>
                <a:lnTo>
                  <a:pt x="814" y="1049"/>
                </a:lnTo>
                <a:lnTo>
                  <a:pt x="1049" y="1049"/>
                </a:lnTo>
                <a:close/>
                <a:moveTo>
                  <a:pt x="699" y="350"/>
                </a:moveTo>
                <a:lnTo>
                  <a:pt x="699" y="115"/>
                </a:lnTo>
                <a:lnTo>
                  <a:pt x="464" y="115"/>
                </a:lnTo>
                <a:lnTo>
                  <a:pt x="464" y="350"/>
                </a:lnTo>
                <a:lnTo>
                  <a:pt x="699" y="350"/>
                </a:lnTo>
                <a:close/>
                <a:moveTo>
                  <a:pt x="699" y="700"/>
                </a:moveTo>
                <a:lnTo>
                  <a:pt x="699" y="465"/>
                </a:lnTo>
                <a:lnTo>
                  <a:pt x="464" y="465"/>
                </a:lnTo>
                <a:lnTo>
                  <a:pt x="464" y="700"/>
                </a:lnTo>
                <a:lnTo>
                  <a:pt x="699" y="700"/>
                </a:lnTo>
                <a:close/>
                <a:moveTo>
                  <a:pt x="699" y="1049"/>
                </a:moveTo>
                <a:lnTo>
                  <a:pt x="699" y="814"/>
                </a:lnTo>
                <a:lnTo>
                  <a:pt x="464" y="814"/>
                </a:lnTo>
                <a:lnTo>
                  <a:pt x="464" y="1049"/>
                </a:lnTo>
                <a:lnTo>
                  <a:pt x="699" y="1049"/>
                </a:lnTo>
                <a:close/>
                <a:moveTo>
                  <a:pt x="350" y="350"/>
                </a:moveTo>
                <a:lnTo>
                  <a:pt x="350" y="115"/>
                </a:lnTo>
                <a:lnTo>
                  <a:pt x="114" y="115"/>
                </a:lnTo>
                <a:lnTo>
                  <a:pt x="114" y="350"/>
                </a:lnTo>
                <a:lnTo>
                  <a:pt x="350" y="350"/>
                </a:lnTo>
                <a:close/>
                <a:moveTo>
                  <a:pt x="350" y="700"/>
                </a:moveTo>
                <a:lnTo>
                  <a:pt x="350" y="465"/>
                </a:lnTo>
                <a:lnTo>
                  <a:pt x="114" y="465"/>
                </a:lnTo>
                <a:lnTo>
                  <a:pt x="114" y="700"/>
                </a:lnTo>
                <a:lnTo>
                  <a:pt x="350" y="700"/>
                </a:lnTo>
                <a:close/>
                <a:moveTo>
                  <a:pt x="350" y="1049"/>
                </a:moveTo>
                <a:lnTo>
                  <a:pt x="350" y="814"/>
                </a:lnTo>
                <a:lnTo>
                  <a:pt x="114" y="814"/>
                </a:lnTo>
                <a:lnTo>
                  <a:pt x="114" y="1049"/>
                </a:lnTo>
                <a:lnTo>
                  <a:pt x="350" y="1049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114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5267325" y="4924425"/>
            <a:ext cx="477838" cy="477838"/>
          </a:xfrm>
          <a:custGeom>
            <a:avLst/>
            <a:gdLst>
              <a:gd name="T0" fmla="*/ 1016 w 1326"/>
              <a:gd name="T1" fmla="*/ 1094 h 1327"/>
              <a:gd name="T2" fmla="*/ 931 w 1326"/>
              <a:gd name="T3" fmla="*/ 1094 h 1327"/>
              <a:gd name="T4" fmla="*/ 817 w 1326"/>
              <a:gd name="T5" fmla="*/ 891 h 1327"/>
              <a:gd name="T6" fmla="*/ 582 w 1326"/>
              <a:gd name="T7" fmla="*/ 859 h 1327"/>
              <a:gd name="T8" fmla="*/ 817 w 1326"/>
              <a:gd name="T9" fmla="*/ 1094 h 1327"/>
              <a:gd name="T10" fmla="*/ 467 w 1326"/>
              <a:gd name="T11" fmla="*/ 542 h 1327"/>
              <a:gd name="T12" fmla="*/ 232 w 1326"/>
              <a:gd name="T13" fmla="*/ 509 h 1327"/>
              <a:gd name="T14" fmla="*/ 467 w 1326"/>
              <a:gd name="T15" fmla="*/ 744 h 1327"/>
              <a:gd name="T16" fmla="*/ 467 w 1326"/>
              <a:gd name="T17" fmla="*/ 859 h 1327"/>
              <a:gd name="T18" fmla="*/ 232 w 1326"/>
              <a:gd name="T19" fmla="*/ 1094 h 1327"/>
              <a:gd name="T20" fmla="*/ 232 w 1326"/>
              <a:gd name="T21" fmla="*/ 309 h 1327"/>
              <a:gd name="T22" fmla="*/ 317 w 1326"/>
              <a:gd name="T23" fmla="*/ 394 h 1327"/>
              <a:gd name="T24" fmla="*/ 582 w 1326"/>
              <a:gd name="T25" fmla="*/ 659 h 1327"/>
              <a:gd name="T26" fmla="*/ 666 w 1326"/>
              <a:gd name="T27" fmla="*/ 744 h 1327"/>
              <a:gd name="T28" fmla="*/ 73 w 1326"/>
              <a:gd name="T29" fmla="*/ 0 h 1327"/>
              <a:gd name="T30" fmla="*/ 1251 w 1326"/>
              <a:gd name="T31" fmla="*/ 1326 h 1327"/>
              <a:gd name="T32" fmla="*/ 232 w 1326"/>
              <a:gd name="T33" fmla="*/ 1208 h 1327"/>
              <a:gd name="T34" fmla="*/ 117 w 1326"/>
              <a:gd name="T35" fmla="*/ 192 h 1327"/>
              <a:gd name="T36" fmla="*/ 73 w 1326"/>
              <a:gd name="T37" fmla="*/ 0 h 1327"/>
              <a:gd name="T38" fmla="*/ 931 w 1326"/>
              <a:gd name="T39" fmla="*/ 394 h 1327"/>
              <a:gd name="T40" fmla="*/ 1166 w 1326"/>
              <a:gd name="T41" fmla="*/ 159 h 1327"/>
              <a:gd name="T42" fmla="*/ 467 w 1326"/>
              <a:gd name="T43" fmla="*/ 159 h 1327"/>
              <a:gd name="T44" fmla="*/ 265 w 1326"/>
              <a:gd name="T45" fmla="*/ 44 h 1327"/>
              <a:gd name="T46" fmla="*/ 1281 w 1326"/>
              <a:gd name="T47" fmla="*/ 159 h 1327"/>
              <a:gd name="T48" fmla="*/ 1166 w 1326"/>
              <a:gd name="T49" fmla="*/ 943 h 1327"/>
              <a:gd name="T50" fmla="*/ 1082 w 1326"/>
              <a:gd name="T51" fmla="*/ 859 h 1327"/>
              <a:gd name="T52" fmla="*/ 1166 w 1326"/>
              <a:gd name="T53" fmla="*/ 744 h 1327"/>
              <a:gd name="T54" fmla="*/ 931 w 1326"/>
              <a:gd name="T55" fmla="*/ 509 h 1327"/>
              <a:gd name="T56" fmla="*/ 817 w 1326"/>
              <a:gd name="T57" fmla="*/ 593 h 1327"/>
              <a:gd name="T58" fmla="*/ 732 w 1326"/>
              <a:gd name="T59" fmla="*/ 509 h 1327"/>
              <a:gd name="T60" fmla="*/ 817 w 1326"/>
              <a:gd name="T61" fmla="*/ 394 h 1327"/>
              <a:gd name="T62" fmla="*/ 582 w 1326"/>
              <a:gd name="T63" fmla="*/ 159 h 1327"/>
              <a:gd name="T64" fmla="*/ 467 w 1326"/>
              <a:gd name="T65" fmla="*/ 244 h 1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6" h="1327">
                <a:moveTo>
                  <a:pt x="931" y="1094"/>
                </a:moveTo>
                <a:lnTo>
                  <a:pt x="1016" y="1094"/>
                </a:lnTo>
                <a:lnTo>
                  <a:pt x="931" y="1009"/>
                </a:lnTo>
                <a:lnTo>
                  <a:pt x="931" y="1094"/>
                </a:lnTo>
                <a:close/>
                <a:moveTo>
                  <a:pt x="817" y="1094"/>
                </a:moveTo>
                <a:lnTo>
                  <a:pt x="817" y="891"/>
                </a:lnTo>
                <a:lnTo>
                  <a:pt x="784" y="859"/>
                </a:lnTo>
                <a:lnTo>
                  <a:pt x="582" y="859"/>
                </a:lnTo>
                <a:lnTo>
                  <a:pt x="582" y="1094"/>
                </a:lnTo>
                <a:lnTo>
                  <a:pt x="817" y="1094"/>
                </a:lnTo>
                <a:close/>
                <a:moveTo>
                  <a:pt x="467" y="744"/>
                </a:moveTo>
                <a:lnTo>
                  <a:pt x="467" y="542"/>
                </a:lnTo>
                <a:lnTo>
                  <a:pt x="434" y="509"/>
                </a:lnTo>
                <a:lnTo>
                  <a:pt x="232" y="509"/>
                </a:lnTo>
                <a:lnTo>
                  <a:pt x="232" y="744"/>
                </a:lnTo>
                <a:lnTo>
                  <a:pt x="467" y="744"/>
                </a:lnTo>
                <a:close/>
                <a:moveTo>
                  <a:pt x="467" y="1094"/>
                </a:moveTo>
                <a:lnTo>
                  <a:pt x="467" y="859"/>
                </a:lnTo>
                <a:lnTo>
                  <a:pt x="232" y="859"/>
                </a:lnTo>
                <a:lnTo>
                  <a:pt x="232" y="1094"/>
                </a:lnTo>
                <a:lnTo>
                  <a:pt x="467" y="1094"/>
                </a:lnTo>
                <a:close/>
                <a:moveTo>
                  <a:pt x="232" y="309"/>
                </a:moveTo>
                <a:lnTo>
                  <a:pt x="232" y="394"/>
                </a:lnTo>
                <a:lnTo>
                  <a:pt x="317" y="394"/>
                </a:lnTo>
                <a:lnTo>
                  <a:pt x="232" y="309"/>
                </a:lnTo>
                <a:close/>
                <a:moveTo>
                  <a:pt x="582" y="659"/>
                </a:moveTo>
                <a:lnTo>
                  <a:pt x="582" y="744"/>
                </a:lnTo>
                <a:lnTo>
                  <a:pt x="666" y="744"/>
                </a:lnTo>
                <a:lnTo>
                  <a:pt x="582" y="659"/>
                </a:lnTo>
                <a:close/>
                <a:moveTo>
                  <a:pt x="73" y="0"/>
                </a:moveTo>
                <a:lnTo>
                  <a:pt x="1325" y="1252"/>
                </a:lnTo>
                <a:lnTo>
                  <a:pt x="1251" y="1326"/>
                </a:lnTo>
                <a:lnTo>
                  <a:pt x="1134" y="1208"/>
                </a:lnTo>
                <a:lnTo>
                  <a:pt x="232" y="1208"/>
                </a:lnTo>
                <a:cubicBezTo>
                  <a:pt x="169" y="1208"/>
                  <a:pt x="117" y="1156"/>
                  <a:pt x="117" y="1094"/>
                </a:cubicBez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1" y="159"/>
                </a:moveTo>
                <a:lnTo>
                  <a:pt x="931" y="394"/>
                </a:lnTo>
                <a:lnTo>
                  <a:pt x="1166" y="394"/>
                </a:lnTo>
                <a:lnTo>
                  <a:pt x="1166" y="159"/>
                </a:lnTo>
                <a:lnTo>
                  <a:pt x="931" y="159"/>
                </a:lnTo>
                <a:close/>
                <a:moveTo>
                  <a:pt x="467" y="159"/>
                </a:moveTo>
                <a:lnTo>
                  <a:pt x="382" y="159"/>
                </a:lnTo>
                <a:lnTo>
                  <a:pt x="265" y="44"/>
                </a:lnTo>
                <a:lnTo>
                  <a:pt x="1166" y="44"/>
                </a:lnTo>
                <a:cubicBezTo>
                  <a:pt x="1229" y="44"/>
                  <a:pt x="1281" y="96"/>
                  <a:pt x="1281" y="159"/>
                </a:cubicBezTo>
                <a:lnTo>
                  <a:pt x="1281" y="1061"/>
                </a:lnTo>
                <a:lnTo>
                  <a:pt x="1166" y="943"/>
                </a:lnTo>
                <a:lnTo>
                  <a:pt x="1166" y="859"/>
                </a:lnTo>
                <a:lnTo>
                  <a:pt x="1082" y="859"/>
                </a:lnTo>
                <a:lnTo>
                  <a:pt x="964" y="744"/>
                </a:lnTo>
                <a:lnTo>
                  <a:pt x="1166" y="744"/>
                </a:lnTo>
                <a:lnTo>
                  <a:pt x="1166" y="509"/>
                </a:lnTo>
                <a:lnTo>
                  <a:pt x="931" y="509"/>
                </a:lnTo>
                <a:lnTo>
                  <a:pt x="931" y="711"/>
                </a:lnTo>
                <a:lnTo>
                  <a:pt x="817" y="593"/>
                </a:lnTo>
                <a:lnTo>
                  <a:pt x="817" y="509"/>
                </a:lnTo>
                <a:lnTo>
                  <a:pt x="732" y="509"/>
                </a:lnTo>
                <a:lnTo>
                  <a:pt x="614" y="394"/>
                </a:lnTo>
                <a:lnTo>
                  <a:pt x="817" y="394"/>
                </a:lnTo>
                <a:lnTo>
                  <a:pt x="817" y="159"/>
                </a:lnTo>
                <a:lnTo>
                  <a:pt x="582" y="159"/>
                </a:lnTo>
                <a:lnTo>
                  <a:pt x="582" y="361"/>
                </a:lnTo>
                <a:lnTo>
                  <a:pt x="467" y="244"/>
                </a:lnTo>
                <a:lnTo>
                  <a:pt x="467" y="1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6391276" y="4953000"/>
            <a:ext cx="377825" cy="419100"/>
          </a:xfrm>
          <a:custGeom>
            <a:avLst/>
            <a:gdLst>
              <a:gd name="T0" fmla="*/ 932 w 1050"/>
              <a:gd name="T1" fmla="*/ 465 h 1165"/>
              <a:gd name="T2" fmla="*/ 1049 w 1050"/>
              <a:gd name="T3" fmla="*/ 465 h 1165"/>
              <a:gd name="T4" fmla="*/ 1049 w 1050"/>
              <a:gd name="T5" fmla="*/ 700 h 1165"/>
              <a:gd name="T6" fmla="*/ 932 w 1050"/>
              <a:gd name="T7" fmla="*/ 700 h 1165"/>
              <a:gd name="T8" fmla="*/ 932 w 1050"/>
              <a:gd name="T9" fmla="*/ 465 h 1165"/>
              <a:gd name="T10" fmla="*/ 700 w 1050"/>
              <a:gd name="T11" fmla="*/ 932 h 1165"/>
              <a:gd name="T12" fmla="*/ 700 w 1050"/>
              <a:gd name="T13" fmla="*/ 232 h 1165"/>
              <a:gd name="T14" fmla="*/ 817 w 1050"/>
              <a:gd name="T15" fmla="*/ 232 h 1165"/>
              <a:gd name="T16" fmla="*/ 817 w 1050"/>
              <a:gd name="T17" fmla="*/ 932 h 1165"/>
              <a:gd name="T18" fmla="*/ 700 w 1050"/>
              <a:gd name="T19" fmla="*/ 932 h 1165"/>
              <a:gd name="T20" fmla="*/ 0 w 1050"/>
              <a:gd name="T21" fmla="*/ 700 h 1165"/>
              <a:gd name="T22" fmla="*/ 0 w 1050"/>
              <a:gd name="T23" fmla="*/ 465 h 1165"/>
              <a:gd name="T24" fmla="*/ 117 w 1050"/>
              <a:gd name="T25" fmla="*/ 465 h 1165"/>
              <a:gd name="T26" fmla="*/ 117 w 1050"/>
              <a:gd name="T27" fmla="*/ 700 h 1165"/>
              <a:gd name="T28" fmla="*/ 0 w 1050"/>
              <a:gd name="T29" fmla="*/ 700 h 1165"/>
              <a:gd name="T30" fmla="*/ 467 w 1050"/>
              <a:gd name="T31" fmla="*/ 1164 h 1165"/>
              <a:gd name="T32" fmla="*/ 467 w 1050"/>
              <a:gd name="T33" fmla="*/ 0 h 1165"/>
              <a:gd name="T34" fmla="*/ 582 w 1050"/>
              <a:gd name="T35" fmla="*/ 0 h 1165"/>
              <a:gd name="T36" fmla="*/ 582 w 1050"/>
              <a:gd name="T37" fmla="*/ 1164 h 1165"/>
              <a:gd name="T38" fmla="*/ 467 w 1050"/>
              <a:gd name="T39" fmla="*/ 1164 h 1165"/>
              <a:gd name="T40" fmla="*/ 232 w 1050"/>
              <a:gd name="T41" fmla="*/ 932 h 1165"/>
              <a:gd name="T42" fmla="*/ 232 w 1050"/>
              <a:gd name="T43" fmla="*/ 232 h 1165"/>
              <a:gd name="T44" fmla="*/ 350 w 1050"/>
              <a:gd name="T45" fmla="*/ 232 h 1165"/>
              <a:gd name="T46" fmla="*/ 350 w 1050"/>
              <a:gd name="T47" fmla="*/ 932 h 1165"/>
              <a:gd name="T48" fmla="*/ 232 w 1050"/>
              <a:gd name="T49" fmla="*/ 9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5">
                <a:moveTo>
                  <a:pt x="932" y="465"/>
                </a:moveTo>
                <a:lnTo>
                  <a:pt x="1049" y="465"/>
                </a:lnTo>
                <a:lnTo>
                  <a:pt x="1049" y="700"/>
                </a:lnTo>
                <a:lnTo>
                  <a:pt x="932" y="700"/>
                </a:lnTo>
                <a:lnTo>
                  <a:pt x="932" y="465"/>
                </a:lnTo>
                <a:close/>
                <a:moveTo>
                  <a:pt x="700" y="932"/>
                </a:moveTo>
                <a:lnTo>
                  <a:pt x="700" y="232"/>
                </a:lnTo>
                <a:lnTo>
                  <a:pt x="817" y="232"/>
                </a:lnTo>
                <a:lnTo>
                  <a:pt x="817" y="932"/>
                </a:lnTo>
                <a:lnTo>
                  <a:pt x="700" y="932"/>
                </a:lnTo>
                <a:close/>
                <a:moveTo>
                  <a:pt x="0" y="700"/>
                </a:moveTo>
                <a:lnTo>
                  <a:pt x="0" y="465"/>
                </a:lnTo>
                <a:lnTo>
                  <a:pt x="117" y="465"/>
                </a:lnTo>
                <a:lnTo>
                  <a:pt x="117" y="700"/>
                </a:lnTo>
                <a:lnTo>
                  <a:pt x="0" y="700"/>
                </a:lnTo>
                <a:close/>
                <a:moveTo>
                  <a:pt x="467" y="1164"/>
                </a:moveTo>
                <a:lnTo>
                  <a:pt x="467" y="0"/>
                </a:lnTo>
                <a:lnTo>
                  <a:pt x="582" y="0"/>
                </a:lnTo>
                <a:lnTo>
                  <a:pt x="582" y="1164"/>
                </a:lnTo>
                <a:lnTo>
                  <a:pt x="467" y="1164"/>
                </a:lnTo>
                <a:close/>
                <a:moveTo>
                  <a:pt x="232" y="932"/>
                </a:moveTo>
                <a:lnTo>
                  <a:pt x="232" y="232"/>
                </a:lnTo>
                <a:lnTo>
                  <a:pt x="350" y="232"/>
                </a:lnTo>
                <a:lnTo>
                  <a:pt x="350" y="932"/>
                </a:lnTo>
                <a:lnTo>
                  <a:pt x="232" y="9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7486650" y="4994275"/>
            <a:ext cx="336550" cy="336550"/>
          </a:xfrm>
          <a:custGeom>
            <a:avLst/>
            <a:gdLst>
              <a:gd name="T0" fmla="*/ 350 w 935"/>
              <a:gd name="T1" fmla="*/ 0 h 935"/>
              <a:gd name="T2" fmla="*/ 467 w 935"/>
              <a:gd name="T3" fmla="*/ 117 h 935"/>
              <a:gd name="T4" fmla="*/ 350 w 935"/>
              <a:gd name="T5" fmla="*/ 235 h 935"/>
              <a:gd name="T6" fmla="*/ 235 w 935"/>
              <a:gd name="T7" fmla="*/ 117 h 935"/>
              <a:gd name="T8" fmla="*/ 350 w 935"/>
              <a:gd name="T9" fmla="*/ 0 h 935"/>
              <a:gd name="T10" fmla="*/ 585 w 935"/>
              <a:gd name="T11" fmla="*/ 235 h 935"/>
              <a:gd name="T12" fmla="*/ 699 w 935"/>
              <a:gd name="T13" fmla="*/ 350 h 935"/>
              <a:gd name="T14" fmla="*/ 585 w 935"/>
              <a:gd name="T15" fmla="*/ 467 h 935"/>
              <a:gd name="T16" fmla="*/ 467 w 935"/>
              <a:gd name="T17" fmla="*/ 350 h 935"/>
              <a:gd name="T18" fmla="*/ 585 w 935"/>
              <a:gd name="T19" fmla="*/ 235 h 935"/>
              <a:gd name="T20" fmla="*/ 817 w 935"/>
              <a:gd name="T21" fmla="*/ 467 h 935"/>
              <a:gd name="T22" fmla="*/ 934 w 935"/>
              <a:gd name="T23" fmla="*/ 585 h 935"/>
              <a:gd name="T24" fmla="*/ 817 w 935"/>
              <a:gd name="T25" fmla="*/ 699 h 935"/>
              <a:gd name="T26" fmla="*/ 699 w 935"/>
              <a:gd name="T27" fmla="*/ 585 h 935"/>
              <a:gd name="T28" fmla="*/ 817 w 935"/>
              <a:gd name="T29" fmla="*/ 467 h 935"/>
              <a:gd name="T30" fmla="*/ 585 w 935"/>
              <a:gd name="T31" fmla="*/ 699 h 935"/>
              <a:gd name="T32" fmla="*/ 699 w 935"/>
              <a:gd name="T33" fmla="*/ 817 h 935"/>
              <a:gd name="T34" fmla="*/ 585 w 935"/>
              <a:gd name="T35" fmla="*/ 934 h 935"/>
              <a:gd name="T36" fmla="*/ 467 w 935"/>
              <a:gd name="T37" fmla="*/ 817 h 935"/>
              <a:gd name="T38" fmla="*/ 585 w 935"/>
              <a:gd name="T39" fmla="*/ 699 h 935"/>
              <a:gd name="T40" fmla="*/ 817 w 935"/>
              <a:gd name="T41" fmla="*/ 235 h 935"/>
              <a:gd name="T42" fmla="*/ 699 w 935"/>
              <a:gd name="T43" fmla="*/ 117 h 935"/>
              <a:gd name="T44" fmla="*/ 817 w 935"/>
              <a:gd name="T45" fmla="*/ 0 h 935"/>
              <a:gd name="T46" fmla="*/ 934 w 935"/>
              <a:gd name="T47" fmla="*/ 117 h 935"/>
              <a:gd name="T48" fmla="*/ 817 w 935"/>
              <a:gd name="T49" fmla="*/ 235 h 935"/>
              <a:gd name="T50" fmla="*/ 117 w 935"/>
              <a:gd name="T51" fmla="*/ 699 h 935"/>
              <a:gd name="T52" fmla="*/ 235 w 935"/>
              <a:gd name="T53" fmla="*/ 817 h 935"/>
              <a:gd name="T54" fmla="*/ 117 w 935"/>
              <a:gd name="T55" fmla="*/ 934 h 935"/>
              <a:gd name="T56" fmla="*/ 0 w 935"/>
              <a:gd name="T57" fmla="*/ 817 h 935"/>
              <a:gd name="T58" fmla="*/ 117 w 935"/>
              <a:gd name="T59" fmla="*/ 699 h 935"/>
              <a:gd name="T60" fmla="*/ 117 w 935"/>
              <a:gd name="T61" fmla="*/ 235 h 935"/>
              <a:gd name="T62" fmla="*/ 235 w 935"/>
              <a:gd name="T63" fmla="*/ 350 h 935"/>
              <a:gd name="T64" fmla="*/ 117 w 935"/>
              <a:gd name="T65" fmla="*/ 467 h 935"/>
              <a:gd name="T66" fmla="*/ 0 w 935"/>
              <a:gd name="T67" fmla="*/ 350 h 935"/>
              <a:gd name="T68" fmla="*/ 117 w 935"/>
              <a:gd name="T69" fmla="*/ 235 h 935"/>
              <a:gd name="T70" fmla="*/ 350 w 935"/>
              <a:gd name="T71" fmla="*/ 467 h 935"/>
              <a:gd name="T72" fmla="*/ 467 w 935"/>
              <a:gd name="T73" fmla="*/ 585 h 935"/>
              <a:gd name="T74" fmla="*/ 350 w 935"/>
              <a:gd name="T75" fmla="*/ 699 h 935"/>
              <a:gd name="T76" fmla="*/ 235 w 935"/>
              <a:gd name="T77" fmla="*/ 585 h 935"/>
              <a:gd name="T78" fmla="*/ 350 w 935"/>
              <a:gd name="T7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35" h="935">
                <a:moveTo>
                  <a:pt x="350" y="0"/>
                </a:moveTo>
                <a:cubicBezTo>
                  <a:pt x="412" y="0"/>
                  <a:pt x="467" y="55"/>
                  <a:pt x="467" y="117"/>
                </a:cubicBezTo>
                <a:cubicBezTo>
                  <a:pt x="467" y="180"/>
                  <a:pt x="412" y="235"/>
                  <a:pt x="350" y="235"/>
                </a:cubicBezTo>
                <a:cubicBezTo>
                  <a:pt x="287" y="235"/>
                  <a:pt x="235" y="180"/>
                  <a:pt x="235" y="117"/>
                </a:cubicBezTo>
                <a:cubicBezTo>
                  <a:pt x="235" y="55"/>
                  <a:pt x="287" y="0"/>
                  <a:pt x="350" y="0"/>
                </a:cubicBezTo>
                <a:close/>
                <a:moveTo>
                  <a:pt x="585" y="235"/>
                </a:moveTo>
                <a:cubicBezTo>
                  <a:pt x="647" y="235"/>
                  <a:pt x="699" y="287"/>
                  <a:pt x="699" y="350"/>
                </a:cubicBezTo>
                <a:cubicBezTo>
                  <a:pt x="699" y="413"/>
                  <a:pt x="647" y="467"/>
                  <a:pt x="585" y="467"/>
                </a:cubicBezTo>
                <a:cubicBezTo>
                  <a:pt x="522" y="467"/>
                  <a:pt x="467" y="413"/>
                  <a:pt x="467" y="350"/>
                </a:cubicBezTo>
                <a:cubicBezTo>
                  <a:pt x="467" y="287"/>
                  <a:pt x="522" y="235"/>
                  <a:pt x="585" y="235"/>
                </a:cubicBezTo>
                <a:close/>
                <a:moveTo>
                  <a:pt x="817" y="467"/>
                </a:moveTo>
                <a:cubicBezTo>
                  <a:pt x="880" y="467"/>
                  <a:pt x="934" y="522"/>
                  <a:pt x="934" y="585"/>
                </a:cubicBezTo>
                <a:cubicBezTo>
                  <a:pt x="934" y="648"/>
                  <a:pt x="880" y="699"/>
                  <a:pt x="817" y="699"/>
                </a:cubicBezTo>
                <a:cubicBezTo>
                  <a:pt x="754" y="699"/>
                  <a:pt x="699" y="648"/>
                  <a:pt x="699" y="585"/>
                </a:cubicBezTo>
                <a:cubicBezTo>
                  <a:pt x="699" y="522"/>
                  <a:pt x="754" y="467"/>
                  <a:pt x="817" y="467"/>
                </a:cubicBezTo>
                <a:close/>
                <a:moveTo>
                  <a:pt x="585" y="699"/>
                </a:moveTo>
                <a:cubicBezTo>
                  <a:pt x="647" y="699"/>
                  <a:pt x="699" y="754"/>
                  <a:pt x="699" y="817"/>
                </a:cubicBezTo>
                <a:cubicBezTo>
                  <a:pt x="699" y="880"/>
                  <a:pt x="647" y="934"/>
                  <a:pt x="585" y="934"/>
                </a:cubicBezTo>
                <a:cubicBezTo>
                  <a:pt x="522" y="934"/>
                  <a:pt x="467" y="880"/>
                  <a:pt x="467" y="817"/>
                </a:cubicBezTo>
                <a:cubicBezTo>
                  <a:pt x="467" y="754"/>
                  <a:pt x="522" y="699"/>
                  <a:pt x="585" y="699"/>
                </a:cubicBezTo>
                <a:close/>
                <a:moveTo>
                  <a:pt x="817" y="235"/>
                </a:moveTo>
                <a:cubicBezTo>
                  <a:pt x="754" y="235"/>
                  <a:pt x="699" y="180"/>
                  <a:pt x="699" y="117"/>
                </a:cubicBezTo>
                <a:cubicBezTo>
                  <a:pt x="699" y="55"/>
                  <a:pt x="754" y="0"/>
                  <a:pt x="817" y="0"/>
                </a:cubicBezTo>
                <a:cubicBezTo>
                  <a:pt x="880" y="0"/>
                  <a:pt x="934" y="55"/>
                  <a:pt x="934" y="117"/>
                </a:cubicBezTo>
                <a:cubicBezTo>
                  <a:pt x="934" y="180"/>
                  <a:pt x="880" y="235"/>
                  <a:pt x="817" y="235"/>
                </a:cubicBezTo>
                <a:close/>
                <a:moveTo>
                  <a:pt x="117" y="699"/>
                </a:moveTo>
                <a:cubicBezTo>
                  <a:pt x="180" y="699"/>
                  <a:pt x="235" y="754"/>
                  <a:pt x="235" y="817"/>
                </a:cubicBezTo>
                <a:cubicBezTo>
                  <a:pt x="235" y="880"/>
                  <a:pt x="180" y="934"/>
                  <a:pt x="117" y="934"/>
                </a:cubicBezTo>
                <a:cubicBezTo>
                  <a:pt x="54" y="934"/>
                  <a:pt x="0" y="880"/>
                  <a:pt x="0" y="817"/>
                </a:cubicBezTo>
                <a:cubicBezTo>
                  <a:pt x="0" y="754"/>
                  <a:pt x="54" y="699"/>
                  <a:pt x="117" y="699"/>
                </a:cubicBezTo>
                <a:close/>
                <a:moveTo>
                  <a:pt x="117" y="235"/>
                </a:moveTo>
                <a:cubicBezTo>
                  <a:pt x="180" y="235"/>
                  <a:pt x="235" y="287"/>
                  <a:pt x="235" y="350"/>
                </a:cubicBezTo>
                <a:cubicBezTo>
                  <a:pt x="235" y="413"/>
                  <a:pt x="180" y="467"/>
                  <a:pt x="117" y="467"/>
                </a:cubicBezTo>
                <a:cubicBezTo>
                  <a:pt x="54" y="467"/>
                  <a:pt x="0" y="413"/>
                  <a:pt x="0" y="350"/>
                </a:cubicBezTo>
                <a:cubicBezTo>
                  <a:pt x="0" y="287"/>
                  <a:pt x="54" y="235"/>
                  <a:pt x="117" y="235"/>
                </a:cubicBezTo>
                <a:close/>
                <a:moveTo>
                  <a:pt x="350" y="467"/>
                </a:moveTo>
                <a:cubicBezTo>
                  <a:pt x="412" y="467"/>
                  <a:pt x="467" y="522"/>
                  <a:pt x="467" y="585"/>
                </a:cubicBezTo>
                <a:cubicBezTo>
                  <a:pt x="467" y="648"/>
                  <a:pt x="412" y="699"/>
                  <a:pt x="350" y="699"/>
                </a:cubicBezTo>
                <a:cubicBezTo>
                  <a:pt x="287" y="699"/>
                  <a:pt x="235" y="648"/>
                  <a:pt x="235" y="585"/>
                </a:cubicBezTo>
                <a:cubicBezTo>
                  <a:pt x="235" y="522"/>
                  <a:pt x="287" y="467"/>
                  <a:pt x="350" y="4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8542339" y="4973639"/>
            <a:ext cx="377825" cy="377825"/>
          </a:xfrm>
          <a:custGeom>
            <a:avLst/>
            <a:gdLst>
              <a:gd name="T0" fmla="*/ 117 w 1050"/>
              <a:gd name="T1" fmla="*/ 117 h 1050"/>
              <a:gd name="T2" fmla="*/ 232 w 1050"/>
              <a:gd name="T3" fmla="*/ 467 h 1050"/>
              <a:gd name="T4" fmla="*/ 117 w 1050"/>
              <a:gd name="T5" fmla="*/ 582 h 1050"/>
              <a:gd name="T6" fmla="*/ 232 w 1050"/>
              <a:gd name="T7" fmla="*/ 699 h 1050"/>
              <a:gd name="T8" fmla="*/ 350 w 1050"/>
              <a:gd name="T9" fmla="*/ 582 h 1050"/>
              <a:gd name="T10" fmla="*/ 467 w 1050"/>
              <a:gd name="T11" fmla="*/ 699 h 1050"/>
              <a:gd name="T12" fmla="*/ 582 w 1050"/>
              <a:gd name="T13" fmla="*/ 582 h 1050"/>
              <a:gd name="T14" fmla="*/ 699 w 1050"/>
              <a:gd name="T15" fmla="*/ 699 h 1050"/>
              <a:gd name="T16" fmla="*/ 817 w 1050"/>
              <a:gd name="T17" fmla="*/ 582 h 1050"/>
              <a:gd name="T18" fmla="*/ 932 w 1050"/>
              <a:gd name="T19" fmla="*/ 467 h 1050"/>
              <a:gd name="T20" fmla="*/ 817 w 1050"/>
              <a:gd name="T21" fmla="*/ 874 h 1050"/>
              <a:gd name="T22" fmla="*/ 699 w 1050"/>
              <a:gd name="T23" fmla="*/ 756 h 1050"/>
              <a:gd name="T24" fmla="*/ 817 w 1050"/>
              <a:gd name="T25" fmla="*/ 874 h 1050"/>
              <a:gd name="T26" fmla="*/ 582 w 1050"/>
              <a:gd name="T27" fmla="*/ 756 h 1050"/>
              <a:gd name="T28" fmla="*/ 467 w 1050"/>
              <a:gd name="T29" fmla="*/ 874 h 1050"/>
              <a:gd name="T30" fmla="*/ 350 w 1050"/>
              <a:gd name="T31" fmla="*/ 874 h 1050"/>
              <a:gd name="T32" fmla="*/ 232 w 1050"/>
              <a:gd name="T33" fmla="*/ 756 h 1050"/>
              <a:gd name="T34" fmla="*/ 350 w 1050"/>
              <a:gd name="T35" fmla="*/ 874 h 1050"/>
              <a:gd name="T36" fmla="*/ 1049 w 1050"/>
              <a:gd name="T37" fmla="*/ 117 h 1050"/>
              <a:gd name="T38" fmla="*/ 932 w 1050"/>
              <a:gd name="T39" fmla="*/ 1049 h 1050"/>
              <a:gd name="T40" fmla="*/ 0 w 1050"/>
              <a:gd name="T41" fmla="*/ 931 h 1050"/>
              <a:gd name="T42" fmla="*/ 117 w 1050"/>
              <a:gd name="T43" fmla="*/ 0 h 1050"/>
              <a:gd name="T44" fmla="*/ 232 w 1050"/>
              <a:gd name="T45" fmla="*/ 349 h 1050"/>
              <a:gd name="T46" fmla="*/ 350 w 1050"/>
              <a:gd name="T47" fmla="*/ 467 h 1050"/>
              <a:gd name="T48" fmla="*/ 232 w 1050"/>
              <a:gd name="T49" fmla="*/ 349 h 1050"/>
              <a:gd name="T50" fmla="*/ 817 w 1050"/>
              <a:gd name="T51" fmla="*/ 349 h 1050"/>
              <a:gd name="T52" fmla="*/ 699 w 1050"/>
              <a:gd name="T53" fmla="*/ 467 h 1050"/>
              <a:gd name="T54" fmla="*/ 467 w 1050"/>
              <a:gd name="T55" fmla="*/ 349 h 1050"/>
              <a:gd name="T56" fmla="*/ 582 w 1050"/>
              <a:gd name="T57" fmla="*/ 467 h 1050"/>
              <a:gd name="T58" fmla="*/ 699 w 1050"/>
              <a:gd name="T59" fmla="*/ 582 h 1050"/>
              <a:gd name="T60" fmla="*/ 582 w 1050"/>
              <a:gd name="T61" fmla="*/ 467 h 1050"/>
              <a:gd name="T62" fmla="*/ 467 w 1050"/>
              <a:gd name="T63" fmla="*/ 582 h 1050"/>
              <a:gd name="T64" fmla="*/ 350 w 1050"/>
              <a:gd name="T65" fmla="*/ 467 h 1050"/>
              <a:gd name="T66" fmla="*/ 467 w 1050"/>
              <a:gd name="T67" fmla="*/ 349 h 1050"/>
              <a:gd name="T68" fmla="*/ 817 w 1050"/>
              <a:gd name="T69" fmla="*/ 699 h 1050"/>
              <a:gd name="T70" fmla="*/ 932 w 1050"/>
              <a:gd name="T71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0" h="1050">
                <a:moveTo>
                  <a:pt x="932" y="117"/>
                </a:moveTo>
                <a:lnTo>
                  <a:pt x="117" y="117"/>
                </a:lnTo>
                <a:lnTo>
                  <a:pt x="117" y="467"/>
                </a:lnTo>
                <a:lnTo>
                  <a:pt x="232" y="467"/>
                </a:lnTo>
                <a:lnTo>
                  <a:pt x="232" y="582"/>
                </a:lnTo>
                <a:lnTo>
                  <a:pt x="117" y="582"/>
                </a:lnTo>
                <a:lnTo>
                  <a:pt x="117" y="699"/>
                </a:lnTo>
                <a:lnTo>
                  <a:pt x="232" y="699"/>
                </a:lnTo>
                <a:lnTo>
                  <a:pt x="232" y="582"/>
                </a:lnTo>
                <a:lnTo>
                  <a:pt x="350" y="582"/>
                </a:lnTo>
                <a:lnTo>
                  <a:pt x="350" y="699"/>
                </a:lnTo>
                <a:lnTo>
                  <a:pt x="467" y="699"/>
                </a:lnTo>
                <a:lnTo>
                  <a:pt x="467" y="582"/>
                </a:lnTo>
                <a:lnTo>
                  <a:pt x="582" y="582"/>
                </a:lnTo>
                <a:lnTo>
                  <a:pt x="582" y="699"/>
                </a:lnTo>
                <a:lnTo>
                  <a:pt x="699" y="699"/>
                </a:lnTo>
                <a:lnTo>
                  <a:pt x="699" y="582"/>
                </a:lnTo>
                <a:lnTo>
                  <a:pt x="817" y="582"/>
                </a:lnTo>
                <a:lnTo>
                  <a:pt x="817" y="467"/>
                </a:lnTo>
                <a:lnTo>
                  <a:pt x="932" y="467"/>
                </a:lnTo>
                <a:lnTo>
                  <a:pt x="932" y="117"/>
                </a:lnTo>
                <a:close/>
                <a:moveTo>
                  <a:pt x="817" y="874"/>
                </a:moveTo>
                <a:lnTo>
                  <a:pt x="817" y="756"/>
                </a:lnTo>
                <a:lnTo>
                  <a:pt x="699" y="756"/>
                </a:lnTo>
                <a:lnTo>
                  <a:pt x="699" y="874"/>
                </a:lnTo>
                <a:lnTo>
                  <a:pt x="817" y="874"/>
                </a:lnTo>
                <a:close/>
                <a:moveTo>
                  <a:pt x="582" y="874"/>
                </a:moveTo>
                <a:lnTo>
                  <a:pt x="582" y="756"/>
                </a:lnTo>
                <a:lnTo>
                  <a:pt x="467" y="756"/>
                </a:lnTo>
                <a:lnTo>
                  <a:pt x="467" y="874"/>
                </a:lnTo>
                <a:lnTo>
                  <a:pt x="582" y="874"/>
                </a:lnTo>
                <a:close/>
                <a:moveTo>
                  <a:pt x="350" y="874"/>
                </a:moveTo>
                <a:lnTo>
                  <a:pt x="350" y="756"/>
                </a:lnTo>
                <a:lnTo>
                  <a:pt x="232" y="756"/>
                </a:lnTo>
                <a:lnTo>
                  <a:pt x="232" y="874"/>
                </a:lnTo>
                <a:lnTo>
                  <a:pt x="350" y="874"/>
                </a:lnTo>
                <a:close/>
                <a:moveTo>
                  <a:pt x="932" y="0"/>
                </a:moveTo>
                <a:cubicBezTo>
                  <a:pt x="995" y="0"/>
                  <a:pt x="1049" y="54"/>
                  <a:pt x="1049" y="117"/>
                </a:cubicBezTo>
                <a:lnTo>
                  <a:pt x="1049" y="931"/>
                </a:lnTo>
                <a:cubicBezTo>
                  <a:pt x="1049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932" y="0"/>
                </a:lnTo>
                <a:close/>
                <a:moveTo>
                  <a:pt x="232" y="349"/>
                </a:moveTo>
                <a:lnTo>
                  <a:pt x="350" y="349"/>
                </a:lnTo>
                <a:lnTo>
                  <a:pt x="350" y="467"/>
                </a:lnTo>
                <a:lnTo>
                  <a:pt x="232" y="467"/>
                </a:lnTo>
                <a:lnTo>
                  <a:pt x="232" y="349"/>
                </a:lnTo>
                <a:close/>
                <a:moveTo>
                  <a:pt x="699" y="349"/>
                </a:moveTo>
                <a:lnTo>
                  <a:pt x="817" y="349"/>
                </a:lnTo>
                <a:lnTo>
                  <a:pt x="817" y="467"/>
                </a:lnTo>
                <a:lnTo>
                  <a:pt x="699" y="467"/>
                </a:lnTo>
                <a:lnTo>
                  <a:pt x="699" y="349"/>
                </a:lnTo>
                <a:close/>
                <a:moveTo>
                  <a:pt x="467" y="349"/>
                </a:moveTo>
                <a:lnTo>
                  <a:pt x="582" y="349"/>
                </a:lnTo>
                <a:lnTo>
                  <a:pt x="582" y="467"/>
                </a:lnTo>
                <a:lnTo>
                  <a:pt x="699" y="467"/>
                </a:lnTo>
                <a:lnTo>
                  <a:pt x="699" y="582"/>
                </a:lnTo>
                <a:lnTo>
                  <a:pt x="582" y="582"/>
                </a:lnTo>
                <a:lnTo>
                  <a:pt x="582" y="467"/>
                </a:lnTo>
                <a:lnTo>
                  <a:pt x="467" y="467"/>
                </a:lnTo>
                <a:lnTo>
                  <a:pt x="467" y="582"/>
                </a:lnTo>
                <a:lnTo>
                  <a:pt x="350" y="582"/>
                </a:lnTo>
                <a:lnTo>
                  <a:pt x="350" y="467"/>
                </a:lnTo>
                <a:lnTo>
                  <a:pt x="467" y="467"/>
                </a:lnTo>
                <a:lnTo>
                  <a:pt x="467" y="349"/>
                </a:lnTo>
                <a:close/>
                <a:moveTo>
                  <a:pt x="817" y="582"/>
                </a:moveTo>
                <a:lnTo>
                  <a:pt x="817" y="699"/>
                </a:lnTo>
                <a:lnTo>
                  <a:pt x="932" y="699"/>
                </a:lnTo>
                <a:lnTo>
                  <a:pt x="932" y="582"/>
                </a:lnTo>
                <a:lnTo>
                  <a:pt x="817" y="5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9626600" y="4953000"/>
            <a:ext cx="357188" cy="419100"/>
          </a:xfrm>
          <a:custGeom>
            <a:avLst/>
            <a:gdLst>
              <a:gd name="T0" fmla="*/ 760 w 993"/>
              <a:gd name="T1" fmla="*/ 227 h 1165"/>
              <a:gd name="T2" fmla="*/ 410 w 993"/>
              <a:gd name="T3" fmla="*/ 407 h 1165"/>
              <a:gd name="T4" fmla="*/ 410 w 993"/>
              <a:gd name="T5" fmla="*/ 935 h 1165"/>
              <a:gd name="T6" fmla="*/ 700 w 993"/>
              <a:gd name="T7" fmla="*/ 1049 h 1165"/>
              <a:gd name="T8" fmla="*/ 350 w 993"/>
              <a:gd name="T9" fmla="*/ 1164 h 1165"/>
              <a:gd name="T10" fmla="*/ 0 w 993"/>
              <a:gd name="T11" fmla="*/ 1049 h 1165"/>
              <a:gd name="T12" fmla="*/ 175 w 993"/>
              <a:gd name="T13" fmla="*/ 948 h 1165"/>
              <a:gd name="T14" fmla="*/ 175 w 993"/>
              <a:gd name="T15" fmla="*/ 1049 h 1165"/>
              <a:gd name="T16" fmla="*/ 292 w 993"/>
              <a:gd name="T17" fmla="*/ 1049 h 1165"/>
              <a:gd name="T18" fmla="*/ 292 w 993"/>
              <a:gd name="T19" fmla="*/ 0 h 1165"/>
              <a:gd name="T20" fmla="*/ 760 w 993"/>
              <a:gd name="T21" fmla="*/ 227 h 1165"/>
              <a:gd name="T22" fmla="*/ 817 w 993"/>
              <a:gd name="T23" fmla="*/ 1019 h 1165"/>
              <a:gd name="T24" fmla="*/ 905 w 993"/>
              <a:gd name="T25" fmla="*/ 932 h 1165"/>
              <a:gd name="T26" fmla="*/ 992 w 993"/>
              <a:gd name="T27" fmla="*/ 1019 h 1165"/>
              <a:gd name="T28" fmla="*/ 905 w 993"/>
              <a:gd name="T29" fmla="*/ 1107 h 1165"/>
              <a:gd name="T30" fmla="*/ 817 w 993"/>
              <a:gd name="T31" fmla="*/ 10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3" h="1165">
                <a:moveTo>
                  <a:pt x="760" y="227"/>
                </a:moveTo>
                <a:lnTo>
                  <a:pt x="410" y="407"/>
                </a:lnTo>
                <a:lnTo>
                  <a:pt x="410" y="935"/>
                </a:lnTo>
                <a:cubicBezTo>
                  <a:pt x="577" y="943"/>
                  <a:pt x="700" y="992"/>
                  <a:pt x="700" y="1049"/>
                </a:cubicBezTo>
                <a:cubicBezTo>
                  <a:pt x="700" y="1112"/>
                  <a:pt x="544" y="1164"/>
                  <a:pt x="350" y="1164"/>
                </a:cubicBezTo>
                <a:cubicBezTo>
                  <a:pt x="156" y="1164"/>
                  <a:pt x="0" y="1112"/>
                  <a:pt x="0" y="1049"/>
                </a:cubicBezTo>
                <a:cubicBezTo>
                  <a:pt x="0" y="1006"/>
                  <a:pt x="71" y="968"/>
                  <a:pt x="175" y="948"/>
                </a:cubicBezTo>
                <a:lnTo>
                  <a:pt x="175" y="1049"/>
                </a:lnTo>
                <a:lnTo>
                  <a:pt x="292" y="1049"/>
                </a:lnTo>
                <a:lnTo>
                  <a:pt x="292" y="0"/>
                </a:lnTo>
                <a:lnTo>
                  <a:pt x="760" y="227"/>
                </a:lnTo>
                <a:close/>
                <a:moveTo>
                  <a:pt x="817" y="1019"/>
                </a:moveTo>
                <a:cubicBezTo>
                  <a:pt x="817" y="970"/>
                  <a:pt x="856" y="932"/>
                  <a:pt x="905" y="932"/>
                </a:cubicBezTo>
                <a:cubicBezTo>
                  <a:pt x="955" y="932"/>
                  <a:pt x="992" y="970"/>
                  <a:pt x="992" y="1019"/>
                </a:cubicBezTo>
                <a:cubicBezTo>
                  <a:pt x="992" y="1069"/>
                  <a:pt x="955" y="1107"/>
                  <a:pt x="905" y="1107"/>
                </a:cubicBezTo>
                <a:cubicBezTo>
                  <a:pt x="856" y="1107"/>
                  <a:pt x="817" y="1069"/>
                  <a:pt x="817" y="101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10628314" y="4953000"/>
            <a:ext cx="503237" cy="419100"/>
          </a:xfrm>
          <a:custGeom>
            <a:avLst/>
            <a:gdLst>
              <a:gd name="T0" fmla="*/ 1397 w 1400"/>
              <a:gd name="T1" fmla="*/ 413 h 1165"/>
              <a:gd name="T2" fmla="*/ 1397 w 1400"/>
              <a:gd name="T3" fmla="*/ 426 h 1165"/>
              <a:gd name="T4" fmla="*/ 1328 w 1400"/>
              <a:gd name="T5" fmla="*/ 514 h 1165"/>
              <a:gd name="T6" fmla="*/ 1317 w 1400"/>
              <a:gd name="T7" fmla="*/ 519 h 1165"/>
              <a:gd name="T8" fmla="*/ 1276 w 1400"/>
              <a:gd name="T9" fmla="*/ 511 h 1165"/>
              <a:gd name="T10" fmla="*/ 1257 w 1400"/>
              <a:gd name="T11" fmla="*/ 571 h 1165"/>
              <a:gd name="T12" fmla="*/ 1222 w 1400"/>
              <a:gd name="T13" fmla="*/ 571 h 1165"/>
              <a:gd name="T14" fmla="*/ 1183 w 1400"/>
              <a:gd name="T15" fmla="*/ 489 h 1165"/>
              <a:gd name="T16" fmla="*/ 1121 w 1400"/>
              <a:gd name="T17" fmla="*/ 476 h 1165"/>
              <a:gd name="T18" fmla="*/ 992 w 1400"/>
              <a:gd name="T19" fmla="*/ 782 h 1165"/>
              <a:gd name="T20" fmla="*/ 1039 w 1400"/>
              <a:gd name="T21" fmla="*/ 1153 h 1165"/>
              <a:gd name="T22" fmla="*/ 1028 w 1400"/>
              <a:gd name="T23" fmla="*/ 1164 h 1165"/>
              <a:gd name="T24" fmla="*/ 973 w 1400"/>
              <a:gd name="T25" fmla="*/ 1164 h 1165"/>
              <a:gd name="T26" fmla="*/ 962 w 1400"/>
              <a:gd name="T27" fmla="*/ 1156 h 1165"/>
              <a:gd name="T28" fmla="*/ 907 w 1400"/>
              <a:gd name="T29" fmla="*/ 935 h 1165"/>
              <a:gd name="T30" fmla="*/ 880 w 1400"/>
              <a:gd name="T31" fmla="*/ 888 h 1165"/>
              <a:gd name="T32" fmla="*/ 812 w 1400"/>
              <a:gd name="T33" fmla="*/ 1156 h 1165"/>
              <a:gd name="T34" fmla="*/ 801 w 1400"/>
              <a:gd name="T35" fmla="*/ 1164 h 1165"/>
              <a:gd name="T36" fmla="*/ 743 w 1400"/>
              <a:gd name="T37" fmla="*/ 1164 h 1165"/>
              <a:gd name="T38" fmla="*/ 733 w 1400"/>
              <a:gd name="T39" fmla="*/ 1153 h 1165"/>
              <a:gd name="T40" fmla="*/ 795 w 1400"/>
              <a:gd name="T41" fmla="*/ 784 h 1165"/>
              <a:gd name="T42" fmla="*/ 426 w 1400"/>
              <a:gd name="T43" fmla="*/ 784 h 1165"/>
              <a:gd name="T44" fmla="*/ 331 w 1400"/>
              <a:gd name="T45" fmla="*/ 965 h 1165"/>
              <a:gd name="T46" fmla="*/ 353 w 1400"/>
              <a:gd name="T47" fmla="*/ 1151 h 1165"/>
              <a:gd name="T48" fmla="*/ 342 w 1400"/>
              <a:gd name="T49" fmla="*/ 1164 h 1165"/>
              <a:gd name="T50" fmla="*/ 287 w 1400"/>
              <a:gd name="T51" fmla="*/ 1164 h 1165"/>
              <a:gd name="T52" fmla="*/ 276 w 1400"/>
              <a:gd name="T53" fmla="*/ 1159 h 1165"/>
              <a:gd name="T54" fmla="*/ 200 w 1400"/>
              <a:gd name="T55" fmla="*/ 880 h 1165"/>
              <a:gd name="T56" fmla="*/ 107 w 1400"/>
              <a:gd name="T57" fmla="*/ 987 h 1165"/>
              <a:gd name="T58" fmla="*/ 123 w 1400"/>
              <a:gd name="T59" fmla="*/ 1151 h 1165"/>
              <a:gd name="T60" fmla="*/ 112 w 1400"/>
              <a:gd name="T61" fmla="*/ 1164 h 1165"/>
              <a:gd name="T62" fmla="*/ 52 w 1400"/>
              <a:gd name="T63" fmla="*/ 1164 h 1165"/>
              <a:gd name="T64" fmla="*/ 41 w 1400"/>
              <a:gd name="T65" fmla="*/ 1159 h 1165"/>
              <a:gd name="T66" fmla="*/ 6 w 1400"/>
              <a:gd name="T67" fmla="*/ 1006 h 1165"/>
              <a:gd name="T68" fmla="*/ 63 w 1400"/>
              <a:gd name="T69" fmla="*/ 782 h 1165"/>
              <a:gd name="T70" fmla="*/ 63 w 1400"/>
              <a:gd name="T71" fmla="*/ 388 h 1165"/>
              <a:gd name="T72" fmla="*/ 0 w 1400"/>
              <a:gd name="T73" fmla="*/ 306 h 1165"/>
              <a:gd name="T74" fmla="*/ 749 w 1400"/>
              <a:gd name="T75" fmla="*/ 306 h 1165"/>
              <a:gd name="T76" fmla="*/ 1009 w 1400"/>
              <a:gd name="T77" fmla="*/ 216 h 1165"/>
              <a:gd name="T78" fmla="*/ 1025 w 1400"/>
              <a:gd name="T79" fmla="*/ 118 h 1165"/>
              <a:gd name="T80" fmla="*/ 1123 w 1400"/>
              <a:gd name="T81" fmla="*/ 186 h 1165"/>
              <a:gd name="T82" fmla="*/ 1162 w 1400"/>
              <a:gd name="T83" fmla="*/ 148 h 1165"/>
              <a:gd name="T84" fmla="*/ 1039 w 1400"/>
              <a:gd name="T85" fmla="*/ 33 h 1165"/>
              <a:gd name="T86" fmla="*/ 1003 w 1400"/>
              <a:gd name="T87" fmla="*/ 8 h 1165"/>
              <a:gd name="T88" fmla="*/ 1014 w 1400"/>
              <a:gd name="T89" fmla="*/ 0 h 1165"/>
              <a:gd name="T90" fmla="*/ 1224 w 1400"/>
              <a:gd name="T91" fmla="*/ 159 h 1165"/>
              <a:gd name="T92" fmla="*/ 1274 w 1400"/>
              <a:gd name="T93" fmla="*/ 262 h 1165"/>
              <a:gd name="T94" fmla="*/ 1279 w 1400"/>
              <a:gd name="T95" fmla="*/ 282 h 1165"/>
              <a:gd name="T96" fmla="*/ 1397 w 1400"/>
              <a:gd name="T97" fmla="*/ 41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00" h="1165">
                <a:moveTo>
                  <a:pt x="1397" y="413"/>
                </a:moveTo>
                <a:cubicBezTo>
                  <a:pt x="1399" y="416"/>
                  <a:pt x="1399" y="424"/>
                  <a:pt x="1397" y="426"/>
                </a:cubicBezTo>
                <a:lnTo>
                  <a:pt x="1328" y="514"/>
                </a:lnTo>
                <a:cubicBezTo>
                  <a:pt x="1326" y="517"/>
                  <a:pt x="1320" y="519"/>
                  <a:pt x="1317" y="519"/>
                </a:cubicBezTo>
                <a:lnTo>
                  <a:pt x="1276" y="511"/>
                </a:lnTo>
                <a:lnTo>
                  <a:pt x="1257" y="571"/>
                </a:lnTo>
                <a:cubicBezTo>
                  <a:pt x="1249" y="585"/>
                  <a:pt x="1230" y="585"/>
                  <a:pt x="1222" y="571"/>
                </a:cubicBezTo>
                <a:lnTo>
                  <a:pt x="1183" y="489"/>
                </a:lnTo>
                <a:lnTo>
                  <a:pt x="1121" y="476"/>
                </a:lnTo>
                <a:lnTo>
                  <a:pt x="992" y="782"/>
                </a:lnTo>
                <a:lnTo>
                  <a:pt x="1039" y="1153"/>
                </a:lnTo>
                <a:cubicBezTo>
                  <a:pt x="1039" y="1162"/>
                  <a:pt x="1033" y="1164"/>
                  <a:pt x="1028" y="1164"/>
                </a:cubicBezTo>
                <a:lnTo>
                  <a:pt x="973" y="1164"/>
                </a:lnTo>
                <a:cubicBezTo>
                  <a:pt x="968" y="1164"/>
                  <a:pt x="965" y="1162"/>
                  <a:pt x="962" y="1156"/>
                </a:cubicBezTo>
                <a:lnTo>
                  <a:pt x="907" y="935"/>
                </a:lnTo>
                <a:lnTo>
                  <a:pt x="880" y="888"/>
                </a:lnTo>
                <a:lnTo>
                  <a:pt x="812" y="1156"/>
                </a:lnTo>
                <a:cubicBezTo>
                  <a:pt x="812" y="1162"/>
                  <a:pt x="806" y="1164"/>
                  <a:pt x="801" y="1164"/>
                </a:cubicBezTo>
                <a:lnTo>
                  <a:pt x="743" y="1164"/>
                </a:lnTo>
                <a:cubicBezTo>
                  <a:pt x="738" y="1164"/>
                  <a:pt x="733" y="1159"/>
                  <a:pt x="733" y="1153"/>
                </a:cubicBezTo>
                <a:lnTo>
                  <a:pt x="795" y="784"/>
                </a:lnTo>
                <a:lnTo>
                  <a:pt x="426" y="784"/>
                </a:lnTo>
                <a:lnTo>
                  <a:pt x="331" y="965"/>
                </a:lnTo>
                <a:lnTo>
                  <a:pt x="353" y="1151"/>
                </a:lnTo>
                <a:cubicBezTo>
                  <a:pt x="355" y="1159"/>
                  <a:pt x="350" y="1164"/>
                  <a:pt x="342" y="1164"/>
                </a:cubicBezTo>
                <a:lnTo>
                  <a:pt x="287" y="1164"/>
                </a:lnTo>
                <a:cubicBezTo>
                  <a:pt x="284" y="1164"/>
                  <a:pt x="279" y="1164"/>
                  <a:pt x="276" y="1159"/>
                </a:cubicBezTo>
                <a:lnTo>
                  <a:pt x="200" y="880"/>
                </a:lnTo>
                <a:lnTo>
                  <a:pt x="107" y="987"/>
                </a:lnTo>
                <a:lnTo>
                  <a:pt x="123" y="1151"/>
                </a:lnTo>
                <a:cubicBezTo>
                  <a:pt x="126" y="1159"/>
                  <a:pt x="120" y="1164"/>
                  <a:pt x="112" y="1164"/>
                </a:cubicBezTo>
                <a:lnTo>
                  <a:pt x="52" y="1164"/>
                </a:lnTo>
                <a:cubicBezTo>
                  <a:pt x="47" y="1164"/>
                  <a:pt x="41" y="1162"/>
                  <a:pt x="41" y="1159"/>
                </a:cubicBezTo>
                <a:lnTo>
                  <a:pt x="6" y="1006"/>
                </a:lnTo>
                <a:lnTo>
                  <a:pt x="63" y="782"/>
                </a:lnTo>
                <a:lnTo>
                  <a:pt x="63" y="388"/>
                </a:lnTo>
                <a:cubicBezTo>
                  <a:pt x="63" y="388"/>
                  <a:pt x="0" y="364"/>
                  <a:pt x="0" y="306"/>
                </a:cubicBezTo>
                <a:lnTo>
                  <a:pt x="749" y="306"/>
                </a:lnTo>
                <a:cubicBezTo>
                  <a:pt x="749" y="306"/>
                  <a:pt x="880" y="309"/>
                  <a:pt x="1009" y="216"/>
                </a:cubicBezTo>
                <a:cubicBezTo>
                  <a:pt x="1009" y="216"/>
                  <a:pt x="987" y="156"/>
                  <a:pt x="1025" y="118"/>
                </a:cubicBezTo>
                <a:cubicBezTo>
                  <a:pt x="1025" y="118"/>
                  <a:pt x="1101" y="172"/>
                  <a:pt x="1123" y="186"/>
                </a:cubicBezTo>
                <a:cubicBezTo>
                  <a:pt x="1151" y="202"/>
                  <a:pt x="1170" y="172"/>
                  <a:pt x="1162" y="148"/>
                </a:cubicBezTo>
                <a:cubicBezTo>
                  <a:pt x="1156" y="131"/>
                  <a:pt x="1137" y="71"/>
                  <a:pt x="1039" y="33"/>
                </a:cubicBezTo>
                <a:cubicBezTo>
                  <a:pt x="1026" y="29"/>
                  <a:pt x="997" y="26"/>
                  <a:pt x="1003" y="8"/>
                </a:cubicBezTo>
                <a:cubicBezTo>
                  <a:pt x="1003" y="3"/>
                  <a:pt x="1009" y="0"/>
                  <a:pt x="1014" y="0"/>
                </a:cubicBezTo>
                <a:cubicBezTo>
                  <a:pt x="1134" y="17"/>
                  <a:pt x="1205" y="115"/>
                  <a:pt x="1224" y="159"/>
                </a:cubicBezTo>
                <a:cubicBezTo>
                  <a:pt x="1227" y="164"/>
                  <a:pt x="1279" y="200"/>
                  <a:pt x="1274" y="262"/>
                </a:cubicBezTo>
                <a:cubicBezTo>
                  <a:pt x="1274" y="271"/>
                  <a:pt x="1274" y="276"/>
                  <a:pt x="1279" y="282"/>
                </a:cubicBezTo>
                <a:lnTo>
                  <a:pt x="1397" y="41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1058864" y="5842001"/>
            <a:ext cx="377825" cy="377825"/>
          </a:xfrm>
          <a:custGeom>
            <a:avLst/>
            <a:gdLst>
              <a:gd name="T0" fmla="*/ 670 w 1051"/>
              <a:gd name="T1" fmla="*/ 612 h 1050"/>
              <a:gd name="T2" fmla="*/ 670 w 1051"/>
              <a:gd name="T3" fmla="*/ 437 h 1050"/>
              <a:gd name="T4" fmla="*/ 787 w 1051"/>
              <a:gd name="T5" fmla="*/ 437 h 1050"/>
              <a:gd name="T6" fmla="*/ 787 w 1051"/>
              <a:gd name="T7" fmla="*/ 612 h 1050"/>
              <a:gd name="T8" fmla="*/ 670 w 1051"/>
              <a:gd name="T9" fmla="*/ 612 h 1050"/>
              <a:gd name="T10" fmla="*/ 582 w 1051"/>
              <a:gd name="T11" fmla="*/ 350 h 1050"/>
              <a:gd name="T12" fmla="*/ 582 w 1051"/>
              <a:gd name="T13" fmla="*/ 699 h 1050"/>
              <a:gd name="T14" fmla="*/ 817 w 1051"/>
              <a:gd name="T15" fmla="*/ 699 h 1050"/>
              <a:gd name="T16" fmla="*/ 875 w 1051"/>
              <a:gd name="T17" fmla="*/ 642 h 1050"/>
              <a:gd name="T18" fmla="*/ 875 w 1051"/>
              <a:gd name="T19" fmla="*/ 407 h 1050"/>
              <a:gd name="T20" fmla="*/ 817 w 1051"/>
              <a:gd name="T21" fmla="*/ 350 h 1050"/>
              <a:gd name="T22" fmla="*/ 582 w 1051"/>
              <a:gd name="T23" fmla="*/ 350 h 1050"/>
              <a:gd name="T24" fmla="*/ 468 w 1051"/>
              <a:gd name="T25" fmla="*/ 699 h 1050"/>
              <a:gd name="T26" fmla="*/ 468 w 1051"/>
              <a:gd name="T27" fmla="*/ 350 h 1050"/>
              <a:gd name="T28" fmla="*/ 380 w 1051"/>
              <a:gd name="T29" fmla="*/ 350 h 1050"/>
              <a:gd name="T30" fmla="*/ 380 w 1051"/>
              <a:gd name="T31" fmla="*/ 494 h 1050"/>
              <a:gd name="T32" fmla="*/ 263 w 1051"/>
              <a:gd name="T33" fmla="*/ 494 h 1050"/>
              <a:gd name="T34" fmla="*/ 263 w 1051"/>
              <a:gd name="T35" fmla="*/ 350 h 1050"/>
              <a:gd name="T36" fmla="*/ 175 w 1051"/>
              <a:gd name="T37" fmla="*/ 350 h 1050"/>
              <a:gd name="T38" fmla="*/ 175 w 1051"/>
              <a:gd name="T39" fmla="*/ 699 h 1050"/>
              <a:gd name="T40" fmla="*/ 263 w 1051"/>
              <a:gd name="T41" fmla="*/ 699 h 1050"/>
              <a:gd name="T42" fmla="*/ 263 w 1051"/>
              <a:gd name="T43" fmla="*/ 582 h 1050"/>
              <a:gd name="T44" fmla="*/ 380 w 1051"/>
              <a:gd name="T45" fmla="*/ 582 h 1050"/>
              <a:gd name="T46" fmla="*/ 380 w 1051"/>
              <a:gd name="T47" fmla="*/ 699 h 1050"/>
              <a:gd name="T48" fmla="*/ 468 w 1051"/>
              <a:gd name="T49" fmla="*/ 699 h 1050"/>
              <a:gd name="T50" fmla="*/ 932 w 1051"/>
              <a:gd name="T51" fmla="*/ 0 h 1050"/>
              <a:gd name="T52" fmla="*/ 1050 w 1051"/>
              <a:gd name="T53" fmla="*/ 117 h 1050"/>
              <a:gd name="T54" fmla="*/ 1050 w 1051"/>
              <a:gd name="T55" fmla="*/ 932 h 1050"/>
              <a:gd name="T56" fmla="*/ 932 w 1051"/>
              <a:gd name="T57" fmla="*/ 1049 h 1050"/>
              <a:gd name="T58" fmla="*/ 118 w 1051"/>
              <a:gd name="T59" fmla="*/ 1049 h 1050"/>
              <a:gd name="T60" fmla="*/ 0 w 1051"/>
              <a:gd name="T61" fmla="*/ 932 h 1050"/>
              <a:gd name="T62" fmla="*/ 0 w 1051"/>
              <a:gd name="T63" fmla="*/ 117 h 1050"/>
              <a:gd name="T64" fmla="*/ 118 w 1051"/>
              <a:gd name="T65" fmla="*/ 0 h 1050"/>
              <a:gd name="T66" fmla="*/ 932 w 1051"/>
              <a:gd name="T6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0">
                <a:moveTo>
                  <a:pt x="670" y="612"/>
                </a:moveTo>
                <a:lnTo>
                  <a:pt x="670" y="437"/>
                </a:lnTo>
                <a:lnTo>
                  <a:pt x="787" y="437"/>
                </a:lnTo>
                <a:lnTo>
                  <a:pt x="787" y="612"/>
                </a:lnTo>
                <a:lnTo>
                  <a:pt x="670" y="612"/>
                </a:lnTo>
                <a:close/>
                <a:moveTo>
                  <a:pt x="582" y="350"/>
                </a:moveTo>
                <a:lnTo>
                  <a:pt x="582" y="699"/>
                </a:lnTo>
                <a:lnTo>
                  <a:pt x="817" y="699"/>
                </a:lnTo>
                <a:cubicBezTo>
                  <a:pt x="850" y="699"/>
                  <a:pt x="875" y="675"/>
                  <a:pt x="875" y="642"/>
                </a:cubicBezTo>
                <a:lnTo>
                  <a:pt x="875" y="407"/>
                </a:lnTo>
                <a:cubicBezTo>
                  <a:pt x="875" y="374"/>
                  <a:pt x="850" y="350"/>
                  <a:pt x="817" y="350"/>
                </a:cubicBezTo>
                <a:lnTo>
                  <a:pt x="582" y="350"/>
                </a:lnTo>
                <a:close/>
                <a:moveTo>
                  <a:pt x="468" y="699"/>
                </a:moveTo>
                <a:lnTo>
                  <a:pt x="468" y="350"/>
                </a:lnTo>
                <a:lnTo>
                  <a:pt x="380" y="350"/>
                </a:lnTo>
                <a:lnTo>
                  <a:pt x="380" y="494"/>
                </a:lnTo>
                <a:lnTo>
                  <a:pt x="263" y="494"/>
                </a:lnTo>
                <a:lnTo>
                  <a:pt x="263" y="350"/>
                </a:lnTo>
                <a:lnTo>
                  <a:pt x="175" y="350"/>
                </a:lnTo>
                <a:lnTo>
                  <a:pt x="175" y="699"/>
                </a:lnTo>
                <a:lnTo>
                  <a:pt x="263" y="699"/>
                </a:lnTo>
                <a:lnTo>
                  <a:pt x="263" y="582"/>
                </a:lnTo>
                <a:lnTo>
                  <a:pt x="380" y="582"/>
                </a:lnTo>
                <a:lnTo>
                  <a:pt x="380" y="699"/>
                </a:lnTo>
                <a:lnTo>
                  <a:pt x="468" y="699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2112963" y="5821363"/>
            <a:ext cx="419100" cy="419100"/>
          </a:xfrm>
          <a:custGeom>
            <a:avLst/>
            <a:gdLst>
              <a:gd name="T0" fmla="*/ 582 w 1165"/>
              <a:gd name="T1" fmla="*/ 233 h 1166"/>
              <a:gd name="T2" fmla="*/ 814 w 1165"/>
              <a:gd name="T3" fmla="*/ 465 h 1166"/>
              <a:gd name="T4" fmla="*/ 639 w 1165"/>
              <a:gd name="T5" fmla="*/ 757 h 1166"/>
              <a:gd name="T6" fmla="*/ 524 w 1165"/>
              <a:gd name="T7" fmla="*/ 757 h 1166"/>
              <a:gd name="T8" fmla="*/ 699 w 1165"/>
              <a:gd name="T9" fmla="*/ 465 h 1166"/>
              <a:gd name="T10" fmla="*/ 582 w 1165"/>
              <a:gd name="T11" fmla="*/ 350 h 1166"/>
              <a:gd name="T12" fmla="*/ 464 w 1165"/>
              <a:gd name="T13" fmla="*/ 465 h 1166"/>
              <a:gd name="T14" fmla="*/ 349 w 1165"/>
              <a:gd name="T15" fmla="*/ 465 h 1166"/>
              <a:gd name="T16" fmla="*/ 582 w 1165"/>
              <a:gd name="T17" fmla="*/ 233 h 1166"/>
              <a:gd name="T18" fmla="*/ 582 w 1165"/>
              <a:gd name="T19" fmla="*/ 1050 h 1166"/>
              <a:gd name="T20" fmla="*/ 1049 w 1165"/>
              <a:gd name="T21" fmla="*/ 583 h 1166"/>
              <a:gd name="T22" fmla="*/ 582 w 1165"/>
              <a:gd name="T23" fmla="*/ 115 h 1166"/>
              <a:gd name="T24" fmla="*/ 114 w 1165"/>
              <a:gd name="T25" fmla="*/ 583 h 1166"/>
              <a:gd name="T26" fmla="*/ 582 w 1165"/>
              <a:gd name="T27" fmla="*/ 1050 h 1166"/>
              <a:gd name="T28" fmla="*/ 582 w 1165"/>
              <a:gd name="T29" fmla="*/ 0 h 1166"/>
              <a:gd name="T30" fmla="*/ 1164 w 1165"/>
              <a:gd name="T31" fmla="*/ 583 h 1166"/>
              <a:gd name="T32" fmla="*/ 582 w 1165"/>
              <a:gd name="T33" fmla="*/ 1165 h 1166"/>
              <a:gd name="T34" fmla="*/ 0 w 1165"/>
              <a:gd name="T35" fmla="*/ 583 h 1166"/>
              <a:gd name="T36" fmla="*/ 582 w 1165"/>
              <a:gd name="T37" fmla="*/ 0 h 1166"/>
              <a:gd name="T38" fmla="*/ 524 w 1165"/>
              <a:gd name="T39" fmla="*/ 932 h 1166"/>
              <a:gd name="T40" fmla="*/ 524 w 1165"/>
              <a:gd name="T41" fmla="*/ 815 h 1166"/>
              <a:gd name="T42" fmla="*/ 639 w 1165"/>
              <a:gd name="T43" fmla="*/ 815 h 1166"/>
              <a:gd name="T44" fmla="*/ 639 w 1165"/>
              <a:gd name="T45" fmla="*/ 932 h 1166"/>
              <a:gd name="T46" fmla="*/ 524 w 1165"/>
              <a:gd name="T47" fmla="*/ 9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6">
                <a:moveTo>
                  <a:pt x="582" y="233"/>
                </a:moveTo>
                <a:cubicBezTo>
                  <a:pt x="710" y="233"/>
                  <a:pt x="814" y="337"/>
                  <a:pt x="814" y="465"/>
                </a:cubicBezTo>
                <a:cubicBezTo>
                  <a:pt x="814" y="610"/>
                  <a:pt x="639" y="626"/>
                  <a:pt x="639" y="757"/>
                </a:cubicBezTo>
                <a:lnTo>
                  <a:pt x="524" y="757"/>
                </a:lnTo>
                <a:cubicBezTo>
                  <a:pt x="524" y="569"/>
                  <a:pt x="699" y="583"/>
                  <a:pt x="699" y="465"/>
                </a:cubicBezTo>
                <a:cubicBezTo>
                  <a:pt x="699" y="402"/>
                  <a:pt x="645" y="350"/>
                  <a:pt x="582" y="350"/>
                </a:cubicBezTo>
                <a:cubicBezTo>
                  <a:pt x="519" y="350"/>
                  <a:pt x="464" y="402"/>
                  <a:pt x="464" y="465"/>
                </a:cubicBezTo>
                <a:lnTo>
                  <a:pt x="349" y="465"/>
                </a:lnTo>
                <a:cubicBezTo>
                  <a:pt x="349" y="337"/>
                  <a:pt x="453" y="233"/>
                  <a:pt x="582" y="233"/>
                </a:cubicBezTo>
                <a:close/>
                <a:moveTo>
                  <a:pt x="582" y="1050"/>
                </a:moveTo>
                <a:cubicBezTo>
                  <a:pt x="839" y="1050"/>
                  <a:pt x="1049" y="840"/>
                  <a:pt x="1049" y="583"/>
                </a:cubicBezTo>
                <a:cubicBezTo>
                  <a:pt x="1049" y="327"/>
                  <a:pt x="839" y="115"/>
                  <a:pt x="582" y="115"/>
                </a:cubicBezTo>
                <a:cubicBezTo>
                  <a:pt x="325" y="115"/>
                  <a:pt x="114" y="327"/>
                  <a:pt x="114" y="583"/>
                </a:cubicBezTo>
                <a:cubicBezTo>
                  <a:pt x="114" y="840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  <a:moveTo>
                  <a:pt x="524" y="932"/>
                </a:moveTo>
                <a:lnTo>
                  <a:pt x="524" y="815"/>
                </a:lnTo>
                <a:lnTo>
                  <a:pt x="639" y="815"/>
                </a:lnTo>
                <a:lnTo>
                  <a:pt x="639" y="932"/>
                </a:lnTo>
                <a:lnTo>
                  <a:pt x="524" y="9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3208339" y="5811838"/>
            <a:ext cx="377825" cy="436562"/>
          </a:xfrm>
          <a:custGeom>
            <a:avLst/>
            <a:gdLst>
              <a:gd name="T0" fmla="*/ 494 w 1050"/>
              <a:gd name="T1" fmla="*/ 454 h 1212"/>
              <a:gd name="T2" fmla="*/ 642 w 1050"/>
              <a:gd name="T3" fmla="*/ 309 h 1212"/>
              <a:gd name="T4" fmla="*/ 787 w 1050"/>
              <a:gd name="T5" fmla="*/ 454 h 1212"/>
              <a:gd name="T6" fmla="*/ 642 w 1050"/>
              <a:gd name="T7" fmla="*/ 599 h 1212"/>
              <a:gd name="T8" fmla="*/ 494 w 1050"/>
              <a:gd name="T9" fmla="*/ 454 h 1212"/>
              <a:gd name="T10" fmla="*/ 270 w 1050"/>
              <a:gd name="T11" fmla="*/ 82 h 1212"/>
              <a:gd name="T12" fmla="*/ 117 w 1050"/>
              <a:gd name="T13" fmla="*/ 454 h 1212"/>
              <a:gd name="T14" fmla="*/ 270 w 1050"/>
              <a:gd name="T15" fmla="*/ 826 h 1212"/>
              <a:gd name="T16" fmla="*/ 188 w 1050"/>
              <a:gd name="T17" fmla="*/ 907 h 1212"/>
              <a:gd name="T18" fmla="*/ 0 w 1050"/>
              <a:gd name="T19" fmla="*/ 454 h 1212"/>
              <a:gd name="T20" fmla="*/ 188 w 1050"/>
              <a:gd name="T21" fmla="*/ 0 h 1212"/>
              <a:gd name="T22" fmla="*/ 270 w 1050"/>
              <a:gd name="T23" fmla="*/ 82 h 1212"/>
              <a:gd name="T24" fmla="*/ 817 w 1050"/>
              <a:gd name="T25" fmla="*/ 1096 h 1212"/>
              <a:gd name="T26" fmla="*/ 931 w 1050"/>
              <a:gd name="T27" fmla="*/ 979 h 1212"/>
              <a:gd name="T28" fmla="*/ 1049 w 1050"/>
              <a:gd name="T29" fmla="*/ 979 h 1212"/>
              <a:gd name="T30" fmla="*/ 817 w 1050"/>
              <a:gd name="T31" fmla="*/ 1211 h 1212"/>
              <a:gd name="T32" fmla="*/ 721 w 1050"/>
              <a:gd name="T33" fmla="*/ 1192 h 1212"/>
              <a:gd name="T34" fmla="*/ 560 w 1050"/>
              <a:gd name="T35" fmla="*/ 984 h 1212"/>
              <a:gd name="T36" fmla="*/ 461 w 1050"/>
              <a:gd name="T37" fmla="*/ 864 h 1212"/>
              <a:gd name="T38" fmla="*/ 295 w 1050"/>
              <a:gd name="T39" fmla="*/ 681 h 1212"/>
              <a:gd name="T40" fmla="*/ 232 w 1050"/>
              <a:gd name="T41" fmla="*/ 454 h 1212"/>
              <a:gd name="T42" fmla="*/ 642 w 1050"/>
              <a:gd name="T43" fmla="*/ 47 h 1212"/>
              <a:gd name="T44" fmla="*/ 1049 w 1050"/>
              <a:gd name="T45" fmla="*/ 454 h 1212"/>
              <a:gd name="T46" fmla="*/ 931 w 1050"/>
              <a:gd name="T47" fmla="*/ 454 h 1212"/>
              <a:gd name="T48" fmla="*/ 642 w 1050"/>
              <a:gd name="T49" fmla="*/ 161 h 1212"/>
              <a:gd name="T50" fmla="*/ 349 w 1050"/>
              <a:gd name="T51" fmla="*/ 454 h 1212"/>
              <a:gd name="T52" fmla="*/ 396 w 1050"/>
              <a:gd name="T53" fmla="*/ 626 h 1212"/>
              <a:gd name="T54" fmla="*/ 532 w 1050"/>
              <a:gd name="T55" fmla="*/ 774 h 1212"/>
              <a:gd name="T56" fmla="*/ 672 w 1050"/>
              <a:gd name="T57" fmla="*/ 949 h 1212"/>
              <a:gd name="T58" fmla="*/ 770 w 1050"/>
              <a:gd name="T59" fmla="*/ 1085 h 1212"/>
              <a:gd name="T60" fmla="*/ 817 w 1050"/>
              <a:gd name="T61" fmla="*/ 1096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0" h="1212">
                <a:moveTo>
                  <a:pt x="494" y="454"/>
                </a:moveTo>
                <a:cubicBezTo>
                  <a:pt x="494" y="375"/>
                  <a:pt x="563" y="309"/>
                  <a:pt x="642" y="309"/>
                </a:cubicBezTo>
                <a:cubicBezTo>
                  <a:pt x="721" y="309"/>
                  <a:pt x="787" y="375"/>
                  <a:pt x="787" y="454"/>
                </a:cubicBezTo>
                <a:cubicBezTo>
                  <a:pt x="787" y="533"/>
                  <a:pt x="721" y="599"/>
                  <a:pt x="642" y="599"/>
                </a:cubicBezTo>
                <a:cubicBezTo>
                  <a:pt x="563" y="599"/>
                  <a:pt x="494" y="533"/>
                  <a:pt x="494" y="454"/>
                </a:cubicBezTo>
                <a:close/>
                <a:moveTo>
                  <a:pt x="270" y="82"/>
                </a:moveTo>
                <a:cubicBezTo>
                  <a:pt x="174" y="178"/>
                  <a:pt x="117" y="309"/>
                  <a:pt x="117" y="454"/>
                </a:cubicBezTo>
                <a:cubicBezTo>
                  <a:pt x="117" y="599"/>
                  <a:pt x="174" y="730"/>
                  <a:pt x="270" y="826"/>
                </a:cubicBezTo>
                <a:lnTo>
                  <a:pt x="188" y="907"/>
                </a:lnTo>
                <a:cubicBezTo>
                  <a:pt x="73" y="793"/>
                  <a:pt x="0" y="632"/>
                  <a:pt x="0" y="454"/>
                </a:cubicBezTo>
                <a:cubicBezTo>
                  <a:pt x="0" y="277"/>
                  <a:pt x="73" y="115"/>
                  <a:pt x="188" y="0"/>
                </a:cubicBezTo>
                <a:lnTo>
                  <a:pt x="270" y="82"/>
                </a:lnTo>
                <a:close/>
                <a:moveTo>
                  <a:pt x="817" y="1096"/>
                </a:moveTo>
                <a:cubicBezTo>
                  <a:pt x="880" y="1096"/>
                  <a:pt x="931" y="1041"/>
                  <a:pt x="931" y="979"/>
                </a:cubicBezTo>
                <a:lnTo>
                  <a:pt x="1049" y="979"/>
                </a:lnTo>
                <a:cubicBezTo>
                  <a:pt x="1049" y="1107"/>
                  <a:pt x="945" y="1211"/>
                  <a:pt x="817" y="1211"/>
                </a:cubicBezTo>
                <a:cubicBezTo>
                  <a:pt x="784" y="1211"/>
                  <a:pt x="751" y="1205"/>
                  <a:pt x="721" y="1192"/>
                </a:cubicBezTo>
                <a:cubicBezTo>
                  <a:pt x="642" y="1151"/>
                  <a:pt x="595" y="1091"/>
                  <a:pt x="560" y="984"/>
                </a:cubicBezTo>
                <a:cubicBezTo>
                  <a:pt x="541" y="927"/>
                  <a:pt x="508" y="899"/>
                  <a:pt x="461" y="864"/>
                </a:cubicBezTo>
                <a:cubicBezTo>
                  <a:pt x="410" y="826"/>
                  <a:pt x="347" y="776"/>
                  <a:pt x="295" y="681"/>
                </a:cubicBezTo>
                <a:cubicBezTo>
                  <a:pt x="254" y="607"/>
                  <a:pt x="232" y="528"/>
                  <a:pt x="232" y="454"/>
                </a:cubicBezTo>
                <a:cubicBezTo>
                  <a:pt x="232" y="224"/>
                  <a:pt x="412" y="47"/>
                  <a:pt x="642" y="47"/>
                </a:cubicBezTo>
                <a:cubicBezTo>
                  <a:pt x="871" y="47"/>
                  <a:pt x="1049" y="224"/>
                  <a:pt x="1049" y="454"/>
                </a:cubicBezTo>
                <a:lnTo>
                  <a:pt x="931" y="454"/>
                </a:lnTo>
                <a:cubicBezTo>
                  <a:pt x="931" y="290"/>
                  <a:pt x="806" y="161"/>
                  <a:pt x="642" y="161"/>
                </a:cubicBezTo>
                <a:cubicBezTo>
                  <a:pt x="478" y="161"/>
                  <a:pt x="349" y="290"/>
                  <a:pt x="349" y="454"/>
                </a:cubicBezTo>
                <a:cubicBezTo>
                  <a:pt x="349" y="509"/>
                  <a:pt x="366" y="571"/>
                  <a:pt x="396" y="626"/>
                </a:cubicBezTo>
                <a:cubicBezTo>
                  <a:pt x="437" y="703"/>
                  <a:pt x="486" y="738"/>
                  <a:pt x="532" y="774"/>
                </a:cubicBezTo>
                <a:cubicBezTo>
                  <a:pt x="587" y="815"/>
                  <a:pt x="642" y="858"/>
                  <a:pt x="672" y="949"/>
                </a:cubicBezTo>
                <a:cubicBezTo>
                  <a:pt x="702" y="1036"/>
                  <a:pt x="729" y="1063"/>
                  <a:pt x="770" y="1085"/>
                </a:cubicBezTo>
                <a:cubicBezTo>
                  <a:pt x="781" y="1091"/>
                  <a:pt x="800" y="1096"/>
                  <a:pt x="817" y="109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4259263" y="5818188"/>
            <a:ext cx="423862" cy="423862"/>
          </a:xfrm>
          <a:custGeom>
            <a:avLst/>
            <a:gdLst>
              <a:gd name="T0" fmla="*/ 861 w 1179"/>
              <a:gd name="T1" fmla="*/ 1074 h 1178"/>
              <a:gd name="T2" fmla="*/ 1074 w 1179"/>
              <a:gd name="T3" fmla="*/ 860 h 1178"/>
              <a:gd name="T4" fmla="*/ 861 w 1179"/>
              <a:gd name="T5" fmla="*/ 650 h 1178"/>
              <a:gd name="T6" fmla="*/ 650 w 1179"/>
              <a:gd name="T7" fmla="*/ 863 h 1178"/>
              <a:gd name="T8" fmla="*/ 861 w 1179"/>
              <a:gd name="T9" fmla="*/ 1074 h 1178"/>
              <a:gd name="T10" fmla="*/ 708 w 1179"/>
              <a:gd name="T11" fmla="*/ 530 h 1178"/>
              <a:gd name="T12" fmla="*/ 648 w 1179"/>
              <a:gd name="T13" fmla="*/ 587 h 1178"/>
              <a:gd name="T14" fmla="*/ 708 w 1179"/>
              <a:gd name="T15" fmla="*/ 645 h 1178"/>
              <a:gd name="T16" fmla="*/ 765 w 1179"/>
              <a:gd name="T17" fmla="*/ 587 h 1178"/>
              <a:gd name="T18" fmla="*/ 708 w 1179"/>
              <a:gd name="T19" fmla="*/ 530 h 1178"/>
              <a:gd name="T20" fmla="*/ 590 w 1179"/>
              <a:gd name="T21" fmla="*/ 762 h 1178"/>
              <a:gd name="T22" fmla="*/ 648 w 1179"/>
              <a:gd name="T23" fmla="*/ 705 h 1178"/>
              <a:gd name="T24" fmla="*/ 590 w 1179"/>
              <a:gd name="T25" fmla="*/ 645 h 1178"/>
              <a:gd name="T26" fmla="*/ 533 w 1179"/>
              <a:gd name="T27" fmla="*/ 705 h 1178"/>
              <a:gd name="T28" fmla="*/ 590 w 1179"/>
              <a:gd name="T29" fmla="*/ 762 h 1178"/>
              <a:gd name="T30" fmla="*/ 473 w 1179"/>
              <a:gd name="T31" fmla="*/ 645 h 1178"/>
              <a:gd name="T32" fmla="*/ 533 w 1179"/>
              <a:gd name="T33" fmla="*/ 587 h 1178"/>
              <a:gd name="T34" fmla="*/ 473 w 1179"/>
              <a:gd name="T35" fmla="*/ 530 h 1178"/>
              <a:gd name="T36" fmla="*/ 415 w 1179"/>
              <a:gd name="T37" fmla="*/ 587 h 1178"/>
              <a:gd name="T38" fmla="*/ 473 w 1179"/>
              <a:gd name="T39" fmla="*/ 645 h 1178"/>
              <a:gd name="T40" fmla="*/ 317 w 1179"/>
              <a:gd name="T41" fmla="*/ 527 h 1178"/>
              <a:gd name="T42" fmla="*/ 527 w 1179"/>
              <a:gd name="T43" fmla="*/ 314 h 1178"/>
              <a:gd name="T44" fmla="*/ 317 w 1179"/>
              <a:gd name="T45" fmla="*/ 103 h 1178"/>
              <a:gd name="T46" fmla="*/ 104 w 1179"/>
              <a:gd name="T47" fmla="*/ 317 h 1178"/>
              <a:gd name="T48" fmla="*/ 317 w 1179"/>
              <a:gd name="T49" fmla="*/ 527 h 1178"/>
              <a:gd name="T50" fmla="*/ 590 w 1179"/>
              <a:gd name="T51" fmla="*/ 412 h 1178"/>
              <a:gd name="T52" fmla="*/ 533 w 1179"/>
              <a:gd name="T53" fmla="*/ 470 h 1178"/>
              <a:gd name="T54" fmla="*/ 590 w 1179"/>
              <a:gd name="T55" fmla="*/ 530 h 1178"/>
              <a:gd name="T56" fmla="*/ 648 w 1179"/>
              <a:gd name="T57" fmla="*/ 470 h 1178"/>
              <a:gd name="T58" fmla="*/ 590 w 1179"/>
              <a:gd name="T59" fmla="*/ 412 h 1178"/>
              <a:gd name="T60" fmla="*/ 924 w 1179"/>
              <a:gd name="T61" fmla="*/ 587 h 1178"/>
              <a:gd name="T62" fmla="*/ 1156 w 1179"/>
              <a:gd name="T63" fmla="*/ 819 h 1178"/>
              <a:gd name="T64" fmla="*/ 1156 w 1179"/>
              <a:gd name="T65" fmla="*/ 901 h 1178"/>
              <a:gd name="T66" fmla="*/ 905 w 1179"/>
              <a:gd name="T67" fmla="*/ 1156 h 1178"/>
              <a:gd name="T68" fmla="*/ 864 w 1179"/>
              <a:gd name="T69" fmla="*/ 1172 h 1178"/>
              <a:gd name="T70" fmla="*/ 820 w 1179"/>
              <a:gd name="T71" fmla="*/ 1156 h 1178"/>
              <a:gd name="T72" fmla="*/ 590 w 1179"/>
              <a:gd name="T73" fmla="*/ 923 h 1178"/>
              <a:gd name="T74" fmla="*/ 358 w 1179"/>
              <a:gd name="T75" fmla="*/ 1156 h 1178"/>
              <a:gd name="T76" fmla="*/ 276 w 1179"/>
              <a:gd name="T77" fmla="*/ 1156 h 1178"/>
              <a:gd name="T78" fmla="*/ 22 w 1179"/>
              <a:gd name="T79" fmla="*/ 901 h 1178"/>
              <a:gd name="T80" fmla="*/ 22 w 1179"/>
              <a:gd name="T81" fmla="*/ 819 h 1178"/>
              <a:gd name="T82" fmla="*/ 254 w 1179"/>
              <a:gd name="T83" fmla="*/ 587 h 1178"/>
              <a:gd name="T84" fmla="*/ 22 w 1179"/>
              <a:gd name="T85" fmla="*/ 358 h 1178"/>
              <a:gd name="T86" fmla="*/ 22 w 1179"/>
              <a:gd name="T87" fmla="*/ 273 h 1178"/>
              <a:gd name="T88" fmla="*/ 276 w 1179"/>
              <a:gd name="T89" fmla="*/ 21 h 1178"/>
              <a:gd name="T90" fmla="*/ 317 w 1179"/>
              <a:gd name="T91" fmla="*/ 5 h 1178"/>
              <a:gd name="T92" fmla="*/ 358 w 1179"/>
              <a:gd name="T93" fmla="*/ 21 h 1178"/>
              <a:gd name="T94" fmla="*/ 590 w 1179"/>
              <a:gd name="T95" fmla="*/ 254 h 1178"/>
              <a:gd name="T96" fmla="*/ 820 w 1179"/>
              <a:gd name="T97" fmla="*/ 21 h 1178"/>
              <a:gd name="T98" fmla="*/ 905 w 1179"/>
              <a:gd name="T99" fmla="*/ 21 h 1178"/>
              <a:gd name="T100" fmla="*/ 1156 w 1179"/>
              <a:gd name="T101" fmla="*/ 273 h 1178"/>
              <a:gd name="T102" fmla="*/ 1156 w 1179"/>
              <a:gd name="T103" fmla="*/ 358 h 1178"/>
              <a:gd name="T104" fmla="*/ 924 w 1179"/>
              <a:gd name="T105" fmla="*/ 587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79" h="1178">
                <a:moveTo>
                  <a:pt x="861" y="1074"/>
                </a:moveTo>
                <a:lnTo>
                  <a:pt x="1074" y="860"/>
                </a:lnTo>
                <a:lnTo>
                  <a:pt x="861" y="650"/>
                </a:lnTo>
                <a:lnTo>
                  <a:pt x="650" y="863"/>
                </a:lnTo>
                <a:lnTo>
                  <a:pt x="861" y="1074"/>
                </a:lnTo>
                <a:close/>
                <a:moveTo>
                  <a:pt x="708" y="530"/>
                </a:moveTo>
                <a:cubicBezTo>
                  <a:pt x="675" y="530"/>
                  <a:pt x="648" y="554"/>
                  <a:pt x="648" y="587"/>
                </a:cubicBezTo>
                <a:cubicBezTo>
                  <a:pt x="648" y="620"/>
                  <a:pt x="675" y="645"/>
                  <a:pt x="708" y="645"/>
                </a:cubicBezTo>
                <a:cubicBezTo>
                  <a:pt x="741" y="645"/>
                  <a:pt x="765" y="620"/>
                  <a:pt x="765" y="587"/>
                </a:cubicBezTo>
                <a:cubicBezTo>
                  <a:pt x="765" y="554"/>
                  <a:pt x="741" y="530"/>
                  <a:pt x="708" y="530"/>
                </a:cubicBezTo>
                <a:close/>
                <a:moveTo>
                  <a:pt x="590" y="762"/>
                </a:moveTo>
                <a:cubicBezTo>
                  <a:pt x="623" y="762"/>
                  <a:pt x="648" y="738"/>
                  <a:pt x="648" y="705"/>
                </a:cubicBezTo>
                <a:cubicBezTo>
                  <a:pt x="648" y="673"/>
                  <a:pt x="623" y="645"/>
                  <a:pt x="590" y="645"/>
                </a:cubicBezTo>
                <a:cubicBezTo>
                  <a:pt x="557" y="645"/>
                  <a:pt x="533" y="673"/>
                  <a:pt x="533" y="705"/>
                </a:cubicBezTo>
                <a:cubicBezTo>
                  <a:pt x="533" y="738"/>
                  <a:pt x="557" y="762"/>
                  <a:pt x="590" y="762"/>
                </a:cubicBezTo>
                <a:close/>
                <a:moveTo>
                  <a:pt x="473" y="645"/>
                </a:moveTo>
                <a:cubicBezTo>
                  <a:pt x="506" y="645"/>
                  <a:pt x="533" y="620"/>
                  <a:pt x="533" y="587"/>
                </a:cubicBezTo>
                <a:cubicBezTo>
                  <a:pt x="533" y="554"/>
                  <a:pt x="506" y="530"/>
                  <a:pt x="473" y="530"/>
                </a:cubicBezTo>
                <a:cubicBezTo>
                  <a:pt x="440" y="530"/>
                  <a:pt x="415" y="554"/>
                  <a:pt x="415" y="587"/>
                </a:cubicBezTo>
                <a:cubicBezTo>
                  <a:pt x="415" y="620"/>
                  <a:pt x="440" y="645"/>
                  <a:pt x="473" y="645"/>
                </a:cubicBezTo>
                <a:close/>
                <a:moveTo>
                  <a:pt x="317" y="527"/>
                </a:moveTo>
                <a:lnTo>
                  <a:pt x="527" y="314"/>
                </a:lnTo>
                <a:lnTo>
                  <a:pt x="317" y="103"/>
                </a:lnTo>
                <a:lnTo>
                  <a:pt x="104" y="317"/>
                </a:lnTo>
                <a:lnTo>
                  <a:pt x="317" y="527"/>
                </a:lnTo>
                <a:close/>
                <a:moveTo>
                  <a:pt x="590" y="412"/>
                </a:moveTo>
                <a:cubicBezTo>
                  <a:pt x="557" y="412"/>
                  <a:pt x="533" y="438"/>
                  <a:pt x="533" y="470"/>
                </a:cubicBezTo>
                <a:cubicBezTo>
                  <a:pt x="533" y="503"/>
                  <a:pt x="557" y="530"/>
                  <a:pt x="590" y="530"/>
                </a:cubicBezTo>
                <a:cubicBezTo>
                  <a:pt x="623" y="530"/>
                  <a:pt x="648" y="503"/>
                  <a:pt x="648" y="470"/>
                </a:cubicBezTo>
                <a:cubicBezTo>
                  <a:pt x="648" y="438"/>
                  <a:pt x="623" y="412"/>
                  <a:pt x="590" y="412"/>
                </a:cubicBezTo>
                <a:close/>
                <a:moveTo>
                  <a:pt x="924" y="587"/>
                </a:moveTo>
                <a:lnTo>
                  <a:pt x="1156" y="819"/>
                </a:lnTo>
                <a:cubicBezTo>
                  <a:pt x="1178" y="841"/>
                  <a:pt x="1178" y="880"/>
                  <a:pt x="1156" y="901"/>
                </a:cubicBezTo>
                <a:lnTo>
                  <a:pt x="905" y="1156"/>
                </a:lnTo>
                <a:cubicBezTo>
                  <a:pt x="894" y="1167"/>
                  <a:pt x="880" y="1172"/>
                  <a:pt x="864" y="1172"/>
                </a:cubicBezTo>
                <a:cubicBezTo>
                  <a:pt x="847" y="1172"/>
                  <a:pt x="831" y="1167"/>
                  <a:pt x="820" y="1156"/>
                </a:cubicBezTo>
                <a:lnTo>
                  <a:pt x="590" y="923"/>
                </a:lnTo>
                <a:lnTo>
                  <a:pt x="358" y="1156"/>
                </a:lnTo>
                <a:cubicBezTo>
                  <a:pt x="336" y="1177"/>
                  <a:pt x="298" y="1177"/>
                  <a:pt x="276" y="1156"/>
                </a:cubicBezTo>
                <a:lnTo>
                  <a:pt x="22" y="901"/>
                </a:lnTo>
                <a:cubicBezTo>
                  <a:pt x="0" y="880"/>
                  <a:pt x="0" y="841"/>
                  <a:pt x="22" y="819"/>
                </a:cubicBezTo>
                <a:lnTo>
                  <a:pt x="254" y="587"/>
                </a:lnTo>
                <a:lnTo>
                  <a:pt x="22" y="358"/>
                </a:lnTo>
                <a:cubicBezTo>
                  <a:pt x="0" y="336"/>
                  <a:pt x="0" y="295"/>
                  <a:pt x="22" y="273"/>
                </a:cubicBezTo>
                <a:lnTo>
                  <a:pt x="276" y="21"/>
                </a:lnTo>
                <a:cubicBezTo>
                  <a:pt x="287" y="11"/>
                  <a:pt x="303" y="5"/>
                  <a:pt x="317" y="5"/>
                </a:cubicBezTo>
                <a:cubicBezTo>
                  <a:pt x="333" y="5"/>
                  <a:pt x="347" y="11"/>
                  <a:pt x="358" y="21"/>
                </a:cubicBezTo>
                <a:lnTo>
                  <a:pt x="590" y="254"/>
                </a:lnTo>
                <a:lnTo>
                  <a:pt x="820" y="21"/>
                </a:lnTo>
                <a:cubicBezTo>
                  <a:pt x="842" y="0"/>
                  <a:pt x="883" y="0"/>
                  <a:pt x="905" y="21"/>
                </a:cubicBezTo>
                <a:lnTo>
                  <a:pt x="1156" y="273"/>
                </a:lnTo>
                <a:cubicBezTo>
                  <a:pt x="1178" y="295"/>
                  <a:pt x="1178" y="336"/>
                  <a:pt x="1156" y="358"/>
                </a:cubicBezTo>
                <a:lnTo>
                  <a:pt x="924" y="58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5357814" y="5830888"/>
            <a:ext cx="377825" cy="400050"/>
          </a:xfrm>
          <a:custGeom>
            <a:avLst/>
            <a:gdLst>
              <a:gd name="T0" fmla="*/ 525 w 1050"/>
              <a:gd name="T1" fmla="*/ 0 h 1110"/>
              <a:gd name="T2" fmla="*/ 1049 w 1050"/>
              <a:gd name="T3" fmla="*/ 524 h 1110"/>
              <a:gd name="T4" fmla="*/ 1049 w 1050"/>
              <a:gd name="T5" fmla="*/ 934 h 1110"/>
              <a:gd name="T6" fmla="*/ 874 w 1050"/>
              <a:gd name="T7" fmla="*/ 1109 h 1110"/>
              <a:gd name="T8" fmla="*/ 699 w 1050"/>
              <a:gd name="T9" fmla="*/ 1109 h 1110"/>
              <a:gd name="T10" fmla="*/ 699 w 1050"/>
              <a:gd name="T11" fmla="*/ 642 h 1110"/>
              <a:gd name="T12" fmla="*/ 932 w 1050"/>
              <a:gd name="T13" fmla="*/ 642 h 1110"/>
              <a:gd name="T14" fmla="*/ 932 w 1050"/>
              <a:gd name="T15" fmla="*/ 524 h 1110"/>
              <a:gd name="T16" fmla="*/ 525 w 1050"/>
              <a:gd name="T17" fmla="*/ 117 h 1110"/>
              <a:gd name="T18" fmla="*/ 117 w 1050"/>
              <a:gd name="T19" fmla="*/ 524 h 1110"/>
              <a:gd name="T20" fmla="*/ 117 w 1050"/>
              <a:gd name="T21" fmla="*/ 642 h 1110"/>
              <a:gd name="T22" fmla="*/ 350 w 1050"/>
              <a:gd name="T23" fmla="*/ 642 h 1110"/>
              <a:gd name="T24" fmla="*/ 350 w 1050"/>
              <a:gd name="T25" fmla="*/ 1109 h 1110"/>
              <a:gd name="T26" fmla="*/ 175 w 1050"/>
              <a:gd name="T27" fmla="*/ 1109 h 1110"/>
              <a:gd name="T28" fmla="*/ 0 w 1050"/>
              <a:gd name="T29" fmla="*/ 934 h 1110"/>
              <a:gd name="T30" fmla="*/ 0 w 1050"/>
              <a:gd name="T31" fmla="*/ 524 h 1110"/>
              <a:gd name="T32" fmla="*/ 525 w 1050"/>
              <a:gd name="T33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0" h="1110">
                <a:moveTo>
                  <a:pt x="525" y="0"/>
                </a:moveTo>
                <a:cubicBezTo>
                  <a:pt x="814" y="0"/>
                  <a:pt x="1049" y="235"/>
                  <a:pt x="1049" y="524"/>
                </a:cubicBezTo>
                <a:lnTo>
                  <a:pt x="1049" y="934"/>
                </a:lnTo>
                <a:cubicBezTo>
                  <a:pt x="1049" y="1030"/>
                  <a:pt x="970" y="1109"/>
                  <a:pt x="874" y="1109"/>
                </a:cubicBezTo>
                <a:lnTo>
                  <a:pt x="699" y="1109"/>
                </a:lnTo>
                <a:lnTo>
                  <a:pt x="699" y="642"/>
                </a:lnTo>
                <a:lnTo>
                  <a:pt x="932" y="642"/>
                </a:lnTo>
                <a:lnTo>
                  <a:pt x="932" y="524"/>
                </a:lnTo>
                <a:cubicBezTo>
                  <a:pt x="932" y="298"/>
                  <a:pt x="751" y="117"/>
                  <a:pt x="525" y="117"/>
                </a:cubicBezTo>
                <a:cubicBezTo>
                  <a:pt x="298" y="117"/>
                  <a:pt x="117" y="298"/>
                  <a:pt x="117" y="524"/>
                </a:cubicBezTo>
                <a:lnTo>
                  <a:pt x="117" y="642"/>
                </a:lnTo>
                <a:lnTo>
                  <a:pt x="350" y="642"/>
                </a:lnTo>
                <a:lnTo>
                  <a:pt x="350" y="1109"/>
                </a:lnTo>
                <a:lnTo>
                  <a:pt x="175" y="1109"/>
                </a:lnTo>
                <a:cubicBezTo>
                  <a:pt x="79" y="1109"/>
                  <a:pt x="0" y="1030"/>
                  <a:pt x="0" y="934"/>
                </a:cubicBezTo>
                <a:lnTo>
                  <a:pt x="0" y="524"/>
                </a:lnTo>
                <a:cubicBezTo>
                  <a:pt x="0" y="235"/>
                  <a:pt x="235" y="0"/>
                  <a:pt x="525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6432551" y="5799138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525 h 1286"/>
              <a:gd name="T4" fmla="*/ 1049 w 1050"/>
              <a:gd name="T5" fmla="*/ 1110 h 1286"/>
              <a:gd name="T6" fmla="*/ 874 w 1050"/>
              <a:gd name="T7" fmla="*/ 1285 h 1286"/>
              <a:gd name="T8" fmla="*/ 524 w 1050"/>
              <a:gd name="T9" fmla="*/ 1285 h 1286"/>
              <a:gd name="T10" fmla="*/ 524 w 1050"/>
              <a:gd name="T11" fmla="*/ 1167 h 1286"/>
              <a:gd name="T12" fmla="*/ 931 w 1050"/>
              <a:gd name="T13" fmla="*/ 1167 h 1286"/>
              <a:gd name="T14" fmla="*/ 931 w 1050"/>
              <a:gd name="T15" fmla="*/ 1110 h 1286"/>
              <a:gd name="T16" fmla="*/ 699 w 1050"/>
              <a:gd name="T17" fmla="*/ 1110 h 1286"/>
              <a:gd name="T18" fmla="*/ 699 w 1050"/>
              <a:gd name="T19" fmla="*/ 643 h 1286"/>
              <a:gd name="T20" fmla="*/ 931 w 1050"/>
              <a:gd name="T21" fmla="*/ 643 h 1286"/>
              <a:gd name="T22" fmla="*/ 931 w 1050"/>
              <a:gd name="T23" fmla="*/ 525 h 1286"/>
              <a:gd name="T24" fmla="*/ 524 w 1050"/>
              <a:gd name="T25" fmla="*/ 118 h 1286"/>
              <a:gd name="T26" fmla="*/ 117 w 1050"/>
              <a:gd name="T27" fmla="*/ 525 h 1286"/>
              <a:gd name="T28" fmla="*/ 117 w 1050"/>
              <a:gd name="T29" fmla="*/ 643 h 1286"/>
              <a:gd name="T30" fmla="*/ 349 w 1050"/>
              <a:gd name="T31" fmla="*/ 643 h 1286"/>
              <a:gd name="T32" fmla="*/ 349 w 1050"/>
              <a:gd name="T33" fmla="*/ 1110 h 1286"/>
              <a:gd name="T34" fmla="*/ 174 w 1050"/>
              <a:gd name="T35" fmla="*/ 1110 h 1286"/>
              <a:gd name="T36" fmla="*/ 0 w 1050"/>
              <a:gd name="T37" fmla="*/ 935 h 1286"/>
              <a:gd name="T38" fmla="*/ 0 w 1050"/>
              <a:gd name="T39" fmla="*/ 525 h 1286"/>
              <a:gd name="T40" fmla="*/ 524 w 1050"/>
              <a:gd name="T4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286">
                <a:moveTo>
                  <a:pt x="524" y="0"/>
                </a:moveTo>
                <a:cubicBezTo>
                  <a:pt x="814" y="0"/>
                  <a:pt x="1049" y="235"/>
                  <a:pt x="1049" y="525"/>
                </a:cubicBezTo>
                <a:lnTo>
                  <a:pt x="1049" y="1110"/>
                </a:lnTo>
                <a:cubicBezTo>
                  <a:pt x="1049" y="1205"/>
                  <a:pt x="970" y="1285"/>
                  <a:pt x="874" y="1285"/>
                </a:cubicBezTo>
                <a:lnTo>
                  <a:pt x="524" y="1285"/>
                </a:lnTo>
                <a:lnTo>
                  <a:pt x="524" y="1167"/>
                </a:lnTo>
                <a:lnTo>
                  <a:pt x="931" y="1167"/>
                </a:lnTo>
                <a:lnTo>
                  <a:pt x="931" y="1110"/>
                </a:lnTo>
                <a:lnTo>
                  <a:pt x="699" y="1110"/>
                </a:lnTo>
                <a:lnTo>
                  <a:pt x="699" y="643"/>
                </a:lnTo>
                <a:lnTo>
                  <a:pt x="931" y="643"/>
                </a:lnTo>
                <a:lnTo>
                  <a:pt x="931" y="525"/>
                </a:lnTo>
                <a:cubicBezTo>
                  <a:pt x="931" y="298"/>
                  <a:pt x="751" y="118"/>
                  <a:pt x="524" y="118"/>
                </a:cubicBezTo>
                <a:cubicBezTo>
                  <a:pt x="297" y="118"/>
                  <a:pt x="117" y="298"/>
                  <a:pt x="117" y="525"/>
                </a:cubicBezTo>
                <a:lnTo>
                  <a:pt x="117" y="643"/>
                </a:lnTo>
                <a:lnTo>
                  <a:pt x="349" y="643"/>
                </a:lnTo>
                <a:lnTo>
                  <a:pt x="349" y="1110"/>
                </a:lnTo>
                <a:lnTo>
                  <a:pt x="174" y="1110"/>
                </a:lnTo>
                <a:cubicBezTo>
                  <a:pt x="79" y="1110"/>
                  <a:pt x="0" y="1031"/>
                  <a:pt x="0" y="935"/>
                </a:cubicBezTo>
                <a:lnTo>
                  <a:pt x="0" y="525"/>
                </a:lnTo>
                <a:cubicBezTo>
                  <a:pt x="0" y="235"/>
                  <a:pt x="235" y="0"/>
                  <a:pt x="524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7464426" y="5903913"/>
            <a:ext cx="461963" cy="252412"/>
          </a:xfrm>
          <a:custGeom>
            <a:avLst/>
            <a:gdLst>
              <a:gd name="T0" fmla="*/ 934 w 1285"/>
              <a:gd name="T1" fmla="*/ 582 h 700"/>
              <a:gd name="T2" fmla="*/ 1167 w 1285"/>
              <a:gd name="T3" fmla="*/ 350 h 700"/>
              <a:gd name="T4" fmla="*/ 934 w 1285"/>
              <a:gd name="T5" fmla="*/ 117 h 700"/>
              <a:gd name="T6" fmla="*/ 699 w 1285"/>
              <a:gd name="T7" fmla="*/ 350 h 700"/>
              <a:gd name="T8" fmla="*/ 934 w 1285"/>
              <a:gd name="T9" fmla="*/ 582 h 700"/>
              <a:gd name="T10" fmla="*/ 934 w 1285"/>
              <a:gd name="T11" fmla="*/ 0 h 700"/>
              <a:gd name="T12" fmla="*/ 1284 w 1285"/>
              <a:gd name="T13" fmla="*/ 350 h 700"/>
              <a:gd name="T14" fmla="*/ 934 w 1285"/>
              <a:gd name="T15" fmla="*/ 699 h 700"/>
              <a:gd name="T16" fmla="*/ 584 w 1285"/>
              <a:gd name="T17" fmla="*/ 350 h 700"/>
              <a:gd name="T18" fmla="*/ 934 w 1285"/>
              <a:gd name="T19" fmla="*/ 0 h 700"/>
              <a:gd name="T20" fmla="*/ 235 w 1285"/>
              <a:gd name="T21" fmla="*/ 117 h 700"/>
              <a:gd name="T22" fmla="*/ 467 w 1285"/>
              <a:gd name="T23" fmla="*/ 350 h 700"/>
              <a:gd name="T24" fmla="*/ 235 w 1285"/>
              <a:gd name="T25" fmla="*/ 582 h 700"/>
              <a:gd name="T26" fmla="*/ 0 w 1285"/>
              <a:gd name="T27" fmla="*/ 350 h 700"/>
              <a:gd name="T28" fmla="*/ 235 w 1285"/>
              <a:gd name="T29" fmla="*/ 117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700">
                <a:moveTo>
                  <a:pt x="934" y="582"/>
                </a:moveTo>
                <a:cubicBezTo>
                  <a:pt x="1063" y="582"/>
                  <a:pt x="1167" y="479"/>
                  <a:pt x="1167" y="350"/>
                </a:cubicBezTo>
                <a:cubicBezTo>
                  <a:pt x="1167" y="222"/>
                  <a:pt x="1063" y="117"/>
                  <a:pt x="934" y="117"/>
                </a:cubicBezTo>
                <a:cubicBezTo>
                  <a:pt x="806" y="117"/>
                  <a:pt x="699" y="222"/>
                  <a:pt x="699" y="350"/>
                </a:cubicBezTo>
                <a:cubicBezTo>
                  <a:pt x="699" y="479"/>
                  <a:pt x="806" y="582"/>
                  <a:pt x="934" y="582"/>
                </a:cubicBezTo>
                <a:close/>
                <a:moveTo>
                  <a:pt x="934" y="0"/>
                </a:moveTo>
                <a:cubicBezTo>
                  <a:pt x="1128" y="0"/>
                  <a:pt x="1284" y="156"/>
                  <a:pt x="1284" y="350"/>
                </a:cubicBezTo>
                <a:cubicBezTo>
                  <a:pt x="1284" y="544"/>
                  <a:pt x="1128" y="699"/>
                  <a:pt x="934" y="699"/>
                </a:cubicBezTo>
                <a:cubicBezTo>
                  <a:pt x="740" y="699"/>
                  <a:pt x="584" y="544"/>
                  <a:pt x="584" y="350"/>
                </a:cubicBezTo>
                <a:cubicBezTo>
                  <a:pt x="584" y="156"/>
                  <a:pt x="740" y="0"/>
                  <a:pt x="934" y="0"/>
                </a:cubicBezTo>
                <a:close/>
                <a:moveTo>
                  <a:pt x="235" y="117"/>
                </a:moveTo>
                <a:cubicBezTo>
                  <a:pt x="363" y="117"/>
                  <a:pt x="467" y="222"/>
                  <a:pt x="467" y="350"/>
                </a:cubicBezTo>
                <a:cubicBezTo>
                  <a:pt x="467" y="479"/>
                  <a:pt x="363" y="582"/>
                  <a:pt x="235" y="582"/>
                </a:cubicBezTo>
                <a:cubicBezTo>
                  <a:pt x="106" y="582"/>
                  <a:pt x="0" y="479"/>
                  <a:pt x="0" y="350"/>
                </a:cubicBezTo>
                <a:cubicBezTo>
                  <a:pt x="0" y="222"/>
                  <a:pt x="106" y="117"/>
                  <a:pt x="235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8539163" y="5903913"/>
            <a:ext cx="463550" cy="252412"/>
          </a:xfrm>
          <a:custGeom>
            <a:avLst/>
            <a:gdLst>
              <a:gd name="T0" fmla="*/ 235 w 1286"/>
              <a:gd name="T1" fmla="*/ 467 h 700"/>
              <a:gd name="T2" fmla="*/ 350 w 1286"/>
              <a:gd name="T3" fmla="*/ 350 h 700"/>
              <a:gd name="T4" fmla="*/ 235 w 1286"/>
              <a:gd name="T5" fmla="*/ 232 h 700"/>
              <a:gd name="T6" fmla="*/ 118 w 1286"/>
              <a:gd name="T7" fmla="*/ 350 h 700"/>
              <a:gd name="T8" fmla="*/ 235 w 1286"/>
              <a:gd name="T9" fmla="*/ 467 h 700"/>
              <a:gd name="T10" fmla="*/ 235 w 1286"/>
              <a:gd name="T11" fmla="*/ 117 h 700"/>
              <a:gd name="T12" fmla="*/ 468 w 1286"/>
              <a:gd name="T13" fmla="*/ 350 h 700"/>
              <a:gd name="T14" fmla="*/ 235 w 1286"/>
              <a:gd name="T15" fmla="*/ 582 h 700"/>
              <a:gd name="T16" fmla="*/ 0 w 1286"/>
              <a:gd name="T17" fmla="*/ 350 h 700"/>
              <a:gd name="T18" fmla="*/ 235 w 1286"/>
              <a:gd name="T19" fmla="*/ 117 h 700"/>
              <a:gd name="T20" fmla="*/ 935 w 1286"/>
              <a:gd name="T21" fmla="*/ 0 h 700"/>
              <a:gd name="T22" fmla="*/ 1285 w 1286"/>
              <a:gd name="T23" fmla="*/ 350 h 700"/>
              <a:gd name="T24" fmla="*/ 935 w 1286"/>
              <a:gd name="T25" fmla="*/ 699 h 700"/>
              <a:gd name="T26" fmla="*/ 585 w 1286"/>
              <a:gd name="T27" fmla="*/ 350 h 700"/>
              <a:gd name="T28" fmla="*/ 935 w 1286"/>
              <a:gd name="T29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700">
                <a:moveTo>
                  <a:pt x="235" y="467"/>
                </a:moveTo>
                <a:cubicBezTo>
                  <a:pt x="298" y="467"/>
                  <a:pt x="350" y="413"/>
                  <a:pt x="350" y="350"/>
                </a:cubicBezTo>
                <a:cubicBezTo>
                  <a:pt x="350" y="288"/>
                  <a:pt x="298" y="232"/>
                  <a:pt x="235" y="232"/>
                </a:cubicBezTo>
                <a:cubicBezTo>
                  <a:pt x="172" y="232"/>
                  <a:pt x="118" y="288"/>
                  <a:pt x="118" y="350"/>
                </a:cubicBezTo>
                <a:cubicBezTo>
                  <a:pt x="118" y="413"/>
                  <a:pt x="172" y="467"/>
                  <a:pt x="235" y="467"/>
                </a:cubicBezTo>
                <a:close/>
                <a:moveTo>
                  <a:pt x="235" y="117"/>
                </a:moveTo>
                <a:cubicBezTo>
                  <a:pt x="364" y="117"/>
                  <a:pt x="468" y="222"/>
                  <a:pt x="468" y="350"/>
                </a:cubicBezTo>
                <a:cubicBezTo>
                  <a:pt x="468" y="479"/>
                  <a:pt x="364" y="582"/>
                  <a:pt x="235" y="582"/>
                </a:cubicBezTo>
                <a:cubicBezTo>
                  <a:pt x="107" y="582"/>
                  <a:pt x="0" y="479"/>
                  <a:pt x="0" y="350"/>
                </a:cubicBezTo>
                <a:cubicBezTo>
                  <a:pt x="0" y="222"/>
                  <a:pt x="107" y="117"/>
                  <a:pt x="235" y="117"/>
                </a:cubicBezTo>
                <a:close/>
                <a:moveTo>
                  <a:pt x="935" y="0"/>
                </a:moveTo>
                <a:cubicBezTo>
                  <a:pt x="1129" y="0"/>
                  <a:pt x="1285" y="156"/>
                  <a:pt x="1285" y="350"/>
                </a:cubicBezTo>
                <a:cubicBezTo>
                  <a:pt x="1285" y="544"/>
                  <a:pt x="1129" y="699"/>
                  <a:pt x="935" y="699"/>
                </a:cubicBezTo>
                <a:cubicBezTo>
                  <a:pt x="741" y="699"/>
                  <a:pt x="585" y="544"/>
                  <a:pt x="585" y="350"/>
                </a:cubicBezTo>
                <a:cubicBezTo>
                  <a:pt x="585" y="156"/>
                  <a:pt x="741" y="0"/>
                  <a:pt x="93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9656764" y="5967413"/>
            <a:ext cx="377825" cy="125412"/>
          </a:xfrm>
          <a:custGeom>
            <a:avLst/>
            <a:gdLst>
              <a:gd name="T0" fmla="*/ 583 w 1051"/>
              <a:gd name="T1" fmla="*/ 262 h 350"/>
              <a:gd name="T2" fmla="*/ 583 w 1051"/>
              <a:gd name="T3" fmla="*/ 87 h 350"/>
              <a:gd name="T4" fmla="*/ 468 w 1051"/>
              <a:gd name="T5" fmla="*/ 87 h 350"/>
              <a:gd name="T6" fmla="*/ 468 w 1051"/>
              <a:gd name="T7" fmla="*/ 262 h 350"/>
              <a:gd name="T8" fmla="*/ 583 w 1051"/>
              <a:gd name="T9" fmla="*/ 262 h 350"/>
              <a:gd name="T10" fmla="*/ 670 w 1051"/>
              <a:gd name="T11" fmla="*/ 87 h 350"/>
              <a:gd name="T12" fmla="*/ 670 w 1051"/>
              <a:gd name="T13" fmla="*/ 262 h 350"/>
              <a:gd name="T14" fmla="*/ 583 w 1051"/>
              <a:gd name="T15" fmla="*/ 349 h 350"/>
              <a:gd name="T16" fmla="*/ 380 w 1051"/>
              <a:gd name="T17" fmla="*/ 349 h 350"/>
              <a:gd name="T18" fmla="*/ 380 w 1051"/>
              <a:gd name="T19" fmla="*/ 0 h 350"/>
              <a:gd name="T20" fmla="*/ 583 w 1051"/>
              <a:gd name="T21" fmla="*/ 0 h 350"/>
              <a:gd name="T22" fmla="*/ 670 w 1051"/>
              <a:gd name="T23" fmla="*/ 87 h 350"/>
              <a:gd name="T24" fmla="*/ 205 w 1051"/>
              <a:gd name="T25" fmla="*/ 117 h 350"/>
              <a:gd name="T26" fmla="*/ 205 w 1051"/>
              <a:gd name="T27" fmla="*/ 0 h 350"/>
              <a:gd name="T28" fmla="*/ 293 w 1051"/>
              <a:gd name="T29" fmla="*/ 0 h 350"/>
              <a:gd name="T30" fmla="*/ 293 w 1051"/>
              <a:gd name="T31" fmla="*/ 349 h 350"/>
              <a:gd name="T32" fmla="*/ 205 w 1051"/>
              <a:gd name="T33" fmla="*/ 349 h 350"/>
              <a:gd name="T34" fmla="*/ 205 w 1051"/>
              <a:gd name="T35" fmla="*/ 205 h 350"/>
              <a:gd name="T36" fmla="*/ 88 w 1051"/>
              <a:gd name="T37" fmla="*/ 205 h 350"/>
              <a:gd name="T38" fmla="*/ 88 w 1051"/>
              <a:gd name="T39" fmla="*/ 349 h 350"/>
              <a:gd name="T40" fmla="*/ 0 w 1051"/>
              <a:gd name="T41" fmla="*/ 349 h 350"/>
              <a:gd name="T42" fmla="*/ 0 w 1051"/>
              <a:gd name="T43" fmla="*/ 0 h 350"/>
              <a:gd name="T44" fmla="*/ 88 w 1051"/>
              <a:gd name="T45" fmla="*/ 0 h 350"/>
              <a:gd name="T46" fmla="*/ 88 w 1051"/>
              <a:gd name="T47" fmla="*/ 117 h 350"/>
              <a:gd name="T48" fmla="*/ 205 w 1051"/>
              <a:gd name="T49" fmla="*/ 117 h 350"/>
              <a:gd name="T50" fmla="*/ 962 w 1051"/>
              <a:gd name="T51" fmla="*/ 144 h 350"/>
              <a:gd name="T52" fmla="*/ 962 w 1051"/>
              <a:gd name="T53" fmla="*/ 87 h 350"/>
              <a:gd name="T54" fmla="*/ 845 w 1051"/>
              <a:gd name="T55" fmla="*/ 87 h 350"/>
              <a:gd name="T56" fmla="*/ 845 w 1051"/>
              <a:gd name="T57" fmla="*/ 144 h 350"/>
              <a:gd name="T58" fmla="*/ 962 w 1051"/>
              <a:gd name="T59" fmla="*/ 144 h 350"/>
              <a:gd name="T60" fmla="*/ 998 w 1051"/>
              <a:gd name="T61" fmla="*/ 226 h 350"/>
              <a:gd name="T62" fmla="*/ 1050 w 1051"/>
              <a:gd name="T63" fmla="*/ 349 h 350"/>
              <a:gd name="T64" fmla="*/ 962 w 1051"/>
              <a:gd name="T65" fmla="*/ 349 h 350"/>
              <a:gd name="T66" fmla="*/ 910 w 1051"/>
              <a:gd name="T67" fmla="*/ 232 h 350"/>
              <a:gd name="T68" fmla="*/ 845 w 1051"/>
              <a:gd name="T69" fmla="*/ 232 h 350"/>
              <a:gd name="T70" fmla="*/ 845 w 1051"/>
              <a:gd name="T71" fmla="*/ 349 h 350"/>
              <a:gd name="T72" fmla="*/ 757 w 1051"/>
              <a:gd name="T73" fmla="*/ 349 h 350"/>
              <a:gd name="T74" fmla="*/ 757 w 1051"/>
              <a:gd name="T75" fmla="*/ 0 h 350"/>
              <a:gd name="T76" fmla="*/ 962 w 1051"/>
              <a:gd name="T77" fmla="*/ 0 h 350"/>
              <a:gd name="T78" fmla="*/ 1050 w 1051"/>
              <a:gd name="T79" fmla="*/ 87 h 350"/>
              <a:gd name="T80" fmla="*/ 1050 w 1051"/>
              <a:gd name="T81" fmla="*/ 144 h 350"/>
              <a:gd name="T82" fmla="*/ 998 w 1051"/>
              <a:gd name="T83" fmla="*/ 226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350">
                <a:moveTo>
                  <a:pt x="583" y="262"/>
                </a:moveTo>
                <a:lnTo>
                  <a:pt x="583" y="87"/>
                </a:lnTo>
                <a:lnTo>
                  <a:pt x="468" y="87"/>
                </a:lnTo>
                <a:lnTo>
                  <a:pt x="468" y="262"/>
                </a:lnTo>
                <a:lnTo>
                  <a:pt x="583" y="262"/>
                </a:lnTo>
                <a:close/>
                <a:moveTo>
                  <a:pt x="670" y="87"/>
                </a:moveTo>
                <a:lnTo>
                  <a:pt x="670" y="262"/>
                </a:lnTo>
                <a:cubicBezTo>
                  <a:pt x="670" y="308"/>
                  <a:pt x="629" y="349"/>
                  <a:pt x="583" y="349"/>
                </a:cubicBezTo>
                <a:lnTo>
                  <a:pt x="380" y="349"/>
                </a:lnTo>
                <a:lnTo>
                  <a:pt x="380" y="0"/>
                </a:lnTo>
                <a:lnTo>
                  <a:pt x="583" y="0"/>
                </a:lnTo>
                <a:cubicBezTo>
                  <a:pt x="629" y="0"/>
                  <a:pt x="670" y="41"/>
                  <a:pt x="670" y="87"/>
                </a:cubicBezTo>
                <a:close/>
                <a:moveTo>
                  <a:pt x="205" y="117"/>
                </a:moveTo>
                <a:lnTo>
                  <a:pt x="205" y="0"/>
                </a:lnTo>
                <a:lnTo>
                  <a:pt x="293" y="0"/>
                </a:lnTo>
                <a:lnTo>
                  <a:pt x="293" y="349"/>
                </a:lnTo>
                <a:lnTo>
                  <a:pt x="205" y="349"/>
                </a:lnTo>
                <a:lnTo>
                  <a:pt x="205" y="205"/>
                </a:lnTo>
                <a:lnTo>
                  <a:pt x="88" y="205"/>
                </a:lnTo>
                <a:lnTo>
                  <a:pt x="88" y="349"/>
                </a:lnTo>
                <a:lnTo>
                  <a:pt x="0" y="349"/>
                </a:lnTo>
                <a:lnTo>
                  <a:pt x="0" y="0"/>
                </a:lnTo>
                <a:lnTo>
                  <a:pt x="88" y="0"/>
                </a:lnTo>
                <a:lnTo>
                  <a:pt x="88" y="117"/>
                </a:lnTo>
                <a:lnTo>
                  <a:pt x="205" y="117"/>
                </a:lnTo>
                <a:close/>
                <a:moveTo>
                  <a:pt x="962" y="144"/>
                </a:moveTo>
                <a:lnTo>
                  <a:pt x="962" y="87"/>
                </a:lnTo>
                <a:lnTo>
                  <a:pt x="845" y="87"/>
                </a:lnTo>
                <a:lnTo>
                  <a:pt x="845" y="144"/>
                </a:lnTo>
                <a:lnTo>
                  <a:pt x="962" y="144"/>
                </a:lnTo>
                <a:close/>
                <a:moveTo>
                  <a:pt x="998" y="226"/>
                </a:moveTo>
                <a:lnTo>
                  <a:pt x="1050" y="349"/>
                </a:lnTo>
                <a:lnTo>
                  <a:pt x="962" y="349"/>
                </a:lnTo>
                <a:lnTo>
                  <a:pt x="910" y="232"/>
                </a:lnTo>
                <a:lnTo>
                  <a:pt x="845" y="232"/>
                </a:lnTo>
                <a:lnTo>
                  <a:pt x="845" y="349"/>
                </a:lnTo>
                <a:lnTo>
                  <a:pt x="757" y="349"/>
                </a:lnTo>
                <a:lnTo>
                  <a:pt x="757" y="0"/>
                </a:lnTo>
                <a:lnTo>
                  <a:pt x="962" y="0"/>
                </a:lnTo>
                <a:cubicBezTo>
                  <a:pt x="1009" y="0"/>
                  <a:pt x="1050" y="41"/>
                  <a:pt x="1050" y="87"/>
                </a:cubicBezTo>
                <a:lnTo>
                  <a:pt x="1050" y="144"/>
                </a:lnTo>
                <a:cubicBezTo>
                  <a:pt x="1050" y="180"/>
                  <a:pt x="1028" y="210"/>
                  <a:pt x="998" y="2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10709276" y="5819776"/>
            <a:ext cx="423863" cy="422275"/>
          </a:xfrm>
          <a:custGeom>
            <a:avLst/>
            <a:gdLst>
              <a:gd name="T0" fmla="*/ 63 w 1179"/>
              <a:gd name="T1" fmla="*/ 0 h 1174"/>
              <a:gd name="T2" fmla="*/ 1178 w 1179"/>
              <a:gd name="T3" fmla="*/ 1110 h 1174"/>
              <a:gd name="T4" fmla="*/ 1112 w 1179"/>
              <a:gd name="T5" fmla="*/ 1173 h 1174"/>
              <a:gd name="T6" fmla="*/ 669 w 1179"/>
              <a:gd name="T7" fmla="*/ 730 h 1174"/>
              <a:gd name="T8" fmla="*/ 473 w 1179"/>
              <a:gd name="T9" fmla="*/ 730 h 1174"/>
              <a:gd name="T10" fmla="*/ 473 w 1179"/>
              <a:gd name="T11" fmla="*/ 530 h 1174"/>
              <a:gd name="T12" fmla="*/ 385 w 1179"/>
              <a:gd name="T13" fmla="*/ 443 h 1174"/>
              <a:gd name="T14" fmla="*/ 385 w 1179"/>
              <a:gd name="T15" fmla="*/ 730 h 1174"/>
              <a:gd name="T16" fmla="*/ 298 w 1179"/>
              <a:gd name="T17" fmla="*/ 730 h 1174"/>
              <a:gd name="T18" fmla="*/ 298 w 1179"/>
              <a:gd name="T19" fmla="*/ 585 h 1174"/>
              <a:gd name="T20" fmla="*/ 180 w 1179"/>
              <a:gd name="T21" fmla="*/ 585 h 1174"/>
              <a:gd name="T22" fmla="*/ 180 w 1179"/>
              <a:gd name="T23" fmla="*/ 730 h 1174"/>
              <a:gd name="T24" fmla="*/ 93 w 1179"/>
              <a:gd name="T25" fmla="*/ 730 h 1174"/>
              <a:gd name="T26" fmla="*/ 93 w 1179"/>
              <a:gd name="T27" fmla="*/ 380 h 1174"/>
              <a:gd name="T28" fmla="*/ 180 w 1179"/>
              <a:gd name="T29" fmla="*/ 380 h 1174"/>
              <a:gd name="T30" fmla="*/ 180 w 1179"/>
              <a:gd name="T31" fmla="*/ 498 h 1174"/>
              <a:gd name="T32" fmla="*/ 298 w 1179"/>
              <a:gd name="T33" fmla="*/ 498 h 1174"/>
              <a:gd name="T34" fmla="*/ 298 w 1179"/>
              <a:gd name="T35" fmla="*/ 380 h 1174"/>
              <a:gd name="T36" fmla="*/ 320 w 1179"/>
              <a:gd name="T37" fmla="*/ 380 h 1174"/>
              <a:gd name="T38" fmla="*/ 0 w 1179"/>
              <a:gd name="T39" fmla="*/ 60 h 1174"/>
              <a:gd name="T40" fmla="*/ 63 w 1179"/>
              <a:gd name="T41" fmla="*/ 0 h 1174"/>
              <a:gd name="T42" fmla="*/ 675 w 1179"/>
              <a:gd name="T43" fmla="*/ 468 h 1174"/>
              <a:gd name="T44" fmla="*/ 653 w 1179"/>
              <a:gd name="T45" fmla="*/ 468 h 1174"/>
              <a:gd name="T46" fmla="*/ 566 w 1179"/>
              <a:gd name="T47" fmla="*/ 380 h 1174"/>
              <a:gd name="T48" fmla="*/ 675 w 1179"/>
              <a:gd name="T49" fmla="*/ 380 h 1174"/>
              <a:gd name="T50" fmla="*/ 762 w 1179"/>
              <a:gd name="T51" fmla="*/ 468 h 1174"/>
              <a:gd name="T52" fmla="*/ 762 w 1179"/>
              <a:gd name="T53" fmla="*/ 580 h 1174"/>
              <a:gd name="T54" fmla="*/ 675 w 1179"/>
              <a:gd name="T55" fmla="*/ 492 h 1174"/>
              <a:gd name="T56" fmla="*/ 675 w 1179"/>
              <a:gd name="T57" fmla="*/ 468 h 1174"/>
              <a:gd name="T58" fmla="*/ 937 w 1179"/>
              <a:gd name="T59" fmla="*/ 468 h 1174"/>
              <a:gd name="T60" fmla="*/ 937 w 1179"/>
              <a:gd name="T61" fmla="*/ 525 h 1174"/>
              <a:gd name="T62" fmla="*/ 1055 w 1179"/>
              <a:gd name="T63" fmla="*/ 525 h 1174"/>
              <a:gd name="T64" fmla="*/ 1055 w 1179"/>
              <a:gd name="T65" fmla="*/ 468 h 1174"/>
              <a:gd name="T66" fmla="*/ 937 w 1179"/>
              <a:gd name="T67" fmla="*/ 468 h 1174"/>
              <a:gd name="T68" fmla="*/ 937 w 1179"/>
              <a:gd name="T69" fmla="*/ 730 h 1174"/>
              <a:gd name="T70" fmla="*/ 915 w 1179"/>
              <a:gd name="T71" fmla="*/ 730 h 1174"/>
              <a:gd name="T72" fmla="*/ 850 w 1179"/>
              <a:gd name="T73" fmla="*/ 667 h 1174"/>
              <a:gd name="T74" fmla="*/ 850 w 1179"/>
              <a:gd name="T75" fmla="*/ 380 h 1174"/>
              <a:gd name="T76" fmla="*/ 1055 w 1179"/>
              <a:gd name="T77" fmla="*/ 380 h 1174"/>
              <a:gd name="T78" fmla="*/ 1142 w 1179"/>
              <a:gd name="T79" fmla="*/ 468 h 1174"/>
              <a:gd name="T80" fmla="*/ 1142 w 1179"/>
              <a:gd name="T81" fmla="*/ 525 h 1174"/>
              <a:gd name="T82" fmla="*/ 1090 w 1179"/>
              <a:gd name="T83" fmla="*/ 607 h 1174"/>
              <a:gd name="T84" fmla="*/ 1142 w 1179"/>
              <a:gd name="T85" fmla="*/ 730 h 1174"/>
              <a:gd name="T86" fmla="*/ 1055 w 1179"/>
              <a:gd name="T87" fmla="*/ 730 h 1174"/>
              <a:gd name="T88" fmla="*/ 1003 w 1179"/>
              <a:gd name="T89" fmla="*/ 612 h 1174"/>
              <a:gd name="T90" fmla="*/ 937 w 1179"/>
              <a:gd name="T91" fmla="*/ 612 h 1174"/>
              <a:gd name="T92" fmla="*/ 937 w 1179"/>
              <a:gd name="T93" fmla="*/ 73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79" h="1174">
                <a:moveTo>
                  <a:pt x="63" y="0"/>
                </a:moveTo>
                <a:cubicBezTo>
                  <a:pt x="433" y="372"/>
                  <a:pt x="806" y="741"/>
                  <a:pt x="1178" y="1110"/>
                </a:cubicBezTo>
                <a:lnTo>
                  <a:pt x="1112" y="1173"/>
                </a:lnTo>
                <a:lnTo>
                  <a:pt x="669" y="730"/>
                </a:lnTo>
                <a:lnTo>
                  <a:pt x="473" y="730"/>
                </a:lnTo>
                <a:lnTo>
                  <a:pt x="473" y="530"/>
                </a:lnTo>
                <a:lnTo>
                  <a:pt x="385" y="443"/>
                </a:lnTo>
                <a:lnTo>
                  <a:pt x="385" y="730"/>
                </a:lnTo>
                <a:lnTo>
                  <a:pt x="298" y="730"/>
                </a:lnTo>
                <a:lnTo>
                  <a:pt x="298" y="585"/>
                </a:lnTo>
                <a:lnTo>
                  <a:pt x="180" y="585"/>
                </a:lnTo>
                <a:lnTo>
                  <a:pt x="180" y="730"/>
                </a:lnTo>
                <a:lnTo>
                  <a:pt x="93" y="730"/>
                </a:lnTo>
                <a:lnTo>
                  <a:pt x="93" y="380"/>
                </a:lnTo>
                <a:lnTo>
                  <a:pt x="180" y="380"/>
                </a:lnTo>
                <a:lnTo>
                  <a:pt x="180" y="498"/>
                </a:lnTo>
                <a:lnTo>
                  <a:pt x="298" y="498"/>
                </a:lnTo>
                <a:lnTo>
                  <a:pt x="298" y="380"/>
                </a:lnTo>
                <a:lnTo>
                  <a:pt x="320" y="380"/>
                </a:lnTo>
                <a:lnTo>
                  <a:pt x="0" y="60"/>
                </a:lnTo>
                <a:lnTo>
                  <a:pt x="63" y="0"/>
                </a:lnTo>
                <a:close/>
                <a:moveTo>
                  <a:pt x="675" y="468"/>
                </a:moveTo>
                <a:lnTo>
                  <a:pt x="653" y="468"/>
                </a:lnTo>
                <a:lnTo>
                  <a:pt x="566" y="380"/>
                </a:lnTo>
                <a:lnTo>
                  <a:pt x="675" y="380"/>
                </a:lnTo>
                <a:cubicBezTo>
                  <a:pt x="721" y="380"/>
                  <a:pt x="762" y="421"/>
                  <a:pt x="762" y="468"/>
                </a:cubicBezTo>
                <a:lnTo>
                  <a:pt x="762" y="580"/>
                </a:lnTo>
                <a:lnTo>
                  <a:pt x="675" y="492"/>
                </a:lnTo>
                <a:lnTo>
                  <a:pt x="675" y="468"/>
                </a:lnTo>
                <a:close/>
                <a:moveTo>
                  <a:pt x="937" y="468"/>
                </a:moveTo>
                <a:lnTo>
                  <a:pt x="937" y="525"/>
                </a:lnTo>
                <a:lnTo>
                  <a:pt x="1055" y="525"/>
                </a:lnTo>
                <a:lnTo>
                  <a:pt x="1055" y="468"/>
                </a:lnTo>
                <a:lnTo>
                  <a:pt x="937" y="468"/>
                </a:lnTo>
                <a:close/>
                <a:moveTo>
                  <a:pt x="937" y="730"/>
                </a:moveTo>
                <a:lnTo>
                  <a:pt x="915" y="730"/>
                </a:lnTo>
                <a:lnTo>
                  <a:pt x="850" y="667"/>
                </a:lnTo>
                <a:lnTo>
                  <a:pt x="850" y="380"/>
                </a:lnTo>
                <a:lnTo>
                  <a:pt x="1055" y="380"/>
                </a:lnTo>
                <a:cubicBezTo>
                  <a:pt x="1101" y="380"/>
                  <a:pt x="1142" y="421"/>
                  <a:pt x="1142" y="468"/>
                </a:cubicBezTo>
                <a:lnTo>
                  <a:pt x="1142" y="525"/>
                </a:lnTo>
                <a:cubicBezTo>
                  <a:pt x="1142" y="561"/>
                  <a:pt x="1120" y="596"/>
                  <a:pt x="1090" y="607"/>
                </a:cubicBezTo>
                <a:lnTo>
                  <a:pt x="1142" y="730"/>
                </a:lnTo>
                <a:lnTo>
                  <a:pt x="1055" y="730"/>
                </a:lnTo>
                <a:lnTo>
                  <a:pt x="1003" y="612"/>
                </a:lnTo>
                <a:lnTo>
                  <a:pt x="937" y="612"/>
                </a:lnTo>
                <a:lnTo>
                  <a:pt x="937" y="7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303901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594518"/>
            <a:ext cx="419100" cy="419100"/>
          </a:xfrm>
          <a:custGeom>
            <a:avLst/>
            <a:gdLst>
              <a:gd name="T0" fmla="*/ 760 w 1166"/>
              <a:gd name="T1" fmla="*/ 539 h 1166"/>
              <a:gd name="T2" fmla="*/ 815 w 1166"/>
              <a:gd name="T3" fmla="*/ 407 h 1166"/>
              <a:gd name="T4" fmla="*/ 582 w 1166"/>
              <a:gd name="T5" fmla="*/ 175 h 1166"/>
              <a:gd name="T6" fmla="*/ 350 w 1166"/>
              <a:gd name="T7" fmla="*/ 407 h 1166"/>
              <a:gd name="T8" fmla="*/ 465 w 1166"/>
              <a:gd name="T9" fmla="*/ 407 h 1166"/>
              <a:gd name="T10" fmla="*/ 582 w 1166"/>
              <a:gd name="T11" fmla="*/ 290 h 1166"/>
              <a:gd name="T12" fmla="*/ 700 w 1166"/>
              <a:gd name="T13" fmla="*/ 407 h 1166"/>
              <a:gd name="T14" fmla="*/ 664 w 1166"/>
              <a:gd name="T15" fmla="*/ 489 h 1166"/>
              <a:gd name="T16" fmla="*/ 593 w 1166"/>
              <a:gd name="T17" fmla="*/ 563 h 1166"/>
              <a:gd name="T18" fmla="*/ 525 w 1166"/>
              <a:gd name="T19" fmla="*/ 727 h 1166"/>
              <a:gd name="T20" fmla="*/ 525 w 1166"/>
              <a:gd name="T21" fmla="*/ 757 h 1166"/>
              <a:gd name="T22" fmla="*/ 640 w 1166"/>
              <a:gd name="T23" fmla="*/ 757 h 1166"/>
              <a:gd name="T24" fmla="*/ 708 w 1166"/>
              <a:gd name="T25" fmla="*/ 593 h 1166"/>
              <a:gd name="T26" fmla="*/ 760 w 1166"/>
              <a:gd name="T27" fmla="*/ 539 h 1166"/>
              <a:gd name="T28" fmla="*/ 640 w 1166"/>
              <a:gd name="T29" fmla="*/ 99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990 h 1166"/>
              <a:gd name="T36" fmla="*/ 640 w 1166"/>
              <a:gd name="T37" fmla="*/ 990 h 1166"/>
              <a:gd name="T38" fmla="*/ 582 w 1166"/>
              <a:gd name="T39" fmla="*/ 0 h 1166"/>
              <a:gd name="T40" fmla="*/ 1165 w 1166"/>
              <a:gd name="T41" fmla="*/ 582 h 1166"/>
              <a:gd name="T42" fmla="*/ 582 w 1166"/>
              <a:gd name="T43" fmla="*/ 1165 h 1166"/>
              <a:gd name="T44" fmla="*/ 0 w 1166"/>
              <a:gd name="T45" fmla="*/ 582 h 1166"/>
              <a:gd name="T46" fmla="*/ 582 w 116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6">
                <a:moveTo>
                  <a:pt x="760" y="539"/>
                </a:moveTo>
                <a:cubicBezTo>
                  <a:pt x="793" y="506"/>
                  <a:pt x="815" y="459"/>
                  <a:pt x="815" y="407"/>
                </a:cubicBezTo>
                <a:cubicBezTo>
                  <a:pt x="815" y="279"/>
                  <a:pt x="711" y="175"/>
                  <a:pt x="582" y="175"/>
                </a:cubicBezTo>
                <a:cubicBezTo>
                  <a:pt x="454" y="175"/>
                  <a:pt x="350" y="279"/>
                  <a:pt x="350" y="407"/>
                </a:cubicBezTo>
                <a:lnTo>
                  <a:pt x="465" y="407"/>
                </a:lnTo>
                <a:cubicBezTo>
                  <a:pt x="465" y="344"/>
                  <a:pt x="520" y="290"/>
                  <a:pt x="582" y="290"/>
                </a:cubicBezTo>
                <a:cubicBezTo>
                  <a:pt x="645" y="290"/>
                  <a:pt x="700" y="344"/>
                  <a:pt x="700" y="407"/>
                </a:cubicBezTo>
                <a:cubicBezTo>
                  <a:pt x="700" y="440"/>
                  <a:pt x="686" y="468"/>
                  <a:pt x="664" y="489"/>
                </a:cubicBezTo>
                <a:lnTo>
                  <a:pt x="593" y="563"/>
                </a:lnTo>
                <a:cubicBezTo>
                  <a:pt x="552" y="607"/>
                  <a:pt x="525" y="664"/>
                  <a:pt x="525" y="727"/>
                </a:cubicBezTo>
                <a:lnTo>
                  <a:pt x="525" y="757"/>
                </a:lnTo>
                <a:lnTo>
                  <a:pt x="640" y="757"/>
                </a:lnTo>
                <a:cubicBezTo>
                  <a:pt x="640" y="670"/>
                  <a:pt x="667" y="637"/>
                  <a:pt x="708" y="593"/>
                </a:cubicBezTo>
                <a:lnTo>
                  <a:pt x="760" y="539"/>
                </a:lnTo>
                <a:close/>
                <a:moveTo>
                  <a:pt x="640" y="990"/>
                </a:moveTo>
                <a:lnTo>
                  <a:pt x="640" y="875"/>
                </a:lnTo>
                <a:lnTo>
                  <a:pt x="525" y="875"/>
                </a:lnTo>
                <a:lnTo>
                  <a:pt x="525" y="990"/>
                </a:lnTo>
                <a:lnTo>
                  <a:pt x="640" y="990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012" y="63579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82 w 1166"/>
              <a:gd name="T29" fmla="*/ 350 h 936"/>
              <a:gd name="T30" fmla="*/ 582 w 1166"/>
              <a:gd name="T31" fmla="*/ 467 h 936"/>
              <a:gd name="T32" fmla="*/ 465 w 1166"/>
              <a:gd name="T33" fmla="*/ 467 h 936"/>
              <a:gd name="T34" fmla="*/ 465 w 1166"/>
              <a:gd name="T35" fmla="*/ 350 h 936"/>
              <a:gd name="T36" fmla="*/ 582 w 1166"/>
              <a:gd name="T37" fmla="*/ 350 h 936"/>
              <a:gd name="T38" fmla="*/ 350 w 1166"/>
              <a:gd name="T39" fmla="*/ 350 h 936"/>
              <a:gd name="T40" fmla="*/ 350 w 1166"/>
              <a:gd name="T41" fmla="*/ 467 h 936"/>
              <a:gd name="T42" fmla="*/ 232 w 1166"/>
              <a:gd name="T43" fmla="*/ 467 h 936"/>
              <a:gd name="T44" fmla="*/ 232 w 1166"/>
              <a:gd name="T45" fmla="*/ 350 h 936"/>
              <a:gd name="T46" fmla="*/ 350 w 1166"/>
              <a:gd name="T47" fmla="*/ 350 h 936"/>
              <a:gd name="T48" fmla="*/ 815 w 1166"/>
              <a:gd name="T49" fmla="*/ 585 h 936"/>
              <a:gd name="T50" fmla="*/ 815 w 1166"/>
              <a:gd name="T51" fmla="*/ 700 h 936"/>
              <a:gd name="T52" fmla="*/ 700 w 1166"/>
              <a:gd name="T53" fmla="*/ 700 h 936"/>
              <a:gd name="T54" fmla="*/ 700 w 1166"/>
              <a:gd name="T55" fmla="*/ 585 h 936"/>
              <a:gd name="T56" fmla="*/ 815 w 1166"/>
              <a:gd name="T57" fmla="*/ 585 h 936"/>
              <a:gd name="T58" fmla="*/ 815 w 1166"/>
              <a:gd name="T59" fmla="*/ 350 h 936"/>
              <a:gd name="T60" fmla="*/ 815 w 1166"/>
              <a:gd name="T61" fmla="*/ 467 h 936"/>
              <a:gd name="T62" fmla="*/ 700 w 1166"/>
              <a:gd name="T63" fmla="*/ 467 h 936"/>
              <a:gd name="T64" fmla="*/ 700 w 1166"/>
              <a:gd name="T65" fmla="*/ 350 h 936"/>
              <a:gd name="T66" fmla="*/ 815 w 1166"/>
              <a:gd name="T67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0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7"/>
                </a:cubicBezTo>
                <a:close/>
                <a:moveTo>
                  <a:pt x="582" y="350"/>
                </a:moveTo>
                <a:lnTo>
                  <a:pt x="582" y="467"/>
                </a:lnTo>
                <a:lnTo>
                  <a:pt x="465" y="467"/>
                </a:lnTo>
                <a:lnTo>
                  <a:pt x="465" y="350"/>
                </a:lnTo>
                <a:lnTo>
                  <a:pt x="582" y="350"/>
                </a:lnTo>
                <a:close/>
                <a:moveTo>
                  <a:pt x="350" y="350"/>
                </a:moveTo>
                <a:lnTo>
                  <a:pt x="350" y="467"/>
                </a:lnTo>
                <a:lnTo>
                  <a:pt x="232" y="467"/>
                </a:lnTo>
                <a:lnTo>
                  <a:pt x="232" y="350"/>
                </a:lnTo>
                <a:lnTo>
                  <a:pt x="350" y="350"/>
                </a:lnTo>
                <a:close/>
                <a:moveTo>
                  <a:pt x="815" y="585"/>
                </a:moveTo>
                <a:lnTo>
                  <a:pt x="815" y="700"/>
                </a:lnTo>
                <a:lnTo>
                  <a:pt x="700" y="700"/>
                </a:lnTo>
                <a:lnTo>
                  <a:pt x="700" y="585"/>
                </a:lnTo>
                <a:lnTo>
                  <a:pt x="815" y="585"/>
                </a:lnTo>
                <a:close/>
                <a:moveTo>
                  <a:pt x="815" y="350"/>
                </a:moveTo>
                <a:lnTo>
                  <a:pt x="815" y="467"/>
                </a:lnTo>
                <a:lnTo>
                  <a:pt x="700" y="467"/>
                </a:lnTo>
                <a:lnTo>
                  <a:pt x="700" y="350"/>
                </a:lnTo>
                <a:lnTo>
                  <a:pt x="815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6112" y="742156"/>
            <a:ext cx="463550" cy="127000"/>
          </a:xfrm>
          <a:custGeom>
            <a:avLst/>
            <a:gdLst>
              <a:gd name="T0" fmla="*/ 1197 w 1286"/>
              <a:gd name="T1" fmla="*/ 145 h 351"/>
              <a:gd name="T2" fmla="*/ 1197 w 1286"/>
              <a:gd name="T3" fmla="*/ 88 h 351"/>
              <a:gd name="T4" fmla="*/ 1080 w 1286"/>
              <a:gd name="T5" fmla="*/ 88 h 351"/>
              <a:gd name="T6" fmla="*/ 1080 w 1286"/>
              <a:gd name="T7" fmla="*/ 145 h 351"/>
              <a:gd name="T8" fmla="*/ 1197 w 1286"/>
              <a:gd name="T9" fmla="*/ 145 h 351"/>
              <a:gd name="T10" fmla="*/ 1197 w 1286"/>
              <a:gd name="T11" fmla="*/ 0 h 351"/>
              <a:gd name="T12" fmla="*/ 1285 w 1286"/>
              <a:gd name="T13" fmla="*/ 88 h 351"/>
              <a:gd name="T14" fmla="*/ 1285 w 1286"/>
              <a:gd name="T15" fmla="*/ 145 h 351"/>
              <a:gd name="T16" fmla="*/ 1197 w 1286"/>
              <a:gd name="T17" fmla="*/ 233 h 351"/>
              <a:gd name="T18" fmla="*/ 1080 w 1286"/>
              <a:gd name="T19" fmla="*/ 233 h 351"/>
              <a:gd name="T20" fmla="*/ 1080 w 1286"/>
              <a:gd name="T21" fmla="*/ 350 h 351"/>
              <a:gd name="T22" fmla="*/ 992 w 1286"/>
              <a:gd name="T23" fmla="*/ 350 h 351"/>
              <a:gd name="T24" fmla="*/ 992 w 1286"/>
              <a:gd name="T25" fmla="*/ 0 h 351"/>
              <a:gd name="T26" fmla="*/ 1197 w 1286"/>
              <a:gd name="T27" fmla="*/ 0 h 351"/>
              <a:gd name="T28" fmla="*/ 672 w 1286"/>
              <a:gd name="T29" fmla="*/ 88 h 351"/>
              <a:gd name="T30" fmla="*/ 672 w 1286"/>
              <a:gd name="T31" fmla="*/ 0 h 351"/>
              <a:gd name="T32" fmla="*/ 935 w 1286"/>
              <a:gd name="T33" fmla="*/ 0 h 351"/>
              <a:gd name="T34" fmla="*/ 935 w 1286"/>
              <a:gd name="T35" fmla="*/ 88 h 351"/>
              <a:gd name="T36" fmla="*/ 847 w 1286"/>
              <a:gd name="T37" fmla="*/ 88 h 351"/>
              <a:gd name="T38" fmla="*/ 847 w 1286"/>
              <a:gd name="T39" fmla="*/ 350 h 351"/>
              <a:gd name="T40" fmla="*/ 760 w 1286"/>
              <a:gd name="T41" fmla="*/ 350 h 351"/>
              <a:gd name="T42" fmla="*/ 760 w 1286"/>
              <a:gd name="T43" fmla="*/ 88 h 351"/>
              <a:gd name="T44" fmla="*/ 672 w 1286"/>
              <a:gd name="T45" fmla="*/ 88 h 351"/>
              <a:gd name="T46" fmla="*/ 350 w 1286"/>
              <a:gd name="T47" fmla="*/ 88 h 351"/>
              <a:gd name="T48" fmla="*/ 350 w 1286"/>
              <a:gd name="T49" fmla="*/ 0 h 351"/>
              <a:gd name="T50" fmla="*/ 612 w 1286"/>
              <a:gd name="T51" fmla="*/ 0 h 351"/>
              <a:gd name="T52" fmla="*/ 612 w 1286"/>
              <a:gd name="T53" fmla="*/ 88 h 351"/>
              <a:gd name="T54" fmla="*/ 525 w 1286"/>
              <a:gd name="T55" fmla="*/ 88 h 351"/>
              <a:gd name="T56" fmla="*/ 525 w 1286"/>
              <a:gd name="T57" fmla="*/ 350 h 351"/>
              <a:gd name="T58" fmla="*/ 437 w 1286"/>
              <a:gd name="T59" fmla="*/ 350 h 351"/>
              <a:gd name="T60" fmla="*/ 437 w 1286"/>
              <a:gd name="T61" fmla="*/ 88 h 351"/>
              <a:gd name="T62" fmla="*/ 350 w 1286"/>
              <a:gd name="T63" fmla="*/ 88 h 351"/>
              <a:gd name="T64" fmla="*/ 205 w 1286"/>
              <a:gd name="T65" fmla="*/ 118 h 351"/>
              <a:gd name="T66" fmla="*/ 205 w 1286"/>
              <a:gd name="T67" fmla="*/ 0 h 351"/>
              <a:gd name="T68" fmla="*/ 292 w 1286"/>
              <a:gd name="T69" fmla="*/ 0 h 351"/>
              <a:gd name="T70" fmla="*/ 292 w 1286"/>
              <a:gd name="T71" fmla="*/ 350 h 351"/>
              <a:gd name="T72" fmla="*/ 205 w 1286"/>
              <a:gd name="T73" fmla="*/ 350 h 351"/>
              <a:gd name="T74" fmla="*/ 205 w 1286"/>
              <a:gd name="T75" fmla="*/ 205 h 351"/>
              <a:gd name="T76" fmla="*/ 87 w 1286"/>
              <a:gd name="T77" fmla="*/ 205 h 351"/>
              <a:gd name="T78" fmla="*/ 87 w 1286"/>
              <a:gd name="T79" fmla="*/ 350 h 351"/>
              <a:gd name="T80" fmla="*/ 0 w 1286"/>
              <a:gd name="T81" fmla="*/ 350 h 351"/>
              <a:gd name="T82" fmla="*/ 0 w 1286"/>
              <a:gd name="T83" fmla="*/ 0 h 351"/>
              <a:gd name="T84" fmla="*/ 87 w 1286"/>
              <a:gd name="T85" fmla="*/ 0 h 351"/>
              <a:gd name="T86" fmla="*/ 87 w 1286"/>
              <a:gd name="T87" fmla="*/ 118 h 351"/>
              <a:gd name="T88" fmla="*/ 205 w 1286"/>
              <a:gd name="T89" fmla="*/ 118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351">
                <a:moveTo>
                  <a:pt x="1197" y="145"/>
                </a:moveTo>
                <a:lnTo>
                  <a:pt x="1197" y="88"/>
                </a:lnTo>
                <a:lnTo>
                  <a:pt x="1080" y="88"/>
                </a:lnTo>
                <a:lnTo>
                  <a:pt x="1080" y="145"/>
                </a:lnTo>
                <a:lnTo>
                  <a:pt x="1197" y="145"/>
                </a:lnTo>
                <a:close/>
                <a:moveTo>
                  <a:pt x="1197" y="0"/>
                </a:moveTo>
                <a:cubicBezTo>
                  <a:pt x="1244" y="0"/>
                  <a:pt x="1285" y="41"/>
                  <a:pt x="1285" y="88"/>
                </a:cubicBezTo>
                <a:lnTo>
                  <a:pt x="1285" y="145"/>
                </a:lnTo>
                <a:cubicBezTo>
                  <a:pt x="1285" y="192"/>
                  <a:pt x="1244" y="233"/>
                  <a:pt x="1197" y="233"/>
                </a:cubicBezTo>
                <a:lnTo>
                  <a:pt x="1080" y="233"/>
                </a:lnTo>
                <a:lnTo>
                  <a:pt x="1080" y="350"/>
                </a:lnTo>
                <a:lnTo>
                  <a:pt x="992" y="350"/>
                </a:lnTo>
                <a:lnTo>
                  <a:pt x="992" y="0"/>
                </a:lnTo>
                <a:lnTo>
                  <a:pt x="1197" y="0"/>
                </a:lnTo>
                <a:close/>
                <a:moveTo>
                  <a:pt x="672" y="88"/>
                </a:moveTo>
                <a:lnTo>
                  <a:pt x="672" y="0"/>
                </a:lnTo>
                <a:lnTo>
                  <a:pt x="935" y="0"/>
                </a:lnTo>
                <a:lnTo>
                  <a:pt x="935" y="88"/>
                </a:lnTo>
                <a:lnTo>
                  <a:pt x="847" y="88"/>
                </a:lnTo>
                <a:lnTo>
                  <a:pt x="847" y="350"/>
                </a:lnTo>
                <a:lnTo>
                  <a:pt x="760" y="350"/>
                </a:lnTo>
                <a:lnTo>
                  <a:pt x="760" y="88"/>
                </a:lnTo>
                <a:lnTo>
                  <a:pt x="672" y="88"/>
                </a:lnTo>
                <a:close/>
                <a:moveTo>
                  <a:pt x="350" y="88"/>
                </a:moveTo>
                <a:lnTo>
                  <a:pt x="350" y="0"/>
                </a:lnTo>
                <a:lnTo>
                  <a:pt x="612" y="0"/>
                </a:lnTo>
                <a:lnTo>
                  <a:pt x="612" y="88"/>
                </a:lnTo>
                <a:lnTo>
                  <a:pt x="525" y="88"/>
                </a:lnTo>
                <a:lnTo>
                  <a:pt x="525" y="350"/>
                </a:lnTo>
                <a:lnTo>
                  <a:pt x="437" y="350"/>
                </a:lnTo>
                <a:lnTo>
                  <a:pt x="437" y="88"/>
                </a:lnTo>
                <a:lnTo>
                  <a:pt x="350" y="88"/>
                </a:lnTo>
                <a:close/>
                <a:moveTo>
                  <a:pt x="205" y="118"/>
                </a:moveTo>
                <a:lnTo>
                  <a:pt x="205" y="0"/>
                </a:lnTo>
                <a:lnTo>
                  <a:pt x="292" y="0"/>
                </a:lnTo>
                <a:lnTo>
                  <a:pt x="292" y="350"/>
                </a:lnTo>
                <a:lnTo>
                  <a:pt x="205" y="350"/>
                </a:lnTo>
                <a:lnTo>
                  <a:pt x="205" y="205"/>
                </a:lnTo>
                <a:lnTo>
                  <a:pt x="87" y="205"/>
                </a:lnTo>
                <a:lnTo>
                  <a:pt x="87" y="350"/>
                </a:lnTo>
                <a:lnTo>
                  <a:pt x="0" y="350"/>
                </a:lnTo>
                <a:lnTo>
                  <a:pt x="0" y="0"/>
                </a:lnTo>
                <a:lnTo>
                  <a:pt x="87" y="0"/>
                </a:lnTo>
                <a:lnTo>
                  <a:pt x="87" y="118"/>
                </a:lnTo>
                <a:lnTo>
                  <a:pt x="205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67212" y="594518"/>
            <a:ext cx="252412" cy="419100"/>
          </a:xfrm>
          <a:custGeom>
            <a:avLst/>
            <a:gdLst>
              <a:gd name="T0" fmla="*/ 0 w 701"/>
              <a:gd name="T1" fmla="*/ 0 h 1166"/>
              <a:gd name="T2" fmla="*/ 700 w 701"/>
              <a:gd name="T3" fmla="*/ 0 h 1166"/>
              <a:gd name="T4" fmla="*/ 700 w 701"/>
              <a:gd name="T5" fmla="*/ 350 h 1166"/>
              <a:gd name="T6" fmla="*/ 468 w 701"/>
              <a:gd name="T7" fmla="*/ 582 h 1166"/>
              <a:gd name="T8" fmla="*/ 700 w 701"/>
              <a:gd name="T9" fmla="*/ 815 h 1166"/>
              <a:gd name="T10" fmla="*/ 700 w 701"/>
              <a:gd name="T11" fmla="*/ 1165 h 1166"/>
              <a:gd name="T12" fmla="*/ 0 w 701"/>
              <a:gd name="T13" fmla="*/ 1165 h 1166"/>
              <a:gd name="T14" fmla="*/ 0 w 701"/>
              <a:gd name="T15" fmla="*/ 815 h 1166"/>
              <a:gd name="T16" fmla="*/ 233 w 701"/>
              <a:gd name="T17" fmla="*/ 582 h 1166"/>
              <a:gd name="T18" fmla="*/ 0 w 701"/>
              <a:gd name="T19" fmla="*/ 350 h 1166"/>
              <a:gd name="T20" fmla="*/ 0 w 701"/>
              <a:gd name="T2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1" h="1166"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41951" y="594518"/>
            <a:ext cx="252413" cy="419100"/>
          </a:xfrm>
          <a:custGeom>
            <a:avLst/>
            <a:gdLst>
              <a:gd name="T0" fmla="*/ 350 w 701"/>
              <a:gd name="T1" fmla="*/ 552 h 1166"/>
              <a:gd name="T2" fmla="*/ 583 w 701"/>
              <a:gd name="T3" fmla="*/ 320 h 1166"/>
              <a:gd name="T4" fmla="*/ 583 w 701"/>
              <a:gd name="T5" fmla="*/ 115 h 1166"/>
              <a:gd name="T6" fmla="*/ 118 w 701"/>
              <a:gd name="T7" fmla="*/ 115 h 1166"/>
              <a:gd name="T8" fmla="*/ 118 w 701"/>
              <a:gd name="T9" fmla="*/ 320 h 1166"/>
              <a:gd name="T10" fmla="*/ 350 w 701"/>
              <a:gd name="T11" fmla="*/ 552 h 1166"/>
              <a:gd name="T12" fmla="*/ 583 w 701"/>
              <a:gd name="T13" fmla="*/ 845 h 1166"/>
              <a:gd name="T14" fmla="*/ 350 w 701"/>
              <a:gd name="T15" fmla="*/ 612 h 1166"/>
              <a:gd name="T16" fmla="*/ 118 w 701"/>
              <a:gd name="T17" fmla="*/ 845 h 1166"/>
              <a:gd name="T18" fmla="*/ 118 w 701"/>
              <a:gd name="T19" fmla="*/ 1050 h 1166"/>
              <a:gd name="T20" fmla="*/ 583 w 701"/>
              <a:gd name="T21" fmla="*/ 1050 h 1166"/>
              <a:gd name="T22" fmla="*/ 583 w 701"/>
              <a:gd name="T23" fmla="*/ 845 h 1166"/>
              <a:gd name="T24" fmla="*/ 0 w 701"/>
              <a:gd name="T25" fmla="*/ 0 h 1166"/>
              <a:gd name="T26" fmla="*/ 700 w 701"/>
              <a:gd name="T27" fmla="*/ 0 h 1166"/>
              <a:gd name="T28" fmla="*/ 700 w 701"/>
              <a:gd name="T29" fmla="*/ 350 h 1166"/>
              <a:gd name="T30" fmla="*/ 468 w 701"/>
              <a:gd name="T31" fmla="*/ 582 h 1166"/>
              <a:gd name="T32" fmla="*/ 700 w 701"/>
              <a:gd name="T33" fmla="*/ 815 h 1166"/>
              <a:gd name="T34" fmla="*/ 700 w 701"/>
              <a:gd name="T35" fmla="*/ 1165 h 1166"/>
              <a:gd name="T36" fmla="*/ 0 w 701"/>
              <a:gd name="T37" fmla="*/ 1165 h 1166"/>
              <a:gd name="T38" fmla="*/ 0 w 701"/>
              <a:gd name="T39" fmla="*/ 815 h 1166"/>
              <a:gd name="T40" fmla="*/ 233 w 701"/>
              <a:gd name="T41" fmla="*/ 582 h 1166"/>
              <a:gd name="T42" fmla="*/ 0 w 701"/>
              <a:gd name="T43" fmla="*/ 350 h 1166"/>
              <a:gd name="T44" fmla="*/ 0 w 701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1" h="1166">
                <a:moveTo>
                  <a:pt x="350" y="552"/>
                </a:moveTo>
                <a:lnTo>
                  <a:pt x="583" y="320"/>
                </a:lnTo>
                <a:lnTo>
                  <a:pt x="583" y="115"/>
                </a:lnTo>
                <a:lnTo>
                  <a:pt x="118" y="115"/>
                </a:lnTo>
                <a:lnTo>
                  <a:pt x="118" y="320"/>
                </a:lnTo>
                <a:lnTo>
                  <a:pt x="350" y="552"/>
                </a:lnTo>
                <a:close/>
                <a:moveTo>
                  <a:pt x="583" y="845"/>
                </a:moveTo>
                <a:lnTo>
                  <a:pt x="350" y="612"/>
                </a:lnTo>
                <a:lnTo>
                  <a:pt x="118" y="845"/>
                </a:lnTo>
                <a:lnTo>
                  <a:pt x="118" y="1050"/>
                </a:lnTo>
                <a:lnTo>
                  <a:pt x="583" y="1050"/>
                </a:lnTo>
                <a:lnTo>
                  <a:pt x="583" y="845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05633"/>
            <a:ext cx="419100" cy="398461"/>
          </a:xfrm>
          <a:custGeom>
            <a:avLst/>
            <a:gdLst>
              <a:gd name="T0" fmla="*/ 738 w 1166"/>
              <a:gd name="T1" fmla="*/ 167 h 1108"/>
              <a:gd name="T2" fmla="*/ 812 w 1166"/>
              <a:gd name="T3" fmla="*/ 383 h 1108"/>
              <a:gd name="T4" fmla="*/ 809 w 1166"/>
              <a:gd name="T5" fmla="*/ 407 h 1108"/>
              <a:gd name="T6" fmla="*/ 697 w 1166"/>
              <a:gd name="T7" fmla="*/ 407 h 1108"/>
              <a:gd name="T8" fmla="*/ 705 w 1166"/>
              <a:gd name="T9" fmla="*/ 374 h 1108"/>
              <a:gd name="T10" fmla="*/ 661 w 1166"/>
              <a:gd name="T11" fmla="*/ 243 h 1108"/>
              <a:gd name="T12" fmla="*/ 585 w 1166"/>
              <a:gd name="T13" fmla="*/ 24 h 1108"/>
              <a:gd name="T14" fmla="*/ 588 w 1166"/>
              <a:gd name="T15" fmla="*/ 0 h 1108"/>
              <a:gd name="T16" fmla="*/ 700 w 1166"/>
              <a:gd name="T17" fmla="*/ 0 h 1108"/>
              <a:gd name="T18" fmla="*/ 694 w 1166"/>
              <a:gd name="T19" fmla="*/ 35 h 1108"/>
              <a:gd name="T20" fmla="*/ 733 w 1166"/>
              <a:gd name="T21" fmla="*/ 164 h 1108"/>
              <a:gd name="T22" fmla="*/ 738 w 1166"/>
              <a:gd name="T23" fmla="*/ 167 h 1108"/>
              <a:gd name="T24" fmla="*/ 970 w 1166"/>
              <a:gd name="T25" fmla="*/ 167 h 1108"/>
              <a:gd name="T26" fmla="*/ 1047 w 1166"/>
              <a:gd name="T27" fmla="*/ 383 h 1108"/>
              <a:gd name="T28" fmla="*/ 1042 w 1166"/>
              <a:gd name="T29" fmla="*/ 407 h 1108"/>
              <a:gd name="T30" fmla="*/ 932 w 1166"/>
              <a:gd name="T31" fmla="*/ 407 h 1108"/>
              <a:gd name="T32" fmla="*/ 938 w 1166"/>
              <a:gd name="T33" fmla="*/ 374 h 1108"/>
              <a:gd name="T34" fmla="*/ 899 w 1166"/>
              <a:gd name="T35" fmla="*/ 246 h 1108"/>
              <a:gd name="T36" fmla="*/ 894 w 1166"/>
              <a:gd name="T37" fmla="*/ 243 h 1108"/>
              <a:gd name="T38" fmla="*/ 817 w 1166"/>
              <a:gd name="T39" fmla="*/ 24 h 1108"/>
              <a:gd name="T40" fmla="*/ 823 w 1166"/>
              <a:gd name="T41" fmla="*/ 0 h 1108"/>
              <a:gd name="T42" fmla="*/ 932 w 1166"/>
              <a:gd name="T43" fmla="*/ 0 h 1108"/>
              <a:gd name="T44" fmla="*/ 927 w 1166"/>
              <a:gd name="T45" fmla="*/ 35 h 1108"/>
              <a:gd name="T46" fmla="*/ 965 w 1166"/>
              <a:gd name="T47" fmla="*/ 164 h 1108"/>
              <a:gd name="T48" fmla="*/ 970 w 1166"/>
              <a:gd name="T49" fmla="*/ 167 h 1108"/>
              <a:gd name="T50" fmla="*/ 990 w 1166"/>
              <a:gd name="T51" fmla="*/ 992 h 1108"/>
              <a:gd name="T52" fmla="*/ 990 w 1166"/>
              <a:gd name="T53" fmla="*/ 642 h 1108"/>
              <a:gd name="T54" fmla="*/ 875 w 1166"/>
              <a:gd name="T55" fmla="*/ 642 h 1108"/>
              <a:gd name="T56" fmla="*/ 875 w 1166"/>
              <a:gd name="T57" fmla="*/ 992 h 1108"/>
              <a:gd name="T58" fmla="*/ 990 w 1166"/>
              <a:gd name="T59" fmla="*/ 992 h 1108"/>
              <a:gd name="T60" fmla="*/ 757 w 1166"/>
              <a:gd name="T61" fmla="*/ 992 h 1108"/>
              <a:gd name="T62" fmla="*/ 757 w 1166"/>
              <a:gd name="T63" fmla="*/ 642 h 1108"/>
              <a:gd name="T64" fmla="*/ 640 w 1166"/>
              <a:gd name="T65" fmla="*/ 642 h 1108"/>
              <a:gd name="T66" fmla="*/ 640 w 1166"/>
              <a:gd name="T67" fmla="*/ 992 h 1108"/>
              <a:gd name="T68" fmla="*/ 757 w 1166"/>
              <a:gd name="T69" fmla="*/ 992 h 1108"/>
              <a:gd name="T70" fmla="*/ 525 w 1166"/>
              <a:gd name="T71" fmla="*/ 992 h 1108"/>
              <a:gd name="T72" fmla="*/ 525 w 1166"/>
              <a:gd name="T73" fmla="*/ 642 h 1108"/>
              <a:gd name="T74" fmla="*/ 407 w 1166"/>
              <a:gd name="T75" fmla="*/ 642 h 1108"/>
              <a:gd name="T76" fmla="*/ 407 w 1166"/>
              <a:gd name="T77" fmla="*/ 992 h 1108"/>
              <a:gd name="T78" fmla="*/ 525 w 1166"/>
              <a:gd name="T79" fmla="*/ 992 h 1108"/>
              <a:gd name="T80" fmla="*/ 290 w 1166"/>
              <a:gd name="T81" fmla="*/ 992 h 1108"/>
              <a:gd name="T82" fmla="*/ 290 w 1166"/>
              <a:gd name="T83" fmla="*/ 642 h 1108"/>
              <a:gd name="T84" fmla="*/ 175 w 1166"/>
              <a:gd name="T85" fmla="*/ 642 h 1108"/>
              <a:gd name="T86" fmla="*/ 175 w 1166"/>
              <a:gd name="T87" fmla="*/ 992 h 1108"/>
              <a:gd name="T88" fmla="*/ 290 w 1166"/>
              <a:gd name="T89" fmla="*/ 992 h 1108"/>
              <a:gd name="T90" fmla="*/ 533 w 1166"/>
              <a:gd name="T91" fmla="*/ 525 h 1108"/>
              <a:gd name="T92" fmla="*/ 1165 w 1166"/>
              <a:gd name="T93" fmla="*/ 525 h 1108"/>
              <a:gd name="T94" fmla="*/ 1165 w 1166"/>
              <a:gd name="T95" fmla="*/ 992 h 1108"/>
              <a:gd name="T96" fmla="*/ 1050 w 1166"/>
              <a:gd name="T97" fmla="*/ 1107 h 1108"/>
              <a:gd name="T98" fmla="*/ 115 w 1166"/>
              <a:gd name="T99" fmla="*/ 1107 h 1108"/>
              <a:gd name="T100" fmla="*/ 0 w 1166"/>
              <a:gd name="T101" fmla="*/ 992 h 1108"/>
              <a:gd name="T102" fmla="*/ 0 w 1166"/>
              <a:gd name="T103" fmla="*/ 525 h 1108"/>
              <a:gd name="T104" fmla="*/ 175 w 1166"/>
              <a:gd name="T105" fmla="*/ 525 h 1108"/>
              <a:gd name="T106" fmla="*/ 175 w 1166"/>
              <a:gd name="T107" fmla="*/ 481 h 1108"/>
              <a:gd name="T108" fmla="*/ 306 w 1166"/>
              <a:gd name="T109" fmla="*/ 350 h 1108"/>
              <a:gd name="T110" fmla="*/ 404 w 1166"/>
              <a:gd name="T111" fmla="*/ 393 h 1108"/>
              <a:gd name="T112" fmla="*/ 484 w 1166"/>
              <a:gd name="T113" fmla="*/ 484 h 1108"/>
              <a:gd name="T114" fmla="*/ 533 w 1166"/>
              <a:gd name="T115" fmla="*/ 525 h 1108"/>
              <a:gd name="T116" fmla="*/ 175 w 1166"/>
              <a:gd name="T117" fmla="*/ 175 h 1108"/>
              <a:gd name="T118" fmla="*/ 290 w 1166"/>
              <a:gd name="T119" fmla="*/ 57 h 1108"/>
              <a:gd name="T120" fmla="*/ 407 w 1166"/>
              <a:gd name="T121" fmla="*/ 175 h 1108"/>
              <a:gd name="T122" fmla="*/ 290 w 1166"/>
              <a:gd name="T123" fmla="*/ 292 h 1108"/>
              <a:gd name="T124" fmla="*/ 175 w 1166"/>
              <a:gd name="T125" fmla="*/ 17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6" h="1108">
                <a:moveTo>
                  <a:pt x="738" y="167"/>
                </a:moveTo>
                <a:cubicBezTo>
                  <a:pt x="798" y="224"/>
                  <a:pt x="823" y="303"/>
                  <a:pt x="812" y="383"/>
                </a:cubicBezTo>
                <a:lnTo>
                  <a:pt x="809" y="407"/>
                </a:lnTo>
                <a:lnTo>
                  <a:pt x="697" y="407"/>
                </a:lnTo>
                <a:lnTo>
                  <a:pt x="705" y="374"/>
                </a:lnTo>
                <a:cubicBezTo>
                  <a:pt x="714" y="327"/>
                  <a:pt x="696" y="278"/>
                  <a:pt x="661" y="243"/>
                </a:cubicBezTo>
                <a:cubicBezTo>
                  <a:pt x="601" y="183"/>
                  <a:pt x="574" y="104"/>
                  <a:pt x="585" y="24"/>
                </a:cubicBezTo>
                <a:lnTo>
                  <a:pt x="588" y="0"/>
                </a:lnTo>
                <a:lnTo>
                  <a:pt x="700" y="0"/>
                </a:lnTo>
                <a:lnTo>
                  <a:pt x="694" y="35"/>
                </a:lnTo>
                <a:cubicBezTo>
                  <a:pt x="686" y="82"/>
                  <a:pt x="700" y="128"/>
                  <a:pt x="733" y="164"/>
                </a:cubicBezTo>
                <a:lnTo>
                  <a:pt x="738" y="167"/>
                </a:lnTo>
                <a:close/>
                <a:moveTo>
                  <a:pt x="970" y="167"/>
                </a:moveTo>
                <a:cubicBezTo>
                  <a:pt x="1031" y="224"/>
                  <a:pt x="1058" y="303"/>
                  <a:pt x="1047" y="383"/>
                </a:cubicBezTo>
                <a:lnTo>
                  <a:pt x="1042" y="407"/>
                </a:lnTo>
                <a:lnTo>
                  <a:pt x="932" y="407"/>
                </a:lnTo>
                <a:lnTo>
                  <a:pt x="938" y="374"/>
                </a:lnTo>
                <a:cubicBezTo>
                  <a:pt x="946" y="328"/>
                  <a:pt x="932" y="281"/>
                  <a:pt x="899" y="246"/>
                </a:cubicBezTo>
                <a:lnTo>
                  <a:pt x="894" y="243"/>
                </a:lnTo>
                <a:cubicBezTo>
                  <a:pt x="834" y="183"/>
                  <a:pt x="806" y="104"/>
                  <a:pt x="817" y="24"/>
                </a:cubicBezTo>
                <a:lnTo>
                  <a:pt x="823" y="0"/>
                </a:lnTo>
                <a:lnTo>
                  <a:pt x="932" y="0"/>
                </a:lnTo>
                <a:lnTo>
                  <a:pt x="927" y="35"/>
                </a:lnTo>
                <a:cubicBezTo>
                  <a:pt x="919" y="82"/>
                  <a:pt x="932" y="128"/>
                  <a:pt x="965" y="164"/>
                </a:cubicBezTo>
                <a:lnTo>
                  <a:pt x="970" y="167"/>
                </a:lnTo>
                <a:close/>
                <a:moveTo>
                  <a:pt x="990" y="992"/>
                </a:moveTo>
                <a:lnTo>
                  <a:pt x="990" y="642"/>
                </a:lnTo>
                <a:lnTo>
                  <a:pt x="875" y="642"/>
                </a:lnTo>
                <a:lnTo>
                  <a:pt x="875" y="992"/>
                </a:lnTo>
                <a:lnTo>
                  <a:pt x="990" y="992"/>
                </a:lnTo>
                <a:close/>
                <a:moveTo>
                  <a:pt x="757" y="992"/>
                </a:moveTo>
                <a:lnTo>
                  <a:pt x="757" y="642"/>
                </a:lnTo>
                <a:lnTo>
                  <a:pt x="640" y="642"/>
                </a:lnTo>
                <a:lnTo>
                  <a:pt x="640" y="992"/>
                </a:lnTo>
                <a:lnTo>
                  <a:pt x="757" y="992"/>
                </a:lnTo>
                <a:close/>
                <a:moveTo>
                  <a:pt x="525" y="992"/>
                </a:moveTo>
                <a:lnTo>
                  <a:pt x="525" y="642"/>
                </a:lnTo>
                <a:lnTo>
                  <a:pt x="407" y="642"/>
                </a:lnTo>
                <a:lnTo>
                  <a:pt x="407" y="992"/>
                </a:lnTo>
                <a:lnTo>
                  <a:pt x="525" y="992"/>
                </a:lnTo>
                <a:close/>
                <a:moveTo>
                  <a:pt x="290" y="992"/>
                </a:moveTo>
                <a:lnTo>
                  <a:pt x="290" y="642"/>
                </a:lnTo>
                <a:lnTo>
                  <a:pt x="175" y="642"/>
                </a:lnTo>
                <a:lnTo>
                  <a:pt x="175" y="992"/>
                </a:lnTo>
                <a:lnTo>
                  <a:pt x="290" y="992"/>
                </a:lnTo>
                <a:close/>
                <a:moveTo>
                  <a:pt x="533" y="525"/>
                </a:moveTo>
                <a:lnTo>
                  <a:pt x="1165" y="525"/>
                </a:ln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525"/>
                </a:lnTo>
                <a:lnTo>
                  <a:pt x="175" y="525"/>
                </a:lnTo>
                <a:lnTo>
                  <a:pt x="175" y="481"/>
                </a:lnTo>
                <a:cubicBezTo>
                  <a:pt x="175" y="410"/>
                  <a:pt x="235" y="350"/>
                  <a:pt x="306" y="350"/>
                </a:cubicBezTo>
                <a:cubicBezTo>
                  <a:pt x="348" y="350"/>
                  <a:pt x="383" y="372"/>
                  <a:pt x="404" y="393"/>
                </a:cubicBezTo>
                <a:lnTo>
                  <a:pt x="484" y="484"/>
                </a:lnTo>
                <a:cubicBezTo>
                  <a:pt x="497" y="500"/>
                  <a:pt x="514" y="511"/>
                  <a:pt x="533" y="525"/>
                </a:cubicBezTo>
                <a:close/>
                <a:moveTo>
                  <a:pt x="175" y="175"/>
                </a:moveTo>
                <a:cubicBezTo>
                  <a:pt x="175" y="109"/>
                  <a:pt x="225" y="57"/>
                  <a:pt x="290" y="57"/>
                </a:cubicBezTo>
                <a:cubicBezTo>
                  <a:pt x="356" y="57"/>
                  <a:pt x="407" y="109"/>
                  <a:pt x="407" y="175"/>
                </a:cubicBezTo>
                <a:cubicBezTo>
                  <a:pt x="407" y="240"/>
                  <a:pt x="356" y="292"/>
                  <a:pt x="290" y="292"/>
                </a:cubicBezTo>
                <a:cubicBezTo>
                  <a:pt x="225" y="292"/>
                  <a:pt x="175" y="240"/>
                  <a:pt x="175" y="17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26269"/>
            <a:ext cx="419100" cy="357187"/>
          </a:xfrm>
          <a:custGeom>
            <a:avLst/>
            <a:gdLst>
              <a:gd name="T0" fmla="*/ 465 w 1166"/>
              <a:gd name="T1" fmla="*/ 993 h 994"/>
              <a:gd name="T2" fmla="*/ 175 w 1166"/>
              <a:gd name="T3" fmla="*/ 993 h 994"/>
              <a:gd name="T4" fmla="*/ 175 w 1166"/>
              <a:gd name="T5" fmla="*/ 525 h 994"/>
              <a:gd name="T6" fmla="*/ 0 w 1166"/>
              <a:gd name="T7" fmla="*/ 525 h 994"/>
              <a:gd name="T8" fmla="*/ 582 w 1166"/>
              <a:gd name="T9" fmla="*/ 0 h 994"/>
              <a:gd name="T10" fmla="*/ 1165 w 1166"/>
              <a:gd name="T11" fmla="*/ 525 h 994"/>
              <a:gd name="T12" fmla="*/ 990 w 1166"/>
              <a:gd name="T13" fmla="*/ 525 h 994"/>
              <a:gd name="T14" fmla="*/ 990 w 1166"/>
              <a:gd name="T15" fmla="*/ 993 h 994"/>
              <a:gd name="T16" fmla="*/ 700 w 1166"/>
              <a:gd name="T17" fmla="*/ 993 h 994"/>
              <a:gd name="T18" fmla="*/ 700 w 1166"/>
              <a:gd name="T19" fmla="*/ 643 h 994"/>
              <a:gd name="T20" fmla="*/ 465 w 1166"/>
              <a:gd name="T21" fmla="*/ 643 h 994"/>
              <a:gd name="T22" fmla="*/ 465 w 1166"/>
              <a:gd name="T23" fmla="*/ 99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994">
                <a:moveTo>
                  <a:pt x="465" y="993"/>
                </a:moveTo>
                <a:lnTo>
                  <a:pt x="175" y="993"/>
                </a:lnTo>
                <a:lnTo>
                  <a:pt x="175" y="525"/>
                </a:lnTo>
                <a:lnTo>
                  <a:pt x="0" y="525"/>
                </a:lnTo>
                <a:lnTo>
                  <a:pt x="582" y="0"/>
                </a:lnTo>
                <a:lnTo>
                  <a:pt x="1165" y="525"/>
                </a:lnTo>
                <a:lnTo>
                  <a:pt x="990" y="525"/>
                </a:lnTo>
                <a:lnTo>
                  <a:pt x="990" y="993"/>
                </a:lnTo>
                <a:lnTo>
                  <a:pt x="700" y="993"/>
                </a:lnTo>
                <a:lnTo>
                  <a:pt x="700" y="643"/>
                </a:lnTo>
                <a:lnTo>
                  <a:pt x="465" y="643"/>
                </a:lnTo>
                <a:lnTo>
                  <a:pt x="465" y="99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6949" y="594518"/>
            <a:ext cx="357188" cy="419100"/>
          </a:xfrm>
          <a:custGeom>
            <a:avLst/>
            <a:gdLst>
              <a:gd name="T0" fmla="*/ 785 w 991"/>
              <a:gd name="T1" fmla="*/ 265 h 1166"/>
              <a:gd name="T2" fmla="*/ 908 w 991"/>
              <a:gd name="T3" fmla="*/ 142 h 1166"/>
              <a:gd name="T4" fmla="*/ 990 w 991"/>
              <a:gd name="T5" fmla="*/ 224 h 1166"/>
              <a:gd name="T6" fmla="*/ 867 w 991"/>
              <a:gd name="T7" fmla="*/ 350 h 1166"/>
              <a:gd name="T8" fmla="*/ 785 w 991"/>
              <a:gd name="T9" fmla="*/ 265 h 1166"/>
              <a:gd name="T10" fmla="*/ 0 w 991"/>
              <a:gd name="T11" fmla="*/ 224 h 1166"/>
              <a:gd name="T12" fmla="*/ 82 w 991"/>
              <a:gd name="T13" fmla="*/ 142 h 1166"/>
              <a:gd name="T14" fmla="*/ 205 w 991"/>
              <a:gd name="T15" fmla="*/ 265 h 1166"/>
              <a:gd name="T16" fmla="*/ 123 w 991"/>
              <a:gd name="T17" fmla="*/ 350 h 1166"/>
              <a:gd name="T18" fmla="*/ 0 w 991"/>
              <a:gd name="T19" fmla="*/ 224 h 1166"/>
              <a:gd name="T20" fmla="*/ 438 w 991"/>
              <a:gd name="T21" fmla="*/ 0 h 1166"/>
              <a:gd name="T22" fmla="*/ 553 w 991"/>
              <a:gd name="T23" fmla="*/ 0 h 1166"/>
              <a:gd name="T24" fmla="*/ 553 w 991"/>
              <a:gd name="T25" fmla="*/ 175 h 1166"/>
              <a:gd name="T26" fmla="*/ 438 w 991"/>
              <a:gd name="T27" fmla="*/ 175 h 1166"/>
              <a:gd name="T28" fmla="*/ 438 w 991"/>
              <a:gd name="T29" fmla="*/ 0 h 1166"/>
              <a:gd name="T30" fmla="*/ 145 w 991"/>
              <a:gd name="T31" fmla="*/ 700 h 1166"/>
              <a:gd name="T32" fmla="*/ 145 w 991"/>
              <a:gd name="T33" fmla="*/ 407 h 1166"/>
              <a:gd name="T34" fmla="*/ 845 w 991"/>
              <a:gd name="T35" fmla="*/ 407 h 1166"/>
              <a:gd name="T36" fmla="*/ 845 w 991"/>
              <a:gd name="T37" fmla="*/ 700 h 1166"/>
              <a:gd name="T38" fmla="*/ 670 w 991"/>
              <a:gd name="T39" fmla="*/ 875 h 1166"/>
              <a:gd name="T40" fmla="*/ 670 w 991"/>
              <a:gd name="T41" fmla="*/ 1165 h 1166"/>
              <a:gd name="T42" fmla="*/ 320 w 991"/>
              <a:gd name="T43" fmla="*/ 1165 h 1166"/>
              <a:gd name="T44" fmla="*/ 320 w 991"/>
              <a:gd name="T45" fmla="*/ 875 h 1166"/>
              <a:gd name="T46" fmla="*/ 145 w 991"/>
              <a:gd name="T47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1" h="1166">
                <a:moveTo>
                  <a:pt x="785" y="265"/>
                </a:moveTo>
                <a:lnTo>
                  <a:pt x="908" y="142"/>
                </a:lnTo>
                <a:lnTo>
                  <a:pt x="990" y="224"/>
                </a:lnTo>
                <a:lnTo>
                  <a:pt x="867" y="350"/>
                </a:lnTo>
                <a:lnTo>
                  <a:pt x="785" y="265"/>
                </a:lnTo>
                <a:close/>
                <a:moveTo>
                  <a:pt x="0" y="224"/>
                </a:moveTo>
                <a:lnTo>
                  <a:pt x="82" y="142"/>
                </a:lnTo>
                <a:lnTo>
                  <a:pt x="205" y="265"/>
                </a:lnTo>
                <a:lnTo>
                  <a:pt x="123" y="350"/>
                </a:lnTo>
                <a:lnTo>
                  <a:pt x="0" y="224"/>
                </a:lnTo>
                <a:close/>
                <a:moveTo>
                  <a:pt x="438" y="0"/>
                </a:moveTo>
                <a:lnTo>
                  <a:pt x="553" y="0"/>
                </a:lnTo>
                <a:lnTo>
                  <a:pt x="553" y="175"/>
                </a:lnTo>
                <a:lnTo>
                  <a:pt x="438" y="175"/>
                </a:lnTo>
                <a:lnTo>
                  <a:pt x="438" y="0"/>
                </a:lnTo>
                <a:close/>
                <a:moveTo>
                  <a:pt x="145" y="700"/>
                </a:moveTo>
                <a:lnTo>
                  <a:pt x="145" y="407"/>
                </a:lnTo>
                <a:lnTo>
                  <a:pt x="845" y="407"/>
                </a:lnTo>
                <a:lnTo>
                  <a:pt x="845" y="700"/>
                </a:lnTo>
                <a:lnTo>
                  <a:pt x="670" y="875"/>
                </a:lnTo>
                <a:lnTo>
                  <a:pt x="670" y="1165"/>
                </a:lnTo>
                <a:lnTo>
                  <a:pt x="320" y="1165"/>
                </a:lnTo>
                <a:lnTo>
                  <a:pt x="320" y="875"/>
                </a:lnTo>
                <a:lnTo>
                  <a:pt x="145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1524" y="59451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50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732 w 1165"/>
              <a:gd name="T21" fmla="*/ 350 h 1166"/>
              <a:gd name="T22" fmla="*/ 814 w 1165"/>
              <a:gd name="T23" fmla="*/ 432 h 1166"/>
              <a:gd name="T24" fmla="*/ 664 w 1165"/>
              <a:gd name="T25" fmla="*/ 582 h 1166"/>
              <a:gd name="T26" fmla="*/ 814 w 1165"/>
              <a:gd name="T27" fmla="*/ 733 h 1166"/>
              <a:gd name="T28" fmla="*/ 732 w 1165"/>
              <a:gd name="T29" fmla="*/ 815 h 1166"/>
              <a:gd name="T30" fmla="*/ 582 w 1165"/>
              <a:gd name="T31" fmla="*/ 664 h 1166"/>
              <a:gd name="T32" fmla="*/ 432 w 1165"/>
              <a:gd name="T33" fmla="*/ 815 h 1166"/>
              <a:gd name="T34" fmla="*/ 350 w 1165"/>
              <a:gd name="T35" fmla="*/ 733 h 1166"/>
              <a:gd name="T36" fmla="*/ 500 w 1165"/>
              <a:gd name="T37" fmla="*/ 582 h 1166"/>
              <a:gd name="T38" fmla="*/ 350 w 1165"/>
              <a:gd name="T39" fmla="*/ 432 h 1166"/>
              <a:gd name="T40" fmla="*/ 432 w 1165"/>
              <a:gd name="T41" fmla="*/ 350 h 1166"/>
              <a:gd name="T42" fmla="*/ 582 w 1165"/>
              <a:gd name="T43" fmla="*/ 500 h 1166"/>
              <a:gd name="T44" fmla="*/ 732 w 1165"/>
              <a:gd name="T45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732" y="350"/>
                </a:moveTo>
                <a:lnTo>
                  <a:pt x="814" y="432"/>
                </a:lnTo>
                <a:lnTo>
                  <a:pt x="664" y="582"/>
                </a:lnTo>
                <a:lnTo>
                  <a:pt x="814" y="733"/>
                </a:lnTo>
                <a:lnTo>
                  <a:pt x="732" y="815"/>
                </a:lnTo>
                <a:lnTo>
                  <a:pt x="582" y="664"/>
                </a:lnTo>
                <a:lnTo>
                  <a:pt x="432" y="815"/>
                </a:lnTo>
                <a:lnTo>
                  <a:pt x="350" y="733"/>
                </a:lnTo>
                <a:lnTo>
                  <a:pt x="500" y="582"/>
                </a:lnTo>
                <a:lnTo>
                  <a:pt x="350" y="432"/>
                </a:lnTo>
                <a:lnTo>
                  <a:pt x="432" y="350"/>
                </a:lnTo>
                <a:lnTo>
                  <a:pt x="582" y="500"/>
                </a:lnTo>
                <a:lnTo>
                  <a:pt x="732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6901" y="635793"/>
            <a:ext cx="377825" cy="336550"/>
          </a:xfrm>
          <a:custGeom>
            <a:avLst/>
            <a:gdLst>
              <a:gd name="T0" fmla="*/ 670 w 1051"/>
              <a:gd name="T1" fmla="*/ 555 h 936"/>
              <a:gd name="T2" fmla="*/ 670 w 1051"/>
              <a:gd name="T3" fmla="*/ 380 h 936"/>
              <a:gd name="T4" fmla="*/ 788 w 1051"/>
              <a:gd name="T5" fmla="*/ 380 h 936"/>
              <a:gd name="T6" fmla="*/ 788 w 1051"/>
              <a:gd name="T7" fmla="*/ 555 h 936"/>
              <a:gd name="T8" fmla="*/ 670 w 1051"/>
              <a:gd name="T9" fmla="*/ 555 h 936"/>
              <a:gd name="T10" fmla="*/ 875 w 1051"/>
              <a:gd name="T11" fmla="*/ 585 h 936"/>
              <a:gd name="T12" fmla="*/ 875 w 1051"/>
              <a:gd name="T13" fmla="*/ 350 h 936"/>
              <a:gd name="T14" fmla="*/ 818 w 1051"/>
              <a:gd name="T15" fmla="*/ 292 h 936"/>
              <a:gd name="T16" fmla="*/ 643 w 1051"/>
              <a:gd name="T17" fmla="*/ 292 h 936"/>
              <a:gd name="T18" fmla="*/ 582 w 1051"/>
              <a:gd name="T19" fmla="*/ 350 h 936"/>
              <a:gd name="T20" fmla="*/ 582 w 1051"/>
              <a:gd name="T21" fmla="*/ 585 h 936"/>
              <a:gd name="T22" fmla="*/ 643 w 1051"/>
              <a:gd name="T23" fmla="*/ 642 h 936"/>
              <a:gd name="T24" fmla="*/ 686 w 1051"/>
              <a:gd name="T25" fmla="*/ 642 h 936"/>
              <a:gd name="T26" fmla="*/ 686 w 1051"/>
              <a:gd name="T27" fmla="*/ 730 h 936"/>
              <a:gd name="T28" fmla="*/ 774 w 1051"/>
              <a:gd name="T29" fmla="*/ 730 h 936"/>
              <a:gd name="T30" fmla="*/ 774 w 1051"/>
              <a:gd name="T31" fmla="*/ 642 h 936"/>
              <a:gd name="T32" fmla="*/ 818 w 1051"/>
              <a:gd name="T33" fmla="*/ 642 h 936"/>
              <a:gd name="T34" fmla="*/ 875 w 1051"/>
              <a:gd name="T35" fmla="*/ 585 h 936"/>
              <a:gd name="T36" fmla="*/ 468 w 1051"/>
              <a:gd name="T37" fmla="*/ 642 h 936"/>
              <a:gd name="T38" fmla="*/ 468 w 1051"/>
              <a:gd name="T39" fmla="*/ 292 h 936"/>
              <a:gd name="T40" fmla="*/ 380 w 1051"/>
              <a:gd name="T41" fmla="*/ 292 h 936"/>
              <a:gd name="T42" fmla="*/ 380 w 1051"/>
              <a:gd name="T43" fmla="*/ 437 h 936"/>
              <a:gd name="T44" fmla="*/ 263 w 1051"/>
              <a:gd name="T45" fmla="*/ 437 h 936"/>
              <a:gd name="T46" fmla="*/ 263 w 1051"/>
              <a:gd name="T47" fmla="*/ 292 h 936"/>
              <a:gd name="T48" fmla="*/ 175 w 1051"/>
              <a:gd name="T49" fmla="*/ 292 h 936"/>
              <a:gd name="T50" fmla="*/ 175 w 1051"/>
              <a:gd name="T51" fmla="*/ 642 h 936"/>
              <a:gd name="T52" fmla="*/ 263 w 1051"/>
              <a:gd name="T53" fmla="*/ 642 h 936"/>
              <a:gd name="T54" fmla="*/ 263 w 1051"/>
              <a:gd name="T55" fmla="*/ 525 h 936"/>
              <a:gd name="T56" fmla="*/ 380 w 1051"/>
              <a:gd name="T57" fmla="*/ 525 h 936"/>
              <a:gd name="T58" fmla="*/ 380 w 1051"/>
              <a:gd name="T59" fmla="*/ 642 h 936"/>
              <a:gd name="T60" fmla="*/ 468 w 1051"/>
              <a:gd name="T61" fmla="*/ 642 h 936"/>
              <a:gd name="T62" fmla="*/ 1050 w 1051"/>
              <a:gd name="T63" fmla="*/ 117 h 936"/>
              <a:gd name="T64" fmla="*/ 1050 w 1051"/>
              <a:gd name="T65" fmla="*/ 817 h 936"/>
              <a:gd name="T66" fmla="*/ 932 w 1051"/>
              <a:gd name="T67" fmla="*/ 935 h 936"/>
              <a:gd name="T68" fmla="*/ 118 w 1051"/>
              <a:gd name="T69" fmla="*/ 935 h 936"/>
              <a:gd name="T70" fmla="*/ 0 w 1051"/>
              <a:gd name="T71" fmla="*/ 817 h 936"/>
              <a:gd name="T72" fmla="*/ 0 w 1051"/>
              <a:gd name="T73" fmla="*/ 117 h 936"/>
              <a:gd name="T74" fmla="*/ 118 w 1051"/>
              <a:gd name="T75" fmla="*/ 0 h 936"/>
              <a:gd name="T76" fmla="*/ 932 w 1051"/>
              <a:gd name="T77" fmla="*/ 0 h 936"/>
              <a:gd name="T78" fmla="*/ 1050 w 1051"/>
              <a:gd name="T79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51" h="936">
                <a:moveTo>
                  <a:pt x="670" y="555"/>
                </a:moveTo>
                <a:lnTo>
                  <a:pt x="670" y="380"/>
                </a:lnTo>
                <a:lnTo>
                  <a:pt x="788" y="380"/>
                </a:lnTo>
                <a:lnTo>
                  <a:pt x="788" y="555"/>
                </a:lnTo>
                <a:lnTo>
                  <a:pt x="670" y="555"/>
                </a:lnTo>
                <a:close/>
                <a:moveTo>
                  <a:pt x="875" y="585"/>
                </a:moveTo>
                <a:lnTo>
                  <a:pt x="875" y="350"/>
                </a:lnTo>
                <a:cubicBezTo>
                  <a:pt x="875" y="317"/>
                  <a:pt x="850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2" y="317"/>
                  <a:pt x="582" y="350"/>
                </a:cubicBezTo>
                <a:lnTo>
                  <a:pt x="582" y="585"/>
                </a:lnTo>
                <a:cubicBezTo>
                  <a:pt x="582" y="618"/>
                  <a:pt x="610" y="642"/>
                  <a:pt x="643" y="642"/>
                </a:cubicBezTo>
                <a:lnTo>
                  <a:pt x="686" y="642"/>
                </a:lnTo>
                <a:lnTo>
                  <a:pt x="686" y="730"/>
                </a:lnTo>
                <a:lnTo>
                  <a:pt x="774" y="730"/>
                </a:lnTo>
                <a:lnTo>
                  <a:pt x="774" y="642"/>
                </a:lnTo>
                <a:lnTo>
                  <a:pt x="818" y="642"/>
                </a:lnTo>
                <a:cubicBezTo>
                  <a:pt x="850" y="642"/>
                  <a:pt x="875" y="618"/>
                  <a:pt x="875" y="585"/>
                </a:cubicBezTo>
                <a:close/>
                <a:moveTo>
                  <a:pt x="468" y="642"/>
                </a:moveTo>
                <a:lnTo>
                  <a:pt x="468" y="292"/>
                </a:lnTo>
                <a:lnTo>
                  <a:pt x="380" y="292"/>
                </a:lnTo>
                <a:lnTo>
                  <a:pt x="380" y="437"/>
                </a:lnTo>
                <a:lnTo>
                  <a:pt x="263" y="437"/>
                </a:lnTo>
                <a:lnTo>
                  <a:pt x="263" y="292"/>
                </a:lnTo>
                <a:lnTo>
                  <a:pt x="175" y="292"/>
                </a:lnTo>
                <a:lnTo>
                  <a:pt x="175" y="642"/>
                </a:lnTo>
                <a:lnTo>
                  <a:pt x="263" y="642"/>
                </a:lnTo>
                <a:lnTo>
                  <a:pt x="263" y="525"/>
                </a:lnTo>
                <a:lnTo>
                  <a:pt x="380" y="525"/>
                </a:lnTo>
                <a:lnTo>
                  <a:pt x="380" y="642"/>
                </a:lnTo>
                <a:lnTo>
                  <a:pt x="468" y="642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97808"/>
            <a:ext cx="463550" cy="357187"/>
          </a:xfrm>
          <a:custGeom>
            <a:avLst/>
            <a:gdLst>
              <a:gd name="T0" fmla="*/ 1168 w 1286"/>
              <a:gd name="T1" fmla="*/ 817 h 993"/>
              <a:gd name="T2" fmla="*/ 1168 w 1286"/>
              <a:gd name="T3" fmla="*/ 145 h 993"/>
              <a:gd name="T4" fmla="*/ 963 w 1286"/>
              <a:gd name="T5" fmla="*/ 117 h 993"/>
              <a:gd name="T6" fmla="*/ 643 w 1286"/>
              <a:gd name="T7" fmla="*/ 205 h 993"/>
              <a:gd name="T8" fmla="*/ 643 w 1286"/>
              <a:gd name="T9" fmla="*/ 875 h 993"/>
              <a:gd name="T10" fmla="*/ 963 w 1286"/>
              <a:gd name="T11" fmla="*/ 787 h 993"/>
              <a:gd name="T12" fmla="*/ 1168 w 1286"/>
              <a:gd name="T13" fmla="*/ 817 h 993"/>
              <a:gd name="T14" fmla="*/ 962 w 1286"/>
              <a:gd name="T15" fmla="*/ 0 h 993"/>
              <a:gd name="T16" fmla="*/ 1285 w 1286"/>
              <a:gd name="T17" fmla="*/ 87 h 993"/>
              <a:gd name="T18" fmla="*/ 1285 w 1286"/>
              <a:gd name="T19" fmla="*/ 938 h 993"/>
              <a:gd name="T20" fmla="*/ 1255 w 1286"/>
              <a:gd name="T21" fmla="*/ 968 h 993"/>
              <a:gd name="T22" fmla="*/ 1241 w 1286"/>
              <a:gd name="T23" fmla="*/ 965 h 993"/>
              <a:gd name="T24" fmla="*/ 962 w 1286"/>
              <a:gd name="T25" fmla="*/ 905 h 993"/>
              <a:gd name="T26" fmla="*/ 643 w 1286"/>
              <a:gd name="T27" fmla="*/ 992 h 993"/>
              <a:gd name="T28" fmla="*/ 323 w 1286"/>
              <a:gd name="T29" fmla="*/ 905 h 993"/>
              <a:gd name="T30" fmla="*/ 44 w 1286"/>
              <a:gd name="T31" fmla="*/ 968 h 993"/>
              <a:gd name="T32" fmla="*/ 30 w 1286"/>
              <a:gd name="T33" fmla="*/ 970 h 993"/>
              <a:gd name="T34" fmla="*/ 0 w 1286"/>
              <a:gd name="T35" fmla="*/ 943 h 993"/>
              <a:gd name="T36" fmla="*/ 0 w 1286"/>
              <a:gd name="T37" fmla="*/ 87 h 993"/>
              <a:gd name="T38" fmla="*/ 323 w 1286"/>
              <a:gd name="T39" fmla="*/ 0 h 993"/>
              <a:gd name="T40" fmla="*/ 643 w 1286"/>
              <a:gd name="T41" fmla="*/ 87 h 993"/>
              <a:gd name="T42" fmla="*/ 962 w 1286"/>
              <a:gd name="T43" fmla="*/ 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993">
                <a:moveTo>
                  <a:pt x="1168" y="817"/>
                </a:moveTo>
                <a:lnTo>
                  <a:pt x="1168" y="145"/>
                </a:lnTo>
                <a:cubicBezTo>
                  <a:pt x="1105" y="126"/>
                  <a:pt x="1034" y="117"/>
                  <a:pt x="963" y="117"/>
                </a:cubicBezTo>
                <a:cubicBezTo>
                  <a:pt x="864" y="117"/>
                  <a:pt x="722" y="156"/>
                  <a:pt x="643" y="205"/>
                </a:cubicBezTo>
                <a:lnTo>
                  <a:pt x="643" y="875"/>
                </a:lnTo>
                <a:cubicBezTo>
                  <a:pt x="722" y="825"/>
                  <a:pt x="864" y="787"/>
                  <a:pt x="963" y="787"/>
                </a:cubicBezTo>
                <a:cubicBezTo>
                  <a:pt x="1034" y="787"/>
                  <a:pt x="1105" y="798"/>
                  <a:pt x="1168" y="817"/>
                </a:cubicBezTo>
                <a:close/>
                <a:moveTo>
                  <a:pt x="962" y="0"/>
                </a:moveTo>
                <a:cubicBezTo>
                  <a:pt x="1083" y="0"/>
                  <a:pt x="1211" y="30"/>
                  <a:pt x="1285" y="87"/>
                </a:cubicBezTo>
                <a:lnTo>
                  <a:pt x="1285" y="938"/>
                </a:lnTo>
                <a:cubicBezTo>
                  <a:pt x="1285" y="951"/>
                  <a:pt x="1269" y="968"/>
                  <a:pt x="1255" y="968"/>
                </a:cubicBezTo>
                <a:cubicBezTo>
                  <a:pt x="1250" y="968"/>
                  <a:pt x="1247" y="968"/>
                  <a:pt x="1241" y="965"/>
                </a:cubicBezTo>
                <a:cubicBezTo>
                  <a:pt x="1159" y="921"/>
                  <a:pt x="1058" y="905"/>
                  <a:pt x="962" y="905"/>
                </a:cubicBezTo>
                <a:cubicBezTo>
                  <a:pt x="864" y="905"/>
                  <a:pt x="722" y="943"/>
                  <a:pt x="643" y="992"/>
                </a:cubicBezTo>
                <a:cubicBezTo>
                  <a:pt x="558" y="929"/>
                  <a:pt x="437" y="905"/>
                  <a:pt x="323" y="905"/>
                </a:cubicBezTo>
                <a:cubicBezTo>
                  <a:pt x="238" y="905"/>
                  <a:pt x="123" y="929"/>
                  <a:pt x="44" y="968"/>
                </a:cubicBezTo>
                <a:cubicBezTo>
                  <a:pt x="38" y="968"/>
                  <a:pt x="36" y="970"/>
                  <a:pt x="30" y="970"/>
                </a:cubicBezTo>
                <a:cubicBezTo>
                  <a:pt x="16" y="970"/>
                  <a:pt x="0" y="957"/>
                  <a:pt x="0" y="943"/>
                </a:cubicBezTo>
                <a:lnTo>
                  <a:pt x="0" y="87"/>
                </a:lnTo>
                <a:cubicBezTo>
                  <a:pt x="85" y="24"/>
                  <a:pt x="208" y="0"/>
                  <a:pt x="323" y="0"/>
                </a:cubicBezTo>
                <a:cubicBezTo>
                  <a:pt x="437" y="0"/>
                  <a:pt x="558" y="24"/>
                  <a:pt x="643" y="87"/>
                </a:cubicBezTo>
                <a:cubicBezTo>
                  <a:pt x="727" y="24"/>
                  <a:pt x="848" y="0"/>
                  <a:pt x="96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97099" y="1466056"/>
            <a:ext cx="336550" cy="419100"/>
          </a:xfrm>
          <a:custGeom>
            <a:avLst/>
            <a:gdLst>
              <a:gd name="T0" fmla="*/ 525 w 936"/>
              <a:gd name="T1" fmla="*/ 407 h 1165"/>
              <a:gd name="T2" fmla="*/ 848 w 936"/>
              <a:gd name="T3" fmla="*/ 407 h 1165"/>
              <a:gd name="T4" fmla="*/ 525 w 936"/>
              <a:gd name="T5" fmla="*/ 87 h 1165"/>
              <a:gd name="T6" fmla="*/ 525 w 936"/>
              <a:gd name="T7" fmla="*/ 407 h 1165"/>
              <a:gd name="T8" fmla="*/ 118 w 936"/>
              <a:gd name="T9" fmla="*/ 0 h 1165"/>
              <a:gd name="T10" fmla="*/ 585 w 936"/>
              <a:gd name="T11" fmla="*/ 0 h 1165"/>
              <a:gd name="T12" fmla="*/ 935 w 936"/>
              <a:gd name="T13" fmla="*/ 350 h 1165"/>
              <a:gd name="T14" fmla="*/ 935 w 936"/>
              <a:gd name="T15" fmla="*/ 1049 h 1165"/>
              <a:gd name="T16" fmla="*/ 818 w 936"/>
              <a:gd name="T17" fmla="*/ 1164 h 1165"/>
              <a:gd name="T18" fmla="*/ 118 w 936"/>
              <a:gd name="T19" fmla="*/ 1164 h 1165"/>
              <a:gd name="T20" fmla="*/ 0 w 936"/>
              <a:gd name="T21" fmla="*/ 1049 h 1165"/>
              <a:gd name="T22" fmla="*/ 3 w 936"/>
              <a:gd name="T23" fmla="*/ 114 h 1165"/>
              <a:gd name="T24" fmla="*/ 118 w 936"/>
              <a:gd name="T2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165">
                <a:moveTo>
                  <a:pt x="525" y="407"/>
                </a:moveTo>
                <a:lnTo>
                  <a:pt x="848" y="407"/>
                </a:lnTo>
                <a:lnTo>
                  <a:pt x="525" y="87"/>
                </a:lnTo>
                <a:lnTo>
                  <a:pt x="525" y="407"/>
                </a:lnTo>
                <a:close/>
                <a:moveTo>
                  <a:pt x="118" y="0"/>
                </a:moveTo>
                <a:lnTo>
                  <a:pt x="585" y="0"/>
                </a:lnTo>
                <a:lnTo>
                  <a:pt x="935" y="350"/>
                </a:lnTo>
                <a:lnTo>
                  <a:pt x="935" y="1049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3737" y="1466056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232 w 1166"/>
              <a:gd name="T5" fmla="*/ 232 h 1165"/>
              <a:gd name="T6" fmla="*/ 232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232 w 1166"/>
              <a:gd name="T15" fmla="*/ 407 h 1165"/>
              <a:gd name="T16" fmla="*/ 232 w 1166"/>
              <a:gd name="T17" fmla="*/ 525 h 1165"/>
              <a:gd name="T18" fmla="*/ 932 w 1166"/>
              <a:gd name="T19" fmla="*/ 525 h 1165"/>
              <a:gd name="T20" fmla="*/ 932 w 1166"/>
              <a:gd name="T21" fmla="*/ 700 h 1165"/>
              <a:gd name="T22" fmla="*/ 932 w 1166"/>
              <a:gd name="T23" fmla="*/ 582 h 1165"/>
              <a:gd name="T24" fmla="*/ 232 w 1166"/>
              <a:gd name="T25" fmla="*/ 582 h 1165"/>
              <a:gd name="T26" fmla="*/ 232 w 1166"/>
              <a:gd name="T27" fmla="*/ 700 h 1165"/>
              <a:gd name="T28" fmla="*/ 932 w 1166"/>
              <a:gd name="T29" fmla="*/ 700 h 1165"/>
              <a:gd name="T30" fmla="*/ 1050 w 1166"/>
              <a:gd name="T31" fmla="*/ 0 h 1165"/>
              <a:gd name="T32" fmla="*/ 1165 w 1166"/>
              <a:gd name="T33" fmla="*/ 114 h 1165"/>
              <a:gd name="T34" fmla="*/ 1165 w 1166"/>
              <a:gd name="T35" fmla="*/ 1164 h 1165"/>
              <a:gd name="T36" fmla="*/ 932 w 1166"/>
              <a:gd name="T37" fmla="*/ 932 h 1165"/>
              <a:gd name="T38" fmla="*/ 115 w 1166"/>
              <a:gd name="T39" fmla="*/ 932 h 1165"/>
              <a:gd name="T40" fmla="*/ 0 w 1166"/>
              <a:gd name="T41" fmla="*/ 814 h 1165"/>
              <a:gd name="T42" fmla="*/ 0 w 1166"/>
              <a:gd name="T43" fmla="*/ 114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232" y="232"/>
                </a:lnTo>
                <a:lnTo>
                  <a:pt x="232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232" y="407"/>
                </a:lnTo>
                <a:lnTo>
                  <a:pt x="232" y="525"/>
                </a:lnTo>
                <a:lnTo>
                  <a:pt x="932" y="525"/>
                </a:lnTo>
                <a:close/>
                <a:moveTo>
                  <a:pt x="932" y="700"/>
                </a:moveTo>
                <a:lnTo>
                  <a:pt x="932" y="582"/>
                </a:lnTo>
                <a:lnTo>
                  <a:pt x="232" y="582"/>
                </a:lnTo>
                <a:lnTo>
                  <a:pt x="232" y="700"/>
                </a:lnTo>
                <a:lnTo>
                  <a:pt x="932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89424" y="1486695"/>
            <a:ext cx="463550" cy="377825"/>
          </a:xfrm>
          <a:custGeom>
            <a:avLst/>
            <a:gdLst>
              <a:gd name="T0" fmla="*/ 585 w 1286"/>
              <a:gd name="T1" fmla="*/ 757 h 1051"/>
              <a:gd name="T2" fmla="*/ 585 w 1286"/>
              <a:gd name="T3" fmla="*/ 582 h 1051"/>
              <a:gd name="T4" fmla="*/ 0 w 1286"/>
              <a:gd name="T5" fmla="*/ 582 h 1051"/>
              <a:gd name="T6" fmla="*/ 0 w 1286"/>
              <a:gd name="T7" fmla="*/ 468 h 1051"/>
              <a:gd name="T8" fmla="*/ 585 w 1286"/>
              <a:gd name="T9" fmla="*/ 468 h 1051"/>
              <a:gd name="T10" fmla="*/ 585 w 1286"/>
              <a:gd name="T11" fmla="*/ 293 h 1051"/>
              <a:gd name="T12" fmla="*/ 818 w 1286"/>
              <a:gd name="T13" fmla="*/ 525 h 1051"/>
              <a:gd name="T14" fmla="*/ 585 w 1286"/>
              <a:gd name="T15" fmla="*/ 757 h 1051"/>
              <a:gd name="T16" fmla="*/ 1168 w 1286"/>
              <a:gd name="T17" fmla="*/ 0 h 1051"/>
              <a:gd name="T18" fmla="*/ 1285 w 1286"/>
              <a:gd name="T19" fmla="*/ 118 h 1051"/>
              <a:gd name="T20" fmla="*/ 1285 w 1286"/>
              <a:gd name="T21" fmla="*/ 935 h 1051"/>
              <a:gd name="T22" fmla="*/ 1168 w 1286"/>
              <a:gd name="T23" fmla="*/ 1050 h 1051"/>
              <a:gd name="T24" fmla="*/ 118 w 1286"/>
              <a:gd name="T25" fmla="*/ 1050 h 1051"/>
              <a:gd name="T26" fmla="*/ 0 w 1286"/>
              <a:gd name="T27" fmla="*/ 935 h 1051"/>
              <a:gd name="T28" fmla="*/ 0 w 1286"/>
              <a:gd name="T29" fmla="*/ 700 h 1051"/>
              <a:gd name="T30" fmla="*/ 118 w 1286"/>
              <a:gd name="T31" fmla="*/ 700 h 1051"/>
              <a:gd name="T32" fmla="*/ 118 w 1286"/>
              <a:gd name="T33" fmla="*/ 935 h 1051"/>
              <a:gd name="T34" fmla="*/ 1168 w 1286"/>
              <a:gd name="T35" fmla="*/ 935 h 1051"/>
              <a:gd name="T36" fmla="*/ 1168 w 1286"/>
              <a:gd name="T37" fmla="*/ 115 h 1051"/>
              <a:gd name="T38" fmla="*/ 118 w 1286"/>
              <a:gd name="T39" fmla="*/ 115 h 1051"/>
              <a:gd name="T40" fmla="*/ 118 w 1286"/>
              <a:gd name="T41" fmla="*/ 350 h 1051"/>
              <a:gd name="T42" fmla="*/ 0 w 1286"/>
              <a:gd name="T43" fmla="*/ 350 h 1051"/>
              <a:gd name="T44" fmla="*/ 0 w 1286"/>
              <a:gd name="T45" fmla="*/ 118 h 1051"/>
              <a:gd name="T46" fmla="*/ 118 w 1286"/>
              <a:gd name="T47" fmla="*/ 0 h 1051"/>
              <a:gd name="T48" fmla="*/ 1168 w 1286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585" y="757"/>
                </a:moveTo>
                <a:lnTo>
                  <a:pt x="585" y="582"/>
                </a:lnTo>
                <a:lnTo>
                  <a:pt x="0" y="582"/>
                </a:lnTo>
                <a:lnTo>
                  <a:pt x="0" y="468"/>
                </a:lnTo>
                <a:lnTo>
                  <a:pt x="585" y="468"/>
                </a:lnTo>
                <a:lnTo>
                  <a:pt x="585" y="293"/>
                </a:lnTo>
                <a:lnTo>
                  <a:pt x="818" y="525"/>
                </a:lnTo>
                <a:lnTo>
                  <a:pt x="585" y="757"/>
                </a:lnTo>
                <a:close/>
                <a:moveTo>
                  <a:pt x="1168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700"/>
                </a:lnTo>
                <a:lnTo>
                  <a:pt x="118" y="700"/>
                </a:lnTo>
                <a:lnTo>
                  <a:pt x="118" y="935"/>
                </a:lnTo>
                <a:lnTo>
                  <a:pt x="1168" y="935"/>
                </a:lnTo>
                <a:lnTo>
                  <a:pt x="1168" y="115"/>
                </a:lnTo>
                <a:lnTo>
                  <a:pt x="118" y="115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9562" y="1466056"/>
            <a:ext cx="419100" cy="419100"/>
          </a:xfrm>
          <a:custGeom>
            <a:avLst/>
            <a:gdLst>
              <a:gd name="T0" fmla="*/ 640 w 1166"/>
              <a:gd name="T1" fmla="*/ 407 h 1165"/>
              <a:gd name="T2" fmla="*/ 640 w 1166"/>
              <a:gd name="T3" fmla="*/ 289 h 1165"/>
              <a:gd name="T4" fmla="*/ 526 w 1166"/>
              <a:gd name="T5" fmla="*/ 289 h 1165"/>
              <a:gd name="T6" fmla="*/ 526 w 1166"/>
              <a:gd name="T7" fmla="*/ 407 h 1165"/>
              <a:gd name="T8" fmla="*/ 640 w 1166"/>
              <a:gd name="T9" fmla="*/ 407 h 1165"/>
              <a:gd name="T10" fmla="*/ 640 w 1166"/>
              <a:gd name="T11" fmla="*/ 875 h 1165"/>
              <a:gd name="T12" fmla="*/ 640 w 1166"/>
              <a:gd name="T13" fmla="*/ 525 h 1165"/>
              <a:gd name="T14" fmla="*/ 526 w 1166"/>
              <a:gd name="T15" fmla="*/ 525 h 1165"/>
              <a:gd name="T16" fmla="*/ 526 w 1166"/>
              <a:gd name="T17" fmla="*/ 875 h 1165"/>
              <a:gd name="T18" fmla="*/ 640 w 1166"/>
              <a:gd name="T19" fmla="*/ 875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407"/>
                </a:moveTo>
                <a:lnTo>
                  <a:pt x="640" y="289"/>
                </a:lnTo>
                <a:lnTo>
                  <a:pt x="526" y="289"/>
                </a:lnTo>
                <a:lnTo>
                  <a:pt x="526" y="407"/>
                </a:lnTo>
                <a:lnTo>
                  <a:pt x="640" y="407"/>
                </a:lnTo>
                <a:close/>
                <a:moveTo>
                  <a:pt x="640" y="875"/>
                </a:moveTo>
                <a:lnTo>
                  <a:pt x="640" y="525"/>
                </a:lnTo>
                <a:lnTo>
                  <a:pt x="526" y="525"/>
                </a:lnTo>
                <a:lnTo>
                  <a:pt x="526" y="875"/>
                </a:lnTo>
                <a:lnTo>
                  <a:pt x="640" y="875"/>
                </a:lnTo>
                <a:close/>
                <a:moveTo>
                  <a:pt x="583" y="0"/>
                </a:moveTo>
                <a:cubicBezTo>
                  <a:pt x="906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7474" y="1466056"/>
            <a:ext cx="419100" cy="419100"/>
          </a:xfrm>
          <a:custGeom>
            <a:avLst/>
            <a:gdLst>
              <a:gd name="T0" fmla="*/ 525 w 1166"/>
              <a:gd name="T1" fmla="*/ 407 h 1165"/>
              <a:gd name="T2" fmla="*/ 525 w 1166"/>
              <a:gd name="T3" fmla="*/ 289 h 1165"/>
              <a:gd name="T4" fmla="*/ 640 w 1166"/>
              <a:gd name="T5" fmla="*/ 289 h 1165"/>
              <a:gd name="T6" fmla="*/ 640 w 1166"/>
              <a:gd name="T7" fmla="*/ 407 h 1165"/>
              <a:gd name="T8" fmla="*/ 525 w 1166"/>
              <a:gd name="T9" fmla="*/ 407 h 1165"/>
              <a:gd name="T10" fmla="*/ 582 w 1166"/>
              <a:gd name="T11" fmla="*/ 1049 h 1165"/>
              <a:gd name="T12" fmla="*/ 1050 w 1166"/>
              <a:gd name="T13" fmla="*/ 582 h 1165"/>
              <a:gd name="T14" fmla="*/ 582 w 1166"/>
              <a:gd name="T15" fmla="*/ 114 h 1165"/>
              <a:gd name="T16" fmla="*/ 115 w 1166"/>
              <a:gd name="T17" fmla="*/ 582 h 1165"/>
              <a:gd name="T18" fmla="*/ 582 w 1166"/>
              <a:gd name="T19" fmla="*/ 1049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  <a:gd name="T30" fmla="*/ 525 w 1166"/>
              <a:gd name="T31" fmla="*/ 875 h 1165"/>
              <a:gd name="T32" fmla="*/ 525 w 1166"/>
              <a:gd name="T33" fmla="*/ 525 h 1165"/>
              <a:gd name="T34" fmla="*/ 640 w 1166"/>
              <a:gd name="T35" fmla="*/ 525 h 1165"/>
              <a:gd name="T36" fmla="*/ 640 w 1166"/>
              <a:gd name="T37" fmla="*/ 875 h 1165"/>
              <a:gd name="T38" fmla="*/ 525 w 1166"/>
              <a:gd name="T39" fmla="*/ 8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25" y="407"/>
                </a:moveTo>
                <a:lnTo>
                  <a:pt x="525" y="289"/>
                </a:lnTo>
                <a:lnTo>
                  <a:pt x="640" y="289"/>
                </a:lnTo>
                <a:lnTo>
                  <a:pt x="640" y="407"/>
                </a:lnTo>
                <a:lnTo>
                  <a:pt x="525" y="407"/>
                </a:ln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25" y="875"/>
                </a:moveTo>
                <a:lnTo>
                  <a:pt x="525" y="525"/>
                </a:lnTo>
                <a:lnTo>
                  <a:pt x="640" y="525"/>
                </a:lnTo>
                <a:lnTo>
                  <a:pt x="640" y="875"/>
                </a:lnTo>
                <a:lnTo>
                  <a:pt x="525" y="8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66026" y="1486695"/>
            <a:ext cx="377825" cy="377825"/>
          </a:xfrm>
          <a:custGeom>
            <a:avLst/>
            <a:gdLst>
              <a:gd name="T0" fmla="*/ 817 w 1051"/>
              <a:gd name="T1" fmla="*/ 582 h 1051"/>
              <a:gd name="T2" fmla="*/ 817 w 1051"/>
              <a:gd name="T3" fmla="*/ 468 h 1051"/>
              <a:gd name="T4" fmla="*/ 232 w 1051"/>
              <a:gd name="T5" fmla="*/ 468 h 1051"/>
              <a:gd name="T6" fmla="*/ 232 w 1051"/>
              <a:gd name="T7" fmla="*/ 582 h 1051"/>
              <a:gd name="T8" fmla="*/ 817 w 1051"/>
              <a:gd name="T9" fmla="*/ 582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817" y="582"/>
                </a:moveTo>
                <a:lnTo>
                  <a:pt x="817" y="468"/>
                </a:lnTo>
                <a:lnTo>
                  <a:pt x="232" y="468"/>
                </a:lnTo>
                <a:lnTo>
                  <a:pt x="23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643939" y="1486695"/>
            <a:ext cx="377825" cy="377825"/>
          </a:xfrm>
          <a:custGeom>
            <a:avLst/>
            <a:gdLst>
              <a:gd name="T0" fmla="*/ 932 w 1051"/>
              <a:gd name="T1" fmla="*/ 118 h 1051"/>
              <a:gd name="T2" fmla="*/ 115 w 1051"/>
              <a:gd name="T3" fmla="*/ 118 h 1051"/>
              <a:gd name="T4" fmla="*/ 115 w 1051"/>
              <a:gd name="T5" fmla="*/ 700 h 1051"/>
              <a:gd name="T6" fmla="*/ 350 w 1051"/>
              <a:gd name="T7" fmla="*/ 700 h 1051"/>
              <a:gd name="T8" fmla="*/ 525 w 1051"/>
              <a:gd name="T9" fmla="*/ 875 h 1051"/>
              <a:gd name="T10" fmla="*/ 700 w 1051"/>
              <a:gd name="T11" fmla="*/ 700 h 1051"/>
              <a:gd name="T12" fmla="*/ 932 w 1051"/>
              <a:gd name="T13" fmla="*/ 700 h 1051"/>
              <a:gd name="T14" fmla="*/ 932 w 1051"/>
              <a:gd name="T15" fmla="*/ 118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932 h 1051"/>
              <a:gd name="T22" fmla="*/ 932 w 1051"/>
              <a:gd name="T23" fmla="*/ 1050 h 1051"/>
              <a:gd name="T24" fmla="*/ 115 w 1051"/>
              <a:gd name="T25" fmla="*/ 1050 h 1051"/>
              <a:gd name="T26" fmla="*/ 0 w 1051"/>
              <a:gd name="T27" fmla="*/ 932 h 1051"/>
              <a:gd name="T28" fmla="*/ 0 w 1051"/>
              <a:gd name="T29" fmla="*/ 118 h 1051"/>
              <a:gd name="T30" fmla="*/ 115 w 1051"/>
              <a:gd name="T31" fmla="*/ 0 h 1051"/>
              <a:gd name="T32" fmla="*/ 932 w 1051"/>
              <a:gd name="T3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051">
                <a:moveTo>
                  <a:pt x="932" y="118"/>
                </a:moveTo>
                <a:lnTo>
                  <a:pt x="115" y="118"/>
                </a:lnTo>
                <a:lnTo>
                  <a:pt x="115" y="700"/>
                </a:lnTo>
                <a:lnTo>
                  <a:pt x="350" y="700"/>
                </a:lnTo>
                <a:cubicBezTo>
                  <a:pt x="350" y="796"/>
                  <a:pt x="429" y="875"/>
                  <a:pt x="525" y="875"/>
                </a:cubicBezTo>
                <a:cubicBezTo>
                  <a:pt x="621" y="875"/>
                  <a:pt x="700" y="796"/>
                  <a:pt x="700" y="700"/>
                </a:cubicBezTo>
                <a:lnTo>
                  <a:pt x="932" y="700"/>
                </a:lnTo>
                <a:lnTo>
                  <a:pt x="932" y="11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5" y="1050"/>
                </a:lnTo>
                <a:cubicBezTo>
                  <a:pt x="49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8351" y="1466056"/>
            <a:ext cx="504825" cy="419100"/>
          </a:xfrm>
          <a:custGeom>
            <a:avLst/>
            <a:gdLst>
              <a:gd name="T0" fmla="*/ 698 w 1401"/>
              <a:gd name="T1" fmla="*/ 407 h 1165"/>
              <a:gd name="T2" fmla="*/ 875 w 1401"/>
              <a:gd name="T3" fmla="*/ 407 h 1165"/>
              <a:gd name="T4" fmla="*/ 730 w 1401"/>
              <a:gd name="T5" fmla="*/ 511 h 1165"/>
              <a:gd name="T6" fmla="*/ 785 w 1401"/>
              <a:gd name="T7" fmla="*/ 680 h 1165"/>
              <a:gd name="T8" fmla="*/ 643 w 1401"/>
              <a:gd name="T9" fmla="*/ 574 h 1165"/>
              <a:gd name="T10" fmla="*/ 498 w 1401"/>
              <a:gd name="T11" fmla="*/ 680 h 1165"/>
              <a:gd name="T12" fmla="*/ 553 w 1401"/>
              <a:gd name="T13" fmla="*/ 511 h 1165"/>
              <a:gd name="T14" fmla="*/ 408 w 1401"/>
              <a:gd name="T15" fmla="*/ 407 h 1165"/>
              <a:gd name="T16" fmla="*/ 585 w 1401"/>
              <a:gd name="T17" fmla="*/ 407 h 1165"/>
              <a:gd name="T18" fmla="*/ 643 w 1401"/>
              <a:gd name="T19" fmla="*/ 232 h 1165"/>
              <a:gd name="T20" fmla="*/ 698 w 1401"/>
              <a:gd name="T21" fmla="*/ 407 h 1165"/>
              <a:gd name="T22" fmla="*/ 1168 w 1401"/>
              <a:gd name="T23" fmla="*/ 0 h 1165"/>
              <a:gd name="T24" fmla="*/ 1283 w 1401"/>
              <a:gd name="T25" fmla="*/ 114 h 1165"/>
              <a:gd name="T26" fmla="*/ 1283 w 1401"/>
              <a:gd name="T27" fmla="*/ 407 h 1165"/>
              <a:gd name="T28" fmla="*/ 1168 w 1401"/>
              <a:gd name="T29" fmla="*/ 407 h 1165"/>
              <a:gd name="T30" fmla="*/ 1168 w 1401"/>
              <a:gd name="T31" fmla="*/ 114 h 1165"/>
              <a:gd name="T32" fmla="*/ 118 w 1401"/>
              <a:gd name="T33" fmla="*/ 114 h 1165"/>
              <a:gd name="T34" fmla="*/ 118 w 1401"/>
              <a:gd name="T35" fmla="*/ 814 h 1165"/>
              <a:gd name="T36" fmla="*/ 875 w 1401"/>
              <a:gd name="T37" fmla="*/ 814 h 1165"/>
              <a:gd name="T38" fmla="*/ 875 w 1401"/>
              <a:gd name="T39" fmla="*/ 932 h 1165"/>
              <a:gd name="T40" fmla="*/ 758 w 1401"/>
              <a:gd name="T41" fmla="*/ 932 h 1165"/>
              <a:gd name="T42" fmla="*/ 758 w 1401"/>
              <a:gd name="T43" fmla="*/ 1050 h 1165"/>
              <a:gd name="T44" fmla="*/ 875 w 1401"/>
              <a:gd name="T45" fmla="*/ 1050 h 1165"/>
              <a:gd name="T46" fmla="*/ 875 w 1401"/>
              <a:gd name="T47" fmla="*/ 1164 h 1165"/>
              <a:gd name="T48" fmla="*/ 408 w 1401"/>
              <a:gd name="T49" fmla="*/ 1164 h 1165"/>
              <a:gd name="T50" fmla="*/ 408 w 1401"/>
              <a:gd name="T51" fmla="*/ 1050 h 1165"/>
              <a:gd name="T52" fmla="*/ 525 w 1401"/>
              <a:gd name="T53" fmla="*/ 1050 h 1165"/>
              <a:gd name="T54" fmla="*/ 525 w 1401"/>
              <a:gd name="T55" fmla="*/ 932 h 1165"/>
              <a:gd name="T56" fmla="*/ 118 w 1401"/>
              <a:gd name="T57" fmla="*/ 932 h 1165"/>
              <a:gd name="T58" fmla="*/ 0 w 1401"/>
              <a:gd name="T59" fmla="*/ 814 h 1165"/>
              <a:gd name="T60" fmla="*/ 0 w 1401"/>
              <a:gd name="T61" fmla="*/ 114 h 1165"/>
              <a:gd name="T62" fmla="*/ 118 w 1401"/>
              <a:gd name="T63" fmla="*/ 0 h 1165"/>
              <a:gd name="T64" fmla="*/ 1168 w 1401"/>
              <a:gd name="T65" fmla="*/ 0 h 1165"/>
              <a:gd name="T66" fmla="*/ 1343 w 1401"/>
              <a:gd name="T67" fmla="*/ 1049 h 1165"/>
              <a:gd name="T68" fmla="*/ 1343 w 1401"/>
              <a:gd name="T69" fmla="*/ 639 h 1165"/>
              <a:gd name="T70" fmla="*/ 1050 w 1401"/>
              <a:gd name="T71" fmla="*/ 639 h 1165"/>
              <a:gd name="T72" fmla="*/ 1050 w 1401"/>
              <a:gd name="T73" fmla="*/ 1049 h 1165"/>
              <a:gd name="T74" fmla="*/ 1343 w 1401"/>
              <a:gd name="T75" fmla="*/ 1049 h 1165"/>
              <a:gd name="T76" fmla="*/ 1343 w 1401"/>
              <a:gd name="T77" fmla="*/ 525 h 1165"/>
              <a:gd name="T78" fmla="*/ 1400 w 1401"/>
              <a:gd name="T79" fmla="*/ 582 h 1165"/>
              <a:gd name="T80" fmla="*/ 1400 w 1401"/>
              <a:gd name="T81" fmla="*/ 1107 h 1165"/>
              <a:gd name="T82" fmla="*/ 1343 w 1401"/>
              <a:gd name="T83" fmla="*/ 1164 h 1165"/>
              <a:gd name="T84" fmla="*/ 1050 w 1401"/>
              <a:gd name="T85" fmla="*/ 1164 h 1165"/>
              <a:gd name="T86" fmla="*/ 993 w 1401"/>
              <a:gd name="T87" fmla="*/ 1107 h 1165"/>
              <a:gd name="T88" fmla="*/ 993 w 1401"/>
              <a:gd name="T89" fmla="*/ 582 h 1165"/>
              <a:gd name="T90" fmla="*/ 1050 w 1401"/>
              <a:gd name="T91" fmla="*/ 525 h 1165"/>
              <a:gd name="T92" fmla="*/ 1343 w 1401"/>
              <a:gd name="T93" fmla="*/ 52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01" h="1165">
                <a:moveTo>
                  <a:pt x="698" y="407"/>
                </a:moveTo>
                <a:lnTo>
                  <a:pt x="875" y="407"/>
                </a:lnTo>
                <a:lnTo>
                  <a:pt x="730" y="511"/>
                </a:lnTo>
                <a:lnTo>
                  <a:pt x="785" y="680"/>
                </a:lnTo>
                <a:lnTo>
                  <a:pt x="643" y="574"/>
                </a:lnTo>
                <a:lnTo>
                  <a:pt x="498" y="680"/>
                </a:lnTo>
                <a:lnTo>
                  <a:pt x="553" y="511"/>
                </a:lnTo>
                <a:lnTo>
                  <a:pt x="408" y="407"/>
                </a:lnTo>
                <a:lnTo>
                  <a:pt x="585" y="407"/>
                </a:lnTo>
                <a:lnTo>
                  <a:pt x="643" y="232"/>
                </a:lnTo>
                <a:lnTo>
                  <a:pt x="698" y="407"/>
                </a:lnTo>
                <a:close/>
                <a:moveTo>
                  <a:pt x="1168" y="0"/>
                </a:moveTo>
                <a:cubicBezTo>
                  <a:pt x="1231" y="0"/>
                  <a:pt x="1283" y="49"/>
                  <a:pt x="1283" y="114"/>
                </a:cubicBezTo>
                <a:lnTo>
                  <a:pt x="1283" y="407"/>
                </a:lnTo>
                <a:lnTo>
                  <a:pt x="1168" y="407"/>
                </a:lnTo>
                <a:lnTo>
                  <a:pt x="1168" y="114"/>
                </a:lnTo>
                <a:lnTo>
                  <a:pt x="118" y="114"/>
                </a:lnTo>
                <a:lnTo>
                  <a:pt x="118" y="814"/>
                </a:lnTo>
                <a:lnTo>
                  <a:pt x="875" y="814"/>
                </a:lnTo>
                <a:lnTo>
                  <a:pt x="875" y="932"/>
                </a:lnTo>
                <a:lnTo>
                  <a:pt x="758" y="932"/>
                </a:lnTo>
                <a:lnTo>
                  <a:pt x="758" y="1050"/>
                </a:lnTo>
                <a:lnTo>
                  <a:pt x="875" y="1050"/>
                </a:lnTo>
                <a:lnTo>
                  <a:pt x="875" y="1164"/>
                </a:lnTo>
                <a:lnTo>
                  <a:pt x="408" y="1164"/>
                </a:lnTo>
                <a:lnTo>
                  <a:pt x="408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49"/>
                  <a:pt x="52" y="0"/>
                  <a:pt x="118" y="0"/>
                </a:cubicBezTo>
                <a:lnTo>
                  <a:pt x="1168" y="0"/>
                </a:lnTo>
                <a:close/>
                <a:moveTo>
                  <a:pt x="1343" y="1049"/>
                </a:moveTo>
                <a:lnTo>
                  <a:pt x="1343" y="639"/>
                </a:lnTo>
                <a:lnTo>
                  <a:pt x="1050" y="639"/>
                </a:lnTo>
                <a:lnTo>
                  <a:pt x="1050" y="1049"/>
                </a:lnTo>
                <a:lnTo>
                  <a:pt x="1343" y="1049"/>
                </a:lnTo>
                <a:close/>
                <a:moveTo>
                  <a:pt x="1343" y="525"/>
                </a:moveTo>
                <a:cubicBezTo>
                  <a:pt x="1376" y="525"/>
                  <a:pt x="1400" y="549"/>
                  <a:pt x="1400" y="582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7" y="1164"/>
                  <a:pt x="993" y="1140"/>
                  <a:pt x="993" y="1107"/>
                </a:cubicBezTo>
                <a:lnTo>
                  <a:pt x="993" y="582"/>
                </a:lnTo>
                <a:cubicBezTo>
                  <a:pt x="993" y="549"/>
                  <a:pt x="1017" y="525"/>
                  <a:pt x="1050" y="525"/>
                </a:cubicBezTo>
                <a:lnTo>
                  <a:pt x="1343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41039" y="1486695"/>
            <a:ext cx="293687" cy="377825"/>
          </a:xfrm>
          <a:custGeom>
            <a:avLst/>
            <a:gdLst>
              <a:gd name="T0" fmla="*/ 640 w 816"/>
              <a:gd name="T1" fmla="*/ 818 h 1051"/>
              <a:gd name="T2" fmla="*/ 815 w 816"/>
              <a:gd name="T3" fmla="*/ 818 h 1051"/>
              <a:gd name="T4" fmla="*/ 583 w 816"/>
              <a:gd name="T5" fmla="*/ 1050 h 1051"/>
              <a:gd name="T6" fmla="*/ 350 w 816"/>
              <a:gd name="T7" fmla="*/ 818 h 1051"/>
              <a:gd name="T8" fmla="*/ 525 w 816"/>
              <a:gd name="T9" fmla="*/ 818 h 1051"/>
              <a:gd name="T10" fmla="*/ 525 w 816"/>
              <a:gd name="T11" fmla="*/ 407 h 1051"/>
              <a:gd name="T12" fmla="*/ 640 w 816"/>
              <a:gd name="T13" fmla="*/ 407 h 1051"/>
              <a:gd name="T14" fmla="*/ 640 w 816"/>
              <a:gd name="T15" fmla="*/ 818 h 1051"/>
              <a:gd name="T16" fmla="*/ 233 w 816"/>
              <a:gd name="T17" fmla="*/ 0 h 1051"/>
              <a:gd name="T18" fmla="*/ 465 w 816"/>
              <a:gd name="T19" fmla="*/ 232 h 1051"/>
              <a:gd name="T20" fmla="*/ 290 w 816"/>
              <a:gd name="T21" fmla="*/ 232 h 1051"/>
              <a:gd name="T22" fmla="*/ 290 w 816"/>
              <a:gd name="T23" fmla="*/ 643 h 1051"/>
              <a:gd name="T24" fmla="*/ 175 w 816"/>
              <a:gd name="T25" fmla="*/ 643 h 1051"/>
              <a:gd name="T26" fmla="*/ 175 w 816"/>
              <a:gd name="T27" fmla="*/ 232 h 1051"/>
              <a:gd name="T28" fmla="*/ 0 w 816"/>
              <a:gd name="T29" fmla="*/ 232 h 1051"/>
              <a:gd name="T30" fmla="*/ 233 w 81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640" y="818"/>
                </a:moveTo>
                <a:lnTo>
                  <a:pt x="815" y="818"/>
                </a:lnTo>
                <a:lnTo>
                  <a:pt x="583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  <a:moveTo>
                  <a:pt x="233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336008"/>
            <a:ext cx="377825" cy="420687"/>
          </a:xfrm>
          <a:custGeom>
            <a:avLst/>
            <a:gdLst>
              <a:gd name="T0" fmla="*/ 932 w 1051"/>
              <a:gd name="T1" fmla="*/ 1050 h 1168"/>
              <a:gd name="T2" fmla="*/ 932 w 1051"/>
              <a:gd name="T3" fmla="*/ 410 h 1168"/>
              <a:gd name="T4" fmla="*/ 118 w 1051"/>
              <a:gd name="T5" fmla="*/ 410 h 1168"/>
              <a:gd name="T6" fmla="*/ 118 w 1051"/>
              <a:gd name="T7" fmla="*/ 1050 h 1168"/>
              <a:gd name="T8" fmla="*/ 932 w 1051"/>
              <a:gd name="T9" fmla="*/ 1050 h 1168"/>
              <a:gd name="T10" fmla="*/ 875 w 1051"/>
              <a:gd name="T11" fmla="*/ 0 h 1168"/>
              <a:gd name="T12" fmla="*/ 875 w 1051"/>
              <a:gd name="T13" fmla="*/ 117 h 1168"/>
              <a:gd name="T14" fmla="*/ 932 w 1051"/>
              <a:gd name="T15" fmla="*/ 117 h 1168"/>
              <a:gd name="T16" fmla="*/ 1050 w 1051"/>
              <a:gd name="T17" fmla="*/ 235 h 1168"/>
              <a:gd name="T18" fmla="*/ 1050 w 1051"/>
              <a:gd name="T19" fmla="*/ 1050 h 1168"/>
              <a:gd name="T20" fmla="*/ 932 w 1051"/>
              <a:gd name="T21" fmla="*/ 1167 h 1168"/>
              <a:gd name="T22" fmla="*/ 118 w 1051"/>
              <a:gd name="T23" fmla="*/ 1167 h 1168"/>
              <a:gd name="T24" fmla="*/ 0 w 1051"/>
              <a:gd name="T25" fmla="*/ 1050 h 1168"/>
              <a:gd name="T26" fmla="*/ 0 w 1051"/>
              <a:gd name="T27" fmla="*/ 235 h 1168"/>
              <a:gd name="T28" fmla="*/ 118 w 1051"/>
              <a:gd name="T29" fmla="*/ 117 h 1168"/>
              <a:gd name="T30" fmla="*/ 175 w 1051"/>
              <a:gd name="T31" fmla="*/ 117 h 1168"/>
              <a:gd name="T32" fmla="*/ 175 w 1051"/>
              <a:gd name="T33" fmla="*/ 0 h 1168"/>
              <a:gd name="T34" fmla="*/ 293 w 1051"/>
              <a:gd name="T35" fmla="*/ 0 h 1168"/>
              <a:gd name="T36" fmla="*/ 293 w 1051"/>
              <a:gd name="T37" fmla="*/ 117 h 1168"/>
              <a:gd name="T38" fmla="*/ 757 w 1051"/>
              <a:gd name="T39" fmla="*/ 117 h 1168"/>
              <a:gd name="T40" fmla="*/ 757 w 1051"/>
              <a:gd name="T41" fmla="*/ 0 h 1168"/>
              <a:gd name="T42" fmla="*/ 875 w 1051"/>
              <a:gd name="T43" fmla="*/ 0 h 1168"/>
              <a:gd name="T44" fmla="*/ 818 w 1051"/>
              <a:gd name="T45" fmla="*/ 642 h 1168"/>
              <a:gd name="T46" fmla="*/ 818 w 1051"/>
              <a:gd name="T47" fmla="*/ 935 h 1168"/>
              <a:gd name="T48" fmla="*/ 525 w 1051"/>
              <a:gd name="T49" fmla="*/ 935 h 1168"/>
              <a:gd name="T50" fmla="*/ 525 w 1051"/>
              <a:gd name="T51" fmla="*/ 642 h 1168"/>
              <a:gd name="T52" fmla="*/ 818 w 1051"/>
              <a:gd name="T53" fmla="*/ 64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932" y="1050"/>
                </a:moveTo>
                <a:lnTo>
                  <a:pt x="932" y="410"/>
                </a:lnTo>
                <a:lnTo>
                  <a:pt x="118" y="410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875" y="0"/>
                </a:moveTo>
                <a:lnTo>
                  <a:pt x="875" y="117"/>
                </a:ln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2"/>
                  <a:pt x="52" y="117"/>
                  <a:pt x="118" y="117"/>
                </a:cubicBezTo>
                <a:lnTo>
                  <a:pt x="175" y="117"/>
                </a:lnTo>
                <a:lnTo>
                  <a:pt x="175" y="0"/>
                </a:lnTo>
                <a:lnTo>
                  <a:pt x="293" y="0"/>
                </a:lnTo>
                <a:lnTo>
                  <a:pt x="293" y="117"/>
                </a:lnTo>
                <a:lnTo>
                  <a:pt x="757" y="117"/>
                </a:lnTo>
                <a:lnTo>
                  <a:pt x="757" y="0"/>
                </a:lnTo>
                <a:lnTo>
                  <a:pt x="875" y="0"/>
                </a:lnTo>
                <a:close/>
                <a:moveTo>
                  <a:pt x="818" y="642"/>
                </a:moveTo>
                <a:lnTo>
                  <a:pt x="818" y="935"/>
                </a:lnTo>
                <a:lnTo>
                  <a:pt x="525" y="935"/>
                </a:lnTo>
                <a:lnTo>
                  <a:pt x="525" y="642"/>
                </a:lnTo>
                <a:lnTo>
                  <a:pt x="818" y="6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97101" y="2416969"/>
            <a:ext cx="252413" cy="261938"/>
          </a:xfrm>
          <a:custGeom>
            <a:avLst/>
            <a:gdLst>
              <a:gd name="T0" fmla="*/ 0 w 701"/>
              <a:gd name="T1" fmla="*/ 725 h 726"/>
              <a:gd name="T2" fmla="*/ 0 w 701"/>
              <a:gd name="T3" fmla="*/ 607 h 726"/>
              <a:gd name="T4" fmla="*/ 700 w 701"/>
              <a:gd name="T5" fmla="*/ 607 h 726"/>
              <a:gd name="T6" fmla="*/ 700 w 701"/>
              <a:gd name="T7" fmla="*/ 725 h 726"/>
              <a:gd name="T8" fmla="*/ 0 w 701"/>
              <a:gd name="T9" fmla="*/ 725 h 726"/>
              <a:gd name="T10" fmla="*/ 350 w 701"/>
              <a:gd name="T11" fmla="*/ 164 h 726"/>
              <a:gd name="T12" fmla="*/ 82 w 701"/>
              <a:gd name="T13" fmla="*/ 432 h 726"/>
              <a:gd name="T14" fmla="*/ 0 w 701"/>
              <a:gd name="T15" fmla="*/ 350 h 726"/>
              <a:gd name="T16" fmla="*/ 350 w 701"/>
              <a:gd name="T17" fmla="*/ 0 h 726"/>
              <a:gd name="T18" fmla="*/ 700 w 701"/>
              <a:gd name="T19" fmla="*/ 350 h 726"/>
              <a:gd name="T20" fmla="*/ 618 w 701"/>
              <a:gd name="T21" fmla="*/ 432 h 726"/>
              <a:gd name="T22" fmla="*/ 350 w 701"/>
              <a:gd name="T23" fmla="*/ 164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1" h="726">
                <a:moveTo>
                  <a:pt x="0" y="725"/>
                </a:moveTo>
                <a:lnTo>
                  <a:pt x="0" y="607"/>
                </a:lnTo>
                <a:lnTo>
                  <a:pt x="700" y="607"/>
                </a:lnTo>
                <a:lnTo>
                  <a:pt x="700" y="725"/>
                </a:lnTo>
                <a:lnTo>
                  <a:pt x="0" y="725"/>
                </a:lnTo>
                <a:close/>
                <a:moveTo>
                  <a:pt x="350" y="164"/>
                </a:move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21731"/>
            <a:ext cx="377825" cy="252412"/>
          </a:xfrm>
          <a:custGeom>
            <a:avLst/>
            <a:gdLst>
              <a:gd name="T0" fmla="*/ 1050 w 1051"/>
              <a:gd name="T1" fmla="*/ 292 h 701"/>
              <a:gd name="T2" fmla="*/ 1050 w 1051"/>
              <a:gd name="T3" fmla="*/ 407 h 701"/>
              <a:gd name="T4" fmla="*/ 224 w 1051"/>
              <a:gd name="T5" fmla="*/ 407 h 701"/>
              <a:gd name="T6" fmla="*/ 432 w 1051"/>
              <a:gd name="T7" fmla="*/ 618 h 701"/>
              <a:gd name="T8" fmla="*/ 350 w 1051"/>
              <a:gd name="T9" fmla="*/ 700 h 701"/>
              <a:gd name="T10" fmla="*/ 0 w 1051"/>
              <a:gd name="T11" fmla="*/ 350 h 701"/>
              <a:gd name="T12" fmla="*/ 350 w 1051"/>
              <a:gd name="T13" fmla="*/ 0 h 701"/>
              <a:gd name="T14" fmla="*/ 432 w 1051"/>
              <a:gd name="T15" fmla="*/ 82 h 701"/>
              <a:gd name="T16" fmla="*/ 224 w 1051"/>
              <a:gd name="T17" fmla="*/ 292 h 701"/>
              <a:gd name="T18" fmla="*/ 1050 w 1051"/>
              <a:gd name="T19" fmla="*/ 29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1" h="701">
                <a:moveTo>
                  <a:pt x="1050" y="292"/>
                </a:moveTo>
                <a:lnTo>
                  <a:pt x="1050" y="407"/>
                </a:lnTo>
                <a:lnTo>
                  <a:pt x="224" y="407"/>
                </a:lnTo>
                <a:lnTo>
                  <a:pt x="432" y="618"/>
                </a:ln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4" y="292"/>
                </a:lnTo>
                <a:lnTo>
                  <a:pt x="1050" y="29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52926" y="2469359"/>
            <a:ext cx="252413" cy="155575"/>
          </a:xfrm>
          <a:custGeom>
            <a:avLst/>
            <a:gdLst>
              <a:gd name="T0" fmla="*/ 82 w 701"/>
              <a:gd name="T1" fmla="*/ 432 h 433"/>
              <a:gd name="T2" fmla="*/ 0 w 701"/>
              <a:gd name="T3" fmla="*/ 350 h 433"/>
              <a:gd name="T4" fmla="*/ 350 w 701"/>
              <a:gd name="T5" fmla="*/ 0 h 433"/>
              <a:gd name="T6" fmla="*/ 700 w 701"/>
              <a:gd name="T7" fmla="*/ 350 h 433"/>
              <a:gd name="T8" fmla="*/ 618 w 701"/>
              <a:gd name="T9" fmla="*/ 432 h 433"/>
              <a:gd name="T10" fmla="*/ 350 w 701"/>
              <a:gd name="T11" fmla="*/ 164 h 433"/>
              <a:gd name="T12" fmla="*/ 82 w 701"/>
              <a:gd name="T13" fmla="*/ 432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432"/>
                </a:move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478464" y="2421731"/>
            <a:ext cx="155575" cy="252412"/>
          </a:xfrm>
          <a:custGeom>
            <a:avLst/>
            <a:gdLst>
              <a:gd name="T0" fmla="*/ 0 w 433"/>
              <a:gd name="T1" fmla="*/ 618 h 701"/>
              <a:gd name="T2" fmla="*/ 268 w 433"/>
              <a:gd name="T3" fmla="*/ 350 h 701"/>
              <a:gd name="T4" fmla="*/ 0 w 433"/>
              <a:gd name="T5" fmla="*/ 82 h 701"/>
              <a:gd name="T6" fmla="*/ 82 w 433"/>
              <a:gd name="T7" fmla="*/ 0 h 701"/>
              <a:gd name="T8" fmla="*/ 432 w 433"/>
              <a:gd name="T9" fmla="*/ 350 h 701"/>
              <a:gd name="T10" fmla="*/ 82 w 433"/>
              <a:gd name="T11" fmla="*/ 700 h 701"/>
              <a:gd name="T12" fmla="*/ 0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0" y="618"/>
                </a:move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56376" y="2421731"/>
            <a:ext cx="155575" cy="252412"/>
          </a:xfrm>
          <a:custGeom>
            <a:avLst/>
            <a:gdLst>
              <a:gd name="T0" fmla="*/ 432 w 433"/>
              <a:gd name="T1" fmla="*/ 618 h 701"/>
              <a:gd name="T2" fmla="*/ 350 w 433"/>
              <a:gd name="T3" fmla="*/ 700 h 701"/>
              <a:gd name="T4" fmla="*/ 0 w 433"/>
              <a:gd name="T5" fmla="*/ 350 h 701"/>
              <a:gd name="T6" fmla="*/ 350 w 433"/>
              <a:gd name="T7" fmla="*/ 0 h 701"/>
              <a:gd name="T8" fmla="*/ 432 w 433"/>
              <a:gd name="T9" fmla="*/ 82 h 701"/>
              <a:gd name="T10" fmla="*/ 164 w 433"/>
              <a:gd name="T11" fmla="*/ 350 h 701"/>
              <a:gd name="T12" fmla="*/ 432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4" y="350"/>
                </a:lnTo>
                <a:lnTo>
                  <a:pt x="432" y="61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86662" y="2469359"/>
            <a:ext cx="252412" cy="155575"/>
          </a:xfrm>
          <a:custGeom>
            <a:avLst/>
            <a:gdLst>
              <a:gd name="T0" fmla="*/ 82 w 701"/>
              <a:gd name="T1" fmla="*/ 0 h 433"/>
              <a:gd name="T2" fmla="*/ 350 w 701"/>
              <a:gd name="T3" fmla="*/ 268 h 433"/>
              <a:gd name="T4" fmla="*/ 618 w 701"/>
              <a:gd name="T5" fmla="*/ 0 h 433"/>
              <a:gd name="T6" fmla="*/ 700 w 701"/>
              <a:gd name="T7" fmla="*/ 82 h 433"/>
              <a:gd name="T8" fmla="*/ 350 w 701"/>
              <a:gd name="T9" fmla="*/ 432 h 433"/>
              <a:gd name="T10" fmla="*/ 0 w 701"/>
              <a:gd name="T11" fmla="*/ 82 h 433"/>
              <a:gd name="T12" fmla="*/ 82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0"/>
                </a:moveTo>
                <a:lnTo>
                  <a:pt x="350" y="268"/>
                </a:lnTo>
                <a:lnTo>
                  <a:pt x="618" y="0"/>
                </a:ln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01076" y="2358232"/>
            <a:ext cx="377825" cy="377825"/>
          </a:xfrm>
          <a:custGeom>
            <a:avLst/>
            <a:gdLst>
              <a:gd name="T0" fmla="*/ 818 w 1051"/>
              <a:gd name="T1" fmla="*/ 817 h 1051"/>
              <a:gd name="T2" fmla="*/ 525 w 1051"/>
              <a:gd name="T3" fmla="*/ 817 h 1051"/>
              <a:gd name="T4" fmla="*/ 525 w 1051"/>
              <a:gd name="T5" fmla="*/ 730 h 1051"/>
              <a:gd name="T6" fmla="*/ 818 w 1051"/>
              <a:gd name="T7" fmla="*/ 730 h 1051"/>
              <a:gd name="T8" fmla="*/ 818 w 1051"/>
              <a:gd name="T9" fmla="*/ 817 h 1051"/>
              <a:gd name="T10" fmla="*/ 933 w 1051"/>
              <a:gd name="T11" fmla="*/ 932 h 1051"/>
              <a:gd name="T12" fmla="*/ 933 w 1051"/>
              <a:gd name="T13" fmla="*/ 117 h 1051"/>
              <a:gd name="T14" fmla="*/ 118 w 1051"/>
              <a:gd name="T15" fmla="*/ 932 h 1051"/>
              <a:gd name="T16" fmla="*/ 933 w 1051"/>
              <a:gd name="T17" fmla="*/ 932 h 1051"/>
              <a:gd name="T18" fmla="*/ 145 w 1051"/>
              <a:gd name="T19" fmla="*/ 262 h 1051"/>
              <a:gd name="T20" fmla="*/ 145 w 1051"/>
              <a:gd name="T21" fmla="*/ 350 h 1051"/>
              <a:gd name="T22" fmla="*/ 263 w 1051"/>
              <a:gd name="T23" fmla="*/ 350 h 1051"/>
              <a:gd name="T24" fmla="*/ 263 w 1051"/>
              <a:gd name="T25" fmla="*/ 467 h 1051"/>
              <a:gd name="T26" fmla="*/ 350 w 1051"/>
              <a:gd name="T27" fmla="*/ 467 h 1051"/>
              <a:gd name="T28" fmla="*/ 350 w 1051"/>
              <a:gd name="T29" fmla="*/ 350 h 1051"/>
              <a:gd name="T30" fmla="*/ 468 w 1051"/>
              <a:gd name="T31" fmla="*/ 350 h 1051"/>
              <a:gd name="T32" fmla="*/ 468 w 1051"/>
              <a:gd name="T33" fmla="*/ 262 h 1051"/>
              <a:gd name="T34" fmla="*/ 350 w 1051"/>
              <a:gd name="T35" fmla="*/ 262 h 1051"/>
              <a:gd name="T36" fmla="*/ 350 w 1051"/>
              <a:gd name="T37" fmla="*/ 145 h 1051"/>
              <a:gd name="T38" fmla="*/ 263 w 1051"/>
              <a:gd name="T39" fmla="*/ 145 h 1051"/>
              <a:gd name="T40" fmla="*/ 263 w 1051"/>
              <a:gd name="T41" fmla="*/ 262 h 1051"/>
              <a:gd name="T42" fmla="*/ 145 w 1051"/>
              <a:gd name="T43" fmla="*/ 262 h 1051"/>
              <a:gd name="T44" fmla="*/ 933 w 1051"/>
              <a:gd name="T45" fmla="*/ 0 h 1051"/>
              <a:gd name="T46" fmla="*/ 1050 w 1051"/>
              <a:gd name="T47" fmla="*/ 117 h 1051"/>
              <a:gd name="T48" fmla="*/ 1050 w 1051"/>
              <a:gd name="T49" fmla="*/ 932 h 1051"/>
              <a:gd name="T50" fmla="*/ 933 w 1051"/>
              <a:gd name="T51" fmla="*/ 1050 h 1051"/>
              <a:gd name="T52" fmla="*/ 118 w 1051"/>
              <a:gd name="T53" fmla="*/ 1050 h 1051"/>
              <a:gd name="T54" fmla="*/ 0 w 1051"/>
              <a:gd name="T55" fmla="*/ 932 h 1051"/>
              <a:gd name="T56" fmla="*/ 0 w 1051"/>
              <a:gd name="T57" fmla="*/ 117 h 1051"/>
              <a:gd name="T58" fmla="*/ 118 w 1051"/>
              <a:gd name="T59" fmla="*/ 0 h 1051"/>
              <a:gd name="T60" fmla="*/ 933 w 1051"/>
              <a:gd name="T6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1">
                <a:moveTo>
                  <a:pt x="818" y="817"/>
                </a:moveTo>
                <a:lnTo>
                  <a:pt x="525" y="817"/>
                </a:lnTo>
                <a:lnTo>
                  <a:pt x="525" y="730"/>
                </a:lnTo>
                <a:lnTo>
                  <a:pt x="818" y="730"/>
                </a:lnTo>
                <a:lnTo>
                  <a:pt x="818" y="817"/>
                </a:lnTo>
                <a:close/>
                <a:moveTo>
                  <a:pt x="933" y="932"/>
                </a:moveTo>
                <a:lnTo>
                  <a:pt x="933" y="117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145" y="262"/>
                </a:moveTo>
                <a:lnTo>
                  <a:pt x="145" y="350"/>
                </a:lnTo>
                <a:lnTo>
                  <a:pt x="263" y="350"/>
                </a:lnTo>
                <a:lnTo>
                  <a:pt x="263" y="467"/>
                </a:lnTo>
                <a:lnTo>
                  <a:pt x="350" y="467"/>
                </a:lnTo>
                <a:lnTo>
                  <a:pt x="350" y="350"/>
                </a:lnTo>
                <a:lnTo>
                  <a:pt x="468" y="350"/>
                </a:lnTo>
                <a:lnTo>
                  <a:pt x="468" y="262"/>
                </a:lnTo>
                <a:lnTo>
                  <a:pt x="350" y="262"/>
                </a:lnTo>
                <a:lnTo>
                  <a:pt x="350" y="145"/>
                </a:lnTo>
                <a:lnTo>
                  <a:pt x="263" y="145"/>
                </a:lnTo>
                <a:lnTo>
                  <a:pt x="263" y="262"/>
                </a:lnTo>
                <a:lnTo>
                  <a:pt x="145" y="262"/>
                </a:lnTo>
                <a:close/>
                <a:moveTo>
                  <a:pt x="933" y="0"/>
                </a:moveTo>
                <a:cubicBezTo>
                  <a:pt x="996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83749" y="2343944"/>
            <a:ext cx="369888" cy="406400"/>
          </a:xfrm>
          <a:custGeom>
            <a:avLst/>
            <a:gdLst>
              <a:gd name="T0" fmla="*/ 514 w 1029"/>
              <a:gd name="T1" fmla="*/ 1012 h 1128"/>
              <a:gd name="T2" fmla="*/ 514 w 1029"/>
              <a:gd name="T3" fmla="*/ 167 h 1128"/>
              <a:gd name="T4" fmla="*/ 268 w 1029"/>
              <a:gd name="T5" fmla="*/ 413 h 1128"/>
              <a:gd name="T6" fmla="*/ 164 w 1029"/>
              <a:gd name="T7" fmla="*/ 662 h 1128"/>
              <a:gd name="T8" fmla="*/ 514 w 1029"/>
              <a:gd name="T9" fmla="*/ 1012 h 1128"/>
              <a:gd name="T10" fmla="*/ 845 w 1029"/>
              <a:gd name="T11" fmla="*/ 331 h 1128"/>
              <a:gd name="T12" fmla="*/ 845 w 1029"/>
              <a:gd name="T13" fmla="*/ 990 h 1128"/>
              <a:gd name="T14" fmla="*/ 514 w 1029"/>
              <a:gd name="T15" fmla="*/ 1127 h 1128"/>
              <a:gd name="T16" fmla="*/ 183 w 1029"/>
              <a:gd name="T17" fmla="*/ 990 h 1128"/>
              <a:gd name="T18" fmla="*/ 183 w 1029"/>
              <a:gd name="T19" fmla="*/ 331 h 1128"/>
              <a:gd name="T20" fmla="*/ 514 w 1029"/>
              <a:gd name="T21" fmla="*/ 0 h 1128"/>
              <a:gd name="T22" fmla="*/ 845 w 1029"/>
              <a:gd name="T23" fmla="*/ 331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29" h="1128">
                <a:moveTo>
                  <a:pt x="514" y="1012"/>
                </a:moveTo>
                <a:lnTo>
                  <a:pt x="514" y="167"/>
                </a:lnTo>
                <a:lnTo>
                  <a:pt x="268" y="413"/>
                </a:lnTo>
                <a:cubicBezTo>
                  <a:pt x="202" y="479"/>
                  <a:pt x="164" y="569"/>
                  <a:pt x="164" y="662"/>
                </a:cubicBezTo>
                <a:cubicBezTo>
                  <a:pt x="164" y="850"/>
                  <a:pt x="326" y="1012"/>
                  <a:pt x="514" y="1012"/>
                </a:cubicBezTo>
                <a:close/>
                <a:moveTo>
                  <a:pt x="845" y="331"/>
                </a:moveTo>
                <a:cubicBezTo>
                  <a:pt x="1028" y="514"/>
                  <a:pt x="1028" y="807"/>
                  <a:pt x="845" y="990"/>
                </a:cubicBezTo>
                <a:cubicBezTo>
                  <a:pt x="754" y="1080"/>
                  <a:pt x="635" y="1127"/>
                  <a:pt x="514" y="1127"/>
                </a:cubicBezTo>
                <a:cubicBezTo>
                  <a:pt x="394" y="1127"/>
                  <a:pt x="273" y="1080"/>
                  <a:pt x="183" y="990"/>
                </a:cubicBezTo>
                <a:cubicBezTo>
                  <a:pt x="0" y="807"/>
                  <a:pt x="0" y="514"/>
                  <a:pt x="183" y="331"/>
                </a:cubicBezTo>
                <a:lnTo>
                  <a:pt x="514" y="0"/>
                </a:lnTo>
                <a:lnTo>
                  <a:pt x="845" y="3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901" y="2334419"/>
            <a:ext cx="377825" cy="425451"/>
          </a:xfrm>
          <a:custGeom>
            <a:avLst/>
            <a:gdLst>
              <a:gd name="T0" fmla="*/ 525 w 1051"/>
              <a:gd name="T1" fmla="*/ 167 h 1182"/>
              <a:gd name="T2" fmla="*/ 391 w 1051"/>
              <a:gd name="T3" fmla="*/ 298 h 1182"/>
              <a:gd name="T4" fmla="*/ 309 w 1051"/>
              <a:gd name="T5" fmla="*/ 216 h 1182"/>
              <a:gd name="T6" fmla="*/ 525 w 1051"/>
              <a:gd name="T7" fmla="*/ 0 h 1182"/>
              <a:gd name="T8" fmla="*/ 856 w 1051"/>
              <a:gd name="T9" fmla="*/ 331 h 1182"/>
              <a:gd name="T10" fmla="*/ 949 w 1051"/>
              <a:gd name="T11" fmla="*/ 856 h 1182"/>
              <a:gd name="T12" fmla="*/ 525 w 1051"/>
              <a:gd name="T13" fmla="*/ 435 h 1182"/>
              <a:gd name="T14" fmla="*/ 525 w 1051"/>
              <a:gd name="T15" fmla="*/ 167 h 1182"/>
              <a:gd name="T16" fmla="*/ 525 w 1051"/>
              <a:gd name="T17" fmla="*/ 1012 h 1182"/>
              <a:gd name="T18" fmla="*/ 525 w 1051"/>
              <a:gd name="T19" fmla="*/ 730 h 1182"/>
              <a:gd name="T20" fmla="*/ 246 w 1051"/>
              <a:gd name="T21" fmla="*/ 451 h 1182"/>
              <a:gd name="T22" fmla="*/ 175 w 1051"/>
              <a:gd name="T23" fmla="*/ 662 h 1182"/>
              <a:gd name="T24" fmla="*/ 525 w 1051"/>
              <a:gd name="T25" fmla="*/ 1012 h 1182"/>
              <a:gd name="T26" fmla="*/ 1031 w 1051"/>
              <a:gd name="T27" fmla="*/ 1085 h 1182"/>
              <a:gd name="T28" fmla="*/ 1050 w 1051"/>
              <a:gd name="T29" fmla="*/ 1107 h 1182"/>
              <a:gd name="T30" fmla="*/ 976 w 1051"/>
              <a:gd name="T31" fmla="*/ 1181 h 1182"/>
              <a:gd name="T32" fmla="*/ 818 w 1051"/>
              <a:gd name="T33" fmla="*/ 1023 h 1182"/>
              <a:gd name="T34" fmla="*/ 525 w 1051"/>
              <a:gd name="T35" fmla="*/ 1126 h 1182"/>
              <a:gd name="T36" fmla="*/ 194 w 1051"/>
              <a:gd name="T37" fmla="*/ 990 h 1182"/>
              <a:gd name="T38" fmla="*/ 161 w 1051"/>
              <a:gd name="T39" fmla="*/ 366 h 1182"/>
              <a:gd name="T40" fmla="*/ 0 w 1051"/>
              <a:gd name="T41" fmla="*/ 205 h 1182"/>
              <a:gd name="T42" fmla="*/ 74 w 1051"/>
              <a:gd name="T43" fmla="*/ 131 h 1182"/>
              <a:gd name="T44" fmla="*/ 1031 w 1051"/>
              <a:gd name="T45" fmla="*/ 1085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182">
                <a:moveTo>
                  <a:pt x="525" y="167"/>
                </a:moveTo>
                <a:lnTo>
                  <a:pt x="391" y="298"/>
                </a:lnTo>
                <a:lnTo>
                  <a:pt x="309" y="216"/>
                </a:lnTo>
                <a:lnTo>
                  <a:pt x="525" y="0"/>
                </a:lnTo>
                <a:lnTo>
                  <a:pt x="856" y="331"/>
                </a:lnTo>
                <a:cubicBezTo>
                  <a:pt x="998" y="473"/>
                  <a:pt x="1028" y="684"/>
                  <a:pt x="949" y="856"/>
                </a:cubicBezTo>
                <a:lnTo>
                  <a:pt x="525" y="435"/>
                </a:lnTo>
                <a:lnTo>
                  <a:pt x="525" y="167"/>
                </a:lnTo>
                <a:close/>
                <a:moveTo>
                  <a:pt x="525" y="1012"/>
                </a:moveTo>
                <a:lnTo>
                  <a:pt x="525" y="730"/>
                </a:lnTo>
                <a:lnTo>
                  <a:pt x="246" y="451"/>
                </a:lnTo>
                <a:cubicBezTo>
                  <a:pt x="200" y="511"/>
                  <a:pt x="175" y="585"/>
                  <a:pt x="175" y="662"/>
                </a:cubicBezTo>
                <a:cubicBezTo>
                  <a:pt x="175" y="850"/>
                  <a:pt x="337" y="1012"/>
                  <a:pt x="525" y="1012"/>
                </a:cubicBezTo>
                <a:close/>
                <a:moveTo>
                  <a:pt x="1031" y="1085"/>
                </a:moveTo>
                <a:lnTo>
                  <a:pt x="1050" y="1107"/>
                </a:lnTo>
                <a:lnTo>
                  <a:pt x="976" y="1181"/>
                </a:lnTo>
                <a:lnTo>
                  <a:pt x="818" y="1023"/>
                </a:lnTo>
                <a:cubicBezTo>
                  <a:pt x="733" y="1091"/>
                  <a:pt x="629" y="1126"/>
                  <a:pt x="525" y="1126"/>
                </a:cubicBezTo>
                <a:cubicBezTo>
                  <a:pt x="405" y="1126"/>
                  <a:pt x="284" y="1080"/>
                  <a:pt x="194" y="990"/>
                </a:cubicBezTo>
                <a:cubicBezTo>
                  <a:pt x="25" y="818"/>
                  <a:pt x="14" y="550"/>
                  <a:pt x="161" y="366"/>
                </a:cubicBezTo>
                <a:lnTo>
                  <a:pt x="0" y="205"/>
                </a:lnTo>
                <a:lnTo>
                  <a:pt x="74" y="131"/>
                </a:lnTo>
                <a:cubicBezTo>
                  <a:pt x="392" y="450"/>
                  <a:pt x="709" y="770"/>
                  <a:pt x="1031" y="108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07544"/>
            <a:ext cx="419100" cy="420689"/>
          </a:xfrm>
          <a:custGeom>
            <a:avLst/>
            <a:gdLst>
              <a:gd name="T0" fmla="*/ 350 w 1166"/>
              <a:gd name="T1" fmla="*/ 932 h 1168"/>
              <a:gd name="T2" fmla="*/ 582 w 1166"/>
              <a:gd name="T3" fmla="*/ 1167 h 1168"/>
              <a:gd name="T4" fmla="*/ 990 w 1166"/>
              <a:gd name="T5" fmla="*/ 175 h 1168"/>
              <a:gd name="T6" fmla="*/ 875 w 1166"/>
              <a:gd name="T7" fmla="*/ 293 h 1168"/>
              <a:gd name="T8" fmla="*/ 990 w 1166"/>
              <a:gd name="T9" fmla="*/ 468 h 1168"/>
              <a:gd name="T10" fmla="*/ 875 w 1166"/>
              <a:gd name="T11" fmla="*/ 350 h 1168"/>
              <a:gd name="T12" fmla="*/ 990 w 1166"/>
              <a:gd name="T13" fmla="*/ 468 h 1168"/>
              <a:gd name="T14" fmla="*/ 815 w 1166"/>
              <a:gd name="T15" fmla="*/ 175 h 1168"/>
              <a:gd name="T16" fmla="*/ 700 w 1166"/>
              <a:gd name="T17" fmla="*/ 293 h 1168"/>
              <a:gd name="T18" fmla="*/ 815 w 1166"/>
              <a:gd name="T19" fmla="*/ 468 h 1168"/>
              <a:gd name="T20" fmla="*/ 700 w 1166"/>
              <a:gd name="T21" fmla="*/ 350 h 1168"/>
              <a:gd name="T22" fmla="*/ 815 w 1166"/>
              <a:gd name="T23" fmla="*/ 468 h 1168"/>
              <a:gd name="T24" fmla="*/ 815 w 1166"/>
              <a:gd name="T25" fmla="*/ 583 h 1168"/>
              <a:gd name="T26" fmla="*/ 350 w 1166"/>
              <a:gd name="T27" fmla="*/ 699 h 1168"/>
              <a:gd name="T28" fmla="*/ 290 w 1166"/>
              <a:gd name="T29" fmla="*/ 293 h 1168"/>
              <a:gd name="T30" fmla="*/ 175 w 1166"/>
              <a:gd name="T31" fmla="*/ 175 h 1168"/>
              <a:gd name="T32" fmla="*/ 290 w 1166"/>
              <a:gd name="T33" fmla="*/ 293 h 1168"/>
              <a:gd name="T34" fmla="*/ 290 w 1166"/>
              <a:gd name="T35" fmla="*/ 350 h 1168"/>
              <a:gd name="T36" fmla="*/ 175 w 1166"/>
              <a:gd name="T37" fmla="*/ 468 h 1168"/>
              <a:gd name="T38" fmla="*/ 350 w 1166"/>
              <a:gd name="T39" fmla="*/ 350 h 1168"/>
              <a:gd name="T40" fmla="*/ 465 w 1166"/>
              <a:gd name="T41" fmla="*/ 468 h 1168"/>
              <a:gd name="T42" fmla="*/ 350 w 1166"/>
              <a:gd name="T43" fmla="*/ 350 h 1168"/>
              <a:gd name="T44" fmla="*/ 465 w 1166"/>
              <a:gd name="T45" fmla="*/ 293 h 1168"/>
              <a:gd name="T46" fmla="*/ 350 w 1166"/>
              <a:gd name="T47" fmla="*/ 175 h 1168"/>
              <a:gd name="T48" fmla="*/ 525 w 1166"/>
              <a:gd name="T49" fmla="*/ 350 h 1168"/>
              <a:gd name="T50" fmla="*/ 640 w 1166"/>
              <a:gd name="T51" fmla="*/ 468 h 1168"/>
              <a:gd name="T52" fmla="*/ 525 w 1166"/>
              <a:gd name="T53" fmla="*/ 350 h 1168"/>
              <a:gd name="T54" fmla="*/ 640 w 1166"/>
              <a:gd name="T55" fmla="*/ 293 h 1168"/>
              <a:gd name="T56" fmla="*/ 525 w 1166"/>
              <a:gd name="T57" fmla="*/ 175 h 1168"/>
              <a:gd name="T58" fmla="*/ 1165 w 1166"/>
              <a:gd name="T59" fmla="*/ 118 h 1168"/>
              <a:gd name="T60" fmla="*/ 1050 w 1166"/>
              <a:gd name="T61" fmla="*/ 817 h 1168"/>
              <a:gd name="T62" fmla="*/ 0 w 1166"/>
              <a:gd name="T63" fmla="*/ 699 h 1168"/>
              <a:gd name="T64" fmla="*/ 115 w 1166"/>
              <a:gd name="T65" fmla="*/ 0 h 1168"/>
              <a:gd name="T66" fmla="*/ 1165 w 1166"/>
              <a:gd name="T67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1168">
                <a:moveTo>
                  <a:pt x="582" y="1167"/>
                </a:moveTo>
                <a:lnTo>
                  <a:pt x="350" y="932"/>
                </a:lnTo>
                <a:lnTo>
                  <a:pt x="815" y="932"/>
                </a:lnTo>
                <a:lnTo>
                  <a:pt x="582" y="1167"/>
                </a:lnTo>
                <a:close/>
                <a:moveTo>
                  <a:pt x="990" y="293"/>
                </a:moveTo>
                <a:lnTo>
                  <a:pt x="990" y="175"/>
                </a:lnTo>
                <a:lnTo>
                  <a:pt x="875" y="175"/>
                </a:lnTo>
                <a:lnTo>
                  <a:pt x="875" y="293"/>
                </a:lnTo>
                <a:lnTo>
                  <a:pt x="990" y="293"/>
                </a:lnTo>
                <a:close/>
                <a:moveTo>
                  <a:pt x="990" y="468"/>
                </a:moveTo>
                <a:lnTo>
                  <a:pt x="990" y="350"/>
                </a:lnTo>
                <a:lnTo>
                  <a:pt x="875" y="350"/>
                </a:lnTo>
                <a:lnTo>
                  <a:pt x="875" y="468"/>
                </a:lnTo>
                <a:lnTo>
                  <a:pt x="990" y="468"/>
                </a:lnTo>
                <a:close/>
                <a:moveTo>
                  <a:pt x="815" y="293"/>
                </a:moveTo>
                <a:lnTo>
                  <a:pt x="815" y="175"/>
                </a:lnTo>
                <a:lnTo>
                  <a:pt x="700" y="175"/>
                </a:lnTo>
                <a:lnTo>
                  <a:pt x="700" y="293"/>
                </a:lnTo>
                <a:lnTo>
                  <a:pt x="815" y="2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699"/>
                </a:moveTo>
                <a:lnTo>
                  <a:pt x="815" y="583"/>
                </a:lnTo>
                <a:lnTo>
                  <a:pt x="350" y="583"/>
                </a:lnTo>
                <a:lnTo>
                  <a:pt x="350" y="699"/>
                </a:lnTo>
                <a:lnTo>
                  <a:pt x="815" y="699"/>
                </a:lnTo>
                <a:close/>
                <a:moveTo>
                  <a:pt x="290" y="293"/>
                </a:moveTo>
                <a:lnTo>
                  <a:pt x="290" y="175"/>
                </a:lnTo>
                <a:lnTo>
                  <a:pt x="175" y="175"/>
                </a:lnTo>
                <a:lnTo>
                  <a:pt x="175" y="293"/>
                </a:lnTo>
                <a:lnTo>
                  <a:pt x="290" y="293"/>
                </a:lnTo>
                <a:close/>
                <a:moveTo>
                  <a:pt x="290" y="468"/>
                </a:moveTo>
                <a:lnTo>
                  <a:pt x="290" y="350"/>
                </a:lnTo>
                <a:lnTo>
                  <a:pt x="175" y="350"/>
                </a:lnTo>
                <a:lnTo>
                  <a:pt x="175" y="468"/>
                </a:lnTo>
                <a:lnTo>
                  <a:pt x="290" y="468"/>
                </a:lnTo>
                <a:close/>
                <a:moveTo>
                  <a:pt x="350" y="350"/>
                </a:moveTo>
                <a:lnTo>
                  <a:pt x="350" y="468"/>
                </a:lnTo>
                <a:lnTo>
                  <a:pt x="465" y="468"/>
                </a:lnTo>
                <a:lnTo>
                  <a:pt x="465" y="350"/>
                </a:lnTo>
                <a:lnTo>
                  <a:pt x="350" y="350"/>
                </a:lnTo>
                <a:close/>
                <a:moveTo>
                  <a:pt x="350" y="293"/>
                </a:moveTo>
                <a:lnTo>
                  <a:pt x="465" y="293"/>
                </a:lnTo>
                <a:lnTo>
                  <a:pt x="465" y="175"/>
                </a:lnTo>
                <a:lnTo>
                  <a:pt x="350" y="175"/>
                </a:lnTo>
                <a:lnTo>
                  <a:pt x="350" y="293"/>
                </a:lnTo>
                <a:close/>
                <a:moveTo>
                  <a:pt x="525" y="350"/>
                </a:moveTo>
                <a:lnTo>
                  <a:pt x="525" y="468"/>
                </a:lnTo>
                <a:lnTo>
                  <a:pt x="640" y="468"/>
                </a:lnTo>
                <a:lnTo>
                  <a:pt x="640" y="350"/>
                </a:lnTo>
                <a:lnTo>
                  <a:pt x="525" y="350"/>
                </a:lnTo>
                <a:close/>
                <a:moveTo>
                  <a:pt x="525" y="293"/>
                </a:moveTo>
                <a:lnTo>
                  <a:pt x="640" y="293"/>
                </a:lnTo>
                <a:lnTo>
                  <a:pt x="640" y="175"/>
                </a:lnTo>
                <a:lnTo>
                  <a:pt x="525" y="175"/>
                </a:lnTo>
                <a:lnTo>
                  <a:pt x="525" y="293"/>
                </a:lnTo>
                <a:close/>
                <a:moveTo>
                  <a:pt x="1165" y="118"/>
                </a:moveTo>
                <a:lnTo>
                  <a:pt x="1165" y="699"/>
                </a:lnTo>
                <a:cubicBezTo>
                  <a:pt x="1165" y="762"/>
                  <a:pt x="1113" y="817"/>
                  <a:pt x="1050" y="817"/>
                </a:cubicBezTo>
                <a:lnTo>
                  <a:pt x="115" y="817"/>
                </a:lnTo>
                <a:cubicBezTo>
                  <a:pt x="52" y="817"/>
                  <a:pt x="0" y="762"/>
                  <a:pt x="0" y="699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087564" y="3239294"/>
            <a:ext cx="504825" cy="357187"/>
          </a:xfrm>
          <a:custGeom>
            <a:avLst/>
            <a:gdLst>
              <a:gd name="T0" fmla="*/ 1168 w 1401"/>
              <a:gd name="T1" fmla="*/ 699 h 992"/>
              <a:gd name="T2" fmla="*/ 1168 w 1401"/>
              <a:gd name="T3" fmla="*/ 118 h 992"/>
              <a:gd name="T4" fmla="*/ 233 w 1401"/>
              <a:gd name="T5" fmla="*/ 118 h 992"/>
              <a:gd name="T6" fmla="*/ 233 w 1401"/>
              <a:gd name="T7" fmla="*/ 699 h 992"/>
              <a:gd name="T8" fmla="*/ 1168 w 1401"/>
              <a:gd name="T9" fmla="*/ 699 h 992"/>
              <a:gd name="T10" fmla="*/ 818 w 1401"/>
              <a:gd name="T11" fmla="*/ 874 h 992"/>
              <a:gd name="T12" fmla="*/ 818 w 1401"/>
              <a:gd name="T13" fmla="*/ 816 h 992"/>
              <a:gd name="T14" fmla="*/ 583 w 1401"/>
              <a:gd name="T15" fmla="*/ 816 h 992"/>
              <a:gd name="T16" fmla="*/ 583 w 1401"/>
              <a:gd name="T17" fmla="*/ 874 h 992"/>
              <a:gd name="T18" fmla="*/ 818 w 1401"/>
              <a:gd name="T19" fmla="*/ 874 h 992"/>
              <a:gd name="T20" fmla="*/ 1400 w 1401"/>
              <a:gd name="T21" fmla="*/ 874 h 992"/>
              <a:gd name="T22" fmla="*/ 1400 w 1401"/>
              <a:gd name="T23" fmla="*/ 991 h 992"/>
              <a:gd name="T24" fmla="*/ 0 w 1401"/>
              <a:gd name="T25" fmla="*/ 991 h 992"/>
              <a:gd name="T26" fmla="*/ 0 w 1401"/>
              <a:gd name="T27" fmla="*/ 874 h 992"/>
              <a:gd name="T28" fmla="*/ 118 w 1401"/>
              <a:gd name="T29" fmla="*/ 874 h 992"/>
              <a:gd name="T30" fmla="*/ 118 w 1401"/>
              <a:gd name="T31" fmla="*/ 0 h 992"/>
              <a:gd name="T32" fmla="*/ 1283 w 1401"/>
              <a:gd name="T33" fmla="*/ 0 h 992"/>
              <a:gd name="T34" fmla="*/ 1283 w 1401"/>
              <a:gd name="T35" fmla="*/ 874 h 992"/>
              <a:gd name="T36" fmla="*/ 1400 w 1401"/>
              <a:gd name="T37" fmla="*/ 874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92">
                <a:moveTo>
                  <a:pt x="1168" y="699"/>
                </a:moveTo>
                <a:lnTo>
                  <a:pt x="1168" y="118"/>
                </a:lnTo>
                <a:lnTo>
                  <a:pt x="233" y="118"/>
                </a:lnTo>
                <a:lnTo>
                  <a:pt x="233" y="699"/>
                </a:lnTo>
                <a:lnTo>
                  <a:pt x="1168" y="699"/>
                </a:lnTo>
                <a:close/>
                <a:moveTo>
                  <a:pt x="818" y="874"/>
                </a:moveTo>
                <a:lnTo>
                  <a:pt x="818" y="816"/>
                </a:lnTo>
                <a:lnTo>
                  <a:pt x="583" y="816"/>
                </a:lnTo>
                <a:lnTo>
                  <a:pt x="583" y="874"/>
                </a:lnTo>
                <a:lnTo>
                  <a:pt x="818" y="874"/>
                </a:lnTo>
                <a:close/>
                <a:moveTo>
                  <a:pt x="1400" y="874"/>
                </a:moveTo>
                <a:lnTo>
                  <a:pt x="1400" y="991"/>
                </a:lnTo>
                <a:lnTo>
                  <a:pt x="0" y="991"/>
                </a:lnTo>
                <a:lnTo>
                  <a:pt x="0" y="874"/>
                </a:lnTo>
                <a:lnTo>
                  <a:pt x="118" y="874"/>
                </a:lnTo>
                <a:lnTo>
                  <a:pt x="118" y="0"/>
                </a:lnTo>
                <a:lnTo>
                  <a:pt x="1283" y="0"/>
                </a:lnTo>
                <a:lnTo>
                  <a:pt x="1283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05162" y="3209131"/>
            <a:ext cx="419100" cy="419100"/>
          </a:xfrm>
          <a:custGeom>
            <a:avLst/>
            <a:gdLst>
              <a:gd name="T0" fmla="*/ 836 w 1165"/>
              <a:gd name="T1" fmla="*/ 699 h 1165"/>
              <a:gd name="T2" fmla="*/ 1033 w 1165"/>
              <a:gd name="T3" fmla="*/ 699 h 1165"/>
              <a:gd name="T4" fmla="*/ 1049 w 1165"/>
              <a:gd name="T5" fmla="*/ 582 h 1165"/>
              <a:gd name="T6" fmla="*/ 1033 w 1165"/>
              <a:gd name="T7" fmla="*/ 465 h 1165"/>
              <a:gd name="T8" fmla="*/ 836 w 1165"/>
              <a:gd name="T9" fmla="*/ 465 h 1165"/>
              <a:gd name="T10" fmla="*/ 844 w 1165"/>
              <a:gd name="T11" fmla="*/ 582 h 1165"/>
              <a:gd name="T12" fmla="*/ 836 w 1165"/>
              <a:gd name="T13" fmla="*/ 699 h 1165"/>
              <a:gd name="T14" fmla="*/ 732 w 1165"/>
              <a:gd name="T15" fmla="*/ 1021 h 1165"/>
              <a:gd name="T16" fmla="*/ 987 w 1165"/>
              <a:gd name="T17" fmla="*/ 814 h 1165"/>
              <a:gd name="T18" fmla="*/ 814 w 1165"/>
              <a:gd name="T19" fmla="*/ 814 h 1165"/>
              <a:gd name="T20" fmla="*/ 732 w 1165"/>
              <a:gd name="T21" fmla="*/ 1021 h 1165"/>
              <a:gd name="T22" fmla="*/ 719 w 1165"/>
              <a:gd name="T23" fmla="*/ 699 h 1165"/>
              <a:gd name="T24" fmla="*/ 727 w 1165"/>
              <a:gd name="T25" fmla="*/ 582 h 1165"/>
              <a:gd name="T26" fmla="*/ 719 w 1165"/>
              <a:gd name="T27" fmla="*/ 465 h 1165"/>
              <a:gd name="T28" fmla="*/ 445 w 1165"/>
              <a:gd name="T29" fmla="*/ 465 h 1165"/>
              <a:gd name="T30" fmla="*/ 437 w 1165"/>
              <a:gd name="T31" fmla="*/ 582 h 1165"/>
              <a:gd name="T32" fmla="*/ 445 w 1165"/>
              <a:gd name="T33" fmla="*/ 699 h 1165"/>
              <a:gd name="T34" fmla="*/ 719 w 1165"/>
              <a:gd name="T35" fmla="*/ 699 h 1165"/>
              <a:gd name="T36" fmla="*/ 582 w 1165"/>
              <a:gd name="T37" fmla="*/ 1046 h 1165"/>
              <a:gd name="T38" fmla="*/ 694 w 1165"/>
              <a:gd name="T39" fmla="*/ 814 h 1165"/>
              <a:gd name="T40" fmla="*/ 470 w 1165"/>
              <a:gd name="T41" fmla="*/ 814 h 1165"/>
              <a:gd name="T42" fmla="*/ 582 w 1165"/>
              <a:gd name="T43" fmla="*/ 1046 h 1165"/>
              <a:gd name="T44" fmla="*/ 350 w 1165"/>
              <a:gd name="T45" fmla="*/ 350 h 1165"/>
              <a:gd name="T46" fmla="*/ 432 w 1165"/>
              <a:gd name="T47" fmla="*/ 142 h 1165"/>
              <a:gd name="T48" fmla="*/ 177 w 1165"/>
              <a:gd name="T49" fmla="*/ 350 h 1165"/>
              <a:gd name="T50" fmla="*/ 350 w 1165"/>
              <a:gd name="T51" fmla="*/ 350 h 1165"/>
              <a:gd name="T52" fmla="*/ 177 w 1165"/>
              <a:gd name="T53" fmla="*/ 814 h 1165"/>
              <a:gd name="T54" fmla="*/ 432 w 1165"/>
              <a:gd name="T55" fmla="*/ 1021 h 1165"/>
              <a:gd name="T56" fmla="*/ 350 w 1165"/>
              <a:gd name="T57" fmla="*/ 814 h 1165"/>
              <a:gd name="T58" fmla="*/ 177 w 1165"/>
              <a:gd name="T59" fmla="*/ 814 h 1165"/>
              <a:gd name="T60" fmla="*/ 131 w 1165"/>
              <a:gd name="T61" fmla="*/ 699 h 1165"/>
              <a:gd name="T62" fmla="*/ 328 w 1165"/>
              <a:gd name="T63" fmla="*/ 699 h 1165"/>
              <a:gd name="T64" fmla="*/ 319 w 1165"/>
              <a:gd name="T65" fmla="*/ 582 h 1165"/>
              <a:gd name="T66" fmla="*/ 328 w 1165"/>
              <a:gd name="T67" fmla="*/ 465 h 1165"/>
              <a:gd name="T68" fmla="*/ 131 w 1165"/>
              <a:gd name="T69" fmla="*/ 465 h 1165"/>
              <a:gd name="T70" fmla="*/ 114 w 1165"/>
              <a:gd name="T71" fmla="*/ 582 h 1165"/>
              <a:gd name="T72" fmla="*/ 131 w 1165"/>
              <a:gd name="T73" fmla="*/ 699 h 1165"/>
              <a:gd name="T74" fmla="*/ 582 w 1165"/>
              <a:gd name="T75" fmla="*/ 117 h 1165"/>
              <a:gd name="T76" fmla="*/ 470 w 1165"/>
              <a:gd name="T77" fmla="*/ 350 h 1165"/>
              <a:gd name="T78" fmla="*/ 694 w 1165"/>
              <a:gd name="T79" fmla="*/ 350 h 1165"/>
              <a:gd name="T80" fmla="*/ 582 w 1165"/>
              <a:gd name="T81" fmla="*/ 117 h 1165"/>
              <a:gd name="T82" fmla="*/ 987 w 1165"/>
              <a:gd name="T83" fmla="*/ 350 h 1165"/>
              <a:gd name="T84" fmla="*/ 732 w 1165"/>
              <a:gd name="T85" fmla="*/ 142 h 1165"/>
              <a:gd name="T86" fmla="*/ 814 w 1165"/>
              <a:gd name="T87" fmla="*/ 350 h 1165"/>
              <a:gd name="T88" fmla="*/ 987 w 1165"/>
              <a:gd name="T89" fmla="*/ 350 h 1165"/>
              <a:gd name="T90" fmla="*/ 582 w 1165"/>
              <a:gd name="T91" fmla="*/ 0 h 1165"/>
              <a:gd name="T92" fmla="*/ 1164 w 1165"/>
              <a:gd name="T93" fmla="*/ 582 h 1165"/>
              <a:gd name="T94" fmla="*/ 582 w 1165"/>
              <a:gd name="T95" fmla="*/ 1164 h 1165"/>
              <a:gd name="T96" fmla="*/ 0 w 1165"/>
              <a:gd name="T97" fmla="*/ 582 h 1165"/>
              <a:gd name="T98" fmla="*/ 582 w 1165"/>
              <a:gd name="T9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5" h="1165">
                <a:moveTo>
                  <a:pt x="836" y="699"/>
                </a:moveTo>
                <a:lnTo>
                  <a:pt x="1033" y="699"/>
                </a:lnTo>
                <a:cubicBezTo>
                  <a:pt x="1041" y="660"/>
                  <a:pt x="1049" y="622"/>
                  <a:pt x="1049" y="582"/>
                </a:cubicBezTo>
                <a:cubicBezTo>
                  <a:pt x="1049" y="541"/>
                  <a:pt x="1041" y="503"/>
                  <a:pt x="1033" y="465"/>
                </a:cubicBezTo>
                <a:lnTo>
                  <a:pt x="836" y="465"/>
                </a:lnTo>
                <a:cubicBezTo>
                  <a:pt x="842" y="503"/>
                  <a:pt x="844" y="541"/>
                  <a:pt x="844" y="582"/>
                </a:cubicBezTo>
                <a:cubicBezTo>
                  <a:pt x="844" y="622"/>
                  <a:pt x="842" y="660"/>
                  <a:pt x="836" y="699"/>
                </a:cubicBezTo>
                <a:close/>
                <a:moveTo>
                  <a:pt x="732" y="1021"/>
                </a:moveTo>
                <a:cubicBezTo>
                  <a:pt x="839" y="986"/>
                  <a:pt x="932" y="909"/>
                  <a:pt x="987" y="814"/>
                </a:cubicBezTo>
                <a:lnTo>
                  <a:pt x="814" y="814"/>
                </a:lnTo>
                <a:cubicBezTo>
                  <a:pt x="795" y="887"/>
                  <a:pt x="768" y="956"/>
                  <a:pt x="732" y="1021"/>
                </a:cubicBezTo>
                <a:close/>
                <a:moveTo>
                  <a:pt x="719" y="699"/>
                </a:moveTo>
                <a:cubicBezTo>
                  <a:pt x="724" y="660"/>
                  <a:pt x="727" y="622"/>
                  <a:pt x="727" y="582"/>
                </a:cubicBezTo>
                <a:cubicBezTo>
                  <a:pt x="727" y="541"/>
                  <a:pt x="724" y="503"/>
                  <a:pt x="719" y="465"/>
                </a:cubicBezTo>
                <a:lnTo>
                  <a:pt x="445" y="465"/>
                </a:lnTo>
                <a:cubicBezTo>
                  <a:pt x="440" y="503"/>
                  <a:pt x="437" y="541"/>
                  <a:pt x="437" y="582"/>
                </a:cubicBezTo>
                <a:cubicBezTo>
                  <a:pt x="437" y="622"/>
                  <a:pt x="440" y="660"/>
                  <a:pt x="445" y="699"/>
                </a:cubicBezTo>
                <a:lnTo>
                  <a:pt x="719" y="699"/>
                </a:lnTo>
                <a:close/>
                <a:moveTo>
                  <a:pt x="582" y="1046"/>
                </a:moveTo>
                <a:cubicBezTo>
                  <a:pt x="631" y="975"/>
                  <a:pt x="669" y="898"/>
                  <a:pt x="694" y="814"/>
                </a:cubicBezTo>
                <a:lnTo>
                  <a:pt x="470" y="814"/>
                </a:lnTo>
                <a:cubicBezTo>
                  <a:pt x="494" y="898"/>
                  <a:pt x="533" y="975"/>
                  <a:pt x="582" y="1046"/>
                </a:cubicBezTo>
                <a:close/>
                <a:moveTo>
                  <a:pt x="350" y="350"/>
                </a:moveTo>
                <a:cubicBezTo>
                  <a:pt x="369" y="276"/>
                  <a:pt x="396" y="208"/>
                  <a:pt x="432" y="142"/>
                </a:cubicBezTo>
                <a:cubicBezTo>
                  <a:pt x="325" y="178"/>
                  <a:pt x="232" y="254"/>
                  <a:pt x="177" y="350"/>
                </a:cubicBezTo>
                <a:lnTo>
                  <a:pt x="350" y="350"/>
                </a:lnTo>
                <a:close/>
                <a:moveTo>
                  <a:pt x="177" y="814"/>
                </a:moveTo>
                <a:cubicBezTo>
                  <a:pt x="232" y="909"/>
                  <a:pt x="325" y="986"/>
                  <a:pt x="432" y="1021"/>
                </a:cubicBezTo>
                <a:cubicBezTo>
                  <a:pt x="396" y="956"/>
                  <a:pt x="369" y="887"/>
                  <a:pt x="350" y="814"/>
                </a:cubicBezTo>
                <a:lnTo>
                  <a:pt x="177" y="814"/>
                </a:lnTo>
                <a:close/>
                <a:moveTo>
                  <a:pt x="131" y="699"/>
                </a:moveTo>
                <a:lnTo>
                  <a:pt x="328" y="699"/>
                </a:lnTo>
                <a:cubicBezTo>
                  <a:pt x="322" y="660"/>
                  <a:pt x="319" y="622"/>
                  <a:pt x="319" y="582"/>
                </a:cubicBezTo>
                <a:cubicBezTo>
                  <a:pt x="319" y="541"/>
                  <a:pt x="322" y="503"/>
                  <a:pt x="328" y="465"/>
                </a:cubicBezTo>
                <a:lnTo>
                  <a:pt x="131" y="465"/>
                </a:lnTo>
                <a:cubicBezTo>
                  <a:pt x="123" y="503"/>
                  <a:pt x="114" y="541"/>
                  <a:pt x="114" y="582"/>
                </a:cubicBezTo>
                <a:cubicBezTo>
                  <a:pt x="114" y="622"/>
                  <a:pt x="123" y="660"/>
                  <a:pt x="131" y="699"/>
                </a:cubicBezTo>
                <a:close/>
                <a:moveTo>
                  <a:pt x="582" y="117"/>
                </a:moveTo>
                <a:cubicBezTo>
                  <a:pt x="533" y="188"/>
                  <a:pt x="494" y="265"/>
                  <a:pt x="470" y="350"/>
                </a:cubicBezTo>
                <a:lnTo>
                  <a:pt x="694" y="350"/>
                </a:lnTo>
                <a:cubicBezTo>
                  <a:pt x="669" y="265"/>
                  <a:pt x="631" y="188"/>
                  <a:pt x="582" y="117"/>
                </a:cubicBezTo>
                <a:close/>
                <a:moveTo>
                  <a:pt x="987" y="350"/>
                </a:moveTo>
                <a:cubicBezTo>
                  <a:pt x="932" y="254"/>
                  <a:pt x="839" y="178"/>
                  <a:pt x="732" y="142"/>
                </a:cubicBezTo>
                <a:cubicBezTo>
                  <a:pt x="768" y="208"/>
                  <a:pt x="795" y="276"/>
                  <a:pt x="814" y="350"/>
                </a:cubicBezTo>
                <a:lnTo>
                  <a:pt x="987" y="350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89426" y="3271043"/>
            <a:ext cx="398463" cy="293688"/>
          </a:xfrm>
          <a:custGeom>
            <a:avLst/>
            <a:gdLst>
              <a:gd name="T0" fmla="*/ 853 w 1108"/>
              <a:gd name="T1" fmla="*/ 49 h 815"/>
              <a:gd name="T2" fmla="*/ 1107 w 1108"/>
              <a:gd name="T3" fmla="*/ 407 h 815"/>
              <a:gd name="T4" fmla="*/ 853 w 1108"/>
              <a:gd name="T5" fmla="*/ 764 h 815"/>
              <a:gd name="T6" fmla="*/ 757 w 1108"/>
              <a:gd name="T7" fmla="*/ 814 h 815"/>
              <a:gd name="T8" fmla="*/ 118 w 1108"/>
              <a:gd name="T9" fmla="*/ 814 h 815"/>
              <a:gd name="T10" fmla="*/ 0 w 1108"/>
              <a:gd name="T11" fmla="*/ 699 h 815"/>
              <a:gd name="T12" fmla="*/ 0 w 1108"/>
              <a:gd name="T13" fmla="*/ 115 h 815"/>
              <a:gd name="T14" fmla="*/ 118 w 1108"/>
              <a:gd name="T15" fmla="*/ 0 h 815"/>
              <a:gd name="T16" fmla="*/ 757 w 1108"/>
              <a:gd name="T17" fmla="*/ 0 h 815"/>
              <a:gd name="T18" fmla="*/ 853 w 1108"/>
              <a:gd name="T19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8" h="815"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6" y="814"/>
                  <a:pt x="757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757" y="0"/>
                </a:lnTo>
                <a:cubicBezTo>
                  <a:pt x="796" y="0"/>
                  <a:pt x="831" y="19"/>
                  <a:pt x="853" y="4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4162" y="3271043"/>
            <a:ext cx="398462" cy="293688"/>
          </a:xfrm>
          <a:custGeom>
            <a:avLst/>
            <a:gdLst>
              <a:gd name="T0" fmla="*/ 757 w 1108"/>
              <a:gd name="T1" fmla="*/ 699 h 815"/>
              <a:gd name="T2" fmla="*/ 965 w 1108"/>
              <a:gd name="T3" fmla="*/ 407 h 815"/>
              <a:gd name="T4" fmla="*/ 757 w 1108"/>
              <a:gd name="T5" fmla="*/ 115 h 815"/>
              <a:gd name="T6" fmla="*/ 117 w 1108"/>
              <a:gd name="T7" fmla="*/ 115 h 815"/>
              <a:gd name="T8" fmla="*/ 117 w 1108"/>
              <a:gd name="T9" fmla="*/ 699 h 815"/>
              <a:gd name="T10" fmla="*/ 757 w 1108"/>
              <a:gd name="T11" fmla="*/ 699 h 815"/>
              <a:gd name="T12" fmla="*/ 853 w 1108"/>
              <a:gd name="T13" fmla="*/ 49 h 815"/>
              <a:gd name="T14" fmla="*/ 1107 w 1108"/>
              <a:gd name="T15" fmla="*/ 407 h 815"/>
              <a:gd name="T16" fmla="*/ 853 w 1108"/>
              <a:gd name="T17" fmla="*/ 764 h 815"/>
              <a:gd name="T18" fmla="*/ 757 w 1108"/>
              <a:gd name="T19" fmla="*/ 814 h 815"/>
              <a:gd name="T20" fmla="*/ 117 w 1108"/>
              <a:gd name="T21" fmla="*/ 814 h 815"/>
              <a:gd name="T22" fmla="*/ 0 w 1108"/>
              <a:gd name="T23" fmla="*/ 699 h 815"/>
              <a:gd name="T24" fmla="*/ 0 w 1108"/>
              <a:gd name="T25" fmla="*/ 115 h 815"/>
              <a:gd name="T26" fmla="*/ 117 w 1108"/>
              <a:gd name="T27" fmla="*/ 0 h 815"/>
              <a:gd name="T28" fmla="*/ 757 w 1108"/>
              <a:gd name="T29" fmla="*/ 0 h 815"/>
              <a:gd name="T30" fmla="*/ 853 w 1108"/>
              <a:gd name="T31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815">
                <a:moveTo>
                  <a:pt x="757" y="699"/>
                </a:moveTo>
                <a:lnTo>
                  <a:pt x="965" y="407"/>
                </a:lnTo>
                <a:lnTo>
                  <a:pt x="757" y="115"/>
                </a:lnTo>
                <a:lnTo>
                  <a:pt x="117" y="115"/>
                </a:lnTo>
                <a:lnTo>
                  <a:pt x="117" y="699"/>
                </a:lnTo>
                <a:lnTo>
                  <a:pt x="757" y="699"/>
                </a:lnTo>
                <a:close/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5" y="814"/>
                  <a:pt x="757" y="814"/>
                </a:cubicBezTo>
                <a:lnTo>
                  <a:pt x="117" y="814"/>
                </a:lnTo>
                <a:cubicBezTo>
                  <a:pt x="54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4" y="0"/>
                  <a:pt x="117" y="0"/>
                </a:cubicBezTo>
                <a:lnTo>
                  <a:pt x="757" y="0"/>
                </a:lnTo>
                <a:cubicBezTo>
                  <a:pt x="795" y="0"/>
                  <a:pt x="831" y="19"/>
                  <a:pt x="853" y="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9062" y="3209131"/>
            <a:ext cx="336550" cy="419100"/>
          </a:xfrm>
          <a:custGeom>
            <a:avLst/>
            <a:gdLst>
              <a:gd name="T0" fmla="*/ 235 w 936"/>
              <a:gd name="T1" fmla="*/ 582 h 1165"/>
              <a:gd name="T2" fmla="*/ 350 w 936"/>
              <a:gd name="T3" fmla="*/ 582 h 1165"/>
              <a:gd name="T4" fmla="*/ 350 w 936"/>
              <a:gd name="T5" fmla="*/ 874 h 1165"/>
              <a:gd name="T6" fmla="*/ 235 w 936"/>
              <a:gd name="T7" fmla="*/ 874 h 1165"/>
              <a:gd name="T8" fmla="*/ 235 w 936"/>
              <a:gd name="T9" fmla="*/ 582 h 1165"/>
              <a:gd name="T10" fmla="*/ 235 w 936"/>
              <a:gd name="T11" fmla="*/ 175 h 1165"/>
              <a:gd name="T12" fmla="*/ 350 w 936"/>
              <a:gd name="T13" fmla="*/ 175 h 1165"/>
              <a:gd name="T14" fmla="*/ 350 w 936"/>
              <a:gd name="T15" fmla="*/ 350 h 1165"/>
              <a:gd name="T16" fmla="*/ 235 w 936"/>
              <a:gd name="T17" fmla="*/ 350 h 1165"/>
              <a:gd name="T18" fmla="*/ 235 w 936"/>
              <a:gd name="T19" fmla="*/ 175 h 1165"/>
              <a:gd name="T20" fmla="*/ 817 w 936"/>
              <a:gd name="T21" fmla="*/ 407 h 1165"/>
              <a:gd name="T22" fmla="*/ 817 w 936"/>
              <a:gd name="T23" fmla="*/ 115 h 1165"/>
              <a:gd name="T24" fmla="*/ 117 w 936"/>
              <a:gd name="T25" fmla="*/ 115 h 1165"/>
              <a:gd name="T26" fmla="*/ 117 w 936"/>
              <a:gd name="T27" fmla="*/ 407 h 1165"/>
              <a:gd name="T28" fmla="*/ 817 w 936"/>
              <a:gd name="T29" fmla="*/ 407 h 1165"/>
              <a:gd name="T30" fmla="*/ 817 w 936"/>
              <a:gd name="T31" fmla="*/ 1049 h 1165"/>
              <a:gd name="T32" fmla="*/ 817 w 936"/>
              <a:gd name="T33" fmla="*/ 522 h 1165"/>
              <a:gd name="T34" fmla="*/ 117 w 936"/>
              <a:gd name="T35" fmla="*/ 522 h 1165"/>
              <a:gd name="T36" fmla="*/ 117 w 936"/>
              <a:gd name="T37" fmla="*/ 1049 h 1165"/>
              <a:gd name="T38" fmla="*/ 817 w 936"/>
              <a:gd name="T39" fmla="*/ 1049 h 1165"/>
              <a:gd name="T40" fmla="*/ 817 w 936"/>
              <a:gd name="T41" fmla="*/ 0 h 1165"/>
              <a:gd name="T42" fmla="*/ 935 w 936"/>
              <a:gd name="T43" fmla="*/ 115 h 1165"/>
              <a:gd name="T44" fmla="*/ 935 w 936"/>
              <a:gd name="T45" fmla="*/ 1049 h 1165"/>
              <a:gd name="T46" fmla="*/ 817 w 936"/>
              <a:gd name="T47" fmla="*/ 1164 h 1165"/>
              <a:gd name="T48" fmla="*/ 117 w 936"/>
              <a:gd name="T49" fmla="*/ 1164 h 1165"/>
              <a:gd name="T50" fmla="*/ 0 w 936"/>
              <a:gd name="T51" fmla="*/ 1049 h 1165"/>
              <a:gd name="T52" fmla="*/ 0 w 936"/>
              <a:gd name="T53" fmla="*/ 115 h 1165"/>
              <a:gd name="T54" fmla="*/ 117 w 936"/>
              <a:gd name="T55" fmla="*/ 0 h 1165"/>
              <a:gd name="T56" fmla="*/ 817 w 936"/>
              <a:gd name="T5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6" h="1165">
                <a:moveTo>
                  <a:pt x="235" y="582"/>
                </a:moveTo>
                <a:lnTo>
                  <a:pt x="350" y="582"/>
                </a:lnTo>
                <a:lnTo>
                  <a:pt x="350" y="874"/>
                </a:lnTo>
                <a:lnTo>
                  <a:pt x="235" y="874"/>
                </a:lnTo>
                <a:lnTo>
                  <a:pt x="235" y="582"/>
                </a:lnTo>
                <a:close/>
                <a:moveTo>
                  <a:pt x="235" y="175"/>
                </a:moveTo>
                <a:lnTo>
                  <a:pt x="350" y="175"/>
                </a:lnTo>
                <a:lnTo>
                  <a:pt x="350" y="350"/>
                </a:lnTo>
                <a:lnTo>
                  <a:pt x="235" y="350"/>
                </a:lnTo>
                <a:lnTo>
                  <a:pt x="235" y="175"/>
                </a:lnTo>
                <a:close/>
                <a:moveTo>
                  <a:pt x="817" y="407"/>
                </a:moveTo>
                <a:lnTo>
                  <a:pt x="817" y="115"/>
                </a:lnTo>
                <a:lnTo>
                  <a:pt x="117" y="115"/>
                </a:lnTo>
                <a:lnTo>
                  <a:pt x="117" y="407"/>
                </a:lnTo>
                <a:lnTo>
                  <a:pt x="817" y="407"/>
                </a:lnTo>
                <a:close/>
                <a:moveTo>
                  <a:pt x="817" y="1049"/>
                </a:moveTo>
                <a:lnTo>
                  <a:pt x="817" y="522"/>
                </a:lnTo>
                <a:lnTo>
                  <a:pt x="117" y="522"/>
                </a:lnTo>
                <a:lnTo>
                  <a:pt x="117" y="1049"/>
                </a:lnTo>
                <a:lnTo>
                  <a:pt x="817" y="1049"/>
                </a:lnTo>
                <a:close/>
                <a:moveTo>
                  <a:pt x="817" y="0"/>
                </a:moveTo>
                <a:cubicBezTo>
                  <a:pt x="880" y="0"/>
                  <a:pt x="935" y="49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49"/>
                  <a:pt x="54" y="0"/>
                  <a:pt x="117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02524" y="3271043"/>
            <a:ext cx="419100" cy="293688"/>
          </a:xfrm>
          <a:custGeom>
            <a:avLst/>
            <a:gdLst>
              <a:gd name="T0" fmla="*/ 989 w 1165"/>
              <a:gd name="T1" fmla="*/ 175 h 815"/>
              <a:gd name="T2" fmla="*/ 875 w 1165"/>
              <a:gd name="T3" fmla="*/ 290 h 815"/>
              <a:gd name="T4" fmla="*/ 989 w 1165"/>
              <a:gd name="T5" fmla="*/ 464 h 815"/>
              <a:gd name="T6" fmla="*/ 875 w 1165"/>
              <a:gd name="T7" fmla="*/ 350 h 815"/>
              <a:gd name="T8" fmla="*/ 989 w 1165"/>
              <a:gd name="T9" fmla="*/ 464 h 815"/>
              <a:gd name="T10" fmla="*/ 814 w 1165"/>
              <a:gd name="T11" fmla="*/ 175 h 815"/>
              <a:gd name="T12" fmla="*/ 700 w 1165"/>
              <a:gd name="T13" fmla="*/ 290 h 815"/>
              <a:gd name="T14" fmla="*/ 814 w 1165"/>
              <a:gd name="T15" fmla="*/ 464 h 815"/>
              <a:gd name="T16" fmla="*/ 700 w 1165"/>
              <a:gd name="T17" fmla="*/ 350 h 815"/>
              <a:gd name="T18" fmla="*/ 814 w 1165"/>
              <a:gd name="T19" fmla="*/ 464 h 815"/>
              <a:gd name="T20" fmla="*/ 814 w 1165"/>
              <a:gd name="T21" fmla="*/ 581 h 815"/>
              <a:gd name="T22" fmla="*/ 350 w 1165"/>
              <a:gd name="T23" fmla="*/ 699 h 815"/>
              <a:gd name="T24" fmla="*/ 289 w 1165"/>
              <a:gd name="T25" fmla="*/ 290 h 815"/>
              <a:gd name="T26" fmla="*/ 175 w 1165"/>
              <a:gd name="T27" fmla="*/ 175 h 815"/>
              <a:gd name="T28" fmla="*/ 289 w 1165"/>
              <a:gd name="T29" fmla="*/ 290 h 815"/>
              <a:gd name="T30" fmla="*/ 289 w 1165"/>
              <a:gd name="T31" fmla="*/ 350 h 815"/>
              <a:gd name="T32" fmla="*/ 175 w 1165"/>
              <a:gd name="T33" fmla="*/ 464 h 815"/>
              <a:gd name="T34" fmla="*/ 350 w 1165"/>
              <a:gd name="T35" fmla="*/ 350 h 815"/>
              <a:gd name="T36" fmla="*/ 464 w 1165"/>
              <a:gd name="T37" fmla="*/ 464 h 815"/>
              <a:gd name="T38" fmla="*/ 350 w 1165"/>
              <a:gd name="T39" fmla="*/ 350 h 815"/>
              <a:gd name="T40" fmla="*/ 350 w 1165"/>
              <a:gd name="T41" fmla="*/ 290 h 815"/>
              <a:gd name="T42" fmla="*/ 464 w 1165"/>
              <a:gd name="T43" fmla="*/ 175 h 815"/>
              <a:gd name="T44" fmla="*/ 525 w 1165"/>
              <a:gd name="T45" fmla="*/ 350 h 815"/>
              <a:gd name="T46" fmla="*/ 639 w 1165"/>
              <a:gd name="T47" fmla="*/ 464 h 815"/>
              <a:gd name="T48" fmla="*/ 525 w 1165"/>
              <a:gd name="T49" fmla="*/ 350 h 815"/>
              <a:gd name="T50" fmla="*/ 525 w 1165"/>
              <a:gd name="T51" fmla="*/ 290 h 815"/>
              <a:gd name="T52" fmla="*/ 639 w 1165"/>
              <a:gd name="T53" fmla="*/ 175 h 815"/>
              <a:gd name="T54" fmla="*/ 1050 w 1165"/>
              <a:gd name="T55" fmla="*/ 0 h 815"/>
              <a:gd name="T56" fmla="*/ 1164 w 1165"/>
              <a:gd name="T57" fmla="*/ 699 h 815"/>
              <a:gd name="T58" fmla="*/ 114 w 1165"/>
              <a:gd name="T59" fmla="*/ 814 h 815"/>
              <a:gd name="T60" fmla="*/ 0 w 1165"/>
              <a:gd name="T61" fmla="*/ 115 h 815"/>
              <a:gd name="T62" fmla="*/ 1050 w 1165"/>
              <a:gd name="T63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5" h="815">
                <a:moveTo>
                  <a:pt x="989" y="290"/>
                </a:moveTo>
                <a:lnTo>
                  <a:pt x="989" y="175"/>
                </a:lnTo>
                <a:lnTo>
                  <a:pt x="875" y="175"/>
                </a:lnTo>
                <a:lnTo>
                  <a:pt x="875" y="290"/>
                </a:lnTo>
                <a:lnTo>
                  <a:pt x="989" y="290"/>
                </a:lnTo>
                <a:close/>
                <a:moveTo>
                  <a:pt x="989" y="464"/>
                </a:moveTo>
                <a:lnTo>
                  <a:pt x="989" y="350"/>
                </a:lnTo>
                <a:lnTo>
                  <a:pt x="875" y="350"/>
                </a:lnTo>
                <a:lnTo>
                  <a:pt x="875" y="464"/>
                </a:lnTo>
                <a:lnTo>
                  <a:pt x="989" y="464"/>
                </a:lnTo>
                <a:close/>
                <a:moveTo>
                  <a:pt x="814" y="290"/>
                </a:moveTo>
                <a:lnTo>
                  <a:pt x="814" y="175"/>
                </a:lnTo>
                <a:lnTo>
                  <a:pt x="700" y="175"/>
                </a:lnTo>
                <a:lnTo>
                  <a:pt x="700" y="290"/>
                </a:lnTo>
                <a:lnTo>
                  <a:pt x="814" y="290"/>
                </a:lnTo>
                <a:close/>
                <a:moveTo>
                  <a:pt x="814" y="464"/>
                </a:moveTo>
                <a:lnTo>
                  <a:pt x="814" y="350"/>
                </a:lnTo>
                <a:lnTo>
                  <a:pt x="700" y="350"/>
                </a:lnTo>
                <a:lnTo>
                  <a:pt x="700" y="464"/>
                </a:lnTo>
                <a:lnTo>
                  <a:pt x="814" y="464"/>
                </a:lnTo>
                <a:close/>
                <a:moveTo>
                  <a:pt x="814" y="699"/>
                </a:moveTo>
                <a:lnTo>
                  <a:pt x="814" y="581"/>
                </a:lnTo>
                <a:lnTo>
                  <a:pt x="350" y="581"/>
                </a:lnTo>
                <a:lnTo>
                  <a:pt x="350" y="699"/>
                </a:lnTo>
                <a:lnTo>
                  <a:pt x="814" y="699"/>
                </a:lnTo>
                <a:close/>
                <a:moveTo>
                  <a:pt x="289" y="290"/>
                </a:moveTo>
                <a:lnTo>
                  <a:pt x="289" y="175"/>
                </a:lnTo>
                <a:lnTo>
                  <a:pt x="175" y="175"/>
                </a:lnTo>
                <a:lnTo>
                  <a:pt x="175" y="290"/>
                </a:lnTo>
                <a:lnTo>
                  <a:pt x="289" y="290"/>
                </a:lnTo>
                <a:close/>
                <a:moveTo>
                  <a:pt x="289" y="464"/>
                </a:moveTo>
                <a:lnTo>
                  <a:pt x="289" y="350"/>
                </a:lnTo>
                <a:lnTo>
                  <a:pt x="175" y="350"/>
                </a:lnTo>
                <a:lnTo>
                  <a:pt x="175" y="464"/>
                </a:lnTo>
                <a:lnTo>
                  <a:pt x="289" y="464"/>
                </a:lnTo>
                <a:close/>
                <a:moveTo>
                  <a:pt x="350" y="350"/>
                </a:moveTo>
                <a:lnTo>
                  <a:pt x="350" y="464"/>
                </a:lnTo>
                <a:lnTo>
                  <a:pt x="464" y="464"/>
                </a:lnTo>
                <a:lnTo>
                  <a:pt x="464" y="350"/>
                </a:lnTo>
                <a:lnTo>
                  <a:pt x="350" y="350"/>
                </a:lnTo>
                <a:close/>
                <a:moveTo>
                  <a:pt x="350" y="175"/>
                </a:moveTo>
                <a:lnTo>
                  <a:pt x="350" y="290"/>
                </a:lnTo>
                <a:lnTo>
                  <a:pt x="464" y="290"/>
                </a:lnTo>
                <a:lnTo>
                  <a:pt x="464" y="175"/>
                </a:lnTo>
                <a:lnTo>
                  <a:pt x="350" y="175"/>
                </a:lnTo>
                <a:close/>
                <a:moveTo>
                  <a:pt x="525" y="350"/>
                </a:moveTo>
                <a:lnTo>
                  <a:pt x="525" y="464"/>
                </a:lnTo>
                <a:lnTo>
                  <a:pt x="639" y="464"/>
                </a:lnTo>
                <a:lnTo>
                  <a:pt x="639" y="350"/>
                </a:lnTo>
                <a:lnTo>
                  <a:pt x="525" y="350"/>
                </a:lnTo>
                <a:close/>
                <a:moveTo>
                  <a:pt x="525" y="175"/>
                </a:moveTo>
                <a:lnTo>
                  <a:pt x="525" y="290"/>
                </a:lnTo>
                <a:lnTo>
                  <a:pt x="639" y="290"/>
                </a:lnTo>
                <a:lnTo>
                  <a:pt x="639" y="175"/>
                </a:lnTo>
                <a:lnTo>
                  <a:pt x="525" y="17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699"/>
                </a:lnTo>
                <a:cubicBezTo>
                  <a:pt x="1164" y="762"/>
                  <a:pt x="1112" y="814"/>
                  <a:pt x="1050" y="814"/>
                </a:cubicBezTo>
                <a:lnTo>
                  <a:pt x="114" y="814"/>
                </a:lnTo>
                <a:cubicBezTo>
                  <a:pt x="52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0764" y="3218658"/>
            <a:ext cx="293687" cy="398461"/>
          </a:xfrm>
          <a:custGeom>
            <a:avLst/>
            <a:gdLst>
              <a:gd name="T0" fmla="*/ 815 w 816"/>
              <a:gd name="T1" fmla="*/ 524 h 1107"/>
              <a:gd name="T2" fmla="*/ 465 w 816"/>
              <a:gd name="T3" fmla="*/ 914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4 h 1107"/>
              <a:gd name="T10" fmla="*/ 0 w 816"/>
              <a:gd name="T11" fmla="*/ 524 h 1107"/>
              <a:gd name="T12" fmla="*/ 99 w 816"/>
              <a:gd name="T13" fmla="*/ 524 h 1107"/>
              <a:gd name="T14" fmla="*/ 408 w 816"/>
              <a:gd name="T15" fmla="*/ 821 h 1107"/>
              <a:gd name="T16" fmla="*/ 717 w 816"/>
              <a:gd name="T17" fmla="*/ 524 h 1107"/>
              <a:gd name="T18" fmla="*/ 815 w 816"/>
              <a:gd name="T19" fmla="*/ 524 h 1107"/>
              <a:gd name="T20" fmla="*/ 408 w 816"/>
              <a:gd name="T21" fmla="*/ 698 h 1107"/>
              <a:gd name="T22" fmla="*/ 233 w 816"/>
              <a:gd name="T23" fmla="*/ 524 h 1107"/>
              <a:gd name="T24" fmla="*/ 233 w 816"/>
              <a:gd name="T25" fmla="*/ 175 h 1107"/>
              <a:gd name="T26" fmla="*/ 408 w 816"/>
              <a:gd name="T27" fmla="*/ 0 h 1107"/>
              <a:gd name="T28" fmla="*/ 583 w 816"/>
              <a:gd name="T29" fmla="*/ 175 h 1107"/>
              <a:gd name="T30" fmla="*/ 583 w 816"/>
              <a:gd name="T31" fmla="*/ 524 h 1107"/>
              <a:gd name="T32" fmla="*/ 408 w 816"/>
              <a:gd name="T33" fmla="*/ 698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4"/>
                </a:moveTo>
                <a:cubicBezTo>
                  <a:pt x="815" y="723"/>
                  <a:pt x="657" y="887"/>
                  <a:pt x="465" y="914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4"/>
                </a:lnTo>
                <a:cubicBezTo>
                  <a:pt x="159" y="887"/>
                  <a:pt x="0" y="723"/>
                  <a:pt x="0" y="524"/>
                </a:cubicBezTo>
                <a:lnTo>
                  <a:pt x="99" y="524"/>
                </a:lnTo>
                <a:cubicBezTo>
                  <a:pt x="99" y="698"/>
                  <a:pt x="247" y="821"/>
                  <a:pt x="408" y="821"/>
                </a:cubicBezTo>
                <a:cubicBezTo>
                  <a:pt x="570" y="821"/>
                  <a:pt x="717" y="698"/>
                  <a:pt x="717" y="524"/>
                </a:cubicBezTo>
                <a:lnTo>
                  <a:pt x="815" y="524"/>
                </a:lnTo>
                <a:close/>
                <a:moveTo>
                  <a:pt x="408" y="698"/>
                </a:moveTo>
                <a:cubicBezTo>
                  <a:pt x="313" y="698"/>
                  <a:pt x="233" y="619"/>
                  <a:pt x="233" y="524"/>
                </a:cubicBezTo>
                <a:lnTo>
                  <a:pt x="233" y="175"/>
                </a:lnTo>
                <a:cubicBezTo>
                  <a:pt x="233" y="79"/>
                  <a:pt x="313" y="0"/>
                  <a:pt x="408" y="0"/>
                </a:cubicBezTo>
                <a:cubicBezTo>
                  <a:pt x="504" y="0"/>
                  <a:pt x="583" y="79"/>
                  <a:pt x="583" y="175"/>
                </a:cubicBezTo>
                <a:lnTo>
                  <a:pt x="583" y="524"/>
                </a:lnTo>
                <a:cubicBezTo>
                  <a:pt x="583" y="619"/>
                  <a:pt x="504" y="698"/>
                  <a:pt x="408" y="69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0889" y="3291681"/>
            <a:ext cx="441325" cy="252412"/>
          </a:xfrm>
          <a:custGeom>
            <a:avLst/>
            <a:gdLst>
              <a:gd name="T0" fmla="*/ 1110 w 1226"/>
              <a:gd name="T1" fmla="*/ 0 h 700"/>
              <a:gd name="T2" fmla="*/ 1225 w 1226"/>
              <a:gd name="T3" fmla="*/ 0 h 700"/>
              <a:gd name="T4" fmla="*/ 1225 w 1226"/>
              <a:gd name="T5" fmla="*/ 699 h 700"/>
              <a:gd name="T6" fmla="*/ 1110 w 1226"/>
              <a:gd name="T7" fmla="*/ 699 h 700"/>
              <a:gd name="T8" fmla="*/ 1110 w 1226"/>
              <a:gd name="T9" fmla="*/ 0 h 700"/>
              <a:gd name="T10" fmla="*/ 618 w 1226"/>
              <a:gd name="T11" fmla="*/ 82 h 700"/>
              <a:gd name="T12" fmla="*/ 700 w 1226"/>
              <a:gd name="T13" fmla="*/ 0 h 700"/>
              <a:gd name="T14" fmla="*/ 1050 w 1226"/>
              <a:gd name="T15" fmla="*/ 350 h 700"/>
              <a:gd name="T16" fmla="*/ 700 w 1226"/>
              <a:gd name="T17" fmla="*/ 699 h 700"/>
              <a:gd name="T18" fmla="*/ 618 w 1226"/>
              <a:gd name="T19" fmla="*/ 617 h 700"/>
              <a:gd name="T20" fmla="*/ 829 w 1226"/>
              <a:gd name="T21" fmla="*/ 407 h 700"/>
              <a:gd name="T22" fmla="*/ 0 w 1226"/>
              <a:gd name="T23" fmla="*/ 407 h 700"/>
              <a:gd name="T24" fmla="*/ 0 w 1226"/>
              <a:gd name="T25" fmla="*/ 293 h 700"/>
              <a:gd name="T26" fmla="*/ 829 w 1226"/>
              <a:gd name="T27" fmla="*/ 293 h 700"/>
              <a:gd name="T28" fmla="*/ 618 w 1226"/>
              <a:gd name="T29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26" h="700">
                <a:moveTo>
                  <a:pt x="1110" y="0"/>
                </a:moveTo>
                <a:lnTo>
                  <a:pt x="1225" y="0"/>
                </a:lnTo>
                <a:lnTo>
                  <a:pt x="1225" y="699"/>
                </a:lnTo>
                <a:lnTo>
                  <a:pt x="1110" y="699"/>
                </a:lnTo>
                <a:lnTo>
                  <a:pt x="1110" y="0"/>
                </a:lnTo>
                <a:close/>
                <a:moveTo>
                  <a:pt x="618" y="82"/>
                </a:moveTo>
                <a:lnTo>
                  <a:pt x="700" y="0"/>
                </a:lnTo>
                <a:lnTo>
                  <a:pt x="1050" y="350"/>
                </a:lnTo>
                <a:lnTo>
                  <a:pt x="700" y="699"/>
                </a:lnTo>
                <a:lnTo>
                  <a:pt x="618" y="617"/>
                </a:lnTo>
                <a:lnTo>
                  <a:pt x="829" y="407"/>
                </a:lnTo>
                <a:lnTo>
                  <a:pt x="0" y="407"/>
                </a:lnTo>
                <a:lnTo>
                  <a:pt x="0" y="293"/>
                </a:lnTo>
                <a:lnTo>
                  <a:pt x="829" y="293"/>
                </a:lnTo>
                <a:lnTo>
                  <a:pt x="618" y="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36262" y="3291681"/>
            <a:ext cx="398462" cy="252412"/>
          </a:xfrm>
          <a:custGeom>
            <a:avLst/>
            <a:gdLst>
              <a:gd name="T0" fmla="*/ 989 w 1108"/>
              <a:gd name="T1" fmla="*/ 58 h 700"/>
              <a:gd name="T2" fmla="*/ 1107 w 1108"/>
              <a:gd name="T3" fmla="*/ 58 h 700"/>
              <a:gd name="T4" fmla="*/ 1107 w 1108"/>
              <a:gd name="T5" fmla="*/ 407 h 700"/>
              <a:gd name="T6" fmla="*/ 221 w 1108"/>
              <a:gd name="T7" fmla="*/ 407 h 700"/>
              <a:gd name="T8" fmla="*/ 432 w 1108"/>
              <a:gd name="T9" fmla="*/ 617 h 700"/>
              <a:gd name="T10" fmla="*/ 350 w 1108"/>
              <a:gd name="T11" fmla="*/ 699 h 700"/>
              <a:gd name="T12" fmla="*/ 0 w 1108"/>
              <a:gd name="T13" fmla="*/ 350 h 700"/>
              <a:gd name="T14" fmla="*/ 350 w 1108"/>
              <a:gd name="T15" fmla="*/ 0 h 700"/>
              <a:gd name="T16" fmla="*/ 432 w 1108"/>
              <a:gd name="T17" fmla="*/ 82 h 700"/>
              <a:gd name="T18" fmla="*/ 221 w 1108"/>
              <a:gd name="T19" fmla="*/ 293 h 700"/>
              <a:gd name="T20" fmla="*/ 989 w 1108"/>
              <a:gd name="T21" fmla="*/ 293 h 700"/>
              <a:gd name="T22" fmla="*/ 989 w 1108"/>
              <a:gd name="T23" fmla="*/ 58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08" h="700">
                <a:moveTo>
                  <a:pt x="989" y="58"/>
                </a:moveTo>
                <a:lnTo>
                  <a:pt x="1107" y="58"/>
                </a:lnTo>
                <a:lnTo>
                  <a:pt x="1107" y="407"/>
                </a:lnTo>
                <a:lnTo>
                  <a:pt x="221" y="407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1" y="293"/>
                </a:lnTo>
                <a:lnTo>
                  <a:pt x="989" y="293"/>
                </a:lnTo>
                <a:lnTo>
                  <a:pt x="989" y="5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10833"/>
            <a:ext cx="504825" cy="357187"/>
          </a:xfrm>
          <a:custGeom>
            <a:avLst/>
            <a:gdLst>
              <a:gd name="T0" fmla="*/ 700 w 1401"/>
              <a:gd name="T1" fmla="*/ 932 h 993"/>
              <a:gd name="T2" fmla="*/ 757 w 1401"/>
              <a:gd name="T3" fmla="*/ 874 h 993"/>
              <a:gd name="T4" fmla="*/ 700 w 1401"/>
              <a:gd name="T5" fmla="*/ 817 h 993"/>
              <a:gd name="T6" fmla="*/ 643 w 1401"/>
              <a:gd name="T7" fmla="*/ 874 h 993"/>
              <a:gd name="T8" fmla="*/ 700 w 1401"/>
              <a:gd name="T9" fmla="*/ 932 h 993"/>
              <a:gd name="T10" fmla="*/ 232 w 1401"/>
              <a:gd name="T11" fmla="*/ 117 h 993"/>
              <a:gd name="T12" fmla="*/ 232 w 1401"/>
              <a:gd name="T13" fmla="*/ 757 h 993"/>
              <a:gd name="T14" fmla="*/ 1168 w 1401"/>
              <a:gd name="T15" fmla="*/ 757 h 993"/>
              <a:gd name="T16" fmla="*/ 1168 w 1401"/>
              <a:gd name="T17" fmla="*/ 117 h 993"/>
              <a:gd name="T18" fmla="*/ 232 w 1401"/>
              <a:gd name="T19" fmla="*/ 117 h 993"/>
              <a:gd name="T20" fmla="*/ 1168 w 1401"/>
              <a:gd name="T21" fmla="*/ 874 h 993"/>
              <a:gd name="T22" fmla="*/ 1400 w 1401"/>
              <a:gd name="T23" fmla="*/ 874 h 993"/>
              <a:gd name="T24" fmla="*/ 1282 w 1401"/>
              <a:gd name="T25" fmla="*/ 992 h 993"/>
              <a:gd name="T26" fmla="*/ 118 w 1401"/>
              <a:gd name="T27" fmla="*/ 992 h 993"/>
              <a:gd name="T28" fmla="*/ 0 w 1401"/>
              <a:gd name="T29" fmla="*/ 874 h 993"/>
              <a:gd name="T30" fmla="*/ 232 w 1401"/>
              <a:gd name="T31" fmla="*/ 874 h 993"/>
              <a:gd name="T32" fmla="*/ 118 w 1401"/>
              <a:gd name="T33" fmla="*/ 757 h 993"/>
              <a:gd name="T34" fmla="*/ 118 w 1401"/>
              <a:gd name="T35" fmla="*/ 117 h 993"/>
              <a:gd name="T36" fmla="*/ 232 w 1401"/>
              <a:gd name="T37" fmla="*/ 0 h 993"/>
              <a:gd name="T38" fmla="*/ 1168 w 1401"/>
              <a:gd name="T39" fmla="*/ 0 h 993"/>
              <a:gd name="T40" fmla="*/ 1282 w 1401"/>
              <a:gd name="T41" fmla="*/ 117 h 993"/>
              <a:gd name="T42" fmla="*/ 1282 w 1401"/>
              <a:gd name="T43" fmla="*/ 757 h 993"/>
              <a:gd name="T44" fmla="*/ 1168 w 1401"/>
              <a:gd name="T45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1" h="993">
                <a:moveTo>
                  <a:pt x="700" y="932"/>
                </a:moveTo>
                <a:cubicBezTo>
                  <a:pt x="733" y="932"/>
                  <a:pt x="757" y="907"/>
                  <a:pt x="757" y="874"/>
                </a:cubicBezTo>
                <a:cubicBezTo>
                  <a:pt x="757" y="842"/>
                  <a:pt x="733" y="817"/>
                  <a:pt x="700" y="817"/>
                </a:cubicBezTo>
                <a:cubicBezTo>
                  <a:pt x="667" y="817"/>
                  <a:pt x="643" y="842"/>
                  <a:pt x="643" y="874"/>
                </a:cubicBezTo>
                <a:cubicBezTo>
                  <a:pt x="643" y="907"/>
                  <a:pt x="667" y="932"/>
                  <a:pt x="700" y="932"/>
                </a:cubicBezTo>
                <a:close/>
                <a:moveTo>
                  <a:pt x="232" y="117"/>
                </a:moveTo>
                <a:lnTo>
                  <a:pt x="232" y="757"/>
                </a:lnTo>
                <a:lnTo>
                  <a:pt x="1168" y="757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168" y="874"/>
                </a:moveTo>
                <a:lnTo>
                  <a:pt x="1400" y="874"/>
                </a:lnTo>
                <a:cubicBezTo>
                  <a:pt x="1400" y="937"/>
                  <a:pt x="1345" y="992"/>
                  <a:pt x="1282" y="992"/>
                </a:cubicBezTo>
                <a:lnTo>
                  <a:pt x="118" y="992"/>
                </a:lnTo>
                <a:cubicBezTo>
                  <a:pt x="55" y="992"/>
                  <a:pt x="0" y="937"/>
                  <a:pt x="0" y="874"/>
                </a:cubicBezTo>
                <a:lnTo>
                  <a:pt x="232" y="874"/>
                </a:lnTo>
                <a:cubicBezTo>
                  <a:pt x="170" y="874"/>
                  <a:pt x="118" y="820"/>
                  <a:pt x="118" y="757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757"/>
                </a:lnTo>
                <a:cubicBezTo>
                  <a:pt x="1282" y="820"/>
                  <a:pt x="1230" y="874"/>
                  <a:pt x="1168" y="87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2174" y="4079081"/>
            <a:ext cx="419100" cy="419100"/>
          </a:xfrm>
          <a:custGeom>
            <a:avLst/>
            <a:gdLst>
              <a:gd name="T0" fmla="*/ 990 w 1166"/>
              <a:gd name="T1" fmla="*/ 290 h 1166"/>
              <a:gd name="T2" fmla="*/ 990 w 1166"/>
              <a:gd name="T3" fmla="*/ 175 h 1166"/>
              <a:gd name="T4" fmla="*/ 407 w 1166"/>
              <a:gd name="T5" fmla="*/ 175 h 1166"/>
              <a:gd name="T6" fmla="*/ 407 w 1166"/>
              <a:gd name="T7" fmla="*/ 290 h 1166"/>
              <a:gd name="T8" fmla="*/ 990 w 1166"/>
              <a:gd name="T9" fmla="*/ 290 h 1166"/>
              <a:gd name="T10" fmla="*/ 757 w 1166"/>
              <a:gd name="T11" fmla="*/ 758 h 1166"/>
              <a:gd name="T12" fmla="*/ 757 w 1166"/>
              <a:gd name="T13" fmla="*/ 640 h 1166"/>
              <a:gd name="T14" fmla="*/ 407 w 1166"/>
              <a:gd name="T15" fmla="*/ 640 h 1166"/>
              <a:gd name="T16" fmla="*/ 407 w 1166"/>
              <a:gd name="T17" fmla="*/ 758 h 1166"/>
              <a:gd name="T18" fmla="*/ 757 w 1166"/>
              <a:gd name="T19" fmla="*/ 758 h 1166"/>
              <a:gd name="T20" fmla="*/ 990 w 1166"/>
              <a:gd name="T21" fmla="*/ 525 h 1166"/>
              <a:gd name="T22" fmla="*/ 990 w 1166"/>
              <a:gd name="T23" fmla="*/ 408 h 1166"/>
              <a:gd name="T24" fmla="*/ 407 w 1166"/>
              <a:gd name="T25" fmla="*/ 408 h 1166"/>
              <a:gd name="T26" fmla="*/ 407 w 1166"/>
              <a:gd name="T27" fmla="*/ 525 h 1166"/>
              <a:gd name="T28" fmla="*/ 990 w 1166"/>
              <a:gd name="T29" fmla="*/ 525 h 1166"/>
              <a:gd name="T30" fmla="*/ 1050 w 1166"/>
              <a:gd name="T31" fmla="*/ 0 h 1166"/>
              <a:gd name="T32" fmla="*/ 1165 w 1166"/>
              <a:gd name="T33" fmla="*/ 115 h 1166"/>
              <a:gd name="T34" fmla="*/ 1165 w 1166"/>
              <a:gd name="T35" fmla="*/ 815 h 1166"/>
              <a:gd name="T36" fmla="*/ 1050 w 1166"/>
              <a:gd name="T37" fmla="*/ 933 h 1166"/>
              <a:gd name="T38" fmla="*/ 350 w 1166"/>
              <a:gd name="T39" fmla="*/ 933 h 1166"/>
              <a:gd name="T40" fmla="*/ 232 w 1166"/>
              <a:gd name="T41" fmla="*/ 815 h 1166"/>
              <a:gd name="T42" fmla="*/ 232 w 1166"/>
              <a:gd name="T43" fmla="*/ 115 h 1166"/>
              <a:gd name="T44" fmla="*/ 350 w 1166"/>
              <a:gd name="T45" fmla="*/ 0 h 1166"/>
              <a:gd name="T46" fmla="*/ 1050 w 1166"/>
              <a:gd name="T47" fmla="*/ 0 h 1166"/>
              <a:gd name="T48" fmla="*/ 115 w 1166"/>
              <a:gd name="T49" fmla="*/ 233 h 1166"/>
              <a:gd name="T50" fmla="*/ 115 w 1166"/>
              <a:gd name="T51" fmla="*/ 1050 h 1166"/>
              <a:gd name="T52" fmla="*/ 932 w 1166"/>
              <a:gd name="T53" fmla="*/ 1050 h 1166"/>
              <a:gd name="T54" fmla="*/ 932 w 1166"/>
              <a:gd name="T55" fmla="*/ 1165 h 1166"/>
              <a:gd name="T56" fmla="*/ 115 w 1166"/>
              <a:gd name="T57" fmla="*/ 1165 h 1166"/>
              <a:gd name="T58" fmla="*/ 0 w 1166"/>
              <a:gd name="T59" fmla="*/ 1050 h 1166"/>
              <a:gd name="T60" fmla="*/ 0 w 1166"/>
              <a:gd name="T61" fmla="*/ 233 h 1166"/>
              <a:gd name="T62" fmla="*/ 115 w 1166"/>
              <a:gd name="T63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6" h="1166">
                <a:moveTo>
                  <a:pt x="990" y="290"/>
                </a:moveTo>
                <a:lnTo>
                  <a:pt x="990" y="175"/>
                </a:lnTo>
                <a:lnTo>
                  <a:pt x="407" y="175"/>
                </a:lnTo>
                <a:lnTo>
                  <a:pt x="407" y="290"/>
                </a:lnTo>
                <a:lnTo>
                  <a:pt x="990" y="290"/>
                </a:lnTo>
                <a:close/>
                <a:moveTo>
                  <a:pt x="757" y="758"/>
                </a:moveTo>
                <a:lnTo>
                  <a:pt x="757" y="640"/>
                </a:lnTo>
                <a:lnTo>
                  <a:pt x="407" y="640"/>
                </a:lnTo>
                <a:lnTo>
                  <a:pt x="407" y="758"/>
                </a:lnTo>
                <a:lnTo>
                  <a:pt x="757" y="758"/>
                </a:lnTo>
                <a:close/>
                <a:moveTo>
                  <a:pt x="990" y="525"/>
                </a:moveTo>
                <a:lnTo>
                  <a:pt x="990" y="408"/>
                </a:lnTo>
                <a:lnTo>
                  <a:pt x="407" y="408"/>
                </a:lnTo>
                <a:lnTo>
                  <a:pt x="40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5799" y="4079081"/>
            <a:ext cx="419100" cy="419100"/>
          </a:xfrm>
          <a:custGeom>
            <a:avLst/>
            <a:gdLst>
              <a:gd name="T0" fmla="*/ 583 w 1166"/>
              <a:gd name="T1" fmla="*/ 0 h 1166"/>
              <a:gd name="T2" fmla="*/ 1165 w 1166"/>
              <a:gd name="T3" fmla="*/ 583 h 1166"/>
              <a:gd name="T4" fmla="*/ 583 w 1166"/>
              <a:gd name="T5" fmla="*/ 1165 h 1166"/>
              <a:gd name="T6" fmla="*/ 0 w 1166"/>
              <a:gd name="T7" fmla="*/ 583 h 1166"/>
              <a:gd name="T8" fmla="*/ 583 w 1166"/>
              <a:gd name="T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583" y="0"/>
                </a:moveTo>
                <a:cubicBezTo>
                  <a:pt x="906" y="0"/>
                  <a:pt x="1165" y="261"/>
                  <a:pt x="1165" y="583"/>
                </a:cubicBezTo>
                <a:cubicBezTo>
                  <a:pt x="1165" y="906"/>
                  <a:pt x="906" y="1165"/>
                  <a:pt x="583" y="1165"/>
                </a:cubicBez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064" y="4099719"/>
            <a:ext cx="377825" cy="377825"/>
          </a:xfrm>
          <a:custGeom>
            <a:avLst/>
            <a:gdLst>
              <a:gd name="T0" fmla="*/ 722 w 1051"/>
              <a:gd name="T1" fmla="*/ 500 h 1051"/>
              <a:gd name="T2" fmla="*/ 1050 w 1051"/>
              <a:gd name="T3" fmla="*/ 407 h 1051"/>
              <a:gd name="T4" fmla="*/ 1050 w 1051"/>
              <a:gd name="T5" fmla="*/ 525 h 1051"/>
              <a:gd name="T6" fmla="*/ 807 w 1051"/>
              <a:gd name="T7" fmla="*/ 585 h 1051"/>
              <a:gd name="T8" fmla="*/ 722 w 1051"/>
              <a:gd name="T9" fmla="*/ 500 h 1051"/>
              <a:gd name="T10" fmla="*/ 987 w 1051"/>
              <a:gd name="T11" fmla="*/ 765 h 1051"/>
              <a:gd name="T12" fmla="*/ 894 w 1051"/>
              <a:gd name="T13" fmla="*/ 672 h 1051"/>
              <a:gd name="T14" fmla="*/ 1050 w 1051"/>
              <a:gd name="T15" fmla="*/ 642 h 1051"/>
              <a:gd name="T16" fmla="*/ 1050 w 1051"/>
              <a:gd name="T17" fmla="*/ 757 h 1051"/>
              <a:gd name="T18" fmla="*/ 987 w 1051"/>
              <a:gd name="T19" fmla="*/ 765 h 1051"/>
              <a:gd name="T20" fmla="*/ 643 w 1051"/>
              <a:gd name="T21" fmla="*/ 0 h 1051"/>
              <a:gd name="T22" fmla="*/ 550 w 1051"/>
              <a:gd name="T23" fmla="*/ 328 h 1051"/>
              <a:gd name="T24" fmla="*/ 465 w 1051"/>
              <a:gd name="T25" fmla="*/ 243 h 1051"/>
              <a:gd name="T26" fmla="*/ 525 w 1051"/>
              <a:gd name="T27" fmla="*/ 0 h 1051"/>
              <a:gd name="T28" fmla="*/ 643 w 1051"/>
              <a:gd name="T29" fmla="*/ 0 h 1051"/>
              <a:gd name="T30" fmla="*/ 0 w 1051"/>
              <a:gd name="T31" fmla="*/ 74 h 1051"/>
              <a:gd name="T32" fmla="*/ 74 w 1051"/>
              <a:gd name="T33" fmla="*/ 0 h 1051"/>
              <a:gd name="T34" fmla="*/ 1050 w 1051"/>
              <a:gd name="T35" fmla="*/ 976 h 1051"/>
              <a:gd name="T36" fmla="*/ 977 w 1051"/>
              <a:gd name="T37" fmla="*/ 1050 h 1051"/>
              <a:gd name="T38" fmla="*/ 810 w 1051"/>
              <a:gd name="T39" fmla="*/ 883 h 1051"/>
              <a:gd name="T40" fmla="*/ 758 w 1051"/>
              <a:gd name="T41" fmla="*/ 1050 h 1051"/>
              <a:gd name="T42" fmla="*/ 643 w 1051"/>
              <a:gd name="T43" fmla="*/ 1050 h 1051"/>
              <a:gd name="T44" fmla="*/ 728 w 1051"/>
              <a:gd name="T45" fmla="*/ 801 h 1051"/>
              <a:gd name="T46" fmla="*/ 643 w 1051"/>
              <a:gd name="T47" fmla="*/ 719 h 1051"/>
              <a:gd name="T48" fmla="*/ 525 w 1051"/>
              <a:gd name="T49" fmla="*/ 1050 h 1051"/>
              <a:gd name="T50" fmla="*/ 408 w 1051"/>
              <a:gd name="T51" fmla="*/ 1050 h 1051"/>
              <a:gd name="T52" fmla="*/ 561 w 1051"/>
              <a:gd name="T53" fmla="*/ 634 h 1051"/>
              <a:gd name="T54" fmla="*/ 416 w 1051"/>
              <a:gd name="T55" fmla="*/ 489 h 1051"/>
              <a:gd name="T56" fmla="*/ 0 w 1051"/>
              <a:gd name="T57" fmla="*/ 642 h 1051"/>
              <a:gd name="T58" fmla="*/ 0 w 1051"/>
              <a:gd name="T59" fmla="*/ 525 h 1051"/>
              <a:gd name="T60" fmla="*/ 334 w 1051"/>
              <a:gd name="T61" fmla="*/ 407 h 1051"/>
              <a:gd name="T62" fmla="*/ 249 w 1051"/>
              <a:gd name="T63" fmla="*/ 322 h 1051"/>
              <a:gd name="T64" fmla="*/ 0 w 1051"/>
              <a:gd name="T65" fmla="*/ 407 h 1051"/>
              <a:gd name="T66" fmla="*/ 0 w 1051"/>
              <a:gd name="T67" fmla="*/ 292 h 1051"/>
              <a:gd name="T68" fmla="*/ 167 w 1051"/>
              <a:gd name="T69" fmla="*/ 240 h 1051"/>
              <a:gd name="T70" fmla="*/ 0 w 1051"/>
              <a:gd name="T71" fmla="*/ 74 h 1051"/>
              <a:gd name="T72" fmla="*/ 408 w 1051"/>
              <a:gd name="T73" fmla="*/ 0 h 1051"/>
              <a:gd name="T74" fmla="*/ 378 w 1051"/>
              <a:gd name="T75" fmla="*/ 156 h 1051"/>
              <a:gd name="T76" fmla="*/ 285 w 1051"/>
              <a:gd name="T77" fmla="*/ 63 h 1051"/>
              <a:gd name="T78" fmla="*/ 293 w 1051"/>
              <a:gd name="T79" fmla="*/ 0 h 1051"/>
              <a:gd name="T80" fmla="*/ 408 w 1051"/>
              <a:gd name="T8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051">
                <a:moveTo>
                  <a:pt x="722" y="500"/>
                </a:moveTo>
                <a:cubicBezTo>
                  <a:pt x="818" y="443"/>
                  <a:pt x="930" y="407"/>
                  <a:pt x="1050" y="407"/>
                </a:cubicBezTo>
                <a:lnTo>
                  <a:pt x="1050" y="525"/>
                </a:lnTo>
                <a:cubicBezTo>
                  <a:pt x="963" y="525"/>
                  <a:pt x="881" y="547"/>
                  <a:pt x="807" y="585"/>
                </a:cubicBezTo>
                <a:lnTo>
                  <a:pt x="722" y="500"/>
                </a:lnTo>
                <a:close/>
                <a:moveTo>
                  <a:pt x="987" y="765"/>
                </a:moveTo>
                <a:lnTo>
                  <a:pt x="894" y="672"/>
                </a:lnTo>
                <a:cubicBezTo>
                  <a:pt x="941" y="653"/>
                  <a:pt x="996" y="642"/>
                  <a:pt x="1050" y="642"/>
                </a:cubicBezTo>
                <a:lnTo>
                  <a:pt x="1050" y="757"/>
                </a:lnTo>
                <a:cubicBezTo>
                  <a:pt x="1028" y="757"/>
                  <a:pt x="1007" y="760"/>
                  <a:pt x="987" y="765"/>
                </a:cubicBezTo>
                <a:close/>
                <a:moveTo>
                  <a:pt x="643" y="0"/>
                </a:moveTo>
                <a:cubicBezTo>
                  <a:pt x="643" y="120"/>
                  <a:pt x="607" y="232"/>
                  <a:pt x="550" y="328"/>
                </a:cubicBezTo>
                <a:lnTo>
                  <a:pt x="465" y="243"/>
                </a:lnTo>
                <a:cubicBezTo>
                  <a:pt x="503" y="169"/>
                  <a:pt x="525" y="87"/>
                  <a:pt x="525" y="0"/>
                </a:cubicBezTo>
                <a:lnTo>
                  <a:pt x="643" y="0"/>
                </a:lnTo>
                <a:close/>
                <a:moveTo>
                  <a:pt x="0" y="74"/>
                </a:moveTo>
                <a:lnTo>
                  <a:pt x="74" y="0"/>
                </a:lnTo>
                <a:lnTo>
                  <a:pt x="1050" y="976"/>
                </a:lnTo>
                <a:lnTo>
                  <a:pt x="977" y="1050"/>
                </a:lnTo>
                <a:lnTo>
                  <a:pt x="810" y="883"/>
                </a:lnTo>
                <a:cubicBezTo>
                  <a:pt x="777" y="929"/>
                  <a:pt x="758" y="987"/>
                  <a:pt x="758" y="1050"/>
                </a:cubicBezTo>
                <a:lnTo>
                  <a:pt x="643" y="1050"/>
                </a:lnTo>
                <a:cubicBezTo>
                  <a:pt x="643" y="957"/>
                  <a:pt x="676" y="869"/>
                  <a:pt x="728" y="801"/>
                </a:cubicBezTo>
                <a:lnTo>
                  <a:pt x="643" y="719"/>
                </a:lnTo>
                <a:cubicBezTo>
                  <a:pt x="569" y="809"/>
                  <a:pt x="525" y="924"/>
                  <a:pt x="525" y="1050"/>
                </a:cubicBezTo>
                <a:lnTo>
                  <a:pt x="408" y="1050"/>
                </a:lnTo>
                <a:cubicBezTo>
                  <a:pt x="408" y="891"/>
                  <a:pt x="465" y="746"/>
                  <a:pt x="561" y="634"/>
                </a:cubicBezTo>
                <a:lnTo>
                  <a:pt x="416" y="489"/>
                </a:lnTo>
                <a:cubicBezTo>
                  <a:pt x="304" y="585"/>
                  <a:pt x="159" y="642"/>
                  <a:pt x="0" y="642"/>
                </a:cubicBezTo>
                <a:lnTo>
                  <a:pt x="0" y="525"/>
                </a:lnTo>
                <a:cubicBezTo>
                  <a:pt x="126" y="525"/>
                  <a:pt x="244" y="481"/>
                  <a:pt x="334" y="407"/>
                </a:cubicBezTo>
                <a:lnTo>
                  <a:pt x="249" y="322"/>
                </a:lnTo>
                <a:cubicBezTo>
                  <a:pt x="181" y="374"/>
                  <a:pt x="93" y="407"/>
                  <a:pt x="0" y="407"/>
                </a:cubicBezTo>
                <a:lnTo>
                  <a:pt x="0" y="292"/>
                </a:lnTo>
                <a:cubicBezTo>
                  <a:pt x="63" y="292"/>
                  <a:pt x="121" y="273"/>
                  <a:pt x="167" y="240"/>
                </a:cubicBezTo>
                <a:lnTo>
                  <a:pt x="0" y="74"/>
                </a:lnTo>
                <a:close/>
                <a:moveTo>
                  <a:pt x="408" y="0"/>
                </a:moveTo>
                <a:cubicBezTo>
                  <a:pt x="408" y="55"/>
                  <a:pt x="397" y="109"/>
                  <a:pt x="378" y="156"/>
                </a:cubicBezTo>
                <a:lnTo>
                  <a:pt x="285" y="63"/>
                </a:lnTo>
                <a:cubicBezTo>
                  <a:pt x="290" y="44"/>
                  <a:pt x="293" y="22"/>
                  <a:pt x="293" y="0"/>
                </a:cubicBezTo>
                <a:lnTo>
                  <a:pt x="40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5276" y="4099719"/>
            <a:ext cx="377825" cy="377825"/>
          </a:xfrm>
          <a:custGeom>
            <a:avLst/>
            <a:gdLst>
              <a:gd name="T0" fmla="*/ 1050 w 1051"/>
              <a:gd name="T1" fmla="*/ 642 h 1051"/>
              <a:gd name="T2" fmla="*/ 1050 w 1051"/>
              <a:gd name="T3" fmla="*/ 757 h 1051"/>
              <a:gd name="T4" fmla="*/ 757 w 1051"/>
              <a:gd name="T5" fmla="*/ 1050 h 1051"/>
              <a:gd name="T6" fmla="*/ 642 w 1051"/>
              <a:gd name="T7" fmla="*/ 1050 h 1051"/>
              <a:gd name="T8" fmla="*/ 1050 w 1051"/>
              <a:gd name="T9" fmla="*/ 642 h 1051"/>
              <a:gd name="T10" fmla="*/ 875 w 1051"/>
              <a:gd name="T11" fmla="*/ 1050 h 1051"/>
              <a:gd name="T12" fmla="*/ 1050 w 1051"/>
              <a:gd name="T13" fmla="*/ 875 h 1051"/>
              <a:gd name="T14" fmla="*/ 1050 w 1051"/>
              <a:gd name="T15" fmla="*/ 1050 h 1051"/>
              <a:gd name="T16" fmla="*/ 875 w 1051"/>
              <a:gd name="T17" fmla="*/ 1050 h 1051"/>
              <a:gd name="T18" fmla="*/ 407 w 1051"/>
              <a:gd name="T19" fmla="*/ 1050 h 1051"/>
              <a:gd name="T20" fmla="*/ 1050 w 1051"/>
              <a:gd name="T21" fmla="*/ 407 h 1051"/>
              <a:gd name="T22" fmla="*/ 1050 w 1051"/>
              <a:gd name="T23" fmla="*/ 525 h 1051"/>
              <a:gd name="T24" fmla="*/ 525 w 1051"/>
              <a:gd name="T25" fmla="*/ 1050 h 1051"/>
              <a:gd name="T26" fmla="*/ 407 w 1051"/>
              <a:gd name="T27" fmla="*/ 1050 h 1051"/>
              <a:gd name="T28" fmla="*/ 0 w 1051"/>
              <a:gd name="T29" fmla="*/ 407 h 1051"/>
              <a:gd name="T30" fmla="*/ 0 w 1051"/>
              <a:gd name="T31" fmla="*/ 292 h 1051"/>
              <a:gd name="T32" fmla="*/ 292 w 1051"/>
              <a:gd name="T33" fmla="*/ 0 h 1051"/>
              <a:gd name="T34" fmla="*/ 407 w 1051"/>
              <a:gd name="T35" fmla="*/ 0 h 1051"/>
              <a:gd name="T36" fmla="*/ 0 w 1051"/>
              <a:gd name="T37" fmla="*/ 407 h 1051"/>
              <a:gd name="T38" fmla="*/ 642 w 1051"/>
              <a:gd name="T39" fmla="*/ 0 h 1051"/>
              <a:gd name="T40" fmla="*/ 0 w 1051"/>
              <a:gd name="T41" fmla="*/ 642 h 1051"/>
              <a:gd name="T42" fmla="*/ 0 w 1051"/>
              <a:gd name="T43" fmla="*/ 525 h 1051"/>
              <a:gd name="T44" fmla="*/ 525 w 1051"/>
              <a:gd name="T45" fmla="*/ 0 h 1051"/>
              <a:gd name="T46" fmla="*/ 642 w 1051"/>
              <a:gd name="T47" fmla="*/ 0 h 1051"/>
              <a:gd name="T48" fmla="*/ 175 w 1051"/>
              <a:gd name="T49" fmla="*/ 0 h 1051"/>
              <a:gd name="T50" fmla="*/ 0 w 1051"/>
              <a:gd name="T51" fmla="*/ 175 h 1051"/>
              <a:gd name="T52" fmla="*/ 0 w 1051"/>
              <a:gd name="T53" fmla="*/ 0 h 1051"/>
              <a:gd name="T54" fmla="*/ 175 w 1051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1">
                <a:moveTo>
                  <a:pt x="1050" y="642"/>
                </a:moveTo>
                <a:lnTo>
                  <a:pt x="1050" y="757"/>
                </a:lnTo>
                <a:cubicBezTo>
                  <a:pt x="888" y="757"/>
                  <a:pt x="757" y="888"/>
                  <a:pt x="757" y="1050"/>
                </a:cubicBezTo>
                <a:lnTo>
                  <a:pt x="642" y="1050"/>
                </a:lnTo>
                <a:cubicBezTo>
                  <a:pt x="642" y="823"/>
                  <a:pt x="823" y="642"/>
                  <a:pt x="1050" y="642"/>
                </a:cubicBezTo>
                <a:close/>
                <a:moveTo>
                  <a:pt x="875" y="1050"/>
                </a:moveTo>
                <a:cubicBezTo>
                  <a:pt x="875" y="954"/>
                  <a:pt x="954" y="875"/>
                  <a:pt x="1050" y="875"/>
                </a:cubicBezTo>
                <a:lnTo>
                  <a:pt x="1050" y="1050"/>
                </a:lnTo>
                <a:lnTo>
                  <a:pt x="875" y="1050"/>
                </a:lnTo>
                <a:close/>
                <a:moveTo>
                  <a:pt x="407" y="1050"/>
                </a:moveTo>
                <a:cubicBezTo>
                  <a:pt x="407" y="697"/>
                  <a:pt x="697" y="407"/>
                  <a:pt x="1050" y="407"/>
                </a:cubicBezTo>
                <a:lnTo>
                  <a:pt x="1050" y="525"/>
                </a:lnTo>
                <a:cubicBezTo>
                  <a:pt x="760" y="525"/>
                  <a:pt x="525" y="760"/>
                  <a:pt x="525" y="1050"/>
                </a:cubicBezTo>
                <a:lnTo>
                  <a:pt x="407" y="1050"/>
                </a:lnTo>
                <a:close/>
                <a:moveTo>
                  <a:pt x="0" y="407"/>
                </a:moveTo>
                <a:lnTo>
                  <a:pt x="0" y="292"/>
                </a:lnTo>
                <a:cubicBezTo>
                  <a:pt x="161" y="292"/>
                  <a:pt x="292" y="161"/>
                  <a:pt x="292" y="0"/>
                </a:cubicBezTo>
                <a:lnTo>
                  <a:pt x="407" y="0"/>
                </a:lnTo>
                <a:cubicBezTo>
                  <a:pt x="407" y="227"/>
                  <a:pt x="227" y="407"/>
                  <a:pt x="0" y="407"/>
                </a:cubicBezTo>
                <a:close/>
                <a:moveTo>
                  <a:pt x="642" y="0"/>
                </a:moveTo>
                <a:cubicBezTo>
                  <a:pt x="642" y="353"/>
                  <a:pt x="355" y="642"/>
                  <a:pt x="0" y="642"/>
                </a:cubicBezTo>
                <a:lnTo>
                  <a:pt x="0" y="525"/>
                </a:lnTo>
                <a:cubicBezTo>
                  <a:pt x="290" y="525"/>
                  <a:pt x="525" y="290"/>
                  <a:pt x="525" y="0"/>
                </a:cubicBezTo>
                <a:lnTo>
                  <a:pt x="642" y="0"/>
                </a:lnTo>
                <a:close/>
                <a:moveTo>
                  <a:pt x="175" y="0"/>
                </a:moveTo>
                <a:cubicBezTo>
                  <a:pt x="175" y="96"/>
                  <a:pt x="95" y="175"/>
                  <a:pt x="0" y="175"/>
                </a:cubicBezTo>
                <a:lnTo>
                  <a:pt x="0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8901" y="4088606"/>
            <a:ext cx="377825" cy="400050"/>
          </a:xfrm>
          <a:custGeom>
            <a:avLst/>
            <a:gdLst>
              <a:gd name="T0" fmla="*/ 525 w 1051"/>
              <a:gd name="T1" fmla="*/ 815 h 1111"/>
              <a:gd name="T2" fmla="*/ 0 w 1051"/>
              <a:gd name="T3" fmla="*/ 407 h 1111"/>
              <a:gd name="T4" fmla="*/ 525 w 1051"/>
              <a:gd name="T5" fmla="*/ 0 h 1111"/>
              <a:gd name="T6" fmla="*/ 1050 w 1051"/>
              <a:gd name="T7" fmla="*/ 407 h 1111"/>
              <a:gd name="T8" fmla="*/ 525 w 1051"/>
              <a:gd name="T9" fmla="*/ 815 h 1111"/>
              <a:gd name="T10" fmla="*/ 525 w 1051"/>
              <a:gd name="T11" fmla="*/ 965 h 1111"/>
              <a:gd name="T12" fmla="*/ 955 w 1051"/>
              <a:gd name="T13" fmla="*/ 629 h 1111"/>
              <a:gd name="T14" fmla="*/ 1050 w 1051"/>
              <a:gd name="T15" fmla="*/ 702 h 1111"/>
              <a:gd name="T16" fmla="*/ 525 w 1051"/>
              <a:gd name="T17" fmla="*/ 1110 h 1111"/>
              <a:gd name="T18" fmla="*/ 0 w 1051"/>
              <a:gd name="T19" fmla="*/ 702 h 1111"/>
              <a:gd name="T20" fmla="*/ 96 w 1051"/>
              <a:gd name="T21" fmla="*/ 629 h 1111"/>
              <a:gd name="T22" fmla="*/ 525 w 1051"/>
              <a:gd name="T23" fmla="*/ 965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1111">
                <a:moveTo>
                  <a:pt x="525" y="815"/>
                </a:moveTo>
                <a:cubicBezTo>
                  <a:pt x="350" y="679"/>
                  <a:pt x="176" y="542"/>
                  <a:pt x="0" y="407"/>
                </a:cubicBezTo>
                <a:lnTo>
                  <a:pt x="525" y="0"/>
                </a:lnTo>
                <a:lnTo>
                  <a:pt x="1050" y="407"/>
                </a:lnTo>
                <a:cubicBezTo>
                  <a:pt x="875" y="542"/>
                  <a:pt x="700" y="679"/>
                  <a:pt x="525" y="815"/>
                </a:cubicBezTo>
                <a:close/>
                <a:moveTo>
                  <a:pt x="525" y="965"/>
                </a:moveTo>
                <a:lnTo>
                  <a:pt x="955" y="629"/>
                </a:lnTo>
                <a:lnTo>
                  <a:pt x="1050" y="702"/>
                </a:lnTo>
                <a:lnTo>
                  <a:pt x="525" y="1110"/>
                </a:lnTo>
                <a:lnTo>
                  <a:pt x="0" y="702"/>
                </a:lnTo>
                <a:lnTo>
                  <a:pt x="96" y="629"/>
                </a:lnTo>
                <a:lnTo>
                  <a:pt x="525" y="9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1887" y="4077494"/>
            <a:ext cx="419100" cy="422275"/>
          </a:xfrm>
          <a:custGeom>
            <a:avLst/>
            <a:gdLst>
              <a:gd name="T0" fmla="*/ 74 w 1166"/>
              <a:gd name="T1" fmla="*/ 0 h 1171"/>
              <a:gd name="T2" fmla="*/ 1165 w 1166"/>
              <a:gd name="T3" fmla="*/ 1093 h 1171"/>
              <a:gd name="T4" fmla="*/ 1091 w 1166"/>
              <a:gd name="T5" fmla="*/ 1167 h 1171"/>
              <a:gd name="T6" fmla="*/ 872 w 1166"/>
              <a:gd name="T7" fmla="*/ 946 h 1171"/>
              <a:gd name="T8" fmla="*/ 583 w 1166"/>
              <a:gd name="T9" fmla="*/ 1170 h 1171"/>
              <a:gd name="T10" fmla="*/ 58 w 1166"/>
              <a:gd name="T11" fmla="*/ 763 h 1171"/>
              <a:gd name="T12" fmla="*/ 153 w 1166"/>
              <a:gd name="T13" fmla="*/ 689 h 1171"/>
              <a:gd name="T14" fmla="*/ 583 w 1166"/>
              <a:gd name="T15" fmla="*/ 1025 h 1171"/>
              <a:gd name="T16" fmla="*/ 788 w 1166"/>
              <a:gd name="T17" fmla="*/ 864 h 1171"/>
              <a:gd name="T18" fmla="*/ 706 w 1166"/>
              <a:gd name="T19" fmla="*/ 782 h 1171"/>
              <a:gd name="T20" fmla="*/ 583 w 1166"/>
              <a:gd name="T21" fmla="*/ 875 h 1171"/>
              <a:gd name="T22" fmla="*/ 58 w 1166"/>
              <a:gd name="T23" fmla="*/ 467 h 1171"/>
              <a:gd name="T24" fmla="*/ 246 w 1166"/>
              <a:gd name="T25" fmla="*/ 320 h 1171"/>
              <a:gd name="T26" fmla="*/ 0 w 1166"/>
              <a:gd name="T27" fmla="*/ 74 h 1171"/>
              <a:gd name="T28" fmla="*/ 74 w 1166"/>
              <a:gd name="T29" fmla="*/ 0 h 1171"/>
              <a:gd name="T30" fmla="*/ 1108 w 1166"/>
              <a:gd name="T31" fmla="*/ 467 h 1171"/>
              <a:gd name="T32" fmla="*/ 872 w 1166"/>
              <a:gd name="T33" fmla="*/ 650 h 1171"/>
              <a:gd name="T34" fmla="*/ 413 w 1166"/>
              <a:gd name="T35" fmla="*/ 191 h 1171"/>
              <a:gd name="T36" fmla="*/ 583 w 1166"/>
              <a:gd name="T37" fmla="*/ 60 h 1171"/>
              <a:gd name="T38" fmla="*/ 1108 w 1166"/>
              <a:gd name="T39" fmla="*/ 467 h 1171"/>
              <a:gd name="T40" fmla="*/ 1039 w 1166"/>
              <a:gd name="T41" fmla="*/ 817 h 1171"/>
              <a:gd name="T42" fmla="*/ 955 w 1166"/>
              <a:gd name="T43" fmla="*/ 732 h 1171"/>
              <a:gd name="T44" fmla="*/ 1023 w 1166"/>
              <a:gd name="T45" fmla="*/ 680 h 1171"/>
              <a:gd name="T46" fmla="*/ 1108 w 1166"/>
              <a:gd name="T47" fmla="*/ 763 h 1171"/>
              <a:gd name="T48" fmla="*/ 1039 w 1166"/>
              <a:gd name="T49" fmla="*/ 817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171">
                <a:moveTo>
                  <a:pt x="74" y="0"/>
                </a:moveTo>
                <a:lnTo>
                  <a:pt x="1165" y="1093"/>
                </a:lnTo>
                <a:lnTo>
                  <a:pt x="1091" y="1167"/>
                </a:lnTo>
                <a:lnTo>
                  <a:pt x="872" y="946"/>
                </a:lnTo>
                <a:lnTo>
                  <a:pt x="583" y="1170"/>
                </a:lnTo>
                <a:lnTo>
                  <a:pt x="58" y="763"/>
                </a:lnTo>
                <a:lnTo>
                  <a:pt x="153" y="689"/>
                </a:lnTo>
                <a:lnTo>
                  <a:pt x="583" y="1025"/>
                </a:lnTo>
                <a:lnTo>
                  <a:pt x="788" y="864"/>
                </a:lnTo>
                <a:lnTo>
                  <a:pt x="706" y="782"/>
                </a:lnTo>
                <a:lnTo>
                  <a:pt x="583" y="875"/>
                </a:lnTo>
                <a:cubicBezTo>
                  <a:pt x="408" y="739"/>
                  <a:pt x="233" y="603"/>
                  <a:pt x="58" y="467"/>
                </a:cubicBezTo>
                <a:lnTo>
                  <a:pt x="246" y="320"/>
                </a:lnTo>
                <a:lnTo>
                  <a:pt x="0" y="74"/>
                </a:lnTo>
                <a:lnTo>
                  <a:pt x="74" y="0"/>
                </a:lnTo>
                <a:close/>
                <a:moveTo>
                  <a:pt x="1108" y="467"/>
                </a:moveTo>
                <a:cubicBezTo>
                  <a:pt x="1029" y="528"/>
                  <a:pt x="951" y="589"/>
                  <a:pt x="872" y="650"/>
                </a:cubicBezTo>
                <a:lnTo>
                  <a:pt x="413" y="191"/>
                </a:lnTo>
                <a:lnTo>
                  <a:pt x="583" y="60"/>
                </a:lnTo>
                <a:lnTo>
                  <a:pt x="1108" y="467"/>
                </a:lnTo>
                <a:close/>
                <a:moveTo>
                  <a:pt x="1039" y="817"/>
                </a:moveTo>
                <a:lnTo>
                  <a:pt x="955" y="732"/>
                </a:lnTo>
                <a:lnTo>
                  <a:pt x="1023" y="680"/>
                </a:lnTo>
                <a:lnTo>
                  <a:pt x="1108" y="763"/>
                </a:lnTo>
                <a:lnTo>
                  <a:pt x="1039" y="8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4887" y="4163219"/>
            <a:ext cx="260350" cy="252412"/>
          </a:xfrm>
          <a:custGeom>
            <a:avLst/>
            <a:gdLst>
              <a:gd name="T0" fmla="*/ 607 w 725"/>
              <a:gd name="T1" fmla="*/ 0 h 701"/>
              <a:gd name="T2" fmla="*/ 724 w 725"/>
              <a:gd name="T3" fmla="*/ 0 h 701"/>
              <a:gd name="T4" fmla="*/ 724 w 725"/>
              <a:gd name="T5" fmla="*/ 700 h 701"/>
              <a:gd name="T6" fmla="*/ 607 w 725"/>
              <a:gd name="T7" fmla="*/ 700 h 701"/>
              <a:gd name="T8" fmla="*/ 607 w 725"/>
              <a:gd name="T9" fmla="*/ 0 h 701"/>
              <a:gd name="T10" fmla="*/ 0 w 725"/>
              <a:gd name="T11" fmla="*/ 82 h 701"/>
              <a:gd name="T12" fmla="*/ 82 w 725"/>
              <a:gd name="T13" fmla="*/ 0 h 701"/>
              <a:gd name="T14" fmla="*/ 432 w 725"/>
              <a:gd name="T15" fmla="*/ 350 h 701"/>
              <a:gd name="T16" fmla="*/ 82 w 725"/>
              <a:gd name="T17" fmla="*/ 700 h 701"/>
              <a:gd name="T18" fmla="*/ 0 w 725"/>
              <a:gd name="T19" fmla="*/ 618 h 701"/>
              <a:gd name="T20" fmla="*/ 268 w 725"/>
              <a:gd name="T21" fmla="*/ 350 h 701"/>
              <a:gd name="T22" fmla="*/ 0 w 725"/>
              <a:gd name="T23" fmla="*/ 8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5" h="701">
                <a:moveTo>
                  <a:pt x="607" y="0"/>
                </a:moveTo>
                <a:lnTo>
                  <a:pt x="724" y="0"/>
                </a:lnTo>
                <a:lnTo>
                  <a:pt x="724" y="700"/>
                </a:lnTo>
                <a:lnTo>
                  <a:pt x="607" y="700"/>
                </a:lnTo>
                <a:lnTo>
                  <a:pt x="607" y="0"/>
                </a:lnTo>
                <a:close/>
                <a:moveTo>
                  <a:pt x="0" y="82"/>
                </a:move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  <a:lnTo>
                  <a:pt x="268" y="350"/>
                </a:lnTo>
                <a:lnTo>
                  <a:pt x="0" y="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67864" y="4120356"/>
            <a:ext cx="504825" cy="336550"/>
          </a:xfrm>
          <a:custGeom>
            <a:avLst/>
            <a:gdLst>
              <a:gd name="T0" fmla="*/ 232 w 1401"/>
              <a:gd name="T1" fmla="*/ 118 h 936"/>
              <a:gd name="T2" fmla="*/ 232 w 1401"/>
              <a:gd name="T3" fmla="*/ 700 h 936"/>
              <a:gd name="T4" fmla="*/ 1167 w 1401"/>
              <a:gd name="T5" fmla="*/ 700 h 936"/>
              <a:gd name="T6" fmla="*/ 1167 w 1401"/>
              <a:gd name="T7" fmla="*/ 118 h 936"/>
              <a:gd name="T8" fmla="*/ 232 w 1401"/>
              <a:gd name="T9" fmla="*/ 118 h 936"/>
              <a:gd name="T10" fmla="*/ 1400 w 1401"/>
              <a:gd name="T11" fmla="*/ 818 h 936"/>
              <a:gd name="T12" fmla="*/ 1400 w 1401"/>
              <a:gd name="T13" fmla="*/ 935 h 936"/>
              <a:gd name="T14" fmla="*/ 0 w 1401"/>
              <a:gd name="T15" fmla="*/ 935 h 936"/>
              <a:gd name="T16" fmla="*/ 0 w 1401"/>
              <a:gd name="T17" fmla="*/ 818 h 936"/>
              <a:gd name="T18" fmla="*/ 232 w 1401"/>
              <a:gd name="T19" fmla="*/ 818 h 936"/>
              <a:gd name="T20" fmla="*/ 117 w 1401"/>
              <a:gd name="T21" fmla="*/ 700 h 936"/>
              <a:gd name="T22" fmla="*/ 117 w 1401"/>
              <a:gd name="T23" fmla="*/ 118 h 936"/>
              <a:gd name="T24" fmla="*/ 232 w 1401"/>
              <a:gd name="T25" fmla="*/ 0 h 936"/>
              <a:gd name="T26" fmla="*/ 1167 w 1401"/>
              <a:gd name="T27" fmla="*/ 0 h 936"/>
              <a:gd name="T28" fmla="*/ 1282 w 1401"/>
              <a:gd name="T29" fmla="*/ 118 h 936"/>
              <a:gd name="T30" fmla="*/ 1282 w 1401"/>
              <a:gd name="T31" fmla="*/ 700 h 936"/>
              <a:gd name="T32" fmla="*/ 1167 w 1401"/>
              <a:gd name="T33" fmla="*/ 818 h 936"/>
              <a:gd name="T34" fmla="*/ 1400 w 1401"/>
              <a:gd name="T35" fmla="*/ 8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936">
                <a:moveTo>
                  <a:pt x="232" y="118"/>
                </a:moveTo>
                <a:lnTo>
                  <a:pt x="232" y="700"/>
                </a:lnTo>
                <a:lnTo>
                  <a:pt x="1167" y="700"/>
                </a:lnTo>
                <a:lnTo>
                  <a:pt x="1167" y="118"/>
                </a:lnTo>
                <a:lnTo>
                  <a:pt x="232" y="118"/>
                </a:lnTo>
                <a:close/>
                <a:moveTo>
                  <a:pt x="1400" y="818"/>
                </a:moveTo>
                <a:lnTo>
                  <a:pt x="1400" y="935"/>
                </a:lnTo>
                <a:lnTo>
                  <a:pt x="0" y="935"/>
                </a:lnTo>
                <a:lnTo>
                  <a:pt x="0" y="818"/>
                </a:lnTo>
                <a:lnTo>
                  <a:pt x="232" y="818"/>
                </a:lnTo>
                <a:cubicBezTo>
                  <a:pt x="169" y="818"/>
                  <a:pt x="117" y="763"/>
                  <a:pt x="117" y="700"/>
                </a:cubicBezTo>
                <a:lnTo>
                  <a:pt x="117" y="118"/>
                </a:lnTo>
                <a:cubicBezTo>
                  <a:pt x="117" y="55"/>
                  <a:pt x="169" y="0"/>
                  <a:pt x="232" y="0"/>
                </a:cubicBezTo>
                <a:lnTo>
                  <a:pt x="1167" y="0"/>
                </a:lnTo>
                <a:cubicBezTo>
                  <a:pt x="1230" y="0"/>
                  <a:pt x="1282" y="55"/>
                  <a:pt x="1282" y="118"/>
                </a:cubicBezTo>
                <a:lnTo>
                  <a:pt x="1282" y="700"/>
                </a:lnTo>
                <a:cubicBezTo>
                  <a:pt x="1282" y="763"/>
                  <a:pt x="1230" y="818"/>
                  <a:pt x="1167" y="818"/>
                </a:cubicBezTo>
                <a:lnTo>
                  <a:pt x="1400" y="8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110833"/>
            <a:ext cx="504825" cy="357187"/>
          </a:xfrm>
          <a:custGeom>
            <a:avLst/>
            <a:gdLst>
              <a:gd name="T0" fmla="*/ 232 w 1401"/>
              <a:gd name="T1" fmla="*/ 117 h 993"/>
              <a:gd name="T2" fmla="*/ 232 w 1401"/>
              <a:gd name="T3" fmla="*/ 700 h 993"/>
              <a:gd name="T4" fmla="*/ 1168 w 1401"/>
              <a:gd name="T5" fmla="*/ 700 h 993"/>
              <a:gd name="T6" fmla="*/ 1168 w 1401"/>
              <a:gd name="T7" fmla="*/ 117 h 993"/>
              <a:gd name="T8" fmla="*/ 232 w 1401"/>
              <a:gd name="T9" fmla="*/ 117 h 993"/>
              <a:gd name="T10" fmla="*/ 1400 w 1401"/>
              <a:gd name="T11" fmla="*/ 874 h 993"/>
              <a:gd name="T12" fmla="*/ 1400 w 1401"/>
              <a:gd name="T13" fmla="*/ 992 h 993"/>
              <a:gd name="T14" fmla="*/ 0 w 1401"/>
              <a:gd name="T15" fmla="*/ 992 h 993"/>
              <a:gd name="T16" fmla="*/ 0 w 1401"/>
              <a:gd name="T17" fmla="*/ 874 h 993"/>
              <a:gd name="T18" fmla="*/ 232 w 1401"/>
              <a:gd name="T19" fmla="*/ 874 h 993"/>
              <a:gd name="T20" fmla="*/ 232 w 1401"/>
              <a:gd name="T21" fmla="*/ 817 h 993"/>
              <a:gd name="T22" fmla="*/ 118 w 1401"/>
              <a:gd name="T23" fmla="*/ 699 h 993"/>
              <a:gd name="T24" fmla="*/ 118 w 1401"/>
              <a:gd name="T25" fmla="*/ 117 h 993"/>
              <a:gd name="T26" fmla="*/ 232 w 1401"/>
              <a:gd name="T27" fmla="*/ 0 h 993"/>
              <a:gd name="T28" fmla="*/ 1168 w 1401"/>
              <a:gd name="T29" fmla="*/ 0 h 993"/>
              <a:gd name="T30" fmla="*/ 1282 w 1401"/>
              <a:gd name="T31" fmla="*/ 117 h 993"/>
              <a:gd name="T32" fmla="*/ 1282 w 1401"/>
              <a:gd name="T33" fmla="*/ 699 h 993"/>
              <a:gd name="T34" fmla="*/ 1168 w 1401"/>
              <a:gd name="T35" fmla="*/ 817 h 993"/>
              <a:gd name="T36" fmla="*/ 1168 w 1401"/>
              <a:gd name="T37" fmla="*/ 874 h 993"/>
              <a:gd name="T38" fmla="*/ 1400 w 1401"/>
              <a:gd name="T39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01" h="993">
                <a:moveTo>
                  <a:pt x="232" y="117"/>
                </a:moveTo>
                <a:lnTo>
                  <a:pt x="232" y="700"/>
                </a:lnTo>
                <a:lnTo>
                  <a:pt x="1168" y="700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400" y="874"/>
                </a:moveTo>
                <a:lnTo>
                  <a:pt x="1400" y="992"/>
                </a:lnTo>
                <a:lnTo>
                  <a:pt x="0" y="992"/>
                </a:lnTo>
                <a:lnTo>
                  <a:pt x="0" y="874"/>
                </a:lnTo>
                <a:lnTo>
                  <a:pt x="232" y="874"/>
                </a:lnTo>
                <a:lnTo>
                  <a:pt x="232" y="817"/>
                </a:lnTo>
                <a:cubicBezTo>
                  <a:pt x="170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699"/>
                </a:lnTo>
                <a:cubicBezTo>
                  <a:pt x="1282" y="762"/>
                  <a:pt x="1230" y="817"/>
                  <a:pt x="1168" y="817"/>
                </a:cubicBezTo>
                <a:lnTo>
                  <a:pt x="1168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50618"/>
            <a:ext cx="419100" cy="419100"/>
          </a:xfrm>
          <a:custGeom>
            <a:avLst/>
            <a:gdLst>
              <a:gd name="T0" fmla="*/ 115 w 1166"/>
              <a:gd name="T1" fmla="*/ 1050 h 1166"/>
              <a:gd name="T2" fmla="*/ 932 w 1166"/>
              <a:gd name="T3" fmla="*/ 1050 h 1166"/>
              <a:gd name="T4" fmla="*/ 932 w 1166"/>
              <a:gd name="T5" fmla="*/ 1165 h 1166"/>
              <a:gd name="T6" fmla="*/ 115 w 1166"/>
              <a:gd name="T7" fmla="*/ 1165 h 1166"/>
              <a:gd name="T8" fmla="*/ 0 w 1166"/>
              <a:gd name="T9" fmla="*/ 1050 h 1166"/>
              <a:gd name="T10" fmla="*/ 0 w 1166"/>
              <a:gd name="T11" fmla="*/ 232 h 1166"/>
              <a:gd name="T12" fmla="*/ 115 w 1166"/>
              <a:gd name="T13" fmla="*/ 232 h 1166"/>
              <a:gd name="T14" fmla="*/ 115 w 1166"/>
              <a:gd name="T15" fmla="*/ 1050 h 1166"/>
              <a:gd name="T16" fmla="*/ 932 w 1166"/>
              <a:gd name="T17" fmla="*/ 290 h 1166"/>
              <a:gd name="T18" fmla="*/ 932 w 1166"/>
              <a:gd name="T19" fmla="*/ 175 h 1166"/>
              <a:gd name="T20" fmla="*/ 700 w 1166"/>
              <a:gd name="T21" fmla="*/ 175 h 1166"/>
              <a:gd name="T22" fmla="*/ 700 w 1166"/>
              <a:gd name="T23" fmla="*/ 495 h 1166"/>
              <a:gd name="T24" fmla="*/ 612 w 1166"/>
              <a:gd name="T25" fmla="*/ 465 h 1166"/>
              <a:gd name="T26" fmla="*/ 465 w 1166"/>
              <a:gd name="T27" fmla="*/ 612 h 1166"/>
              <a:gd name="T28" fmla="*/ 612 w 1166"/>
              <a:gd name="T29" fmla="*/ 757 h 1166"/>
              <a:gd name="T30" fmla="*/ 757 w 1166"/>
              <a:gd name="T31" fmla="*/ 612 h 1166"/>
              <a:gd name="T32" fmla="*/ 757 w 1166"/>
              <a:gd name="T33" fmla="*/ 290 h 1166"/>
              <a:gd name="T34" fmla="*/ 932 w 1166"/>
              <a:gd name="T35" fmla="*/ 290 h 1166"/>
              <a:gd name="T36" fmla="*/ 1050 w 1166"/>
              <a:gd name="T37" fmla="*/ 0 h 1166"/>
              <a:gd name="T38" fmla="*/ 1165 w 1166"/>
              <a:gd name="T39" fmla="*/ 115 h 1166"/>
              <a:gd name="T40" fmla="*/ 1165 w 1166"/>
              <a:gd name="T41" fmla="*/ 815 h 1166"/>
              <a:gd name="T42" fmla="*/ 1050 w 1166"/>
              <a:gd name="T43" fmla="*/ 932 h 1166"/>
              <a:gd name="T44" fmla="*/ 350 w 1166"/>
              <a:gd name="T45" fmla="*/ 932 h 1166"/>
              <a:gd name="T46" fmla="*/ 232 w 1166"/>
              <a:gd name="T47" fmla="*/ 815 h 1166"/>
              <a:gd name="T48" fmla="*/ 232 w 1166"/>
              <a:gd name="T49" fmla="*/ 115 h 1166"/>
              <a:gd name="T50" fmla="*/ 350 w 1166"/>
              <a:gd name="T51" fmla="*/ 0 h 1166"/>
              <a:gd name="T52" fmla="*/ 1050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15" y="1050"/>
                </a:move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50"/>
                </a:lnTo>
                <a:close/>
                <a:moveTo>
                  <a:pt x="932" y="290"/>
                </a:moveTo>
                <a:lnTo>
                  <a:pt x="932" y="175"/>
                </a:lnTo>
                <a:lnTo>
                  <a:pt x="700" y="175"/>
                </a:lnTo>
                <a:lnTo>
                  <a:pt x="700" y="495"/>
                </a:lnTo>
                <a:cubicBezTo>
                  <a:pt x="675" y="476"/>
                  <a:pt x="645" y="465"/>
                  <a:pt x="612" y="465"/>
                </a:cubicBezTo>
                <a:cubicBezTo>
                  <a:pt x="533" y="465"/>
                  <a:pt x="465" y="533"/>
                  <a:pt x="465" y="612"/>
                </a:cubicBezTo>
                <a:cubicBezTo>
                  <a:pt x="465" y="692"/>
                  <a:pt x="532" y="757"/>
                  <a:pt x="612" y="757"/>
                </a:cubicBezTo>
                <a:cubicBezTo>
                  <a:pt x="691" y="757"/>
                  <a:pt x="757" y="692"/>
                  <a:pt x="757" y="612"/>
                </a:cubicBezTo>
                <a:lnTo>
                  <a:pt x="757" y="290"/>
                </a:lnTo>
                <a:lnTo>
                  <a:pt x="932" y="29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14549" y="4950618"/>
            <a:ext cx="463550" cy="419100"/>
          </a:xfrm>
          <a:custGeom>
            <a:avLst/>
            <a:gdLst>
              <a:gd name="T0" fmla="*/ 875 w 1286"/>
              <a:gd name="T1" fmla="*/ 700 h 1166"/>
              <a:gd name="T2" fmla="*/ 467 w 1286"/>
              <a:gd name="T3" fmla="*/ 932 h 1166"/>
              <a:gd name="T4" fmla="*/ 467 w 1286"/>
              <a:gd name="T5" fmla="*/ 465 h 1166"/>
              <a:gd name="T6" fmla="*/ 875 w 1286"/>
              <a:gd name="T7" fmla="*/ 700 h 1166"/>
              <a:gd name="T8" fmla="*/ 1167 w 1286"/>
              <a:gd name="T9" fmla="*/ 1050 h 1166"/>
              <a:gd name="T10" fmla="*/ 1167 w 1286"/>
              <a:gd name="T11" fmla="*/ 350 h 1166"/>
              <a:gd name="T12" fmla="*/ 117 w 1286"/>
              <a:gd name="T13" fmla="*/ 350 h 1166"/>
              <a:gd name="T14" fmla="*/ 117 w 1286"/>
              <a:gd name="T15" fmla="*/ 1050 h 1166"/>
              <a:gd name="T16" fmla="*/ 1167 w 1286"/>
              <a:gd name="T17" fmla="*/ 1050 h 1166"/>
              <a:gd name="T18" fmla="*/ 1285 w 1286"/>
              <a:gd name="T19" fmla="*/ 350 h 1166"/>
              <a:gd name="T20" fmla="*/ 1285 w 1286"/>
              <a:gd name="T21" fmla="*/ 1050 h 1166"/>
              <a:gd name="T22" fmla="*/ 1167 w 1286"/>
              <a:gd name="T23" fmla="*/ 1165 h 1166"/>
              <a:gd name="T24" fmla="*/ 117 w 1286"/>
              <a:gd name="T25" fmla="*/ 1165 h 1166"/>
              <a:gd name="T26" fmla="*/ 0 w 1286"/>
              <a:gd name="T27" fmla="*/ 1050 h 1166"/>
              <a:gd name="T28" fmla="*/ 0 w 1286"/>
              <a:gd name="T29" fmla="*/ 350 h 1166"/>
              <a:gd name="T30" fmla="*/ 117 w 1286"/>
              <a:gd name="T31" fmla="*/ 232 h 1166"/>
              <a:gd name="T32" fmla="*/ 560 w 1286"/>
              <a:gd name="T33" fmla="*/ 232 h 1166"/>
              <a:gd name="T34" fmla="*/ 369 w 1286"/>
              <a:gd name="T35" fmla="*/ 41 h 1166"/>
              <a:gd name="T36" fmla="*/ 410 w 1286"/>
              <a:gd name="T37" fmla="*/ 0 h 1166"/>
              <a:gd name="T38" fmla="*/ 642 w 1286"/>
              <a:gd name="T39" fmla="*/ 232 h 1166"/>
              <a:gd name="T40" fmla="*/ 875 w 1286"/>
              <a:gd name="T41" fmla="*/ 0 h 1166"/>
              <a:gd name="T42" fmla="*/ 916 w 1286"/>
              <a:gd name="T43" fmla="*/ 41 h 1166"/>
              <a:gd name="T44" fmla="*/ 724 w 1286"/>
              <a:gd name="T45" fmla="*/ 232 h 1166"/>
              <a:gd name="T46" fmla="*/ 1167 w 1286"/>
              <a:gd name="T47" fmla="*/ 232 h 1166"/>
              <a:gd name="T48" fmla="*/ 1285 w 1286"/>
              <a:gd name="T4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166">
                <a:moveTo>
                  <a:pt x="875" y="700"/>
                </a:moveTo>
                <a:lnTo>
                  <a:pt x="467" y="932"/>
                </a:lnTo>
                <a:lnTo>
                  <a:pt x="467" y="465"/>
                </a:lnTo>
                <a:lnTo>
                  <a:pt x="875" y="700"/>
                </a:lnTo>
                <a:close/>
                <a:moveTo>
                  <a:pt x="1167" y="1050"/>
                </a:moveTo>
                <a:lnTo>
                  <a:pt x="1167" y="350"/>
                </a:lnTo>
                <a:lnTo>
                  <a:pt x="117" y="350"/>
                </a:lnTo>
                <a:lnTo>
                  <a:pt x="117" y="1050"/>
                </a:lnTo>
                <a:lnTo>
                  <a:pt x="1167" y="1050"/>
                </a:lnTo>
                <a:close/>
                <a:moveTo>
                  <a:pt x="1285" y="350"/>
                </a:moveTo>
                <a:lnTo>
                  <a:pt x="1285" y="1050"/>
                </a:lnTo>
                <a:cubicBezTo>
                  <a:pt x="1285" y="1113"/>
                  <a:pt x="1230" y="1165"/>
                  <a:pt x="116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4"/>
                  <a:pt x="55" y="232"/>
                  <a:pt x="117" y="232"/>
                </a:cubicBezTo>
                <a:lnTo>
                  <a:pt x="560" y="232"/>
                </a:lnTo>
                <a:lnTo>
                  <a:pt x="369" y="41"/>
                </a:lnTo>
                <a:lnTo>
                  <a:pt x="410" y="0"/>
                </a:lnTo>
                <a:lnTo>
                  <a:pt x="642" y="232"/>
                </a:lnTo>
                <a:lnTo>
                  <a:pt x="875" y="0"/>
                </a:lnTo>
                <a:lnTo>
                  <a:pt x="916" y="41"/>
                </a:lnTo>
                <a:lnTo>
                  <a:pt x="724" y="232"/>
                </a:lnTo>
                <a:lnTo>
                  <a:pt x="1167" y="232"/>
                </a:lnTo>
                <a:cubicBezTo>
                  <a:pt x="1230" y="232"/>
                  <a:pt x="1285" y="284"/>
                  <a:pt x="1285" y="3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6914" y="4939508"/>
            <a:ext cx="377825" cy="441325"/>
          </a:xfrm>
          <a:custGeom>
            <a:avLst/>
            <a:gdLst>
              <a:gd name="T0" fmla="*/ 703 w 1051"/>
              <a:gd name="T1" fmla="*/ 481 h 1226"/>
              <a:gd name="T2" fmla="*/ 758 w 1051"/>
              <a:gd name="T3" fmla="*/ 350 h 1226"/>
              <a:gd name="T4" fmla="*/ 525 w 1051"/>
              <a:gd name="T5" fmla="*/ 115 h 1226"/>
              <a:gd name="T6" fmla="*/ 293 w 1051"/>
              <a:gd name="T7" fmla="*/ 350 h 1226"/>
              <a:gd name="T8" fmla="*/ 408 w 1051"/>
              <a:gd name="T9" fmla="*/ 350 h 1226"/>
              <a:gd name="T10" fmla="*/ 525 w 1051"/>
              <a:gd name="T11" fmla="*/ 232 h 1226"/>
              <a:gd name="T12" fmla="*/ 643 w 1051"/>
              <a:gd name="T13" fmla="*/ 350 h 1226"/>
              <a:gd name="T14" fmla="*/ 607 w 1051"/>
              <a:gd name="T15" fmla="*/ 432 h 1226"/>
              <a:gd name="T16" fmla="*/ 536 w 1051"/>
              <a:gd name="T17" fmla="*/ 506 h 1226"/>
              <a:gd name="T18" fmla="*/ 468 w 1051"/>
              <a:gd name="T19" fmla="*/ 670 h 1226"/>
              <a:gd name="T20" fmla="*/ 468 w 1051"/>
              <a:gd name="T21" fmla="*/ 700 h 1226"/>
              <a:gd name="T22" fmla="*/ 583 w 1051"/>
              <a:gd name="T23" fmla="*/ 700 h 1226"/>
              <a:gd name="T24" fmla="*/ 651 w 1051"/>
              <a:gd name="T25" fmla="*/ 533 h 1226"/>
              <a:gd name="T26" fmla="*/ 703 w 1051"/>
              <a:gd name="T27" fmla="*/ 481 h 1226"/>
              <a:gd name="T28" fmla="*/ 583 w 1051"/>
              <a:gd name="T29" fmla="*/ 932 h 1226"/>
              <a:gd name="T30" fmla="*/ 583 w 1051"/>
              <a:gd name="T31" fmla="*/ 815 h 1226"/>
              <a:gd name="T32" fmla="*/ 468 w 1051"/>
              <a:gd name="T33" fmla="*/ 815 h 1226"/>
              <a:gd name="T34" fmla="*/ 468 w 1051"/>
              <a:gd name="T35" fmla="*/ 932 h 1226"/>
              <a:gd name="T36" fmla="*/ 583 w 1051"/>
              <a:gd name="T37" fmla="*/ 932 h 1226"/>
              <a:gd name="T38" fmla="*/ 933 w 1051"/>
              <a:gd name="T39" fmla="*/ 0 h 1226"/>
              <a:gd name="T40" fmla="*/ 1050 w 1051"/>
              <a:gd name="T41" fmla="*/ 115 h 1226"/>
              <a:gd name="T42" fmla="*/ 1050 w 1051"/>
              <a:gd name="T43" fmla="*/ 932 h 1226"/>
              <a:gd name="T44" fmla="*/ 933 w 1051"/>
              <a:gd name="T45" fmla="*/ 1050 h 1226"/>
              <a:gd name="T46" fmla="*/ 700 w 1051"/>
              <a:gd name="T47" fmla="*/ 1050 h 1226"/>
              <a:gd name="T48" fmla="*/ 525 w 1051"/>
              <a:gd name="T49" fmla="*/ 1225 h 1226"/>
              <a:gd name="T50" fmla="*/ 350 w 1051"/>
              <a:gd name="T51" fmla="*/ 1050 h 1226"/>
              <a:gd name="T52" fmla="*/ 118 w 1051"/>
              <a:gd name="T53" fmla="*/ 1050 h 1226"/>
              <a:gd name="T54" fmla="*/ 0 w 1051"/>
              <a:gd name="T55" fmla="*/ 932 h 1226"/>
              <a:gd name="T56" fmla="*/ 0 w 1051"/>
              <a:gd name="T57" fmla="*/ 115 h 1226"/>
              <a:gd name="T58" fmla="*/ 118 w 1051"/>
              <a:gd name="T59" fmla="*/ 0 h 1226"/>
              <a:gd name="T60" fmla="*/ 933 w 1051"/>
              <a:gd name="T6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226">
                <a:moveTo>
                  <a:pt x="703" y="481"/>
                </a:moveTo>
                <a:cubicBezTo>
                  <a:pt x="736" y="448"/>
                  <a:pt x="758" y="402"/>
                  <a:pt x="758" y="350"/>
                </a:cubicBezTo>
                <a:cubicBezTo>
                  <a:pt x="758" y="221"/>
                  <a:pt x="653" y="115"/>
                  <a:pt x="525" y="115"/>
                </a:cubicBezTo>
                <a:cubicBezTo>
                  <a:pt x="396" y="115"/>
                  <a:pt x="293" y="221"/>
                  <a:pt x="293" y="350"/>
                </a:cubicBezTo>
                <a:lnTo>
                  <a:pt x="408" y="350"/>
                </a:lnTo>
                <a:cubicBezTo>
                  <a:pt x="408" y="287"/>
                  <a:pt x="463" y="232"/>
                  <a:pt x="525" y="232"/>
                </a:cubicBezTo>
                <a:cubicBezTo>
                  <a:pt x="588" y="232"/>
                  <a:pt x="643" y="287"/>
                  <a:pt x="643" y="350"/>
                </a:cubicBezTo>
                <a:cubicBezTo>
                  <a:pt x="643" y="383"/>
                  <a:pt x="629" y="410"/>
                  <a:pt x="607" y="432"/>
                </a:cubicBezTo>
                <a:lnTo>
                  <a:pt x="536" y="506"/>
                </a:lnTo>
                <a:cubicBezTo>
                  <a:pt x="495" y="550"/>
                  <a:pt x="468" y="607"/>
                  <a:pt x="468" y="670"/>
                </a:cubicBezTo>
                <a:lnTo>
                  <a:pt x="468" y="700"/>
                </a:lnTo>
                <a:lnTo>
                  <a:pt x="583" y="700"/>
                </a:lnTo>
                <a:cubicBezTo>
                  <a:pt x="583" y="612"/>
                  <a:pt x="610" y="577"/>
                  <a:pt x="651" y="533"/>
                </a:cubicBezTo>
                <a:lnTo>
                  <a:pt x="703" y="481"/>
                </a:lnTo>
                <a:close/>
                <a:moveTo>
                  <a:pt x="583" y="932"/>
                </a:moveTo>
                <a:lnTo>
                  <a:pt x="583" y="815"/>
                </a:lnTo>
                <a:lnTo>
                  <a:pt x="468" y="815"/>
                </a:lnTo>
                <a:lnTo>
                  <a:pt x="468" y="932"/>
                </a:lnTo>
                <a:lnTo>
                  <a:pt x="583" y="932"/>
                </a:lnTo>
                <a:close/>
                <a:moveTo>
                  <a:pt x="933" y="0"/>
                </a:moveTo>
                <a:cubicBezTo>
                  <a:pt x="996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700" y="1050"/>
                </a:lnTo>
                <a:lnTo>
                  <a:pt x="525" y="1225"/>
                </a:lnTo>
                <a:lnTo>
                  <a:pt x="350" y="1050"/>
                </a:ln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8001" y="5053808"/>
            <a:ext cx="377825" cy="211137"/>
          </a:xfrm>
          <a:custGeom>
            <a:avLst/>
            <a:gdLst>
              <a:gd name="T0" fmla="*/ 233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3 w 1051"/>
              <a:gd name="T7" fmla="*/ 117 h 586"/>
              <a:gd name="T8" fmla="*/ 233 w 1051"/>
              <a:gd name="T9" fmla="*/ 0 h 586"/>
              <a:gd name="T10" fmla="*/ 233 w 1051"/>
              <a:gd name="T11" fmla="*/ 585 h 586"/>
              <a:gd name="T12" fmla="*/ 233 w 1051"/>
              <a:gd name="T13" fmla="*/ 467 h 586"/>
              <a:gd name="T14" fmla="*/ 1050 w 1051"/>
              <a:gd name="T15" fmla="*/ 467 h 586"/>
              <a:gd name="T16" fmla="*/ 1050 w 1051"/>
              <a:gd name="T17" fmla="*/ 585 h 586"/>
              <a:gd name="T18" fmla="*/ 233 w 1051"/>
              <a:gd name="T19" fmla="*/ 585 h 586"/>
              <a:gd name="T20" fmla="*/ 233 w 1051"/>
              <a:gd name="T21" fmla="*/ 350 h 586"/>
              <a:gd name="T22" fmla="*/ 233 w 1051"/>
              <a:gd name="T23" fmla="*/ 235 h 586"/>
              <a:gd name="T24" fmla="*/ 1050 w 1051"/>
              <a:gd name="T25" fmla="*/ 235 h 586"/>
              <a:gd name="T26" fmla="*/ 1050 w 1051"/>
              <a:gd name="T27" fmla="*/ 350 h 586"/>
              <a:gd name="T28" fmla="*/ 233 w 1051"/>
              <a:gd name="T29" fmla="*/ 350 h 586"/>
              <a:gd name="T30" fmla="*/ 0 w 1051"/>
              <a:gd name="T31" fmla="*/ 117 h 586"/>
              <a:gd name="T32" fmla="*/ 0 w 1051"/>
              <a:gd name="T33" fmla="*/ 0 h 586"/>
              <a:gd name="T34" fmla="*/ 118 w 1051"/>
              <a:gd name="T35" fmla="*/ 0 h 586"/>
              <a:gd name="T36" fmla="*/ 118 w 1051"/>
              <a:gd name="T37" fmla="*/ 117 h 586"/>
              <a:gd name="T38" fmla="*/ 0 w 1051"/>
              <a:gd name="T39" fmla="*/ 117 h 586"/>
              <a:gd name="T40" fmla="*/ 0 w 1051"/>
              <a:gd name="T41" fmla="*/ 585 h 586"/>
              <a:gd name="T42" fmla="*/ 0 w 1051"/>
              <a:gd name="T43" fmla="*/ 467 h 586"/>
              <a:gd name="T44" fmla="*/ 118 w 1051"/>
              <a:gd name="T45" fmla="*/ 467 h 586"/>
              <a:gd name="T46" fmla="*/ 118 w 1051"/>
              <a:gd name="T47" fmla="*/ 585 h 586"/>
              <a:gd name="T48" fmla="*/ 0 w 1051"/>
              <a:gd name="T49" fmla="*/ 585 h 586"/>
              <a:gd name="T50" fmla="*/ 0 w 1051"/>
              <a:gd name="T51" fmla="*/ 350 h 586"/>
              <a:gd name="T52" fmla="*/ 0 w 1051"/>
              <a:gd name="T53" fmla="*/ 235 h 586"/>
              <a:gd name="T54" fmla="*/ 118 w 1051"/>
              <a:gd name="T55" fmla="*/ 235 h 586"/>
              <a:gd name="T56" fmla="*/ 118 w 1051"/>
              <a:gd name="T57" fmla="*/ 350 h 586"/>
              <a:gd name="T58" fmla="*/ 0 w 1051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233" y="0"/>
                </a:moveTo>
                <a:lnTo>
                  <a:pt x="1050" y="0"/>
                </a:lnTo>
                <a:lnTo>
                  <a:pt x="1050" y="117"/>
                </a:lnTo>
                <a:lnTo>
                  <a:pt x="233" y="117"/>
                </a:lnTo>
                <a:lnTo>
                  <a:pt x="233" y="0"/>
                </a:lnTo>
                <a:close/>
                <a:moveTo>
                  <a:pt x="233" y="585"/>
                </a:moveTo>
                <a:lnTo>
                  <a:pt x="233" y="467"/>
                </a:lnTo>
                <a:lnTo>
                  <a:pt x="1050" y="467"/>
                </a:lnTo>
                <a:lnTo>
                  <a:pt x="1050" y="585"/>
                </a:lnTo>
                <a:lnTo>
                  <a:pt x="233" y="585"/>
                </a:lnTo>
                <a:close/>
                <a:moveTo>
                  <a:pt x="233" y="350"/>
                </a:moveTo>
                <a:lnTo>
                  <a:pt x="233" y="235"/>
                </a:lnTo>
                <a:lnTo>
                  <a:pt x="1050" y="235"/>
                </a:lnTo>
                <a:lnTo>
                  <a:pt x="1050" y="350"/>
                </a:lnTo>
                <a:lnTo>
                  <a:pt x="233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8" y="0"/>
                </a:lnTo>
                <a:lnTo>
                  <a:pt x="118" y="117"/>
                </a:lnTo>
                <a:lnTo>
                  <a:pt x="0" y="117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118" y="467"/>
                </a:lnTo>
                <a:lnTo>
                  <a:pt x="1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118" y="235"/>
                </a:lnTo>
                <a:lnTo>
                  <a:pt x="118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6862" y="4950618"/>
            <a:ext cx="419100" cy="419100"/>
          </a:xfrm>
          <a:custGeom>
            <a:avLst/>
            <a:gdLst>
              <a:gd name="T0" fmla="*/ 815 w 1166"/>
              <a:gd name="T1" fmla="*/ 232 h 1166"/>
              <a:gd name="T2" fmla="*/ 815 w 1166"/>
              <a:gd name="T3" fmla="*/ 156 h 1166"/>
              <a:gd name="T4" fmla="*/ 1009 w 1166"/>
              <a:gd name="T5" fmla="*/ 350 h 1166"/>
              <a:gd name="T6" fmla="*/ 932 w 1166"/>
              <a:gd name="T7" fmla="*/ 350 h 1166"/>
              <a:gd name="T8" fmla="*/ 815 w 1166"/>
              <a:gd name="T9" fmla="*/ 232 h 1166"/>
              <a:gd name="T10" fmla="*/ 582 w 1166"/>
              <a:gd name="T11" fmla="*/ 990 h 1166"/>
              <a:gd name="T12" fmla="*/ 875 w 1166"/>
              <a:gd name="T13" fmla="*/ 700 h 1166"/>
              <a:gd name="T14" fmla="*/ 582 w 1166"/>
              <a:gd name="T15" fmla="*/ 407 h 1166"/>
              <a:gd name="T16" fmla="*/ 290 w 1166"/>
              <a:gd name="T17" fmla="*/ 700 h 1166"/>
              <a:gd name="T18" fmla="*/ 582 w 1166"/>
              <a:gd name="T19" fmla="*/ 990 h 1166"/>
              <a:gd name="T20" fmla="*/ 1165 w 1166"/>
              <a:gd name="T21" fmla="*/ 407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350 h 1166"/>
              <a:gd name="T32" fmla="*/ 115 w 1166"/>
              <a:gd name="T33" fmla="*/ 232 h 1166"/>
              <a:gd name="T34" fmla="*/ 301 w 1166"/>
              <a:gd name="T35" fmla="*/ 232 h 1166"/>
              <a:gd name="T36" fmla="*/ 407 w 1166"/>
              <a:gd name="T37" fmla="*/ 115 h 1166"/>
              <a:gd name="T38" fmla="*/ 757 w 1166"/>
              <a:gd name="T39" fmla="*/ 115 h 1166"/>
              <a:gd name="T40" fmla="*/ 757 w 1166"/>
              <a:gd name="T41" fmla="*/ 290 h 1166"/>
              <a:gd name="T42" fmla="*/ 875 w 1166"/>
              <a:gd name="T43" fmla="*/ 407 h 1166"/>
              <a:gd name="T44" fmla="*/ 1165 w 1166"/>
              <a:gd name="T45" fmla="*/ 407 h 1166"/>
              <a:gd name="T46" fmla="*/ 815 w 1166"/>
              <a:gd name="T47" fmla="*/ 77 h 1166"/>
              <a:gd name="T48" fmla="*/ 815 w 1166"/>
              <a:gd name="T49" fmla="*/ 0 h 1166"/>
              <a:gd name="T50" fmla="*/ 1165 w 1166"/>
              <a:gd name="T51" fmla="*/ 350 h 1166"/>
              <a:gd name="T52" fmla="*/ 1088 w 1166"/>
              <a:gd name="T53" fmla="*/ 350 h 1166"/>
              <a:gd name="T54" fmla="*/ 815 w 1166"/>
              <a:gd name="T55" fmla="*/ 77 h 1166"/>
              <a:gd name="T56" fmla="*/ 397 w 1166"/>
              <a:gd name="T57" fmla="*/ 700 h 1166"/>
              <a:gd name="T58" fmla="*/ 582 w 1166"/>
              <a:gd name="T59" fmla="*/ 511 h 1166"/>
              <a:gd name="T60" fmla="*/ 768 w 1166"/>
              <a:gd name="T61" fmla="*/ 700 h 1166"/>
              <a:gd name="T62" fmla="*/ 582 w 1166"/>
              <a:gd name="T63" fmla="*/ 886 h 1166"/>
              <a:gd name="T64" fmla="*/ 397 w 1166"/>
              <a:gd name="T65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66">
                <a:moveTo>
                  <a:pt x="815" y="232"/>
                </a:moveTo>
                <a:lnTo>
                  <a:pt x="815" y="156"/>
                </a:lnTo>
                <a:cubicBezTo>
                  <a:pt x="922" y="156"/>
                  <a:pt x="1009" y="243"/>
                  <a:pt x="1009" y="350"/>
                </a:cubicBezTo>
                <a:lnTo>
                  <a:pt x="932" y="350"/>
                </a:lnTo>
                <a:cubicBezTo>
                  <a:pt x="932" y="284"/>
                  <a:pt x="881" y="232"/>
                  <a:pt x="815" y="232"/>
                </a:cubicBezTo>
                <a:close/>
                <a:moveTo>
                  <a:pt x="582" y="990"/>
                </a:moveTo>
                <a:cubicBezTo>
                  <a:pt x="744" y="990"/>
                  <a:pt x="875" y="861"/>
                  <a:pt x="875" y="700"/>
                </a:cubicBezTo>
                <a:cubicBezTo>
                  <a:pt x="875" y="539"/>
                  <a:pt x="743" y="407"/>
                  <a:pt x="582" y="407"/>
                </a:cubicBezTo>
                <a:cubicBezTo>
                  <a:pt x="420" y="407"/>
                  <a:pt x="290" y="539"/>
                  <a:pt x="290" y="700"/>
                </a:cubicBezTo>
                <a:cubicBezTo>
                  <a:pt x="290" y="861"/>
                  <a:pt x="421" y="990"/>
                  <a:pt x="582" y="990"/>
                </a:cubicBezTo>
                <a:close/>
                <a:moveTo>
                  <a:pt x="1165" y="407"/>
                </a:move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01" y="232"/>
                </a:lnTo>
                <a:lnTo>
                  <a:pt x="407" y="115"/>
                </a:lnTo>
                <a:lnTo>
                  <a:pt x="757" y="115"/>
                </a:lnTo>
                <a:lnTo>
                  <a:pt x="757" y="290"/>
                </a:lnTo>
                <a:cubicBezTo>
                  <a:pt x="823" y="290"/>
                  <a:pt x="875" y="342"/>
                  <a:pt x="875" y="407"/>
                </a:cubicBezTo>
                <a:lnTo>
                  <a:pt x="1165" y="407"/>
                </a:lnTo>
                <a:close/>
                <a:moveTo>
                  <a:pt x="815" y="77"/>
                </a:moveTo>
                <a:lnTo>
                  <a:pt x="815" y="0"/>
                </a:lnTo>
                <a:cubicBezTo>
                  <a:pt x="1009" y="0"/>
                  <a:pt x="1165" y="156"/>
                  <a:pt x="1165" y="350"/>
                </a:cubicBezTo>
                <a:lnTo>
                  <a:pt x="1088" y="350"/>
                </a:lnTo>
                <a:cubicBezTo>
                  <a:pt x="1088" y="200"/>
                  <a:pt x="965" y="77"/>
                  <a:pt x="815" y="77"/>
                </a:cubicBezTo>
                <a:close/>
                <a:moveTo>
                  <a:pt x="397" y="700"/>
                </a:moveTo>
                <a:cubicBezTo>
                  <a:pt x="397" y="596"/>
                  <a:pt x="478" y="511"/>
                  <a:pt x="582" y="511"/>
                </a:cubicBezTo>
                <a:cubicBezTo>
                  <a:pt x="685" y="511"/>
                  <a:pt x="768" y="596"/>
                  <a:pt x="768" y="700"/>
                </a:cubicBezTo>
                <a:cubicBezTo>
                  <a:pt x="768" y="804"/>
                  <a:pt x="685" y="886"/>
                  <a:pt x="582" y="886"/>
                </a:cubicBezTo>
                <a:cubicBezTo>
                  <a:pt x="478" y="886"/>
                  <a:pt x="397" y="804"/>
                  <a:pt x="397" y="70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57949" y="5053808"/>
            <a:ext cx="419100" cy="211137"/>
          </a:xfrm>
          <a:custGeom>
            <a:avLst/>
            <a:gdLst>
              <a:gd name="T0" fmla="*/ 875 w 1166"/>
              <a:gd name="T1" fmla="*/ 0 h 586"/>
              <a:gd name="T2" fmla="*/ 1165 w 1166"/>
              <a:gd name="T3" fmla="*/ 292 h 586"/>
              <a:gd name="T4" fmla="*/ 875 w 1166"/>
              <a:gd name="T5" fmla="*/ 585 h 586"/>
              <a:gd name="T6" fmla="*/ 640 w 1166"/>
              <a:gd name="T7" fmla="*/ 585 h 586"/>
              <a:gd name="T8" fmla="*/ 640 w 1166"/>
              <a:gd name="T9" fmla="*/ 473 h 586"/>
              <a:gd name="T10" fmla="*/ 875 w 1166"/>
              <a:gd name="T11" fmla="*/ 473 h 586"/>
              <a:gd name="T12" fmla="*/ 1056 w 1166"/>
              <a:gd name="T13" fmla="*/ 292 h 586"/>
              <a:gd name="T14" fmla="*/ 875 w 1166"/>
              <a:gd name="T15" fmla="*/ 112 h 586"/>
              <a:gd name="T16" fmla="*/ 640 w 1166"/>
              <a:gd name="T17" fmla="*/ 112 h 586"/>
              <a:gd name="T18" fmla="*/ 640 w 1166"/>
              <a:gd name="T19" fmla="*/ 0 h 586"/>
              <a:gd name="T20" fmla="*/ 875 w 1166"/>
              <a:gd name="T21" fmla="*/ 0 h 586"/>
              <a:gd name="T22" fmla="*/ 350 w 1166"/>
              <a:gd name="T23" fmla="*/ 350 h 586"/>
              <a:gd name="T24" fmla="*/ 350 w 1166"/>
              <a:gd name="T25" fmla="*/ 235 h 586"/>
              <a:gd name="T26" fmla="*/ 815 w 1166"/>
              <a:gd name="T27" fmla="*/ 235 h 586"/>
              <a:gd name="T28" fmla="*/ 815 w 1166"/>
              <a:gd name="T29" fmla="*/ 350 h 586"/>
              <a:gd name="T30" fmla="*/ 350 w 1166"/>
              <a:gd name="T31" fmla="*/ 350 h 586"/>
              <a:gd name="T32" fmla="*/ 109 w 1166"/>
              <a:gd name="T33" fmla="*/ 292 h 586"/>
              <a:gd name="T34" fmla="*/ 290 w 1166"/>
              <a:gd name="T35" fmla="*/ 473 h 586"/>
              <a:gd name="T36" fmla="*/ 525 w 1166"/>
              <a:gd name="T37" fmla="*/ 473 h 586"/>
              <a:gd name="T38" fmla="*/ 525 w 1166"/>
              <a:gd name="T39" fmla="*/ 585 h 586"/>
              <a:gd name="T40" fmla="*/ 290 w 1166"/>
              <a:gd name="T41" fmla="*/ 585 h 586"/>
              <a:gd name="T42" fmla="*/ 0 w 1166"/>
              <a:gd name="T43" fmla="*/ 292 h 586"/>
              <a:gd name="T44" fmla="*/ 290 w 1166"/>
              <a:gd name="T45" fmla="*/ 0 h 586"/>
              <a:gd name="T46" fmla="*/ 525 w 1166"/>
              <a:gd name="T47" fmla="*/ 0 h 586"/>
              <a:gd name="T48" fmla="*/ 525 w 1166"/>
              <a:gd name="T49" fmla="*/ 112 h 586"/>
              <a:gd name="T50" fmla="*/ 290 w 1166"/>
              <a:gd name="T51" fmla="*/ 112 h 586"/>
              <a:gd name="T52" fmla="*/ 109 w 1166"/>
              <a:gd name="T53" fmla="*/ 292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586">
                <a:moveTo>
                  <a:pt x="875" y="0"/>
                </a:moveTo>
                <a:cubicBezTo>
                  <a:pt x="1036" y="0"/>
                  <a:pt x="1165" y="131"/>
                  <a:pt x="1165" y="292"/>
                </a:cubicBezTo>
                <a:cubicBezTo>
                  <a:pt x="1165" y="454"/>
                  <a:pt x="1036" y="585"/>
                  <a:pt x="875" y="585"/>
                </a:cubicBezTo>
                <a:lnTo>
                  <a:pt x="640" y="585"/>
                </a:lnTo>
                <a:lnTo>
                  <a:pt x="640" y="473"/>
                </a:lnTo>
                <a:lnTo>
                  <a:pt x="875" y="473"/>
                </a:lnTo>
                <a:cubicBezTo>
                  <a:pt x="974" y="473"/>
                  <a:pt x="1056" y="391"/>
                  <a:pt x="1056" y="292"/>
                </a:cubicBezTo>
                <a:cubicBezTo>
                  <a:pt x="1056" y="194"/>
                  <a:pt x="974" y="112"/>
                  <a:pt x="875" y="112"/>
                </a:cubicBezTo>
                <a:lnTo>
                  <a:pt x="640" y="112"/>
                </a:lnTo>
                <a:lnTo>
                  <a:pt x="640" y="0"/>
                </a:lnTo>
                <a:lnTo>
                  <a:pt x="875" y="0"/>
                </a:lnTo>
                <a:close/>
                <a:moveTo>
                  <a:pt x="350" y="350"/>
                </a:moveTo>
                <a:lnTo>
                  <a:pt x="350" y="235"/>
                </a:lnTo>
                <a:lnTo>
                  <a:pt x="815" y="235"/>
                </a:lnTo>
                <a:lnTo>
                  <a:pt x="815" y="350"/>
                </a:lnTo>
                <a:lnTo>
                  <a:pt x="350" y="350"/>
                </a:lnTo>
                <a:close/>
                <a:moveTo>
                  <a:pt x="109" y="292"/>
                </a:moveTo>
                <a:cubicBezTo>
                  <a:pt x="109" y="391"/>
                  <a:pt x="192" y="473"/>
                  <a:pt x="290" y="473"/>
                </a:cubicBezTo>
                <a:lnTo>
                  <a:pt x="525" y="473"/>
                </a:lnTo>
                <a:lnTo>
                  <a:pt x="525" y="585"/>
                </a:lnTo>
                <a:lnTo>
                  <a:pt x="290" y="585"/>
                </a:lnTo>
                <a:cubicBezTo>
                  <a:pt x="129" y="585"/>
                  <a:pt x="0" y="454"/>
                  <a:pt x="0" y="292"/>
                </a:cubicBezTo>
                <a:cubicBezTo>
                  <a:pt x="0" y="131"/>
                  <a:pt x="129" y="0"/>
                  <a:pt x="290" y="0"/>
                </a:cubicBezTo>
                <a:lnTo>
                  <a:pt x="525" y="0"/>
                </a:lnTo>
                <a:lnTo>
                  <a:pt x="525" y="112"/>
                </a:lnTo>
                <a:lnTo>
                  <a:pt x="290" y="112"/>
                </a:lnTo>
                <a:cubicBezTo>
                  <a:pt x="192" y="112"/>
                  <a:pt x="109" y="194"/>
                  <a:pt x="109" y="29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7449" y="5107783"/>
            <a:ext cx="419100" cy="104775"/>
          </a:xfrm>
          <a:custGeom>
            <a:avLst/>
            <a:gdLst>
              <a:gd name="T0" fmla="*/ 1020 w 1166"/>
              <a:gd name="T1" fmla="*/ 0 h 290"/>
              <a:gd name="T2" fmla="*/ 1165 w 1166"/>
              <a:gd name="T3" fmla="*/ 144 h 290"/>
              <a:gd name="T4" fmla="*/ 1020 w 1166"/>
              <a:gd name="T5" fmla="*/ 289 h 290"/>
              <a:gd name="T6" fmla="*/ 886 w 1166"/>
              <a:gd name="T7" fmla="*/ 202 h 290"/>
              <a:gd name="T8" fmla="*/ 717 w 1166"/>
              <a:gd name="T9" fmla="*/ 202 h 290"/>
              <a:gd name="T10" fmla="*/ 583 w 1166"/>
              <a:gd name="T11" fmla="*/ 289 h 290"/>
              <a:gd name="T12" fmla="*/ 449 w 1166"/>
              <a:gd name="T13" fmla="*/ 202 h 290"/>
              <a:gd name="T14" fmla="*/ 279 w 1166"/>
              <a:gd name="T15" fmla="*/ 202 h 290"/>
              <a:gd name="T16" fmla="*/ 145 w 1166"/>
              <a:gd name="T17" fmla="*/ 289 h 290"/>
              <a:gd name="T18" fmla="*/ 0 w 1166"/>
              <a:gd name="T19" fmla="*/ 144 h 290"/>
              <a:gd name="T20" fmla="*/ 145 w 1166"/>
              <a:gd name="T21" fmla="*/ 0 h 290"/>
              <a:gd name="T22" fmla="*/ 279 w 1166"/>
              <a:gd name="T23" fmla="*/ 87 h 290"/>
              <a:gd name="T24" fmla="*/ 449 w 1166"/>
              <a:gd name="T25" fmla="*/ 87 h 290"/>
              <a:gd name="T26" fmla="*/ 583 w 1166"/>
              <a:gd name="T27" fmla="*/ 0 h 290"/>
              <a:gd name="T28" fmla="*/ 717 w 1166"/>
              <a:gd name="T29" fmla="*/ 87 h 290"/>
              <a:gd name="T30" fmla="*/ 886 w 1166"/>
              <a:gd name="T31" fmla="*/ 87 h 290"/>
              <a:gd name="T32" fmla="*/ 1020 w 1166"/>
              <a:gd name="T33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290">
                <a:moveTo>
                  <a:pt x="1020" y="0"/>
                </a:moveTo>
                <a:cubicBezTo>
                  <a:pt x="1099" y="0"/>
                  <a:pt x="1165" y="65"/>
                  <a:pt x="1165" y="144"/>
                </a:cubicBezTo>
                <a:cubicBezTo>
                  <a:pt x="1165" y="224"/>
                  <a:pt x="1099" y="289"/>
                  <a:pt x="1020" y="289"/>
                </a:cubicBezTo>
                <a:cubicBezTo>
                  <a:pt x="960" y="289"/>
                  <a:pt x="908" y="254"/>
                  <a:pt x="886" y="202"/>
                </a:cubicBezTo>
                <a:lnTo>
                  <a:pt x="717" y="202"/>
                </a:lnTo>
                <a:cubicBezTo>
                  <a:pt x="695" y="254"/>
                  <a:pt x="644" y="289"/>
                  <a:pt x="583" y="289"/>
                </a:cubicBezTo>
                <a:cubicBezTo>
                  <a:pt x="523" y="289"/>
                  <a:pt x="470" y="254"/>
                  <a:pt x="449" y="202"/>
                </a:cubicBezTo>
                <a:lnTo>
                  <a:pt x="279" y="202"/>
                </a:lnTo>
                <a:cubicBezTo>
                  <a:pt x="257" y="254"/>
                  <a:pt x="205" y="289"/>
                  <a:pt x="145" y="289"/>
                </a:cubicBezTo>
                <a:cubicBezTo>
                  <a:pt x="66" y="289"/>
                  <a:pt x="0" y="224"/>
                  <a:pt x="0" y="144"/>
                </a:cubicBezTo>
                <a:cubicBezTo>
                  <a:pt x="0" y="65"/>
                  <a:pt x="66" y="0"/>
                  <a:pt x="145" y="0"/>
                </a:cubicBezTo>
                <a:cubicBezTo>
                  <a:pt x="205" y="0"/>
                  <a:pt x="257" y="35"/>
                  <a:pt x="279" y="87"/>
                </a:cubicBezTo>
                <a:lnTo>
                  <a:pt x="449" y="87"/>
                </a:lnTo>
                <a:cubicBezTo>
                  <a:pt x="470" y="35"/>
                  <a:pt x="523" y="0"/>
                  <a:pt x="583" y="0"/>
                </a:cubicBezTo>
                <a:cubicBezTo>
                  <a:pt x="644" y="0"/>
                  <a:pt x="695" y="35"/>
                  <a:pt x="717" y="87"/>
                </a:cubicBezTo>
                <a:lnTo>
                  <a:pt x="886" y="87"/>
                </a:lnTo>
                <a:cubicBezTo>
                  <a:pt x="908" y="35"/>
                  <a:pt x="960" y="0"/>
                  <a:pt x="102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391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0 w 1051"/>
              <a:gd name="T11" fmla="*/ 525 h 936"/>
              <a:gd name="T12" fmla="*/ 0 w 1051"/>
              <a:gd name="T13" fmla="*/ 350 h 936"/>
              <a:gd name="T14" fmla="*/ 1050 w 1051"/>
              <a:gd name="T15" fmla="*/ 350 h 936"/>
              <a:gd name="T16" fmla="*/ 1050 w 1051"/>
              <a:gd name="T17" fmla="*/ 525 h 936"/>
              <a:gd name="T18" fmla="*/ 0 w 1051"/>
              <a:gd name="T19" fmla="*/ 525 h 936"/>
              <a:gd name="T20" fmla="*/ 0 w 1051"/>
              <a:gd name="T21" fmla="*/ 935 h 936"/>
              <a:gd name="T22" fmla="*/ 0 w 1051"/>
              <a:gd name="T23" fmla="*/ 875 h 936"/>
              <a:gd name="T24" fmla="*/ 1050 w 1051"/>
              <a:gd name="T25" fmla="*/ 875 h 936"/>
              <a:gd name="T26" fmla="*/ 1050 w 1051"/>
              <a:gd name="T27" fmla="*/ 935 h 936"/>
              <a:gd name="T28" fmla="*/ 0 w 1051"/>
              <a:gd name="T29" fmla="*/ 935 h 936"/>
              <a:gd name="T30" fmla="*/ 0 w 1051"/>
              <a:gd name="T31" fmla="*/ 760 h 936"/>
              <a:gd name="T32" fmla="*/ 0 w 1051"/>
              <a:gd name="T33" fmla="*/ 642 h 936"/>
              <a:gd name="T34" fmla="*/ 1050 w 1051"/>
              <a:gd name="T35" fmla="*/ 642 h 936"/>
              <a:gd name="T36" fmla="*/ 1050 w 1051"/>
              <a:gd name="T37" fmla="*/ 760 h 936"/>
              <a:gd name="T38" fmla="*/ 0 w 1051"/>
              <a:gd name="T39" fmla="*/ 76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0" y="525"/>
                </a:moveTo>
                <a:lnTo>
                  <a:pt x="0" y="350"/>
                </a:lnTo>
                <a:lnTo>
                  <a:pt x="1050" y="350"/>
                </a:lnTo>
                <a:lnTo>
                  <a:pt x="1050" y="525"/>
                </a:lnTo>
                <a:lnTo>
                  <a:pt x="0" y="525"/>
                </a:lnTo>
                <a:close/>
                <a:moveTo>
                  <a:pt x="0" y="935"/>
                </a:moveTo>
                <a:lnTo>
                  <a:pt x="0" y="875"/>
                </a:lnTo>
                <a:lnTo>
                  <a:pt x="1050" y="875"/>
                </a:lnTo>
                <a:lnTo>
                  <a:pt x="1050" y="935"/>
                </a:lnTo>
                <a:lnTo>
                  <a:pt x="0" y="935"/>
                </a:lnTo>
                <a:close/>
                <a:moveTo>
                  <a:pt x="0" y="760"/>
                </a:moveTo>
                <a:lnTo>
                  <a:pt x="0" y="642"/>
                </a:lnTo>
                <a:lnTo>
                  <a:pt x="1050" y="642"/>
                </a:lnTo>
                <a:lnTo>
                  <a:pt x="1050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7186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582 w 1051"/>
              <a:gd name="T11" fmla="*/ 467 h 936"/>
              <a:gd name="T12" fmla="*/ 582 w 1051"/>
              <a:gd name="T13" fmla="*/ 350 h 936"/>
              <a:gd name="T14" fmla="*/ 1050 w 1051"/>
              <a:gd name="T15" fmla="*/ 350 h 936"/>
              <a:gd name="T16" fmla="*/ 1050 w 1051"/>
              <a:gd name="T17" fmla="*/ 467 h 936"/>
              <a:gd name="T18" fmla="*/ 582 w 1051"/>
              <a:gd name="T19" fmla="*/ 467 h 936"/>
              <a:gd name="T20" fmla="*/ 0 w 1051"/>
              <a:gd name="T21" fmla="*/ 467 h 936"/>
              <a:gd name="T22" fmla="*/ 0 w 1051"/>
              <a:gd name="T23" fmla="*/ 350 h 936"/>
              <a:gd name="T24" fmla="*/ 467 w 1051"/>
              <a:gd name="T25" fmla="*/ 350 h 936"/>
              <a:gd name="T26" fmla="*/ 467 w 1051"/>
              <a:gd name="T27" fmla="*/ 467 h 936"/>
              <a:gd name="T28" fmla="*/ 0 w 1051"/>
              <a:gd name="T29" fmla="*/ 467 h 936"/>
              <a:gd name="T30" fmla="*/ 932 w 1051"/>
              <a:gd name="T31" fmla="*/ 935 h 936"/>
              <a:gd name="T32" fmla="*/ 932 w 1051"/>
              <a:gd name="T33" fmla="*/ 817 h 936"/>
              <a:gd name="T34" fmla="*/ 1050 w 1051"/>
              <a:gd name="T35" fmla="*/ 817 h 936"/>
              <a:gd name="T36" fmla="*/ 1050 w 1051"/>
              <a:gd name="T37" fmla="*/ 935 h 936"/>
              <a:gd name="T38" fmla="*/ 932 w 1051"/>
              <a:gd name="T39" fmla="*/ 935 h 936"/>
              <a:gd name="T40" fmla="*/ 700 w 1051"/>
              <a:gd name="T41" fmla="*/ 935 h 936"/>
              <a:gd name="T42" fmla="*/ 700 w 1051"/>
              <a:gd name="T43" fmla="*/ 817 h 936"/>
              <a:gd name="T44" fmla="*/ 817 w 1051"/>
              <a:gd name="T45" fmla="*/ 817 h 936"/>
              <a:gd name="T46" fmla="*/ 817 w 1051"/>
              <a:gd name="T47" fmla="*/ 935 h 936"/>
              <a:gd name="T48" fmla="*/ 700 w 1051"/>
              <a:gd name="T49" fmla="*/ 935 h 936"/>
              <a:gd name="T50" fmla="*/ 467 w 1051"/>
              <a:gd name="T51" fmla="*/ 935 h 936"/>
              <a:gd name="T52" fmla="*/ 467 w 1051"/>
              <a:gd name="T53" fmla="*/ 817 h 936"/>
              <a:gd name="T54" fmla="*/ 582 w 1051"/>
              <a:gd name="T55" fmla="*/ 817 h 936"/>
              <a:gd name="T56" fmla="*/ 582 w 1051"/>
              <a:gd name="T57" fmla="*/ 935 h 936"/>
              <a:gd name="T58" fmla="*/ 467 w 1051"/>
              <a:gd name="T59" fmla="*/ 935 h 936"/>
              <a:gd name="T60" fmla="*/ 232 w 1051"/>
              <a:gd name="T61" fmla="*/ 935 h 936"/>
              <a:gd name="T62" fmla="*/ 232 w 1051"/>
              <a:gd name="T63" fmla="*/ 817 h 936"/>
              <a:gd name="T64" fmla="*/ 350 w 1051"/>
              <a:gd name="T65" fmla="*/ 817 h 936"/>
              <a:gd name="T66" fmla="*/ 350 w 1051"/>
              <a:gd name="T67" fmla="*/ 935 h 936"/>
              <a:gd name="T68" fmla="*/ 232 w 1051"/>
              <a:gd name="T69" fmla="*/ 935 h 936"/>
              <a:gd name="T70" fmla="*/ 0 w 1051"/>
              <a:gd name="T71" fmla="*/ 935 h 936"/>
              <a:gd name="T72" fmla="*/ 0 w 1051"/>
              <a:gd name="T73" fmla="*/ 817 h 936"/>
              <a:gd name="T74" fmla="*/ 117 w 1051"/>
              <a:gd name="T75" fmla="*/ 817 h 936"/>
              <a:gd name="T76" fmla="*/ 117 w 1051"/>
              <a:gd name="T77" fmla="*/ 935 h 936"/>
              <a:gd name="T78" fmla="*/ 0 w 1051"/>
              <a:gd name="T79" fmla="*/ 935 h 936"/>
              <a:gd name="T80" fmla="*/ 757 w 1051"/>
              <a:gd name="T81" fmla="*/ 700 h 936"/>
              <a:gd name="T82" fmla="*/ 757 w 1051"/>
              <a:gd name="T83" fmla="*/ 585 h 936"/>
              <a:gd name="T84" fmla="*/ 1050 w 1051"/>
              <a:gd name="T85" fmla="*/ 585 h 936"/>
              <a:gd name="T86" fmla="*/ 1050 w 1051"/>
              <a:gd name="T87" fmla="*/ 700 h 936"/>
              <a:gd name="T88" fmla="*/ 757 w 1051"/>
              <a:gd name="T89" fmla="*/ 700 h 936"/>
              <a:gd name="T90" fmla="*/ 380 w 1051"/>
              <a:gd name="T91" fmla="*/ 700 h 936"/>
              <a:gd name="T92" fmla="*/ 380 w 1051"/>
              <a:gd name="T93" fmla="*/ 585 h 936"/>
              <a:gd name="T94" fmla="*/ 669 w 1051"/>
              <a:gd name="T95" fmla="*/ 585 h 936"/>
              <a:gd name="T96" fmla="*/ 669 w 1051"/>
              <a:gd name="T97" fmla="*/ 700 h 936"/>
              <a:gd name="T98" fmla="*/ 380 w 1051"/>
              <a:gd name="T99" fmla="*/ 700 h 936"/>
              <a:gd name="T100" fmla="*/ 0 w 1051"/>
              <a:gd name="T101" fmla="*/ 700 h 936"/>
              <a:gd name="T102" fmla="*/ 0 w 1051"/>
              <a:gd name="T103" fmla="*/ 585 h 936"/>
              <a:gd name="T104" fmla="*/ 292 w 1051"/>
              <a:gd name="T105" fmla="*/ 585 h 936"/>
              <a:gd name="T106" fmla="*/ 292 w 1051"/>
              <a:gd name="T107" fmla="*/ 700 h 936"/>
              <a:gd name="T108" fmla="*/ 0 w 1051"/>
              <a:gd name="T10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582" y="467"/>
                </a:moveTo>
                <a:lnTo>
                  <a:pt x="582" y="350"/>
                </a:lnTo>
                <a:lnTo>
                  <a:pt x="1050" y="350"/>
                </a:lnTo>
                <a:lnTo>
                  <a:pt x="1050" y="467"/>
                </a:lnTo>
                <a:lnTo>
                  <a:pt x="582" y="467"/>
                </a:lnTo>
                <a:close/>
                <a:moveTo>
                  <a:pt x="0" y="467"/>
                </a:moveTo>
                <a:lnTo>
                  <a:pt x="0" y="350"/>
                </a:lnTo>
                <a:lnTo>
                  <a:pt x="467" y="350"/>
                </a:lnTo>
                <a:lnTo>
                  <a:pt x="467" y="467"/>
                </a:lnTo>
                <a:lnTo>
                  <a:pt x="0" y="467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700" y="935"/>
                </a:moveTo>
                <a:lnTo>
                  <a:pt x="700" y="817"/>
                </a:lnTo>
                <a:lnTo>
                  <a:pt x="817" y="817"/>
                </a:lnTo>
                <a:lnTo>
                  <a:pt x="817" y="935"/>
                </a:lnTo>
                <a:lnTo>
                  <a:pt x="700" y="935"/>
                </a:lnTo>
                <a:close/>
                <a:moveTo>
                  <a:pt x="467" y="935"/>
                </a:moveTo>
                <a:lnTo>
                  <a:pt x="467" y="817"/>
                </a:lnTo>
                <a:lnTo>
                  <a:pt x="582" y="817"/>
                </a:lnTo>
                <a:lnTo>
                  <a:pt x="582" y="935"/>
                </a:lnTo>
                <a:lnTo>
                  <a:pt x="467" y="935"/>
                </a:lnTo>
                <a:close/>
                <a:moveTo>
                  <a:pt x="232" y="935"/>
                </a:moveTo>
                <a:lnTo>
                  <a:pt x="232" y="817"/>
                </a:lnTo>
                <a:lnTo>
                  <a:pt x="350" y="817"/>
                </a:lnTo>
                <a:lnTo>
                  <a:pt x="350" y="935"/>
                </a:lnTo>
                <a:lnTo>
                  <a:pt x="232" y="935"/>
                </a:lnTo>
                <a:close/>
                <a:moveTo>
                  <a:pt x="0" y="935"/>
                </a:moveTo>
                <a:lnTo>
                  <a:pt x="0" y="817"/>
                </a:lnTo>
                <a:lnTo>
                  <a:pt x="117" y="817"/>
                </a:lnTo>
                <a:lnTo>
                  <a:pt x="117" y="935"/>
                </a:lnTo>
                <a:lnTo>
                  <a:pt x="0" y="935"/>
                </a:lnTo>
                <a:close/>
                <a:moveTo>
                  <a:pt x="757" y="700"/>
                </a:moveTo>
                <a:lnTo>
                  <a:pt x="757" y="585"/>
                </a:lnTo>
                <a:lnTo>
                  <a:pt x="1050" y="585"/>
                </a:lnTo>
                <a:lnTo>
                  <a:pt x="1050" y="700"/>
                </a:lnTo>
                <a:lnTo>
                  <a:pt x="757" y="700"/>
                </a:lnTo>
                <a:close/>
                <a:moveTo>
                  <a:pt x="380" y="700"/>
                </a:moveTo>
                <a:lnTo>
                  <a:pt x="380" y="585"/>
                </a:lnTo>
                <a:lnTo>
                  <a:pt x="669" y="585"/>
                </a:lnTo>
                <a:lnTo>
                  <a:pt x="669" y="700"/>
                </a:lnTo>
                <a:lnTo>
                  <a:pt x="380" y="700"/>
                </a:lnTo>
                <a:close/>
                <a:moveTo>
                  <a:pt x="0" y="700"/>
                </a:moveTo>
                <a:lnTo>
                  <a:pt x="0" y="585"/>
                </a:lnTo>
                <a:lnTo>
                  <a:pt x="292" y="585"/>
                </a:lnTo>
                <a:lnTo>
                  <a:pt x="292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841039" y="4950618"/>
            <a:ext cx="293687" cy="419100"/>
          </a:xfrm>
          <a:custGeom>
            <a:avLst/>
            <a:gdLst>
              <a:gd name="T0" fmla="*/ 574 w 816"/>
              <a:gd name="T1" fmla="*/ 645 h 1166"/>
              <a:gd name="T2" fmla="*/ 700 w 816"/>
              <a:gd name="T3" fmla="*/ 407 h 1166"/>
              <a:gd name="T4" fmla="*/ 408 w 816"/>
              <a:gd name="T5" fmla="*/ 115 h 1166"/>
              <a:gd name="T6" fmla="*/ 115 w 816"/>
              <a:gd name="T7" fmla="*/ 407 h 1166"/>
              <a:gd name="T8" fmla="*/ 241 w 816"/>
              <a:gd name="T9" fmla="*/ 645 h 1166"/>
              <a:gd name="T10" fmla="*/ 290 w 816"/>
              <a:gd name="T11" fmla="*/ 681 h 1166"/>
              <a:gd name="T12" fmla="*/ 290 w 816"/>
              <a:gd name="T13" fmla="*/ 815 h 1166"/>
              <a:gd name="T14" fmla="*/ 525 w 816"/>
              <a:gd name="T15" fmla="*/ 815 h 1166"/>
              <a:gd name="T16" fmla="*/ 525 w 816"/>
              <a:gd name="T17" fmla="*/ 681 h 1166"/>
              <a:gd name="T18" fmla="*/ 574 w 816"/>
              <a:gd name="T19" fmla="*/ 645 h 1166"/>
              <a:gd name="T20" fmla="*/ 408 w 816"/>
              <a:gd name="T21" fmla="*/ 0 h 1166"/>
              <a:gd name="T22" fmla="*/ 815 w 816"/>
              <a:gd name="T23" fmla="*/ 407 h 1166"/>
              <a:gd name="T24" fmla="*/ 640 w 816"/>
              <a:gd name="T25" fmla="*/ 741 h 1166"/>
              <a:gd name="T26" fmla="*/ 640 w 816"/>
              <a:gd name="T27" fmla="*/ 875 h 1166"/>
              <a:gd name="T28" fmla="*/ 583 w 816"/>
              <a:gd name="T29" fmla="*/ 932 h 1166"/>
              <a:gd name="T30" fmla="*/ 233 w 816"/>
              <a:gd name="T31" fmla="*/ 932 h 1166"/>
              <a:gd name="T32" fmla="*/ 175 w 816"/>
              <a:gd name="T33" fmla="*/ 875 h 1166"/>
              <a:gd name="T34" fmla="*/ 175 w 816"/>
              <a:gd name="T35" fmla="*/ 741 h 1166"/>
              <a:gd name="T36" fmla="*/ 0 w 816"/>
              <a:gd name="T37" fmla="*/ 407 h 1166"/>
              <a:gd name="T38" fmla="*/ 408 w 816"/>
              <a:gd name="T39" fmla="*/ 0 h 1166"/>
              <a:gd name="T40" fmla="*/ 233 w 816"/>
              <a:gd name="T41" fmla="*/ 1107 h 1166"/>
              <a:gd name="T42" fmla="*/ 233 w 816"/>
              <a:gd name="T43" fmla="*/ 1050 h 1166"/>
              <a:gd name="T44" fmla="*/ 583 w 816"/>
              <a:gd name="T45" fmla="*/ 1050 h 1166"/>
              <a:gd name="T46" fmla="*/ 583 w 816"/>
              <a:gd name="T47" fmla="*/ 1107 h 1166"/>
              <a:gd name="T48" fmla="*/ 525 w 816"/>
              <a:gd name="T49" fmla="*/ 1165 h 1166"/>
              <a:gd name="T50" fmla="*/ 290 w 816"/>
              <a:gd name="T51" fmla="*/ 1165 h 1166"/>
              <a:gd name="T52" fmla="*/ 233 w 816"/>
              <a:gd name="T53" fmla="*/ 11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6" h="1166">
                <a:moveTo>
                  <a:pt x="574" y="645"/>
                </a:moveTo>
                <a:cubicBezTo>
                  <a:pt x="654" y="591"/>
                  <a:pt x="700" y="503"/>
                  <a:pt x="700" y="407"/>
                </a:cubicBezTo>
                <a:cubicBezTo>
                  <a:pt x="700" y="246"/>
                  <a:pt x="570" y="115"/>
                  <a:pt x="408" y="115"/>
                </a:cubicBezTo>
                <a:cubicBezTo>
                  <a:pt x="247" y="115"/>
                  <a:pt x="115" y="246"/>
                  <a:pt x="115" y="407"/>
                </a:cubicBezTo>
                <a:cubicBezTo>
                  <a:pt x="115" y="503"/>
                  <a:pt x="162" y="591"/>
                  <a:pt x="241" y="645"/>
                </a:cubicBezTo>
                <a:lnTo>
                  <a:pt x="290" y="681"/>
                </a:lnTo>
                <a:lnTo>
                  <a:pt x="290" y="815"/>
                </a:lnTo>
                <a:lnTo>
                  <a:pt x="525" y="815"/>
                </a:lnTo>
                <a:lnTo>
                  <a:pt x="525" y="681"/>
                </a:lnTo>
                <a:lnTo>
                  <a:pt x="574" y="645"/>
                </a:lnTo>
                <a:close/>
                <a:moveTo>
                  <a:pt x="408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547"/>
                  <a:pt x="747" y="667"/>
                  <a:pt x="640" y="741"/>
                </a:cubicBezTo>
                <a:lnTo>
                  <a:pt x="640" y="875"/>
                </a:lnTo>
                <a:cubicBezTo>
                  <a:pt x="640" y="908"/>
                  <a:pt x="615" y="932"/>
                  <a:pt x="583" y="932"/>
                </a:cubicBezTo>
                <a:lnTo>
                  <a:pt x="233" y="932"/>
                </a:lnTo>
                <a:cubicBezTo>
                  <a:pt x="200" y="932"/>
                  <a:pt x="175" y="908"/>
                  <a:pt x="175" y="875"/>
                </a:cubicBezTo>
                <a:lnTo>
                  <a:pt x="175" y="741"/>
                </a:lnTo>
                <a:cubicBezTo>
                  <a:pt x="69" y="667"/>
                  <a:pt x="0" y="547"/>
                  <a:pt x="0" y="407"/>
                </a:cubicBezTo>
                <a:cubicBezTo>
                  <a:pt x="0" y="183"/>
                  <a:pt x="183" y="0"/>
                  <a:pt x="408" y="0"/>
                </a:cubicBezTo>
                <a:close/>
                <a:moveTo>
                  <a:pt x="233" y="1107"/>
                </a:moveTo>
                <a:lnTo>
                  <a:pt x="233" y="1050"/>
                </a:lnTo>
                <a:lnTo>
                  <a:pt x="583" y="1050"/>
                </a:lnTo>
                <a:lnTo>
                  <a:pt x="583" y="1107"/>
                </a:lnTo>
                <a:cubicBezTo>
                  <a:pt x="583" y="1140"/>
                  <a:pt x="558" y="1165"/>
                  <a:pt x="525" y="1165"/>
                </a:cubicBezTo>
                <a:lnTo>
                  <a:pt x="290" y="1165"/>
                </a:lnTo>
                <a:cubicBezTo>
                  <a:pt x="257" y="1165"/>
                  <a:pt x="233" y="1140"/>
                  <a:pt x="233" y="110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0568"/>
            <a:ext cx="398462" cy="419100"/>
          </a:xfrm>
          <a:custGeom>
            <a:avLst/>
            <a:gdLst>
              <a:gd name="T0" fmla="*/ 640 w 1108"/>
              <a:gd name="T1" fmla="*/ 670 h 1165"/>
              <a:gd name="T2" fmla="*/ 640 w 1108"/>
              <a:gd name="T3" fmla="*/ 989 h 1165"/>
              <a:gd name="T4" fmla="*/ 757 w 1108"/>
              <a:gd name="T5" fmla="*/ 1077 h 1165"/>
              <a:gd name="T6" fmla="*/ 757 w 1108"/>
              <a:gd name="T7" fmla="*/ 1164 h 1165"/>
              <a:gd name="T8" fmla="*/ 552 w 1108"/>
              <a:gd name="T9" fmla="*/ 1107 h 1165"/>
              <a:gd name="T10" fmla="*/ 350 w 1108"/>
              <a:gd name="T11" fmla="*/ 1164 h 1165"/>
              <a:gd name="T12" fmla="*/ 350 w 1108"/>
              <a:gd name="T13" fmla="*/ 1077 h 1165"/>
              <a:gd name="T14" fmla="*/ 465 w 1108"/>
              <a:gd name="T15" fmla="*/ 989 h 1165"/>
              <a:gd name="T16" fmla="*/ 465 w 1108"/>
              <a:gd name="T17" fmla="*/ 670 h 1165"/>
              <a:gd name="T18" fmla="*/ 0 w 1108"/>
              <a:gd name="T19" fmla="*/ 814 h 1165"/>
              <a:gd name="T20" fmla="*/ 0 w 1108"/>
              <a:gd name="T21" fmla="*/ 700 h 1165"/>
              <a:gd name="T22" fmla="*/ 465 w 1108"/>
              <a:gd name="T23" fmla="*/ 407 h 1165"/>
              <a:gd name="T24" fmla="*/ 465 w 1108"/>
              <a:gd name="T25" fmla="*/ 87 h 1165"/>
              <a:gd name="T26" fmla="*/ 552 w 1108"/>
              <a:gd name="T27" fmla="*/ 0 h 1165"/>
              <a:gd name="T28" fmla="*/ 640 w 1108"/>
              <a:gd name="T29" fmla="*/ 87 h 1165"/>
              <a:gd name="T30" fmla="*/ 640 w 1108"/>
              <a:gd name="T31" fmla="*/ 407 h 1165"/>
              <a:gd name="T32" fmla="*/ 1107 w 1108"/>
              <a:gd name="T33" fmla="*/ 700 h 1165"/>
              <a:gd name="T34" fmla="*/ 1107 w 1108"/>
              <a:gd name="T35" fmla="*/ 814 h 1165"/>
              <a:gd name="T36" fmla="*/ 640 w 1108"/>
              <a:gd name="T37" fmla="*/ 67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5">
                <a:moveTo>
                  <a:pt x="640" y="670"/>
                </a:move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70"/>
                </a:lnTo>
                <a:lnTo>
                  <a:pt x="0" y="814"/>
                </a:lnTo>
                <a:lnTo>
                  <a:pt x="0" y="700"/>
                </a:lnTo>
                <a:lnTo>
                  <a:pt x="465" y="407"/>
                </a:lnTo>
                <a:lnTo>
                  <a:pt x="465" y="87"/>
                </a:lnTo>
                <a:cubicBezTo>
                  <a:pt x="465" y="38"/>
                  <a:pt x="502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lnTo>
                  <a:pt x="1107" y="700"/>
                </a:lnTo>
                <a:lnTo>
                  <a:pt x="1107" y="814"/>
                </a:lnTo>
                <a:lnTo>
                  <a:pt x="640" y="67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39951" y="5841208"/>
            <a:ext cx="377825" cy="377825"/>
          </a:xfrm>
          <a:custGeom>
            <a:avLst/>
            <a:gdLst>
              <a:gd name="T0" fmla="*/ 875 w 1051"/>
              <a:gd name="T1" fmla="*/ 643 h 1051"/>
              <a:gd name="T2" fmla="*/ 875 w 1051"/>
              <a:gd name="T3" fmla="*/ 407 h 1051"/>
              <a:gd name="T4" fmla="*/ 643 w 1051"/>
              <a:gd name="T5" fmla="*/ 407 h 1051"/>
              <a:gd name="T6" fmla="*/ 643 w 1051"/>
              <a:gd name="T7" fmla="*/ 175 h 1051"/>
              <a:gd name="T8" fmla="*/ 408 w 1051"/>
              <a:gd name="T9" fmla="*/ 175 h 1051"/>
              <a:gd name="T10" fmla="*/ 408 w 1051"/>
              <a:gd name="T11" fmla="*/ 407 h 1051"/>
              <a:gd name="T12" fmla="*/ 175 w 1051"/>
              <a:gd name="T13" fmla="*/ 407 h 1051"/>
              <a:gd name="T14" fmla="*/ 175 w 1051"/>
              <a:gd name="T15" fmla="*/ 643 h 1051"/>
              <a:gd name="T16" fmla="*/ 408 w 1051"/>
              <a:gd name="T17" fmla="*/ 643 h 1051"/>
              <a:gd name="T18" fmla="*/ 408 w 1051"/>
              <a:gd name="T19" fmla="*/ 875 h 1051"/>
              <a:gd name="T20" fmla="*/ 643 w 1051"/>
              <a:gd name="T21" fmla="*/ 875 h 1051"/>
              <a:gd name="T22" fmla="*/ 643 w 1051"/>
              <a:gd name="T23" fmla="*/ 643 h 1051"/>
              <a:gd name="T24" fmla="*/ 875 w 1051"/>
              <a:gd name="T25" fmla="*/ 643 h 1051"/>
              <a:gd name="T26" fmla="*/ 933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3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3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643"/>
                </a:moveTo>
                <a:lnTo>
                  <a:pt x="875" y="407"/>
                </a:lnTo>
                <a:lnTo>
                  <a:pt x="643" y="407"/>
                </a:lnTo>
                <a:lnTo>
                  <a:pt x="643" y="175"/>
                </a:lnTo>
                <a:lnTo>
                  <a:pt x="408" y="175"/>
                </a:lnTo>
                <a:lnTo>
                  <a:pt x="408" y="407"/>
                </a:lnTo>
                <a:lnTo>
                  <a:pt x="175" y="407"/>
                </a:lnTo>
                <a:lnTo>
                  <a:pt x="175" y="643"/>
                </a:lnTo>
                <a:lnTo>
                  <a:pt x="408" y="643"/>
                </a:lnTo>
                <a:lnTo>
                  <a:pt x="408" y="875"/>
                </a:lnTo>
                <a:lnTo>
                  <a:pt x="643" y="875"/>
                </a:lnTo>
                <a:lnTo>
                  <a:pt x="643" y="643"/>
                </a:lnTo>
                <a:lnTo>
                  <a:pt x="875" y="64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30564" y="5841208"/>
            <a:ext cx="346075" cy="377825"/>
          </a:xfrm>
          <a:custGeom>
            <a:avLst/>
            <a:gdLst>
              <a:gd name="T0" fmla="*/ 818 w 963"/>
              <a:gd name="T1" fmla="*/ 407 h 1051"/>
              <a:gd name="T2" fmla="*/ 875 w 963"/>
              <a:gd name="T3" fmla="*/ 350 h 1051"/>
              <a:gd name="T4" fmla="*/ 818 w 963"/>
              <a:gd name="T5" fmla="*/ 293 h 1051"/>
              <a:gd name="T6" fmla="*/ 760 w 963"/>
              <a:gd name="T7" fmla="*/ 350 h 1051"/>
              <a:gd name="T8" fmla="*/ 818 w 963"/>
              <a:gd name="T9" fmla="*/ 407 h 1051"/>
              <a:gd name="T10" fmla="*/ 468 w 963"/>
              <a:gd name="T11" fmla="*/ 407 h 1051"/>
              <a:gd name="T12" fmla="*/ 468 w 963"/>
              <a:gd name="T13" fmla="*/ 118 h 1051"/>
              <a:gd name="T14" fmla="*/ 118 w 963"/>
              <a:gd name="T15" fmla="*/ 118 h 1051"/>
              <a:gd name="T16" fmla="*/ 118 w 963"/>
              <a:gd name="T17" fmla="*/ 407 h 1051"/>
              <a:gd name="T18" fmla="*/ 468 w 963"/>
              <a:gd name="T19" fmla="*/ 407 h 1051"/>
              <a:gd name="T20" fmla="*/ 921 w 963"/>
              <a:gd name="T21" fmla="*/ 246 h 1051"/>
              <a:gd name="T22" fmla="*/ 962 w 963"/>
              <a:gd name="T23" fmla="*/ 350 h 1051"/>
              <a:gd name="T24" fmla="*/ 962 w 963"/>
              <a:gd name="T25" fmla="*/ 905 h 1051"/>
              <a:gd name="T26" fmla="*/ 818 w 963"/>
              <a:gd name="T27" fmla="*/ 1050 h 1051"/>
              <a:gd name="T28" fmla="*/ 673 w 963"/>
              <a:gd name="T29" fmla="*/ 905 h 1051"/>
              <a:gd name="T30" fmla="*/ 673 w 963"/>
              <a:gd name="T31" fmla="*/ 613 h 1051"/>
              <a:gd name="T32" fmla="*/ 585 w 963"/>
              <a:gd name="T33" fmla="*/ 613 h 1051"/>
              <a:gd name="T34" fmla="*/ 585 w 963"/>
              <a:gd name="T35" fmla="*/ 1050 h 1051"/>
              <a:gd name="T36" fmla="*/ 0 w 963"/>
              <a:gd name="T37" fmla="*/ 1050 h 1051"/>
              <a:gd name="T38" fmla="*/ 0 w 963"/>
              <a:gd name="T39" fmla="*/ 118 h 1051"/>
              <a:gd name="T40" fmla="*/ 118 w 963"/>
              <a:gd name="T41" fmla="*/ 0 h 1051"/>
              <a:gd name="T42" fmla="*/ 468 w 963"/>
              <a:gd name="T43" fmla="*/ 0 h 1051"/>
              <a:gd name="T44" fmla="*/ 585 w 963"/>
              <a:gd name="T45" fmla="*/ 118 h 1051"/>
              <a:gd name="T46" fmla="*/ 585 w 963"/>
              <a:gd name="T47" fmla="*/ 525 h 1051"/>
              <a:gd name="T48" fmla="*/ 643 w 963"/>
              <a:gd name="T49" fmla="*/ 525 h 1051"/>
              <a:gd name="T50" fmla="*/ 760 w 963"/>
              <a:gd name="T51" fmla="*/ 643 h 1051"/>
              <a:gd name="T52" fmla="*/ 760 w 963"/>
              <a:gd name="T53" fmla="*/ 905 h 1051"/>
              <a:gd name="T54" fmla="*/ 818 w 963"/>
              <a:gd name="T55" fmla="*/ 962 h 1051"/>
              <a:gd name="T56" fmla="*/ 875 w 963"/>
              <a:gd name="T57" fmla="*/ 905 h 1051"/>
              <a:gd name="T58" fmla="*/ 875 w 963"/>
              <a:gd name="T59" fmla="*/ 484 h 1051"/>
              <a:gd name="T60" fmla="*/ 818 w 963"/>
              <a:gd name="T61" fmla="*/ 495 h 1051"/>
              <a:gd name="T62" fmla="*/ 673 w 963"/>
              <a:gd name="T63" fmla="*/ 350 h 1051"/>
              <a:gd name="T64" fmla="*/ 766 w 963"/>
              <a:gd name="T65" fmla="*/ 213 h 1051"/>
              <a:gd name="T66" fmla="*/ 643 w 963"/>
              <a:gd name="T67" fmla="*/ 90 h 1051"/>
              <a:gd name="T68" fmla="*/ 705 w 963"/>
              <a:gd name="T69" fmla="*/ 30 h 1051"/>
              <a:gd name="T70" fmla="*/ 921 w 963"/>
              <a:gd name="T71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3" h="1051">
                <a:moveTo>
                  <a:pt x="818" y="407"/>
                </a:moveTo>
                <a:cubicBezTo>
                  <a:pt x="850" y="407"/>
                  <a:pt x="875" y="383"/>
                  <a:pt x="875" y="350"/>
                </a:cubicBezTo>
                <a:cubicBezTo>
                  <a:pt x="875" y="317"/>
                  <a:pt x="850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7"/>
                  <a:pt x="818" y="407"/>
                </a:cubicBezTo>
                <a:close/>
                <a:moveTo>
                  <a:pt x="468" y="407"/>
                </a:moveTo>
                <a:lnTo>
                  <a:pt x="468" y="118"/>
                </a:lnTo>
                <a:lnTo>
                  <a:pt x="118" y="118"/>
                </a:lnTo>
                <a:lnTo>
                  <a:pt x="118" y="407"/>
                </a:lnTo>
                <a:lnTo>
                  <a:pt x="468" y="407"/>
                </a:lnTo>
                <a:close/>
                <a:moveTo>
                  <a:pt x="921" y="246"/>
                </a:moveTo>
                <a:cubicBezTo>
                  <a:pt x="949" y="274"/>
                  <a:pt x="962" y="309"/>
                  <a:pt x="962" y="350"/>
                </a:cubicBezTo>
                <a:lnTo>
                  <a:pt x="962" y="905"/>
                </a:lnTo>
                <a:cubicBezTo>
                  <a:pt x="962" y="984"/>
                  <a:pt x="897" y="1050"/>
                  <a:pt x="818" y="1050"/>
                </a:cubicBezTo>
                <a:cubicBezTo>
                  <a:pt x="738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0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5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2"/>
                  <a:pt x="818" y="962"/>
                </a:cubicBezTo>
                <a:cubicBezTo>
                  <a:pt x="850" y="962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39" y="495"/>
                  <a:pt x="818" y="495"/>
                </a:cubicBezTo>
                <a:cubicBezTo>
                  <a:pt x="738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5" y="30"/>
                </a:lnTo>
                <a:lnTo>
                  <a:pt x="921" y="2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9426" y="5811044"/>
            <a:ext cx="377825" cy="441325"/>
          </a:xfrm>
          <a:custGeom>
            <a:avLst/>
            <a:gdLst>
              <a:gd name="T0" fmla="*/ 525 w 1051"/>
              <a:gd name="T1" fmla="*/ 262 h 1225"/>
              <a:gd name="T2" fmla="*/ 380 w 1051"/>
              <a:gd name="T3" fmla="*/ 410 h 1225"/>
              <a:gd name="T4" fmla="*/ 525 w 1051"/>
              <a:gd name="T5" fmla="*/ 555 h 1225"/>
              <a:gd name="T6" fmla="*/ 670 w 1051"/>
              <a:gd name="T7" fmla="*/ 410 h 1225"/>
              <a:gd name="T8" fmla="*/ 525 w 1051"/>
              <a:gd name="T9" fmla="*/ 262 h 1225"/>
              <a:gd name="T10" fmla="*/ 150 w 1051"/>
              <a:gd name="T11" fmla="*/ 541 h 1225"/>
              <a:gd name="T12" fmla="*/ 235 w 1051"/>
              <a:gd name="T13" fmla="*/ 410 h 1225"/>
              <a:gd name="T14" fmla="*/ 150 w 1051"/>
              <a:gd name="T15" fmla="*/ 278 h 1225"/>
              <a:gd name="T16" fmla="*/ 298 w 1051"/>
              <a:gd name="T17" fmla="*/ 131 h 1225"/>
              <a:gd name="T18" fmla="*/ 380 w 1051"/>
              <a:gd name="T19" fmla="*/ 158 h 1225"/>
              <a:gd name="T20" fmla="*/ 380 w 1051"/>
              <a:gd name="T21" fmla="*/ 147 h 1225"/>
              <a:gd name="T22" fmla="*/ 525 w 1051"/>
              <a:gd name="T23" fmla="*/ 0 h 1225"/>
              <a:gd name="T24" fmla="*/ 670 w 1051"/>
              <a:gd name="T25" fmla="*/ 147 h 1225"/>
              <a:gd name="T26" fmla="*/ 670 w 1051"/>
              <a:gd name="T27" fmla="*/ 158 h 1225"/>
              <a:gd name="T28" fmla="*/ 752 w 1051"/>
              <a:gd name="T29" fmla="*/ 131 h 1225"/>
              <a:gd name="T30" fmla="*/ 900 w 1051"/>
              <a:gd name="T31" fmla="*/ 278 h 1225"/>
              <a:gd name="T32" fmla="*/ 815 w 1051"/>
              <a:gd name="T33" fmla="*/ 410 h 1225"/>
              <a:gd name="T34" fmla="*/ 900 w 1051"/>
              <a:gd name="T35" fmla="*/ 541 h 1225"/>
              <a:gd name="T36" fmla="*/ 752 w 1051"/>
              <a:gd name="T37" fmla="*/ 686 h 1225"/>
              <a:gd name="T38" fmla="*/ 670 w 1051"/>
              <a:gd name="T39" fmla="*/ 661 h 1225"/>
              <a:gd name="T40" fmla="*/ 670 w 1051"/>
              <a:gd name="T41" fmla="*/ 672 h 1225"/>
              <a:gd name="T42" fmla="*/ 525 w 1051"/>
              <a:gd name="T43" fmla="*/ 817 h 1225"/>
              <a:gd name="T44" fmla="*/ 380 w 1051"/>
              <a:gd name="T45" fmla="*/ 672 h 1225"/>
              <a:gd name="T46" fmla="*/ 380 w 1051"/>
              <a:gd name="T47" fmla="*/ 661 h 1225"/>
              <a:gd name="T48" fmla="*/ 298 w 1051"/>
              <a:gd name="T49" fmla="*/ 686 h 1225"/>
              <a:gd name="T50" fmla="*/ 150 w 1051"/>
              <a:gd name="T51" fmla="*/ 541 h 1225"/>
              <a:gd name="T52" fmla="*/ 525 w 1051"/>
              <a:gd name="T53" fmla="*/ 1224 h 1225"/>
              <a:gd name="T54" fmla="*/ 0 w 1051"/>
              <a:gd name="T55" fmla="*/ 700 h 1225"/>
              <a:gd name="T56" fmla="*/ 525 w 1051"/>
              <a:gd name="T57" fmla="*/ 1224 h 1225"/>
              <a:gd name="T58" fmla="*/ 525 w 1051"/>
              <a:gd name="T59" fmla="*/ 1224 h 1225"/>
              <a:gd name="T60" fmla="*/ 1050 w 1051"/>
              <a:gd name="T61" fmla="*/ 700 h 1225"/>
              <a:gd name="T62" fmla="*/ 525 w 1051"/>
              <a:gd name="T63" fmla="*/ 12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5">
                <a:moveTo>
                  <a:pt x="525" y="262"/>
                </a:moveTo>
                <a:cubicBezTo>
                  <a:pt x="446" y="262"/>
                  <a:pt x="380" y="330"/>
                  <a:pt x="380" y="410"/>
                </a:cubicBezTo>
                <a:cubicBezTo>
                  <a:pt x="380" y="489"/>
                  <a:pt x="446" y="555"/>
                  <a:pt x="525" y="555"/>
                </a:cubicBezTo>
                <a:cubicBezTo>
                  <a:pt x="604" y="555"/>
                  <a:pt x="670" y="489"/>
                  <a:pt x="670" y="410"/>
                </a:cubicBezTo>
                <a:cubicBezTo>
                  <a:pt x="670" y="330"/>
                  <a:pt x="604" y="262"/>
                  <a:pt x="525" y="262"/>
                </a:cubicBezTo>
                <a:close/>
                <a:moveTo>
                  <a:pt x="150" y="541"/>
                </a:moveTo>
                <a:cubicBezTo>
                  <a:pt x="150" y="484"/>
                  <a:pt x="186" y="434"/>
                  <a:pt x="235" y="410"/>
                </a:cubicBezTo>
                <a:cubicBezTo>
                  <a:pt x="186" y="385"/>
                  <a:pt x="150" y="336"/>
                  <a:pt x="150" y="278"/>
                </a:cubicBezTo>
                <a:cubicBezTo>
                  <a:pt x="150" y="199"/>
                  <a:pt x="219" y="131"/>
                  <a:pt x="298" y="131"/>
                </a:cubicBezTo>
                <a:cubicBezTo>
                  <a:pt x="328" y="131"/>
                  <a:pt x="355" y="142"/>
                  <a:pt x="380" y="158"/>
                </a:cubicBezTo>
                <a:lnTo>
                  <a:pt x="380" y="147"/>
                </a:lnTo>
                <a:cubicBezTo>
                  <a:pt x="380" y="68"/>
                  <a:pt x="446" y="0"/>
                  <a:pt x="525" y="0"/>
                </a:cubicBezTo>
                <a:cubicBezTo>
                  <a:pt x="604" y="0"/>
                  <a:pt x="670" y="68"/>
                  <a:pt x="670" y="147"/>
                </a:cubicBezTo>
                <a:lnTo>
                  <a:pt x="670" y="158"/>
                </a:lnTo>
                <a:cubicBezTo>
                  <a:pt x="695" y="142"/>
                  <a:pt x="722" y="131"/>
                  <a:pt x="752" y="131"/>
                </a:cubicBezTo>
                <a:cubicBezTo>
                  <a:pt x="831" y="131"/>
                  <a:pt x="900" y="199"/>
                  <a:pt x="900" y="278"/>
                </a:cubicBezTo>
                <a:cubicBezTo>
                  <a:pt x="900" y="336"/>
                  <a:pt x="864" y="385"/>
                  <a:pt x="815" y="410"/>
                </a:cubicBezTo>
                <a:cubicBezTo>
                  <a:pt x="864" y="434"/>
                  <a:pt x="900" y="484"/>
                  <a:pt x="900" y="541"/>
                </a:cubicBezTo>
                <a:cubicBezTo>
                  <a:pt x="900" y="620"/>
                  <a:pt x="831" y="686"/>
                  <a:pt x="752" y="686"/>
                </a:cubicBezTo>
                <a:cubicBezTo>
                  <a:pt x="722" y="686"/>
                  <a:pt x="695" y="678"/>
                  <a:pt x="670" y="661"/>
                </a:cubicBezTo>
                <a:lnTo>
                  <a:pt x="670" y="672"/>
                </a:lnTo>
                <a:cubicBezTo>
                  <a:pt x="670" y="751"/>
                  <a:pt x="604" y="817"/>
                  <a:pt x="525" y="817"/>
                </a:cubicBezTo>
                <a:cubicBezTo>
                  <a:pt x="446" y="817"/>
                  <a:pt x="380" y="751"/>
                  <a:pt x="380" y="672"/>
                </a:cubicBezTo>
                <a:lnTo>
                  <a:pt x="380" y="661"/>
                </a:lnTo>
                <a:cubicBezTo>
                  <a:pt x="355" y="678"/>
                  <a:pt x="328" y="686"/>
                  <a:pt x="298" y="686"/>
                </a:cubicBezTo>
                <a:cubicBezTo>
                  <a:pt x="219" y="686"/>
                  <a:pt x="150" y="620"/>
                  <a:pt x="150" y="541"/>
                </a:cubicBezTo>
                <a:close/>
                <a:moveTo>
                  <a:pt x="525" y="1224"/>
                </a:moveTo>
                <a:cubicBezTo>
                  <a:pt x="235" y="1224"/>
                  <a:pt x="0" y="989"/>
                  <a:pt x="0" y="700"/>
                </a:cubicBezTo>
                <a:cubicBezTo>
                  <a:pt x="290" y="700"/>
                  <a:pt x="525" y="935"/>
                  <a:pt x="525" y="1224"/>
                </a:cubicBezTo>
                <a:close/>
                <a:moveTo>
                  <a:pt x="525" y="1224"/>
                </a:moveTo>
                <a:cubicBezTo>
                  <a:pt x="525" y="935"/>
                  <a:pt x="760" y="700"/>
                  <a:pt x="1050" y="700"/>
                </a:cubicBezTo>
                <a:cubicBezTo>
                  <a:pt x="1050" y="989"/>
                  <a:pt x="815" y="1224"/>
                  <a:pt x="525" y="12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64164" y="5820568"/>
            <a:ext cx="377825" cy="419100"/>
          </a:xfrm>
          <a:custGeom>
            <a:avLst/>
            <a:gdLst>
              <a:gd name="T0" fmla="*/ 919 w 1051"/>
              <a:gd name="T1" fmla="*/ 115 h 1165"/>
              <a:gd name="T2" fmla="*/ 131 w 1051"/>
              <a:gd name="T3" fmla="*/ 115 h 1165"/>
              <a:gd name="T4" fmla="*/ 156 w 1051"/>
              <a:gd name="T5" fmla="*/ 350 h 1165"/>
              <a:gd name="T6" fmla="*/ 894 w 1051"/>
              <a:gd name="T7" fmla="*/ 350 h 1165"/>
              <a:gd name="T8" fmla="*/ 919 w 1051"/>
              <a:gd name="T9" fmla="*/ 115 h 1165"/>
              <a:gd name="T10" fmla="*/ 525 w 1051"/>
              <a:gd name="T11" fmla="*/ 989 h 1165"/>
              <a:gd name="T12" fmla="*/ 700 w 1051"/>
              <a:gd name="T13" fmla="*/ 814 h 1165"/>
              <a:gd name="T14" fmla="*/ 525 w 1051"/>
              <a:gd name="T15" fmla="*/ 500 h 1165"/>
              <a:gd name="T16" fmla="*/ 350 w 1051"/>
              <a:gd name="T17" fmla="*/ 814 h 1165"/>
              <a:gd name="T18" fmla="*/ 525 w 1051"/>
              <a:gd name="T19" fmla="*/ 989 h 1165"/>
              <a:gd name="T20" fmla="*/ 0 w 1051"/>
              <a:gd name="T21" fmla="*/ 0 h 1165"/>
              <a:gd name="T22" fmla="*/ 1050 w 1051"/>
              <a:gd name="T23" fmla="*/ 0 h 1165"/>
              <a:gd name="T24" fmla="*/ 932 w 1051"/>
              <a:gd name="T25" fmla="*/ 1063 h 1165"/>
              <a:gd name="T26" fmla="*/ 817 w 1051"/>
              <a:gd name="T27" fmla="*/ 1164 h 1165"/>
              <a:gd name="T28" fmla="*/ 232 w 1051"/>
              <a:gd name="T29" fmla="*/ 1164 h 1165"/>
              <a:gd name="T30" fmla="*/ 117 w 1051"/>
              <a:gd name="T31" fmla="*/ 1063 h 1165"/>
              <a:gd name="T32" fmla="*/ 0 w 1051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165">
                <a:moveTo>
                  <a:pt x="919" y="115"/>
                </a:moveTo>
                <a:lnTo>
                  <a:pt x="131" y="115"/>
                </a:lnTo>
                <a:lnTo>
                  <a:pt x="156" y="350"/>
                </a:lnTo>
                <a:lnTo>
                  <a:pt x="894" y="350"/>
                </a:lnTo>
                <a:lnTo>
                  <a:pt x="919" y="115"/>
                </a:lnTo>
                <a:close/>
                <a:moveTo>
                  <a:pt x="525" y="989"/>
                </a:moveTo>
                <a:cubicBezTo>
                  <a:pt x="620" y="989"/>
                  <a:pt x="700" y="910"/>
                  <a:pt x="700" y="814"/>
                </a:cubicBezTo>
                <a:cubicBezTo>
                  <a:pt x="700" y="697"/>
                  <a:pt x="525" y="500"/>
                  <a:pt x="525" y="500"/>
                </a:cubicBezTo>
                <a:cubicBezTo>
                  <a:pt x="525" y="500"/>
                  <a:pt x="350" y="697"/>
                  <a:pt x="350" y="814"/>
                </a:cubicBezTo>
                <a:cubicBezTo>
                  <a:pt x="350" y="910"/>
                  <a:pt x="429" y="989"/>
                  <a:pt x="525" y="989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932" y="1063"/>
                </a:lnTo>
                <a:cubicBezTo>
                  <a:pt x="924" y="1121"/>
                  <a:pt x="877" y="1164"/>
                  <a:pt x="817" y="1164"/>
                </a:cubicBezTo>
                <a:lnTo>
                  <a:pt x="232" y="1164"/>
                </a:lnTo>
                <a:cubicBezTo>
                  <a:pt x="172" y="1164"/>
                  <a:pt x="126" y="1121"/>
                  <a:pt x="117" y="106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8262" y="5861843"/>
            <a:ext cx="419100" cy="336550"/>
          </a:xfrm>
          <a:custGeom>
            <a:avLst/>
            <a:gdLst>
              <a:gd name="T0" fmla="*/ 815 w 1166"/>
              <a:gd name="T1" fmla="*/ 467 h 936"/>
              <a:gd name="T2" fmla="*/ 815 w 1166"/>
              <a:gd name="T3" fmla="*/ 174 h 936"/>
              <a:gd name="T4" fmla="*/ 758 w 1166"/>
              <a:gd name="T5" fmla="*/ 174 h 936"/>
              <a:gd name="T6" fmla="*/ 758 w 1166"/>
              <a:gd name="T7" fmla="*/ 292 h 936"/>
              <a:gd name="T8" fmla="*/ 700 w 1166"/>
              <a:gd name="T9" fmla="*/ 292 h 936"/>
              <a:gd name="T10" fmla="*/ 700 w 1166"/>
              <a:gd name="T11" fmla="*/ 174 h 936"/>
              <a:gd name="T12" fmla="*/ 640 w 1166"/>
              <a:gd name="T13" fmla="*/ 174 h 936"/>
              <a:gd name="T14" fmla="*/ 640 w 1166"/>
              <a:gd name="T15" fmla="*/ 349 h 936"/>
              <a:gd name="T16" fmla="*/ 758 w 1166"/>
              <a:gd name="T17" fmla="*/ 349 h 936"/>
              <a:gd name="T18" fmla="*/ 758 w 1166"/>
              <a:gd name="T19" fmla="*/ 467 h 936"/>
              <a:gd name="T20" fmla="*/ 815 w 1166"/>
              <a:gd name="T21" fmla="*/ 467 h 936"/>
              <a:gd name="T22" fmla="*/ 525 w 1166"/>
              <a:gd name="T23" fmla="*/ 349 h 936"/>
              <a:gd name="T24" fmla="*/ 525 w 1166"/>
              <a:gd name="T25" fmla="*/ 174 h 936"/>
              <a:gd name="T26" fmla="*/ 350 w 1166"/>
              <a:gd name="T27" fmla="*/ 174 h 936"/>
              <a:gd name="T28" fmla="*/ 350 w 1166"/>
              <a:gd name="T29" fmla="*/ 235 h 936"/>
              <a:gd name="T30" fmla="*/ 465 w 1166"/>
              <a:gd name="T31" fmla="*/ 235 h 936"/>
              <a:gd name="T32" fmla="*/ 465 w 1166"/>
              <a:gd name="T33" fmla="*/ 292 h 936"/>
              <a:gd name="T34" fmla="*/ 350 w 1166"/>
              <a:gd name="T35" fmla="*/ 292 h 936"/>
              <a:gd name="T36" fmla="*/ 350 w 1166"/>
              <a:gd name="T37" fmla="*/ 467 h 936"/>
              <a:gd name="T38" fmla="*/ 525 w 1166"/>
              <a:gd name="T39" fmla="*/ 467 h 936"/>
              <a:gd name="T40" fmla="*/ 525 w 1166"/>
              <a:gd name="T41" fmla="*/ 410 h 936"/>
              <a:gd name="T42" fmla="*/ 408 w 1166"/>
              <a:gd name="T43" fmla="*/ 410 h 936"/>
              <a:gd name="T44" fmla="*/ 408 w 1166"/>
              <a:gd name="T45" fmla="*/ 349 h 936"/>
              <a:gd name="T46" fmla="*/ 525 w 1166"/>
              <a:gd name="T47" fmla="*/ 349 h 936"/>
              <a:gd name="T48" fmla="*/ 990 w 1166"/>
              <a:gd name="T49" fmla="*/ 174 h 936"/>
              <a:gd name="T50" fmla="*/ 1165 w 1166"/>
              <a:gd name="T51" fmla="*/ 174 h 936"/>
              <a:gd name="T52" fmla="*/ 1165 w 1166"/>
              <a:gd name="T53" fmla="*/ 935 h 936"/>
              <a:gd name="T54" fmla="*/ 700 w 1166"/>
              <a:gd name="T55" fmla="*/ 935 h 936"/>
              <a:gd name="T56" fmla="*/ 700 w 1166"/>
              <a:gd name="T57" fmla="*/ 699 h 936"/>
              <a:gd name="T58" fmla="*/ 465 w 1166"/>
              <a:gd name="T59" fmla="*/ 699 h 936"/>
              <a:gd name="T60" fmla="*/ 465 w 1166"/>
              <a:gd name="T61" fmla="*/ 935 h 936"/>
              <a:gd name="T62" fmla="*/ 0 w 1166"/>
              <a:gd name="T63" fmla="*/ 935 h 936"/>
              <a:gd name="T64" fmla="*/ 0 w 1166"/>
              <a:gd name="T65" fmla="*/ 174 h 936"/>
              <a:gd name="T66" fmla="*/ 175 w 1166"/>
              <a:gd name="T67" fmla="*/ 174 h 936"/>
              <a:gd name="T68" fmla="*/ 175 w 1166"/>
              <a:gd name="T69" fmla="*/ 0 h 936"/>
              <a:gd name="T70" fmla="*/ 990 w 1166"/>
              <a:gd name="T71" fmla="*/ 0 h 936"/>
              <a:gd name="T72" fmla="*/ 990 w 1166"/>
              <a:gd name="T73" fmla="*/ 174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936">
                <a:moveTo>
                  <a:pt x="815" y="467"/>
                </a:moveTo>
                <a:lnTo>
                  <a:pt x="815" y="174"/>
                </a:lnTo>
                <a:lnTo>
                  <a:pt x="758" y="174"/>
                </a:lnTo>
                <a:lnTo>
                  <a:pt x="758" y="292"/>
                </a:lnTo>
                <a:lnTo>
                  <a:pt x="700" y="292"/>
                </a:lnTo>
                <a:lnTo>
                  <a:pt x="700" y="174"/>
                </a:lnTo>
                <a:lnTo>
                  <a:pt x="640" y="174"/>
                </a:lnTo>
                <a:lnTo>
                  <a:pt x="640" y="349"/>
                </a:lnTo>
                <a:lnTo>
                  <a:pt x="758" y="349"/>
                </a:lnTo>
                <a:lnTo>
                  <a:pt x="758" y="467"/>
                </a:lnTo>
                <a:lnTo>
                  <a:pt x="815" y="467"/>
                </a:lnTo>
                <a:close/>
                <a:moveTo>
                  <a:pt x="525" y="349"/>
                </a:moveTo>
                <a:lnTo>
                  <a:pt x="525" y="174"/>
                </a:lnTo>
                <a:lnTo>
                  <a:pt x="350" y="174"/>
                </a:lnTo>
                <a:lnTo>
                  <a:pt x="350" y="235"/>
                </a:lnTo>
                <a:lnTo>
                  <a:pt x="465" y="235"/>
                </a:lnTo>
                <a:lnTo>
                  <a:pt x="465" y="292"/>
                </a:lnTo>
                <a:lnTo>
                  <a:pt x="350" y="292"/>
                </a:lnTo>
                <a:lnTo>
                  <a:pt x="350" y="467"/>
                </a:lnTo>
                <a:lnTo>
                  <a:pt x="525" y="467"/>
                </a:lnTo>
                <a:lnTo>
                  <a:pt x="525" y="410"/>
                </a:lnTo>
                <a:lnTo>
                  <a:pt x="408" y="410"/>
                </a:lnTo>
                <a:lnTo>
                  <a:pt x="408" y="349"/>
                </a:lnTo>
                <a:lnTo>
                  <a:pt x="525" y="349"/>
                </a:lnTo>
                <a:close/>
                <a:moveTo>
                  <a:pt x="990" y="174"/>
                </a:moveTo>
                <a:lnTo>
                  <a:pt x="1165" y="174"/>
                </a:lnTo>
                <a:lnTo>
                  <a:pt x="1165" y="935"/>
                </a:lnTo>
                <a:lnTo>
                  <a:pt x="700" y="935"/>
                </a:lnTo>
                <a:lnTo>
                  <a:pt x="700" y="699"/>
                </a:lnTo>
                <a:lnTo>
                  <a:pt x="465" y="699"/>
                </a:lnTo>
                <a:lnTo>
                  <a:pt x="465" y="935"/>
                </a:lnTo>
                <a:lnTo>
                  <a:pt x="0" y="935"/>
                </a:lnTo>
                <a:lnTo>
                  <a:pt x="0" y="174"/>
                </a:lnTo>
                <a:lnTo>
                  <a:pt x="175" y="174"/>
                </a:lnTo>
                <a:lnTo>
                  <a:pt x="175" y="0"/>
                </a:lnTo>
                <a:lnTo>
                  <a:pt x="990" y="0"/>
                </a:lnTo>
                <a:lnTo>
                  <a:pt x="990" y="1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12051" y="5796758"/>
            <a:ext cx="377825" cy="466725"/>
          </a:xfrm>
          <a:custGeom>
            <a:avLst/>
            <a:gdLst>
              <a:gd name="T0" fmla="*/ 933 w 1051"/>
              <a:gd name="T1" fmla="*/ 1296 h 1297"/>
              <a:gd name="T2" fmla="*/ 875 w 1051"/>
              <a:gd name="T3" fmla="*/ 1236 h 1297"/>
              <a:gd name="T4" fmla="*/ 875 w 1051"/>
              <a:gd name="T5" fmla="*/ 1178 h 1297"/>
              <a:gd name="T6" fmla="*/ 175 w 1051"/>
              <a:gd name="T7" fmla="*/ 1178 h 1297"/>
              <a:gd name="T8" fmla="*/ 175 w 1051"/>
              <a:gd name="T9" fmla="*/ 1236 h 1297"/>
              <a:gd name="T10" fmla="*/ 118 w 1051"/>
              <a:gd name="T11" fmla="*/ 1296 h 1297"/>
              <a:gd name="T12" fmla="*/ 58 w 1051"/>
              <a:gd name="T13" fmla="*/ 1296 h 1297"/>
              <a:gd name="T14" fmla="*/ 0 w 1051"/>
              <a:gd name="T15" fmla="*/ 1236 h 1297"/>
              <a:gd name="T16" fmla="*/ 0 w 1051"/>
              <a:gd name="T17" fmla="*/ 771 h 1297"/>
              <a:gd name="T18" fmla="*/ 121 w 1051"/>
              <a:gd name="T19" fmla="*/ 421 h 1297"/>
              <a:gd name="T20" fmla="*/ 205 w 1051"/>
              <a:gd name="T21" fmla="*/ 361 h 1297"/>
              <a:gd name="T22" fmla="*/ 845 w 1051"/>
              <a:gd name="T23" fmla="*/ 361 h 1297"/>
              <a:gd name="T24" fmla="*/ 930 w 1051"/>
              <a:gd name="T25" fmla="*/ 421 h 1297"/>
              <a:gd name="T26" fmla="*/ 1050 w 1051"/>
              <a:gd name="T27" fmla="*/ 771 h 1297"/>
              <a:gd name="T28" fmla="*/ 1050 w 1051"/>
              <a:gd name="T29" fmla="*/ 1236 h 1297"/>
              <a:gd name="T30" fmla="*/ 993 w 1051"/>
              <a:gd name="T31" fmla="*/ 1296 h 1297"/>
              <a:gd name="T32" fmla="*/ 933 w 1051"/>
              <a:gd name="T33" fmla="*/ 1296 h 1297"/>
              <a:gd name="T34" fmla="*/ 118 w 1051"/>
              <a:gd name="T35" fmla="*/ 711 h 1297"/>
              <a:gd name="T36" fmla="*/ 933 w 1051"/>
              <a:gd name="T37" fmla="*/ 711 h 1297"/>
              <a:gd name="T38" fmla="*/ 845 w 1051"/>
              <a:gd name="T39" fmla="*/ 448 h 1297"/>
              <a:gd name="T40" fmla="*/ 205 w 1051"/>
              <a:gd name="T41" fmla="*/ 448 h 1297"/>
              <a:gd name="T42" fmla="*/ 118 w 1051"/>
              <a:gd name="T43" fmla="*/ 711 h 1297"/>
              <a:gd name="T44" fmla="*/ 845 w 1051"/>
              <a:gd name="T45" fmla="*/ 1003 h 1297"/>
              <a:gd name="T46" fmla="*/ 933 w 1051"/>
              <a:gd name="T47" fmla="*/ 916 h 1297"/>
              <a:gd name="T48" fmla="*/ 845 w 1051"/>
              <a:gd name="T49" fmla="*/ 828 h 1297"/>
              <a:gd name="T50" fmla="*/ 758 w 1051"/>
              <a:gd name="T51" fmla="*/ 916 h 1297"/>
              <a:gd name="T52" fmla="*/ 845 w 1051"/>
              <a:gd name="T53" fmla="*/ 1003 h 1297"/>
              <a:gd name="T54" fmla="*/ 205 w 1051"/>
              <a:gd name="T55" fmla="*/ 1003 h 1297"/>
              <a:gd name="T56" fmla="*/ 293 w 1051"/>
              <a:gd name="T57" fmla="*/ 916 h 1297"/>
              <a:gd name="T58" fmla="*/ 205 w 1051"/>
              <a:gd name="T59" fmla="*/ 828 h 1297"/>
              <a:gd name="T60" fmla="*/ 118 w 1051"/>
              <a:gd name="T61" fmla="*/ 916 h 1297"/>
              <a:gd name="T62" fmla="*/ 205 w 1051"/>
              <a:gd name="T63" fmla="*/ 1003 h 1297"/>
              <a:gd name="T64" fmla="*/ 233 w 1051"/>
              <a:gd name="T65" fmla="*/ 246 h 1297"/>
              <a:gd name="T66" fmla="*/ 145 w 1051"/>
              <a:gd name="T67" fmla="*/ 159 h 1297"/>
              <a:gd name="T68" fmla="*/ 233 w 1051"/>
              <a:gd name="T69" fmla="*/ 0 h 1297"/>
              <a:gd name="T70" fmla="*/ 320 w 1051"/>
              <a:gd name="T71" fmla="*/ 159 h 1297"/>
              <a:gd name="T72" fmla="*/ 233 w 1051"/>
              <a:gd name="T73" fmla="*/ 246 h 1297"/>
              <a:gd name="T74" fmla="*/ 525 w 1051"/>
              <a:gd name="T75" fmla="*/ 246 h 1297"/>
              <a:gd name="T76" fmla="*/ 438 w 1051"/>
              <a:gd name="T77" fmla="*/ 159 h 1297"/>
              <a:gd name="T78" fmla="*/ 525 w 1051"/>
              <a:gd name="T79" fmla="*/ 0 h 1297"/>
              <a:gd name="T80" fmla="*/ 613 w 1051"/>
              <a:gd name="T81" fmla="*/ 159 h 1297"/>
              <a:gd name="T82" fmla="*/ 525 w 1051"/>
              <a:gd name="T83" fmla="*/ 246 h 1297"/>
              <a:gd name="T84" fmla="*/ 818 w 1051"/>
              <a:gd name="T85" fmla="*/ 246 h 1297"/>
              <a:gd name="T86" fmla="*/ 730 w 1051"/>
              <a:gd name="T87" fmla="*/ 159 h 1297"/>
              <a:gd name="T88" fmla="*/ 818 w 1051"/>
              <a:gd name="T89" fmla="*/ 0 h 1297"/>
              <a:gd name="T90" fmla="*/ 905 w 1051"/>
              <a:gd name="T91" fmla="*/ 159 h 1297"/>
              <a:gd name="T92" fmla="*/ 818 w 1051"/>
              <a:gd name="T93" fmla="*/ 246 h 1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51" h="1297">
                <a:moveTo>
                  <a:pt x="933" y="1296"/>
                </a:moveTo>
                <a:cubicBezTo>
                  <a:pt x="900" y="1296"/>
                  <a:pt x="875" y="1269"/>
                  <a:pt x="875" y="1236"/>
                </a:cubicBezTo>
                <a:lnTo>
                  <a:pt x="875" y="1178"/>
                </a:lnTo>
                <a:lnTo>
                  <a:pt x="175" y="1178"/>
                </a:lnTo>
                <a:lnTo>
                  <a:pt x="175" y="1236"/>
                </a:lnTo>
                <a:cubicBezTo>
                  <a:pt x="175" y="1269"/>
                  <a:pt x="151" y="1296"/>
                  <a:pt x="118" y="1296"/>
                </a:cubicBezTo>
                <a:lnTo>
                  <a:pt x="58" y="1296"/>
                </a:lnTo>
                <a:cubicBezTo>
                  <a:pt x="25" y="1296"/>
                  <a:pt x="0" y="1269"/>
                  <a:pt x="0" y="1236"/>
                </a:cubicBezTo>
                <a:lnTo>
                  <a:pt x="0" y="771"/>
                </a:lnTo>
                <a:lnTo>
                  <a:pt x="121" y="421"/>
                </a:lnTo>
                <a:cubicBezTo>
                  <a:pt x="132" y="386"/>
                  <a:pt x="167" y="361"/>
                  <a:pt x="205" y="361"/>
                </a:cubicBezTo>
                <a:lnTo>
                  <a:pt x="845" y="361"/>
                </a:lnTo>
                <a:cubicBezTo>
                  <a:pt x="883" y="361"/>
                  <a:pt x="919" y="386"/>
                  <a:pt x="930" y="421"/>
                </a:cubicBezTo>
                <a:lnTo>
                  <a:pt x="1050" y="771"/>
                </a:lnTo>
                <a:lnTo>
                  <a:pt x="1050" y="1236"/>
                </a:lnTo>
                <a:cubicBezTo>
                  <a:pt x="1050" y="1269"/>
                  <a:pt x="1026" y="1296"/>
                  <a:pt x="993" y="1296"/>
                </a:cubicBezTo>
                <a:lnTo>
                  <a:pt x="933" y="1296"/>
                </a:lnTo>
                <a:close/>
                <a:moveTo>
                  <a:pt x="118" y="711"/>
                </a:moveTo>
                <a:lnTo>
                  <a:pt x="933" y="711"/>
                </a:lnTo>
                <a:lnTo>
                  <a:pt x="845" y="448"/>
                </a:lnTo>
                <a:lnTo>
                  <a:pt x="205" y="448"/>
                </a:lnTo>
                <a:lnTo>
                  <a:pt x="118" y="711"/>
                </a:lnTo>
                <a:close/>
                <a:moveTo>
                  <a:pt x="845" y="1003"/>
                </a:moveTo>
                <a:cubicBezTo>
                  <a:pt x="894" y="1003"/>
                  <a:pt x="933" y="965"/>
                  <a:pt x="933" y="916"/>
                </a:cubicBezTo>
                <a:cubicBezTo>
                  <a:pt x="933" y="867"/>
                  <a:pt x="894" y="828"/>
                  <a:pt x="845" y="828"/>
                </a:cubicBezTo>
                <a:cubicBezTo>
                  <a:pt x="796" y="828"/>
                  <a:pt x="758" y="867"/>
                  <a:pt x="758" y="916"/>
                </a:cubicBezTo>
                <a:cubicBezTo>
                  <a:pt x="758" y="965"/>
                  <a:pt x="796" y="1003"/>
                  <a:pt x="845" y="1003"/>
                </a:cubicBezTo>
                <a:close/>
                <a:moveTo>
                  <a:pt x="205" y="1003"/>
                </a:moveTo>
                <a:cubicBezTo>
                  <a:pt x="255" y="1003"/>
                  <a:pt x="293" y="965"/>
                  <a:pt x="293" y="916"/>
                </a:cubicBezTo>
                <a:cubicBezTo>
                  <a:pt x="293" y="867"/>
                  <a:pt x="255" y="828"/>
                  <a:pt x="205" y="828"/>
                </a:cubicBezTo>
                <a:cubicBezTo>
                  <a:pt x="156" y="828"/>
                  <a:pt x="118" y="867"/>
                  <a:pt x="118" y="916"/>
                </a:cubicBezTo>
                <a:cubicBezTo>
                  <a:pt x="118" y="965"/>
                  <a:pt x="156" y="1003"/>
                  <a:pt x="205" y="1003"/>
                </a:cubicBezTo>
                <a:close/>
                <a:moveTo>
                  <a:pt x="233" y="246"/>
                </a:moveTo>
                <a:cubicBezTo>
                  <a:pt x="184" y="246"/>
                  <a:pt x="145" y="208"/>
                  <a:pt x="145" y="159"/>
                </a:cubicBezTo>
                <a:cubicBezTo>
                  <a:pt x="145" y="101"/>
                  <a:pt x="233" y="0"/>
                  <a:pt x="233" y="0"/>
                </a:cubicBezTo>
                <a:cubicBezTo>
                  <a:pt x="233" y="0"/>
                  <a:pt x="320" y="101"/>
                  <a:pt x="320" y="159"/>
                </a:cubicBezTo>
                <a:cubicBezTo>
                  <a:pt x="320" y="208"/>
                  <a:pt x="282" y="246"/>
                  <a:pt x="233" y="246"/>
                </a:cubicBezTo>
                <a:close/>
                <a:moveTo>
                  <a:pt x="525" y="246"/>
                </a:moveTo>
                <a:cubicBezTo>
                  <a:pt x="476" y="246"/>
                  <a:pt x="438" y="208"/>
                  <a:pt x="438" y="159"/>
                </a:cubicBezTo>
                <a:cubicBezTo>
                  <a:pt x="438" y="101"/>
                  <a:pt x="525" y="0"/>
                  <a:pt x="525" y="0"/>
                </a:cubicBezTo>
                <a:cubicBezTo>
                  <a:pt x="525" y="0"/>
                  <a:pt x="613" y="101"/>
                  <a:pt x="613" y="159"/>
                </a:cubicBezTo>
                <a:cubicBezTo>
                  <a:pt x="613" y="208"/>
                  <a:pt x="575" y="246"/>
                  <a:pt x="525" y="246"/>
                </a:cubicBezTo>
                <a:close/>
                <a:moveTo>
                  <a:pt x="818" y="246"/>
                </a:moveTo>
                <a:cubicBezTo>
                  <a:pt x="769" y="246"/>
                  <a:pt x="730" y="208"/>
                  <a:pt x="730" y="159"/>
                </a:cubicBezTo>
                <a:cubicBezTo>
                  <a:pt x="730" y="101"/>
                  <a:pt x="818" y="0"/>
                  <a:pt x="818" y="0"/>
                </a:cubicBezTo>
                <a:cubicBezTo>
                  <a:pt x="818" y="0"/>
                  <a:pt x="905" y="101"/>
                  <a:pt x="905" y="159"/>
                </a:cubicBezTo>
                <a:cubicBezTo>
                  <a:pt x="905" y="208"/>
                  <a:pt x="867" y="246"/>
                  <a:pt x="818" y="24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6149" y="5841208"/>
            <a:ext cx="419100" cy="377825"/>
          </a:xfrm>
          <a:custGeom>
            <a:avLst/>
            <a:gdLst>
              <a:gd name="T0" fmla="*/ 0 w 1165"/>
              <a:gd name="T1" fmla="*/ 1050 h 1051"/>
              <a:gd name="T2" fmla="*/ 0 w 1165"/>
              <a:gd name="T3" fmla="*/ 932 h 1051"/>
              <a:gd name="T4" fmla="*/ 1050 w 1165"/>
              <a:gd name="T5" fmla="*/ 932 h 1051"/>
              <a:gd name="T6" fmla="*/ 1050 w 1165"/>
              <a:gd name="T7" fmla="*/ 1050 h 1051"/>
              <a:gd name="T8" fmla="*/ 0 w 1165"/>
              <a:gd name="T9" fmla="*/ 1050 h 1051"/>
              <a:gd name="T10" fmla="*/ 1050 w 1165"/>
              <a:gd name="T11" fmla="*/ 293 h 1051"/>
              <a:gd name="T12" fmla="*/ 1050 w 1165"/>
              <a:gd name="T13" fmla="*/ 118 h 1051"/>
              <a:gd name="T14" fmla="*/ 932 w 1165"/>
              <a:gd name="T15" fmla="*/ 118 h 1051"/>
              <a:gd name="T16" fmla="*/ 932 w 1165"/>
              <a:gd name="T17" fmla="*/ 293 h 1051"/>
              <a:gd name="T18" fmla="*/ 1050 w 1165"/>
              <a:gd name="T19" fmla="*/ 293 h 1051"/>
              <a:gd name="T20" fmla="*/ 1050 w 1165"/>
              <a:gd name="T21" fmla="*/ 0 h 1051"/>
              <a:gd name="T22" fmla="*/ 1164 w 1165"/>
              <a:gd name="T23" fmla="*/ 118 h 1051"/>
              <a:gd name="T24" fmla="*/ 1164 w 1165"/>
              <a:gd name="T25" fmla="*/ 293 h 1051"/>
              <a:gd name="T26" fmla="*/ 1050 w 1165"/>
              <a:gd name="T27" fmla="*/ 407 h 1051"/>
              <a:gd name="T28" fmla="*/ 932 w 1165"/>
              <a:gd name="T29" fmla="*/ 407 h 1051"/>
              <a:gd name="T30" fmla="*/ 932 w 1165"/>
              <a:gd name="T31" fmla="*/ 582 h 1051"/>
              <a:gd name="T32" fmla="*/ 700 w 1165"/>
              <a:gd name="T33" fmla="*/ 818 h 1051"/>
              <a:gd name="T34" fmla="*/ 350 w 1165"/>
              <a:gd name="T35" fmla="*/ 818 h 1051"/>
              <a:gd name="T36" fmla="*/ 115 w 1165"/>
              <a:gd name="T37" fmla="*/ 582 h 1051"/>
              <a:gd name="T38" fmla="*/ 115 w 1165"/>
              <a:gd name="T39" fmla="*/ 0 h 1051"/>
              <a:gd name="T40" fmla="*/ 1050 w 1165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5" h="1051"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050" y="293"/>
                </a:moveTo>
                <a:lnTo>
                  <a:pt x="1050" y="118"/>
                </a:lnTo>
                <a:lnTo>
                  <a:pt x="932" y="118"/>
                </a:lnTo>
                <a:lnTo>
                  <a:pt x="932" y="293"/>
                </a:lnTo>
                <a:lnTo>
                  <a:pt x="1050" y="293"/>
                </a:lnTo>
                <a:close/>
                <a:moveTo>
                  <a:pt x="1050" y="0"/>
                </a:moveTo>
                <a:cubicBezTo>
                  <a:pt x="1115" y="0"/>
                  <a:pt x="1164" y="52"/>
                  <a:pt x="1164" y="118"/>
                </a:cubicBezTo>
                <a:lnTo>
                  <a:pt x="1164" y="293"/>
                </a:lnTo>
                <a:cubicBezTo>
                  <a:pt x="1164" y="358"/>
                  <a:pt x="1115" y="407"/>
                  <a:pt x="1050" y="407"/>
                </a:cubicBezTo>
                <a:lnTo>
                  <a:pt x="932" y="407"/>
                </a:lnTo>
                <a:lnTo>
                  <a:pt x="932" y="582"/>
                </a:lnTo>
                <a:cubicBezTo>
                  <a:pt x="932" y="711"/>
                  <a:pt x="828" y="818"/>
                  <a:pt x="700" y="818"/>
                </a:cubicBezTo>
                <a:lnTo>
                  <a:pt x="350" y="818"/>
                </a:lnTo>
                <a:cubicBezTo>
                  <a:pt x="221" y="818"/>
                  <a:pt x="115" y="711"/>
                  <a:pt x="115" y="582"/>
                </a:cubicBez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1526" y="5841208"/>
            <a:ext cx="377825" cy="377825"/>
          </a:xfrm>
          <a:custGeom>
            <a:avLst/>
            <a:gdLst>
              <a:gd name="T0" fmla="*/ 260 w 1051"/>
              <a:gd name="T1" fmla="*/ 232 h 1051"/>
              <a:gd name="T2" fmla="*/ 790 w 1051"/>
              <a:gd name="T3" fmla="*/ 232 h 1051"/>
              <a:gd name="T4" fmla="*/ 894 w 1051"/>
              <a:gd name="T5" fmla="*/ 118 h 1051"/>
              <a:gd name="T6" fmla="*/ 156 w 1051"/>
              <a:gd name="T7" fmla="*/ 118 h 1051"/>
              <a:gd name="T8" fmla="*/ 260 w 1051"/>
              <a:gd name="T9" fmla="*/ 232 h 1051"/>
              <a:gd name="T10" fmla="*/ 1050 w 1051"/>
              <a:gd name="T11" fmla="*/ 118 h 1051"/>
              <a:gd name="T12" fmla="*/ 582 w 1051"/>
              <a:gd name="T13" fmla="*/ 643 h 1051"/>
              <a:gd name="T14" fmla="*/ 582 w 1051"/>
              <a:gd name="T15" fmla="*/ 932 h 1051"/>
              <a:gd name="T16" fmla="*/ 875 w 1051"/>
              <a:gd name="T17" fmla="*/ 932 h 1051"/>
              <a:gd name="T18" fmla="*/ 875 w 1051"/>
              <a:gd name="T19" fmla="*/ 1050 h 1051"/>
              <a:gd name="T20" fmla="*/ 175 w 1051"/>
              <a:gd name="T21" fmla="*/ 1050 h 1051"/>
              <a:gd name="T22" fmla="*/ 175 w 1051"/>
              <a:gd name="T23" fmla="*/ 932 h 1051"/>
              <a:gd name="T24" fmla="*/ 467 w 1051"/>
              <a:gd name="T25" fmla="*/ 932 h 1051"/>
              <a:gd name="T26" fmla="*/ 467 w 1051"/>
              <a:gd name="T27" fmla="*/ 643 h 1051"/>
              <a:gd name="T28" fmla="*/ 0 w 1051"/>
              <a:gd name="T29" fmla="*/ 118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260" y="232"/>
                </a:moveTo>
                <a:lnTo>
                  <a:pt x="790" y="232"/>
                </a:lnTo>
                <a:lnTo>
                  <a:pt x="894" y="118"/>
                </a:lnTo>
                <a:lnTo>
                  <a:pt x="156" y="118"/>
                </a:lnTo>
                <a:lnTo>
                  <a:pt x="260" y="232"/>
                </a:lnTo>
                <a:close/>
                <a:moveTo>
                  <a:pt x="1050" y="118"/>
                </a:moveTo>
                <a:lnTo>
                  <a:pt x="582" y="643"/>
                </a:lnTo>
                <a:lnTo>
                  <a:pt x="582" y="932"/>
                </a:lnTo>
                <a:lnTo>
                  <a:pt x="875" y="932"/>
                </a:lnTo>
                <a:lnTo>
                  <a:pt x="875" y="1050"/>
                </a:lnTo>
                <a:lnTo>
                  <a:pt x="175" y="1050"/>
                </a:lnTo>
                <a:lnTo>
                  <a:pt x="175" y="932"/>
                </a:lnTo>
                <a:lnTo>
                  <a:pt x="467" y="932"/>
                </a:lnTo>
                <a:lnTo>
                  <a:pt x="467" y="643"/>
                </a:lnTo>
                <a:lnTo>
                  <a:pt x="0" y="118"/>
                </a:lnTo>
                <a:lnTo>
                  <a:pt x="0" y="0"/>
                </a:lnTo>
                <a:lnTo>
                  <a:pt x="1050" y="0"/>
                </a:lnTo>
                <a:lnTo>
                  <a:pt x="1050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15624" y="586184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25 w 1166"/>
              <a:gd name="T29" fmla="*/ 699 h 936"/>
              <a:gd name="T30" fmla="*/ 408 w 1166"/>
              <a:gd name="T31" fmla="*/ 699 h 936"/>
              <a:gd name="T32" fmla="*/ 408 w 1166"/>
              <a:gd name="T33" fmla="*/ 585 h 936"/>
              <a:gd name="T34" fmla="*/ 640 w 1166"/>
              <a:gd name="T35" fmla="*/ 585 h 936"/>
              <a:gd name="T36" fmla="*/ 640 w 1166"/>
              <a:gd name="T37" fmla="*/ 524 h 936"/>
              <a:gd name="T38" fmla="*/ 465 w 1166"/>
              <a:gd name="T39" fmla="*/ 524 h 936"/>
              <a:gd name="T40" fmla="*/ 408 w 1166"/>
              <a:gd name="T41" fmla="*/ 467 h 936"/>
              <a:gd name="T42" fmla="*/ 408 w 1166"/>
              <a:gd name="T43" fmla="*/ 292 h 936"/>
              <a:gd name="T44" fmla="*/ 465 w 1166"/>
              <a:gd name="T45" fmla="*/ 235 h 936"/>
              <a:gd name="T46" fmla="*/ 525 w 1166"/>
              <a:gd name="T47" fmla="*/ 235 h 936"/>
              <a:gd name="T48" fmla="*/ 525 w 1166"/>
              <a:gd name="T49" fmla="*/ 174 h 936"/>
              <a:gd name="T50" fmla="*/ 640 w 1166"/>
              <a:gd name="T51" fmla="*/ 174 h 936"/>
              <a:gd name="T52" fmla="*/ 640 w 1166"/>
              <a:gd name="T53" fmla="*/ 235 h 936"/>
              <a:gd name="T54" fmla="*/ 758 w 1166"/>
              <a:gd name="T55" fmla="*/ 235 h 936"/>
              <a:gd name="T56" fmla="*/ 758 w 1166"/>
              <a:gd name="T57" fmla="*/ 349 h 936"/>
              <a:gd name="T58" fmla="*/ 525 w 1166"/>
              <a:gd name="T59" fmla="*/ 349 h 936"/>
              <a:gd name="T60" fmla="*/ 525 w 1166"/>
              <a:gd name="T61" fmla="*/ 410 h 936"/>
              <a:gd name="T62" fmla="*/ 700 w 1166"/>
              <a:gd name="T63" fmla="*/ 410 h 936"/>
              <a:gd name="T64" fmla="*/ 758 w 1166"/>
              <a:gd name="T65" fmla="*/ 467 h 936"/>
              <a:gd name="T66" fmla="*/ 758 w 1166"/>
              <a:gd name="T67" fmla="*/ 642 h 936"/>
              <a:gd name="T68" fmla="*/ 700 w 1166"/>
              <a:gd name="T69" fmla="*/ 699 h 936"/>
              <a:gd name="T70" fmla="*/ 640 w 1166"/>
              <a:gd name="T71" fmla="*/ 699 h 936"/>
              <a:gd name="T72" fmla="*/ 640 w 1166"/>
              <a:gd name="T73" fmla="*/ 760 h 936"/>
              <a:gd name="T74" fmla="*/ 525 w 1166"/>
              <a:gd name="T75" fmla="*/ 760 h 936"/>
              <a:gd name="T76" fmla="*/ 525 w 1166"/>
              <a:gd name="T77" fmla="*/ 699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1"/>
                  <a:pt x="49" y="0"/>
                  <a:pt x="115" y="0"/>
                </a:cubicBezTo>
                <a:lnTo>
                  <a:pt x="1050" y="0"/>
                </a:lnTo>
                <a:cubicBezTo>
                  <a:pt x="1116" y="0"/>
                  <a:pt x="1165" y="51"/>
                  <a:pt x="1165" y="117"/>
                </a:cubicBezTo>
                <a:close/>
                <a:moveTo>
                  <a:pt x="525" y="699"/>
                </a:moveTo>
                <a:lnTo>
                  <a:pt x="408" y="699"/>
                </a:lnTo>
                <a:lnTo>
                  <a:pt x="408" y="585"/>
                </a:lnTo>
                <a:lnTo>
                  <a:pt x="640" y="585"/>
                </a:lnTo>
                <a:lnTo>
                  <a:pt x="640" y="524"/>
                </a:lnTo>
                <a:lnTo>
                  <a:pt x="465" y="524"/>
                </a:lnTo>
                <a:cubicBezTo>
                  <a:pt x="432" y="524"/>
                  <a:pt x="408" y="500"/>
                  <a:pt x="408" y="467"/>
                </a:cubicBezTo>
                <a:lnTo>
                  <a:pt x="408" y="292"/>
                </a:lnTo>
                <a:cubicBezTo>
                  <a:pt x="408" y="259"/>
                  <a:pt x="432" y="235"/>
                  <a:pt x="465" y="235"/>
                </a:cubicBezTo>
                <a:lnTo>
                  <a:pt x="525" y="235"/>
                </a:lnTo>
                <a:lnTo>
                  <a:pt x="525" y="174"/>
                </a:lnTo>
                <a:lnTo>
                  <a:pt x="640" y="174"/>
                </a:lnTo>
                <a:lnTo>
                  <a:pt x="640" y="235"/>
                </a:lnTo>
                <a:lnTo>
                  <a:pt x="758" y="235"/>
                </a:lnTo>
                <a:lnTo>
                  <a:pt x="758" y="349"/>
                </a:lnTo>
                <a:lnTo>
                  <a:pt x="525" y="349"/>
                </a:lnTo>
                <a:lnTo>
                  <a:pt x="525" y="410"/>
                </a:lnTo>
                <a:lnTo>
                  <a:pt x="700" y="410"/>
                </a:lnTo>
                <a:cubicBezTo>
                  <a:pt x="733" y="410"/>
                  <a:pt x="758" y="434"/>
                  <a:pt x="758" y="467"/>
                </a:cubicBezTo>
                <a:lnTo>
                  <a:pt x="758" y="642"/>
                </a:lnTo>
                <a:cubicBezTo>
                  <a:pt x="758" y="675"/>
                  <a:pt x="733" y="699"/>
                  <a:pt x="700" y="699"/>
                </a:cubicBezTo>
                <a:lnTo>
                  <a:pt x="640" y="699"/>
                </a:lnTo>
                <a:lnTo>
                  <a:pt x="640" y="760"/>
                </a:lnTo>
                <a:lnTo>
                  <a:pt x="525" y="760"/>
                </a:lnTo>
                <a:lnTo>
                  <a:pt x="525" y="69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236921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58813"/>
            <a:ext cx="463550" cy="315914"/>
          </a:xfrm>
          <a:custGeom>
            <a:avLst/>
            <a:gdLst>
              <a:gd name="T0" fmla="*/ 1050 w 1286"/>
              <a:gd name="T1" fmla="*/ 115 h 876"/>
              <a:gd name="T2" fmla="*/ 1285 w 1286"/>
              <a:gd name="T3" fmla="*/ 350 h 876"/>
              <a:gd name="T4" fmla="*/ 1285 w 1286"/>
              <a:gd name="T5" fmla="*/ 875 h 876"/>
              <a:gd name="T6" fmla="*/ 1167 w 1286"/>
              <a:gd name="T7" fmla="*/ 875 h 876"/>
              <a:gd name="T8" fmla="*/ 1167 w 1286"/>
              <a:gd name="T9" fmla="*/ 700 h 876"/>
              <a:gd name="T10" fmla="*/ 118 w 1286"/>
              <a:gd name="T11" fmla="*/ 700 h 876"/>
              <a:gd name="T12" fmla="*/ 118 w 1286"/>
              <a:gd name="T13" fmla="*/ 875 h 876"/>
              <a:gd name="T14" fmla="*/ 0 w 1286"/>
              <a:gd name="T15" fmla="*/ 875 h 876"/>
              <a:gd name="T16" fmla="*/ 0 w 1286"/>
              <a:gd name="T17" fmla="*/ 0 h 876"/>
              <a:gd name="T18" fmla="*/ 118 w 1286"/>
              <a:gd name="T19" fmla="*/ 0 h 876"/>
              <a:gd name="T20" fmla="*/ 118 w 1286"/>
              <a:gd name="T21" fmla="*/ 525 h 876"/>
              <a:gd name="T22" fmla="*/ 585 w 1286"/>
              <a:gd name="T23" fmla="*/ 525 h 876"/>
              <a:gd name="T24" fmla="*/ 585 w 1286"/>
              <a:gd name="T25" fmla="*/ 115 h 876"/>
              <a:gd name="T26" fmla="*/ 1050 w 1286"/>
              <a:gd name="T27" fmla="*/ 115 h 876"/>
              <a:gd name="T28" fmla="*/ 350 w 1286"/>
              <a:gd name="T29" fmla="*/ 465 h 876"/>
              <a:gd name="T30" fmla="*/ 175 w 1286"/>
              <a:gd name="T31" fmla="*/ 290 h 876"/>
              <a:gd name="T32" fmla="*/ 350 w 1286"/>
              <a:gd name="T33" fmla="*/ 115 h 876"/>
              <a:gd name="T34" fmla="*/ 525 w 1286"/>
              <a:gd name="T35" fmla="*/ 290 h 876"/>
              <a:gd name="T36" fmla="*/ 350 w 1286"/>
              <a:gd name="T37" fmla="*/ 46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876">
                <a:moveTo>
                  <a:pt x="1050" y="115"/>
                </a:moveTo>
                <a:cubicBezTo>
                  <a:pt x="1178" y="115"/>
                  <a:pt x="1285" y="222"/>
                  <a:pt x="1285" y="350"/>
                </a:cubicBezTo>
                <a:lnTo>
                  <a:pt x="1285" y="875"/>
                </a:lnTo>
                <a:lnTo>
                  <a:pt x="1167" y="875"/>
                </a:lnTo>
                <a:lnTo>
                  <a:pt x="1167" y="700"/>
                </a:lnTo>
                <a:lnTo>
                  <a:pt x="118" y="700"/>
                </a:lnTo>
                <a:lnTo>
                  <a:pt x="118" y="875"/>
                </a:lnTo>
                <a:lnTo>
                  <a:pt x="0" y="875"/>
                </a:ln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lnTo>
                  <a:pt x="585" y="525"/>
                </a:lnTo>
                <a:lnTo>
                  <a:pt x="585" y="115"/>
                </a:lnTo>
                <a:lnTo>
                  <a:pt x="1050" y="115"/>
                </a:lnTo>
                <a:close/>
                <a:moveTo>
                  <a:pt x="350" y="465"/>
                </a:moveTo>
                <a:cubicBezTo>
                  <a:pt x="254" y="465"/>
                  <a:pt x="175" y="385"/>
                  <a:pt x="175" y="290"/>
                </a:cubicBezTo>
                <a:cubicBezTo>
                  <a:pt x="175" y="194"/>
                  <a:pt x="254" y="115"/>
                  <a:pt x="350" y="115"/>
                </a:cubicBezTo>
                <a:cubicBezTo>
                  <a:pt x="446" y="115"/>
                  <a:pt x="525" y="194"/>
                  <a:pt x="525" y="290"/>
                </a:cubicBezTo>
                <a:cubicBezTo>
                  <a:pt x="525" y="386"/>
                  <a:pt x="446" y="465"/>
                  <a:pt x="350" y="4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806" y="647701"/>
            <a:ext cx="463550" cy="336550"/>
          </a:xfrm>
          <a:custGeom>
            <a:avLst/>
            <a:gdLst>
              <a:gd name="T0" fmla="*/ 992 w 1286"/>
              <a:gd name="T1" fmla="*/ 847 h 936"/>
              <a:gd name="T2" fmla="*/ 1080 w 1286"/>
              <a:gd name="T3" fmla="*/ 760 h 936"/>
              <a:gd name="T4" fmla="*/ 992 w 1286"/>
              <a:gd name="T5" fmla="*/ 672 h 936"/>
              <a:gd name="T6" fmla="*/ 905 w 1286"/>
              <a:gd name="T7" fmla="*/ 760 h 936"/>
              <a:gd name="T8" fmla="*/ 992 w 1286"/>
              <a:gd name="T9" fmla="*/ 847 h 936"/>
              <a:gd name="T10" fmla="*/ 1080 w 1286"/>
              <a:gd name="T11" fmla="*/ 323 h 936"/>
              <a:gd name="T12" fmla="*/ 935 w 1286"/>
              <a:gd name="T13" fmla="*/ 323 h 936"/>
              <a:gd name="T14" fmla="*/ 935 w 1286"/>
              <a:gd name="T15" fmla="*/ 467 h 936"/>
              <a:gd name="T16" fmla="*/ 1195 w 1286"/>
              <a:gd name="T17" fmla="*/ 467 h 936"/>
              <a:gd name="T18" fmla="*/ 1080 w 1286"/>
              <a:gd name="T19" fmla="*/ 323 h 936"/>
              <a:gd name="T20" fmla="*/ 293 w 1286"/>
              <a:gd name="T21" fmla="*/ 847 h 936"/>
              <a:gd name="T22" fmla="*/ 380 w 1286"/>
              <a:gd name="T23" fmla="*/ 760 h 936"/>
              <a:gd name="T24" fmla="*/ 293 w 1286"/>
              <a:gd name="T25" fmla="*/ 672 h 936"/>
              <a:gd name="T26" fmla="*/ 205 w 1286"/>
              <a:gd name="T27" fmla="*/ 760 h 936"/>
              <a:gd name="T28" fmla="*/ 293 w 1286"/>
              <a:gd name="T29" fmla="*/ 847 h 936"/>
              <a:gd name="T30" fmla="*/ 1285 w 1286"/>
              <a:gd name="T31" fmla="*/ 467 h 936"/>
              <a:gd name="T32" fmla="*/ 1285 w 1286"/>
              <a:gd name="T33" fmla="*/ 760 h 936"/>
              <a:gd name="T34" fmla="*/ 1167 w 1286"/>
              <a:gd name="T35" fmla="*/ 760 h 936"/>
              <a:gd name="T36" fmla="*/ 992 w 1286"/>
              <a:gd name="T37" fmla="*/ 935 h 936"/>
              <a:gd name="T38" fmla="*/ 818 w 1286"/>
              <a:gd name="T39" fmla="*/ 760 h 936"/>
              <a:gd name="T40" fmla="*/ 468 w 1286"/>
              <a:gd name="T41" fmla="*/ 760 h 936"/>
              <a:gd name="T42" fmla="*/ 293 w 1286"/>
              <a:gd name="T43" fmla="*/ 935 h 936"/>
              <a:gd name="T44" fmla="*/ 118 w 1286"/>
              <a:gd name="T45" fmla="*/ 760 h 936"/>
              <a:gd name="T46" fmla="*/ 0 w 1286"/>
              <a:gd name="T47" fmla="*/ 760 h 936"/>
              <a:gd name="T48" fmla="*/ 0 w 1286"/>
              <a:gd name="T49" fmla="*/ 118 h 936"/>
              <a:gd name="T50" fmla="*/ 118 w 1286"/>
              <a:gd name="T51" fmla="*/ 0 h 936"/>
              <a:gd name="T52" fmla="*/ 935 w 1286"/>
              <a:gd name="T53" fmla="*/ 0 h 936"/>
              <a:gd name="T54" fmla="*/ 935 w 1286"/>
              <a:gd name="T55" fmla="*/ 235 h 936"/>
              <a:gd name="T56" fmla="*/ 1110 w 1286"/>
              <a:gd name="T57" fmla="*/ 235 h 936"/>
              <a:gd name="T58" fmla="*/ 1285 w 1286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936">
                <a:moveTo>
                  <a:pt x="992" y="847"/>
                </a:moveTo>
                <a:cubicBezTo>
                  <a:pt x="1041" y="847"/>
                  <a:pt x="1080" y="809"/>
                  <a:pt x="1080" y="760"/>
                </a:cubicBezTo>
                <a:cubicBezTo>
                  <a:pt x="1080" y="711"/>
                  <a:pt x="1041" y="672"/>
                  <a:pt x="992" y="672"/>
                </a:cubicBezTo>
                <a:cubicBezTo>
                  <a:pt x="942" y="672"/>
                  <a:pt x="905" y="711"/>
                  <a:pt x="905" y="760"/>
                </a:cubicBezTo>
                <a:cubicBezTo>
                  <a:pt x="905" y="809"/>
                  <a:pt x="942" y="847"/>
                  <a:pt x="992" y="847"/>
                </a:cubicBezTo>
                <a:close/>
                <a:moveTo>
                  <a:pt x="1080" y="323"/>
                </a:moveTo>
                <a:lnTo>
                  <a:pt x="935" y="323"/>
                </a:lnTo>
                <a:lnTo>
                  <a:pt x="935" y="467"/>
                </a:lnTo>
                <a:lnTo>
                  <a:pt x="1195" y="467"/>
                </a:lnTo>
                <a:lnTo>
                  <a:pt x="1080" y="323"/>
                </a:lnTo>
                <a:close/>
                <a:moveTo>
                  <a:pt x="293" y="847"/>
                </a:moveTo>
                <a:cubicBezTo>
                  <a:pt x="342" y="847"/>
                  <a:pt x="380" y="809"/>
                  <a:pt x="380" y="760"/>
                </a:cubicBezTo>
                <a:cubicBezTo>
                  <a:pt x="380" y="711"/>
                  <a:pt x="342" y="672"/>
                  <a:pt x="293" y="672"/>
                </a:cubicBezTo>
                <a:cubicBezTo>
                  <a:pt x="244" y="672"/>
                  <a:pt x="205" y="711"/>
                  <a:pt x="205" y="760"/>
                </a:cubicBezTo>
                <a:cubicBezTo>
                  <a:pt x="205" y="809"/>
                  <a:pt x="244" y="847"/>
                  <a:pt x="293" y="847"/>
                </a:cubicBezTo>
                <a:close/>
                <a:moveTo>
                  <a:pt x="1285" y="467"/>
                </a:moveTo>
                <a:lnTo>
                  <a:pt x="1285" y="760"/>
                </a:lnTo>
                <a:lnTo>
                  <a:pt x="1167" y="760"/>
                </a:lnTo>
                <a:cubicBezTo>
                  <a:pt x="1167" y="855"/>
                  <a:pt x="1087" y="935"/>
                  <a:pt x="992" y="935"/>
                </a:cubicBezTo>
                <a:cubicBezTo>
                  <a:pt x="896" y="935"/>
                  <a:pt x="818" y="855"/>
                  <a:pt x="818" y="760"/>
                </a:cubicBezTo>
                <a:lnTo>
                  <a:pt x="468" y="760"/>
                </a:lnTo>
                <a:cubicBezTo>
                  <a:pt x="468" y="855"/>
                  <a:pt x="388" y="935"/>
                  <a:pt x="293" y="935"/>
                </a:cubicBezTo>
                <a:cubicBezTo>
                  <a:pt x="197" y="935"/>
                  <a:pt x="118" y="855"/>
                  <a:pt x="118" y="760"/>
                </a:cubicBezTo>
                <a:lnTo>
                  <a:pt x="0" y="76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5" y="0"/>
                </a:lnTo>
                <a:lnTo>
                  <a:pt x="935" y="235"/>
                </a:lnTo>
                <a:lnTo>
                  <a:pt x="1110" y="235"/>
                </a:lnTo>
                <a:lnTo>
                  <a:pt x="1285" y="4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9769" y="647701"/>
            <a:ext cx="419100" cy="336550"/>
          </a:xfrm>
          <a:custGeom>
            <a:avLst/>
            <a:gdLst>
              <a:gd name="T0" fmla="*/ 789 w 1165"/>
              <a:gd name="T1" fmla="*/ 746 h 936"/>
              <a:gd name="T2" fmla="*/ 727 w 1165"/>
              <a:gd name="T3" fmla="*/ 508 h 936"/>
              <a:gd name="T4" fmla="*/ 918 w 1165"/>
              <a:gd name="T5" fmla="*/ 350 h 936"/>
              <a:gd name="T6" fmla="*/ 672 w 1165"/>
              <a:gd name="T7" fmla="*/ 336 h 936"/>
              <a:gd name="T8" fmla="*/ 582 w 1165"/>
              <a:gd name="T9" fmla="*/ 107 h 936"/>
              <a:gd name="T10" fmla="*/ 492 w 1165"/>
              <a:gd name="T11" fmla="*/ 336 h 936"/>
              <a:gd name="T12" fmla="*/ 243 w 1165"/>
              <a:gd name="T13" fmla="*/ 350 h 936"/>
              <a:gd name="T14" fmla="*/ 437 w 1165"/>
              <a:gd name="T15" fmla="*/ 508 h 936"/>
              <a:gd name="T16" fmla="*/ 374 w 1165"/>
              <a:gd name="T17" fmla="*/ 746 h 936"/>
              <a:gd name="T18" fmla="*/ 582 w 1165"/>
              <a:gd name="T19" fmla="*/ 612 h 936"/>
              <a:gd name="T20" fmla="*/ 789 w 1165"/>
              <a:gd name="T21" fmla="*/ 746 h 936"/>
              <a:gd name="T22" fmla="*/ 1049 w 1165"/>
              <a:gd name="T23" fmla="*/ 467 h 936"/>
              <a:gd name="T24" fmla="*/ 1164 w 1165"/>
              <a:gd name="T25" fmla="*/ 585 h 936"/>
              <a:gd name="T26" fmla="*/ 1164 w 1165"/>
              <a:gd name="T27" fmla="*/ 817 h 936"/>
              <a:gd name="T28" fmla="*/ 1049 w 1165"/>
              <a:gd name="T29" fmla="*/ 935 h 936"/>
              <a:gd name="T30" fmla="*/ 114 w 1165"/>
              <a:gd name="T31" fmla="*/ 935 h 936"/>
              <a:gd name="T32" fmla="*/ 0 w 1165"/>
              <a:gd name="T33" fmla="*/ 817 h 936"/>
              <a:gd name="T34" fmla="*/ 0 w 1165"/>
              <a:gd name="T35" fmla="*/ 585 h 936"/>
              <a:gd name="T36" fmla="*/ 114 w 1165"/>
              <a:gd name="T37" fmla="*/ 467 h 936"/>
              <a:gd name="T38" fmla="*/ 0 w 1165"/>
              <a:gd name="T39" fmla="*/ 350 h 936"/>
              <a:gd name="T40" fmla="*/ 0 w 1165"/>
              <a:gd name="T41" fmla="*/ 118 h 936"/>
              <a:gd name="T42" fmla="*/ 114 w 1165"/>
              <a:gd name="T43" fmla="*/ 0 h 936"/>
              <a:gd name="T44" fmla="*/ 1049 w 1165"/>
              <a:gd name="T45" fmla="*/ 0 h 936"/>
              <a:gd name="T46" fmla="*/ 1164 w 1165"/>
              <a:gd name="T47" fmla="*/ 118 h 936"/>
              <a:gd name="T48" fmla="*/ 1164 w 1165"/>
              <a:gd name="T49" fmla="*/ 350 h 936"/>
              <a:gd name="T50" fmla="*/ 1049 w 1165"/>
              <a:gd name="T51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6">
                <a:moveTo>
                  <a:pt x="789" y="746"/>
                </a:moveTo>
                <a:lnTo>
                  <a:pt x="727" y="508"/>
                </a:lnTo>
                <a:lnTo>
                  <a:pt x="918" y="350"/>
                </a:lnTo>
                <a:lnTo>
                  <a:pt x="672" y="336"/>
                </a:lnTo>
                <a:lnTo>
                  <a:pt x="582" y="107"/>
                </a:lnTo>
                <a:lnTo>
                  <a:pt x="492" y="336"/>
                </a:lnTo>
                <a:lnTo>
                  <a:pt x="243" y="350"/>
                </a:lnTo>
                <a:lnTo>
                  <a:pt x="437" y="508"/>
                </a:lnTo>
                <a:lnTo>
                  <a:pt x="374" y="746"/>
                </a:lnTo>
                <a:lnTo>
                  <a:pt x="582" y="612"/>
                </a:lnTo>
                <a:lnTo>
                  <a:pt x="789" y="746"/>
                </a:lnTo>
                <a:close/>
                <a:moveTo>
                  <a:pt x="1049" y="467"/>
                </a:moveTo>
                <a:cubicBezTo>
                  <a:pt x="1049" y="530"/>
                  <a:pt x="1101" y="585"/>
                  <a:pt x="1164" y="585"/>
                </a:cubicBez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585"/>
                </a:lnTo>
                <a:cubicBezTo>
                  <a:pt x="65" y="585"/>
                  <a:pt x="114" y="530"/>
                  <a:pt x="114" y="467"/>
                </a:cubicBezTo>
                <a:cubicBezTo>
                  <a:pt x="114" y="405"/>
                  <a:pt x="62" y="350"/>
                  <a:pt x="0" y="350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lnTo>
                  <a:pt x="1164" y="350"/>
                </a:lnTo>
                <a:cubicBezTo>
                  <a:pt x="1101" y="350"/>
                  <a:pt x="1049" y="405"/>
                  <a:pt x="1049" y="4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25146" y="606426"/>
            <a:ext cx="377825" cy="419100"/>
          </a:xfrm>
          <a:custGeom>
            <a:avLst/>
            <a:gdLst>
              <a:gd name="T0" fmla="*/ 525 w 1051"/>
              <a:gd name="T1" fmla="*/ 757 h 1165"/>
              <a:gd name="T2" fmla="*/ 642 w 1051"/>
              <a:gd name="T3" fmla="*/ 640 h 1165"/>
              <a:gd name="T4" fmla="*/ 525 w 1051"/>
              <a:gd name="T5" fmla="*/ 525 h 1165"/>
              <a:gd name="T6" fmla="*/ 407 w 1051"/>
              <a:gd name="T7" fmla="*/ 640 h 1165"/>
              <a:gd name="T8" fmla="*/ 525 w 1051"/>
              <a:gd name="T9" fmla="*/ 757 h 1165"/>
              <a:gd name="T10" fmla="*/ 232 w 1051"/>
              <a:gd name="T11" fmla="*/ 290 h 1165"/>
              <a:gd name="T12" fmla="*/ 350 w 1051"/>
              <a:gd name="T13" fmla="*/ 408 h 1165"/>
              <a:gd name="T14" fmla="*/ 467 w 1051"/>
              <a:gd name="T15" fmla="*/ 290 h 1165"/>
              <a:gd name="T16" fmla="*/ 350 w 1051"/>
              <a:gd name="T17" fmla="*/ 175 h 1165"/>
              <a:gd name="T18" fmla="*/ 232 w 1051"/>
              <a:gd name="T19" fmla="*/ 290 h 1165"/>
              <a:gd name="T20" fmla="*/ 525 w 1051"/>
              <a:gd name="T21" fmla="*/ 0 h 1165"/>
              <a:gd name="T22" fmla="*/ 1050 w 1051"/>
              <a:gd name="T23" fmla="*/ 233 h 1165"/>
              <a:gd name="T24" fmla="*/ 525 w 1051"/>
              <a:gd name="T25" fmla="*/ 1164 h 1165"/>
              <a:gd name="T26" fmla="*/ 0 w 1051"/>
              <a:gd name="T27" fmla="*/ 233 h 1165"/>
              <a:gd name="T28" fmla="*/ 525 w 1051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165">
                <a:moveTo>
                  <a:pt x="525" y="757"/>
                </a:moveTo>
                <a:cubicBezTo>
                  <a:pt x="588" y="757"/>
                  <a:pt x="642" y="703"/>
                  <a:pt x="642" y="640"/>
                </a:cubicBezTo>
                <a:cubicBezTo>
                  <a:pt x="642" y="577"/>
                  <a:pt x="588" y="525"/>
                  <a:pt x="525" y="525"/>
                </a:cubicBezTo>
                <a:cubicBezTo>
                  <a:pt x="462" y="525"/>
                  <a:pt x="407" y="577"/>
                  <a:pt x="407" y="640"/>
                </a:cubicBezTo>
                <a:cubicBezTo>
                  <a:pt x="407" y="703"/>
                  <a:pt x="462" y="757"/>
                  <a:pt x="525" y="757"/>
                </a:cubicBezTo>
                <a:close/>
                <a:moveTo>
                  <a:pt x="232" y="290"/>
                </a:moveTo>
                <a:cubicBezTo>
                  <a:pt x="232" y="353"/>
                  <a:pt x="287" y="408"/>
                  <a:pt x="350" y="408"/>
                </a:cubicBezTo>
                <a:cubicBezTo>
                  <a:pt x="413" y="408"/>
                  <a:pt x="467" y="353"/>
                  <a:pt x="467" y="290"/>
                </a:cubicBezTo>
                <a:cubicBezTo>
                  <a:pt x="467" y="227"/>
                  <a:pt x="413" y="175"/>
                  <a:pt x="350" y="175"/>
                </a:cubicBezTo>
                <a:cubicBezTo>
                  <a:pt x="287" y="175"/>
                  <a:pt x="232" y="227"/>
                  <a:pt x="232" y="290"/>
                </a:cubicBezTo>
                <a:close/>
                <a:moveTo>
                  <a:pt x="525" y="0"/>
                </a:moveTo>
                <a:cubicBezTo>
                  <a:pt x="733" y="0"/>
                  <a:pt x="921" y="91"/>
                  <a:pt x="1050" y="233"/>
                </a:cubicBezTo>
                <a:lnTo>
                  <a:pt x="525" y="1164"/>
                </a:lnTo>
                <a:lnTo>
                  <a:pt x="0" y="233"/>
                </a:lnTo>
                <a:cubicBezTo>
                  <a:pt x="129" y="91"/>
                  <a:pt x="317" y="0"/>
                  <a:pt x="52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99883" y="606428"/>
            <a:ext cx="377825" cy="420687"/>
          </a:xfrm>
          <a:custGeom>
            <a:avLst/>
            <a:gdLst>
              <a:gd name="T0" fmla="*/ 757 w 1051"/>
              <a:gd name="T1" fmla="*/ 642 h 1168"/>
              <a:gd name="T2" fmla="*/ 582 w 1051"/>
              <a:gd name="T3" fmla="*/ 642 h 1168"/>
              <a:gd name="T4" fmla="*/ 582 w 1051"/>
              <a:gd name="T5" fmla="*/ 467 h 1168"/>
              <a:gd name="T6" fmla="*/ 468 w 1051"/>
              <a:gd name="T7" fmla="*/ 467 h 1168"/>
              <a:gd name="T8" fmla="*/ 468 w 1051"/>
              <a:gd name="T9" fmla="*/ 642 h 1168"/>
              <a:gd name="T10" fmla="*/ 293 w 1051"/>
              <a:gd name="T11" fmla="*/ 642 h 1168"/>
              <a:gd name="T12" fmla="*/ 293 w 1051"/>
              <a:gd name="T13" fmla="*/ 760 h 1168"/>
              <a:gd name="T14" fmla="*/ 468 w 1051"/>
              <a:gd name="T15" fmla="*/ 760 h 1168"/>
              <a:gd name="T16" fmla="*/ 468 w 1051"/>
              <a:gd name="T17" fmla="*/ 935 h 1168"/>
              <a:gd name="T18" fmla="*/ 582 w 1051"/>
              <a:gd name="T19" fmla="*/ 935 h 1168"/>
              <a:gd name="T20" fmla="*/ 582 w 1051"/>
              <a:gd name="T21" fmla="*/ 760 h 1168"/>
              <a:gd name="T22" fmla="*/ 757 w 1051"/>
              <a:gd name="T23" fmla="*/ 760 h 1168"/>
              <a:gd name="T24" fmla="*/ 757 w 1051"/>
              <a:gd name="T25" fmla="*/ 642 h 1168"/>
              <a:gd name="T26" fmla="*/ 1050 w 1051"/>
              <a:gd name="T27" fmla="*/ 235 h 1168"/>
              <a:gd name="T28" fmla="*/ 1050 w 1051"/>
              <a:gd name="T29" fmla="*/ 350 h 1168"/>
              <a:gd name="T30" fmla="*/ 932 w 1051"/>
              <a:gd name="T31" fmla="*/ 700 h 1168"/>
              <a:gd name="T32" fmla="*/ 1050 w 1051"/>
              <a:gd name="T33" fmla="*/ 1049 h 1168"/>
              <a:gd name="T34" fmla="*/ 1050 w 1051"/>
              <a:gd name="T35" fmla="*/ 1167 h 1168"/>
              <a:gd name="T36" fmla="*/ 0 w 1051"/>
              <a:gd name="T37" fmla="*/ 1167 h 1168"/>
              <a:gd name="T38" fmla="*/ 0 w 1051"/>
              <a:gd name="T39" fmla="*/ 1049 h 1168"/>
              <a:gd name="T40" fmla="*/ 118 w 1051"/>
              <a:gd name="T41" fmla="*/ 700 h 1168"/>
              <a:gd name="T42" fmla="*/ 0 w 1051"/>
              <a:gd name="T43" fmla="*/ 350 h 1168"/>
              <a:gd name="T44" fmla="*/ 0 w 1051"/>
              <a:gd name="T45" fmla="*/ 235 h 1168"/>
              <a:gd name="T46" fmla="*/ 741 w 1051"/>
              <a:gd name="T47" fmla="*/ 235 h 1168"/>
              <a:gd name="T48" fmla="*/ 826 w 1051"/>
              <a:gd name="T49" fmla="*/ 0 h 1168"/>
              <a:gd name="T50" fmla="*/ 962 w 1051"/>
              <a:gd name="T51" fmla="*/ 52 h 1168"/>
              <a:gd name="T52" fmla="*/ 897 w 1051"/>
              <a:gd name="T53" fmla="*/ 235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757" y="642"/>
                </a:moveTo>
                <a:lnTo>
                  <a:pt x="582" y="642"/>
                </a:lnTo>
                <a:lnTo>
                  <a:pt x="582" y="467"/>
                </a:lnTo>
                <a:lnTo>
                  <a:pt x="468" y="467"/>
                </a:lnTo>
                <a:lnTo>
                  <a:pt x="468" y="642"/>
                </a:lnTo>
                <a:lnTo>
                  <a:pt x="293" y="642"/>
                </a:lnTo>
                <a:lnTo>
                  <a:pt x="293" y="760"/>
                </a:lnTo>
                <a:lnTo>
                  <a:pt x="468" y="760"/>
                </a:lnTo>
                <a:lnTo>
                  <a:pt x="468" y="935"/>
                </a:lnTo>
                <a:lnTo>
                  <a:pt x="582" y="935"/>
                </a:lnTo>
                <a:lnTo>
                  <a:pt x="582" y="760"/>
                </a:lnTo>
                <a:lnTo>
                  <a:pt x="757" y="760"/>
                </a:lnTo>
                <a:lnTo>
                  <a:pt x="757" y="642"/>
                </a:lnTo>
                <a:close/>
                <a:moveTo>
                  <a:pt x="1050" y="235"/>
                </a:moveTo>
                <a:lnTo>
                  <a:pt x="1050" y="350"/>
                </a:lnTo>
                <a:lnTo>
                  <a:pt x="932" y="700"/>
                </a:lnTo>
                <a:lnTo>
                  <a:pt x="1050" y="1049"/>
                </a:lnTo>
                <a:lnTo>
                  <a:pt x="1050" y="1167"/>
                </a:lnTo>
                <a:lnTo>
                  <a:pt x="0" y="1167"/>
                </a:lnTo>
                <a:lnTo>
                  <a:pt x="0" y="1049"/>
                </a:lnTo>
                <a:lnTo>
                  <a:pt x="118" y="700"/>
                </a:lnTo>
                <a:lnTo>
                  <a:pt x="0" y="350"/>
                </a:lnTo>
                <a:lnTo>
                  <a:pt x="0" y="235"/>
                </a:lnTo>
                <a:lnTo>
                  <a:pt x="741" y="235"/>
                </a:lnTo>
                <a:lnTo>
                  <a:pt x="826" y="0"/>
                </a:lnTo>
                <a:lnTo>
                  <a:pt x="962" y="52"/>
                </a:lnTo>
                <a:lnTo>
                  <a:pt x="897" y="235"/>
                </a:lnTo>
                <a:lnTo>
                  <a:pt x="1050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527006" y="627064"/>
            <a:ext cx="273050" cy="377825"/>
          </a:xfrm>
          <a:custGeom>
            <a:avLst/>
            <a:gdLst>
              <a:gd name="T0" fmla="*/ 420 w 757"/>
              <a:gd name="T1" fmla="*/ 467 h 1050"/>
              <a:gd name="T2" fmla="*/ 535 w 757"/>
              <a:gd name="T3" fmla="*/ 350 h 1050"/>
              <a:gd name="T4" fmla="*/ 420 w 757"/>
              <a:gd name="T5" fmla="*/ 232 h 1050"/>
              <a:gd name="T6" fmla="*/ 232 w 757"/>
              <a:gd name="T7" fmla="*/ 232 h 1050"/>
              <a:gd name="T8" fmla="*/ 232 w 757"/>
              <a:gd name="T9" fmla="*/ 467 h 1050"/>
              <a:gd name="T10" fmla="*/ 420 w 757"/>
              <a:gd name="T11" fmla="*/ 467 h 1050"/>
              <a:gd name="T12" fmla="*/ 407 w 757"/>
              <a:gd name="T13" fmla="*/ 0 h 1050"/>
              <a:gd name="T14" fmla="*/ 756 w 757"/>
              <a:gd name="T15" fmla="*/ 350 h 1050"/>
              <a:gd name="T16" fmla="*/ 407 w 757"/>
              <a:gd name="T17" fmla="*/ 699 h 1050"/>
              <a:gd name="T18" fmla="*/ 232 w 757"/>
              <a:gd name="T19" fmla="*/ 699 h 1050"/>
              <a:gd name="T20" fmla="*/ 232 w 757"/>
              <a:gd name="T21" fmla="*/ 1049 h 1050"/>
              <a:gd name="T22" fmla="*/ 0 w 757"/>
              <a:gd name="T23" fmla="*/ 1049 h 1050"/>
              <a:gd name="T24" fmla="*/ 0 w 757"/>
              <a:gd name="T25" fmla="*/ 0 h 1050"/>
              <a:gd name="T26" fmla="*/ 407 w 75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57" h="1050">
                <a:moveTo>
                  <a:pt x="420" y="467"/>
                </a:moveTo>
                <a:cubicBezTo>
                  <a:pt x="483" y="467"/>
                  <a:pt x="535" y="412"/>
                  <a:pt x="535" y="350"/>
                </a:cubicBezTo>
                <a:cubicBezTo>
                  <a:pt x="535" y="287"/>
                  <a:pt x="483" y="232"/>
                  <a:pt x="420" y="232"/>
                </a:cubicBezTo>
                <a:lnTo>
                  <a:pt x="232" y="232"/>
                </a:lnTo>
                <a:lnTo>
                  <a:pt x="232" y="467"/>
                </a:lnTo>
                <a:lnTo>
                  <a:pt x="420" y="467"/>
                </a:lnTo>
                <a:close/>
                <a:moveTo>
                  <a:pt x="407" y="0"/>
                </a:moveTo>
                <a:cubicBezTo>
                  <a:pt x="601" y="0"/>
                  <a:pt x="756" y="156"/>
                  <a:pt x="756" y="350"/>
                </a:cubicBezTo>
                <a:cubicBezTo>
                  <a:pt x="756" y="544"/>
                  <a:pt x="601" y="699"/>
                  <a:pt x="407" y="699"/>
                </a:cubicBezTo>
                <a:lnTo>
                  <a:pt x="232" y="699"/>
                </a:lnTo>
                <a:lnTo>
                  <a:pt x="232" y="1049"/>
                </a:lnTo>
                <a:lnTo>
                  <a:pt x="0" y="1049"/>
                </a:lnTo>
                <a:lnTo>
                  <a:pt x="0" y="0"/>
                </a:lnTo>
                <a:lnTo>
                  <a:pt x="40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8719" y="606426"/>
            <a:ext cx="419100" cy="419100"/>
          </a:xfrm>
          <a:custGeom>
            <a:avLst/>
            <a:gdLst>
              <a:gd name="T0" fmla="*/ 202 w 1165"/>
              <a:gd name="T1" fmla="*/ 290 h 1165"/>
              <a:gd name="T2" fmla="*/ 290 w 1165"/>
              <a:gd name="T3" fmla="*/ 203 h 1165"/>
              <a:gd name="T4" fmla="*/ 202 w 1165"/>
              <a:gd name="T5" fmla="*/ 115 h 1165"/>
              <a:gd name="T6" fmla="*/ 115 w 1165"/>
              <a:gd name="T7" fmla="*/ 203 h 1165"/>
              <a:gd name="T8" fmla="*/ 202 w 1165"/>
              <a:gd name="T9" fmla="*/ 290 h 1165"/>
              <a:gd name="T10" fmla="*/ 1131 w 1165"/>
              <a:gd name="T11" fmla="*/ 558 h 1165"/>
              <a:gd name="T12" fmla="*/ 1164 w 1165"/>
              <a:gd name="T13" fmla="*/ 640 h 1165"/>
              <a:gd name="T14" fmla="*/ 1131 w 1165"/>
              <a:gd name="T15" fmla="*/ 722 h 1165"/>
              <a:gd name="T16" fmla="*/ 721 w 1165"/>
              <a:gd name="T17" fmla="*/ 1132 h 1165"/>
              <a:gd name="T18" fmla="*/ 639 w 1165"/>
              <a:gd name="T19" fmla="*/ 1164 h 1165"/>
              <a:gd name="T20" fmla="*/ 558 w 1165"/>
              <a:gd name="T21" fmla="*/ 1132 h 1165"/>
              <a:gd name="T22" fmla="*/ 33 w 1165"/>
              <a:gd name="T23" fmla="*/ 607 h 1165"/>
              <a:gd name="T24" fmla="*/ 0 w 1165"/>
              <a:gd name="T25" fmla="*/ 525 h 1165"/>
              <a:gd name="T26" fmla="*/ 0 w 1165"/>
              <a:gd name="T27" fmla="*/ 115 h 1165"/>
              <a:gd name="T28" fmla="*/ 115 w 1165"/>
              <a:gd name="T29" fmla="*/ 0 h 1165"/>
              <a:gd name="T30" fmla="*/ 525 w 1165"/>
              <a:gd name="T31" fmla="*/ 0 h 1165"/>
              <a:gd name="T32" fmla="*/ 607 w 1165"/>
              <a:gd name="T33" fmla="*/ 33 h 1165"/>
              <a:gd name="T34" fmla="*/ 1131 w 1165"/>
              <a:gd name="T35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202" y="290"/>
                </a:moveTo>
                <a:cubicBezTo>
                  <a:pt x="251" y="290"/>
                  <a:pt x="290" y="252"/>
                  <a:pt x="290" y="203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3" y="115"/>
                  <a:pt x="115" y="153"/>
                  <a:pt x="115" y="203"/>
                </a:cubicBezTo>
                <a:cubicBezTo>
                  <a:pt x="115" y="252"/>
                  <a:pt x="153" y="290"/>
                  <a:pt x="202" y="290"/>
                </a:cubicBezTo>
                <a:close/>
                <a:moveTo>
                  <a:pt x="1131" y="558"/>
                </a:moveTo>
                <a:cubicBezTo>
                  <a:pt x="1153" y="580"/>
                  <a:pt x="1164" y="607"/>
                  <a:pt x="1164" y="640"/>
                </a:cubicBezTo>
                <a:cubicBezTo>
                  <a:pt x="1164" y="673"/>
                  <a:pt x="1153" y="700"/>
                  <a:pt x="1131" y="722"/>
                </a:cubicBezTo>
                <a:lnTo>
                  <a:pt x="721" y="1132"/>
                </a:lnTo>
                <a:cubicBezTo>
                  <a:pt x="700" y="1154"/>
                  <a:pt x="672" y="1164"/>
                  <a:pt x="639" y="1164"/>
                </a:cubicBezTo>
                <a:cubicBezTo>
                  <a:pt x="607" y="1164"/>
                  <a:pt x="579" y="1154"/>
                  <a:pt x="558" y="1132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1" y="55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096" y="595314"/>
            <a:ext cx="377825" cy="441325"/>
          </a:xfrm>
          <a:custGeom>
            <a:avLst/>
            <a:gdLst>
              <a:gd name="T0" fmla="*/ 525 w 1051"/>
              <a:gd name="T1" fmla="*/ 700 h 1226"/>
              <a:gd name="T2" fmla="*/ 818 w 1051"/>
              <a:gd name="T3" fmla="*/ 410 h 1226"/>
              <a:gd name="T4" fmla="*/ 700 w 1051"/>
              <a:gd name="T5" fmla="*/ 410 h 1226"/>
              <a:gd name="T6" fmla="*/ 525 w 1051"/>
              <a:gd name="T7" fmla="*/ 585 h 1226"/>
              <a:gd name="T8" fmla="*/ 350 w 1051"/>
              <a:gd name="T9" fmla="*/ 410 h 1226"/>
              <a:gd name="T10" fmla="*/ 233 w 1051"/>
              <a:gd name="T11" fmla="*/ 410 h 1226"/>
              <a:gd name="T12" fmla="*/ 525 w 1051"/>
              <a:gd name="T13" fmla="*/ 700 h 1226"/>
              <a:gd name="T14" fmla="*/ 525 w 1051"/>
              <a:gd name="T15" fmla="*/ 118 h 1226"/>
              <a:gd name="T16" fmla="*/ 350 w 1051"/>
              <a:gd name="T17" fmla="*/ 293 h 1226"/>
              <a:gd name="T18" fmla="*/ 700 w 1051"/>
              <a:gd name="T19" fmla="*/ 293 h 1226"/>
              <a:gd name="T20" fmla="*/ 525 w 1051"/>
              <a:gd name="T21" fmla="*/ 118 h 1226"/>
              <a:gd name="T22" fmla="*/ 932 w 1051"/>
              <a:gd name="T23" fmla="*/ 293 h 1226"/>
              <a:gd name="T24" fmla="*/ 1050 w 1051"/>
              <a:gd name="T25" fmla="*/ 410 h 1226"/>
              <a:gd name="T26" fmla="*/ 1050 w 1051"/>
              <a:gd name="T27" fmla="*/ 1110 h 1226"/>
              <a:gd name="T28" fmla="*/ 932 w 1051"/>
              <a:gd name="T29" fmla="*/ 1225 h 1226"/>
              <a:gd name="T30" fmla="*/ 118 w 1051"/>
              <a:gd name="T31" fmla="*/ 1225 h 1226"/>
              <a:gd name="T32" fmla="*/ 0 w 1051"/>
              <a:gd name="T33" fmla="*/ 1110 h 1226"/>
              <a:gd name="T34" fmla="*/ 0 w 1051"/>
              <a:gd name="T35" fmla="*/ 410 h 1226"/>
              <a:gd name="T36" fmla="*/ 118 w 1051"/>
              <a:gd name="T37" fmla="*/ 293 h 1226"/>
              <a:gd name="T38" fmla="*/ 233 w 1051"/>
              <a:gd name="T39" fmla="*/ 293 h 1226"/>
              <a:gd name="T40" fmla="*/ 525 w 1051"/>
              <a:gd name="T41" fmla="*/ 0 h 1226"/>
              <a:gd name="T42" fmla="*/ 818 w 1051"/>
              <a:gd name="T43" fmla="*/ 293 h 1226"/>
              <a:gd name="T44" fmla="*/ 932 w 1051"/>
              <a:gd name="T45" fmla="*/ 293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6">
                <a:moveTo>
                  <a:pt x="525" y="700"/>
                </a:moveTo>
                <a:cubicBezTo>
                  <a:pt x="686" y="700"/>
                  <a:pt x="818" y="571"/>
                  <a:pt x="818" y="410"/>
                </a:cubicBezTo>
                <a:lnTo>
                  <a:pt x="700" y="410"/>
                </a:lnTo>
                <a:cubicBezTo>
                  <a:pt x="700" y="506"/>
                  <a:pt x="621" y="585"/>
                  <a:pt x="525" y="585"/>
                </a:cubicBezTo>
                <a:cubicBezTo>
                  <a:pt x="430" y="585"/>
                  <a:pt x="350" y="506"/>
                  <a:pt x="350" y="410"/>
                </a:cubicBezTo>
                <a:lnTo>
                  <a:pt x="233" y="410"/>
                </a:lnTo>
                <a:cubicBezTo>
                  <a:pt x="233" y="571"/>
                  <a:pt x="364" y="700"/>
                  <a:pt x="525" y="700"/>
                </a:cubicBezTo>
                <a:close/>
                <a:moveTo>
                  <a:pt x="525" y="118"/>
                </a:moveTo>
                <a:cubicBezTo>
                  <a:pt x="430" y="118"/>
                  <a:pt x="350" y="197"/>
                  <a:pt x="350" y="293"/>
                </a:cubicBezTo>
                <a:lnTo>
                  <a:pt x="700" y="293"/>
                </a:lnTo>
                <a:cubicBezTo>
                  <a:pt x="700" y="197"/>
                  <a:pt x="621" y="118"/>
                  <a:pt x="525" y="118"/>
                </a:cubicBezTo>
                <a:close/>
                <a:moveTo>
                  <a:pt x="932" y="293"/>
                </a:moveTo>
                <a:cubicBezTo>
                  <a:pt x="995" y="293"/>
                  <a:pt x="1050" y="347"/>
                  <a:pt x="1050" y="410"/>
                </a:cubicBezTo>
                <a:lnTo>
                  <a:pt x="1050" y="1110"/>
                </a:lnTo>
                <a:cubicBezTo>
                  <a:pt x="1050" y="1173"/>
                  <a:pt x="995" y="1225"/>
                  <a:pt x="932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410"/>
                </a:lnTo>
                <a:cubicBezTo>
                  <a:pt x="0" y="347"/>
                  <a:pt x="55" y="293"/>
                  <a:pt x="118" y="293"/>
                </a:cubicBezTo>
                <a:lnTo>
                  <a:pt x="233" y="293"/>
                </a:lnTo>
                <a:cubicBezTo>
                  <a:pt x="233" y="131"/>
                  <a:pt x="364" y="0"/>
                  <a:pt x="525" y="0"/>
                </a:cubicBezTo>
                <a:cubicBezTo>
                  <a:pt x="686" y="0"/>
                  <a:pt x="818" y="131"/>
                  <a:pt x="818" y="293"/>
                </a:cubicBezTo>
                <a:lnTo>
                  <a:pt x="932" y="2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00421" y="600077"/>
            <a:ext cx="377825" cy="431800"/>
          </a:xfrm>
          <a:custGeom>
            <a:avLst/>
            <a:gdLst>
              <a:gd name="T0" fmla="*/ 524 w 1050"/>
              <a:gd name="T1" fmla="*/ 350 h 1198"/>
              <a:gd name="T2" fmla="*/ 349 w 1050"/>
              <a:gd name="T3" fmla="*/ 175 h 1198"/>
              <a:gd name="T4" fmla="*/ 524 w 1050"/>
              <a:gd name="T5" fmla="*/ 0 h 1198"/>
              <a:gd name="T6" fmla="*/ 699 w 1050"/>
              <a:gd name="T7" fmla="*/ 175 h 1198"/>
              <a:gd name="T8" fmla="*/ 524 w 1050"/>
              <a:gd name="T9" fmla="*/ 350 h 1198"/>
              <a:gd name="T10" fmla="*/ 524 w 1050"/>
              <a:gd name="T11" fmla="*/ 555 h 1198"/>
              <a:gd name="T12" fmla="*/ 1049 w 1050"/>
              <a:gd name="T13" fmla="*/ 350 h 1198"/>
              <a:gd name="T14" fmla="*/ 1049 w 1050"/>
              <a:gd name="T15" fmla="*/ 989 h 1198"/>
              <a:gd name="T16" fmla="*/ 524 w 1050"/>
              <a:gd name="T17" fmla="*/ 1197 h 1198"/>
              <a:gd name="T18" fmla="*/ 0 w 1050"/>
              <a:gd name="T19" fmla="*/ 989 h 1198"/>
              <a:gd name="T20" fmla="*/ 0 w 1050"/>
              <a:gd name="T21" fmla="*/ 350 h 1198"/>
              <a:gd name="T22" fmla="*/ 524 w 1050"/>
              <a:gd name="T23" fmla="*/ 555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0" h="1198">
                <a:moveTo>
                  <a:pt x="524" y="350"/>
                </a:moveTo>
                <a:cubicBezTo>
                  <a:pt x="429" y="350"/>
                  <a:pt x="349" y="270"/>
                  <a:pt x="349" y="175"/>
                </a:cubicBezTo>
                <a:cubicBezTo>
                  <a:pt x="349" y="79"/>
                  <a:pt x="429" y="0"/>
                  <a:pt x="524" y="0"/>
                </a:cubicBezTo>
                <a:cubicBezTo>
                  <a:pt x="620" y="0"/>
                  <a:pt x="699" y="79"/>
                  <a:pt x="699" y="175"/>
                </a:cubicBezTo>
                <a:cubicBezTo>
                  <a:pt x="699" y="270"/>
                  <a:pt x="620" y="350"/>
                  <a:pt x="524" y="350"/>
                </a:cubicBezTo>
                <a:close/>
                <a:moveTo>
                  <a:pt x="524" y="555"/>
                </a:moveTo>
                <a:cubicBezTo>
                  <a:pt x="661" y="426"/>
                  <a:pt x="847" y="350"/>
                  <a:pt x="1049" y="350"/>
                </a:cubicBezTo>
                <a:lnTo>
                  <a:pt x="1049" y="989"/>
                </a:lnTo>
                <a:cubicBezTo>
                  <a:pt x="847" y="989"/>
                  <a:pt x="661" y="1068"/>
                  <a:pt x="524" y="1197"/>
                </a:cubicBezTo>
                <a:cubicBezTo>
                  <a:pt x="388" y="1068"/>
                  <a:pt x="202" y="989"/>
                  <a:pt x="0" y="989"/>
                </a:cubicBezTo>
                <a:lnTo>
                  <a:pt x="0" y="350"/>
                </a:lnTo>
                <a:cubicBezTo>
                  <a:pt x="202" y="350"/>
                  <a:pt x="388" y="426"/>
                  <a:pt x="524" y="5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5794" y="606426"/>
            <a:ext cx="336550" cy="419100"/>
          </a:xfrm>
          <a:custGeom>
            <a:avLst/>
            <a:gdLst>
              <a:gd name="T0" fmla="*/ 467 w 936"/>
              <a:gd name="T1" fmla="*/ 1050 h 1165"/>
              <a:gd name="T2" fmla="*/ 817 w 936"/>
              <a:gd name="T3" fmla="*/ 700 h 1165"/>
              <a:gd name="T4" fmla="*/ 467 w 936"/>
              <a:gd name="T5" fmla="*/ 350 h 1165"/>
              <a:gd name="T6" fmla="*/ 118 w 936"/>
              <a:gd name="T7" fmla="*/ 700 h 1165"/>
              <a:gd name="T8" fmla="*/ 467 w 936"/>
              <a:gd name="T9" fmla="*/ 1050 h 1165"/>
              <a:gd name="T10" fmla="*/ 175 w 936"/>
              <a:gd name="T11" fmla="*/ 115 h 1165"/>
              <a:gd name="T12" fmla="*/ 118 w 936"/>
              <a:gd name="T13" fmla="*/ 175 h 1165"/>
              <a:gd name="T14" fmla="*/ 175 w 936"/>
              <a:gd name="T15" fmla="*/ 233 h 1165"/>
              <a:gd name="T16" fmla="*/ 235 w 936"/>
              <a:gd name="T17" fmla="*/ 175 h 1165"/>
              <a:gd name="T18" fmla="*/ 175 w 936"/>
              <a:gd name="T19" fmla="*/ 115 h 1165"/>
              <a:gd name="T20" fmla="*/ 350 w 936"/>
              <a:gd name="T21" fmla="*/ 115 h 1165"/>
              <a:gd name="T22" fmla="*/ 292 w 936"/>
              <a:gd name="T23" fmla="*/ 175 h 1165"/>
              <a:gd name="T24" fmla="*/ 350 w 936"/>
              <a:gd name="T25" fmla="*/ 233 h 1165"/>
              <a:gd name="T26" fmla="*/ 410 w 936"/>
              <a:gd name="T27" fmla="*/ 175 h 1165"/>
              <a:gd name="T28" fmla="*/ 350 w 936"/>
              <a:gd name="T29" fmla="*/ 115 h 1165"/>
              <a:gd name="T30" fmla="*/ 817 w 936"/>
              <a:gd name="T31" fmla="*/ 0 h 1165"/>
              <a:gd name="T32" fmla="*/ 935 w 936"/>
              <a:gd name="T33" fmla="*/ 115 h 1165"/>
              <a:gd name="T34" fmla="*/ 935 w 936"/>
              <a:gd name="T35" fmla="*/ 1050 h 1165"/>
              <a:gd name="T36" fmla="*/ 817 w 936"/>
              <a:gd name="T37" fmla="*/ 1164 h 1165"/>
              <a:gd name="T38" fmla="*/ 118 w 936"/>
              <a:gd name="T39" fmla="*/ 1164 h 1165"/>
              <a:gd name="T40" fmla="*/ 0 w 936"/>
              <a:gd name="T41" fmla="*/ 1050 h 1165"/>
              <a:gd name="T42" fmla="*/ 0 w 936"/>
              <a:gd name="T43" fmla="*/ 115 h 1165"/>
              <a:gd name="T44" fmla="*/ 118 w 936"/>
              <a:gd name="T45" fmla="*/ 0 h 1165"/>
              <a:gd name="T46" fmla="*/ 817 w 936"/>
              <a:gd name="T47" fmla="*/ 0 h 1165"/>
              <a:gd name="T48" fmla="*/ 303 w 936"/>
              <a:gd name="T49" fmla="*/ 864 h 1165"/>
              <a:gd name="T50" fmla="*/ 631 w 936"/>
              <a:gd name="T51" fmla="*/ 533 h 1165"/>
              <a:gd name="T52" fmla="*/ 631 w 936"/>
              <a:gd name="T53" fmla="*/ 864 h 1165"/>
              <a:gd name="T54" fmla="*/ 303 w 936"/>
              <a:gd name="T55" fmla="*/ 8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6" h="1165">
                <a:moveTo>
                  <a:pt x="467" y="1050"/>
                </a:moveTo>
                <a:cubicBezTo>
                  <a:pt x="661" y="1050"/>
                  <a:pt x="817" y="894"/>
                  <a:pt x="817" y="700"/>
                </a:cubicBezTo>
                <a:cubicBezTo>
                  <a:pt x="817" y="506"/>
                  <a:pt x="661" y="350"/>
                  <a:pt x="467" y="350"/>
                </a:cubicBezTo>
                <a:cubicBezTo>
                  <a:pt x="273" y="350"/>
                  <a:pt x="118" y="506"/>
                  <a:pt x="118" y="700"/>
                </a:cubicBezTo>
                <a:cubicBezTo>
                  <a:pt x="118" y="894"/>
                  <a:pt x="273" y="1050"/>
                  <a:pt x="467" y="1050"/>
                </a:cubicBezTo>
                <a:close/>
                <a:moveTo>
                  <a:pt x="175" y="115"/>
                </a:moveTo>
                <a:cubicBezTo>
                  <a:pt x="142" y="115"/>
                  <a:pt x="118" y="142"/>
                  <a:pt x="118" y="175"/>
                </a:cubicBezTo>
                <a:cubicBezTo>
                  <a:pt x="118" y="208"/>
                  <a:pt x="142" y="233"/>
                  <a:pt x="175" y="233"/>
                </a:cubicBezTo>
                <a:cubicBezTo>
                  <a:pt x="208" y="233"/>
                  <a:pt x="235" y="208"/>
                  <a:pt x="235" y="175"/>
                </a:cubicBezTo>
                <a:cubicBezTo>
                  <a:pt x="235" y="142"/>
                  <a:pt x="208" y="115"/>
                  <a:pt x="175" y="115"/>
                </a:cubicBezTo>
                <a:close/>
                <a:moveTo>
                  <a:pt x="350" y="115"/>
                </a:moveTo>
                <a:cubicBezTo>
                  <a:pt x="317" y="115"/>
                  <a:pt x="292" y="142"/>
                  <a:pt x="292" y="175"/>
                </a:cubicBezTo>
                <a:cubicBezTo>
                  <a:pt x="292" y="208"/>
                  <a:pt x="317" y="233"/>
                  <a:pt x="350" y="233"/>
                </a:cubicBezTo>
                <a:cubicBezTo>
                  <a:pt x="383" y="233"/>
                  <a:pt x="410" y="208"/>
                  <a:pt x="410" y="175"/>
                </a:cubicBezTo>
                <a:cubicBezTo>
                  <a:pt x="410" y="142"/>
                  <a:pt x="383" y="115"/>
                  <a:pt x="350" y="115"/>
                </a:cubicBezTo>
                <a:close/>
                <a:moveTo>
                  <a:pt x="817" y="0"/>
                </a:moveTo>
                <a:cubicBezTo>
                  <a:pt x="883" y="0"/>
                  <a:pt x="935" y="50"/>
                  <a:pt x="935" y="115"/>
                </a:cubicBezTo>
                <a:lnTo>
                  <a:pt x="935" y="1050"/>
                </a:lnTo>
                <a:cubicBezTo>
                  <a:pt x="935" y="1115"/>
                  <a:pt x="883" y="1164"/>
                  <a:pt x="817" y="1164"/>
                </a:cubicBezTo>
                <a:lnTo>
                  <a:pt x="118" y="1164"/>
                </a:lnTo>
                <a:cubicBezTo>
                  <a:pt x="52" y="1164"/>
                  <a:pt x="0" y="1115"/>
                  <a:pt x="0" y="1050"/>
                </a:cubicBezTo>
                <a:lnTo>
                  <a:pt x="0" y="115"/>
                </a:lnTo>
                <a:cubicBezTo>
                  <a:pt x="0" y="50"/>
                  <a:pt x="52" y="0"/>
                  <a:pt x="118" y="0"/>
                </a:cubicBezTo>
                <a:lnTo>
                  <a:pt x="817" y="0"/>
                </a:lnTo>
                <a:close/>
                <a:moveTo>
                  <a:pt x="303" y="864"/>
                </a:moveTo>
                <a:lnTo>
                  <a:pt x="631" y="533"/>
                </a:lnTo>
                <a:cubicBezTo>
                  <a:pt x="722" y="623"/>
                  <a:pt x="722" y="774"/>
                  <a:pt x="631" y="864"/>
                </a:cubicBezTo>
                <a:cubicBezTo>
                  <a:pt x="541" y="954"/>
                  <a:pt x="394" y="954"/>
                  <a:pt x="303" y="86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497014"/>
            <a:ext cx="377825" cy="377825"/>
          </a:xfrm>
          <a:custGeom>
            <a:avLst/>
            <a:gdLst>
              <a:gd name="T0" fmla="*/ 118 w 1051"/>
              <a:gd name="T1" fmla="*/ 467 h 1050"/>
              <a:gd name="T2" fmla="*/ 932 w 1051"/>
              <a:gd name="T3" fmla="*/ 467 h 1050"/>
              <a:gd name="T4" fmla="*/ 845 w 1051"/>
              <a:gd name="T5" fmla="*/ 205 h 1050"/>
              <a:gd name="T6" fmla="*/ 205 w 1051"/>
              <a:gd name="T7" fmla="*/ 205 h 1050"/>
              <a:gd name="T8" fmla="*/ 118 w 1051"/>
              <a:gd name="T9" fmla="*/ 467 h 1050"/>
              <a:gd name="T10" fmla="*/ 845 w 1051"/>
              <a:gd name="T11" fmla="*/ 757 h 1050"/>
              <a:gd name="T12" fmla="*/ 932 w 1051"/>
              <a:gd name="T13" fmla="*/ 670 h 1050"/>
              <a:gd name="T14" fmla="*/ 845 w 1051"/>
              <a:gd name="T15" fmla="*/ 582 h 1050"/>
              <a:gd name="T16" fmla="*/ 757 w 1051"/>
              <a:gd name="T17" fmla="*/ 670 h 1050"/>
              <a:gd name="T18" fmla="*/ 845 w 1051"/>
              <a:gd name="T19" fmla="*/ 757 h 1050"/>
              <a:gd name="T20" fmla="*/ 205 w 1051"/>
              <a:gd name="T21" fmla="*/ 757 h 1050"/>
              <a:gd name="T22" fmla="*/ 293 w 1051"/>
              <a:gd name="T23" fmla="*/ 670 h 1050"/>
              <a:gd name="T24" fmla="*/ 205 w 1051"/>
              <a:gd name="T25" fmla="*/ 582 h 1050"/>
              <a:gd name="T26" fmla="*/ 118 w 1051"/>
              <a:gd name="T27" fmla="*/ 670 h 1050"/>
              <a:gd name="T28" fmla="*/ 205 w 1051"/>
              <a:gd name="T29" fmla="*/ 757 h 1050"/>
              <a:gd name="T30" fmla="*/ 929 w 1051"/>
              <a:gd name="T31" fmla="*/ 175 h 1050"/>
              <a:gd name="T32" fmla="*/ 1050 w 1051"/>
              <a:gd name="T33" fmla="*/ 525 h 1050"/>
              <a:gd name="T34" fmla="*/ 1050 w 1051"/>
              <a:gd name="T35" fmla="*/ 992 h 1050"/>
              <a:gd name="T36" fmla="*/ 992 w 1051"/>
              <a:gd name="T37" fmla="*/ 1049 h 1050"/>
              <a:gd name="T38" fmla="*/ 932 w 1051"/>
              <a:gd name="T39" fmla="*/ 1049 h 1050"/>
              <a:gd name="T40" fmla="*/ 875 w 1051"/>
              <a:gd name="T41" fmla="*/ 992 h 1050"/>
              <a:gd name="T42" fmla="*/ 875 w 1051"/>
              <a:gd name="T43" fmla="*/ 932 h 1050"/>
              <a:gd name="T44" fmla="*/ 175 w 1051"/>
              <a:gd name="T45" fmla="*/ 932 h 1050"/>
              <a:gd name="T46" fmla="*/ 175 w 1051"/>
              <a:gd name="T47" fmla="*/ 992 h 1050"/>
              <a:gd name="T48" fmla="*/ 118 w 1051"/>
              <a:gd name="T49" fmla="*/ 1049 h 1050"/>
              <a:gd name="T50" fmla="*/ 58 w 1051"/>
              <a:gd name="T51" fmla="*/ 1049 h 1050"/>
              <a:gd name="T52" fmla="*/ 0 w 1051"/>
              <a:gd name="T53" fmla="*/ 992 h 1050"/>
              <a:gd name="T54" fmla="*/ 0 w 1051"/>
              <a:gd name="T55" fmla="*/ 525 h 1050"/>
              <a:gd name="T56" fmla="*/ 121 w 1051"/>
              <a:gd name="T57" fmla="*/ 175 h 1050"/>
              <a:gd name="T58" fmla="*/ 205 w 1051"/>
              <a:gd name="T59" fmla="*/ 118 h 1050"/>
              <a:gd name="T60" fmla="*/ 350 w 1051"/>
              <a:gd name="T61" fmla="*/ 118 h 1050"/>
              <a:gd name="T62" fmla="*/ 350 w 1051"/>
              <a:gd name="T63" fmla="*/ 0 h 1050"/>
              <a:gd name="T64" fmla="*/ 700 w 1051"/>
              <a:gd name="T65" fmla="*/ 0 h 1050"/>
              <a:gd name="T66" fmla="*/ 700 w 1051"/>
              <a:gd name="T67" fmla="*/ 118 h 1050"/>
              <a:gd name="T68" fmla="*/ 845 w 1051"/>
              <a:gd name="T69" fmla="*/ 118 h 1050"/>
              <a:gd name="T70" fmla="*/ 929 w 1051"/>
              <a:gd name="T71" fmla="*/ 17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0">
                <a:moveTo>
                  <a:pt x="118" y="467"/>
                </a:moveTo>
                <a:lnTo>
                  <a:pt x="932" y="467"/>
                </a:lnTo>
                <a:lnTo>
                  <a:pt x="845" y="205"/>
                </a:lnTo>
                <a:lnTo>
                  <a:pt x="205" y="205"/>
                </a:lnTo>
                <a:lnTo>
                  <a:pt x="118" y="467"/>
                </a:lnTo>
                <a:close/>
                <a:moveTo>
                  <a:pt x="845" y="757"/>
                </a:moveTo>
                <a:cubicBezTo>
                  <a:pt x="894" y="757"/>
                  <a:pt x="932" y="719"/>
                  <a:pt x="932" y="670"/>
                </a:cubicBezTo>
                <a:cubicBezTo>
                  <a:pt x="932" y="620"/>
                  <a:pt x="894" y="582"/>
                  <a:pt x="845" y="582"/>
                </a:cubicBezTo>
                <a:cubicBezTo>
                  <a:pt x="796" y="582"/>
                  <a:pt x="757" y="620"/>
                  <a:pt x="757" y="670"/>
                </a:cubicBezTo>
                <a:cubicBezTo>
                  <a:pt x="757" y="719"/>
                  <a:pt x="796" y="757"/>
                  <a:pt x="845" y="757"/>
                </a:cubicBezTo>
                <a:close/>
                <a:moveTo>
                  <a:pt x="205" y="757"/>
                </a:moveTo>
                <a:cubicBezTo>
                  <a:pt x="254" y="757"/>
                  <a:pt x="293" y="719"/>
                  <a:pt x="293" y="670"/>
                </a:cubicBezTo>
                <a:cubicBezTo>
                  <a:pt x="293" y="620"/>
                  <a:pt x="254" y="582"/>
                  <a:pt x="205" y="582"/>
                </a:cubicBezTo>
                <a:cubicBezTo>
                  <a:pt x="156" y="582"/>
                  <a:pt x="118" y="620"/>
                  <a:pt x="118" y="670"/>
                </a:cubicBezTo>
                <a:cubicBezTo>
                  <a:pt x="118" y="719"/>
                  <a:pt x="156" y="757"/>
                  <a:pt x="205" y="757"/>
                </a:cubicBezTo>
                <a:close/>
                <a:moveTo>
                  <a:pt x="929" y="175"/>
                </a:moveTo>
                <a:lnTo>
                  <a:pt x="1050" y="525"/>
                </a:ln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932" y="1049"/>
                </a:lnTo>
                <a:cubicBezTo>
                  <a:pt x="899" y="1049"/>
                  <a:pt x="875" y="1025"/>
                  <a:pt x="875" y="992"/>
                </a:cubicBezTo>
                <a:lnTo>
                  <a:pt x="875" y="932"/>
                </a:lnTo>
                <a:lnTo>
                  <a:pt x="175" y="932"/>
                </a:lnTo>
                <a:lnTo>
                  <a:pt x="175" y="992"/>
                </a:lnTo>
                <a:cubicBezTo>
                  <a:pt x="175" y="1025"/>
                  <a:pt x="151" y="1049"/>
                  <a:pt x="118" y="1049"/>
                </a:cubicBezTo>
                <a:lnTo>
                  <a:pt x="58" y="1049"/>
                </a:lnTo>
                <a:cubicBezTo>
                  <a:pt x="25" y="1049"/>
                  <a:pt x="0" y="1025"/>
                  <a:pt x="0" y="992"/>
                </a:cubicBezTo>
                <a:lnTo>
                  <a:pt x="0" y="525"/>
                </a:lnTo>
                <a:lnTo>
                  <a:pt x="121" y="175"/>
                </a:lnTo>
                <a:cubicBezTo>
                  <a:pt x="131" y="139"/>
                  <a:pt x="167" y="118"/>
                  <a:pt x="205" y="118"/>
                </a:cubicBez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lnTo>
                  <a:pt x="700" y="118"/>
                </a:lnTo>
                <a:lnTo>
                  <a:pt x="845" y="118"/>
                </a:lnTo>
                <a:cubicBezTo>
                  <a:pt x="883" y="118"/>
                  <a:pt x="919" y="139"/>
                  <a:pt x="929" y="17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4396" y="1497014"/>
            <a:ext cx="377825" cy="377825"/>
          </a:xfrm>
          <a:custGeom>
            <a:avLst/>
            <a:gdLst>
              <a:gd name="T0" fmla="*/ 700 w 1050"/>
              <a:gd name="T1" fmla="*/ 817 h 1050"/>
              <a:gd name="T2" fmla="*/ 700 w 1050"/>
              <a:gd name="T3" fmla="*/ 232 h 1050"/>
              <a:gd name="T4" fmla="*/ 582 w 1050"/>
              <a:gd name="T5" fmla="*/ 232 h 1050"/>
              <a:gd name="T6" fmla="*/ 582 w 1050"/>
              <a:gd name="T7" fmla="*/ 467 h 1050"/>
              <a:gd name="T8" fmla="*/ 467 w 1050"/>
              <a:gd name="T9" fmla="*/ 467 h 1050"/>
              <a:gd name="T10" fmla="*/ 467 w 1050"/>
              <a:gd name="T11" fmla="*/ 232 h 1050"/>
              <a:gd name="T12" fmla="*/ 350 w 1050"/>
              <a:gd name="T13" fmla="*/ 232 h 1050"/>
              <a:gd name="T14" fmla="*/ 350 w 1050"/>
              <a:gd name="T15" fmla="*/ 582 h 1050"/>
              <a:gd name="T16" fmla="*/ 582 w 1050"/>
              <a:gd name="T17" fmla="*/ 582 h 1050"/>
              <a:gd name="T18" fmla="*/ 582 w 1050"/>
              <a:gd name="T19" fmla="*/ 817 h 1050"/>
              <a:gd name="T20" fmla="*/ 700 w 1050"/>
              <a:gd name="T21" fmla="*/ 817 h 1050"/>
              <a:gd name="T22" fmla="*/ 932 w 1050"/>
              <a:gd name="T23" fmla="*/ 0 h 1050"/>
              <a:gd name="T24" fmla="*/ 1049 w 1050"/>
              <a:gd name="T25" fmla="*/ 118 h 1050"/>
              <a:gd name="T26" fmla="*/ 1049 w 1050"/>
              <a:gd name="T27" fmla="*/ 932 h 1050"/>
              <a:gd name="T28" fmla="*/ 932 w 1050"/>
              <a:gd name="T29" fmla="*/ 1049 h 1050"/>
              <a:gd name="T30" fmla="*/ 118 w 1050"/>
              <a:gd name="T31" fmla="*/ 1049 h 1050"/>
              <a:gd name="T32" fmla="*/ 0 w 1050"/>
              <a:gd name="T33" fmla="*/ 932 h 1050"/>
              <a:gd name="T34" fmla="*/ 0 w 1050"/>
              <a:gd name="T35" fmla="*/ 118 h 1050"/>
              <a:gd name="T36" fmla="*/ 118 w 1050"/>
              <a:gd name="T37" fmla="*/ 0 h 1050"/>
              <a:gd name="T38" fmla="*/ 932 w 1050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700" y="817"/>
                </a:moveTo>
                <a:lnTo>
                  <a:pt x="700" y="232"/>
                </a:lnTo>
                <a:lnTo>
                  <a:pt x="582" y="232"/>
                </a:lnTo>
                <a:lnTo>
                  <a:pt x="582" y="467"/>
                </a:lnTo>
                <a:lnTo>
                  <a:pt x="467" y="467"/>
                </a:lnTo>
                <a:lnTo>
                  <a:pt x="467" y="232"/>
                </a:lnTo>
                <a:lnTo>
                  <a:pt x="350" y="232"/>
                </a:lnTo>
                <a:lnTo>
                  <a:pt x="350" y="582"/>
                </a:lnTo>
                <a:lnTo>
                  <a:pt x="582" y="582"/>
                </a:lnTo>
                <a:lnTo>
                  <a:pt x="582" y="817"/>
                </a:lnTo>
                <a:lnTo>
                  <a:pt x="700" y="817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2308" y="1497014"/>
            <a:ext cx="377825" cy="377825"/>
          </a:xfrm>
          <a:custGeom>
            <a:avLst/>
            <a:gdLst>
              <a:gd name="T0" fmla="*/ 699 w 1050"/>
              <a:gd name="T1" fmla="*/ 437 h 1050"/>
              <a:gd name="T2" fmla="*/ 699 w 1050"/>
              <a:gd name="T3" fmla="*/ 350 h 1050"/>
              <a:gd name="T4" fmla="*/ 585 w 1050"/>
              <a:gd name="T5" fmla="*/ 232 h 1050"/>
              <a:gd name="T6" fmla="*/ 350 w 1050"/>
              <a:gd name="T7" fmla="*/ 232 h 1050"/>
              <a:gd name="T8" fmla="*/ 350 w 1050"/>
              <a:gd name="T9" fmla="*/ 350 h 1050"/>
              <a:gd name="T10" fmla="*/ 585 w 1050"/>
              <a:gd name="T11" fmla="*/ 350 h 1050"/>
              <a:gd name="T12" fmla="*/ 585 w 1050"/>
              <a:gd name="T13" fmla="*/ 467 h 1050"/>
              <a:gd name="T14" fmla="*/ 467 w 1050"/>
              <a:gd name="T15" fmla="*/ 467 h 1050"/>
              <a:gd name="T16" fmla="*/ 467 w 1050"/>
              <a:gd name="T17" fmla="*/ 582 h 1050"/>
              <a:gd name="T18" fmla="*/ 585 w 1050"/>
              <a:gd name="T19" fmla="*/ 582 h 1050"/>
              <a:gd name="T20" fmla="*/ 585 w 1050"/>
              <a:gd name="T21" fmla="*/ 700 h 1050"/>
              <a:gd name="T22" fmla="*/ 350 w 1050"/>
              <a:gd name="T23" fmla="*/ 700 h 1050"/>
              <a:gd name="T24" fmla="*/ 350 w 1050"/>
              <a:gd name="T25" fmla="*/ 817 h 1050"/>
              <a:gd name="T26" fmla="*/ 585 w 1050"/>
              <a:gd name="T27" fmla="*/ 817 h 1050"/>
              <a:gd name="T28" fmla="*/ 699 w 1050"/>
              <a:gd name="T29" fmla="*/ 700 h 1050"/>
              <a:gd name="T30" fmla="*/ 699 w 1050"/>
              <a:gd name="T31" fmla="*/ 612 h 1050"/>
              <a:gd name="T32" fmla="*/ 612 w 1050"/>
              <a:gd name="T33" fmla="*/ 525 h 1050"/>
              <a:gd name="T34" fmla="*/ 699 w 1050"/>
              <a:gd name="T35" fmla="*/ 437 h 1050"/>
              <a:gd name="T36" fmla="*/ 935 w 1050"/>
              <a:gd name="T37" fmla="*/ 0 h 1050"/>
              <a:gd name="T38" fmla="*/ 1049 w 1050"/>
              <a:gd name="T39" fmla="*/ 118 h 1050"/>
              <a:gd name="T40" fmla="*/ 1049 w 1050"/>
              <a:gd name="T41" fmla="*/ 932 h 1050"/>
              <a:gd name="T42" fmla="*/ 935 w 1050"/>
              <a:gd name="T43" fmla="*/ 1049 h 1050"/>
              <a:gd name="T44" fmla="*/ 117 w 1050"/>
              <a:gd name="T45" fmla="*/ 1049 h 1050"/>
              <a:gd name="T46" fmla="*/ 0 w 1050"/>
              <a:gd name="T47" fmla="*/ 932 h 1050"/>
              <a:gd name="T48" fmla="*/ 0 w 1050"/>
              <a:gd name="T49" fmla="*/ 118 h 1050"/>
              <a:gd name="T50" fmla="*/ 117 w 1050"/>
              <a:gd name="T51" fmla="*/ 0 h 1050"/>
              <a:gd name="T52" fmla="*/ 935 w 1050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0" h="1050">
                <a:moveTo>
                  <a:pt x="699" y="437"/>
                </a:moveTo>
                <a:lnTo>
                  <a:pt x="699" y="350"/>
                </a:lnTo>
                <a:cubicBezTo>
                  <a:pt x="699" y="284"/>
                  <a:pt x="648" y="232"/>
                  <a:pt x="585" y="232"/>
                </a:cubicBezTo>
                <a:lnTo>
                  <a:pt x="350" y="232"/>
                </a:lnTo>
                <a:lnTo>
                  <a:pt x="350" y="350"/>
                </a:lnTo>
                <a:lnTo>
                  <a:pt x="585" y="350"/>
                </a:lnTo>
                <a:lnTo>
                  <a:pt x="585" y="467"/>
                </a:lnTo>
                <a:lnTo>
                  <a:pt x="467" y="467"/>
                </a:lnTo>
                <a:lnTo>
                  <a:pt x="467" y="582"/>
                </a:lnTo>
                <a:lnTo>
                  <a:pt x="585" y="582"/>
                </a:lnTo>
                <a:lnTo>
                  <a:pt x="585" y="700"/>
                </a:lnTo>
                <a:lnTo>
                  <a:pt x="350" y="700"/>
                </a:lnTo>
                <a:lnTo>
                  <a:pt x="350" y="817"/>
                </a:lnTo>
                <a:lnTo>
                  <a:pt x="585" y="817"/>
                </a:lnTo>
                <a:cubicBezTo>
                  <a:pt x="648" y="817"/>
                  <a:pt x="699" y="765"/>
                  <a:pt x="699" y="700"/>
                </a:cubicBezTo>
                <a:lnTo>
                  <a:pt x="699" y="612"/>
                </a:lnTo>
                <a:cubicBezTo>
                  <a:pt x="699" y="563"/>
                  <a:pt x="661" y="525"/>
                  <a:pt x="612" y="525"/>
                </a:cubicBezTo>
                <a:cubicBezTo>
                  <a:pt x="661" y="525"/>
                  <a:pt x="699" y="487"/>
                  <a:pt x="699" y="437"/>
                </a:cubicBezTo>
                <a:close/>
                <a:moveTo>
                  <a:pt x="935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5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10856" y="1466853"/>
            <a:ext cx="336550" cy="441325"/>
          </a:xfrm>
          <a:custGeom>
            <a:avLst/>
            <a:gdLst>
              <a:gd name="T0" fmla="*/ 648 w 936"/>
              <a:gd name="T1" fmla="*/ 410 h 1225"/>
              <a:gd name="T2" fmla="*/ 648 w 936"/>
              <a:gd name="T3" fmla="*/ 292 h 1225"/>
              <a:gd name="T4" fmla="*/ 467 w 936"/>
              <a:gd name="T5" fmla="*/ 112 h 1225"/>
              <a:gd name="T6" fmla="*/ 287 w 936"/>
              <a:gd name="T7" fmla="*/ 292 h 1225"/>
              <a:gd name="T8" fmla="*/ 287 w 936"/>
              <a:gd name="T9" fmla="*/ 410 h 1225"/>
              <a:gd name="T10" fmla="*/ 648 w 936"/>
              <a:gd name="T11" fmla="*/ 410 h 1225"/>
              <a:gd name="T12" fmla="*/ 467 w 936"/>
              <a:gd name="T13" fmla="*/ 934 h 1225"/>
              <a:gd name="T14" fmla="*/ 585 w 936"/>
              <a:gd name="T15" fmla="*/ 817 h 1225"/>
              <a:gd name="T16" fmla="*/ 467 w 936"/>
              <a:gd name="T17" fmla="*/ 699 h 1225"/>
              <a:gd name="T18" fmla="*/ 350 w 936"/>
              <a:gd name="T19" fmla="*/ 817 h 1225"/>
              <a:gd name="T20" fmla="*/ 467 w 936"/>
              <a:gd name="T21" fmla="*/ 934 h 1225"/>
              <a:gd name="T22" fmla="*/ 935 w 936"/>
              <a:gd name="T23" fmla="*/ 524 h 1225"/>
              <a:gd name="T24" fmla="*/ 935 w 936"/>
              <a:gd name="T25" fmla="*/ 1109 h 1225"/>
              <a:gd name="T26" fmla="*/ 817 w 936"/>
              <a:gd name="T27" fmla="*/ 1224 h 1225"/>
              <a:gd name="T28" fmla="*/ 118 w 936"/>
              <a:gd name="T29" fmla="*/ 1224 h 1225"/>
              <a:gd name="T30" fmla="*/ 0 w 936"/>
              <a:gd name="T31" fmla="*/ 1109 h 1225"/>
              <a:gd name="T32" fmla="*/ 0 w 936"/>
              <a:gd name="T33" fmla="*/ 524 h 1225"/>
              <a:gd name="T34" fmla="*/ 118 w 936"/>
              <a:gd name="T35" fmla="*/ 410 h 1225"/>
              <a:gd name="T36" fmla="*/ 175 w 936"/>
              <a:gd name="T37" fmla="*/ 410 h 1225"/>
              <a:gd name="T38" fmla="*/ 175 w 936"/>
              <a:gd name="T39" fmla="*/ 292 h 1225"/>
              <a:gd name="T40" fmla="*/ 467 w 936"/>
              <a:gd name="T41" fmla="*/ 0 h 1225"/>
              <a:gd name="T42" fmla="*/ 760 w 936"/>
              <a:gd name="T43" fmla="*/ 292 h 1225"/>
              <a:gd name="T44" fmla="*/ 760 w 936"/>
              <a:gd name="T45" fmla="*/ 410 h 1225"/>
              <a:gd name="T46" fmla="*/ 817 w 936"/>
              <a:gd name="T47" fmla="*/ 410 h 1225"/>
              <a:gd name="T48" fmla="*/ 935 w 936"/>
              <a:gd name="T49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6" h="1225">
                <a:moveTo>
                  <a:pt x="648" y="410"/>
                </a:moveTo>
                <a:lnTo>
                  <a:pt x="648" y="292"/>
                </a:lnTo>
                <a:cubicBezTo>
                  <a:pt x="648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lnTo>
                  <a:pt x="287" y="410"/>
                </a:lnTo>
                <a:lnTo>
                  <a:pt x="648" y="410"/>
                </a:lnTo>
                <a:close/>
                <a:moveTo>
                  <a:pt x="467" y="934"/>
                </a:moveTo>
                <a:cubicBezTo>
                  <a:pt x="530" y="934"/>
                  <a:pt x="585" y="880"/>
                  <a:pt x="585" y="817"/>
                </a:cubicBezTo>
                <a:cubicBezTo>
                  <a:pt x="585" y="754"/>
                  <a:pt x="530" y="699"/>
                  <a:pt x="467" y="699"/>
                </a:cubicBezTo>
                <a:cubicBezTo>
                  <a:pt x="404" y="699"/>
                  <a:pt x="350" y="754"/>
                  <a:pt x="350" y="817"/>
                </a:cubicBezTo>
                <a:cubicBezTo>
                  <a:pt x="350" y="880"/>
                  <a:pt x="404" y="934"/>
                  <a:pt x="467" y="934"/>
                </a:cubicBezTo>
                <a:close/>
                <a:moveTo>
                  <a:pt x="935" y="524"/>
                </a:moveTo>
                <a:lnTo>
                  <a:pt x="935" y="1109"/>
                </a:lnTo>
                <a:cubicBezTo>
                  <a:pt x="935" y="1172"/>
                  <a:pt x="880" y="1224"/>
                  <a:pt x="817" y="1224"/>
                </a:cubicBezTo>
                <a:lnTo>
                  <a:pt x="118" y="1224"/>
                </a:lnTo>
                <a:cubicBezTo>
                  <a:pt x="55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5" y="410"/>
                  <a:pt x="118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5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5" y="461"/>
                  <a:pt x="935" y="5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8769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287 w 935"/>
              <a:gd name="T11" fmla="*/ 292 h 1225"/>
              <a:gd name="T12" fmla="*/ 287 w 935"/>
              <a:gd name="T13" fmla="*/ 410 h 1225"/>
              <a:gd name="T14" fmla="*/ 647 w 935"/>
              <a:gd name="T15" fmla="*/ 410 h 1225"/>
              <a:gd name="T16" fmla="*/ 647 w 935"/>
              <a:gd name="T17" fmla="*/ 292 h 1225"/>
              <a:gd name="T18" fmla="*/ 467 w 935"/>
              <a:gd name="T19" fmla="*/ 112 h 1225"/>
              <a:gd name="T20" fmla="*/ 287 w 935"/>
              <a:gd name="T21" fmla="*/ 292 h 1225"/>
              <a:gd name="T22" fmla="*/ 934 w 935"/>
              <a:gd name="T23" fmla="*/ 524 h 1225"/>
              <a:gd name="T24" fmla="*/ 934 w 935"/>
              <a:gd name="T25" fmla="*/ 1109 h 1225"/>
              <a:gd name="T26" fmla="*/ 817 w 935"/>
              <a:gd name="T27" fmla="*/ 1224 h 1225"/>
              <a:gd name="T28" fmla="*/ 117 w 935"/>
              <a:gd name="T29" fmla="*/ 1224 h 1225"/>
              <a:gd name="T30" fmla="*/ 0 w 935"/>
              <a:gd name="T31" fmla="*/ 1109 h 1225"/>
              <a:gd name="T32" fmla="*/ 0 w 935"/>
              <a:gd name="T33" fmla="*/ 524 h 1225"/>
              <a:gd name="T34" fmla="*/ 117 w 935"/>
              <a:gd name="T35" fmla="*/ 410 h 1225"/>
              <a:gd name="T36" fmla="*/ 175 w 935"/>
              <a:gd name="T37" fmla="*/ 410 h 1225"/>
              <a:gd name="T38" fmla="*/ 175 w 935"/>
              <a:gd name="T39" fmla="*/ 292 h 1225"/>
              <a:gd name="T40" fmla="*/ 467 w 935"/>
              <a:gd name="T41" fmla="*/ 0 h 1225"/>
              <a:gd name="T42" fmla="*/ 760 w 935"/>
              <a:gd name="T43" fmla="*/ 292 h 1225"/>
              <a:gd name="T44" fmla="*/ 760 w 935"/>
              <a:gd name="T45" fmla="*/ 410 h 1225"/>
              <a:gd name="T46" fmla="*/ 817 w 935"/>
              <a:gd name="T47" fmla="*/ 410 h 1225"/>
              <a:gd name="T48" fmla="*/ 934 w 935"/>
              <a:gd name="T49" fmla="*/ 524 h 1225"/>
              <a:gd name="T50" fmla="*/ 467 w 935"/>
              <a:gd name="T51" fmla="*/ 934 h 1225"/>
              <a:gd name="T52" fmla="*/ 350 w 935"/>
              <a:gd name="T53" fmla="*/ 817 h 1225"/>
              <a:gd name="T54" fmla="*/ 467 w 935"/>
              <a:gd name="T55" fmla="*/ 699 h 1225"/>
              <a:gd name="T56" fmla="*/ 585 w 935"/>
              <a:gd name="T57" fmla="*/ 817 h 1225"/>
              <a:gd name="T58" fmla="*/ 467 w 935"/>
              <a:gd name="T59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287" y="292"/>
                </a:moveTo>
                <a:lnTo>
                  <a:pt x="287" y="410"/>
                </a:ln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close/>
                <a:moveTo>
                  <a:pt x="934" y="524"/>
                </a:move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6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4" y="461"/>
                  <a:pt x="934" y="524"/>
                </a:cubicBezTo>
                <a:close/>
                <a:moveTo>
                  <a:pt x="467" y="934"/>
                </a:moveTo>
                <a:cubicBezTo>
                  <a:pt x="404" y="934"/>
                  <a:pt x="350" y="880"/>
                  <a:pt x="350" y="817"/>
                </a:cubicBezTo>
                <a:cubicBezTo>
                  <a:pt x="350" y="754"/>
                  <a:pt x="404" y="699"/>
                  <a:pt x="467" y="699"/>
                </a:cubicBezTo>
                <a:cubicBezTo>
                  <a:pt x="530" y="699"/>
                  <a:pt x="585" y="754"/>
                  <a:pt x="585" y="817"/>
                </a:cubicBezTo>
                <a:cubicBezTo>
                  <a:pt x="585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5094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817 w 935"/>
              <a:gd name="T11" fmla="*/ 410 h 1225"/>
              <a:gd name="T12" fmla="*/ 934 w 935"/>
              <a:gd name="T13" fmla="*/ 524 h 1225"/>
              <a:gd name="T14" fmla="*/ 934 w 935"/>
              <a:gd name="T15" fmla="*/ 1109 h 1225"/>
              <a:gd name="T16" fmla="*/ 817 w 935"/>
              <a:gd name="T17" fmla="*/ 1224 h 1225"/>
              <a:gd name="T18" fmla="*/ 117 w 935"/>
              <a:gd name="T19" fmla="*/ 1224 h 1225"/>
              <a:gd name="T20" fmla="*/ 0 w 935"/>
              <a:gd name="T21" fmla="*/ 1109 h 1225"/>
              <a:gd name="T22" fmla="*/ 0 w 935"/>
              <a:gd name="T23" fmla="*/ 524 h 1225"/>
              <a:gd name="T24" fmla="*/ 117 w 935"/>
              <a:gd name="T25" fmla="*/ 410 h 1225"/>
              <a:gd name="T26" fmla="*/ 647 w 935"/>
              <a:gd name="T27" fmla="*/ 410 h 1225"/>
              <a:gd name="T28" fmla="*/ 647 w 935"/>
              <a:gd name="T29" fmla="*/ 292 h 1225"/>
              <a:gd name="T30" fmla="*/ 467 w 935"/>
              <a:gd name="T31" fmla="*/ 112 h 1225"/>
              <a:gd name="T32" fmla="*/ 287 w 935"/>
              <a:gd name="T33" fmla="*/ 292 h 1225"/>
              <a:gd name="T34" fmla="*/ 174 w 935"/>
              <a:gd name="T35" fmla="*/ 292 h 1225"/>
              <a:gd name="T36" fmla="*/ 467 w 935"/>
              <a:gd name="T37" fmla="*/ 0 h 1225"/>
              <a:gd name="T38" fmla="*/ 759 w 935"/>
              <a:gd name="T39" fmla="*/ 292 h 1225"/>
              <a:gd name="T40" fmla="*/ 759 w 935"/>
              <a:gd name="T41" fmla="*/ 410 h 1225"/>
              <a:gd name="T42" fmla="*/ 817 w 935"/>
              <a:gd name="T43" fmla="*/ 410 h 1225"/>
              <a:gd name="T44" fmla="*/ 467 w 935"/>
              <a:gd name="T45" fmla="*/ 934 h 1225"/>
              <a:gd name="T46" fmla="*/ 349 w 935"/>
              <a:gd name="T47" fmla="*/ 817 h 1225"/>
              <a:gd name="T48" fmla="*/ 467 w 935"/>
              <a:gd name="T49" fmla="*/ 699 h 1225"/>
              <a:gd name="T50" fmla="*/ 584 w 935"/>
              <a:gd name="T51" fmla="*/ 817 h 1225"/>
              <a:gd name="T52" fmla="*/ 467 w 935"/>
              <a:gd name="T53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817" y="410"/>
                </a:moveTo>
                <a:cubicBezTo>
                  <a:pt x="880" y="410"/>
                  <a:pt x="934" y="461"/>
                  <a:pt x="934" y="524"/>
                </a:cubicBez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9" y="112"/>
                  <a:pt x="287" y="194"/>
                  <a:pt x="287" y="292"/>
                </a:cubicBezTo>
                <a:lnTo>
                  <a:pt x="174" y="292"/>
                </a:lnTo>
                <a:cubicBezTo>
                  <a:pt x="174" y="131"/>
                  <a:pt x="306" y="0"/>
                  <a:pt x="467" y="0"/>
                </a:cubicBezTo>
                <a:cubicBezTo>
                  <a:pt x="628" y="0"/>
                  <a:pt x="759" y="131"/>
                  <a:pt x="759" y="292"/>
                </a:cubicBezTo>
                <a:lnTo>
                  <a:pt x="759" y="410"/>
                </a:lnTo>
                <a:lnTo>
                  <a:pt x="817" y="410"/>
                </a:lnTo>
                <a:close/>
                <a:moveTo>
                  <a:pt x="467" y="934"/>
                </a:moveTo>
                <a:cubicBezTo>
                  <a:pt x="404" y="934"/>
                  <a:pt x="349" y="880"/>
                  <a:pt x="349" y="817"/>
                </a:cubicBezTo>
                <a:cubicBezTo>
                  <a:pt x="349" y="754"/>
                  <a:pt x="404" y="699"/>
                  <a:pt x="467" y="699"/>
                </a:cubicBezTo>
                <a:cubicBezTo>
                  <a:pt x="530" y="699"/>
                  <a:pt x="584" y="754"/>
                  <a:pt x="584" y="817"/>
                </a:cubicBezTo>
                <a:cubicBezTo>
                  <a:pt x="584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79506" y="1455739"/>
            <a:ext cx="463550" cy="461963"/>
          </a:xfrm>
          <a:custGeom>
            <a:avLst/>
            <a:gdLst>
              <a:gd name="T0" fmla="*/ 643 w 1286"/>
              <a:gd name="T1" fmla="*/ 1049 h 1285"/>
              <a:gd name="T2" fmla="*/ 1050 w 1286"/>
              <a:gd name="T3" fmla="*/ 642 h 1285"/>
              <a:gd name="T4" fmla="*/ 643 w 1286"/>
              <a:gd name="T5" fmla="*/ 235 h 1285"/>
              <a:gd name="T6" fmla="*/ 235 w 1286"/>
              <a:gd name="T7" fmla="*/ 642 h 1285"/>
              <a:gd name="T8" fmla="*/ 643 w 1286"/>
              <a:gd name="T9" fmla="*/ 1049 h 1285"/>
              <a:gd name="T10" fmla="*/ 1165 w 1286"/>
              <a:gd name="T11" fmla="*/ 584 h 1285"/>
              <a:gd name="T12" fmla="*/ 1285 w 1286"/>
              <a:gd name="T13" fmla="*/ 584 h 1285"/>
              <a:gd name="T14" fmla="*/ 1285 w 1286"/>
              <a:gd name="T15" fmla="*/ 699 h 1285"/>
              <a:gd name="T16" fmla="*/ 1165 w 1286"/>
              <a:gd name="T17" fmla="*/ 699 h 1285"/>
              <a:gd name="T18" fmla="*/ 700 w 1286"/>
              <a:gd name="T19" fmla="*/ 1164 h 1285"/>
              <a:gd name="T20" fmla="*/ 700 w 1286"/>
              <a:gd name="T21" fmla="*/ 1284 h 1285"/>
              <a:gd name="T22" fmla="*/ 585 w 1286"/>
              <a:gd name="T23" fmla="*/ 1284 h 1285"/>
              <a:gd name="T24" fmla="*/ 585 w 1286"/>
              <a:gd name="T25" fmla="*/ 1164 h 1285"/>
              <a:gd name="T26" fmla="*/ 121 w 1286"/>
              <a:gd name="T27" fmla="*/ 699 h 1285"/>
              <a:gd name="T28" fmla="*/ 0 w 1286"/>
              <a:gd name="T29" fmla="*/ 699 h 1285"/>
              <a:gd name="T30" fmla="*/ 0 w 1286"/>
              <a:gd name="T31" fmla="*/ 584 h 1285"/>
              <a:gd name="T32" fmla="*/ 121 w 1286"/>
              <a:gd name="T33" fmla="*/ 584 h 1285"/>
              <a:gd name="T34" fmla="*/ 585 w 1286"/>
              <a:gd name="T35" fmla="*/ 120 h 1285"/>
              <a:gd name="T36" fmla="*/ 585 w 1286"/>
              <a:gd name="T37" fmla="*/ 0 h 1285"/>
              <a:gd name="T38" fmla="*/ 700 w 1286"/>
              <a:gd name="T39" fmla="*/ 0 h 1285"/>
              <a:gd name="T40" fmla="*/ 700 w 1286"/>
              <a:gd name="T41" fmla="*/ 120 h 1285"/>
              <a:gd name="T42" fmla="*/ 1165 w 1286"/>
              <a:gd name="T43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5">
                <a:moveTo>
                  <a:pt x="643" y="1049"/>
                </a:moveTo>
                <a:cubicBezTo>
                  <a:pt x="869" y="1049"/>
                  <a:pt x="1050" y="869"/>
                  <a:pt x="1050" y="642"/>
                </a:cubicBezTo>
                <a:cubicBezTo>
                  <a:pt x="1050" y="415"/>
                  <a:pt x="870" y="235"/>
                  <a:pt x="643" y="235"/>
                </a:cubicBezTo>
                <a:cubicBezTo>
                  <a:pt x="416" y="235"/>
                  <a:pt x="235" y="415"/>
                  <a:pt x="235" y="642"/>
                </a:cubicBezTo>
                <a:cubicBezTo>
                  <a:pt x="235" y="869"/>
                  <a:pt x="416" y="1049"/>
                  <a:pt x="643" y="1049"/>
                </a:cubicBezTo>
                <a:close/>
                <a:moveTo>
                  <a:pt x="1165" y="584"/>
                </a:moveTo>
                <a:lnTo>
                  <a:pt x="1285" y="584"/>
                </a:lnTo>
                <a:lnTo>
                  <a:pt x="1285" y="699"/>
                </a:lnTo>
                <a:lnTo>
                  <a:pt x="1165" y="699"/>
                </a:lnTo>
                <a:cubicBezTo>
                  <a:pt x="1137" y="942"/>
                  <a:pt x="943" y="1136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1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1" y="584"/>
                </a:lnTo>
                <a:cubicBezTo>
                  <a:pt x="148" y="341"/>
                  <a:pt x="342" y="147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5" y="5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8696" y="1477963"/>
            <a:ext cx="377825" cy="419100"/>
          </a:xfrm>
          <a:custGeom>
            <a:avLst/>
            <a:gdLst>
              <a:gd name="T0" fmla="*/ 565 w 1050"/>
              <a:gd name="T1" fmla="*/ 552 h 1165"/>
              <a:gd name="T2" fmla="*/ 1049 w 1050"/>
              <a:gd name="T3" fmla="*/ 1033 h 1165"/>
              <a:gd name="T4" fmla="*/ 975 w 1050"/>
              <a:gd name="T5" fmla="*/ 1106 h 1165"/>
              <a:gd name="T6" fmla="*/ 779 w 1050"/>
              <a:gd name="T7" fmla="*/ 912 h 1165"/>
              <a:gd name="T8" fmla="*/ 582 w 1050"/>
              <a:gd name="T9" fmla="*/ 1164 h 1165"/>
              <a:gd name="T10" fmla="*/ 175 w 1050"/>
              <a:gd name="T11" fmla="*/ 407 h 1165"/>
              <a:gd name="T12" fmla="*/ 186 w 1050"/>
              <a:gd name="T13" fmla="*/ 317 h 1165"/>
              <a:gd name="T14" fmla="*/ 0 w 1050"/>
              <a:gd name="T15" fmla="*/ 131 h 1165"/>
              <a:gd name="T16" fmla="*/ 74 w 1050"/>
              <a:gd name="T17" fmla="*/ 57 h 1165"/>
              <a:gd name="T18" fmla="*/ 560 w 1050"/>
              <a:gd name="T19" fmla="*/ 544 h 1165"/>
              <a:gd name="T20" fmla="*/ 565 w 1050"/>
              <a:gd name="T21" fmla="*/ 552 h 1165"/>
              <a:gd name="T22" fmla="*/ 475 w 1050"/>
              <a:gd name="T23" fmla="*/ 311 h 1165"/>
              <a:gd name="T24" fmla="*/ 287 w 1050"/>
              <a:gd name="T25" fmla="*/ 125 h 1165"/>
              <a:gd name="T26" fmla="*/ 582 w 1050"/>
              <a:gd name="T27" fmla="*/ 0 h 1165"/>
              <a:gd name="T28" fmla="*/ 989 w 1050"/>
              <a:gd name="T29" fmla="*/ 407 h 1165"/>
              <a:gd name="T30" fmla="*/ 891 w 1050"/>
              <a:gd name="T31" fmla="*/ 727 h 1165"/>
              <a:gd name="T32" fmla="*/ 680 w 1050"/>
              <a:gd name="T33" fmla="*/ 513 h 1165"/>
              <a:gd name="T34" fmla="*/ 727 w 1050"/>
              <a:gd name="T35" fmla="*/ 407 h 1165"/>
              <a:gd name="T36" fmla="*/ 582 w 1050"/>
              <a:gd name="T37" fmla="*/ 262 h 1165"/>
              <a:gd name="T38" fmla="*/ 475 w 1050"/>
              <a:gd name="T39" fmla="*/ 31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165">
                <a:moveTo>
                  <a:pt x="565" y="552"/>
                </a:moveTo>
                <a:cubicBezTo>
                  <a:pt x="727" y="712"/>
                  <a:pt x="889" y="872"/>
                  <a:pt x="1049" y="1033"/>
                </a:cubicBezTo>
                <a:lnTo>
                  <a:pt x="975" y="1106"/>
                </a:lnTo>
                <a:lnTo>
                  <a:pt x="779" y="912"/>
                </a:lnTo>
                <a:cubicBezTo>
                  <a:pt x="680" y="1057"/>
                  <a:pt x="582" y="1164"/>
                  <a:pt x="582" y="1164"/>
                </a:cubicBezTo>
                <a:cubicBezTo>
                  <a:pt x="582" y="1164"/>
                  <a:pt x="175" y="713"/>
                  <a:pt x="175" y="407"/>
                </a:cubicBezTo>
                <a:cubicBezTo>
                  <a:pt x="175" y="377"/>
                  <a:pt x="180" y="347"/>
                  <a:pt x="186" y="317"/>
                </a:cubicBezTo>
                <a:lnTo>
                  <a:pt x="0" y="131"/>
                </a:lnTo>
                <a:lnTo>
                  <a:pt x="74" y="57"/>
                </a:lnTo>
                <a:lnTo>
                  <a:pt x="560" y="544"/>
                </a:lnTo>
                <a:lnTo>
                  <a:pt x="565" y="552"/>
                </a:lnTo>
                <a:close/>
                <a:moveTo>
                  <a:pt x="475" y="311"/>
                </a:moveTo>
                <a:lnTo>
                  <a:pt x="287" y="125"/>
                </a:lnTo>
                <a:cubicBezTo>
                  <a:pt x="360" y="49"/>
                  <a:pt x="467" y="0"/>
                  <a:pt x="582" y="0"/>
                </a:cubicBezTo>
                <a:cubicBezTo>
                  <a:pt x="809" y="0"/>
                  <a:pt x="989" y="180"/>
                  <a:pt x="989" y="407"/>
                </a:cubicBezTo>
                <a:cubicBezTo>
                  <a:pt x="989" y="505"/>
                  <a:pt x="948" y="617"/>
                  <a:pt x="891" y="727"/>
                </a:cubicBezTo>
                <a:lnTo>
                  <a:pt x="680" y="513"/>
                </a:lnTo>
                <a:cubicBezTo>
                  <a:pt x="710" y="486"/>
                  <a:pt x="727" y="451"/>
                  <a:pt x="727" y="407"/>
                </a:cubicBezTo>
                <a:cubicBezTo>
                  <a:pt x="727" y="328"/>
                  <a:pt x="661" y="262"/>
                  <a:pt x="582" y="262"/>
                </a:cubicBezTo>
                <a:cubicBezTo>
                  <a:pt x="538" y="262"/>
                  <a:pt x="503" y="281"/>
                  <a:pt x="475" y="31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3744" y="1455739"/>
            <a:ext cx="461962" cy="461963"/>
          </a:xfrm>
          <a:custGeom>
            <a:avLst/>
            <a:gdLst>
              <a:gd name="T0" fmla="*/ 891 w 1285"/>
              <a:gd name="T1" fmla="*/ 964 h 1285"/>
              <a:gd name="T2" fmla="*/ 320 w 1285"/>
              <a:gd name="T3" fmla="*/ 393 h 1285"/>
              <a:gd name="T4" fmla="*/ 235 w 1285"/>
              <a:gd name="T5" fmla="*/ 642 h 1285"/>
              <a:gd name="T6" fmla="*/ 642 w 1285"/>
              <a:gd name="T7" fmla="*/ 1049 h 1285"/>
              <a:gd name="T8" fmla="*/ 891 w 1285"/>
              <a:gd name="T9" fmla="*/ 964 h 1285"/>
              <a:gd name="T10" fmla="*/ 118 w 1285"/>
              <a:gd name="T11" fmla="*/ 191 h 1285"/>
              <a:gd name="T12" fmla="*/ 191 w 1285"/>
              <a:gd name="T13" fmla="*/ 117 h 1285"/>
              <a:gd name="T14" fmla="*/ 1167 w 1285"/>
              <a:gd name="T15" fmla="*/ 1093 h 1285"/>
              <a:gd name="T16" fmla="*/ 1093 w 1285"/>
              <a:gd name="T17" fmla="*/ 1166 h 1285"/>
              <a:gd name="T18" fmla="*/ 973 w 1285"/>
              <a:gd name="T19" fmla="*/ 1046 h 1285"/>
              <a:gd name="T20" fmla="*/ 700 w 1285"/>
              <a:gd name="T21" fmla="*/ 1164 h 1285"/>
              <a:gd name="T22" fmla="*/ 700 w 1285"/>
              <a:gd name="T23" fmla="*/ 1284 h 1285"/>
              <a:gd name="T24" fmla="*/ 585 w 1285"/>
              <a:gd name="T25" fmla="*/ 1284 h 1285"/>
              <a:gd name="T26" fmla="*/ 585 w 1285"/>
              <a:gd name="T27" fmla="*/ 1164 h 1285"/>
              <a:gd name="T28" fmla="*/ 120 w 1285"/>
              <a:gd name="T29" fmla="*/ 699 h 1285"/>
              <a:gd name="T30" fmla="*/ 0 w 1285"/>
              <a:gd name="T31" fmla="*/ 699 h 1285"/>
              <a:gd name="T32" fmla="*/ 0 w 1285"/>
              <a:gd name="T33" fmla="*/ 584 h 1285"/>
              <a:gd name="T34" fmla="*/ 120 w 1285"/>
              <a:gd name="T35" fmla="*/ 584 h 1285"/>
              <a:gd name="T36" fmla="*/ 238 w 1285"/>
              <a:gd name="T37" fmla="*/ 311 h 1285"/>
              <a:gd name="T38" fmla="*/ 118 w 1285"/>
              <a:gd name="T39" fmla="*/ 191 h 1285"/>
              <a:gd name="T40" fmla="*/ 1164 w 1285"/>
              <a:gd name="T41" fmla="*/ 584 h 1285"/>
              <a:gd name="T42" fmla="*/ 1284 w 1285"/>
              <a:gd name="T43" fmla="*/ 584 h 1285"/>
              <a:gd name="T44" fmla="*/ 1284 w 1285"/>
              <a:gd name="T45" fmla="*/ 699 h 1285"/>
              <a:gd name="T46" fmla="*/ 1164 w 1285"/>
              <a:gd name="T47" fmla="*/ 699 h 1285"/>
              <a:gd name="T48" fmla="*/ 1107 w 1285"/>
              <a:gd name="T49" fmla="*/ 885 h 1285"/>
              <a:gd name="T50" fmla="*/ 1019 w 1285"/>
              <a:gd name="T51" fmla="*/ 798 h 1285"/>
              <a:gd name="T52" fmla="*/ 1049 w 1285"/>
              <a:gd name="T53" fmla="*/ 642 h 1285"/>
              <a:gd name="T54" fmla="*/ 642 w 1285"/>
              <a:gd name="T55" fmla="*/ 235 h 1285"/>
              <a:gd name="T56" fmla="*/ 486 w 1285"/>
              <a:gd name="T57" fmla="*/ 265 h 1285"/>
              <a:gd name="T58" fmla="*/ 399 w 1285"/>
              <a:gd name="T59" fmla="*/ 177 h 1285"/>
              <a:gd name="T60" fmla="*/ 585 w 1285"/>
              <a:gd name="T61" fmla="*/ 120 h 1285"/>
              <a:gd name="T62" fmla="*/ 585 w 1285"/>
              <a:gd name="T63" fmla="*/ 0 h 1285"/>
              <a:gd name="T64" fmla="*/ 700 w 1285"/>
              <a:gd name="T65" fmla="*/ 0 h 1285"/>
              <a:gd name="T66" fmla="*/ 700 w 1285"/>
              <a:gd name="T67" fmla="*/ 120 h 1285"/>
              <a:gd name="T68" fmla="*/ 1164 w 1285"/>
              <a:gd name="T69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285">
                <a:moveTo>
                  <a:pt x="891" y="964"/>
                </a:moveTo>
                <a:lnTo>
                  <a:pt x="320" y="393"/>
                </a:lnTo>
                <a:cubicBezTo>
                  <a:pt x="268" y="461"/>
                  <a:pt x="235" y="549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ubicBezTo>
                  <a:pt x="735" y="1049"/>
                  <a:pt x="823" y="1016"/>
                  <a:pt x="891" y="964"/>
                </a:cubicBezTo>
                <a:close/>
                <a:moveTo>
                  <a:pt x="118" y="191"/>
                </a:moveTo>
                <a:lnTo>
                  <a:pt x="191" y="117"/>
                </a:lnTo>
                <a:lnTo>
                  <a:pt x="1167" y="1093"/>
                </a:lnTo>
                <a:lnTo>
                  <a:pt x="1093" y="1166"/>
                </a:lnTo>
                <a:lnTo>
                  <a:pt x="973" y="1046"/>
                </a:lnTo>
                <a:cubicBezTo>
                  <a:pt x="896" y="1109"/>
                  <a:pt x="803" y="1153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0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0" y="584"/>
                </a:lnTo>
                <a:cubicBezTo>
                  <a:pt x="131" y="481"/>
                  <a:pt x="175" y="388"/>
                  <a:pt x="238" y="311"/>
                </a:cubicBezTo>
                <a:lnTo>
                  <a:pt x="118" y="191"/>
                </a:lnTo>
                <a:close/>
                <a:moveTo>
                  <a:pt x="1164" y="584"/>
                </a:moveTo>
                <a:lnTo>
                  <a:pt x="1284" y="584"/>
                </a:lnTo>
                <a:lnTo>
                  <a:pt x="1284" y="699"/>
                </a:lnTo>
                <a:lnTo>
                  <a:pt x="1164" y="699"/>
                </a:lnTo>
                <a:cubicBezTo>
                  <a:pt x="1156" y="765"/>
                  <a:pt x="1137" y="830"/>
                  <a:pt x="1107" y="885"/>
                </a:cubicBezTo>
                <a:lnTo>
                  <a:pt x="1019" y="798"/>
                </a:lnTo>
                <a:cubicBezTo>
                  <a:pt x="1038" y="751"/>
                  <a:pt x="1049" y="696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588" y="235"/>
                  <a:pt x="533" y="245"/>
                  <a:pt x="486" y="265"/>
                </a:cubicBezTo>
                <a:lnTo>
                  <a:pt x="399" y="177"/>
                </a:lnTo>
                <a:cubicBezTo>
                  <a:pt x="456" y="147"/>
                  <a:pt x="519" y="128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4" y="5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4521" y="1487489"/>
            <a:ext cx="377825" cy="398463"/>
          </a:xfrm>
          <a:custGeom>
            <a:avLst/>
            <a:gdLst>
              <a:gd name="T0" fmla="*/ 932 w 1051"/>
              <a:gd name="T1" fmla="*/ 757 h 1108"/>
              <a:gd name="T2" fmla="*/ 932 w 1051"/>
              <a:gd name="T3" fmla="*/ 640 h 1108"/>
              <a:gd name="T4" fmla="*/ 817 w 1051"/>
              <a:gd name="T5" fmla="*/ 640 h 1108"/>
              <a:gd name="T6" fmla="*/ 817 w 1051"/>
              <a:gd name="T7" fmla="*/ 757 h 1108"/>
              <a:gd name="T8" fmla="*/ 932 w 1051"/>
              <a:gd name="T9" fmla="*/ 757 h 1108"/>
              <a:gd name="T10" fmla="*/ 932 w 1051"/>
              <a:gd name="T11" fmla="*/ 990 h 1108"/>
              <a:gd name="T12" fmla="*/ 932 w 1051"/>
              <a:gd name="T13" fmla="*/ 875 h 1108"/>
              <a:gd name="T14" fmla="*/ 817 w 1051"/>
              <a:gd name="T15" fmla="*/ 875 h 1108"/>
              <a:gd name="T16" fmla="*/ 817 w 1051"/>
              <a:gd name="T17" fmla="*/ 990 h 1108"/>
              <a:gd name="T18" fmla="*/ 932 w 1051"/>
              <a:gd name="T19" fmla="*/ 990 h 1108"/>
              <a:gd name="T20" fmla="*/ 582 w 1051"/>
              <a:gd name="T21" fmla="*/ 290 h 1108"/>
              <a:gd name="T22" fmla="*/ 582 w 1051"/>
              <a:gd name="T23" fmla="*/ 175 h 1108"/>
              <a:gd name="T24" fmla="*/ 468 w 1051"/>
              <a:gd name="T25" fmla="*/ 175 h 1108"/>
              <a:gd name="T26" fmla="*/ 468 w 1051"/>
              <a:gd name="T27" fmla="*/ 290 h 1108"/>
              <a:gd name="T28" fmla="*/ 582 w 1051"/>
              <a:gd name="T29" fmla="*/ 290 h 1108"/>
              <a:gd name="T30" fmla="*/ 582 w 1051"/>
              <a:gd name="T31" fmla="*/ 525 h 1108"/>
              <a:gd name="T32" fmla="*/ 582 w 1051"/>
              <a:gd name="T33" fmla="*/ 408 h 1108"/>
              <a:gd name="T34" fmla="*/ 468 w 1051"/>
              <a:gd name="T35" fmla="*/ 408 h 1108"/>
              <a:gd name="T36" fmla="*/ 468 w 1051"/>
              <a:gd name="T37" fmla="*/ 525 h 1108"/>
              <a:gd name="T38" fmla="*/ 582 w 1051"/>
              <a:gd name="T39" fmla="*/ 525 h 1108"/>
              <a:gd name="T40" fmla="*/ 582 w 1051"/>
              <a:gd name="T41" fmla="*/ 757 h 1108"/>
              <a:gd name="T42" fmla="*/ 582 w 1051"/>
              <a:gd name="T43" fmla="*/ 640 h 1108"/>
              <a:gd name="T44" fmla="*/ 468 w 1051"/>
              <a:gd name="T45" fmla="*/ 640 h 1108"/>
              <a:gd name="T46" fmla="*/ 468 w 1051"/>
              <a:gd name="T47" fmla="*/ 757 h 1108"/>
              <a:gd name="T48" fmla="*/ 582 w 1051"/>
              <a:gd name="T49" fmla="*/ 757 h 1108"/>
              <a:gd name="T50" fmla="*/ 582 w 1051"/>
              <a:gd name="T51" fmla="*/ 990 h 1108"/>
              <a:gd name="T52" fmla="*/ 582 w 1051"/>
              <a:gd name="T53" fmla="*/ 875 h 1108"/>
              <a:gd name="T54" fmla="*/ 468 w 1051"/>
              <a:gd name="T55" fmla="*/ 875 h 1108"/>
              <a:gd name="T56" fmla="*/ 468 w 1051"/>
              <a:gd name="T57" fmla="*/ 990 h 1108"/>
              <a:gd name="T58" fmla="*/ 582 w 1051"/>
              <a:gd name="T59" fmla="*/ 990 h 1108"/>
              <a:gd name="T60" fmla="*/ 233 w 1051"/>
              <a:gd name="T61" fmla="*/ 525 h 1108"/>
              <a:gd name="T62" fmla="*/ 233 w 1051"/>
              <a:gd name="T63" fmla="*/ 408 h 1108"/>
              <a:gd name="T64" fmla="*/ 118 w 1051"/>
              <a:gd name="T65" fmla="*/ 408 h 1108"/>
              <a:gd name="T66" fmla="*/ 118 w 1051"/>
              <a:gd name="T67" fmla="*/ 525 h 1108"/>
              <a:gd name="T68" fmla="*/ 233 w 1051"/>
              <a:gd name="T69" fmla="*/ 525 h 1108"/>
              <a:gd name="T70" fmla="*/ 233 w 1051"/>
              <a:gd name="T71" fmla="*/ 757 h 1108"/>
              <a:gd name="T72" fmla="*/ 233 w 1051"/>
              <a:gd name="T73" fmla="*/ 640 h 1108"/>
              <a:gd name="T74" fmla="*/ 118 w 1051"/>
              <a:gd name="T75" fmla="*/ 640 h 1108"/>
              <a:gd name="T76" fmla="*/ 118 w 1051"/>
              <a:gd name="T77" fmla="*/ 757 h 1108"/>
              <a:gd name="T78" fmla="*/ 233 w 1051"/>
              <a:gd name="T79" fmla="*/ 757 h 1108"/>
              <a:gd name="T80" fmla="*/ 233 w 1051"/>
              <a:gd name="T81" fmla="*/ 990 h 1108"/>
              <a:gd name="T82" fmla="*/ 233 w 1051"/>
              <a:gd name="T83" fmla="*/ 875 h 1108"/>
              <a:gd name="T84" fmla="*/ 118 w 1051"/>
              <a:gd name="T85" fmla="*/ 875 h 1108"/>
              <a:gd name="T86" fmla="*/ 118 w 1051"/>
              <a:gd name="T87" fmla="*/ 990 h 1108"/>
              <a:gd name="T88" fmla="*/ 233 w 1051"/>
              <a:gd name="T89" fmla="*/ 990 h 1108"/>
              <a:gd name="T90" fmla="*/ 700 w 1051"/>
              <a:gd name="T91" fmla="*/ 525 h 1108"/>
              <a:gd name="T92" fmla="*/ 1050 w 1051"/>
              <a:gd name="T93" fmla="*/ 525 h 1108"/>
              <a:gd name="T94" fmla="*/ 1050 w 1051"/>
              <a:gd name="T95" fmla="*/ 1107 h 1108"/>
              <a:gd name="T96" fmla="*/ 0 w 1051"/>
              <a:gd name="T97" fmla="*/ 1107 h 1108"/>
              <a:gd name="T98" fmla="*/ 0 w 1051"/>
              <a:gd name="T99" fmla="*/ 290 h 1108"/>
              <a:gd name="T100" fmla="*/ 350 w 1051"/>
              <a:gd name="T101" fmla="*/ 290 h 1108"/>
              <a:gd name="T102" fmla="*/ 350 w 1051"/>
              <a:gd name="T103" fmla="*/ 175 h 1108"/>
              <a:gd name="T104" fmla="*/ 525 w 1051"/>
              <a:gd name="T105" fmla="*/ 0 h 1108"/>
              <a:gd name="T106" fmla="*/ 700 w 1051"/>
              <a:gd name="T107" fmla="*/ 175 h 1108"/>
              <a:gd name="T108" fmla="*/ 700 w 1051"/>
              <a:gd name="T109" fmla="*/ 52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1108">
                <a:moveTo>
                  <a:pt x="932" y="757"/>
                </a:moveTo>
                <a:lnTo>
                  <a:pt x="932" y="640"/>
                </a:lnTo>
                <a:lnTo>
                  <a:pt x="817" y="640"/>
                </a:lnTo>
                <a:lnTo>
                  <a:pt x="817" y="757"/>
                </a:lnTo>
                <a:lnTo>
                  <a:pt x="932" y="757"/>
                </a:lnTo>
                <a:close/>
                <a:moveTo>
                  <a:pt x="932" y="990"/>
                </a:moveTo>
                <a:lnTo>
                  <a:pt x="932" y="875"/>
                </a:lnTo>
                <a:lnTo>
                  <a:pt x="817" y="875"/>
                </a:lnTo>
                <a:lnTo>
                  <a:pt x="817" y="990"/>
                </a:lnTo>
                <a:lnTo>
                  <a:pt x="932" y="990"/>
                </a:lnTo>
                <a:close/>
                <a:moveTo>
                  <a:pt x="582" y="290"/>
                </a:moveTo>
                <a:lnTo>
                  <a:pt x="582" y="175"/>
                </a:lnTo>
                <a:lnTo>
                  <a:pt x="468" y="175"/>
                </a:lnTo>
                <a:lnTo>
                  <a:pt x="468" y="290"/>
                </a:lnTo>
                <a:lnTo>
                  <a:pt x="582" y="290"/>
                </a:lnTo>
                <a:close/>
                <a:moveTo>
                  <a:pt x="582" y="525"/>
                </a:moveTo>
                <a:lnTo>
                  <a:pt x="582" y="408"/>
                </a:lnTo>
                <a:lnTo>
                  <a:pt x="468" y="408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582" y="757"/>
                </a:moveTo>
                <a:lnTo>
                  <a:pt x="582" y="640"/>
                </a:lnTo>
                <a:lnTo>
                  <a:pt x="468" y="640"/>
                </a:lnTo>
                <a:lnTo>
                  <a:pt x="468" y="757"/>
                </a:lnTo>
                <a:lnTo>
                  <a:pt x="582" y="757"/>
                </a:lnTo>
                <a:close/>
                <a:moveTo>
                  <a:pt x="582" y="990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0"/>
                </a:lnTo>
                <a:lnTo>
                  <a:pt x="582" y="990"/>
                </a:lnTo>
                <a:close/>
                <a:moveTo>
                  <a:pt x="233" y="525"/>
                </a:moveTo>
                <a:lnTo>
                  <a:pt x="233" y="408"/>
                </a:lnTo>
                <a:lnTo>
                  <a:pt x="118" y="408"/>
                </a:lnTo>
                <a:lnTo>
                  <a:pt x="118" y="525"/>
                </a:lnTo>
                <a:lnTo>
                  <a:pt x="233" y="525"/>
                </a:lnTo>
                <a:close/>
                <a:moveTo>
                  <a:pt x="233" y="757"/>
                </a:moveTo>
                <a:lnTo>
                  <a:pt x="233" y="640"/>
                </a:lnTo>
                <a:lnTo>
                  <a:pt x="118" y="640"/>
                </a:lnTo>
                <a:lnTo>
                  <a:pt x="118" y="757"/>
                </a:lnTo>
                <a:lnTo>
                  <a:pt x="233" y="757"/>
                </a:lnTo>
                <a:close/>
                <a:moveTo>
                  <a:pt x="233" y="990"/>
                </a:moveTo>
                <a:lnTo>
                  <a:pt x="233" y="875"/>
                </a:lnTo>
                <a:lnTo>
                  <a:pt x="118" y="875"/>
                </a:lnTo>
                <a:lnTo>
                  <a:pt x="118" y="990"/>
                </a:lnTo>
                <a:lnTo>
                  <a:pt x="233" y="990"/>
                </a:lnTo>
                <a:close/>
                <a:moveTo>
                  <a:pt x="700" y="525"/>
                </a:moveTo>
                <a:lnTo>
                  <a:pt x="1050" y="525"/>
                </a:lnTo>
                <a:lnTo>
                  <a:pt x="1050" y="1107"/>
                </a:lnTo>
                <a:lnTo>
                  <a:pt x="0" y="1107"/>
                </a:lnTo>
                <a:lnTo>
                  <a:pt x="0" y="290"/>
                </a:lnTo>
                <a:lnTo>
                  <a:pt x="350" y="290"/>
                </a:lnTo>
                <a:lnTo>
                  <a:pt x="350" y="175"/>
                </a:lnTo>
                <a:lnTo>
                  <a:pt x="525" y="0"/>
                </a:lnTo>
                <a:lnTo>
                  <a:pt x="700" y="175"/>
                </a:lnTo>
                <a:lnTo>
                  <a:pt x="700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7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350 w 1051"/>
              <a:gd name="T5" fmla="*/ 233 h 1051"/>
              <a:gd name="T6" fmla="*/ 350 w 1051"/>
              <a:gd name="T7" fmla="*/ 583 h 1051"/>
              <a:gd name="T8" fmla="*/ 582 w 1051"/>
              <a:gd name="T9" fmla="*/ 583 h 1051"/>
              <a:gd name="T10" fmla="*/ 582 w 1051"/>
              <a:gd name="T11" fmla="*/ 700 h 1051"/>
              <a:gd name="T12" fmla="*/ 350 w 1051"/>
              <a:gd name="T13" fmla="*/ 700 h 1051"/>
              <a:gd name="T14" fmla="*/ 350 w 1051"/>
              <a:gd name="T15" fmla="*/ 818 h 1051"/>
              <a:gd name="T16" fmla="*/ 582 w 1051"/>
              <a:gd name="T17" fmla="*/ 818 h 1051"/>
              <a:gd name="T18" fmla="*/ 700 w 1051"/>
              <a:gd name="T19" fmla="*/ 700 h 1051"/>
              <a:gd name="T20" fmla="*/ 700 w 1051"/>
              <a:gd name="T21" fmla="*/ 583 h 1051"/>
              <a:gd name="T22" fmla="*/ 582 w 1051"/>
              <a:gd name="T23" fmla="*/ 468 h 1051"/>
              <a:gd name="T24" fmla="*/ 468 w 1051"/>
              <a:gd name="T25" fmla="*/ 468 h 1051"/>
              <a:gd name="T26" fmla="*/ 468 w 1051"/>
              <a:gd name="T27" fmla="*/ 350 h 1051"/>
              <a:gd name="T28" fmla="*/ 700 w 1051"/>
              <a:gd name="T29" fmla="*/ 350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8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8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350" y="233"/>
                </a:lnTo>
                <a:lnTo>
                  <a:pt x="350" y="583"/>
                </a:lnTo>
                <a:lnTo>
                  <a:pt x="582" y="583"/>
                </a:lnTo>
                <a:lnTo>
                  <a:pt x="582" y="700"/>
                </a:lnTo>
                <a:lnTo>
                  <a:pt x="350" y="700"/>
                </a:lnTo>
                <a:lnTo>
                  <a:pt x="350" y="818"/>
                </a:ln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34396" y="2368553"/>
            <a:ext cx="377825" cy="377825"/>
          </a:xfrm>
          <a:custGeom>
            <a:avLst/>
            <a:gdLst>
              <a:gd name="T0" fmla="*/ 700 w 1050"/>
              <a:gd name="T1" fmla="*/ 932 h 1051"/>
              <a:gd name="T2" fmla="*/ 700 w 1050"/>
              <a:gd name="T3" fmla="*/ 241 h 1051"/>
              <a:gd name="T4" fmla="*/ 350 w 1050"/>
              <a:gd name="T5" fmla="*/ 118 h 1051"/>
              <a:gd name="T6" fmla="*/ 350 w 1050"/>
              <a:gd name="T7" fmla="*/ 809 h 1051"/>
              <a:gd name="T8" fmla="*/ 700 w 1050"/>
              <a:gd name="T9" fmla="*/ 932 h 1051"/>
              <a:gd name="T10" fmla="*/ 1019 w 1050"/>
              <a:gd name="T11" fmla="*/ 0 h 1051"/>
              <a:gd name="T12" fmla="*/ 1049 w 1050"/>
              <a:gd name="T13" fmla="*/ 31 h 1051"/>
              <a:gd name="T14" fmla="*/ 1049 w 1050"/>
              <a:gd name="T15" fmla="*/ 910 h 1051"/>
              <a:gd name="T16" fmla="*/ 1028 w 1050"/>
              <a:gd name="T17" fmla="*/ 938 h 1051"/>
              <a:gd name="T18" fmla="*/ 700 w 1050"/>
              <a:gd name="T19" fmla="*/ 1050 h 1051"/>
              <a:gd name="T20" fmla="*/ 350 w 1050"/>
              <a:gd name="T21" fmla="*/ 927 h 1051"/>
              <a:gd name="T22" fmla="*/ 38 w 1050"/>
              <a:gd name="T23" fmla="*/ 1047 h 1051"/>
              <a:gd name="T24" fmla="*/ 30 w 1050"/>
              <a:gd name="T25" fmla="*/ 1050 h 1051"/>
              <a:gd name="T26" fmla="*/ 0 w 1050"/>
              <a:gd name="T27" fmla="*/ 1020 h 1051"/>
              <a:gd name="T28" fmla="*/ 0 w 1050"/>
              <a:gd name="T29" fmla="*/ 140 h 1051"/>
              <a:gd name="T30" fmla="*/ 22 w 1050"/>
              <a:gd name="T31" fmla="*/ 113 h 1051"/>
              <a:gd name="T32" fmla="*/ 350 w 1050"/>
              <a:gd name="T33" fmla="*/ 0 h 1051"/>
              <a:gd name="T34" fmla="*/ 700 w 1050"/>
              <a:gd name="T35" fmla="*/ 123 h 1051"/>
              <a:gd name="T36" fmla="*/ 1011 w 1050"/>
              <a:gd name="T37" fmla="*/ 3 h 1051"/>
              <a:gd name="T38" fmla="*/ 1019 w 1050"/>
              <a:gd name="T3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1">
                <a:moveTo>
                  <a:pt x="700" y="932"/>
                </a:moveTo>
                <a:lnTo>
                  <a:pt x="700" y="241"/>
                </a:lnTo>
                <a:lnTo>
                  <a:pt x="350" y="118"/>
                </a:lnTo>
                <a:lnTo>
                  <a:pt x="350" y="809"/>
                </a:lnTo>
                <a:lnTo>
                  <a:pt x="700" y="932"/>
                </a:lnTo>
                <a:close/>
                <a:moveTo>
                  <a:pt x="1019" y="0"/>
                </a:moveTo>
                <a:cubicBezTo>
                  <a:pt x="1036" y="0"/>
                  <a:pt x="1049" y="14"/>
                  <a:pt x="1049" y="31"/>
                </a:cubicBezTo>
                <a:lnTo>
                  <a:pt x="1049" y="910"/>
                </a:lnTo>
                <a:cubicBezTo>
                  <a:pt x="1049" y="924"/>
                  <a:pt x="1039" y="935"/>
                  <a:pt x="1028" y="938"/>
                </a:cubicBezTo>
                <a:lnTo>
                  <a:pt x="700" y="1050"/>
                </a:lnTo>
                <a:lnTo>
                  <a:pt x="350" y="927"/>
                </a:lnTo>
                <a:lnTo>
                  <a:pt x="38" y="1047"/>
                </a:lnTo>
                <a:lnTo>
                  <a:pt x="30" y="1050"/>
                </a:lnTo>
                <a:cubicBezTo>
                  <a:pt x="14" y="1050"/>
                  <a:pt x="0" y="1036"/>
                  <a:pt x="0" y="1020"/>
                </a:cubicBezTo>
                <a:lnTo>
                  <a:pt x="0" y="140"/>
                </a:lnTo>
                <a:cubicBezTo>
                  <a:pt x="0" y="126"/>
                  <a:pt x="11" y="115"/>
                  <a:pt x="22" y="113"/>
                </a:cubicBezTo>
                <a:lnTo>
                  <a:pt x="350" y="0"/>
                </a:lnTo>
                <a:lnTo>
                  <a:pt x="700" y="123"/>
                </a:lnTo>
                <a:lnTo>
                  <a:pt x="1011" y="3"/>
                </a:lnTo>
                <a:lnTo>
                  <a:pt x="1019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1669" y="2389188"/>
            <a:ext cx="419100" cy="336550"/>
          </a:xfrm>
          <a:custGeom>
            <a:avLst/>
            <a:gdLst>
              <a:gd name="T0" fmla="*/ 583 w 1166"/>
              <a:gd name="T1" fmla="*/ 410 h 935"/>
              <a:gd name="T2" fmla="*/ 1050 w 1166"/>
              <a:gd name="T3" fmla="*/ 117 h 935"/>
              <a:gd name="T4" fmla="*/ 115 w 1166"/>
              <a:gd name="T5" fmla="*/ 117 h 935"/>
              <a:gd name="T6" fmla="*/ 583 w 1166"/>
              <a:gd name="T7" fmla="*/ 410 h 935"/>
              <a:gd name="T8" fmla="*/ 1050 w 1166"/>
              <a:gd name="T9" fmla="*/ 235 h 935"/>
              <a:gd name="T10" fmla="*/ 583 w 1166"/>
              <a:gd name="T11" fmla="*/ 525 h 935"/>
              <a:gd name="T12" fmla="*/ 115 w 1166"/>
              <a:gd name="T13" fmla="*/ 235 h 935"/>
              <a:gd name="T14" fmla="*/ 115 w 1166"/>
              <a:gd name="T15" fmla="*/ 817 h 935"/>
              <a:gd name="T16" fmla="*/ 1050 w 1166"/>
              <a:gd name="T17" fmla="*/ 817 h 935"/>
              <a:gd name="T18" fmla="*/ 1050 w 1166"/>
              <a:gd name="T19" fmla="*/ 235 h 935"/>
              <a:gd name="T20" fmla="*/ 1050 w 1166"/>
              <a:gd name="T21" fmla="*/ 0 h 935"/>
              <a:gd name="T22" fmla="*/ 1165 w 1166"/>
              <a:gd name="T23" fmla="*/ 117 h 935"/>
              <a:gd name="T24" fmla="*/ 1165 w 1166"/>
              <a:gd name="T25" fmla="*/ 817 h 935"/>
              <a:gd name="T26" fmla="*/ 1050 w 1166"/>
              <a:gd name="T27" fmla="*/ 934 h 935"/>
              <a:gd name="T28" fmla="*/ 115 w 1166"/>
              <a:gd name="T29" fmla="*/ 934 h 935"/>
              <a:gd name="T30" fmla="*/ 0 w 1166"/>
              <a:gd name="T31" fmla="*/ 817 h 935"/>
              <a:gd name="T32" fmla="*/ 0 w 1166"/>
              <a:gd name="T33" fmla="*/ 117 h 935"/>
              <a:gd name="T34" fmla="*/ 115 w 1166"/>
              <a:gd name="T35" fmla="*/ 0 h 935"/>
              <a:gd name="T36" fmla="*/ 1050 w 1166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935">
                <a:moveTo>
                  <a:pt x="583" y="410"/>
                </a:moveTo>
                <a:lnTo>
                  <a:pt x="1050" y="117"/>
                </a:lnTo>
                <a:lnTo>
                  <a:pt x="115" y="117"/>
                </a:lnTo>
                <a:lnTo>
                  <a:pt x="583" y="410"/>
                </a:lnTo>
                <a:close/>
                <a:moveTo>
                  <a:pt x="1050" y="235"/>
                </a:moveTo>
                <a:lnTo>
                  <a:pt x="583" y="525"/>
                </a:lnTo>
                <a:lnTo>
                  <a:pt x="115" y="235"/>
                </a:lnTo>
                <a:lnTo>
                  <a:pt x="115" y="817"/>
                </a:lnTo>
                <a:lnTo>
                  <a:pt x="1050" y="817"/>
                </a:lnTo>
                <a:lnTo>
                  <a:pt x="1050" y="235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80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9581" y="2347913"/>
            <a:ext cx="419100" cy="419100"/>
          </a:xfrm>
          <a:custGeom>
            <a:avLst/>
            <a:gdLst>
              <a:gd name="T0" fmla="*/ 888 w 1165"/>
              <a:gd name="T1" fmla="*/ 773 h 1165"/>
              <a:gd name="T2" fmla="*/ 932 w 1165"/>
              <a:gd name="T3" fmla="*/ 670 h 1165"/>
              <a:gd name="T4" fmla="*/ 787 w 1165"/>
              <a:gd name="T5" fmla="*/ 525 h 1165"/>
              <a:gd name="T6" fmla="*/ 683 w 1165"/>
              <a:gd name="T7" fmla="*/ 566 h 1165"/>
              <a:gd name="T8" fmla="*/ 640 w 1165"/>
              <a:gd name="T9" fmla="*/ 609 h 1165"/>
              <a:gd name="T10" fmla="*/ 599 w 1165"/>
              <a:gd name="T11" fmla="*/ 566 h 1165"/>
              <a:gd name="T12" fmla="*/ 495 w 1165"/>
              <a:gd name="T13" fmla="*/ 525 h 1165"/>
              <a:gd name="T14" fmla="*/ 350 w 1165"/>
              <a:gd name="T15" fmla="*/ 670 h 1165"/>
              <a:gd name="T16" fmla="*/ 391 w 1165"/>
              <a:gd name="T17" fmla="*/ 773 h 1165"/>
              <a:gd name="T18" fmla="*/ 640 w 1165"/>
              <a:gd name="T19" fmla="*/ 1022 h 1165"/>
              <a:gd name="T20" fmla="*/ 888 w 1165"/>
              <a:gd name="T21" fmla="*/ 773 h 1165"/>
              <a:gd name="T22" fmla="*/ 202 w 1165"/>
              <a:gd name="T23" fmla="*/ 290 h 1165"/>
              <a:gd name="T24" fmla="*/ 290 w 1165"/>
              <a:gd name="T25" fmla="*/ 202 h 1165"/>
              <a:gd name="T26" fmla="*/ 202 w 1165"/>
              <a:gd name="T27" fmla="*/ 115 h 1165"/>
              <a:gd name="T28" fmla="*/ 115 w 1165"/>
              <a:gd name="T29" fmla="*/ 202 h 1165"/>
              <a:gd name="T30" fmla="*/ 202 w 1165"/>
              <a:gd name="T31" fmla="*/ 290 h 1165"/>
              <a:gd name="T32" fmla="*/ 1132 w 1165"/>
              <a:gd name="T33" fmla="*/ 558 h 1165"/>
              <a:gd name="T34" fmla="*/ 1164 w 1165"/>
              <a:gd name="T35" fmla="*/ 640 h 1165"/>
              <a:gd name="T36" fmla="*/ 1132 w 1165"/>
              <a:gd name="T37" fmla="*/ 721 h 1165"/>
              <a:gd name="T38" fmla="*/ 722 w 1165"/>
              <a:gd name="T39" fmla="*/ 1131 h 1165"/>
              <a:gd name="T40" fmla="*/ 640 w 1165"/>
              <a:gd name="T41" fmla="*/ 1164 h 1165"/>
              <a:gd name="T42" fmla="*/ 558 w 1165"/>
              <a:gd name="T43" fmla="*/ 1131 h 1165"/>
              <a:gd name="T44" fmla="*/ 33 w 1165"/>
              <a:gd name="T45" fmla="*/ 607 h 1165"/>
              <a:gd name="T46" fmla="*/ 0 w 1165"/>
              <a:gd name="T47" fmla="*/ 525 h 1165"/>
              <a:gd name="T48" fmla="*/ 0 w 1165"/>
              <a:gd name="T49" fmla="*/ 115 h 1165"/>
              <a:gd name="T50" fmla="*/ 115 w 1165"/>
              <a:gd name="T51" fmla="*/ 0 h 1165"/>
              <a:gd name="T52" fmla="*/ 525 w 1165"/>
              <a:gd name="T53" fmla="*/ 0 h 1165"/>
              <a:gd name="T54" fmla="*/ 607 w 1165"/>
              <a:gd name="T55" fmla="*/ 33 h 1165"/>
              <a:gd name="T56" fmla="*/ 1132 w 1165"/>
              <a:gd name="T57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165">
                <a:moveTo>
                  <a:pt x="888" y="773"/>
                </a:moveTo>
                <a:cubicBezTo>
                  <a:pt x="916" y="746"/>
                  <a:pt x="932" y="711"/>
                  <a:pt x="932" y="670"/>
                </a:cubicBezTo>
                <a:cubicBezTo>
                  <a:pt x="932" y="590"/>
                  <a:pt x="867" y="525"/>
                  <a:pt x="787" y="525"/>
                </a:cubicBezTo>
                <a:cubicBezTo>
                  <a:pt x="746" y="525"/>
                  <a:pt x="711" y="538"/>
                  <a:pt x="683" y="566"/>
                </a:cubicBezTo>
                <a:lnTo>
                  <a:pt x="640" y="609"/>
                </a:lnTo>
                <a:lnTo>
                  <a:pt x="599" y="566"/>
                </a:lnTo>
                <a:cubicBezTo>
                  <a:pt x="571" y="538"/>
                  <a:pt x="536" y="525"/>
                  <a:pt x="495" y="525"/>
                </a:cubicBezTo>
                <a:cubicBezTo>
                  <a:pt x="416" y="525"/>
                  <a:pt x="350" y="590"/>
                  <a:pt x="350" y="670"/>
                </a:cubicBezTo>
                <a:cubicBezTo>
                  <a:pt x="350" y="711"/>
                  <a:pt x="364" y="746"/>
                  <a:pt x="391" y="773"/>
                </a:cubicBezTo>
                <a:lnTo>
                  <a:pt x="640" y="1022"/>
                </a:lnTo>
                <a:lnTo>
                  <a:pt x="888" y="773"/>
                </a:lnTo>
                <a:close/>
                <a:moveTo>
                  <a:pt x="202" y="290"/>
                </a:moveTo>
                <a:cubicBezTo>
                  <a:pt x="252" y="290"/>
                  <a:pt x="290" y="251"/>
                  <a:pt x="290" y="202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2" y="115"/>
                  <a:pt x="115" y="153"/>
                  <a:pt x="115" y="202"/>
                </a:cubicBezTo>
                <a:cubicBezTo>
                  <a:pt x="115" y="251"/>
                  <a:pt x="153" y="290"/>
                  <a:pt x="202" y="290"/>
                </a:cubicBezTo>
                <a:close/>
                <a:moveTo>
                  <a:pt x="1132" y="558"/>
                </a:moveTo>
                <a:cubicBezTo>
                  <a:pt x="1154" y="579"/>
                  <a:pt x="1164" y="607"/>
                  <a:pt x="1164" y="640"/>
                </a:cubicBezTo>
                <a:cubicBezTo>
                  <a:pt x="1164" y="672"/>
                  <a:pt x="1154" y="700"/>
                  <a:pt x="1132" y="721"/>
                </a:cubicBezTo>
                <a:lnTo>
                  <a:pt x="722" y="1131"/>
                </a:lnTo>
                <a:cubicBezTo>
                  <a:pt x="700" y="1153"/>
                  <a:pt x="673" y="1164"/>
                  <a:pt x="640" y="1164"/>
                </a:cubicBezTo>
                <a:cubicBezTo>
                  <a:pt x="607" y="1164"/>
                  <a:pt x="580" y="1153"/>
                  <a:pt x="558" y="1131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2" y="55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5906" y="2400303"/>
            <a:ext cx="419100" cy="314325"/>
          </a:xfrm>
          <a:custGeom>
            <a:avLst/>
            <a:gdLst>
              <a:gd name="T0" fmla="*/ 0 w 1165"/>
              <a:gd name="T1" fmla="*/ 377 h 875"/>
              <a:gd name="T2" fmla="*/ 377 w 1165"/>
              <a:gd name="T3" fmla="*/ 0 h 875"/>
              <a:gd name="T4" fmla="*/ 582 w 1165"/>
              <a:gd name="T5" fmla="*/ 0 h 875"/>
              <a:gd name="T6" fmla="*/ 582 w 1165"/>
              <a:gd name="T7" fmla="*/ 115 h 875"/>
              <a:gd name="T8" fmla="*/ 377 w 1165"/>
              <a:gd name="T9" fmla="*/ 115 h 875"/>
              <a:gd name="T10" fmla="*/ 115 w 1165"/>
              <a:gd name="T11" fmla="*/ 377 h 875"/>
              <a:gd name="T12" fmla="*/ 377 w 1165"/>
              <a:gd name="T13" fmla="*/ 639 h 875"/>
              <a:gd name="T14" fmla="*/ 407 w 1165"/>
              <a:gd name="T15" fmla="*/ 639 h 875"/>
              <a:gd name="T16" fmla="*/ 407 w 1165"/>
              <a:gd name="T17" fmla="*/ 525 h 875"/>
              <a:gd name="T18" fmla="*/ 582 w 1165"/>
              <a:gd name="T19" fmla="*/ 699 h 875"/>
              <a:gd name="T20" fmla="*/ 407 w 1165"/>
              <a:gd name="T21" fmla="*/ 874 h 875"/>
              <a:gd name="T22" fmla="*/ 407 w 1165"/>
              <a:gd name="T23" fmla="*/ 757 h 875"/>
              <a:gd name="T24" fmla="*/ 377 w 1165"/>
              <a:gd name="T25" fmla="*/ 757 h 875"/>
              <a:gd name="T26" fmla="*/ 0 w 1165"/>
              <a:gd name="T27" fmla="*/ 377 h 875"/>
              <a:gd name="T28" fmla="*/ 700 w 1165"/>
              <a:gd name="T29" fmla="*/ 639 h 875"/>
              <a:gd name="T30" fmla="*/ 1164 w 1165"/>
              <a:gd name="T31" fmla="*/ 639 h 875"/>
              <a:gd name="T32" fmla="*/ 1164 w 1165"/>
              <a:gd name="T33" fmla="*/ 757 h 875"/>
              <a:gd name="T34" fmla="*/ 700 w 1165"/>
              <a:gd name="T35" fmla="*/ 757 h 875"/>
              <a:gd name="T36" fmla="*/ 700 w 1165"/>
              <a:gd name="T37" fmla="*/ 639 h 875"/>
              <a:gd name="T38" fmla="*/ 700 w 1165"/>
              <a:gd name="T39" fmla="*/ 320 h 875"/>
              <a:gd name="T40" fmla="*/ 1164 w 1165"/>
              <a:gd name="T41" fmla="*/ 320 h 875"/>
              <a:gd name="T42" fmla="*/ 1164 w 1165"/>
              <a:gd name="T43" fmla="*/ 437 h 875"/>
              <a:gd name="T44" fmla="*/ 700 w 1165"/>
              <a:gd name="T45" fmla="*/ 437 h 875"/>
              <a:gd name="T46" fmla="*/ 700 w 1165"/>
              <a:gd name="T47" fmla="*/ 320 h 875"/>
              <a:gd name="T48" fmla="*/ 700 w 1165"/>
              <a:gd name="T49" fmla="*/ 0 h 875"/>
              <a:gd name="T50" fmla="*/ 1164 w 1165"/>
              <a:gd name="T51" fmla="*/ 0 h 875"/>
              <a:gd name="T52" fmla="*/ 1164 w 1165"/>
              <a:gd name="T53" fmla="*/ 115 h 875"/>
              <a:gd name="T54" fmla="*/ 700 w 1165"/>
              <a:gd name="T55" fmla="*/ 115 h 875"/>
              <a:gd name="T56" fmla="*/ 700 w 1165"/>
              <a:gd name="T57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875">
                <a:moveTo>
                  <a:pt x="0" y="377"/>
                </a:moveTo>
                <a:cubicBezTo>
                  <a:pt x="0" y="169"/>
                  <a:pt x="169" y="0"/>
                  <a:pt x="377" y="0"/>
                </a:cubicBezTo>
                <a:lnTo>
                  <a:pt x="582" y="0"/>
                </a:lnTo>
                <a:lnTo>
                  <a:pt x="582" y="115"/>
                </a:lnTo>
                <a:lnTo>
                  <a:pt x="377" y="115"/>
                </a:lnTo>
                <a:cubicBezTo>
                  <a:pt x="232" y="115"/>
                  <a:pt x="115" y="232"/>
                  <a:pt x="115" y="377"/>
                </a:cubicBezTo>
                <a:cubicBezTo>
                  <a:pt x="115" y="522"/>
                  <a:pt x="232" y="639"/>
                  <a:pt x="377" y="639"/>
                </a:cubicBezTo>
                <a:lnTo>
                  <a:pt x="407" y="639"/>
                </a:lnTo>
                <a:lnTo>
                  <a:pt x="407" y="525"/>
                </a:lnTo>
                <a:lnTo>
                  <a:pt x="582" y="699"/>
                </a:lnTo>
                <a:lnTo>
                  <a:pt x="407" y="874"/>
                </a:lnTo>
                <a:lnTo>
                  <a:pt x="407" y="757"/>
                </a:lnTo>
                <a:lnTo>
                  <a:pt x="377" y="757"/>
                </a:lnTo>
                <a:cubicBezTo>
                  <a:pt x="169" y="757"/>
                  <a:pt x="0" y="585"/>
                  <a:pt x="0" y="377"/>
                </a:cubicBezTo>
                <a:close/>
                <a:moveTo>
                  <a:pt x="700" y="639"/>
                </a:moveTo>
                <a:lnTo>
                  <a:pt x="1164" y="639"/>
                </a:lnTo>
                <a:lnTo>
                  <a:pt x="1164" y="757"/>
                </a:lnTo>
                <a:lnTo>
                  <a:pt x="700" y="757"/>
                </a:lnTo>
                <a:lnTo>
                  <a:pt x="700" y="639"/>
                </a:lnTo>
                <a:close/>
                <a:moveTo>
                  <a:pt x="700" y="320"/>
                </a:moveTo>
                <a:lnTo>
                  <a:pt x="1164" y="320"/>
                </a:lnTo>
                <a:lnTo>
                  <a:pt x="1164" y="437"/>
                </a:lnTo>
                <a:lnTo>
                  <a:pt x="700" y="437"/>
                </a:lnTo>
                <a:lnTo>
                  <a:pt x="700" y="320"/>
                </a:lnTo>
                <a:close/>
                <a:moveTo>
                  <a:pt x="700" y="0"/>
                </a:moveTo>
                <a:lnTo>
                  <a:pt x="1164" y="0"/>
                </a:lnTo>
                <a:lnTo>
                  <a:pt x="1164" y="115"/>
                </a:lnTo>
                <a:lnTo>
                  <a:pt x="700" y="115"/>
                </a:lnTo>
                <a:lnTo>
                  <a:pt x="70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23819" y="2347913"/>
            <a:ext cx="419100" cy="419100"/>
          </a:xfrm>
          <a:custGeom>
            <a:avLst/>
            <a:gdLst>
              <a:gd name="T0" fmla="*/ 582 w 1165"/>
              <a:gd name="T1" fmla="*/ 1049 h 1165"/>
              <a:gd name="T2" fmla="*/ 1049 w 1165"/>
              <a:gd name="T3" fmla="*/ 582 h 1165"/>
              <a:gd name="T4" fmla="*/ 582 w 1165"/>
              <a:gd name="T5" fmla="*/ 115 h 1165"/>
              <a:gd name="T6" fmla="*/ 115 w 1165"/>
              <a:gd name="T7" fmla="*/ 582 h 1165"/>
              <a:gd name="T8" fmla="*/ 582 w 1165"/>
              <a:gd name="T9" fmla="*/ 1049 h 1165"/>
              <a:gd name="T10" fmla="*/ 582 w 1165"/>
              <a:gd name="T11" fmla="*/ 0 h 1165"/>
              <a:gd name="T12" fmla="*/ 1164 w 1165"/>
              <a:gd name="T13" fmla="*/ 582 h 1165"/>
              <a:gd name="T14" fmla="*/ 1164 w 1165"/>
              <a:gd name="T15" fmla="*/ 1049 h 1165"/>
              <a:gd name="T16" fmla="*/ 1049 w 1165"/>
              <a:gd name="T17" fmla="*/ 1164 h 1165"/>
              <a:gd name="T18" fmla="*/ 582 w 1165"/>
              <a:gd name="T19" fmla="*/ 1164 h 1165"/>
              <a:gd name="T20" fmla="*/ 0 w 1165"/>
              <a:gd name="T21" fmla="*/ 582 h 1165"/>
              <a:gd name="T22" fmla="*/ 582 w 1165"/>
              <a:gd name="T23" fmla="*/ 0 h 1165"/>
              <a:gd name="T24" fmla="*/ 639 w 1165"/>
              <a:gd name="T25" fmla="*/ 290 h 1165"/>
              <a:gd name="T26" fmla="*/ 639 w 1165"/>
              <a:gd name="T27" fmla="*/ 525 h 1165"/>
              <a:gd name="T28" fmla="*/ 874 w 1165"/>
              <a:gd name="T29" fmla="*/ 525 h 1165"/>
              <a:gd name="T30" fmla="*/ 874 w 1165"/>
              <a:gd name="T31" fmla="*/ 640 h 1165"/>
              <a:gd name="T32" fmla="*/ 639 w 1165"/>
              <a:gd name="T33" fmla="*/ 640 h 1165"/>
              <a:gd name="T34" fmla="*/ 639 w 1165"/>
              <a:gd name="T35" fmla="*/ 875 h 1165"/>
              <a:gd name="T36" fmla="*/ 524 w 1165"/>
              <a:gd name="T37" fmla="*/ 875 h 1165"/>
              <a:gd name="T38" fmla="*/ 524 w 1165"/>
              <a:gd name="T39" fmla="*/ 640 h 1165"/>
              <a:gd name="T40" fmla="*/ 289 w 1165"/>
              <a:gd name="T41" fmla="*/ 640 h 1165"/>
              <a:gd name="T42" fmla="*/ 289 w 1165"/>
              <a:gd name="T43" fmla="*/ 525 h 1165"/>
              <a:gd name="T44" fmla="*/ 524 w 1165"/>
              <a:gd name="T45" fmla="*/ 525 h 1165"/>
              <a:gd name="T46" fmla="*/ 524 w 1165"/>
              <a:gd name="T47" fmla="*/ 290 h 1165"/>
              <a:gd name="T48" fmla="*/ 639 w 1165"/>
              <a:gd name="T49" fmla="*/ 29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5">
                <a:moveTo>
                  <a:pt x="582" y="1049"/>
                </a:moveTo>
                <a:cubicBezTo>
                  <a:pt x="839" y="1049"/>
                  <a:pt x="1049" y="839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582" y="1164"/>
                </a:ln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39" y="290"/>
                </a:moveTo>
                <a:lnTo>
                  <a:pt x="639" y="525"/>
                </a:lnTo>
                <a:lnTo>
                  <a:pt x="874" y="525"/>
                </a:lnTo>
                <a:lnTo>
                  <a:pt x="874" y="640"/>
                </a:lnTo>
                <a:lnTo>
                  <a:pt x="639" y="640"/>
                </a:lnTo>
                <a:lnTo>
                  <a:pt x="639" y="875"/>
                </a:lnTo>
                <a:lnTo>
                  <a:pt x="524" y="875"/>
                </a:lnTo>
                <a:lnTo>
                  <a:pt x="524" y="640"/>
                </a:lnTo>
                <a:lnTo>
                  <a:pt x="289" y="640"/>
                </a:lnTo>
                <a:lnTo>
                  <a:pt x="289" y="525"/>
                </a:lnTo>
                <a:lnTo>
                  <a:pt x="524" y="525"/>
                </a:lnTo>
                <a:lnTo>
                  <a:pt x="524" y="290"/>
                </a:lnTo>
                <a:lnTo>
                  <a:pt x="639" y="29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9506" y="2441578"/>
            <a:ext cx="463550" cy="231775"/>
          </a:xfrm>
          <a:custGeom>
            <a:avLst/>
            <a:gdLst>
              <a:gd name="T0" fmla="*/ 643 w 1286"/>
              <a:gd name="T1" fmla="*/ 0 h 643"/>
              <a:gd name="T2" fmla="*/ 1285 w 1286"/>
              <a:gd name="T3" fmla="*/ 642 h 643"/>
              <a:gd name="T4" fmla="*/ 1167 w 1286"/>
              <a:gd name="T5" fmla="*/ 642 h 643"/>
              <a:gd name="T6" fmla="*/ 643 w 1286"/>
              <a:gd name="T7" fmla="*/ 118 h 643"/>
              <a:gd name="T8" fmla="*/ 118 w 1286"/>
              <a:gd name="T9" fmla="*/ 642 h 643"/>
              <a:gd name="T10" fmla="*/ 0 w 1286"/>
              <a:gd name="T11" fmla="*/ 642 h 643"/>
              <a:gd name="T12" fmla="*/ 643 w 1286"/>
              <a:gd name="T13" fmla="*/ 0 h 643"/>
              <a:gd name="T14" fmla="*/ 643 w 1286"/>
              <a:gd name="T15" fmla="*/ 232 h 643"/>
              <a:gd name="T16" fmla="*/ 1050 w 1286"/>
              <a:gd name="T17" fmla="*/ 642 h 643"/>
              <a:gd name="T18" fmla="*/ 935 w 1286"/>
              <a:gd name="T19" fmla="*/ 642 h 643"/>
              <a:gd name="T20" fmla="*/ 643 w 1286"/>
              <a:gd name="T21" fmla="*/ 350 h 643"/>
              <a:gd name="T22" fmla="*/ 350 w 1286"/>
              <a:gd name="T23" fmla="*/ 642 h 643"/>
              <a:gd name="T24" fmla="*/ 235 w 1286"/>
              <a:gd name="T25" fmla="*/ 642 h 643"/>
              <a:gd name="T26" fmla="*/ 643 w 1286"/>
              <a:gd name="T27" fmla="*/ 23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643">
                <a:moveTo>
                  <a:pt x="643" y="0"/>
                </a:moveTo>
                <a:cubicBezTo>
                  <a:pt x="995" y="0"/>
                  <a:pt x="1285" y="290"/>
                  <a:pt x="1285" y="642"/>
                </a:cubicBezTo>
                <a:lnTo>
                  <a:pt x="1167" y="642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2"/>
                </a:cubicBezTo>
                <a:lnTo>
                  <a:pt x="0" y="642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643" y="232"/>
                </a:moveTo>
                <a:cubicBezTo>
                  <a:pt x="867" y="232"/>
                  <a:pt x="1050" y="418"/>
                  <a:pt x="1050" y="642"/>
                </a:cubicBezTo>
                <a:lnTo>
                  <a:pt x="935" y="642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2"/>
                </a:cubicBezTo>
                <a:lnTo>
                  <a:pt x="235" y="642"/>
                </a:lnTo>
                <a:cubicBezTo>
                  <a:pt x="235" y="418"/>
                  <a:pt x="419" y="232"/>
                  <a:pt x="643" y="2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98696" y="2368553"/>
            <a:ext cx="377825" cy="377825"/>
          </a:xfrm>
          <a:custGeom>
            <a:avLst/>
            <a:gdLst>
              <a:gd name="T0" fmla="*/ 699 w 1050"/>
              <a:gd name="T1" fmla="*/ 468 h 1051"/>
              <a:gd name="T2" fmla="*/ 699 w 1050"/>
              <a:gd name="T3" fmla="*/ 350 h 1051"/>
              <a:gd name="T4" fmla="*/ 582 w 1050"/>
              <a:gd name="T5" fmla="*/ 233 h 1051"/>
              <a:gd name="T6" fmla="*/ 350 w 1050"/>
              <a:gd name="T7" fmla="*/ 233 h 1051"/>
              <a:gd name="T8" fmla="*/ 350 w 1050"/>
              <a:gd name="T9" fmla="*/ 350 h 1051"/>
              <a:gd name="T10" fmla="*/ 582 w 1050"/>
              <a:gd name="T11" fmla="*/ 350 h 1051"/>
              <a:gd name="T12" fmla="*/ 582 w 1050"/>
              <a:gd name="T13" fmla="*/ 468 h 1051"/>
              <a:gd name="T14" fmla="*/ 467 w 1050"/>
              <a:gd name="T15" fmla="*/ 468 h 1051"/>
              <a:gd name="T16" fmla="*/ 350 w 1050"/>
              <a:gd name="T17" fmla="*/ 583 h 1051"/>
              <a:gd name="T18" fmla="*/ 350 w 1050"/>
              <a:gd name="T19" fmla="*/ 818 h 1051"/>
              <a:gd name="T20" fmla="*/ 699 w 1050"/>
              <a:gd name="T21" fmla="*/ 818 h 1051"/>
              <a:gd name="T22" fmla="*/ 699 w 1050"/>
              <a:gd name="T23" fmla="*/ 700 h 1051"/>
              <a:gd name="T24" fmla="*/ 467 w 1050"/>
              <a:gd name="T25" fmla="*/ 700 h 1051"/>
              <a:gd name="T26" fmla="*/ 467 w 1050"/>
              <a:gd name="T27" fmla="*/ 583 h 1051"/>
              <a:gd name="T28" fmla="*/ 582 w 1050"/>
              <a:gd name="T29" fmla="*/ 583 h 1051"/>
              <a:gd name="T30" fmla="*/ 699 w 1050"/>
              <a:gd name="T31" fmla="*/ 468 h 1051"/>
              <a:gd name="T32" fmla="*/ 932 w 1050"/>
              <a:gd name="T33" fmla="*/ 0 h 1051"/>
              <a:gd name="T34" fmla="*/ 1049 w 1050"/>
              <a:gd name="T35" fmla="*/ 118 h 1051"/>
              <a:gd name="T36" fmla="*/ 1049 w 1050"/>
              <a:gd name="T37" fmla="*/ 932 h 1051"/>
              <a:gd name="T38" fmla="*/ 932 w 1050"/>
              <a:gd name="T39" fmla="*/ 1050 h 1051"/>
              <a:gd name="T40" fmla="*/ 117 w 1050"/>
              <a:gd name="T41" fmla="*/ 1050 h 1051"/>
              <a:gd name="T42" fmla="*/ 0 w 1050"/>
              <a:gd name="T43" fmla="*/ 932 h 1051"/>
              <a:gd name="T44" fmla="*/ 0 w 1050"/>
              <a:gd name="T45" fmla="*/ 118 h 1051"/>
              <a:gd name="T46" fmla="*/ 117 w 1050"/>
              <a:gd name="T47" fmla="*/ 0 h 1051"/>
              <a:gd name="T48" fmla="*/ 932 w 105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1">
                <a:moveTo>
                  <a:pt x="699" y="468"/>
                </a:moveTo>
                <a:lnTo>
                  <a:pt x="699" y="350"/>
                </a:lnTo>
                <a:cubicBezTo>
                  <a:pt x="699" y="285"/>
                  <a:pt x="645" y="233"/>
                  <a:pt x="582" y="233"/>
                </a:cubicBezTo>
                <a:lnTo>
                  <a:pt x="350" y="233"/>
                </a:lnTo>
                <a:lnTo>
                  <a:pt x="350" y="350"/>
                </a:lnTo>
                <a:lnTo>
                  <a:pt x="582" y="350"/>
                </a:lnTo>
                <a:lnTo>
                  <a:pt x="582" y="468"/>
                </a:lnTo>
                <a:lnTo>
                  <a:pt x="467" y="468"/>
                </a:lnTo>
                <a:cubicBezTo>
                  <a:pt x="404" y="468"/>
                  <a:pt x="350" y="517"/>
                  <a:pt x="350" y="583"/>
                </a:cubicBezTo>
                <a:lnTo>
                  <a:pt x="350" y="818"/>
                </a:lnTo>
                <a:lnTo>
                  <a:pt x="699" y="818"/>
                </a:lnTo>
                <a:lnTo>
                  <a:pt x="699" y="700"/>
                </a:lnTo>
                <a:lnTo>
                  <a:pt x="467" y="700"/>
                </a:lnTo>
                <a:lnTo>
                  <a:pt x="467" y="583"/>
                </a:lnTo>
                <a:lnTo>
                  <a:pt x="582" y="583"/>
                </a:lnTo>
                <a:cubicBezTo>
                  <a:pt x="645" y="583"/>
                  <a:pt x="699" y="533"/>
                  <a:pt x="699" y="468"/>
                </a:cubicBez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6608" y="2368553"/>
            <a:ext cx="377825" cy="377825"/>
          </a:xfrm>
          <a:custGeom>
            <a:avLst/>
            <a:gdLst>
              <a:gd name="T0" fmla="*/ 642 w 1050"/>
              <a:gd name="T1" fmla="*/ 818 h 1051"/>
              <a:gd name="T2" fmla="*/ 642 w 1050"/>
              <a:gd name="T3" fmla="*/ 233 h 1051"/>
              <a:gd name="T4" fmla="*/ 407 w 1050"/>
              <a:gd name="T5" fmla="*/ 233 h 1051"/>
              <a:gd name="T6" fmla="*/ 407 w 1050"/>
              <a:gd name="T7" fmla="*/ 350 h 1051"/>
              <a:gd name="T8" fmla="*/ 524 w 1050"/>
              <a:gd name="T9" fmla="*/ 350 h 1051"/>
              <a:gd name="T10" fmla="*/ 524 w 1050"/>
              <a:gd name="T11" fmla="*/ 818 h 1051"/>
              <a:gd name="T12" fmla="*/ 642 w 1050"/>
              <a:gd name="T13" fmla="*/ 818 h 1051"/>
              <a:gd name="T14" fmla="*/ 931 w 1050"/>
              <a:gd name="T15" fmla="*/ 0 h 1051"/>
              <a:gd name="T16" fmla="*/ 1049 w 1050"/>
              <a:gd name="T17" fmla="*/ 118 h 1051"/>
              <a:gd name="T18" fmla="*/ 1049 w 1050"/>
              <a:gd name="T19" fmla="*/ 932 h 1051"/>
              <a:gd name="T20" fmla="*/ 931 w 1050"/>
              <a:gd name="T21" fmla="*/ 1050 h 1051"/>
              <a:gd name="T22" fmla="*/ 117 w 1050"/>
              <a:gd name="T23" fmla="*/ 1050 h 1051"/>
              <a:gd name="T24" fmla="*/ 0 w 1050"/>
              <a:gd name="T25" fmla="*/ 932 h 1051"/>
              <a:gd name="T26" fmla="*/ 0 w 1050"/>
              <a:gd name="T27" fmla="*/ 118 h 1051"/>
              <a:gd name="T28" fmla="*/ 117 w 1050"/>
              <a:gd name="T29" fmla="*/ 0 h 1051"/>
              <a:gd name="T30" fmla="*/ 931 w 1050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051">
                <a:moveTo>
                  <a:pt x="642" y="818"/>
                </a:moveTo>
                <a:lnTo>
                  <a:pt x="642" y="233"/>
                </a:lnTo>
                <a:lnTo>
                  <a:pt x="407" y="233"/>
                </a:lnTo>
                <a:lnTo>
                  <a:pt x="407" y="350"/>
                </a:lnTo>
                <a:lnTo>
                  <a:pt x="524" y="350"/>
                </a:lnTo>
                <a:lnTo>
                  <a:pt x="524" y="818"/>
                </a:lnTo>
                <a:lnTo>
                  <a:pt x="642" y="818"/>
                </a:lnTo>
                <a:close/>
                <a:moveTo>
                  <a:pt x="931" y="0"/>
                </a:move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50"/>
                  <a:pt x="931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1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468 w 1051"/>
              <a:gd name="T5" fmla="*/ 233 h 1051"/>
              <a:gd name="T6" fmla="*/ 350 w 1051"/>
              <a:gd name="T7" fmla="*/ 350 h 1051"/>
              <a:gd name="T8" fmla="*/ 350 w 1051"/>
              <a:gd name="T9" fmla="*/ 700 h 1051"/>
              <a:gd name="T10" fmla="*/ 468 w 1051"/>
              <a:gd name="T11" fmla="*/ 818 h 1051"/>
              <a:gd name="T12" fmla="*/ 582 w 1051"/>
              <a:gd name="T13" fmla="*/ 818 h 1051"/>
              <a:gd name="T14" fmla="*/ 700 w 1051"/>
              <a:gd name="T15" fmla="*/ 700 h 1051"/>
              <a:gd name="T16" fmla="*/ 700 w 1051"/>
              <a:gd name="T17" fmla="*/ 583 h 1051"/>
              <a:gd name="T18" fmla="*/ 582 w 1051"/>
              <a:gd name="T19" fmla="*/ 468 h 1051"/>
              <a:gd name="T20" fmla="*/ 468 w 1051"/>
              <a:gd name="T21" fmla="*/ 468 h 1051"/>
              <a:gd name="T22" fmla="*/ 468 w 1051"/>
              <a:gd name="T23" fmla="*/ 350 h 1051"/>
              <a:gd name="T24" fmla="*/ 700 w 1051"/>
              <a:gd name="T25" fmla="*/ 350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2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2 w 1051"/>
              <a:gd name="T43" fmla="*/ 0 h 1051"/>
              <a:gd name="T44" fmla="*/ 468 w 1051"/>
              <a:gd name="T45" fmla="*/ 700 h 1051"/>
              <a:gd name="T46" fmla="*/ 468 w 1051"/>
              <a:gd name="T47" fmla="*/ 583 h 1051"/>
              <a:gd name="T48" fmla="*/ 582 w 1051"/>
              <a:gd name="T49" fmla="*/ 583 h 1051"/>
              <a:gd name="T50" fmla="*/ 582 w 1051"/>
              <a:gd name="T51" fmla="*/ 700 h 1051"/>
              <a:gd name="T52" fmla="*/ 468 w 1051"/>
              <a:gd name="T5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468" y="233"/>
                </a:lnTo>
                <a:cubicBezTo>
                  <a:pt x="405" y="233"/>
                  <a:pt x="350" y="285"/>
                  <a:pt x="350" y="350"/>
                </a:cubicBezTo>
                <a:lnTo>
                  <a:pt x="350" y="700"/>
                </a:lnTo>
                <a:cubicBezTo>
                  <a:pt x="350" y="766"/>
                  <a:pt x="405" y="818"/>
                  <a:pt x="468" y="818"/>
                </a:cubicBez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68" y="700"/>
                </a:moveTo>
                <a:lnTo>
                  <a:pt x="468" y="583"/>
                </a:lnTo>
                <a:lnTo>
                  <a:pt x="582" y="583"/>
                </a:lnTo>
                <a:lnTo>
                  <a:pt x="582" y="700"/>
                </a:lnTo>
                <a:lnTo>
                  <a:pt x="468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198814"/>
            <a:ext cx="419100" cy="460375"/>
          </a:xfrm>
          <a:custGeom>
            <a:avLst/>
            <a:gdLst>
              <a:gd name="T0" fmla="*/ 1164 w 1165"/>
              <a:gd name="T1" fmla="*/ 467 h 1281"/>
              <a:gd name="T2" fmla="*/ 1164 w 1165"/>
              <a:gd name="T3" fmla="*/ 1166 h 1281"/>
              <a:gd name="T4" fmla="*/ 1050 w 1165"/>
              <a:gd name="T5" fmla="*/ 1280 h 1281"/>
              <a:gd name="T6" fmla="*/ 115 w 1165"/>
              <a:gd name="T7" fmla="*/ 1280 h 1281"/>
              <a:gd name="T8" fmla="*/ 0 w 1165"/>
              <a:gd name="T9" fmla="*/ 1166 h 1281"/>
              <a:gd name="T10" fmla="*/ 0 w 1165"/>
              <a:gd name="T11" fmla="*/ 467 h 1281"/>
              <a:gd name="T12" fmla="*/ 115 w 1165"/>
              <a:gd name="T13" fmla="*/ 349 h 1281"/>
              <a:gd name="T14" fmla="*/ 233 w 1165"/>
              <a:gd name="T15" fmla="*/ 349 h 1281"/>
              <a:gd name="T16" fmla="*/ 233 w 1165"/>
              <a:gd name="T17" fmla="*/ 0 h 1281"/>
              <a:gd name="T18" fmla="*/ 700 w 1165"/>
              <a:gd name="T19" fmla="*/ 0 h 1281"/>
              <a:gd name="T20" fmla="*/ 700 w 1165"/>
              <a:gd name="T21" fmla="*/ 232 h 1281"/>
              <a:gd name="T22" fmla="*/ 350 w 1165"/>
              <a:gd name="T23" fmla="*/ 232 h 1281"/>
              <a:gd name="T24" fmla="*/ 350 w 1165"/>
              <a:gd name="T25" fmla="*/ 698 h 1281"/>
              <a:gd name="T26" fmla="*/ 465 w 1165"/>
              <a:gd name="T27" fmla="*/ 698 h 1281"/>
              <a:gd name="T28" fmla="*/ 465 w 1165"/>
              <a:gd name="T29" fmla="*/ 349 h 1281"/>
              <a:gd name="T30" fmla="*/ 1050 w 1165"/>
              <a:gd name="T31" fmla="*/ 349 h 1281"/>
              <a:gd name="T32" fmla="*/ 1164 w 1165"/>
              <a:gd name="T33" fmla="*/ 467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281">
                <a:moveTo>
                  <a:pt x="1164" y="467"/>
                </a:moveTo>
                <a:lnTo>
                  <a:pt x="1164" y="1166"/>
                </a:lnTo>
                <a:cubicBezTo>
                  <a:pt x="1164" y="1228"/>
                  <a:pt x="1113" y="1280"/>
                  <a:pt x="1050" y="1280"/>
                </a:cubicBezTo>
                <a:lnTo>
                  <a:pt x="115" y="1280"/>
                </a:lnTo>
                <a:cubicBezTo>
                  <a:pt x="52" y="1280"/>
                  <a:pt x="0" y="1228"/>
                  <a:pt x="0" y="1166"/>
                </a:cubicBezTo>
                <a:lnTo>
                  <a:pt x="0" y="467"/>
                </a:lnTo>
                <a:cubicBezTo>
                  <a:pt x="0" y="404"/>
                  <a:pt x="52" y="349"/>
                  <a:pt x="115" y="349"/>
                </a:cubicBezTo>
                <a:lnTo>
                  <a:pt x="233" y="349"/>
                </a:lnTo>
                <a:lnTo>
                  <a:pt x="233" y="0"/>
                </a:lnTo>
                <a:lnTo>
                  <a:pt x="700" y="0"/>
                </a:lnTo>
                <a:lnTo>
                  <a:pt x="700" y="232"/>
                </a:lnTo>
                <a:lnTo>
                  <a:pt x="350" y="232"/>
                </a:lnTo>
                <a:lnTo>
                  <a:pt x="350" y="698"/>
                </a:lnTo>
                <a:lnTo>
                  <a:pt x="465" y="698"/>
                </a:lnTo>
                <a:lnTo>
                  <a:pt x="465" y="349"/>
                </a:lnTo>
                <a:lnTo>
                  <a:pt x="1050" y="349"/>
                </a:lnTo>
                <a:cubicBezTo>
                  <a:pt x="1113" y="349"/>
                  <a:pt x="1164" y="404"/>
                  <a:pt x="1164" y="46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9631" y="3219451"/>
            <a:ext cx="419100" cy="419100"/>
          </a:xfrm>
          <a:custGeom>
            <a:avLst/>
            <a:gdLst>
              <a:gd name="T0" fmla="*/ 175 w 1166"/>
              <a:gd name="T1" fmla="*/ 699 h 1165"/>
              <a:gd name="T2" fmla="*/ 990 w 1166"/>
              <a:gd name="T3" fmla="*/ 699 h 1165"/>
              <a:gd name="T4" fmla="*/ 727 w 1166"/>
              <a:gd name="T5" fmla="*/ 350 h 1165"/>
              <a:gd name="T6" fmla="*/ 525 w 1166"/>
              <a:gd name="T7" fmla="*/ 612 h 1165"/>
              <a:gd name="T8" fmla="*/ 377 w 1166"/>
              <a:gd name="T9" fmla="*/ 438 h 1165"/>
              <a:gd name="T10" fmla="*/ 175 w 1166"/>
              <a:gd name="T11" fmla="*/ 699 h 1165"/>
              <a:gd name="T12" fmla="*/ 1050 w 1166"/>
              <a:gd name="T13" fmla="*/ 0 h 1165"/>
              <a:gd name="T14" fmla="*/ 1165 w 1166"/>
              <a:gd name="T15" fmla="*/ 115 h 1165"/>
              <a:gd name="T16" fmla="*/ 1165 w 1166"/>
              <a:gd name="T17" fmla="*/ 814 h 1165"/>
              <a:gd name="T18" fmla="*/ 1050 w 1166"/>
              <a:gd name="T19" fmla="*/ 931 h 1165"/>
              <a:gd name="T20" fmla="*/ 233 w 1166"/>
              <a:gd name="T21" fmla="*/ 931 h 1165"/>
              <a:gd name="T22" fmla="*/ 0 w 1166"/>
              <a:gd name="T23" fmla="*/ 1164 h 1165"/>
              <a:gd name="T24" fmla="*/ 0 w 1166"/>
              <a:gd name="T25" fmla="*/ 115 h 1165"/>
              <a:gd name="T26" fmla="*/ 115 w 1166"/>
              <a:gd name="T27" fmla="*/ 0 h 1165"/>
              <a:gd name="T28" fmla="*/ 1050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175" y="699"/>
                </a:moveTo>
                <a:lnTo>
                  <a:pt x="990" y="699"/>
                </a:lnTo>
                <a:lnTo>
                  <a:pt x="727" y="350"/>
                </a:lnTo>
                <a:lnTo>
                  <a:pt x="525" y="612"/>
                </a:lnTo>
                <a:lnTo>
                  <a:pt x="377" y="438"/>
                </a:lnTo>
                <a:lnTo>
                  <a:pt x="175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6281" y="3228978"/>
            <a:ext cx="293688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407 w 816"/>
              <a:gd name="T21" fmla="*/ 699 h 1107"/>
              <a:gd name="T22" fmla="*/ 233 w 816"/>
              <a:gd name="T23" fmla="*/ 525 h 1107"/>
              <a:gd name="T24" fmla="*/ 233 w 816"/>
              <a:gd name="T25" fmla="*/ 175 h 1107"/>
              <a:gd name="T26" fmla="*/ 407 w 816"/>
              <a:gd name="T27" fmla="*/ 0 h 1107"/>
              <a:gd name="T28" fmla="*/ 582 w 816"/>
              <a:gd name="T29" fmla="*/ 175 h 1107"/>
              <a:gd name="T30" fmla="*/ 582 w 816"/>
              <a:gd name="T31" fmla="*/ 525 h 1107"/>
              <a:gd name="T32" fmla="*/ 407 w 816"/>
              <a:gd name="T33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96571" y="3228978"/>
            <a:ext cx="377825" cy="398461"/>
          </a:xfrm>
          <a:custGeom>
            <a:avLst/>
            <a:gdLst>
              <a:gd name="T0" fmla="*/ 74 w 1050"/>
              <a:gd name="T1" fmla="*/ 58 h 1107"/>
              <a:gd name="T2" fmla="*/ 1049 w 1050"/>
              <a:gd name="T3" fmla="*/ 1032 h 1107"/>
              <a:gd name="T4" fmla="*/ 975 w 1050"/>
              <a:gd name="T5" fmla="*/ 1106 h 1107"/>
              <a:gd name="T6" fmla="*/ 732 w 1050"/>
              <a:gd name="T7" fmla="*/ 863 h 1107"/>
              <a:gd name="T8" fmla="*/ 582 w 1050"/>
              <a:gd name="T9" fmla="*/ 915 h 1107"/>
              <a:gd name="T10" fmla="*/ 582 w 1050"/>
              <a:gd name="T11" fmla="*/ 1106 h 1107"/>
              <a:gd name="T12" fmla="*/ 467 w 1050"/>
              <a:gd name="T13" fmla="*/ 1106 h 1107"/>
              <a:gd name="T14" fmla="*/ 467 w 1050"/>
              <a:gd name="T15" fmla="*/ 915 h 1107"/>
              <a:gd name="T16" fmla="*/ 117 w 1050"/>
              <a:gd name="T17" fmla="*/ 525 h 1107"/>
              <a:gd name="T18" fmla="*/ 216 w 1050"/>
              <a:gd name="T19" fmla="*/ 525 h 1107"/>
              <a:gd name="T20" fmla="*/ 524 w 1050"/>
              <a:gd name="T21" fmla="*/ 819 h 1107"/>
              <a:gd name="T22" fmla="*/ 658 w 1050"/>
              <a:gd name="T23" fmla="*/ 789 h 1107"/>
              <a:gd name="T24" fmla="*/ 563 w 1050"/>
              <a:gd name="T25" fmla="*/ 693 h 1107"/>
              <a:gd name="T26" fmla="*/ 524 w 1050"/>
              <a:gd name="T27" fmla="*/ 699 h 1107"/>
              <a:gd name="T28" fmla="*/ 350 w 1050"/>
              <a:gd name="T29" fmla="*/ 525 h 1107"/>
              <a:gd name="T30" fmla="*/ 350 w 1050"/>
              <a:gd name="T31" fmla="*/ 481 h 1107"/>
              <a:gd name="T32" fmla="*/ 0 w 1050"/>
              <a:gd name="T33" fmla="*/ 131 h 1107"/>
              <a:gd name="T34" fmla="*/ 74 w 1050"/>
              <a:gd name="T35" fmla="*/ 58 h 1107"/>
              <a:gd name="T36" fmla="*/ 699 w 1050"/>
              <a:gd name="T37" fmla="*/ 533 h 1107"/>
              <a:gd name="T38" fmla="*/ 350 w 1050"/>
              <a:gd name="T39" fmla="*/ 186 h 1107"/>
              <a:gd name="T40" fmla="*/ 350 w 1050"/>
              <a:gd name="T41" fmla="*/ 175 h 1107"/>
              <a:gd name="T42" fmla="*/ 524 w 1050"/>
              <a:gd name="T43" fmla="*/ 0 h 1107"/>
              <a:gd name="T44" fmla="*/ 699 w 1050"/>
              <a:gd name="T45" fmla="*/ 175 h 1107"/>
              <a:gd name="T46" fmla="*/ 699 w 1050"/>
              <a:gd name="T47" fmla="*/ 533 h 1107"/>
              <a:gd name="T48" fmla="*/ 932 w 1050"/>
              <a:gd name="T49" fmla="*/ 525 h 1107"/>
              <a:gd name="T50" fmla="*/ 880 w 1050"/>
              <a:gd name="T51" fmla="*/ 715 h 1107"/>
              <a:gd name="T52" fmla="*/ 809 w 1050"/>
              <a:gd name="T53" fmla="*/ 641 h 1107"/>
              <a:gd name="T54" fmla="*/ 833 w 1050"/>
              <a:gd name="T55" fmla="*/ 525 h 1107"/>
              <a:gd name="T56" fmla="*/ 932 w 1050"/>
              <a:gd name="T57" fmla="*/ 525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0" h="1107">
                <a:moveTo>
                  <a:pt x="74" y="58"/>
                </a:moveTo>
                <a:lnTo>
                  <a:pt x="1049" y="1032"/>
                </a:lnTo>
                <a:lnTo>
                  <a:pt x="975" y="1106"/>
                </a:lnTo>
                <a:lnTo>
                  <a:pt x="732" y="863"/>
                </a:lnTo>
                <a:cubicBezTo>
                  <a:pt x="688" y="890"/>
                  <a:pt x="634" y="906"/>
                  <a:pt x="582" y="915"/>
                </a:cubicBezTo>
                <a:lnTo>
                  <a:pt x="582" y="1106"/>
                </a:lnTo>
                <a:lnTo>
                  <a:pt x="467" y="1106"/>
                </a:lnTo>
                <a:lnTo>
                  <a:pt x="467" y="915"/>
                </a:lnTo>
                <a:cubicBezTo>
                  <a:pt x="276" y="887"/>
                  <a:pt x="117" y="723"/>
                  <a:pt x="117" y="525"/>
                </a:cubicBezTo>
                <a:lnTo>
                  <a:pt x="216" y="525"/>
                </a:lnTo>
                <a:cubicBezTo>
                  <a:pt x="216" y="699"/>
                  <a:pt x="363" y="819"/>
                  <a:pt x="524" y="819"/>
                </a:cubicBezTo>
                <a:cubicBezTo>
                  <a:pt x="571" y="819"/>
                  <a:pt x="617" y="808"/>
                  <a:pt x="658" y="789"/>
                </a:cubicBezTo>
                <a:lnTo>
                  <a:pt x="563" y="693"/>
                </a:lnTo>
                <a:cubicBezTo>
                  <a:pt x="552" y="696"/>
                  <a:pt x="538" y="699"/>
                  <a:pt x="524" y="699"/>
                </a:cubicBezTo>
                <a:cubicBezTo>
                  <a:pt x="429" y="699"/>
                  <a:pt x="350" y="619"/>
                  <a:pt x="350" y="525"/>
                </a:cubicBezTo>
                <a:lnTo>
                  <a:pt x="350" y="481"/>
                </a:lnTo>
                <a:lnTo>
                  <a:pt x="0" y="131"/>
                </a:lnTo>
                <a:lnTo>
                  <a:pt x="74" y="58"/>
                </a:lnTo>
                <a:close/>
                <a:moveTo>
                  <a:pt x="699" y="533"/>
                </a:moveTo>
                <a:lnTo>
                  <a:pt x="350" y="186"/>
                </a:lnTo>
                <a:lnTo>
                  <a:pt x="350" y="175"/>
                </a:lnTo>
                <a:cubicBezTo>
                  <a:pt x="350" y="79"/>
                  <a:pt x="428" y="0"/>
                  <a:pt x="524" y="0"/>
                </a:cubicBezTo>
                <a:cubicBezTo>
                  <a:pt x="619" y="0"/>
                  <a:pt x="699" y="79"/>
                  <a:pt x="699" y="175"/>
                </a:cubicBezTo>
                <a:lnTo>
                  <a:pt x="699" y="533"/>
                </a:lnTo>
                <a:close/>
                <a:moveTo>
                  <a:pt x="932" y="525"/>
                </a:moveTo>
                <a:cubicBezTo>
                  <a:pt x="932" y="592"/>
                  <a:pt x="913" y="658"/>
                  <a:pt x="880" y="715"/>
                </a:cubicBezTo>
                <a:lnTo>
                  <a:pt x="809" y="641"/>
                </a:lnTo>
                <a:cubicBezTo>
                  <a:pt x="825" y="606"/>
                  <a:pt x="833" y="568"/>
                  <a:pt x="833" y="525"/>
                </a:cubicBezTo>
                <a:lnTo>
                  <a:pt x="932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10996" y="3228978"/>
            <a:ext cx="293687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336 w 816"/>
              <a:gd name="T21" fmla="*/ 170 h 1107"/>
              <a:gd name="T22" fmla="*/ 336 w 816"/>
              <a:gd name="T23" fmla="*/ 530 h 1107"/>
              <a:gd name="T24" fmla="*/ 407 w 816"/>
              <a:gd name="T25" fmla="*/ 598 h 1107"/>
              <a:gd name="T26" fmla="*/ 476 w 816"/>
              <a:gd name="T27" fmla="*/ 530 h 1107"/>
              <a:gd name="T28" fmla="*/ 479 w 816"/>
              <a:gd name="T29" fmla="*/ 170 h 1107"/>
              <a:gd name="T30" fmla="*/ 408 w 816"/>
              <a:gd name="T31" fmla="*/ 98 h 1107"/>
              <a:gd name="T32" fmla="*/ 336 w 816"/>
              <a:gd name="T33" fmla="*/ 170 h 1107"/>
              <a:gd name="T34" fmla="*/ 407 w 816"/>
              <a:gd name="T35" fmla="*/ 699 h 1107"/>
              <a:gd name="T36" fmla="*/ 233 w 816"/>
              <a:gd name="T37" fmla="*/ 525 h 1107"/>
              <a:gd name="T38" fmla="*/ 233 w 816"/>
              <a:gd name="T39" fmla="*/ 175 h 1107"/>
              <a:gd name="T40" fmla="*/ 407 w 816"/>
              <a:gd name="T41" fmla="*/ 0 h 1107"/>
              <a:gd name="T42" fmla="*/ 582 w 816"/>
              <a:gd name="T43" fmla="*/ 175 h 1107"/>
              <a:gd name="T44" fmla="*/ 582 w 816"/>
              <a:gd name="T45" fmla="*/ 525 h 1107"/>
              <a:gd name="T46" fmla="*/ 407 w 816"/>
              <a:gd name="T47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336" y="170"/>
                </a:moveTo>
                <a:lnTo>
                  <a:pt x="336" y="530"/>
                </a:lnTo>
                <a:cubicBezTo>
                  <a:pt x="336" y="568"/>
                  <a:pt x="368" y="598"/>
                  <a:pt x="407" y="598"/>
                </a:cubicBezTo>
                <a:cubicBezTo>
                  <a:pt x="445" y="598"/>
                  <a:pt x="476" y="568"/>
                  <a:pt x="476" y="530"/>
                </a:cubicBezTo>
                <a:lnTo>
                  <a:pt x="479" y="170"/>
                </a:lnTo>
                <a:cubicBezTo>
                  <a:pt x="479" y="131"/>
                  <a:pt x="446" y="98"/>
                  <a:pt x="408" y="98"/>
                </a:cubicBezTo>
                <a:cubicBezTo>
                  <a:pt x="369" y="98"/>
                  <a:pt x="336" y="131"/>
                  <a:pt x="336" y="170"/>
                </a:cubicBez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0644" y="3219451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3 h 1165"/>
              <a:gd name="T4" fmla="*/ 233 w 1166"/>
              <a:gd name="T5" fmla="*/ 233 h 1165"/>
              <a:gd name="T6" fmla="*/ 233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8 h 1165"/>
              <a:gd name="T14" fmla="*/ 233 w 1166"/>
              <a:gd name="T15" fmla="*/ 408 h 1165"/>
              <a:gd name="T16" fmla="*/ 233 w 1166"/>
              <a:gd name="T17" fmla="*/ 525 h 1165"/>
              <a:gd name="T18" fmla="*/ 932 w 1166"/>
              <a:gd name="T19" fmla="*/ 525 h 1165"/>
              <a:gd name="T20" fmla="*/ 932 w 1166"/>
              <a:gd name="T21" fmla="*/ 699 h 1165"/>
              <a:gd name="T22" fmla="*/ 932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2 w 1166"/>
              <a:gd name="T29" fmla="*/ 699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1 h 1165"/>
              <a:gd name="T38" fmla="*/ 233 w 1166"/>
              <a:gd name="T39" fmla="*/ 931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3"/>
                </a:lnTo>
                <a:lnTo>
                  <a:pt x="233" y="233"/>
                </a:lnTo>
                <a:lnTo>
                  <a:pt x="233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8"/>
                </a:lnTo>
                <a:lnTo>
                  <a:pt x="233" y="408"/>
                </a:lnTo>
                <a:lnTo>
                  <a:pt x="233" y="525"/>
                </a:lnTo>
                <a:lnTo>
                  <a:pt x="932" y="525"/>
                </a:lnTo>
                <a:close/>
                <a:moveTo>
                  <a:pt x="932" y="699"/>
                </a:moveTo>
                <a:lnTo>
                  <a:pt x="932" y="582"/>
                </a:lnTo>
                <a:lnTo>
                  <a:pt x="233" y="582"/>
                </a:lnTo>
                <a:lnTo>
                  <a:pt x="233" y="699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68408" y="3251201"/>
            <a:ext cx="269875" cy="354012"/>
          </a:xfrm>
          <a:custGeom>
            <a:avLst/>
            <a:gdLst>
              <a:gd name="T0" fmla="*/ 112 w 750"/>
              <a:gd name="T1" fmla="*/ 262 h 983"/>
              <a:gd name="T2" fmla="*/ 375 w 750"/>
              <a:gd name="T3" fmla="*/ 0 h 983"/>
              <a:gd name="T4" fmla="*/ 637 w 750"/>
              <a:gd name="T5" fmla="*/ 262 h 983"/>
              <a:gd name="T6" fmla="*/ 432 w 750"/>
              <a:gd name="T7" fmla="*/ 262 h 983"/>
              <a:gd name="T8" fmla="*/ 432 w 750"/>
              <a:gd name="T9" fmla="*/ 633 h 983"/>
              <a:gd name="T10" fmla="*/ 82 w 750"/>
              <a:gd name="T11" fmla="*/ 982 h 983"/>
              <a:gd name="T12" fmla="*/ 0 w 750"/>
              <a:gd name="T13" fmla="*/ 900 h 983"/>
              <a:gd name="T14" fmla="*/ 317 w 750"/>
              <a:gd name="T15" fmla="*/ 586 h 983"/>
              <a:gd name="T16" fmla="*/ 317 w 750"/>
              <a:gd name="T17" fmla="*/ 262 h 983"/>
              <a:gd name="T18" fmla="*/ 112 w 750"/>
              <a:gd name="T19" fmla="*/ 262 h 983"/>
              <a:gd name="T20" fmla="*/ 667 w 750"/>
              <a:gd name="T21" fmla="*/ 982 h 983"/>
              <a:gd name="T22" fmla="*/ 467 w 750"/>
              <a:gd name="T23" fmla="*/ 786 h 983"/>
              <a:gd name="T24" fmla="*/ 549 w 750"/>
              <a:gd name="T25" fmla="*/ 704 h 983"/>
              <a:gd name="T26" fmla="*/ 749 w 750"/>
              <a:gd name="T27" fmla="*/ 900 h 983"/>
              <a:gd name="T28" fmla="*/ 667 w 750"/>
              <a:gd name="T29" fmla="*/ 982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50" h="983">
                <a:moveTo>
                  <a:pt x="112" y="262"/>
                </a:moveTo>
                <a:lnTo>
                  <a:pt x="375" y="0"/>
                </a:lnTo>
                <a:lnTo>
                  <a:pt x="637" y="262"/>
                </a:lnTo>
                <a:lnTo>
                  <a:pt x="432" y="262"/>
                </a:lnTo>
                <a:lnTo>
                  <a:pt x="432" y="633"/>
                </a:lnTo>
                <a:lnTo>
                  <a:pt x="82" y="982"/>
                </a:lnTo>
                <a:lnTo>
                  <a:pt x="0" y="900"/>
                </a:lnTo>
                <a:lnTo>
                  <a:pt x="317" y="586"/>
                </a:lnTo>
                <a:lnTo>
                  <a:pt x="317" y="262"/>
                </a:lnTo>
                <a:lnTo>
                  <a:pt x="112" y="262"/>
                </a:lnTo>
                <a:close/>
                <a:moveTo>
                  <a:pt x="667" y="982"/>
                </a:moveTo>
                <a:lnTo>
                  <a:pt x="467" y="786"/>
                </a:lnTo>
                <a:lnTo>
                  <a:pt x="549" y="704"/>
                </a:lnTo>
                <a:lnTo>
                  <a:pt x="749" y="900"/>
                </a:lnTo>
                <a:lnTo>
                  <a:pt x="667" y="9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87583" y="3303588"/>
            <a:ext cx="377825" cy="252412"/>
          </a:xfrm>
          <a:custGeom>
            <a:avLst/>
            <a:gdLst>
              <a:gd name="T0" fmla="*/ 0 w 1050"/>
              <a:gd name="T1" fmla="*/ 0 h 699"/>
              <a:gd name="T2" fmla="*/ 1049 w 1050"/>
              <a:gd name="T3" fmla="*/ 0 h 699"/>
              <a:gd name="T4" fmla="*/ 1049 w 1050"/>
              <a:gd name="T5" fmla="*/ 117 h 699"/>
              <a:gd name="T6" fmla="*/ 0 w 1050"/>
              <a:gd name="T7" fmla="*/ 117 h 699"/>
              <a:gd name="T8" fmla="*/ 0 w 1050"/>
              <a:gd name="T9" fmla="*/ 0 h 699"/>
              <a:gd name="T10" fmla="*/ 0 w 1050"/>
              <a:gd name="T11" fmla="*/ 406 h 699"/>
              <a:gd name="T12" fmla="*/ 0 w 1050"/>
              <a:gd name="T13" fmla="*/ 292 h 699"/>
              <a:gd name="T14" fmla="*/ 1049 w 1050"/>
              <a:gd name="T15" fmla="*/ 292 h 699"/>
              <a:gd name="T16" fmla="*/ 1049 w 1050"/>
              <a:gd name="T17" fmla="*/ 406 h 699"/>
              <a:gd name="T18" fmla="*/ 0 w 1050"/>
              <a:gd name="T19" fmla="*/ 406 h 699"/>
              <a:gd name="T20" fmla="*/ 0 w 1050"/>
              <a:gd name="T21" fmla="*/ 698 h 699"/>
              <a:gd name="T22" fmla="*/ 0 w 1050"/>
              <a:gd name="T23" fmla="*/ 581 h 699"/>
              <a:gd name="T24" fmla="*/ 1049 w 1050"/>
              <a:gd name="T25" fmla="*/ 581 h 699"/>
              <a:gd name="T26" fmla="*/ 1049 w 1050"/>
              <a:gd name="T27" fmla="*/ 698 h 699"/>
              <a:gd name="T28" fmla="*/ 0 w 1050"/>
              <a:gd name="T29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699">
                <a:moveTo>
                  <a:pt x="0" y="0"/>
                </a:moveTo>
                <a:lnTo>
                  <a:pt x="1049" y="0"/>
                </a:lnTo>
                <a:lnTo>
                  <a:pt x="1049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406"/>
                </a:moveTo>
                <a:lnTo>
                  <a:pt x="0" y="292"/>
                </a:lnTo>
                <a:lnTo>
                  <a:pt x="1049" y="292"/>
                </a:lnTo>
                <a:lnTo>
                  <a:pt x="1049" y="406"/>
                </a:lnTo>
                <a:lnTo>
                  <a:pt x="0" y="406"/>
                </a:lnTo>
                <a:close/>
                <a:moveTo>
                  <a:pt x="0" y="698"/>
                </a:moveTo>
                <a:lnTo>
                  <a:pt x="0" y="581"/>
                </a:lnTo>
                <a:lnTo>
                  <a:pt x="1049" y="581"/>
                </a:lnTo>
                <a:lnTo>
                  <a:pt x="1049" y="698"/>
                </a:lnTo>
                <a:lnTo>
                  <a:pt x="0" y="6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0733" y="3240089"/>
            <a:ext cx="377825" cy="377825"/>
          </a:xfrm>
          <a:custGeom>
            <a:avLst/>
            <a:gdLst>
              <a:gd name="T0" fmla="*/ 817 w 1050"/>
              <a:gd name="T1" fmla="*/ 816 h 1049"/>
              <a:gd name="T2" fmla="*/ 817 w 1050"/>
              <a:gd name="T3" fmla="*/ 232 h 1049"/>
              <a:gd name="T4" fmla="*/ 232 w 1050"/>
              <a:gd name="T5" fmla="*/ 232 h 1049"/>
              <a:gd name="T6" fmla="*/ 232 w 1050"/>
              <a:gd name="T7" fmla="*/ 816 h 1049"/>
              <a:gd name="T8" fmla="*/ 817 w 1050"/>
              <a:gd name="T9" fmla="*/ 816 h 1049"/>
              <a:gd name="T10" fmla="*/ 1049 w 1050"/>
              <a:gd name="T11" fmla="*/ 467 h 1049"/>
              <a:gd name="T12" fmla="*/ 932 w 1050"/>
              <a:gd name="T13" fmla="*/ 467 h 1049"/>
              <a:gd name="T14" fmla="*/ 932 w 1050"/>
              <a:gd name="T15" fmla="*/ 581 h 1049"/>
              <a:gd name="T16" fmla="*/ 1049 w 1050"/>
              <a:gd name="T17" fmla="*/ 581 h 1049"/>
              <a:gd name="T18" fmla="*/ 1049 w 1050"/>
              <a:gd name="T19" fmla="*/ 698 h 1049"/>
              <a:gd name="T20" fmla="*/ 932 w 1050"/>
              <a:gd name="T21" fmla="*/ 698 h 1049"/>
              <a:gd name="T22" fmla="*/ 932 w 1050"/>
              <a:gd name="T23" fmla="*/ 816 h 1049"/>
              <a:gd name="T24" fmla="*/ 817 w 1050"/>
              <a:gd name="T25" fmla="*/ 931 h 1049"/>
              <a:gd name="T26" fmla="*/ 700 w 1050"/>
              <a:gd name="T27" fmla="*/ 931 h 1049"/>
              <a:gd name="T28" fmla="*/ 700 w 1050"/>
              <a:gd name="T29" fmla="*/ 1048 h 1049"/>
              <a:gd name="T30" fmla="*/ 582 w 1050"/>
              <a:gd name="T31" fmla="*/ 1048 h 1049"/>
              <a:gd name="T32" fmla="*/ 582 w 1050"/>
              <a:gd name="T33" fmla="*/ 931 h 1049"/>
              <a:gd name="T34" fmla="*/ 467 w 1050"/>
              <a:gd name="T35" fmla="*/ 931 h 1049"/>
              <a:gd name="T36" fmla="*/ 467 w 1050"/>
              <a:gd name="T37" fmla="*/ 1048 h 1049"/>
              <a:gd name="T38" fmla="*/ 350 w 1050"/>
              <a:gd name="T39" fmla="*/ 1048 h 1049"/>
              <a:gd name="T40" fmla="*/ 350 w 1050"/>
              <a:gd name="T41" fmla="*/ 931 h 1049"/>
              <a:gd name="T42" fmla="*/ 232 w 1050"/>
              <a:gd name="T43" fmla="*/ 931 h 1049"/>
              <a:gd name="T44" fmla="*/ 117 w 1050"/>
              <a:gd name="T45" fmla="*/ 816 h 1049"/>
              <a:gd name="T46" fmla="*/ 117 w 1050"/>
              <a:gd name="T47" fmla="*/ 698 h 1049"/>
              <a:gd name="T48" fmla="*/ 0 w 1050"/>
              <a:gd name="T49" fmla="*/ 698 h 1049"/>
              <a:gd name="T50" fmla="*/ 0 w 1050"/>
              <a:gd name="T51" fmla="*/ 581 h 1049"/>
              <a:gd name="T52" fmla="*/ 117 w 1050"/>
              <a:gd name="T53" fmla="*/ 581 h 1049"/>
              <a:gd name="T54" fmla="*/ 117 w 1050"/>
              <a:gd name="T55" fmla="*/ 467 h 1049"/>
              <a:gd name="T56" fmla="*/ 0 w 1050"/>
              <a:gd name="T57" fmla="*/ 467 h 1049"/>
              <a:gd name="T58" fmla="*/ 0 w 1050"/>
              <a:gd name="T59" fmla="*/ 350 h 1049"/>
              <a:gd name="T60" fmla="*/ 117 w 1050"/>
              <a:gd name="T61" fmla="*/ 350 h 1049"/>
              <a:gd name="T62" fmla="*/ 117 w 1050"/>
              <a:gd name="T63" fmla="*/ 232 h 1049"/>
              <a:gd name="T64" fmla="*/ 232 w 1050"/>
              <a:gd name="T65" fmla="*/ 117 h 1049"/>
              <a:gd name="T66" fmla="*/ 350 w 1050"/>
              <a:gd name="T67" fmla="*/ 117 h 1049"/>
              <a:gd name="T68" fmla="*/ 350 w 1050"/>
              <a:gd name="T69" fmla="*/ 0 h 1049"/>
              <a:gd name="T70" fmla="*/ 467 w 1050"/>
              <a:gd name="T71" fmla="*/ 0 h 1049"/>
              <a:gd name="T72" fmla="*/ 467 w 1050"/>
              <a:gd name="T73" fmla="*/ 117 h 1049"/>
              <a:gd name="T74" fmla="*/ 582 w 1050"/>
              <a:gd name="T75" fmla="*/ 117 h 1049"/>
              <a:gd name="T76" fmla="*/ 582 w 1050"/>
              <a:gd name="T77" fmla="*/ 0 h 1049"/>
              <a:gd name="T78" fmla="*/ 700 w 1050"/>
              <a:gd name="T79" fmla="*/ 0 h 1049"/>
              <a:gd name="T80" fmla="*/ 700 w 1050"/>
              <a:gd name="T81" fmla="*/ 117 h 1049"/>
              <a:gd name="T82" fmla="*/ 817 w 1050"/>
              <a:gd name="T83" fmla="*/ 117 h 1049"/>
              <a:gd name="T84" fmla="*/ 932 w 1050"/>
              <a:gd name="T85" fmla="*/ 232 h 1049"/>
              <a:gd name="T86" fmla="*/ 932 w 1050"/>
              <a:gd name="T87" fmla="*/ 350 h 1049"/>
              <a:gd name="T88" fmla="*/ 1049 w 1050"/>
              <a:gd name="T89" fmla="*/ 350 h 1049"/>
              <a:gd name="T90" fmla="*/ 1049 w 1050"/>
              <a:gd name="T91" fmla="*/ 467 h 1049"/>
              <a:gd name="T92" fmla="*/ 582 w 1050"/>
              <a:gd name="T93" fmla="*/ 581 h 1049"/>
              <a:gd name="T94" fmla="*/ 582 w 1050"/>
              <a:gd name="T95" fmla="*/ 467 h 1049"/>
              <a:gd name="T96" fmla="*/ 467 w 1050"/>
              <a:gd name="T97" fmla="*/ 467 h 1049"/>
              <a:gd name="T98" fmla="*/ 467 w 1050"/>
              <a:gd name="T99" fmla="*/ 581 h 1049"/>
              <a:gd name="T100" fmla="*/ 582 w 1050"/>
              <a:gd name="T101" fmla="*/ 581 h 1049"/>
              <a:gd name="T102" fmla="*/ 700 w 1050"/>
              <a:gd name="T103" fmla="*/ 350 h 1049"/>
              <a:gd name="T104" fmla="*/ 700 w 1050"/>
              <a:gd name="T105" fmla="*/ 698 h 1049"/>
              <a:gd name="T106" fmla="*/ 350 w 1050"/>
              <a:gd name="T107" fmla="*/ 698 h 1049"/>
              <a:gd name="T108" fmla="*/ 350 w 1050"/>
              <a:gd name="T109" fmla="*/ 350 h 1049"/>
              <a:gd name="T110" fmla="*/ 700 w 1050"/>
              <a:gd name="T111" fmla="*/ 350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50" h="1049">
                <a:moveTo>
                  <a:pt x="817" y="816"/>
                </a:moveTo>
                <a:lnTo>
                  <a:pt x="817" y="232"/>
                </a:lnTo>
                <a:lnTo>
                  <a:pt x="232" y="232"/>
                </a:lnTo>
                <a:lnTo>
                  <a:pt x="232" y="816"/>
                </a:lnTo>
                <a:lnTo>
                  <a:pt x="817" y="816"/>
                </a:lnTo>
                <a:close/>
                <a:moveTo>
                  <a:pt x="1049" y="467"/>
                </a:moveTo>
                <a:lnTo>
                  <a:pt x="932" y="467"/>
                </a:lnTo>
                <a:lnTo>
                  <a:pt x="932" y="581"/>
                </a:lnTo>
                <a:lnTo>
                  <a:pt x="1049" y="581"/>
                </a:lnTo>
                <a:lnTo>
                  <a:pt x="1049" y="698"/>
                </a:lnTo>
                <a:lnTo>
                  <a:pt x="932" y="698"/>
                </a:lnTo>
                <a:lnTo>
                  <a:pt x="932" y="816"/>
                </a:lnTo>
                <a:cubicBezTo>
                  <a:pt x="932" y="879"/>
                  <a:pt x="880" y="931"/>
                  <a:pt x="817" y="931"/>
                </a:cubicBezTo>
                <a:lnTo>
                  <a:pt x="700" y="931"/>
                </a:lnTo>
                <a:lnTo>
                  <a:pt x="700" y="1048"/>
                </a:lnTo>
                <a:lnTo>
                  <a:pt x="582" y="1048"/>
                </a:lnTo>
                <a:lnTo>
                  <a:pt x="582" y="931"/>
                </a:lnTo>
                <a:lnTo>
                  <a:pt x="467" y="931"/>
                </a:lnTo>
                <a:lnTo>
                  <a:pt x="467" y="1048"/>
                </a:lnTo>
                <a:lnTo>
                  <a:pt x="350" y="1048"/>
                </a:lnTo>
                <a:lnTo>
                  <a:pt x="350" y="931"/>
                </a:lnTo>
                <a:lnTo>
                  <a:pt x="232" y="931"/>
                </a:lnTo>
                <a:cubicBezTo>
                  <a:pt x="169" y="931"/>
                  <a:pt x="117" y="879"/>
                  <a:pt x="117" y="816"/>
                </a:cubicBezTo>
                <a:lnTo>
                  <a:pt x="117" y="698"/>
                </a:lnTo>
                <a:lnTo>
                  <a:pt x="0" y="698"/>
                </a:lnTo>
                <a:lnTo>
                  <a:pt x="0" y="581"/>
                </a:lnTo>
                <a:lnTo>
                  <a:pt x="117" y="581"/>
                </a:lnTo>
                <a:lnTo>
                  <a:pt x="117" y="467"/>
                </a:lnTo>
                <a:lnTo>
                  <a:pt x="0" y="467"/>
                </a:lnTo>
                <a:lnTo>
                  <a:pt x="0" y="350"/>
                </a:lnTo>
                <a:lnTo>
                  <a:pt x="117" y="350"/>
                </a:lnTo>
                <a:lnTo>
                  <a:pt x="117" y="232"/>
                </a:lnTo>
                <a:cubicBezTo>
                  <a:pt x="117" y="169"/>
                  <a:pt x="169" y="117"/>
                  <a:pt x="232" y="117"/>
                </a:cubicBezTo>
                <a:lnTo>
                  <a:pt x="350" y="117"/>
                </a:lnTo>
                <a:lnTo>
                  <a:pt x="350" y="0"/>
                </a:lnTo>
                <a:lnTo>
                  <a:pt x="467" y="0"/>
                </a:lnTo>
                <a:lnTo>
                  <a:pt x="467" y="117"/>
                </a:lnTo>
                <a:lnTo>
                  <a:pt x="582" y="117"/>
                </a:lnTo>
                <a:lnTo>
                  <a:pt x="582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cubicBezTo>
                  <a:pt x="880" y="117"/>
                  <a:pt x="932" y="169"/>
                  <a:pt x="932" y="232"/>
                </a:cubicBezTo>
                <a:lnTo>
                  <a:pt x="932" y="350"/>
                </a:lnTo>
                <a:lnTo>
                  <a:pt x="1049" y="350"/>
                </a:lnTo>
                <a:lnTo>
                  <a:pt x="1049" y="467"/>
                </a:lnTo>
                <a:close/>
                <a:moveTo>
                  <a:pt x="582" y="581"/>
                </a:moveTo>
                <a:lnTo>
                  <a:pt x="582" y="467"/>
                </a:lnTo>
                <a:lnTo>
                  <a:pt x="467" y="467"/>
                </a:lnTo>
                <a:lnTo>
                  <a:pt x="467" y="581"/>
                </a:lnTo>
                <a:lnTo>
                  <a:pt x="582" y="581"/>
                </a:lnTo>
                <a:close/>
                <a:moveTo>
                  <a:pt x="700" y="350"/>
                </a:moveTo>
                <a:lnTo>
                  <a:pt x="700" y="698"/>
                </a:lnTo>
                <a:lnTo>
                  <a:pt x="350" y="698"/>
                </a:lnTo>
                <a:lnTo>
                  <a:pt x="350" y="350"/>
                </a:lnTo>
                <a:lnTo>
                  <a:pt x="700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3244" y="3260726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8 h 935"/>
              <a:gd name="T4" fmla="*/ 582 w 1165"/>
              <a:gd name="T5" fmla="*/ 410 h 935"/>
              <a:gd name="T6" fmla="*/ 114 w 1165"/>
              <a:gd name="T7" fmla="*/ 118 h 935"/>
              <a:gd name="T8" fmla="*/ 114 w 1165"/>
              <a:gd name="T9" fmla="*/ 235 h 935"/>
              <a:gd name="T10" fmla="*/ 582 w 1165"/>
              <a:gd name="T11" fmla="*/ 524 h 935"/>
              <a:gd name="T12" fmla="*/ 1049 w 1165"/>
              <a:gd name="T13" fmla="*/ 235 h 935"/>
              <a:gd name="T14" fmla="*/ 1164 w 1165"/>
              <a:gd name="T15" fmla="*/ 118 h 935"/>
              <a:gd name="T16" fmla="*/ 1164 w 1165"/>
              <a:gd name="T17" fmla="*/ 816 h 935"/>
              <a:gd name="T18" fmla="*/ 1049 w 1165"/>
              <a:gd name="T19" fmla="*/ 934 h 935"/>
              <a:gd name="T20" fmla="*/ 114 w 1165"/>
              <a:gd name="T21" fmla="*/ 934 h 935"/>
              <a:gd name="T22" fmla="*/ 0 w 1165"/>
              <a:gd name="T23" fmla="*/ 816 h 935"/>
              <a:gd name="T24" fmla="*/ 0 w 1165"/>
              <a:gd name="T25" fmla="*/ 118 h 935"/>
              <a:gd name="T26" fmla="*/ 114 w 1165"/>
              <a:gd name="T27" fmla="*/ 0 h 935"/>
              <a:gd name="T28" fmla="*/ 1049 w 1165"/>
              <a:gd name="T29" fmla="*/ 0 h 935"/>
              <a:gd name="T30" fmla="*/ 1164 w 1165"/>
              <a:gd name="T31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8"/>
                </a:lnTo>
                <a:lnTo>
                  <a:pt x="582" y="410"/>
                </a:lnTo>
                <a:lnTo>
                  <a:pt x="114" y="118"/>
                </a:lnTo>
                <a:lnTo>
                  <a:pt x="114" y="235"/>
                </a:lnTo>
                <a:lnTo>
                  <a:pt x="582" y="524"/>
                </a:lnTo>
                <a:lnTo>
                  <a:pt x="1049" y="235"/>
                </a:lnTo>
                <a:close/>
                <a:moveTo>
                  <a:pt x="1164" y="118"/>
                </a:moveTo>
                <a:lnTo>
                  <a:pt x="1164" y="816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6"/>
                </a:cubicBezTo>
                <a:lnTo>
                  <a:pt x="0" y="118"/>
                </a:lnTo>
                <a:cubicBezTo>
                  <a:pt x="0" y="55"/>
                  <a:pt x="51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89401"/>
            <a:ext cx="419100" cy="419100"/>
          </a:xfrm>
          <a:custGeom>
            <a:avLst/>
            <a:gdLst>
              <a:gd name="T0" fmla="*/ 1164 w 1165"/>
              <a:gd name="T1" fmla="*/ 115 h 1165"/>
              <a:gd name="T2" fmla="*/ 1164 w 1165"/>
              <a:gd name="T3" fmla="*/ 1164 h 1165"/>
              <a:gd name="T4" fmla="*/ 932 w 1165"/>
              <a:gd name="T5" fmla="*/ 932 h 1165"/>
              <a:gd name="T6" fmla="*/ 115 w 1165"/>
              <a:gd name="T7" fmla="*/ 932 h 1165"/>
              <a:gd name="T8" fmla="*/ 0 w 1165"/>
              <a:gd name="T9" fmla="*/ 814 h 1165"/>
              <a:gd name="T10" fmla="*/ 0 w 1165"/>
              <a:gd name="T11" fmla="*/ 115 h 1165"/>
              <a:gd name="T12" fmla="*/ 115 w 1165"/>
              <a:gd name="T13" fmla="*/ 0 h 1165"/>
              <a:gd name="T14" fmla="*/ 1050 w 1165"/>
              <a:gd name="T15" fmla="*/ 0 h 1165"/>
              <a:gd name="T16" fmla="*/ 1164 w 1165"/>
              <a:gd name="T1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1164" y="115"/>
                </a:moveTo>
                <a:lnTo>
                  <a:pt x="1164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4" y="52"/>
                  <a:pt x="1164" y="11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089946" y="4152901"/>
            <a:ext cx="503237" cy="293688"/>
          </a:xfrm>
          <a:custGeom>
            <a:avLst/>
            <a:gdLst>
              <a:gd name="T0" fmla="*/ 1107 w 1400"/>
              <a:gd name="T1" fmla="*/ 699 h 815"/>
              <a:gd name="T2" fmla="*/ 1282 w 1400"/>
              <a:gd name="T3" fmla="*/ 524 h 815"/>
              <a:gd name="T4" fmla="*/ 1107 w 1400"/>
              <a:gd name="T5" fmla="*/ 349 h 815"/>
              <a:gd name="T6" fmla="*/ 932 w 1400"/>
              <a:gd name="T7" fmla="*/ 524 h 815"/>
              <a:gd name="T8" fmla="*/ 1107 w 1400"/>
              <a:gd name="T9" fmla="*/ 699 h 815"/>
              <a:gd name="T10" fmla="*/ 457 w 1400"/>
              <a:gd name="T11" fmla="*/ 582 h 815"/>
              <a:gd name="T12" fmla="*/ 293 w 1400"/>
              <a:gd name="T13" fmla="*/ 582 h 815"/>
              <a:gd name="T14" fmla="*/ 293 w 1400"/>
              <a:gd name="T15" fmla="*/ 464 h 815"/>
              <a:gd name="T16" fmla="*/ 457 w 1400"/>
              <a:gd name="T17" fmla="*/ 464 h 815"/>
              <a:gd name="T18" fmla="*/ 293 w 1400"/>
              <a:gd name="T19" fmla="*/ 349 h 815"/>
              <a:gd name="T20" fmla="*/ 118 w 1400"/>
              <a:gd name="T21" fmla="*/ 524 h 815"/>
              <a:gd name="T22" fmla="*/ 293 w 1400"/>
              <a:gd name="T23" fmla="*/ 699 h 815"/>
              <a:gd name="T24" fmla="*/ 457 w 1400"/>
              <a:gd name="T25" fmla="*/ 582 h 815"/>
              <a:gd name="T26" fmla="*/ 1134 w 1400"/>
              <a:gd name="T27" fmla="*/ 235 h 815"/>
              <a:gd name="T28" fmla="*/ 1399 w 1400"/>
              <a:gd name="T29" fmla="*/ 524 h 815"/>
              <a:gd name="T30" fmla="*/ 1107 w 1400"/>
              <a:gd name="T31" fmla="*/ 814 h 815"/>
              <a:gd name="T32" fmla="*/ 817 w 1400"/>
              <a:gd name="T33" fmla="*/ 524 h 815"/>
              <a:gd name="T34" fmla="*/ 834 w 1400"/>
              <a:gd name="T35" fmla="*/ 421 h 815"/>
              <a:gd name="T36" fmla="*/ 672 w 1400"/>
              <a:gd name="T37" fmla="*/ 582 h 815"/>
              <a:gd name="T38" fmla="*/ 577 w 1400"/>
              <a:gd name="T39" fmla="*/ 582 h 815"/>
              <a:gd name="T40" fmla="*/ 293 w 1400"/>
              <a:gd name="T41" fmla="*/ 814 h 815"/>
              <a:gd name="T42" fmla="*/ 0 w 1400"/>
              <a:gd name="T43" fmla="*/ 524 h 815"/>
              <a:gd name="T44" fmla="*/ 293 w 1400"/>
              <a:gd name="T45" fmla="*/ 232 h 815"/>
              <a:gd name="T46" fmla="*/ 968 w 1400"/>
              <a:gd name="T47" fmla="*/ 232 h 815"/>
              <a:gd name="T48" fmla="*/ 850 w 1400"/>
              <a:gd name="T49" fmla="*/ 114 h 815"/>
              <a:gd name="T50" fmla="*/ 642 w 1400"/>
              <a:gd name="T51" fmla="*/ 114 h 815"/>
              <a:gd name="T52" fmla="*/ 642 w 1400"/>
              <a:gd name="T53" fmla="*/ 0 h 815"/>
              <a:gd name="T54" fmla="*/ 899 w 1400"/>
              <a:gd name="T55" fmla="*/ 0 h 815"/>
              <a:gd name="T56" fmla="*/ 1134 w 1400"/>
              <a:gd name="T57" fmla="*/ 23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00" h="815">
                <a:moveTo>
                  <a:pt x="1107" y="699"/>
                </a:moveTo>
                <a:cubicBezTo>
                  <a:pt x="1203" y="699"/>
                  <a:pt x="1282" y="620"/>
                  <a:pt x="1282" y="524"/>
                </a:cubicBezTo>
                <a:cubicBezTo>
                  <a:pt x="1282" y="429"/>
                  <a:pt x="1203" y="349"/>
                  <a:pt x="1107" y="349"/>
                </a:cubicBezTo>
                <a:cubicBezTo>
                  <a:pt x="1011" y="349"/>
                  <a:pt x="932" y="429"/>
                  <a:pt x="932" y="524"/>
                </a:cubicBezTo>
                <a:cubicBezTo>
                  <a:pt x="932" y="620"/>
                  <a:pt x="1011" y="699"/>
                  <a:pt x="1107" y="699"/>
                </a:cubicBezTo>
                <a:close/>
                <a:moveTo>
                  <a:pt x="457" y="582"/>
                </a:moveTo>
                <a:lnTo>
                  <a:pt x="293" y="582"/>
                </a:lnTo>
                <a:lnTo>
                  <a:pt x="293" y="464"/>
                </a:lnTo>
                <a:lnTo>
                  <a:pt x="457" y="464"/>
                </a:lnTo>
                <a:cubicBezTo>
                  <a:pt x="432" y="396"/>
                  <a:pt x="366" y="349"/>
                  <a:pt x="293" y="349"/>
                </a:cubicBezTo>
                <a:cubicBezTo>
                  <a:pt x="197" y="349"/>
                  <a:pt x="118" y="429"/>
                  <a:pt x="118" y="524"/>
                </a:cubicBezTo>
                <a:cubicBezTo>
                  <a:pt x="118" y="620"/>
                  <a:pt x="197" y="699"/>
                  <a:pt x="293" y="699"/>
                </a:cubicBezTo>
                <a:cubicBezTo>
                  <a:pt x="366" y="699"/>
                  <a:pt x="432" y="650"/>
                  <a:pt x="457" y="582"/>
                </a:cubicBezTo>
                <a:close/>
                <a:moveTo>
                  <a:pt x="1134" y="235"/>
                </a:moveTo>
                <a:cubicBezTo>
                  <a:pt x="1285" y="246"/>
                  <a:pt x="1399" y="369"/>
                  <a:pt x="1399" y="524"/>
                </a:cubicBezTo>
                <a:cubicBezTo>
                  <a:pt x="1399" y="688"/>
                  <a:pt x="1271" y="814"/>
                  <a:pt x="1107" y="814"/>
                </a:cubicBezTo>
                <a:cubicBezTo>
                  <a:pt x="943" y="814"/>
                  <a:pt x="817" y="688"/>
                  <a:pt x="817" y="524"/>
                </a:cubicBezTo>
                <a:cubicBezTo>
                  <a:pt x="817" y="489"/>
                  <a:pt x="823" y="453"/>
                  <a:pt x="834" y="421"/>
                </a:cubicBezTo>
                <a:lnTo>
                  <a:pt x="672" y="582"/>
                </a:lnTo>
                <a:lnTo>
                  <a:pt x="577" y="582"/>
                </a:lnTo>
                <a:cubicBezTo>
                  <a:pt x="549" y="716"/>
                  <a:pt x="435" y="814"/>
                  <a:pt x="293" y="814"/>
                </a:cubicBezTo>
                <a:cubicBezTo>
                  <a:pt x="129" y="814"/>
                  <a:pt x="0" y="688"/>
                  <a:pt x="0" y="524"/>
                </a:cubicBezTo>
                <a:cubicBezTo>
                  <a:pt x="0" y="360"/>
                  <a:pt x="129" y="232"/>
                  <a:pt x="293" y="232"/>
                </a:cubicBezTo>
                <a:lnTo>
                  <a:pt x="968" y="232"/>
                </a:lnTo>
                <a:lnTo>
                  <a:pt x="850" y="114"/>
                </a:lnTo>
                <a:lnTo>
                  <a:pt x="642" y="114"/>
                </a:lnTo>
                <a:lnTo>
                  <a:pt x="642" y="0"/>
                </a:lnTo>
                <a:lnTo>
                  <a:pt x="899" y="0"/>
                </a:lnTo>
                <a:lnTo>
                  <a:pt x="1134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66271" y="4110039"/>
            <a:ext cx="503237" cy="377825"/>
          </a:xfrm>
          <a:custGeom>
            <a:avLst/>
            <a:gdLst>
              <a:gd name="T0" fmla="*/ 1106 w 1400"/>
              <a:gd name="T1" fmla="*/ 612 h 1051"/>
              <a:gd name="T2" fmla="*/ 1194 w 1400"/>
              <a:gd name="T3" fmla="*/ 525 h 1051"/>
              <a:gd name="T4" fmla="*/ 1106 w 1400"/>
              <a:gd name="T5" fmla="*/ 437 h 1051"/>
              <a:gd name="T6" fmla="*/ 1019 w 1400"/>
              <a:gd name="T7" fmla="*/ 525 h 1051"/>
              <a:gd name="T8" fmla="*/ 1106 w 1400"/>
              <a:gd name="T9" fmla="*/ 612 h 1051"/>
              <a:gd name="T10" fmla="*/ 817 w 1400"/>
              <a:gd name="T11" fmla="*/ 612 h 1051"/>
              <a:gd name="T12" fmla="*/ 904 w 1400"/>
              <a:gd name="T13" fmla="*/ 525 h 1051"/>
              <a:gd name="T14" fmla="*/ 817 w 1400"/>
              <a:gd name="T15" fmla="*/ 437 h 1051"/>
              <a:gd name="T16" fmla="*/ 729 w 1400"/>
              <a:gd name="T17" fmla="*/ 525 h 1051"/>
              <a:gd name="T18" fmla="*/ 817 w 1400"/>
              <a:gd name="T19" fmla="*/ 612 h 1051"/>
              <a:gd name="T20" fmla="*/ 524 w 1400"/>
              <a:gd name="T21" fmla="*/ 612 h 1051"/>
              <a:gd name="T22" fmla="*/ 612 w 1400"/>
              <a:gd name="T23" fmla="*/ 525 h 1051"/>
              <a:gd name="T24" fmla="*/ 524 w 1400"/>
              <a:gd name="T25" fmla="*/ 437 h 1051"/>
              <a:gd name="T26" fmla="*/ 437 w 1400"/>
              <a:gd name="T27" fmla="*/ 525 h 1051"/>
              <a:gd name="T28" fmla="*/ 524 w 1400"/>
              <a:gd name="T29" fmla="*/ 612 h 1051"/>
              <a:gd name="T30" fmla="*/ 1281 w 1400"/>
              <a:gd name="T31" fmla="*/ 0 h 1051"/>
              <a:gd name="T32" fmla="*/ 1399 w 1400"/>
              <a:gd name="T33" fmla="*/ 118 h 1051"/>
              <a:gd name="T34" fmla="*/ 1399 w 1400"/>
              <a:gd name="T35" fmla="*/ 932 h 1051"/>
              <a:gd name="T36" fmla="*/ 1281 w 1400"/>
              <a:gd name="T37" fmla="*/ 1050 h 1051"/>
              <a:gd name="T38" fmla="*/ 412 w 1400"/>
              <a:gd name="T39" fmla="*/ 1050 h 1051"/>
              <a:gd name="T40" fmla="*/ 314 w 1400"/>
              <a:gd name="T41" fmla="*/ 998 h 1051"/>
              <a:gd name="T42" fmla="*/ 0 w 1400"/>
              <a:gd name="T43" fmla="*/ 525 h 1051"/>
              <a:gd name="T44" fmla="*/ 314 w 1400"/>
              <a:gd name="T45" fmla="*/ 52 h 1051"/>
              <a:gd name="T46" fmla="*/ 407 w 1400"/>
              <a:gd name="T47" fmla="*/ 0 h 1051"/>
              <a:gd name="T48" fmla="*/ 1281 w 140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051">
                <a:moveTo>
                  <a:pt x="1106" y="612"/>
                </a:moveTo>
                <a:cubicBezTo>
                  <a:pt x="1156" y="612"/>
                  <a:pt x="1194" y="574"/>
                  <a:pt x="1194" y="525"/>
                </a:cubicBezTo>
                <a:cubicBezTo>
                  <a:pt x="1194" y="476"/>
                  <a:pt x="1155" y="437"/>
                  <a:pt x="1106" y="437"/>
                </a:cubicBezTo>
                <a:cubicBezTo>
                  <a:pt x="1056" y="437"/>
                  <a:pt x="1019" y="476"/>
                  <a:pt x="1019" y="525"/>
                </a:cubicBezTo>
                <a:cubicBezTo>
                  <a:pt x="1019" y="574"/>
                  <a:pt x="1057" y="612"/>
                  <a:pt x="1106" y="612"/>
                </a:cubicBezTo>
                <a:close/>
                <a:moveTo>
                  <a:pt x="817" y="612"/>
                </a:moveTo>
                <a:cubicBezTo>
                  <a:pt x="866" y="612"/>
                  <a:pt x="904" y="574"/>
                  <a:pt x="904" y="525"/>
                </a:cubicBezTo>
                <a:cubicBezTo>
                  <a:pt x="904" y="476"/>
                  <a:pt x="866" y="437"/>
                  <a:pt x="817" y="437"/>
                </a:cubicBezTo>
                <a:cubicBezTo>
                  <a:pt x="768" y="437"/>
                  <a:pt x="729" y="476"/>
                  <a:pt x="729" y="525"/>
                </a:cubicBezTo>
                <a:cubicBezTo>
                  <a:pt x="729" y="574"/>
                  <a:pt x="768" y="612"/>
                  <a:pt x="817" y="612"/>
                </a:cubicBezTo>
                <a:close/>
                <a:moveTo>
                  <a:pt x="524" y="612"/>
                </a:moveTo>
                <a:cubicBezTo>
                  <a:pt x="573" y="612"/>
                  <a:pt x="612" y="574"/>
                  <a:pt x="612" y="525"/>
                </a:cubicBezTo>
                <a:cubicBezTo>
                  <a:pt x="612" y="476"/>
                  <a:pt x="573" y="437"/>
                  <a:pt x="524" y="437"/>
                </a:cubicBezTo>
                <a:cubicBezTo>
                  <a:pt x="475" y="437"/>
                  <a:pt x="437" y="476"/>
                  <a:pt x="437" y="525"/>
                </a:cubicBezTo>
                <a:cubicBezTo>
                  <a:pt x="437" y="574"/>
                  <a:pt x="475" y="612"/>
                  <a:pt x="524" y="612"/>
                </a:cubicBezTo>
                <a:close/>
                <a:moveTo>
                  <a:pt x="1281" y="0"/>
                </a:moveTo>
                <a:cubicBezTo>
                  <a:pt x="1344" y="0"/>
                  <a:pt x="1399" y="55"/>
                  <a:pt x="1399" y="118"/>
                </a:cubicBezTo>
                <a:lnTo>
                  <a:pt x="1399" y="932"/>
                </a:lnTo>
                <a:cubicBezTo>
                  <a:pt x="1399" y="995"/>
                  <a:pt x="1344" y="1050"/>
                  <a:pt x="1281" y="1050"/>
                </a:cubicBezTo>
                <a:lnTo>
                  <a:pt x="412" y="1050"/>
                </a:lnTo>
                <a:cubicBezTo>
                  <a:pt x="371" y="1050"/>
                  <a:pt x="336" y="1028"/>
                  <a:pt x="314" y="998"/>
                </a:cubicBezTo>
                <a:lnTo>
                  <a:pt x="0" y="525"/>
                </a:lnTo>
                <a:lnTo>
                  <a:pt x="314" y="52"/>
                </a:lnTo>
                <a:cubicBezTo>
                  <a:pt x="336" y="22"/>
                  <a:pt x="366" y="0"/>
                  <a:pt x="407" y="0"/>
                </a:cubicBezTo>
                <a:lnTo>
                  <a:pt x="1281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450558" y="4130676"/>
            <a:ext cx="85725" cy="336550"/>
          </a:xfrm>
          <a:custGeom>
            <a:avLst/>
            <a:gdLst>
              <a:gd name="T0" fmla="*/ 118 w 236"/>
              <a:gd name="T1" fmla="*/ 699 h 935"/>
              <a:gd name="T2" fmla="*/ 235 w 236"/>
              <a:gd name="T3" fmla="*/ 817 h 935"/>
              <a:gd name="T4" fmla="*/ 118 w 236"/>
              <a:gd name="T5" fmla="*/ 934 h 935"/>
              <a:gd name="T6" fmla="*/ 0 w 236"/>
              <a:gd name="T7" fmla="*/ 817 h 935"/>
              <a:gd name="T8" fmla="*/ 118 w 236"/>
              <a:gd name="T9" fmla="*/ 699 h 935"/>
              <a:gd name="T10" fmla="*/ 118 w 236"/>
              <a:gd name="T11" fmla="*/ 349 h 935"/>
              <a:gd name="T12" fmla="*/ 235 w 236"/>
              <a:gd name="T13" fmla="*/ 467 h 935"/>
              <a:gd name="T14" fmla="*/ 118 w 236"/>
              <a:gd name="T15" fmla="*/ 584 h 935"/>
              <a:gd name="T16" fmla="*/ 0 w 236"/>
              <a:gd name="T17" fmla="*/ 467 h 935"/>
              <a:gd name="T18" fmla="*/ 118 w 236"/>
              <a:gd name="T19" fmla="*/ 349 h 935"/>
              <a:gd name="T20" fmla="*/ 118 w 236"/>
              <a:gd name="T21" fmla="*/ 235 h 935"/>
              <a:gd name="T22" fmla="*/ 0 w 236"/>
              <a:gd name="T23" fmla="*/ 117 h 935"/>
              <a:gd name="T24" fmla="*/ 118 w 236"/>
              <a:gd name="T25" fmla="*/ 0 h 935"/>
              <a:gd name="T26" fmla="*/ 235 w 236"/>
              <a:gd name="T27" fmla="*/ 117 h 935"/>
              <a:gd name="T28" fmla="*/ 118 w 236"/>
              <a:gd name="T2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935">
                <a:moveTo>
                  <a:pt x="118" y="699"/>
                </a:moveTo>
                <a:cubicBezTo>
                  <a:pt x="180" y="699"/>
                  <a:pt x="235" y="755"/>
                  <a:pt x="235" y="817"/>
                </a:cubicBezTo>
                <a:cubicBezTo>
                  <a:pt x="235" y="880"/>
                  <a:pt x="180" y="934"/>
                  <a:pt x="118" y="934"/>
                </a:cubicBezTo>
                <a:cubicBezTo>
                  <a:pt x="55" y="934"/>
                  <a:pt x="0" y="880"/>
                  <a:pt x="0" y="817"/>
                </a:cubicBezTo>
                <a:cubicBezTo>
                  <a:pt x="0" y="755"/>
                  <a:pt x="55" y="699"/>
                  <a:pt x="118" y="699"/>
                </a:cubicBezTo>
                <a:close/>
                <a:moveTo>
                  <a:pt x="118" y="349"/>
                </a:moveTo>
                <a:cubicBezTo>
                  <a:pt x="180" y="349"/>
                  <a:pt x="235" y="404"/>
                  <a:pt x="235" y="467"/>
                </a:cubicBezTo>
                <a:cubicBezTo>
                  <a:pt x="235" y="530"/>
                  <a:pt x="180" y="584"/>
                  <a:pt x="118" y="584"/>
                </a:cubicBezTo>
                <a:cubicBezTo>
                  <a:pt x="55" y="584"/>
                  <a:pt x="0" y="530"/>
                  <a:pt x="0" y="467"/>
                </a:cubicBezTo>
                <a:cubicBezTo>
                  <a:pt x="0" y="404"/>
                  <a:pt x="55" y="349"/>
                  <a:pt x="118" y="349"/>
                </a:cubicBezTo>
                <a:close/>
                <a:moveTo>
                  <a:pt x="118" y="235"/>
                </a:moveTo>
                <a:cubicBezTo>
                  <a:pt x="55" y="235"/>
                  <a:pt x="0" y="180"/>
                  <a:pt x="0" y="117"/>
                </a:cubicBezTo>
                <a:cubicBezTo>
                  <a:pt x="0" y="54"/>
                  <a:pt x="55" y="0"/>
                  <a:pt x="118" y="0"/>
                </a:cubicBezTo>
                <a:cubicBezTo>
                  <a:pt x="180" y="0"/>
                  <a:pt x="235" y="54"/>
                  <a:pt x="235" y="117"/>
                </a:cubicBezTo>
                <a:cubicBezTo>
                  <a:pt x="235" y="180"/>
                  <a:pt x="180" y="235"/>
                  <a:pt x="118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99881" y="4256089"/>
            <a:ext cx="336550" cy="85725"/>
          </a:xfrm>
          <a:custGeom>
            <a:avLst/>
            <a:gdLst>
              <a:gd name="T0" fmla="*/ 467 w 935"/>
              <a:gd name="T1" fmla="*/ 0 h 236"/>
              <a:gd name="T2" fmla="*/ 585 w 935"/>
              <a:gd name="T3" fmla="*/ 118 h 236"/>
              <a:gd name="T4" fmla="*/ 467 w 935"/>
              <a:gd name="T5" fmla="*/ 235 h 236"/>
              <a:gd name="T6" fmla="*/ 349 w 935"/>
              <a:gd name="T7" fmla="*/ 118 h 236"/>
              <a:gd name="T8" fmla="*/ 467 w 935"/>
              <a:gd name="T9" fmla="*/ 0 h 236"/>
              <a:gd name="T10" fmla="*/ 817 w 935"/>
              <a:gd name="T11" fmla="*/ 0 h 236"/>
              <a:gd name="T12" fmla="*/ 934 w 935"/>
              <a:gd name="T13" fmla="*/ 118 h 236"/>
              <a:gd name="T14" fmla="*/ 817 w 935"/>
              <a:gd name="T15" fmla="*/ 235 h 236"/>
              <a:gd name="T16" fmla="*/ 699 w 935"/>
              <a:gd name="T17" fmla="*/ 118 h 236"/>
              <a:gd name="T18" fmla="*/ 817 w 935"/>
              <a:gd name="T19" fmla="*/ 0 h 236"/>
              <a:gd name="T20" fmla="*/ 117 w 935"/>
              <a:gd name="T21" fmla="*/ 0 h 236"/>
              <a:gd name="T22" fmla="*/ 235 w 935"/>
              <a:gd name="T23" fmla="*/ 118 h 236"/>
              <a:gd name="T24" fmla="*/ 117 w 935"/>
              <a:gd name="T25" fmla="*/ 235 h 236"/>
              <a:gd name="T26" fmla="*/ 0 w 935"/>
              <a:gd name="T27" fmla="*/ 118 h 236"/>
              <a:gd name="T28" fmla="*/ 117 w 935"/>
              <a:gd name="T29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236">
                <a:moveTo>
                  <a:pt x="467" y="0"/>
                </a:moveTo>
                <a:cubicBezTo>
                  <a:pt x="530" y="0"/>
                  <a:pt x="585" y="55"/>
                  <a:pt x="585" y="118"/>
                </a:cubicBezTo>
                <a:cubicBezTo>
                  <a:pt x="585" y="181"/>
                  <a:pt x="530" y="235"/>
                  <a:pt x="467" y="235"/>
                </a:cubicBezTo>
                <a:cubicBezTo>
                  <a:pt x="404" y="235"/>
                  <a:pt x="349" y="181"/>
                  <a:pt x="349" y="118"/>
                </a:cubicBezTo>
                <a:cubicBezTo>
                  <a:pt x="349" y="55"/>
                  <a:pt x="404" y="0"/>
                  <a:pt x="467" y="0"/>
                </a:cubicBezTo>
                <a:close/>
                <a:moveTo>
                  <a:pt x="817" y="0"/>
                </a:moveTo>
                <a:cubicBezTo>
                  <a:pt x="880" y="0"/>
                  <a:pt x="934" y="55"/>
                  <a:pt x="934" y="118"/>
                </a:cubicBezTo>
                <a:cubicBezTo>
                  <a:pt x="934" y="181"/>
                  <a:pt x="880" y="235"/>
                  <a:pt x="817" y="235"/>
                </a:cubicBezTo>
                <a:cubicBezTo>
                  <a:pt x="754" y="235"/>
                  <a:pt x="699" y="181"/>
                  <a:pt x="699" y="118"/>
                </a:cubicBezTo>
                <a:cubicBezTo>
                  <a:pt x="699" y="55"/>
                  <a:pt x="754" y="0"/>
                  <a:pt x="817" y="0"/>
                </a:cubicBezTo>
                <a:close/>
                <a:moveTo>
                  <a:pt x="117" y="0"/>
                </a:moveTo>
                <a:cubicBezTo>
                  <a:pt x="180" y="0"/>
                  <a:pt x="235" y="55"/>
                  <a:pt x="235" y="118"/>
                </a:cubicBezTo>
                <a:cubicBezTo>
                  <a:pt x="235" y="181"/>
                  <a:pt x="180" y="235"/>
                  <a:pt x="117" y="235"/>
                </a:cubicBezTo>
                <a:cubicBezTo>
                  <a:pt x="54" y="235"/>
                  <a:pt x="0" y="181"/>
                  <a:pt x="0" y="118"/>
                </a:cubicBezTo>
                <a:cubicBezTo>
                  <a:pt x="0" y="55"/>
                  <a:pt x="54" y="0"/>
                  <a:pt x="11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3344" y="4089401"/>
            <a:ext cx="419100" cy="419100"/>
          </a:xfrm>
          <a:custGeom>
            <a:avLst/>
            <a:gdLst>
              <a:gd name="T0" fmla="*/ 582 w 1166"/>
              <a:gd name="T1" fmla="*/ 699 h 1165"/>
              <a:gd name="T2" fmla="*/ 880 w 1166"/>
              <a:gd name="T3" fmla="*/ 902 h 1165"/>
              <a:gd name="T4" fmla="*/ 285 w 1166"/>
              <a:gd name="T5" fmla="*/ 902 h 1165"/>
              <a:gd name="T6" fmla="*/ 582 w 1166"/>
              <a:gd name="T7" fmla="*/ 699 h 1165"/>
              <a:gd name="T8" fmla="*/ 377 w 1166"/>
              <a:gd name="T9" fmla="*/ 524 h 1165"/>
              <a:gd name="T10" fmla="*/ 290 w 1166"/>
              <a:gd name="T11" fmla="*/ 437 h 1165"/>
              <a:gd name="T12" fmla="*/ 377 w 1166"/>
              <a:gd name="T13" fmla="*/ 350 h 1165"/>
              <a:gd name="T14" fmla="*/ 465 w 1166"/>
              <a:gd name="T15" fmla="*/ 437 h 1165"/>
              <a:gd name="T16" fmla="*/ 377 w 1166"/>
              <a:gd name="T17" fmla="*/ 524 h 1165"/>
              <a:gd name="T18" fmla="*/ 787 w 1166"/>
              <a:gd name="T19" fmla="*/ 524 h 1165"/>
              <a:gd name="T20" fmla="*/ 700 w 1166"/>
              <a:gd name="T21" fmla="*/ 437 h 1165"/>
              <a:gd name="T22" fmla="*/ 787 w 1166"/>
              <a:gd name="T23" fmla="*/ 350 h 1165"/>
              <a:gd name="T24" fmla="*/ 875 w 1166"/>
              <a:gd name="T25" fmla="*/ 437 h 1165"/>
              <a:gd name="T26" fmla="*/ 787 w 1166"/>
              <a:gd name="T27" fmla="*/ 524 h 1165"/>
              <a:gd name="T28" fmla="*/ 582 w 1166"/>
              <a:gd name="T29" fmla="*/ 1049 h 1165"/>
              <a:gd name="T30" fmla="*/ 1050 w 1166"/>
              <a:gd name="T31" fmla="*/ 582 h 1165"/>
              <a:gd name="T32" fmla="*/ 582 w 1166"/>
              <a:gd name="T33" fmla="*/ 115 h 1165"/>
              <a:gd name="T34" fmla="*/ 115 w 1166"/>
              <a:gd name="T35" fmla="*/ 582 h 1165"/>
              <a:gd name="T36" fmla="*/ 582 w 1166"/>
              <a:gd name="T37" fmla="*/ 1049 h 1165"/>
              <a:gd name="T38" fmla="*/ 582 w 1166"/>
              <a:gd name="T39" fmla="*/ 0 h 1165"/>
              <a:gd name="T40" fmla="*/ 1165 w 1166"/>
              <a:gd name="T41" fmla="*/ 582 h 1165"/>
              <a:gd name="T42" fmla="*/ 582 w 1166"/>
              <a:gd name="T43" fmla="*/ 1164 h 1165"/>
              <a:gd name="T44" fmla="*/ 0 w 1166"/>
              <a:gd name="T45" fmla="*/ 582 h 1165"/>
              <a:gd name="T46" fmla="*/ 582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2" y="699"/>
                </a:moveTo>
                <a:cubicBezTo>
                  <a:pt x="719" y="699"/>
                  <a:pt x="834" y="781"/>
                  <a:pt x="880" y="902"/>
                </a:cubicBezTo>
                <a:lnTo>
                  <a:pt x="285" y="902"/>
                </a:lnTo>
                <a:cubicBezTo>
                  <a:pt x="331" y="781"/>
                  <a:pt x="446" y="699"/>
                  <a:pt x="582" y="699"/>
                </a:cubicBezTo>
                <a:close/>
                <a:moveTo>
                  <a:pt x="377" y="524"/>
                </a:moveTo>
                <a:cubicBezTo>
                  <a:pt x="328" y="524"/>
                  <a:pt x="290" y="486"/>
                  <a:pt x="290" y="437"/>
                </a:cubicBezTo>
                <a:cubicBezTo>
                  <a:pt x="290" y="388"/>
                  <a:pt x="328" y="350"/>
                  <a:pt x="377" y="350"/>
                </a:cubicBezTo>
                <a:cubicBezTo>
                  <a:pt x="427" y="350"/>
                  <a:pt x="465" y="388"/>
                  <a:pt x="465" y="437"/>
                </a:cubicBezTo>
                <a:cubicBezTo>
                  <a:pt x="465" y="486"/>
                  <a:pt x="427" y="524"/>
                  <a:pt x="377" y="524"/>
                </a:cubicBezTo>
                <a:close/>
                <a:moveTo>
                  <a:pt x="787" y="524"/>
                </a:moveTo>
                <a:cubicBezTo>
                  <a:pt x="738" y="524"/>
                  <a:pt x="700" y="486"/>
                  <a:pt x="700" y="437"/>
                </a:cubicBezTo>
                <a:cubicBezTo>
                  <a:pt x="700" y="388"/>
                  <a:pt x="738" y="350"/>
                  <a:pt x="787" y="350"/>
                </a:cubicBezTo>
                <a:cubicBezTo>
                  <a:pt x="837" y="350"/>
                  <a:pt x="875" y="388"/>
                  <a:pt x="875" y="437"/>
                </a:cubicBezTo>
                <a:cubicBezTo>
                  <a:pt x="875" y="486"/>
                  <a:pt x="837" y="524"/>
                  <a:pt x="787" y="524"/>
                </a:cubicBez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08081" y="4110039"/>
            <a:ext cx="419100" cy="377825"/>
          </a:xfrm>
          <a:custGeom>
            <a:avLst/>
            <a:gdLst>
              <a:gd name="T0" fmla="*/ 1049 w 1165"/>
              <a:gd name="T1" fmla="*/ 232 h 1051"/>
              <a:gd name="T2" fmla="*/ 582 w 1165"/>
              <a:gd name="T3" fmla="*/ 232 h 1051"/>
              <a:gd name="T4" fmla="*/ 582 w 1165"/>
              <a:gd name="T5" fmla="*/ 293 h 1051"/>
              <a:gd name="T6" fmla="*/ 289 w 1165"/>
              <a:gd name="T7" fmla="*/ 582 h 1051"/>
              <a:gd name="T8" fmla="*/ 582 w 1165"/>
              <a:gd name="T9" fmla="*/ 875 h 1051"/>
              <a:gd name="T10" fmla="*/ 582 w 1165"/>
              <a:gd name="T11" fmla="*/ 771 h 1051"/>
              <a:gd name="T12" fmla="*/ 396 w 1165"/>
              <a:gd name="T13" fmla="*/ 582 h 1051"/>
              <a:gd name="T14" fmla="*/ 582 w 1165"/>
              <a:gd name="T15" fmla="*/ 396 h 1051"/>
              <a:gd name="T16" fmla="*/ 582 w 1165"/>
              <a:gd name="T17" fmla="*/ 771 h 1051"/>
              <a:gd name="T18" fmla="*/ 768 w 1165"/>
              <a:gd name="T19" fmla="*/ 582 h 1051"/>
              <a:gd name="T20" fmla="*/ 582 w 1165"/>
              <a:gd name="T21" fmla="*/ 396 h 1051"/>
              <a:gd name="T22" fmla="*/ 582 w 1165"/>
              <a:gd name="T23" fmla="*/ 293 h 1051"/>
              <a:gd name="T24" fmla="*/ 874 w 1165"/>
              <a:gd name="T25" fmla="*/ 582 h 1051"/>
              <a:gd name="T26" fmla="*/ 582 w 1165"/>
              <a:gd name="T27" fmla="*/ 875 h 1051"/>
              <a:gd name="T28" fmla="*/ 582 w 1165"/>
              <a:gd name="T29" fmla="*/ 932 h 1051"/>
              <a:gd name="T30" fmla="*/ 1049 w 1165"/>
              <a:gd name="T31" fmla="*/ 932 h 1051"/>
              <a:gd name="T32" fmla="*/ 1049 w 1165"/>
              <a:gd name="T33" fmla="*/ 232 h 1051"/>
              <a:gd name="T34" fmla="*/ 1164 w 1165"/>
              <a:gd name="T35" fmla="*/ 232 h 1051"/>
              <a:gd name="T36" fmla="*/ 1164 w 1165"/>
              <a:gd name="T37" fmla="*/ 932 h 1051"/>
              <a:gd name="T38" fmla="*/ 1049 w 1165"/>
              <a:gd name="T39" fmla="*/ 1050 h 1051"/>
              <a:gd name="T40" fmla="*/ 114 w 1165"/>
              <a:gd name="T41" fmla="*/ 1050 h 1051"/>
              <a:gd name="T42" fmla="*/ 0 w 1165"/>
              <a:gd name="T43" fmla="*/ 932 h 1051"/>
              <a:gd name="T44" fmla="*/ 0 w 1165"/>
              <a:gd name="T45" fmla="*/ 232 h 1051"/>
              <a:gd name="T46" fmla="*/ 114 w 1165"/>
              <a:gd name="T47" fmla="*/ 118 h 1051"/>
              <a:gd name="T48" fmla="*/ 303 w 1165"/>
              <a:gd name="T49" fmla="*/ 118 h 1051"/>
              <a:gd name="T50" fmla="*/ 407 w 1165"/>
              <a:gd name="T51" fmla="*/ 0 h 1051"/>
              <a:gd name="T52" fmla="*/ 757 w 1165"/>
              <a:gd name="T53" fmla="*/ 0 h 1051"/>
              <a:gd name="T54" fmla="*/ 861 w 1165"/>
              <a:gd name="T55" fmla="*/ 118 h 1051"/>
              <a:gd name="T56" fmla="*/ 1049 w 1165"/>
              <a:gd name="T57" fmla="*/ 118 h 1051"/>
              <a:gd name="T58" fmla="*/ 1164 w 1165"/>
              <a:gd name="T5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051">
                <a:moveTo>
                  <a:pt x="1049" y="232"/>
                </a:moveTo>
                <a:lnTo>
                  <a:pt x="582" y="232"/>
                </a:lnTo>
                <a:lnTo>
                  <a:pt x="582" y="293"/>
                </a:lnTo>
                <a:cubicBezTo>
                  <a:pt x="418" y="293"/>
                  <a:pt x="289" y="418"/>
                  <a:pt x="289" y="582"/>
                </a:cubicBezTo>
                <a:cubicBezTo>
                  <a:pt x="289" y="746"/>
                  <a:pt x="418" y="875"/>
                  <a:pt x="582" y="875"/>
                </a:cubicBezTo>
                <a:lnTo>
                  <a:pt x="582" y="771"/>
                </a:lnTo>
                <a:cubicBezTo>
                  <a:pt x="478" y="771"/>
                  <a:pt x="396" y="686"/>
                  <a:pt x="396" y="582"/>
                </a:cubicBezTo>
                <a:cubicBezTo>
                  <a:pt x="396" y="478"/>
                  <a:pt x="478" y="396"/>
                  <a:pt x="582" y="396"/>
                </a:cubicBezTo>
                <a:lnTo>
                  <a:pt x="582" y="771"/>
                </a:lnTo>
                <a:cubicBezTo>
                  <a:pt x="686" y="771"/>
                  <a:pt x="768" y="686"/>
                  <a:pt x="768" y="582"/>
                </a:cubicBezTo>
                <a:cubicBezTo>
                  <a:pt x="768" y="478"/>
                  <a:pt x="686" y="396"/>
                  <a:pt x="582" y="396"/>
                </a:cubicBezTo>
                <a:lnTo>
                  <a:pt x="582" y="293"/>
                </a:lnTo>
                <a:cubicBezTo>
                  <a:pt x="746" y="293"/>
                  <a:pt x="874" y="418"/>
                  <a:pt x="874" y="582"/>
                </a:cubicBezTo>
                <a:cubicBezTo>
                  <a:pt x="874" y="746"/>
                  <a:pt x="746" y="875"/>
                  <a:pt x="582" y="875"/>
                </a:cubicBezTo>
                <a:lnTo>
                  <a:pt x="582" y="932"/>
                </a:lnTo>
                <a:lnTo>
                  <a:pt x="1049" y="932"/>
                </a:lnTo>
                <a:lnTo>
                  <a:pt x="1049" y="232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49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8"/>
                  <a:pt x="114" y="118"/>
                </a:cubicBezTo>
                <a:lnTo>
                  <a:pt x="303" y="118"/>
                </a:lnTo>
                <a:lnTo>
                  <a:pt x="407" y="0"/>
                </a:lnTo>
                <a:lnTo>
                  <a:pt x="757" y="0"/>
                </a:lnTo>
                <a:lnTo>
                  <a:pt x="861" y="118"/>
                </a:lnTo>
                <a:lnTo>
                  <a:pt x="1049" y="118"/>
                </a:lnTo>
                <a:cubicBezTo>
                  <a:pt x="1112" y="118"/>
                  <a:pt x="1164" y="170"/>
                  <a:pt x="1164" y="2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5683" y="4110039"/>
            <a:ext cx="333375" cy="377825"/>
          </a:xfrm>
          <a:custGeom>
            <a:avLst/>
            <a:gdLst>
              <a:gd name="T0" fmla="*/ 74 w 925"/>
              <a:gd name="T1" fmla="*/ 63 h 1051"/>
              <a:gd name="T2" fmla="*/ 924 w 925"/>
              <a:gd name="T3" fmla="*/ 916 h 1051"/>
              <a:gd name="T4" fmla="*/ 850 w 925"/>
              <a:gd name="T5" fmla="*/ 989 h 1051"/>
              <a:gd name="T6" fmla="*/ 722 w 925"/>
              <a:gd name="T7" fmla="*/ 858 h 1051"/>
              <a:gd name="T8" fmla="*/ 580 w 925"/>
              <a:gd name="T9" fmla="*/ 924 h 1051"/>
              <a:gd name="T10" fmla="*/ 580 w 925"/>
              <a:gd name="T11" fmla="*/ 1050 h 1051"/>
              <a:gd name="T12" fmla="*/ 405 w 925"/>
              <a:gd name="T13" fmla="*/ 1050 h 1051"/>
              <a:gd name="T14" fmla="*/ 405 w 925"/>
              <a:gd name="T15" fmla="*/ 924 h 1051"/>
              <a:gd name="T16" fmla="*/ 189 w 925"/>
              <a:gd name="T17" fmla="*/ 700 h 1051"/>
              <a:gd name="T18" fmla="*/ 317 w 925"/>
              <a:gd name="T19" fmla="*/ 700 h 1051"/>
              <a:gd name="T20" fmla="*/ 492 w 925"/>
              <a:gd name="T21" fmla="*/ 823 h 1051"/>
              <a:gd name="T22" fmla="*/ 632 w 925"/>
              <a:gd name="T23" fmla="*/ 768 h 1051"/>
              <a:gd name="T24" fmla="*/ 427 w 925"/>
              <a:gd name="T25" fmla="*/ 566 h 1051"/>
              <a:gd name="T26" fmla="*/ 200 w 925"/>
              <a:gd name="T27" fmla="*/ 336 h 1051"/>
              <a:gd name="T28" fmla="*/ 0 w 925"/>
              <a:gd name="T29" fmla="*/ 137 h 1051"/>
              <a:gd name="T30" fmla="*/ 74 w 925"/>
              <a:gd name="T31" fmla="*/ 63 h 1051"/>
              <a:gd name="T32" fmla="*/ 402 w 925"/>
              <a:gd name="T33" fmla="*/ 243 h 1051"/>
              <a:gd name="T34" fmla="*/ 317 w 925"/>
              <a:gd name="T35" fmla="*/ 159 h 1051"/>
              <a:gd name="T36" fmla="*/ 405 w 925"/>
              <a:gd name="T37" fmla="*/ 126 h 1051"/>
              <a:gd name="T38" fmla="*/ 405 w 925"/>
              <a:gd name="T39" fmla="*/ 0 h 1051"/>
              <a:gd name="T40" fmla="*/ 580 w 925"/>
              <a:gd name="T41" fmla="*/ 0 h 1051"/>
              <a:gd name="T42" fmla="*/ 580 w 925"/>
              <a:gd name="T43" fmla="*/ 129 h 1051"/>
              <a:gd name="T44" fmla="*/ 766 w 925"/>
              <a:gd name="T45" fmla="*/ 350 h 1051"/>
              <a:gd name="T46" fmla="*/ 637 w 925"/>
              <a:gd name="T47" fmla="*/ 350 h 1051"/>
              <a:gd name="T48" fmla="*/ 492 w 925"/>
              <a:gd name="T49" fmla="*/ 227 h 1051"/>
              <a:gd name="T50" fmla="*/ 402 w 925"/>
              <a:gd name="T51" fmla="*/ 24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25" h="1051">
                <a:moveTo>
                  <a:pt x="74" y="63"/>
                </a:moveTo>
                <a:lnTo>
                  <a:pt x="924" y="916"/>
                </a:lnTo>
                <a:lnTo>
                  <a:pt x="850" y="989"/>
                </a:lnTo>
                <a:lnTo>
                  <a:pt x="722" y="858"/>
                </a:lnTo>
                <a:cubicBezTo>
                  <a:pt x="686" y="891"/>
                  <a:pt x="634" y="913"/>
                  <a:pt x="580" y="924"/>
                </a:cubicBezTo>
                <a:lnTo>
                  <a:pt x="580" y="1050"/>
                </a:lnTo>
                <a:lnTo>
                  <a:pt x="405" y="1050"/>
                </a:lnTo>
                <a:lnTo>
                  <a:pt x="405" y="924"/>
                </a:lnTo>
                <a:cubicBezTo>
                  <a:pt x="293" y="899"/>
                  <a:pt x="197" y="828"/>
                  <a:pt x="189" y="700"/>
                </a:cubicBezTo>
                <a:lnTo>
                  <a:pt x="317" y="700"/>
                </a:lnTo>
                <a:cubicBezTo>
                  <a:pt x="323" y="768"/>
                  <a:pt x="372" y="823"/>
                  <a:pt x="492" y="823"/>
                </a:cubicBezTo>
                <a:cubicBezTo>
                  <a:pt x="572" y="823"/>
                  <a:pt x="613" y="795"/>
                  <a:pt x="632" y="768"/>
                </a:cubicBezTo>
                <a:lnTo>
                  <a:pt x="427" y="566"/>
                </a:lnTo>
                <a:cubicBezTo>
                  <a:pt x="290" y="525"/>
                  <a:pt x="200" y="457"/>
                  <a:pt x="200" y="336"/>
                </a:cubicBezTo>
                <a:lnTo>
                  <a:pt x="0" y="137"/>
                </a:lnTo>
                <a:lnTo>
                  <a:pt x="74" y="63"/>
                </a:lnTo>
                <a:close/>
                <a:moveTo>
                  <a:pt x="402" y="243"/>
                </a:moveTo>
                <a:lnTo>
                  <a:pt x="317" y="159"/>
                </a:lnTo>
                <a:cubicBezTo>
                  <a:pt x="345" y="145"/>
                  <a:pt x="375" y="134"/>
                  <a:pt x="405" y="126"/>
                </a:cubicBezTo>
                <a:lnTo>
                  <a:pt x="405" y="0"/>
                </a:lnTo>
                <a:lnTo>
                  <a:pt x="580" y="0"/>
                </a:lnTo>
                <a:lnTo>
                  <a:pt x="580" y="129"/>
                </a:lnTo>
                <a:cubicBezTo>
                  <a:pt x="703" y="159"/>
                  <a:pt x="763" y="249"/>
                  <a:pt x="766" y="350"/>
                </a:cubicBezTo>
                <a:lnTo>
                  <a:pt x="637" y="350"/>
                </a:lnTo>
                <a:cubicBezTo>
                  <a:pt x="634" y="276"/>
                  <a:pt x="596" y="227"/>
                  <a:pt x="492" y="227"/>
                </a:cubicBezTo>
                <a:cubicBezTo>
                  <a:pt x="457" y="227"/>
                  <a:pt x="427" y="232"/>
                  <a:pt x="402" y="2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57556" y="4089401"/>
            <a:ext cx="419100" cy="419100"/>
          </a:xfrm>
          <a:custGeom>
            <a:avLst/>
            <a:gdLst>
              <a:gd name="T0" fmla="*/ 848 w 1166"/>
              <a:gd name="T1" fmla="*/ 754 h 1165"/>
              <a:gd name="T2" fmla="*/ 602 w 1166"/>
              <a:gd name="T3" fmla="*/ 524 h 1165"/>
              <a:gd name="T4" fmla="*/ 449 w 1166"/>
              <a:gd name="T5" fmla="*/ 412 h 1165"/>
              <a:gd name="T6" fmla="*/ 588 w 1166"/>
              <a:gd name="T7" fmla="*/ 317 h 1165"/>
              <a:gd name="T8" fmla="*/ 717 w 1166"/>
              <a:gd name="T9" fmla="*/ 426 h 1165"/>
              <a:gd name="T10" fmla="*/ 831 w 1166"/>
              <a:gd name="T11" fmla="*/ 426 h 1165"/>
              <a:gd name="T12" fmla="*/ 665 w 1166"/>
              <a:gd name="T13" fmla="*/ 229 h 1165"/>
              <a:gd name="T14" fmla="*/ 665 w 1166"/>
              <a:gd name="T15" fmla="*/ 115 h 1165"/>
              <a:gd name="T16" fmla="*/ 509 w 1166"/>
              <a:gd name="T17" fmla="*/ 115 h 1165"/>
              <a:gd name="T18" fmla="*/ 509 w 1166"/>
              <a:gd name="T19" fmla="*/ 229 h 1165"/>
              <a:gd name="T20" fmla="*/ 328 w 1166"/>
              <a:gd name="T21" fmla="*/ 415 h 1165"/>
              <a:gd name="T22" fmla="*/ 572 w 1166"/>
              <a:gd name="T23" fmla="*/ 628 h 1165"/>
              <a:gd name="T24" fmla="*/ 727 w 1166"/>
              <a:gd name="T25" fmla="*/ 754 h 1165"/>
              <a:gd name="T26" fmla="*/ 588 w 1166"/>
              <a:gd name="T27" fmla="*/ 847 h 1165"/>
              <a:gd name="T28" fmla="*/ 432 w 1166"/>
              <a:gd name="T29" fmla="*/ 738 h 1165"/>
              <a:gd name="T30" fmla="*/ 318 w 1166"/>
              <a:gd name="T31" fmla="*/ 738 h 1165"/>
              <a:gd name="T32" fmla="*/ 509 w 1166"/>
              <a:gd name="T33" fmla="*/ 934 h 1165"/>
              <a:gd name="T34" fmla="*/ 509 w 1166"/>
              <a:gd name="T35" fmla="*/ 1049 h 1165"/>
              <a:gd name="T36" fmla="*/ 665 w 1166"/>
              <a:gd name="T37" fmla="*/ 1049 h 1165"/>
              <a:gd name="T38" fmla="*/ 665 w 1166"/>
              <a:gd name="T39" fmla="*/ 937 h 1165"/>
              <a:gd name="T40" fmla="*/ 848 w 1166"/>
              <a:gd name="T41" fmla="*/ 754 h 1165"/>
              <a:gd name="T42" fmla="*/ 583 w 1166"/>
              <a:gd name="T43" fmla="*/ 0 h 1165"/>
              <a:gd name="T44" fmla="*/ 1165 w 1166"/>
              <a:gd name="T45" fmla="*/ 582 h 1165"/>
              <a:gd name="T46" fmla="*/ 583 w 1166"/>
              <a:gd name="T47" fmla="*/ 1164 h 1165"/>
              <a:gd name="T48" fmla="*/ 0 w 1166"/>
              <a:gd name="T49" fmla="*/ 582 h 1165"/>
              <a:gd name="T50" fmla="*/ 583 w 1166"/>
              <a:gd name="T5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165">
                <a:moveTo>
                  <a:pt x="848" y="754"/>
                </a:moveTo>
                <a:cubicBezTo>
                  <a:pt x="848" y="606"/>
                  <a:pt x="719" y="555"/>
                  <a:pt x="602" y="524"/>
                </a:cubicBezTo>
                <a:cubicBezTo>
                  <a:pt x="484" y="494"/>
                  <a:pt x="449" y="462"/>
                  <a:pt x="449" y="412"/>
                </a:cubicBezTo>
                <a:cubicBezTo>
                  <a:pt x="449" y="358"/>
                  <a:pt x="501" y="317"/>
                  <a:pt x="588" y="317"/>
                </a:cubicBezTo>
                <a:cubicBezTo>
                  <a:pt x="681" y="317"/>
                  <a:pt x="714" y="360"/>
                  <a:pt x="717" y="426"/>
                </a:cubicBezTo>
                <a:lnTo>
                  <a:pt x="831" y="426"/>
                </a:lnTo>
                <a:cubicBezTo>
                  <a:pt x="829" y="336"/>
                  <a:pt x="774" y="257"/>
                  <a:pt x="665" y="229"/>
                </a:cubicBezTo>
                <a:lnTo>
                  <a:pt x="665" y="115"/>
                </a:lnTo>
                <a:lnTo>
                  <a:pt x="509" y="115"/>
                </a:lnTo>
                <a:lnTo>
                  <a:pt x="509" y="229"/>
                </a:lnTo>
                <a:cubicBezTo>
                  <a:pt x="408" y="251"/>
                  <a:pt x="328" y="314"/>
                  <a:pt x="328" y="415"/>
                </a:cubicBezTo>
                <a:cubicBezTo>
                  <a:pt x="328" y="535"/>
                  <a:pt x="427" y="593"/>
                  <a:pt x="572" y="628"/>
                </a:cubicBezTo>
                <a:cubicBezTo>
                  <a:pt x="703" y="658"/>
                  <a:pt x="727" y="705"/>
                  <a:pt x="727" y="754"/>
                </a:cubicBezTo>
                <a:cubicBezTo>
                  <a:pt x="727" y="790"/>
                  <a:pt x="703" y="847"/>
                  <a:pt x="588" y="847"/>
                </a:cubicBezTo>
                <a:cubicBezTo>
                  <a:pt x="481" y="847"/>
                  <a:pt x="438" y="798"/>
                  <a:pt x="432" y="738"/>
                </a:cubicBezTo>
                <a:lnTo>
                  <a:pt x="318" y="738"/>
                </a:lnTo>
                <a:cubicBezTo>
                  <a:pt x="323" y="850"/>
                  <a:pt x="410" y="912"/>
                  <a:pt x="509" y="934"/>
                </a:cubicBezTo>
                <a:lnTo>
                  <a:pt x="509" y="1049"/>
                </a:lnTo>
                <a:lnTo>
                  <a:pt x="665" y="1049"/>
                </a:lnTo>
                <a:lnTo>
                  <a:pt x="665" y="937"/>
                </a:lnTo>
                <a:cubicBezTo>
                  <a:pt x="766" y="918"/>
                  <a:pt x="848" y="861"/>
                  <a:pt x="848" y="754"/>
                </a:cubicBezTo>
                <a:close/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60"/>
                  <a:pt x="261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4519" y="4108451"/>
            <a:ext cx="379412" cy="379412"/>
          </a:xfrm>
          <a:custGeom>
            <a:avLst/>
            <a:gdLst>
              <a:gd name="T0" fmla="*/ 1033 w 1056"/>
              <a:gd name="T1" fmla="*/ 240 h 1056"/>
              <a:gd name="T2" fmla="*/ 927 w 1056"/>
              <a:gd name="T3" fmla="*/ 347 h 1056"/>
              <a:gd name="T4" fmla="*/ 708 w 1056"/>
              <a:gd name="T5" fmla="*/ 128 h 1056"/>
              <a:gd name="T6" fmla="*/ 815 w 1056"/>
              <a:gd name="T7" fmla="*/ 22 h 1056"/>
              <a:gd name="T8" fmla="*/ 897 w 1056"/>
              <a:gd name="T9" fmla="*/ 22 h 1056"/>
              <a:gd name="T10" fmla="*/ 1033 w 1056"/>
              <a:gd name="T11" fmla="*/ 158 h 1056"/>
              <a:gd name="T12" fmla="*/ 1033 w 1056"/>
              <a:gd name="T13" fmla="*/ 240 h 1056"/>
              <a:gd name="T14" fmla="*/ 0 w 1056"/>
              <a:gd name="T15" fmla="*/ 836 h 1056"/>
              <a:gd name="T16" fmla="*/ 645 w 1056"/>
              <a:gd name="T17" fmla="*/ 191 h 1056"/>
              <a:gd name="T18" fmla="*/ 864 w 1056"/>
              <a:gd name="T19" fmla="*/ 410 h 1056"/>
              <a:gd name="T20" fmla="*/ 219 w 1056"/>
              <a:gd name="T21" fmla="*/ 1055 h 1056"/>
              <a:gd name="T22" fmla="*/ 0 w 1056"/>
              <a:gd name="T23" fmla="*/ 1055 h 1056"/>
              <a:gd name="T24" fmla="*/ 0 w 1056"/>
              <a:gd name="T25" fmla="*/ 836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056">
                <a:moveTo>
                  <a:pt x="1033" y="240"/>
                </a:moveTo>
                <a:lnTo>
                  <a:pt x="927" y="347"/>
                </a:lnTo>
                <a:lnTo>
                  <a:pt x="708" y="128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3" y="158"/>
                </a:lnTo>
                <a:cubicBezTo>
                  <a:pt x="1055" y="180"/>
                  <a:pt x="1055" y="218"/>
                  <a:pt x="1033" y="240"/>
                </a:cubicBezTo>
                <a:close/>
                <a:moveTo>
                  <a:pt x="0" y="836"/>
                </a:moveTo>
                <a:lnTo>
                  <a:pt x="645" y="191"/>
                </a:lnTo>
                <a:lnTo>
                  <a:pt x="864" y="410"/>
                </a:lnTo>
                <a:lnTo>
                  <a:pt x="219" y="1055"/>
                </a:lnTo>
                <a:lnTo>
                  <a:pt x="0" y="1055"/>
                </a:lnTo>
                <a:lnTo>
                  <a:pt x="0" y="8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40302"/>
            <a:ext cx="336550" cy="460375"/>
          </a:xfrm>
          <a:custGeom>
            <a:avLst/>
            <a:gdLst>
              <a:gd name="T0" fmla="*/ 410 w 936"/>
              <a:gd name="T1" fmla="*/ 0 h 1280"/>
              <a:gd name="T2" fmla="*/ 410 w 936"/>
              <a:gd name="T3" fmla="*/ 462 h 1280"/>
              <a:gd name="T4" fmla="*/ 0 w 936"/>
              <a:gd name="T5" fmla="*/ 462 h 1280"/>
              <a:gd name="T6" fmla="*/ 410 w 936"/>
              <a:gd name="T7" fmla="*/ 0 h 1280"/>
              <a:gd name="T8" fmla="*/ 0 w 936"/>
              <a:gd name="T9" fmla="*/ 811 h 1280"/>
              <a:gd name="T10" fmla="*/ 0 w 936"/>
              <a:gd name="T11" fmla="*/ 579 h 1280"/>
              <a:gd name="T12" fmla="*/ 935 w 936"/>
              <a:gd name="T13" fmla="*/ 579 h 1280"/>
              <a:gd name="T14" fmla="*/ 935 w 936"/>
              <a:gd name="T15" fmla="*/ 811 h 1280"/>
              <a:gd name="T16" fmla="*/ 468 w 936"/>
              <a:gd name="T17" fmla="*/ 1279 h 1280"/>
              <a:gd name="T18" fmla="*/ 0 w 936"/>
              <a:gd name="T19" fmla="*/ 811 h 1280"/>
              <a:gd name="T20" fmla="*/ 525 w 936"/>
              <a:gd name="T21" fmla="*/ 0 h 1280"/>
              <a:gd name="T22" fmla="*/ 935 w 936"/>
              <a:gd name="T23" fmla="*/ 462 h 1280"/>
              <a:gd name="T24" fmla="*/ 525 w 936"/>
              <a:gd name="T25" fmla="*/ 462 h 1280"/>
              <a:gd name="T26" fmla="*/ 525 w 936"/>
              <a:gd name="T27" fmla="*/ 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1280">
                <a:moveTo>
                  <a:pt x="410" y="0"/>
                </a:moveTo>
                <a:lnTo>
                  <a:pt x="410" y="462"/>
                </a:lnTo>
                <a:lnTo>
                  <a:pt x="0" y="462"/>
                </a:lnTo>
                <a:cubicBezTo>
                  <a:pt x="0" y="224"/>
                  <a:pt x="181" y="27"/>
                  <a:pt x="410" y="0"/>
                </a:cubicBezTo>
                <a:close/>
                <a:moveTo>
                  <a:pt x="0" y="811"/>
                </a:moveTo>
                <a:lnTo>
                  <a:pt x="0" y="579"/>
                </a:lnTo>
                <a:lnTo>
                  <a:pt x="935" y="579"/>
                </a:lnTo>
                <a:lnTo>
                  <a:pt x="935" y="811"/>
                </a:lnTo>
                <a:cubicBezTo>
                  <a:pt x="935" y="1068"/>
                  <a:pt x="725" y="1279"/>
                  <a:pt x="468" y="1279"/>
                </a:cubicBezTo>
                <a:cubicBezTo>
                  <a:pt x="211" y="1279"/>
                  <a:pt x="0" y="1068"/>
                  <a:pt x="0" y="811"/>
                </a:cubicBezTo>
                <a:close/>
                <a:moveTo>
                  <a:pt x="525" y="0"/>
                </a:moveTo>
                <a:cubicBezTo>
                  <a:pt x="755" y="27"/>
                  <a:pt x="935" y="224"/>
                  <a:pt x="935" y="462"/>
                </a:cubicBezTo>
                <a:lnTo>
                  <a:pt x="525" y="462"/>
                </a:lnTo>
                <a:lnTo>
                  <a:pt x="52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56619" y="4962527"/>
            <a:ext cx="296862" cy="415925"/>
          </a:xfrm>
          <a:custGeom>
            <a:avLst/>
            <a:gdLst>
              <a:gd name="T0" fmla="*/ 465 w 826"/>
              <a:gd name="T1" fmla="*/ 815 h 1157"/>
              <a:gd name="T2" fmla="*/ 465 w 826"/>
              <a:gd name="T3" fmla="*/ 1041 h 1157"/>
              <a:gd name="T4" fmla="*/ 814 w 826"/>
              <a:gd name="T5" fmla="*/ 1041 h 1157"/>
              <a:gd name="T6" fmla="*/ 814 w 826"/>
              <a:gd name="T7" fmla="*/ 1156 h 1157"/>
              <a:gd name="T8" fmla="*/ 0 w 826"/>
              <a:gd name="T9" fmla="*/ 1156 h 1157"/>
              <a:gd name="T10" fmla="*/ 0 w 826"/>
              <a:gd name="T11" fmla="*/ 1041 h 1157"/>
              <a:gd name="T12" fmla="*/ 350 w 826"/>
              <a:gd name="T13" fmla="*/ 1041 h 1157"/>
              <a:gd name="T14" fmla="*/ 350 w 826"/>
              <a:gd name="T15" fmla="*/ 812 h 1157"/>
              <a:gd name="T16" fmla="*/ 8 w 826"/>
              <a:gd name="T17" fmla="*/ 410 h 1157"/>
              <a:gd name="T18" fmla="*/ 418 w 826"/>
              <a:gd name="T19" fmla="*/ 0 h 1157"/>
              <a:gd name="T20" fmla="*/ 825 w 826"/>
              <a:gd name="T21" fmla="*/ 410 h 1157"/>
              <a:gd name="T22" fmla="*/ 465 w 826"/>
              <a:gd name="T23" fmla="*/ 815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6" h="1157">
                <a:moveTo>
                  <a:pt x="465" y="815"/>
                </a:moveTo>
                <a:lnTo>
                  <a:pt x="465" y="1041"/>
                </a:lnTo>
                <a:lnTo>
                  <a:pt x="814" y="1041"/>
                </a:lnTo>
                <a:lnTo>
                  <a:pt x="814" y="1156"/>
                </a:lnTo>
                <a:lnTo>
                  <a:pt x="0" y="1156"/>
                </a:lnTo>
                <a:lnTo>
                  <a:pt x="0" y="1041"/>
                </a:lnTo>
                <a:lnTo>
                  <a:pt x="350" y="1041"/>
                </a:lnTo>
                <a:lnTo>
                  <a:pt x="350" y="812"/>
                </a:lnTo>
                <a:cubicBezTo>
                  <a:pt x="156" y="779"/>
                  <a:pt x="8" y="612"/>
                  <a:pt x="8" y="410"/>
                </a:cubicBezTo>
                <a:cubicBezTo>
                  <a:pt x="8" y="183"/>
                  <a:pt x="191" y="0"/>
                  <a:pt x="418" y="0"/>
                </a:cubicBezTo>
                <a:cubicBezTo>
                  <a:pt x="645" y="0"/>
                  <a:pt x="825" y="183"/>
                  <a:pt x="825" y="410"/>
                </a:cubicBezTo>
                <a:cubicBezTo>
                  <a:pt x="825" y="621"/>
                  <a:pt x="667" y="790"/>
                  <a:pt x="465" y="81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74208" y="4962527"/>
            <a:ext cx="423863" cy="415925"/>
          </a:xfrm>
          <a:custGeom>
            <a:avLst/>
            <a:gdLst>
              <a:gd name="T0" fmla="*/ 145 w 1176"/>
              <a:gd name="T1" fmla="*/ 517 h 1157"/>
              <a:gd name="T2" fmla="*/ 58 w 1176"/>
              <a:gd name="T3" fmla="*/ 429 h 1157"/>
              <a:gd name="T4" fmla="*/ 145 w 1176"/>
              <a:gd name="T5" fmla="*/ 342 h 1157"/>
              <a:gd name="T6" fmla="*/ 233 w 1176"/>
              <a:gd name="T7" fmla="*/ 429 h 1157"/>
              <a:gd name="T8" fmla="*/ 145 w 1176"/>
              <a:gd name="T9" fmla="*/ 517 h 1157"/>
              <a:gd name="T10" fmla="*/ 1175 w 1176"/>
              <a:gd name="T11" fmla="*/ 410 h 1157"/>
              <a:gd name="T12" fmla="*/ 815 w 1176"/>
              <a:gd name="T13" fmla="*/ 815 h 1157"/>
              <a:gd name="T14" fmla="*/ 815 w 1176"/>
              <a:gd name="T15" fmla="*/ 1041 h 1157"/>
              <a:gd name="T16" fmla="*/ 990 w 1176"/>
              <a:gd name="T17" fmla="*/ 1041 h 1157"/>
              <a:gd name="T18" fmla="*/ 990 w 1176"/>
              <a:gd name="T19" fmla="*/ 1156 h 1157"/>
              <a:gd name="T20" fmla="*/ 58 w 1176"/>
              <a:gd name="T21" fmla="*/ 1156 h 1157"/>
              <a:gd name="T22" fmla="*/ 58 w 1176"/>
              <a:gd name="T23" fmla="*/ 867 h 1157"/>
              <a:gd name="T24" fmla="*/ 0 w 1176"/>
              <a:gd name="T25" fmla="*/ 867 h 1157"/>
              <a:gd name="T26" fmla="*/ 0 w 1176"/>
              <a:gd name="T27" fmla="*/ 632 h 1157"/>
              <a:gd name="T28" fmla="*/ 58 w 1176"/>
              <a:gd name="T29" fmla="*/ 574 h 1157"/>
              <a:gd name="T30" fmla="*/ 233 w 1176"/>
              <a:gd name="T31" fmla="*/ 574 h 1157"/>
              <a:gd name="T32" fmla="*/ 290 w 1176"/>
              <a:gd name="T33" fmla="*/ 632 h 1157"/>
              <a:gd name="T34" fmla="*/ 290 w 1176"/>
              <a:gd name="T35" fmla="*/ 867 h 1157"/>
              <a:gd name="T36" fmla="*/ 233 w 1176"/>
              <a:gd name="T37" fmla="*/ 867 h 1157"/>
              <a:gd name="T38" fmla="*/ 233 w 1176"/>
              <a:gd name="T39" fmla="*/ 1041 h 1157"/>
              <a:gd name="T40" fmla="*/ 700 w 1176"/>
              <a:gd name="T41" fmla="*/ 1041 h 1157"/>
              <a:gd name="T42" fmla="*/ 700 w 1176"/>
              <a:gd name="T43" fmla="*/ 812 h 1157"/>
              <a:gd name="T44" fmla="*/ 358 w 1176"/>
              <a:gd name="T45" fmla="*/ 410 h 1157"/>
              <a:gd name="T46" fmla="*/ 768 w 1176"/>
              <a:gd name="T47" fmla="*/ 0 h 1157"/>
              <a:gd name="T48" fmla="*/ 1175 w 1176"/>
              <a:gd name="T49" fmla="*/ 410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76" h="1157">
                <a:moveTo>
                  <a:pt x="145" y="517"/>
                </a:moveTo>
                <a:cubicBezTo>
                  <a:pt x="96" y="517"/>
                  <a:pt x="58" y="478"/>
                  <a:pt x="58" y="429"/>
                </a:cubicBezTo>
                <a:cubicBezTo>
                  <a:pt x="58" y="380"/>
                  <a:pt x="96" y="342"/>
                  <a:pt x="145" y="342"/>
                </a:cubicBezTo>
                <a:cubicBezTo>
                  <a:pt x="194" y="342"/>
                  <a:pt x="233" y="380"/>
                  <a:pt x="233" y="429"/>
                </a:cubicBezTo>
                <a:cubicBezTo>
                  <a:pt x="233" y="478"/>
                  <a:pt x="194" y="517"/>
                  <a:pt x="145" y="517"/>
                </a:cubicBezTo>
                <a:close/>
                <a:moveTo>
                  <a:pt x="1175" y="410"/>
                </a:moveTo>
                <a:cubicBezTo>
                  <a:pt x="1175" y="621"/>
                  <a:pt x="1017" y="790"/>
                  <a:pt x="815" y="815"/>
                </a:cubicBezTo>
                <a:lnTo>
                  <a:pt x="815" y="1041"/>
                </a:lnTo>
                <a:lnTo>
                  <a:pt x="990" y="1041"/>
                </a:lnTo>
                <a:lnTo>
                  <a:pt x="990" y="1156"/>
                </a:lnTo>
                <a:lnTo>
                  <a:pt x="58" y="1156"/>
                </a:lnTo>
                <a:lnTo>
                  <a:pt x="58" y="867"/>
                </a:lnTo>
                <a:lnTo>
                  <a:pt x="0" y="867"/>
                </a:lnTo>
                <a:lnTo>
                  <a:pt x="0" y="632"/>
                </a:lnTo>
                <a:cubicBezTo>
                  <a:pt x="0" y="599"/>
                  <a:pt x="25" y="574"/>
                  <a:pt x="58" y="574"/>
                </a:cubicBezTo>
                <a:lnTo>
                  <a:pt x="233" y="574"/>
                </a:lnTo>
                <a:cubicBezTo>
                  <a:pt x="265" y="574"/>
                  <a:pt x="290" y="599"/>
                  <a:pt x="290" y="632"/>
                </a:cubicBezTo>
                <a:lnTo>
                  <a:pt x="290" y="867"/>
                </a:lnTo>
                <a:lnTo>
                  <a:pt x="233" y="867"/>
                </a:lnTo>
                <a:lnTo>
                  <a:pt x="233" y="1041"/>
                </a:lnTo>
                <a:lnTo>
                  <a:pt x="700" y="1041"/>
                </a:lnTo>
                <a:lnTo>
                  <a:pt x="700" y="812"/>
                </a:lnTo>
                <a:cubicBezTo>
                  <a:pt x="506" y="779"/>
                  <a:pt x="358" y="612"/>
                  <a:pt x="358" y="410"/>
                </a:cubicBezTo>
                <a:cubicBezTo>
                  <a:pt x="358" y="183"/>
                  <a:pt x="541" y="0"/>
                  <a:pt x="768" y="0"/>
                </a:cubicBezTo>
                <a:cubicBezTo>
                  <a:pt x="995" y="0"/>
                  <a:pt x="1175" y="183"/>
                  <a:pt x="1175" y="4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34658" y="4938714"/>
            <a:ext cx="461963" cy="461963"/>
          </a:xfrm>
          <a:custGeom>
            <a:avLst/>
            <a:gdLst>
              <a:gd name="T0" fmla="*/ 642 w 1285"/>
              <a:gd name="T1" fmla="*/ 1049 h 1285"/>
              <a:gd name="T2" fmla="*/ 1049 w 1285"/>
              <a:gd name="T3" fmla="*/ 642 h 1285"/>
              <a:gd name="T4" fmla="*/ 642 w 1285"/>
              <a:gd name="T5" fmla="*/ 235 h 1285"/>
              <a:gd name="T6" fmla="*/ 235 w 1285"/>
              <a:gd name="T7" fmla="*/ 642 h 1285"/>
              <a:gd name="T8" fmla="*/ 642 w 1285"/>
              <a:gd name="T9" fmla="*/ 1049 h 1285"/>
              <a:gd name="T10" fmla="*/ 1164 w 1285"/>
              <a:gd name="T11" fmla="*/ 585 h 1285"/>
              <a:gd name="T12" fmla="*/ 1284 w 1285"/>
              <a:gd name="T13" fmla="*/ 585 h 1285"/>
              <a:gd name="T14" fmla="*/ 1284 w 1285"/>
              <a:gd name="T15" fmla="*/ 700 h 1285"/>
              <a:gd name="T16" fmla="*/ 1164 w 1285"/>
              <a:gd name="T17" fmla="*/ 700 h 1285"/>
              <a:gd name="T18" fmla="*/ 699 w 1285"/>
              <a:gd name="T19" fmla="*/ 1164 h 1285"/>
              <a:gd name="T20" fmla="*/ 699 w 1285"/>
              <a:gd name="T21" fmla="*/ 1284 h 1285"/>
              <a:gd name="T22" fmla="*/ 585 w 1285"/>
              <a:gd name="T23" fmla="*/ 1284 h 1285"/>
              <a:gd name="T24" fmla="*/ 585 w 1285"/>
              <a:gd name="T25" fmla="*/ 1164 h 1285"/>
              <a:gd name="T26" fmla="*/ 120 w 1285"/>
              <a:gd name="T27" fmla="*/ 700 h 1285"/>
              <a:gd name="T28" fmla="*/ 0 w 1285"/>
              <a:gd name="T29" fmla="*/ 700 h 1285"/>
              <a:gd name="T30" fmla="*/ 0 w 1285"/>
              <a:gd name="T31" fmla="*/ 585 h 1285"/>
              <a:gd name="T32" fmla="*/ 120 w 1285"/>
              <a:gd name="T33" fmla="*/ 585 h 1285"/>
              <a:gd name="T34" fmla="*/ 585 w 1285"/>
              <a:gd name="T35" fmla="*/ 120 h 1285"/>
              <a:gd name="T36" fmla="*/ 585 w 1285"/>
              <a:gd name="T37" fmla="*/ 0 h 1285"/>
              <a:gd name="T38" fmla="*/ 699 w 1285"/>
              <a:gd name="T39" fmla="*/ 0 h 1285"/>
              <a:gd name="T40" fmla="*/ 699 w 1285"/>
              <a:gd name="T41" fmla="*/ 120 h 1285"/>
              <a:gd name="T42" fmla="*/ 1164 w 1285"/>
              <a:gd name="T43" fmla="*/ 585 h 1285"/>
              <a:gd name="T44" fmla="*/ 642 w 1285"/>
              <a:gd name="T45" fmla="*/ 410 h 1285"/>
              <a:gd name="T46" fmla="*/ 874 w 1285"/>
              <a:gd name="T47" fmla="*/ 642 h 1285"/>
              <a:gd name="T48" fmla="*/ 642 w 1285"/>
              <a:gd name="T49" fmla="*/ 875 h 1285"/>
              <a:gd name="T50" fmla="*/ 410 w 1285"/>
              <a:gd name="T51" fmla="*/ 642 h 1285"/>
              <a:gd name="T52" fmla="*/ 642 w 1285"/>
              <a:gd name="T53" fmla="*/ 41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85">
                <a:moveTo>
                  <a:pt x="642" y="1049"/>
                </a:moveTo>
                <a:cubicBezTo>
                  <a:pt x="869" y="1049"/>
                  <a:pt x="1049" y="869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415" y="235"/>
                  <a:pt x="235" y="415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lose/>
                <a:moveTo>
                  <a:pt x="1164" y="585"/>
                </a:moveTo>
                <a:lnTo>
                  <a:pt x="1284" y="585"/>
                </a:lnTo>
                <a:lnTo>
                  <a:pt x="1284" y="700"/>
                </a:lnTo>
                <a:lnTo>
                  <a:pt x="1164" y="700"/>
                </a:lnTo>
                <a:cubicBezTo>
                  <a:pt x="1137" y="943"/>
                  <a:pt x="943" y="1137"/>
                  <a:pt x="699" y="1164"/>
                </a:cubicBezTo>
                <a:lnTo>
                  <a:pt x="699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1" y="1137"/>
                  <a:pt x="147" y="943"/>
                  <a:pt x="120" y="700"/>
                </a:cubicBezTo>
                <a:lnTo>
                  <a:pt x="0" y="700"/>
                </a:lnTo>
                <a:lnTo>
                  <a:pt x="0" y="585"/>
                </a:lnTo>
                <a:lnTo>
                  <a:pt x="120" y="585"/>
                </a:lnTo>
                <a:cubicBezTo>
                  <a:pt x="147" y="342"/>
                  <a:pt x="341" y="148"/>
                  <a:pt x="585" y="120"/>
                </a:cubicBezTo>
                <a:lnTo>
                  <a:pt x="585" y="0"/>
                </a:lnTo>
                <a:lnTo>
                  <a:pt x="699" y="0"/>
                </a:lnTo>
                <a:lnTo>
                  <a:pt x="699" y="120"/>
                </a:lnTo>
                <a:cubicBezTo>
                  <a:pt x="943" y="148"/>
                  <a:pt x="1137" y="342"/>
                  <a:pt x="1164" y="585"/>
                </a:cubicBezTo>
                <a:close/>
                <a:moveTo>
                  <a:pt x="642" y="410"/>
                </a:moveTo>
                <a:cubicBezTo>
                  <a:pt x="771" y="410"/>
                  <a:pt x="874" y="514"/>
                  <a:pt x="874" y="642"/>
                </a:cubicBezTo>
                <a:cubicBezTo>
                  <a:pt x="874" y="771"/>
                  <a:pt x="770" y="875"/>
                  <a:pt x="642" y="875"/>
                </a:cubicBezTo>
                <a:cubicBezTo>
                  <a:pt x="513" y="875"/>
                  <a:pt x="410" y="771"/>
                  <a:pt x="410" y="642"/>
                </a:cubicBezTo>
                <a:cubicBezTo>
                  <a:pt x="410" y="514"/>
                  <a:pt x="514" y="410"/>
                  <a:pt x="642" y="4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14158" y="4981577"/>
            <a:ext cx="461963" cy="377825"/>
          </a:xfrm>
          <a:custGeom>
            <a:avLst/>
            <a:gdLst>
              <a:gd name="T0" fmla="*/ 410 w 1285"/>
              <a:gd name="T1" fmla="*/ 699 h 1050"/>
              <a:gd name="T2" fmla="*/ 585 w 1285"/>
              <a:gd name="T3" fmla="*/ 524 h 1050"/>
              <a:gd name="T4" fmla="*/ 642 w 1285"/>
              <a:gd name="T5" fmla="*/ 535 h 1050"/>
              <a:gd name="T6" fmla="*/ 642 w 1285"/>
              <a:gd name="T7" fmla="*/ 174 h 1050"/>
              <a:gd name="T8" fmla="*/ 935 w 1285"/>
              <a:gd name="T9" fmla="*/ 174 h 1050"/>
              <a:gd name="T10" fmla="*/ 935 w 1285"/>
              <a:gd name="T11" fmla="*/ 292 h 1050"/>
              <a:gd name="T12" fmla="*/ 760 w 1285"/>
              <a:gd name="T13" fmla="*/ 292 h 1050"/>
              <a:gd name="T14" fmla="*/ 760 w 1285"/>
              <a:gd name="T15" fmla="*/ 702 h 1050"/>
              <a:gd name="T16" fmla="*/ 585 w 1285"/>
              <a:gd name="T17" fmla="*/ 874 h 1050"/>
              <a:gd name="T18" fmla="*/ 410 w 1285"/>
              <a:gd name="T19" fmla="*/ 699 h 1050"/>
              <a:gd name="T20" fmla="*/ 1167 w 1285"/>
              <a:gd name="T21" fmla="*/ 931 h 1050"/>
              <a:gd name="T22" fmla="*/ 1167 w 1285"/>
              <a:gd name="T23" fmla="*/ 117 h 1050"/>
              <a:gd name="T24" fmla="*/ 118 w 1285"/>
              <a:gd name="T25" fmla="*/ 117 h 1050"/>
              <a:gd name="T26" fmla="*/ 118 w 1285"/>
              <a:gd name="T27" fmla="*/ 931 h 1050"/>
              <a:gd name="T28" fmla="*/ 1167 w 1285"/>
              <a:gd name="T29" fmla="*/ 931 h 1050"/>
              <a:gd name="T30" fmla="*/ 1167 w 1285"/>
              <a:gd name="T31" fmla="*/ 0 h 1050"/>
              <a:gd name="T32" fmla="*/ 1284 w 1285"/>
              <a:gd name="T33" fmla="*/ 117 h 1050"/>
              <a:gd name="T34" fmla="*/ 1284 w 1285"/>
              <a:gd name="T35" fmla="*/ 931 h 1050"/>
              <a:gd name="T36" fmla="*/ 1167 w 1285"/>
              <a:gd name="T37" fmla="*/ 1049 h 1050"/>
              <a:gd name="T38" fmla="*/ 118 w 1285"/>
              <a:gd name="T39" fmla="*/ 1049 h 1050"/>
              <a:gd name="T40" fmla="*/ 0 w 1285"/>
              <a:gd name="T41" fmla="*/ 931 h 1050"/>
              <a:gd name="T42" fmla="*/ 0 w 1285"/>
              <a:gd name="T43" fmla="*/ 117 h 1050"/>
              <a:gd name="T44" fmla="*/ 118 w 1285"/>
              <a:gd name="T45" fmla="*/ 0 h 1050"/>
              <a:gd name="T46" fmla="*/ 1167 w 1285"/>
              <a:gd name="T4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0">
                <a:moveTo>
                  <a:pt x="410" y="699"/>
                </a:moveTo>
                <a:cubicBezTo>
                  <a:pt x="410" y="603"/>
                  <a:pt x="489" y="524"/>
                  <a:pt x="585" y="524"/>
                </a:cubicBezTo>
                <a:cubicBezTo>
                  <a:pt x="604" y="524"/>
                  <a:pt x="623" y="530"/>
                  <a:pt x="642" y="535"/>
                </a:cubicBezTo>
                <a:lnTo>
                  <a:pt x="642" y="174"/>
                </a:lnTo>
                <a:lnTo>
                  <a:pt x="935" y="174"/>
                </a:lnTo>
                <a:lnTo>
                  <a:pt x="935" y="292"/>
                </a:lnTo>
                <a:lnTo>
                  <a:pt x="760" y="292"/>
                </a:lnTo>
                <a:lnTo>
                  <a:pt x="760" y="702"/>
                </a:lnTo>
                <a:cubicBezTo>
                  <a:pt x="760" y="797"/>
                  <a:pt x="681" y="874"/>
                  <a:pt x="585" y="874"/>
                </a:cubicBezTo>
                <a:cubicBezTo>
                  <a:pt x="489" y="874"/>
                  <a:pt x="410" y="795"/>
                  <a:pt x="410" y="699"/>
                </a:cubicBezTo>
                <a:close/>
                <a:moveTo>
                  <a:pt x="1167" y="931"/>
                </a:moveTo>
                <a:lnTo>
                  <a:pt x="1167" y="117"/>
                </a:lnTo>
                <a:lnTo>
                  <a:pt x="118" y="117"/>
                </a:lnTo>
                <a:lnTo>
                  <a:pt x="118" y="931"/>
                </a:lnTo>
                <a:lnTo>
                  <a:pt x="1167" y="931"/>
                </a:lnTo>
                <a:close/>
                <a:moveTo>
                  <a:pt x="1167" y="0"/>
                </a:moveTo>
                <a:cubicBezTo>
                  <a:pt x="1230" y="0"/>
                  <a:pt x="1284" y="54"/>
                  <a:pt x="1284" y="117"/>
                </a:cubicBezTo>
                <a:lnTo>
                  <a:pt x="1284" y="931"/>
                </a:lnTo>
                <a:cubicBezTo>
                  <a:pt x="1284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98433" y="4981577"/>
            <a:ext cx="252413" cy="377825"/>
          </a:xfrm>
          <a:custGeom>
            <a:avLst/>
            <a:gdLst>
              <a:gd name="T0" fmla="*/ 349 w 700"/>
              <a:gd name="T1" fmla="*/ 0 h 1050"/>
              <a:gd name="T2" fmla="*/ 699 w 700"/>
              <a:gd name="T3" fmla="*/ 0 h 1050"/>
              <a:gd name="T4" fmla="*/ 699 w 700"/>
              <a:gd name="T5" fmla="*/ 232 h 1050"/>
              <a:gd name="T6" fmla="*/ 467 w 700"/>
              <a:gd name="T7" fmla="*/ 232 h 1050"/>
              <a:gd name="T8" fmla="*/ 467 w 700"/>
              <a:gd name="T9" fmla="*/ 817 h 1050"/>
              <a:gd name="T10" fmla="*/ 232 w 700"/>
              <a:gd name="T11" fmla="*/ 1049 h 1050"/>
              <a:gd name="T12" fmla="*/ 0 w 700"/>
              <a:gd name="T13" fmla="*/ 817 h 1050"/>
              <a:gd name="T14" fmla="*/ 232 w 700"/>
              <a:gd name="T15" fmla="*/ 582 h 1050"/>
              <a:gd name="T16" fmla="*/ 349 w 700"/>
              <a:gd name="T17" fmla="*/ 614 h 1050"/>
              <a:gd name="T18" fmla="*/ 349 w 700"/>
              <a:gd name="T1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0" h="1050">
                <a:moveTo>
                  <a:pt x="349" y="0"/>
                </a:moveTo>
                <a:lnTo>
                  <a:pt x="699" y="0"/>
                </a:lnTo>
                <a:lnTo>
                  <a:pt x="699" y="232"/>
                </a:lnTo>
                <a:lnTo>
                  <a:pt x="467" y="232"/>
                </a:lnTo>
                <a:lnTo>
                  <a:pt x="467" y="817"/>
                </a:lnTo>
                <a:cubicBezTo>
                  <a:pt x="467" y="945"/>
                  <a:pt x="360" y="1049"/>
                  <a:pt x="232" y="1049"/>
                </a:cubicBezTo>
                <a:cubicBezTo>
                  <a:pt x="103" y="1049"/>
                  <a:pt x="0" y="946"/>
                  <a:pt x="0" y="817"/>
                </a:cubicBezTo>
                <a:cubicBezTo>
                  <a:pt x="0" y="689"/>
                  <a:pt x="103" y="582"/>
                  <a:pt x="232" y="582"/>
                </a:cubicBezTo>
                <a:cubicBezTo>
                  <a:pt x="276" y="582"/>
                  <a:pt x="314" y="595"/>
                  <a:pt x="349" y="614"/>
                </a:cubicBezTo>
                <a:lnTo>
                  <a:pt x="349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93794" y="5029203"/>
            <a:ext cx="419100" cy="282575"/>
          </a:xfrm>
          <a:custGeom>
            <a:avLst/>
            <a:gdLst>
              <a:gd name="T0" fmla="*/ 1165 w 1166"/>
              <a:gd name="T1" fmla="*/ 112 h 785"/>
              <a:gd name="T2" fmla="*/ 987 w 1166"/>
              <a:gd name="T3" fmla="*/ 312 h 785"/>
              <a:gd name="T4" fmla="*/ 1107 w 1166"/>
              <a:gd name="T5" fmla="*/ 670 h 785"/>
              <a:gd name="T6" fmla="*/ 990 w 1166"/>
              <a:gd name="T7" fmla="*/ 670 h 785"/>
              <a:gd name="T8" fmla="*/ 905 w 1166"/>
              <a:gd name="T9" fmla="*/ 404 h 785"/>
              <a:gd name="T10" fmla="*/ 670 w 1166"/>
              <a:gd name="T11" fmla="*/ 670 h 785"/>
              <a:gd name="T12" fmla="*/ 438 w 1166"/>
              <a:gd name="T13" fmla="*/ 435 h 785"/>
              <a:gd name="T14" fmla="*/ 88 w 1166"/>
              <a:gd name="T15" fmla="*/ 784 h 785"/>
              <a:gd name="T16" fmla="*/ 0 w 1166"/>
              <a:gd name="T17" fmla="*/ 697 h 785"/>
              <a:gd name="T18" fmla="*/ 438 w 1166"/>
              <a:gd name="T19" fmla="*/ 260 h 785"/>
              <a:gd name="T20" fmla="*/ 670 w 1166"/>
              <a:gd name="T21" fmla="*/ 495 h 785"/>
              <a:gd name="T22" fmla="*/ 837 w 1166"/>
              <a:gd name="T23" fmla="*/ 303 h 785"/>
              <a:gd name="T24" fmla="*/ 443 w 1166"/>
              <a:gd name="T25" fmla="*/ 115 h 785"/>
              <a:gd name="T26" fmla="*/ 82 w 1166"/>
              <a:gd name="T27" fmla="*/ 257 h 785"/>
              <a:gd name="T28" fmla="*/ 0 w 1166"/>
              <a:gd name="T29" fmla="*/ 175 h 785"/>
              <a:gd name="T30" fmla="*/ 443 w 1166"/>
              <a:gd name="T31" fmla="*/ 0 h 785"/>
              <a:gd name="T32" fmla="*/ 916 w 1166"/>
              <a:gd name="T33" fmla="*/ 216 h 785"/>
              <a:gd name="T34" fmla="*/ 1083 w 1166"/>
              <a:gd name="T35" fmla="*/ 30 h 785"/>
              <a:gd name="T36" fmla="*/ 1165 w 1166"/>
              <a:gd name="T37" fmla="*/ 112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785">
                <a:moveTo>
                  <a:pt x="1165" y="112"/>
                </a:moveTo>
                <a:lnTo>
                  <a:pt x="987" y="312"/>
                </a:lnTo>
                <a:cubicBezTo>
                  <a:pt x="1050" y="413"/>
                  <a:pt x="1094" y="536"/>
                  <a:pt x="1107" y="670"/>
                </a:cubicBezTo>
                <a:lnTo>
                  <a:pt x="990" y="670"/>
                </a:lnTo>
                <a:cubicBezTo>
                  <a:pt x="979" y="574"/>
                  <a:pt x="949" y="484"/>
                  <a:pt x="905" y="404"/>
                </a:cubicBezTo>
                <a:lnTo>
                  <a:pt x="670" y="670"/>
                </a:lnTo>
                <a:lnTo>
                  <a:pt x="438" y="435"/>
                </a:lnTo>
                <a:lnTo>
                  <a:pt x="88" y="784"/>
                </a:lnTo>
                <a:lnTo>
                  <a:pt x="0" y="697"/>
                </a:lnTo>
                <a:lnTo>
                  <a:pt x="438" y="260"/>
                </a:lnTo>
                <a:lnTo>
                  <a:pt x="670" y="495"/>
                </a:lnTo>
                <a:lnTo>
                  <a:pt x="837" y="303"/>
                </a:lnTo>
                <a:cubicBezTo>
                  <a:pt x="738" y="189"/>
                  <a:pt x="602" y="115"/>
                  <a:pt x="443" y="115"/>
                </a:cubicBezTo>
                <a:cubicBezTo>
                  <a:pt x="307" y="115"/>
                  <a:pt x="181" y="169"/>
                  <a:pt x="82" y="257"/>
                </a:cubicBezTo>
                <a:lnTo>
                  <a:pt x="0" y="175"/>
                </a:lnTo>
                <a:cubicBezTo>
                  <a:pt x="121" y="68"/>
                  <a:pt x="274" y="0"/>
                  <a:pt x="443" y="0"/>
                </a:cubicBezTo>
                <a:cubicBezTo>
                  <a:pt x="632" y="0"/>
                  <a:pt x="796" y="82"/>
                  <a:pt x="916" y="216"/>
                </a:cubicBezTo>
                <a:lnTo>
                  <a:pt x="1083" y="30"/>
                </a:lnTo>
                <a:lnTo>
                  <a:pt x="1165" y="11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73294" y="5002213"/>
            <a:ext cx="419100" cy="336550"/>
          </a:xfrm>
          <a:custGeom>
            <a:avLst/>
            <a:gdLst>
              <a:gd name="T0" fmla="*/ 869 w 1165"/>
              <a:gd name="T1" fmla="*/ 464 h 936"/>
              <a:gd name="T2" fmla="*/ 989 w 1165"/>
              <a:gd name="T3" fmla="*/ 410 h 936"/>
              <a:gd name="T4" fmla="*/ 869 w 1165"/>
              <a:gd name="T5" fmla="*/ 355 h 936"/>
              <a:gd name="T6" fmla="*/ 814 w 1165"/>
              <a:gd name="T7" fmla="*/ 235 h 936"/>
              <a:gd name="T8" fmla="*/ 759 w 1165"/>
              <a:gd name="T9" fmla="*/ 355 h 936"/>
              <a:gd name="T10" fmla="*/ 639 w 1165"/>
              <a:gd name="T11" fmla="*/ 410 h 936"/>
              <a:gd name="T12" fmla="*/ 759 w 1165"/>
              <a:gd name="T13" fmla="*/ 464 h 936"/>
              <a:gd name="T14" fmla="*/ 814 w 1165"/>
              <a:gd name="T15" fmla="*/ 585 h 936"/>
              <a:gd name="T16" fmla="*/ 869 w 1165"/>
              <a:gd name="T17" fmla="*/ 464 h 936"/>
              <a:gd name="T18" fmla="*/ 538 w 1165"/>
              <a:gd name="T19" fmla="*/ 656 h 936"/>
              <a:gd name="T20" fmla="*/ 699 w 1165"/>
              <a:gd name="T21" fmla="*/ 585 h 936"/>
              <a:gd name="T22" fmla="*/ 538 w 1165"/>
              <a:gd name="T23" fmla="*/ 511 h 936"/>
              <a:gd name="T24" fmla="*/ 464 w 1165"/>
              <a:gd name="T25" fmla="*/ 350 h 936"/>
              <a:gd name="T26" fmla="*/ 393 w 1165"/>
              <a:gd name="T27" fmla="*/ 511 h 936"/>
              <a:gd name="T28" fmla="*/ 232 w 1165"/>
              <a:gd name="T29" fmla="*/ 585 h 936"/>
              <a:gd name="T30" fmla="*/ 393 w 1165"/>
              <a:gd name="T31" fmla="*/ 656 h 936"/>
              <a:gd name="T32" fmla="*/ 464 w 1165"/>
              <a:gd name="T33" fmla="*/ 817 h 936"/>
              <a:gd name="T34" fmla="*/ 538 w 1165"/>
              <a:gd name="T35" fmla="*/ 656 h 936"/>
              <a:gd name="T36" fmla="*/ 931 w 1165"/>
              <a:gd name="T37" fmla="*/ 0 h 936"/>
              <a:gd name="T38" fmla="*/ 1164 w 1165"/>
              <a:gd name="T39" fmla="*/ 0 h 936"/>
              <a:gd name="T40" fmla="*/ 1164 w 1165"/>
              <a:gd name="T41" fmla="*/ 817 h 936"/>
              <a:gd name="T42" fmla="*/ 1049 w 1165"/>
              <a:gd name="T43" fmla="*/ 935 h 936"/>
              <a:gd name="T44" fmla="*/ 114 w 1165"/>
              <a:gd name="T45" fmla="*/ 935 h 936"/>
              <a:gd name="T46" fmla="*/ 0 w 1165"/>
              <a:gd name="T47" fmla="*/ 817 h 936"/>
              <a:gd name="T48" fmla="*/ 0 w 1165"/>
              <a:gd name="T49" fmla="*/ 117 h 936"/>
              <a:gd name="T50" fmla="*/ 114 w 1165"/>
              <a:gd name="T51" fmla="*/ 0 h 936"/>
              <a:gd name="T52" fmla="*/ 175 w 1165"/>
              <a:gd name="T53" fmla="*/ 0 h 936"/>
              <a:gd name="T54" fmla="*/ 289 w 1165"/>
              <a:gd name="T55" fmla="*/ 175 h 936"/>
              <a:gd name="T56" fmla="*/ 464 w 1165"/>
              <a:gd name="T57" fmla="*/ 175 h 936"/>
              <a:gd name="T58" fmla="*/ 349 w 1165"/>
              <a:gd name="T59" fmla="*/ 0 h 936"/>
              <a:gd name="T60" fmla="*/ 464 w 1165"/>
              <a:gd name="T61" fmla="*/ 0 h 936"/>
              <a:gd name="T62" fmla="*/ 582 w 1165"/>
              <a:gd name="T63" fmla="*/ 175 h 936"/>
              <a:gd name="T64" fmla="*/ 757 w 1165"/>
              <a:gd name="T65" fmla="*/ 175 h 936"/>
              <a:gd name="T66" fmla="*/ 639 w 1165"/>
              <a:gd name="T67" fmla="*/ 0 h 936"/>
              <a:gd name="T68" fmla="*/ 757 w 1165"/>
              <a:gd name="T69" fmla="*/ 0 h 936"/>
              <a:gd name="T70" fmla="*/ 874 w 1165"/>
              <a:gd name="T71" fmla="*/ 175 h 936"/>
              <a:gd name="T72" fmla="*/ 1049 w 1165"/>
              <a:gd name="T73" fmla="*/ 175 h 936"/>
              <a:gd name="T74" fmla="*/ 931 w 1165"/>
              <a:gd name="T7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936">
                <a:moveTo>
                  <a:pt x="869" y="464"/>
                </a:moveTo>
                <a:lnTo>
                  <a:pt x="989" y="410"/>
                </a:lnTo>
                <a:lnTo>
                  <a:pt x="869" y="355"/>
                </a:lnTo>
                <a:lnTo>
                  <a:pt x="814" y="235"/>
                </a:lnTo>
                <a:lnTo>
                  <a:pt x="759" y="355"/>
                </a:lnTo>
                <a:lnTo>
                  <a:pt x="639" y="410"/>
                </a:lnTo>
                <a:lnTo>
                  <a:pt x="759" y="464"/>
                </a:lnTo>
                <a:lnTo>
                  <a:pt x="814" y="585"/>
                </a:lnTo>
                <a:lnTo>
                  <a:pt x="869" y="464"/>
                </a:lnTo>
                <a:close/>
                <a:moveTo>
                  <a:pt x="538" y="656"/>
                </a:moveTo>
                <a:lnTo>
                  <a:pt x="699" y="585"/>
                </a:lnTo>
                <a:lnTo>
                  <a:pt x="538" y="511"/>
                </a:lnTo>
                <a:lnTo>
                  <a:pt x="464" y="350"/>
                </a:lnTo>
                <a:lnTo>
                  <a:pt x="393" y="511"/>
                </a:lnTo>
                <a:lnTo>
                  <a:pt x="232" y="585"/>
                </a:lnTo>
                <a:lnTo>
                  <a:pt x="393" y="656"/>
                </a:lnTo>
                <a:lnTo>
                  <a:pt x="464" y="817"/>
                </a:lnTo>
                <a:lnTo>
                  <a:pt x="538" y="656"/>
                </a:lnTo>
                <a:close/>
                <a:moveTo>
                  <a:pt x="931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4" y="0"/>
                </a:cubicBezTo>
                <a:lnTo>
                  <a:pt x="175" y="0"/>
                </a:lnTo>
                <a:lnTo>
                  <a:pt x="289" y="175"/>
                </a:lnTo>
                <a:lnTo>
                  <a:pt x="464" y="175"/>
                </a:lnTo>
                <a:lnTo>
                  <a:pt x="349" y="0"/>
                </a:lnTo>
                <a:lnTo>
                  <a:pt x="464" y="0"/>
                </a:lnTo>
                <a:lnTo>
                  <a:pt x="582" y="175"/>
                </a:lnTo>
                <a:lnTo>
                  <a:pt x="757" y="175"/>
                </a:lnTo>
                <a:lnTo>
                  <a:pt x="639" y="0"/>
                </a:lnTo>
                <a:lnTo>
                  <a:pt x="757" y="0"/>
                </a:lnTo>
                <a:lnTo>
                  <a:pt x="874" y="175"/>
                </a:lnTo>
                <a:lnTo>
                  <a:pt x="1049" y="175"/>
                </a:lnTo>
                <a:lnTo>
                  <a:pt x="931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4381" y="5002213"/>
            <a:ext cx="419100" cy="336550"/>
          </a:xfrm>
          <a:custGeom>
            <a:avLst/>
            <a:gdLst>
              <a:gd name="T0" fmla="*/ 932 w 1165"/>
              <a:gd name="T1" fmla="*/ 0 h 936"/>
              <a:gd name="T2" fmla="*/ 1164 w 1165"/>
              <a:gd name="T3" fmla="*/ 0 h 936"/>
              <a:gd name="T4" fmla="*/ 1164 w 1165"/>
              <a:gd name="T5" fmla="*/ 817 h 936"/>
              <a:gd name="T6" fmla="*/ 1049 w 1165"/>
              <a:gd name="T7" fmla="*/ 935 h 936"/>
              <a:gd name="T8" fmla="*/ 115 w 1165"/>
              <a:gd name="T9" fmla="*/ 935 h 936"/>
              <a:gd name="T10" fmla="*/ 0 w 1165"/>
              <a:gd name="T11" fmla="*/ 817 h 936"/>
              <a:gd name="T12" fmla="*/ 0 w 1165"/>
              <a:gd name="T13" fmla="*/ 117 h 936"/>
              <a:gd name="T14" fmla="*/ 115 w 1165"/>
              <a:gd name="T15" fmla="*/ 0 h 936"/>
              <a:gd name="T16" fmla="*/ 175 w 1165"/>
              <a:gd name="T17" fmla="*/ 0 h 936"/>
              <a:gd name="T18" fmla="*/ 289 w 1165"/>
              <a:gd name="T19" fmla="*/ 235 h 936"/>
              <a:gd name="T20" fmla="*/ 464 w 1165"/>
              <a:gd name="T21" fmla="*/ 235 h 936"/>
              <a:gd name="T22" fmla="*/ 350 w 1165"/>
              <a:gd name="T23" fmla="*/ 0 h 936"/>
              <a:gd name="T24" fmla="*/ 464 w 1165"/>
              <a:gd name="T25" fmla="*/ 0 h 936"/>
              <a:gd name="T26" fmla="*/ 582 w 1165"/>
              <a:gd name="T27" fmla="*/ 235 h 936"/>
              <a:gd name="T28" fmla="*/ 757 w 1165"/>
              <a:gd name="T29" fmla="*/ 235 h 936"/>
              <a:gd name="T30" fmla="*/ 639 w 1165"/>
              <a:gd name="T31" fmla="*/ 0 h 936"/>
              <a:gd name="T32" fmla="*/ 757 w 1165"/>
              <a:gd name="T33" fmla="*/ 0 h 936"/>
              <a:gd name="T34" fmla="*/ 874 w 1165"/>
              <a:gd name="T35" fmla="*/ 235 h 936"/>
              <a:gd name="T36" fmla="*/ 1049 w 1165"/>
              <a:gd name="T37" fmla="*/ 235 h 936"/>
              <a:gd name="T38" fmla="*/ 932 w 1165"/>
              <a:gd name="T3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936">
                <a:moveTo>
                  <a:pt x="932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75" y="0"/>
                </a:lnTo>
                <a:lnTo>
                  <a:pt x="289" y="235"/>
                </a:lnTo>
                <a:lnTo>
                  <a:pt x="464" y="235"/>
                </a:lnTo>
                <a:lnTo>
                  <a:pt x="350" y="0"/>
                </a:lnTo>
                <a:lnTo>
                  <a:pt x="464" y="0"/>
                </a:lnTo>
                <a:lnTo>
                  <a:pt x="582" y="235"/>
                </a:lnTo>
                <a:lnTo>
                  <a:pt x="757" y="235"/>
                </a:lnTo>
                <a:lnTo>
                  <a:pt x="639" y="0"/>
                </a:lnTo>
                <a:lnTo>
                  <a:pt x="757" y="0"/>
                </a:lnTo>
                <a:lnTo>
                  <a:pt x="874" y="235"/>
                </a:lnTo>
                <a:lnTo>
                  <a:pt x="1049" y="235"/>
                </a:lnTo>
                <a:lnTo>
                  <a:pt x="932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4521" y="4981577"/>
            <a:ext cx="377825" cy="377825"/>
          </a:xfrm>
          <a:custGeom>
            <a:avLst/>
            <a:gdLst>
              <a:gd name="T0" fmla="*/ 757 w 1051"/>
              <a:gd name="T1" fmla="*/ 407 h 1050"/>
              <a:gd name="T2" fmla="*/ 525 w 1051"/>
              <a:gd name="T3" fmla="*/ 642 h 1050"/>
              <a:gd name="T4" fmla="*/ 293 w 1051"/>
              <a:gd name="T5" fmla="*/ 407 h 1050"/>
              <a:gd name="T6" fmla="*/ 407 w 1051"/>
              <a:gd name="T7" fmla="*/ 407 h 1050"/>
              <a:gd name="T8" fmla="*/ 407 w 1051"/>
              <a:gd name="T9" fmla="*/ 232 h 1050"/>
              <a:gd name="T10" fmla="*/ 642 w 1051"/>
              <a:gd name="T11" fmla="*/ 232 h 1050"/>
              <a:gd name="T12" fmla="*/ 642 w 1051"/>
              <a:gd name="T13" fmla="*/ 407 h 1050"/>
              <a:gd name="T14" fmla="*/ 757 w 1051"/>
              <a:gd name="T15" fmla="*/ 407 h 1050"/>
              <a:gd name="T16" fmla="*/ 932 w 1051"/>
              <a:gd name="T17" fmla="*/ 699 h 1050"/>
              <a:gd name="T18" fmla="*/ 932 w 1051"/>
              <a:gd name="T19" fmla="*/ 117 h 1050"/>
              <a:gd name="T20" fmla="*/ 115 w 1051"/>
              <a:gd name="T21" fmla="*/ 117 h 1050"/>
              <a:gd name="T22" fmla="*/ 115 w 1051"/>
              <a:gd name="T23" fmla="*/ 699 h 1050"/>
              <a:gd name="T24" fmla="*/ 350 w 1051"/>
              <a:gd name="T25" fmla="*/ 699 h 1050"/>
              <a:gd name="T26" fmla="*/ 525 w 1051"/>
              <a:gd name="T27" fmla="*/ 874 h 1050"/>
              <a:gd name="T28" fmla="*/ 700 w 1051"/>
              <a:gd name="T29" fmla="*/ 699 h 1050"/>
              <a:gd name="T30" fmla="*/ 932 w 1051"/>
              <a:gd name="T31" fmla="*/ 699 h 1050"/>
              <a:gd name="T32" fmla="*/ 932 w 1051"/>
              <a:gd name="T33" fmla="*/ 0 h 1050"/>
              <a:gd name="T34" fmla="*/ 1050 w 1051"/>
              <a:gd name="T35" fmla="*/ 117 h 1050"/>
              <a:gd name="T36" fmla="*/ 1050 w 1051"/>
              <a:gd name="T37" fmla="*/ 931 h 1050"/>
              <a:gd name="T38" fmla="*/ 932 w 1051"/>
              <a:gd name="T39" fmla="*/ 1049 h 1050"/>
              <a:gd name="T40" fmla="*/ 115 w 1051"/>
              <a:gd name="T41" fmla="*/ 1049 h 1050"/>
              <a:gd name="T42" fmla="*/ 0 w 1051"/>
              <a:gd name="T43" fmla="*/ 931 h 1050"/>
              <a:gd name="T44" fmla="*/ 0 w 1051"/>
              <a:gd name="T45" fmla="*/ 117 h 1050"/>
              <a:gd name="T46" fmla="*/ 115 w 1051"/>
              <a:gd name="T47" fmla="*/ 0 h 1050"/>
              <a:gd name="T48" fmla="*/ 932 w 1051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757" y="407"/>
                </a:moveTo>
                <a:lnTo>
                  <a:pt x="525" y="642"/>
                </a:lnTo>
                <a:lnTo>
                  <a:pt x="293" y="407"/>
                </a:lnTo>
                <a:lnTo>
                  <a:pt x="407" y="407"/>
                </a:lnTo>
                <a:lnTo>
                  <a:pt x="407" y="232"/>
                </a:lnTo>
                <a:lnTo>
                  <a:pt x="642" y="232"/>
                </a:lnTo>
                <a:lnTo>
                  <a:pt x="642" y="407"/>
                </a:lnTo>
                <a:lnTo>
                  <a:pt x="757" y="407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115" y="117"/>
                </a:lnTo>
                <a:lnTo>
                  <a:pt x="115" y="699"/>
                </a:lnTo>
                <a:lnTo>
                  <a:pt x="350" y="699"/>
                </a:lnTo>
                <a:cubicBezTo>
                  <a:pt x="350" y="795"/>
                  <a:pt x="429" y="874"/>
                  <a:pt x="525" y="874"/>
                </a:cubicBezTo>
                <a:cubicBezTo>
                  <a:pt x="621" y="874"/>
                  <a:pt x="700" y="795"/>
                  <a:pt x="700" y="699"/>
                </a:cubicBez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5" y="1049"/>
                </a:lnTo>
                <a:cubicBezTo>
                  <a:pt x="49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915026"/>
            <a:ext cx="155575" cy="252412"/>
          </a:xfrm>
          <a:custGeom>
            <a:avLst/>
            <a:gdLst>
              <a:gd name="T0" fmla="*/ 432 w 433"/>
              <a:gd name="T1" fmla="*/ 82 h 700"/>
              <a:gd name="T2" fmla="*/ 164 w 433"/>
              <a:gd name="T3" fmla="*/ 350 h 700"/>
              <a:gd name="T4" fmla="*/ 432 w 433"/>
              <a:gd name="T5" fmla="*/ 617 h 700"/>
              <a:gd name="T6" fmla="*/ 350 w 433"/>
              <a:gd name="T7" fmla="*/ 699 h 700"/>
              <a:gd name="T8" fmla="*/ 0 w 433"/>
              <a:gd name="T9" fmla="*/ 350 h 700"/>
              <a:gd name="T10" fmla="*/ 350 w 433"/>
              <a:gd name="T11" fmla="*/ 0 h 700"/>
              <a:gd name="T12" fmla="*/ 432 w 433"/>
              <a:gd name="T13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432" y="82"/>
                </a:moveTo>
                <a:lnTo>
                  <a:pt x="164" y="350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28031" y="5842003"/>
            <a:ext cx="419100" cy="398461"/>
          </a:xfrm>
          <a:custGeom>
            <a:avLst/>
            <a:gdLst>
              <a:gd name="T0" fmla="*/ 525 w 1166"/>
              <a:gd name="T1" fmla="*/ 905 h 1108"/>
              <a:gd name="T2" fmla="*/ 758 w 1166"/>
              <a:gd name="T3" fmla="*/ 670 h 1108"/>
              <a:gd name="T4" fmla="*/ 525 w 1166"/>
              <a:gd name="T5" fmla="*/ 437 h 1108"/>
              <a:gd name="T6" fmla="*/ 465 w 1166"/>
              <a:gd name="T7" fmla="*/ 495 h 1108"/>
              <a:gd name="T8" fmla="*/ 640 w 1166"/>
              <a:gd name="T9" fmla="*/ 670 h 1108"/>
              <a:gd name="T10" fmla="*/ 465 w 1166"/>
              <a:gd name="T11" fmla="*/ 845 h 1108"/>
              <a:gd name="T12" fmla="*/ 525 w 1166"/>
              <a:gd name="T13" fmla="*/ 905 h 1108"/>
              <a:gd name="T14" fmla="*/ 465 w 1166"/>
              <a:gd name="T15" fmla="*/ 118 h 1108"/>
              <a:gd name="T16" fmla="*/ 465 w 1166"/>
              <a:gd name="T17" fmla="*/ 232 h 1108"/>
              <a:gd name="T18" fmla="*/ 700 w 1166"/>
              <a:gd name="T19" fmla="*/ 232 h 1108"/>
              <a:gd name="T20" fmla="*/ 700 w 1166"/>
              <a:gd name="T21" fmla="*/ 118 h 1108"/>
              <a:gd name="T22" fmla="*/ 465 w 1166"/>
              <a:gd name="T23" fmla="*/ 118 h 1108"/>
              <a:gd name="T24" fmla="*/ 700 w 1166"/>
              <a:gd name="T25" fmla="*/ 0 h 1108"/>
              <a:gd name="T26" fmla="*/ 815 w 1166"/>
              <a:gd name="T27" fmla="*/ 118 h 1108"/>
              <a:gd name="T28" fmla="*/ 815 w 1166"/>
              <a:gd name="T29" fmla="*/ 232 h 1108"/>
              <a:gd name="T30" fmla="*/ 1050 w 1166"/>
              <a:gd name="T31" fmla="*/ 232 h 1108"/>
              <a:gd name="T32" fmla="*/ 1165 w 1166"/>
              <a:gd name="T33" fmla="*/ 350 h 1108"/>
              <a:gd name="T34" fmla="*/ 1165 w 1166"/>
              <a:gd name="T35" fmla="*/ 992 h 1108"/>
              <a:gd name="T36" fmla="*/ 1050 w 1166"/>
              <a:gd name="T37" fmla="*/ 1107 h 1108"/>
              <a:gd name="T38" fmla="*/ 115 w 1166"/>
              <a:gd name="T39" fmla="*/ 1107 h 1108"/>
              <a:gd name="T40" fmla="*/ 0 w 1166"/>
              <a:gd name="T41" fmla="*/ 992 h 1108"/>
              <a:gd name="T42" fmla="*/ 0 w 1166"/>
              <a:gd name="T43" fmla="*/ 350 h 1108"/>
              <a:gd name="T44" fmla="*/ 115 w 1166"/>
              <a:gd name="T45" fmla="*/ 232 h 1108"/>
              <a:gd name="T46" fmla="*/ 350 w 1166"/>
              <a:gd name="T47" fmla="*/ 232 h 1108"/>
              <a:gd name="T48" fmla="*/ 350 w 1166"/>
              <a:gd name="T49" fmla="*/ 118 h 1108"/>
              <a:gd name="T50" fmla="*/ 465 w 1166"/>
              <a:gd name="T51" fmla="*/ 0 h 1108"/>
              <a:gd name="T52" fmla="*/ 700 w 1166"/>
              <a:gd name="T5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08">
                <a:moveTo>
                  <a:pt x="525" y="905"/>
                </a:moveTo>
                <a:lnTo>
                  <a:pt x="758" y="670"/>
                </a:lnTo>
                <a:lnTo>
                  <a:pt x="525" y="437"/>
                </a:lnTo>
                <a:lnTo>
                  <a:pt x="465" y="495"/>
                </a:lnTo>
                <a:lnTo>
                  <a:pt x="640" y="670"/>
                </a:lnTo>
                <a:lnTo>
                  <a:pt x="465" y="845"/>
                </a:lnTo>
                <a:lnTo>
                  <a:pt x="525" y="905"/>
                </a:lnTo>
                <a:close/>
                <a:moveTo>
                  <a:pt x="465" y="118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8"/>
                </a:lnTo>
                <a:lnTo>
                  <a:pt x="465" y="118"/>
                </a:lnTo>
                <a:close/>
                <a:moveTo>
                  <a:pt x="700" y="0"/>
                </a:moveTo>
                <a:cubicBezTo>
                  <a:pt x="764" y="0"/>
                  <a:pt x="815" y="53"/>
                  <a:pt x="815" y="118"/>
                </a:cubicBez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350" y="118"/>
                </a:lnTo>
                <a:cubicBezTo>
                  <a:pt x="350" y="55"/>
                  <a:pt x="402" y="0"/>
                  <a:pt x="46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09119" y="5821363"/>
            <a:ext cx="461962" cy="439738"/>
          </a:xfrm>
          <a:custGeom>
            <a:avLst/>
            <a:gdLst>
              <a:gd name="T0" fmla="*/ 699 w 1285"/>
              <a:gd name="T1" fmla="*/ 667 h 1220"/>
              <a:gd name="T2" fmla="*/ 699 w 1285"/>
              <a:gd name="T3" fmla="*/ 317 h 1220"/>
              <a:gd name="T4" fmla="*/ 585 w 1285"/>
              <a:gd name="T5" fmla="*/ 317 h 1220"/>
              <a:gd name="T6" fmla="*/ 585 w 1285"/>
              <a:gd name="T7" fmla="*/ 667 h 1220"/>
              <a:gd name="T8" fmla="*/ 699 w 1285"/>
              <a:gd name="T9" fmla="*/ 667 h 1220"/>
              <a:gd name="T10" fmla="*/ 699 w 1285"/>
              <a:gd name="T11" fmla="*/ 902 h 1220"/>
              <a:gd name="T12" fmla="*/ 699 w 1285"/>
              <a:gd name="T13" fmla="*/ 784 h 1220"/>
              <a:gd name="T14" fmla="*/ 585 w 1285"/>
              <a:gd name="T15" fmla="*/ 784 h 1220"/>
              <a:gd name="T16" fmla="*/ 585 w 1285"/>
              <a:gd name="T17" fmla="*/ 902 h 1220"/>
              <a:gd name="T18" fmla="*/ 699 w 1285"/>
              <a:gd name="T19" fmla="*/ 902 h 1220"/>
              <a:gd name="T20" fmla="*/ 1284 w 1285"/>
              <a:gd name="T21" fmla="*/ 610 h 1220"/>
              <a:gd name="T22" fmla="*/ 1142 w 1285"/>
              <a:gd name="T23" fmla="*/ 771 h 1220"/>
              <a:gd name="T24" fmla="*/ 1161 w 1285"/>
              <a:gd name="T25" fmla="*/ 987 h 1220"/>
              <a:gd name="T26" fmla="*/ 951 w 1285"/>
              <a:gd name="T27" fmla="*/ 1033 h 1220"/>
              <a:gd name="T28" fmla="*/ 841 w 1285"/>
              <a:gd name="T29" fmla="*/ 1219 h 1220"/>
              <a:gd name="T30" fmla="*/ 642 w 1285"/>
              <a:gd name="T31" fmla="*/ 1134 h 1220"/>
              <a:gd name="T32" fmla="*/ 442 w 1285"/>
              <a:gd name="T33" fmla="*/ 1219 h 1220"/>
              <a:gd name="T34" fmla="*/ 333 w 1285"/>
              <a:gd name="T35" fmla="*/ 1036 h 1220"/>
              <a:gd name="T36" fmla="*/ 123 w 1285"/>
              <a:gd name="T37" fmla="*/ 987 h 1220"/>
              <a:gd name="T38" fmla="*/ 142 w 1285"/>
              <a:gd name="T39" fmla="*/ 771 h 1220"/>
              <a:gd name="T40" fmla="*/ 0 w 1285"/>
              <a:gd name="T41" fmla="*/ 610 h 1220"/>
              <a:gd name="T42" fmla="*/ 142 w 1285"/>
              <a:gd name="T43" fmla="*/ 446 h 1220"/>
              <a:gd name="T44" fmla="*/ 123 w 1285"/>
              <a:gd name="T45" fmla="*/ 232 h 1220"/>
              <a:gd name="T46" fmla="*/ 333 w 1285"/>
              <a:gd name="T47" fmla="*/ 186 h 1220"/>
              <a:gd name="T48" fmla="*/ 442 w 1285"/>
              <a:gd name="T49" fmla="*/ 0 h 1220"/>
              <a:gd name="T50" fmla="*/ 642 w 1285"/>
              <a:gd name="T51" fmla="*/ 85 h 1220"/>
              <a:gd name="T52" fmla="*/ 841 w 1285"/>
              <a:gd name="T53" fmla="*/ 0 h 1220"/>
              <a:gd name="T54" fmla="*/ 951 w 1285"/>
              <a:gd name="T55" fmla="*/ 186 h 1220"/>
              <a:gd name="T56" fmla="*/ 1161 w 1285"/>
              <a:gd name="T57" fmla="*/ 232 h 1220"/>
              <a:gd name="T58" fmla="*/ 1142 w 1285"/>
              <a:gd name="T59" fmla="*/ 448 h 1220"/>
              <a:gd name="T60" fmla="*/ 1284 w 1285"/>
              <a:gd name="T61" fmla="*/ 61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5" h="1220">
                <a:moveTo>
                  <a:pt x="699" y="667"/>
                </a:moveTo>
                <a:lnTo>
                  <a:pt x="699" y="317"/>
                </a:lnTo>
                <a:lnTo>
                  <a:pt x="585" y="317"/>
                </a:lnTo>
                <a:lnTo>
                  <a:pt x="585" y="667"/>
                </a:lnTo>
                <a:lnTo>
                  <a:pt x="699" y="667"/>
                </a:lnTo>
                <a:close/>
                <a:moveTo>
                  <a:pt x="699" y="902"/>
                </a:moveTo>
                <a:lnTo>
                  <a:pt x="699" y="784"/>
                </a:lnTo>
                <a:lnTo>
                  <a:pt x="585" y="784"/>
                </a:lnTo>
                <a:lnTo>
                  <a:pt x="585" y="902"/>
                </a:lnTo>
                <a:lnTo>
                  <a:pt x="699" y="902"/>
                </a:lnTo>
                <a:close/>
                <a:moveTo>
                  <a:pt x="1284" y="610"/>
                </a:moveTo>
                <a:lnTo>
                  <a:pt x="1142" y="771"/>
                </a:lnTo>
                <a:lnTo>
                  <a:pt x="1161" y="987"/>
                </a:lnTo>
                <a:lnTo>
                  <a:pt x="951" y="1033"/>
                </a:lnTo>
                <a:lnTo>
                  <a:pt x="841" y="1219"/>
                </a:lnTo>
                <a:lnTo>
                  <a:pt x="642" y="1134"/>
                </a:lnTo>
                <a:lnTo>
                  <a:pt x="442" y="1219"/>
                </a:lnTo>
                <a:lnTo>
                  <a:pt x="333" y="1036"/>
                </a:lnTo>
                <a:lnTo>
                  <a:pt x="123" y="987"/>
                </a:lnTo>
                <a:lnTo>
                  <a:pt x="142" y="771"/>
                </a:lnTo>
                <a:lnTo>
                  <a:pt x="0" y="610"/>
                </a:lnTo>
                <a:lnTo>
                  <a:pt x="142" y="446"/>
                </a:lnTo>
                <a:lnTo>
                  <a:pt x="123" y="232"/>
                </a:lnTo>
                <a:lnTo>
                  <a:pt x="333" y="186"/>
                </a:lnTo>
                <a:lnTo>
                  <a:pt x="442" y="0"/>
                </a:lnTo>
                <a:lnTo>
                  <a:pt x="642" y="85"/>
                </a:lnTo>
                <a:lnTo>
                  <a:pt x="841" y="0"/>
                </a:lnTo>
                <a:lnTo>
                  <a:pt x="951" y="186"/>
                </a:lnTo>
                <a:lnTo>
                  <a:pt x="1161" y="232"/>
                </a:lnTo>
                <a:lnTo>
                  <a:pt x="1142" y="448"/>
                </a:lnTo>
                <a:lnTo>
                  <a:pt x="1284" y="61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198144" y="5846764"/>
            <a:ext cx="488950" cy="387350"/>
          </a:xfrm>
          <a:custGeom>
            <a:avLst/>
            <a:gdLst>
              <a:gd name="T0" fmla="*/ 1170 w 1356"/>
              <a:gd name="T1" fmla="*/ 463 h 1078"/>
              <a:gd name="T2" fmla="*/ 1172 w 1356"/>
              <a:gd name="T3" fmla="*/ 465 h 1078"/>
              <a:gd name="T4" fmla="*/ 677 w 1356"/>
              <a:gd name="T5" fmla="*/ 1077 h 1078"/>
              <a:gd name="T6" fmla="*/ 183 w 1356"/>
              <a:gd name="T7" fmla="*/ 465 h 1078"/>
              <a:gd name="T8" fmla="*/ 185 w 1356"/>
              <a:gd name="T9" fmla="*/ 463 h 1078"/>
              <a:gd name="T10" fmla="*/ 0 w 1356"/>
              <a:gd name="T11" fmla="*/ 233 h 1078"/>
              <a:gd name="T12" fmla="*/ 677 w 1356"/>
              <a:gd name="T13" fmla="*/ 0 h 1078"/>
              <a:gd name="T14" fmla="*/ 1355 w 1356"/>
              <a:gd name="T15" fmla="*/ 233 h 1078"/>
              <a:gd name="T16" fmla="*/ 1170 w 1356"/>
              <a:gd name="T17" fmla="*/ 463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56" h="1078">
                <a:moveTo>
                  <a:pt x="1170" y="463"/>
                </a:moveTo>
                <a:cubicBezTo>
                  <a:pt x="1171" y="464"/>
                  <a:pt x="1171" y="464"/>
                  <a:pt x="1172" y="465"/>
                </a:cubicBezTo>
                <a:lnTo>
                  <a:pt x="677" y="1077"/>
                </a:lnTo>
                <a:lnTo>
                  <a:pt x="183" y="465"/>
                </a:lnTo>
                <a:cubicBezTo>
                  <a:pt x="183" y="464"/>
                  <a:pt x="184" y="464"/>
                  <a:pt x="185" y="463"/>
                </a:cubicBezTo>
                <a:lnTo>
                  <a:pt x="0" y="233"/>
                </a:lnTo>
                <a:cubicBezTo>
                  <a:pt x="27" y="213"/>
                  <a:pt x="286" y="0"/>
                  <a:pt x="677" y="0"/>
                </a:cubicBezTo>
                <a:cubicBezTo>
                  <a:pt x="1067" y="0"/>
                  <a:pt x="1328" y="213"/>
                  <a:pt x="1355" y="233"/>
                </a:cubicBezTo>
                <a:lnTo>
                  <a:pt x="1170" y="46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12569" y="5821364"/>
            <a:ext cx="461962" cy="441325"/>
          </a:xfrm>
          <a:custGeom>
            <a:avLst/>
            <a:gdLst>
              <a:gd name="T0" fmla="*/ 1167 w 1285"/>
              <a:gd name="T1" fmla="*/ 875 h 1226"/>
              <a:gd name="T2" fmla="*/ 1167 w 1285"/>
              <a:gd name="T3" fmla="*/ 787 h 1226"/>
              <a:gd name="T4" fmla="*/ 1079 w 1285"/>
              <a:gd name="T5" fmla="*/ 700 h 1226"/>
              <a:gd name="T6" fmla="*/ 992 w 1285"/>
              <a:gd name="T7" fmla="*/ 787 h 1226"/>
              <a:gd name="T8" fmla="*/ 992 w 1285"/>
              <a:gd name="T9" fmla="*/ 875 h 1226"/>
              <a:gd name="T10" fmla="*/ 1167 w 1285"/>
              <a:gd name="T11" fmla="*/ 875 h 1226"/>
              <a:gd name="T12" fmla="*/ 1224 w 1285"/>
              <a:gd name="T13" fmla="*/ 875 h 1226"/>
              <a:gd name="T14" fmla="*/ 1284 w 1285"/>
              <a:gd name="T15" fmla="*/ 935 h 1226"/>
              <a:gd name="T16" fmla="*/ 1284 w 1285"/>
              <a:gd name="T17" fmla="*/ 1167 h 1226"/>
              <a:gd name="T18" fmla="*/ 1224 w 1285"/>
              <a:gd name="T19" fmla="*/ 1225 h 1226"/>
              <a:gd name="T20" fmla="*/ 934 w 1285"/>
              <a:gd name="T21" fmla="*/ 1225 h 1226"/>
              <a:gd name="T22" fmla="*/ 874 w 1285"/>
              <a:gd name="T23" fmla="*/ 1167 h 1226"/>
              <a:gd name="T24" fmla="*/ 874 w 1285"/>
              <a:gd name="T25" fmla="*/ 935 h 1226"/>
              <a:gd name="T26" fmla="*/ 934 w 1285"/>
              <a:gd name="T27" fmla="*/ 875 h 1226"/>
              <a:gd name="T28" fmla="*/ 934 w 1285"/>
              <a:gd name="T29" fmla="*/ 787 h 1226"/>
              <a:gd name="T30" fmla="*/ 1079 w 1285"/>
              <a:gd name="T31" fmla="*/ 643 h 1226"/>
              <a:gd name="T32" fmla="*/ 1224 w 1285"/>
              <a:gd name="T33" fmla="*/ 787 h 1226"/>
              <a:gd name="T34" fmla="*/ 1224 w 1285"/>
              <a:gd name="T35" fmla="*/ 875 h 1226"/>
              <a:gd name="T36" fmla="*/ 1079 w 1285"/>
              <a:gd name="T37" fmla="*/ 525 h 1226"/>
              <a:gd name="T38" fmla="*/ 817 w 1285"/>
              <a:gd name="T39" fmla="*/ 787 h 1226"/>
              <a:gd name="T40" fmla="*/ 817 w 1285"/>
              <a:gd name="T41" fmla="*/ 804 h 1226"/>
              <a:gd name="T42" fmla="*/ 759 w 1285"/>
              <a:gd name="T43" fmla="*/ 935 h 1226"/>
              <a:gd name="T44" fmla="*/ 759 w 1285"/>
              <a:gd name="T45" fmla="*/ 1110 h 1226"/>
              <a:gd name="T46" fmla="*/ 0 w 1285"/>
              <a:gd name="T47" fmla="*/ 1110 h 1226"/>
              <a:gd name="T48" fmla="*/ 1109 w 1285"/>
              <a:gd name="T49" fmla="*/ 0 h 1226"/>
              <a:gd name="T50" fmla="*/ 1109 w 1285"/>
              <a:gd name="T51" fmla="*/ 528 h 1226"/>
              <a:gd name="T52" fmla="*/ 1079 w 1285"/>
              <a:gd name="T53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26">
                <a:moveTo>
                  <a:pt x="1167" y="875"/>
                </a:moveTo>
                <a:lnTo>
                  <a:pt x="1167" y="787"/>
                </a:lnTo>
                <a:cubicBezTo>
                  <a:pt x="1167" y="738"/>
                  <a:pt x="1128" y="700"/>
                  <a:pt x="1079" y="700"/>
                </a:cubicBezTo>
                <a:cubicBezTo>
                  <a:pt x="1030" y="700"/>
                  <a:pt x="992" y="738"/>
                  <a:pt x="992" y="787"/>
                </a:cubicBezTo>
                <a:lnTo>
                  <a:pt x="992" y="875"/>
                </a:lnTo>
                <a:lnTo>
                  <a:pt x="1167" y="875"/>
                </a:lnTo>
                <a:close/>
                <a:moveTo>
                  <a:pt x="1224" y="875"/>
                </a:moveTo>
                <a:cubicBezTo>
                  <a:pt x="1257" y="875"/>
                  <a:pt x="1284" y="902"/>
                  <a:pt x="1284" y="935"/>
                </a:cubicBezTo>
                <a:lnTo>
                  <a:pt x="1284" y="1167"/>
                </a:lnTo>
                <a:cubicBezTo>
                  <a:pt x="1284" y="1200"/>
                  <a:pt x="1257" y="1225"/>
                  <a:pt x="1224" y="1225"/>
                </a:cubicBezTo>
                <a:lnTo>
                  <a:pt x="934" y="1225"/>
                </a:lnTo>
                <a:cubicBezTo>
                  <a:pt x="901" y="1225"/>
                  <a:pt x="874" y="1200"/>
                  <a:pt x="874" y="1167"/>
                </a:cubicBezTo>
                <a:lnTo>
                  <a:pt x="874" y="935"/>
                </a:lnTo>
                <a:cubicBezTo>
                  <a:pt x="874" y="902"/>
                  <a:pt x="901" y="875"/>
                  <a:pt x="934" y="875"/>
                </a:cubicBezTo>
                <a:lnTo>
                  <a:pt x="934" y="787"/>
                </a:lnTo>
                <a:cubicBezTo>
                  <a:pt x="934" y="708"/>
                  <a:pt x="1000" y="643"/>
                  <a:pt x="1079" y="643"/>
                </a:cubicBezTo>
                <a:cubicBezTo>
                  <a:pt x="1158" y="643"/>
                  <a:pt x="1224" y="708"/>
                  <a:pt x="1224" y="787"/>
                </a:cubicBezTo>
                <a:lnTo>
                  <a:pt x="1224" y="875"/>
                </a:lnTo>
                <a:close/>
                <a:moveTo>
                  <a:pt x="1079" y="525"/>
                </a:moveTo>
                <a:cubicBezTo>
                  <a:pt x="934" y="525"/>
                  <a:pt x="817" y="643"/>
                  <a:pt x="817" y="787"/>
                </a:cubicBezTo>
                <a:lnTo>
                  <a:pt x="817" y="804"/>
                </a:lnTo>
                <a:cubicBezTo>
                  <a:pt x="781" y="837"/>
                  <a:pt x="759" y="883"/>
                  <a:pt x="759" y="935"/>
                </a:cubicBezTo>
                <a:lnTo>
                  <a:pt x="759" y="1110"/>
                </a:lnTo>
                <a:lnTo>
                  <a:pt x="0" y="1110"/>
                </a:lnTo>
                <a:lnTo>
                  <a:pt x="1109" y="0"/>
                </a:lnTo>
                <a:lnTo>
                  <a:pt x="1109" y="528"/>
                </a:lnTo>
                <a:cubicBezTo>
                  <a:pt x="1098" y="528"/>
                  <a:pt x="1090" y="525"/>
                  <a:pt x="1079" y="5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4294" y="5864228"/>
            <a:ext cx="461962" cy="339725"/>
          </a:xfrm>
          <a:custGeom>
            <a:avLst/>
            <a:gdLst>
              <a:gd name="T0" fmla="*/ 235 w 1285"/>
              <a:gd name="T1" fmla="*/ 533 h 944"/>
              <a:gd name="T2" fmla="*/ 661 w 1285"/>
              <a:gd name="T3" fmla="*/ 367 h 944"/>
              <a:gd name="T4" fmla="*/ 585 w 1285"/>
              <a:gd name="T5" fmla="*/ 533 h 944"/>
              <a:gd name="T6" fmla="*/ 350 w 1285"/>
              <a:gd name="T7" fmla="*/ 651 h 944"/>
              <a:gd name="T8" fmla="*/ 235 w 1285"/>
              <a:gd name="T9" fmla="*/ 533 h 944"/>
              <a:gd name="T10" fmla="*/ 935 w 1285"/>
              <a:gd name="T11" fmla="*/ 651 h 944"/>
              <a:gd name="T12" fmla="*/ 864 w 1285"/>
              <a:gd name="T13" fmla="*/ 593 h 944"/>
              <a:gd name="T14" fmla="*/ 896 w 1285"/>
              <a:gd name="T15" fmla="*/ 424 h 944"/>
              <a:gd name="T16" fmla="*/ 1049 w 1285"/>
              <a:gd name="T17" fmla="*/ 533 h 944"/>
              <a:gd name="T18" fmla="*/ 935 w 1285"/>
              <a:gd name="T19" fmla="*/ 651 h 944"/>
              <a:gd name="T20" fmla="*/ 1167 w 1285"/>
              <a:gd name="T21" fmla="*/ 419 h 944"/>
              <a:gd name="T22" fmla="*/ 926 w 1285"/>
              <a:gd name="T23" fmla="*/ 257 h 944"/>
              <a:gd name="T24" fmla="*/ 956 w 1285"/>
              <a:gd name="T25" fmla="*/ 93 h 944"/>
              <a:gd name="T26" fmla="*/ 1284 w 1285"/>
              <a:gd name="T27" fmla="*/ 301 h 944"/>
              <a:gd name="T28" fmla="*/ 1167 w 1285"/>
              <a:gd name="T29" fmla="*/ 419 h 944"/>
              <a:gd name="T30" fmla="*/ 0 w 1285"/>
              <a:gd name="T31" fmla="*/ 301 h 944"/>
              <a:gd name="T32" fmla="*/ 801 w 1285"/>
              <a:gd name="T33" fmla="*/ 50 h 944"/>
              <a:gd name="T34" fmla="*/ 732 w 1285"/>
              <a:gd name="T35" fmla="*/ 205 h 944"/>
              <a:gd name="T36" fmla="*/ 117 w 1285"/>
              <a:gd name="T37" fmla="*/ 419 h 944"/>
              <a:gd name="T38" fmla="*/ 0 w 1285"/>
              <a:gd name="T39" fmla="*/ 301 h 944"/>
              <a:gd name="T40" fmla="*/ 899 w 1285"/>
              <a:gd name="T41" fmla="*/ 96 h 944"/>
              <a:gd name="T42" fmla="*/ 757 w 1285"/>
              <a:gd name="T43" fmla="*/ 848 h 944"/>
              <a:gd name="T44" fmla="*/ 757 w 1285"/>
              <a:gd name="T45" fmla="*/ 850 h 944"/>
              <a:gd name="T46" fmla="*/ 642 w 1285"/>
              <a:gd name="T47" fmla="*/ 943 h 944"/>
              <a:gd name="T48" fmla="*/ 525 w 1285"/>
              <a:gd name="T49" fmla="*/ 826 h 944"/>
              <a:gd name="T50" fmla="*/ 538 w 1285"/>
              <a:gd name="T51" fmla="*/ 768 h 944"/>
              <a:gd name="T52" fmla="*/ 842 w 1285"/>
              <a:gd name="T53" fmla="*/ 91 h 944"/>
              <a:gd name="T54" fmla="*/ 869 w 1285"/>
              <a:gd name="T55" fmla="*/ 69 h 944"/>
              <a:gd name="T56" fmla="*/ 899 w 1285"/>
              <a:gd name="T57" fmla="*/ 96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5" h="944">
                <a:moveTo>
                  <a:pt x="235" y="533"/>
                </a:moveTo>
                <a:cubicBezTo>
                  <a:pt x="353" y="416"/>
                  <a:pt x="508" y="361"/>
                  <a:pt x="661" y="367"/>
                </a:cubicBezTo>
                <a:lnTo>
                  <a:pt x="585" y="533"/>
                </a:lnTo>
                <a:cubicBezTo>
                  <a:pt x="500" y="544"/>
                  <a:pt x="415" y="585"/>
                  <a:pt x="350" y="651"/>
                </a:cubicBezTo>
                <a:lnTo>
                  <a:pt x="235" y="533"/>
                </a:lnTo>
                <a:close/>
                <a:moveTo>
                  <a:pt x="935" y="651"/>
                </a:moveTo>
                <a:cubicBezTo>
                  <a:pt x="913" y="629"/>
                  <a:pt x="888" y="610"/>
                  <a:pt x="864" y="593"/>
                </a:cubicBezTo>
                <a:lnTo>
                  <a:pt x="896" y="424"/>
                </a:lnTo>
                <a:cubicBezTo>
                  <a:pt x="951" y="451"/>
                  <a:pt x="1003" y="487"/>
                  <a:pt x="1049" y="533"/>
                </a:cubicBezTo>
                <a:lnTo>
                  <a:pt x="935" y="651"/>
                </a:lnTo>
                <a:close/>
                <a:moveTo>
                  <a:pt x="1167" y="419"/>
                </a:moveTo>
                <a:cubicBezTo>
                  <a:pt x="1096" y="348"/>
                  <a:pt x="1014" y="293"/>
                  <a:pt x="926" y="257"/>
                </a:cubicBezTo>
                <a:lnTo>
                  <a:pt x="956" y="93"/>
                </a:lnTo>
                <a:cubicBezTo>
                  <a:pt x="1077" y="137"/>
                  <a:pt x="1189" y="205"/>
                  <a:pt x="1284" y="301"/>
                </a:cubicBezTo>
                <a:lnTo>
                  <a:pt x="1167" y="419"/>
                </a:lnTo>
                <a:close/>
                <a:moveTo>
                  <a:pt x="0" y="301"/>
                </a:moveTo>
                <a:cubicBezTo>
                  <a:pt x="219" y="82"/>
                  <a:pt x="519" y="0"/>
                  <a:pt x="801" y="50"/>
                </a:cubicBezTo>
                <a:lnTo>
                  <a:pt x="732" y="205"/>
                </a:lnTo>
                <a:cubicBezTo>
                  <a:pt x="514" y="178"/>
                  <a:pt x="284" y="252"/>
                  <a:pt x="117" y="419"/>
                </a:cubicBezTo>
                <a:lnTo>
                  <a:pt x="0" y="301"/>
                </a:lnTo>
                <a:close/>
                <a:moveTo>
                  <a:pt x="899" y="96"/>
                </a:moveTo>
                <a:lnTo>
                  <a:pt x="757" y="848"/>
                </a:lnTo>
                <a:lnTo>
                  <a:pt x="757" y="850"/>
                </a:lnTo>
                <a:cubicBezTo>
                  <a:pt x="746" y="902"/>
                  <a:pt x="697" y="943"/>
                  <a:pt x="642" y="943"/>
                </a:cubicBezTo>
                <a:cubicBezTo>
                  <a:pt x="577" y="943"/>
                  <a:pt x="525" y="891"/>
                  <a:pt x="525" y="826"/>
                </a:cubicBezTo>
                <a:cubicBezTo>
                  <a:pt x="525" y="807"/>
                  <a:pt x="530" y="785"/>
                  <a:pt x="538" y="768"/>
                </a:cubicBezTo>
                <a:lnTo>
                  <a:pt x="842" y="91"/>
                </a:lnTo>
                <a:cubicBezTo>
                  <a:pt x="846" y="78"/>
                  <a:pt x="854" y="69"/>
                  <a:pt x="869" y="69"/>
                </a:cubicBezTo>
                <a:cubicBezTo>
                  <a:pt x="885" y="69"/>
                  <a:pt x="899" y="80"/>
                  <a:pt x="899" y="9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38244" y="5832476"/>
            <a:ext cx="419100" cy="419100"/>
          </a:xfrm>
          <a:custGeom>
            <a:avLst/>
            <a:gdLst>
              <a:gd name="T0" fmla="*/ 1164 w 1165"/>
              <a:gd name="T1" fmla="*/ 1164 h 1165"/>
              <a:gd name="T2" fmla="*/ 0 w 1165"/>
              <a:gd name="T3" fmla="*/ 1164 h 1165"/>
              <a:gd name="T4" fmla="*/ 1164 w 1165"/>
              <a:gd name="T5" fmla="*/ 0 h 1165"/>
              <a:gd name="T6" fmla="*/ 1164 w 1165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5" h="1165">
                <a:moveTo>
                  <a:pt x="1164" y="1164"/>
                </a:moveTo>
                <a:lnTo>
                  <a:pt x="0" y="1164"/>
                </a:lnTo>
                <a:lnTo>
                  <a:pt x="1164" y="0"/>
                </a:lnTo>
                <a:lnTo>
                  <a:pt x="1164" y="116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0608" y="5853114"/>
            <a:ext cx="377825" cy="377825"/>
          </a:xfrm>
          <a:custGeom>
            <a:avLst/>
            <a:gdLst>
              <a:gd name="T0" fmla="*/ 1050 w 1051"/>
              <a:gd name="T1" fmla="*/ 0 h 1050"/>
              <a:gd name="T2" fmla="*/ 610 w 1051"/>
              <a:gd name="T3" fmla="*/ 1049 h 1050"/>
              <a:gd name="T4" fmla="*/ 552 w 1051"/>
              <a:gd name="T5" fmla="*/ 1049 h 1050"/>
              <a:gd name="T6" fmla="*/ 399 w 1051"/>
              <a:gd name="T7" fmla="*/ 650 h 1050"/>
              <a:gd name="T8" fmla="*/ 0 w 1051"/>
              <a:gd name="T9" fmla="*/ 497 h 1050"/>
              <a:gd name="T10" fmla="*/ 0 w 1051"/>
              <a:gd name="T11" fmla="*/ 440 h 1050"/>
              <a:gd name="T12" fmla="*/ 1050 w 1051"/>
              <a:gd name="T1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1050">
                <a:moveTo>
                  <a:pt x="1050" y="0"/>
                </a:moveTo>
                <a:lnTo>
                  <a:pt x="610" y="1049"/>
                </a:lnTo>
                <a:lnTo>
                  <a:pt x="552" y="1049"/>
                </a:lnTo>
                <a:lnTo>
                  <a:pt x="399" y="650"/>
                </a:lnTo>
                <a:lnTo>
                  <a:pt x="0" y="497"/>
                </a:lnTo>
                <a:lnTo>
                  <a:pt x="0" y="440"/>
                </a:lnTo>
                <a:lnTo>
                  <a:pt x="105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94083" y="5842003"/>
            <a:ext cx="315913" cy="398461"/>
          </a:xfrm>
          <a:custGeom>
            <a:avLst/>
            <a:gdLst>
              <a:gd name="T0" fmla="*/ 437 w 876"/>
              <a:gd name="T1" fmla="*/ 0 h 1108"/>
              <a:gd name="T2" fmla="*/ 875 w 876"/>
              <a:gd name="T3" fmla="*/ 1066 h 1108"/>
              <a:gd name="T4" fmla="*/ 834 w 876"/>
              <a:gd name="T5" fmla="*/ 1107 h 1108"/>
              <a:gd name="T6" fmla="*/ 437 w 876"/>
              <a:gd name="T7" fmla="*/ 932 h 1108"/>
              <a:gd name="T8" fmla="*/ 41 w 876"/>
              <a:gd name="T9" fmla="*/ 1107 h 1108"/>
              <a:gd name="T10" fmla="*/ 0 w 876"/>
              <a:gd name="T11" fmla="*/ 1066 h 1108"/>
              <a:gd name="T12" fmla="*/ 437 w 876"/>
              <a:gd name="T1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08">
                <a:moveTo>
                  <a:pt x="437" y="0"/>
                </a:moveTo>
                <a:lnTo>
                  <a:pt x="875" y="1066"/>
                </a:lnTo>
                <a:lnTo>
                  <a:pt x="834" y="1107"/>
                </a:lnTo>
                <a:lnTo>
                  <a:pt x="437" y="932"/>
                </a:lnTo>
                <a:lnTo>
                  <a:pt x="41" y="1107"/>
                </a:lnTo>
                <a:lnTo>
                  <a:pt x="0" y="1066"/>
                </a:lnTo>
                <a:lnTo>
                  <a:pt x="437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976771" y="5915026"/>
            <a:ext cx="155575" cy="252412"/>
          </a:xfrm>
          <a:custGeom>
            <a:avLst/>
            <a:gdLst>
              <a:gd name="T0" fmla="*/ 82 w 433"/>
              <a:gd name="T1" fmla="*/ 0 h 700"/>
              <a:gd name="T2" fmla="*/ 432 w 433"/>
              <a:gd name="T3" fmla="*/ 350 h 700"/>
              <a:gd name="T4" fmla="*/ 82 w 433"/>
              <a:gd name="T5" fmla="*/ 699 h 700"/>
              <a:gd name="T6" fmla="*/ 0 w 433"/>
              <a:gd name="T7" fmla="*/ 617 h 700"/>
              <a:gd name="T8" fmla="*/ 268 w 433"/>
              <a:gd name="T9" fmla="*/ 350 h 700"/>
              <a:gd name="T10" fmla="*/ 0 w 433"/>
              <a:gd name="T11" fmla="*/ 82 h 700"/>
              <a:gd name="T12" fmla="*/ 82 w 433"/>
              <a:gd name="T1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82" y="0"/>
                </a:moveTo>
                <a:lnTo>
                  <a:pt x="432" y="350"/>
                </a:lnTo>
                <a:lnTo>
                  <a:pt x="82" y="699"/>
                </a:lnTo>
                <a:lnTo>
                  <a:pt x="0" y="617"/>
                </a:ln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679250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862" y="618332"/>
            <a:ext cx="419100" cy="419100"/>
          </a:xfrm>
          <a:custGeom>
            <a:avLst/>
            <a:gdLst>
              <a:gd name="T0" fmla="*/ 932 w 1165"/>
              <a:gd name="T1" fmla="*/ 932 h 1166"/>
              <a:gd name="T2" fmla="*/ 233 w 1165"/>
              <a:gd name="T3" fmla="*/ 932 h 1166"/>
              <a:gd name="T4" fmla="*/ 233 w 1165"/>
              <a:gd name="T5" fmla="*/ 233 h 1166"/>
              <a:gd name="T6" fmla="*/ 465 w 1165"/>
              <a:gd name="T7" fmla="*/ 233 h 1166"/>
              <a:gd name="T8" fmla="*/ 465 w 1165"/>
              <a:gd name="T9" fmla="*/ 350 h 1166"/>
              <a:gd name="T10" fmla="*/ 350 w 1165"/>
              <a:gd name="T11" fmla="*/ 350 h 1166"/>
              <a:gd name="T12" fmla="*/ 350 w 1165"/>
              <a:gd name="T13" fmla="*/ 815 h 1166"/>
              <a:gd name="T14" fmla="*/ 815 w 1165"/>
              <a:gd name="T15" fmla="*/ 815 h 1166"/>
              <a:gd name="T16" fmla="*/ 815 w 1165"/>
              <a:gd name="T17" fmla="*/ 350 h 1166"/>
              <a:gd name="T18" fmla="*/ 640 w 1165"/>
              <a:gd name="T19" fmla="*/ 350 h 1166"/>
              <a:gd name="T20" fmla="*/ 640 w 1165"/>
              <a:gd name="T21" fmla="*/ 481 h 1166"/>
              <a:gd name="T22" fmla="*/ 700 w 1165"/>
              <a:gd name="T23" fmla="*/ 582 h 1166"/>
              <a:gd name="T24" fmla="*/ 582 w 1165"/>
              <a:gd name="T25" fmla="*/ 700 h 1166"/>
              <a:gd name="T26" fmla="*/ 465 w 1165"/>
              <a:gd name="T27" fmla="*/ 582 h 1166"/>
              <a:gd name="T28" fmla="*/ 525 w 1165"/>
              <a:gd name="T29" fmla="*/ 481 h 1166"/>
              <a:gd name="T30" fmla="*/ 525 w 1165"/>
              <a:gd name="T31" fmla="*/ 350 h 1166"/>
              <a:gd name="T32" fmla="*/ 640 w 1165"/>
              <a:gd name="T33" fmla="*/ 233 h 1166"/>
              <a:gd name="T34" fmla="*/ 932 w 1165"/>
              <a:gd name="T35" fmla="*/ 233 h 1166"/>
              <a:gd name="T36" fmla="*/ 932 w 1165"/>
              <a:gd name="T37" fmla="*/ 932 h 1166"/>
              <a:gd name="T38" fmla="*/ 1050 w 1165"/>
              <a:gd name="T39" fmla="*/ 1050 h 1166"/>
              <a:gd name="T40" fmla="*/ 1050 w 1165"/>
              <a:gd name="T41" fmla="*/ 115 h 1166"/>
              <a:gd name="T42" fmla="*/ 115 w 1165"/>
              <a:gd name="T43" fmla="*/ 115 h 1166"/>
              <a:gd name="T44" fmla="*/ 115 w 1165"/>
              <a:gd name="T45" fmla="*/ 1050 h 1166"/>
              <a:gd name="T46" fmla="*/ 1050 w 1165"/>
              <a:gd name="T47" fmla="*/ 1050 h 1166"/>
              <a:gd name="T48" fmla="*/ 1050 w 1165"/>
              <a:gd name="T49" fmla="*/ 0 h 1166"/>
              <a:gd name="T50" fmla="*/ 1164 w 1165"/>
              <a:gd name="T51" fmla="*/ 115 h 1166"/>
              <a:gd name="T52" fmla="*/ 1164 w 1165"/>
              <a:gd name="T53" fmla="*/ 1050 h 1166"/>
              <a:gd name="T54" fmla="*/ 1050 w 1165"/>
              <a:gd name="T55" fmla="*/ 1165 h 1166"/>
              <a:gd name="T56" fmla="*/ 115 w 1165"/>
              <a:gd name="T57" fmla="*/ 1165 h 1166"/>
              <a:gd name="T58" fmla="*/ 0 w 1165"/>
              <a:gd name="T59" fmla="*/ 1050 h 1166"/>
              <a:gd name="T60" fmla="*/ 0 w 1165"/>
              <a:gd name="T61" fmla="*/ 115 h 1166"/>
              <a:gd name="T62" fmla="*/ 115 w 1165"/>
              <a:gd name="T63" fmla="*/ 0 h 1166"/>
              <a:gd name="T64" fmla="*/ 1050 w 1165"/>
              <a:gd name="T6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66">
                <a:moveTo>
                  <a:pt x="932" y="932"/>
                </a:moveTo>
                <a:lnTo>
                  <a:pt x="233" y="932"/>
                </a:lnTo>
                <a:lnTo>
                  <a:pt x="233" y="233"/>
                </a:lnTo>
                <a:lnTo>
                  <a:pt x="465" y="233"/>
                </a:lnTo>
                <a:lnTo>
                  <a:pt x="465" y="350"/>
                </a:lnTo>
                <a:lnTo>
                  <a:pt x="350" y="350"/>
                </a:lnTo>
                <a:lnTo>
                  <a:pt x="350" y="815"/>
                </a:lnTo>
                <a:lnTo>
                  <a:pt x="815" y="815"/>
                </a:lnTo>
                <a:lnTo>
                  <a:pt x="815" y="350"/>
                </a:lnTo>
                <a:lnTo>
                  <a:pt x="640" y="350"/>
                </a:lnTo>
                <a:lnTo>
                  <a:pt x="640" y="481"/>
                </a:lnTo>
                <a:cubicBezTo>
                  <a:pt x="675" y="501"/>
                  <a:pt x="700" y="539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39"/>
                  <a:pt x="489" y="501"/>
                  <a:pt x="525" y="481"/>
                </a:cubicBezTo>
                <a:lnTo>
                  <a:pt x="525" y="350"/>
                </a:lnTo>
                <a:cubicBezTo>
                  <a:pt x="525" y="287"/>
                  <a:pt x="577" y="233"/>
                  <a:pt x="640" y="233"/>
                </a:cubicBezTo>
                <a:lnTo>
                  <a:pt x="932" y="233"/>
                </a:lnTo>
                <a:lnTo>
                  <a:pt x="932" y="932"/>
                </a:lnTo>
                <a:close/>
                <a:moveTo>
                  <a:pt x="1050" y="1050"/>
                </a:moveTo>
                <a:lnTo>
                  <a:pt x="1050" y="115"/>
                </a:lnTo>
                <a:lnTo>
                  <a:pt x="115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1050"/>
                </a:lnTo>
                <a:cubicBezTo>
                  <a:pt x="1164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74874" y="623096"/>
            <a:ext cx="336550" cy="409575"/>
          </a:xfrm>
          <a:custGeom>
            <a:avLst/>
            <a:gdLst>
              <a:gd name="T0" fmla="*/ 818 w 936"/>
              <a:gd name="T1" fmla="*/ 787 h 1138"/>
              <a:gd name="T2" fmla="*/ 935 w 936"/>
              <a:gd name="T3" fmla="*/ 905 h 1138"/>
              <a:gd name="T4" fmla="*/ 935 w 936"/>
              <a:gd name="T5" fmla="*/ 962 h 1138"/>
              <a:gd name="T6" fmla="*/ 0 w 936"/>
              <a:gd name="T7" fmla="*/ 962 h 1138"/>
              <a:gd name="T8" fmla="*/ 0 w 936"/>
              <a:gd name="T9" fmla="*/ 905 h 1138"/>
              <a:gd name="T10" fmla="*/ 118 w 936"/>
              <a:gd name="T11" fmla="*/ 787 h 1138"/>
              <a:gd name="T12" fmla="*/ 118 w 936"/>
              <a:gd name="T13" fmla="*/ 497 h 1138"/>
              <a:gd name="T14" fmla="*/ 380 w 936"/>
              <a:gd name="T15" fmla="*/ 129 h 1138"/>
              <a:gd name="T16" fmla="*/ 380 w 936"/>
              <a:gd name="T17" fmla="*/ 88 h 1138"/>
              <a:gd name="T18" fmla="*/ 468 w 936"/>
              <a:gd name="T19" fmla="*/ 0 h 1138"/>
              <a:gd name="T20" fmla="*/ 555 w 936"/>
              <a:gd name="T21" fmla="*/ 88 h 1138"/>
              <a:gd name="T22" fmla="*/ 555 w 936"/>
              <a:gd name="T23" fmla="*/ 129 h 1138"/>
              <a:gd name="T24" fmla="*/ 818 w 936"/>
              <a:gd name="T25" fmla="*/ 497 h 1138"/>
              <a:gd name="T26" fmla="*/ 818 w 936"/>
              <a:gd name="T27" fmla="*/ 787 h 1138"/>
              <a:gd name="T28" fmla="*/ 468 w 936"/>
              <a:gd name="T29" fmla="*/ 1137 h 1138"/>
              <a:gd name="T30" fmla="*/ 350 w 936"/>
              <a:gd name="T31" fmla="*/ 1022 h 1138"/>
              <a:gd name="T32" fmla="*/ 585 w 936"/>
              <a:gd name="T33" fmla="*/ 1022 h 1138"/>
              <a:gd name="T34" fmla="*/ 468 w 936"/>
              <a:gd name="T35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1138">
                <a:moveTo>
                  <a:pt x="818" y="787"/>
                </a:moveTo>
                <a:lnTo>
                  <a:pt x="935" y="905"/>
                </a:lnTo>
                <a:lnTo>
                  <a:pt x="935" y="962"/>
                </a:lnTo>
                <a:lnTo>
                  <a:pt x="0" y="962"/>
                </a:lnTo>
                <a:lnTo>
                  <a:pt x="0" y="905"/>
                </a:lnTo>
                <a:lnTo>
                  <a:pt x="118" y="787"/>
                </a:lnTo>
                <a:lnTo>
                  <a:pt x="118" y="497"/>
                </a:lnTo>
                <a:cubicBezTo>
                  <a:pt x="118" y="317"/>
                  <a:pt x="214" y="170"/>
                  <a:pt x="380" y="129"/>
                </a:cubicBezTo>
                <a:lnTo>
                  <a:pt x="380" y="88"/>
                </a:lnTo>
                <a:cubicBezTo>
                  <a:pt x="380" y="38"/>
                  <a:pt x="419" y="0"/>
                  <a:pt x="468" y="0"/>
                </a:cubicBezTo>
                <a:cubicBezTo>
                  <a:pt x="517" y="0"/>
                  <a:pt x="555" y="38"/>
                  <a:pt x="555" y="88"/>
                </a:cubicBezTo>
                <a:lnTo>
                  <a:pt x="555" y="129"/>
                </a:lnTo>
                <a:cubicBezTo>
                  <a:pt x="722" y="170"/>
                  <a:pt x="818" y="320"/>
                  <a:pt x="818" y="497"/>
                </a:cubicBezTo>
                <a:lnTo>
                  <a:pt x="818" y="787"/>
                </a:lnTo>
                <a:close/>
                <a:moveTo>
                  <a:pt x="468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1" y="1137"/>
                  <a:pt x="468" y="113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51199" y="623096"/>
            <a:ext cx="336550" cy="409575"/>
          </a:xfrm>
          <a:custGeom>
            <a:avLst/>
            <a:gdLst>
              <a:gd name="T0" fmla="*/ 612 w 935"/>
              <a:gd name="T1" fmla="*/ 426 h 1138"/>
              <a:gd name="T2" fmla="*/ 612 w 935"/>
              <a:gd name="T3" fmla="*/ 323 h 1138"/>
              <a:gd name="T4" fmla="*/ 322 w 935"/>
              <a:gd name="T5" fmla="*/ 323 h 1138"/>
              <a:gd name="T6" fmla="*/ 322 w 935"/>
              <a:gd name="T7" fmla="*/ 426 h 1138"/>
              <a:gd name="T8" fmla="*/ 484 w 935"/>
              <a:gd name="T9" fmla="*/ 426 h 1138"/>
              <a:gd name="T10" fmla="*/ 322 w 935"/>
              <a:gd name="T11" fmla="*/ 626 h 1138"/>
              <a:gd name="T12" fmla="*/ 322 w 935"/>
              <a:gd name="T13" fmla="*/ 730 h 1138"/>
              <a:gd name="T14" fmla="*/ 612 w 935"/>
              <a:gd name="T15" fmla="*/ 730 h 1138"/>
              <a:gd name="T16" fmla="*/ 612 w 935"/>
              <a:gd name="T17" fmla="*/ 626 h 1138"/>
              <a:gd name="T18" fmla="*/ 451 w 935"/>
              <a:gd name="T19" fmla="*/ 626 h 1138"/>
              <a:gd name="T20" fmla="*/ 612 w 935"/>
              <a:gd name="T21" fmla="*/ 426 h 1138"/>
              <a:gd name="T22" fmla="*/ 817 w 935"/>
              <a:gd name="T23" fmla="*/ 787 h 1138"/>
              <a:gd name="T24" fmla="*/ 934 w 935"/>
              <a:gd name="T25" fmla="*/ 905 h 1138"/>
              <a:gd name="T26" fmla="*/ 934 w 935"/>
              <a:gd name="T27" fmla="*/ 962 h 1138"/>
              <a:gd name="T28" fmla="*/ 0 w 935"/>
              <a:gd name="T29" fmla="*/ 962 h 1138"/>
              <a:gd name="T30" fmla="*/ 0 w 935"/>
              <a:gd name="T31" fmla="*/ 905 h 1138"/>
              <a:gd name="T32" fmla="*/ 117 w 935"/>
              <a:gd name="T33" fmla="*/ 787 h 1138"/>
              <a:gd name="T34" fmla="*/ 117 w 935"/>
              <a:gd name="T35" fmla="*/ 497 h 1138"/>
              <a:gd name="T36" fmla="*/ 380 w 935"/>
              <a:gd name="T37" fmla="*/ 129 h 1138"/>
              <a:gd name="T38" fmla="*/ 380 w 935"/>
              <a:gd name="T39" fmla="*/ 88 h 1138"/>
              <a:gd name="T40" fmla="*/ 467 w 935"/>
              <a:gd name="T41" fmla="*/ 0 h 1138"/>
              <a:gd name="T42" fmla="*/ 555 w 935"/>
              <a:gd name="T43" fmla="*/ 88 h 1138"/>
              <a:gd name="T44" fmla="*/ 555 w 935"/>
              <a:gd name="T45" fmla="*/ 129 h 1138"/>
              <a:gd name="T46" fmla="*/ 817 w 935"/>
              <a:gd name="T47" fmla="*/ 497 h 1138"/>
              <a:gd name="T48" fmla="*/ 817 w 935"/>
              <a:gd name="T49" fmla="*/ 787 h 1138"/>
              <a:gd name="T50" fmla="*/ 467 w 935"/>
              <a:gd name="T51" fmla="*/ 1137 h 1138"/>
              <a:gd name="T52" fmla="*/ 350 w 935"/>
              <a:gd name="T53" fmla="*/ 1022 h 1138"/>
              <a:gd name="T54" fmla="*/ 585 w 935"/>
              <a:gd name="T55" fmla="*/ 1022 h 1138"/>
              <a:gd name="T56" fmla="*/ 467 w 935"/>
              <a:gd name="T5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5" h="1138">
                <a:moveTo>
                  <a:pt x="612" y="426"/>
                </a:moveTo>
                <a:lnTo>
                  <a:pt x="612" y="323"/>
                </a:lnTo>
                <a:lnTo>
                  <a:pt x="322" y="323"/>
                </a:lnTo>
                <a:lnTo>
                  <a:pt x="322" y="426"/>
                </a:lnTo>
                <a:lnTo>
                  <a:pt x="484" y="426"/>
                </a:lnTo>
                <a:lnTo>
                  <a:pt x="322" y="626"/>
                </a:lnTo>
                <a:lnTo>
                  <a:pt x="322" y="730"/>
                </a:lnTo>
                <a:lnTo>
                  <a:pt x="612" y="730"/>
                </a:lnTo>
                <a:lnTo>
                  <a:pt x="612" y="626"/>
                </a:lnTo>
                <a:lnTo>
                  <a:pt x="451" y="626"/>
                </a:lnTo>
                <a:lnTo>
                  <a:pt x="612" y="426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20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5" y="38"/>
                  <a:pt x="555" y="88"/>
                </a:cubicBezTo>
                <a:lnTo>
                  <a:pt x="555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14824" y="623096"/>
            <a:ext cx="357188" cy="409575"/>
          </a:xfrm>
          <a:custGeom>
            <a:avLst/>
            <a:gdLst>
              <a:gd name="T0" fmla="*/ 817 w 993"/>
              <a:gd name="T1" fmla="*/ 711 h 1138"/>
              <a:gd name="T2" fmla="*/ 295 w 993"/>
              <a:gd name="T3" fmla="*/ 161 h 1138"/>
              <a:gd name="T4" fmla="*/ 336 w 993"/>
              <a:gd name="T5" fmla="*/ 142 h 1138"/>
              <a:gd name="T6" fmla="*/ 338 w 993"/>
              <a:gd name="T7" fmla="*/ 142 h 1138"/>
              <a:gd name="T8" fmla="*/ 355 w 993"/>
              <a:gd name="T9" fmla="*/ 134 h 1138"/>
              <a:gd name="T10" fmla="*/ 379 w 993"/>
              <a:gd name="T11" fmla="*/ 129 h 1138"/>
              <a:gd name="T12" fmla="*/ 379 w 993"/>
              <a:gd name="T13" fmla="*/ 88 h 1138"/>
              <a:gd name="T14" fmla="*/ 467 w 993"/>
              <a:gd name="T15" fmla="*/ 0 h 1138"/>
              <a:gd name="T16" fmla="*/ 554 w 993"/>
              <a:gd name="T17" fmla="*/ 88 h 1138"/>
              <a:gd name="T18" fmla="*/ 554 w 993"/>
              <a:gd name="T19" fmla="*/ 129 h 1138"/>
              <a:gd name="T20" fmla="*/ 817 w 993"/>
              <a:gd name="T21" fmla="*/ 497 h 1138"/>
              <a:gd name="T22" fmla="*/ 817 w 993"/>
              <a:gd name="T23" fmla="*/ 711 h 1138"/>
              <a:gd name="T24" fmla="*/ 467 w 993"/>
              <a:gd name="T25" fmla="*/ 1137 h 1138"/>
              <a:gd name="T26" fmla="*/ 349 w 993"/>
              <a:gd name="T27" fmla="*/ 1022 h 1138"/>
              <a:gd name="T28" fmla="*/ 584 w 993"/>
              <a:gd name="T29" fmla="*/ 1022 h 1138"/>
              <a:gd name="T30" fmla="*/ 467 w 993"/>
              <a:gd name="T31" fmla="*/ 1137 h 1138"/>
              <a:gd name="T32" fmla="*/ 224 w 993"/>
              <a:gd name="T33" fmla="*/ 213 h 1138"/>
              <a:gd name="T34" fmla="*/ 992 w 993"/>
              <a:gd name="T35" fmla="*/ 1006 h 1138"/>
              <a:gd name="T36" fmla="*/ 918 w 993"/>
              <a:gd name="T37" fmla="*/ 1080 h 1138"/>
              <a:gd name="T38" fmla="*/ 800 w 993"/>
              <a:gd name="T39" fmla="*/ 962 h 1138"/>
              <a:gd name="T40" fmla="*/ 0 w 993"/>
              <a:gd name="T41" fmla="*/ 962 h 1138"/>
              <a:gd name="T42" fmla="*/ 0 w 993"/>
              <a:gd name="T43" fmla="*/ 905 h 1138"/>
              <a:gd name="T44" fmla="*/ 117 w 993"/>
              <a:gd name="T45" fmla="*/ 787 h 1138"/>
              <a:gd name="T46" fmla="*/ 117 w 993"/>
              <a:gd name="T47" fmla="*/ 495 h 1138"/>
              <a:gd name="T48" fmla="*/ 164 w 993"/>
              <a:gd name="T49" fmla="*/ 295 h 1138"/>
              <a:gd name="T50" fmla="*/ 0 w 993"/>
              <a:gd name="T51" fmla="*/ 134 h 1138"/>
              <a:gd name="T52" fmla="*/ 73 w 993"/>
              <a:gd name="T53" fmla="*/ 57 h 1138"/>
              <a:gd name="T54" fmla="*/ 224 w 993"/>
              <a:gd name="T55" fmla="*/ 21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3" h="1138">
                <a:moveTo>
                  <a:pt x="817" y="711"/>
                </a:moveTo>
                <a:lnTo>
                  <a:pt x="295" y="161"/>
                </a:lnTo>
                <a:cubicBezTo>
                  <a:pt x="308" y="156"/>
                  <a:pt x="322" y="148"/>
                  <a:pt x="336" y="142"/>
                </a:cubicBezTo>
                <a:lnTo>
                  <a:pt x="338" y="142"/>
                </a:lnTo>
                <a:lnTo>
                  <a:pt x="355" y="134"/>
                </a:lnTo>
                <a:cubicBezTo>
                  <a:pt x="363" y="131"/>
                  <a:pt x="371" y="131"/>
                  <a:pt x="379" y="129"/>
                </a:cubicBezTo>
                <a:lnTo>
                  <a:pt x="379" y="88"/>
                </a:lnTo>
                <a:cubicBezTo>
                  <a:pt x="379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69"/>
                  <a:pt x="817" y="317"/>
                  <a:pt x="817" y="497"/>
                </a:cubicBezTo>
                <a:lnTo>
                  <a:pt x="817" y="711"/>
                </a:lnTo>
                <a:close/>
                <a:moveTo>
                  <a:pt x="467" y="1137"/>
                </a:moveTo>
                <a:cubicBezTo>
                  <a:pt x="401" y="1137"/>
                  <a:pt x="349" y="1088"/>
                  <a:pt x="349" y="1022"/>
                </a:cubicBezTo>
                <a:lnTo>
                  <a:pt x="584" y="1022"/>
                </a:lnTo>
                <a:cubicBezTo>
                  <a:pt x="584" y="1088"/>
                  <a:pt x="532" y="1137"/>
                  <a:pt x="467" y="1137"/>
                </a:cubicBezTo>
                <a:close/>
                <a:moveTo>
                  <a:pt x="224" y="213"/>
                </a:moveTo>
                <a:cubicBezTo>
                  <a:pt x="480" y="478"/>
                  <a:pt x="737" y="741"/>
                  <a:pt x="992" y="1006"/>
                </a:cubicBezTo>
                <a:lnTo>
                  <a:pt x="918" y="1080"/>
                </a:lnTo>
                <a:lnTo>
                  <a:pt x="800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5"/>
                </a:lnTo>
                <a:cubicBezTo>
                  <a:pt x="117" y="421"/>
                  <a:pt x="133" y="353"/>
                  <a:pt x="164" y="295"/>
                </a:cubicBezTo>
                <a:lnTo>
                  <a:pt x="0" y="134"/>
                </a:lnTo>
                <a:lnTo>
                  <a:pt x="73" y="57"/>
                </a:lnTo>
                <a:lnTo>
                  <a:pt x="224" y="2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00674" y="623096"/>
            <a:ext cx="336550" cy="409575"/>
          </a:xfrm>
          <a:custGeom>
            <a:avLst/>
            <a:gdLst>
              <a:gd name="T0" fmla="*/ 699 w 935"/>
              <a:gd name="T1" fmla="*/ 497 h 1138"/>
              <a:gd name="T2" fmla="*/ 467 w 935"/>
              <a:gd name="T3" fmla="*/ 235 h 1138"/>
              <a:gd name="T4" fmla="*/ 235 w 935"/>
              <a:gd name="T5" fmla="*/ 497 h 1138"/>
              <a:gd name="T6" fmla="*/ 235 w 935"/>
              <a:gd name="T7" fmla="*/ 847 h 1138"/>
              <a:gd name="T8" fmla="*/ 699 w 935"/>
              <a:gd name="T9" fmla="*/ 847 h 1138"/>
              <a:gd name="T10" fmla="*/ 699 w 935"/>
              <a:gd name="T11" fmla="*/ 497 h 1138"/>
              <a:gd name="T12" fmla="*/ 817 w 935"/>
              <a:gd name="T13" fmla="*/ 787 h 1138"/>
              <a:gd name="T14" fmla="*/ 934 w 935"/>
              <a:gd name="T15" fmla="*/ 905 h 1138"/>
              <a:gd name="T16" fmla="*/ 934 w 935"/>
              <a:gd name="T17" fmla="*/ 962 h 1138"/>
              <a:gd name="T18" fmla="*/ 0 w 935"/>
              <a:gd name="T19" fmla="*/ 962 h 1138"/>
              <a:gd name="T20" fmla="*/ 0 w 935"/>
              <a:gd name="T21" fmla="*/ 905 h 1138"/>
              <a:gd name="T22" fmla="*/ 117 w 935"/>
              <a:gd name="T23" fmla="*/ 787 h 1138"/>
              <a:gd name="T24" fmla="*/ 117 w 935"/>
              <a:gd name="T25" fmla="*/ 497 h 1138"/>
              <a:gd name="T26" fmla="*/ 380 w 935"/>
              <a:gd name="T27" fmla="*/ 129 h 1138"/>
              <a:gd name="T28" fmla="*/ 380 w 935"/>
              <a:gd name="T29" fmla="*/ 88 h 1138"/>
              <a:gd name="T30" fmla="*/ 467 w 935"/>
              <a:gd name="T31" fmla="*/ 0 h 1138"/>
              <a:gd name="T32" fmla="*/ 554 w 935"/>
              <a:gd name="T33" fmla="*/ 88 h 1138"/>
              <a:gd name="T34" fmla="*/ 554 w 935"/>
              <a:gd name="T35" fmla="*/ 129 h 1138"/>
              <a:gd name="T36" fmla="*/ 817 w 935"/>
              <a:gd name="T37" fmla="*/ 497 h 1138"/>
              <a:gd name="T38" fmla="*/ 817 w 935"/>
              <a:gd name="T39" fmla="*/ 787 h 1138"/>
              <a:gd name="T40" fmla="*/ 467 w 935"/>
              <a:gd name="T41" fmla="*/ 1137 h 1138"/>
              <a:gd name="T42" fmla="*/ 349 w 935"/>
              <a:gd name="T43" fmla="*/ 1022 h 1138"/>
              <a:gd name="T44" fmla="*/ 585 w 935"/>
              <a:gd name="T45" fmla="*/ 1022 h 1138"/>
              <a:gd name="T46" fmla="*/ 467 w 935"/>
              <a:gd name="T4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5" h="1138">
                <a:moveTo>
                  <a:pt x="699" y="497"/>
                </a:moveTo>
                <a:cubicBezTo>
                  <a:pt x="699" y="353"/>
                  <a:pt x="612" y="235"/>
                  <a:pt x="467" y="235"/>
                </a:cubicBezTo>
                <a:cubicBezTo>
                  <a:pt x="322" y="235"/>
                  <a:pt x="235" y="353"/>
                  <a:pt x="235" y="497"/>
                </a:cubicBezTo>
                <a:lnTo>
                  <a:pt x="235" y="847"/>
                </a:lnTo>
                <a:lnTo>
                  <a:pt x="699" y="847"/>
                </a:lnTo>
                <a:lnTo>
                  <a:pt x="699" y="497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17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4" y="1137"/>
                  <a:pt x="349" y="1085"/>
                  <a:pt x="349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23096"/>
            <a:ext cx="419100" cy="409575"/>
          </a:xfrm>
          <a:custGeom>
            <a:avLst/>
            <a:gdLst>
              <a:gd name="T0" fmla="*/ 582 w 1166"/>
              <a:gd name="T1" fmla="*/ 1137 h 1138"/>
              <a:gd name="T2" fmla="*/ 465 w 1166"/>
              <a:gd name="T3" fmla="*/ 1022 h 1138"/>
              <a:gd name="T4" fmla="*/ 697 w 1166"/>
              <a:gd name="T5" fmla="*/ 1022 h 1138"/>
              <a:gd name="T6" fmla="*/ 582 w 1166"/>
              <a:gd name="T7" fmla="*/ 1137 h 1138"/>
              <a:gd name="T8" fmla="*/ 932 w 1166"/>
              <a:gd name="T9" fmla="*/ 497 h 1138"/>
              <a:gd name="T10" fmla="*/ 932 w 1166"/>
              <a:gd name="T11" fmla="*/ 787 h 1138"/>
              <a:gd name="T12" fmla="*/ 1050 w 1166"/>
              <a:gd name="T13" fmla="*/ 905 h 1138"/>
              <a:gd name="T14" fmla="*/ 1050 w 1166"/>
              <a:gd name="T15" fmla="*/ 962 h 1138"/>
              <a:gd name="T16" fmla="*/ 115 w 1166"/>
              <a:gd name="T17" fmla="*/ 962 h 1138"/>
              <a:gd name="T18" fmla="*/ 115 w 1166"/>
              <a:gd name="T19" fmla="*/ 905 h 1138"/>
              <a:gd name="T20" fmla="*/ 233 w 1166"/>
              <a:gd name="T21" fmla="*/ 787 h 1138"/>
              <a:gd name="T22" fmla="*/ 233 w 1166"/>
              <a:gd name="T23" fmla="*/ 497 h 1138"/>
              <a:gd name="T24" fmla="*/ 495 w 1166"/>
              <a:gd name="T25" fmla="*/ 129 h 1138"/>
              <a:gd name="T26" fmla="*/ 495 w 1166"/>
              <a:gd name="T27" fmla="*/ 88 h 1138"/>
              <a:gd name="T28" fmla="*/ 582 w 1166"/>
              <a:gd name="T29" fmla="*/ 0 h 1138"/>
              <a:gd name="T30" fmla="*/ 670 w 1166"/>
              <a:gd name="T31" fmla="*/ 88 h 1138"/>
              <a:gd name="T32" fmla="*/ 670 w 1166"/>
              <a:gd name="T33" fmla="*/ 129 h 1138"/>
              <a:gd name="T34" fmla="*/ 932 w 1166"/>
              <a:gd name="T35" fmla="*/ 497 h 1138"/>
              <a:gd name="T36" fmla="*/ 1047 w 1166"/>
              <a:gd name="T37" fmla="*/ 467 h 1138"/>
              <a:gd name="T38" fmla="*/ 842 w 1166"/>
              <a:gd name="T39" fmla="*/ 93 h 1138"/>
              <a:gd name="T40" fmla="*/ 924 w 1166"/>
              <a:gd name="T41" fmla="*/ 11 h 1138"/>
              <a:gd name="T42" fmla="*/ 1165 w 1166"/>
              <a:gd name="T43" fmla="*/ 467 h 1138"/>
              <a:gd name="T44" fmla="*/ 1047 w 1166"/>
              <a:gd name="T45" fmla="*/ 467 h 1138"/>
              <a:gd name="T46" fmla="*/ 326 w 1166"/>
              <a:gd name="T47" fmla="*/ 93 h 1138"/>
              <a:gd name="T48" fmla="*/ 118 w 1166"/>
              <a:gd name="T49" fmla="*/ 467 h 1138"/>
              <a:gd name="T50" fmla="*/ 0 w 1166"/>
              <a:gd name="T51" fmla="*/ 467 h 1138"/>
              <a:gd name="T52" fmla="*/ 241 w 1166"/>
              <a:gd name="T53" fmla="*/ 11 h 1138"/>
              <a:gd name="T54" fmla="*/ 326 w 1166"/>
              <a:gd name="T55" fmla="*/ 9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38">
                <a:moveTo>
                  <a:pt x="582" y="1137"/>
                </a:moveTo>
                <a:cubicBezTo>
                  <a:pt x="517" y="1137"/>
                  <a:pt x="465" y="1085"/>
                  <a:pt x="465" y="1022"/>
                </a:cubicBezTo>
                <a:lnTo>
                  <a:pt x="697" y="1022"/>
                </a:lnTo>
                <a:cubicBezTo>
                  <a:pt x="697" y="1090"/>
                  <a:pt x="646" y="1137"/>
                  <a:pt x="582" y="1137"/>
                </a:cubicBezTo>
                <a:close/>
                <a:moveTo>
                  <a:pt x="932" y="497"/>
                </a:moveTo>
                <a:lnTo>
                  <a:pt x="932" y="787"/>
                </a:lnTo>
                <a:lnTo>
                  <a:pt x="1050" y="905"/>
                </a:lnTo>
                <a:lnTo>
                  <a:pt x="1050" y="962"/>
                </a:lnTo>
                <a:lnTo>
                  <a:pt x="115" y="962"/>
                </a:lnTo>
                <a:lnTo>
                  <a:pt x="115" y="905"/>
                </a:lnTo>
                <a:lnTo>
                  <a:pt x="233" y="787"/>
                </a:lnTo>
                <a:lnTo>
                  <a:pt x="233" y="497"/>
                </a:lnTo>
                <a:cubicBezTo>
                  <a:pt x="233" y="317"/>
                  <a:pt x="328" y="170"/>
                  <a:pt x="495" y="129"/>
                </a:cubicBezTo>
                <a:lnTo>
                  <a:pt x="495" y="88"/>
                </a:lnTo>
                <a:cubicBezTo>
                  <a:pt x="495" y="38"/>
                  <a:pt x="533" y="0"/>
                  <a:pt x="582" y="0"/>
                </a:cubicBezTo>
                <a:cubicBezTo>
                  <a:pt x="632" y="0"/>
                  <a:pt x="670" y="38"/>
                  <a:pt x="670" y="88"/>
                </a:cubicBezTo>
                <a:lnTo>
                  <a:pt x="670" y="129"/>
                </a:lnTo>
                <a:cubicBezTo>
                  <a:pt x="837" y="170"/>
                  <a:pt x="932" y="320"/>
                  <a:pt x="932" y="497"/>
                </a:cubicBezTo>
                <a:close/>
                <a:moveTo>
                  <a:pt x="1047" y="467"/>
                </a:moveTo>
                <a:cubicBezTo>
                  <a:pt x="1039" y="312"/>
                  <a:pt x="960" y="178"/>
                  <a:pt x="842" y="93"/>
                </a:cubicBezTo>
                <a:lnTo>
                  <a:pt x="924" y="11"/>
                </a:lnTo>
                <a:cubicBezTo>
                  <a:pt x="1063" y="118"/>
                  <a:pt x="1156" y="282"/>
                  <a:pt x="1165" y="467"/>
                </a:cubicBezTo>
                <a:lnTo>
                  <a:pt x="1047" y="467"/>
                </a:lnTo>
                <a:close/>
                <a:moveTo>
                  <a:pt x="326" y="93"/>
                </a:moveTo>
                <a:cubicBezTo>
                  <a:pt x="205" y="178"/>
                  <a:pt x="126" y="312"/>
                  <a:pt x="118" y="467"/>
                </a:cubicBezTo>
                <a:lnTo>
                  <a:pt x="0" y="467"/>
                </a:lnTo>
                <a:cubicBezTo>
                  <a:pt x="9" y="282"/>
                  <a:pt x="101" y="118"/>
                  <a:pt x="241" y="11"/>
                </a:cubicBezTo>
                <a:lnTo>
                  <a:pt x="326" y="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59607"/>
            <a:ext cx="419100" cy="336550"/>
          </a:xfrm>
          <a:custGeom>
            <a:avLst/>
            <a:gdLst>
              <a:gd name="T0" fmla="*/ 757 w 1165"/>
              <a:gd name="T1" fmla="*/ 88 h 936"/>
              <a:gd name="T2" fmla="*/ 757 w 1165"/>
              <a:gd name="T3" fmla="*/ 410 h 936"/>
              <a:gd name="T4" fmla="*/ 1076 w 1165"/>
              <a:gd name="T5" fmla="*/ 410 h 936"/>
              <a:gd name="T6" fmla="*/ 757 w 1165"/>
              <a:gd name="T7" fmla="*/ 88 h 936"/>
              <a:gd name="T8" fmla="*/ 1164 w 1165"/>
              <a:gd name="T9" fmla="*/ 350 h 936"/>
              <a:gd name="T10" fmla="*/ 1164 w 1165"/>
              <a:gd name="T11" fmla="*/ 817 h 936"/>
              <a:gd name="T12" fmla="*/ 1049 w 1165"/>
              <a:gd name="T13" fmla="*/ 932 h 936"/>
              <a:gd name="T14" fmla="*/ 114 w 1165"/>
              <a:gd name="T15" fmla="*/ 935 h 936"/>
              <a:gd name="T16" fmla="*/ 0 w 1165"/>
              <a:gd name="T17" fmla="*/ 817 h 936"/>
              <a:gd name="T18" fmla="*/ 0 w 1165"/>
              <a:gd name="T19" fmla="*/ 118 h 936"/>
              <a:gd name="T20" fmla="*/ 114 w 1165"/>
              <a:gd name="T21" fmla="*/ 0 h 936"/>
              <a:gd name="T22" fmla="*/ 814 w 1165"/>
              <a:gd name="T23" fmla="*/ 0 h 936"/>
              <a:gd name="T24" fmla="*/ 1164 w 1165"/>
              <a:gd name="T25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5" h="936">
                <a:moveTo>
                  <a:pt x="757" y="88"/>
                </a:moveTo>
                <a:lnTo>
                  <a:pt x="757" y="410"/>
                </a:lnTo>
                <a:lnTo>
                  <a:pt x="1076" y="410"/>
                </a:lnTo>
                <a:lnTo>
                  <a:pt x="757" y="88"/>
                </a:lnTo>
                <a:close/>
                <a:moveTo>
                  <a:pt x="1164" y="350"/>
                </a:moveTo>
                <a:lnTo>
                  <a:pt x="1164" y="817"/>
                </a:lnTo>
                <a:cubicBezTo>
                  <a:pt x="1164" y="880"/>
                  <a:pt x="1112" y="932"/>
                  <a:pt x="1049" y="932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lnTo>
                  <a:pt x="1164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887" y="618332"/>
            <a:ext cx="336550" cy="419100"/>
          </a:xfrm>
          <a:custGeom>
            <a:avLst/>
            <a:gdLst>
              <a:gd name="T0" fmla="*/ 525 w 936"/>
              <a:gd name="T1" fmla="*/ 408 h 1166"/>
              <a:gd name="T2" fmla="*/ 847 w 936"/>
              <a:gd name="T3" fmla="*/ 408 h 1166"/>
              <a:gd name="T4" fmla="*/ 525 w 936"/>
              <a:gd name="T5" fmla="*/ 88 h 1166"/>
              <a:gd name="T6" fmla="*/ 525 w 936"/>
              <a:gd name="T7" fmla="*/ 408 h 1166"/>
              <a:gd name="T8" fmla="*/ 699 w 936"/>
              <a:gd name="T9" fmla="*/ 815 h 1166"/>
              <a:gd name="T10" fmla="*/ 699 w 936"/>
              <a:gd name="T11" fmla="*/ 700 h 1166"/>
              <a:gd name="T12" fmla="*/ 525 w 936"/>
              <a:gd name="T13" fmla="*/ 700 h 1166"/>
              <a:gd name="T14" fmla="*/ 525 w 936"/>
              <a:gd name="T15" fmla="*/ 525 h 1166"/>
              <a:gd name="T16" fmla="*/ 410 w 936"/>
              <a:gd name="T17" fmla="*/ 525 h 1166"/>
              <a:gd name="T18" fmla="*/ 410 w 936"/>
              <a:gd name="T19" fmla="*/ 700 h 1166"/>
              <a:gd name="T20" fmla="*/ 235 w 936"/>
              <a:gd name="T21" fmla="*/ 700 h 1166"/>
              <a:gd name="T22" fmla="*/ 235 w 936"/>
              <a:gd name="T23" fmla="*/ 815 h 1166"/>
              <a:gd name="T24" fmla="*/ 410 w 936"/>
              <a:gd name="T25" fmla="*/ 815 h 1166"/>
              <a:gd name="T26" fmla="*/ 410 w 936"/>
              <a:gd name="T27" fmla="*/ 990 h 1166"/>
              <a:gd name="T28" fmla="*/ 525 w 936"/>
              <a:gd name="T29" fmla="*/ 990 h 1166"/>
              <a:gd name="T30" fmla="*/ 525 w 936"/>
              <a:gd name="T31" fmla="*/ 815 h 1166"/>
              <a:gd name="T32" fmla="*/ 699 w 936"/>
              <a:gd name="T33" fmla="*/ 815 h 1166"/>
              <a:gd name="T34" fmla="*/ 585 w 936"/>
              <a:gd name="T35" fmla="*/ 0 h 1166"/>
              <a:gd name="T36" fmla="*/ 935 w 936"/>
              <a:gd name="T37" fmla="*/ 350 h 1166"/>
              <a:gd name="T38" fmla="*/ 935 w 936"/>
              <a:gd name="T39" fmla="*/ 1050 h 1166"/>
              <a:gd name="T40" fmla="*/ 817 w 936"/>
              <a:gd name="T41" fmla="*/ 1165 h 1166"/>
              <a:gd name="T42" fmla="*/ 117 w 936"/>
              <a:gd name="T43" fmla="*/ 1165 h 1166"/>
              <a:gd name="T44" fmla="*/ 0 w 936"/>
              <a:gd name="T45" fmla="*/ 1050 h 1166"/>
              <a:gd name="T46" fmla="*/ 3 w 936"/>
              <a:gd name="T47" fmla="*/ 115 h 1166"/>
              <a:gd name="T48" fmla="*/ 117 w 936"/>
              <a:gd name="T49" fmla="*/ 0 h 1166"/>
              <a:gd name="T50" fmla="*/ 585 w 936"/>
              <a:gd name="T5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408"/>
                </a:moveTo>
                <a:lnTo>
                  <a:pt x="847" y="408"/>
                </a:lnTo>
                <a:lnTo>
                  <a:pt x="525" y="88"/>
                </a:lnTo>
                <a:lnTo>
                  <a:pt x="525" y="408"/>
                </a:lnTo>
                <a:close/>
                <a:moveTo>
                  <a:pt x="699" y="815"/>
                </a:moveTo>
                <a:lnTo>
                  <a:pt x="699" y="700"/>
                </a:lnTo>
                <a:lnTo>
                  <a:pt x="525" y="700"/>
                </a:lnTo>
                <a:lnTo>
                  <a:pt x="525" y="525"/>
                </a:lnTo>
                <a:lnTo>
                  <a:pt x="410" y="525"/>
                </a:lnTo>
                <a:lnTo>
                  <a:pt x="410" y="700"/>
                </a:lnTo>
                <a:lnTo>
                  <a:pt x="235" y="700"/>
                </a:lnTo>
                <a:lnTo>
                  <a:pt x="235" y="815"/>
                </a:lnTo>
                <a:lnTo>
                  <a:pt x="410" y="815"/>
                </a:lnTo>
                <a:lnTo>
                  <a:pt x="410" y="990"/>
                </a:lnTo>
                <a:lnTo>
                  <a:pt x="525" y="990"/>
                </a:lnTo>
                <a:lnTo>
                  <a:pt x="525" y="815"/>
                </a:lnTo>
                <a:lnTo>
                  <a:pt x="699" y="815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7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8349" y="618332"/>
            <a:ext cx="419100" cy="419100"/>
          </a:xfrm>
          <a:custGeom>
            <a:avLst/>
            <a:gdLst>
              <a:gd name="T0" fmla="*/ 952 w 1166"/>
              <a:gd name="T1" fmla="*/ 869 h 1166"/>
              <a:gd name="T2" fmla="*/ 1050 w 1166"/>
              <a:gd name="T3" fmla="*/ 582 h 1166"/>
              <a:gd name="T4" fmla="*/ 583 w 1166"/>
              <a:gd name="T5" fmla="*/ 115 h 1166"/>
              <a:gd name="T6" fmla="*/ 296 w 1166"/>
              <a:gd name="T7" fmla="*/ 214 h 1166"/>
              <a:gd name="T8" fmla="*/ 952 w 1166"/>
              <a:gd name="T9" fmla="*/ 869 h 1166"/>
              <a:gd name="T10" fmla="*/ 583 w 1166"/>
              <a:gd name="T11" fmla="*/ 1050 h 1166"/>
              <a:gd name="T12" fmla="*/ 870 w 1166"/>
              <a:gd name="T13" fmla="*/ 951 h 1166"/>
              <a:gd name="T14" fmla="*/ 214 w 1166"/>
              <a:gd name="T15" fmla="*/ 296 h 1166"/>
              <a:gd name="T16" fmla="*/ 115 w 1166"/>
              <a:gd name="T17" fmla="*/ 582 h 1166"/>
              <a:gd name="T18" fmla="*/ 583 w 1166"/>
              <a:gd name="T19" fmla="*/ 1050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952" y="869"/>
                </a:moveTo>
                <a:cubicBezTo>
                  <a:pt x="1014" y="790"/>
                  <a:pt x="1050" y="689"/>
                  <a:pt x="1050" y="582"/>
                </a:cubicBezTo>
                <a:cubicBezTo>
                  <a:pt x="1050" y="326"/>
                  <a:pt x="839" y="115"/>
                  <a:pt x="583" y="115"/>
                </a:cubicBezTo>
                <a:cubicBezTo>
                  <a:pt x="476" y="115"/>
                  <a:pt x="375" y="151"/>
                  <a:pt x="296" y="214"/>
                </a:cubicBezTo>
                <a:lnTo>
                  <a:pt x="952" y="869"/>
                </a:lnTo>
                <a:close/>
                <a:moveTo>
                  <a:pt x="583" y="1050"/>
                </a:moveTo>
                <a:cubicBezTo>
                  <a:pt x="689" y="1050"/>
                  <a:pt x="790" y="1014"/>
                  <a:pt x="870" y="951"/>
                </a:cubicBezTo>
                <a:lnTo>
                  <a:pt x="214" y="296"/>
                </a:lnTo>
                <a:cubicBezTo>
                  <a:pt x="151" y="375"/>
                  <a:pt x="115" y="476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5314" y="596107"/>
            <a:ext cx="377825" cy="463550"/>
          </a:xfrm>
          <a:custGeom>
            <a:avLst/>
            <a:gdLst>
              <a:gd name="T0" fmla="*/ 345 w 1051"/>
              <a:gd name="T1" fmla="*/ 293 h 1286"/>
              <a:gd name="T2" fmla="*/ 345 w 1051"/>
              <a:gd name="T3" fmla="*/ 364 h 1286"/>
              <a:gd name="T4" fmla="*/ 238 w 1051"/>
              <a:gd name="T5" fmla="*/ 257 h 1286"/>
              <a:gd name="T6" fmla="*/ 525 w 1051"/>
              <a:gd name="T7" fmla="*/ 0 h 1286"/>
              <a:gd name="T8" fmla="*/ 817 w 1051"/>
              <a:gd name="T9" fmla="*/ 293 h 1286"/>
              <a:gd name="T10" fmla="*/ 817 w 1051"/>
              <a:gd name="T11" fmla="*/ 410 h 1286"/>
              <a:gd name="T12" fmla="*/ 875 w 1051"/>
              <a:gd name="T13" fmla="*/ 410 h 1286"/>
              <a:gd name="T14" fmla="*/ 992 w 1051"/>
              <a:gd name="T15" fmla="*/ 525 h 1286"/>
              <a:gd name="T16" fmla="*/ 992 w 1051"/>
              <a:gd name="T17" fmla="*/ 1011 h 1286"/>
              <a:gd name="T18" fmla="*/ 388 w 1051"/>
              <a:gd name="T19" fmla="*/ 410 h 1286"/>
              <a:gd name="T20" fmla="*/ 705 w 1051"/>
              <a:gd name="T21" fmla="*/ 410 h 1286"/>
              <a:gd name="T22" fmla="*/ 705 w 1051"/>
              <a:gd name="T23" fmla="*/ 293 h 1286"/>
              <a:gd name="T24" fmla="*/ 525 w 1051"/>
              <a:gd name="T25" fmla="*/ 112 h 1286"/>
              <a:gd name="T26" fmla="*/ 345 w 1051"/>
              <a:gd name="T27" fmla="*/ 293 h 1286"/>
              <a:gd name="T28" fmla="*/ 1050 w 1051"/>
              <a:gd name="T29" fmla="*/ 1214 h 1286"/>
              <a:gd name="T30" fmla="*/ 979 w 1051"/>
              <a:gd name="T31" fmla="*/ 1285 h 1286"/>
              <a:gd name="T32" fmla="*/ 913 w 1051"/>
              <a:gd name="T33" fmla="*/ 1219 h 1286"/>
              <a:gd name="T34" fmla="*/ 875 w 1051"/>
              <a:gd name="T35" fmla="*/ 1225 h 1286"/>
              <a:gd name="T36" fmla="*/ 175 w 1051"/>
              <a:gd name="T37" fmla="*/ 1225 h 1286"/>
              <a:gd name="T38" fmla="*/ 58 w 1051"/>
              <a:gd name="T39" fmla="*/ 1110 h 1286"/>
              <a:gd name="T40" fmla="*/ 58 w 1051"/>
              <a:gd name="T41" fmla="*/ 525 h 1286"/>
              <a:gd name="T42" fmla="*/ 121 w 1051"/>
              <a:gd name="T43" fmla="*/ 424 h 1286"/>
              <a:gd name="T44" fmla="*/ 0 w 1051"/>
              <a:gd name="T45" fmla="*/ 306 h 1286"/>
              <a:gd name="T46" fmla="*/ 71 w 1051"/>
              <a:gd name="T47" fmla="*/ 235 h 1286"/>
              <a:gd name="T48" fmla="*/ 1050 w 1051"/>
              <a:gd name="T49" fmla="*/ 121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286">
                <a:moveTo>
                  <a:pt x="345" y="293"/>
                </a:moveTo>
                <a:lnTo>
                  <a:pt x="345" y="364"/>
                </a:lnTo>
                <a:lnTo>
                  <a:pt x="238" y="257"/>
                </a:lnTo>
                <a:cubicBezTo>
                  <a:pt x="254" y="112"/>
                  <a:pt x="375" y="0"/>
                  <a:pt x="525" y="0"/>
                </a:cubicBezTo>
                <a:cubicBezTo>
                  <a:pt x="686" y="0"/>
                  <a:pt x="817" y="131"/>
                  <a:pt x="817" y="293"/>
                </a:cubicBezTo>
                <a:lnTo>
                  <a:pt x="817" y="410"/>
                </a:lnTo>
                <a:lnTo>
                  <a:pt x="875" y="410"/>
                </a:lnTo>
                <a:cubicBezTo>
                  <a:pt x="938" y="410"/>
                  <a:pt x="992" y="462"/>
                  <a:pt x="992" y="525"/>
                </a:cubicBezTo>
                <a:lnTo>
                  <a:pt x="992" y="1011"/>
                </a:lnTo>
                <a:lnTo>
                  <a:pt x="388" y="410"/>
                </a:lnTo>
                <a:lnTo>
                  <a:pt x="705" y="410"/>
                </a:lnTo>
                <a:lnTo>
                  <a:pt x="705" y="293"/>
                </a:lnTo>
                <a:cubicBezTo>
                  <a:pt x="705" y="194"/>
                  <a:pt x="623" y="112"/>
                  <a:pt x="525" y="112"/>
                </a:cubicBezTo>
                <a:cubicBezTo>
                  <a:pt x="427" y="112"/>
                  <a:pt x="345" y="194"/>
                  <a:pt x="345" y="293"/>
                </a:cubicBezTo>
                <a:close/>
                <a:moveTo>
                  <a:pt x="1050" y="1214"/>
                </a:moveTo>
                <a:lnTo>
                  <a:pt x="979" y="1285"/>
                </a:lnTo>
                <a:lnTo>
                  <a:pt x="913" y="1219"/>
                </a:lnTo>
                <a:cubicBezTo>
                  <a:pt x="902" y="1222"/>
                  <a:pt x="888" y="1225"/>
                  <a:pt x="875" y="1225"/>
                </a:cubicBezTo>
                <a:lnTo>
                  <a:pt x="175" y="1225"/>
                </a:lnTo>
                <a:cubicBezTo>
                  <a:pt x="112" y="1225"/>
                  <a:pt x="58" y="1173"/>
                  <a:pt x="58" y="1110"/>
                </a:cubicBezTo>
                <a:lnTo>
                  <a:pt x="58" y="525"/>
                </a:lnTo>
                <a:cubicBezTo>
                  <a:pt x="58" y="481"/>
                  <a:pt x="85" y="443"/>
                  <a:pt x="121" y="424"/>
                </a:cubicBezTo>
                <a:lnTo>
                  <a:pt x="0" y="306"/>
                </a:lnTo>
                <a:lnTo>
                  <a:pt x="71" y="235"/>
                </a:lnTo>
                <a:lnTo>
                  <a:pt x="1050" y="121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862" y="1488282"/>
            <a:ext cx="419100" cy="419100"/>
          </a:xfrm>
          <a:custGeom>
            <a:avLst/>
            <a:gdLst>
              <a:gd name="T0" fmla="*/ 484 w 1165"/>
              <a:gd name="T1" fmla="*/ 699 h 1165"/>
              <a:gd name="T2" fmla="*/ 875 w 1165"/>
              <a:gd name="T3" fmla="*/ 309 h 1165"/>
              <a:gd name="T4" fmla="*/ 793 w 1165"/>
              <a:gd name="T5" fmla="*/ 227 h 1165"/>
              <a:gd name="T6" fmla="*/ 484 w 1165"/>
              <a:gd name="T7" fmla="*/ 535 h 1165"/>
              <a:gd name="T8" fmla="*/ 372 w 1165"/>
              <a:gd name="T9" fmla="*/ 423 h 1165"/>
              <a:gd name="T10" fmla="*/ 290 w 1165"/>
              <a:gd name="T11" fmla="*/ 505 h 1165"/>
              <a:gd name="T12" fmla="*/ 484 w 1165"/>
              <a:gd name="T13" fmla="*/ 699 h 1165"/>
              <a:gd name="T14" fmla="*/ 875 w 1165"/>
              <a:gd name="T15" fmla="*/ 932 h 1165"/>
              <a:gd name="T16" fmla="*/ 875 w 1165"/>
              <a:gd name="T17" fmla="*/ 814 h 1165"/>
              <a:gd name="T18" fmla="*/ 290 w 1165"/>
              <a:gd name="T19" fmla="*/ 814 h 1165"/>
              <a:gd name="T20" fmla="*/ 290 w 1165"/>
              <a:gd name="T21" fmla="*/ 932 h 1165"/>
              <a:gd name="T22" fmla="*/ 875 w 1165"/>
              <a:gd name="T23" fmla="*/ 932 h 1165"/>
              <a:gd name="T24" fmla="*/ 582 w 1165"/>
              <a:gd name="T25" fmla="*/ 0 h 1165"/>
              <a:gd name="T26" fmla="*/ 1164 w 1165"/>
              <a:gd name="T27" fmla="*/ 582 h 1165"/>
              <a:gd name="T28" fmla="*/ 582 w 1165"/>
              <a:gd name="T29" fmla="*/ 1164 h 1165"/>
              <a:gd name="T30" fmla="*/ 0 w 1165"/>
              <a:gd name="T31" fmla="*/ 582 h 1165"/>
              <a:gd name="T32" fmla="*/ 582 w 1165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5">
                <a:moveTo>
                  <a:pt x="484" y="699"/>
                </a:moveTo>
                <a:lnTo>
                  <a:pt x="875" y="309"/>
                </a:lnTo>
                <a:lnTo>
                  <a:pt x="793" y="227"/>
                </a:lnTo>
                <a:lnTo>
                  <a:pt x="484" y="535"/>
                </a:lnTo>
                <a:lnTo>
                  <a:pt x="372" y="423"/>
                </a:lnTo>
                <a:lnTo>
                  <a:pt x="290" y="505"/>
                </a:lnTo>
                <a:lnTo>
                  <a:pt x="484" y="699"/>
                </a:lnTo>
                <a:close/>
                <a:moveTo>
                  <a:pt x="875" y="932"/>
                </a:moveTo>
                <a:lnTo>
                  <a:pt x="875" y="814"/>
                </a:lnTo>
                <a:lnTo>
                  <a:pt x="290" y="814"/>
                </a:lnTo>
                <a:lnTo>
                  <a:pt x="290" y="932"/>
                </a:lnTo>
                <a:lnTo>
                  <a:pt x="875" y="932"/>
                </a:lnTo>
                <a:close/>
                <a:moveTo>
                  <a:pt x="582" y="0"/>
                </a:moveTo>
                <a:cubicBezTo>
                  <a:pt x="902" y="0"/>
                  <a:pt x="1164" y="262"/>
                  <a:pt x="1164" y="582"/>
                </a:cubicBezTo>
                <a:cubicBezTo>
                  <a:pt x="1164" y="902"/>
                  <a:pt x="902" y="1164"/>
                  <a:pt x="582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08201" y="1447008"/>
            <a:ext cx="461963" cy="503236"/>
          </a:xfrm>
          <a:custGeom>
            <a:avLst/>
            <a:gdLst>
              <a:gd name="T0" fmla="*/ 1284 w 1285"/>
              <a:gd name="T1" fmla="*/ 320 h 1400"/>
              <a:gd name="T2" fmla="*/ 1284 w 1285"/>
              <a:gd name="T3" fmla="*/ 1167 h 1400"/>
              <a:gd name="T4" fmla="*/ 1049 w 1285"/>
              <a:gd name="T5" fmla="*/ 1399 h 1400"/>
              <a:gd name="T6" fmla="*/ 625 w 1285"/>
              <a:gd name="T7" fmla="*/ 1399 h 1400"/>
              <a:gd name="T8" fmla="*/ 459 w 1285"/>
              <a:gd name="T9" fmla="*/ 1331 h 1400"/>
              <a:gd name="T10" fmla="*/ 0 w 1285"/>
              <a:gd name="T11" fmla="*/ 864 h 1400"/>
              <a:gd name="T12" fmla="*/ 76 w 1285"/>
              <a:gd name="T13" fmla="*/ 793 h 1400"/>
              <a:gd name="T14" fmla="*/ 122 w 1285"/>
              <a:gd name="T15" fmla="*/ 776 h 1400"/>
              <a:gd name="T16" fmla="*/ 158 w 1285"/>
              <a:gd name="T17" fmla="*/ 785 h 1400"/>
              <a:gd name="T18" fmla="*/ 409 w 1285"/>
              <a:gd name="T19" fmla="*/ 927 h 1400"/>
              <a:gd name="T20" fmla="*/ 409 w 1285"/>
              <a:gd name="T21" fmla="*/ 233 h 1400"/>
              <a:gd name="T22" fmla="*/ 497 w 1285"/>
              <a:gd name="T23" fmla="*/ 145 h 1400"/>
              <a:gd name="T24" fmla="*/ 584 w 1285"/>
              <a:gd name="T25" fmla="*/ 233 h 1400"/>
              <a:gd name="T26" fmla="*/ 584 w 1285"/>
              <a:gd name="T27" fmla="*/ 642 h 1400"/>
              <a:gd name="T28" fmla="*/ 642 w 1285"/>
              <a:gd name="T29" fmla="*/ 642 h 1400"/>
              <a:gd name="T30" fmla="*/ 642 w 1285"/>
              <a:gd name="T31" fmla="*/ 88 h 1400"/>
              <a:gd name="T32" fmla="*/ 729 w 1285"/>
              <a:gd name="T33" fmla="*/ 0 h 1400"/>
              <a:gd name="T34" fmla="*/ 817 w 1285"/>
              <a:gd name="T35" fmla="*/ 88 h 1400"/>
              <a:gd name="T36" fmla="*/ 817 w 1285"/>
              <a:gd name="T37" fmla="*/ 642 h 1400"/>
              <a:gd name="T38" fmla="*/ 874 w 1285"/>
              <a:gd name="T39" fmla="*/ 642 h 1400"/>
              <a:gd name="T40" fmla="*/ 874 w 1285"/>
              <a:gd name="T41" fmla="*/ 145 h 1400"/>
              <a:gd name="T42" fmla="*/ 962 w 1285"/>
              <a:gd name="T43" fmla="*/ 58 h 1400"/>
              <a:gd name="T44" fmla="*/ 1049 w 1285"/>
              <a:gd name="T45" fmla="*/ 145 h 1400"/>
              <a:gd name="T46" fmla="*/ 1049 w 1285"/>
              <a:gd name="T47" fmla="*/ 642 h 1400"/>
              <a:gd name="T48" fmla="*/ 1109 w 1285"/>
              <a:gd name="T49" fmla="*/ 642 h 1400"/>
              <a:gd name="T50" fmla="*/ 1109 w 1285"/>
              <a:gd name="T51" fmla="*/ 320 h 1400"/>
              <a:gd name="T52" fmla="*/ 1197 w 1285"/>
              <a:gd name="T53" fmla="*/ 233 h 1400"/>
              <a:gd name="T54" fmla="*/ 1284 w 1285"/>
              <a:gd name="T55" fmla="*/ 320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5" h="1400">
                <a:moveTo>
                  <a:pt x="1284" y="320"/>
                </a:moveTo>
                <a:lnTo>
                  <a:pt x="1284" y="1167"/>
                </a:lnTo>
                <a:cubicBezTo>
                  <a:pt x="1284" y="1296"/>
                  <a:pt x="1177" y="1399"/>
                  <a:pt x="1049" y="1399"/>
                </a:cubicBezTo>
                <a:lnTo>
                  <a:pt x="625" y="1399"/>
                </a:lnTo>
                <a:cubicBezTo>
                  <a:pt x="562" y="1399"/>
                  <a:pt x="502" y="1375"/>
                  <a:pt x="459" y="1331"/>
                </a:cubicBezTo>
                <a:lnTo>
                  <a:pt x="0" y="864"/>
                </a:lnTo>
                <a:cubicBezTo>
                  <a:pt x="0" y="864"/>
                  <a:pt x="73" y="793"/>
                  <a:pt x="76" y="793"/>
                </a:cubicBezTo>
                <a:cubicBezTo>
                  <a:pt x="90" y="782"/>
                  <a:pt x="106" y="776"/>
                  <a:pt x="122" y="776"/>
                </a:cubicBezTo>
                <a:cubicBezTo>
                  <a:pt x="136" y="776"/>
                  <a:pt x="147" y="779"/>
                  <a:pt x="158" y="785"/>
                </a:cubicBezTo>
                <a:cubicBezTo>
                  <a:pt x="161" y="785"/>
                  <a:pt x="409" y="927"/>
                  <a:pt x="409" y="927"/>
                </a:cubicBezTo>
                <a:lnTo>
                  <a:pt x="409" y="233"/>
                </a:lnTo>
                <a:cubicBezTo>
                  <a:pt x="409" y="183"/>
                  <a:pt x="448" y="145"/>
                  <a:pt x="497" y="145"/>
                </a:cubicBezTo>
                <a:cubicBezTo>
                  <a:pt x="546" y="145"/>
                  <a:pt x="584" y="183"/>
                  <a:pt x="584" y="233"/>
                </a:cubicBezTo>
                <a:lnTo>
                  <a:pt x="584" y="642"/>
                </a:lnTo>
                <a:lnTo>
                  <a:pt x="642" y="642"/>
                </a:lnTo>
                <a:lnTo>
                  <a:pt x="642" y="88"/>
                </a:lnTo>
                <a:cubicBezTo>
                  <a:pt x="642" y="39"/>
                  <a:pt x="680" y="0"/>
                  <a:pt x="729" y="0"/>
                </a:cubicBezTo>
                <a:cubicBezTo>
                  <a:pt x="778" y="0"/>
                  <a:pt x="817" y="39"/>
                  <a:pt x="817" y="88"/>
                </a:cubicBezTo>
                <a:lnTo>
                  <a:pt x="817" y="642"/>
                </a:lnTo>
                <a:lnTo>
                  <a:pt x="874" y="642"/>
                </a:lnTo>
                <a:lnTo>
                  <a:pt x="874" y="145"/>
                </a:lnTo>
                <a:cubicBezTo>
                  <a:pt x="874" y="96"/>
                  <a:pt x="912" y="58"/>
                  <a:pt x="962" y="58"/>
                </a:cubicBezTo>
                <a:cubicBezTo>
                  <a:pt x="1011" y="58"/>
                  <a:pt x="1049" y="96"/>
                  <a:pt x="1049" y="145"/>
                </a:cubicBezTo>
                <a:lnTo>
                  <a:pt x="1049" y="642"/>
                </a:lnTo>
                <a:lnTo>
                  <a:pt x="1109" y="642"/>
                </a:lnTo>
                <a:lnTo>
                  <a:pt x="1109" y="320"/>
                </a:lnTo>
                <a:cubicBezTo>
                  <a:pt x="1109" y="271"/>
                  <a:pt x="1147" y="233"/>
                  <a:pt x="1197" y="233"/>
                </a:cubicBezTo>
                <a:cubicBezTo>
                  <a:pt x="1246" y="233"/>
                  <a:pt x="1284" y="271"/>
                  <a:pt x="1284" y="32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9451" y="1508921"/>
            <a:ext cx="377825" cy="377825"/>
          </a:xfrm>
          <a:custGeom>
            <a:avLst/>
            <a:gdLst>
              <a:gd name="T0" fmla="*/ 845 w 1051"/>
              <a:gd name="T1" fmla="*/ 525 h 1051"/>
              <a:gd name="T2" fmla="*/ 932 w 1051"/>
              <a:gd name="T3" fmla="*/ 437 h 1051"/>
              <a:gd name="T4" fmla="*/ 845 w 1051"/>
              <a:gd name="T5" fmla="*/ 350 h 1051"/>
              <a:gd name="T6" fmla="*/ 757 w 1051"/>
              <a:gd name="T7" fmla="*/ 437 h 1051"/>
              <a:gd name="T8" fmla="*/ 845 w 1051"/>
              <a:gd name="T9" fmla="*/ 525 h 1051"/>
              <a:gd name="T10" fmla="*/ 670 w 1051"/>
              <a:gd name="T11" fmla="*/ 293 h 1051"/>
              <a:gd name="T12" fmla="*/ 757 w 1051"/>
              <a:gd name="T13" fmla="*/ 205 h 1051"/>
              <a:gd name="T14" fmla="*/ 670 w 1051"/>
              <a:gd name="T15" fmla="*/ 118 h 1051"/>
              <a:gd name="T16" fmla="*/ 582 w 1051"/>
              <a:gd name="T17" fmla="*/ 205 h 1051"/>
              <a:gd name="T18" fmla="*/ 670 w 1051"/>
              <a:gd name="T19" fmla="*/ 293 h 1051"/>
              <a:gd name="T20" fmla="*/ 380 w 1051"/>
              <a:gd name="T21" fmla="*/ 293 h 1051"/>
              <a:gd name="T22" fmla="*/ 468 w 1051"/>
              <a:gd name="T23" fmla="*/ 205 h 1051"/>
              <a:gd name="T24" fmla="*/ 380 w 1051"/>
              <a:gd name="T25" fmla="*/ 118 h 1051"/>
              <a:gd name="T26" fmla="*/ 293 w 1051"/>
              <a:gd name="T27" fmla="*/ 205 h 1051"/>
              <a:gd name="T28" fmla="*/ 380 w 1051"/>
              <a:gd name="T29" fmla="*/ 293 h 1051"/>
              <a:gd name="T30" fmla="*/ 205 w 1051"/>
              <a:gd name="T31" fmla="*/ 525 h 1051"/>
              <a:gd name="T32" fmla="*/ 293 w 1051"/>
              <a:gd name="T33" fmla="*/ 437 h 1051"/>
              <a:gd name="T34" fmla="*/ 205 w 1051"/>
              <a:gd name="T35" fmla="*/ 350 h 1051"/>
              <a:gd name="T36" fmla="*/ 118 w 1051"/>
              <a:gd name="T37" fmla="*/ 437 h 1051"/>
              <a:gd name="T38" fmla="*/ 205 w 1051"/>
              <a:gd name="T39" fmla="*/ 525 h 1051"/>
              <a:gd name="T40" fmla="*/ 525 w 1051"/>
              <a:gd name="T41" fmla="*/ 0 h 1051"/>
              <a:gd name="T42" fmla="*/ 1050 w 1051"/>
              <a:gd name="T43" fmla="*/ 467 h 1051"/>
              <a:gd name="T44" fmla="*/ 757 w 1051"/>
              <a:gd name="T45" fmla="*/ 757 h 1051"/>
              <a:gd name="T46" fmla="*/ 656 w 1051"/>
              <a:gd name="T47" fmla="*/ 757 h 1051"/>
              <a:gd name="T48" fmla="*/ 569 w 1051"/>
              <a:gd name="T49" fmla="*/ 845 h 1051"/>
              <a:gd name="T50" fmla="*/ 591 w 1051"/>
              <a:gd name="T51" fmla="*/ 902 h 1051"/>
              <a:gd name="T52" fmla="*/ 613 w 1051"/>
              <a:gd name="T53" fmla="*/ 962 h 1051"/>
              <a:gd name="T54" fmla="*/ 525 w 1051"/>
              <a:gd name="T55" fmla="*/ 1050 h 1051"/>
              <a:gd name="T56" fmla="*/ 0 w 1051"/>
              <a:gd name="T57" fmla="*/ 525 h 1051"/>
              <a:gd name="T58" fmla="*/ 525 w 1051"/>
              <a:gd name="T5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845" y="525"/>
                </a:moveTo>
                <a:cubicBezTo>
                  <a:pt x="894" y="525"/>
                  <a:pt x="932" y="486"/>
                  <a:pt x="932" y="437"/>
                </a:cubicBezTo>
                <a:cubicBezTo>
                  <a:pt x="932" y="387"/>
                  <a:pt x="894" y="350"/>
                  <a:pt x="845" y="350"/>
                </a:cubicBezTo>
                <a:cubicBezTo>
                  <a:pt x="796" y="350"/>
                  <a:pt x="757" y="387"/>
                  <a:pt x="757" y="437"/>
                </a:cubicBezTo>
                <a:cubicBezTo>
                  <a:pt x="757" y="486"/>
                  <a:pt x="796" y="525"/>
                  <a:pt x="845" y="525"/>
                </a:cubicBezTo>
                <a:close/>
                <a:moveTo>
                  <a:pt x="670" y="293"/>
                </a:moveTo>
                <a:cubicBezTo>
                  <a:pt x="719" y="293"/>
                  <a:pt x="757" y="254"/>
                  <a:pt x="757" y="205"/>
                </a:cubicBezTo>
                <a:cubicBezTo>
                  <a:pt x="757" y="156"/>
                  <a:pt x="719" y="118"/>
                  <a:pt x="670" y="118"/>
                </a:cubicBezTo>
                <a:cubicBezTo>
                  <a:pt x="621" y="118"/>
                  <a:pt x="582" y="156"/>
                  <a:pt x="582" y="205"/>
                </a:cubicBezTo>
                <a:cubicBezTo>
                  <a:pt x="582" y="254"/>
                  <a:pt x="621" y="293"/>
                  <a:pt x="670" y="293"/>
                </a:cubicBezTo>
                <a:close/>
                <a:moveTo>
                  <a:pt x="380" y="293"/>
                </a:moveTo>
                <a:cubicBezTo>
                  <a:pt x="429" y="293"/>
                  <a:pt x="468" y="254"/>
                  <a:pt x="468" y="205"/>
                </a:cubicBezTo>
                <a:cubicBezTo>
                  <a:pt x="468" y="156"/>
                  <a:pt x="429" y="118"/>
                  <a:pt x="380" y="118"/>
                </a:cubicBezTo>
                <a:cubicBezTo>
                  <a:pt x="331" y="118"/>
                  <a:pt x="293" y="156"/>
                  <a:pt x="293" y="205"/>
                </a:cubicBezTo>
                <a:cubicBezTo>
                  <a:pt x="293" y="254"/>
                  <a:pt x="331" y="293"/>
                  <a:pt x="380" y="293"/>
                </a:cubicBezTo>
                <a:close/>
                <a:moveTo>
                  <a:pt x="205" y="525"/>
                </a:moveTo>
                <a:cubicBezTo>
                  <a:pt x="255" y="525"/>
                  <a:pt x="293" y="486"/>
                  <a:pt x="293" y="437"/>
                </a:cubicBezTo>
                <a:cubicBezTo>
                  <a:pt x="293" y="387"/>
                  <a:pt x="254" y="350"/>
                  <a:pt x="205" y="350"/>
                </a:cubicBezTo>
                <a:cubicBezTo>
                  <a:pt x="155" y="350"/>
                  <a:pt x="118" y="387"/>
                  <a:pt x="118" y="437"/>
                </a:cubicBezTo>
                <a:cubicBezTo>
                  <a:pt x="118" y="486"/>
                  <a:pt x="156" y="525"/>
                  <a:pt x="205" y="525"/>
                </a:cubicBezTo>
                <a:close/>
                <a:moveTo>
                  <a:pt x="525" y="0"/>
                </a:moveTo>
                <a:cubicBezTo>
                  <a:pt x="815" y="0"/>
                  <a:pt x="1050" y="211"/>
                  <a:pt x="1050" y="467"/>
                </a:cubicBezTo>
                <a:cubicBezTo>
                  <a:pt x="1050" y="629"/>
                  <a:pt x="919" y="757"/>
                  <a:pt x="757" y="757"/>
                </a:cubicBezTo>
                <a:lnTo>
                  <a:pt x="656" y="757"/>
                </a:lnTo>
                <a:cubicBezTo>
                  <a:pt x="607" y="757"/>
                  <a:pt x="569" y="795"/>
                  <a:pt x="569" y="845"/>
                </a:cubicBezTo>
                <a:cubicBezTo>
                  <a:pt x="569" y="866"/>
                  <a:pt x="577" y="886"/>
                  <a:pt x="591" y="902"/>
                </a:cubicBezTo>
                <a:cubicBezTo>
                  <a:pt x="604" y="918"/>
                  <a:pt x="613" y="940"/>
                  <a:pt x="613" y="962"/>
                </a:cubicBezTo>
                <a:cubicBezTo>
                  <a:pt x="613" y="1011"/>
                  <a:pt x="574" y="1050"/>
                  <a:pt x="525" y="1050"/>
                </a:cubicBezTo>
                <a:cubicBezTo>
                  <a:pt x="235" y="1050"/>
                  <a:pt x="0" y="814"/>
                  <a:pt x="0" y="525"/>
                </a:cubicBezTo>
                <a:cubicBezTo>
                  <a:pt x="0" y="235"/>
                  <a:pt x="235" y="0"/>
                  <a:pt x="52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70374" y="1531144"/>
            <a:ext cx="419100" cy="336550"/>
          </a:xfrm>
          <a:custGeom>
            <a:avLst/>
            <a:gdLst>
              <a:gd name="T0" fmla="*/ 861 w 1166"/>
              <a:gd name="T1" fmla="*/ 828 h 935"/>
              <a:gd name="T2" fmla="*/ 943 w 1166"/>
              <a:gd name="T3" fmla="*/ 746 h 935"/>
              <a:gd name="T4" fmla="*/ 774 w 1166"/>
              <a:gd name="T5" fmla="*/ 576 h 935"/>
              <a:gd name="T6" fmla="*/ 815 w 1166"/>
              <a:gd name="T7" fmla="*/ 437 h 935"/>
              <a:gd name="T8" fmla="*/ 552 w 1166"/>
              <a:gd name="T9" fmla="*/ 174 h 935"/>
              <a:gd name="T10" fmla="*/ 290 w 1166"/>
              <a:gd name="T11" fmla="*/ 437 h 935"/>
              <a:gd name="T12" fmla="*/ 552 w 1166"/>
              <a:gd name="T13" fmla="*/ 699 h 935"/>
              <a:gd name="T14" fmla="*/ 692 w 1166"/>
              <a:gd name="T15" fmla="*/ 658 h 935"/>
              <a:gd name="T16" fmla="*/ 861 w 1166"/>
              <a:gd name="T17" fmla="*/ 828 h 935"/>
              <a:gd name="T18" fmla="*/ 1050 w 1166"/>
              <a:gd name="T19" fmla="*/ 0 h 935"/>
              <a:gd name="T20" fmla="*/ 1165 w 1166"/>
              <a:gd name="T21" fmla="*/ 117 h 935"/>
              <a:gd name="T22" fmla="*/ 1165 w 1166"/>
              <a:gd name="T23" fmla="*/ 817 h 935"/>
              <a:gd name="T24" fmla="*/ 1050 w 1166"/>
              <a:gd name="T25" fmla="*/ 934 h 935"/>
              <a:gd name="T26" fmla="*/ 115 w 1166"/>
              <a:gd name="T27" fmla="*/ 934 h 935"/>
              <a:gd name="T28" fmla="*/ 0 w 1166"/>
              <a:gd name="T29" fmla="*/ 817 h 935"/>
              <a:gd name="T30" fmla="*/ 0 w 1166"/>
              <a:gd name="T31" fmla="*/ 117 h 935"/>
              <a:gd name="T32" fmla="*/ 115 w 1166"/>
              <a:gd name="T33" fmla="*/ 0 h 935"/>
              <a:gd name="T34" fmla="*/ 1050 w 1166"/>
              <a:gd name="T35" fmla="*/ 0 h 935"/>
              <a:gd name="T36" fmla="*/ 552 w 1166"/>
              <a:gd name="T37" fmla="*/ 292 h 935"/>
              <a:gd name="T38" fmla="*/ 700 w 1166"/>
              <a:gd name="T39" fmla="*/ 437 h 935"/>
              <a:gd name="T40" fmla="*/ 552 w 1166"/>
              <a:gd name="T41" fmla="*/ 584 h 935"/>
              <a:gd name="T42" fmla="*/ 408 w 1166"/>
              <a:gd name="T43" fmla="*/ 437 h 935"/>
              <a:gd name="T44" fmla="*/ 552 w 1166"/>
              <a:gd name="T45" fmla="*/ 29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935">
                <a:moveTo>
                  <a:pt x="861" y="828"/>
                </a:moveTo>
                <a:lnTo>
                  <a:pt x="943" y="746"/>
                </a:lnTo>
                <a:lnTo>
                  <a:pt x="774" y="576"/>
                </a:lnTo>
                <a:cubicBezTo>
                  <a:pt x="798" y="535"/>
                  <a:pt x="815" y="489"/>
                  <a:pt x="815" y="437"/>
                </a:cubicBezTo>
                <a:cubicBezTo>
                  <a:pt x="815" y="292"/>
                  <a:pt x="697" y="174"/>
                  <a:pt x="552" y="174"/>
                </a:cubicBezTo>
                <a:cubicBezTo>
                  <a:pt x="407" y="174"/>
                  <a:pt x="290" y="292"/>
                  <a:pt x="290" y="437"/>
                </a:cubicBezTo>
                <a:cubicBezTo>
                  <a:pt x="290" y="582"/>
                  <a:pt x="408" y="699"/>
                  <a:pt x="552" y="699"/>
                </a:cubicBezTo>
                <a:cubicBezTo>
                  <a:pt x="604" y="699"/>
                  <a:pt x="651" y="683"/>
                  <a:pt x="692" y="658"/>
                </a:cubicBezTo>
                <a:lnTo>
                  <a:pt x="861" y="828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552" y="292"/>
                </a:moveTo>
                <a:cubicBezTo>
                  <a:pt x="632" y="292"/>
                  <a:pt x="700" y="358"/>
                  <a:pt x="700" y="437"/>
                </a:cubicBezTo>
                <a:cubicBezTo>
                  <a:pt x="700" y="516"/>
                  <a:pt x="631" y="584"/>
                  <a:pt x="552" y="584"/>
                </a:cubicBezTo>
                <a:cubicBezTo>
                  <a:pt x="472" y="584"/>
                  <a:pt x="408" y="516"/>
                  <a:pt x="408" y="437"/>
                </a:cubicBezTo>
                <a:cubicBezTo>
                  <a:pt x="408" y="358"/>
                  <a:pt x="473" y="292"/>
                  <a:pt x="552" y="29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9" y="1508921"/>
            <a:ext cx="377825" cy="377825"/>
          </a:xfrm>
          <a:custGeom>
            <a:avLst/>
            <a:gdLst>
              <a:gd name="T0" fmla="*/ 932 w 1050"/>
              <a:gd name="T1" fmla="*/ 0 h 1051"/>
              <a:gd name="T2" fmla="*/ 1049 w 1050"/>
              <a:gd name="T3" fmla="*/ 118 h 1051"/>
              <a:gd name="T4" fmla="*/ 1049 w 1050"/>
              <a:gd name="T5" fmla="*/ 467 h 1051"/>
              <a:gd name="T6" fmla="*/ 757 w 1050"/>
              <a:gd name="T7" fmla="*/ 467 h 1051"/>
              <a:gd name="T8" fmla="*/ 817 w 1050"/>
              <a:gd name="T9" fmla="*/ 232 h 1051"/>
              <a:gd name="T10" fmla="*/ 582 w 1050"/>
              <a:gd name="T11" fmla="*/ 293 h 1051"/>
              <a:gd name="T12" fmla="*/ 582 w 1050"/>
              <a:gd name="T13" fmla="*/ 0 h 1051"/>
              <a:gd name="T14" fmla="*/ 932 w 1050"/>
              <a:gd name="T15" fmla="*/ 0 h 1051"/>
              <a:gd name="T16" fmla="*/ 817 w 1050"/>
              <a:gd name="T17" fmla="*/ 817 h 1051"/>
              <a:gd name="T18" fmla="*/ 757 w 1050"/>
              <a:gd name="T19" fmla="*/ 582 h 1051"/>
              <a:gd name="T20" fmla="*/ 1049 w 1050"/>
              <a:gd name="T21" fmla="*/ 582 h 1051"/>
              <a:gd name="T22" fmla="*/ 1049 w 1050"/>
              <a:gd name="T23" fmla="*/ 932 h 1051"/>
              <a:gd name="T24" fmla="*/ 932 w 1050"/>
              <a:gd name="T25" fmla="*/ 1050 h 1051"/>
              <a:gd name="T26" fmla="*/ 582 w 1050"/>
              <a:gd name="T27" fmla="*/ 1050 h 1051"/>
              <a:gd name="T28" fmla="*/ 582 w 1050"/>
              <a:gd name="T29" fmla="*/ 757 h 1051"/>
              <a:gd name="T30" fmla="*/ 817 w 1050"/>
              <a:gd name="T31" fmla="*/ 817 h 1051"/>
              <a:gd name="T32" fmla="*/ 292 w 1050"/>
              <a:gd name="T33" fmla="*/ 582 h 1051"/>
              <a:gd name="T34" fmla="*/ 232 w 1050"/>
              <a:gd name="T35" fmla="*/ 817 h 1051"/>
              <a:gd name="T36" fmla="*/ 467 w 1050"/>
              <a:gd name="T37" fmla="*/ 757 h 1051"/>
              <a:gd name="T38" fmla="*/ 467 w 1050"/>
              <a:gd name="T39" fmla="*/ 1050 h 1051"/>
              <a:gd name="T40" fmla="*/ 118 w 1050"/>
              <a:gd name="T41" fmla="*/ 1050 h 1051"/>
              <a:gd name="T42" fmla="*/ 0 w 1050"/>
              <a:gd name="T43" fmla="*/ 932 h 1051"/>
              <a:gd name="T44" fmla="*/ 0 w 1050"/>
              <a:gd name="T45" fmla="*/ 582 h 1051"/>
              <a:gd name="T46" fmla="*/ 292 w 1050"/>
              <a:gd name="T47" fmla="*/ 582 h 1051"/>
              <a:gd name="T48" fmla="*/ 0 w 1050"/>
              <a:gd name="T49" fmla="*/ 118 h 1051"/>
              <a:gd name="T50" fmla="*/ 118 w 1050"/>
              <a:gd name="T51" fmla="*/ 0 h 1051"/>
              <a:gd name="T52" fmla="*/ 467 w 1050"/>
              <a:gd name="T53" fmla="*/ 0 h 1051"/>
              <a:gd name="T54" fmla="*/ 467 w 1050"/>
              <a:gd name="T55" fmla="*/ 293 h 1051"/>
              <a:gd name="T56" fmla="*/ 232 w 1050"/>
              <a:gd name="T57" fmla="*/ 232 h 1051"/>
              <a:gd name="T58" fmla="*/ 292 w 1050"/>
              <a:gd name="T59" fmla="*/ 467 h 1051"/>
              <a:gd name="T60" fmla="*/ 0 w 1050"/>
              <a:gd name="T61" fmla="*/ 467 h 1051"/>
              <a:gd name="T62" fmla="*/ 0 w 1050"/>
              <a:gd name="T6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051"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467"/>
                </a:lnTo>
                <a:lnTo>
                  <a:pt x="757" y="467"/>
                </a:lnTo>
                <a:lnTo>
                  <a:pt x="817" y="232"/>
                </a:lnTo>
                <a:lnTo>
                  <a:pt x="582" y="293"/>
                </a:lnTo>
                <a:lnTo>
                  <a:pt x="582" y="0"/>
                </a:lnTo>
                <a:lnTo>
                  <a:pt x="932" y="0"/>
                </a:lnTo>
                <a:close/>
                <a:moveTo>
                  <a:pt x="817" y="817"/>
                </a:moveTo>
                <a:lnTo>
                  <a:pt x="757" y="582"/>
                </a:lnTo>
                <a:lnTo>
                  <a:pt x="1049" y="582"/>
                </a:ln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582" y="1050"/>
                </a:lnTo>
                <a:lnTo>
                  <a:pt x="582" y="757"/>
                </a:lnTo>
                <a:lnTo>
                  <a:pt x="817" y="817"/>
                </a:lnTo>
                <a:close/>
                <a:moveTo>
                  <a:pt x="292" y="582"/>
                </a:moveTo>
                <a:lnTo>
                  <a:pt x="232" y="817"/>
                </a:lnTo>
                <a:lnTo>
                  <a:pt x="467" y="757"/>
                </a:lnTo>
                <a:lnTo>
                  <a:pt x="467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582"/>
                </a:lnTo>
                <a:lnTo>
                  <a:pt x="292" y="582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467" y="0"/>
                </a:lnTo>
                <a:lnTo>
                  <a:pt x="467" y="293"/>
                </a:lnTo>
                <a:lnTo>
                  <a:pt x="232" y="232"/>
                </a:lnTo>
                <a:lnTo>
                  <a:pt x="292" y="467"/>
                </a:lnTo>
                <a:lnTo>
                  <a:pt x="0" y="467"/>
                </a:lnTo>
                <a:lnTo>
                  <a:pt x="0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389687" y="1467646"/>
            <a:ext cx="461962" cy="461963"/>
          </a:xfrm>
          <a:custGeom>
            <a:avLst/>
            <a:gdLst>
              <a:gd name="T0" fmla="*/ 760 w 1285"/>
              <a:gd name="T1" fmla="*/ 817 h 1285"/>
              <a:gd name="T2" fmla="*/ 760 w 1285"/>
              <a:gd name="T3" fmla="*/ 992 h 1285"/>
              <a:gd name="T4" fmla="*/ 935 w 1285"/>
              <a:gd name="T5" fmla="*/ 992 h 1285"/>
              <a:gd name="T6" fmla="*/ 642 w 1285"/>
              <a:gd name="T7" fmla="*/ 1284 h 1285"/>
              <a:gd name="T8" fmla="*/ 350 w 1285"/>
              <a:gd name="T9" fmla="*/ 992 h 1285"/>
              <a:gd name="T10" fmla="*/ 525 w 1285"/>
              <a:gd name="T11" fmla="*/ 992 h 1285"/>
              <a:gd name="T12" fmla="*/ 525 w 1285"/>
              <a:gd name="T13" fmla="*/ 817 h 1285"/>
              <a:gd name="T14" fmla="*/ 760 w 1285"/>
              <a:gd name="T15" fmla="*/ 817 h 1285"/>
              <a:gd name="T16" fmla="*/ 1284 w 1285"/>
              <a:gd name="T17" fmla="*/ 642 h 1285"/>
              <a:gd name="T18" fmla="*/ 992 w 1285"/>
              <a:gd name="T19" fmla="*/ 934 h 1285"/>
              <a:gd name="T20" fmla="*/ 992 w 1285"/>
              <a:gd name="T21" fmla="*/ 759 h 1285"/>
              <a:gd name="T22" fmla="*/ 817 w 1285"/>
              <a:gd name="T23" fmla="*/ 759 h 1285"/>
              <a:gd name="T24" fmla="*/ 817 w 1285"/>
              <a:gd name="T25" fmla="*/ 524 h 1285"/>
              <a:gd name="T26" fmla="*/ 992 w 1285"/>
              <a:gd name="T27" fmla="*/ 524 h 1285"/>
              <a:gd name="T28" fmla="*/ 992 w 1285"/>
              <a:gd name="T29" fmla="*/ 349 h 1285"/>
              <a:gd name="T30" fmla="*/ 1284 w 1285"/>
              <a:gd name="T31" fmla="*/ 642 h 1285"/>
              <a:gd name="T32" fmla="*/ 467 w 1285"/>
              <a:gd name="T33" fmla="*/ 524 h 1285"/>
              <a:gd name="T34" fmla="*/ 467 w 1285"/>
              <a:gd name="T35" fmla="*/ 759 h 1285"/>
              <a:gd name="T36" fmla="*/ 292 w 1285"/>
              <a:gd name="T37" fmla="*/ 759 h 1285"/>
              <a:gd name="T38" fmla="*/ 292 w 1285"/>
              <a:gd name="T39" fmla="*/ 934 h 1285"/>
              <a:gd name="T40" fmla="*/ 0 w 1285"/>
              <a:gd name="T41" fmla="*/ 642 h 1285"/>
              <a:gd name="T42" fmla="*/ 292 w 1285"/>
              <a:gd name="T43" fmla="*/ 349 h 1285"/>
              <a:gd name="T44" fmla="*/ 292 w 1285"/>
              <a:gd name="T45" fmla="*/ 524 h 1285"/>
              <a:gd name="T46" fmla="*/ 467 w 1285"/>
              <a:gd name="T47" fmla="*/ 524 h 1285"/>
              <a:gd name="T48" fmla="*/ 525 w 1285"/>
              <a:gd name="T49" fmla="*/ 467 h 1285"/>
              <a:gd name="T50" fmla="*/ 525 w 1285"/>
              <a:gd name="T51" fmla="*/ 292 h 1285"/>
              <a:gd name="T52" fmla="*/ 350 w 1285"/>
              <a:gd name="T53" fmla="*/ 292 h 1285"/>
              <a:gd name="T54" fmla="*/ 642 w 1285"/>
              <a:gd name="T55" fmla="*/ 0 h 1285"/>
              <a:gd name="T56" fmla="*/ 935 w 1285"/>
              <a:gd name="T57" fmla="*/ 292 h 1285"/>
              <a:gd name="T58" fmla="*/ 760 w 1285"/>
              <a:gd name="T59" fmla="*/ 292 h 1285"/>
              <a:gd name="T60" fmla="*/ 760 w 1285"/>
              <a:gd name="T61" fmla="*/ 467 h 1285"/>
              <a:gd name="T62" fmla="*/ 525 w 1285"/>
              <a:gd name="T63" fmla="*/ 4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5" h="1285">
                <a:moveTo>
                  <a:pt x="760" y="817"/>
                </a:moveTo>
                <a:lnTo>
                  <a:pt x="760" y="992"/>
                </a:lnTo>
                <a:lnTo>
                  <a:pt x="935" y="992"/>
                </a:lnTo>
                <a:lnTo>
                  <a:pt x="642" y="1284"/>
                </a:lnTo>
                <a:lnTo>
                  <a:pt x="350" y="992"/>
                </a:lnTo>
                <a:lnTo>
                  <a:pt x="525" y="992"/>
                </a:lnTo>
                <a:lnTo>
                  <a:pt x="525" y="817"/>
                </a:lnTo>
                <a:lnTo>
                  <a:pt x="760" y="817"/>
                </a:lnTo>
                <a:close/>
                <a:moveTo>
                  <a:pt x="1284" y="642"/>
                </a:moveTo>
                <a:lnTo>
                  <a:pt x="992" y="934"/>
                </a:lnTo>
                <a:lnTo>
                  <a:pt x="992" y="759"/>
                </a:lnTo>
                <a:lnTo>
                  <a:pt x="817" y="759"/>
                </a:lnTo>
                <a:lnTo>
                  <a:pt x="817" y="524"/>
                </a:lnTo>
                <a:lnTo>
                  <a:pt x="992" y="524"/>
                </a:lnTo>
                <a:lnTo>
                  <a:pt x="992" y="349"/>
                </a:lnTo>
                <a:lnTo>
                  <a:pt x="1284" y="642"/>
                </a:lnTo>
                <a:close/>
                <a:moveTo>
                  <a:pt x="467" y="524"/>
                </a:moveTo>
                <a:lnTo>
                  <a:pt x="467" y="759"/>
                </a:lnTo>
                <a:lnTo>
                  <a:pt x="292" y="759"/>
                </a:lnTo>
                <a:lnTo>
                  <a:pt x="292" y="934"/>
                </a:lnTo>
                <a:lnTo>
                  <a:pt x="0" y="642"/>
                </a:lnTo>
                <a:lnTo>
                  <a:pt x="292" y="349"/>
                </a:lnTo>
                <a:lnTo>
                  <a:pt x="292" y="524"/>
                </a:lnTo>
                <a:lnTo>
                  <a:pt x="467" y="524"/>
                </a:lnTo>
                <a:close/>
                <a:moveTo>
                  <a:pt x="525" y="467"/>
                </a:moveTo>
                <a:lnTo>
                  <a:pt x="525" y="292"/>
                </a:lnTo>
                <a:lnTo>
                  <a:pt x="350" y="292"/>
                </a:lnTo>
                <a:lnTo>
                  <a:pt x="642" y="0"/>
                </a:lnTo>
                <a:lnTo>
                  <a:pt x="935" y="292"/>
                </a:lnTo>
                <a:lnTo>
                  <a:pt x="760" y="292"/>
                </a:lnTo>
                <a:lnTo>
                  <a:pt x="760" y="467"/>
                </a:lnTo>
                <a:lnTo>
                  <a:pt x="525" y="4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00939" y="1508921"/>
            <a:ext cx="377825" cy="377825"/>
          </a:xfrm>
          <a:custGeom>
            <a:avLst/>
            <a:gdLst>
              <a:gd name="T0" fmla="*/ 642 w 1050"/>
              <a:gd name="T1" fmla="*/ 0 h 1051"/>
              <a:gd name="T2" fmla="*/ 1049 w 1050"/>
              <a:gd name="T3" fmla="*/ 0 h 1051"/>
              <a:gd name="T4" fmla="*/ 1049 w 1050"/>
              <a:gd name="T5" fmla="*/ 407 h 1051"/>
              <a:gd name="T6" fmla="*/ 932 w 1050"/>
              <a:gd name="T7" fmla="*/ 407 h 1051"/>
              <a:gd name="T8" fmla="*/ 932 w 1050"/>
              <a:gd name="T9" fmla="*/ 200 h 1051"/>
              <a:gd name="T10" fmla="*/ 360 w 1050"/>
              <a:gd name="T11" fmla="*/ 771 h 1051"/>
              <a:gd name="T12" fmla="*/ 278 w 1050"/>
              <a:gd name="T13" fmla="*/ 689 h 1051"/>
              <a:gd name="T14" fmla="*/ 850 w 1050"/>
              <a:gd name="T15" fmla="*/ 118 h 1051"/>
              <a:gd name="T16" fmla="*/ 642 w 1050"/>
              <a:gd name="T17" fmla="*/ 118 h 1051"/>
              <a:gd name="T18" fmla="*/ 642 w 1050"/>
              <a:gd name="T19" fmla="*/ 0 h 1051"/>
              <a:gd name="T20" fmla="*/ 932 w 1050"/>
              <a:gd name="T21" fmla="*/ 932 h 1051"/>
              <a:gd name="T22" fmla="*/ 932 w 1050"/>
              <a:gd name="T23" fmla="*/ 525 h 1051"/>
              <a:gd name="T24" fmla="*/ 1049 w 1050"/>
              <a:gd name="T25" fmla="*/ 525 h 1051"/>
              <a:gd name="T26" fmla="*/ 1049 w 1050"/>
              <a:gd name="T27" fmla="*/ 932 h 1051"/>
              <a:gd name="T28" fmla="*/ 932 w 1050"/>
              <a:gd name="T29" fmla="*/ 1050 h 1051"/>
              <a:gd name="T30" fmla="*/ 117 w 1050"/>
              <a:gd name="T31" fmla="*/ 1050 h 1051"/>
              <a:gd name="T32" fmla="*/ 0 w 1050"/>
              <a:gd name="T33" fmla="*/ 932 h 1051"/>
              <a:gd name="T34" fmla="*/ 0 w 1050"/>
              <a:gd name="T35" fmla="*/ 118 h 1051"/>
              <a:gd name="T36" fmla="*/ 117 w 1050"/>
              <a:gd name="T37" fmla="*/ 0 h 1051"/>
              <a:gd name="T38" fmla="*/ 524 w 1050"/>
              <a:gd name="T39" fmla="*/ 0 h 1051"/>
              <a:gd name="T40" fmla="*/ 524 w 1050"/>
              <a:gd name="T41" fmla="*/ 118 h 1051"/>
              <a:gd name="T42" fmla="*/ 117 w 1050"/>
              <a:gd name="T43" fmla="*/ 118 h 1051"/>
              <a:gd name="T44" fmla="*/ 117 w 1050"/>
              <a:gd name="T45" fmla="*/ 932 h 1051"/>
              <a:gd name="T46" fmla="*/ 932 w 1050"/>
              <a:gd name="T47" fmla="*/ 9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051">
                <a:moveTo>
                  <a:pt x="64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200"/>
                </a:lnTo>
                <a:lnTo>
                  <a:pt x="360" y="771"/>
                </a:lnTo>
                <a:lnTo>
                  <a:pt x="278" y="689"/>
                </a:lnTo>
                <a:lnTo>
                  <a:pt x="850" y="118"/>
                </a:lnTo>
                <a:lnTo>
                  <a:pt x="642" y="118"/>
                </a:lnTo>
                <a:lnTo>
                  <a:pt x="642" y="0"/>
                </a:lnTo>
                <a:close/>
                <a:moveTo>
                  <a:pt x="932" y="932"/>
                </a:moveTo>
                <a:lnTo>
                  <a:pt x="932" y="525"/>
                </a:lnTo>
                <a:lnTo>
                  <a:pt x="1049" y="525"/>
                </a:lnTo>
                <a:lnTo>
                  <a:pt x="1049" y="932"/>
                </a:lnTo>
                <a:cubicBezTo>
                  <a:pt x="1049" y="995"/>
                  <a:pt x="994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524" y="0"/>
                </a:lnTo>
                <a:lnTo>
                  <a:pt x="524" y="118"/>
                </a:lnTo>
                <a:lnTo>
                  <a:pt x="117" y="118"/>
                </a:lnTo>
                <a:lnTo>
                  <a:pt x="117" y="932"/>
                </a:lnTo>
                <a:lnTo>
                  <a:pt x="932" y="9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2501" y="1531144"/>
            <a:ext cx="377825" cy="336550"/>
          </a:xfrm>
          <a:custGeom>
            <a:avLst/>
            <a:gdLst>
              <a:gd name="T0" fmla="*/ 525 w 1051"/>
              <a:gd name="T1" fmla="*/ 349 h 935"/>
              <a:gd name="T2" fmla="*/ 757 w 1051"/>
              <a:gd name="T3" fmla="*/ 584 h 935"/>
              <a:gd name="T4" fmla="*/ 582 w 1051"/>
              <a:gd name="T5" fmla="*/ 584 h 935"/>
              <a:gd name="T6" fmla="*/ 582 w 1051"/>
              <a:gd name="T7" fmla="*/ 934 h 935"/>
              <a:gd name="T8" fmla="*/ 467 w 1051"/>
              <a:gd name="T9" fmla="*/ 934 h 935"/>
              <a:gd name="T10" fmla="*/ 467 w 1051"/>
              <a:gd name="T11" fmla="*/ 584 h 935"/>
              <a:gd name="T12" fmla="*/ 293 w 1051"/>
              <a:gd name="T13" fmla="*/ 584 h 935"/>
              <a:gd name="T14" fmla="*/ 525 w 1051"/>
              <a:gd name="T15" fmla="*/ 349 h 935"/>
              <a:gd name="T16" fmla="*/ 1050 w 1051"/>
              <a:gd name="T17" fmla="*/ 117 h 935"/>
              <a:gd name="T18" fmla="*/ 1050 w 1051"/>
              <a:gd name="T19" fmla="*/ 817 h 935"/>
              <a:gd name="T20" fmla="*/ 932 w 1051"/>
              <a:gd name="T21" fmla="*/ 934 h 935"/>
              <a:gd name="T22" fmla="*/ 700 w 1051"/>
              <a:gd name="T23" fmla="*/ 934 h 935"/>
              <a:gd name="T24" fmla="*/ 700 w 1051"/>
              <a:gd name="T25" fmla="*/ 817 h 935"/>
              <a:gd name="T26" fmla="*/ 932 w 1051"/>
              <a:gd name="T27" fmla="*/ 817 h 935"/>
              <a:gd name="T28" fmla="*/ 932 w 1051"/>
              <a:gd name="T29" fmla="*/ 235 h 935"/>
              <a:gd name="T30" fmla="*/ 118 w 1051"/>
              <a:gd name="T31" fmla="*/ 235 h 935"/>
              <a:gd name="T32" fmla="*/ 118 w 1051"/>
              <a:gd name="T33" fmla="*/ 817 h 935"/>
              <a:gd name="T34" fmla="*/ 350 w 1051"/>
              <a:gd name="T35" fmla="*/ 817 h 935"/>
              <a:gd name="T36" fmla="*/ 350 w 1051"/>
              <a:gd name="T37" fmla="*/ 934 h 935"/>
              <a:gd name="T38" fmla="*/ 118 w 1051"/>
              <a:gd name="T39" fmla="*/ 934 h 935"/>
              <a:gd name="T40" fmla="*/ 0 w 1051"/>
              <a:gd name="T41" fmla="*/ 817 h 935"/>
              <a:gd name="T42" fmla="*/ 0 w 1051"/>
              <a:gd name="T43" fmla="*/ 117 h 935"/>
              <a:gd name="T44" fmla="*/ 118 w 1051"/>
              <a:gd name="T45" fmla="*/ 0 h 935"/>
              <a:gd name="T46" fmla="*/ 932 w 1051"/>
              <a:gd name="T47" fmla="*/ 0 h 935"/>
              <a:gd name="T48" fmla="*/ 1050 w 1051"/>
              <a:gd name="T49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5">
                <a:moveTo>
                  <a:pt x="525" y="349"/>
                </a:moveTo>
                <a:lnTo>
                  <a:pt x="757" y="584"/>
                </a:lnTo>
                <a:lnTo>
                  <a:pt x="582" y="584"/>
                </a:lnTo>
                <a:lnTo>
                  <a:pt x="582" y="934"/>
                </a:lnTo>
                <a:lnTo>
                  <a:pt x="467" y="934"/>
                </a:lnTo>
                <a:lnTo>
                  <a:pt x="467" y="584"/>
                </a:lnTo>
                <a:lnTo>
                  <a:pt x="293" y="584"/>
                </a:lnTo>
                <a:lnTo>
                  <a:pt x="525" y="349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79"/>
                  <a:pt x="995" y="934"/>
                  <a:pt x="932" y="934"/>
                </a:cubicBezTo>
                <a:lnTo>
                  <a:pt x="700" y="934"/>
                </a:lnTo>
                <a:lnTo>
                  <a:pt x="700" y="817"/>
                </a:lnTo>
                <a:lnTo>
                  <a:pt x="932" y="817"/>
                </a:lnTo>
                <a:lnTo>
                  <a:pt x="932" y="235"/>
                </a:lnTo>
                <a:lnTo>
                  <a:pt x="118" y="235"/>
                </a:lnTo>
                <a:lnTo>
                  <a:pt x="118" y="817"/>
                </a:lnTo>
                <a:lnTo>
                  <a:pt x="350" y="817"/>
                </a:lnTo>
                <a:lnTo>
                  <a:pt x="350" y="934"/>
                </a:lnTo>
                <a:lnTo>
                  <a:pt x="118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ubicBezTo>
                  <a:pt x="998" y="0"/>
                  <a:pt x="1050" y="54"/>
                  <a:pt x="1050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63112" y="1496220"/>
            <a:ext cx="336550" cy="406400"/>
          </a:xfrm>
          <a:custGeom>
            <a:avLst/>
            <a:gdLst>
              <a:gd name="T0" fmla="*/ 117 w 935"/>
              <a:gd name="T1" fmla="*/ 680 h 1127"/>
              <a:gd name="T2" fmla="*/ 817 w 935"/>
              <a:gd name="T3" fmla="*/ 680 h 1127"/>
              <a:gd name="T4" fmla="*/ 713 w 935"/>
              <a:gd name="T5" fmla="*/ 426 h 1127"/>
              <a:gd name="T6" fmla="*/ 467 w 935"/>
              <a:gd name="T7" fmla="*/ 169 h 1127"/>
              <a:gd name="T8" fmla="*/ 221 w 935"/>
              <a:gd name="T9" fmla="*/ 423 h 1127"/>
              <a:gd name="T10" fmla="*/ 117 w 935"/>
              <a:gd name="T11" fmla="*/ 680 h 1127"/>
              <a:gd name="T12" fmla="*/ 798 w 935"/>
              <a:gd name="T13" fmla="*/ 331 h 1127"/>
              <a:gd name="T14" fmla="*/ 934 w 935"/>
              <a:gd name="T15" fmla="*/ 658 h 1127"/>
              <a:gd name="T16" fmla="*/ 798 w 935"/>
              <a:gd name="T17" fmla="*/ 989 h 1127"/>
              <a:gd name="T18" fmla="*/ 467 w 935"/>
              <a:gd name="T19" fmla="*/ 1126 h 1127"/>
              <a:gd name="T20" fmla="*/ 136 w 935"/>
              <a:gd name="T21" fmla="*/ 989 h 1127"/>
              <a:gd name="T22" fmla="*/ 0 w 935"/>
              <a:gd name="T23" fmla="*/ 658 h 1127"/>
              <a:gd name="T24" fmla="*/ 136 w 935"/>
              <a:gd name="T25" fmla="*/ 331 h 1127"/>
              <a:gd name="T26" fmla="*/ 467 w 935"/>
              <a:gd name="T27" fmla="*/ 0 h 1127"/>
              <a:gd name="T28" fmla="*/ 798 w 935"/>
              <a:gd name="T29" fmla="*/ 331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1127">
                <a:moveTo>
                  <a:pt x="117" y="680"/>
                </a:moveTo>
                <a:lnTo>
                  <a:pt x="817" y="680"/>
                </a:lnTo>
                <a:cubicBezTo>
                  <a:pt x="817" y="563"/>
                  <a:pt x="779" y="492"/>
                  <a:pt x="713" y="426"/>
                </a:cubicBezTo>
                <a:lnTo>
                  <a:pt x="467" y="169"/>
                </a:lnTo>
                <a:lnTo>
                  <a:pt x="221" y="423"/>
                </a:lnTo>
                <a:cubicBezTo>
                  <a:pt x="156" y="489"/>
                  <a:pt x="117" y="563"/>
                  <a:pt x="117" y="680"/>
                </a:cubicBezTo>
                <a:close/>
                <a:moveTo>
                  <a:pt x="798" y="331"/>
                </a:moveTo>
                <a:cubicBezTo>
                  <a:pt x="888" y="421"/>
                  <a:pt x="934" y="540"/>
                  <a:pt x="934" y="658"/>
                </a:cubicBezTo>
                <a:cubicBezTo>
                  <a:pt x="934" y="775"/>
                  <a:pt x="888" y="899"/>
                  <a:pt x="798" y="989"/>
                </a:cubicBezTo>
                <a:cubicBezTo>
                  <a:pt x="708" y="1079"/>
                  <a:pt x="587" y="1126"/>
                  <a:pt x="467" y="1126"/>
                </a:cubicBezTo>
                <a:cubicBezTo>
                  <a:pt x="347" y="1126"/>
                  <a:pt x="227" y="1079"/>
                  <a:pt x="136" y="989"/>
                </a:cubicBezTo>
                <a:cubicBezTo>
                  <a:pt x="46" y="899"/>
                  <a:pt x="0" y="775"/>
                  <a:pt x="0" y="658"/>
                </a:cubicBezTo>
                <a:cubicBezTo>
                  <a:pt x="0" y="540"/>
                  <a:pt x="46" y="421"/>
                  <a:pt x="136" y="331"/>
                </a:cubicBezTo>
                <a:lnTo>
                  <a:pt x="467" y="0"/>
                </a:lnTo>
                <a:lnTo>
                  <a:pt x="798" y="3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69587" y="1508921"/>
            <a:ext cx="463550" cy="377825"/>
          </a:xfrm>
          <a:custGeom>
            <a:avLst/>
            <a:gdLst>
              <a:gd name="T0" fmla="*/ 875 w 1286"/>
              <a:gd name="T1" fmla="*/ 467 h 1050"/>
              <a:gd name="T2" fmla="*/ 468 w 1286"/>
              <a:gd name="T3" fmla="*/ 700 h 1050"/>
              <a:gd name="T4" fmla="*/ 468 w 1286"/>
              <a:gd name="T5" fmla="*/ 232 h 1050"/>
              <a:gd name="T6" fmla="*/ 875 w 1286"/>
              <a:gd name="T7" fmla="*/ 467 h 1050"/>
              <a:gd name="T8" fmla="*/ 1167 w 1286"/>
              <a:gd name="T9" fmla="*/ 817 h 1050"/>
              <a:gd name="T10" fmla="*/ 1167 w 1286"/>
              <a:gd name="T11" fmla="*/ 118 h 1050"/>
              <a:gd name="T12" fmla="*/ 118 w 1286"/>
              <a:gd name="T13" fmla="*/ 118 h 1050"/>
              <a:gd name="T14" fmla="*/ 118 w 1286"/>
              <a:gd name="T15" fmla="*/ 817 h 1050"/>
              <a:gd name="T16" fmla="*/ 1167 w 1286"/>
              <a:gd name="T17" fmla="*/ 817 h 1050"/>
              <a:gd name="T18" fmla="*/ 1167 w 1286"/>
              <a:gd name="T19" fmla="*/ 0 h 1050"/>
              <a:gd name="T20" fmla="*/ 1285 w 1286"/>
              <a:gd name="T21" fmla="*/ 118 h 1050"/>
              <a:gd name="T22" fmla="*/ 1282 w 1286"/>
              <a:gd name="T23" fmla="*/ 817 h 1050"/>
              <a:gd name="T24" fmla="*/ 1167 w 1286"/>
              <a:gd name="T25" fmla="*/ 932 h 1050"/>
              <a:gd name="T26" fmla="*/ 875 w 1286"/>
              <a:gd name="T27" fmla="*/ 932 h 1050"/>
              <a:gd name="T28" fmla="*/ 875 w 1286"/>
              <a:gd name="T29" fmla="*/ 1049 h 1050"/>
              <a:gd name="T30" fmla="*/ 410 w 1286"/>
              <a:gd name="T31" fmla="*/ 1049 h 1050"/>
              <a:gd name="T32" fmla="*/ 410 w 1286"/>
              <a:gd name="T33" fmla="*/ 932 h 1050"/>
              <a:gd name="T34" fmla="*/ 118 w 1286"/>
              <a:gd name="T35" fmla="*/ 932 h 1050"/>
              <a:gd name="T36" fmla="*/ 0 w 1286"/>
              <a:gd name="T37" fmla="*/ 817 h 1050"/>
              <a:gd name="T38" fmla="*/ 0 w 1286"/>
              <a:gd name="T39" fmla="*/ 118 h 1050"/>
              <a:gd name="T40" fmla="*/ 118 w 1286"/>
              <a:gd name="T41" fmla="*/ 0 h 1050"/>
              <a:gd name="T42" fmla="*/ 1167 w 1286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0">
                <a:moveTo>
                  <a:pt x="875" y="467"/>
                </a:moveTo>
                <a:lnTo>
                  <a:pt x="468" y="700"/>
                </a:lnTo>
                <a:lnTo>
                  <a:pt x="468" y="232"/>
                </a:lnTo>
                <a:lnTo>
                  <a:pt x="875" y="467"/>
                </a:lnTo>
                <a:close/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862" y="2401094"/>
            <a:ext cx="419100" cy="336550"/>
          </a:xfrm>
          <a:custGeom>
            <a:avLst/>
            <a:gdLst>
              <a:gd name="T0" fmla="*/ 1132 w 1165"/>
              <a:gd name="T1" fmla="*/ 0 h 935"/>
              <a:gd name="T2" fmla="*/ 1164 w 1165"/>
              <a:gd name="T3" fmla="*/ 38 h 935"/>
              <a:gd name="T4" fmla="*/ 1164 w 1165"/>
              <a:gd name="T5" fmla="*/ 896 h 935"/>
              <a:gd name="T6" fmla="*/ 1132 w 1165"/>
              <a:gd name="T7" fmla="*/ 934 h 935"/>
              <a:gd name="T8" fmla="*/ 1115 w 1165"/>
              <a:gd name="T9" fmla="*/ 929 h 935"/>
              <a:gd name="T10" fmla="*/ 582 w 1165"/>
              <a:gd name="T11" fmla="*/ 833 h 935"/>
              <a:gd name="T12" fmla="*/ 49 w 1165"/>
              <a:gd name="T13" fmla="*/ 929 h 935"/>
              <a:gd name="T14" fmla="*/ 33 w 1165"/>
              <a:gd name="T15" fmla="*/ 934 h 935"/>
              <a:gd name="T16" fmla="*/ 0 w 1165"/>
              <a:gd name="T17" fmla="*/ 896 h 935"/>
              <a:gd name="T18" fmla="*/ 0 w 1165"/>
              <a:gd name="T19" fmla="*/ 38 h 935"/>
              <a:gd name="T20" fmla="*/ 33 w 1165"/>
              <a:gd name="T21" fmla="*/ 0 h 935"/>
              <a:gd name="T22" fmla="*/ 49 w 1165"/>
              <a:gd name="T23" fmla="*/ 5 h 935"/>
              <a:gd name="T24" fmla="*/ 582 w 1165"/>
              <a:gd name="T25" fmla="*/ 101 h 935"/>
              <a:gd name="T26" fmla="*/ 1115 w 1165"/>
              <a:gd name="T27" fmla="*/ 5 h 935"/>
              <a:gd name="T28" fmla="*/ 1132 w 1165"/>
              <a:gd name="T29" fmla="*/ 0 h 935"/>
              <a:gd name="T30" fmla="*/ 1050 w 1165"/>
              <a:gd name="T31" fmla="*/ 150 h 935"/>
              <a:gd name="T32" fmla="*/ 582 w 1165"/>
              <a:gd name="T33" fmla="*/ 216 h 935"/>
              <a:gd name="T34" fmla="*/ 115 w 1165"/>
              <a:gd name="T35" fmla="*/ 150 h 935"/>
              <a:gd name="T36" fmla="*/ 115 w 1165"/>
              <a:gd name="T37" fmla="*/ 784 h 935"/>
              <a:gd name="T38" fmla="*/ 582 w 1165"/>
              <a:gd name="T39" fmla="*/ 719 h 935"/>
              <a:gd name="T40" fmla="*/ 1050 w 1165"/>
              <a:gd name="T41" fmla="*/ 784 h 935"/>
              <a:gd name="T42" fmla="*/ 1050 w 1165"/>
              <a:gd name="T43" fmla="*/ 15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1132" y="0"/>
                </a:moveTo>
                <a:cubicBezTo>
                  <a:pt x="1151" y="0"/>
                  <a:pt x="1164" y="14"/>
                  <a:pt x="1164" y="38"/>
                </a:cubicBezTo>
                <a:lnTo>
                  <a:pt x="1164" y="896"/>
                </a:lnTo>
                <a:cubicBezTo>
                  <a:pt x="1164" y="921"/>
                  <a:pt x="1151" y="934"/>
                  <a:pt x="1132" y="934"/>
                </a:cubicBezTo>
                <a:cubicBezTo>
                  <a:pt x="1126" y="934"/>
                  <a:pt x="1121" y="932"/>
                  <a:pt x="1115" y="929"/>
                </a:cubicBezTo>
                <a:cubicBezTo>
                  <a:pt x="943" y="866"/>
                  <a:pt x="762" y="833"/>
                  <a:pt x="582" y="833"/>
                </a:cubicBezTo>
                <a:cubicBezTo>
                  <a:pt x="401" y="833"/>
                  <a:pt x="222" y="866"/>
                  <a:pt x="49" y="929"/>
                </a:cubicBezTo>
                <a:cubicBezTo>
                  <a:pt x="44" y="932"/>
                  <a:pt x="39" y="934"/>
                  <a:pt x="33" y="934"/>
                </a:cubicBezTo>
                <a:cubicBezTo>
                  <a:pt x="14" y="934"/>
                  <a:pt x="0" y="918"/>
                  <a:pt x="0" y="896"/>
                </a:cubicBezTo>
                <a:lnTo>
                  <a:pt x="0" y="38"/>
                </a:lnTo>
                <a:cubicBezTo>
                  <a:pt x="0" y="14"/>
                  <a:pt x="14" y="0"/>
                  <a:pt x="33" y="0"/>
                </a:cubicBezTo>
                <a:cubicBezTo>
                  <a:pt x="39" y="0"/>
                  <a:pt x="44" y="3"/>
                  <a:pt x="49" y="5"/>
                </a:cubicBezTo>
                <a:cubicBezTo>
                  <a:pt x="222" y="68"/>
                  <a:pt x="401" y="101"/>
                  <a:pt x="582" y="101"/>
                </a:cubicBezTo>
                <a:cubicBezTo>
                  <a:pt x="762" y="101"/>
                  <a:pt x="943" y="68"/>
                  <a:pt x="1115" y="5"/>
                </a:cubicBezTo>
                <a:cubicBezTo>
                  <a:pt x="1121" y="3"/>
                  <a:pt x="1126" y="0"/>
                  <a:pt x="1132" y="0"/>
                </a:cubicBezTo>
                <a:close/>
                <a:moveTo>
                  <a:pt x="1050" y="150"/>
                </a:moveTo>
                <a:cubicBezTo>
                  <a:pt x="899" y="197"/>
                  <a:pt x="740" y="216"/>
                  <a:pt x="582" y="216"/>
                </a:cubicBezTo>
                <a:cubicBezTo>
                  <a:pt x="423" y="216"/>
                  <a:pt x="265" y="194"/>
                  <a:pt x="115" y="150"/>
                </a:cubicBezTo>
                <a:lnTo>
                  <a:pt x="115" y="784"/>
                </a:lnTo>
                <a:cubicBezTo>
                  <a:pt x="265" y="740"/>
                  <a:pt x="423" y="719"/>
                  <a:pt x="582" y="719"/>
                </a:cubicBezTo>
                <a:cubicBezTo>
                  <a:pt x="740" y="719"/>
                  <a:pt x="899" y="740"/>
                  <a:pt x="1050" y="784"/>
                </a:cubicBezTo>
                <a:lnTo>
                  <a:pt x="1050" y="1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4551" y="2423320"/>
            <a:ext cx="461963" cy="293688"/>
          </a:xfrm>
          <a:custGeom>
            <a:avLst/>
            <a:gdLst>
              <a:gd name="T0" fmla="*/ 905 w 1285"/>
              <a:gd name="T1" fmla="*/ 87 h 815"/>
              <a:gd name="T2" fmla="*/ 787 w 1285"/>
              <a:gd name="T3" fmla="*/ 202 h 815"/>
              <a:gd name="T4" fmla="*/ 905 w 1285"/>
              <a:gd name="T5" fmla="*/ 320 h 815"/>
              <a:gd name="T6" fmla="*/ 1022 w 1285"/>
              <a:gd name="T7" fmla="*/ 202 h 815"/>
              <a:gd name="T8" fmla="*/ 905 w 1285"/>
              <a:gd name="T9" fmla="*/ 87 h 815"/>
              <a:gd name="T10" fmla="*/ 905 w 1285"/>
              <a:gd name="T11" fmla="*/ 407 h 815"/>
              <a:gd name="T12" fmla="*/ 700 w 1285"/>
              <a:gd name="T13" fmla="*/ 202 h 815"/>
              <a:gd name="T14" fmla="*/ 905 w 1285"/>
              <a:gd name="T15" fmla="*/ 0 h 815"/>
              <a:gd name="T16" fmla="*/ 1109 w 1285"/>
              <a:gd name="T17" fmla="*/ 202 h 815"/>
              <a:gd name="T18" fmla="*/ 905 w 1285"/>
              <a:gd name="T19" fmla="*/ 407 h 815"/>
              <a:gd name="T20" fmla="*/ 380 w 1285"/>
              <a:gd name="T21" fmla="*/ 87 h 815"/>
              <a:gd name="T22" fmla="*/ 262 w 1285"/>
              <a:gd name="T23" fmla="*/ 202 h 815"/>
              <a:gd name="T24" fmla="*/ 380 w 1285"/>
              <a:gd name="T25" fmla="*/ 320 h 815"/>
              <a:gd name="T26" fmla="*/ 497 w 1285"/>
              <a:gd name="T27" fmla="*/ 202 h 815"/>
              <a:gd name="T28" fmla="*/ 380 w 1285"/>
              <a:gd name="T29" fmla="*/ 87 h 815"/>
              <a:gd name="T30" fmla="*/ 380 w 1285"/>
              <a:gd name="T31" fmla="*/ 407 h 815"/>
              <a:gd name="T32" fmla="*/ 175 w 1285"/>
              <a:gd name="T33" fmla="*/ 202 h 815"/>
              <a:gd name="T34" fmla="*/ 380 w 1285"/>
              <a:gd name="T35" fmla="*/ 0 h 815"/>
              <a:gd name="T36" fmla="*/ 585 w 1285"/>
              <a:gd name="T37" fmla="*/ 202 h 815"/>
              <a:gd name="T38" fmla="*/ 380 w 1285"/>
              <a:gd name="T39" fmla="*/ 407 h 815"/>
              <a:gd name="T40" fmla="*/ 1197 w 1285"/>
              <a:gd name="T41" fmla="*/ 727 h 815"/>
              <a:gd name="T42" fmla="*/ 1197 w 1285"/>
              <a:gd name="T43" fmla="*/ 656 h 815"/>
              <a:gd name="T44" fmla="*/ 905 w 1285"/>
              <a:gd name="T45" fmla="*/ 552 h 815"/>
              <a:gd name="T46" fmla="*/ 730 w 1285"/>
              <a:gd name="T47" fmla="*/ 585 h 815"/>
              <a:gd name="T48" fmla="*/ 760 w 1285"/>
              <a:gd name="T49" fmla="*/ 656 h 815"/>
              <a:gd name="T50" fmla="*/ 760 w 1285"/>
              <a:gd name="T51" fmla="*/ 727 h 815"/>
              <a:gd name="T52" fmla="*/ 1197 w 1285"/>
              <a:gd name="T53" fmla="*/ 727 h 815"/>
              <a:gd name="T54" fmla="*/ 672 w 1285"/>
              <a:gd name="T55" fmla="*/ 727 h 815"/>
              <a:gd name="T56" fmla="*/ 672 w 1285"/>
              <a:gd name="T57" fmla="*/ 656 h 815"/>
              <a:gd name="T58" fmla="*/ 380 w 1285"/>
              <a:gd name="T59" fmla="*/ 552 h 815"/>
              <a:gd name="T60" fmla="*/ 87 w 1285"/>
              <a:gd name="T61" fmla="*/ 656 h 815"/>
              <a:gd name="T62" fmla="*/ 87 w 1285"/>
              <a:gd name="T63" fmla="*/ 727 h 815"/>
              <a:gd name="T64" fmla="*/ 672 w 1285"/>
              <a:gd name="T65" fmla="*/ 727 h 815"/>
              <a:gd name="T66" fmla="*/ 905 w 1285"/>
              <a:gd name="T67" fmla="*/ 465 h 815"/>
              <a:gd name="T68" fmla="*/ 1284 w 1285"/>
              <a:gd name="T69" fmla="*/ 656 h 815"/>
              <a:gd name="T70" fmla="*/ 1284 w 1285"/>
              <a:gd name="T71" fmla="*/ 814 h 815"/>
              <a:gd name="T72" fmla="*/ 0 w 1285"/>
              <a:gd name="T73" fmla="*/ 814 h 815"/>
              <a:gd name="T74" fmla="*/ 0 w 1285"/>
              <a:gd name="T75" fmla="*/ 656 h 815"/>
              <a:gd name="T76" fmla="*/ 380 w 1285"/>
              <a:gd name="T77" fmla="*/ 465 h 815"/>
              <a:gd name="T78" fmla="*/ 642 w 1285"/>
              <a:gd name="T79" fmla="*/ 525 h 815"/>
              <a:gd name="T80" fmla="*/ 905 w 1285"/>
              <a:gd name="T81" fmla="*/ 46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5" h="815">
                <a:moveTo>
                  <a:pt x="905" y="87"/>
                </a:moveTo>
                <a:cubicBezTo>
                  <a:pt x="842" y="87"/>
                  <a:pt x="787" y="139"/>
                  <a:pt x="787" y="202"/>
                </a:cubicBezTo>
                <a:cubicBezTo>
                  <a:pt x="787" y="265"/>
                  <a:pt x="842" y="320"/>
                  <a:pt x="905" y="320"/>
                </a:cubicBezTo>
                <a:cubicBezTo>
                  <a:pt x="967" y="320"/>
                  <a:pt x="1022" y="265"/>
                  <a:pt x="1022" y="202"/>
                </a:cubicBezTo>
                <a:cubicBezTo>
                  <a:pt x="1022" y="139"/>
                  <a:pt x="967" y="87"/>
                  <a:pt x="905" y="87"/>
                </a:cubicBezTo>
                <a:close/>
                <a:moveTo>
                  <a:pt x="905" y="407"/>
                </a:moveTo>
                <a:cubicBezTo>
                  <a:pt x="792" y="407"/>
                  <a:pt x="700" y="314"/>
                  <a:pt x="700" y="202"/>
                </a:cubicBezTo>
                <a:cubicBezTo>
                  <a:pt x="700" y="90"/>
                  <a:pt x="792" y="0"/>
                  <a:pt x="905" y="0"/>
                </a:cubicBezTo>
                <a:cubicBezTo>
                  <a:pt x="1017" y="0"/>
                  <a:pt x="1109" y="90"/>
                  <a:pt x="1109" y="202"/>
                </a:cubicBezTo>
                <a:cubicBezTo>
                  <a:pt x="1109" y="314"/>
                  <a:pt x="1017" y="407"/>
                  <a:pt x="905" y="407"/>
                </a:cubicBezTo>
                <a:close/>
                <a:moveTo>
                  <a:pt x="380" y="87"/>
                </a:moveTo>
                <a:cubicBezTo>
                  <a:pt x="317" y="87"/>
                  <a:pt x="262" y="139"/>
                  <a:pt x="262" y="202"/>
                </a:cubicBezTo>
                <a:cubicBezTo>
                  <a:pt x="262" y="265"/>
                  <a:pt x="317" y="320"/>
                  <a:pt x="380" y="320"/>
                </a:cubicBezTo>
                <a:cubicBezTo>
                  <a:pt x="443" y="320"/>
                  <a:pt x="497" y="265"/>
                  <a:pt x="497" y="202"/>
                </a:cubicBezTo>
                <a:cubicBezTo>
                  <a:pt x="497" y="139"/>
                  <a:pt x="443" y="87"/>
                  <a:pt x="380" y="87"/>
                </a:cubicBezTo>
                <a:close/>
                <a:moveTo>
                  <a:pt x="380" y="407"/>
                </a:moveTo>
                <a:cubicBezTo>
                  <a:pt x="268" y="407"/>
                  <a:pt x="175" y="314"/>
                  <a:pt x="175" y="202"/>
                </a:cubicBezTo>
                <a:cubicBezTo>
                  <a:pt x="175" y="90"/>
                  <a:pt x="268" y="0"/>
                  <a:pt x="380" y="0"/>
                </a:cubicBezTo>
                <a:cubicBezTo>
                  <a:pt x="492" y="0"/>
                  <a:pt x="585" y="90"/>
                  <a:pt x="585" y="202"/>
                </a:cubicBezTo>
                <a:cubicBezTo>
                  <a:pt x="585" y="314"/>
                  <a:pt x="492" y="407"/>
                  <a:pt x="380" y="407"/>
                </a:cubicBezTo>
                <a:close/>
                <a:moveTo>
                  <a:pt x="1197" y="727"/>
                </a:moveTo>
                <a:lnTo>
                  <a:pt x="1197" y="656"/>
                </a:lnTo>
                <a:cubicBezTo>
                  <a:pt x="1197" y="623"/>
                  <a:pt x="1047" y="552"/>
                  <a:pt x="905" y="552"/>
                </a:cubicBezTo>
                <a:cubicBezTo>
                  <a:pt x="842" y="552"/>
                  <a:pt x="782" y="568"/>
                  <a:pt x="730" y="585"/>
                </a:cubicBezTo>
                <a:cubicBezTo>
                  <a:pt x="749" y="607"/>
                  <a:pt x="760" y="629"/>
                  <a:pt x="760" y="656"/>
                </a:cubicBezTo>
                <a:lnTo>
                  <a:pt x="760" y="727"/>
                </a:lnTo>
                <a:lnTo>
                  <a:pt x="1197" y="727"/>
                </a:lnTo>
                <a:close/>
                <a:moveTo>
                  <a:pt x="672" y="727"/>
                </a:moveTo>
                <a:lnTo>
                  <a:pt x="672" y="656"/>
                </a:lnTo>
                <a:cubicBezTo>
                  <a:pt x="672" y="623"/>
                  <a:pt x="522" y="552"/>
                  <a:pt x="380" y="552"/>
                </a:cubicBezTo>
                <a:cubicBezTo>
                  <a:pt x="238" y="552"/>
                  <a:pt x="87" y="623"/>
                  <a:pt x="87" y="656"/>
                </a:cubicBezTo>
                <a:lnTo>
                  <a:pt x="87" y="727"/>
                </a:lnTo>
                <a:lnTo>
                  <a:pt x="672" y="727"/>
                </a:lnTo>
                <a:close/>
                <a:moveTo>
                  <a:pt x="905" y="465"/>
                </a:moveTo>
                <a:cubicBezTo>
                  <a:pt x="1030" y="465"/>
                  <a:pt x="1284" y="530"/>
                  <a:pt x="1284" y="656"/>
                </a:cubicBezTo>
                <a:lnTo>
                  <a:pt x="1284" y="814"/>
                </a:lnTo>
                <a:lnTo>
                  <a:pt x="0" y="814"/>
                </a:lnTo>
                <a:lnTo>
                  <a:pt x="0" y="656"/>
                </a:lnTo>
                <a:cubicBezTo>
                  <a:pt x="0" y="530"/>
                  <a:pt x="254" y="465"/>
                  <a:pt x="380" y="465"/>
                </a:cubicBezTo>
                <a:cubicBezTo>
                  <a:pt x="451" y="465"/>
                  <a:pt x="557" y="486"/>
                  <a:pt x="642" y="525"/>
                </a:cubicBezTo>
                <a:cubicBezTo>
                  <a:pt x="727" y="486"/>
                  <a:pt x="833" y="465"/>
                  <a:pt x="905" y="4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3099" y="2401094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7 h 935"/>
              <a:gd name="T4" fmla="*/ 115 w 1165"/>
              <a:gd name="T5" fmla="*/ 117 h 935"/>
              <a:gd name="T6" fmla="*/ 115 w 1165"/>
              <a:gd name="T7" fmla="*/ 235 h 935"/>
              <a:gd name="T8" fmla="*/ 1049 w 1165"/>
              <a:gd name="T9" fmla="*/ 235 h 935"/>
              <a:gd name="T10" fmla="*/ 1049 w 1165"/>
              <a:gd name="T11" fmla="*/ 817 h 935"/>
              <a:gd name="T12" fmla="*/ 1049 w 1165"/>
              <a:gd name="T13" fmla="*/ 467 h 935"/>
              <a:gd name="T14" fmla="*/ 115 w 1165"/>
              <a:gd name="T15" fmla="*/ 467 h 935"/>
              <a:gd name="T16" fmla="*/ 115 w 1165"/>
              <a:gd name="T17" fmla="*/ 817 h 935"/>
              <a:gd name="T18" fmla="*/ 1049 w 1165"/>
              <a:gd name="T19" fmla="*/ 817 h 935"/>
              <a:gd name="T20" fmla="*/ 1049 w 1165"/>
              <a:gd name="T21" fmla="*/ 0 h 935"/>
              <a:gd name="T22" fmla="*/ 1164 w 1165"/>
              <a:gd name="T23" fmla="*/ 117 h 935"/>
              <a:gd name="T24" fmla="*/ 1164 w 1165"/>
              <a:gd name="T25" fmla="*/ 817 h 935"/>
              <a:gd name="T26" fmla="*/ 1049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1049 w 1165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7"/>
                </a:lnTo>
                <a:lnTo>
                  <a:pt x="115" y="117"/>
                </a:lnTo>
                <a:lnTo>
                  <a:pt x="115" y="235"/>
                </a:lnTo>
                <a:lnTo>
                  <a:pt x="1049" y="235"/>
                </a:lnTo>
                <a:close/>
                <a:moveTo>
                  <a:pt x="1049" y="817"/>
                </a:moveTo>
                <a:lnTo>
                  <a:pt x="1049" y="467"/>
                </a:lnTo>
                <a:lnTo>
                  <a:pt x="115" y="467"/>
                </a:lnTo>
                <a:lnTo>
                  <a:pt x="115" y="817"/>
                </a:lnTo>
                <a:lnTo>
                  <a:pt x="1049" y="817"/>
                </a:lnTo>
                <a:close/>
                <a:moveTo>
                  <a:pt x="1049" y="0"/>
                </a:moveTo>
                <a:cubicBezTo>
                  <a:pt x="1115" y="0"/>
                  <a:pt x="1164" y="52"/>
                  <a:pt x="1164" y="117"/>
                </a:cubicBezTo>
                <a:lnTo>
                  <a:pt x="1164" y="817"/>
                </a:lnTo>
                <a:cubicBezTo>
                  <a:pt x="1164" y="883"/>
                  <a:pt x="1115" y="934"/>
                  <a:pt x="1049" y="934"/>
                </a:cubicBezTo>
                <a:lnTo>
                  <a:pt x="115" y="934"/>
                </a:lnTo>
                <a:cubicBezTo>
                  <a:pt x="49" y="934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75151" y="2423320"/>
            <a:ext cx="252413" cy="293688"/>
          </a:xfrm>
          <a:custGeom>
            <a:avLst/>
            <a:gdLst>
              <a:gd name="T0" fmla="*/ 467 w 701"/>
              <a:gd name="T1" fmla="*/ 0 h 815"/>
              <a:gd name="T2" fmla="*/ 700 w 701"/>
              <a:gd name="T3" fmla="*/ 0 h 815"/>
              <a:gd name="T4" fmla="*/ 700 w 701"/>
              <a:gd name="T5" fmla="*/ 814 h 815"/>
              <a:gd name="T6" fmla="*/ 467 w 701"/>
              <a:gd name="T7" fmla="*/ 814 h 815"/>
              <a:gd name="T8" fmla="*/ 467 w 701"/>
              <a:gd name="T9" fmla="*/ 0 h 815"/>
              <a:gd name="T10" fmla="*/ 0 w 701"/>
              <a:gd name="T11" fmla="*/ 814 h 815"/>
              <a:gd name="T12" fmla="*/ 0 w 701"/>
              <a:gd name="T13" fmla="*/ 0 h 815"/>
              <a:gd name="T14" fmla="*/ 232 w 701"/>
              <a:gd name="T15" fmla="*/ 0 h 815"/>
              <a:gd name="T16" fmla="*/ 232 w 701"/>
              <a:gd name="T17" fmla="*/ 814 h 815"/>
              <a:gd name="T18" fmla="*/ 0 w 701"/>
              <a:gd name="T19" fmla="*/ 81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1" h="815">
                <a:moveTo>
                  <a:pt x="467" y="0"/>
                </a:moveTo>
                <a:lnTo>
                  <a:pt x="700" y="0"/>
                </a:lnTo>
                <a:lnTo>
                  <a:pt x="700" y="814"/>
                </a:lnTo>
                <a:lnTo>
                  <a:pt x="467" y="814"/>
                </a:lnTo>
                <a:lnTo>
                  <a:pt x="467" y="0"/>
                </a:lnTo>
                <a:close/>
                <a:moveTo>
                  <a:pt x="0" y="814"/>
                </a:moveTo>
                <a:lnTo>
                  <a:pt x="0" y="0"/>
                </a:lnTo>
                <a:lnTo>
                  <a:pt x="232" y="0"/>
                </a:lnTo>
                <a:lnTo>
                  <a:pt x="232" y="814"/>
                </a:lnTo>
                <a:lnTo>
                  <a:pt x="0" y="81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8924" y="2359819"/>
            <a:ext cx="419100" cy="419100"/>
          </a:xfrm>
          <a:custGeom>
            <a:avLst/>
            <a:gdLst>
              <a:gd name="T0" fmla="*/ 640 w 1166"/>
              <a:gd name="T1" fmla="*/ 814 h 1165"/>
              <a:gd name="T2" fmla="*/ 640 w 1166"/>
              <a:gd name="T3" fmla="*/ 350 h 1165"/>
              <a:gd name="T4" fmla="*/ 757 w 1166"/>
              <a:gd name="T5" fmla="*/ 350 h 1165"/>
              <a:gd name="T6" fmla="*/ 757 w 1166"/>
              <a:gd name="T7" fmla="*/ 814 h 1165"/>
              <a:gd name="T8" fmla="*/ 640 w 1166"/>
              <a:gd name="T9" fmla="*/ 814 h 1165"/>
              <a:gd name="T10" fmla="*/ 583 w 1166"/>
              <a:gd name="T11" fmla="*/ 1049 h 1165"/>
              <a:gd name="T12" fmla="*/ 1050 w 1166"/>
              <a:gd name="T13" fmla="*/ 582 h 1165"/>
              <a:gd name="T14" fmla="*/ 583 w 1166"/>
              <a:gd name="T15" fmla="*/ 115 h 1165"/>
              <a:gd name="T16" fmla="*/ 115 w 1166"/>
              <a:gd name="T17" fmla="*/ 582 h 1165"/>
              <a:gd name="T18" fmla="*/ 583 w 1166"/>
              <a:gd name="T19" fmla="*/ 1049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  <a:gd name="T30" fmla="*/ 408 w 1166"/>
              <a:gd name="T31" fmla="*/ 814 h 1165"/>
              <a:gd name="T32" fmla="*/ 408 w 1166"/>
              <a:gd name="T33" fmla="*/ 350 h 1165"/>
              <a:gd name="T34" fmla="*/ 525 w 1166"/>
              <a:gd name="T35" fmla="*/ 350 h 1165"/>
              <a:gd name="T36" fmla="*/ 525 w 1166"/>
              <a:gd name="T37" fmla="*/ 814 h 1165"/>
              <a:gd name="T38" fmla="*/ 408 w 1166"/>
              <a:gd name="T39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640" y="814"/>
                </a:moveTo>
                <a:lnTo>
                  <a:pt x="640" y="350"/>
                </a:lnTo>
                <a:lnTo>
                  <a:pt x="757" y="350"/>
                </a:lnTo>
                <a:lnTo>
                  <a:pt x="757" y="814"/>
                </a:lnTo>
                <a:lnTo>
                  <a:pt x="640" y="814"/>
                </a:lnTo>
                <a:close/>
                <a:moveTo>
                  <a:pt x="583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4"/>
                  <a:pt x="583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408" y="814"/>
                </a:moveTo>
                <a:lnTo>
                  <a:pt x="408" y="350"/>
                </a:lnTo>
                <a:lnTo>
                  <a:pt x="525" y="350"/>
                </a:lnTo>
                <a:lnTo>
                  <a:pt x="525" y="814"/>
                </a:lnTo>
                <a:lnTo>
                  <a:pt x="408" y="81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359819"/>
            <a:ext cx="419100" cy="419100"/>
          </a:xfrm>
          <a:custGeom>
            <a:avLst/>
            <a:gdLst>
              <a:gd name="T0" fmla="*/ 757 w 1165"/>
              <a:gd name="T1" fmla="*/ 814 h 1165"/>
              <a:gd name="T2" fmla="*/ 757 w 1165"/>
              <a:gd name="T3" fmla="*/ 350 h 1165"/>
              <a:gd name="T4" fmla="*/ 640 w 1165"/>
              <a:gd name="T5" fmla="*/ 350 h 1165"/>
              <a:gd name="T6" fmla="*/ 640 w 1165"/>
              <a:gd name="T7" fmla="*/ 814 h 1165"/>
              <a:gd name="T8" fmla="*/ 757 w 1165"/>
              <a:gd name="T9" fmla="*/ 814 h 1165"/>
              <a:gd name="T10" fmla="*/ 525 w 1165"/>
              <a:gd name="T11" fmla="*/ 814 h 1165"/>
              <a:gd name="T12" fmla="*/ 525 w 1165"/>
              <a:gd name="T13" fmla="*/ 350 h 1165"/>
              <a:gd name="T14" fmla="*/ 407 w 1165"/>
              <a:gd name="T15" fmla="*/ 350 h 1165"/>
              <a:gd name="T16" fmla="*/ 407 w 1165"/>
              <a:gd name="T17" fmla="*/ 814 h 1165"/>
              <a:gd name="T18" fmla="*/ 525 w 1165"/>
              <a:gd name="T19" fmla="*/ 814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814"/>
                </a:moveTo>
                <a:lnTo>
                  <a:pt x="757" y="350"/>
                </a:lnTo>
                <a:lnTo>
                  <a:pt x="640" y="350"/>
                </a:lnTo>
                <a:lnTo>
                  <a:pt x="640" y="814"/>
                </a:lnTo>
                <a:lnTo>
                  <a:pt x="757" y="814"/>
                </a:lnTo>
                <a:close/>
                <a:moveTo>
                  <a:pt x="525" y="814"/>
                </a:moveTo>
                <a:lnTo>
                  <a:pt x="525" y="350"/>
                </a:lnTo>
                <a:lnTo>
                  <a:pt x="407" y="350"/>
                </a:lnTo>
                <a:lnTo>
                  <a:pt x="407" y="814"/>
                </a:lnTo>
                <a:lnTo>
                  <a:pt x="525" y="814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23162" y="2380458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4 w 1165"/>
              <a:gd name="T3" fmla="*/ 582 h 1050"/>
              <a:gd name="T4" fmla="*/ 869 w 1165"/>
              <a:gd name="T5" fmla="*/ 524 h 1050"/>
              <a:gd name="T6" fmla="*/ 746 w 1165"/>
              <a:gd name="T7" fmla="*/ 524 h 1050"/>
              <a:gd name="T8" fmla="*/ 757 w 1165"/>
              <a:gd name="T9" fmla="*/ 582 h 1050"/>
              <a:gd name="T10" fmla="*/ 582 w 1165"/>
              <a:gd name="T11" fmla="*/ 756 h 1050"/>
              <a:gd name="T12" fmla="*/ 350 w 1165"/>
              <a:gd name="T13" fmla="*/ 756 h 1050"/>
              <a:gd name="T14" fmla="*/ 582 w 1165"/>
              <a:gd name="T15" fmla="*/ 874 h 1050"/>
              <a:gd name="T16" fmla="*/ 582 w 1165"/>
              <a:gd name="T17" fmla="*/ 289 h 1050"/>
              <a:gd name="T18" fmla="*/ 290 w 1165"/>
              <a:gd name="T19" fmla="*/ 582 h 1050"/>
              <a:gd name="T20" fmla="*/ 295 w 1165"/>
              <a:gd name="T21" fmla="*/ 639 h 1050"/>
              <a:gd name="T22" fmla="*/ 418 w 1165"/>
              <a:gd name="T23" fmla="*/ 639 h 1050"/>
              <a:gd name="T24" fmla="*/ 407 w 1165"/>
              <a:gd name="T25" fmla="*/ 582 h 1050"/>
              <a:gd name="T26" fmla="*/ 582 w 1165"/>
              <a:gd name="T27" fmla="*/ 407 h 1050"/>
              <a:gd name="T28" fmla="*/ 814 w 1165"/>
              <a:gd name="T29" fmla="*/ 407 h 1050"/>
              <a:gd name="T30" fmla="*/ 582 w 1165"/>
              <a:gd name="T31" fmla="*/ 289 h 1050"/>
              <a:gd name="T32" fmla="*/ 1164 w 1165"/>
              <a:gd name="T33" fmla="*/ 232 h 1050"/>
              <a:gd name="T34" fmla="*/ 1164 w 1165"/>
              <a:gd name="T35" fmla="*/ 931 h 1050"/>
              <a:gd name="T36" fmla="*/ 1049 w 1165"/>
              <a:gd name="T37" fmla="*/ 1049 h 1050"/>
              <a:gd name="T38" fmla="*/ 115 w 1165"/>
              <a:gd name="T39" fmla="*/ 1049 h 1050"/>
              <a:gd name="T40" fmla="*/ 0 w 1165"/>
              <a:gd name="T41" fmla="*/ 931 h 1050"/>
              <a:gd name="T42" fmla="*/ 0 w 1165"/>
              <a:gd name="T43" fmla="*/ 232 h 1050"/>
              <a:gd name="T44" fmla="*/ 115 w 1165"/>
              <a:gd name="T45" fmla="*/ 114 h 1050"/>
              <a:gd name="T46" fmla="*/ 301 w 1165"/>
              <a:gd name="T47" fmla="*/ 114 h 1050"/>
              <a:gd name="T48" fmla="*/ 407 w 1165"/>
              <a:gd name="T49" fmla="*/ 0 h 1050"/>
              <a:gd name="T50" fmla="*/ 757 w 1165"/>
              <a:gd name="T51" fmla="*/ 0 h 1050"/>
              <a:gd name="T52" fmla="*/ 864 w 1165"/>
              <a:gd name="T53" fmla="*/ 114 h 1050"/>
              <a:gd name="T54" fmla="*/ 1049 w 1165"/>
              <a:gd name="T55" fmla="*/ 114 h 1050"/>
              <a:gd name="T56" fmla="*/ 1164 w 1165"/>
              <a:gd name="T57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3" y="874"/>
                  <a:pt x="874" y="743"/>
                  <a:pt x="874" y="582"/>
                </a:cubicBezTo>
                <a:cubicBezTo>
                  <a:pt x="874" y="562"/>
                  <a:pt x="872" y="543"/>
                  <a:pt x="869" y="524"/>
                </a:cubicBezTo>
                <a:lnTo>
                  <a:pt x="746" y="524"/>
                </a:lnTo>
                <a:cubicBezTo>
                  <a:pt x="751" y="543"/>
                  <a:pt x="757" y="562"/>
                  <a:pt x="757" y="582"/>
                </a:cubicBezTo>
                <a:cubicBezTo>
                  <a:pt x="757" y="677"/>
                  <a:pt x="678" y="756"/>
                  <a:pt x="582" y="756"/>
                </a:cubicBezTo>
                <a:lnTo>
                  <a:pt x="350" y="756"/>
                </a:lnTo>
                <a:cubicBezTo>
                  <a:pt x="404" y="828"/>
                  <a:pt x="486" y="874"/>
                  <a:pt x="582" y="874"/>
                </a:cubicBezTo>
                <a:close/>
                <a:moveTo>
                  <a:pt x="582" y="289"/>
                </a:moveTo>
                <a:cubicBezTo>
                  <a:pt x="421" y="289"/>
                  <a:pt x="290" y="420"/>
                  <a:pt x="290" y="582"/>
                </a:cubicBezTo>
                <a:cubicBezTo>
                  <a:pt x="290" y="601"/>
                  <a:pt x="292" y="620"/>
                  <a:pt x="295" y="639"/>
                </a:cubicBezTo>
                <a:lnTo>
                  <a:pt x="418" y="639"/>
                </a:lnTo>
                <a:cubicBezTo>
                  <a:pt x="413" y="620"/>
                  <a:pt x="407" y="601"/>
                  <a:pt x="407" y="582"/>
                </a:cubicBezTo>
                <a:cubicBezTo>
                  <a:pt x="407" y="486"/>
                  <a:pt x="486" y="407"/>
                  <a:pt x="582" y="407"/>
                </a:cubicBezTo>
                <a:lnTo>
                  <a:pt x="814" y="407"/>
                </a:lnTo>
                <a:cubicBezTo>
                  <a:pt x="760" y="336"/>
                  <a:pt x="678" y="289"/>
                  <a:pt x="582" y="289"/>
                </a:cubicBezTo>
                <a:close/>
                <a:moveTo>
                  <a:pt x="1164" y="232"/>
                </a:moveTo>
                <a:lnTo>
                  <a:pt x="1164" y="931"/>
                </a:lnTo>
                <a:cubicBezTo>
                  <a:pt x="1164" y="994"/>
                  <a:pt x="1112" y="1049"/>
                  <a:pt x="1049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4"/>
                  <a:pt x="115" y="114"/>
                </a:cubicBezTo>
                <a:lnTo>
                  <a:pt x="301" y="114"/>
                </a:lnTo>
                <a:lnTo>
                  <a:pt x="407" y="0"/>
                </a:lnTo>
                <a:lnTo>
                  <a:pt x="757" y="0"/>
                </a:lnTo>
                <a:lnTo>
                  <a:pt x="864" y="114"/>
                </a:lnTo>
                <a:lnTo>
                  <a:pt x="1049" y="114"/>
                </a:lnTo>
                <a:cubicBezTo>
                  <a:pt x="1112" y="114"/>
                  <a:pt x="1164" y="169"/>
                  <a:pt x="1164" y="2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78851" y="2401094"/>
            <a:ext cx="461963" cy="336550"/>
          </a:xfrm>
          <a:custGeom>
            <a:avLst/>
            <a:gdLst>
              <a:gd name="T0" fmla="*/ 437 w 1285"/>
              <a:gd name="T1" fmla="*/ 497 h 935"/>
              <a:gd name="T2" fmla="*/ 235 w 1285"/>
              <a:gd name="T3" fmla="*/ 760 h 935"/>
              <a:gd name="T4" fmla="*/ 1049 w 1285"/>
              <a:gd name="T5" fmla="*/ 760 h 935"/>
              <a:gd name="T6" fmla="*/ 787 w 1285"/>
              <a:gd name="T7" fmla="*/ 410 h 935"/>
              <a:gd name="T8" fmla="*/ 584 w 1285"/>
              <a:gd name="T9" fmla="*/ 672 h 935"/>
              <a:gd name="T10" fmla="*/ 437 w 1285"/>
              <a:gd name="T11" fmla="*/ 497 h 935"/>
              <a:gd name="T12" fmla="*/ 1284 w 1285"/>
              <a:gd name="T13" fmla="*/ 817 h 935"/>
              <a:gd name="T14" fmla="*/ 1167 w 1285"/>
              <a:gd name="T15" fmla="*/ 934 h 935"/>
              <a:gd name="T16" fmla="*/ 117 w 1285"/>
              <a:gd name="T17" fmla="*/ 934 h 935"/>
              <a:gd name="T18" fmla="*/ 0 w 1285"/>
              <a:gd name="T19" fmla="*/ 817 h 935"/>
              <a:gd name="T20" fmla="*/ 0 w 1285"/>
              <a:gd name="T21" fmla="*/ 117 h 935"/>
              <a:gd name="T22" fmla="*/ 117 w 1285"/>
              <a:gd name="T23" fmla="*/ 0 h 935"/>
              <a:gd name="T24" fmla="*/ 1167 w 1285"/>
              <a:gd name="T25" fmla="*/ 0 h 935"/>
              <a:gd name="T26" fmla="*/ 1284 w 1285"/>
              <a:gd name="T27" fmla="*/ 117 h 935"/>
              <a:gd name="T28" fmla="*/ 1284 w 1285"/>
              <a:gd name="T29" fmla="*/ 8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935">
                <a:moveTo>
                  <a:pt x="437" y="497"/>
                </a:moveTo>
                <a:lnTo>
                  <a:pt x="235" y="760"/>
                </a:lnTo>
                <a:lnTo>
                  <a:pt x="1049" y="760"/>
                </a:lnTo>
                <a:lnTo>
                  <a:pt x="787" y="410"/>
                </a:lnTo>
                <a:lnTo>
                  <a:pt x="584" y="672"/>
                </a:lnTo>
                <a:lnTo>
                  <a:pt x="437" y="497"/>
                </a:lnTo>
                <a:close/>
                <a:moveTo>
                  <a:pt x="1284" y="817"/>
                </a:moveTo>
                <a:cubicBezTo>
                  <a:pt x="1284" y="880"/>
                  <a:pt x="1229" y="934"/>
                  <a:pt x="1167" y="934"/>
                </a:cubicBezTo>
                <a:lnTo>
                  <a:pt x="117" y="934"/>
                </a:lnTo>
                <a:cubicBezTo>
                  <a:pt x="54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ubicBezTo>
                  <a:pt x="1229" y="0"/>
                  <a:pt x="1284" y="55"/>
                  <a:pt x="1284" y="117"/>
                </a:cubicBezTo>
                <a:lnTo>
                  <a:pt x="1284" y="8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7399" y="2401094"/>
            <a:ext cx="419100" cy="336550"/>
          </a:xfrm>
          <a:custGeom>
            <a:avLst/>
            <a:gdLst>
              <a:gd name="T0" fmla="*/ 582 w 1165"/>
              <a:gd name="T1" fmla="*/ 0 h 935"/>
              <a:gd name="T2" fmla="*/ 1046 w 1165"/>
              <a:gd name="T3" fmla="*/ 44 h 935"/>
              <a:gd name="T4" fmla="*/ 1098 w 1165"/>
              <a:gd name="T5" fmla="*/ 52 h 935"/>
              <a:gd name="T6" fmla="*/ 1115 w 1165"/>
              <a:gd name="T7" fmla="*/ 104 h 935"/>
              <a:gd name="T8" fmla="*/ 1164 w 1165"/>
              <a:gd name="T9" fmla="*/ 467 h 935"/>
              <a:gd name="T10" fmla="*/ 1115 w 1165"/>
              <a:gd name="T11" fmla="*/ 831 h 935"/>
              <a:gd name="T12" fmla="*/ 1098 w 1165"/>
              <a:gd name="T13" fmla="*/ 883 h 935"/>
              <a:gd name="T14" fmla="*/ 1046 w 1165"/>
              <a:gd name="T15" fmla="*/ 891 h 935"/>
              <a:gd name="T16" fmla="*/ 582 w 1165"/>
              <a:gd name="T17" fmla="*/ 934 h 935"/>
              <a:gd name="T18" fmla="*/ 117 w 1165"/>
              <a:gd name="T19" fmla="*/ 891 h 935"/>
              <a:gd name="T20" fmla="*/ 65 w 1165"/>
              <a:gd name="T21" fmla="*/ 883 h 935"/>
              <a:gd name="T22" fmla="*/ 49 w 1165"/>
              <a:gd name="T23" fmla="*/ 831 h 935"/>
              <a:gd name="T24" fmla="*/ 0 w 1165"/>
              <a:gd name="T25" fmla="*/ 467 h 935"/>
              <a:gd name="T26" fmla="*/ 49 w 1165"/>
              <a:gd name="T27" fmla="*/ 104 h 935"/>
              <a:gd name="T28" fmla="*/ 65 w 1165"/>
              <a:gd name="T29" fmla="*/ 52 h 935"/>
              <a:gd name="T30" fmla="*/ 117 w 1165"/>
              <a:gd name="T31" fmla="*/ 44 h 935"/>
              <a:gd name="T32" fmla="*/ 582 w 1165"/>
              <a:gd name="T33" fmla="*/ 0 h 935"/>
              <a:gd name="T34" fmla="*/ 582 w 1165"/>
              <a:gd name="T35" fmla="*/ 117 h 935"/>
              <a:gd name="T36" fmla="*/ 155 w 1165"/>
              <a:gd name="T37" fmla="*/ 156 h 935"/>
              <a:gd name="T38" fmla="*/ 114 w 1165"/>
              <a:gd name="T39" fmla="*/ 467 h 935"/>
              <a:gd name="T40" fmla="*/ 155 w 1165"/>
              <a:gd name="T41" fmla="*/ 779 h 935"/>
              <a:gd name="T42" fmla="*/ 582 w 1165"/>
              <a:gd name="T43" fmla="*/ 817 h 935"/>
              <a:gd name="T44" fmla="*/ 1008 w 1165"/>
              <a:gd name="T45" fmla="*/ 779 h 935"/>
              <a:gd name="T46" fmla="*/ 1049 w 1165"/>
              <a:gd name="T47" fmla="*/ 467 h 935"/>
              <a:gd name="T48" fmla="*/ 1008 w 1165"/>
              <a:gd name="T49" fmla="*/ 156 h 935"/>
              <a:gd name="T50" fmla="*/ 582 w 1165"/>
              <a:gd name="T5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5">
                <a:moveTo>
                  <a:pt x="582" y="0"/>
                </a:moveTo>
                <a:cubicBezTo>
                  <a:pt x="740" y="0"/>
                  <a:pt x="888" y="16"/>
                  <a:pt x="1046" y="44"/>
                </a:cubicBezTo>
                <a:lnTo>
                  <a:pt x="1098" y="52"/>
                </a:lnTo>
                <a:lnTo>
                  <a:pt x="1115" y="104"/>
                </a:lnTo>
                <a:cubicBezTo>
                  <a:pt x="1147" y="224"/>
                  <a:pt x="1164" y="347"/>
                  <a:pt x="1164" y="467"/>
                </a:cubicBezTo>
                <a:cubicBezTo>
                  <a:pt x="1164" y="587"/>
                  <a:pt x="1147" y="710"/>
                  <a:pt x="1115" y="831"/>
                </a:cubicBezTo>
                <a:lnTo>
                  <a:pt x="1098" y="883"/>
                </a:lnTo>
                <a:lnTo>
                  <a:pt x="1046" y="891"/>
                </a:lnTo>
                <a:cubicBezTo>
                  <a:pt x="888" y="918"/>
                  <a:pt x="741" y="934"/>
                  <a:pt x="582" y="934"/>
                </a:cubicBezTo>
                <a:cubicBezTo>
                  <a:pt x="424" y="934"/>
                  <a:pt x="276" y="918"/>
                  <a:pt x="117" y="891"/>
                </a:cubicBezTo>
                <a:lnTo>
                  <a:pt x="65" y="883"/>
                </a:lnTo>
                <a:lnTo>
                  <a:pt x="49" y="831"/>
                </a:lnTo>
                <a:cubicBezTo>
                  <a:pt x="16" y="710"/>
                  <a:pt x="0" y="587"/>
                  <a:pt x="0" y="467"/>
                </a:cubicBezTo>
                <a:cubicBezTo>
                  <a:pt x="0" y="347"/>
                  <a:pt x="16" y="224"/>
                  <a:pt x="49" y="104"/>
                </a:cubicBezTo>
                <a:lnTo>
                  <a:pt x="65" y="52"/>
                </a:lnTo>
                <a:lnTo>
                  <a:pt x="117" y="44"/>
                </a:lnTo>
                <a:cubicBezTo>
                  <a:pt x="276" y="16"/>
                  <a:pt x="423" y="0"/>
                  <a:pt x="582" y="0"/>
                </a:cubicBezTo>
                <a:close/>
                <a:moveTo>
                  <a:pt x="582" y="117"/>
                </a:moveTo>
                <a:cubicBezTo>
                  <a:pt x="440" y="117"/>
                  <a:pt x="306" y="131"/>
                  <a:pt x="155" y="156"/>
                </a:cubicBezTo>
                <a:cubicBezTo>
                  <a:pt x="128" y="259"/>
                  <a:pt x="114" y="363"/>
                  <a:pt x="114" y="467"/>
                </a:cubicBezTo>
                <a:cubicBezTo>
                  <a:pt x="114" y="571"/>
                  <a:pt x="128" y="675"/>
                  <a:pt x="155" y="779"/>
                </a:cubicBezTo>
                <a:cubicBezTo>
                  <a:pt x="306" y="803"/>
                  <a:pt x="440" y="817"/>
                  <a:pt x="582" y="817"/>
                </a:cubicBezTo>
                <a:cubicBezTo>
                  <a:pt x="724" y="817"/>
                  <a:pt x="858" y="803"/>
                  <a:pt x="1008" y="779"/>
                </a:cubicBezTo>
                <a:cubicBezTo>
                  <a:pt x="1035" y="675"/>
                  <a:pt x="1049" y="571"/>
                  <a:pt x="1049" y="467"/>
                </a:cubicBezTo>
                <a:cubicBezTo>
                  <a:pt x="1049" y="363"/>
                  <a:pt x="1035" y="259"/>
                  <a:pt x="1008" y="156"/>
                </a:cubicBezTo>
                <a:cubicBezTo>
                  <a:pt x="858" y="131"/>
                  <a:pt x="724" y="117"/>
                  <a:pt x="582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96587" y="2359819"/>
            <a:ext cx="336550" cy="419100"/>
          </a:xfrm>
          <a:custGeom>
            <a:avLst/>
            <a:gdLst>
              <a:gd name="T0" fmla="*/ 150 w 936"/>
              <a:gd name="T1" fmla="*/ 1049 h 1165"/>
              <a:gd name="T2" fmla="*/ 784 w 936"/>
              <a:gd name="T3" fmla="*/ 1049 h 1165"/>
              <a:gd name="T4" fmla="*/ 719 w 936"/>
              <a:gd name="T5" fmla="*/ 582 h 1165"/>
              <a:gd name="T6" fmla="*/ 784 w 936"/>
              <a:gd name="T7" fmla="*/ 115 h 1165"/>
              <a:gd name="T8" fmla="*/ 150 w 936"/>
              <a:gd name="T9" fmla="*/ 115 h 1165"/>
              <a:gd name="T10" fmla="*/ 216 w 936"/>
              <a:gd name="T11" fmla="*/ 582 h 1165"/>
              <a:gd name="T12" fmla="*/ 150 w 936"/>
              <a:gd name="T13" fmla="*/ 1049 h 1165"/>
              <a:gd name="T14" fmla="*/ 929 w 936"/>
              <a:gd name="T15" fmla="*/ 1115 h 1165"/>
              <a:gd name="T16" fmla="*/ 935 w 936"/>
              <a:gd name="T17" fmla="*/ 1131 h 1165"/>
              <a:gd name="T18" fmla="*/ 896 w 936"/>
              <a:gd name="T19" fmla="*/ 1164 h 1165"/>
              <a:gd name="T20" fmla="*/ 38 w 936"/>
              <a:gd name="T21" fmla="*/ 1164 h 1165"/>
              <a:gd name="T22" fmla="*/ 0 w 936"/>
              <a:gd name="T23" fmla="*/ 1131 h 1165"/>
              <a:gd name="T24" fmla="*/ 6 w 936"/>
              <a:gd name="T25" fmla="*/ 1115 h 1165"/>
              <a:gd name="T26" fmla="*/ 101 w 936"/>
              <a:gd name="T27" fmla="*/ 582 h 1165"/>
              <a:gd name="T28" fmla="*/ 6 w 936"/>
              <a:gd name="T29" fmla="*/ 49 h 1165"/>
              <a:gd name="T30" fmla="*/ 0 w 936"/>
              <a:gd name="T31" fmla="*/ 33 h 1165"/>
              <a:gd name="T32" fmla="*/ 38 w 936"/>
              <a:gd name="T33" fmla="*/ 0 h 1165"/>
              <a:gd name="T34" fmla="*/ 896 w 936"/>
              <a:gd name="T35" fmla="*/ 0 h 1165"/>
              <a:gd name="T36" fmla="*/ 935 w 936"/>
              <a:gd name="T37" fmla="*/ 33 h 1165"/>
              <a:gd name="T38" fmla="*/ 929 w 936"/>
              <a:gd name="T39" fmla="*/ 49 h 1165"/>
              <a:gd name="T40" fmla="*/ 834 w 936"/>
              <a:gd name="T41" fmla="*/ 582 h 1165"/>
              <a:gd name="T42" fmla="*/ 929 w 936"/>
              <a:gd name="T43" fmla="*/ 1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5">
                <a:moveTo>
                  <a:pt x="150" y="1049"/>
                </a:moveTo>
                <a:lnTo>
                  <a:pt x="784" y="1049"/>
                </a:lnTo>
                <a:cubicBezTo>
                  <a:pt x="741" y="899"/>
                  <a:pt x="719" y="740"/>
                  <a:pt x="719" y="582"/>
                </a:cubicBezTo>
                <a:cubicBezTo>
                  <a:pt x="719" y="423"/>
                  <a:pt x="741" y="265"/>
                  <a:pt x="784" y="115"/>
                </a:cubicBezTo>
                <a:lnTo>
                  <a:pt x="150" y="115"/>
                </a:lnTo>
                <a:cubicBezTo>
                  <a:pt x="194" y="265"/>
                  <a:pt x="216" y="423"/>
                  <a:pt x="216" y="582"/>
                </a:cubicBezTo>
                <a:cubicBezTo>
                  <a:pt x="216" y="740"/>
                  <a:pt x="194" y="899"/>
                  <a:pt x="150" y="1049"/>
                </a:cubicBezTo>
                <a:close/>
                <a:moveTo>
                  <a:pt x="929" y="1115"/>
                </a:moveTo>
                <a:cubicBezTo>
                  <a:pt x="932" y="1121"/>
                  <a:pt x="935" y="1126"/>
                  <a:pt x="935" y="1131"/>
                </a:cubicBezTo>
                <a:cubicBezTo>
                  <a:pt x="935" y="1151"/>
                  <a:pt x="918" y="1164"/>
                  <a:pt x="896" y="1164"/>
                </a:cubicBezTo>
                <a:lnTo>
                  <a:pt x="38" y="1164"/>
                </a:lnTo>
                <a:cubicBezTo>
                  <a:pt x="14" y="1164"/>
                  <a:pt x="0" y="1151"/>
                  <a:pt x="0" y="1131"/>
                </a:cubicBezTo>
                <a:cubicBezTo>
                  <a:pt x="0" y="1126"/>
                  <a:pt x="3" y="1121"/>
                  <a:pt x="6" y="1115"/>
                </a:cubicBezTo>
                <a:cubicBezTo>
                  <a:pt x="68" y="943"/>
                  <a:pt x="101" y="762"/>
                  <a:pt x="101" y="582"/>
                </a:cubicBezTo>
                <a:cubicBezTo>
                  <a:pt x="101" y="401"/>
                  <a:pt x="68" y="221"/>
                  <a:pt x="6" y="49"/>
                </a:cubicBezTo>
                <a:cubicBezTo>
                  <a:pt x="3" y="44"/>
                  <a:pt x="0" y="38"/>
                  <a:pt x="0" y="33"/>
                </a:cubicBezTo>
                <a:cubicBezTo>
                  <a:pt x="0" y="14"/>
                  <a:pt x="14" y="0"/>
                  <a:pt x="38" y="0"/>
                </a:cubicBezTo>
                <a:lnTo>
                  <a:pt x="896" y="0"/>
                </a:lnTo>
                <a:cubicBezTo>
                  <a:pt x="921" y="0"/>
                  <a:pt x="935" y="14"/>
                  <a:pt x="935" y="33"/>
                </a:cubicBezTo>
                <a:cubicBezTo>
                  <a:pt x="935" y="38"/>
                  <a:pt x="932" y="44"/>
                  <a:pt x="929" y="49"/>
                </a:cubicBezTo>
                <a:cubicBezTo>
                  <a:pt x="866" y="221"/>
                  <a:pt x="834" y="401"/>
                  <a:pt x="834" y="582"/>
                </a:cubicBezTo>
                <a:cubicBezTo>
                  <a:pt x="834" y="762"/>
                  <a:pt x="866" y="943"/>
                  <a:pt x="929" y="11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862" y="3293269"/>
            <a:ext cx="463550" cy="293688"/>
          </a:xfrm>
          <a:custGeom>
            <a:avLst/>
            <a:gdLst>
              <a:gd name="T0" fmla="*/ 875 w 1286"/>
              <a:gd name="T1" fmla="*/ 464 h 815"/>
              <a:gd name="T2" fmla="*/ 1285 w 1286"/>
              <a:gd name="T3" fmla="*/ 669 h 815"/>
              <a:gd name="T4" fmla="*/ 1285 w 1286"/>
              <a:gd name="T5" fmla="*/ 814 h 815"/>
              <a:gd name="T6" fmla="*/ 935 w 1286"/>
              <a:gd name="T7" fmla="*/ 814 h 815"/>
              <a:gd name="T8" fmla="*/ 935 w 1286"/>
              <a:gd name="T9" fmla="*/ 669 h 815"/>
              <a:gd name="T10" fmla="*/ 820 w 1286"/>
              <a:gd name="T11" fmla="*/ 467 h 815"/>
              <a:gd name="T12" fmla="*/ 875 w 1286"/>
              <a:gd name="T13" fmla="*/ 464 h 815"/>
              <a:gd name="T14" fmla="*/ 410 w 1286"/>
              <a:gd name="T15" fmla="*/ 464 h 815"/>
              <a:gd name="T16" fmla="*/ 817 w 1286"/>
              <a:gd name="T17" fmla="*/ 669 h 815"/>
              <a:gd name="T18" fmla="*/ 817 w 1286"/>
              <a:gd name="T19" fmla="*/ 814 h 815"/>
              <a:gd name="T20" fmla="*/ 0 w 1286"/>
              <a:gd name="T21" fmla="*/ 814 h 815"/>
              <a:gd name="T22" fmla="*/ 0 w 1286"/>
              <a:gd name="T23" fmla="*/ 669 h 815"/>
              <a:gd name="T24" fmla="*/ 410 w 1286"/>
              <a:gd name="T25" fmla="*/ 464 h 815"/>
              <a:gd name="T26" fmla="*/ 410 w 1286"/>
              <a:gd name="T27" fmla="*/ 350 h 815"/>
              <a:gd name="T28" fmla="*/ 235 w 1286"/>
              <a:gd name="T29" fmla="*/ 175 h 815"/>
              <a:gd name="T30" fmla="*/ 410 w 1286"/>
              <a:gd name="T31" fmla="*/ 0 h 815"/>
              <a:gd name="T32" fmla="*/ 582 w 1286"/>
              <a:gd name="T33" fmla="*/ 175 h 815"/>
              <a:gd name="T34" fmla="*/ 410 w 1286"/>
              <a:gd name="T35" fmla="*/ 350 h 815"/>
              <a:gd name="T36" fmla="*/ 875 w 1286"/>
              <a:gd name="T37" fmla="*/ 350 h 815"/>
              <a:gd name="T38" fmla="*/ 700 w 1286"/>
              <a:gd name="T39" fmla="*/ 175 h 815"/>
              <a:gd name="T40" fmla="*/ 875 w 1286"/>
              <a:gd name="T41" fmla="*/ 0 h 815"/>
              <a:gd name="T42" fmla="*/ 1050 w 1286"/>
              <a:gd name="T43" fmla="*/ 175 h 815"/>
              <a:gd name="T44" fmla="*/ 875 w 1286"/>
              <a:gd name="T45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815">
                <a:moveTo>
                  <a:pt x="875" y="464"/>
                </a:moveTo>
                <a:cubicBezTo>
                  <a:pt x="1011" y="464"/>
                  <a:pt x="1285" y="532"/>
                  <a:pt x="1285" y="669"/>
                </a:cubicBezTo>
                <a:lnTo>
                  <a:pt x="1285" y="814"/>
                </a:lnTo>
                <a:lnTo>
                  <a:pt x="935" y="814"/>
                </a:lnTo>
                <a:lnTo>
                  <a:pt x="935" y="669"/>
                </a:lnTo>
                <a:cubicBezTo>
                  <a:pt x="935" y="581"/>
                  <a:pt x="888" y="516"/>
                  <a:pt x="820" y="467"/>
                </a:cubicBezTo>
                <a:cubicBezTo>
                  <a:pt x="839" y="464"/>
                  <a:pt x="858" y="464"/>
                  <a:pt x="875" y="464"/>
                </a:cubicBezTo>
                <a:close/>
                <a:moveTo>
                  <a:pt x="410" y="464"/>
                </a:moveTo>
                <a:cubicBezTo>
                  <a:pt x="547" y="464"/>
                  <a:pt x="817" y="532"/>
                  <a:pt x="817" y="669"/>
                </a:cubicBezTo>
                <a:lnTo>
                  <a:pt x="81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2"/>
                  <a:pt x="274" y="464"/>
                  <a:pt x="410" y="464"/>
                </a:cubicBezTo>
                <a:close/>
                <a:moveTo>
                  <a:pt x="410" y="350"/>
                </a:moveTo>
                <a:cubicBezTo>
                  <a:pt x="315" y="350"/>
                  <a:pt x="235" y="270"/>
                  <a:pt x="235" y="175"/>
                </a:cubicBezTo>
                <a:cubicBezTo>
                  <a:pt x="235" y="79"/>
                  <a:pt x="314" y="0"/>
                  <a:pt x="410" y="0"/>
                </a:cubicBezTo>
                <a:cubicBezTo>
                  <a:pt x="505" y="0"/>
                  <a:pt x="582" y="80"/>
                  <a:pt x="582" y="175"/>
                </a:cubicBezTo>
                <a:cubicBezTo>
                  <a:pt x="582" y="271"/>
                  <a:pt x="506" y="350"/>
                  <a:pt x="410" y="350"/>
                </a:cubicBezTo>
                <a:close/>
                <a:moveTo>
                  <a:pt x="875" y="350"/>
                </a:moveTo>
                <a:cubicBezTo>
                  <a:pt x="779" y="350"/>
                  <a:pt x="700" y="270"/>
                  <a:pt x="700" y="175"/>
                </a:cubicBezTo>
                <a:cubicBezTo>
                  <a:pt x="700" y="79"/>
                  <a:pt x="779" y="0"/>
                  <a:pt x="875" y="0"/>
                </a:cubicBezTo>
                <a:cubicBezTo>
                  <a:pt x="970" y="0"/>
                  <a:pt x="1050" y="80"/>
                  <a:pt x="1050" y="175"/>
                </a:cubicBezTo>
                <a:cubicBezTo>
                  <a:pt x="1050" y="271"/>
                  <a:pt x="970" y="350"/>
                  <a:pt x="875" y="3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52649" y="3251996"/>
            <a:ext cx="419100" cy="377825"/>
          </a:xfrm>
          <a:custGeom>
            <a:avLst/>
            <a:gdLst>
              <a:gd name="T0" fmla="*/ 700 w 1165"/>
              <a:gd name="T1" fmla="*/ 581 h 1049"/>
              <a:gd name="T2" fmla="*/ 700 w 1165"/>
              <a:gd name="T3" fmla="*/ 350 h 1049"/>
              <a:gd name="T4" fmla="*/ 582 w 1165"/>
              <a:gd name="T5" fmla="*/ 232 h 1049"/>
              <a:gd name="T6" fmla="*/ 465 w 1165"/>
              <a:gd name="T7" fmla="*/ 350 h 1049"/>
              <a:gd name="T8" fmla="*/ 465 w 1165"/>
              <a:gd name="T9" fmla="*/ 581 h 1049"/>
              <a:gd name="T10" fmla="*/ 582 w 1165"/>
              <a:gd name="T11" fmla="*/ 698 h 1049"/>
              <a:gd name="T12" fmla="*/ 700 w 1165"/>
              <a:gd name="T13" fmla="*/ 581 h 1049"/>
              <a:gd name="T14" fmla="*/ 1050 w 1165"/>
              <a:gd name="T15" fmla="*/ 117 h 1049"/>
              <a:gd name="T16" fmla="*/ 1164 w 1165"/>
              <a:gd name="T17" fmla="*/ 232 h 1049"/>
              <a:gd name="T18" fmla="*/ 1164 w 1165"/>
              <a:gd name="T19" fmla="*/ 931 h 1049"/>
              <a:gd name="T20" fmla="*/ 1050 w 1165"/>
              <a:gd name="T21" fmla="*/ 1048 h 1049"/>
              <a:gd name="T22" fmla="*/ 640 w 1165"/>
              <a:gd name="T23" fmla="*/ 1048 h 1049"/>
              <a:gd name="T24" fmla="*/ 640 w 1165"/>
              <a:gd name="T25" fmla="*/ 925 h 1049"/>
              <a:gd name="T26" fmla="*/ 932 w 1165"/>
              <a:gd name="T27" fmla="*/ 581 h 1049"/>
              <a:gd name="T28" fmla="*/ 815 w 1165"/>
              <a:gd name="T29" fmla="*/ 581 h 1049"/>
              <a:gd name="T30" fmla="*/ 582 w 1165"/>
              <a:gd name="T31" fmla="*/ 816 h 1049"/>
              <a:gd name="T32" fmla="*/ 350 w 1165"/>
              <a:gd name="T33" fmla="*/ 581 h 1049"/>
              <a:gd name="T34" fmla="*/ 232 w 1165"/>
              <a:gd name="T35" fmla="*/ 581 h 1049"/>
              <a:gd name="T36" fmla="*/ 525 w 1165"/>
              <a:gd name="T37" fmla="*/ 925 h 1049"/>
              <a:gd name="T38" fmla="*/ 525 w 1165"/>
              <a:gd name="T39" fmla="*/ 1048 h 1049"/>
              <a:gd name="T40" fmla="*/ 115 w 1165"/>
              <a:gd name="T41" fmla="*/ 1048 h 1049"/>
              <a:gd name="T42" fmla="*/ 0 w 1165"/>
              <a:gd name="T43" fmla="*/ 931 h 1049"/>
              <a:gd name="T44" fmla="*/ 0 w 1165"/>
              <a:gd name="T45" fmla="*/ 232 h 1049"/>
              <a:gd name="T46" fmla="*/ 115 w 1165"/>
              <a:gd name="T47" fmla="*/ 117 h 1049"/>
              <a:gd name="T48" fmla="*/ 301 w 1165"/>
              <a:gd name="T49" fmla="*/ 117 h 1049"/>
              <a:gd name="T50" fmla="*/ 407 w 1165"/>
              <a:gd name="T51" fmla="*/ 0 h 1049"/>
              <a:gd name="T52" fmla="*/ 757 w 1165"/>
              <a:gd name="T53" fmla="*/ 0 h 1049"/>
              <a:gd name="T54" fmla="*/ 864 w 1165"/>
              <a:gd name="T55" fmla="*/ 117 h 1049"/>
              <a:gd name="T56" fmla="*/ 1050 w 1165"/>
              <a:gd name="T5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49">
                <a:moveTo>
                  <a:pt x="700" y="581"/>
                </a:moveTo>
                <a:lnTo>
                  <a:pt x="700" y="350"/>
                </a:lnTo>
                <a:cubicBezTo>
                  <a:pt x="700" y="287"/>
                  <a:pt x="645" y="232"/>
                  <a:pt x="582" y="232"/>
                </a:cubicBezTo>
                <a:cubicBezTo>
                  <a:pt x="519" y="232"/>
                  <a:pt x="465" y="287"/>
                  <a:pt x="465" y="350"/>
                </a:cubicBezTo>
                <a:lnTo>
                  <a:pt x="465" y="581"/>
                </a:lnTo>
                <a:cubicBezTo>
                  <a:pt x="465" y="644"/>
                  <a:pt x="519" y="698"/>
                  <a:pt x="582" y="698"/>
                </a:cubicBezTo>
                <a:cubicBezTo>
                  <a:pt x="645" y="698"/>
                  <a:pt x="700" y="644"/>
                  <a:pt x="700" y="581"/>
                </a:cubicBezTo>
                <a:close/>
                <a:moveTo>
                  <a:pt x="1050" y="117"/>
                </a:moveTo>
                <a:cubicBezTo>
                  <a:pt x="1112" y="117"/>
                  <a:pt x="1164" y="169"/>
                  <a:pt x="1164" y="232"/>
                </a:cubicBezTo>
                <a:lnTo>
                  <a:pt x="1164" y="931"/>
                </a:lnTo>
                <a:cubicBezTo>
                  <a:pt x="1164" y="994"/>
                  <a:pt x="1112" y="1048"/>
                  <a:pt x="1050" y="1048"/>
                </a:cubicBezTo>
                <a:lnTo>
                  <a:pt x="640" y="1048"/>
                </a:lnTo>
                <a:lnTo>
                  <a:pt x="640" y="925"/>
                </a:lnTo>
                <a:cubicBezTo>
                  <a:pt x="804" y="898"/>
                  <a:pt x="932" y="753"/>
                  <a:pt x="932" y="581"/>
                </a:cubicBezTo>
                <a:lnTo>
                  <a:pt x="815" y="581"/>
                </a:lnTo>
                <a:cubicBezTo>
                  <a:pt x="815" y="709"/>
                  <a:pt x="710" y="816"/>
                  <a:pt x="582" y="816"/>
                </a:cubicBezTo>
                <a:cubicBezTo>
                  <a:pt x="453" y="816"/>
                  <a:pt x="350" y="709"/>
                  <a:pt x="350" y="581"/>
                </a:cubicBezTo>
                <a:lnTo>
                  <a:pt x="232" y="581"/>
                </a:lnTo>
                <a:cubicBezTo>
                  <a:pt x="232" y="753"/>
                  <a:pt x="361" y="898"/>
                  <a:pt x="525" y="925"/>
                </a:cubicBezTo>
                <a:lnTo>
                  <a:pt x="525" y="1048"/>
                </a:lnTo>
                <a:lnTo>
                  <a:pt x="115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7" y="0"/>
                </a:lnTo>
                <a:lnTo>
                  <a:pt x="757" y="0"/>
                </a:lnTo>
                <a:lnTo>
                  <a:pt x="864" y="117"/>
                </a:lnTo>
                <a:lnTo>
                  <a:pt x="1050" y="1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7074" y="3272632"/>
            <a:ext cx="336550" cy="336550"/>
          </a:xfrm>
          <a:custGeom>
            <a:avLst/>
            <a:gdLst>
              <a:gd name="T0" fmla="*/ 467 w 935"/>
              <a:gd name="T1" fmla="*/ 524 h 935"/>
              <a:gd name="T2" fmla="*/ 934 w 935"/>
              <a:gd name="T3" fmla="*/ 759 h 935"/>
              <a:gd name="T4" fmla="*/ 934 w 935"/>
              <a:gd name="T5" fmla="*/ 934 h 935"/>
              <a:gd name="T6" fmla="*/ 0 w 935"/>
              <a:gd name="T7" fmla="*/ 934 h 935"/>
              <a:gd name="T8" fmla="*/ 0 w 935"/>
              <a:gd name="T9" fmla="*/ 759 h 935"/>
              <a:gd name="T10" fmla="*/ 467 w 935"/>
              <a:gd name="T11" fmla="*/ 524 h 935"/>
              <a:gd name="T12" fmla="*/ 467 w 935"/>
              <a:gd name="T13" fmla="*/ 0 h 935"/>
              <a:gd name="T14" fmla="*/ 699 w 935"/>
              <a:gd name="T15" fmla="*/ 235 h 935"/>
              <a:gd name="T16" fmla="*/ 467 w 935"/>
              <a:gd name="T17" fmla="*/ 467 h 935"/>
              <a:gd name="T18" fmla="*/ 235 w 935"/>
              <a:gd name="T19" fmla="*/ 235 h 935"/>
              <a:gd name="T20" fmla="*/ 467 w 935"/>
              <a:gd name="T21" fmla="*/ 0 h 935"/>
              <a:gd name="T22" fmla="*/ 467 w 935"/>
              <a:gd name="T23" fmla="*/ 636 h 935"/>
              <a:gd name="T24" fmla="*/ 112 w 935"/>
              <a:gd name="T25" fmla="*/ 759 h 935"/>
              <a:gd name="T26" fmla="*/ 112 w 935"/>
              <a:gd name="T27" fmla="*/ 822 h 935"/>
              <a:gd name="T28" fmla="*/ 822 w 935"/>
              <a:gd name="T29" fmla="*/ 822 h 935"/>
              <a:gd name="T30" fmla="*/ 822 w 935"/>
              <a:gd name="T31" fmla="*/ 759 h 935"/>
              <a:gd name="T32" fmla="*/ 467 w 935"/>
              <a:gd name="T33" fmla="*/ 636 h 935"/>
              <a:gd name="T34" fmla="*/ 467 w 935"/>
              <a:gd name="T35" fmla="*/ 112 h 935"/>
              <a:gd name="T36" fmla="*/ 344 w 935"/>
              <a:gd name="T37" fmla="*/ 235 h 935"/>
              <a:gd name="T38" fmla="*/ 467 w 935"/>
              <a:gd name="T39" fmla="*/ 356 h 935"/>
              <a:gd name="T40" fmla="*/ 590 w 935"/>
              <a:gd name="T41" fmla="*/ 235 h 935"/>
              <a:gd name="T42" fmla="*/ 467 w 935"/>
              <a:gd name="T43" fmla="*/ 11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5" h="935">
                <a:moveTo>
                  <a:pt x="467" y="524"/>
                </a:moveTo>
                <a:cubicBezTo>
                  <a:pt x="623" y="524"/>
                  <a:pt x="934" y="603"/>
                  <a:pt x="934" y="759"/>
                </a:cubicBezTo>
                <a:lnTo>
                  <a:pt x="934" y="934"/>
                </a:lnTo>
                <a:lnTo>
                  <a:pt x="0" y="934"/>
                </a:lnTo>
                <a:lnTo>
                  <a:pt x="0" y="759"/>
                </a:lnTo>
                <a:cubicBezTo>
                  <a:pt x="0" y="603"/>
                  <a:pt x="311" y="524"/>
                  <a:pt x="467" y="524"/>
                </a:cubicBezTo>
                <a:close/>
                <a:moveTo>
                  <a:pt x="467" y="0"/>
                </a:moveTo>
                <a:cubicBezTo>
                  <a:pt x="595" y="0"/>
                  <a:pt x="699" y="106"/>
                  <a:pt x="699" y="235"/>
                </a:cubicBezTo>
                <a:cubicBezTo>
                  <a:pt x="699" y="363"/>
                  <a:pt x="595" y="467"/>
                  <a:pt x="467" y="467"/>
                </a:cubicBezTo>
                <a:cubicBezTo>
                  <a:pt x="338" y="467"/>
                  <a:pt x="235" y="363"/>
                  <a:pt x="235" y="235"/>
                </a:cubicBezTo>
                <a:cubicBezTo>
                  <a:pt x="235" y="106"/>
                  <a:pt x="338" y="0"/>
                  <a:pt x="467" y="0"/>
                </a:cubicBezTo>
                <a:close/>
                <a:moveTo>
                  <a:pt x="467" y="636"/>
                </a:moveTo>
                <a:cubicBezTo>
                  <a:pt x="295" y="636"/>
                  <a:pt x="112" y="721"/>
                  <a:pt x="112" y="759"/>
                </a:cubicBezTo>
                <a:lnTo>
                  <a:pt x="112" y="822"/>
                </a:lnTo>
                <a:lnTo>
                  <a:pt x="822" y="822"/>
                </a:lnTo>
                <a:lnTo>
                  <a:pt x="822" y="759"/>
                </a:lnTo>
                <a:cubicBezTo>
                  <a:pt x="822" y="721"/>
                  <a:pt x="639" y="636"/>
                  <a:pt x="467" y="636"/>
                </a:cubicBezTo>
                <a:close/>
                <a:moveTo>
                  <a:pt x="467" y="112"/>
                </a:moveTo>
                <a:cubicBezTo>
                  <a:pt x="399" y="112"/>
                  <a:pt x="344" y="166"/>
                  <a:pt x="344" y="235"/>
                </a:cubicBezTo>
                <a:cubicBezTo>
                  <a:pt x="344" y="303"/>
                  <a:pt x="399" y="356"/>
                  <a:pt x="467" y="356"/>
                </a:cubicBezTo>
                <a:cubicBezTo>
                  <a:pt x="535" y="356"/>
                  <a:pt x="590" y="303"/>
                  <a:pt x="590" y="235"/>
                </a:cubicBezTo>
                <a:cubicBezTo>
                  <a:pt x="590" y="166"/>
                  <a:pt x="535" y="112"/>
                  <a:pt x="467" y="1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3272632"/>
            <a:ext cx="463550" cy="336550"/>
          </a:xfrm>
          <a:custGeom>
            <a:avLst/>
            <a:gdLst>
              <a:gd name="T0" fmla="*/ 818 w 1286"/>
              <a:gd name="T1" fmla="*/ 584 h 935"/>
              <a:gd name="T2" fmla="*/ 1285 w 1286"/>
              <a:gd name="T3" fmla="*/ 816 h 935"/>
              <a:gd name="T4" fmla="*/ 1285 w 1286"/>
              <a:gd name="T5" fmla="*/ 934 h 935"/>
              <a:gd name="T6" fmla="*/ 350 w 1286"/>
              <a:gd name="T7" fmla="*/ 934 h 935"/>
              <a:gd name="T8" fmla="*/ 350 w 1286"/>
              <a:gd name="T9" fmla="*/ 816 h 935"/>
              <a:gd name="T10" fmla="*/ 818 w 1286"/>
              <a:gd name="T11" fmla="*/ 584 h 935"/>
              <a:gd name="T12" fmla="*/ 293 w 1286"/>
              <a:gd name="T13" fmla="*/ 350 h 935"/>
              <a:gd name="T14" fmla="*/ 468 w 1286"/>
              <a:gd name="T15" fmla="*/ 350 h 935"/>
              <a:gd name="T16" fmla="*/ 468 w 1286"/>
              <a:gd name="T17" fmla="*/ 467 h 935"/>
              <a:gd name="T18" fmla="*/ 293 w 1286"/>
              <a:gd name="T19" fmla="*/ 467 h 935"/>
              <a:gd name="T20" fmla="*/ 293 w 1286"/>
              <a:gd name="T21" fmla="*/ 641 h 935"/>
              <a:gd name="T22" fmla="*/ 175 w 1286"/>
              <a:gd name="T23" fmla="*/ 641 h 935"/>
              <a:gd name="T24" fmla="*/ 175 w 1286"/>
              <a:gd name="T25" fmla="*/ 467 h 935"/>
              <a:gd name="T26" fmla="*/ 0 w 1286"/>
              <a:gd name="T27" fmla="*/ 467 h 935"/>
              <a:gd name="T28" fmla="*/ 0 w 1286"/>
              <a:gd name="T29" fmla="*/ 350 h 935"/>
              <a:gd name="T30" fmla="*/ 175 w 1286"/>
              <a:gd name="T31" fmla="*/ 350 h 935"/>
              <a:gd name="T32" fmla="*/ 175 w 1286"/>
              <a:gd name="T33" fmla="*/ 175 h 935"/>
              <a:gd name="T34" fmla="*/ 293 w 1286"/>
              <a:gd name="T35" fmla="*/ 175 h 935"/>
              <a:gd name="T36" fmla="*/ 293 w 1286"/>
              <a:gd name="T37" fmla="*/ 350 h 935"/>
              <a:gd name="T38" fmla="*/ 818 w 1286"/>
              <a:gd name="T39" fmla="*/ 467 h 935"/>
              <a:gd name="T40" fmla="*/ 585 w 1286"/>
              <a:gd name="T41" fmla="*/ 235 h 935"/>
              <a:gd name="T42" fmla="*/ 818 w 1286"/>
              <a:gd name="T43" fmla="*/ 0 h 935"/>
              <a:gd name="T44" fmla="*/ 1050 w 1286"/>
              <a:gd name="T45" fmla="*/ 235 h 935"/>
              <a:gd name="T46" fmla="*/ 818 w 1286"/>
              <a:gd name="T47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935">
                <a:moveTo>
                  <a:pt x="818" y="584"/>
                </a:moveTo>
                <a:cubicBezTo>
                  <a:pt x="973" y="584"/>
                  <a:pt x="1285" y="661"/>
                  <a:pt x="1285" y="816"/>
                </a:cubicBezTo>
                <a:lnTo>
                  <a:pt x="1285" y="934"/>
                </a:lnTo>
                <a:lnTo>
                  <a:pt x="350" y="934"/>
                </a:lnTo>
                <a:lnTo>
                  <a:pt x="350" y="816"/>
                </a:lnTo>
                <a:cubicBezTo>
                  <a:pt x="350" y="661"/>
                  <a:pt x="662" y="584"/>
                  <a:pt x="818" y="584"/>
                </a:cubicBezTo>
                <a:close/>
                <a:moveTo>
                  <a:pt x="293" y="350"/>
                </a:moveTo>
                <a:lnTo>
                  <a:pt x="468" y="350"/>
                </a:lnTo>
                <a:lnTo>
                  <a:pt x="468" y="467"/>
                </a:lnTo>
                <a:lnTo>
                  <a:pt x="293" y="467"/>
                </a:lnTo>
                <a:lnTo>
                  <a:pt x="293" y="641"/>
                </a:lnTo>
                <a:lnTo>
                  <a:pt x="175" y="641"/>
                </a:lnTo>
                <a:lnTo>
                  <a:pt x="175" y="467"/>
                </a:lnTo>
                <a:lnTo>
                  <a:pt x="0" y="467"/>
                </a:lnTo>
                <a:lnTo>
                  <a:pt x="0" y="350"/>
                </a:lnTo>
                <a:lnTo>
                  <a:pt x="175" y="350"/>
                </a:lnTo>
                <a:lnTo>
                  <a:pt x="175" y="175"/>
                </a:lnTo>
                <a:lnTo>
                  <a:pt x="293" y="175"/>
                </a:lnTo>
                <a:lnTo>
                  <a:pt x="293" y="350"/>
                </a:lnTo>
                <a:close/>
                <a:moveTo>
                  <a:pt x="818" y="467"/>
                </a:moveTo>
                <a:cubicBezTo>
                  <a:pt x="689" y="467"/>
                  <a:pt x="585" y="363"/>
                  <a:pt x="585" y="235"/>
                </a:cubicBezTo>
                <a:cubicBezTo>
                  <a:pt x="585" y="106"/>
                  <a:pt x="689" y="0"/>
                  <a:pt x="818" y="0"/>
                </a:cubicBezTo>
                <a:cubicBezTo>
                  <a:pt x="946" y="0"/>
                  <a:pt x="1050" y="107"/>
                  <a:pt x="1050" y="235"/>
                </a:cubicBezTo>
                <a:cubicBezTo>
                  <a:pt x="1050" y="364"/>
                  <a:pt x="946" y="467"/>
                  <a:pt x="818" y="4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9239" y="3240884"/>
            <a:ext cx="503237" cy="398461"/>
          </a:xfrm>
          <a:custGeom>
            <a:avLst/>
            <a:gdLst>
              <a:gd name="T0" fmla="*/ 642 w 1400"/>
              <a:gd name="T1" fmla="*/ 293 h 1107"/>
              <a:gd name="T2" fmla="*/ 757 w 1400"/>
              <a:gd name="T3" fmla="*/ 293 h 1107"/>
              <a:gd name="T4" fmla="*/ 757 w 1400"/>
              <a:gd name="T5" fmla="*/ 175 h 1107"/>
              <a:gd name="T6" fmla="*/ 642 w 1400"/>
              <a:gd name="T7" fmla="*/ 175 h 1107"/>
              <a:gd name="T8" fmla="*/ 642 w 1400"/>
              <a:gd name="T9" fmla="*/ 293 h 1107"/>
              <a:gd name="T10" fmla="*/ 757 w 1400"/>
              <a:gd name="T11" fmla="*/ 756 h 1107"/>
              <a:gd name="T12" fmla="*/ 757 w 1400"/>
              <a:gd name="T13" fmla="*/ 407 h 1107"/>
              <a:gd name="T14" fmla="*/ 642 w 1400"/>
              <a:gd name="T15" fmla="*/ 407 h 1107"/>
              <a:gd name="T16" fmla="*/ 642 w 1400"/>
              <a:gd name="T17" fmla="*/ 756 h 1107"/>
              <a:gd name="T18" fmla="*/ 757 w 1400"/>
              <a:gd name="T19" fmla="*/ 756 h 1107"/>
              <a:gd name="T20" fmla="*/ 699 w 1400"/>
              <a:gd name="T21" fmla="*/ 0 h 1107"/>
              <a:gd name="T22" fmla="*/ 1399 w 1400"/>
              <a:gd name="T23" fmla="*/ 249 h 1107"/>
              <a:gd name="T24" fmla="*/ 699 w 1400"/>
              <a:gd name="T25" fmla="*/ 1106 h 1107"/>
              <a:gd name="T26" fmla="*/ 0 w 1400"/>
              <a:gd name="T27" fmla="*/ 246 h 1107"/>
              <a:gd name="T28" fmla="*/ 699 w 1400"/>
              <a:gd name="T29" fmla="*/ 0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0" h="1107">
                <a:moveTo>
                  <a:pt x="642" y="293"/>
                </a:moveTo>
                <a:lnTo>
                  <a:pt x="757" y="293"/>
                </a:lnTo>
                <a:lnTo>
                  <a:pt x="757" y="175"/>
                </a:lnTo>
                <a:lnTo>
                  <a:pt x="642" y="175"/>
                </a:lnTo>
                <a:lnTo>
                  <a:pt x="642" y="293"/>
                </a:lnTo>
                <a:close/>
                <a:moveTo>
                  <a:pt x="757" y="756"/>
                </a:moveTo>
                <a:lnTo>
                  <a:pt x="757" y="407"/>
                </a:lnTo>
                <a:lnTo>
                  <a:pt x="642" y="407"/>
                </a:lnTo>
                <a:lnTo>
                  <a:pt x="642" y="756"/>
                </a:lnTo>
                <a:lnTo>
                  <a:pt x="757" y="756"/>
                </a:lnTo>
                <a:close/>
                <a:moveTo>
                  <a:pt x="699" y="0"/>
                </a:moveTo>
                <a:cubicBezTo>
                  <a:pt x="995" y="0"/>
                  <a:pt x="1216" y="109"/>
                  <a:pt x="1399" y="249"/>
                </a:cubicBezTo>
                <a:lnTo>
                  <a:pt x="699" y="1106"/>
                </a:lnTo>
                <a:lnTo>
                  <a:pt x="0" y="246"/>
                </a:lnTo>
                <a:cubicBezTo>
                  <a:pt x="183" y="107"/>
                  <a:pt x="404" y="0"/>
                  <a:pt x="69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4301" y="3251996"/>
            <a:ext cx="377825" cy="377825"/>
          </a:xfrm>
          <a:custGeom>
            <a:avLst/>
            <a:gdLst>
              <a:gd name="T0" fmla="*/ 525 w 1051"/>
              <a:gd name="T1" fmla="*/ 0 h 1049"/>
              <a:gd name="T2" fmla="*/ 1050 w 1051"/>
              <a:gd name="T3" fmla="*/ 0 h 1049"/>
              <a:gd name="T4" fmla="*/ 1050 w 1051"/>
              <a:gd name="T5" fmla="*/ 407 h 1049"/>
              <a:gd name="T6" fmla="*/ 700 w 1051"/>
              <a:gd name="T7" fmla="*/ 407 h 1049"/>
              <a:gd name="T8" fmla="*/ 525 w 1051"/>
              <a:gd name="T9" fmla="*/ 581 h 1049"/>
              <a:gd name="T10" fmla="*/ 525 w 1051"/>
              <a:gd name="T11" fmla="*/ 0 h 1049"/>
              <a:gd name="T12" fmla="*/ 992 w 1051"/>
              <a:gd name="T13" fmla="*/ 728 h 1049"/>
              <a:gd name="T14" fmla="*/ 1050 w 1051"/>
              <a:gd name="T15" fmla="*/ 786 h 1049"/>
              <a:gd name="T16" fmla="*/ 1050 w 1051"/>
              <a:gd name="T17" fmla="*/ 991 h 1049"/>
              <a:gd name="T18" fmla="*/ 992 w 1051"/>
              <a:gd name="T19" fmla="*/ 1048 h 1049"/>
              <a:gd name="T20" fmla="*/ 0 w 1051"/>
              <a:gd name="T21" fmla="*/ 57 h 1049"/>
              <a:gd name="T22" fmla="*/ 58 w 1051"/>
              <a:gd name="T23" fmla="*/ 0 h 1049"/>
              <a:gd name="T24" fmla="*/ 263 w 1051"/>
              <a:gd name="T25" fmla="*/ 0 h 1049"/>
              <a:gd name="T26" fmla="*/ 320 w 1051"/>
              <a:gd name="T27" fmla="*/ 57 h 1049"/>
              <a:gd name="T28" fmla="*/ 353 w 1051"/>
              <a:gd name="T29" fmla="*/ 265 h 1049"/>
              <a:gd name="T30" fmla="*/ 339 w 1051"/>
              <a:gd name="T31" fmla="*/ 325 h 1049"/>
              <a:gd name="T32" fmla="*/ 211 w 1051"/>
              <a:gd name="T33" fmla="*/ 454 h 1049"/>
              <a:gd name="T34" fmla="*/ 596 w 1051"/>
              <a:gd name="T35" fmla="*/ 838 h 1049"/>
              <a:gd name="T36" fmla="*/ 725 w 1051"/>
              <a:gd name="T37" fmla="*/ 709 h 1049"/>
              <a:gd name="T38" fmla="*/ 785 w 1051"/>
              <a:gd name="T39" fmla="*/ 696 h 1049"/>
              <a:gd name="T40" fmla="*/ 992 w 1051"/>
              <a:gd name="T41" fmla="*/ 729 h 1049"/>
              <a:gd name="T42" fmla="*/ 992 w 1051"/>
              <a:gd name="T43" fmla="*/ 728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49">
                <a:moveTo>
                  <a:pt x="525" y="0"/>
                </a:moveTo>
                <a:lnTo>
                  <a:pt x="1050" y="0"/>
                </a:lnTo>
                <a:lnTo>
                  <a:pt x="1050" y="407"/>
                </a:lnTo>
                <a:lnTo>
                  <a:pt x="700" y="407"/>
                </a:lnTo>
                <a:lnTo>
                  <a:pt x="525" y="581"/>
                </a:lnTo>
                <a:lnTo>
                  <a:pt x="525" y="0"/>
                </a:lnTo>
                <a:close/>
                <a:moveTo>
                  <a:pt x="992" y="728"/>
                </a:moveTo>
                <a:cubicBezTo>
                  <a:pt x="1025" y="728"/>
                  <a:pt x="1050" y="753"/>
                  <a:pt x="1050" y="786"/>
                </a:cubicBezTo>
                <a:lnTo>
                  <a:pt x="1050" y="991"/>
                </a:lnTo>
                <a:cubicBezTo>
                  <a:pt x="1050" y="1024"/>
                  <a:pt x="1025" y="1048"/>
                  <a:pt x="992" y="1048"/>
                </a:cubicBezTo>
                <a:cubicBezTo>
                  <a:pt x="446" y="1048"/>
                  <a:pt x="0" y="603"/>
                  <a:pt x="0" y="57"/>
                </a:cubicBezTo>
                <a:cubicBezTo>
                  <a:pt x="0" y="24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16"/>
                  <a:pt x="432" y="753"/>
                  <a:pt x="596" y="838"/>
                </a:cubicBezTo>
                <a:lnTo>
                  <a:pt x="725" y="709"/>
                </a:lnTo>
                <a:cubicBezTo>
                  <a:pt x="741" y="693"/>
                  <a:pt x="766" y="690"/>
                  <a:pt x="785" y="696"/>
                </a:cubicBezTo>
                <a:cubicBezTo>
                  <a:pt x="850" y="718"/>
                  <a:pt x="919" y="729"/>
                  <a:pt x="992" y="729"/>
                </a:cubicBezTo>
                <a:lnTo>
                  <a:pt x="992" y="7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73949" y="3231357"/>
            <a:ext cx="503238" cy="419100"/>
          </a:xfrm>
          <a:custGeom>
            <a:avLst/>
            <a:gdLst>
              <a:gd name="T0" fmla="*/ 407 w 1400"/>
              <a:gd name="T1" fmla="*/ 756 h 1165"/>
              <a:gd name="T2" fmla="*/ 1225 w 1400"/>
              <a:gd name="T3" fmla="*/ 756 h 1165"/>
              <a:gd name="T4" fmla="*/ 1020 w 1400"/>
              <a:gd name="T5" fmla="*/ 495 h 1165"/>
              <a:gd name="T6" fmla="*/ 875 w 1400"/>
              <a:gd name="T7" fmla="*/ 669 h 1165"/>
              <a:gd name="T8" fmla="*/ 670 w 1400"/>
              <a:gd name="T9" fmla="*/ 408 h 1165"/>
              <a:gd name="T10" fmla="*/ 407 w 1400"/>
              <a:gd name="T11" fmla="*/ 756 h 1165"/>
              <a:gd name="T12" fmla="*/ 1282 w 1400"/>
              <a:gd name="T13" fmla="*/ 115 h 1165"/>
              <a:gd name="T14" fmla="*/ 1399 w 1400"/>
              <a:gd name="T15" fmla="*/ 233 h 1165"/>
              <a:gd name="T16" fmla="*/ 1399 w 1400"/>
              <a:gd name="T17" fmla="*/ 814 h 1165"/>
              <a:gd name="T18" fmla="*/ 1282 w 1400"/>
              <a:gd name="T19" fmla="*/ 931 h 1165"/>
              <a:gd name="T20" fmla="*/ 350 w 1400"/>
              <a:gd name="T21" fmla="*/ 931 h 1165"/>
              <a:gd name="T22" fmla="*/ 233 w 1400"/>
              <a:gd name="T23" fmla="*/ 814 h 1165"/>
              <a:gd name="T24" fmla="*/ 235 w 1400"/>
              <a:gd name="T25" fmla="*/ 115 h 1165"/>
              <a:gd name="T26" fmla="*/ 350 w 1400"/>
              <a:gd name="T27" fmla="*/ 0 h 1165"/>
              <a:gd name="T28" fmla="*/ 700 w 1400"/>
              <a:gd name="T29" fmla="*/ 0 h 1165"/>
              <a:gd name="T30" fmla="*/ 817 w 1400"/>
              <a:gd name="T31" fmla="*/ 115 h 1165"/>
              <a:gd name="T32" fmla="*/ 1282 w 1400"/>
              <a:gd name="T33" fmla="*/ 115 h 1165"/>
              <a:gd name="T34" fmla="*/ 118 w 1400"/>
              <a:gd name="T35" fmla="*/ 233 h 1165"/>
              <a:gd name="T36" fmla="*/ 118 w 1400"/>
              <a:gd name="T37" fmla="*/ 1049 h 1165"/>
              <a:gd name="T38" fmla="*/ 1167 w 1400"/>
              <a:gd name="T39" fmla="*/ 1049 h 1165"/>
              <a:gd name="T40" fmla="*/ 1167 w 1400"/>
              <a:gd name="T41" fmla="*/ 1164 h 1165"/>
              <a:gd name="T42" fmla="*/ 118 w 1400"/>
              <a:gd name="T43" fmla="*/ 1164 h 1165"/>
              <a:gd name="T44" fmla="*/ 0 w 1400"/>
              <a:gd name="T45" fmla="*/ 1049 h 1165"/>
              <a:gd name="T46" fmla="*/ 0 w 1400"/>
              <a:gd name="T47" fmla="*/ 233 h 1165"/>
              <a:gd name="T48" fmla="*/ 118 w 1400"/>
              <a:gd name="T49" fmla="*/ 23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165">
                <a:moveTo>
                  <a:pt x="407" y="756"/>
                </a:moveTo>
                <a:lnTo>
                  <a:pt x="1225" y="756"/>
                </a:lnTo>
                <a:lnTo>
                  <a:pt x="1020" y="495"/>
                </a:lnTo>
                <a:lnTo>
                  <a:pt x="875" y="669"/>
                </a:lnTo>
                <a:lnTo>
                  <a:pt x="670" y="408"/>
                </a:lnTo>
                <a:lnTo>
                  <a:pt x="407" y="756"/>
                </a:lnTo>
                <a:close/>
                <a:moveTo>
                  <a:pt x="1282" y="115"/>
                </a:moveTo>
                <a:cubicBezTo>
                  <a:pt x="1345" y="115"/>
                  <a:pt x="1399" y="170"/>
                  <a:pt x="1399" y="233"/>
                </a:cubicBezTo>
                <a:lnTo>
                  <a:pt x="1399" y="814"/>
                </a:lnTo>
                <a:cubicBezTo>
                  <a:pt x="1399" y="877"/>
                  <a:pt x="1345" y="931"/>
                  <a:pt x="1282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5" y="115"/>
                </a:lnTo>
                <a:cubicBezTo>
                  <a:pt x="235" y="52"/>
                  <a:pt x="287" y="0"/>
                  <a:pt x="350" y="0"/>
                </a:cubicBezTo>
                <a:lnTo>
                  <a:pt x="700" y="0"/>
                </a:lnTo>
                <a:lnTo>
                  <a:pt x="817" y="115"/>
                </a:lnTo>
                <a:lnTo>
                  <a:pt x="1282" y="115"/>
                </a:lnTo>
                <a:close/>
                <a:moveTo>
                  <a:pt x="118" y="233"/>
                </a:moveTo>
                <a:lnTo>
                  <a:pt x="118" y="1049"/>
                </a:lnTo>
                <a:lnTo>
                  <a:pt x="1167" y="1049"/>
                </a:lnTo>
                <a:lnTo>
                  <a:pt x="1167" y="1164"/>
                </a:ln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233"/>
                </a:lnTo>
                <a:lnTo>
                  <a:pt x="118" y="2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51874" y="3209132"/>
            <a:ext cx="293688" cy="461963"/>
          </a:xfrm>
          <a:custGeom>
            <a:avLst/>
            <a:gdLst>
              <a:gd name="T0" fmla="*/ 700 w 816"/>
              <a:gd name="T1" fmla="*/ 1049 h 1285"/>
              <a:gd name="T2" fmla="*/ 700 w 816"/>
              <a:gd name="T3" fmla="*/ 235 h 1285"/>
              <a:gd name="T4" fmla="*/ 115 w 816"/>
              <a:gd name="T5" fmla="*/ 235 h 1285"/>
              <a:gd name="T6" fmla="*/ 115 w 816"/>
              <a:gd name="T7" fmla="*/ 1049 h 1285"/>
              <a:gd name="T8" fmla="*/ 700 w 816"/>
              <a:gd name="T9" fmla="*/ 1049 h 1285"/>
              <a:gd name="T10" fmla="*/ 700 w 816"/>
              <a:gd name="T11" fmla="*/ 3 h 1285"/>
              <a:gd name="T12" fmla="*/ 815 w 816"/>
              <a:gd name="T13" fmla="*/ 118 h 1285"/>
              <a:gd name="T14" fmla="*/ 815 w 816"/>
              <a:gd name="T15" fmla="*/ 1166 h 1285"/>
              <a:gd name="T16" fmla="*/ 700 w 816"/>
              <a:gd name="T17" fmla="*/ 1284 h 1285"/>
              <a:gd name="T18" fmla="*/ 115 w 816"/>
              <a:gd name="T19" fmla="*/ 1284 h 1285"/>
              <a:gd name="T20" fmla="*/ 0 w 816"/>
              <a:gd name="T21" fmla="*/ 1166 h 1285"/>
              <a:gd name="T22" fmla="*/ 0 w 816"/>
              <a:gd name="T23" fmla="*/ 118 h 1285"/>
              <a:gd name="T24" fmla="*/ 115 w 816"/>
              <a:gd name="T25" fmla="*/ 0 h 1285"/>
              <a:gd name="T26" fmla="*/ 700 w 816"/>
              <a:gd name="T27" fmla="*/ 3 h 1285"/>
              <a:gd name="T28" fmla="*/ 465 w 816"/>
              <a:gd name="T29" fmla="*/ 585 h 1285"/>
              <a:gd name="T30" fmla="*/ 465 w 816"/>
              <a:gd name="T31" fmla="*/ 934 h 1285"/>
              <a:gd name="T32" fmla="*/ 350 w 816"/>
              <a:gd name="T33" fmla="*/ 934 h 1285"/>
              <a:gd name="T34" fmla="*/ 350 w 816"/>
              <a:gd name="T35" fmla="*/ 585 h 1285"/>
              <a:gd name="T36" fmla="*/ 465 w 816"/>
              <a:gd name="T37" fmla="*/ 585 h 1285"/>
              <a:gd name="T38" fmla="*/ 465 w 816"/>
              <a:gd name="T39" fmla="*/ 350 h 1285"/>
              <a:gd name="T40" fmla="*/ 465 w 816"/>
              <a:gd name="T41" fmla="*/ 468 h 1285"/>
              <a:gd name="T42" fmla="*/ 350 w 816"/>
              <a:gd name="T43" fmla="*/ 468 h 1285"/>
              <a:gd name="T44" fmla="*/ 350 w 816"/>
              <a:gd name="T45" fmla="*/ 350 h 1285"/>
              <a:gd name="T46" fmla="*/ 465 w 816"/>
              <a:gd name="T47" fmla="*/ 35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285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8"/>
                </a:cubicBezTo>
                <a:lnTo>
                  <a:pt x="815" y="1166"/>
                </a:lnTo>
                <a:cubicBezTo>
                  <a:pt x="815" y="1229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29"/>
                  <a:pt x="0" y="1166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  <a:moveTo>
                  <a:pt x="465" y="585"/>
                </a:moveTo>
                <a:lnTo>
                  <a:pt x="465" y="934"/>
                </a:lnTo>
                <a:lnTo>
                  <a:pt x="350" y="934"/>
                </a:lnTo>
                <a:lnTo>
                  <a:pt x="350" y="585"/>
                </a:lnTo>
                <a:lnTo>
                  <a:pt x="465" y="585"/>
                </a:lnTo>
                <a:close/>
                <a:moveTo>
                  <a:pt x="465" y="350"/>
                </a:moveTo>
                <a:lnTo>
                  <a:pt x="465" y="468"/>
                </a:lnTo>
                <a:lnTo>
                  <a:pt x="350" y="468"/>
                </a:lnTo>
                <a:lnTo>
                  <a:pt x="350" y="350"/>
                </a:lnTo>
                <a:lnTo>
                  <a:pt x="465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20249" y="3188494"/>
            <a:ext cx="501650" cy="503238"/>
          </a:xfrm>
          <a:custGeom>
            <a:avLst/>
            <a:gdLst>
              <a:gd name="T0" fmla="*/ 1107 w 1392"/>
              <a:gd name="T1" fmla="*/ 1193 h 1399"/>
              <a:gd name="T2" fmla="*/ 1194 w 1392"/>
              <a:gd name="T3" fmla="*/ 1106 h 1399"/>
              <a:gd name="T4" fmla="*/ 1107 w 1392"/>
              <a:gd name="T5" fmla="*/ 1018 h 1399"/>
              <a:gd name="T6" fmla="*/ 1020 w 1392"/>
              <a:gd name="T7" fmla="*/ 1106 h 1399"/>
              <a:gd name="T8" fmla="*/ 1107 w 1392"/>
              <a:gd name="T9" fmla="*/ 1193 h 1399"/>
              <a:gd name="T10" fmla="*/ 1323 w 1392"/>
              <a:gd name="T11" fmla="*/ 1136 h 1399"/>
              <a:gd name="T12" fmla="*/ 1386 w 1392"/>
              <a:gd name="T13" fmla="*/ 1182 h 1399"/>
              <a:gd name="T14" fmla="*/ 1389 w 1392"/>
              <a:gd name="T15" fmla="*/ 1201 h 1399"/>
              <a:gd name="T16" fmla="*/ 1331 w 1392"/>
              <a:gd name="T17" fmla="*/ 1303 h 1399"/>
              <a:gd name="T18" fmla="*/ 1312 w 1392"/>
              <a:gd name="T19" fmla="*/ 1311 h 1399"/>
              <a:gd name="T20" fmla="*/ 1241 w 1392"/>
              <a:gd name="T21" fmla="*/ 1281 h 1399"/>
              <a:gd name="T22" fmla="*/ 1192 w 1392"/>
              <a:gd name="T23" fmla="*/ 1308 h 1399"/>
              <a:gd name="T24" fmla="*/ 1181 w 1392"/>
              <a:gd name="T25" fmla="*/ 1387 h 1399"/>
              <a:gd name="T26" fmla="*/ 1164 w 1392"/>
              <a:gd name="T27" fmla="*/ 1398 h 1399"/>
              <a:gd name="T28" fmla="*/ 1050 w 1392"/>
              <a:gd name="T29" fmla="*/ 1398 h 1399"/>
              <a:gd name="T30" fmla="*/ 1033 w 1392"/>
              <a:gd name="T31" fmla="*/ 1387 h 1399"/>
              <a:gd name="T32" fmla="*/ 1022 w 1392"/>
              <a:gd name="T33" fmla="*/ 1308 h 1399"/>
              <a:gd name="T34" fmla="*/ 973 w 1392"/>
              <a:gd name="T35" fmla="*/ 1281 h 1399"/>
              <a:gd name="T36" fmla="*/ 902 w 1392"/>
              <a:gd name="T37" fmla="*/ 1311 h 1399"/>
              <a:gd name="T38" fmla="*/ 883 w 1392"/>
              <a:gd name="T39" fmla="*/ 1303 h 1399"/>
              <a:gd name="T40" fmla="*/ 826 w 1392"/>
              <a:gd name="T41" fmla="*/ 1201 h 1399"/>
              <a:gd name="T42" fmla="*/ 828 w 1392"/>
              <a:gd name="T43" fmla="*/ 1182 h 1399"/>
              <a:gd name="T44" fmla="*/ 891 w 1392"/>
              <a:gd name="T45" fmla="*/ 1136 h 1399"/>
              <a:gd name="T46" fmla="*/ 888 w 1392"/>
              <a:gd name="T47" fmla="*/ 1106 h 1399"/>
              <a:gd name="T48" fmla="*/ 891 w 1392"/>
              <a:gd name="T49" fmla="*/ 1078 h 1399"/>
              <a:gd name="T50" fmla="*/ 828 w 1392"/>
              <a:gd name="T51" fmla="*/ 1029 h 1399"/>
              <a:gd name="T52" fmla="*/ 826 w 1392"/>
              <a:gd name="T53" fmla="*/ 1010 h 1399"/>
              <a:gd name="T54" fmla="*/ 883 w 1392"/>
              <a:gd name="T55" fmla="*/ 909 h 1399"/>
              <a:gd name="T56" fmla="*/ 902 w 1392"/>
              <a:gd name="T57" fmla="*/ 903 h 1399"/>
              <a:gd name="T58" fmla="*/ 973 w 1392"/>
              <a:gd name="T59" fmla="*/ 934 h 1399"/>
              <a:gd name="T60" fmla="*/ 1022 w 1392"/>
              <a:gd name="T61" fmla="*/ 903 h 1399"/>
              <a:gd name="T62" fmla="*/ 1033 w 1392"/>
              <a:gd name="T63" fmla="*/ 827 h 1399"/>
              <a:gd name="T64" fmla="*/ 1050 w 1392"/>
              <a:gd name="T65" fmla="*/ 816 h 1399"/>
              <a:gd name="T66" fmla="*/ 1164 w 1392"/>
              <a:gd name="T67" fmla="*/ 816 h 1399"/>
              <a:gd name="T68" fmla="*/ 1181 w 1392"/>
              <a:gd name="T69" fmla="*/ 827 h 1399"/>
              <a:gd name="T70" fmla="*/ 1192 w 1392"/>
              <a:gd name="T71" fmla="*/ 903 h 1399"/>
              <a:gd name="T72" fmla="*/ 1241 w 1392"/>
              <a:gd name="T73" fmla="*/ 934 h 1399"/>
              <a:gd name="T74" fmla="*/ 1312 w 1392"/>
              <a:gd name="T75" fmla="*/ 903 h 1399"/>
              <a:gd name="T76" fmla="*/ 1331 w 1392"/>
              <a:gd name="T77" fmla="*/ 909 h 1399"/>
              <a:gd name="T78" fmla="*/ 1389 w 1392"/>
              <a:gd name="T79" fmla="*/ 1010 h 1399"/>
              <a:gd name="T80" fmla="*/ 1386 w 1392"/>
              <a:gd name="T81" fmla="*/ 1029 h 1399"/>
              <a:gd name="T82" fmla="*/ 1323 w 1392"/>
              <a:gd name="T83" fmla="*/ 1078 h 1399"/>
              <a:gd name="T84" fmla="*/ 1326 w 1392"/>
              <a:gd name="T85" fmla="*/ 1106 h 1399"/>
              <a:gd name="T86" fmla="*/ 1323 w 1392"/>
              <a:gd name="T87" fmla="*/ 1136 h 1399"/>
              <a:gd name="T88" fmla="*/ 1107 w 1392"/>
              <a:gd name="T89" fmla="*/ 670 h 1399"/>
              <a:gd name="T90" fmla="*/ 670 w 1392"/>
              <a:gd name="T91" fmla="*/ 1106 h 1399"/>
              <a:gd name="T92" fmla="*/ 675 w 1392"/>
              <a:gd name="T93" fmla="*/ 1166 h 1399"/>
              <a:gd name="T94" fmla="*/ 0 w 1392"/>
              <a:gd name="T95" fmla="*/ 1166 h 1399"/>
              <a:gd name="T96" fmla="*/ 1167 w 1392"/>
              <a:gd name="T97" fmla="*/ 0 h 1399"/>
              <a:gd name="T98" fmla="*/ 1164 w 1392"/>
              <a:gd name="T99" fmla="*/ 674 h 1399"/>
              <a:gd name="T100" fmla="*/ 1107 w 1392"/>
              <a:gd name="T101" fmla="*/ 670 h 1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2" h="1399">
                <a:moveTo>
                  <a:pt x="1107" y="1193"/>
                </a:moveTo>
                <a:cubicBezTo>
                  <a:pt x="1156" y="1193"/>
                  <a:pt x="1194" y="1155"/>
                  <a:pt x="1194" y="1106"/>
                </a:cubicBezTo>
                <a:cubicBezTo>
                  <a:pt x="1194" y="1057"/>
                  <a:pt x="1156" y="1018"/>
                  <a:pt x="1107" y="1018"/>
                </a:cubicBezTo>
                <a:cubicBezTo>
                  <a:pt x="1058" y="1018"/>
                  <a:pt x="1020" y="1057"/>
                  <a:pt x="1020" y="1106"/>
                </a:cubicBezTo>
                <a:cubicBezTo>
                  <a:pt x="1020" y="1155"/>
                  <a:pt x="1058" y="1193"/>
                  <a:pt x="1107" y="1193"/>
                </a:cubicBezTo>
                <a:close/>
                <a:moveTo>
                  <a:pt x="1323" y="1136"/>
                </a:moveTo>
                <a:lnTo>
                  <a:pt x="1386" y="1182"/>
                </a:lnTo>
                <a:cubicBezTo>
                  <a:pt x="1391" y="1188"/>
                  <a:pt x="1391" y="1196"/>
                  <a:pt x="1389" y="1201"/>
                </a:cubicBezTo>
                <a:lnTo>
                  <a:pt x="1331" y="1303"/>
                </a:lnTo>
                <a:cubicBezTo>
                  <a:pt x="1328" y="1308"/>
                  <a:pt x="1317" y="1313"/>
                  <a:pt x="1312" y="1311"/>
                </a:cubicBezTo>
                <a:lnTo>
                  <a:pt x="1241" y="1281"/>
                </a:lnTo>
                <a:cubicBezTo>
                  <a:pt x="1227" y="1292"/>
                  <a:pt x="1208" y="1300"/>
                  <a:pt x="1192" y="1308"/>
                </a:cubicBezTo>
                <a:lnTo>
                  <a:pt x="1181" y="1387"/>
                </a:lnTo>
                <a:cubicBezTo>
                  <a:pt x="1181" y="1395"/>
                  <a:pt x="1173" y="1398"/>
                  <a:pt x="1164" y="1398"/>
                </a:cubicBezTo>
                <a:lnTo>
                  <a:pt x="1050" y="1398"/>
                </a:lnTo>
                <a:cubicBezTo>
                  <a:pt x="1041" y="1398"/>
                  <a:pt x="1033" y="1395"/>
                  <a:pt x="1033" y="1387"/>
                </a:cubicBezTo>
                <a:lnTo>
                  <a:pt x="1022" y="1308"/>
                </a:lnTo>
                <a:cubicBezTo>
                  <a:pt x="1003" y="1300"/>
                  <a:pt x="990" y="1292"/>
                  <a:pt x="973" y="1281"/>
                </a:cubicBezTo>
                <a:lnTo>
                  <a:pt x="902" y="1311"/>
                </a:lnTo>
                <a:cubicBezTo>
                  <a:pt x="894" y="1313"/>
                  <a:pt x="886" y="1308"/>
                  <a:pt x="883" y="1303"/>
                </a:cubicBezTo>
                <a:lnTo>
                  <a:pt x="826" y="1201"/>
                </a:lnTo>
                <a:cubicBezTo>
                  <a:pt x="823" y="1196"/>
                  <a:pt x="823" y="1188"/>
                  <a:pt x="828" y="1182"/>
                </a:cubicBezTo>
                <a:lnTo>
                  <a:pt x="891" y="1136"/>
                </a:lnTo>
                <a:cubicBezTo>
                  <a:pt x="891" y="1128"/>
                  <a:pt x="888" y="1117"/>
                  <a:pt x="888" y="1106"/>
                </a:cubicBezTo>
                <a:cubicBezTo>
                  <a:pt x="888" y="1095"/>
                  <a:pt x="891" y="1087"/>
                  <a:pt x="891" y="1078"/>
                </a:cubicBezTo>
                <a:lnTo>
                  <a:pt x="828" y="1029"/>
                </a:lnTo>
                <a:cubicBezTo>
                  <a:pt x="823" y="1024"/>
                  <a:pt x="823" y="1016"/>
                  <a:pt x="826" y="1010"/>
                </a:cubicBezTo>
                <a:lnTo>
                  <a:pt x="883" y="909"/>
                </a:lnTo>
                <a:cubicBezTo>
                  <a:pt x="886" y="903"/>
                  <a:pt x="897" y="901"/>
                  <a:pt x="902" y="903"/>
                </a:cubicBezTo>
                <a:lnTo>
                  <a:pt x="973" y="934"/>
                </a:lnTo>
                <a:cubicBezTo>
                  <a:pt x="990" y="923"/>
                  <a:pt x="1006" y="912"/>
                  <a:pt x="1022" y="903"/>
                </a:cubicBezTo>
                <a:lnTo>
                  <a:pt x="1033" y="827"/>
                </a:lnTo>
                <a:cubicBezTo>
                  <a:pt x="1033" y="819"/>
                  <a:pt x="1041" y="816"/>
                  <a:pt x="1050" y="816"/>
                </a:cubicBezTo>
                <a:lnTo>
                  <a:pt x="1164" y="816"/>
                </a:lnTo>
                <a:cubicBezTo>
                  <a:pt x="1173" y="816"/>
                  <a:pt x="1181" y="819"/>
                  <a:pt x="1181" y="827"/>
                </a:cubicBezTo>
                <a:lnTo>
                  <a:pt x="1192" y="903"/>
                </a:lnTo>
                <a:cubicBezTo>
                  <a:pt x="1211" y="912"/>
                  <a:pt x="1225" y="923"/>
                  <a:pt x="1241" y="934"/>
                </a:cubicBezTo>
                <a:lnTo>
                  <a:pt x="1312" y="903"/>
                </a:lnTo>
                <a:cubicBezTo>
                  <a:pt x="1320" y="901"/>
                  <a:pt x="1328" y="903"/>
                  <a:pt x="1331" y="909"/>
                </a:cubicBezTo>
                <a:lnTo>
                  <a:pt x="1389" y="1010"/>
                </a:lnTo>
                <a:cubicBezTo>
                  <a:pt x="1391" y="1016"/>
                  <a:pt x="1391" y="1024"/>
                  <a:pt x="1386" y="1029"/>
                </a:cubicBezTo>
                <a:lnTo>
                  <a:pt x="1323" y="1078"/>
                </a:lnTo>
                <a:cubicBezTo>
                  <a:pt x="1326" y="1087"/>
                  <a:pt x="1326" y="1095"/>
                  <a:pt x="1326" y="1106"/>
                </a:cubicBezTo>
                <a:cubicBezTo>
                  <a:pt x="1326" y="1117"/>
                  <a:pt x="1323" y="1128"/>
                  <a:pt x="1323" y="1136"/>
                </a:cubicBezTo>
                <a:close/>
                <a:moveTo>
                  <a:pt x="1107" y="670"/>
                </a:moveTo>
                <a:cubicBezTo>
                  <a:pt x="867" y="670"/>
                  <a:pt x="670" y="865"/>
                  <a:pt x="670" y="1106"/>
                </a:cubicBezTo>
                <a:cubicBezTo>
                  <a:pt x="670" y="1125"/>
                  <a:pt x="673" y="1147"/>
                  <a:pt x="675" y="1166"/>
                </a:cubicBezTo>
                <a:lnTo>
                  <a:pt x="0" y="1166"/>
                </a:lnTo>
                <a:lnTo>
                  <a:pt x="1167" y="0"/>
                </a:lnTo>
                <a:lnTo>
                  <a:pt x="1164" y="674"/>
                </a:lnTo>
                <a:cubicBezTo>
                  <a:pt x="1145" y="671"/>
                  <a:pt x="1126" y="670"/>
                  <a:pt x="1107" y="67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5314" y="3229770"/>
            <a:ext cx="377825" cy="420689"/>
          </a:xfrm>
          <a:custGeom>
            <a:avLst/>
            <a:gdLst>
              <a:gd name="T0" fmla="*/ 875 w 1051"/>
              <a:gd name="T1" fmla="*/ 991 h 1167"/>
              <a:gd name="T2" fmla="*/ 875 w 1051"/>
              <a:gd name="T3" fmla="*/ 934 h 1167"/>
              <a:gd name="T4" fmla="*/ 525 w 1051"/>
              <a:gd name="T5" fmla="*/ 753 h 1167"/>
              <a:gd name="T6" fmla="*/ 175 w 1051"/>
              <a:gd name="T7" fmla="*/ 934 h 1167"/>
              <a:gd name="T8" fmla="*/ 175 w 1051"/>
              <a:gd name="T9" fmla="*/ 991 h 1167"/>
              <a:gd name="T10" fmla="*/ 875 w 1051"/>
              <a:gd name="T11" fmla="*/ 991 h 1167"/>
              <a:gd name="T12" fmla="*/ 525 w 1051"/>
              <a:gd name="T13" fmla="*/ 293 h 1167"/>
              <a:gd name="T14" fmla="*/ 350 w 1051"/>
              <a:gd name="T15" fmla="*/ 467 h 1167"/>
              <a:gd name="T16" fmla="*/ 525 w 1051"/>
              <a:gd name="T17" fmla="*/ 641 h 1167"/>
              <a:gd name="T18" fmla="*/ 700 w 1051"/>
              <a:gd name="T19" fmla="*/ 467 h 1167"/>
              <a:gd name="T20" fmla="*/ 525 w 1051"/>
              <a:gd name="T21" fmla="*/ 293 h 1167"/>
              <a:gd name="T22" fmla="*/ 932 w 1051"/>
              <a:gd name="T23" fmla="*/ 118 h 1167"/>
              <a:gd name="T24" fmla="*/ 932 w 1051"/>
              <a:gd name="T25" fmla="*/ 118 h 1167"/>
              <a:gd name="T26" fmla="*/ 932 w 1051"/>
              <a:gd name="T27" fmla="*/ 118 h 1167"/>
              <a:gd name="T28" fmla="*/ 1050 w 1051"/>
              <a:gd name="T29" fmla="*/ 235 h 1167"/>
              <a:gd name="T30" fmla="*/ 1050 w 1051"/>
              <a:gd name="T31" fmla="*/ 1048 h 1167"/>
              <a:gd name="T32" fmla="*/ 932 w 1051"/>
              <a:gd name="T33" fmla="*/ 1166 h 1167"/>
              <a:gd name="T34" fmla="*/ 118 w 1051"/>
              <a:gd name="T35" fmla="*/ 1166 h 1167"/>
              <a:gd name="T36" fmla="*/ 0 w 1051"/>
              <a:gd name="T37" fmla="*/ 1048 h 1167"/>
              <a:gd name="T38" fmla="*/ 0 w 1051"/>
              <a:gd name="T39" fmla="*/ 235 h 1167"/>
              <a:gd name="T40" fmla="*/ 118 w 1051"/>
              <a:gd name="T41" fmla="*/ 118 h 1167"/>
              <a:gd name="T42" fmla="*/ 175 w 1051"/>
              <a:gd name="T43" fmla="*/ 118 h 1167"/>
              <a:gd name="T44" fmla="*/ 175 w 1051"/>
              <a:gd name="T45" fmla="*/ 0 h 1167"/>
              <a:gd name="T46" fmla="*/ 293 w 1051"/>
              <a:gd name="T47" fmla="*/ 0 h 1167"/>
              <a:gd name="T48" fmla="*/ 293 w 1051"/>
              <a:gd name="T49" fmla="*/ 118 h 1167"/>
              <a:gd name="T50" fmla="*/ 757 w 1051"/>
              <a:gd name="T51" fmla="*/ 118 h 1167"/>
              <a:gd name="T52" fmla="*/ 757 w 1051"/>
              <a:gd name="T53" fmla="*/ 0 h 1167"/>
              <a:gd name="T54" fmla="*/ 875 w 1051"/>
              <a:gd name="T55" fmla="*/ 0 h 1167"/>
              <a:gd name="T56" fmla="*/ 875 w 1051"/>
              <a:gd name="T57" fmla="*/ 118 h 1167"/>
              <a:gd name="T58" fmla="*/ 932 w 1051"/>
              <a:gd name="T59" fmla="*/ 118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167">
                <a:moveTo>
                  <a:pt x="875" y="991"/>
                </a:moveTo>
                <a:lnTo>
                  <a:pt x="875" y="934"/>
                </a:lnTo>
                <a:cubicBezTo>
                  <a:pt x="875" y="816"/>
                  <a:pt x="643" y="753"/>
                  <a:pt x="525" y="753"/>
                </a:cubicBezTo>
                <a:cubicBezTo>
                  <a:pt x="408" y="753"/>
                  <a:pt x="175" y="816"/>
                  <a:pt x="175" y="934"/>
                </a:cubicBezTo>
                <a:lnTo>
                  <a:pt x="175" y="991"/>
                </a:lnTo>
                <a:lnTo>
                  <a:pt x="875" y="991"/>
                </a:lnTo>
                <a:close/>
                <a:moveTo>
                  <a:pt x="525" y="293"/>
                </a:moveTo>
                <a:cubicBezTo>
                  <a:pt x="429" y="293"/>
                  <a:pt x="350" y="371"/>
                  <a:pt x="350" y="467"/>
                </a:cubicBezTo>
                <a:cubicBezTo>
                  <a:pt x="350" y="562"/>
                  <a:pt x="429" y="641"/>
                  <a:pt x="525" y="641"/>
                </a:cubicBezTo>
                <a:cubicBezTo>
                  <a:pt x="621" y="641"/>
                  <a:pt x="700" y="562"/>
                  <a:pt x="700" y="467"/>
                </a:cubicBezTo>
                <a:cubicBezTo>
                  <a:pt x="700" y="371"/>
                  <a:pt x="621" y="293"/>
                  <a:pt x="525" y="293"/>
                </a:cubicBezTo>
                <a:close/>
                <a:moveTo>
                  <a:pt x="932" y="118"/>
                </a:moveTo>
                <a:lnTo>
                  <a:pt x="932" y="118"/>
                </a:lnTo>
                <a:lnTo>
                  <a:pt x="932" y="118"/>
                </a:lnTo>
                <a:cubicBezTo>
                  <a:pt x="995" y="118"/>
                  <a:pt x="1050" y="172"/>
                  <a:pt x="1050" y="235"/>
                </a:cubicBezTo>
                <a:lnTo>
                  <a:pt x="1050" y="1048"/>
                </a:lnTo>
                <a:cubicBezTo>
                  <a:pt x="1050" y="1111"/>
                  <a:pt x="995" y="1166"/>
                  <a:pt x="932" y="1166"/>
                </a:cubicBezTo>
                <a:lnTo>
                  <a:pt x="118" y="1166"/>
                </a:lnTo>
                <a:cubicBezTo>
                  <a:pt x="52" y="1166"/>
                  <a:pt x="0" y="1111"/>
                  <a:pt x="0" y="1048"/>
                </a:cubicBezTo>
                <a:lnTo>
                  <a:pt x="0" y="235"/>
                </a:lnTo>
                <a:cubicBezTo>
                  <a:pt x="0" y="172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864" y="4101308"/>
            <a:ext cx="293687" cy="419100"/>
          </a:xfrm>
          <a:custGeom>
            <a:avLst/>
            <a:gdLst>
              <a:gd name="T0" fmla="*/ 407 w 816"/>
              <a:gd name="T1" fmla="*/ 699 h 1165"/>
              <a:gd name="T2" fmla="*/ 640 w 816"/>
              <a:gd name="T3" fmla="*/ 574 h 1165"/>
              <a:gd name="T4" fmla="*/ 407 w 816"/>
              <a:gd name="T5" fmla="*/ 453 h 1165"/>
              <a:gd name="T6" fmla="*/ 175 w 816"/>
              <a:gd name="T7" fmla="*/ 574 h 1165"/>
              <a:gd name="T8" fmla="*/ 407 w 816"/>
              <a:gd name="T9" fmla="*/ 699 h 1165"/>
              <a:gd name="T10" fmla="*/ 407 w 816"/>
              <a:gd name="T11" fmla="*/ 115 h 1165"/>
              <a:gd name="T12" fmla="*/ 290 w 816"/>
              <a:gd name="T13" fmla="*/ 232 h 1165"/>
              <a:gd name="T14" fmla="*/ 407 w 816"/>
              <a:gd name="T15" fmla="*/ 350 h 1165"/>
              <a:gd name="T16" fmla="*/ 525 w 816"/>
              <a:gd name="T17" fmla="*/ 232 h 1165"/>
              <a:gd name="T18" fmla="*/ 407 w 816"/>
              <a:gd name="T19" fmla="*/ 115 h 1165"/>
              <a:gd name="T20" fmla="*/ 407 w 816"/>
              <a:gd name="T21" fmla="*/ 0 h 1165"/>
              <a:gd name="T22" fmla="*/ 815 w 816"/>
              <a:gd name="T23" fmla="*/ 407 h 1165"/>
              <a:gd name="T24" fmla="*/ 407 w 816"/>
              <a:gd name="T25" fmla="*/ 1164 h 1165"/>
              <a:gd name="T26" fmla="*/ 0 w 816"/>
              <a:gd name="T27" fmla="*/ 407 h 1165"/>
              <a:gd name="T28" fmla="*/ 407 w 81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5">
                <a:moveTo>
                  <a:pt x="407" y="699"/>
                </a:moveTo>
                <a:cubicBezTo>
                  <a:pt x="506" y="699"/>
                  <a:pt x="591" y="650"/>
                  <a:pt x="640" y="574"/>
                </a:cubicBezTo>
                <a:cubicBezTo>
                  <a:pt x="640" y="497"/>
                  <a:pt x="483" y="453"/>
                  <a:pt x="407" y="453"/>
                </a:cubicBezTo>
                <a:cubicBezTo>
                  <a:pt x="330" y="453"/>
                  <a:pt x="175" y="497"/>
                  <a:pt x="175" y="574"/>
                </a:cubicBezTo>
                <a:cubicBezTo>
                  <a:pt x="224" y="650"/>
                  <a:pt x="309" y="699"/>
                  <a:pt x="407" y="699"/>
                </a:cubicBezTo>
                <a:close/>
                <a:moveTo>
                  <a:pt x="407" y="115"/>
                </a:moveTo>
                <a:cubicBezTo>
                  <a:pt x="345" y="115"/>
                  <a:pt x="290" y="169"/>
                  <a:pt x="290" y="232"/>
                </a:cubicBezTo>
                <a:cubicBezTo>
                  <a:pt x="290" y="298"/>
                  <a:pt x="345" y="350"/>
                  <a:pt x="407" y="350"/>
                </a:cubicBezTo>
                <a:cubicBezTo>
                  <a:pt x="470" y="350"/>
                  <a:pt x="525" y="298"/>
                  <a:pt x="525" y="232"/>
                </a:cubicBezTo>
                <a:cubicBezTo>
                  <a:pt x="525" y="169"/>
                  <a:pt x="470" y="115"/>
                  <a:pt x="407" y="115"/>
                </a:cubicBezTo>
                <a:close/>
                <a:moveTo>
                  <a:pt x="407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713"/>
                  <a:pt x="407" y="1164"/>
                  <a:pt x="407" y="1164"/>
                </a:cubicBezTo>
                <a:cubicBezTo>
                  <a:pt x="407" y="1164"/>
                  <a:pt x="0" y="713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51062" y="4080671"/>
            <a:ext cx="273050" cy="461963"/>
          </a:xfrm>
          <a:custGeom>
            <a:avLst/>
            <a:gdLst>
              <a:gd name="T0" fmla="*/ 639 w 758"/>
              <a:gd name="T1" fmla="*/ 992 h 1285"/>
              <a:gd name="T2" fmla="*/ 639 w 758"/>
              <a:gd name="T3" fmla="*/ 175 h 1285"/>
              <a:gd name="T4" fmla="*/ 115 w 758"/>
              <a:gd name="T5" fmla="*/ 175 h 1285"/>
              <a:gd name="T6" fmla="*/ 115 w 758"/>
              <a:gd name="T7" fmla="*/ 992 h 1285"/>
              <a:gd name="T8" fmla="*/ 639 w 758"/>
              <a:gd name="T9" fmla="*/ 992 h 1285"/>
              <a:gd name="T10" fmla="*/ 377 w 758"/>
              <a:gd name="T11" fmla="*/ 1224 h 1285"/>
              <a:gd name="T12" fmla="*/ 464 w 758"/>
              <a:gd name="T13" fmla="*/ 1137 h 1285"/>
              <a:gd name="T14" fmla="*/ 377 w 758"/>
              <a:gd name="T15" fmla="*/ 1049 h 1285"/>
              <a:gd name="T16" fmla="*/ 290 w 758"/>
              <a:gd name="T17" fmla="*/ 1137 h 1285"/>
              <a:gd name="T18" fmla="*/ 377 w 758"/>
              <a:gd name="T19" fmla="*/ 1224 h 1285"/>
              <a:gd name="T20" fmla="*/ 612 w 758"/>
              <a:gd name="T21" fmla="*/ 0 h 1285"/>
              <a:gd name="T22" fmla="*/ 757 w 758"/>
              <a:gd name="T23" fmla="*/ 147 h 1285"/>
              <a:gd name="T24" fmla="*/ 757 w 758"/>
              <a:gd name="T25" fmla="*/ 1137 h 1285"/>
              <a:gd name="T26" fmla="*/ 612 w 758"/>
              <a:gd name="T27" fmla="*/ 1284 h 1285"/>
              <a:gd name="T28" fmla="*/ 145 w 758"/>
              <a:gd name="T29" fmla="*/ 1284 h 1285"/>
              <a:gd name="T30" fmla="*/ 0 w 758"/>
              <a:gd name="T31" fmla="*/ 1137 h 1285"/>
              <a:gd name="T32" fmla="*/ 0 w 758"/>
              <a:gd name="T33" fmla="*/ 147 h 1285"/>
              <a:gd name="T34" fmla="*/ 145 w 758"/>
              <a:gd name="T35" fmla="*/ 0 h 1285"/>
              <a:gd name="T36" fmla="*/ 612 w 758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8" h="1285">
                <a:moveTo>
                  <a:pt x="639" y="992"/>
                </a:moveTo>
                <a:lnTo>
                  <a:pt x="639" y="175"/>
                </a:lnTo>
                <a:lnTo>
                  <a:pt x="115" y="175"/>
                </a:lnTo>
                <a:lnTo>
                  <a:pt x="115" y="992"/>
                </a:lnTo>
                <a:lnTo>
                  <a:pt x="639" y="992"/>
                </a:lnTo>
                <a:close/>
                <a:moveTo>
                  <a:pt x="377" y="1224"/>
                </a:moveTo>
                <a:cubicBezTo>
                  <a:pt x="426" y="1224"/>
                  <a:pt x="464" y="1187"/>
                  <a:pt x="464" y="1137"/>
                </a:cubicBezTo>
                <a:cubicBezTo>
                  <a:pt x="464" y="1088"/>
                  <a:pt x="426" y="1049"/>
                  <a:pt x="377" y="1049"/>
                </a:cubicBezTo>
                <a:cubicBezTo>
                  <a:pt x="328" y="1049"/>
                  <a:pt x="290" y="1088"/>
                  <a:pt x="290" y="1137"/>
                </a:cubicBezTo>
                <a:cubicBezTo>
                  <a:pt x="290" y="1187"/>
                  <a:pt x="328" y="1224"/>
                  <a:pt x="377" y="1224"/>
                </a:cubicBezTo>
                <a:close/>
                <a:moveTo>
                  <a:pt x="612" y="0"/>
                </a:moveTo>
                <a:cubicBezTo>
                  <a:pt x="691" y="0"/>
                  <a:pt x="757" y="68"/>
                  <a:pt x="757" y="147"/>
                </a:cubicBezTo>
                <a:lnTo>
                  <a:pt x="757" y="1137"/>
                </a:lnTo>
                <a:cubicBezTo>
                  <a:pt x="757" y="1216"/>
                  <a:pt x="691" y="1284"/>
                  <a:pt x="612" y="1284"/>
                </a:cubicBezTo>
                <a:lnTo>
                  <a:pt x="145" y="1284"/>
                </a:lnTo>
                <a:cubicBezTo>
                  <a:pt x="65" y="1284"/>
                  <a:pt x="0" y="1216"/>
                  <a:pt x="0" y="1137"/>
                </a:cubicBezTo>
                <a:lnTo>
                  <a:pt x="0" y="147"/>
                </a:lnTo>
                <a:cubicBezTo>
                  <a:pt x="0" y="68"/>
                  <a:pt x="65" y="0"/>
                  <a:pt x="145" y="0"/>
                </a:cubicBezTo>
                <a:lnTo>
                  <a:pt x="61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51" y="4121946"/>
            <a:ext cx="377825" cy="377825"/>
          </a:xfrm>
          <a:custGeom>
            <a:avLst/>
            <a:gdLst>
              <a:gd name="T0" fmla="*/ 700 w 1051"/>
              <a:gd name="T1" fmla="*/ 525 h 1051"/>
              <a:gd name="T2" fmla="*/ 525 w 1051"/>
              <a:gd name="T3" fmla="*/ 350 h 1051"/>
              <a:gd name="T4" fmla="*/ 525 w 1051"/>
              <a:gd name="T5" fmla="*/ 233 h 1051"/>
              <a:gd name="T6" fmla="*/ 818 w 1051"/>
              <a:gd name="T7" fmla="*/ 525 h 1051"/>
              <a:gd name="T8" fmla="*/ 700 w 1051"/>
              <a:gd name="T9" fmla="*/ 525 h 1051"/>
              <a:gd name="T10" fmla="*/ 932 w 1051"/>
              <a:gd name="T11" fmla="*/ 525 h 1051"/>
              <a:gd name="T12" fmla="*/ 525 w 1051"/>
              <a:gd name="T13" fmla="*/ 118 h 1051"/>
              <a:gd name="T14" fmla="*/ 525 w 1051"/>
              <a:gd name="T15" fmla="*/ 0 h 1051"/>
              <a:gd name="T16" fmla="*/ 1050 w 1051"/>
              <a:gd name="T17" fmla="*/ 525 h 1051"/>
              <a:gd name="T18" fmla="*/ 932 w 1051"/>
              <a:gd name="T19" fmla="*/ 525 h 1051"/>
              <a:gd name="T20" fmla="*/ 992 w 1051"/>
              <a:gd name="T21" fmla="*/ 730 h 1051"/>
              <a:gd name="T22" fmla="*/ 1050 w 1051"/>
              <a:gd name="T23" fmla="*/ 787 h 1051"/>
              <a:gd name="T24" fmla="*/ 1050 w 1051"/>
              <a:gd name="T25" fmla="*/ 992 h 1051"/>
              <a:gd name="T26" fmla="*/ 992 w 1051"/>
              <a:gd name="T27" fmla="*/ 1050 h 1051"/>
              <a:gd name="T28" fmla="*/ 0 w 1051"/>
              <a:gd name="T29" fmla="*/ 58 h 1051"/>
              <a:gd name="T30" fmla="*/ 58 w 1051"/>
              <a:gd name="T31" fmla="*/ 0 h 1051"/>
              <a:gd name="T32" fmla="*/ 263 w 1051"/>
              <a:gd name="T33" fmla="*/ 0 h 1051"/>
              <a:gd name="T34" fmla="*/ 320 w 1051"/>
              <a:gd name="T35" fmla="*/ 58 h 1051"/>
              <a:gd name="T36" fmla="*/ 353 w 1051"/>
              <a:gd name="T37" fmla="*/ 265 h 1051"/>
              <a:gd name="T38" fmla="*/ 339 w 1051"/>
              <a:gd name="T39" fmla="*/ 325 h 1051"/>
              <a:gd name="T40" fmla="*/ 211 w 1051"/>
              <a:gd name="T41" fmla="*/ 454 h 1051"/>
              <a:gd name="T42" fmla="*/ 596 w 1051"/>
              <a:gd name="T43" fmla="*/ 839 h 1051"/>
              <a:gd name="T44" fmla="*/ 725 w 1051"/>
              <a:gd name="T45" fmla="*/ 711 h 1051"/>
              <a:gd name="T46" fmla="*/ 785 w 1051"/>
              <a:gd name="T47" fmla="*/ 697 h 1051"/>
              <a:gd name="T48" fmla="*/ 992 w 1051"/>
              <a:gd name="T49" fmla="*/ 73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700" y="525"/>
                </a:moveTo>
                <a:cubicBezTo>
                  <a:pt x="700" y="429"/>
                  <a:pt x="621" y="350"/>
                  <a:pt x="525" y="350"/>
                </a:cubicBezTo>
                <a:lnTo>
                  <a:pt x="525" y="233"/>
                </a:lnTo>
                <a:cubicBezTo>
                  <a:pt x="686" y="233"/>
                  <a:pt x="818" y="364"/>
                  <a:pt x="818" y="525"/>
                </a:cubicBezTo>
                <a:lnTo>
                  <a:pt x="700" y="525"/>
                </a:lnTo>
                <a:close/>
                <a:moveTo>
                  <a:pt x="932" y="525"/>
                </a:moveTo>
                <a:cubicBezTo>
                  <a:pt x="932" y="298"/>
                  <a:pt x="752" y="118"/>
                  <a:pt x="525" y="118"/>
                </a:cubicBezTo>
                <a:lnTo>
                  <a:pt x="525" y="0"/>
                </a:lnTo>
                <a:cubicBezTo>
                  <a:pt x="815" y="0"/>
                  <a:pt x="1050" y="235"/>
                  <a:pt x="1050" y="525"/>
                </a:cubicBezTo>
                <a:lnTo>
                  <a:pt x="932" y="525"/>
                </a:lnTo>
                <a:close/>
                <a:moveTo>
                  <a:pt x="992" y="730"/>
                </a:moveTo>
                <a:cubicBezTo>
                  <a:pt x="1025" y="730"/>
                  <a:pt x="1050" y="754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5"/>
                  <a:pt x="320" y="58"/>
                </a:cubicBezTo>
                <a:cubicBezTo>
                  <a:pt x="320" y="131"/>
                  <a:pt x="331" y="200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21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4"/>
                  <a:pt x="766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41799" y="4101309"/>
            <a:ext cx="420688" cy="420687"/>
          </a:xfrm>
          <a:custGeom>
            <a:avLst/>
            <a:gdLst>
              <a:gd name="T0" fmla="*/ 992 w 1167"/>
              <a:gd name="T1" fmla="*/ 848 h 1168"/>
              <a:gd name="T2" fmla="*/ 1049 w 1167"/>
              <a:gd name="T3" fmla="*/ 905 h 1168"/>
              <a:gd name="T4" fmla="*/ 1049 w 1167"/>
              <a:gd name="T5" fmla="*/ 1110 h 1168"/>
              <a:gd name="T6" fmla="*/ 992 w 1167"/>
              <a:gd name="T7" fmla="*/ 1167 h 1168"/>
              <a:gd name="T8" fmla="*/ 0 w 1167"/>
              <a:gd name="T9" fmla="*/ 175 h 1168"/>
              <a:gd name="T10" fmla="*/ 57 w 1167"/>
              <a:gd name="T11" fmla="*/ 118 h 1168"/>
              <a:gd name="T12" fmla="*/ 262 w 1167"/>
              <a:gd name="T13" fmla="*/ 118 h 1168"/>
              <a:gd name="T14" fmla="*/ 319 w 1167"/>
              <a:gd name="T15" fmla="*/ 175 h 1168"/>
              <a:gd name="T16" fmla="*/ 352 w 1167"/>
              <a:gd name="T17" fmla="*/ 383 h 1168"/>
              <a:gd name="T18" fmla="*/ 338 w 1167"/>
              <a:gd name="T19" fmla="*/ 443 h 1168"/>
              <a:gd name="T20" fmla="*/ 210 w 1167"/>
              <a:gd name="T21" fmla="*/ 572 h 1168"/>
              <a:gd name="T22" fmla="*/ 595 w 1167"/>
              <a:gd name="T23" fmla="*/ 957 h 1168"/>
              <a:gd name="T24" fmla="*/ 724 w 1167"/>
              <a:gd name="T25" fmla="*/ 829 h 1168"/>
              <a:gd name="T26" fmla="*/ 784 w 1167"/>
              <a:gd name="T27" fmla="*/ 815 h 1168"/>
              <a:gd name="T28" fmla="*/ 992 w 1167"/>
              <a:gd name="T29" fmla="*/ 848 h 1168"/>
              <a:gd name="T30" fmla="*/ 874 w 1167"/>
              <a:gd name="T31" fmla="*/ 585 h 1168"/>
              <a:gd name="T32" fmla="*/ 874 w 1167"/>
              <a:gd name="T33" fmla="*/ 410 h 1168"/>
              <a:gd name="T34" fmla="*/ 642 w 1167"/>
              <a:gd name="T35" fmla="*/ 410 h 1168"/>
              <a:gd name="T36" fmla="*/ 642 w 1167"/>
              <a:gd name="T37" fmla="*/ 175 h 1168"/>
              <a:gd name="T38" fmla="*/ 874 w 1167"/>
              <a:gd name="T39" fmla="*/ 175 h 1168"/>
              <a:gd name="T40" fmla="*/ 874 w 1167"/>
              <a:gd name="T41" fmla="*/ 0 h 1168"/>
              <a:gd name="T42" fmla="*/ 1166 w 1167"/>
              <a:gd name="T43" fmla="*/ 293 h 1168"/>
              <a:gd name="T44" fmla="*/ 874 w 1167"/>
              <a:gd name="T45" fmla="*/ 58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7" h="1168">
                <a:moveTo>
                  <a:pt x="992" y="848"/>
                </a:moveTo>
                <a:cubicBezTo>
                  <a:pt x="1024" y="848"/>
                  <a:pt x="1049" y="872"/>
                  <a:pt x="1049" y="905"/>
                </a:cubicBezTo>
                <a:lnTo>
                  <a:pt x="1049" y="1110"/>
                </a:lnTo>
                <a:cubicBezTo>
                  <a:pt x="1049" y="1143"/>
                  <a:pt x="1024" y="1167"/>
                  <a:pt x="992" y="1167"/>
                </a:cubicBezTo>
                <a:cubicBezTo>
                  <a:pt x="445" y="1167"/>
                  <a:pt x="0" y="722"/>
                  <a:pt x="0" y="175"/>
                </a:cubicBezTo>
                <a:cubicBezTo>
                  <a:pt x="0" y="143"/>
                  <a:pt x="24" y="118"/>
                  <a:pt x="57" y="118"/>
                </a:cubicBezTo>
                <a:lnTo>
                  <a:pt x="262" y="118"/>
                </a:lnTo>
                <a:cubicBezTo>
                  <a:pt x="295" y="118"/>
                  <a:pt x="319" y="143"/>
                  <a:pt x="319" y="175"/>
                </a:cubicBezTo>
                <a:cubicBezTo>
                  <a:pt x="319" y="249"/>
                  <a:pt x="330" y="317"/>
                  <a:pt x="352" y="383"/>
                </a:cubicBezTo>
                <a:cubicBezTo>
                  <a:pt x="358" y="402"/>
                  <a:pt x="355" y="427"/>
                  <a:pt x="338" y="443"/>
                </a:cubicBezTo>
                <a:lnTo>
                  <a:pt x="210" y="572"/>
                </a:lnTo>
                <a:cubicBezTo>
                  <a:pt x="295" y="738"/>
                  <a:pt x="431" y="872"/>
                  <a:pt x="595" y="957"/>
                </a:cubicBezTo>
                <a:lnTo>
                  <a:pt x="724" y="829"/>
                </a:lnTo>
                <a:cubicBezTo>
                  <a:pt x="740" y="812"/>
                  <a:pt x="765" y="809"/>
                  <a:pt x="784" y="815"/>
                </a:cubicBezTo>
                <a:cubicBezTo>
                  <a:pt x="849" y="837"/>
                  <a:pt x="918" y="848"/>
                  <a:pt x="992" y="848"/>
                </a:cubicBezTo>
                <a:close/>
                <a:moveTo>
                  <a:pt x="874" y="585"/>
                </a:moveTo>
                <a:lnTo>
                  <a:pt x="874" y="410"/>
                </a:lnTo>
                <a:lnTo>
                  <a:pt x="642" y="410"/>
                </a:lnTo>
                <a:lnTo>
                  <a:pt x="642" y="175"/>
                </a:lnTo>
                <a:lnTo>
                  <a:pt x="874" y="175"/>
                </a:lnTo>
                <a:lnTo>
                  <a:pt x="874" y="0"/>
                </a:lnTo>
                <a:lnTo>
                  <a:pt x="1166" y="293"/>
                </a:lnTo>
                <a:lnTo>
                  <a:pt x="874" y="58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45114" y="4101309"/>
            <a:ext cx="377825" cy="420687"/>
          </a:xfrm>
          <a:custGeom>
            <a:avLst/>
            <a:gdLst>
              <a:gd name="T0" fmla="*/ 992 w 1051"/>
              <a:gd name="T1" fmla="*/ 848 h 1168"/>
              <a:gd name="T2" fmla="*/ 1050 w 1051"/>
              <a:gd name="T3" fmla="*/ 905 h 1168"/>
              <a:gd name="T4" fmla="*/ 1050 w 1051"/>
              <a:gd name="T5" fmla="*/ 1110 h 1168"/>
              <a:gd name="T6" fmla="*/ 992 w 1051"/>
              <a:gd name="T7" fmla="*/ 1167 h 1168"/>
              <a:gd name="T8" fmla="*/ 0 w 1051"/>
              <a:gd name="T9" fmla="*/ 175 h 1168"/>
              <a:gd name="T10" fmla="*/ 58 w 1051"/>
              <a:gd name="T11" fmla="*/ 118 h 1168"/>
              <a:gd name="T12" fmla="*/ 262 w 1051"/>
              <a:gd name="T13" fmla="*/ 118 h 1168"/>
              <a:gd name="T14" fmla="*/ 320 w 1051"/>
              <a:gd name="T15" fmla="*/ 175 h 1168"/>
              <a:gd name="T16" fmla="*/ 353 w 1051"/>
              <a:gd name="T17" fmla="*/ 383 h 1168"/>
              <a:gd name="T18" fmla="*/ 339 w 1051"/>
              <a:gd name="T19" fmla="*/ 443 h 1168"/>
              <a:gd name="T20" fmla="*/ 211 w 1051"/>
              <a:gd name="T21" fmla="*/ 572 h 1168"/>
              <a:gd name="T22" fmla="*/ 596 w 1051"/>
              <a:gd name="T23" fmla="*/ 957 h 1168"/>
              <a:gd name="T24" fmla="*/ 724 w 1051"/>
              <a:gd name="T25" fmla="*/ 829 h 1168"/>
              <a:gd name="T26" fmla="*/ 784 w 1051"/>
              <a:gd name="T27" fmla="*/ 815 h 1168"/>
              <a:gd name="T28" fmla="*/ 992 w 1051"/>
              <a:gd name="T29" fmla="*/ 848 h 1168"/>
              <a:gd name="T30" fmla="*/ 875 w 1051"/>
              <a:gd name="T31" fmla="*/ 364 h 1168"/>
              <a:gd name="T32" fmla="*/ 875 w 1051"/>
              <a:gd name="T33" fmla="*/ 473 h 1168"/>
              <a:gd name="T34" fmla="*/ 929 w 1051"/>
              <a:gd name="T35" fmla="*/ 419 h 1168"/>
              <a:gd name="T36" fmla="*/ 875 w 1051"/>
              <a:gd name="T37" fmla="*/ 364 h 1168"/>
              <a:gd name="T38" fmla="*/ 875 w 1051"/>
              <a:gd name="T39" fmla="*/ 113 h 1168"/>
              <a:gd name="T40" fmla="*/ 875 w 1051"/>
              <a:gd name="T41" fmla="*/ 222 h 1168"/>
              <a:gd name="T42" fmla="*/ 929 w 1051"/>
              <a:gd name="T43" fmla="*/ 167 h 1168"/>
              <a:gd name="T44" fmla="*/ 875 w 1051"/>
              <a:gd name="T45" fmla="*/ 113 h 1168"/>
              <a:gd name="T46" fmla="*/ 683 w 1051"/>
              <a:gd name="T47" fmla="*/ 498 h 1168"/>
              <a:gd name="T48" fmla="*/ 642 w 1051"/>
              <a:gd name="T49" fmla="*/ 457 h 1168"/>
              <a:gd name="T50" fmla="*/ 804 w 1051"/>
              <a:gd name="T51" fmla="*/ 293 h 1168"/>
              <a:gd name="T52" fmla="*/ 642 w 1051"/>
              <a:gd name="T53" fmla="*/ 129 h 1168"/>
              <a:gd name="T54" fmla="*/ 683 w 1051"/>
              <a:gd name="T55" fmla="*/ 88 h 1168"/>
              <a:gd name="T56" fmla="*/ 817 w 1051"/>
              <a:gd name="T57" fmla="*/ 222 h 1168"/>
              <a:gd name="T58" fmla="*/ 817 w 1051"/>
              <a:gd name="T59" fmla="*/ 0 h 1168"/>
              <a:gd name="T60" fmla="*/ 845 w 1051"/>
              <a:gd name="T61" fmla="*/ 0 h 1168"/>
              <a:gd name="T62" fmla="*/ 1011 w 1051"/>
              <a:gd name="T63" fmla="*/ 167 h 1168"/>
              <a:gd name="T64" fmla="*/ 886 w 1051"/>
              <a:gd name="T65" fmla="*/ 293 h 1168"/>
              <a:gd name="T66" fmla="*/ 1011 w 1051"/>
              <a:gd name="T67" fmla="*/ 419 h 1168"/>
              <a:gd name="T68" fmla="*/ 845 w 1051"/>
              <a:gd name="T69" fmla="*/ 585 h 1168"/>
              <a:gd name="T70" fmla="*/ 817 w 1051"/>
              <a:gd name="T71" fmla="*/ 585 h 1168"/>
              <a:gd name="T72" fmla="*/ 817 w 1051"/>
              <a:gd name="T73" fmla="*/ 364 h 1168"/>
              <a:gd name="T74" fmla="*/ 683 w 1051"/>
              <a:gd name="T75" fmla="*/ 49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51" h="1168">
                <a:moveTo>
                  <a:pt x="992" y="848"/>
                </a:moveTo>
                <a:cubicBezTo>
                  <a:pt x="1025" y="848"/>
                  <a:pt x="1050" y="872"/>
                  <a:pt x="1050" y="905"/>
                </a:cubicBezTo>
                <a:lnTo>
                  <a:pt x="1050" y="1110"/>
                </a:lnTo>
                <a:cubicBezTo>
                  <a:pt x="1050" y="1143"/>
                  <a:pt x="1025" y="1167"/>
                  <a:pt x="992" y="1167"/>
                </a:cubicBezTo>
                <a:cubicBezTo>
                  <a:pt x="446" y="1167"/>
                  <a:pt x="0" y="722"/>
                  <a:pt x="0" y="175"/>
                </a:cubicBezTo>
                <a:cubicBezTo>
                  <a:pt x="0" y="143"/>
                  <a:pt x="25" y="118"/>
                  <a:pt x="58" y="118"/>
                </a:cubicBezTo>
                <a:lnTo>
                  <a:pt x="262" y="118"/>
                </a:lnTo>
                <a:cubicBezTo>
                  <a:pt x="295" y="118"/>
                  <a:pt x="320" y="143"/>
                  <a:pt x="320" y="175"/>
                </a:cubicBezTo>
                <a:cubicBezTo>
                  <a:pt x="320" y="249"/>
                  <a:pt x="331" y="317"/>
                  <a:pt x="353" y="383"/>
                </a:cubicBezTo>
                <a:cubicBezTo>
                  <a:pt x="358" y="402"/>
                  <a:pt x="355" y="427"/>
                  <a:pt x="339" y="443"/>
                </a:cubicBezTo>
                <a:lnTo>
                  <a:pt x="211" y="572"/>
                </a:lnTo>
                <a:cubicBezTo>
                  <a:pt x="295" y="738"/>
                  <a:pt x="432" y="872"/>
                  <a:pt x="596" y="957"/>
                </a:cubicBezTo>
                <a:lnTo>
                  <a:pt x="724" y="829"/>
                </a:lnTo>
                <a:cubicBezTo>
                  <a:pt x="741" y="812"/>
                  <a:pt x="765" y="809"/>
                  <a:pt x="784" y="815"/>
                </a:cubicBezTo>
                <a:cubicBezTo>
                  <a:pt x="850" y="837"/>
                  <a:pt x="918" y="848"/>
                  <a:pt x="992" y="848"/>
                </a:cubicBezTo>
                <a:close/>
                <a:moveTo>
                  <a:pt x="875" y="364"/>
                </a:moveTo>
                <a:lnTo>
                  <a:pt x="875" y="473"/>
                </a:lnTo>
                <a:lnTo>
                  <a:pt x="929" y="419"/>
                </a:lnTo>
                <a:lnTo>
                  <a:pt x="875" y="364"/>
                </a:lnTo>
                <a:close/>
                <a:moveTo>
                  <a:pt x="875" y="113"/>
                </a:moveTo>
                <a:lnTo>
                  <a:pt x="875" y="222"/>
                </a:lnTo>
                <a:lnTo>
                  <a:pt x="929" y="167"/>
                </a:lnTo>
                <a:lnTo>
                  <a:pt x="875" y="113"/>
                </a:lnTo>
                <a:close/>
                <a:moveTo>
                  <a:pt x="683" y="498"/>
                </a:moveTo>
                <a:lnTo>
                  <a:pt x="642" y="457"/>
                </a:lnTo>
                <a:lnTo>
                  <a:pt x="804" y="293"/>
                </a:lnTo>
                <a:lnTo>
                  <a:pt x="642" y="129"/>
                </a:lnTo>
                <a:lnTo>
                  <a:pt x="683" y="88"/>
                </a:lnTo>
                <a:lnTo>
                  <a:pt x="817" y="222"/>
                </a:lnTo>
                <a:lnTo>
                  <a:pt x="817" y="0"/>
                </a:lnTo>
                <a:lnTo>
                  <a:pt x="845" y="0"/>
                </a:lnTo>
                <a:lnTo>
                  <a:pt x="1011" y="167"/>
                </a:lnTo>
                <a:lnTo>
                  <a:pt x="886" y="293"/>
                </a:lnTo>
                <a:lnTo>
                  <a:pt x="1011" y="419"/>
                </a:lnTo>
                <a:lnTo>
                  <a:pt x="845" y="585"/>
                </a:lnTo>
                <a:lnTo>
                  <a:pt x="817" y="585"/>
                </a:lnTo>
                <a:lnTo>
                  <a:pt x="817" y="364"/>
                </a:lnTo>
                <a:lnTo>
                  <a:pt x="683" y="4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69064" y="4080671"/>
            <a:ext cx="293687" cy="461963"/>
          </a:xfrm>
          <a:custGeom>
            <a:avLst/>
            <a:gdLst>
              <a:gd name="T0" fmla="*/ 714 w 816"/>
              <a:gd name="T1" fmla="*/ 992 h 1285"/>
              <a:gd name="T2" fmla="*/ 714 w 816"/>
              <a:gd name="T3" fmla="*/ 175 h 1285"/>
              <a:gd name="T4" fmla="*/ 102 w 816"/>
              <a:gd name="T5" fmla="*/ 175 h 1285"/>
              <a:gd name="T6" fmla="*/ 102 w 816"/>
              <a:gd name="T7" fmla="*/ 992 h 1285"/>
              <a:gd name="T8" fmla="*/ 714 w 816"/>
              <a:gd name="T9" fmla="*/ 992 h 1285"/>
              <a:gd name="T10" fmla="*/ 525 w 816"/>
              <a:gd name="T11" fmla="*/ 1167 h 1285"/>
              <a:gd name="T12" fmla="*/ 525 w 816"/>
              <a:gd name="T13" fmla="*/ 1109 h 1285"/>
              <a:gd name="T14" fmla="*/ 290 w 816"/>
              <a:gd name="T15" fmla="*/ 1109 h 1285"/>
              <a:gd name="T16" fmla="*/ 290 w 816"/>
              <a:gd name="T17" fmla="*/ 1167 h 1285"/>
              <a:gd name="T18" fmla="*/ 525 w 816"/>
              <a:gd name="T19" fmla="*/ 1167 h 1285"/>
              <a:gd name="T20" fmla="*/ 640 w 816"/>
              <a:gd name="T21" fmla="*/ 0 h 1285"/>
              <a:gd name="T22" fmla="*/ 815 w 816"/>
              <a:gd name="T23" fmla="*/ 175 h 1285"/>
              <a:gd name="T24" fmla="*/ 815 w 816"/>
              <a:gd name="T25" fmla="*/ 1109 h 1285"/>
              <a:gd name="T26" fmla="*/ 640 w 816"/>
              <a:gd name="T27" fmla="*/ 1284 h 1285"/>
              <a:gd name="T28" fmla="*/ 175 w 816"/>
              <a:gd name="T29" fmla="*/ 1284 h 1285"/>
              <a:gd name="T30" fmla="*/ 0 w 816"/>
              <a:gd name="T31" fmla="*/ 1109 h 1285"/>
              <a:gd name="T32" fmla="*/ 0 w 816"/>
              <a:gd name="T33" fmla="*/ 175 h 1285"/>
              <a:gd name="T34" fmla="*/ 175 w 816"/>
              <a:gd name="T35" fmla="*/ 0 h 1285"/>
              <a:gd name="T36" fmla="*/ 640 w 816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6" h="1285">
                <a:moveTo>
                  <a:pt x="714" y="992"/>
                </a:moveTo>
                <a:lnTo>
                  <a:pt x="714" y="175"/>
                </a:lnTo>
                <a:lnTo>
                  <a:pt x="102" y="175"/>
                </a:lnTo>
                <a:lnTo>
                  <a:pt x="102" y="992"/>
                </a:lnTo>
                <a:lnTo>
                  <a:pt x="714" y="992"/>
                </a:lnTo>
                <a:close/>
                <a:moveTo>
                  <a:pt x="525" y="1167"/>
                </a:moveTo>
                <a:lnTo>
                  <a:pt x="525" y="1109"/>
                </a:lnTo>
                <a:lnTo>
                  <a:pt x="290" y="1109"/>
                </a:lnTo>
                <a:lnTo>
                  <a:pt x="290" y="1167"/>
                </a:lnTo>
                <a:lnTo>
                  <a:pt x="525" y="1167"/>
                </a:lnTo>
                <a:close/>
                <a:moveTo>
                  <a:pt x="640" y="0"/>
                </a:moveTo>
                <a:cubicBezTo>
                  <a:pt x="736" y="0"/>
                  <a:pt x="815" y="79"/>
                  <a:pt x="815" y="175"/>
                </a:cubicBezTo>
                <a:lnTo>
                  <a:pt x="815" y="1109"/>
                </a:lnTo>
                <a:cubicBezTo>
                  <a:pt x="815" y="1205"/>
                  <a:pt x="736" y="1284"/>
                  <a:pt x="640" y="1284"/>
                </a:cubicBezTo>
                <a:lnTo>
                  <a:pt x="175" y="1284"/>
                </a:lnTo>
                <a:cubicBezTo>
                  <a:pt x="80" y="1284"/>
                  <a:pt x="0" y="1205"/>
                  <a:pt x="0" y="1109"/>
                </a:cubicBezTo>
                <a:lnTo>
                  <a:pt x="0" y="175"/>
                </a:lnTo>
                <a:cubicBezTo>
                  <a:pt x="0" y="79"/>
                  <a:pt x="80" y="0"/>
                  <a:pt x="175" y="0"/>
                </a:cubicBezTo>
                <a:lnTo>
                  <a:pt x="64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8237" y="4110834"/>
            <a:ext cx="419100" cy="401637"/>
          </a:xfrm>
          <a:custGeom>
            <a:avLst/>
            <a:gdLst>
              <a:gd name="T0" fmla="*/ 894 w 1166"/>
              <a:gd name="T1" fmla="*/ 691 h 1116"/>
              <a:gd name="T2" fmla="*/ 1047 w 1166"/>
              <a:gd name="T3" fmla="*/ 970 h 1116"/>
              <a:gd name="T4" fmla="*/ 910 w 1166"/>
              <a:gd name="T5" fmla="*/ 1107 h 1116"/>
              <a:gd name="T6" fmla="*/ 588 w 1166"/>
              <a:gd name="T7" fmla="*/ 1082 h 1116"/>
              <a:gd name="T8" fmla="*/ 577 w 1166"/>
              <a:gd name="T9" fmla="*/ 1082 h 1116"/>
              <a:gd name="T10" fmla="*/ 255 w 1166"/>
              <a:gd name="T11" fmla="*/ 1107 h 1116"/>
              <a:gd name="T12" fmla="*/ 118 w 1166"/>
              <a:gd name="T13" fmla="*/ 970 h 1116"/>
              <a:gd name="T14" fmla="*/ 271 w 1166"/>
              <a:gd name="T15" fmla="*/ 691 h 1116"/>
              <a:gd name="T16" fmla="*/ 416 w 1166"/>
              <a:gd name="T17" fmla="*/ 522 h 1116"/>
              <a:gd name="T18" fmla="*/ 517 w 1166"/>
              <a:gd name="T19" fmla="*/ 445 h 1116"/>
              <a:gd name="T20" fmla="*/ 536 w 1166"/>
              <a:gd name="T21" fmla="*/ 440 h 1116"/>
              <a:gd name="T22" fmla="*/ 583 w 1166"/>
              <a:gd name="T23" fmla="*/ 437 h 1116"/>
              <a:gd name="T24" fmla="*/ 629 w 1166"/>
              <a:gd name="T25" fmla="*/ 440 h 1116"/>
              <a:gd name="T26" fmla="*/ 648 w 1166"/>
              <a:gd name="T27" fmla="*/ 445 h 1116"/>
              <a:gd name="T28" fmla="*/ 749 w 1166"/>
              <a:gd name="T29" fmla="*/ 522 h 1116"/>
              <a:gd name="T30" fmla="*/ 894 w 1166"/>
              <a:gd name="T31" fmla="*/ 691 h 1116"/>
              <a:gd name="T32" fmla="*/ 875 w 1166"/>
              <a:gd name="T33" fmla="*/ 380 h 1116"/>
              <a:gd name="T34" fmla="*/ 1020 w 1166"/>
              <a:gd name="T35" fmla="*/ 232 h 1116"/>
              <a:gd name="T36" fmla="*/ 1165 w 1166"/>
              <a:gd name="T37" fmla="*/ 380 h 1116"/>
              <a:gd name="T38" fmla="*/ 1020 w 1166"/>
              <a:gd name="T39" fmla="*/ 525 h 1116"/>
              <a:gd name="T40" fmla="*/ 875 w 1166"/>
              <a:gd name="T41" fmla="*/ 380 h 1116"/>
              <a:gd name="T42" fmla="*/ 613 w 1166"/>
              <a:gd name="T43" fmla="*/ 145 h 1116"/>
              <a:gd name="T44" fmla="*/ 757 w 1166"/>
              <a:gd name="T45" fmla="*/ 0 h 1116"/>
              <a:gd name="T46" fmla="*/ 902 w 1166"/>
              <a:gd name="T47" fmla="*/ 145 h 1116"/>
              <a:gd name="T48" fmla="*/ 757 w 1166"/>
              <a:gd name="T49" fmla="*/ 292 h 1116"/>
              <a:gd name="T50" fmla="*/ 613 w 1166"/>
              <a:gd name="T51" fmla="*/ 145 h 1116"/>
              <a:gd name="T52" fmla="*/ 263 w 1166"/>
              <a:gd name="T53" fmla="*/ 145 h 1116"/>
              <a:gd name="T54" fmla="*/ 408 w 1166"/>
              <a:gd name="T55" fmla="*/ 0 h 1116"/>
              <a:gd name="T56" fmla="*/ 552 w 1166"/>
              <a:gd name="T57" fmla="*/ 145 h 1116"/>
              <a:gd name="T58" fmla="*/ 408 w 1166"/>
              <a:gd name="T59" fmla="*/ 292 h 1116"/>
              <a:gd name="T60" fmla="*/ 263 w 1166"/>
              <a:gd name="T61" fmla="*/ 145 h 1116"/>
              <a:gd name="T62" fmla="*/ 0 w 1166"/>
              <a:gd name="T63" fmla="*/ 380 h 1116"/>
              <a:gd name="T64" fmla="*/ 145 w 1166"/>
              <a:gd name="T65" fmla="*/ 232 h 1116"/>
              <a:gd name="T66" fmla="*/ 290 w 1166"/>
              <a:gd name="T67" fmla="*/ 380 h 1116"/>
              <a:gd name="T68" fmla="*/ 145 w 1166"/>
              <a:gd name="T69" fmla="*/ 525 h 1116"/>
              <a:gd name="T70" fmla="*/ 0 w 1166"/>
              <a:gd name="T71" fmla="*/ 38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1116">
                <a:moveTo>
                  <a:pt x="894" y="691"/>
                </a:moveTo>
                <a:cubicBezTo>
                  <a:pt x="971" y="768"/>
                  <a:pt x="1066" y="850"/>
                  <a:pt x="1047" y="970"/>
                </a:cubicBezTo>
                <a:cubicBezTo>
                  <a:pt x="1031" y="1030"/>
                  <a:pt x="987" y="1090"/>
                  <a:pt x="910" y="1107"/>
                </a:cubicBezTo>
                <a:cubicBezTo>
                  <a:pt x="867" y="1115"/>
                  <a:pt x="733" y="1082"/>
                  <a:pt x="588" y="1082"/>
                </a:cubicBezTo>
                <a:lnTo>
                  <a:pt x="577" y="1082"/>
                </a:lnTo>
                <a:cubicBezTo>
                  <a:pt x="432" y="1082"/>
                  <a:pt x="298" y="1115"/>
                  <a:pt x="255" y="1107"/>
                </a:cubicBezTo>
                <a:cubicBezTo>
                  <a:pt x="178" y="1090"/>
                  <a:pt x="134" y="1030"/>
                  <a:pt x="118" y="970"/>
                </a:cubicBezTo>
                <a:cubicBezTo>
                  <a:pt x="101" y="853"/>
                  <a:pt x="194" y="768"/>
                  <a:pt x="271" y="691"/>
                </a:cubicBezTo>
                <a:cubicBezTo>
                  <a:pt x="323" y="631"/>
                  <a:pt x="364" y="582"/>
                  <a:pt x="416" y="522"/>
                </a:cubicBezTo>
                <a:cubicBezTo>
                  <a:pt x="443" y="489"/>
                  <a:pt x="476" y="459"/>
                  <a:pt x="517" y="445"/>
                </a:cubicBezTo>
                <a:cubicBezTo>
                  <a:pt x="522" y="443"/>
                  <a:pt x="531" y="440"/>
                  <a:pt x="536" y="440"/>
                </a:cubicBezTo>
                <a:cubicBezTo>
                  <a:pt x="552" y="437"/>
                  <a:pt x="567" y="437"/>
                  <a:pt x="583" y="437"/>
                </a:cubicBezTo>
                <a:cubicBezTo>
                  <a:pt x="600" y="437"/>
                  <a:pt x="615" y="437"/>
                  <a:pt x="629" y="440"/>
                </a:cubicBezTo>
                <a:cubicBezTo>
                  <a:pt x="634" y="440"/>
                  <a:pt x="643" y="443"/>
                  <a:pt x="648" y="445"/>
                </a:cubicBezTo>
                <a:cubicBezTo>
                  <a:pt x="689" y="459"/>
                  <a:pt x="722" y="489"/>
                  <a:pt x="749" y="522"/>
                </a:cubicBezTo>
                <a:cubicBezTo>
                  <a:pt x="801" y="582"/>
                  <a:pt x="842" y="631"/>
                  <a:pt x="894" y="691"/>
                </a:cubicBezTo>
                <a:close/>
                <a:moveTo>
                  <a:pt x="875" y="380"/>
                </a:moveTo>
                <a:cubicBezTo>
                  <a:pt x="875" y="300"/>
                  <a:pt x="940" y="232"/>
                  <a:pt x="1020" y="232"/>
                </a:cubicBezTo>
                <a:cubicBezTo>
                  <a:pt x="1099" y="232"/>
                  <a:pt x="1165" y="301"/>
                  <a:pt x="1165" y="380"/>
                </a:cubicBezTo>
                <a:cubicBezTo>
                  <a:pt x="1165" y="460"/>
                  <a:pt x="1099" y="525"/>
                  <a:pt x="1020" y="525"/>
                </a:cubicBezTo>
                <a:cubicBezTo>
                  <a:pt x="940" y="525"/>
                  <a:pt x="875" y="459"/>
                  <a:pt x="875" y="380"/>
                </a:cubicBezTo>
                <a:close/>
                <a:moveTo>
                  <a:pt x="613" y="145"/>
                </a:moveTo>
                <a:cubicBezTo>
                  <a:pt x="613" y="65"/>
                  <a:pt x="678" y="0"/>
                  <a:pt x="757" y="0"/>
                </a:cubicBezTo>
                <a:cubicBezTo>
                  <a:pt x="837" y="0"/>
                  <a:pt x="902" y="66"/>
                  <a:pt x="902" y="145"/>
                </a:cubicBezTo>
                <a:cubicBezTo>
                  <a:pt x="902" y="225"/>
                  <a:pt x="837" y="292"/>
                  <a:pt x="757" y="292"/>
                </a:cubicBezTo>
                <a:cubicBezTo>
                  <a:pt x="678" y="292"/>
                  <a:pt x="613" y="224"/>
                  <a:pt x="613" y="145"/>
                </a:cubicBezTo>
                <a:close/>
                <a:moveTo>
                  <a:pt x="263" y="145"/>
                </a:moveTo>
                <a:cubicBezTo>
                  <a:pt x="263" y="65"/>
                  <a:pt x="328" y="0"/>
                  <a:pt x="408" y="0"/>
                </a:cubicBezTo>
                <a:cubicBezTo>
                  <a:pt x="487" y="0"/>
                  <a:pt x="552" y="66"/>
                  <a:pt x="552" y="145"/>
                </a:cubicBezTo>
                <a:cubicBezTo>
                  <a:pt x="552" y="225"/>
                  <a:pt x="487" y="292"/>
                  <a:pt x="408" y="292"/>
                </a:cubicBezTo>
                <a:cubicBezTo>
                  <a:pt x="328" y="292"/>
                  <a:pt x="263" y="224"/>
                  <a:pt x="263" y="145"/>
                </a:cubicBezTo>
                <a:close/>
                <a:moveTo>
                  <a:pt x="0" y="380"/>
                </a:moveTo>
                <a:cubicBezTo>
                  <a:pt x="0" y="300"/>
                  <a:pt x="66" y="232"/>
                  <a:pt x="145" y="232"/>
                </a:cubicBezTo>
                <a:cubicBezTo>
                  <a:pt x="224" y="232"/>
                  <a:pt x="290" y="301"/>
                  <a:pt x="290" y="380"/>
                </a:cubicBezTo>
                <a:cubicBezTo>
                  <a:pt x="290" y="460"/>
                  <a:pt x="224" y="525"/>
                  <a:pt x="145" y="525"/>
                </a:cubicBezTo>
                <a:cubicBezTo>
                  <a:pt x="66" y="525"/>
                  <a:pt x="0" y="459"/>
                  <a:pt x="0" y="3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8687" y="4121946"/>
            <a:ext cx="463550" cy="377825"/>
          </a:xfrm>
          <a:custGeom>
            <a:avLst/>
            <a:gdLst>
              <a:gd name="T0" fmla="*/ 1167 w 1286"/>
              <a:gd name="T1" fmla="*/ 817 h 1051"/>
              <a:gd name="T2" fmla="*/ 1167 w 1286"/>
              <a:gd name="T3" fmla="*/ 118 h 1051"/>
              <a:gd name="T4" fmla="*/ 118 w 1286"/>
              <a:gd name="T5" fmla="*/ 118 h 1051"/>
              <a:gd name="T6" fmla="*/ 118 w 1286"/>
              <a:gd name="T7" fmla="*/ 817 h 1051"/>
              <a:gd name="T8" fmla="*/ 1167 w 1286"/>
              <a:gd name="T9" fmla="*/ 817 h 1051"/>
              <a:gd name="T10" fmla="*/ 1167 w 1286"/>
              <a:gd name="T11" fmla="*/ 0 h 1051"/>
              <a:gd name="T12" fmla="*/ 1285 w 1286"/>
              <a:gd name="T13" fmla="*/ 118 h 1051"/>
              <a:gd name="T14" fmla="*/ 1282 w 1286"/>
              <a:gd name="T15" fmla="*/ 817 h 1051"/>
              <a:gd name="T16" fmla="*/ 1167 w 1286"/>
              <a:gd name="T17" fmla="*/ 932 h 1051"/>
              <a:gd name="T18" fmla="*/ 875 w 1286"/>
              <a:gd name="T19" fmla="*/ 932 h 1051"/>
              <a:gd name="T20" fmla="*/ 875 w 1286"/>
              <a:gd name="T21" fmla="*/ 1050 h 1051"/>
              <a:gd name="T22" fmla="*/ 410 w 1286"/>
              <a:gd name="T23" fmla="*/ 1050 h 1051"/>
              <a:gd name="T24" fmla="*/ 410 w 1286"/>
              <a:gd name="T25" fmla="*/ 932 h 1051"/>
              <a:gd name="T26" fmla="*/ 118 w 1286"/>
              <a:gd name="T27" fmla="*/ 932 h 1051"/>
              <a:gd name="T28" fmla="*/ 0 w 1286"/>
              <a:gd name="T29" fmla="*/ 817 h 1051"/>
              <a:gd name="T30" fmla="*/ 0 w 1286"/>
              <a:gd name="T31" fmla="*/ 118 h 1051"/>
              <a:gd name="T32" fmla="*/ 118 w 1286"/>
              <a:gd name="T33" fmla="*/ 0 h 1051"/>
              <a:gd name="T34" fmla="*/ 1167 w 1286"/>
              <a:gd name="T3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6" h="1051"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93274" y="4142583"/>
            <a:ext cx="336550" cy="336550"/>
          </a:xfrm>
          <a:custGeom>
            <a:avLst/>
            <a:gdLst>
              <a:gd name="T0" fmla="*/ 934 w 935"/>
              <a:gd name="T1" fmla="*/ 817 h 935"/>
              <a:gd name="T2" fmla="*/ 934 w 935"/>
              <a:gd name="T3" fmla="*/ 934 h 935"/>
              <a:gd name="T4" fmla="*/ 0 w 935"/>
              <a:gd name="T5" fmla="*/ 934 h 935"/>
              <a:gd name="T6" fmla="*/ 0 w 935"/>
              <a:gd name="T7" fmla="*/ 817 h 935"/>
              <a:gd name="T8" fmla="*/ 467 w 935"/>
              <a:gd name="T9" fmla="*/ 584 h 935"/>
              <a:gd name="T10" fmla="*/ 934 w 935"/>
              <a:gd name="T11" fmla="*/ 817 h 935"/>
              <a:gd name="T12" fmla="*/ 467 w 935"/>
              <a:gd name="T13" fmla="*/ 467 h 935"/>
              <a:gd name="T14" fmla="*/ 235 w 935"/>
              <a:gd name="T15" fmla="*/ 235 h 935"/>
              <a:gd name="T16" fmla="*/ 467 w 935"/>
              <a:gd name="T17" fmla="*/ 0 h 935"/>
              <a:gd name="T18" fmla="*/ 699 w 935"/>
              <a:gd name="T19" fmla="*/ 235 h 935"/>
              <a:gd name="T20" fmla="*/ 467 w 935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5" h="935">
                <a:moveTo>
                  <a:pt x="934" y="817"/>
                </a:moveTo>
                <a:lnTo>
                  <a:pt x="934" y="934"/>
                </a:lnTo>
                <a:lnTo>
                  <a:pt x="0" y="934"/>
                </a:lnTo>
                <a:lnTo>
                  <a:pt x="0" y="817"/>
                </a:lnTo>
                <a:cubicBezTo>
                  <a:pt x="0" y="661"/>
                  <a:pt x="311" y="584"/>
                  <a:pt x="467" y="584"/>
                </a:cubicBezTo>
                <a:cubicBezTo>
                  <a:pt x="623" y="584"/>
                  <a:pt x="934" y="661"/>
                  <a:pt x="934" y="817"/>
                </a:cubicBezTo>
                <a:close/>
                <a:moveTo>
                  <a:pt x="467" y="467"/>
                </a:moveTo>
                <a:cubicBezTo>
                  <a:pt x="339" y="467"/>
                  <a:pt x="235" y="364"/>
                  <a:pt x="235" y="235"/>
                </a:cubicBezTo>
                <a:cubicBezTo>
                  <a:pt x="235" y="107"/>
                  <a:pt x="339" y="0"/>
                  <a:pt x="467" y="0"/>
                </a:cubicBezTo>
                <a:cubicBezTo>
                  <a:pt x="596" y="0"/>
                  <a:pt x="699" y="106"/>
                  <a:pt x="699" y="235"/>
                </a:cubicBezTo>
                <a:cubicBezTo>
                  <a:pt x="699" y="363"/>
                  <a:pt x="596" y="467"/>
                  <a:pt x="467" y="4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5314" y="4090196"/>
            <a:ext cx="377825" cy="441325"/>
          </a:xfrm>
          <a:custGeom>
            <a:avLst/>
            <a:gdLst>
              <a:gd name="T0" fmla="*/ 875 w 1051"/>
              <a:gd name="T1" fmla="*/ 814 h 1225"/>
              <a:gd name="T2" fmla="*/ 875 w 1051"/>
              <a:gd name="T3" fmla="*/ 762 h 1225"/>
              <a:gd name="T4" fmla="*/ 525 w 1051"/>
              <a:gd name="T5" fmla="*/ 582 h 1225"/>
              <a:gd name="T6" fmla="*/ 175 w 1051"/>
              <a:gd name="T7" fmla="*/ 762 h 1225"/>
              <a:gd name="T8" fmla="*/ 175 w 1051"/>
              <a:gd name="T9" fmla="*/ 814 h 1225"/>
              <a:gd name="T10" fmla="*/ 875 w 1051"/>
              <a:gd name="T11" fmla="*/ 814 h 1225"/>
              <a:gd name="T12" fmla="*/ 525 w 1051"/>
              <a:gd name="T13" fmla="*/ 191 h 1225"/>
              <a:gd name="T14" fmla="*/ 366 w 1051"/>
              <a:gd name="T15" fmla="*/ 350 h 1225"/>
              <a:gd name="T16" fmla="*/ 525 w 1051"/>
              <a:gd name="T17" fmla="*/ 505 h 1225"/>
              <a:gd name="T18" fmla="*/ 683 w 1051"/>
              <a:gd name="T19" fmla="*/ 350 h 1225"/>
              <a:gd name="T20" fmla="*/ 525 w 1051"/>
              <a:gd name="T21" fmla="*/ 191 h 1225"/>
              <a:gd name="T22" fmla="*/ 932 w 1051"/>
              <a:gd name="T23" fmla="*/ 0 h 1225"/>
              <a:gd name="T24" fmla="*/ 1050 w 1051"/>
              <a:gd name="T25" fmla="*/ 115 h 1225"/>
              <a:gd name="T26" fmla="*/ 1050 w 1051"/>
              <a:gd name="T27" fmla="*/ 932 h 1225"/>
              <a:gd name="T28" fmla="*/ 932 w 1051"/>
              <a:gd name="T29" fmla="*/ 1049 h 1225"/>
              <a:gd name="T30" fmla="*/ 700 w 1051"/>
              <a:gd name="T31" fmla="*/ 1049 h 1225"/>
              <a:gd name="T32" fmla="*/ 525 w 1051"/>
              <a:gd name="T33" fmla="*/ 1224 h 1225"/>
              <a:gd name="T34" fmla="*/ 350 w 1051"/>
              <a:gd name="T35" fmla="*/ 1049 h 1225"/>
              <a:gd name="T36" fmla="*/ 118 w 1051"/>
              <a:gd name="T37" fmla="*/ 1049 h 1225"/>
              <a:gd name="T38" fmla="*/ 0 w 1051"/>
              <a:gd name="T39" fmla="*/ 932 h 1225"/>
              <a:gd name="T40" fmla="*/ 0 w 1051"/>
              <a:gd name="T41" fmla="*/ 115 h 1225"/>
              <a:gd name="T42" fmla="*/ 118 w 1051"/>
              <a:gd name="T43" fmla="*/ 0 h 1225"/>
              <a:gd name="T44" fmla="*/ 932 w 1051"/>
              <a:gd name="T45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5">
                <a:moveTo>
                  <a:pt x="875" y="814"/>
                </a:moveTo>
                <a:lnTo>
                  <a:pt x="875" y="762"/>
                </a:lnTo>
                <a:cubicBezTo>
                  <a:pt x="875" y="645"/>
                  <a:pt x="643" y="582"/>
                  <a:pt x="525" y="582"/>
                </a:cubicBezTo>
                <a:cubicBezTo>
                  <a:pt x="408" y="582"/>
                  <a:pt x="175" y="645"/>
                  <a:pt x="175" y="762"/>
                </a:cubicBezTo>
                <a:lnTo>
                  <a:pt x="175" y="814"/>
                </a:lnTo>
                <a:lnTo>
                  <a:pt x="875" y="814"/>
                </a:lnTo>
                <a:close/>
                <a:moveTo>
                  <a:pt x="525" y="191"/>
                </a:moveTo>
                <a:cubicBezTo>
                  <a:pt x="438" y="191"/>
                  <a:pt x="366" y="263"/>
                  <a:pt x="366" y="350"/>
                </a:cubicBezTo>
                <a:cubicBezTo>
                  <a:pt x="366" y="438"/>
                  <a:pt x="438" y="505"/>
                  <a:pt x="525" y="505"/>
                </a:cubicBezTo>
                <a:cubicBezTo>
                  <a:pt x="612" y="505"/>
                  <a:pt x="683" y="438"/>
                  <a:pt x="683" y="350"/>
                </a:cubicBezTo>
                <a:cubicBezTo>
                  <a:pt x="683" y="263"/>
                  <a:pt x="612" y="191"/>
                  <a:pt x="525" y="191"/>
                </a:cubicBez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864" y="4971259"/>
            <a:ext cx="377825" cy="420687"/>
          </a:xfrm>
          <a:custGeom>
            <a:avLst/>
            <a:gdLst>
              <a:gd name="T0" fmla="*/ 946 w 1051"/>
              <a:gd name="T1" fmla="*/ 175 h 1168"/>
              <a:gd name="T2" fmla="*/ 946 w 1051"/>
              <a:gd name="T3" fmla="*/ 147 h 1168"/>
              <a:gd name="T4" fmla="*/ 845 w 1051"/>
              <a:gd name="T5" fmla="*/ 46 h 1168"/>
              <a:gd name="T6" fmla="*/ 746 w 1051"/>
              <a:gd name="T7" fmla="*/ 147 h 1168"/>
              <a:gd name="T8" fmla="*/ 746 w 1051"/>
              <a:gd name="T9" fmla="*/ 175 h 1168"/>
              <a:gd name="T10" fmla="*/ 946 w 1051"/>
              <a:gd name="T11" fmla="*/ 175 h 1168"/>
              <a:gd name="T12" fmla="*/ 992 w 1051"/>
              <a:gd name="T13" fmla="*/ 175 h 1168"/>
              <a:gd name="T14" fmla="*/ 1050 w 1051"/>
              <a:gd name="T15" fmla="*/ 235 h 1168"/>
              <a:gd name="T16" fmla="*/ 1050 w 1051"/>
              <a:gd name="T17" fmla="*/ 467 h 1168"/>
              <a:gd name="T18" fmla="*/ 992 w 1051"/>
              <a:gd name="T19" fmla="*/ 525 h 1168"/>
              <a:gd name="T20" fmla="*/ 700 w 1051"/>
              <a:gd name="T21" fmla="*/ 525 h 1168"/>
              <a:gd name="T22" fmla="*/ 643 w 1051"/>
              <a:gd name="T23" fmla="*/ 467 h 1168"/>
              <a:gd name="T24" fmla="*/ 643 w 1051"/>
              <a:gd name="T25" fmla="*/ 235 h 1168"/>
              <a:gd name="T26" fmla="*/ 700 w 1051"/>
              <a:gd name="T27" fmla="*/ 175 h 1168"/>
              <a:gd name="T28" fmla="*/ 700 w 1051"/>
              <a:gd name="T29" fmla="*/ 147 h 1168"/>
              <a:gd name="T30" fmla="*/ 845 w 1051"/>
              <a:gd name="T31" fmla="*/ 0 h 1168"/>
              <a:gd name="T32" fmla="*/ 992 w 1051"/>
              <a:gd name="T33" fmla="*/ 147 h 1168"/>
              <a:gd name="T34" fmla="*/ 992 w 1051"/>
              <a:gd name="T35" fmla="*/ 175 h 1168"/>
              <a:gd name="T36" fmla="*/ 992 w 1051"/>
              <a:gd name="T37" fmla="*/ 847 h 1168"/>
              <a:gd name="T38" fmla="*/ 1050 w 1051"/>
              <a:gd name="T39" fmla="*/ 904 h 1168"/>
              <a:gd name="T40" fmla="*/ 1050 w 1051"/>
              <a:gd name="T41" fmla="*/ 1109 h 1168"/>
              <a:gd name="T42" fmla="*/ 992 w 1051"/>
              <a:gd name="T43" fmla="*/ 1167 h 1168"/>
              <a:gd name="T44" fmla="*/ 0 w 1051"/>
              <a:gd name="T45" fmla="*/ 175 h 1168"/>
              <a:gd name="T46" fmla="*/ 58 w 1051"/>
              <a:gd name="T47" fmla="*/ 117 h 1168"/>
              <a:gd name="T48" fmla="*/ 263 w 1051"/>
              <a:gd name="T49" fmla="*/ 117 h 1168"/>
              <a:gd name="T50" fmla="*/ 320 w 1051"/>
              <a:gd name="T51" fmla="*/ 175 h 1168"/>
              <a:gd name="T52" fmla="*/ 353 w 1051"/>
              <a:gd name="T53" fmla="*/ 382 h 1168"/>
              <a:gd name="T54" fmla="*/ 339 w 1051"/>
              <a:gd name="T55" fmla="*/ 443 h 1168"/>
              <a:gd name="T56" fmla="*/ 211 w 1051"/>
              <a:gd name="T57" fmla="*/ 571 h 1168"/>
              <a:gd name="T58" fmla="*/ 596 w 1051"/>
              <a:gd name="T59" fmla="*/ 956 h 1168"/>
              <a:gd name="T60" fmla="*/ 725 w 1051"/>
              <a:gd name="T61" fmla="*/ 828 h 1168"/>
              <a:gd name="T62" fmla="*/ 785 w 1051"/>
              <a:gd name="T63" fmla="*/ 814 h 1168"/>
              <a:gd name="T64" fmla="*/ 992 w 1051"/>
              <a:gd name="T65" fmla="*/ 847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8">
                <a:moveTo>
                  <a:pt x="946" y="175"/>
                </a:moveTo>
                <a:lnTo>
                  <a:pt x="946" y="147"/>
                </a:lnTo>
                <a:cubicBezTo>
                  <a:pt x="946" y="93"/>
                  <a:pt x="899" y="46"/>
                  <a:pt x="845" y="46"/>
                </a:cubicBezTo>
                <a:cubicBezTo>
                  <a:pt x="790" y="46"/>
                  <a:pt x="746" y="93"/>
                  <a:pt x="746" y="147"/>
                </a:cubicBezTo>
                <a:lnTo>
                  <a:pt x="746" y="175"/>
                </a:lnTo>
                <a:lnTo>
                  <a:pt x="946" y="175"/>
                </a:lnTo>
                <a:close/>
                <a:moveTo>
                  <a:pt x="992" y="175"/>
                </a:moveTo>
                <a:cubicBezTo>
                  <a:pt x="1025" y="175"/>
                  <a:pt x="1050" y="202"/>
                  <a:pt x="1050" y="235"/>
                </a:cubicBezTo>
                <a:lnTo>
                  <a:pt x="1050" y="467"/>
                </a:lnTo>
                <a:cubicBezTo>
                  <a:pt x="1050" y="500"/>
                  <a:pt x="1025" y="525"/>
                  <a:pt x="992" y="525"/>
                </a:cubicBezTo>
                <a:lnTo>
                  <a:pt x="700" y="525"/>
                </a:lnTo>
                <a:cubicBezTo>
                  <a:pt x="667" y="525"/>
                  <a:pt x="643" y="500"/>
                  <a:pt x="643" y="467"/>
                </a:cubicBezTo>
                <a:lnTo>
                  <a:pt x="643" y="235"/>
                </a:lnTo>
                <a:cubicBezTo>
                  <a:pt x="643" y="202"/>
                  <a:pt x="667" y="175"/>
                  <a:pt x="700" y="175"/>
                </a:cubicBezTo>
                <a:lnTo>
                  <a:pt x="700" y="147"/>
                </a:lnTo>
                <a:cubicBezTo>
                  <a:pt x="700" y="68"/>
                  <a:pt x="765" y="0"/>
                  <a:pt x="845" y="0"/>
                </a:cubicBezTo>
                <a:cubicBezTo>
                  <a:pt x="924" y="0"/>
                  <a:pt x="992" y="68"/>
                  <a:pt x="992" y="147"/>
                </a:cubicBezTo>
                <a:lnTo>
                  <a:pt x="992" y="175"/>
                </a:lnTo>
                <a:close/>
                <a:moveTo>
                  <a:pt x="992" y="847"/>
                </a:moveTo>
                <a:cubicBezTo>
                  <a:pt x="1025" y="847"/>
                  <a:pt x="1050" y="872"/>
                  <a:pt x="1050" y="904"/>
                </a:cubicBezTo>
                <a:lnTo>
                  <a:pt x="1050" y="1109"/>
                </a:lnTo>
                <a:cubicBezTo>
                  <a:pt x="1050" y="1142"/>
                  <a:pt x="1025" y="1167"/>
                  <a:pt x="992" y="1167"/>
                </a:cubicBezTo>
                <a:cubicBezTo>
                  <a:pt x="446" y="1167"/>
                  <a:pt x="0" y="721"/>
                  <a:pt x="0" y="175"/>
                </a:cubicBezTo>
                <a:cubicBezTo>
                  <a:pt x="0" y="142"/>
                  <a:pt x="25" y="117"/>
                  <a:pt x="58" y="117"/>
                </a:cubicBezTo>
                <a:lnTo>
                  <a:pt x="263" y="117"/>
                </a:lnTo>
                <a:cubicBezTo>
                  <a:pt x="295" y="117"/>
                  <a:pt x="320" y="142"/>
                  <a:pt x="320" y="175"/>
                </a:cubicBezTo>
                <a:cubicBezTo>
                  <a:pt x="320" y="249"/>
                  <a:pt x="331" y="317"/>
                  <a:pt x="353" y="382"/>
                </a:cubicBezTo>
                <a:cubicBezTo>
                  <a:pt x="358" y="402"/>
                  <a:pt x="356" y="426"/>
                  <a:pt x="339" y="443"/>
                </a:cubicBezTo>
                <a:lnTo>
                  <a:pt x="211" y="571"/>
                </a:lnTo>
                <a:cubicBezTo>
                  <a:pt x="295" y="738"/>
                  <a:pt x="432" y="872"/>
                  <a:pt x="596" y="956"/>
                </a:cubicBezTo>
                <a:lnTo>
                  <a:pt x="725" y="828"/>
                </a:lnTo>
                <a:cubicBezTo>
                  <a:pt x="741" y="811"/>
                  <a:pt x="766" y="809"/>
                  <a:pt x="785" y="814"/>
                </a:cubicBezTo>
                <a:cubicBezTo>
                  <a:pt x="850" y="836"/>
                  <a:pt x="919" y="847"/>
                  <a:pt x="992" y="8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66924" y="5014119"/>
            <a:ext cx="503238" cy="336550"/>
          </a:xfrm>
          <a:custGeom>
            <a:avLst/>
            <a:gdLst>
              <a:gd name="T0" fmla="*/ 1281 w 1400"/>
              <a:gd name="T1" fmla="*/ 760 h 936"/>
              <a:gd name="T2" fmla="*/ 1281 w 1400"/>
              <a:gd name="T3" fmla="*/ 350 h 936"/>
              <a:gd name="T4" fmla="*/ 1049 w 1400"/>
              <a:gd name="T5" fmla="*/ 350 h 936"/>
              <a:gd name="T6" fmla="*/ 1049 w 1400"/>
              <a:gd name="T7" fmla="*/ 760 h 936"/>
              <a:gd name="T8" fmla="*/ 1281 w 1400"/>
              <a:gd name="T9" fmla="*/ 760 h 936"/>
              <a:gd name="T10" fmla="*/ 1342 w 1400"/>
              <a:gd name="T11" fmla="*/ 235 h 936"/>
              <a:gd name="T12" fmla="*/ 1399 w 1400"/>
              <a:gd name="T13" fmla="*/ 292 h 936"/>
              <a:gd name="T14" fmla="*/ 1399 w 1400"/>
              <a:gd name="T15" fmla="*/ 874 h 936"/>
              <a:gd name="T16" fmla="*/ 1342 w 1400"/>
              <a:gd name="T17" fmla="*/ 935 h 936"/>
              <a:gd name="T18" fmla="*/ 992 w 1400"/>
              <a:gd name="T19" fmla="*/ 935 h 936"/>
              <a:gd name="T20" fmla="*/ 932 w 1400"/>
              <a:gd name="T21" fmla="*/ 874 h 936"/>
              <a:gd name="T22" fmla="*/ 932 w 1400"/>
              <a:gd name="T23" fmla="*/ 292 h 936"/>
              <a:gd name="T24" fmla="*/ 992 w 1400"/>
              <a:gd name="T25" fmla="*/ 235 h 936"/>
              <a:gd name="T26" fmla="*/ 1342 w 1400"/>
              <a:gd name="T27" fmla="*/ 235 h 936"/>
              <a:gd name="T28" fmla="*/ 232 w 1400"/>
              <a:gd name="T29" fmla="*/ 117 h 936"/>
              <a:gd name="T30" fmla="*/ 232 w 1400"/>
              <a:gd name="T31" fmla="*/ 760 h 936"/>
              <a:gd name="T32" fmla="*/ 817 w 1400"/>
              <a:gd name="T33" fmla="*/ 760 h 936"/>
              <a:gd name="T34" fmla="*/ 817 w 1400"/>
              <a:gd name="T35" fmla="*/ 935 h 936"/>
              <a:gd name="T36" fmla="*/ 0 w 1400"/>
              <a:gd name="T37" fmla="*/ 935 h 936"/>
              <a:gd name="T38" fmla="*/ 0 w 1400"/>
              <a:gd name="T39" fmla="*/ 760 h 936"/>
              <a:gd name="T40" fmla="*/ 117 w 1400"/>
              <a:gd name="T41" fmla="*/ 760 h 936"/>
              <a:gd name="T42" fmla="*/ 117 w 1400"/>
              <a:gd name="T43" fmla="*/ 117 h 936"/>
              <a:gd name="T44" fmla="*/ 232 w 1400"/>
              <a:gd name="T45" fmla="*/ 0 h 936"/>
              <a:gd name="T46" fmla="*/ 1281 w 1400"/>
              <a:gd name="T47" fmla="*/ 0 h 936"/>
              <a:gd name="T48" fmla="*/ 1281 w 1400"/>
              <a:gd name="T49" fmla="*/ 117 h 936"/>
              <a:gd name="T50" fmla="*/ 232 w 1400"/>
              <a:gd name="T51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00" h="936">
                <a:moveTo>
                  <a:pt x="1281" y="760"/>
                </a:moveTo>
                <a:lnTo>
                  <a:pt x="1281" y="350"/>
                </a:lnTo>
                <a:lnTo>
                  <a:pt x="1049" y="350"/>
                </a:lnTo>
                <a:lnTo>
                  <a:pt x="1049" y="760"/>
                </a:lnTo>
                <a:lnTo>
                  <a:pt x="1281" y="760"/>
                </a:lnTo>
                <a:close/>
                <a:moveTo>
                  <a:pt x="1342" y="235"/>
                </a:moveTo>
                <a:cubicBezTo>
                  <a:pt x="1374" y="235"/>
                  <a:pt x="1399" y="260"/>
                  <a:pt x="1399" y="292"/>
                </a:cubicBezTo>
                <a:lnTo>
                  <a:pt x="1399" y="874"/>
                </a:lnTo>
                <a:cubicBezTo>
                  <a:pt x="1399" y="907"/>
                  <a:pt x="1374" y="935"/>
                  <a:pt x="1342" y="935"/>
                </a:cubicBezTo>
                <a:lnTo>
                  <a:pt x="992" y="935"/>
                </a:lnTo>
                <a:cubicBezTo>
                  <a:pt x="959" y="935"/>
                  <a:pt x="932" y="907"/>
                  <a:pt x="932" y="874"/>
                </a:cubicBezTo>
                <a:lnTo>
                  <a:pt x="932" y="292"/>
                </a:lnTo>
                <a:cubicBezTo>
                  <a:pt x="932" y="260"/>
                  <a:pt x="959" y="235"/>
                  <a:pt x="992" y="235"/>
                </a:cubicBezTo>
                <a:lnTo>
                  <a:pt x="1342" y="235"/>
                </a:lnTo>
                <a:close/>
                <a:moveTo>
                  <a:pt x="232" y="117"/>
                </a:moveTo>
                <a:lnTo>
                  <a:pt x="232" y="760"/>
                </a:lnTo>
                <a:lnTo>
                  <a:pt x="817" y="760"/>
                </a:lnTo>
                <a:lnTo>
                  <a:pt x="817" y="935"/>
                </a:lnTo>
                <a:lnTo>
                  <a:pt x="0" y="935"/>
                </a:lnTo>
                <a:lnTo>
                  <a:pt x="0" y="760"/>
                </a:lnTo>
                <a:lnTo>
                  <a:pt x="117" y="760"/>
                </a:lnTo>
                <a:lnTo>
                  <a:pt x="117" y="117"/>
                </a:lnTo>
                <a:cubicBezTo>
                  <a:pt x="117" y="55"/>
                  <a:pt x="169" y="0"/>
                  <a:pt x="232" y="0"/>
                </a:cubicBezTo>
                <a:lnTo>
                  <a:pt x="1281" y="0"/>
                </a:lnTo>
                <a:lnTo>
                  <a:pt x="1281" y="117"/>
                </a:lnTo>
                <a:lnTo>
                  <a:pt x="232" y="1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8812" y="4950621"/>
            <a:ext cx="379412" cy="461963"/>
          </a:xfrm>
          <a:custGeom>
            <a:avLst/>
            <a:gdLst>
              <a:gd name="T0" fmla="*/ 937 w 1056"/>
              <a:gd name="T1" fmla="*/ 0 h 1285"/>
              <a:gd name="T2" fmla="*/ 1055 w 1056"/>
              <a:gd name="T3" fmla="*/ 118 h 1285"/>
              <a:gd name="T4" fmla="*/ 1055 w 1056"/>
              <a:gd name="T5" fmla="*/ 1167 h 1285"/>
              <a:gd name="T6" fmla="*/ 937 w 1056"/>
              <a:gd name="T7" fmla="*/ 1284 h 1285"/>
              <a:gd name="T8" fmla="*/ 355 w 1056"/>
              <a:gd name="T9" fmla="*/ 1284 h 1285"/>
              <a:gd name="T10" fmla="*/ 237 w 1056"/>
              <a:gd name="T11" fmla="*/ 1167 h 1285"/>
              <a:gd name="T12" fmla="*/ 237 w 1056"/>
              <a:gd name="T13" fmla="*/ 992 h 1285"/>
              <a:gd name="T14" fmla="*/ 355 w 1056"/>
              <a:gd name="T15" fmla="*/ 992 h 1285"/>
              <a:gd name="T16" fmla="*/ 355 w 1056"/>
              <a:gd name="T17" fmla="*/ 1110 h 1285"/>
              <a:gd name="T18" fmla="*/ 937 w 1056"/>
              <a:gd name="T19" fmla="*/ 1110 h 1285"/>
              <a:gd name="T20" fmla="*/ 937 w 1056"/>
              <a:gd name="T21" fmla="*/ 175 h 1285"/>
              <a:gd name="T22" fmla="*/ 355 w 1056"/>
              <a:gd name="T23" fmla="*/ 175 h 1285"/>
              <a:gd name="T24" fmla="*/ 355 w 1056"/>
              <a:gd name="T25" fmla="*/ 292 h 1285"/>
              <a:gd name="T26" fmla="*/ 237 w 1056"/>
              <a:gd name="T27" fmla="*/ 292 h 1285"/>
              <a:gd name="T28" fmla="*/ 237 w 1056"/>
              <a:gd name="T29" fmla="*/ 118 h 1285"/>
              <a:gd name="T30" fmla="*/ 355 w 1056"/>
              <a:gd name="T31" fmla="*/ 0 h 1285"/>
              <a:gd name="T32" fmla="*/ 937 w 1056"/>
              <a:gd name="T33" fmla="*/ 0 h 1285"/>
              <a:gd name="T34" fmla="*/ 298 w 1056"/>
              <a:gd name="T35" fmla="*/ 760 h 1285"/>
              <a:gd name="T36" fmla="*/ 412 w 1056"/>
              <a:gd name="T37" fmla="*/ 642 h 1285"/>
              <a:gd name="T38" fmla="*/ 298 w 1056"/>
              <a:gd name="T39" fmla="*/ 525 h 1285"/>
              <a:gd name="T40" fmla="*/ 180 w 1056"/>
              <a:gd name="T41" fmla="*/ 642 h 1285"/>
              <a:gd name="T42" fmla="*/ 298 w 1056"/>
              <a:gd name="T43" fmla="*/ 760 h 1285"/>
              <a:gd name="T44" fmla="*/ 519 w 1056"/>
              <a:gd name="T45" fmla="*/ 672 h 1285"/>
              <a:gd name="T46" fmla="*/ 582 w 1056"/>
              <a:gd name="T47" fmla="*/ 724 h 1285"/>
              <a:gd name="T48" fmla="*/ 587 w 1056"/>
              <a:gd name="T49" fmla="*/ 741 h 1285"/>
              <a:gd name="T50" fmla="*/ 530 w 1056"/>
              <a:gd name="T51" fmla="*/ 842 h 1285"/>
              <a:gd name="T52" fmla="*/ 513 w 1056"/>
              <a:gd name="T53" fmla="*/ 847 h 1285"/>
              <a:gd name="T54" fmla="*/ 437 w 1056"/>
              <a:gd name="T55" fmla="*/ 817 h 1285"/>
              <a:gd name="T56" fmla="*/ 385 w 1056"/>
              <a:gd name="T57" fmla="*/ 847 h 1285"/>
              <a:gd name="T58" fmla="*/ 371 w 1056"/>
              <a:gd name="T59" fmla="*/ 921 h 1285"/>
              <a:gd name="T60" fmla="*/ 355 w 1056"/>
              <a:gd name="T61" fmla="*/ 935 h 1285"/>
              <a:gd name="T62" fmla="*/ 237 w 1056"/>
              <a:gd name="T63" fmla="*/ 935 h 1285"/>
              <a:gd name="T64" fmla="*/ 226 w 1056"/>
              <a:gd name="T65" fmla="*/ 921 h 1285"/>
              <a:gd name="T66" fmla="*/ 216 w 1056"/>
              <a:gd name="T67" fmla="*/ 847 h 1285"/>
              <a:gd name="T68" fmla="*/ 164 w 1056"/>
              <a:gd name="T69" fmla="*/ 817 h 1285"/>
              <a:gd name="T70" fmla="*/ 82 w 1056"/>
              <a:gd name="T71" fmla="*/ 842 h 1285"/>
              <a:gd name="T72" fmla="*/ 62 w 1056"/>
              <a:gd name="T73" fmla="*/ 834 h 1285"/>
              <a:gd name="T74" fmla="*/ 5 w 1056"/>
              <a:gd name="T75" fmla="*/ 735 h 1285"/>
              <a:gd name="T76" fmla="*/ 11 w 1056"/>
              <a:gd name="T77" fmla="*/ 713 h 1285"/>
              <a:gd name="T78" fmla="*/ 76 w 1056"/>
              <a:gd name="T79" fmla="*/ 667 h 1285"/>
              <a:gd name="T80" fmla="*/ 76 w 1056"/>
              <a:gd name="T81" fmla="*/ 607 h 1285"/>
              <a:gd name="T82" fmla="*/ 11 w 1056"/>
              <a:gd name="T83" fmla="*/ 560 h 1285"/>
              <a:gd name="T84" fmla="*/ 5 w 1056"/>
              <a:gd name="T85" fmla="*/ 544 h 1285"/>
              <a:gd name="T86" fmla="*/ 62 w 1056"/>
              <a:gd name="T87" fmla="*/ 443 h 1285"/>
              <a:gd name="T88" fmla="*/ 82 w 1056"/>
              <a:gd name="T89" fmla="*/ 437 h 1285"/>
              <a:gd name="T90" fmla="*/ 155 w 1056"/>
              <a:gd name="T91" fmla="*/ 467 h 1285"/>
              <a:gd name="T92" fmla="*/ 210 w 1056"/>
              <a:gd name="T93" fmla="*/ 437 h 1285"/>
              <a:gd name="T94" fmla="*/ 221 w 1056"/>
              <a:gd name="T95" fmla="*/ 364 h 1285"/>
              <a:gd name="T96" fmla="*/ 237 w 1056"/>
              <a:gd name="T97" fmla="*/ 350 h 1285"/>
              <a:gd name="T98" fmla="*/ 355 w 1056"/>
              <a:gd name="T99" fmla="*/ 350 h 1285"/>
              <a:gd name="T100" fmla="*/ 371 w 1056"/>
              <a:gd name="T101" fmla="*/ 364 h 1285"/>
              <a:gd name="T102" fmla="*/ 385 w 1056"/>
              <a:gd name="T103" fmla="*/ 437 h 1285"/>
              <a:gd name="T104" fmla="*/ 437 w 1056"/>
              <a:gd name="T105" fmla="*/ 467 h 1285"/>
              <a:gd name="T106" fmla="*/ 513 w 1056"/>
              <a:gd name="T107" fmla="*/ 443 h 1285"/>
              <a:gd name="T108" fmla="*/ 530 w 1056"/>
              <a:gd name="T109" fmla="*/ 451 h 1285"/>
              <a:gd name="T110" fmla="*/ 587 w 1056"/>
              <a:gd name="T111" fmla="*/ 549 h 1285"/>
              <a:gd name="T112" fmla="*/ 582 w 1056"/>
              <a:gd name="T113" fmla="*/ 566 h 1285"/>
              <a:gd name="T114" fmla="*/ 519 w 1056"/>
              <a:gd name="T115" fmla="*/ 612 h 1285"/>
              <a:gd name="T116" fmla="*/ 519 w 1056"/>
              <a:gd name="T117" fmla="*/ 67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6" h="1285">
                <a:moveTo>
                  <a:pt x="937" y="0"/>
                </a:moveTo>
                <a:cubicBezTo>
                  <a:pt x="1000" y="0"/>
                  <a:pt x="1055" y="55"/>
                  <a:pt x="1055" y="118"/>
                </a:cubicBezTo>
                <a:lnTo>
                  <a:pt x="1055" y="1167"/>
                </a:lnTo>
                <a:cubicBezTo>
                  <a:pt x="1055" y="1230"/>
                  <a:pt x="1000" y="1284"/>
                  <a:pt x="937" y="1284"/>
                </a:cubicBezTo>
                <a:lnTo>
                  <a:pt x="355" y="1284"/>
                </a:lnTo>
                <a:cubicBezTo>
                  <a:pt x="292" y="1284"/>
                  <a:pt x="237" y="1230"/>
                  <a:pt x="237" y="1167"/>
                </a:cubicBezTo>
                <a:lnTo>
                  <a:pt x="237" y="992"/>
                </a:lnTo>
                <a:lnTo>
                  <a:pt x="355" y="992"/>
                </a:lnTo>
                <a:lnTo>
                  <a:pt x="355" y="1110"/>
                </a:lnTo>
                <a:lnTo>
                  <a:pt x="937" y="1110"/>
                </a:lnTo>
                <a:lnTo>
                  <a:pt x="937" y="175"/>
                </a:lnTo>
                <a:lnTo>
                  <a:pt x="355" y="175"/>
                </a:lnTo>
                <a:lnTo>
                  <a:pt x="355" y="292"/>
                </a:lnTo>
                <a:lnTo>
                  <a:pt x="237" y="292"/>
                </a:lnTo>
                <a:lnTo>
                  <a:pt x="237" y="118"/>
                </a:lnTo>
                <a:cubicBezTo>
                  <a:pt x="237" y="55"/>
                  <a:pt x="292" y="0"/>
                  <a:pt x="355" y="0"/>
                </a:cubicBezTo>
                <a:lnTo>
                  <a:pt x="937" y="0"/>
                </a:lnTo>
                <a:close/>
                <a:moveTo>
                  <a:pt x="298" y="760"/>
                </a:moveTo>
                <a:cubicBezTo>
                  <a:pt x="360" y="760"/>
                  <a:pt x="412" y="705"/>
                  <a:pt x="412" y="642"/>
                </a:cubicBezTo>
                <a:cubicBezTo>
                  <a:pt x="412" y="579"/>
                  <a:pt x="360" y="525"/>
                  <a:pt x="298" y="525"/>
                </a:cubicBezTo>
                <a:cubicBezTo>
                  <a:pt x="235" y="525"/>
                  <a:pt x="180" y="579"/>
                  <a:pt x="180" y="642"/>
                </a:cubicBezTo>
                <a:cubicBezTo>
                  <a:pt x="180" y="705"/>
                  <a:pt x="235" y="760"/>
                  <a:pt x="298" y="760"/>
                </a:cubicBezTo>
                <a:close/>
                <a:moveTo>
                  <a:pt x="519" y="672"/>
                </a:moveTo>
                <a:lnTo>
                  <a:pt x="582" y="724"/>
                </a:lnTo>
                <a:cubicBezTo>
                  <a:pt x="587" y="730"/>
                  <a:pt x="593" y="735"/>
                  <a:pt x="587" y="741"/>
                </a:cubicBezTo>
                <a:lnTo>
                  <a:pt x="530" y="842"/>
                </a:lnTo>
                <a:cubicBezTo>
                  <a:pt x="524" y="847"/>
                  <a:pt x="519" y="847"/>
                  <a:pt x="513" y="847"/>
                </a:cubicBezTo>
                <a:lnTo>
                  <a:pt x="437" y="817"/>
                </a:lnTo>
                <a:cubicBezTo>
                  <a:pt x="421" y="828"/>
                  <a:pt x="401" y="842"/>
                  <a:pt x="385" y="847"/>
                </a:cubicBezTo>
                <a:lnTo>
                  <a:pt x="371" y="921"/>
                </a:lnTo>
                <a:cubicBezTo>
                  <a:pt x="366" y="926"/>
                  <a:pt x="360" y="935"/>
                  <a:pt x="355" y="935"/>
                </a:cubicBezTo>
                <a:lnTo>
                  <a:pt x="237" y="935"/>
                </a:lnTo>
                <a:cubicBezTo>
                  <a:pt x="232" y="935"/>
                  <a:pt x="221" y="926"/>
                  <a:pt x="226" y="921"/>
                </a:cubicBezTo>
                <a:lnTo>
                  <a:pt x="216" y="847"/>
                </a:lnTo>
                <a:cubicBezTo>
                  <a:pt x="199" y="842"/>
                  <a:pt x="180" y="828"/>
                  <a:pt x="164" y="817"/>
                </a:cubicBezTo>
                <a:lnTo>
                  <a:pt x="82" y="842"/>
                </a:lnTo>
                <a:cubicBezTo>
                  <a:pt x="76" y="847"/>
                  <a:pt x="68" y="839"/>
                  <a:pt x="62" y="834"/>
                </a:cubicBezTo>
                <a:lnTo>
                  <a:pt x="5" y="735"/>
                </a:lnTo>
                <a:cubicBezTo>
                  <a:pt x="5" y="730"/>
                  <a:pt x="5" y="724"/>
                  <a:pt x="11" y="713"/>
                </a:cubicBezTo>
                <a:lnTo>
                  <a:pt x="76" y="667"/>
                </a:lnTo>
                <a:lnTo>
                  <a:pt x="76" y="607"/>
                </a:lnTo>
                <a:lnTo>
                  <a:pt x="11" y="560"/>
                </a:lnTo>
                <a:cubicBezTo>
                  <a:pt x="5" y="555"/>
                  <a:pt x="0" y="549"/>
                  <a:pt x="5" y="544"/>
                </a:cubicBezTo>
                <a:lnTo>
                  <a:pt x="62" y="443"/>
                </a:lnTo>
                <a:cubicBezTo>
                  <a:pt x="68" y="437"/>
                  <a:pt x="76" y="437"/>
                  <a:pt x="82" y="437"/>
                </a:cubicBezTo>
                <a:lnTo>
                  <a:pt x="155" y="467"/>
                </a:lnTo>
                <a:cubicBezTo>
                  <a:pt x="172" y="456"/>
                  <a:pt x="194" y="443"/>
                  <a:pt x="210" y="437"/>
                </a:cubicBezTo>
                <a:lnTo>
                  <a:pt x="221" y="364"/>
                </a:lnTo>
                <a:cubicBezTo>
                  <a:pt x="226" y="358"/>
                  <a:pt x="232" y="350"/>
                  <a:pt x="237" y="350"/>
                </a:cubicBezTo>
                <a:lnTo>
                  <a:pt x="355" y="350"/>
                </a:lnTo>
                <a:cubicBezTo>
                  <a:pt x="366" y="350"/>
                  <a:pt x="371" y="358"/>
                  <a:pt x="371" y="364"/>
                </a:cubicBezTo>
                <a:lnTo>
                  <a:pt x="385" y="437"/>
                </a:lnTo>
                <a:cubicBezTo>
                  <a:pt x="401" y="443"/>
                  <a:pt x="421" y="456"/>
                  <a:pt x="437" y="467"/>
                </a:cubicBezTo>
                <a:lnTo>
                  <a:pt x="513" y="443"/>
                </a:lnTo>
                <a:cubicBezTo>
                  <a:pt x="519" y="437"/>
                  <a:pt x="524" y="445"/>
                  <a:pt x="530" y="451"/>
                </a:cubicBezTo>
                <a:lnTo>
                  <a:pt x="587" y="549"/>
                </a:lnTo>
                <a:cubicBezTo>
                  <a:pt x="587" y="555"/>
                  <a:pt x="587" y="560"/>
                  <a:pt x="582" y="566"/>
                </a:cubicBezTo>
                <a:lnTo>
                  <a:pt x="519" y="612"/>
                </a:lnTo>
                <a:lnTo>
                  <a:pt x="519" y="6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49737" y="4950621"/>
            <a:ext cx="431800" cy="461963"/>
          </a:xfrm>
          <a:custGeom>
            <a:avLst/>
            <a:gdLst>
              <a:gd name="T0" fmla="*/ 700 w 1201"/>
              <a:gd name="T1" fmla="*/ 1110 h 1285"/>
              <a:gd name="T2" fmla="*/ 700 w 1201"/>
              <a:gd name="T3" fmla="*/ 175 h 1285"/>
              <a:gd name="T4" fmla="*/ 115 w 1201"/>
              <a:gd name="T5" fmla="*/ 175 h 1285"/>
              <a:gd name="T6" fmla="*/ 115 w 1201"/>
              <a:gd name="T7" fmla="*/ 1110 h 1285"/>
              <a:gd name="T8" fmla="*/ 700 w 1201"/>
              <a:gd name="T9" fmla="*/ 1110 h 1285"/>
              <a:gd name="T10" fmla="*/ 700 w 1201"/>
              <a:gd name="T11" fmla="*/ 0 h 1285"/>
              <a:gd name="T12" fmla="*/ 815 w 1201"/>
              <a:gd name="T13" fmla="*/ 118 h 1285"/>
              <a:gd name="T14" fmla="*/ 815 w 1201"/>
              <a:gd name="T15" fmla="*/ 1167 h 1285"/>
              <a:gd name="T16" fmla="*/ 700 w 1201"/>
              <a:gd name="T17" fmla="*/ 1284 h 1285"/>
              <a:gd name="T18" fmla="*/ 115 w 1201"/>
              <a:gd name="T19" fmla="*/ 1284 h 1285"/>
              <a:gd name="T20" fmla="*/ 0 w 1201"/>
              <a:gd name="T21" fmla="*/ 1167 h 1285"/>
              <a:gd name="T22" fmla="*/ 0 w 1201"/>
              <a:gd name="T23" fmla="*/ 118 h 1285"/>
              <a:gd name="T24" fmla="*/ 115 w 1201"/>
              <a:gd name="T25" fmla="*/ 0 h 1285"/>
              <a:gd name="T26" fmla="*/ 700 w 1201"/>
              <a:gd name="T27" fmla="*/ 0 h 1285"/>
              <a:gd name="T28" fmla="*/ 932 w 1201"/>
              <a:gd name="T29" fmla="*/ 514 h 1285"/>
              <a:gd name="T30" fmla="*/ 932 w 1201"/>
              <a:gd name="T31" fmla="*/ 765 h 1285"/>
              <a:gd name="T32" fmla="*/ 875 w 1201"/>
              <a:gd name="T33" fmla="*/ 705 h 1285"/>
              <a:gd name="T34" fmla="*/ 875 w 1201"/>
              <a:gd name="T35" fmla="*/ 571 h 1285"/>
              <a:gd name="T36" fmla="*/ 932 w 1201"/>
              <a:gd name="T37" fmla="*/ 514 h 1285"/>
              <a:gd name="T38" fmla="*/ 1055 w 1201"/>
              <a:gd name="T39" fmla="*/ 391 h 1285"/>
              <a:gd name="T40" fmla="*/ 1055 w 1201"/>
              <a:gd name="T41" fmla="*/ 888 h 1285"/>
              <a:gd name="T42" fmla="*/ 995 w 1201"/>
              <a:gd name="T43" fmla="*/ 828 h 1285"/>
              <a:gd name="T44" fmla="*/ 995 w 1201"/>
              <a:gd name="T45" fmla="*/ 451 h 1285"/>
              <a:gd name="T46" fmla="*/ 1055 w 1201"/>
              <a:gd name="T47" fmla="*/ 39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1" h="1285">
                <a:moveTo>
                  <a:pt x="700" y="1110"/>
                </a:moveTo>
                <a:lnTo>
                  <a:pt x="700" y="175"/>
                </a:lnTo>
                <a:lnTo>
                  <a:pt x="115" y="175"/>
                </a:lnTo>
                <a:lnTo>
                  <a:pt x="115" y="1110"/>
                </a:lnTo>
                <a:lnTo>
                  <a:pt x="700" y="1110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1167"/>
                </a:lnTo>
                <a:cubicBezTo>
                  <a:pt x="815" y="1230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932" y="514"/>
                </a:moveTo>
                <a:cubicBezTo>
                  <a:pt x="1003" y="590"/>
                  <a:pt x="1003" y="694"/>
                  <a:pt x="932" y="765"/>
                </a:cubicBezTo>
                <a:lnTo>
                  <a:pt x="875" y="705"/>
                </a:lnTo>
                <a:cubicBezTo>
                  <a:pt x="905" y="664"/>
                  <a:pt x="905" y="612"/>
                  <a:pt x="875" y="571"/>
                </a:cubicBezTo>
                <a:lnTo>
                  <a:pt x="932" y="514"/>
                </a:lnTo>
                <a:close/>
                <a:moveTo>
                  <a:pt x="1055" y="391"/>
                </a:moveTo>
                <a:cubicBezTo>
                  <a:pt x="1200" y="530"/>
                  <a:pt x="1200" y="754"/>
                  <a:pt x="1055" y="888"/>
                </a:cubicBezTo>
                <a:lnTo>
                  <a:pt x="995" y="828"/>
                </a:lnTo>
                <a:cubicBezTo>
                  <a:pt x="1099" y="716"/>
                  <a:pt x="1099" y="555"/>
                  <a:pt x="995" y="451"/>
                </a:cubicBezTo>
                <a:lnTo>
                  <a:pt x="1055" y="3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76849" y="4964910"/>
            <a:ext cx="503238" cy="434975"/>
          </a:xfrm>
          <a:custGeom>
            <a:avLst/>
            <a:gdLst>
              <a:gd name="T0" fmla="*/ 1342 w 1400"/>
              <a:gd name="T1" fmla="*/ 372 h 1209"/>
              <a:gd name="T2" fmla="*/ 1399 w 1400"/>
              <a:gd name="T3" fmla="*/ 429 h 1209"/>
              <a:gd name="T4" fmla="*/ 1399 w 1400"/>
              <a:gd name="T5" fmla="*/ 1011 h 1209"/>
              <a:gd name="T6" fmla="*/ 1342 w 1400"/>
              <a:gd name="T7" fmla="*/ 1072 h 1209"/>
              <a:gd name="T8" fmla="*/ 1331 w 1400"/>
              <a:gd name="T9" fmla="*/ 1072 h 1209"/>
              <a:gd name="T10" fmla="*/ 1156 w 1400"/>
              <a:gd name="T11" fmla="*/ 897 h 1209"/>
              <a:gd name="T12" fmla="*/ 1281 w 1400"/>
              <a:gd name="T13" fmla="*/ 897 h 1209"/>
              <a:gd name="T14" fmla="*/ 1281 w 1400"/>
              <a:gd name="T15" fmla="*/ 487 h 1209"/>
              <a:gd name="T16" fmla="*/ 1049 w 1400"/>
              <a:gd name="T17" fmla="*/ 487 h 1209"/>
              <a:gd name="T18" fmla="*/ 1049 w 1400"/>
              <a:gd name="T19" fmla="*/ 790 h 1209"/>
              <a:gd name="T20" fmla="*/ 932 w 1400"/>
              <a:gd name="T21" fmla="*/ 673 h 1209"/>
              <a:gd name="T22" fmla="*/ 932 w 1400"/>
              <a:gd name="T23" fmla="*/ 429 h 1209"/>
              <a:gd name="T24" fmla="*/ 992 w 1400"/>
              <a:gd name="T25" fmla="*/ 372 h 1209"/>
              <a:gd name="T26" fmla="*/ 1342 w 1400"/>
              <a:gd name="T27" fmla="*/ 372 h 1209"/>
              <a:gd name="T28" fmla="*/ 232 w 1400"/>
              <a:gd name="T29" fmla="*/ 271 h 1209"/>
              <a:gd name="T30" fmla="*/ 232 w 1400"/>
              <a:gd name="T31" fmla="*/ 897 h 1209"/>
              <a:gd name="T32" fmla="*/ 858 w 1400"/>
              <a:gd name="T33" fmla="*/ 897 h 1209"/>
              <a:gd name="T34" fmla="*/ 232 w 1400"/>
              <a:gd name="T35" fmla="*/ 271 h 1209"/>
              <a:gd name="T36" fmla="*/ 112 w 1400"/>
              <a:gd name="T37" fmla="*/ 0 h 1209"/>
              <a:gd name="T38" fmla="*/ 1243 w 1400"/>
              <a:gd name="T39" fmla="*/ 1134 h 1209"/>
              <a:gd name="T40" fmla="*/ 1169 w 1400"/>
              <a:gd name="T41" fmla="*/ 1208 h 1209"/>
              <a:gd name="T42" fmla="*/ 1033 w 1400"/>
              <a:gd name="T43" fmla="*/ 1072 h 1209"/>
              <a:gd name="T44" fmla="*/ 0 w 1400"/>
              <a:gd name="T45" fmla="*/ 1072 h 1209"/>
              <a:gd name="T46" fmla="*/ 0 w 1400"/>
              <a:gd name="T47" fmla="*/ 897 h 1209"/>
              <a:gd name="T48" fmla="*/ 117 w 1400"/>
              <a:gd name="T49" fmla="*/ 897 h 1209"/>
              <a:gd name="T50" fmla="*/ 117 w 1400"/>
              <a:gd name="T51" fmla="*/ 254 h 1209"/>
              <a:gd name="T52" fmla="*/ 145 w 1400"/>
              <a:gd name="T53" fmla="*/ 181 h 1209"/>
              <a:gd name="T54" fmla="*/ 38 w 1400"/>
              <a:gd name="T55" fmla="*/ 74 h 1209"/>
              <a:gd name="T56" fmla="*/ 112 w 1400"/>
              <a:gd name="T57" fmla="*/ 0 h 1209"/>
              <a:gd name="T58" fmla="*/ 514 w 1400"/>
              <a:gd name="T59" fmla="*/ 254 h 1209"/>
              <a:gd name="T60" fmla="*/ 396 w 1400"/>
              <a:gd name="T61" fmla="*/ 137 h 1209"/>
              <a:gd name="T62" fmla="*/ 1281 w 1400"/>
              <a:gd name="T63" fmla="*/ 137 h 1209"/>
              <a:gd name="T64" fmla="*/ 1281 w 1400"/>
              <a:gd name="T65" fmla="*/ 254 h 1209"/>
              <a:gd name="T66" fmla="*/ 514 w 1400"/>
              <a:gd name="T67" fmla="*/ 254 h 1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0" h="1209">
                <a:moveTo>
                  <a:pt x="1342" y="372"/>
                </a:moveTo>
                <a:cubicBezTo>
                  <a:pt x="1374" y="372"/>
                  <a:pt x="1399" y="397"/>
                  <a:pt x="1399" y="429"/>
                </a:cubicBezTo>
                <a:lnTo>
                  <a:pt x="1399" y="1011"/>
                </a:lnTo>
                <a:cubicBezTo>
                  <a:pt x="1399" y="1044"/>
                  <a:pt x="1374" y="1072"/>
                  <a:pt x="1342" y="1072"/>
                </a:cubicBezTo>
                <a:lnTo>
                  <a:pt x="1331" y="1072"/>
                </a:lnTo>
                <a:lnTo>
                  <a:pt x="1156" y="897"/>
                </a:lnTo>
                <a:lnTo>
                  <a:pt x="1281" y="897"/>
                </a:lnTo>
                <a:lnTo>
                  <a:pt x="1281" y="487"/>
                </a:lnTo>
                <a:lnTo>
                  <a:pt x="1049" y="487"/>
                </a:lnTo>
                <a:lnTo>
                  <a:pt x="1049" y="790"/>
                </a:lnTo>
                <a:lnTo>
                  <a:pt x="932" y="673"/>
                </a:lnTo>
                <a:lnTo>
                  <a:pt x="932" y="429"/>
                </a:lnTo>
                <a:cubicBezTo>
                  <a:pt x="932" y="397"/>
                  <a:pt x="959" y="372"/>
                  <a:pt x="992" y="372"/>
                </a:cubicBezTo>
                <a:lnTo>
                  <a:pt x="1342" y="372"/>
                </a:lnTo>
                <a:close/>
                <a:moveTo>
                  <a:pt x="232" y="271"/>
                </a:moveTo>
                <a:lnTo>
                  <a:pt x="232" y="897"/>
                </a:lnTo>
                <a:lnTo>
                  <a:pt x="858" y="897"/>
                </a:lnTo>
                <a:lnTo>
                  <a:pt x="232" y="271"/>
                </a:lnTo>
                <a:close/>
                <a:moveTo>
                  <a:pt x="112" y="0"/>
                </a:moveTo>
                <a:cubicBezTo>
                  <a:pt x="489" y="378"/>
                  <a:pt x="866" y="756"/>
                  <a:pt x="1243" y="1134"/>
                </a:cubicBezTo>
                <a:lnTo>
                  <a:pt x="1169" y="1208"/>
                </a:lnTo>
                <a:lnTo>
                  <a:pt x="1033" y="1072"/>
                </a:lnTo>
                <a:lnTo>
                  <a:pt x="0" y="1072"/>
                </a:lnTo>
                <a:lnTo>
                  <a:pt x="0" y="897"/>
                </a:lnTo>
                <a:lnTo>
                  <a:pt x="117" y="897"/>
                </a:lnTo>
                <a:lnTo>
                  <a:pt x="117" y="254"/>
                </a:lnTo>
                <a:cubicBezTo>
                  <a:pt x="117" y="227"/>
                  <a:pt x="128" y="200"/>
                  <a:pt x="145" y="181"/>
                </a:cubicBezTo>
                <a:lnTo>
                  <a:pt x="38" y="74"/>
                </a:lnTo>
                <a:lnTo>
                  <a:pt x="112" y="0"/>
                </a:lnTo>
                <a:close/>
                <a:moveTo>
                  <a:pt x="514" y="254"/>
                </a:moveTo>
                <a:lnTo>
                  <a:pt x="396" y="137"/>
                </a:lnTo>
                <a:lnTo>
                  <a:pt x="1281" y="137"/>
                </a:lnTo>
                <a:lnTo>
                  <a:pt x="1281" y="254"/>
                </a:lnTo>
                <a:lnTo>
                  <a:pt x="514" y="2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1439" y="4950621"/>
            <a:ext cx="357187" cy="461963"/>
          </a:xfrm>
          <a:custGeom>
            <a:avLst/>
            <a:gdLst>
              <a:gd name="T0" fmla="*/ 322 w 993"/>
              <a:gd name="T1" fmla="*/ 585 h 1285"/>
              <a:gd name="T2" fmla="*/ 322 w 993"/>
              <a:gd name="T3" fmla="*/ 497 h 1285"/>
              <a:gd name="T4" fmla="*/ 235 w 993"/>
              <a:gd name="T5" fmla="*/ 421 h 1285"/>
              <a:gd name="T6" fmla="*/ 147 w 993"/>
              <a:gd name="T7" fmla="*/ 497 h 1285"/>
              <a:gd name="T8" fmla="*/ 147 w 993"/>
              <a:gd name="T9" fmla="*/ 585 h 1285"/>
              <a:gd name="T10" fmla="*/ 322 w 993"/>
              <a:gd name="T11" fmla="*/ 585 h 1285"/>
              <a:gd name="T12" fmla="*/ 396 w 993"/>
              <a:gd name="T13" fmla="*/ 585 h 1285"/>
              <a:gd name="T14" fmla="*/ 467 w 993"/>
              <a:gd name="T15" fmla="*/ 659 h 1285"/>
              <a:gd name="T16" fmla="*/ 467 w 993"/>
              <a:gd name="T17" fmla="*/ 864 h 1285"/>
              <a:gd name="T18" fmla="*/ 390 w 993"/>
              <a:gd name="T19" fmla="*/ 935 h 1285"/>
              <a:gd name="T20" fmla="*/ 71 w 993"/>
              <a:gd name="T21" fmla="*/ 935 h 1285"/>
              <a:gd name="T22" fmla="*/ 0 w 993"/>
              <a:gd name="T23" fmla="*/ 858 h 1285"/>
              <a:gd name="T24" fmla="*/ 0 w 993"/>
              <a:gd name="T25" fmla="*/ 653 h 1285"/>
              <a:gd name="T26" fmla="*/ 71 w 993"/>
              <a:gd name="T27" fmla="*/ 585 h 1285"/>
              <a:gd name="T28" fmla="*/ 71 w 993"/>
              <a:gd name="T29" fmla="*/ 497 h 1285"/>
              <a:gd name="T30" fmla="*/ 235 w 993"/>
              <a:gd name="T31" fmla="*/ 350 h 1285"/>
              <a:gd name="T32" fmla="*/ 396 w 993"/>
              <a:gd name="T33" fmla="*/ 497 h 1285"/>
              <a:gd name="T34" fmla="*/ 396 w 993"/>
              <a:gd name="T35" fmla="*/ 585 h 1285"/>
              <a:gd name="T36" fmla="*/ 874 w 993"/>
              <a:gd name="T37" fmla="*/ 0 h 1285"/>
              <a:gd name="T38" fmla="*/ 992 w 993"/>
              <a:gd name="T39" fmla="*/ 118 h 1285"/>
              <a:gd name="T40" fmla="*/ 992 w 993"/>
              <a:gd name="T41" fmla="*/ 1167 h 1285"/>
              <a:gd name="T42" fmla="*/ 874 w 993"/>
              <a:gd name="T43" fmla="*/ 1284 h 1285"/>
              <a:gd name="T44" fmla="*/ 292 w 993"/>
              <a:gd name="T45" fmla="*/ 1284 h 1285"/>
              <a:gd name="T46" fmla="*/ 175 w 993"/>
              <a:gd name="T47" fmla="*/ 1167 h 1285"/>
              <a:gd name="T48" fmla="*/ 175 w 993"/>
              <a:gd name="T49" fmla="*/ 992 h 1285"/>
              <a:gd name="T50" fmla="*/ 292 w 993"/>
              <a:gd name="T51" fmla="*/ 992 h 1285"/>
              <a:gd name="T52" fmla="*/ 292 w 993"/>
              <a:gd name="T53" fmla="*/ 1110 h 1285"/>
              <a:gd name="T54" fmla="*/ 874 w 993"/>
              <a:gd name="T55" fmla="*/ 1110 h 1285"/>
              <a:gd name="T56" fmla="*/ 874 w 993"/>
              <a:gd name="T57" fmla="*/ 175 h 1285"/>
              <a:gd name="T58" fmla="*/ 292 w 993"/>
              <a:gd name="T59" fmla="*/ 175 h 1285"/>
              <a:gd name="T60" fmla="*/ 292 w 993"/>
              <a:gd name="T61" fmla="*/ 292 h 1285"/>
              <a:gd name="T62" fmla="*/ 175 w 993"/>
              <a:gd name="T63" fmla="*/ 292 h 1285"/>
              <a:gd name="T64" fmla="*/ 175 w 993"/>
              <a:gd name="T65" fmla="*/ 118 h 1285"/>
              <a:gd name="T66" fmla="*/ 292 w 993"/>
              <a:gd name="T67" fmla="*/ 0 h 1285"/>
              <a:gd name="T68" fmla="*/ 874 w 993"/>
              <a:gd name="T69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3" h="1285">
                <a:moveTo>
                  <a:pt x="322" y="585"/>
                </a:moveTo>
                <a:lnTo>
                  <a:pt x="322" y="497"/>
                </a:lnTo>
                <a:cubicBezTo>
                  <a:pt x="322" y="451"/>
                  <a:pt x="281" y="421"/>
                  <a:pt x="235" y="421"/>
                </a:cubicBezTo>
                <a:cubicBezTo>
                  <a:pt x="188" y="421"/>
                  <a:pt x="147" y="451"/>
                  <a:pt x="147" y="497"/>
                </a:cubicBezTo>
                <a:lnTo>
                  <a:pt x="147" y="585"/>
                </a:lnTo>
                <a:lnTo>
                  <a:pt x="322" y="585"/>
                </a:lnTo>
                <a:close/>
                <a:moveTo>
                  <a:pt x="396" y="585"/>
                </a:moveTo>
                <a:cubicBezTo>
                  <a:pt x="431" y="585"/>
                  <a:pt x="467" y="618"/>
                  <a:pt x="467" y="659"/>
                </a:cubicBezTo>
                <a:lnTo>
                  <a:pt x="467" y="864"/>
                </a:lnTo>
                <a:cubicBezTo>
                  <a:pt x="467" y="899"/>
                  <a:pt x="431" y="935"/>
                  <a:pt x="390" y="935"/>
                </a:cubicBezTo>
                <a:lnTo>
                  <a:pt x="71" y="935"/>
                </a:lnTo>
                <a:cubicBezTo>
                  <a:pt x="35" y="935"/>
                  <a:pt x="0" y="899"/>
                  <a:pt x="0" y="858"/>
                </a:cubicBezTo>
                <a:lnTo>
                  <a:pt x="0" y="653"/>
                </a:lnTo>
                <a:cubicBezTo>
                  <a:pt x="0" y="618"/>
                  <a:pt x="35" y="585"/>
                  <a:pt x="71" y="585"/>
                </a:cubicBezTo>
                <a:lnTo>
                  <a:pt x="71" y="497"/>
                </a:lnTo>
                <a:cubicBezTo>
                  <a:pt x="71" y="415"/>
                  <a:pt x="153" y="350"/>
                  <a:pt x="235" y="350"/>
                </a:cubicBezTo>
                <a:cubicBezTo>
                  <a:pt x="317" y="350"/>
                  <a:pt x="396" y="415"/>
                  <a:pt x="396" y="497"/>
                </a:cubicBezTo>
                <a:lnTo>
                  <a:pt x="396" y="585"/>
                </a:lnTo>
                <a:close/>
                <a:moveTo>
                  <a:pt x="874" y="0"/>
                </a:moveTo>
                <a:cubicBezTo>
                  <a:pt x="937" y="0"/>
                  <a:pt x="992" y="55"/>
                  <a:pt x="992" y="118"/>
                </a:cubicBezTo>
                <a:lnTo>
                  <a:pt x="992" y="1167"/>
                </a:lnTo>
                <a:cubicBezTo>
                  <a:pt x="992" y="1230"/>
                  <a:pt x="937" y="1284"/>
                  <a:pt x="874" y="1284"/>
                </a:cubicBezTo>
                <a:lnTo>
                  <a:pt x="292" y="1284"/>
                </a:lnTo>
                <a:cubicBezTo>
                  <a:pt x="229" y="1284"/>
                  <a:pt x="175" y="1230"/>
                  <a:pt x="175" y="1167"/>
                </a:cubicBezTo>
                <a:lnTo>
                  <a:pt x="175" y="992"/>
                </a:lnTo>
                <a:lnTo>
                  <a:pt x="292" y="992"/>
                </a:lnTo>
                <a:lnTo>
                  <a:pt x="292" y="1110"/>
                </a:lnTo>
                <a:lnTo>
                  <a:pt x="874" y="1110"/>
                </a:lnTo>
                <a:lnTo>
                  <a:pt x="874" y="175"/>
                </a:lnTo>
                <a:lnTo>
                  <a:pt x="292" y="175"/>
                </a:lnTo>
                <a:lnTo>
                  <a:pt x="292" y="292"/>
                </a:lnTo>
                <a:lnTo>
                  <a:pt x="175" y="292"/>
                </a:lnTo>
                <a:lnTo>
                  <a:pt x="175" y="118"/>
                </a:lnTo>
                <a:cubicBezTo>
                  <a:pt x="175" y="55"/>
                  <a:pt x="229" y="0"/>
                  <a:pt x="292" y="0"/>
                </a:cubicBezTo>
                <a:lnTo>
                  <a:pt x="874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80301" y="4950621"/>
            <a:ext cx="377825" cy="461963"/>
          </a:xfrm>
          <a:custGeom>
            <a:avLst/>
            <a:gdLst>
              <a:gd name="T0" fmla="*/ 932 w 1051"/>
              <a:gd name="T1" fmla="*/ 0 h 1285"/>
              <a:gd name="T2" fmla="*/ 1050 w 1051"/>
              <a:gd name="T3" fmla="*/ 118 h 1285"/>
              <a:gd name="T4" fmla="*/ 1050 w 1051"/>
              <a:gd name="T5" fmla="*/ 1167 h 1285"/>
              <a:gd name="T6" fmla="*/ 932 w 1051"/>
              <a:gd name="T7" fmla="*/ 1284 h 1285"/>
              <a:gd name="T8" fmla="*/ 350 w 1051"/>
              <a:gd name="T9" fmla="*/ 1284 h 1285"/>
              <a:gd name="T10" fmla="*/ 233 w 1051"/>
              <a:gd name="T11" fmla="*/ 1167 h 1285"/>
              <a:gd name="T12" fmla="*/ 233 w 1051"/>
              <a:gd name="T13" fmla="*/ 992 h 1285"/>
              <a:gd name="T14" fmla="*/ 350 w 1051"/>
              <a:gd name="T15" fmla="*/ 992 h 1285"/>
              <a:gd name="T16" fmla="*/ 350 w 1051"/>
              <a:gd name="T17" fmla="*/ 1110 h 1285"/>
              <a:gd name="T18" fmla="*/ 932 w 1051"/>
              <a:gd name="T19" fmla="*/ 1110 h 1285"/>
              <a:gd name="T20" fmla="*/ 932 w 1051"/>
              <a:gd name="T21" fmla="*/ 175 h 1285"/>
              <a:gd name="T22" fmla="*/ 350 w 1051"/>
              <a:gd name="T23" fmla="*/ 175 h 1285"/>
              <a:gd name="T24" fmla="*/ 350 w 1051"/>
              <a:gd name="T25" fmla="*/ 292 h 1285"/>
              <a:gd name="T26" fmla="*/ 233 w 1051"/>
              <a:gd name="T27" fmla="*/ 292 h 1285"/>
              <a:gd name="T28" fmla="*/ 233 w 1051"/>
              <a:gd name="T29" fmla="*/ 118 h 1285"/>
              <a:gd name="T30" fmla="*/ 350 w 1051"/>
              <a:gd name="T31" fmla="*/ 0 h 1285"/>
              <a:gd name="T32" fmla="*/ 932 w 1051"/>
              <a:gd name="T33" fmla="*/ 0 h 1285"/>
              <a:gd name="T34" fmla="*/ 582 w 1051"/>
              <a:gd name="T35" fmla="*/ 421 h 1285"/>
              <a:gd name="T36" fmla="*/ 350 w 1051"/>
              <a:gd name="T37" fmla="*/ 653 h 1285"/>
              <a:gd name="T38" fmla="*/ 582 w 1051"/>
              <a:gd name="T39" fmla="*/ 888 h 1285"/>
              <a:gd name="T40" fmla="*/ 525 w 1051"/>
              <a:gd name="T41" fmla="*/ 946 h 1285"/>
              <a:gd name="T42" fmla="*/ 293 w 1051"/>
              <a:gd name="T43" fmla="*/ 713 h 1285"/>
              <a:gd name="T44" fmla="*/ 58 w 1051"/>
              <a:gd name="T45" fmla="*/ 946 h 1285"/>
              <a:gd name="T46" fmla="*/ 0 w 1051"/>
              <a:gd name="T47" fmla="*/ 888 h 1285"/>
              <a:gd name="T48" fmla="*/ 233 w 1051"/>
              <a:gd name="T49" fmla="*/ 653 h 1285"/>
              <a:gd name="T50" fmla="*/ 0 w 1051"/>
              <a:gd name="T51" fmla="*/ 421 h 1285"/>
              <a:gd name="T52" fmla="*/ 58 w 1051"/>
              <a:gd name="T53" fmla="*/ 364 h 1285"/>
              <a:gd name="T54" fmla="*/ 293 w 1051"/>
              <a:gd name="T55" fmla="*/ 596 h 1285"/>
              <a:gd name="T56" fmla="*/ 525 w 1051"/>
              <a:gd name="T57" fmla="*/ 364 h 1285"/>
              <a:gd name="T58" fmla="*/ 582 w 1051"/>
              <a:gd name="T59" fmla="*/ 42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285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1167"/>
                </a:lnTo>
                <a:cubicBezTo>
                  <a:pt x="1050" y="1230"/>
                  <a:pt x="995" y="1284"/>
                  <a:pt x="932" y="1284"/>
                </a:cubicBezTo>
                <a:lnTo>
                  <a:pt x="350" y="1284"/>
                </a:lnTo>
                <a:cubicBezTo>
                  <a:pt x="287" y="1284"/>
                  <a:pt x="233" y="1230"/>
                  <a:pt x="233" y="1167"/>
                </a:cubicBezTo>
                <a:lnTo>
                  <a:pt x="233" y="992"/>
                </a:lnTo>
                <a:lnTo>
                  <a:pt x="350" y="992"/>
                </a:lnTo>
                <a:lnTo>
                  <a:pt x="350" y="1110"/>
                </a:lnTo>
                <a:lnTo>
                  <a:pt x="932" y="1110"/>
                </a:lnTo>
                <a:lnTo>
                  <a:pt x="932" y="175"/>
                </a:lnTo>
                <a:lnTo>
                  <a:pt x="350" y="175"/>
                </a:lnTo>
                <a:lnTo>
                  <a:pt x="350" y="292"/>
                </a:lnTo>
                <a:lnTo>
                  <a:pt x="233" y="292"/>
                </a:lnTo>
                <a:lnTo>
                  <a:pt x="233" y="118"/>
                </a:lnTo>
                <a:cubicBezTo>
                  <a:pt x="233" y="55"/>
                  <a:pt x="287" y="0"/>
                  <a:pt x="350" y="0"/>
                </a:cubicBezTo>
                <a:lnTo>
                  <a:pt x="932" y="0"/>
                </a:lnTo>
                <a:close/>
                <a:moveTo>
                  <a:pt x="582" y="421"/>
                </a:moveTo>
                <a:lnTo>
                  <a:pt x="350" y="653"/>
                </a:lnTo>
                <a:lnTo>
                  <a:pt x="582" y="888"/>
                </a:lnTo>
                <a:lnTo>
                  <a:pt x="525" y="946"/>
                </a:lnTo>
                <a:lnTo>
                  <a:pt x="293" y="713"/>
                </a:lnTo>
                <a:lnTo>
                  <a:pt x="58" y="946"/>
                </a:lnTo>
                <a:lnTo>
                  <a:pt x="0" y="888"/>
                </a:lnTo>
                <a:lnTo>
                  <a:pt x="233" y="653"/>
                </a:lnTo>
                <a:lnTo>
                  <a:pt x="0" y="421"/>
                </a:lnTo>
                <a:lnTo>
                  <a:pt x="58" y="364"/>
                </a:lnTo>
                <a:lnTo>
                  <a:pt x="293" y="596"/>
                </a:lnTo>
                <a:lnTo>
                  <a:pt x="525" y="364"/>
                </a:lnTo>
                <a:lnTo>
                  <a:pt x="582" y="4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1864" y="4993483"/>
            <a:ext cx="377825" cy="377825"/>
          </a:xfrm>
          <a:custGeom>
            <a:avLst/>
            <a:gdLst>
              <a:gd name="T0" fmla="*/ 210 w 1050"/>
              <a:gd name="T1" fmla="*/ 453 h 1050"/>
              <a:gd name="T2" fmla="*/ 595 w 1050"/>
              <a:gd name="T3" fmla="*/ 839 h 1050"/>
              <a:gd name="T4" fmla="*/ 724 w 1050"/>
              <a:gd name="T5" fmla="*/ 710 h 1050"/>
              <a:gd name="T6" fmla="*/ 784 w 1050"/>
              <a:gd name="T7" fmla="*/ 696 h 1050"/>
              <a:gd name="T8" fmla="*/ 992 w 1050"/>
              <a:gd name="T9" fmla="*/ 729 h 1050"/>
              <a:gd name="T10" fmla="*/ 1049 w 1050"/>
              <a:gd name="T11" fmla="*/ 787 h 1050"/>
              <a:gd name="T12" fmla="*/ 1049 w 1050"/>
              <a:gd name="T13" fmla="*/ 992 h 1050"/>
              <a:gd name="T14" fmla="*/ 992 w 1050"/>
              <a:gd name="T15" fmla="*/ 1049 h 1050"/>
              <a:gd name="T16" fmla="*/ 0 w 1050"/>
              <a:gd name="T17" fmla="*/ 57 h 1050"/>
              <a:gd name="T18" fmla="*/ 57 w 1050"/>
              <a:gd name="T19" fmla="*/ 0 h 1050"/>
              <a:gd name="T20" fmla="*/ 262 w 1050"/>
              <a:gd name="T21" fmla="*/ 0 h 1050"/>
              <a:gd name="T22" fmla="*/ 319 w 1050"/>
              <a:gd name="T23" fmla="*/ 57 h 1050"/>
              <a:gd name="T24" fmla="*/ 352 w 1050"/>
              <a:gd name="T25" fmla="*/ 265 h 1050"/>
              <a:gd name="T26" fmla="*/ 339 w 1050"/>
              <a:gd name="T27" fmla="*/ 325 h 1050"/>
              <a:gd name="T28" fmla="*/ 210 w 1050"/>
              <a:gd name="T29" fmla="*/ 45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1050">
                <a:moveTo>
                  <a:pt x="210" y="453"/>
                </a:moveTo>
                <a:cubicBezTo>
                  <a:pt x="295" y="617"/>
                  <a:pt x="431" y="754"/>
                  <a:pt x="595" y="839"/>
                </a:cubicBezTo>
                <a:lnTo>
                  <a:pt x="724" y="710"/>
                </a:lnTo>
                <a:cubicBezTo>
                  <a:pt x="740" y="694"/>
                  <a:pt x="765" y="688"/>
                  <a:pt x="784" y="696"/>
                </a:cubicBezTo>
                <a:cubicBezTo>
                  <a:pt x="850" y="718"/>
                  <a:pt x="921" y="729"/>
                  <a:pt x="992" y="729"/>
                </a:cubicBezTo>
                <a:cubicBezTo>
                  <a:pt x="1024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4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19" y="24"/>
                  <a:pt x="319" y="57"/>
                </a:cubicBezTo>
                <a:cubicBezTo>
                  <a:pt x="319" y="131"/>
                  <a:pt x="330" y="199"/>
                  <a:pt x="352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21839" y="4993483"/>
            <a:ext cx="377825" cy="377825"/>
          </a:xfrm>
          <a:custGeom>
            <a:avLst/>
            <a:gdLst>
              <a:gd name="T0" fmla="*/ 932 w 1050"/>
              <a:gd name="T1" fmla="*/ 0 h 1050"/>
              <a:gd name="T2" fmla="*/ 1049 w 1050"/>
              <a:gd name="T3" fmla="*/ 0 h 1050"/>
              <a:gd name="T4" fmla="*/ 1049 w 1050"/>
              <a:gd name="T5" fmla="*/ 407 h 1050"/>
              <a:gd name="T6" fmla="*/ 932 w 1050"/>
              <a:gd name="T7" fmla="*/ 407 h 1050"/>
              <a:gd name="T8" fmla="*/ 932 w 1050"/>
              <a:gd name="T9" fmla="*/ 0 h 1050"/>
              <a:gd name="T10" fmla="*/ 992 w 1050"/>
              <a:gd name="T11" fmla="*/ 729 h 1050"/>
              <a:gd name="T12" fmla="*/ 1049 w 1050"/>
              <a:gd name="T13" fmla="*/ 787 h 1050"/>
              <a:gd name="T14" fmla="*/ 1049 w 1050"/>
              <a:gd name="T15" fmla="*/ 992 h 1050"/>
              <a:gd name="T16" fmla="*/ 992 w 1050"/>
              <a:gd name="T17" fmla="*/ 1049 h 1050"/>
              <a:gd name="T18" fmla="*/ 0 w 1050"/>
              <a:gd name="T19" fmla="*/ 57 h 1050"/>
              <a:gd name="T20" fmla="*/ 57 w 1050"/>
              <a:gd name="T21" fmla="*/ 0 h 1050"/>
              <a:gd name="T22" fmla="*/ 262 w 1050"/>
              <a:gd name="T23" fmla="*/ 0 h 1050"/>
              <a:gd name="T24" fmla="*/ 320 w 1050"/>
              <a:gd name="T25" fmla="*/ 57 h 1050"/>
              <a:gd name="T26" fmla="*/ 353 w 1050"/>
              <a:gd name="T27" fmla="*/ 265 h 1050"/>
              <a:gd name="T28" fmla="*/ 339 w 1050"/>
              <a:gd name="T29" fmla="*/ 325 h 1050"/>
              <a:gd name="T30" fmla="*/ 210 w 1050"/>
              <a:gd name="T31" fmla="*/ 453 h 1050"/>
              <a:gd name="T32" fmla="*/ 596 w 1050"/>
              <a:gd name="T33" fmla="*/ 839 h 1050"/>
              <a:gd name="T34" fmla="*/ 724 w 1050"/>
              <a:gd name="T35" fmla="*/ 710 h 1050"/>
              <a:gd name="T36" fmla="*/ 784 w 1050"/>
              <a:gd name="T37" fmla="*/ 696 h 1050"/>
              <a:gd name="T38" fmla="*/ 992 w 1050"/>
              <a:gd name="T39" fmla="*/ 729 h 1050"/>
              <a:gd name="T40" fmla="*/ 817 w 1050"/>
              <a:gd name="T41" fmla="*/ 0 h 1050"/>
              <a:gd name="T42" fmla="*/ 817 w 1050"/>
              <a:gd name="T43" fmla="*/ 407 h 1050"/>
              <a:gd name="T44" fmla="*/ 700 w 1050"/>
              <a:gd name="T45" fmla="*/ 407 h 1050"/>
              <a:gd name="T46" fmla="*/ 700 w 1050"/>
              <a:gd name="T47" fmla="*/ 0 h 1050"/>
              <a:gd name="T48" fmla="*/ 817 w 1050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93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0"/>
                </a:lnTo>
                <a:close/>
                <a:moveTo>
                  <a:pt x="992" y="729"/>
                </a:moveTo>
                <a:cubicBezTo>
                  <a:pt x="1025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5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5" y="0"/>
                  <a:pt x="57" y="0"/>
                </a:cubicBezTo>
                <a:lnTo>
                  <a:pt x="262" y="0"/>
                </a:lnTo>
                <a:cubicBezTo>
                  <a:pt x="295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  <a:cubicBezTo>
                  <a:pt x="295" y="620"/>
                  <a:pt x="432" y="754"/>
                  <a:pt x="596" y="839"/>
                </a:cubicBezTo>
                <a:lnTo>
                  <a:pt x="724" y="710"/>
                </a:lnTo>
                <a:cubicBezTo>
                  <a:pt x="741" y="694"/>
                  <a:pt x="765" y="691"/>
                  <a:pt x="784" y="696"/>
                </a:cubicBezTo>
                <a:cubicBezTo>
                  <a:pt x="850" y="718"/>
                  <a:pt x="918" y="729"/>
                  <a:pt x="992" y="729"/>
                </a:cubicBezTo>
                <a:close/>
                <a:moveTo>
                  <a:pt x="817" y="0"/>
                </a:moveTo>
                <a:lnTo>
                  <a:pt x="817" y="407"/>
                </a:lnTo>
                <a:lnTo>
                  <a:pt x="700" y="407"/>
                </a:lnTo>
                <a:lnTo>
                  <a:pt x="70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28314" y="4995069"/>
            <a:ext cx="504825" cy="374650"/>
          </a:xfrm>
          <a:custGeom>
            <a:avLst/>
            <a:gdLst>
              <a:gd name="T0" fmla="*/ 1383 w 1401"/>
              <a:gd name="T1" fmla="*/ 798 h 1042"/>
              <a:gd name="T2" fmla="*/ 1400 w 1401"/>
              <a:gd name="T3" fmla="*/ 839 h 1042"/>
              <a:gd name="T4" fmla="*/ 1383 w 1401"/>
              <a:gd name="T5" fmla="*/ 880 h 1042"/>
              <a:gd name="T6" fmla="*/ 1238 w 1401"/>
              <a:gd name="T7" fmla="*/ 1024 h 1042"/>
              <a:gd name="T8" fmla="*/ 1197 w 1401"/>
              <a:gd name="T9" fmla="*/ 1041 h 1042"/>
              <a:gd name="T10" fmla="*/ 1156 w 1401"/>
              <a:gd name="T11" fmla="*/ 1024 h 1042"/>
              <a:gd name="T12" fmla="*/ 1001 w 1401"/>
              <a:gd name="T13" fmla="*/ 915 h 1042"/>
              <a:gd name="T14" fmla="*/ 968 w 1401"/>
              <a:gd name="T15" fmla="*/ 863 h 1042"/>
              <a:gd name="T16" fmla="*/ 968 w 1401"/>
              <a:gd name="T17" fmla="*/ 683 h 1042"/>
              <a:gd name="T18" fmla="*/ 700 w 1401"/>
              <a:gd name="T19" fmla="*/ 642 h 1042"/>
              <a:gd name="T20" fmla="*/ 432 w 1401"/>
              <a:gd name="T21" fmla="*/ 683 h 1042"/>
              <a:gd name="T22" fmla="*/ 432 w 1401"/>
              <a:gd name="T23" fmla="*/ 863 h 1042"/>
              <a:gd name="T24" fmla="*/ 399 w 1401"/>
              <a:gd name="T25" fmla="*/ 918 h 1042"/>
              <a:gd name="T26" fmla="*/ 244 w 1401"/>
              <a:gd name="T27" fmla="*/ 1024 h 1042"/>
              <a:gd name="T28" fmla="*/ 203 w 1401"/>
              <a:gd name="T29" fmla="*/ 1041 h 1042"/>
              <a:gd name="T30" fmla="*/ 162 w 1401"/>
              <a:gd name="T31" fmla="*/ 1024 h 1042"/>
              <a:gd name="T32" fmla="*/ 17 w 1401"/>
              <a:gd name="T33" fmla="*/ 880 h 1042"/>
              <a:gd name="T34" fmla="*/ 0 w 1401"/>
              <a:gd name="T35" fmla="*/ 839 h 1042"/>
              <a:gd name="T36" fmla="*/ 17 w 1401"/>
              <a:gd name="T37" fmla="*/ 798 h 1042"/>
              <a:gd name="T38" fmla="*/ 700 w 1401"/>
              <a:gd name="T39" fmla="*/ 524 h 1042"/>
              <a:gd name="T40" fmla="*/ 1383 w 1401"/>
              <a:gd name="T41" fmla="*/ 798 h 1042"/>
              <a:gd name="T42" fmla="*/ 380 w 1401"/>
              <a:gd name="T43" fmla="*/ 145 h 1042"/>
              <a:gd name="T44" fmla="*/ 380 w 1401"/>
              <a:gd name="T45" fmla="*/ 349 h 1042"/>
              <a:gd name="T46" fmla="*/ 293 w 1401"/>
              <a:gd name="T47" fmla="*/ 349 h 1042"/>
              <a:gd name="T48" fmla="*/ 293 w 1401"/>
              <a:gd name="T49" fmla="*/ 0 h 1042"/>
              <a:gd name="T50" fmla="*/ 643 w 1401"/>
              <a:gd name="T51" fmla="*/ 0 h 1042"/>
              <a:gd name="T52" fmla="*/ 643 w 1401"/>
              <a:gd name="T53" fmla="*/ 87 h 1042"/>
              <a:gd name="T54" fmla="*/ 438 w 1401"/>
              <a:gd name="T55" fmla="*/ 87 h 1042"/>
              <a:gd name="T56" fmla="*/ 700 w 1401"/>
              <a:gd name="T57" fmla="*/ 349 h 1042"/>
              <a:gd name="T58" fmla="*/ 1050 w 1401"/>
              <a:gd name="T59" fmla="*/ 0 h 1042"/>
              <a:gd name="T60" fmla="*/ 1107 w 1401"/>
              <a:gd name="T61" fmla="*/ 57 h 1042"/>
              <a:gd name="T62" fmla="*/ 700 w 1401"/>
              <a:gd name="T63" fmla="*/ 467 h 1042"/>
              <a:gd name="T64" fmla="*/ 380 w 1401"/>
              <a:gd name="T65" fmla="*/ 145 h 10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42">
                <a:moveTo>
                  <a:pt x="1383" y="798"/>
                </a:moveTo>
                <a:cubicBezTo>
                  <a:pt x="1394" y="809"/>
                  <a:pt x="1400" y="823"/>
                  <a:pt x="1400" y="839"/>
                </a:cubicBezTo>
                <a:cubicBezTo>
                  <a:pt x="1400" y="856"/>
                  <a:pt x="1394" y="869"/>
                  <a:pt x="1383" y="880"/>
                </a:cubicBezTo>
                <a:lnTo>
                  <a:pt x="1238" y="1024"/>
                </a:lnTo>
                <a:cubicBezTo>
                  <a:pt x="1228" y="1035"/>
                  <a:pt x="1214" y="1041"/>
                  <a:pt x="1197" y="1041"/>
                </a:cubicBezTo>
                <a:cubicBezTo>
                  <a:pt x="1181" y="1041"/>
                  <a:pt x="1167" y="1035"/>
                  <a:pt x="1156" y="1024"/>
                </a:cubicBezTo>
                <a:cubicBezTo>
                  <a:pt x="1110" y="981"/>
                  <a:pt x="1058" y="942"/>
                  <a:pt x="1001" y="915"/>
                </a:cubicBezTo>
                <a:cubicBezTo>
                  <a:pt x="982" y="907"/>
                  <a:pt x="968" y="885"/>
                  <a:pt x="968" y="863"/>
                </a:cubicBezTo>
                <a:lnTo>
                  <a:pt x="968" y="683"/>
                </a:lnTo>
                <a:cubicBezTo>
                  <a:pt x="883" y="656"/>
                  <a:pt x="793" y="642"/>
                  <a:pt x="700" y="642"/>
                </a:cubicBezTo>
                <a:cubicBezTo>
                  <a:pt x="607" y="642"/>
                  <a:pt x="517" y="656"/>
                  <a:pt x="432" y="683"/>
                </a:cubicBezTo>
                <a:lnTo>
                  <a:pt x="432" y="863"/>
                </a:lnTo>
                <a:cubicBezTo>
                  <a:pt x="432" y="888"/>
                  <a:pt x="419" y="910"/>
                  <a:pt x="399" y="918"/>
                </a:cubicBezTo>
                <a:cubicBezTo>
                  <a:pt x="342" y="945"/>
                  <a:pt x="290" y="981"/>
                  <a:pt x="244" y="1024"/>
                </a:cubicBezTo>
                <a:cubicBezTo>
                  <a:pt x="233" y="1035"/>
                  <a:pt x="220" y="1041"/>
                  <a:pt x="203" y="1041"/>
                </a:cubicBezTo>
                <a:cubicBezTo>
                  <a:pt x="187" y="1041"/>
                  <a:pt x="173" y="1035"/>
                  <a:pt x="162" y="1024"/>
                </a:cubicBezTo>
                <a:lnTo>
                  <a:pt x="17" y="880"/>
                </a:lnTo>
                <a:cubicBezTo>
                  <a:pt x="6" y="869"/>
                  <a:pt x="0" y="856"/>
                  <a:pt x="0" y="839"/>
                </a:cubicBezTo>
                <a:cubicBezTo>
                  <a:pt x="0" y="823"/>
                  <a:pt x="6" y="809"/>
                  <a:pt x="17" y="798"/>
                </a:cubicBezTo>
                <a:cubicBezTo>
                  <a:pt x="194" y="628"/>
                  <a:pt x="435" y="524"/>
                  <a:pt x="700" y="524"/>
                </a:cubicBezTo>
                <a:cubicBezTo>
                  <a:pt x="965" y="524"/>
                  <a:pt x="1206" y="628"/>
                  <a:pt x="1383" y="798"/>
                </a:cubicBezTo>
                <a:close/>
                <a:moveTo>
                  <a:pt x="380" y="145"/>
                </a:moveTo>
                <a:lnTo>
                  <a:pt x="380" y="349"/>
                </a:lnTo>
                <a:lnTo>
                  <a:pt x="293" y="349"/>
                </a:lnTo>
                <a:lnTo>
                  <a:pt x="293" y="0"/>
                </a:lnTo>
                <a:lnTo>
                  <a:pt x="643" y="0"/>
                </a:lnTo>
                <a:lnTo>
                  <a:pt x="643" y="87"/>
                </a:lnTo>
                <a:lnTo>
                  <a:pt x="438" y="87"/>
                </a:lnTo>
                <a:lnTo>
                  <a:pt x="700" y="349"/>
                </a:lnTo>
                <a:lnTo>
                  <a:pt x="1050" y="0"/>
                </a:lnTo>
                <a:lnTo>
                  <a:pt x="1107" y="57"/>
                </a:lnTo>
                <a:lnTo>
                  <a:pt x="700" y="467"/>
                </a:lnTo>
                <a:lnTo>
                  <a:pt x="380" y="1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862" y="5863434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5 w 1165"/>
              <a:gd name="T3" fmla="*/ 582 h 1050"/>
              <a:gd name="T4" fmla="*/ 582 w 1165"/>
              <a:gd name="T5" fmla="*/ 290 h 1050"/>
              <a:gd name="T6" fmla="*/ 290 w 1165"/>
              <a:gd name="T7" fmla="*/ 582 h 1050"/>
              <a:gd name="T8" fmla="*/ 582 w 1165"/>
              <a:gd name="T9" fmla="*/ 874 h 1050"/>
              <a:gd name="T10" fmla="*/ 407 w 1165"/>
              <a:gd name="T11" fmla="*/ 0 h 1050"/>
              <a:gd name="T12" fmla="*/ 757 w 1165"/>
              <a:gd name="T13" fmla="*/ 0 h 1050"/>
              <a:gd name="T14" fmla="*/ 864 w 1165"/>
              <a:gd name="T15" fmla="*/ 115 h 1050"/>
              <a:gd name="T16" fmla="*/ 1050 w 1165"/>
              <a:gd name="T17" fmla="*/ 115 h 1050"/>
              <a:gd name="T18" fmla="*/ 1164 w 1165"/>
              <a:gd name="T19" fmla="*/ 232 h 1050"/>
              <a:gd name="T20" fmla="*/ 1164 w 1165"/>
              <a:gd name="T21" fmla="*/ 932 h 1050"/>
              <a:gd name="T22" fmla="*/ 1050 w 1165"/>
              <a:gd name="T23" fmla="*/ 1049 h 1050"/>
              <a:gd name="T24" fmla="*/ 115 w 1165"/>
              <a:gd name="T25" fmla="*/ 1049 h 1050"/>
              <a:gd name="T26" fmla="*/ 0 w 1165"/>
              <a:gd name="T27" fmla="*/ 932 h 1050"/>
              <a:gd name="T28" fmla="*/ 0 w 1165"/>
              <a:gd name="T29" fmla="*/ 232 h 1050"/>
              <a:gd name="T30" fmla="*/ 115 w 1165"/>
              <a:gd name="T31" fmla="*/ 115 h 1050"/>
              <a:gd name="T32" fmla="*/ 301 w 1165"/>
              <a:gd name="T33" fmla="*/ 115 h 1050"/>
              <a:gd name="T34" fmla="*/ 407 w 1165"/>
              <a:gd name="T35" fmla="*/ 0 h 1050"/>
              <a:gd name="T36" fmla="*/ 397 w 1165"/>
              <a:gd name="T37" fmla="*/ 582 h 1050"/>
              <a:gd name="T38" fmla="*/ 582 w 1165"/>
              <a:gd name="T39" fmla="*/ 396 h 1050"/>
              <a:gd name="T40" fmla="*/ 768 w 1165"/>
              <a:gd name="T41" fmla="*/ 582 h 1050"/>
              <a:gd name="T42" fmla="*/ 582 w 1165"/>
              <a:gd name="T43" fmla="*/ 768 h 1050"/>
              <a:gd name="T44" fmla="*/ 397 w 1165"/>
              <a:gd name="T4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4" y="874"/>
                  <a:pt x="875" y="743"/>
                  <a:pt x="875" y="582"/>
                </a:cubicBezTo>
                <a:cubicBezTo>
                  <a:pt x="875" y="421"/>
                  <a:pt x="744" y="290"/>
                  <a:pt x="582" y="290"/>
                </a:cubicBezTo>
                <a:cubicBezTo>
                  <a:pt x="421" y="290"/>
                  <a:pt x="290" y="421"/>
                  <a:pt x="290" y="582"/>
                </a:cubicBezTo>
                <a:cubicBezTo>
                  <a:pt x="290" y="743"/>
                  <a:pt x="421" y="874"/>
                  <a:pt x="582" y="874"/>
                </a:cubicBezTo>
                <a:close/>
                <a:moveTo>
                  <a:pt x="407" y="0"/>
                </a:move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3" y="115"/>
                  <a:pt x="1164" y="169"/>
                  <a:pt x="1164" y="232"/>
                </a:cubicBezTo>
                <a:lnTo>
                  <a:pt x="1164" y="932"/>
                </a:lnTo>
                <a:cubicBezTo>
                  <a:pt x="1164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5"/>
                  <a:pt x="115" y="115"/>
                </a:cubicBezTo>
                <a:lnTo>
                  <a:pt x="301" y="115"/>
                </a:lnTo>
                <a:lnTo>
                  <a:pt x="407" y="0"/>
                </a:lnTo>
                <a:close/>
                <a:moveTo>
                  <a:pt x="397" y="582"/>
                </a:moveTo>
                <a:cubicBezTo>
                  <a:pt x="397" y="478"/>
                  <a:pt x="478" y="396"/>
                  <a:pt x="582" y="396"/>
                </a:cubicBezTo>
                <a:cubicBezTo>
                  <a:pt x="685" y="396"/>
                  <a:pt x="768" y="478"/>
                  <a:pt x="768" y="582"/>
                </a:cubicBezTo>
                <a:cubicBezTo>
                  <a:pt x="768" y="686"/>
                  <a:pt x="685" y="768"/>
                  <a:pt x="582" y="768"/>
                </a:cubicBezTo>
                <a:cubicBezTo>
                  <a:pt x="478" y="768"/>
                  <a:pt x="397" y="686"/>
                  <a:pt x="397" y="58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4874" y="5842794"/>
            <a:ext cx="336550" cy="419100"/>
          </a:xfrm>
          <a:custGeom>
            <a:avLst/>
            <a:gdLst>
              <a:gd name="T0" fmla="*/ 118 w 936"/>
              <a:gd name="T1" fmla="*/ 989 h 1165"/>
              <a:gd name="T2" fmla="*/ 818 w 936"/>
              <a:gd name="T3" fmla="*/ 989 h 1165"/>
              <a:gd name="T4" fmla="*/ 593 w 936"/>
              <a:gd name="T5" fmla="*/ 691 h 1165"/>
              <a:gd name="T6" fmla="*/ 419 w 936"/>
              <a:gd name="T7" fmla="*/ 915 h 1165"/>
              <a:gd name="T8" fmla="*/ 293 w 936"/>
              <a:gd name="T9" fmla="*/ 765 h 1165"/>
              <a:gd name="T10" fmla="*/ 118 w 936"/>
              <a:gd name="T11" fmla="*/ 989 h 1165"/>
              <a:gd name="T12" fmla="*/ 118 w 936"/>
              <a:gd name="T13" fmla="*/ 114 h 1165"/>
              <a:gd name="T14" fmla="*/ 118 w 936"/>
              <a:gd name="T15" fmla="*/ 582 h 1165"/>
              <a:gd name="T16" fmla="*/ 263 w 936"/>
              <a:gd name="T17" fmla="*/ 494 h 1165"/>
              <a:gd name="T18" fmla="*/ 410 w 936"/>
              <a:gd name="T19" fmla="*/ 582 h 1165"/>
              <a:gd name="T20" fmla="*/ 410 w 936"/>
              <a:gd name="T21" fmla="*/ 114 h 1165"/>
              <a:gd name="T22" fmla="*/ 118 w 936"/>
              <a:gd name="T23" fmla="*/ 114 h 1165"/>
              <a:gd name="T24" fmla="*/ 818 w 936"/>
              <a:gd name="T25" fmla="*/ 0 h 1165"/>
              <a:gd name="T26" fmla="*/ 935 w 936"/>
              <a:gd name="T27" fmla="*/ 114 h 1165"/>
              <a:gd name="T28" fmla="*/ 935 w 936"/>
              <a:gd name="T29" fmla="*/ 1049 h 1165"/>
              <a:gd name="T30" fmla="*/ 818 w 936"/>
              <a:gd name="T31" fmla="*/ 1164 h 1165"/>
              <a:gd name="T32" fmla="*/ 118 w 936"/>
              <a:gd name="T33" fmla="*/ 1164 h 1165"/>
              <a:gd name="T34" fmla="*/ 0 w 936"/>
              <a:gd name="T35" fmla="*/ 1049 h 1165"/>
              <a:gd name="T36" fmla="*/ 0 w 936"/>
              <a:gd name="T37" fmla="*/ 114 h 1165"/>
              <a:gd name="T38" fmla="*/ 118 w 936"/>
              <a:gd name="T39" fmla="*/ 0 h 1165"/>
              <a:gd name="T40" fmla="*/ 818 w 93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118" y="989"/>
                </a:moveTo>
                <a:lnTo>
                  <a:pt x="818" y="989"/>
                </a:lnTo>
                <a:lnTo>
                  <a:pt x="593" y="691"/>
                </a:lnTo>
                <a:lnTo>
                  <a:pt x="419" y="915"/>
                </a:lnTo>
                <a:lnTo>
                  <a:pt x="293" y="765"/>
                </a:lnTo>
                <a:lnTo>
                  <a:pt x="118" y="989"/>
                </a:lnTo>
                <a:close/>
                <a:moveTo>
                  <a:pt x="118" y="114"/>
                </a:moveTo>
                <a:lnTo>
                  <a:pt x="118" y="582"/>
                </a:lnTo>
                <a:lnTo>
                  <a:pt x="263" y="494"/>
                </a:lnTo>
                <a:lnTo>
                  <a:pt x="410" y="582"/>
                </a:lnTo>
                <a:lnTo>
                  <a:pt x="410" y="114"/>
                </a:lnTo>
                <a:lnTo>
                  <a:pt x="118" y="114"/>
                </a:lnTo>
                <a:close/>
                <a:moveTo>
                  <a:pt x="818" y="0"/>
                </a:moveTo>
                <a:cubicBezTo>
                  <a:pt x="880" y="0"/>
                  <a:pt x="935" y="52"/>
                  <a:pt x="935" y="114"/>
                </a:cubicBezTo>
                <a:lnTo>
                  <a:pt x="935" y="1049"/>
                </a:lnTo>
                <a:cubicBezTo>
                  <a:pt x="935" y="1112"/>
                  <a:pt x="880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7701" y="5863434"/>
            <a:ext cx="461963" cy="377825"/>
          </a:xfrm>
          <a:custGeom>
            <a:avLst/>
            <a:gdLst>
              <a:gd name="T0" fmla="*/ 1167 w 1285"/>
              <a:gd name="T1" fmla="*/ 935 h 1050"/>
              <a:gd name="T2" fmla="*/ 1167 w 1285"/>
              <a:gd name="T3" fmla="*/ 115 h 1050"/>
              <a:gd name="T4" fmla="*/ 117 w 1285"/>
              <a:gd name="T5" fmla="*/ 115 h 1050"/>
              <a:gd name="T6" fmla="*/ 117 w 1285"/>
              <a:gd name="T7" fmla="*/ 935 h 1050"/>
              <a:gd name="T8" fmla="*/ 1167 w 1285"/>
              <a:gd name="T9" fmla="*/ 935 h 1050"/>
              <a:gd name="T10" fmla="*/ 1284 w 1285"/>
              <a:gd name="T11" fmla="*/ 932 h 1050"/>
              <a:gd name="T12" fmla="*/ 1167 w 1285"/>
              <a:gd name="T13" fmla="*/ 1049 h 1050"/>
              <a:gd name="T14" fmla="*/ 117 w 1285"/>
              <a:gd name="T15" fmla="*/ 1049 h 1050"/>
              <a:gd name="T16" fmla="*/ 0 w 1285"/>
              <a:gd name="T17" fmla="*/ 932 h 1050"/>
              <a:gd name="T18" fmla="*/ 0 w 1285"/>
              <a:gd name="T19" fmla="*/ 115 h 1050"/>
              <a:gd name="T20" fmla="*/ 117 w 1285"/>
              <a:gd name="T21" fmla="*/ 0 h 1050"/>
              <a:gd name="T22" fmla="*/ 1167 w 1285"/>
              <a:gd name="T23" fmla="*/ 0 h 1050"/>
              <a:gd name="T24" fmla="*/ 1284 w 1285"/>
              <a:gd name="T25" fmla="*/ 115 h 1050"/>
              <a:gd name="T26" fmla="*/ 1284 w 1285"/>
              <a:gd name="T27" fmla="*/ 932 h 1050"/>
              <a:gd name="T28" fmla="*/ 1049 w 1285"/>
              <a:gd name="T29" fmla="*/ 467 h 1050"/>
              <a:gd name="T30" fmla="*/ 1049 w 1285"/>
              <a:gd name="T31" fmla="*/ 817 h 1050"/>
              <a:gd name="T32" fmla="*/ 585 w 1285"/>
              <a:gd name="T33" fmla="*/ 817 h 1050"/>
              <a:gd name="T34" fmla="*/ 585 w 1285"/>
              <a:gd name="T35" fmla="*/ 467 h 1050"/>
              <a:gd name="T36" fmla="*/ 1049 w 1285"/>
              <a:gd name="T37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5" h="1050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284" y="932"/>
                </a:move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4" y="52"/>
                  <a:pt x="1284" y="115"/>
                </a:cubicBezTo>
                <a:lnTo>
                  <a:pt x="1284" y="932"/>
                </a:lnTo>
                <a:close/>
                <a:moveTo>
                  <a:pt x="1049" y="467"/>
                </a:moveTo>
                <a:lnTo>
                  <a:pt x="1049" y="817"/>
                </a:lnTo>
                <a:lnTo>
                  <a:pt x="585" y="817"/>
                </a:lnTo>
                <a:lnTo>
                  <a:pt x="585" y="467"/>
                </a:lnTo>
                <a:lnTo>
                  <a:pt x="1049" y="4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4662" y="5842794"/>
            <a:ext cx="419100" cy="419100"/>
          </a:xfrm>
          <a:custGeom>
            <a:avLst/>
            <a:gdLst>
              <a:gd name="T0" fmla="*/ 700 w 1166"/>
              <a:gd name="T1" fmla="*/ 552 h 1165"/>
              <a:gd name="T2" fmla="*/ 700 w 1166"/>
              <a:gd name="T3" fmla="*/ 377 h 1165"/>
              <a:gd name="T4" fmla="*/ 757 w 1166"/>
              <a:gd name="T5" fmla="*/ 377 h 1165"/>
              <a:gd name="T6" fmla="*/ 757 w 1166"/>
              <a:gd name="T7" fmla="*/ 552 h 1165"/>
              <a:gd name="T8" fmla="*/ 700 w 1166"/>
              <a:gd name="T9" fmla="*/ 552 h 1165"/>
              <a:gd name="T10" fmla="*/ 115 w 1166"/>
              <a:gd name="T11" fmla="*/ 1049 h 1165"/>
              <a:gd name="T12" fmla="*/ 932 w 1166"/>
              <a:gd name="T13" fmla="*/ 1049 h 1165"/>
              <a:gd name="T14" fmla="*/ 932 w 1166"/>
              <a:gd name="T15" fmla="*/ 1164 h 1165"/>
              <a:gd name="T16" fmla="*/ 115 w 1166"/>
              <a:gd name="T17" fmla="*/ 1164 h 1165"/>
              <a:gd name="T18" fmla="*/ 0 w 1166"/>
              <a:gd name="T19" fmla="*/ 1049 h 1165"/>
              <a:gd name="T20" fmla="*/ 0 w 1166"/>
              <a:gd name="T21" fmla="*/ 232 h 1165"/>
              <a:gd name="T22" fmla="*/ 115 w 1166"/>
              <a:gd name="T23" fmla="*/ 232 h 1165"/>
              <a:gd name="T24" fmla="*/ 115 w 1166"/>
              <a:gd name="T25" fmla="*/ 1049 h 1165"/>
              <a:gd name="T26" fmla="*/ 408 w 1166"/>
              <a:gd name="T27" fmla="*/ 437 h 1165"/>
              <a:gd name="T28" fmla="*/ 408 w 1166"/>
              <a:gd name="T29" fmla="*/ 377 h 1165"/>
              <a:gd name="T30" fmla="*/ 465 w 1166"/>
              <a:gd name="T31" fmla="*/ 377 h 1165"/>
              <a:gd name="T32" fmla="*/ 465 w 1166"/>
              <a:gd name="T33" fmla="*/ 437 h 1165"/>
              <a:gd name="T34" fmla="*/ 408 w 1166"/>
              <a:gd name="T35" fmla="*/ 437 h 1165"/>
              <a:gd name="T36" fmla="*/ 1077 w 1166"/>
              <a:gd name="T37" fmla="*/ 377 h 1165"/>
              <a:gd name="T38" fmla="*/ 1077 w 1166"/>
              <a:gd name="T39" fmla="*/ 289 h 1165"/>
              <a:gd name="T40" fmla="*/ 902 w 1166"/>
              <a:gd name="T41" fmla="*/ 289 h 1165"/>
              <a:gd name="T42" fmla="*/ 902 w 1166"/>
              <a:gd name="T43" fmla="*/ 639 h 1165"/>
              <a:gd name="T44" fmla="*/ 990 w 1166"/>
              <a:gd name="T45" fmla="*/ 639 h 1165"/>
              <a:gd name="T46" fmla="*/ 990 w 1166"/>
              <a:gd name="T47" fmla="*/ 524 h 1165"/>
              <a:gd name="T48" fmla="*/ 1077 w 1166"/>
              <a:gd name="T49" fmla="*/ 524 h 1165"/>
              <a:gd name="T50" fmla="*/ 1077 w 1166"/>
              <a:gd name="T51" fmla="*/ 437 h 1165"/>
              <a:gd name="T52" fmla="*/ 990 w 1166"/>
              <a:gd name="T53" fmla="*/ 437 h 1165"/>
              <a:gd name="T54" fmla="*/ 990 w 1166"/>
              <a:gd name="T55" fmla="*/ 377 h 1165"/>
              <a:gd name="T56" fmla="*/ 1077 w 1166"/>
              <a:gd name="T57" fmla="*/ 377 h 1165"/>
              <a:gd name="T58" fmla="*/ 845 w 1166"/>
              <a:gd name="T59" fmla="*/ 552 h 1165"/>
              <a:gd name="T60" fmla="*/ 845 w 1166"/>
              <a:gd name="T61" fmla="*/ 377 h 1165"/>
              <a:gd name="T62" fmla="*/ 757 w 1166"/>
              <a:gd name="T63" fmla="*/ 289 h 1165"/>
              <a:gd name="T64" fmla="*/ 613 w 1166"/>
              <a:gd name="T65" fmla="*/ 289 h 1165"/>
              <a:gd name="T66" fmla="*/ 613 w 1166"/>
              <a:gd name="T67" fmla="*/ 639 h 1165"/>
              <a:gd name="T68" fmla="*/ 757 w 1166"/>
              <a:gd name="T69" fmla="*/ 639 h 1165"/>
              <a:gd name="T70" fmla="*/ 845 w 1166"/>
              <a:gd name="T71" fmla="*/ 552 h 1165"/>
              <a:gd name="T72" fmla="*/ 553 w 1166"/>
              <a:gd name="T73" fmla="*/ 437 h 1165"/>
              <a:gd name="T74" fmla="*/ 553 w 1166"/>
              <a:gd name="T75" fmla="*/ 377 h 1165"/>
              <a:gd name="T76" fmla="*/ 465 w 1166"/>
              <a:gd name="T77" fmla="*/ 289 h 1165"/>
              <a:gd name="T78" fmla="*/ 320 w 1166"/>
              <a:gd name="T79" fmla="*/ 289 h 1165"/>
              <a:gd name="T80" fmla="*/ 320 w 1166"/>
              <a:gd name="T81" fmla="*/ 639 h 1165"/>
              <a:gd name="T82" fmla="*/ 408 w 1166"/>
              <a:gd name="T83" fmla="*/ 639 h 1165"/>
              <a:gd name="T84" fmla="*/ 408 w 1166"/>
              <a:gd name="T85" fmla="*/ 524 h 1165"/>
              <a:gd name="T86" fmla="*/ 465 w 1166"/>
              <a:gd name="T87" fmla="*/ 524 h 1165"/>
              <a:gd name="T88" fmla="*/ 553 w 1166"/>
              <a:gd name="T89" fmla="*/ 437 h 1165"/>
              <a:gd name="T90" fmla="*/ 1050 w 1166"/>
              <a:gd name="T91" fmla="*/ 0 h 1165"/>
              <a:gd name="T92" fmla="*/ 1165 w 1166"/>
              <a:gd name="T93" fmla="*/ 114 h 1165"/>
              <a:gd name="T94" fmla="*/ 1165 w 1166"/>
              <a:gd name="T95" fmla="*/ 814 h 1165"/>
              <a:gd name="T96" fmla="*/ 1050 w 1166"/>
              <a:gd name="T97" fmla="*/ 931 h 1165"/>
              <a:gd name="T98" fmla="*/ 350 w 1166"/>
              <a:gd name="T99" fmla="*/ 931 h 1165"/>
              <a:gd name="T100" fmla="*/ 233 w 1166"/>
              <a:gd name="T101" fmla="*/ 814 h 1165"/>
              <a:gd name="T102" fmla="*/ 233 w 1166"/>
              <a:gd name="T103" fmla="*/ 114 h 1165"/>
              <a:gd name="T104" fmla="*/ 350 w 1166"/>
              <a:gd name="T105" fmla="*/ 0 h 1165"/>
              <a:gd name="T106" fmla="*/ 1050 w 1166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6" h="1165">
                <a:moveTo>
                  <a:pt x="700" y="552"/>
                </a:moveTo>
                <a:lnTo>
                  <a:pt x="700" y="377"/>
                </a:lnTo>
                <a:lnTo>
                  <a:pt x="757" y="377"/>
                </a:lnTo>
                <a:lnTo>
                  <a:pt x="757" y="552"/>
                </a:lnTo>
                <a:lnTo>
                  <a:pt x="700" y="552"/>
                </a:lnTo>
                <a:close/>
                <a:moveTo>
                  <a:pt x="115" y="1049"/>
                </a:move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49"/>
                </a:lnTo>
                <a:close/>
                <a:moveTo>
                  <a:pt x="408" y="437"/>
                </a:moveTo>
                <a:lnTo>
                  <a:pt x="408" y="377"/>
                </a:lnTo>
                <a:lnTo>
                  <a:pt x="465" y="377"/>
                </a:lnTo>
                <a:lnTo>
                  <a:pt x="465" y="437"/>
                </a:lnTo>
                <a:lnTo>
                  <a:pt x="408" y="437"/>
                </a:lnTo>
                <a:close/>
                <a:moveTo>
                  <a:pt x="1077" y="377"/>
                </a:moveTo>
                <a:lnTo>
                  <a:pt x="1077" y="289"/>
                </a:lnTo>
                <a:lnTo>
                  <a:pt x="902" y="289"/>
                </a:lnTo>
                <a:lnTo>
                  <a:pt x="902" y="639"/>
                </a:lnTo>
                <a:lnTo>
                  <a:pt x="990" y="639"/>
                </a:lnTo>
                <a:lnTo>
                  <a:pt x="990" y="524"/>
                </a:lnTo>
                <a:lnTo>
                  <a:pt x="1077" y="524"/>
                </a:lnTo>
                <a:lnTo>
                  <a:pt x="1077" y="437"/>
                </a:lnTo>
                <a:lnTo>
                  <a:pt x="990" y="437"/>
                </a:lnTo>
                <a:lnTo>
                  <a:pt x="990" y="377"/>
                </a:lnTo>
                <a:lnTo>
                  <a:pt x="1077" y="377"/>
                </a:lnTo>
                <a:close/>
                <a:moveTo>
                  <a:pt x="845" y="552"/>
                </a:moveTo>
                <a:lnTo>
                  <a:pt x="845" y="377"/>
                </a:lnTo>
                <a:cubicBezTo>
                  <a:pt x="845" y="328"/>
                  <a:pt x="807" y="289"/>
                  <a:pt x="757" y="289"/>
                </a:cubicBezTo>
                <a:lnTo>
                  <a:pt x="613" y="289"/>
                </a:lnTo>
                <a:lnTo>
                  <a:pt x="613" y="639"/>
                </a:lnTo>
                <a:lnTo>
                  <a:pt x="757" y="639"/>
                </a:lnTo>
                <a:cubicBezTo>
                  <a:pt x="807" y="639"/>
                  <a:pt x="845" y="601"/>
                  <a:pt x="845" y="552"/>
                </a:cubicBezTo>
                <a:close/>
                <a:moveTo>
                  <a:pt x="553" y="437"/>
                </a:moveTo>
                <a:lnTo>
                  <a:pt x="553" y="377"/>
                </a:lnTo>
                <a:cubicBezTo>
                  <a:pt x="553" y="328"/>
                  <a:pt x="514" y="289"/>
                  <a:pt x="465" y="289"/>
                </a:cubicBezTo>
                <a:lnTo>
                  <a:pt x="320" y="289"/>
                </a:lnTo>
                <a:lnTo>
                  <a:pt x="320" y="639"/>
                </a:lnTo>
                <a:lnTo>
                  <a:pt x="408" y="639"/>
                </a:lnTo>
                <a:lnTo>
                  <a:pt x="408" y="524"/>
                </a:lnTo>
                <a:lnTo>
                  <a:pt x="465" y="524"/>
                </a:lnTo>
                <a:cubicBezTo>
                  <a:pt x="514" y="524"/>
                  <a:pt x="553" y="486"/>
                  <a:pt x="553" y="437"/>
                </a:cubicBez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80039" y="5863434"/>
            <a:ext cx="377825" cy="377825"/>
          </a:xfrm>
          <a:custGeom>
            <a:avLst/>
            <a:gdLst>
              <a:gd name="T0" fmla="*/ 320 w 1051"/>
              <a:gd name="T1" fmla="*/ 612 h 1050"/>
              <a:gd name="T2" fmla="*/ 118 w 1051"/>
              <a:gd name="T3" fmla="*/ 874 h 1050"/>
              <a:gd name="T4" fmla="*/ 932 w 1051"/>
              <a:gd name="T5" fmla="*/ 874 h 1050"/>
              <a:gd name="T6" fmla="*/ 670 w 1051"/>
              <a:gd name="T7" fmla="*/ 525 h 1050"/>
              <a:gd name="T8" fmla="*/ 468 w 1051"/>
              <a:gd name="T9" fmla="*/ 787 h 1050"/>
              <a:gd name="T10" fmla="*/ 320 w 1051"/>
              <a:gd name="T11" fmla="*/ 612 h 1050"/>
              <a:gd name="T12" fmla="*/ 1050 w 1051"/>
              <a:gd name="T13" fmla="*/ 932 h 1050"/>
              <a:gd name="T14" fmla="*/ 932 w 1051"/>
              <a:gd name="T15" fmla="*/ 1049 h 1050"/>
              <a:gd name="T16" fmla="*/ 118 w 1051"/>
              <a:gd name="T17" fmla="*/ 1049 h 1050"/>
              <a:gd name="T18" fmla="*/ 0 w 1051"/>
              <a:gd name="T19" fmla="*/ 932 h 1050"/>
              <a:gd name="T20" fmla="*/ 0 w 1051"/>
              <a:gd name="T21" fmla="*/ 117 h 1050"/>
              <a:gd name="T22" fmla="*/ 118 w 1051"/>
              <a:gd name="T23" fmla="*/ 0 h 1050"/>
              <a:gd name="T24" fmla="*/ 932 w 1051"/>
              <a:gd name="T25" fmla="*/ 0 h 1050"/>
              <a:gd name="T26" fmla="*/ 1050 w 1051"/>
              <a:gd name="T27" fmla="*/ 117 h 1050"/>
              <a:gd name="T28" fmla="*/ 1050 w 1051"/>
              <a:gd name="T2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050">
                <a:moveTo>
                  <a:pt x="320" y="612"/>
                </a:moveTo>
                <a:lnTo>
                  <a:pt x="118" y="874"/>
                </a:lnTo>
                <a:lnTo>
                  <a:pt x="932" y="874"/>
                </a:lnTo>
                <a:lnTo>
                  <a:pt x="670" y="525"/>
                </a:lnTo>
                <a:lnTo>
                  <a:pt x="468" y="787"/>
                </a:lnTo>
                <a:lnTo>
                  <a:pt x="320" y="612"/>
                </a:lnTo>
                <a:close/>
                <a:moveTo>
                  <a:pt x="1050" y="932"/>
                </a:move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1912" y="5863434"/>
            <a:ext cx="463550" cy="377825"/>
          </a:xfrm>
          <a:custGeom>
            <a:avLst/>
            <a:gdLst>
              <a:gd name="T0" fmla="*/ 350 w 1286"/>
              <a:gd name="T1" fmla="*/ 117 h 1050"/>
              <a:gd name="T2" fmla="*/ 235 w 1286"/>
              <a:gd name="T3" fmla="*/ 0 h 1050"/>
              <a:gd name="T4" fmla="*/ 585 w 1286"/>
              <a:gd name="T5" fmla="*/ 0 h 1050"/>
              <a:gd name="T6" fmla="*/ 467 w 1286"/>
              <a:gd name="T7" fmla="*/ 117 h 1050"/>
              <a:gd name="T8" fmla="*/ 585 w 1286"/>
              <a:gd name="T9" fmla="*/ 0 h 1050"/>
              <a:gd name="T10" fmla="*/ 118 w 1286"/>
              <a:gd name="T11" fmla="*/ 582 h 1050"/>
              <a:gd name="T12" fmla="*/ 0 w 1286"/>
              <a:gd name="T13" fmla="*/ 467 h 1050"/>
              <a:gd name="T14" fmla="*/ 118 w 1286"/>
              <a:gd name="T15" fmla="*/ 0 h 1050"/>
              <a:gd name="T16" fmla="*/ 0 w 1286"/>
              <a:gd name="T17" fmla="*/ 117 h 1050"/>
              <a:gd name="T18" fmla="*/ 1050 w 1286"/>
              <a:gd name="T19" fmla="*/ 932 h 1050"/>
              <a:gd name="T20" fmla="*/ 935 w 1286"/>
              <a:gd name="T21" fmla="*/ 1049 h 1050"/>
              <a:gd name="T22" fmla="*/ 1050 w 1286"/>
              <a:gd name="T23" fmla="*/ 932 h 1050"/>
              <a:gd name="T24" fmla="*/ 1050 w 1286"/>
              <a:gd name="T25" fmla="*/ 117 h 1050"/>
              <a:gd name="T26" fmla="*/ 935 w 1286"/>
              <a:gd name="T27" fmla="*/ 0 h 1050"/>
              <a:gd name="T28" fmla="*/ 817 w 1286"/>
              <a:gd name="T29" fmla="*/ 932 h 1050"/>
              <a:gd name="T30" fmla="*/ 700 w 1286"/>
              <a:gd name="T31" fmla="*/ 1049 h 1050"/>
              <a:gd name="T32" fmla="*/ 817 w 1286"/>
              <a:gd name="T33" fmla="*/ 932 h 1050"/>
              <a:gd name="T34" fmla="*/ 118 w 1286"/>
              <a:gd name="T35" fmla="*/ 350 h 1050"/>
              <a:gd name="T36" fmla="*/ 0 w 1286"/>
              <a:gd name="T37" fmla="*/ 232 h 1050"/>
              <a:gd name="T38" fmla="*/ 118 w 1286"/>
              <a:gd name="T39" fmla="*/ 1049 h 1050"/>
              <a:gd name="T40" fmla="*/ 0 w 1286"/>
              <a:gd name="T41" fmla="*/ 700 h 1050"/>
              <a:gd name="T42" fmla="*/ 585 w 1286"/>
              <a:gd name="T43" fmla="*/ 1049 h 1050"/>
              <a:gd name="T44" fmla="*/ 1167 w 1286"/>
              <a:gd name="T45" fmla="*/ 0 h 1050"/>
              <a:gd name="T46" fmla="*/ 1167 w 1286"/>
              <a:gd name="T47" fmla="*/ 117 h 1050"/>
              <a:gd name="T48" fmla="*/ 1285 w 1286"/>
              <a:gd name="T49" fmla="*/ 232 h 1050"/>
              <a:gd name="T50" fmla="*/ 1167 w 1286"/>
              <a:gd name="T51" fmla="*/ 350 h 1050"/>
              <a:gd name="T52" fmla="*/ 1285 w 1286"/>
              <a:gd name="T53" fmla="*/ 232 h 1050"/>
              <a:gd name="T54" fmla="*/ 817 w 1286"/>
              <a:gd name="T55" fmla="*/ 117 h 1050"/>
              <a:gd name="T56" fmla="*/ 700 w 1286"/>
              <a:gd name="T57" fmla="*/ 0 h 1050"/>
              <a:gd name="T58" fmla="*/ 1285 w 1286"/>
              <a:gd name="T59" fmla="*/ 932 h 1050"/>
              <a:gd name="T60" fmla="*/ 1167 w 1286"/>
              <a:gd name="T61" fmla="*/ 932 h 1050"/>
              <a:gd name="T62" fmla="*/ 1285 w 1286"/>
              <a:gd name="T63" fmla="*/ 467 h 1050"/>
              <a:gd name="T64" fmla="*/ 1167 w 1286"/>
              <a:gd name="T65" fmla="*/ 582 h 1050"/>
              <a:gd name="T66" fmla="*/ 1285 w 1286"/>
              <a:gd name="T67" fmla="*/ 467 h 1050"/>
              <a:gd name="T68" fmla="*/ 1285 w 1286"/>
              <a:gd name="T69" fmla="*/ 817 h 1050"/>
              <a:gd name="T70" fmla="*/ 1167 w 1286"/>
              <a:gd name="T71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0">
                <a:moveTo>
                  <a:pt x="350" y="0"/>
                </a:moveTo>
                <a:lnTo>
                  <a:pt x="350" y="117"/>
                </a:lnTo>
                <a:lnTo>
                  <a:pt x="235" y="117"/>
                </a:lnTo>
                <a:lnTo>
                  <a:pt x="235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585" y="117"/>
                </a:lnTo>
                <a:lnTo>
                  <a:pt x="467" y="117"/>
                </a:lnTo>
                <a:lnTo>
                  <a:pt x="467" y="0"/>
                </a:lnTo>
                <a:lnTo>
                  <a:pt x="585" y="0"/>
                </a:lnTo>
                <a:close/>
                <a:moveTo>
                  <a:pt x="118" y="467"/>
                </a:moveTo>
                <a:lnTo>
                  <a:pt x="118" y="582"/>
                </a:lnTo>
                <a:lnTo>
                  <a:pt x="0" y="582"/>
                </a:lnTo>
                <a:lnTo>
                  <a:pt x="0" y="467"/>
                </a:lnTo>
                <a:lnTo>
                  <a:pt x="118" y="467"/>
                </a:lnTo>
                <a:close/>
                <a:moveTo>
                  <a:pt x="118" y="0"/>
                </a:moveTo>
                <a:lnTo>
                  <a:pt x="118" y="117"/>
                </a:lnTo>
                <a:lnTo>
                  <a:pt x="0" y="117"/>
                </a:lnTo>
                <a:cubicBezTo>
                  <a:pt x="0" y="60"/>
                  <a:pt x="60" y="0"/>
                  <a:pt x="118" y="0"/>
                </a:cubicBezTo>
                <a:close/>
                <a:moveTo>
                  <a:pt x="1050" y="932"/>
                </a:moveTo>
                <a:lnTo>
                  <a:pt x="1050" y="1049"/>
                </a:lnTo>
                <a:lnTo>
                  <a:pt x="935" y="1049"/>
                </a:lnTo>
                <a:lnTo>
                  <a:pt x="935" y="932"/>
                </a:lnTo>
                <a:lnTo>
                  <a:pt x="1050" y="932"/>
                </a:lnTo>
                <a:close/>
                <a:moveTo>
                  <a:pt x="1050" y="0"/>
                </a:moveTo>
                <a:lnTo>
                  <a:pt x="1050" y="117"/>
                </a:lnTo>
                <a:lnTo>
                  <a:pt x="935" y="117"/>
                </a:lnTo>
                <a:lnTo>
                  <a:pt x="935" y="0"/>
                </a:lnTo>
                <a:lnTo>
                  <a:pt x="1050" y="0"/>
                </a:lnTo>
                <a:close/>
                <a:moveTo>
                  <a:pt x="817" y="932"/>
                </a:moveTo>
                <a:lnTo>
                  <a:pt x="817" y="1049"/>
                </a:lnTo>
                <a:lnTo>
                  <a:pt x="700" y="1049"/>
                </a:lnTo>
                <a:lnTo>
                  <a:pt x="700" y="932"/>
                </a:lnTo>
                <a:lnTo>
                  <a:pt x="817" y="932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118" y="1049"/>
                </a:move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lnTo>
                  <a:pt x="585" y="700"/>
                </a:lnTo>
                <a:lnTo>
                  <a:pt x="585" y="1049"/>
                </a:lnTo>
                <a:lnTo>
                  <a:pt x="118" y="1049"/>
                </a:lnTo>
                <a:close/>
                <a:moveTo>
                  <a:pt x="1167" y="0"/>
                </a:moveTo>
                <a:cubicBezTo>
                  <a:pt x="1224" y="0"/>
                  <a:pt x="1285" y="60"/>
                  <a:pt x="1285" y="117"/>
                </a:cubicBezTo>
                <a:lnTo>
                  <a:pt x="1167" y="117"/>
                </a:lnTo>
                <a:lnTo>
                  <a:pt x="1167" y="0"/>
                </a:lnTo>
                <a:close/>
                <a:moveTo>
                  <a:pt x="1285" y="232"/>
                </a:moveTo>
                <a:lnTo>
                  <a:pt x="1285" y="350"/>
                </a:lnTo>
                <a:lnTo>
                  <a:pt x="1167" y="350"/>
                </a:lnTo>
                <a:lnTo>
                  <a:pt x="1167" y="232"/>
                </a:lnTo>
                <a:lnTo>
                  <a:pt x="1285" y="232"/>
                </a:lnTo>
                <a:close/>
                <a:moveTo>
                  <a:pt x="817" y="0"/>
                </a:moveTo>
                <a:lnTo>
                  <a:pt x="817" y="117"/>
                </a:lnTo>
                <a:lnTo>
                  <a:pt x="700" y="117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1285" y="932"/>
                </a:moveTo>
                <a:cubicBezTo>
                  <a:pt x="1285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5" y="932"/>
                </a:lnTo>
                <a:close/>
                <a:moveTo>
                  <a:pt x="1285" y="467"/>
                </a:moveTo>
                <a:lnTo>
                  <a:pt x="1285" y="582"/>
                </a:lnTo>
                <a:lnTo>
                  <a:pt x="1167" y="582"/>
                </a:lnTo>
                <a:lnTo>
                  <a:pt x="1167" y="467"/>
                </a:lnTo>
                <a:lnTo>
                  <a:pt x="1285" y="467"/>
                </a:lnTo>
                <a:close/>
                <a:moveTo>
                  <a:pt x="1285" y="700"/>
                </a:moveTo>
                <a:lnTo>
                  <a:pt x="1285" y="817"/>
                </a:lnTo>
                <a:lnTo>
                  <a:pt x="1167" y="817"/>
                </a:lnTo>
                <a:lnTo>
                  <a:pt x="1167" y="700"/>
                </a:lnTo>
                <a:lnTo>
                  <a:pt x="1285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88237" y="5863434"/>
            <a:ext cx="461962" cy="377825"/>
          </a:xfrm>
          <a:custGeom>
            <a:avLst/>
            <a:gdLst>
              <a:gd name="T0" fmla="*/ 699 w 1285"/>
              <a:gd name="T1" fmla="*/ 932 h 1050"/>
              <a:gd name="T2" fmla="*/ 369 w 1285"/>
              <a:gd name="T3" fmla="*/ 872 h 1050"/>
              <a:gd name="T4" fmla="*/ 117 w 1285"/>
              <a:gd name="T5" fmla="*/ 932 h 1050"/>
              <a:gd name="T6" fmla="*/ 817 w 1285"/>
              <a:gd name="T7" fmla="*/ 467 h 1050"/>
              <a:gd name="T8" fmla="*/ 117 w 1285"/>
              <a:gd name="T9" fmla="*/ 1049 h 1050"/>
              <a:gd name="T10" fmla="*/ 0 w 1285"/>
              <a:gd name="T11" fmla="*/ 467 h 1050"/>
              <a:gd name="T12" fmla="*/ 349 w 1285"/>
              <a:gd name="T13" fmla="*/ 0 h 1050"/>
              <a:gd name="T14" fmla="*/ 235 w 1285"/>
              <a:gd name="T15" fmla="*/ 117 h 1050"/>
              <a:gd name="T16" fmla="*/ 467 w 1285"/>
              <a:gd name="T17" fmla="*/ 0 h 1050"/>
              <a:gd name="T18" fmla="*/ 584 w 1285"/>
              <a:gd name="T19" fmla="*/ 117 h 1050"/>
              <a:gd name="T20" fmla="*/ 467 w 1285"/>
              <a:gd name="T21" fmla="*/ 0 h 1050"/>
              <a:gd name="T22" fmla="*/ 117 w 1285"/>
              <a:gd name="T23" fmla="*/ 117 h 1050"/>
              <a:gd name="T24" fmla="*/ 117 w 1285"/>
              <a:gd name="T25" fmla="*/ 0 h 1050"/>
              <a:gd name="T26" fmla="*/ 1049 w 1285"/>
              <a:gd name="T27" fmla="*/ 932 h 1050"/>
              <a:gd name="T28" fmla="*/ 934 w 1285"/>
              <a:gd name="T29" fmla="*/ 1049 h 1050"/>
              <a:gd name="T30" fmla="*/ 934 w 1285"/>
              <a:gd name="T31" fmla="*/ 0 h 1050"/>
              <a:gd name="T32" fmla="*/ 1049 w 1285"/>
              <a:gd name="T33" fmla="*/ 117 h 1050"/>
              <a:gd name="T34" fmla="*/ 934 w 1285"/>
              <a:gd name="T35" fmla="*/ 0 h 1050"/>
              <a:gd name="T36" fmla="*/ 117 w 1285"/>
              <a:gd name="T37" fmla="*/ 232 h 1050"/>
              <a:gd name="T38" fmla="*/ 0 w 1285"/>
              <a:gd name="T39" fmla="*/ 350 h 1050"/>
              <a:gd name="T40" fmla="*/ 1166 w 1285"/>
              <a:gd name="T41" fmla="*/ 0 h 1050"/>
              <a:gd name="T42" fmla="*/ 1166 w 1285"/>
              <a:gd name="T43" fmla="*/ 117 h 1050"/>
              <a:gd name="T44" fmla="*/ 1166 w 1285"/>
              <a:gd name="T45" fmla="*/ 232 h 1050"/>
              <a:gd name="T46" fmla="*/ 1284 w 1285"/>
              <a:gd name="T47" fmla="*/ 350 h 1050"/>
              <a:gd name="T48" fmla="*/ 1166 w 1285"/>
              <a:gd name="T49" fmla="*/ 232 h 1050"/>
              <a:gd name="T50" fmla="*/ 817 w 1285"/>
              <a:gd name="T51" fmla="*/ 0 h 1050"/>
              <a:gd name="T52" fmla="*/ 699 w 1285"/>
              <a:gd name="T53" fmla="*/ 117 h 1050"/>
              <a:gd name="T54" fmla="*/ 1284 w 1285"/>
              <a:gd name="T55" fmla="*/ 932 h 1050"/>
              <a:gd name="T56" fmla="*/ 1167 w 1285"/>
              <a:gd name="T57" fmla="*/ 932 h 1050"/>
              <a:gd name="T58" fmla="*/ 1166 w 1285"/>
              <a:gd name="T59" fmla="*/ 467 h 1050"/>
              <a:gd name="T60" fmla="*/ 1284 w 1285"/>
              <a:gd name="T61" fmla="*/ 582 h 1050"/>
              <a:gd name="T62" fmla="*/ 1166 w 1285"/>
              <a:gd name="T63" fmla="*/ 467 h 1050"/>
              <a:gd name="T64" fmla="*/ 1284 w 1285"/>
              <a:gd name="T65" fmla="*/ 700 h 1050"/>
              <a:gd name="T66" fmla="*/ 1166 w 1285"/>
              <a:gd name="T67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5" h="1050">
                <a:moveTo>
                  <a:pt x="117" y="932"/>
                </a:moveTo>
                <a:lnTo>
                  <a:pt x="699" y="932"/>
                </a:lnTo>
                <a:lnTo>
                  <a:pt x="513" y="683"/>
                </a:lnTo>
                <a:lnTo>
                  <a:pt x="369" y="872"/>
                </a:lnTo>
                <a:lnTo>
                  <a:pt x="262" y="746"/>
                </a:lnTo>
                <a:lnTo>
                  <a:pt x="117" y="932"/>
                </a:lnTo>
                <a:close/>
                <a:moveTo>
                  <a:pt x="0" y="467"/>
                </a:moveTo>
                <a:lnTo>
                  <a:pt x="817" y="467"/>
                </a:lnTo>
                <a:lnTo>
                  <a:pt x="817" y="1049"/>
                </a:lnTo>
                <a:lnTo>
                  <a:pt x="117" y="1049"/>
                </a:lnTo>
                <a:cubicBezTo>
                  <a:pt x="54" y="1049"/>
                  <a:pt x="0" y="995"/>
                  <a:pt x="0" y="932"/>
                </a:cubicBezTo>
                <a:lnTo>
                  <a:pt x="0" y="467"/>
                </a:lnTo>
                <a:close/>
                <a:moveTo>
                  <a:pt x="235" y="0"/>
                </a:moveTo>
                <a:lnTo>
                  <a:pt x="349" y="0"/>
                </a:lnTo>
                <a:lnTo>
                  <a:pt x="349" y="117"/>
                </a:lnTo>
                <a:lnTo>
                  <a:pt x="235" y="117"/>
                </a:lnTo>
                <a:lnTo>
                  <a:pt x="235" y="0"/>
                </a:lnTo>
                <a:close/>
                <a:moveTo>
                  <a:pt x="467" y="0"/>
                </a:moveTo>
                <a:lnTo>
                  <a:pt x="584" y="0"/>
                </a:lnTo>
                <a:lnTo>
                  <a:pt x="584" y="117"/>
                </a:lnTo>
                <a:lnTo>
                  <a:pt x="467" y="117"/>
                </a:lnTo>
                <a:lnTo>
                  <a:pt x="467" y="0"/>
                </a:lnTo>
                <a:close/>
                <a:moveTo>
                  <a:pt x="117" y="0"/>
                </a:moveTo>
                <a:lnTo>
                  <a:pt x="117" y="117"/>
                </a:ln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close/>
                <a:moveTo>
                  <a:pt x="934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4" y="1049"/>
                </a:lnTo>
                <a:lnTo>
                  <a:pt x="934" y="932"/>
                </a:lnTo>
                <a:close/>
                <a:moveTo>
                  <a:pt x="934" y="0"/>
                </a:moveTo>
                <a:lnTo>
                  <a:pt x="1049" y="0"/>
                </a:lnTo>
                <a:lnTo>
                  <a:pt x="1049" y="117"/>
                </a:lnTo>
                <a:lnTo>
                  <a:pt x="934" y="117"/>
                </a:lnTo>
                <a:lnTo>
                  <a:pt x="934" y="0"/>
                </a:lnTo>
                <a:close/>
                <a:moveTo>
                  <a:pt x="0" y="232"/>
                </a:move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lnTo>
                  <a:pt x="0" y="232"/>
                </a:lnTo>
                <a:close/>
                <a:moveTo>
                  <a:pt x="1166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166" y="117"/>
                </a:lnTo>
                <a:lnTo>
                  <a:pt x="1166" y="0"/>
                </a:lnTo>
                <a:close/>
                <a:moveTo>
                  <a:pt x="1166" y="232"/>
                </a:moveTo>
                <a:lnTo>
                  <a:pt x="1284" y="232"/>
                </a:lnTo>
                <a:lnTo>
                  <a:pt x="1284" y="350"/>
                </a:lnTo>
                <a:lnTo>
                  <a:pt x="1166" y="350"/>
                </a:lnTo>
                <a:lnTo>
                  <a:pt x="1166" y="232"/>
                </a:lnTo>
                <a:close/>
                <a:moveTo>
                  <a:pt x="699" y="0"/>
                </a:move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lnTo>
                  <a:pt x="699" y="0"/>
                </a:lnTo>
                <a:close/>
                <a:moveTo>
                  <a:pt x="1284" y="932"/>
                </a:moveTo>
                <a:cubicBezTo>
                  <a:pt x="1284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4" y="932"/>
                </a:lnTo>
                <a:close/>
                <a:moveTo>
                  <a:pt x="1166" y="467"/>
                </a:moveTo>
                <a:lnTo>
                  <a:pt x="1284" y="467"/>
                </a:lnTo>
                <a:lnTo>
                  <a:pt x="1284" y="582"/>
                </a:lnTo>
                <a:lnTo>
                  <a:pt x="1166" y="582"/>
                </a:lnTo>
                <a:lnTo>
                  <a:pt x="1166" y="467"/>
                </a:lnTo>
                <a:close/>
                <a:moveTo>
                  <a:pt x="1166" y="700"/>
                </a:moveTo>
                <a:lnTo>
                  <a:pt x="1284" y="700"/>
                </a:lnTo>
                <a:lnTo>
                  <a:pt x="1284" y="817"/>
                </a:lnTo>
                <a:lnTo>
                  <a:pt x="1166" y="817"/>
                </a:lnTo>
                <a:lnTo>
                  <a:pt x="1166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2976" y="5863434"/>
            <a:ext cx="461963" cy="377825"/>
          </a:xfrm>
          <a:custGeom>
            <a:avLst/>
            <a:gdLst>
              <a:gd name="T0" fmla="*/ 235 w 1285"/>
              <a:gd name="T1" fmla="*/ 817 h 1050"/>
              <a:gd name="T2" fmla="*/ 1049 w 1285"/>
              <a:gd name="T3" fmla="*/ 817 h 1050"/>
              <a:gd name="T4" fmla="*/ 787 w 1285"/>
              <a:gd name="T5" fmla="*/ 467 h 1050"/>
              <a:gd name="T6" fmla="*/ 585 w 1285"/>
              <a:gd name="T7" fmla="*/ 730 h 1050"/>
              <a:gd name="T8" fmla="*/ 437 w 1285"/>
              <a:gd name="T9" fmla="*/ 555 h 1050"/>
              <a:gd name="T10" fmla="*/ 235 w 1285"/>
              <a:gd name="T11" fmla="*/ 817 h 1050"/>
              <a:gd name="T12" fmla="*/ 1167 w 1285"/>
              <a:gd name="T13" fmla="*/ 0 h 1050"/>
              <a:gd name="T14" fmla="*/ 1284 w 1285"/>
              <a:gd name="T15" fmla="*/ 117 h 1050"/>
              <a:gd name="T16" fmla="*/ 1284 w 1285"/>
              <a:gd name="T17" fmla="*/ 932 h 1050"/>
              <a:gd name="T18" fmla="*/ 1167 w 1285"/>
              <a:gd name="T19" fmla="*/ 1049 h 1050"/>
              <a:gd name="T20" fmla="*/ 117 w 1285"/>
              <a:gd name="T21" fmla="*/ 1049 h 1050"/>
              <a:gd name="T22" fmla="*/ 0 w 1285"/>
              <a:gd name="T23" fmla="*/ 932 h 1050"/>
              <a:gd name="T24" fmla="*/ 0 w 1285"/>
              <a:gd name="T25" fmla="*/ 117 h 1050"/>
              <a:gd name="T26" fmla="*/ 117 w 1285"/>
              <a:gd name="T27" fmla="*/ 0 h 1050"/>
              <a:gd name="T28" fmla="*/ 1167 w 1285"/>
              <a:gd name="T2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1050">
                <a:moveTo>
                  <a:pt x="235" y="817"/>
                </a:moveTo>
                <a:lnTo>
                  <a:pt x="1049" y="817"/>
                </a:lnTo>
                <a:lnTo>
                  <a:pt x="787" y="467"/>
                </a:lnTo>
                <a:lnTo>
                  <a:pt x="585" y="730"/>
                </a:lnTo>
                <a:lnTo>
                  <a:pt x="437" y="555"/>
                </a:lnTo>
                <a:lnTo>
                  <a:pt x="235" y="817"/>
                </a:lnTo>
                <a:close/>
                <a:moveTo>
                  <a:pt x="1167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284" y="932"/>
                </a:lnTo>
                <a:cubicBezTo>
                  <a:pt x="1284" y="989"/>
                  <a:pt x="1224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58349" y="5842794"/>
            <a:ext cx="419100" cy="419100"/>
          </a:xfrm>
          <a:custGeom>
            <a:avLst/>
            <a:gdLst>
              <a:gd name="T0" fmla="*/ 0 w 1166"/>
              <a:gd name="T1" fmla="*/ 232 h 1165"/>
              <a:gd name="T2" fmla="*/ 115 w 1166"/>
              <a:gd name="T3" fmla="*/ 232 h 1165"/>
              <a:gd name="T4" fmla="*/ 115 w 1166"/>
              <a:gd name="T5" fmla="*/ 1049 h 1165"/>
              <a:gd name="T6" fmla="*/ 932 w 1166"/>
              <a:gd name="T7" fmla="*/ 1049 h 1165"/>
              <a:gd name="T8" fmla="*/ 932 w 1166"/>
              <a:gd name="T9" fmla="*/ 1164 h 1165"/>
              <a:gd name="T10" fmla="*/ 115 w 1166"/>
              <a:gd name="T11" fmla="*/ 1164 h 1165"/>
              <a:gd name="T12" fmla="*/ 0 w 1166"/>
              <a:gd name="T13" fmla="*/ 1049 h 1165"/>
              <a:gd name="T14" fmla="*/ 0 w 1166"/>
              <a:gd name="T15" fmla="*/ 232 h 1165"/>
              <a:gd name="T16" fmla="*/ 525 w 1166"/>
              <a:gd name="T17" fmla="*/ 582 h 1165"/>
              <a:gd name="T18" fmla="*/ 350 w 1166"/>
              <a:gd name="T19" fmla="*/ 814 h 1165"/>
              <a:gd name="T20" fmla="*/ 1050 w 1166"/>
              <a:gd name="T21" fmla="*/ 814 h 1165"/>
              <a:gd name="T22" fmla="*/ 815 w 1166"/>
              <a:gd name="T23" fmla="*/ 524 h 1165"/>
              <a:gd name="T24" fmla="*/ 643 w 1166"/>
              <a:gd name="T25" fmla="*/ 740 h 1165"/>
              <a:gd name="T26" fmla="*/ 525 w 1166"/>
              <a:gd name="T27" fmla="*/ 582 h 1165"/>
              <a:gd name="T28" fmla="*/ 1165 w 1166"/>
              <a:gd name="T29" fmla="*/ 814 h 1165"/>
              <a:gd name="T30" fmla="*/ 1050 w 1166"/>
              <a:gd name="T31" fmla="*/ 931 h 1165"/>
              <a:gd name="T32" fmla="*/ 350 w 1166"/>
              <a:gd name="T33" fmla="*/ 931 h 1165"/>
              <a:gd name="T34" fmla="*/ 233 w 1166"/>
              <a:gd name="T35" fmla="*/ 814 h 1165"/>
              <a:gd name="T36" fmla="*/ 233 w 1166"/>
              <a:gd name="T37" fmla="*/ 114 h 1165"/>
              <a:gd name="T38" fmla="*/ 350 w 1166"/>
              <a:gd name="T39" fmla="*/ 0 h 1165"/>
              <a:gd name="T40" fmla="*/ 1050 w 1166"/>
              <a:gd name="T41" fmla="*/ 0 h 1165"/>
              <a:gd name="T42" fmla="*/ 1165 w 1166"/>
              <a:gd name="T43" fmla="*/ 114 h 1165"/>
              <a:gd name="T44" fmla="*/ 1165 w 1166"/>
              <a:gd name="T45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0" y="232"/>
                </a:moveTo>
                <a:lnTo>
                  <a:pt x="115" y="232"/>
                </a:ln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close/>
                <a:moveTo>
                  <a:pt x="525" y="582"/>
                </a:moveTo>
                <a:lnTo>
                  <a:pt x="350" y="814"/>
                </a:lnTo>
                <a:lnTo>
                  <a:pt x="1050" y="814"/>
                </a:lnTo>
                <a:lnTo>
                  <a:pt x="815" y="524"/>
                </a:lnTo>
                <a:lnTo>
                  <a:pt x="643" y="740"/>
                </a:lnTo>
                <a:lnTo>
                  <a:pt x="525" y="582"/>
                </a:lnTo>
                <a:close/>
                <a:moveTo>
                  <a:pt x="1165" y="814"/>
                </a:move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55314" y="5863434"/>
            <a:ext cx="377825" cy="377825"/>
          </a:xfrm>
          <a:custGeom>
            <a:avLst/>
            <a:gdLst>
              <a:gd name="T0" fmla="*/ 599 w 1051"/>
              <a:gd name="T1" fmla="*/ 451 h 1050"/>
              <a:gd name="T2" fmla="*/ 757 w 1051"/>
              <a:gd name="T3" fmla="*/ 525 h 1050"/>
              <a:gd name="T4" fmla="*/ 599 w 1051"/>
              <a:gd name="T5" fmla="*/ 598 h 1050"/>
              <a:gd name="T6" fmla="*/ 525 w 1051"/>
              <a:gd name="T7" fmla="*/ 757 h 1050"/>
              <a:gd name="T8" fmla="*/ 451 w 1051"/>
              <a:gd name="T9" fmla="*/ 598 h 1050"/>
              <a:gd name="T10" fmla="*/ 293 w 1051"/>
              <a:gd name="T11" fmla="*/ 525 h 1050"/>
              <a:gd name="T12" fmla="*/ 451 w 1051"/>
              <a:gd name="T13" fmla="*/ 451 h 1050"/>
              <a:gd name="T14" fmla="*/ 525 w 1051"/>
              <a:gd name="T15" fmla="*/ 292 h 1050"/>
              <a:gd name="T16" fmla="*/ 599 w 1051"/>
              <a:gd name="T17" fmla="*/ 451 h 1050"/>
              <a:gd name="T18" fmla="*/ 817 w 1051"/>
              <a:gd name="T19" fmla="*/ 407 h 1050"/>
              <a:gd name="T20" fmla="*/ 763 w 1051"/>
              <a:gd name="T21" fmla="*/ 287 h 1050"/>
              <a:gd name="T22" fmla="*/ 643 w 1051"/>
              <a:gd name="T23" fmla="*/ 232 h 1050"/>
              <a:gd name="T24" fmla="*/ 763 w 1051"/>
              <a:gd name="T25" fmla="*/ 178 h 1050"/>
              <a:gd name="T26" fmla="*/ 817 w 1051"/>
              <a:gd name="T27" fmla="*/ 57 h 1050"/>
              <a:gd name="T28" fmla="*/ 872 w 1051"/>
              <a:gd name="T29" fmla="*/ 178 h 1050"/>
              <a:gd name="T30" fmla="*/ 992 w 1051"/>
              <a:gd name="T31" fmla="*/ 232 h 1050"/>
              <a:gd name="T32" fmla="*/ 872 w 1051"/>
              <a:gd name="T33" fmla="*/ 287 h 1050"/>
              <a:gd name="T34" fmla="*/ 817 w 1051"/>
              <a:gd name="T35" fmla="*/ 407 h 1050"/>
              <a:gd name="T36" fmla="*/ 935 w 1051"/>
              <a:gd name="T37" fmla="*/ 407 h 1050"/>
              <a:gd name="T38" fmla="*/ 1050 w 1051"/>
              <a:gd name="T39" fmla="*/ 407 h 1050"/>
              <a:gd name="T40" fmla="*/ 1050 w 1051"/>
              <a:gd name="T41" fmla="*/ 932 h 1050"/>
              <a:gd name="T42" fmla="*/ 935 w 1051"/>
              <a:gd name="T43" fmla="*/ 1049 h 1050"/>
              <a:gd name="T44" fmla="*/ 118 w 1051"/>
              <a:gd name="T45" fmla="*/ 1049 h 1050"/>
              <a:gd name="T46" fmla="*/ 0 w 1051"/>
              <a:gd name="T47" fmla="*/ 932 h 1050"/>
              <a:gd name="T48" fmla="*/ 0 w 1051"/>
              <a:gd name="T49" fmla="*/ 117 h 1050"/>
              <a:gd name="T50" fmla="*/ 118 w 1051"/>
              <a:gd name="T51" fmla="*/ 0 h 1050"/>
              <a:gd name="T52" fmla="*/ 643 w 1051"/>
              <a:gd name="T53" fmla="*/ 0 h 1050"/>
              <a:gd name="T54" fmla="*/ 643 w 1051"/>
              <a:gd name="T55" fmla="*/ 117 h 1050"/>
              <a:gd name="T56" fmla="*/ 118 w 1051"/>
              <a:gd name="T57" fmla="*/ 117 h 1050"/>
              <a:gd name="T58" fmla="*/ 118 w 1051"/>
              <a:gd name="T59" fmla="*/ 932 h 1050"/>
              <a:gd name="T60" fmla="*/ 935 w 1051"/>
              <a:gd name="T61" fmla="*/ 932 h 1050"/>
              <a:gd name="T62" fmla="*/ 935 w 1051"/>
              <a:gd name="T63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599" y="451"/>
                </a:moveTo>
                <a:lnTo>
                  <a:pt x="757" y="525"/>
                </a:lnTo>
                <a:lnTo>
                  <a:pt x="599" y="598"/>
                </a:lnTo>
                <a:lnTo>
                  <a:pt x="525" y="757"/>
                </a:lnTo>
                <a:lnTo>
                  <a:pt x="451" y="598"/>
                </a:lnTo>
                <a:lnTo>
                  <a:pt x="293" y="525"/>
                </a:lnTo>
                <a:lnTo>
                  <a:pt x="451" y="451"/>
                </a:lnTo>
                <a:lnTo>
                  <a:pt x="525" y="292"/>
                </a:lnTo>
                <a:lnTo>
                  <a:pt x="599" y="451"/>
                </a:lnTo>
                <a:close/>
                <a:moveTo>
                  <a:pt x="817" y="407"/>
                </a:moveTo>
                <a:lnTo>
                  <a:pt x="763" y="287"/>
                </a:lnTo>
                <a:lnTo>
                  <a:pt x="643" y="232"/>
                </a:lnTo>
                <a:lnTo>
                  <a:pt x="763" y="178"/>
                </a:lnTo>
                <a:lnTo>
                  <a:pt x="817" y="57"/>
                </a:lnTo>
                <a:lnTo>
                  <a:pt x="872" y="178"/>
                </a:lnTo>
                <a:lnTo>
                  <a:pt x="992" y="232"/>
                </a:lnTo>
                <a:lnTo>
                  <a:pt x="872" y="287"/>
                </a:lnTo>
                <a:lnTo>
                  <a:pt x="817" y="407"/>
                </a:lnTo>
                <a:close/>
                <a:moveTo>
                  <a:pt x="935" y="407"/>
                </a:moveTo>
                <a:lnTo>
                  <a:pt x="1050" y="407"/>
                </a:lnTo>
                <a:lnTo>
                  <a:pt x="1050" y="932"/>
                </a:lnTo>
                <a:cubicBezTo>
                  <a:pt x="1050" y="995"/>
                  <a:pt x="998" y="1049"/>
                  <a:pt x="935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643" y="0"/>
                </a:lnTo>
                <a:lnTo>
                  <a:pt x="643" y="117"/>
                </a:lnTo>
                <a:lnTo>
                  <a:pt x="118" y="117"/>
                </a:lnTo>
                <a:lnTo>
                  <a:pt x="118" y="932"/>
                </a:lnTo>
                <a:lnTo>
                  <a:pt x="935" y="932"/>
                </a:lnTo>
                <a:lnTo>
                  <a:pt x="935" y="40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013473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14364"/>
            <a:ext cx="463550" cy="377825"/>
          </a:xfrm>
          <a:custGeom>
            <a:avLst/>
            <a:gdLst>
              <a:gd name="T0" fmla="*/ 1168 w 1286"/>
              <a:gd name="T1" fmla="*/ 935 h 1051"/>
              <a:gd name="T2" fmla="*/ 1168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8 w 1286"/>
              <a:gd name="T9" fmla="*/ 935 h 1051"/>
              <a:gd name="T10" fmla="*/ 1285 w 1286"/>
              <a:gd name="T11" fmla="*/ 118 h 1051"/>
              <a:gd name="T12" fmla="*/ 1285 w 1286"/>
              <a:gd name="T13" fmla="*/ 933 h 1051"/>
              <a:gd name="T14" fmla="*/ 1168 w 1286"/>
              <a:gd name="T15" fmla="*/ 1050 h 1051"/>
              <a:gd name="T16" fmla="*/ 118 w 1286"/>
              <a:gd name="T17" fmla="*/ 1050 h 1051"/>
              <a:gd name="T18" fmla="*/ 0 w 1286"/>
              <a:gd name="T19" fmla="*/ 933 h 1051"/>
              <a:gd name="T20" fmla="*/ 0 w 1286"/>
              <a:gd name="T21" fmla="*/ 118 h 1051"/>
              <a:gd name="T22" fmla="*/ 118 w 1286"/>
              <a:gd name="T23" fmla="*/ 0 h 1051"/>
              <a:gd name="T24" fmla="*/ 1168 w 1286"/>
              <a:gd name="T25" fmla="*/ 0 h 1051"/>
              <a:gd name="T26" fmla="*/ 1285 w 1286"/>
              <a:gd name="T27" fmla="*/ 118 h 1051"/>
              <a:gd name="T28" fmla="*/ 1050 w 1286"/>
              <a:gd name="T29" fmla="*/ 583 h 1051"/>
              <a:gd name="T30" fmla="*/ 585 w 1286"/>
              <a:gd name="T31" fmla="*/ 583 h 1051"/>
              <a:gd name="T32" fmla="*/ 585 w 1286"/>
              <a:gd name="T33" fmla="*/ 233 h 1051"/>
              <a:gd name="T34" fmla="*/ 1050 w 1286"/>
              <a:gd name="T35" fmla="*/ 233 h 1051"/>
              <a:gd name="T36" fmla="*/ 1050 w 1286"/>
              <a:gd name="T37" fmla="*/ 58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51">
                <a:moveTo>
                  <a:pt x="1168" y="93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935"/>
                </a:lnTo>
                <a:lnTo>
                  <a:pt x="1168" y="935"/>
                </a:lnTo>
                <a:close/>
                <a:moveTo>
                  <a:pt x="1285" y="118"/>
                </a:move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  <a:moveTo>
                  <a:pt x="1050" y="583"/>
                </a:moveTo>
                <a:lnTo>
                  <a:pt x="585" y="583"/>
                </a:lnTo>
                <a:lnTo>
                  <a:pt x="585" y="233"/>
                </a:lnTo>
                <a:lnTo>
                  <a:pt x="1050" y="233"/>
                </a:lnTo>
                <a:lnTo>
                  <a:pt x="1050" y="58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49474" y="657225"/>
            <a:ext cx="419100" cy="293688"/>
          </a:xfrm>
          <a:custGeom>
            <a:avLst/>
            <a:gdLst>
              <a:gd name="T0" fmla="*/ 0 w 1166"/>
              <a:gd name="T1" fmla="*/ 582 h 818"/>
              <a:gd name="T2" fmla="*/ 0 w 1166"/>
              <a:gd name="T3" fmla="*/ 467 h 818"/>
              <a:gd name="T4" fmla="*/ 465 w 1166"/>
              <a:gd name="T5" fmla="*/ 467 h 818"/>
              <a:gd name="T6" fmla="*/ 465 w 1166"/>
              <a:gd name="T7" fmla="*/ 582 h 818"/>
              <a:gd name="T8" fmla="*/ 0 w 1166"/>
              <a:gd name="T9" fmla="*/ 582 h 818"/>
              <a:gd name="T10" fmla="*/ 932 w 1166"/>
              <a:gd name="T11" fmla="*/ 467 h 818"/>
              <a:gd name="T12" fmla="*/ 1165 w 1166"/>
              <a:gd name="T13" fmla="*/ 467 h 818"/>
              <a:gd name="T14" fmla="*/ 1165 w 1166"/>
              <a:gd name="T15" fmla="*/ 582 h 818"/>
              <a:gd name="T16" fmla="*/ 932 w 1166"/>
              <a:gd name="T17" fmla="*/ 582 h 818"/>
              <a:gd name="T18" fmla="*/ 932 w 1166"/>
              <a:gd name="T19" fmla="*/ 817 h 818"/>
              <a:gd name="T20" fmla="*/ 815 w 1166"/>
              <a:gd name="T21" fmla="*/ 817 h 818"/>
              <a:gd name="T22" fmla="*/ 815 w 1166"/>
              <a:gd name="T23" fmla="*/ 582 h 818"/>
              <a:gd name="T24" fmla="*/ 582 w 1166"/>
              <a:gd name="T25" fmla="*/ 582 h 818"/>
              <a:gd name="T26" fmla="*/ 582 w 1166"/>
              <a:gd name="T27" fmla="*/ 467 h 818"/>
              <a:gd name="T28" fmla="*/ 815 w 1166"/>
              <a:gd name="T29" fmla="*/ 467 h 818"/>
              <a:gd name="T30" fmla="*/ 815 w 1166"/>
              <a:gd name="T31" fmla="*/ 232 h 818"/>
              <a:gd name="T32" fmla="*/ 932 w 1166"/>
              <a:gd name="T33" fmla="*/ 232 h 818"/>
              <a:gd name="T34" fmla="*/ 932 w 1166"/>
              <a:gd name="T35" fmla="*/ 467 h 818"/>
              <a:gd name="T36" fmla="*/ 700 w 1166"/>
              <a:gd name="T37" fmla="*/ 117 h 818"/>
              <a:gd name="T38" fmla="*/ 0 w 1166"/>
              <a:gd name="T39" fmla="*/ 117 h 818"/>
              <a:gd name="T40" fmla="*/ 0 w 1166"/>
              <a:gd name="T41" fmla="*/ 0 h 818"/>
              <a:gd name="T42" fmla="*/ 700 w 1166"/>
              <a:gd name="T43" fmla="*/ 0 h 818"/>
              <a:gd name="T44" fmla="*/ 700 w 1166"/>
              <a:gd name="T45" fmla="*/ 117 h 818"/>
              <a:gd name="T46" fmla="*/ 700 w 1166"/>
              <a:gd name="T47" fmla="*/ 232 h 818"/>
              <a:gd name="T48" fmla="*/ 700 w 1166"/>
              <a:gd name="T49" fmla="*/ 350 h 818"/>
              <a:gd name="T50" fmla="*/ 0 w 1166"/>
              <a:gd name="T51" fmla="*/ 350 h 818"/>
              <a:gd name="T52" fmla="*/ 0 w 1166"/>
              <a:gd name="T53" fmla="*/ 232 h 818"/>
              <a:gd name="T54" fmla="*/ 700 w 1166"/>
              <a:gd name="T55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818"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932" y="467"/>
                </a:moveTo>
                <a:lnTo>
                  <a:pt x="1165" y="467"/>
                </a:lnTo>
                <a:lnTo>
                  <a:pt x="1165" y="582"/>
                </a:lnTo>
                <a:lnTo>
                  <a:pt x="932" y="582"/>
                </a:lnTo>
                <a:lnTo>
                  <a:pt x="932" y="817"/>
                </a:lnTo>
                <a:lnTo>
                  <a:pt x="815" y="817"/>
                </a:lnTo>
                <a:lnTo>
                  <a:pt x="815" y="582"/>
                </a:lnTo>
                <a:lnTo>
                  <a:pt x="582" y="582"/>
                </a:lnTo>
                <a:lnTo>
                  <a:pt x="582" y="467"/>
                </a:lnTo>
                <a:lnTo>
                  <a:pt x="815" y="467"/>
                </a:lnTo>
                <a:lnTo>
                  <a:pt x="815" y="232"/>
                </a:lnTo>
                <a:lnTo>
                  <a:pt x="932" y="232"/>
                </a:lnTo>
                <a:lnTo>
                  <a:pt x="932" y="467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08339" y="657225"/>
            <a:ext cx="441325" cy="293688"/>
          </a:xfrm>
          <a:custGeom>
            <a:avLst/>
            <a:gdLst>
              <a:gd name="T0" fmla="*/ 1137 w 1226"/>
              <a:gd name="T1" fmla="*/ 320 h 818"/>
              <a:gd name="T2" fmla="*/ 1225 w 1226"/>
              <a:gd name="T3" fmla="*/ 407 h 818"/>
              <a:gd name="T4" fmla="*/ 817 w 1226"/>
              <a:gd name="T5" fmla="*/ 817 h 818"/>
              <a:gd name="T6" fmla="*/ 552 w 1226"/>
              <a:gd name="T7" fmla="*/ 555 h 818"/>
              <a:gd name="T8" fmla="*/ 640 w 1226"/>
              <a:gd name="T9" fmla="*/ 467 h 818"/>
              <a:gd name="T10" fmla="*/ 817 w 1226"/>
              <a:gd name="T11" fmla="*/ 642 h 818"/>
              <a:gd name="T12" fmla="*/ 1137 w 1226"/>
              <a:gd name="T13" fmla="*/ 320 h 818"/>
              <a:gd name="T14" fmla="*/ 0 w 1226"/>
              <a:gd name="T15" fmla="*/ 582 h 818"/>
              <a:gd name="T16" fmla="*/ 0 w 1226"/>
              <a:gd name="T17" fmla="*/ 467 h 818"/>
              <a:gd name="T18" fmla="*/ 465 w 1226"/>
              <a:gd name="T19" fmla="*/ 467 h 818"/>
              <a:gd name="T20" fmla="*/ 465 w 1226"/>
              <a:gd name="T21" fmla="*/ 582 h 818"/>
              <a:gd name="T22" fmla="*/ 0 w 1226"/>
              <a:gd name="T23" fmla="*/ 582 h 818"/>
              <a:gd name="T24" fmla="*/ 700 w 1226"/>
              <a:gd name="T25" fmla="*/ 117 h 818"/>
              <a:gd name="T26" fmla="*/ 0 w 1226"/>
              <a:gd name="T27" fmla="*/ 117 h 818"/>
              <a:gd name="T28" fmla="*/ 0 w 1226"/>
              <a:gd name="T29" fmla="*/ 0 h 818"/>
              <a:gd name="T30" fmla="*/ 700 w 1226"/>
              <a:gd name="T31" fmla="*/ 0 h 818"/>
              <a:gd name="T32" fmla="*/ 700 w 1226"/>
              <a:gd name="T33" fmla="*/ 117 h 818"/>
              <a:gd name="T34" fmla="*/ 700 w 1226"/>
              <a:gd name="T35" fmla="*/ 232 h 818"/>
              <a:gd name="T36" fmla="*/ 700 w 1226"/>
              <a:gd name="T37" fmla="*/ 350 h 818"/>
              <a:gd name="T38" fmla="*/ 0 w 1226"/>
              <a:gd name="T39" fmla="*/ 350 h 818"/>
              <a:gd name="T40" fmla="*/ 0 w 1226"/>
              <a:gd name="T41" fmla="*/ 232 h 818"/>
              <a:gd name="T42" fmla="*/ 700 w 1226"/>
              <a:gd name="T43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818">
                <a:moveTo>
                  <a:pt x="1137" y="320"/>
                </a:moveTo>
                <a:lnTo>
                  <a:pt x="1225" y="407"/>
                </a:lnTo>
                <a:lnTo>
                  <a:pt x="817" y="817"/>
                </a:lnTo>
                <a:lnTo>
                  <a:pt x="552" y="555"/>
                </a:lnTo>
                <a:lnTo>
                  <a:pt x="640" y="467"/>
                </a:lnTo>
                <a:lnTo>
                  <a:pt x="817" y="642"/>
                </a:lnTo>
                <a:lnTo>
                  <a:pt x="1137" y="32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3562" y="646113"/>
            <a:ext cx="252412" cy="315912"/>
          </a:xfrm>
          <a:custGeom>
            <a:avLst/>
            <a:gdLst>
              <a:gd name="T0" fmla="*/ 118 w 701"/>
              <a:gd name="T1" fmla="*/ 525 h 876"/>
              <a:gd name="T2" fmla="*/ 350 w 701"/>
              <a:gd name="T3" fmla="*/ 757 h 876"/>
              <a:gd name="T4" fmla="*/ 583 w 701"/>
              <a:gd name="T5" fmla="*/ 525 h 876"/>
              <a:gd name="T6" fmla="*/ 700 w 701"/>
              <a:gd name="T7" fmla="*/ 525 h 876"/>
              <a:gd name="T8" fmla="*/ 350 w 701"/>
              <a:gd name="T9" fmla="*/ 875 h 876"/>
              <a:gd name="T10" fmla="*/ 0 w 701"/>
              <a:gd name="T11" fmla="*/ 525 h 876"/>
              <a:gd name="T12" fmla="*/ 118 w 701"/>
              <a:gd name="T13" fmla="*/ 525 h 876"/>
              <a:gd name="T14" fmla="*/ 293 w 701"/>
              <a:gd name="T15" fmla="*/ 0 h 876"/>
              <a:gd name="T16" fmla="*/ 408 w 701"/>
              <a:gd name="T17" fmla="*/ 0 h 876"/>
              <a:gd name="T18" fmla="*/ 408 w 701"/>
              <a:gd name="T19" fmla="*/ 325 h 876"/>
              <a:gd name="T20" fmla="*/ 613 w 701"/>
              <a:gd name="T21" fmla="*/ 325 h 876"/>
              <a:gd name="T22" fmla="*/ 350 w 701"/>
              <a:gd name="T23" fmla="*/ 588 h 876"/>
              <a:gd name="T24" fmla="*/ 88 w 701"/>
              <a:gd name="T25" fmla="*/ 325 h 876"/>
              <a:gd name="T26" fmla="*/ 293 w 701"/>
              <a:gd name="T27" fmla="*/ 325 h 876"/>
              <a:gd name="T28" fmla="*/ 293 w 701"/>
              <a:gd name="T29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876">
                <a:moveTo>
                  <a:pt x="118" y="525"/>
                </a:moveTo>
                <a:cubicBezTo>
                  <a:pt x="118" y="653"/>
                  <a:pt x="221" y="757"/>
                  <a:pt x="350" y="757"/>
                </a:cubicBezTo>
                <a:cubicBezTo>
                  <a:pt x="478" y="757"/>
                  <a:pt x="583" y="653"/>
                  <a:pt x="583" y="525"/>
                </a:cubicBezTo>
                <a:lnTo>
                  <a:pt x="700" y="525"/>
                </a:lnTo>
                <a:cubicBezTo>
                  <a:pt x="700" y="719"/>
                  <a:pt x="544" y="875"/>
                  <a:pt x="350" y="875"/>
                </a:cubicBezTo>
                <a:cubicBezTo>
                  <a:pt x="156" y="875"/>
                  <a:pt x="0" y="719"/>
                  <a:pt x="0" y="525"/>
                </a:cubicBezTo>
                <a:lnTo>
                  <a:pt x="118" y="525"/>
                </a:lnTo>
                <a:close/>
                <a:moveTo>
                  <a:pt x="293" y="0"/>
                </a:moveTo>
                <a:lnTo>
                  <a:pt x="408" y="0"/>
                </a:lnTo>
                <a:lnTo>
                  <a:pt x="408" y="325"/>
                </a:lnTo>
                <a:lnTo>
                  <a:pt x="613" y="325"/>
                </a:lnTo>
                <a:lnTo>
                  <a:pt x="350" y="588"/>
                </a:lnTo>
                <a:lnTo>
                  <a:pt x="88" y="325"/>
                </a:lnTo>
                <a:lnTo>
                  <a:pt x="293" y="325"/>
                </a:lnTo>
                <a:lnTo>
                  <a:pt x="29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2574" y="59372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465 w 1166"/>
              <a:gd name="T21" fmla="*/ 845 h 1166"/>
              <a:gd name="T22" fmla="*/ 465 w 1166"/>
              <a:gd name="T23" fmla="*/ 320 h 1166"/>
              <a:gd name="T24" fmla="*/ 815 w 1166"/>
              <a:gd name="T25" fmla="*/ 582 h 1166"/>
              <a:gd name="T26" fmla="*/ 465 w 1166"/>
              <a:gd name="T27" fmla="*/ 84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465" y="845"/>
                </a:moveTo>
                <a:lnTo>
                  <a:pt x="465" y="320"/>
                </a:lnTo>
                <a:lnTo>
                  <a:pt x="815" y="582"/>
                </a:lnTo>
                <a:lnTo>
                  <a:pt x="465" y="8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2549" y="593725"/>
            <a:ext cx="419100" cy="419100"/>
          </a:xfrm>
          <a:custGeom>
            <a:avLst/>
            <a:gdLst>
              <a:gd name="T0" fmla="*/ 464 w 1165"/>
              <a:gd name="T1" fmla="*/ 845 h 1166"/>
              <a:gd name="T2" fmla="*/ 814 w 1165"/>
              <a:gd name="T3" fmla="*/ 582 h 1166"/>
              <a:gd name="T4" fmla="*/ 464 w 1165"/>
              <a:gd name="T5" fmla="*/ 320 h 1166"/>
              <a:gd name="T6" fmla="*/ 464 w 1165"/>
              <a:gd name="T7" fmla="*/ 845 h 1166"/>
              <a:gd name="T8" fmla="*/ 582 w 1165"/>
              <a:gd name="T9" fmla="*/ 0 h 1166"/>
              <a:gd name="T10" fmla="*/ 1164 w 1165"/>
              <a:gd name="T11" fmla="*/ 582 h 1166"/>
              <a:gd name="T12" fmla="*/ 582 w 1165"/>
              <a:gd name="T13" fmla="*/ 1165 h 1166"/>
              <a:gd name="T14" fmla="*/ 0 w 1165"/>
              <a:gd name="T15" fmla="*/ 582 h 1166"/>
              <a:gd name="T16" fmla="*/ 582 w 1165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6">
                <a:moveTo>
                  <a:pt x="464" y="845"/>
                </a:moveTo>
                <a:lnTo>
                  <a:pt x="814" y="582"/>
                </a:lnTo>
                <a:lnTo>
                  <a:pt x="464" y="320"/>
                </a:lnTo>
                <a:lnTo>
                  <a:pt x="464" y="845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97774" y="657225"/>
            <a:ext cx="230188" cy="293688"/>
          </a:xfrm>
          <a:custGeom>
            <a:avLst/>
            <a:gdLst>
              <a:gd name="T0" fmla="*/ 0 w 641"/>
              <a:gd name="T1" fmla="*/ 0 h 816"/>
              <a:gd name="T2" fmla="*/ 640 w 641"/>
              <a:gd name="T3" fmla="*/ 407 h 816"/>
              <a:gd name="T4" fmla="*/ 0 w 641"/>
              <a:gd name="T5" fmla="*/ 815 h 816"/>
              <a:gd name="T6" fmla="*/ 0 w 641"/>
              <a:gd name="T7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41" h="816">
                <a:moveTo>
                  <a:pt x="0" y="0"/>
                </a:moveTo>
                <a:lnTo>
                  <a:pt x="640" y="407"/>
                </a:lnTo>
                <a:lnTo>
                  <a:pt x="0" y="815"/>
                </a:lnTo>
                <a:lnTo>
                  <a:pt x="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37589" y="593725"/>
            <a:ext cx="293687" cy="419100"/>
          </a:xfrm>
          <a:custGeom>
            <a:avLst/>
            <a:gdLst>
              <a:gd name="T0" fmla="*/ 0 w 816"/>
              <a:gd name="T1" fmla="*/ 1050 h 1166"/>
              <a:gd name="T2" fmla="*/ 815 w 816"/>
              <a:gd name="T3" fmla="*/ 1050 h 1166"/>
              <a:gd name="T4" fmla="*/ 815 w 816"/>
              <a:gd name="T5" fmla="*/ 1165 h 1166"/>
              <a:gd name="T6" fmla="*/ 0 w 816"/>
              <a:gd name="T7" fmla="*/ 1165 h 1166"/>
              <a:gd name="T8" fmla="*/ 0 w 816"/>
              <a:gd name="T9" fmla="*/ 1050 h 1166"/>
              <a:gd name="T10" fmla="*/ 290 w 816"/>
              <a:gd name="T11" fmla="*/ 350 h 1166"/>
              <a:gd name="T12" fmla="*/ 408 w 816"/>
              <a:gd name="T13" fmla="*/ 465 h 1166"/>
              <a:gd name="T14" fmla="*/ 525 w 816"/>
              <a:gd name="T15" fmla="*/ 350 h 1166"/>
              <a:gd name="T16" fmla="*/ 408 w 816"/>
              <a:gd name="T17" fmla="*/ 232 h 1166"/>
              <a:gd name="T18" fmla="*/ 290 w 816"/>
              <a:gd name="T19" fmla="*/ 350 h 1166"/>
              <a:gd name="T20" fmla="*/ 758 w 816"/>
              <a:gd name="T21" fmla="*/ 350 h 1166"/>
              <a:gd name="T22" fmla="*/ 408 w 816"/>
              <a:gd name="T23" fmla="*/ 990 h 1166"/>
              <a:gd name="T24" fmla="*/ 58 w 816"/>
              <a:gd name="T25" fmla="*/ 350 h 1166"/>
              <a:gd name="T26" fmla="*/ 408 w 816"/>
              <a:gd name="T27" fmla="*/ 0 h 1166"/>
              <a:gd name="T28" fmla="*/ 758 w 816"/>
              <a:gd name="T2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6">
                <a:moveTo>
                  <a:pt x="0" y="1050"/>
                </a:moveTo>
                <a:lnTo>
                  <a:pt x="815" y="1050"/>
                </a:lnTo>
                <a:lnTo>
                  <a:pt x="815" y="1165"/>
                </a:lnTo>
                <a:lnTo>
                  <a:pt x="0" y="1165"/>
                </a:lnTo>
                <a:lnTo>
                  <a:pt x="0" y="1050"/>
                </a:lnTo>
                <a:close/>
                <a:moveTo>
                  <a:pt x="290" y="350"/>
                </a:moveTo>
                <a:cubicBezTo>
                  <a:pt x="290" y="413"/>
                  <a:pt x="345" y="465"/>
                  <a:pt x="408" y="465"/>
                </a:cubicBezTo>
                <a:cubicBezTo>
                  <a:pt x="473" y="465"/>
                  <a:pt x="525" y="413"/>
                  <a:pt x="525" y="350"/>
                </a:cubicBezTo>
                <a:cubicBezTo>
                  <a:pt x="525" y="287"/>
                  <a:pt x="471" y="232"/>
                  <a:pt x="408" y="232"/>
                </a:cubicBezTo>
                <a:cubicBezTo>
                  <a:pt x="345" y="232"/>
                  <a:pt x="290" y="287"/>
                  <a:pt x="290" y="350"/>
                </a:cubicBezTo>
                <a:close/>
                <a:moveTo>
                  <a:pt x="758" y="350"/>
                </a:moveTo>
                <a:cubicBezTo>
                  <a:pt x="758" y="612"/>
                  <a:pt x="408" y="990"/>
                  <a:pt x="408" y="990"/>
                </a:cubicBezTo>
                <a:cubicBezTo>
                  <a:pt x="408" y="990"/>
                  <a:pt x="58" y="612"/>
                  <a:pt x="58" y="350"/>
                </a:cubicBezTo>
                <a:cubicBezTo>
                  <a:pt x="58" y="156"/>
                  <a:pt x="214" y="0"/>
                  <a:pt x="408" y="0"/>
                </a:cubicBezTo>
                <a:cubicBezTo>
                  <a:pt x="602" y="0"/>
                  <a:pt x="758" y="156"/>
                  <a:pt x="758" y="3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45649" y="593725"/>
            <a:ext cx="419100" cy="419100"/>
          </a:xfrm>
          <a:custGeom>
            <a:avLst/>
            <a:gdLst>
              <a:gd name="T0" fmla="*/ 643 w 1166"/>
              <a:gd name="T1" fmla="*/ 643 h 1166"/>
              <a:gd name="T2" fmla="*/ 1165 w 1166"/>
              <a:gd name="T3" fmla="*/ 643 h 1166"/>
              <a:gd name="T4" fmla="*/ 643 w 1166"/>
              <a:gd name="T5" fmla="*/ 1165 h 1166"/>
              <a:gd name="T6" fmla="*/ 643 w 1166"/>
              <a:gd name="T7" fmla="*/ 643 h 1166"/>
              <a:gd name="T8" fmla="*/ 643 w 1166"/>
              <a:gd name="T9" fmla="*/ 0 h 1166"/>
              <a:gd name="T10" fmla="*/ 1165 w 1166"/>
              <a:gd name="T11" fmla="*/ 522 h 1166"/>
              <a:gd name="T12" fmla="*/ 643 w 1166"/>
              <a:gd name="T13" fmla="*/ 522 h 1166"/>
              <a:gd name="T14" fmla="*/ 643 w 1166"/>
              <a:gd name="T15" fmla="*/ 0 h 1166"/>
              <a:gd name="T16" fmla="*/ 525 w 1166"/>
              <a:gd name="T17" fmla="*/ 0 h 1166"/>
              <a:gd name="T18" fmla="*/ 525 w 1166"/>
              <a:gd name="T19" fmla="*/ 1165 h 1166"/>
              <a:gd name="T20" fmla="*/ 0 w 1166"/>
              <a:gd name="T21" fmla="*/ 582 h 1166"/>
              <a:gd name="T22" fmla="*/ 525 w 1166"/>
              <a:gd name="T2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6">
                <a:moveTo>
                  <a:pt x="643" y="643"/>
                </a:moveTo>
                <a:lnTo>
                  <a:pt x="1165" y="643"/>
                </a:lnTo>
                <a:cubicBezTo>
                  <a:pt x="1138" y="919"/>
                  <a:pt x="919" y="1137"/>
                  <a:pt x="643" y="1165"/>
                </a:cubicBezTo>
                <a:lnTo>
                  <a:pt x="643" y="643"/>
                </a:lnTo>
                <a:close/>
                <a:moveTo>
                  <a:pt x="643" y="0"/>
                </a:moveTo>
                <a:cubicBezTo>
                  <a:pt x="919" y="27"/>
                  <a:pt x="1138" y="246"/>
                  <a:pt x="1165" y="522"/>
                </a:cubicBezTo>
                <a:lnTo>
                  <a:pt x="643" y="522"/>
                </a:lnTo>
                <a:lnTo>
                  <a:pt x="643" y="0"/>
                </a:lnTo>
                <a:close/>
                <a:moveTo>
                  <a:pt x="525" y="0"/>
                </a:moveTo>
                <a:lnTo>
                  <a:pt x="525" y="1165"/>
                </a:lnTo>
                <a:cubicBezTo>
                  <a:pt x="230" y="1135"/>
                  <a:pt x="0" y="885"/>
                  <a:pt x="0" y="582"/>
                </a:cubicBezTo>
                <a:cubicBezTo>
                  <a:pt x="0" y="278"/>
                  <a:pt x="230" y="30"/>
                  <a:pt x="52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593725"/>
            <a:ext cx="419100" cy="419100"/>
          </a:xfrm>
          <a:custGeom>
            <a:avLst/>
            <a:gdLst>
              <a:gd name="T0" fmla="*/ 640 w 1166"/>
              <a:gd name="T1" fmla="*/ 1044 h 1166"/>
              <a:gd name="T2" fmla="*/ 1045 w 1166"/>
              <a:gd name="T3" fmla="*/ 640 h 1166"/>
              <a:gd name="T4" fmla="*/ 640 w 1166"/>
              <a:gd name="T5" fmla="*/ 640 h 1166"/>
              <a:gd name="T6" fmla="*/ 640 w 1166"/>
              <a:gd name="T7" fmla="*/ 1044 h 1166"/>
              <a:gd name="T8" fmla="*/ 115 w 1166"/>
              <a:gd name="T9" fmla="*/ 582 h 1166"/>
              <a:gd name="T10" fmla="*/ 525 w 1166"/>
              <a:gd name="T11" fmla="*/ 1044 h 1166"/>
              <a:gd name="T12" fmla="*/ 525 w 1166"/>
              <a:gd name="T13" fmla="*/ 120 h 1166"/>
              <a:gd name="T14" fmla="*/ 115 w 1166"/>
              <a:gd name="T15" fmla="*/ 582 h 1166"/>
              <a:gd name="T16" fmla="*/ 640 w 1166"/>
              <a:gd name="T17" fmla="*/ 120 h 1166"/>
              <a:gd name="T18" fmla="*/ 640 w 1166"/>
              <a:gd name="T19" fmla="*/ 525 h 1166"/>
              <a:gd name="T20" fmla="*/ 1045 w 1166"/>
              <a:gd name="T21" fmla="*/ 525 h 1166"/>
              <a:gd name="T22" fmla="*/ 640 w 1166"/>
              <a:gd name="T23" fmla="*/ 120 h 1166"/>
              <a:gd name="T24" fmla="*/ 583 w 1166"/>
              <a:gd name="T25" fmla="*/ 0 h 1166"/>
              <a:gd name="T26" fmla="*/ 1165 w 1166"/>
              <a:gd name="T27" fmla="*/ 582 h 1166"/>
              <a:gd name="T28" fmla="*/ 583 w 1166"/>
              <a:gd name="T29" fmla="*/ 1165 h 1166"/>
              <a:gd name="T30" fmla="*/ 0 w 1166"/>
              <a:gd name="T31" fmla="*/ 582 h 1166"/>
              <a:gd name="T32" fmla="*/ 583 w 1166"/>
              <a:gd name="T3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1044"/>
                </a:moveTo>
                <a:cubicBezTo>
                  <a:pt x="851" y="1017"/>
                  <a:pt x="1017" y="850"/>
                  <a:pt x="1045" y="640"/>
                </a:cubicBezTo>
                <a:lnTo>
                  <a:pt x="640" y="640"/>
                </a:lnTo>
                <a:lnTo>
                  <a:pt x="640" y="1044"/>
                </a:lnTo>
                <a:close/>
                <a:moveTo>
                  <a:pt x="115" y="582"/>
                </a:moveTo>
                <a:cubicBezTo>
                  <a:pt x="115" y="820"/>
                  <a:pt x="295" y="1014"/>
                  <a:pt x="525" y="1044"/>
                </a:cubicBezTo>
                <a:lnTo>
                  <a:pt x="525" y="120"/>
                </a:lnTo>
                <a:cubicBezTo>
                  <a:pt x="295" y="148"/>
                  <a:pt x="115" y="344"/>
                  <a:pt x="115" y="582"/>
                </a:cubicBezTo>
                <a:close/>
                <a:moveTo>
                  <a:pt x="640" y="120"/>
                </a:moveTo>
                <a:lnTo>
                  <a:pt x="640" y="525"/>
                </a:lnTo>
                <a:lnTo>
                  <a:pt x="1045" y="525"/>
                </a:lnTo>
                <a:cubicBezTo>
                  <a:pt x="1017" y="314"/>
                  <a:pt x="851" y="148"/>
                  <a:pt x="640" y="120"/>
                </a:cubicBez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01763"/>
            <a:ext cx="419100" cy="293688"/>
          </a:xfrm>
          <a:custGeom>
            <a:avLst/>
            <a:gdLst>
              <a:gd name="T0" fmla="*/ 875 w 1166"/>
              <a:gd name="T1" fmla="*/ 464 h 815"/>
              <a:gd name="T2" fmla="*/ 1165 w 1166"/>
              <a:gd name="T3" fmla="*/ 639 h 815"/>
              <a:gd name="T4" fmla="*/ 875 w 1166"/>
              <a:gd name="T5" fmla="*/ 814 h 815"/>
              <a:gd name="T6" fmla="*/ 875 w 1166"/>
              <a:gd name="T7" fmla="*/ 464 h 815"/>
              <a:gd name="T8" fmla="*/ 0 w 1166"/>
              <a:gd name="T9" fmla="*/ 582 h 815"/>
              <a:gd name="T10" fmla="*/ 0 w 1166"/>
              <a:gd name="T11" fmla="*/ 464 h 815"/>
              <a:gd name="T12" fmla="*/ 757 w 1166"/>
              <a:gd name="T13" fmla="*/ 464 h 815"/>
              <a:gd name="T14" fmla="*/ 757 w 1166"/>
              <a:gd name="T15" fmla="*/ 582 h 815"/>
              <a:gd name="T16" fmla="*/ 0 w 1166"/>
              <a:gd name="T17" fmla="*/ 582 h 815"/>
              <a:gd name="T18" fmla="*/ 990 w 1166"/>
              <a:gd name="T19" fmla="*/ 0 h 815"/>
              <a:gd name="T20" fmla="*/ 990 w 1166"/>
              <a:gd name="T21" fmla="*/ 114 h 815"/>
              <a:gd name="T22" fmla="*/ 0 w 1166"/>
              <a:gd name="T23" fmla="*/ 114 h 815"/>
              <a:gd name="T24" fmla="*/ 0 w 1166"/>
              <a:gd name="T25" fmla="*/ 0 h 815"/>
              <a:gd name="T26" fmla="*/ 990 w 1166"/>
              <a:gd name="T27" fmla="*/ 0 h 815"/>
              <a:gd name="T28" fmla="*/ 990 w 1166"/>
              <a:gd name="T29" fmla="*/ 232 h 815"/>
              <a:gd name="T30" fmla="*/ 990 w 1166"/>
              <a:gd name="T31" fmla="*/ 349 h 815"/>
              <a:gd name="T32" fmla="*/ 0 w 1166"/>
              <a:gd name="T33" fmla="*/ 349 h 815"/>
              <a:gd name="T34" fmla="*/ 0 w 1166"/>
              <a:gd name="T35" fmla="*/ 232 h 815"/>
              <a:gd name="T36" fmla="*/ 990 w 1166"/>
              <a:gd name="T37" fmla="*/ 232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815">
                <a:moveTo>
                  <a:pt x="875" y="464"/>
                </a:moveTo>
                <a:lnTo>
                  <a:pt x="1165" y="639"/>
                </a:lnTo>
                <a:lnTo>
                  <a:pt x="875" y="814"/>
                </a:lnTo>
                <a:lnTo>
                  <a:pt x="875" y="464"/>
                </a:lnTo>
                <a:close/>
                <a:moveTo>
                  <a:pt x="0" y="582"/>
                </a:moveTo>
                <a:lnTo>
                  <a:pt x="0" y="464"/>
                </a:lnTo>
                <a:lnTo>
                  <a:pt x="757" y="464"/>
                </a:lnTo>
                <a:lnTo>
                  <a:pt x="757" y="582"/>
                </a:lnTo>
                <a:lnTo>
                  <a:pt x="0" y="582"/>
                </a:lnTo>
                <a:close/>
                <a:moveTo>
                  <a:pt x="990" y="0"/>
                </a:moveTo>
                <a:lnTo>
                  <a:pt x="990" y="114"/>
                </a:lnTo>
                <a:lnTo>
                  <a:pt x="0" y="114"/>
                </a:lnTo>
                <a:lnTo>
                  <a:pt x="0" y="0"/>
                </a:lnTo>
                <a:lnTo>
                  <a:pt x="990" y="0"/>
                </a:lnTo>
                <a:close/>
                <a:moveTo>
                  <a:pt x="990" y="232"/>
                </a:moveTo>
                <a:lnTo>
                  <a:pt x="990" y="349"/>
                </a:lnTo>
                <a:lnTo>
                  <a:pt x="0" y="349"/>
                </a:lnTo>
                <a:lnTo>
                  <a:pt x="0" y="232"/>
                </a:lnTo>
                <a:lnTo>
                  <a:pt x="990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219326" y="1358901"/>
            <a:ext cx="252413" cy="377825"/>
          </a:xfrm>
          <a:custGeom>
            <a:avLst/>
            <a:gdLst>
              <a:gd name="T0" fmla="*/ 585 w 701"/>
              <a:gd name="T1" fmla="*/ 232 h 1051"/>
              <a:gd name="T2" fmla="*/ 700 w 701"/>
              <a:gd name="T3" fmla="*/ 350 h 1051"/>
              <a:gd name="T4" fmla="*/ 700 w 701"/>
              <a:gd name="T5" fmla="*/ 670 h 1051"/>
              <a:gd name="T6" fmla="*/ 495 w 701"/>
              <a:gd name="T7" fmla="*/ 875 h 1051"/>
              <a:gd name="T8" fmla="*/ 495 w 701"/>
              <a:gd name="T9" fmla="*/ 1050 h 1051"/>
              <a:gd name="T10" fmla="*/ 205 w 701"/>
              <a:gd name="T11" fmla="*/ 1050 h 1051"/>
              <a:gd name="T12" fmla="*/ 205 w 701"/>
              <a:gd name="T13" fmla="*/ 875 h 1051"/>
              <a:gd name="T14" fmla="*/ 0 w 701"/>
              <a:gd name="T15" fmla="*/ 670 h 1051"/>
              <a:gd name="T16" fmla="*/ 0 w 701"/>
              <a:gd name="T17" fmla="*/ 350 h 1051"/>
              <a:gd name="T18" fmla="*/ 115 w 701"/>
              <a:gd name="T19" fmla="*/ 232 h 1051"/>
              <a:gd name="T20" fmla="*/ 118 w 701"/>
              <a:gd name="T21" fmla="*/ 232 h 1051"/>
              <a:gd name="T22" fmla="*/ 118 w 701"/>
              <a:gd name="T23" fmla="*/ 0 h 1051"/>
              <a:gd name="T24" fmla="*/ 233 w 701"/>
              <a:gd name="T25" fmla="*/ 0 h 1051"/>
              <a:gd name="T26" fmla="*/ 233 w 701"/>
              <a:gd name="T27" fmla="*/ 232 h 1051"/>
              <a:gd name="T28" fmla="*/ 468 w 701"/>
              <a:gd name="T29" fmla="*/ 232 h 1051"/>
              <a:gd name="T30" fmla="*/ 468 w 701"/>
              <a:gd name="T31" fmla="*/ 0 h 1051"/>
              <a:gd name="T32" fmla="*/ 583 w 701"/>
              <a:gd name="T33" fmla="*/ 0 h 1051"/>
              <a:gd name="T34" fmla="*/ 585 w 701"/>
              <a:gd name="T35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1" h="1051">
                <a:moveTo>
                  <a:pt x="585" y="232"/>
                </a:moveTo>
                <a:cubicBezTo>
                  <a:pt x="643" y="232"/>
                  <a:pt x="700" y="293"/>
                  <a:pt x="700" y="350"/>
                </a:cubicBezTo>
                <a:lnTo>
                  <a:pt x="700" y="670"/>
                </a:lnTo>
                <a:lnTo>
                  <a:pt x="495" y="875"/>
                </a:lnTo>
                <a:lnTo>
                  <a:pt x="495" y="1050"/>
                </a:lnTo>
                <a:lnTo>
                  <a:pt x="205" y="1050"/>
                </a:lnTo>
                <a:lnTo>
                  <a:pt x="205" y="875"/>
                </a:lnTo>
                <a:lnTo>
                  <a:pt x="0" y="670"/>
                </a:lnTo>
                <a:lnTo>
                  <a:pt x="0" y="350"/>
                </a:lnTo>
                <a:cubicBezTo>
                  <a:pt x="0" y="293"/>
                  <a:pt x="58" y="232"/>
                  <a:pt x="115" y="232"/>
                </a:cubicBezTo>
                <a:lnTo>
                  <a:pt x="118" y="232"/>
                </a:lnTo>
                <a:lnTo>
                  <a:pt x="118" y="0"/>
                </a:lnTo>
                <a:lnTo>
                  <a:pt x="233" y="0"/>
                </a:lnTo>
                <a:lnTo>
                  <a:pt x="233" y="232"/>
                </a:lnTo>
                <a:lnTo>
                  <a:pt x="468" y="232"/>
                </a:lnTo>
                <a:lnTo>
                  <a:pt x="468" y="0"/>
                </a:lnTo>
                <a:lnTo>
                  <a:pt x="583" y="0"/>
                </a:lnTo>
                <a:lnTo>
                  <a:pt x="585" y="23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5326" y="1358901"/>
            <a:ext cx="377825" cy="377825"/>
          </a:xfrm>
          <a:custGeom>
            <a:avLst/>
            <a:gdLst>
              <a:gd name="T0" fmla="*/ 864 w 1051"/>
              <a:gd name="T1" fmla="*/ 126 h 1051"/>
              <a:gd name="T2" fmla="*/ 1050 w 1051"/>
              <a:gd name="T3" fmla="*/ 525 h 1051"/>
              <a:gd name="T4" fmla="*/ 525 w 1051"/>
              <a:gd name="T5" fmla="*/ 1050 h 1051"/>
              <a:gd name="T6" fmla="*/ 0 w 1051"/>
              <a:gd name="T7" fmla="*/ 525 h 1051"/>
              <a:gd name="T8" fmla="*/ 186 w 1051"/>
              <a:gd name="T9" fmla="*/ 126 h 1051"/>
              <a:gd name="T10" fmla="*/ 268 w 1051"/>
              <a:gd name="T11" fmla="*/ 208 h 1051"/>
              <a:gd name="T12" fmla="*/ 117 w 1051"/>
              <a:gd name="T13" fmla="*/ 525 h 1051"/>
              <a:gd name="T14" fmla="*/ 525 w 1051"/>
              <a:gd name="T15" fmla="*/ 932 h 1051"/>
              <a:gd name="T16" fmla="*/ 932 w 1051"/>
              <a:gd name="T17" fmla="*/ 525 h 1051"/>
              <a:gd name="T18" fmla="*/ 782 w 1051"/>
              <a:gd name="T19" fmla="*/ 210 h 1051"/>
              <a:gd name="T20" fmla="*/ 864 w 1051"/>
              <a:gd name="T21" fmla="*/ 126 h 1051"/>
              <a:gd name="T22" fmla="*/ 582 w 1051"/>
              <a:gd name="T23" fmla="*/ 582 h 1051"/>
              <a:gd name="T24" fmla="*/ 467 w 1051"/>
              <a:gd name="T25" fmla="*/ 582 h 1051"/>
              <a:gd name="T26" fmla="*/ 467 w 1051"/>
              <a:gd name="T27" fmla="*/ 0 h 1051"/>
              <a:gd name="T28" fmla="*/ 582 w 1051"/>
              <a:gd name="T29" fmla="*/ 0 h 1051"/>
              <a:gd name="T30" fmla="*/ 582 w 1051"/>
              <a:gd name="T31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864" y="126"/>
                </a:moveTo>
                <a:cubicBezTo>
                  <a:pt x="976" y="221"/>
                  <a:pt x="1050" y="366"/>
                  <a:pt x="1050" y="525"/>
                </a:cubicBezTo>
                <a:cubicBezTo>
                  <a:pt x="1050" y="815"/>
                  <a:pt x="815" y="1050"/>
                  <a:pt x="525" y="1050"/>
                </a:cubicBezTo>
                <a:cubicBezTo>
                  <a:pt x="235" y="1050"/>
                  <a:pt x="0" y="815"/>
                  <a:pt x="0" y="525"/>
                </a:cubicBezTo>
                <a:cubicBezTo>
                  <a:pt x="0" y="366"/>
                  <a:pt x="74" y="221"/>
                  <a:pt x="186" y="126"/>
                </a:cubicBezTo>
                <a:lnTo>
                  <a:pt x="268" y="208"/>
                </a:lnTo>
                <a:cubicBezTo>
                  <a:pt x="177" y="282"/>
                  <a:pt x="117" y="396"/>
                  <a:pt x="117" y="525"/>
                </a:cubicBezTo>
                <a:cubicBezTo>
                  <a:pt x="117" y="752"/>
                  <a:pt x="298" y="932"/>
                  <a:pt x="525" y="932"/>
                </a:cubicBezTo>
                <a:cubicBezTo>
                  <a:pt x="752" y="932"/>
                  <a:pt x="932" y="752"/>
                  <a:pt x="932" y="525"/>
                </a:cubicBezTo>
                <a:cubicBezTo>
                  <a:pt x="932" y="396"/>
                  <a:pt x="875" y="284"/>
                  <a:pt x="782" y="210"/>
                </a:cubicBezTo>
                <a:lnTo>
                  <a:pt x="864" y="126"/>
                </a:lnTo>
                <a:close/>
                <a:moveTo>
                  <a:pt x="582" y="582"/>
                </a:moveTo>
                <a:lnTo>
                  <a:pt x="467" y="582"/>
                </a:lnTo>
                <a:lnTo>
                  <a:pt x="467" y="0"/>
                </a:lnTo>
                <a:lnTo>
                  <a:pt x="582" y="0"/>
                </a:lnTo>
                <a:lnTo>
                  <a:pt x="582" y="5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03712" y="1484312"/>
            <a:ext cx="398462" cy="127000"/>
          </a:xfrm>
          <a:custGeom>
            <a:avLst/>
            <a:gdLst>
              <a:gd name="T0" fmla="*/ 815 w 1108"/>
              <a:gd name="T1" fmla="*/ 350 h 351"/>
              <a:gd name="T2" fmla="*/ 815 w 1108"/>
              <a:gd name="T3" fmla="*/ 232 h 351"/>
              <a:gd name="T4" fmla="*/ 1107 w 1108"/>
              <a:gd name="T5" fmla="*/ 232 h 351"/>
              <a:gd name="T6" fmla="*/ 1107 w 1108"/>
              <a:gd name="T7" fmla="*/ 350 h 351"/>
              <a:gd name="T8" fmla="*/ 815 w 1108"/>
              <a:gd name="T9" fmla="*/ 350 h 351"/>
              <a:gd name="T10" fmla="*/ 407 w 1108"/>
              <a:gd name="T11" fmla="*/ 350 h 351"/>
              <a:gd name="T12" fmla="*/ 407 w 1108"/>
              <a:gd name="T13" fmla="*/ 232 h 351"/>
              <a:gd name="T14" fmla="*/ 700 w 1108"/>
              <a:gd name="T15" fmla="*/ 232 h 351"/>
              <a:gd name="T16" fmla="*/ 700 w 1108"/>
              <a:gd name="T17" fmla="*/ 350 h 351"/>
              <a:gd name="T18" fmla="*/ 407 w 1108"/>
              <a:gd name="T19" fmla="*/ 350 h 351"/>
              <a:gd name="T20" fmla="*/ 0 w 1108"/>
              <a:gd name="T21" fmla="*/ 350 h 351"/>
              <a:gd name="T22" fmla="*/ 0 w 1108"/>
              <a:gd name="T23" fmla="*/ 232 h 351"/>
              <a:gd name="T24" fmla="*/ 290 w 1108"/>
              <a:gd name="T25" fmla="*/ 232 h 351"/>
              <a:gd name="T26" fmla="*/ 290 w 1108"/>
              <a:gd name="T27" fmla="*/ 350 h 351"/>
              <a:gd name="T28" fmla="*/ 0 w 1108"/>
              <a:gd name="T29" fmla="*/ 350 h 351"/>
              <a:gd name="T30" fmla="*/ 0 w 1108"/>
              <a:gd name="T31" fmla="*/ 0 h 351"/>
              <a:gd name="T32" fmla="*/ 1107 w 1108"/>
              <a:gd name="T33" fmla="*/ 0 h 351"/>
              <a:gd name="T34" fmla="*/ 1107 w 1108"/>
              <a:gd name="T35" fmla="*/ 117 h 351"/>
              <a:gd name="T36" fmla="*/ 0 w 1108"/>
              <a:gd name="T37" fmla="*/ 117 h 351"/>
              <a:gd name="T38" fmla="*/ 0 w 1108"/>
              <a:gd name="T3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08" h="351">
                <a:moveTo>
                  <a:pt x="815" y="350"/>
                </a:moveTo>
                <a:lnTo>
                  <a:pt x="815" y="232"/>
                </a:lnTo>
                <a:lnTo>
                  <a:pt x="1107" y="232"/>
                </a:lnTo>
                <a:lnTo>
                  <a:pt x="1107" y="350"/>
                </a:lnTo>
                <a:lnTo>
                  <a:pt x="815" y="350"/>
                </a:lnTo>
                <a:close/>
                <a:moveTo>
                  <a:pt x="407" y="350"/>
                </a:moveTo>
                <a:lnTo>
                  <a:pt x="407" y="232"/>
                </a:lnTo>
                <a:lnTo>
                  <a:pt x="700" y="232"/>
                </a:lnTo>
                <a:lnTo>
                  <a:pt x="700" y="350"/>
                </a:lnTo>
                <a:lnTo>
                  <a:pt x="407" y="35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290" y="232"/>
                </a:lnTo>
                <a:lnTo>
                  <a:pt x="290" y="350"/>
                </a:lnTo>
                <a:lnTo>
                  <a:pt x="0" y="350"/>
                </a:lnTo>
                <a:close/>
                <a:moveTo>
                  <a:pt x="0" y="0"/>
                </a:moveTo>
                <a:lnTo>
                  <a:pt x="1107" y="0"/>
                </a:lnTo>
                <a:lnTo>
                  <a:pt x="1107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92739" y="1358901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2 h 1051"/>
              <a:gd name="T8" fmla="*/ 933 w 1051"/>
              <a:gd name="T9" fmla="*/ 932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  <a:gd name="T28" fmla="*/ 788 w 1051"/>
              <a:gd name="T29" fmla="*/ 774 h 1051"/>
              <a:gd name="T30" fmla="*/ 788 w 1051"/>
              <a:gd name="T31" fmla="*/ 817 h 1051"/>
              <a:gd name="T32" fmla="*/ 263 w 1051"/>
              <a:gd name="T33" fmla="*/ 817 h 1051"/>
              <a:gd name="T34" fmla="*/ 263 w 1051"/>
              <a:gd name="T35" fmla="*/ 774 h 1051"/>
              <a:gd name="T36" fmla="*/ 525 w 1051"/>
              <a:gd name="T37" fmla="*/ 642 h 1051"/>
              <a:gd name="T38" fmla="*/ 788 w 1051"/>
              <a:gd name="T39" fmla="*/ 774 h 1051"/>
              <a:gd name="T40" fmla="*/ 525 w 1051"/>
              <a:gd name="T41" fmla="*/ 539 h 1051"/>
              <a:gd name="T42" fmla="*/ 394 w 1051"/>
              <a:gd name="T43" fmla="*/ 407 h 1051"/>
              <a:gd name="T44" fmla="*/ 525 w 1051"/>
              <a:gd name="T45" fmla="*/ 276 h 1051"/>
              <a:gd name="T46" fmla="*/ 656 w 1051"/>
              <a:gd name="T47" fmla="*/ 407 h 1051"/>
              <a:gd name="T48" fmla="*/ 525 w 1051"/>
              <a:gd name="T49" fmla="*/ 539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  <a:moveTo>
                  <a:pt x="788" y="774"/>
                </a:moveTo>
                <a:lnTo>
                  <a:pt x="788" y="817"/>
                </a:lnTo>
                <a:lnTo>
                  <a:pt x="263" y="817"/>
                </a:lnTo>
                <a:lnTo>
                  <a:pt x="263" y="774"/>
                </a:lnTo>
                <a:cubicBezTo>
                  <a:pt x="263" y="686"/>
                  <a:pt x="437" y="642"/>
                  <a:pt x="525" y="642"/>
                </a:cubicBezTo>
                <a:cubicBezTo>
                  <a:pt x="612" y="642"/>
                  <a:pt x="788" y="686"/>
                  <a:pt x="788" y="774"/>
                </a:cubicBezTo>
                <a:close/>
                <a:moveTo>
                  <a:pt x="525" y="539"/>
                </a:moveTo>
                <a:cubicBezTo>
                  <a:pt x="454" y="539"/>
                  <a:pt x="394" y="478"/>
                  <a:pt x="394" y="407"/>
                </a:cubicBezTo>
                <a:cubicBezTo>
                  <a:pt x="394" y="336"/>
                  <a:pt x="454" y="276"/>
                  <a:pt x="525" y="276"/>
                </a:cubicBezTo>
                <a:cubicBezTo>
                  <a:pt x="596" y="276"/>
                  <a:pt x="656" y="336"/>
                  <a:pt x="656" y="407"/>
                </a:cubicBezTo>
                <a:cubicBezTo>
                  <a:pt x="656" y="478"/>
                  <a:pt x="596" y="539"/>
                  <a:pt x="525" y="53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51599" y="1343027"/>
            <a:ext cx="419100" cy="409575"/>
          </a:xfrm>
          <a:custGeom>
            <a:avLst/>
            <a:gdLst>
              <a:gd name="T0" fmla="*/ 74 w 1166"/>
              <a:gd name="T1" fmla="*/ 28 h 1139"/>
              <a:gd name="T2" fmla="*/ 132 w 1166"/>
              <a:gd name="T3" fmla="*/ 88 h 1139"/>
              <a:gd name="T4" fmla="*/ 1108 w 1166"/>
              <a:gd name="T5" fmla="*/ 1064 h 1139"/>
              <a:gd name="T6" fmla="*/ 1034 w 1166"/>
              <a:gd name="T7" fmla="*/ 1138 h 1139"/>
              <a:gd name="T8" fmla="*/ 596 w 1166"/>
              <a:gd name="T9" fmla="*/ 697 h 1139"/>
              <a:gd name="T10" fmla="*/ 594 w 1166"/>
              <a:gd name="T11" fmla="*/ 697 h 1139"/>
              <a:gd name="T12" fmla="*/ 583 w 1166"/>
              <a:gd name="T13" fmla="*/ 700 h 1139"/>
              <a:gd name="T14" fmla="*/ 465 w 1166"/>
              <a:gd name="T15" fmla="*/ 583 h 1139"/>
              <a:gd name="T16" fmla="*/ 468 w 1166"/>
              <a:gd name="T17" fmla="*/ 572 h 1139"/>
              <a:gd name="T18" fmla="*/ 375 w 1166"/>
              <a:gd name="T19" fmla="*/ 479 h 1139"/>
              <a:gd name="T20" fmla="*/ 350 w 1166"/>
              <a:gd name="T21" fmla="*/ 583 h 1139"/>
              <a:gd name="T22" fmla="*/ 465 w 1166"/>
              <a:gd name="T23" fmla="*/ 785 h 1139"/>
              <a:gd name="T24" fmla="*/ 408 w 1166"/>
              <a:gd name="T25" fmla="*/ 886 h 1139"/>
              <a:gd name="T26" fmla="*/ 233 w 1166"/>
              <a:gd name="T27" fmla="*/ 583 h 1139"/>
              <a:gd name="T28" fmla="*/ 288 w 1166"/>
              <a:gd name="T29" fmla="*/ 394 h 1139"/>
              <a:gd name="T30" fmla="*/ 205 w 1166"/>
              <a:gd name="T31" fmla="*/ 309 h 1139"/>
              <a:gd name="T32" fmla="*/ 115 w 1166"/>
              <a:gd name="T33" fmla="*/ 583 h 1139"/>
              <a:gd name="T34" fmla="*/ 348 w 1166"/>
              <a:gd name="T35" fmla="*/ 987 h 1139"/>
              <a:gd name="T36" fmla="*/ 290 w 1166"/>
              <a:gd name="T37" fmla="*/ 1088 h 1139"/>
              <a:gd name="T38" fmla="*/ 0 w 1166"/>
              <a:gd name="T39" fmla="*/ 583 h 1139"/>
              <a:gd name="T40" fmla="*/ 121 w 1166"/>
              <a:gd name="T41" fmla="*/ 224 h 1139"/>
              <a:gd name="T42" fmla="*/ 0 w 1166"/>
              <a:gd name="T43" fmla="*/ 101 h 1139"/>
              <a:gd name="T44" fmla="*/ 74 w 1166"/>
              <a:gd name="T45" fmla="*/ 28 h 1139"/>
              <a:gd name="T46" fmla="*/ 583 w 1166"/>
              <a:gd name="T47" fmla="*/ 115 h 1139"/>
              <a:gd name="T48" fmla="*/ 364 w 1166"/>
              <a:gd name="T49" fmla="*/ 170 h 1139"/>
              <a:gd name="T50" fmla="*/ 279 w 1166"/>
              <a:gd name="T51" fmla="*/ 85 h 1139"/>
              <a:gd name="T52" fmla="*/ 583 w 1166"/>
              <a:gd name="T53" fmla="*/ 0 h 1139"/>
              <a:gd name="T54" fmla="*/ 1165 w 1166"/>
              <a:gd name="T55" fmla="*/ 583 h 1139"/>
              <a:gd name="T56" fmla="*/ 1080 w 1166"/>
              <a:gd name="T57" fmla="*/ 886 h 1139"/>
              <a:gd name="T58" fmla="*/ 993 w 1166"/>
              <a:gd name="T59" fmla="*/ 801 h 1139"/>
              <a:gd name="T60" fmla="*/ 1050 w 1166"/>
              <a:gd name="T61" fmla="*/ 583 h 1139"/>
              <a:gd name="T62" fmla="*/ 583 w 1166"/>
              <a:gd name="T63" fmla="*/ 115 h 1139"/>
              <a:gd name="T64" fmla="*/ 812 w 1166"/>
              <a:gd name="T65" fmla="*/ 618 h 1139"/>
              <a:gd name="T66" fmla="*/ 815 w 1166"/>
              <a:gd name="T67" fmla="*/ 583 h 1139"/>
              <a:gd name="T68" fmla="*/ 583 w 1166"/>
              <a:gd name="T69" fmla="*/ 350 h 1139"/>
              <a:gd name="T70" fmla="*/ 547 w 1166"/>
              <a:gd name="T71" fmla="*/ 353 h 1139"/>
              <a:gd name="T72" fmla="*/ 452 w 1166"/>
              <a:gd name="T73" fmla="*/ 257 h 1139"/>
              <a:gd name="T74" fmla="*/ 583 w 1166"/>
              <a:gd name="T75" fmla="*/ 233 h 1139"/>
              <a:gd name="T76" fmla="*/ 933 w 1166"/>
              <a:gd name="T77" fmla="*/ 583 h 1139"/>
              <a:gd name="T78" fmla="*/ 908 w 1166"/>
              <a:gd name="T79" fmla="*/ 714 h 1139"/>
              <a:gd name="T80" fmla="*/ 812 w 1166"/>
              <a:gd name="T81" fmla="*/ 618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6" h="1139">
                <a:moveTo>
                  <a:pt x="74" y="28"/>
                </a:moveTo>
                <a:lnTo>
                  <a:pt x="132" y="88"/>
                </a:lnTo>
                <a:lnTo>
                  <a:pt x="1108" y="1064"/>
                </a:lnTo>
                <a:lnTo>
                  <a:pt x="1034" y="1138"/>
                </a:lnTo>
                <a:lnTo>
                  <a:pt x="596" y="697"/>
                </a:lnTo>
                <a:lnTo>
                  <a:pt x="594" y="697"/>
                </a:lnTo>
                <a:lnTo>
                  <a:pt x="583" y="700"/>
                </a:lnTo>
                <a:cubicBezTo>
                  <a:pt x="520" y="700"/>
                  <a:pt x="465" y="645"/>
                  <a:pt x="465" y="583"/>
                </a:cubicBezTo>
                <a:lnTo>
                  <a:pt x="468" y="572"/>
                </a:lnTo>
                <a:lnTo>
                  <a:pt x="375" y="479"/>
                </a:lnTo>
                <a:cubicBezTo>
                  <a:pt x="359" y="511"/>
                  <a:pt x="350" y="544"/>
                  <a:pt x="350" y="583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3"/>
                </a:cubicBezTo>
                <a:cubicBezTo>
                  <a:pt x="233" y="511"/>
                  <a:pt x="252" y="449"/>
                  <a:pt x="288" y="394"/>
                </a:cubicBezTo>
                <a:lnTo>
                  <a:pt x="205" y="309"/>
                </a:lnTo>
                <a:cubicBezTo>
                  <a:pt x="151" y="386"/>
                  <a:pt x="115" y="479"/>
                  <a:pt x="115" y="583"/>
                </a:cubicBezTo>
                <a:cubicBezTo>
                  <a:pt x="115" y="755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9"/>
                  <a:pt x="0" y="583"/>
                </a:cubicBezTo>
                <a:cubicBezTo>
                  <a:pt x="0" y="449"/>
                  <a:pt x="44" y="323"/>
                  <a:pt x="121" y="224"/>
                </a:cubicBezTo>
                <a:lnTo>
                  <a:pt x="0" y="101"/>
                </a:lnTo>
                <a:lnTo>
                  <a:pt x="74" y="28"/>
                </a:lnTo>
                <a:close/>
                <a:moveTo>
                  <a:pt x="583" y="115"/>
                </a:moveTo>
                <a:cubicBezTo>
                  <a:pt x="504" y="115"/>
                  <a:pt x="430" y="134"/>
                  <a:pt x="364" y="170"/>
                </a:cubicBezTo>
                <a:lnTo>
                  <a:pt x="279" y="85"/>
                </a:lnTo>
                <a:cubicBezTo>
                  <a:pt x="367" y="30"/>
                  <a:pt x="471" y="0"/>
                  <a:pt x="583" y="0"/>
                </a:cubicBezTo>
                <a:cubicBezTo>
                  <a:pt x="905" y="0"/>
                  <a:pt x="1165" y="260"/>
                  <a:pt x="1165" y="583"/>
                </a:cubicBezTo>
                <a:cubicBezTo>
                  <a:pt x="1165" y="695"/>
                  <a:pt x="1135" y="799"/>
                  <a:pt x="1080" y="886"/>
                </a:cubicBezTo>
                <a:lnTo>
                  <a:pt x="993" y="801"/>
                </a:lnTo>
                <a:cubicBezTo>
                  <a:pt x="1029" y="736"/>
                  <a:pt x="1050" y="662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lose/>
                <a:moveTo>
                  <a:pt x="812" y="618"/>
                </a:moveTo>
                <a:cubicBezTo>
                  <a:pt x="815" y="607"/>
                  <a:pt x="815" y="593"/>
                  <a:pt x="815" y="583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572" y="350"/>
                  <a:pt x="558" y="350"/>
                  <a:pt x="547" y="353"/>
                </a:cubicBezTo>
                <a:lnTo>
                  <a:pt x="452" y="257"/>
                </a:lnTo>
                <a:cubicBezTo>
                  <a:pt x="493" y="241"/>
                  <a:pt x="536" y="233"/>
                  <a:pt x="583" y="233"/>
                </a:cubicBezTo>
                <a:cubicBezTo>
                  <a:pt x="777" y="233"/>
                  <a:pt x="933" y="388"/>
                  <a:pt x="933" y="583"/>
                </a:cubicBezTo>
                <a:cubicBezTo>
                  <a:pt x="933" y="629"/>
                  <a:pt x="925" y="673"/>
                  <a:pt x="908" y="714"/>
                </a:cubicBezTo>
                <a:lnTo>
                  <a:pt x="812" y="6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1099" y="1358901"/>
            <a:ext cx="419100" cy="377825"/>
          </a:xfrm>
          <a:custGeom>
            <a:avLst/>
            <a:gdLst>
              <a:gd name="T0" fmla="*/ 845 w 1166"/>
              <a:gd name="T1" fmla="*/ 0 h 1051"/>
              <a:gd name="T2" fmla="*/ 845 w 1166"/>
              <a:gd name="T3" fmla="*/ 293 h 1051"/>
              <a:gd name="T4" fmla="*/ 320 w 1166"/>
              <a:gd name="T5" fmla="*/ 503 h 1051"/>
              <a:gd name="T6" fmla="*/ 465 w 1166"/>
              <a:gd name="T7" fmla="*/ 293 h 1051"/>
              <a:gd name="T8" fmla="*/ 175 w 1166"/>
              <a:gd name="T9" fmla="*/ 145 h 1051"/>
              <a:gd name="T10" fmla="*/ 495 w 1166"/>
              <a:gd name="T11" fmla="*/ 118 h 1051"/>
              <a:gd name="T12" fmla="*/ 845 w 1166"/>
              <a:gd name="T13" fmla="*/ 503 h 1051"/>
              <a:gd name="T14" fmla="*/ 711 w 1166"/>
              <a:gd name="T15" fmla="*/ 503 h 1051"/>
              <a:gd name="T16" fmla="*/ 454 w 1166"/>
              <a:gd name="T17" fmla="*/ 503 h 1051"/>
              <a:gd name="T18" fmla="*/ 320 w 1166"/>
              <a:gd name="T19" fmla="*/ 503 h 1051"/>
              <a:gd name="T20" fmla="*/ 1039 w 1166"/>
              <a:gd name="T21" fmla="*/ 749 h 1051"/>
              <a:gd name="T22" fmla="*/ 905 w 1166"/>
              <a:gd name="T23" fmla="*/ 749 h 1051"/>
              <a:gd name="T24" fmla="*/ 651 w 1166"/>
              <a:gd name="T25" fmla="*/ 749 h 1051"/>
              <a:gd name="T26" fmla="*/ 517 w 1166"/>
              <a:gd name="T27" fmla="*/ 749 h 1051"/>
              <a:gd name="T28" fmla="*/ 263 w 1166"/>
              <a:gd name="T29" fmla="*/ 749 h 1051"/>
              <a:gd name="T30" fmla="*/ 129 w 1166"/>
              <a:gd name="T31" fmla="*/ 749 h 1051"/>
              <a:gd name="T32" fmla="*/ 0 w 1166"/>
              <a:gd name="T33" fmla="*/ 670 h 1051"/>
              <a:gd name="T34" fmla="*/ 194 w 1166"/>
              <a:gd name="T35" fmla="*/ 612 h 1051"/>
              <a:gd name="T36" fmla="*/ 388 w 1166"/>
              <a:gd name="T37" fmla="*/ 670 h 1051"/>
              <a:gd name="T38" fmla="*/ 582 w 1166"/>
              <a:gd name="T39" fmla="*/ 612 h 1051"/>
              <a:gd name="T40" fmla="*/ 777 w 1166"/>
              <a:gd name="T41" fmla="*/ 670 h 1051"/>
              <a:gd name="T42" fmla="*/ 971 w 1166"/>
              <a:gd name="T43" fmla="*/ 612 h 1051"/>
              <a:gd name="T44" fmla="*/ 1165 w 1166"/>
              <a:gd name="T45" fmla="*/ 670 h 1051"/>
              <a:gd name="T46" fmla="*/ 1165 w 1166"/>
              <a:gd name="T47" fmla="*/ 1050 h 1051"/>
              <a:gd name="T48" fmla="*/ 971 w 1166"/>
              <a:gd name="T49" fmla="*/ 992 h 1051"/>
              <a:gd name="T50" fmla="*/ 777 w 1166"/>
              <a:gd name="T51" fmla="*/ 1050 h 1051"/>
              <a:gd name="T52" fmla="*/ 582 w 1166"/>
              <a:gd name="T53" fmla="*/ 992 h 1051"/>
              <a:gd name="T54" fmla="*/ 388 w 1166"/>
              <a:gd name="T55" fmla="*/ 1050 h 1051"/>
              <a:gd name="T56" fmla="*/ 194 w 1166"/>
              <a:gd name="T57" fmla="*/ 992 h 1051"/>
              <a:gd name="T58" fmla="*/ 0 w 1166"/>
              <a:gd name="T59" fmla="*/ 1050 h 1051"/>
              <a:gd name="T60" fmla="*/ 66 w 1166"/>
              <a:gd name="T61" fmla="*/ 913 h 1051"/>
              <a:gd name="T62" fmla="*/ 320 w 1166"/>
              <a:gd name="T63" fmla="*/ 913 h 1051"/>
              <a:gd name="T64" fmla="*/ 454 w 1166"/>
              <a:gd name="T65" fmla="*/ 913 h 1051"/>
              <a:gd name="T66" fmla="*/ 711 w 1166"/>
              <a:gd name="T67" fmla="*/ 913 h 1051"/>
              <a:gd name="T68" fmla="*/ 845 w 1166"/>
              <a:gd name="T69" fmla="*/ 913 h 1051"/>
              <a:gd name="T70" fmla="*/ 1099 w 1166"/>
              <a:gd name="T71" fmla="*/ 913 h 1051"/>
              <a:gd name="T72" fmla="*/ 1165 w 1166"/>
              <a:gd name="T7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051">
                <a:moveTo>
                  <a:pt x="700" y="145"/>
                </a:moveTo>
                <a:cubicBezTo>
                  <a:pt x="700" y="66"/>
                  <a:pt x="766" y="0"/>
                  <a:pt x="845" y="0"/>
                </a:cubicBezTo>
                <a:cubicBezTo>
                  <a:pt x="924" y="0"/>
                  <a:pt x="990" y="66"/>
                  <a:pt x="990" y="145"/>
                </a:cubicBezTo>
                <a:cubicBezTo>
                  <a:pt x="990" y="224"/>
                  <a:pt x="924" y="293"/>
                  <a:pt x="845" y="293"/>
                </a:cubicBezTo>
                <a:cubicBezTo>
                  <a:pt x="766" y="293"/>
                  <a:pt x="700" y="224"/>
                  <a:pt x="700" y="145"/>
                </a:cubicBezTo>
                <a:close/>
                <a:moveTo>
                  <a:pt x="320" y="503"/>
                </a:moveTo>
                <a:cubicBezTo>
                  <a:pt x="309" y="495"/>
                  <a:pt x="295" y="489"/>
                  <a:pt x="276" y="481"/>
                </a:cubicBezTo>
                <a:lnTo>
                  <a:pt x="465" y="293"/>
                </a:lnTo>
                <a:lnTo>
                  <a:pt x="407" y="232"/>
                </a:lnTo>
                <a:cubicBezTo>
                  <a:pt x="342" y="167"/>
                  <a:pt x="282" y="145"/>
                  <a:pt x="175" y="145"/>
                </a:cubicBezTo>
                <a:lnTo>
                  <a:pt x="175" y="0"/>
                </a:lnTo>
                <a:cubicBezTo>
                  <a:pt x="320" y="0"/>
                  <a:pt x="405" y="27"/>
                  <a:pt x="495" y="118"/>
                </a:cubicBezTo>
                <a:lnTo>
                  <a:pt x="870" y="489"/>
                </a:lnTo>
                <a:cubicBezTo>
                  <a:pt x="861" y="495"/>
                  <a:pt x="853" y="500"/>
                  <a:pt x="845" y="503"/>
                </a:cubicBezTo>
                <a:cubicBezTo>
                  <a:pt x="823" y="517"/>
                  <a:pt x="810" y="525"/>
                  <a:pt x="777" y="525"/>
                </a:cubicBezTo>
                <a:cubicBezTo>
                  <a:pt x="745" y="525"/>
                  <a:pt x="733" y="517"/>
                  <a:pt x="711" y="503"/>
                </a:cubicBezTo>
                <a:cubicBezTo>
                  <a:pt x="684" y="487"/>
                  <a:pt x="648" y="467"/>
                  <a:pt x="582" y="467"/>
                </a:cubicBezTo>
                <a:cubicBezTo>
                  <a:pt x="517" y="467"/>
                  <a:pt x="481" y="487"/>
                  <a:pt x="454" y="503"/>
                </a:cubicBezTo>
                <a:cubicBezTo>
                  <a:pt x="432" y="517"/>
                  <a:pt x="421" y="525"/>
                  <a:pt x="388" y="525"/>
                </a:cubicBezTo>
                <a:cubicBezTo>
                  <a:pt x="356" y="525"/>
                  <a:pt x="342" y="517"/>
                  <a:pt x="320" y="503"/>
                </a:cubicBezTo>
                <a:close/>
                <a:moveTo>
                  <a:pt x="1165" y="787"/>
                </a:moveTo>
                <a:cubicBezTo>
                  <a:pt x="1099" y="787"/>
                  <a:pt x="1066" y="765"/>
                  <a:pt x="1039" y="749"/>
                </a:cubicBezTo>
                <a:cubicBezTo>
                  <a:pt x="1017" y="735"/>
                  <a:pt x="1004" y="730"/>
                  <a:pt x="971" y="730"/>
                </a:cubicBezTo>
                <a:cubicBezTo>
                  <a:pt x="938" y="730"/>
                  <a:pt x="927" y="735"/>
                  <a:pt x="905" y="749"/>
                </a:cubicBezTo>
                <a:cubicBezTo>
                  <a:pt x="878" y="765"/>
                  <a:pt x="843" y="787"/>
                  <a:pt x="777" y="787"/>
                </a:cubicBezTo>
                <a:cubicBezTo>
                  <a:pt x="712" y="787"/>
                  <a:pt x="678" y="765"/>
                  <a:pt x="651" y="749"/>
                </a:cubicBezTo>
                <a:cubicBezTo>
                  <a:pt x="629" y="735"/>
                  <a:pt x="615" y="730"/>
                  <a:pt x="582" y="730"/>
                </a:cubicBezTo>
                <a:cubicBezTo>
                  <a:pt x="550" y="730"/>
                  <a:pt x="539" y="735"/>
                  <a:pt x="517" y="749"/>
                </a:cubicBezTo>
                <a:cubicBezTo>
                  <a:pt x="490" y="765"/>
                  <a:pt x="454" y="787"/>
                  <a:pt x="388" y="787"/>
                </a:cubicBezTo>
                <a:cubicBezTo>
                  <a:pt x="323" y="787"/>
                  <a:pt x="290" y="765"/>
                  <a:pt x="263" y="749"/>
                </a:cubicBezTo>
                <a:cubicBezTo>
                  <a:pt x="241" y="735"/>
                  <a:pt x="227" y="730"/>
                  <a:pt x="194" y="730"/>
                </a:cubicBezTo>
                <a:cubicBezTo>
                  <a:pt x="161" y="730"/>
                  <a:pt x="150" y="735"/>
                  <a:pt x="129" y="749"/>
                </a:cubicBezTo>
                <a:cubicBezTo>
                  <a:pt x="101" y="765"/>
                  <a:pt x="66" y="787"/>
                  <a:pt x="0" y="787"/>
                </a:cubicBezTo>
                <a:lnTo>
                  <a:pt x="0" y="670"/>
                </a:lnTo>
                <a:cubicBezTo>
                  <a:pt x="33" y="670"/>
                  <a:pt x="44" y="664"/>
                  <a:pt x="66" y="651"/>
                </a:cubicBezTo>
                <a:cubicBezTo>
                  <a:pt x="93" y="634"/>
                  <a:pt x="129" y="612"/>
                  <a:pt x="194" y="612"/>
                </a:cubicBezTo>
                <a:cubicBezTo>
                  <a:pt x="260" y="612"/>
                  <a:pt x="293" y="634"/>
                  <a:pt x="320" y="651"/>
                </a:cubicBezTo>
                <a:cubicBezTo>
                  <a:pt x="342" y="664"/>
                  <a:pt x="356" y="670"/>
                  <a:pt x="388" y="670"/>
                </a:cubicBezTo>
                <a:cubicBezTo>
                  <a:pt x="421" y="670"/>
                  <a:pt x="432" y="664"/>
                  <a:pt x="454" y="651"/>
                </a:cubicBezTo>
                <a:cubicBezTo>
                  <a:pt x="481" y="634"/>
                  <a:pt x="517" y="612"/>
                  <a:pt x="582" y="612"/>
                </a:cubicBezTo>
                <a:cubicBezTo>
                  <a:pt x="648" y="612"/>
                  <a:pt x="681" y="634"/>
                  <a:pt x="708" y="651"/>
                </a:cubicBezTo>
                <a:cubicBezTo>
                  <a:pt x="730" y="664"/>
                  <a:pt x="745" y="670"/>
                  <a:pt x="777" y="670"/>
                </a:cubicBezTo>
                <a:cubicBezTo>
                  <a:pt x="810" y="670"/>
                  <a:pt x="820" y="664"/>
                  <a:pt x="842" y="651"/>
                </a:cubicBezTo>
                <a:cubicBezTo>
                  <a:pt x="870" y="634"/>
                  <a:pt x="906" y="612"/>
                  <a:pt x="971" y="612"/>
                </a:cubicBezTo>
                <a:cubicBezTo>
                  <a:pt x="1037" y="612"/>
                  <a:pt x="1069" y="634"/>
                  <a:pt x="1097" y="651"/>
                </a:cubicBezTo>
                <a:cubicBezTo>
                  <a:pt x="1118" y="664"/>
                  <a:pt x="1132" y="670"/>
                  <a:pt x="1165" y="670"/>
                </a:cubicBezTo>
                <a:lnTo>
                  <a:pt x="1165" y="787"/>
                </a:lnTo>
                <a:close/>
                <a:moveTo>
                  <a:pt x="1165" y="1050"/>
                </a:moveTo>
                <a:cubicBezTo>
                  <a:pt x="1099" y="1050"/>
                  <a:pt x="1066" y="1028"/>
                  <a:pt x="1039" y="1012"/>
                </a:cubicBezTo>
                <a:cubicBezTo>
                  <a:pt x="1017" y="998"/>
                  <a:pt x="1004" y="992"/>
                  <a:pt x="971" y="992"/>
                </a:cubicBezTo>
                <a:cubicBezTo>
                  <a:pt x="938" y="992"/>
                  <a:pt x="927" y="998"/>
                  <a:pt x="905" y="1012"/>
                </a:cubicBezTo>
                <a:cubicBezTo>
                  <a:pt x="878" y="1028"/>
                  <a:pt x="843" y="1050"/>
                  <a:pt x="777" y="1050"/>
                </a:cubicBezTo>
                <a:cubicBezTo>
                  <a:pt x="712" y="1050"/>
                  <a:pt x="678" y="1028"/>
                  <a:pt x="651" y="1012"/>
                </a:cubicBezTo>
                <a:cubicBezTo>
                  <a:pt x="629" y="998"/>
                  <a:pt x="615" y="992"/>
                  <a:pt x="582" y="992"/>
                </a:cubicBezTo>
                <a:cubicBezTo>
                  <a:pt x="550" y="992"/>
                  <a:pt x="539" y="998"/>
                  <a:pt x="517" y="1012"/>
                </a:cubicBezTo>
                <a:cubicBezTo>
                  <a:pt x="490" y="1028"/>
                  <a:pt x="454" y="1050"/>
                  <a:pt x="388" y="1050"/>
                </a:cubicBezTo>
                <a:cubicBezTo>
                  <a:pt x="323" y="1050"/>
                  <a:pt x="287" y="1028"/>
                  <a:pt x="260" y="1012"/>
                </a:cubicBezTo>
                <a:cubicBezTo>
                  <a:pt x="238" y="998"/>
                  <a:pt x="227" y="992"/>
                  <a:pt x="194" y="992"/>
                </a:cubicBezTo>
                <a:cubicBezTo>
                  <a:pt x="161" y="992"/>
                  <a:pt x="148" y="998"/>
                  <a:pt x="126" y="1012"/>
                </a:cubicBezTo>
                <a:cubicBezTo>
                  <a:pt x="99" y="1028"/>
                  <a:pt x="66" y="1050"/>
                  <a:pt x="0" y="1050"/>
                </a:cubicBezTo>
                <a:lnTo>
                  <a:pt x="0" y="932"/>
                </a:lnTo>
                <a:cubicBezTo>
                  <a:pt x="33" y="932"/>
                  <a:pt x="44" y="927"/>
                  <a:pt x="66" y="913"/>
                </a:cubicBezTo>
                <a:cubicBezTo>
                  <a:pt x="93" y="897"/>
                  <a:pt x="129" y="875"/>
                  <a:pt x="194" y="875"/>
                </a:cubicBezTo>
                <a:cubicBezTo>
                  <a:pt x="260" y="875"/>
                  <a:pt x="293" y="897"/>
                  <a:pt x="320" y="913"/>
                </a:cubicBezTo>
                <a:cubicBezTo>
                  <a:pt x="342" y="927"/>
                  <a:pt x="356" y="932"/>
                  <a:pt x="388" y="932"/>
                </a:cubicBezTo>
                <a:cubicBezTo>
                  <a:pt x="421" y="932"/>
                  <a:pt x="432" y="927"/>
                  <a:pt x="454" y="913"/>
                </a:cubicBezTo>
                <a:cubicBezTo>
                  <a:pt x="481" y="897"/>
                  <a:pt x="517" y="875"/>
                  <a:pt x="582" y="875"/>
                </a:cubicBezTo>
                <a:cubicBezTo>
                  <a:pt x="648" y="875"/>
                  <a:pt x="684" y="897"/>
                  <a:pt x="711" y="913"/>
                </a:cubicBezTo>
                <a:cubicBezTo>
                  <a:pt x="733" y="927"/>
                  <a:pt x="745" y="932"/>
                  <a:pt x="777" y="932"/>
                </a:cubicBezTo>
                <a:cubicBezTo>
                  <a:pt x="810" y="932"/>
                  <a:pt x="823" y="927"/>
                  <a:pt x="845" y="913"/>
                </a:cubicBezTo>
                <a:cubicBezTo>
                  <a:pt x="872" y="897"/>
                  <a:pt x="906" y="875"/>
                  <a:pt x="971" y="875"/>
                </a:cubicBezTo>
                <a:cubicBezTo>
                  <a:pt x="1037" y="875"/>
                  <a:pt x="1072" y="897"/>
                  <a:pt x="1099" y="913"/>
                </a:cubicBezTo>
                <a:cubicBezTo>
                  <a:pt x="1121" y="927"/>
                  <a:pt x="1132" y="932"/>
                  <a:pt x="1165" y="932"/>
                </a:cubicBezTo>
                <a:lnTo>
                  <a:pt x="1165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8849" y="1379537"/>
            <a:ext cx="482600" cy="336550"/>
          </a:xfrm>
          <a:custGeom>
            <a:avLst/>
            <a:gdLst>
              <a:gd name="T0" fmla="*/ 1340 w 1341"/>
              <a:gd name="T1" fmla="*/ 468 h 936"/>
              <a:gd name="T2" fmla="*/ 1078 w 1341"/>
              <a:gd name="T3" fmla="*/ 935 h 936"/>
              <a:gd name="T4" fmla="*/ 845 w 1341"/>
              <a:gd name="T5" fmla="*/ 935 h 936"/>
              <a:gd name="T6" fmla="*/ 1108 w 1341"/>
              <a:gd name="T7" fmla="*/ 468 h 936"/>
              <a:gd name="T8" fmla="*/ 955 w 1341"/>
              <a:gd name="T9" fmla="*/ 197 h 936"/>
              <a:gd name="T10" fmla="*/ 495 w 1341"/>
              <a:gd name="T11" fmla="*/ 935 h 936"/>
              <a:gd name="T12" fmla="*/ 263 w 1341"/>
              <a:gd name="T13" fmla="*/ 935 h 936"/>
              <a:gd name="T14" fmla="*/ 0 w 1341"/>
              <a:gd name="T15" fmla="*/ 468 h 936"/>
              <a:gd name="T16" fmla="*/ 263 w 1341"/>
              <a:gd name="T17" fmla="*/ 0 h 936"/>
              <a:gd name="T18" fmla="*/ 495 w 1341"/>
              <a:gd name="T19" fmla="*/ 0 h 936"/>
              <a:gd name="T20" fmla="*/ 233 w 1341"/>
              <a:gd name="T21" fmla="*/ 468 h 936"/>
              <a:gd name="T22" fmla="*/ 386 w 1341"/>
              <a:gd name="T23" fmla="*/ 739 h 936"/>
              <a:gd name="T24" fmla="*/ 845 w 1341"/>
              <a:gd name="T25" fmla="*/ 0 h 936"/>
              <a:gd name="T26" fmla="*/ 1078 w 1341"/>
              <a:gd name="T27" fmla="*/ 0 h 936"/>
              <a:gd name="T28" fmla="*/ 1340 w 1341"/>
              <a:gd name="T29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41" h="936">
                <a:moveTo>
                  <a:pt x="1340" y="468"/>
                </a:moveTo>
                <a:lnTo>
                  <a:pt x="1078" y="935"/>
                </a:lnTo>
                <a:lnTo>
                  <a:pt x="845" y="935"/>
                </a:lnTo>
                <a:lnTo>
                  <a:pt x="1108" y="468"/>
                </a:lnTo>
                <a:lnTo>
                  <a:pt x="955" y="197"/>
                </a:lnTo>
                <a:lnTo>
                  <a:pt x="495" y="935"/>
                </a:lnTo>
                <a:lnTo>
                  <a:pt x="263" y="935"/>
                </a:lnTo>
                <a:lnTo>
                  <a:pt x="0" y="468"/>
                </a:lnTo>
                <a:lnTo>
                  <a:pt x="263" y="0"/>
                </a:lnTo>
                <a:lnTo>
                  <a:pt x="495" y="0"/>
                </a:lnTo>
                <a:lnTo>
                  <a:pt x="233" y="468"/>
                </a:lnTo>
                <a:lnTo>
                  <a:pt x="386" y="739"/>
                </a:lnTo>
                <a:lnTo>
                  <a:pt x="845" y="0"/>
                </a:lnTo>
                <a:lnTo>
                  <a:pt x="1078" y="0"/>
                </a:lnTo>
                <a:lnTo>
                  <a:pt x="1340" y="46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709151" y="1358901"/>
            <a:ext cx="377825" cy="377825"/>
          </a:xfrm>
          <a:custGeom>
            <a:avLst/>
            <a:gdLst>
              <a:gd name="T0" fmla="*/ 817 w 1051"/>
              <a:gd name="T1" fmla="*/ 817 h 1051"/>
              <a:gd name="T2" fmla="*/ 817 w 1051"/>
              <a:gd name="T3" fmla="*/ 582 h 1051"/>
              <a:gd name="T4" fmla="*/ 700 w 1051"/>
              <a:gd name="T5" fmla="*/ 582 h 1051"/>
              <a:gd name="T6" fmla="*/ 700 w 1051"/>
              <a:gd name="T7" fmla="*/ 817 h 1051"/>
              <a:gd name="T8" fmla="*/ 817 w 1051"/>
              <a:gd name="T9" fmla="*/ 817 h 1051"/>
              <a:gd name="T10" fmla="*/ 582 w 1051"/>
              <a:gd name="T11" fmla="*/ 817 h 1051"/>
              <a:gd name="T12" fmla="*/ 582 w 1051"/>
              <a:gd name="T13" fmla="*/ 232 h 1051"/>
              <a:gd name="T14" fmla="*/ 467 w 1051"/>
              <a:gd name="T15" fmla="*/ 232 h 1051"/>
              <a:gd name="T16" fmla="*/ 467 w 1051"/>
              <a:gd name="T17" fmla="*/ 817 h 1051"/>
              <a:gd name="T18" fmla="*/ 582 w 1051"/>
              <a:gd name="T19" fmla="*/ 817 h 1051"/>
              <a:gd name="T20" fmla="*/ 350 w 1051"/>
              <a:gd name="T21" fmla="*/ 817 h 1051"/>
              <a:gd name="T22" fmla="*/ 350 w 1051"/>
              <a:gd name="T23" fmla="*/ 407 h 1051"/>
              <a:gd name="T24" fmla="*/ 232 w 1051"/>
              <a:gd name="T25" fmla="*/ 407 h 1051"/>
              <a:gd name="T26" fmla="*/ 232 w 1051"/>
              <a:gd name="T27" fmla="*/ 817 h 1051"/>
              <a:gd name="T28" fmla="*/ 350 w 1051"/>
              <a:gd name="T29" fmla="*/ 817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7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7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817" y="817"/>
                </a:moveTo>
                <a:lnTo>
                  <a:pt x="817" y="582"/>
                </a:lnTo>
                <a:lnTo>
                  <a:pt x="700" y="582"/>
                </a:lnTo>
                <a:lnTo>
                  <a:pt x="700" y="817"/>
                </a:lnTo>
                <a:lnTo>
                  <a:pt x="817" y="817"/>
                </a:lnTo>
                <a:close/>
                <a:moveTo>
                  <a:pt x="582" y="817"/>
                </a:moveTo>
                <a:lnTo>
                  <a:pt x="582" y="232"/>
                </a:lnTo>
                <a:lnTo>
                  <a:pt x="467" y="232"/>
                </a:lnTo>
                <a:lnTo>
                  <a:pt x="467" y="817"/>
                </a:lnTo>
                <a:lnTo>
                  <a:pt x="582" y="817"/>
                </a:lnTo>
                <a:close/>
                <a:moveTo>
                  <a:pt x="350" y="817"/>
                </a:moveTo>
                <a:lnTo>
                  <a:pt x="350" y="407"/>
                </a:lnTo>
                <a:lnTo>
                  <a:pt x="232" y="407"/>
                </a:lnTo>
                <a:lnTo>
                  <a:pt x="232" y="817"/>
                </a:lnTo>
                <a:lnTo>
                  <a:pt x="350" y="817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20401" y="1411287"/>
            <a:ext cx="315913" cy="273050"/>
          </a:xfrm>
          <a:custGeom>
            <a:avLst/>
            <a:gdLst>
              <a:gd name="T0" fmla="*/ 613 w 876"/>
              <a:gd name="T1" fmla="*/ 63 h 759"/>
              <a:gd name="T2" fmla="*/ 875 w 876"/>
              <a:gd name="T3" fmla="*/ 0 h 759"/>
              <a:gd name="T4" fmla="*/ 875 w 876"/>
              <a:gd name="T5" fmla="*/ 758 h 759"/>
              <a:gd name="T6" fmla="*/ 760 w 876"/>
              <a:gd name="T7" fmla="*/ 758 h 759"/>
              <a:gd name="T8" fmla="*/ 760 w 876"/>
              <a:gd name="T9" fmla="*/ 140 h 759"/>
              <a:gd name="T10" fmla="*/ 613 w 876"/>
              <a:gd name="T11" fmla="*/ 170 h 759"/>
              <a:gd name="T12" fmla="*/ 613 w 876"/>
              <a:gd name="T13" fmla="*/ 63 h 759"/>
              <a:gd name="T14" fmla="*/ 350 w 876"/>
              <a:gd name="T15" fmla="*/ 175 h 759"/>
              <a:gd name="T16" fmla="*/ 350 w 876"/>
              <a:gd name="T17" fmla="*/ 408 h 759"/>
              <a:gd name="T18" fmla="*/ 585 w 876"/>
              <a:gd name="T19" fmla="*/ 408 h 759"/>
              <a:gd name="T20" fmla="*/ 585 w 876"/>
              <a:gd name="T21" fmla="*/ 525 h 759"/>
              <a:gd name="T22" fmla="*/ 350 w 876"/>
              <a:gd name="T23" fmla="*/ 525 h 759"/>
              <a:gd name="T24" fmla="*/ 350 w 876"/>
              <a:gd name="T25" fmla="*/ 758 h 759"/>
              <a:gd name="T26" fmla="*/ 235 w 876"/>
              <a:gd name="T27" fmla="*/ 758 h 759"/>
              <a:gd name="T28" fmla="*/ 235 w 876"/>
              <a:gd name="T29" fmla="*/ 525 h 759"/>
              <a:gd name="T30" fmla="*/ 0 w 876"/>
              <a:gd name="T31" fmla="*/ 525 h 759"/>
              <a:gd name="T32" fmla="*/ 0 w 876"/>
              <a:gd name="T33" fmla="*/ 408 h 759"/>
              <a:gd name="T34" fmla="*/ 235 w 876"/>
              <a:gd name="T35" fmla="*/ 408 h 759"/>
              <a:gd name="T36" fmla="*/ 235 w 876"/>
              <a:gd name="T37" fmla="*/ 175 h 759"/>
              <a:gd name="T38" fmla="*/ 350 w 876"/>
              <a:gd name="T39" fmla="*/ 175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76" h="759">
                <a:moveTo>
                  <a:pt x="613" y="63"/>
                </a:moveTo>
                <a:lnTo>
                  <a:pt x="875" y="0"/>
                </a:lnTo>
                <a:lnTo>
                  <a:pt x="875" y="758"/>
                </a:lnTo>
                <a:lnTo>
                  <a:pt x="760" y="758"/>
                </a:lnTo>
                <a:lnTo>
                  <a:pt x="760" y="140"/>
                </a:lnTo>
                <a:lnTo>
                  <a:pt x="613" y="170"/>
                </a:lnTo>
                <a:lnTo>
                  <a:pt x="613" y="63"/>
                </a:lnTo>
                <a:close/>
                <a:moveTo>
                  <a:pt x="350" y="175"/>
                </a:moveTo>
                <a:lnTo>
                  <a:pt x="350" y="408"/>
                </a:lnTo>
                <a:lnTo>
                  <a:pt x="585" y="408"/>
                </a:lnTo>
                <a:lnTo>
                  <a:pt x="585" y="525"/>
                </a:lnTo>
                <a:lnTo>
                  <a:pt x="350" y="525"/>
                </a:lnTo>
                <a:lnTo>
                  <a:pt x="350" y="758"/>
                </a:lnTo>
                <a:lnTo>
                  <a:pt x="235" y="758"/>
                </a:lnTo>
                <a:lnTo>
                  <a:pt x="235" y="525"/>
                </a:lnTo>
                <a:lnTo>
                  <a:pt x="0" y="525"/>
                </a:lnTo>
                <a:lnTo>
                  <a:pt x="0" y="408"/>
                </a:lnTo>
                <a:lnTo>
                  <a:pt x="235" y="408"/>
                </a:lnTo>
                <a:lnTo>
                  <a:pt x="235" y="175"/>
                </a:lnTo>
                <a:lnTo>
                  <a:pt x="350" y="1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082800"/>
            <a:ext cx="168275" cy="419100"/>
          </a:xfrm>
          <a:custGeom>
            <a:avLst/>
            <a:gdLst>
              <a:gd name="T0" fmla="*/ 465 w 466"/>
              <a:gd name="T1" fmla="*/ 640 h 1166"/>
              <a:gd name="T2" fmla="*/ 465 w 466"/>
              <a:gd name="T3" fmla="*/ 875 h 1166"/>
              <a:gd name="T4" fmla="*/ 290 w 466"/>
              <a:gd name="T5" fmla="*/ 875 h 1166"/>
              <a:gd name="T6" fmla="*/ 290 w 466"/>
              <a:gd name="T7" fmla="*/ 1165 h 1166"/>
              <a:gd name="T8" fmla="*/ 115 w 466"/>
              <a:gd name="T9" fmla="*/ 1165 h 1166"/>
              <a:gd name="T10" fmla="*/ 115 w 466"/>
              <a:gd name="T11" fmla="*/ 875 h 1166"/>
              <a:gd name="T12" fmla="*/ 0 w 466"/>
              <a:gd name="T13" fmla="*/ 875 h 1166"/>
              <a:gd name="T14" fmla="*/ 0 w 466"/>
              <a:gd name="T15" fmla="*/ 465 h 1166"/>
              <a:gd name="T16" fmla="*/ 175 w 466"/>
              <a:gd name="T17" fmla="*/ 290 h 1166"/>
              <a:gd name="T18" fmla="*/ 350 w 466"/>
              <a:gd name="T19" fmla="*/ 465 h 1166"/>
              <a:gd name="T20" fmla="*/ 465 w 466"/>
              <a:gd name="T21" fmla="*/ 640 h 1166"/>
              <a:gd name="T22" fmla="*/ 57 w 466"/>
              <a:gd name="T23" fmla="*/ 115 h 1166"/>
              <a:gd name="T24" fmla="*/ 175 w 466"/>
              <a:gd name="T25" fmla="*/ 0 h 1166"/>
              <a:gd name="T26" fmla="*/ 290 w 466"/>
              <a:gd name="T27" fmla="*/ 115 h 1166"/>
              <a:gd name="T28" fmla="*/ 175 w 466"/>
              <a:gd name="T29" fmla="*/ 232 h 1166"/>
              <a:gd name="T30" fmla="*/ 57 w 466"/>
              <a:gd name="T3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6" h="1166">
                <a:moveTo>
                  <a:pt x="465" y="640"/>
                </a:moveTo>
                <a:lnTo>
                  <a:pt x="465" y="875"/>
                </a:lnTo>
                <a:lnTo>
                  <a:pt x="290" y="875"/>
                </a:lnTo>
                <a:lnTo>
                  <a:pt x="290" y="1165"/>
                </a:lnTo>
                <a:lnTo>
                  <a:pt x="115" y="1165"/>
                </a:lnTo>
                <a:lnTo>
                  <a:pt x="115" y="875"/>
                </a:lnTo>
                <a:lnTo>
                  <a:pt x="0" y="875"/>
                </a:lnTo>
                <a:lnTo>
                  <a:pt x="0" y="465"/>
                </a:lnTo>
                <a:cubicBezTo>
                  <a:pt x="0" y="369"/>
                  <a:pt x="79" y="290"/>
                  <a:pt x="175" y="290"/>
                </a:cubicBezTo>
                <a:cubicBezTo>
                  <a:pt x="271" y="290"/>
                  <a:pt x="350" y="369"/>
                  <a:pt x="350" y="465"/>
                </a:cubicBezTo>
                <a:cubicBezTo>
                  <a:pt x="418" y="492"/>
                  <a:pt x="465" y="561"/>
                  <a:pt x="465" y="640"/>
                </a:cubicBezTo>
                <a:close/>
                <a:moveTo>
                  <a:pt x="57" y="115"/>
                </a:moveTo>
                <a:cubicBezTo>
                  <a:pt x="57" y="49"/>
                  <a:pt x="109" y="0"/>
                  <a:pt x="175" y="0"/>
                </a:cubicBezTo>
                <a:cubicBezTo>
                  <a:pt x="241" y="0"/>
                  <a:pt x="290" y="49"/>
                  <a:pt x="290" y="115"/>
                </a:cubicBezTo>
                <a:cubicBezTo>
                  <a:pt x="290" y="181"/>
                  <a:pt x="241" y="232"/>
                  <a:pt x="175" y="232"/>
                </a:cubicBezTo>
                <a:cubicBezTo>
                  <a:pt x="109" y="232"/>
                  <a:pt x="57" y="181"/>
                  <a:pt x="57" y="1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14537" y="2082800"/>
            <a:ext cx="419100" cy="419100"/>
          </a:xfrm>
          <a:custGeom>
            <a:avLst/>
            <a:gdLst>
              <a:gd name="T0" fmla="*/ 990 w 1166"/>
              <a:gd name="T1" fmla="*/ 525 h 1166"/>
              <a:gd name="T2" fmla="*/ 990 w 1166"/>
              <a:gd name="T3" fmla="*/ 407 h 1166"/>
              <a:gd name="T4" fmla="*/ 757 w 1166"/>
              <a:gd name="T5" fmla="*/ 407 h 1166"/>
              <a:gd name="T6" fmla="*/ 757 w 1166"/>
              <a:gd name="T7" fmla="*/ 175 h 1166"/>
              <a:gd name="T8" fmla="*/ 640 w 1166"/>
              <a:gd name="T9" fmla="*/ 175 h 1166"/>
              <a:gd name="T10" fmla="*/ 640 w 1166"/>
              <a:gd name="T11" fmla="*/ 407 h 1166"/>
              <a:gd name="T12" fmla="*/ 407 w 1166"/>
              <a:gd name="T13" fmla="*/ 407 h 1166"/>
              <a:gd name="T14" fmla="*/ 407 w 1166"/>
              <a:gd name="T15" fmla="*/ 525 h 1166"/>
              <a:gd name="T16" fmla="*/ 640 w 1166"/>
              <a:gd name="T17" fmla="*/ 525 h 1166"/>
              <a:gd name="T18" fmla="*/ 640 w 1166"/>
              <a:gd name="T19" fmla="*/ 757 h 1166"/>
              <a:gd name="T20" fmla="*/ 757 w 1166"/>
              <a:gd name="T21" fmla="*/ 757 h 1166"/>
              <a:gd name="T22" fmla="*/ 757 w 1166"/>
              <a:gd name="T23" fmla="*/ 525 h 1166"/>
              <a:gd name="T24" fmla="*/ 990 w 1166"/>
              <a:gd name="T25" fmla="*/ 525 h 1166"/>
              <a:gd name="T26" fmla="*/ 1050 w 1166"/>
              <a:gd name="T27" fmla="*/ 0 h 1166"/>
              <a:gd name="T28" fmla="*/ 1165 w 1166"/>
              <a:gd name="T29" fmla="*/ 115 h 1166"/>
              <a:gd name="T30" fmla="*/ 1165 w 1166"/>
              <a:gd name="T31" fmla="*/ 815 h 1166"/>
              <a:gd name="T32" fmla="*/ 1050 w 1166"/>
              <a:gd name="T33" fmla="*/ 932 h 1166"/>
              <a:gd name="T34" fmla="*/ 350 w 1166"/>
              <a:gd name="T35" fmla="*/ 932 h 1166"/>
              <a:gd name="T36" fmla="*/ 232 w 1166"/>
              <a:gd name="T37" fmla="*/ 815 h 1166"/>
              <a:gd name="T38" fmla="*/ 232 w 1166"/>
              <a:gd name="T39" fmla="*/ 115 h 1166"/>
              <a:gd name="T40" fmla="*/ 350 w 1166"/>
              <a:gd name="T41" fmla="*/ 0 h 1166"/>
              <a:gd name="T42" fmla="*/ 1050 w 1166"/>
              <a:gd name="T43" fmla="*/ 0 h 1166"/>
              <a:gd name="T44" fmla="*/ 115 w 1166"/>
              <a:gd name="T45" fmla="*/ 232 h 1166"/>
              <a:gd name="T46" fmla="*/ 115 w 1166"/>
              <a:gd name="T47" fmla="*/ 1050 h 1166"/>
              <a:gd name="T48" fmla="*/ 932 w 1166"/>
              <a:gd name="T49" fmla="*/ 1050 h 1166"/>
              <a:gd name="T50" fmla="*/ 932 w 1166"/>
              <a:gd name="T51" fmla="*/ 1165 h 1166"/>
              <a:gd name="T52" fmla="*/ 115 w 1166"/>
              <a:gd name="T53" fmla="*/ 1165 h 1166"/>
              <a:gd name="T54" fmla="*/ 0 w 1166"/>
              <a:gd name="T55" fmla="*/ 1050 h 1166"/>
              <a:gd name="T56" fmla="*/ 0 w 1166"/>
              <a:gd name="T57" fmla="*/ 232 h 1166"/>
              <a:gd name="T58" fmla="*/ 115 w 1166"/>
              <a:gd name="T59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990" y="525"/>
                </a:moveTo>
                <a:lnTo>
                  <a:pt x="990" y="407"/>
                </a:lnTo>
                <a:lnTo>
                  <a:pt x="757" y="407"/>
                </a:lnTo>
                <a:lnTo>
                  <a:pt x="757" y="175"/>
                </a:lnTo>
                <a:lnTo>
                  <a:pt x="640" y="175"/>
                </a:lnTo>
                <a:lnTo>
                  <a:pt x="640" y="407"/>
                </a:lnTo>
                <a:lnTo>
                  <a:pt x="407" y="407"/>
                </a:lnTo>
                <a:lnTo>
                  <a:pt x="407" y="525"/>
                </a:lnTo>
                <a:lnTo>
                  <a:pt x="640" y="525"/>
                </a:lnTo>
                <a:lnTo>
                  <a:pt x="640" y="757"/>
                </a:lnTo>
                <a:lnTo>
                  <a:pt x="757" y="757"/>
                </a:lnTo>
                <a:lnTo>
                  <a:pt x="75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068639" y="2087565"/>
            <a:ext cx="484187" cy="409575"/>
          </a:xfrm>
          <a:custGeom>
            <a:avLst/>
            <a:gdLst>
              <a:gd name="T0" fmla="*/ 1342 w 1343"/>
              <a:gd name="T1" fmla="*/ 875 h 1138"/>
              <a:gd name="T2" fmla="*/ 1080 w 1343"/>
              <a:gd name="T3" fmla="*/ 1137 h 1138"/>
              <a:gd name="T4" fmla="*/ 992 w 1343"/>
              <a:gd name="T5" fmla="*/ 1050 h 1138"/>
              <a:gd name="T6" fmla="*/ 1167 w 1343"/>
              <a:gd name="T7" fmla="*/ 875 h 1138"/>
              <a:gd name="T8" fmla="*/ 992 w 1343"/>
              <a:gd name="T9" fmla="*/ 700 h 1138"/>
              <a:gd name="T10" fmla="*/ 1080 w 1343"/>
              <a:gd name="T11" fmla="*/ 612 h 1138"/>
              <a:gd name="T12" fmla="*/ 1342 w 1343"/>
              <a:gd name="T13" fmla="*/ 875 h 1138"/>
              <a:gd name="T14" fmla="*/ 700 w 1343"/>
              <a:gd name="T15" fmla="*/ 407 h 1138"/>
              <a:gd name="T16" fmla="*/ 875 w 1343"/>
              <a:gd name="T17" fmla="*/ 407 h 1138"/>
              <a:gd name="T18" fmla="*/ 875 w 1343"/>
              <a:gd name="T19" fmla="*/ 525 h 1138"/>
              <a:gd name="T20" fmla="*/ 700 w 1343"/>
              <a:gd name="T21" fmla="*/ 525 h 1138"/>
              <a:gd name="T22" fmla="*/ 700 w 1343"/>
              <a:gd name="T23" fmla="*/ 700 h 1138"/>
              <a:gd name="T24" fmla="*/ 585 w 1343"/>
              <a:gd name="T25" fmla="*/ 700 h 1138"/>
              <a:gd name="T26" fmla="*/ 585 w 1343"/>
              <a:gd name="T27" fmla="*/ 525 h 1138"/>
              <a:gd name="T28" fmla="*/ 410 w 1343"/>
              <a:gd name="T29" fmla="*/ 525 h 1138"/>
              <a:gd name="T30" fmla="*/ 410 w 1343"/>
              <a:gd name="T31" fmla="*/ 407 h 1138"/>
              <a:gd name="T32" fmla="*/ 585 w 1343"/>
              <a:gd name="T33" fmla="*/ 407 h 1138"/>
              <a:gd name="T34" fmla="*/ 585 w 1343"/>
              <a:gd name="T35" fmla="*/ 232 h 1138"/>
              <a:gd name="T36" fmla="*/ 700 w 1343"/>
              <a:gd name="T37" fmla="*/ 232 h 1138"/>
              <a:gd name="T38" fmla="*/ 700 w 1343"/>
              <a:gd name="T39" fmla="*/ 407 h 1138"/>
              <a:gd name="T40" fmla="*/ 1167 w 1343"/>
              <a:gd name="T41" fmla="*/ 0 h 1138"/>
              <a:gd name="T42" fmla="*/ 1285 w 1343"/>
              <a:gd name="T43" fmla="*/ 117 h 1138"/>
              <a:gd name="T44" fmla="*/ 1285 w 1343"/>
              <a:gd name="T45" fmla="*/ 582 h 1138"/>
              <a:gd name="T46" fmla="*/ 1167 w 1343"/>
              <a:gd name="T47" fmla="*/ 582 h 1138"/>
              <a:gd name="T48" fmla="*/ 1167 w 1343"/>
              <a:gd name="T49" fmla="*/ 117 h 1138"/>
              <a:gd name="T50" fmla="*/ 117 w 1343"/>
              <a:gd name="T51" fmla="*/ 117 h 1138"/>
              <a:gd name="T52" fmla="*/ 117 w 1343"/>
              <a:gd name="T53" fmla="*/ 817 h 1138"/>
              <a:gd name="T54" fmla="*/ 992 w 1343"/>
              <a:gd name="T55" fmla="*/ 817 h 1138"/>
              <a:gd name="T56" fmla="*/ 992 w 1343"/>
              <a:gd name="T57" fmla="*/ 932 h 1138"/>
              <a:gd name="T58" fmla="*/ 875 w 1343"/>
              <a:gd name="T59" fmla="*/ 932 h 1138"/>
              <a:gd name="T60" fmla="*/ 875 w 1343"/>
              <a:gd name="T61" fmla="*/ 1050 h 1138"/>
              <a:gd name="T62" fmla="*/ 410 w 1343"/>
              <a:gd name="T63" fmla="*/ 1050 h 1138"/>
              <a:gd name="T64" fmla="*/ 410 w 1343"/>
              <a:gd name="T65" fmla="*/ 932 h 1138"/>
              <a:gd name="T66" fmla="*/ 117 w 1343"/>
              <a:gd name="T67" fmla="*/ 932 h 1138"/>
              <a:gd name="T68" fmla="*/ 0 w 1343"/>
              <a:gd name="T69" fmla="*/ 817 h 1138"/>
              <a:gd name="T70" fmla="*/ 0 w 1343"/>
              <a:gd name="T71" fmla="*/ 117 h 1138"/>
              <a:gd name="T72" fmla="*/ 117 w 1343"/>
              <a:gd name="T73" fmla="*/ 0 h 1138"/>
              <a:gd name="T74" fmla="*/ 1167 w 1343"/>
              <a:gd name="T75" fmla="*/ 0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3" h="1138">
                <a:moveTo>
                  <a:pt x="1342" y="875"/>
                </a:moveTo>
                <a:lnTo>
                  <a:pt x="1080" y="1137"/>
                </a:lnTo>
                <a:lnTo>
                  <a:pt x="992" y="1050"/>
                </a:lnTo>
                <a:lnTo>
                  <a:pt x="1167" y="875"/>
                </a:lnTo>
                <a:lnTo>
                  <a:pt x="992" y="700"/>
                </a:lnTo>
                <a:lnTo>
                  <a:pt x="1080" y="612"/>
                </a:lnTo>
                <a:lnTo>
                  <a:pt x="1342" y="875"/>
                </a:lnTo>
                <a:close/>
                <a:moveTo>
                  <a:pt x="700" y="407"/>
                </a:moveTo>
                <a:lnTo>
                  <a:pt x="875" y="407"/>
                </a:lnTo>
                <a:lnTo>
                  <a:pt x="875" y="525"/>
                </a:lnTo>
                <a:lnTo>
                  <a:pt x="700" y="525"/>
                </a:lnTo>
                <a:lnTo>
                  <a:pt x="700" y="700"/>
                </a:lnTo>
                <a:lnTo>
                  <a:pt x="585" y="700"/>
                </a:lnTo>
                <a:lnTo>
                  <a:pt x="585" y="525"/>
                </a:lnTo>
                <a:lnTo>
                  <a:pt x="410" y="525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5" y="582"/>
                </a:lnTo>
                <a:lnTo>
                  <a:pt x="1167" y="582"/>
                </a:lnTo>
                <a:lnTo>
                  <a:pt x="1167" y="117"/>
                </a:lnTo>
                <a:lnTo>
                  <a:pt x="117" y="117"/>
                </a:lnTo>
                <a:lnTo>
                  <a:pt x="117" y="817"/>
                </a:lnTo>
                <a:lnTo>
                  <a:pt x="992" y="817"/>
                </a:lnTo>
                <a:lnTo>
                  <a:pt x="992" y="932"/>
                </a:ln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7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195762" y="2144714"/>
            <a:ext cx="398462" cy="293688"/>
          </a:xfrm>
          <a:custGeom>
            <a:avLst/>
            <a:gdLst>
              <a:gd name="T0" fmla="*/ 818 w 1108"/>
              <a:gd name="T1" fmla="*/ 0 h 818"/>
              <a:gd name="T2" fmla="*/ 1107 w 1108"/>
              <a:gd name="T3" fmla="*/ 0 h 818"/>
              <a:gd name="T4" fmla="*/ 1107 w 1108"/>
              <a:gd name="T5" fmla="*/ 117 h 818"/>
              <a:gd name="T6" fmla="*/ 932 w 1108"/>
              <a:gd name="T7" fmla="*/ 117 h 818"/>
              <a:gd name="T8" fmla="*/ 932 w 1108"/>
              <a:gd name="T9" fmla="*/ 642 h 818"/>
              <a:gd name="T10" fmla="*/ 757 w 1108"/>
              <a:gd name="T11" fmla="*/ 817 h 818"/>
              <a:gd name="T12" fmla="*/ 582 w 1108"/>
              <a:gd name="T13" fmla="*/ 642 h 818"/>
              <a:gd name="T14" fmla="*/ 757 w 1108"/>
              <a:gd name="T15" fmla="*/ 467 h 818"/>
              <a:gd name="T16" fmla="*/ 818 w 1108"/>
              <a:gd name="T17" fmla="*/ 478 h 818"/>
              <a:gd name="T18" fmla="*/ 818 w 1108"/>
              <a:gd name="T19" fmla="*/ 0 h 818"/>
              <a:gd name="T20" fmla="*/ 0 w 1108"/>
              <a:gd name="T21" fmla="*/ 582 h 818"/>
              <a:gd name="T22" fmla="*/ 0 w 1108"/>
              <a:gd name="T23" fmla="*/ 467 h 818"/>
              <a:gd name="T24" fmla="*/ 468 w 1108"/>
              <a:gd name="T25" fmla="*/ 467 h 818"/>
              <a:gd name="T26" fmla="*/ 468 w 1108"/>
              <a:gd name="T27" fmla="*/ 582 h 818"/>
              <a:gd name="T28" fmla="*/ 0 w 1108"/>
              <a:gd name="T29" fmla="*/ 582 h 818"/>
              <a:gd name="T30" fmla="*/ 700 w 1108"/>
              <a:gd name="T31" fmla="*/ 232 h 818"/>
              <a:gd name="T32" fmla="*/ 700 w 1108"/>
              <a:gd name="T33" fmla="*/ 350 h 818"/>
              <a:gd name="T34" fmla="*/ 0 w 1108"/>
              <a:gd name="T35" fmla="*/ 350 h 818"/>
              <a:gd name="T36" fmla="*/ 0 w 1108"/>
              <a:gd name="T37" fmla="*/ 232 h 818"/>
              <a:gd name="T38" fmla="*/ 700 w 1108"/>
              <a:gd name="T39" fmla="*/ 232 h 818"/>
              <a:gd name="T40" fmla="*/ 700 w 1108"/>
              <a:gd name="T41" fmla="*/ 0 h 818"/>
              <a:gd name="T42" fmla="*/ 700 w 1108"/>
              <a:gd name="T43" fmla="*/ 117 h 818"/>
              <a:gd name="T44" fmla="*/ 0 w 1108"/>
              <a:gd name="T45" fmla="*/ 117 h 818"/>
              <a:gd name="T46" fmla="*/ 0 w 1108"/>
              <a:gd name="T47" fmla="*/ 0 h 818"/>
              <a:gd name="T48" fmla="*/ 700 w 1108"/>
              <a:gd name="T49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818">
                <a:moveTo>
                  <a:pt x="818" y="0"/>
                </a:moveTo>
                <a:lnTo>
                  <a:pt x="1107" y="0"/>
                </a:lnTo>
                <a:lnTo>
                  <a:pt x="1107" y="117"/>
                </a:lnTo>
                <a:lnTo>
                  <a:pt x="932" y="117"/>
                </a:lnTo>
                <a:lnTo>
                  <a:pt x="932" y="642"/>
                </a:lnTo>
                <a:cubicBezTo>
                  <a:pt x="932" y="738"/>
                  <a:pt x="852" y="817"/>
                  <a:pt x="757" y="817"/>
                </a:cubicBezTo>
                <a:cubicBezTo>
                  <a:pt x="661" y="817"/>
                  <a:pt x="582" y="737"/>
                  <a:pt x="582" y="642"/>
                </a:cubicBezTo>
                <a:cubicBezTo>
                  <a:pt x="582" y="546"/>
                  <a:pt x="662" y="467"/>
                  <a:pt x="757" y="467"/>
                </a:cubicBezTo>
                <a:cubicBezTo>
                  <a:pt x="777" y="467"/>
                  <a:pt x="798" y="473"/>
                  <a:pt x="818" y="478"/>
                </a:cubicBezTo>
                <a:lnTo>
                  <a:pt x="818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8" y="467"/>
                </a:lnTo>
                <a:lnTo>
                  <a:pt x="468" y="582"/>
                </a:lnTo>
                <a:lnTo>
                  <a:pt x="0" y="582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  <a:moveTo>
                  <a:pt x="700" y="0"/>
                </a:moveTo>
                <a:lnTo>
                  <a:pt x="700" y="117"/>
                </a:ln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270499" y="2082800"/>
            <a:ext cx="419100" cy="419100"/>
          </a:xfrm>
          <a:custGeom>
            <a:avLst/>
            <a:gdLst>
              <a:gd name="T0" fmla="*/ 875 w 1166"/>
              <a:gd name="T1" fmla="*/ 582 h 1166"/>
              <a:gd name="T2" fmla="*/ 815 w 1166"/>
              <a:gd name="T3" fmla="*/ 640 h 1166"/>
              <a:gd name="T4" fmla="*/ 233 w 1166"/>
              <a:gd name="T5" fmla="*/ 640 h 1166"/>
              <a:gd name="T6" fmla="*/ 0 w 1166"/>
              <a:gd name="T7" fmla="*/ 875 h 1166"/>
              <a:gd name="T8" fmla="*/ 0 w 1166"/>
              <a:gd name="T9" fmla="*/ 57 h 1166"/>
              <a:gd name="T10" fmla="*/ 58 w 1166"/>
              <a:gd name="T11" fmla="*/ 0 h 1166"/>
              <a:gd name="T12" fmla="*/ 815 w 1166"/>
              <a:gd name="T13" fmla="*/ 0 h 1166"/>
              <a:gd name="T14" fmla="*/ 875 w 1166"/>
              <a:gd name="T15" fmla="*/ 57 h 1166"/>
              <a:gd name="T16" fmla="*/ 875 w 1166"/>
              <a:gd name="T17" fmla="*/ 582 h 1166"/>
              <a:gd name="T18" fmla="*/ 1108 w 1166"/>
              <a:gd name="T19" fmla="*/ 232 h 1166"/>
              <a:gd name="T20" fmla="*/ 1165 w 1166"/>
              <a:gd name="T21" fmla="*/ 290 h 1166"/>
              <a:gd name="T22" fmla="*/ 1165 w 1166"/>
              <a:gd name="T23" fmla="*/ 1165 h 1166"/>
              <a:gd name="T24" fmla="*/ 933 w 1166"/>
              <a:gd name="T25" fmla="*/ 932 h 1166"/>
              <a:gd name="T26" fmla="*/ 290 w 1166"/>
              <a:gd name="T27" fmla="*/ 932 h 1166"/>
              <a:gd name="T28" fmla="*/ 233 w 1166"/>
              <a:gd name="T29" fmla="*/ 875 h 1166"/>
              <a:gd name="T30" fmla="*/ 233 w 1166"/>
              <a:gd name="T31" fmla="*/ 757 h 1166"/>
              <a:gd name="T32" fmla="*/ 990 w 1166"/>
              <a:gd name="T33" fmla="*/ 757 h 1166"/>
              <a:gd name="T34" fmla="*/ 990 w 1166"/>
              <a:gd name="T35" fmla="*/ 232 h 1166"/>
              <a:gd name="T36" fmla="*/ 1108 w 1166"/>
              <a:gd name="T37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1166">
                <a:moveTo>
                  <a:pt x="875" y="582"/>
                </a:moveTo>
                <a:cubicBezTo>
                  <a:pt x="875" y="615"/>
                  <a:pt x="848" y="640"/>
                  <a:pt x="815" y="640"/>
                </a:cubicBezTo>
                <a:lnTo>
                  <a:pt x="233" y="640"/>
                </a:lnTo>
                <a:lnTo>
                  <a:pt x="0" y="875"/>
                </a:lnTo>
                <a:lnTo>
                  <a:pt x="0" y="57"/>
                </a:lnTo>
                <a:cubicBezTo>
                  <a:pt x="0" y="25"/>
                  <a:pt x="25" y="0"/>
                  <a:pt x="58" y="0"/>
                </a:cubicBezTo>
                <a:lnTo>
                  <a:pt x="815" y="0"/>
                </a:lnTo>
                <a:cubicBezTo>
                  <a:pt x="848" y="0"/>
                  <a:pt x="875" y="25"/>
                  <a:pt x="875" y="57"/>
                </a:cubicBezTo>
                <a:lnTo>
                  <a:pt x="875" y="582"/>
                </a:lnTo>
                <a:close/>
                <a:moveTo>
                  <a:pt x="1108" y="232"/>
                </a:moveTo>
                <a:cubicBezTo>
                  <a:pt x="1140" y="232"/>
                  <a:pt x="1165" y="257"/>
                  <a:pt x="1165" y="290"/>
                </a:cubicBezTo>
                <a:lnTo>
                  <a:pt x="1165" y="1165"/>
                </a:lnTo>
                <a:lnTo>
                  <a:pt x="933" y="932"/>
                </a:lnTo>
                <a:lnTo>
                  <a:pt x="290" y="932"/>
                </a:lnTo>
                <a:cubicBezTo>
                  <a:pt x="257" y="932"/>
                  <a:pt x="233" y="908"/>
                  <a:pt x="233" y="875"/>
                </a:cubicBezTo>
                <a:lnTo>
                  <a:pt x="233" y="757"/>
                </a:lnTo>
                <a:lnTo>
                  <a:pt x="990" y="757"/>
                </a:lnTo>
                <a:lnTo>
                  <a:pt x="990" y="232"/>
                </a:lnTo>
                <a:lnTo>
                  <a:pt x="1108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18264" y="2124075"/>
            <a:ext cx="293687" cy="336550"/>
          </a:xfrm>
          <a:custGeom>
            <a:avLst/>
            <a:gdLst>
              <a:gd name="T0" fmla="*/ 0 w 816"/>
              <a:gd name="T1" fmla="*/ 585 h 936"/>
              <a:gd name="T2" fmla="*/ 407 w 816"/>
              <a:gd name="T3" fmla="*/ 175 h 936"/>
              <a:gd name="T4" fmla="*/ 815 w 816"/>
              <a:gd name="T5" fmla="*/ 585 h 936"/>
              <a:gd name="T6" fmla="*/ 582 w 816"/>
              <a:gd name="T7" fmla="*/ 585 h 936"/>
              <a:gd name="T8" fmla="*/ 582 w 816"/>
              <a:gd name="T9" fmla="*/ 935 h 936"/>
              <a:gd name="T10" fmla="*/ 232 w 816"/>
              <a:gd name="T11" fmla="*/ 935 h 936"/>
              <a:gd name="T12" fmla="*/ 232 w 816"/>
              <a:gd name="T13" fmla="*/ 585 h 936"/>
              <a:gd name="T14" fmla="*/ 0 w 816"/>
              <a:gd name="T15" fmla="*/ 585 h 936"/>
              <a:gd name="T16" fmla="*/ 815 w 816"/>
              <a:gd name="T17" fmla="*/ 0 h 936"/>
              <a:gd name="T18" fmla="*/ 815 w 816"/>
              <a:gd name="T19" fmla="*/ 117 h 936"/>
              <a:gd name="T20" fmla="*/ 0 w 816"/>
              <a:gd name="T21" fmla="*/ 117 h 936"/>
              <a:gd name="T22" fmla="*/ 0 w 816"/>
              <a:gd name="T23" fmla="*/ 0 h 936"/>
              <a:gd name="T24" fmla="*/ 815 w 816"/>
              <a:gd name="T2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36">
                <a:moveTo>
                  <a:pt x="0" y="585"/>
                </a:moveTo>
                <a:lnTo>
                  <a:pt x="407" y="175"/>
                </a:lnTo>
                <a:lnTo>
                  <a:pt x="815" y="585"/>
                </a:lnTo>
                <a:lnTo>
                  <a:pt x="582" y="585"/>
                </a:lnTo>
                <a:lnTo>
                  <a:pt x="582" y="935"/>
                </a:lnTo>
                <a:lnTo>
                  <a:pt x="232" y="935"/>
                </a:lnTo>
                <a:lnTo>
                  <a:pt x="232" y="585"/>
                </a:lnTo>
                <a:lnTo>
                  <a:pt x="0" y="585"/>
                </a:lnTo>
                <a:close/>
                <a:moveTo>
                  <a:pt x="815" y="0"/>
                </a:moveTo>
                <a:lnTo>
                  <a:pt x="815" y="117"/>
                </a:lnTo>
                <a:lnTo>
                  <a:pt x="0" y="117"/>
                </a:lnTo>
                <a:lnTo>
                  <a:pt x="0" y="0"/>
                </a:lnTo>
                <a:lnTo>
                  <a:pt x="81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39024" y="2082800"/>
            <a:ext cx="419100" cy="419100"/>
          </a:xfrm>
          <a:custGeom>
            <a:avLst/>
            <a:gdLst>
              <a:gd name="T0" fmla="*/ 1050 w 1166"/>
              <a:gd name="T1" fmla="*/ 582 h 1166"/>
              <a:gd name="T2" fmla="*/ 757 w 1166"/>
              <a:gd name="T3" fmla="*/ 150 h 1166"/>
              <a:gd name="T4" fmla="*/ 757 w 1166"/>
              <a:gd name="T5" fmla="*/ 175 h 1166"/>
              <a:gd name="T6" fmla="*/ 640 w 1166"/>
              <a:gd name="T7" fmla="*/ 290 h 1166"/>
              <a:gd name="T8" fmla="*/ 525 w 1166"/>
              <a:gd name="T9" fmla="*/ 290 h 1166"/>
              <a:gd name="T10" fmla="*/ 525 w 1166"/>
              <a:gd name="T11" fmla="*/ 407 h 1166"/>
              <a:gd name="T12" fmla="*/ 465 w 1166"/>
              <a:gd name="T13" fmla="*/ 465 h 1166"/>
              <a:gd name="T14" fmla="*/ 350 w 1166"/>
              <a:gd name="T15" fmla="*/ 465 h 1166"/>
              <a:gd name="T16" fmla="*/ 350 w 1166"/>
              <a:gd name="T17" fmla="*/ 582 h 1166"/>
              <a:gd name="T18" fmla="*/ 700 w 1166"/>
              <a:gd name="T19" fmla="*/ 582 h 1166"/>
              <a:gd name="T20" fmla="*/ 757 w 1166"/>
              <a:gd name="T21" fmla="*/ 640 h 1166"/>
              <a:gd name="T22" fmla="*/ 757 w 1166"/>
              <a:gd name="T23" fmla="*/ 815 h 1166"/>
              <a:gd name="T24" fmla="*/ 815 w 1166"/>
              <a:gd name="T25" fmla="*/ 815 h 1166"/>
              <a:gd name="T26" fmla="*/ 927 w 1166"/>
              <a:gd name="T27" fmla="*/ 897 h 1166"/>
              <a:gd name="T28" fmla="*/ 1050 w 1166"/>
              <a:gd name="T29" fmla="*/ 582 h 1166"/>
              <a:gd name="T30" fmla="*/ 525 w 1166"/>
              <a:gd name="T31" fmla="*/ 1044 h 1166"/>
              <a:gd name="T32" fmla="*/ 525 w 1166"/>
              <a:gd name="T33" fmla="*/ 932 h 1166"/>
              <a:gd name="T34" fmla="*/ 407 w 1166"/>
              <a:gd name="T35" fmla="*/ 815 h 1166"/>
              <a:gd name="T36" fmla="*/ 407 w 1166"/>
              <a:gd name="T37" fmla="*/ 757 h 1166"/>
              <a:gd name="T38" fmla="*/ 128 w 1166"/>
              <a:gd name="T39" fmla="*/ 479 h 1166"/>
              <a:gd name="T40" fmla="*/ 115 w 1166"/>
              <a:gd name="T41" fmla="*/ 582 h 1166"/>
              <a:gd name="T42" fmla="*/ 525 w 1166"/>
              <a:gd name="T43" fmla="*/ 1044 h 1166"/>
              <a:gd name="T44" fmla="*/ 582 w 1166"/>
              <a:gd name="T45" fmla="*/ 0 h 1166"/>
              <a:gd name="T46" fmla="*/ 1165 w 1166"/>
              <a:gd name="T47" fmla="*/ 582 h 1166"/>
              <a:gd name="T48" fmla="*/ 582 w 1166"/>
              <a:gd name="T49" fmla="*/ 1165 h 1166"/>
              <a:gd name="T50" fmla="*/ 0 w 1166"/>
              <a:gd name="T51" fmla="*/ 582 h 1166"/>
              <a:gd name="T52" fmla="*/ 582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050" y="582"/>
                </a:moveTo>
                <a:cubicBezTo>
                  <a:pt x="1050" y="388"/>
                  <a:pt x="929" y="219"/>
                  <a:pt x="757" y="150"/>
                </a:cubicBezTo>
                <a:lnTo>
                  <a:pt x="757" y="175"/>
                </a:lnTo>
                <a:cubicBezTo>
                  <a:pt x="757" y="238"/>
                  <a:pt x="702" y="290"/>
                  <a:pt x="640" y="290"/>
                </a:cubicBezTo>
                <a:lnTo>
                  <a:pt x="525" y="290"/>
                </a:lnTo>
                <a:lnTo>
                  <a:pt x="525" y="407"/>
                </a:lnTo>
                <a:cubicBezTo>
                  <a:pt x="525" y="440"/>
                  <a:pt x="497" y="465"/>
                  <a:pt x="465" y="465"/>
                </a:cubicBezTo>
                <a:lnTo>
                  <a:pt x="350" y="465"/>
                </a:lnTo>
                <a:lnTo>
                  <a:pt x="350" y="582"/>
                </a:lnTo>
                <a:lnTo>
                  <a:pt x="700" y="582"/>
                </a:lnTo>
                <a:cubicBezTo>
                  <a:pt x="732" y="582"/>
                  <a:pt x="757" y="607"/>
                  <a:pt x="757" y="640"/>
                </a:cubicBezTo>
                <a:lnTo>
                  <a:pt x="757" y="815"/>
                </a:lnTo>
                <a:lnTo>
                  <a:pt x="815" y="815"/>
                </a:lnTo>
                <a:cubicBezTo>
                  <a:pt x="866" y="815"/>
                  <a:pt x="910" y="850"/>
                  <a:pt x="927" y="897"/>
                </a:cubicBezTo>
                <a:cubicBezTo>
                  <a:pt x="1003" y="815"/>
                  <a:pt x="1050" y="703"/>
                  <a:pt x="1050" y="582"/>
                </a:cubicBezTo>
                <a:close/>
                <a:moveTo>
                  <a:pt x="525" y="1044"/>
                </a:moveTo>
                <a:lnTo>
                  <a:pt x="525" y="932"/>
                </a:lnTo>
                <a:cubicBezTo>
                  <a:pt x="462" y="932"/>
                  <a:pt x="407" y="878"/>
                  <a:pt x="407" y="815"/>
                </a:cubicBezTo>
                <a:lnTo>
                  <a:pt x="407" y="757"/>
                </a:lnTo>
                <a:lnTo>
                  <a:pt x="128" y="479"/>
                </a:lnTo>
                <a:cubicBezTo>
                  <a:pt x="120" y="511"/>
                  <a:pt x="115" y="547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91564" y="2103440"/>
            <a:ext cx="85725" cy="377825"/>
          </a:xfrm>
          <a:custGeom>
            <a:avLst/>
            <a:gdLst>
              <a:gd name="T0" fmla="*/ 0 w 236"/>
              <a:gd name="T1" fmla="*/ 0 h 1051"/>
              <a:gd name="T2" fmla="*/ 235 w 236"/>
              <a:gd name="T3" fmla="*/ 0 h 1051"/>
              <a:gd name="T4" fmla="*/ 235 w 236"/>
              <a:gd name="T5" fmla="*/ 700 h 1051"/>
              <a:gd name="T6" fmla="*/ 0 w 236"/>
              <a:gd name="T7" fmla="*/ 700 h 1051"/>
              <a:gd name="T8" fmla="*/ 0 w 236"/>
              <a:gd name="T9" fmla="*/ 0 h 1051"/>
              <a:gd name="T10" fmla="*/ 0 w 236"/>
              <a:gd name="T11" fmla="*/ 933 h 1051"/>
              <a:gd name="T12" fmla="*/ 118 w 236"/>
              <a:gd name="T13" fmla="*/ 818 h 1051"/>
              <a:gd name="T14" fmla="*/ 235 w 236"/>
              <a:gd name="T15" fmla="*/ 933 h 1051"/>
              <a:gd name="T16" fmla="*/ 118 w 236"/>
              <a:gd name="T17" fmla="*/ 1050 h 1051"/>
              <a:gd name="T18" fmla="*/ 0 w 236"/>
              <a:gd name="T19" fmla="*/ 93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6" h="1051">
                <a:moveTo>
                  <a:pt x="0" y="0"/>
                </a:moveTo>
                <a:lnTo>
                  <a:pt x="235" y="0"/>
                </a:lnTo>
                <a:lnTo>
                  <a:pt x="235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0" y="933"/>
                </a:moveTo>
                <a:cubicBezTo>
                  <a:pt x="0" y="867"/>
                  <a:pt x="53" y="818"/>
                  <a:pt x="118" y="818"/>
                </a:cubicBezTo>
                <a:cubicBezTo>
                  <a:pt x="184" y="818"/>
                  <a:pt x="235" y="867"/>
                  <a:pt x="235" y="933"/>
                </a:cubicBezTo>
                <a:cubicBezTo>
                  <a:pt x="235" y="998"/>
                  <a:pt x="184" y="1050"/>
                  <a:pt x="118" y="1050"/>
                </a:cubicBezTo>
                <a:cubicBezTo>
                  <a:pt x="53" y="1050"/>
                  <a:pt x="0" y="998"/>
                  <a:pt x="0" y="9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09137" y="2103440"/>
            <a:ext cx="419100" cy="377825"/>
          </a:xfrm>
          <a:custGeom>
            <a:avLst/>
            <a:gdLst>
              <a:gd name="T0" fmla="*/ 933 w 1166"/>
              <a:gd name="T1" fmla="*/ 0 h 1051"/>
              <a:gd name="T2" fmla="*/ 933 w 1166"/>
              <a:gd name="T3" fmla="*/ 233 h 1051"/>
              <a:gd name="T4" fmla="*/ 233 w 1166"/>
              <a:gd name="T5" fmla="*/ 233 h 1051"/>
              <a:gd name="T6" fmla="*/ 233 w 1166"/>
              <a:gd name="T7" fmla="*/ 0 h 1051"/>
              <a:gd name="T8" fmla="*/ 933 w 1166"/>
              <a:gd name="T9" fmla="*/ 0 h 1051"/>
              <a:gd name="T10" fmla="*/ 990 w 1166"/>
              <a:gd name="T11" fmla="*/ 525 h 1051"/>
              <a:gd name="T12" fmla="*/ 1050 w 1166"/>
              <a:gd name="T13" fmla="*/ 468 h 1051"/>
              <a:gd name="T14" fmla="*/ 990 w 1166"/>
              <a:gd name="T15" fmla="*/ 408 h 1051"/>
              <a:gd name="T16" fmla="*/ 933 w 1166"/>
              <a:gd name="T17" fmla="*/ 468 h 1051"/>
              <a:gd name="T18" fmla="*/ 990 w 1166"/>
              <a:gd name="T19" fmla="*/ 525 h 1051"/>
              <a:gd name="T20" fmla="*/ 815 w 1166"/>
              <a:gd name="T21" fmla="*/ 933 h 1051"/>
              <a:gd name="T22" fmla="*/ 815 w 1166"/>
              <a:gd name="T23" fmla="*/ 643 h 1051"/>
              <a:gd name="T24" fmla="*/ 350 w 1166"/>
              <a:gd name="T25" fmla="*/ 643 h 1051"/>
              <a:gd name="T26" fmla="*/ 350 w 1166"/>
              <a:gd name="T27" fmla="*/ 933 h 1051"/>
              <a:gd name="T28" fmla="*/ 815 w 1166"/>
              <a:gd name="T29" fmla="*/ 933 h 1051"/>
              <a:gd name="T30" fmla="*/ 990 w 1166"/>
              <a:gd name="T31" fmla="*/ 293 h 1051"/>
              <a:gd name="T32" fmla="*/ 1165 w 1166"/>
              <a:gd name="T33" fmla="*/ 468 h 1051"/>
              <a:gd name="T34" fmla="*/ 1165 w 1166"/>
              <a:gd name="T35" fmla="*/ 818 h 1051"/>
              <a:gd name="T36" fmla="*/ 933 w 1166"/>
              <a:gd name="T37" fmla="*/ 818 h 1051"/>
              <a:gd name="T38" fmla="*/ 933 w 1166"/>
              <a:gd name="T39" fmla="*/ 1050 h 1051"/>
              <a:gd name="T40" fmla="*/ 233 w 1166"/>
              <a:gd name="T41" fmla="*/ 1050 h 1051"/>
              <a:gd name="T42" fmla="*/ 233 w 1166"/>
              <a:gd name="T43" fmla="*/ 818 h 1051"/>
              <a:gd name="T44" fmla="*/ 0 w 1166"/>
              <a:gd name="T45" fmla="*/ 818 h 1051"/>
              <a:gd name="T46" fmla="*/ 0 w 1166"/>
              <a:gd name="T47" fmla="*/ 468 h 1051"/>
              <a:gd name="T48" fmla="*/ 175 w 1166"/>
              <a:gd name="T49" fmla="*/ 293 h 1051"/>
              <a:gd name="T50" fmla="*/ 990 w 1166"/>
              <a:gd name="T51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933" y="0"/>
                </a:moveTo>
                <a:lnTo>
                  <a:pt x="933" y="233"/>
                </a:lnTo>
                <a:lnTo>
                  <a:pt x="233" y="233"/>
                </a:lnTo>
                <a:lnTo>
                  <a:pt x="233" y="0"/>
                </a:lnTo>
                <a:lnTo>
                  <a:pt x="933" y="0"/>
                </a:lnTo>
                <a:close/>
                <a:moveTo>
                  <a:pt x="990" y="525"/>
                </a:moveTo>
                <a:cubicBezTo>
                  <a:pt x="1023" y="525"/>
                  <a:pt x="1050" y="501"/>
                  <a:pt x="1050" y="468"/>
                </a:cubicBezTo>
                <a:cubicBezTo>
                  <a:pt x="1050" y="435"/>
                  <a:pt x="1023" y="408"/>
                  <a:pt x="990" y="408"/>
                </a:cubicBezTo>
                <a:cubicBezTo>
                  <a:pt x="957" y="408"/>
                  <a:pt x="933" y="435"/>
                  <a:pt x="933" y="468"/>
                </a:cubicBezTo>
                <a:cubicBezTo>
                  <a:pt x="933" y="501"/>
                  <a:pt x="957" y="525"/>
                  <a:pt x="990" y="525"/>
                </a:cubicBezTo>
                <a:close/>
                <a:moveTo>
                  <a:pt x="815" y="933"/>
                </a:moveTo>
                <a:lnTo>
                  <a:pt x="815" y="643"/>
                </a:lnTo>
                <a:lnTo>
                  <a:pt x="350" y="643"/>
                </a:lnTo>
                <a:lnTo>
                  <a:pt x="350" y="933"/>
                </a:lnTo>
                <a:lnTo>
                  <a:pt x="815" y="933"/>
                </a:lnTo>
                <a:close/>
                <a:moveTo>
                  <a:pt x="990" y="293"/>
                </a:moveTo>
                <a:cubicBezTo>
                  <a:pt x="1086" y="293"/>
                  <a:pt x="1165" y="372"/>
                  <a:pt x="1165" y="468"/>
                </a:cubicBezTo>
                <a:lnTo>
                  <a:pt x="1165" y="818"/>
                </a:lnTo>
                <a:lnTo>
                  <a:pt x="933" y="818"/>
                </a:lnTo>
                <a:lnTo>
                  <a:pt x="933" y="1050"/>
                </a:lnTo>
                <a:lnTo>
                  <a:pt x="233" y="1050"/>
                </a:lnTo>
                <a:lnTo>
                  <a:pt x="233" y="818"/>
                </a:lnTo>
                <a:lnTo>
                  <a:pt x="0" y="818"/>
                </a:lnTo>
                <a:lnTo>
                  <a:pt x="0" y="468"/>
                </a:lnTo>
                <a:cubicBezTo>
                  <a:pt x="0" y="372"/>
                  <a:pt x="80" y="293"/>
                  <a:pt x="175" y="293"/>
                </a:cubicBezTo>
                <a:lnTo>
                  <a:pt x="990" y="2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672762" y="2103440"/>
            <a:ext cx="463550" cy="377825"/>
          </a:xfrm>
          <a:custGeom>
            <a:avLst/>
            <a:gdLst>
              <a:gd name="T0" fmla="*/ 525 w 1286"/>
              <a:gd name="T1" fmla="*/ 525 h 1051"/>
              <a:gd name="T2" fmla="*/ 410 w 1286"/>
              <a:gd name="T3" fmla="*/ 525 h 1051"/>
              <a:gd name="T4" fmla="*/ 642 w 1286"/>
              <a:gd name="T5" fmla="*/ 293 h 1051"/>
              <a:gd name="T6" fmla="*/ 875 w 1286"/>
              <a:gd name="T7" fmla="*/ 525 h 1051"/>
              <a:gd name="T8" fmla="*/ 760 w 1286"/>
              <a:gd name="T9" fmla="*/ 525 h 1051"/>
              <a:gd name="T10" fmla="*/ 760 w 1286"/>
              <a:gd name="T11" fmla="*/ 758 h 1051"/>
              <a:gd name="T12" fmla="*/ 525 w 1286"/>
              <a:gd name="T13" fmla="*/ 758 h 1051"/>
              <a:gd name="T14" fmla="*/ 525 w 1286"/>
              <a:gd name="T15" fmla="*/ 525 h 1051"/>
              <a:gd name="T16" fmla="*/ 1167 w 1286"/>
              <a:gd name="T17" fmla="*/ 936 h 1051"/>
              <a:gd name="T18" fmla="*/ 1167 w 1286"/>
              <a:gd name="T19" fmla="*/ 115 h 1051"/>
              <a:gd name="T20" fmla="*/ 117 w 1286"/>
              <a:gd name="T21" fmla="*/ 115 h 1051"/>
              <a:gd name="T22" fmla="*/ 117 w 1286"/>
              <a:gd name="T23" fmla="*/ 936 h 1051"/>
              <a:gd name="T24" fmla="*/ 1167 w 1286"/>
              <a:gd name="T25" fmla="*/ 936 h 1051"/>
              <a:gd name="T26" fmla="*/ 1167 w 1286"/>
              <a:gd name="T27" fmla="*/ 0 h 1051"/>
              <a:gd name="T28" fmla="*/ 1285 w 1286"/>
              <a:gd name="T29" fmla="*/ 118 h 1051"/>
              <a:gd name="T30" fmla="*/ 1285 w 1286"/>
              <a:gd name="T31" fmla="*/ 933 h 1051"/>
              <a:gd name="T32" fmla="*/ 1167 w 1286"/>
              <a:gd name="T33" fmla="*/ 1050 h 1051"/>
              <a:gd name="T34" fmla="*/ 117 w 1286"/>
              <a:gd name="T35" fmla="*/ 1050 h 1051"/>
              <a:gd name="T36" fmla="*/ 0 w 1286"/>
              <a:gd name="T37" fmla="*/ 933 h 1051"/>
              <a:gd name="T38" fmla="*/ 0 w 1286"/>
              <a:gd name="T39" fmla="*/ 118 h 1051"/>
              <a:gd name="T40" fmla="*/ 117 w 1286"/>
              <a:gd name="T41" fmla="*/ 0 h 1051"/>
              <a:gd name="T42" fmla="*/ 1167 w 128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1">
                <a:moveTo>
                  <a:pt x="525" y="525"/>
                </a:moveTo>
                <a:lnTo>
                  <a:pt x="410" y="525"/>
                </a:lnTo>
                <a:lnTo>
                  <a:pt x="642" y="293"/>
                </a:lnTo>
                <a:lnTo>
                  <a:pt x="875" y="525"/>
                </a:lnTo>
                <a:lnTo>
                  <a:pt x="760" y="525"/>
                </a:lnTo>
                <a:lnTo>
                  <a:pt x="760" y="758"/>
                </a:lnTo>
                <a:lnTo>
                  <a:pt x="525" y="758"/>
                </a:lnTo>
                <a:lnTo>
                  <a:pt x="525" y="525"/>
                </a:lnTo>
                <a:close/>
                <a:moveTo>
                  <a:pt x="1167" y="936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6"/>
                </a:lnTo>
                <a:lnTo>
                  <a:pt x="1167" y="936"/>
                </a:lnTo>
                <a:close/>
                <a:moveTo>
                  <a:pt x="1167" y="0"/>
                </a:moveTo>
                <a:cubicBezTo>
                  <a:pt x="1233" y="0"/>
                  <a:pt x="1285" y="52"/>
                  <a:pt x="1285" y="118"/>
                </a:cubicBezTo>
                <a:lnTo>
                  <a:pt x="1285" y="933"/>
                </a:lnTo>
                <a:cubicBezTo>
                  <a:pt x="1285" y="998"/>
                  <a:pt x="1233" y="1050"/>
                  <a:pt x="1167" y="1050"/>
                </a:cubicBezTo>
                <a:lnTo>
                  <a:pt x="117" y="1050"/>
                </a:lnTo>
                <a:cubicBezTo>
                  <a:pt x="52" y="1050"/>
                  <a:pt x="0" y="998"/>
                  <a:pt x="0" y="933"/>
                </a:cubicBezTo>
                <a:lnTo>
                  <a:pt x="0" y="118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28257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582 w 1166"/>
              <a:gd name="T21" fmla="*/ 289 h 1165"/>
              <a:gd name="T22" fmla="*/ 875 w 1166"/>
              <a:gd name="T23" fmla="*/ 582 h 1165"/>
              <a:gd name="T24" fmla="*/ 582 w 1166"/>
              <a:gd name="T25" fmla="*/ 874 h 1165"/>
              <a:gd name="T26" fmla="*/ 290 w 1166"/>
              <a:gd name="T27" fmla="*/ 582 h 1165"/>
              <a:gd name="T28" fmla="*/ 582 w 1166"/>
              <a:gd name="T29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82" y="289"/>
                </a:moveTo>
                <a:cubicBezTo>
                  <a:pt x="744" y="289"/>
                  <a:pt x="875" y="421"/>
                  <a:pt x="875" y="582"/>
                </a:cubicBezTo>
                <a:cubicBezTo>
                  <a:pt x="875" y="743"/>
                  <a:pt x="744" y="874"/>
                  <a:pt x="582" y="874"/>
                </a:cubicBezTo>
                <a:cubicBezTo>
                  <a:pt x="421" y="874"/>
                  <a:pt x="290" y="743"/>
                  <a:pt x="290" y="582"/>
                </a:cubicBezTo>
                <a:cubicBezTo>
                  <a:pt x="290" y="421"/>
                  <a:pt x="421" y="289"/>
                  <a:pt x="582" y="2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1699" y="2867025"/>
            <a:ext cx="336550" cy="336550"/>
          </a:xfrm>
          <a:custGeom>
            <a:avLst/>
            <a:gdLst>
              <a:gd name="T0" fmla="*/ 795 w 933"/>
              <a:gd name="T1" fmla="*/ 137 h 936"/>
              <a:gd name="T2" fmla="*/ 932 w 933"/>
              <a:gd name="T3" fmla="*/ 0 h 936"/>
              <a:gd name="T4" fmla="*/ 932 w 933"/>
              <a:gd name="T5" fmla="*/ 411 h 936"/>
              <a:gd name="T6" fmla="*/ 522 w 933"/>
              <a:gd name="T7" fmla="*/ 411 h 936"/>
              <a:gd name="T8" fmla="*/ 711 w 933"/>
              <a:gd name="T9" fmla="*/ 222 h 936"/>
              <a:gd name="T10" fmla="*/ 465 w 933"/>
              <a:gd name="T11" fmla="*/ 118 h 936"/>
              <a:gd name="T12" fmla="*/ 115 w 933"/>
              <a:gd name="T13" fmla="*/ 468 h 936"/>
              <a:gd name="T14" fmla="*/ 465 w 933"/>
              <a:gd name="T15" fmla="*/ 818 h 936"/>
              <a:gd name="T16" fmla="*/ 795 w 933"/>
              <a:gd name="T17" fmla="*/ 586 h 936"/>
              <a:gd name="T18" fmla="*/ 916 w 933"/>
              <a:gd name="T19" fmla="*/ 586 h 936"/>
              <a:gd name="T20" fmla="*/ 465 w 933"/>
              <a:gd name="T21" fmla="*/ 935 h 936"/>
              <a:gd name="T22" fmla="*/ 0 w 933"/>
              <a:gd name="T23" fmla="*/ 468 h 936"/>
              <a:gd name="T24" fmla="*/ 465 w 933"/>
              <a:gd name="T25" fmla="*/ 0 h 936"/>
              <a:gd name="T26" fmla="*/ 795 w 933"/>
              <a:gd name="T27" fmla="*/ 13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3" h="936">
                <a:moveTo>
                  <a:pt x="795" y="137"/>
                </a:moveTo>
                <a:lnTo>
                  <a:pt x="932" y="0"/>
                </a:lnTo>
                <a:lnTo>
                  <a:pt x="932" y="411"/>
                </a:lnTo>
                <a:lnTo>
                  <a:pt x="522" y="411"/>
                </a:lnTo>
                <a:lnTo>
                  <a:pt x="711" y="222"/>
                </a:lnTo>
                <a:cubicBezTo>
                  <a:pt x="648" y="159"/>
                  <a:pt x="560" y="118"/>
                  <a:pt x="465" y="118"/>
                </a:cubicBezTo>
                <a:cubicBezTo>
                  <a:pt x="270" y="118"/>
                  <a:pt x="115" y="274"/>
                  <a:pt x="115" y="468"/>
                </a:cubicBezTo>
                <a:cubicBezTo>
                  <a:pt x="115" y="662"/>
                  <a:pt x="270" y="818"/>
                  <a:pt x="465" y="818"/>
                </a:cubicBezTo>
                <a:cubicBezTo>
                  <a:pt x="618" y="818"/>
                  <a:pt x="749" y="722"/>
                  <a:pt x="795" y="586"/>
                </a:cubicBezTo>
                <a:lnTo>
                  <a:pt x="916" y="586"/>
                </a:lnTo>
                <a:cubicBezTo>
                  <a:pt x="864" y="788"/>
                  <a:pt x="683" y="935"/>
                  <a:pt x="465" y="935"/>
                </a:cubicBezTo>
                <a:cubicBezTo>
                  <a:pt x="208" y="935"/>
                  <a:pt x="0" y="725"/>
                  <a:pt x="0" y="468"/>
                </a:cubicBezTo>
                <a:cubicBezTo>
                  <a:pt x="0" y="211"/>
                  <a:pt x="208" y="0"/>
                  <a:pt x="465" y="0"/>
                </a:cubicBezTo>
                <a:cubicBezTo>
                  <a:pt x="593" y="0"/>
                  <a:pt x="711" y="52"/>
                  <a:pt x="795" y="13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97226" y="2941639"/>
            <a:ext cx="430213" cy="188913"/>
          </a:xfrm>
          <a:custGeom>
            <a:avLst/>
            <a:gdLst>
              <a:gd name="T0" fmla="*/ 985 w 1194"/>
              <a:gd name="T1" fmla="*/ 211 h 526"/>
              <a:gd name="T2" fmla="*/ 1193 w 1194"/>
              <a:gd name="T3" fmla="*/ 0 h 526"/>
              <a:gd name="T4" fmla="*/ 1193 w 1194"/>
              <a:gd name="T5" fmla="*/ 525 h 526"/>
              <a:gd name="T6" fmla="*/ 668 w 1194"/>
              <a:gd name="T7" fmla="*/ 525 h 526"/>
              <a:gd name="T8" fmla="*/ 881 w 1194"/>
              <a:gd name="T9" fmla="*/ 315 h 526"/>
              <a:gd name="T10" fmla="*/ 580 w 1194"/>
              <a:gd name="T11" fmla="*/ 206 h 526"/>
              <a:gd name="T12" fmla="*/ 137 w 1194"/>
              <a:gd name="T13" fmla="*/ 525 h 526"/>
              <a:gd name="T14" fmla="*/ 0 w 1194"/>
              <a:gd name="T15" fmla="*/ 482 h 526"/>
              <a:gd name="T16" fmla="*/ 580 w 1194"/>
              <a:gd name="T17" fmla="*/ 61 h 526"/>
              <a:gd name="T18" fmla="*/ 985 w 1194"/>
              <a:gd name="T19" fmla="*/ 211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526">
                <a:moveTo>
                  <a:pt x="985" y="211"/>
                </a:moveTo>
                <a:lnTo>
                  <a:pt x="1193" y="0"/>
                </a:lnTo>
                <a:lnTo>
                  <a:pt x="1193" y="525"/>
                </a:lnTo>
                <a:lnTo>
                  <a:pt x="668" y="525"/>
                </a:lnTo>
                <a:lnTo>
                  <a:pt x="881" y="315"/>
                </a:lnTo>
                <a:cubicBezTo>
                  <a:pt x="799" y="247"/>
                  <a:pt x="695" y="206"/>
                  <a:pt x="580" y="206"/>
                </a:cubicBezTo>
                <a:cubicBezTo>
                  <a:pt x="372" y="206"/>
                  <a:pt x="197" y="340"/>
                  <a:pt x="137" y="525"/>
                </a:cubicBezTo>
                <a:lnTo>
                  <a:pt x="0" y="482"/>
                </a:lnTo>
                <a:cubicBezTo>
                  <a:pt x="80" y="238"/>
                  <a:pt x="309" y="61"/>
                  <a:pt x="580" y="61"/>
                </a:cubicBezTo>
                <a:cubicBezTo>
                  <a:pt x="736" y="61"/>
                  <a:pt x="878" y="118"/>
                  <a:pt x="985" y="21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2836865"/>
            <a:ext cx="419100" cy="398461"/>
          </a:xfrm>
          <a:custGeom>
            <a:avLst/>
            <a:gdLst>
              <a:gd name="T0" fmla="*/ 1050 w 1166"/>
              <a:gd name="T1" fmla="*/ 700 h 1109"/>
              <a:gd name="T2" fmla="*/ 1050 w 1166"/>
              <a:gd name="T3" fmla="*/ 350 h 1109"/>
              <a:gd name="T4" fmla="*/ 752 w 1166"/>
              <a:gd name="T5" fmla="*/ 350 h 1109"/>
              <a:gd name="T6" fmla="*/ 875 w 1166"/>
              <a:gd name="T7" fmla="*/ 514 h 1109"/>
              <a:gd name="T8" fmla="*/ 779 w 1166"/>
              <a:gd name="T9" fmla="*/ 583 h 1109"/>
              <a:gd name="T10" fmla="*/ 582 w 1166"/>
              <a:gd name="T11" fmla="*/ 315 h 1109"/>
              <a:gd name="T12" fmla="*/ 385 w 1166"/>
              <a:gd name="T13" fmla="*/ 583 h 1109"/>
              <a:gd name="T14" fmla="*/ 290 w 1166"/>
              <a:gd name="T15" fmla="*/ 514 h 1109"/>
              <a:gd name="T16" fmla="*/ 413 w 1166"/>
              <a:gd name="T17" fmla="*/ 350 h 1109"/>
              <a:gd name="T18" fmla="*/ 115 w 1166"/>
              <a:gd name="T19" fmla="*/ 350 h 1109"/>
              <a:gd name="T20" fmla="*/ 115 w 1166"/>
              <a:gd name="T21" fmla="*/ 700 h 1109"/>
              <a:gd name="T22" fmla="*/ 1050 w 1166"/>
              <a:gd name="T23" fmla="*/ 700 h 1109"/>
              <a:gd name="T24" fmla="*/ 1050 w 1166"/>
              <a:gd name="T25" fmla="*/ 990 h 1109"/>
              <a:gd name="T26" fmla="*/ 1050 w 1166"/>
              <a:gd name="T27" fmla="*/ 875 h 1109"/>
              <a:gd name="T28" fmla="*/ 115 w 1166"/>
              <a:gd name="T29" fmla="*/ 875 h 1109"/>
              <a:gd name="T30" fmla="*/ 115 w 1166"/>
              <a:gd name="T31" fmla="*/ 990 h 1109"/>
              <a:gd name="T32" fmla="*/ 1050 w 1166"/>
              <a:gd name="T33" fmla="*/ 990 h 1109"/>
              <a:gd name="T34" fmla="*/ 407 w 1166"/>
              <a:gd name="T35" fmla="*/ 115 h 1109"/>
              <a:gd name="T36" fmla="*/ 350 w 1166"/>
              <a:gd name="T37" fmla="*/ 175 h 1109"/>
              <a:gd name="T38" fmla="*/ 407 w 1166"/>
              <a:gd name="T39" fmla="*/ 233 h 1109"/>
              <a:gd name="T40" fmla="*/ 465 w 1166"/>
              <a:gd name="T41" fmla="*/ 175 h 1109"/>
              <a:gd name="T42" fmla="*/ 407 w 1166"/>
              <a:gd name="T43" fmla="*/ 115 h 1109"/>
              <a:gd name="T44" fmla="*/ 757 w 1166"/>
              <a:gd name="T45" fmla="*/ 115 h 1109"/>
              <a:gd name="T46" fmla="*/ 700 w 1166"/>
              <a:gd name="T47" fmla="*/ 175 h 1109"/>
              <a:gd name="T48" fmla="*/ 757 w 1166"/>
              <a:gd name="T49" fmla="*/ 233 h 1109"/>
              <a:gd name="T50" fmla="*/ 815 w 1166"/>
              <a:gd name="T51" fmla="*/ 175 h 1109"/>
              <a:gd name="T52" fmla="*/ 757 w 1166"/>
              <a:gd name="T53" fmla="*/ 115 h 1109"/>
              <a:gd name="T54" fmla="*/ 1165 w 1166"/>
              <a:gd name="T55" fmla="*/ 350 h 1109"/>
              <a:gd name="T56" fmla="*/ 1165 w 1166"/>
              <a:gd name="T57" fmla="*/ 990 h 1109"/>
              <a:gd name="T58" fmla="*/ 1050 w 1166"/>
              <a:gd name="T59" fmla="*/ 1108 h 1109"/>
              <a:gd name="T60" fmla="*/ 115 w 1166"/>
              <a:gd name="T61" fmla="*/ 1108 h 1109"/>
              <a:gd name="T62" fmla="*/ 0 w 1166"/>
              <a:gd name="T63" fmla="*/ 990 h 1109"/>
              <a:gd name="T64" fmla="*/ 0 w 1166"/>
              <a:gd name="T65" fmla="*/ 350 h 1109"/>
              <a:gd name="T66" fmla="*/ 115 w 1166"/>
              <a:gd name="T67" fmla="*/ 233 h 1109"/>
              <a:gd name="T68" fmla="*/ 243 w 1166"/>
              <a:gd name="T69" fmla="*/ 233 h 1109"/>
              <a:gd name="T70" fmla="*/ 232 w 1166"/>
              <a:gd name="T71" fmla="*/ 175 h 1109"/>
              <a:gd name="T72" fmla="*/ 407 w 1166"/>
              <a:gd name="T73" fmla="*/ 0 h 1109"/>
              <a:gd name="T74" fmla="*/ 552 w 1166"/>
              <a:gd name="T75" fmla="*/ 77 h 1109"/>
              <a:gd name="T76" fmla="*/ 582 w 1166"/>
              <a:gd name="T77" fmla="*/ 118 h 1109"/>
              <a:gd name="T78" fmla="*/ 612 w 1166"/>
              <a:gd name="T79" fmla="*/ 77 h 1109"/>
              <a:gd name="T80" fmla="*/ 757 w 1166"/>
              <a:gd name="T81" fmla="*/ 0 h 1109"/>
              <a:gd name="T82" fmla="*/ 932 w 1166"/>
              <a:gd name="T83" fmla="*/ 175 h 1109"/>
              <a:gd name="T84" fmla="*/ 921 w 1166"/>
              <a:gd name="T85" fmla="*/ 233 h 1109"/>
              <a:gd name="T86" fmla="*/ 1050 w 1166"/>
              <a:gd name="T87" fmla="*/ 233 h 1109"/>
              <a:gd name="T88" fmla="*/ 1165 w 1166"/>
              <a:gd name="T89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09">
                <a:moveTo>
                  <a:pt x="1050" y="700"/>
                </a:moveTo>
                <a:lnTo>
                  <a:pt x="1050" y="350"/>
                </a:lnTo>
                <a:lnTo>
                  <a:pt x="752" y="350"/>
                </a:lnTo>
                <a:lnTo>
                  <a:pt x="875" y="514"/>
                </a:lnTo>
                <a:lnTo>
                  <a:pt x="779" y="583"/>
                </a:lnTo>
                <a:cubicBezTo>
                  <a:pt x="713" y="493"/>
                  <a:pt x="647" y="405"/>
                  <a:pt x="582" y="315"/>
                </a:cubicBezTo>
                <a:cubicBezTo>
                  <a:pt x="517" y="405"/>
                  <a:pt x="451" y="493"/>
                  <a:pt x="385" y="583"/>
                </a:cubicBezTo>
                <a:lnTo>
                  <a:pt x="290" y="514"/>
                </a:lnTo>
                <a:lnTo>
                  <a:pt x="413" y="350"/>
                </a:lnTo>
                <a:lnTo>
                  <a:pt x="115" y="350"/>
                </a:lnTo>
                <a:lnTo>
                  <a:pt x="115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5" y="875"/>
                </a:lnTo>
                <a:lnTo>
                  <a:pt x="115" y="990"/>
                </a:lnTo>
                <a:lnTo>
                  <a:pt x="1050" y="990"/>
                </a:lnTo>
                <a:close/>
                <a:moveTo>
                  <a:pt x="407" y="115"/>
                </a:moveTo>
                <a:cubicBezTo>
                  <a:pt x="374" y="115"/>
                  <a:pt x="350" y="142"/>
                  <a:pt x="350" y="175"/>
                </a:cubicBezTo>
                <a:cubicBezTo>
                  <a:pt x="350" y="208"/>
                  <a:pt x="374" y="233"/>
                  <a:pt x="407" y="233"/>
                </a:cubicBezTo>
                <a:cubicBezTo>
                  <a:pt x="440" y="233"/>
                  <a:pt x="465" y="208"/>
                  <a:pt x="465" y="175"/>
                </a:cubicBezTo>
                <a:cubicBezTo>
                  <a:pt x="465" y="142"/>
                  <a:pt x="440" y="115"/>
                  <a:pt x="407" y="115"/>
                </a:cubicBezTo>
                <a:close/>
                <a:moveTo>
                  <a:pt x="757" y="115"/>
                </a:moveTo>
                <a:cubicBezTo>
                  <a:pt x="724" y="115"/>
                  <a:pt x="700" y="142"/>
                  <a:pt x="700" y="175"/>
                </a:cubicBezTo>
                <a:cubicBezTo>
                  <a:pt x="700" y="208"/>
                  <a:pt x="724" y="233"/>
                  <a:pt x="757" y="233"/>
                </a:cubicBezTo>
                <a:cubicBezTo>
                  <a:pt x="790" y="233"/>
                  <a:pt x="815" y="208"/>
                  <a:pt x="815" y="175"/>
                </a:cubicBezTo>
                <a:cubicBezTo>
                  <a:pt x="815" y="142"/>
                  <a:pt x="790" y="115"/>
                  <a:pt x="757" y="115"/>
                </a:cubicBezTo>
                <a:close/>
                <a:moveTo>
                  <a:pt x="1165" y="350"/>
                </a:moveTo>
                <a:lnTo>
                  <a:pt x="1165" y="990"/>
                </a:lnTo>
                <a:cubicBezTo>
                  <a:pt x="1165" y="1056"/>
                  <a:pt x="1115" y="1108"/>
                  <a:pt x="1050" y="1108"/>
                </a:cubicBezTo>
                <a:lnTo>
                  <a:pt x="115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5" y="233"/>
                </a:cubicBezTo>
                <a:lnTo>
                  <a:pt x="243" y="233"/>
                </a:lnTo>
                <a:cubicBezTo>
                  <a:pt x="238" y="214"/>
                  <a:pt x="232" y="194"/>
                  <a:pt x="232" y="175"/>
                </a:cubicBezTo>
                <a:cubicBezTo>
                  <a:pt x="232" y="80"/>
                  <a:pt x="311" y="0"/>
                  <a:pt x="407" y="0"/>
                </a:cubicBezTo>
                <a:cubicBezTo>
                  <a:pt x="467" y="0"/>
                  <a:pt x="519" y="30"/>
                  <a:pt x="552" y="77"/>
                </a:cubicBezTo>
                <a:lnTo>
                  <a:pt x="582" y="118"/>
                </a:lnTo>
                <a:lnTo>
                  <a:pt x="612" y="77"/>
                </a:lnTo>
                <a:cubicBezTo>
                  <a:pt x="645" y="30"/>
                  <a:pt x="697" y="0"/>
                  <a:pt x="757" y="0"/>
                </a:cubicBezTo>
                <a:cubicBezTo>
                  <a:pt x="853" y="0"/>
                  <a:pt x="932" y="80"/>
                  <a:pt x="932" y="175"/>
                </a:cubicBezTo>
                <a:cubicBezTo>
                  <a:pt x="932" y="194"/>
                  <a:pt x="927" y="214"/>
                  <a:pt x="921" y="233"/>
                </a:cubicBezTo>
                <a:lnTo>
                  <a:pt x="1050" y="233"/>
                </a:lnTo>
                <a:cubicBezTo>
                  <a:pt x="1115" y="233"/>
                  <a:pt x="1165" y="285"/>
                  <a:pt x="1165" y="3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7649" y="2836865"/>
            <a:ext cx="482600" cy="398461"/>
          </a:xfrm>
          <a:custGeom>
            <a:avLst/>
            <a:gdLst>
              <a:gd name="T0" fmla="*/ 1113 w 1341"/>
              <a:gd name="T1" fmla="*/ 0 h 1109"/>
              <a:gd name="T2" fmla="*/ 1113 w 1341"/>
              <a:gd name="T3" fmla="*/ 815 h 1109"/>
              <a:gd name="T4" fmla="*/ 1017 w 1341"/>
              <a:gd name="T5" fmla="*/ 722 h 1109"/>
              <a:gd name="T6" fmla="*/ 1017 w 1341"/>
              <a:gd name="T7" fmla="*/ 93 h 1109"/>
              <a:gd name="T8" fmla="*/ 1113 w 1341"/>
              <a:gd name="T9" fmla="*/ 0 h 1109"/>
              <a:gd name="T10" fmla="*/ 922 w 1341"/>
              <a:gd name="T11" fmla="*/ 194 h 1109"/>
              <a:gd name="T12" fmla="*/ 922 w 1341"/>
              <a:gd name="T13" fmla="*/ 618 h 1109"/>
              <a:gd name="T14" fmla="*/ 823 w 1341"/>
              <a:gd name="T15" fmla="*/ 520 h 1109"/>
              <a:gd name="T16" fmla="*/ 823 w 1341"/>
              <a:gd name="T17" fmla="*/ 293 h 1109"/>
              <a:gd name="T18" fmla="*/ 922 w 1341"/>
              <a:gd name="T19" fmla="*/ 194 h 1109"/>
              <a:gd name="T20" fmla="*/ 468 w 1341"/>
              <a:gd name="T21" fmla="*/ 758 h 1109"/>
              <a:gd name="T22" fmla="*/ 935 w 1341"/>
              <a:gd name="T23" fmla="*/ 990 h 1109"/>
              <a:gd name="T24" fmla="*/ 935 w 1341"/>
              <a:gd name="T25" fmla="*/ 1108 h 1109"/>
              <a:gd name="T26" fmla="*/ 0 w 1341"/>
              <a:gd name="T27" fmla="*/ 1108 h 1109"/>
              <a:gd name="T28" fmla="*/ 0 w 1341"/>
              <a:gd name="T29" fmla="*/ 990 h 1109"/>
              <a:gd name="T30" fmla="*/ 468 w 1341"/>
              <a:gd name="T31" fmla="*/ 758 h 1109"/>
              <a:gd name="T32" fmla="*/ 235 w 1341"/>
              <a:gd name="T33" fmla="*/ 408 h 1109"/>
              <a:gd name="T34" fmla="*/ 468 w 1341"/>
              <a:gd name="T35" fmla="*/ 175 h 1109"/>
              <a:gd name="T36" fmla="*/ 700 w 1341"/>
              <a:gd name="T37" fmla="*/ 408 h 1109"/>
              <a:gd name="T38" fmla="*/ 468 w 1341"/>
              <a:gd name="T39" fmla="*/ 640 h 1109"/>
              <a:gd name="T40" fmla="*/ 235 w 1341"/>
              <a:gd name="T41" fmla="*/ 4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41" h="1109">
                <a:moveTo>
                  <a:pt x="1113" y="0"/>
                </a:moveTo>
                <a:cubicBezTo>
                  <a:pt x="1340" y="235"/>
                  <a:pt x="1340" y="588"/>
                  <a:pt x="1113" y="815"/>
                </a:cubicBezTo>
                <a:lnTo>
                  <a:pt x="1017" y="722"/>
                </a:lnTo>
                <a:cubicBezTo>
                  <a:pt x="1179" y="536"/>
                  <a:pt x="1179" y="268"/>
                  <a:pt x="1017" y="93"/>
                </a:cubicBezTo>
                <a:lnTo>
                  <a:pt x="1113" y="0"/>
                </a:lnTo>
                <a:close/>
                <a:moveTo>
                  <a:pt x="922" y="194"/>
                </a:moveTo>
                <a:cubicBezTo>
                  <a:pt x="1039" y="323"/>
                  <a:pt x="1039" y="501"/>
                  <a:pt x="922" y="618"/>
                </a:cubicBezTo>
                <a:lnTo>
                  <a:pt x="823" y="520"/>
                </a:lnTo>
                <a:cubicBezTo>
                  <a:pt x="872" y="451"/>
                  <a:pt x="872" y="361"/>
                  <a:pt x="823" y="293"/>
                </a:cubicBezTo>
                <a:lnTo>
                  <a:pt x="922" y="194"/>
                </a:lnTo>
                <a:close/>
                <a:moveTo>
                  <a:pt x="468" y="758"/>
                </a:moveTo>
                <a:cubicBezTo>
                  <a:pt x="624" y="758"/>
                  <a:pt x="935" y="834"/>
                  <a:pt x="935" y="990"/>
                </a:cubicBezTo>
                <a:lnTo>
                  <a:pt x="935" y="1108"/>
                </a:lnTo>
                <a:lnTo>
                  <a:pt x="0" y="1108"/>
                </a:lnTo>
                <a:lnTo>
                  <a:pt x="0" y="990"/>
                </a:lnTo>
                <a:cubicBezTo>
                  <a:pt x="0" y="834"/>
                  <a:pt x="312" y="758"/>
                  <a:pt x="468" y="758"/>
                </a:cubicBezTo>
                <a:close/>
                <a:moveTo>
                  <a:pt x="235" y="408"/>
                </a:moveTo>
                <a:cubicBezTo>
                  <a:pt x="235" y="279"/>
                  <a:pt x="339" y="175"/>
                  <a:pt x="468" y="175"/>
                </a:cubicBezTo>
                <a:cubicBezTo>
                  <a:pt x="596" y="175"/>
                  <a:pt x="700" y="279"/>
                  <a:pt x="700" y="408"/>
                </a:cubicBezTo>
                <a:cubicBezTo>
                  <a:pt x="700" y="536"/>
                  <a:pt x="596" y="640"/>
                  <a:pt x="468" y="640"/>
                </a:cubicBezTo>
                <a:cubicBezTo>
                  <a:pt x="339" y="640"/>
                  <a:pt x="235" y="536"/>
                  <a:pt x="235" y="40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00799" y="2889250"/>
            <a:ext cx="463550" cy="293688"/>
          </a:xfrm>
          <a:custGeom>
            <a:avLst/>
            <a:gdLst>
              <a:gd name="T0" fmla="*/ 672 w 1286"/>
              <a:gd name="T1" fmla="*/ 699 h 815"/>
              <a:gd name="T2" fmla="*/ 672 w 1286"/>
              <a:gd name="T3" fmla="*/ 656 h 815"/>
              <a:gd name="T4" fmla="*/ 410 w 1286"/>
              <a:gd name="T5" fmla="*/ 525 h 815"/>
              <a:gd name="T6" fmla="*/ 147 w 1286"/>
              <a:gd name="T7" fmla="*/ 656 h 815"/>
              <a:gd name="T8" fmla="*/ 147 w 1286"/>
              <a:gd name="T9" fmla="*/ 699 h 815"/>
              <a:gd name="T10" fmla="*/ 672 w 1286"/>
              <a:gd name="T11" fmla="*/ 699 h 815"/>
              <a:gd name="T12" fmla="*/ 410 w 1286"/>
              <a:gd name="T13" fmla="*/ 158 h 815"/>
              <a:gd name="T14" fmla="*/ 279 w 1286"/>
              <a:gd name="T15" fmla="*/ 289 h 815"/>
              <a:gd name="T16" fmla="*/ 410 w 1286"/>
              <a:gd name="T17" fmla="*/ 421 h 815"/>
              <a:gd name="T18" fmla="*/ 541 w 1286"/>
              <a:gd name="T19" fmla="*/ 289 h 815"/>
              <a:gd name="T20" fmla="*/ 410 w 1286"/>
              <a:gd name="T21" fmla="*/ 158 h 815"/>
              <a:gd name="T22" fmla="*/ 760 w 1286"/>
              <a:gd name="T23" fmla="*/ 0 h 815"/>
              <a:gd name="T24" fmla="*/ 817 w 1286"/>
              <a:gd name="T25" fmla="*/ 57 h 815"/>
              <a:gd name="T26" fmla="*/ 817 w 1286"/>
              <a:gd name="T27" fmla="*/ 757 h 815"/>
              <a:gd name="T28" fmla="*/ 760 w 1286"/>
              <a:gd name="T29" fmla="*/ 814 h 815"/>
              <a:gd name="T30" fmla="*/ 60 w 1286"/>
              <a:gd name="T31" fmla="*/ 814 h 815"/>
              <a:gd name="T32" fmla="*/ 0 w 1286"/>
              <a:gd name="T33" fmla="*/ 757 h 815"/>
              <a:gd name="T34" fmla="*/ 0 w 1286"/>
              <a:gd name="T35" fmla="*/ 57 h 815"/>
              <a:gd name="T36" fmla="*/ 60 w 1286"/>
              <a:gd name="T37" fmla="*/ 0 h 815"/>
              <a:gd name="T38" fmla="*/ 760 w 1286"/>
              <a:gd name="T39" fmla="*/ 0 h 815"/>
              <a:gd name="T40" fmla="*/ 935 w 1286"/>
              <a:gd name="T41" fmla="*/ 814 h 815"/>
              <a:gd name="T42" fmla="*/ 935 w 1286"/>
              <a:gd name="T43" fmla="*/ 0 h 815"/>
              <a:gd name="T44" fmla="*/ 1050 w 1286"/>
              <a:gd name="T45" fmla="*/ 0 h 815"/>
              <a:gd name="T46" fmla="*/ 1050 w 1286"/>
              <a:gd name="T47" fmla="*/ 814 h 815"/>
              <a:gd name="T48" fmla="*/ 935 w 1286"/>
              <a:gd name="T49" fmla="*/ 814 h 815"/>
              <a:gd name="T50" fmla="*/ 1167 w 1286"/>
              <a:gd name="T51" fmla="*/ 0 h 815"/>
              <a:gd name="T52" fmla="*/ 1285 w 1286"/>
              <a:gd name="T53" fmla="*/ 0 h 815"/>
              <a:gd name="T54" fmla="*/ 1285 w 1286"/>
              <a:gd name="T55" fmla="*/ 814 h 815"/>
              <a:gd name="T56" fmla="*/ 1167 w 1286"/>
              <a:gd name="T57" fmla="*/ 814 h 815"/>
              <a:gd name="T58" fmla="*/ 1167 w 1286"/>
              <a:gd name="T59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815">
                <a:moveTo>
                  <a:pt x="672" y="699"/>
                </a:moveTo>
                <a:lnTo>
                  <a:pt x="672" y="656"/>
                </a:lnTo>
                <a:cubicBezTo>
                  <a:pt x="672" y="568"/>
                  <a:pt x="498" y="525"/>
                  <a:pt x="410" y="525"/>
                </a:cubicBezTo>
                <a:cubicBezTo>
                  <a:pt x="323" y="525"/>
                  <a:pt x="147" y="568"/>
                  <a:pt x="147" y="656"/>
                </a:cubicBezTo>
                <a:lnTo>
                  <a:pt x="147" y="699"/>
                </a:lnTo>
                <a:lnTo>
                  <a:pt x="672" y="699"/>
                </a:lnTo>
                <a:close/>
                <a:moveTo>
                  <a:pt x="410" y="158"/>
                </a:moveTo>
                <a:cubicBezTo>
                  <a:pt x="339" y="158"/>
                  <a:pt x="279" y="218"/>
                  <a:pt x="279" y="289"/>
                </a:cubicBezTo>
                <a:cubicBezTo>
                  <a:pt x="279" y="360"/>
                  <a:pt x="339" y="421"/>
                  <a:pt x="410" y="421"/>
                </a:cubicBezTo>
                <a:cubicBezTo>
                  <a:pt x="481" y="421"/>
                  <a:pt x="541" y="360"/>
                  <a:pt x="541" y="289"/>
                </a:cubicBezTo>
                <a:cubicBezTo>
                  <a:pt x="541" y="218"/>
                  <a:pt x="481" y="158"/>
                  <a:pt x="410" y="158"/>
                </a:cubicBezTo>
                <a:close/>
                <a:moveTo>
                  <a:pt x="760" y="0"/>
                </a:moveTo>
                <a:cubicBezTo>
                  <a:pt x="793" y="0"/>
                  <a:pt x="817" y="24"/>
                  <a:pt x="817" y="57"/>
                </a:cubicBezTo>
                <a:lnTo>
                  <a:pt x="817" y="757"/>
                </a:lnTo>
                <a:cubicBezTo>
                  <a:pt x="817" y="790"/>
                  <a:pt x="793" y="814"/>
                  <a:pt x="760" y="814"/>
                </a:cubicBezTo>
                <a:lnTo>
                  <a:pt x="60" y="814"/>
                </a:lnTo>
                <a:cubicBezTo>
                  <a:pt x="27" y="814"/>
                  <a:pt x="0" y="790"/>
                  <a:pt x="0" y="757"/>
                </a:cubicBezTo>
                <a:lnTo>
                  <a:pt x="0" y="57"/>
                </a:lnTo>
                <a:cubicBezTo>
                  <a:pt x="0" y="24"/>
                  <a:pt x="27" y="0"/>
                  <a:pt x="60" y="0"/>
                </a:cubicBezTo>
                <a:lnTo>
                  <a:pt x="760" y="0"/>
                </a:lnTo>
                <a:close/>
                <a:moveTo>
                  <a:pt x="935" y="814"/>
                </a:moveTo>
                <a:lnTo>
                  <a:pt x="935" y="0"/>
                </a:lnTo>
                <a:lnTo>
                  <a:pt x="1050" y="0"/>
                </a:lnTo>
                <a:lnTo>
                  <a:pt x="1050" y="814"/>
                </a:lnTo>
                <a:lnTo>
                  <a:pt x="935" y="814"/>
                </a:lnTo>
                <a:close/>
                <a:moveTo>
                  <a:pt x="1167" y="0"/>
                </a:moveTo>
                <a:lnTo>
                  <a:pt x="1285" y="0"/>
                </a:lnTo>
                <a:lnTo>
                  <a:pt x="1285" y="814"/>
                </a:lnTo>
                <a:lnTo>
                  <a:pt x="1167" y="814"/>
                </a:ln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6814" y="2825750"/>
            <a:ext cx="377825" cy="419100"/>
          </a:xfrm>
          <a:custGeom>
            <a:avLst/>
            <a:gdLst>
              <a:gd name="T0" fmla="*/ 0 w 1051"/>
              <a:gd name="T1" fmla="*/ 1164 h 1165"/>
              <a:gd name="T2" fmla="*/ 0 w 1051"/>
              <a:gd name="T3" fmla="*/ 0 h 1165"/>
              <a:gd name="T4" fmla="*/ 87 w 1051"/>
              <a:gd name="T5" fmla="*/ 87 h 1165"/>
              <a:gd name="T6" fmla="*/ 175 w 1051"/>
              <a:gd name="T7" fmla="*/ 0 h 1165"/>
              <a:gd name="T8" fmla="*/ 262 w 1051"/>
              <a:gd name="T9" fmla="*/ 87 h 1165"/>
              <a:gd name="T10" fmla="*/ 350 w 1051"/>
              <a:gd name="T11" fmla="*/ 0 h 1165"/>
              <a:gd name="T12" fmla="*/ 437 w 1051"/>
              <a:gd name="T13" fmla="*/ 87 h 1165"/>
              <a:gd name="T14" fmla="*/ 525 w 1051"/>
              <a:gd name="T15" fmla="*/ 0 h 1165"/>
              <a:gd name="T16" fmla="*/ 612 w 1051"/>
              <a:gd name="T17" fmla="*/ 87 h 1165"/>
              <a:gd name="T18" fmla="*/ 700 w 1051"/>
              <a:gd name="T19" fmla="*/ 0 h 1165"/>
              <a:gd name="T20" fmla="*/ 787 w 1051"/>
              <a:gd name="T21" fmla="*/ 87 h 1165"/>
              <a:gd name="T22" fmla="*/ 875 w 1051"/>
              <a:gd name="T23" fmla="*/ 0 h 1165"/>
              <a:gd name="T24" fmla="*/ 962 w 1051"/>
              <a:gd name="T25" fmla="*/ 87 h 1165"/>
              <a:gd name="T26" fmla="*/ 1050 w 1051"/>
              <a:gd name="T27" fmla="*/ 0 h 1165"/>
              <a:gd name="T28" fmla="*/ 1050 w 1051"/>
              <a:gd name="T29" fmla="*/ 1164 h 1165"/>
              <a:gd name="T30" fmla="*/ 962 w 1051"/>
              <a:gd name="T31" fmla="*/ 1077 h 1165"/>
              <a:gd name="T32" fmla="*/ 875 w 1051"/>
              <a:gd name="T33" fmla="*/ 1164 h 1165"/>
              <a:gd name="T34" fmla="*/ 787 w 1051"/>
              <a:gd name="T35" fmla="*/ 1077 h 1165"/>
              <a:gd name="T36" fmla="*/ 700 w 1051"/>
              <a:gd name="T37" fmla="*/ 1164 h 1165"/>
              <a:gd name="T38" fmla="*/ 612 w 1051"/>
              <a:gd name="T39" fmla="*/ 1077 h 1165"/>
              <a:gd name="T40" fmla="*/ 525 w 1051"/>
              <a:gd name="T41" fmla="*/ 1164 h 1165"/>
              <a:gd name="T42" fmla="*/ 437 w 1051"/>
              <a:gd name="T43" fmla="*/ 1077 h 1165"/>
              <a:gd name="T44" fmla="*/ 350 w 1051"/>
              <a:gd name="T45" fmla="*/ 1164 h 1165"/>
              <a:gd name="T46" fmla="*/ 262 w 1051"/>
              <a:gd name="T47" fmla="*/ 1077 h 1165"/>
              <a:gd name="T48" fmla="*/ 175 w 1051"/>
              <a:gd name="T49" fmla="*/ 1164 h 1165"/>
              <a:gd name="T50" fmla="*/ 87 w 1051"/>
              <a:gd name="T51" fmla="*/ 1077 h 1165"/>
              <a:gd name="T52" fmla="*/ 0 w 1051"/>
              <a:gd name="T53" fmla="*/ 1164 h 1165"/>
              <a:gd name="T54" fmla="*/ 875 w 1051"/>
              <a:gd name="T55" fmla="*/ 407 h 1165"/>
              <a:gd name="T56" fmla="*/ 875 w 1051"/>
              <a:gd name="T57" fmla="*/ 289 h 1165"/>
              <a:gd name="T58" fmla="*/ 175 w 1051"/>
              <a:gd name="T59" fmla="*/ 289 h 1165"/>
              <a:gd name="T60" fmla="*/ 175 w 1051"/>
              <a:gd name="T61" fmla="*/ 407 h 1165"/>
              <a:gd name="T62" fmla="*/ 875 w 1051"/>
              <a:gd name="T63" fmla="*/ 407 h 1165"/>
              <a:gd name="T64" fmla="*/ 875 w 1051"/>
              <a:gd name="T65" fmla="*/ 639 h 1165"/>
              <a:gd name="T66" fmla="*/ 875 w 1051"/>
              <a:gd name="T67" fmla="*/ 525 h 1165"/>
              <a:gd name="T68" fmla="*/ 175 w 1051"/>
              <a:gd name="T69" fmla="*/ 525 h 1165"/>
              <a:gd name="T70" fmla="*/ 175 w 1051"/>
              <a:gd name="T71" fmla="*/ 639 h 1165"/>
              <a:gd name="T72" fmla="*/ 875 w 1051"/>
              <a:gd name="T73" fmla="*/ 639 h 1165"/>
              <a:gd name="T74" fmla="*/ 875 w 1051"/>
              <a:gd name="T75" fmla="*/ 874 h 1165"/>
              <a:gd name="T76" fmla="*/ 875 w 1051"/>
              <a:gd name="T77" fmla="*/ 757 h 1165"/>
              <a:gd name="T78" fmla="*/ 175 w 1051"/>
              <a:gd name="T79" fmla="*/ 757 h 1165"/>
              <a:gd name="T80" fmla="*/ 175 w 1051"/>
              <a:gd name="T81" fmla="*/ 874 h 1165"/>
              <a:gd name="T82" fmla="*/ 875 w 1051"/>
              <a:gd name="T83" fmla="*/ 87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165">
                <a:moveTo>
                  <a:pt x="0" y="1164"/>
                </a:moveTo>
                <a:lnTo>
                  <a:pt x="0" y="0"/>
                </a:lnTo>
                <a:lnTo>
                  <a:pt x="87" y="87"/>
                </a:lnTo>
                <a:lnTo>
                  <a:pt x="175" y="0"/>
                </a:lnTo>
                <a:lnTo>
                  <a:pt x="262" y="87"/>
                </a:lnTo>
                <a:lnTo>
                  <a:pt x="350" y="0"/>
                </a:lnTo>
                <a:lnTo>
                  <a:pt x="437" y="87"/>
                </a:lnTo>
                <a:lnTo>
                  <a:pt x="525" y="0"/>
                </a:lnTo>
                <a:lnTo>
                  <a:pt x="612" y="87"/>
                </a:lnTo>
                <a:lnTo>
                  <a:pt x="700" y="0"/>
                </a:lnTo>
                <a:lnTo>
                  <a:pt x="787" y="87"/>
                </a:lnTo>
                <a:lnTo>
                  <a:pt x="875" y="0"/>
                </a:lnTo>
                <a:lnTo>
                  <a:pt x="962" y="87"/>
                </a:lnTo>
                <a:lnTo>
                  <a:pt x="1050" y="0"/>
                </a:lnTo>
                <a:lnTo>
                  <a:pt x="1050" y="1164"/>
                </a:lnTo>
                <a:lnTo>
                  <a:pt x="962" y="1077"/>
                </a:lnTo>
                <a:lnTo>
                  <a:pt x="875" y="1164"/>
                </a:lnTo>
                <a:lnTo>
                  <a:pt x="787" y="1077"/>
                </a:lnTo>
                <a:lnTo>
                  <a:pt x="700" y="1164"/>
                </a:lnTo>
                <a:lnTo>
                  <a:pt x="612" y="1077"/>
                </a:lnTo>
                <a:lnTo>
                  <a:pt x="525" y="1164"/>
                </a:lnTo>
                <a:lnTo>
                  <a:pt x="437" y="1077"/>
                </a:lnTo>
                <a:lnTo>
                  <a:pt x="350" y="1164"/>
                </a:lnTo>
                <a:lnTo>
                  <a:pt x="262" y="1077"/>
                </a:lnTo>
                <a:lnTo>
                  <a:pt x="175" y="1164"/>
                </a:lnTo>
                <a:lnTo>
                  <a:pt x="87" y="1077"/>
                </a:lnTo>
                <a:lnTo>
                  <a:pt x="0" y="1164"/>
                </a:lnTo>
                <a:close/>
                <a:moveTo>
                  <a:pt x="875" y="407"/>
                </a:moveTo>
                <a:lnTo>
                  <a:pt x="875" y="289"/>
                </a:lnTo>
                <a:lnTo>
                  <a:pt x="175" y="289"/>
                </a:lnTo>
                <a:lnTo>
                  <a:pt x="175" y="407"/>
                </a:lnTo>
                <a:lnTo>
                  <a:pt x="875" y="407"/>
                </a:lnTo>
                <a:close/>
                <a:moveTo>
                  <a:pt x="875" y="639"/>
                </a:moveTo>
                <a:lnTo>
                  <a:pt x="875" y="525"/>
                </a:lnTo>
                <a:lnTo>
                  <a:pt x="175" y="525"/>
                </a:lnTo>
                <a:lnTo>
                  <a:pt x="175" y="639"/>
                </a:lnTo>
                <a:lnTo>
                  <a:pt x="875" y="639"/>
                </a:lnTo>
                <a:close/>
                <a:moveTo>
                  <a:pt x="875" y="874"/>
                </a:moveTo>
                <a:lnTo>
                  <a:pt x="875" y="757"/>
                </a:lnTo>
                <a:lnTo>
                  <a:pt x="175" y="757"/>
                </a:lnTo>
                <a:lnTo>
                  <a:pt x="175" y="874"/>
                </a:lnTo>
                <a:lnTo>
                  <a:pt x="875" y="8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9324" y="2825750"/>
            <a:ext cx="419100" cy="419100"/>
          </a:xfrm>
          <a:custGeom>
            <a:avLst/>
            <a:gdLst>
              <a:gd name="T0" fmla="*/ 932 w 1166"/>
              <a:gd name="T1" fmla="*/ 700 h 1165"/>
              <a:gd name="T2" fmla="*/ 932 w 1166"/>
              <a:gd name="T3" fmla="*/ 582 h 1165"/>
              <a:gd name="T4" fmla="*/ 613 w 1166"/>
              <a:gd name="T5" fmla="*/ 582 h 1165"/>
              <a:gd name="T6" fmla="*/ 495 w 1166"/>
              <a:gd name="T7" fmla="*/ 700 h 1165"/>
              <a:gd name="T8" fmla="*/ 932 w 1166"/>
              <a:gd name="T9" fmla="*/ 700 h 1165"/>
              <a:gd name="T10" fmla="*/ 377 w 1166"/>
              <a:gd name="T11" fmla="*/ 700 h 1165"/>
              <a:gd name="T12" fmla="*/ 779 w 1166"/>
              <a:gd name="T13" fmla="*/ 298 h 1165"/>
              <a:gd name="T14" fmla="*/ 779 w 1166"/>
              <a:gd name="T15" fmla="*/ 257 h 1165"/>
              <a:gd name="T16" fmla="*/ 675 w 1166"/>
              <a:gd name="T17" fmla="*/ 153 h 1165"/>
              <a:gd name="T18" fmla="*/ 634 w 1166"/>
              <a:gd name="T19" fmla="*/ 153 h 1165"/>
              <a:gd name="T20" fmla="*/ 232 w 1166"/>
              <a:gd name="T21" fmla="*/ 555 h 1165"/>
              <a:gd name="T22" fmla="*/ 232 w 1166"/>
              <a:gd name="T23" fmla="*/ 700 h 1165"/>
              <a:gd name="T24" fmla="*/ 377 w 1166"/>
              <a:gd name="T25" fmla="*/ 700 h 1165"/>
              <a:gd name="T26" fmla="*/ 1050 w 1166"/>
              <a:gd name="T27" fmla="*/ 0 h 1165"/>
              <a:gd name="T28" fmla="*/ 1165 w 1166"/>
              <a:gd name="T29" fmla="*/ 114 h 1165"/>
              <a:gd name="T30" fmla="*/ 1165 w 1166"/>
              <a:gd name="T31" fmla="*/ 814 h 1165"/>
              <a:gd name="T32" fmla="*/ 1050 w 1166"/>
              <a:gd name="T33" fmla="*/ 932 h 1165"/>
              <a:gd name="T34" fmla="*/ 232 w 1166"/>
              <a:gd name="T35" fmla="*/ 932 h 1165"/>
              <a:gd name="T36" fmla="*/ 0 w 1166"/>
              <a:gd name="T37" fmla="*/ 1164 h 1165"/>
              <a:gd name="T38" fmla="*/ 0 w 1166"/>
              <a:gd name="T39" fmla="*/ 114 h 1165"/>
              <a:gd name="T40" fmla="*/ 115 w 1166"/>
              <a:gd name="T41" fmla="*/ 0 h 1165"/>
              <a:gd name="T42" fmla="*/ 1050 w 1166"/>
              <a:gd name="T4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932" y="700"/>
                </a:moveTo>
                <a:lnTo>
                  <a:pt x="932" y="582"/>
                </a:lnTo>
                <a:lnTo>
                  <a:pt x="613" y="582"/>
                </a:lnTo>
                <a:lnTo>
                  <a:pt x="495" y="700"/>
                </a:lnTo>
                <a:lnTo>
                  <a:pt x="932" y="700"/>
                </a:lnTo>
                <a:close/>
                <a:moveTo>
                  <a:pt x="377" y="700"/>
                </a:moveTo>
                <a:lnTo>
                  <a:pt x="779" y="298"/>
                </a:lnTo>
                <a:cubicBezTo>
                  <a:pt x="790" y="287"/>
                  <a:pt x="790" y="268"/>
                  <a:pt x="779" y="257"/>
                </a:cubicBezTo>
                <a:lnTo>
                  <a:pt x="675" y="153"/>
                </a:lnTo>
                <a:cubicBezTo>
                  <a:pt x="664" y="142"/>
                  <a:pt x="645" y="142"/>
                  <a:pt x="634" y="153"/>
                </a:cubicBezTo>
                <a:lnTo>
                  <a:pt x="232" y="555"/>
                </a:lnTo>
                <a:lnTo>
                  <a:pt x="232" y="700"/>
                </a:lnTo>
                <a:lnTo>
                  <a:pt x="377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2474" y="2816226"/>
            <a:ext cx="419100" cy="441325"/>
          </a:xfrm>
          <a:custGeom>
            <a:avLst/>
            <a:gdLst>
              <a:gd name="T0" fmla="*/ 1050 w 1165"/>
              <a:gd name="T1" fmla="*/ 410 h 1225"/>
              <a:gd name="T2" fmla="*/ 114 w 1165"/>
              <a:gd name="T3" fmla="*/ 410 h 1225"/>
              <a:gd name="T4" fmla="*/ 114 w 1165"/>
              <a:gd name="T5" fmla="*/ 642 h 1225"/>
              <a:gd name="T6" fmla="*/ 814 w 1165"/>
              <a:gd name="T7" fmla="*/ 642 h 1225"/>
              <a:gd name="T8" fmla="*/ 814 w 1165"/>
              <a:gd name="T9" fmla="*/ 524 h 1225"/>
              <a:gd name="T10" fmla="*/ 932 w 1165"/>
              <a:gd name="T11" fmla="*/ 524 h 1225"/>
              <a:gd name="T12" fmla="*/ 932 w 1165"/>
              <a:gd name="T13" fmla="*/ 642 h 1225"/>
              <a:gd name="T14" fmla="*/ 1050 w 1165"/>
              <a:gd name="T15" fmla="*/ 642 h 1225"/>
              <a:gd name="T16" fmla="*/ 1050 w 1165"/>
              <a:gd name="T17" fmla="*/ 410 h 1225"/>
              <a:gd name="T18" fmla="*/ 289 w 1165"/>
              <a:gd name="T19" fmla="*/ 1110 h 1225"/>
              <a:gd name="T20" fmla="*/ 464 w 1165"/>
              <a:gd name="T21" fmla="*/ 935 h 1225"/>
              <a:gd name="T22" fmla="*/ 289 w 1165"/>
              <a:gd name="T23" fmla="*/ 760 h 1225"/>
              <a:gd name="T24" fmla="*/ 114 w 1165"/>
              <a:gd name="T25" fmla="*/ 935 h 1225"/>
              <a:gd name="T26" fmla="*/ 289 w 1165"/>
              <a:gd name="T27" fmla="*/ 1110 h 1225"/>
              <a:gd name="T28" fmla="*/ 71 w 1165"/>
              <a:gd name="T29" fmla="*/ 300 h 1225"/>
              <a:gd name="T30" fmla="*/ 809 w 1165"/>
              <a:gd name="T31" fmla="*/ 0 h 1225"/>
              <a:gd name="T32" fmla="*/ 847 w 1165"/>
              <a:gd name="T33" fmla="*/ 98 h 1225"/>
              <a:gd name="T34" fmla="*/ 366 w 1165"/>
              <a:gd name="T35" fmla="*/ 292 h 1225"/>
              <a:gd name="T36" fmla="*/ 1050 w 1165"/>
              <a:gd name="T37" fmla="*/ 292 h 1225"/>
              <a:gd name="T38" fmla="*/ 1164 w 1165"/>
              <a:gd name="T39" fmla="*/ 410 h 1225"/>
              <a:gd name="T40" fmla="*/ 1164 w 1165"/>
              <a:gd name="T41" fmla="*/ 1110 h 1225"/>
              <a:gd name="T42" fmla="*/ 1050 w 1165"/>
              <a:gd name="T43" fmla="*/ 1224 h 1225"/>
              <a:gd name="T44" fmla="*/ 114 w 1165"/>
              <a:gd name="T45" fmla="*/ 1224 h 1225"/>
              <a:gd name="T46" fmla="*/ 0 w 1165"/>
              <a:gd name="T47" fmla="*/ 1110 h 1225"/>
              <a:gd name="T48" fmla="*/ 0 w 1165"/>
              <a:gd name="T49" fmla="*/ 410 h 1225"/>
              <a:gd name="T50" fmla="*/ 71 w 1165"/>
              <a:gd name="T51" fmla="*/ 30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1225">
                <a:moveTo>
                  <a:pt x="1050" y="410"/>
                </a:moveTo>
                <a:lnTo>
                  <a:pt x="114" y="410"/>
                </a:lnTo>
                <a:lnTo>
                  <a:pt x="114" y="642"/>
                </a:lnTo>
                <a:lnTo>
                  <a:pt x="814" y="642"/>
                </a:lnTo>
                <a:lnTo>
                  <a:pt x="814" y="524"/>
                </a:lnTo>
                <a:lnTo>
                  <a:pt x="932" y="524"/>
                </a:lnTo>
                <a:lnTo>
                  <a:pt x="932" y="642"/>
                </a:lnTo>
                <a:lnTo>
                  <a:pt x="1050" y="642"/>
                </a:lnTo>
                <a:lnTo>
                  <a:pt x="1050" y="410"/>
                </a:lnTo>
                <a:close/>
                <a:moveTo>
                  <a:pt x="289" y="1110"/>
                </a:moveTo>
                <a:cubicBezTo>
                  <a:pt x="385" y="1110"/>
                  <a:pt x="464" y="1030"/>
                  <a:pt x="464" y="935"/>
                </a:cubicBezTo>
                <a:cubicBezTo>
                  <a:pt x="464" y="839"/>
                  <a:pt x="385" y="760"/>
                  <a:pt x="289" y="760"/>
                </a:cubicBezTo>
                <a:cubicBezTo>
                  <a:pt x="194" y="760"/>
                  <a:pt x="114" y="839"/>
                  <a:pt x="114" y="935"/>
                </a:cubicBezTo>
                <a:cubicBezTo>
                  <a:pt x="114" y="1030"/>
                  <a:pt x="194" y="1110"/>
                  <a:pt x="289" y="1110"/>
                </a:cubicBezTo>
                <a:close/>
                <a:moveTo>
                  <a:pt x="71" y="300"/>
                </a:moveTo>
                <a:lnTo>
                  <a:pt x="809" y="0"/>
                </a:lnTo>
                <a:lnTo>
                  <a:pt x="847" y="98"/>
                </a:lnTo>
                <a:lnTo>
                  <a:pt x="366" y="292"/>
                </a:lnTo>
                <a:lnTo>
                  <a:pt x="1050" y="292"/>
                </a:lnTo>
                <a:cubicBezTo>
                  <a:pt x="1115" y="292"/>
                  <a:pt x="1164" y="344"/>
                  <a:pt x="1164" y="410"/>
                </a:cubicBezTo>
                <a:lnTo>
                  <a:pt x="1164" y="1110"/>
                </a:lnTo>
                <a:cubicBezTo>
                  <a:pt x="1164" y="1172"/>
                  <a:pt x="1115" y="1224"/>
                  <a:pt x="1050" y="1224"/>
                </a:cubicBezTo>
                <a:lnTo>
                  <a:pt x="114" y="1224"/>
                </a:lnTo>
                <a:cubicBezTo>
                  <a:pt x="49" y="1224"/>
                  <a:pt x="0" y="1172"/>
                  <a:pt x="0" y="1110"/>
                </a:cubicBezTo>
                <a:lnTo>
                  <a:pt x="0" y="410"/>
                </a:lnTo>
                <a:cubicBezTo>
                  <a:pt x="0" y="360"/>
                  <a:pt x="27" y="317"/>
                  <a:pt x="71" y="30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2825750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583 w 1166"/>
              <a:gd name="T5" fmla="*/ 114 h 1165"/>
              <a:gd name="T6" fmla="*/ 115 w 1166"/>
              <a:gd name="T7" fmla="*/ 582 h 1165"/>
              <a:gd name="T8" fmla="*/ 583 w 1166"/>
              <a:gd name="T9" fmla="*/ 1049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9"/>
                  <a:pt x="1050" y="582"/>
                </a:cubicBezTo>
                <a:cubicBezTo>
                  <a:pt x="1050" y="325"/>
                  <a:pt x="840" y="114"/>
                  <a:pt x="583" y="114"/>
                </a:cubicBezTo>
                <a:cubicBezTo>
                  <a:pt x="326" y="114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3570288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290 w 1166"/>
              <a:gd name="T21" fmla="*/ 525 h 1166"/>
              <a:gd name="T22" fmla="*/ 875 w 1166"/>
              <a:gd name="T23" fmla="*/ 525 h 1166"/>
              <a:gd name="T24" fmla="*/ 875 w 1166"/>
              <a:gd name="T25" fmla="*/ 640 h 1166"/>
              <a:gd name="T26" fmla="*/ 290 w 1166"/>
              <a:gd name="T27" fmla="*/ 640 h 1166"/>
              <a:gd name="T28" fmla="*/ 290 w 1166"/>
              <a:gd name="T29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  <a:moveTo>
                  <a:pt x="290" y="525"/>
                </a:moveTo>
                <a:lnTo>
                  <a:pt x="875" y="525"/>
                </a:lnTo>
                <a:lnTo>
                  <a:pt x="875" y="640"/>
                </a:lnTo>
                <a:lnTo>
                  <a:pt x="290" y="640"/>
                </a:lnTo>
                <a:lnTo>
                  <a:pt x="290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70112" y="3568701"/>
            <a:ext cx="336550" cy="420689"/>
          </a:xfrm>
          <a:custGeom>
            <a:avLst/>
            <a:gdLst>
              <a:gd name="T0" fmla="*/ 539 w 937"/>
              <a:gd name="T1" fmla="*/ 828 h 1168"/>
              <a:gd name="T2" fmla="*/ 566 w 937"/>
              <a:gd name="T3" fmla="*/ 847 h 1168"/>
              <a:gd name="T4" fmla="*/ 586 w 937"/>
              <a:gd name="T5" fmla="*/ 842 h 1168"/>
              <a:gd name="T6" fmla="*/ 596 w 937"/>
              <a:gd name="T7" fmla="*/ 828 h 1168"/>
              <a:gd name="T8" fmla="*/ 602 w 937"/>
              <a:gd name="T9" fmla="*/ 812 h 1168"/>
              <a:gd name="T10" fmla="*/ 602 w 937"/>
              <a:gd name="T11" fmla="*/ 694 h 1168"/>
              <a:gd name="T12" fmla="*/ 596 w 937"/>
              <a:gd name="T13" fmla="*/ 678 h 1168"/>
              <a:gd name="T14" fmla="*/ 566 w 937"/>
              <a:gd name="T15" fmla="*/ 659 h 1168"/>
              <a:gd name="T16" fmla="*/ 550 w 937"/>
              <a:gd name="T17" fmla="*/ 667 h 1168"/>
              <a:gd name="T18" fmla="*/ 539 w 937"/>
              <a:gd name="T19" fmla="*/ 678 h 1168"/>
              <a:gd name="T20" fmla="*/ 531 w 937"/>
              <a:gd name="T21" fmla="*/ 694 h 1168"/>
              <a:gd name="T22" fmla="*/ 531 w 937"/>
              <a:gd name="T23" fmla="*/ 812 h 1168"/>
              <a:gd name="T24" fmla="*/ 539 w 937"/>
              <a:gd name="T25" fmla="*/ 828 h 1168"/>
              <a:gd name="T26" fmla="*/ 654 w 937"/>
              <a:gd name="T27" fmla="*/ 771 h 1168"/>
              <a:gd name="T28" fmla="*/ 648 w 937"/>
              <a:gd name="T29" fmla="*/ 817 h 1168"/>
              <a:gd name="T30" fmla="*/ 632 w 937"/>
              <a:gd name="T31" fmla="*/ 853 h 1168"/>
              <a:gd name="T32" fmla="*/ 602 w 937"/>
              <a:gd name="T33" fmla="*/ 869 h 1168"/>
              <a:gd name="T34" fmla="*/ 566 w 937"/>
              <a:gd name="T35" fmla="*/ 875 h 1168"/>
              <a:gd name="T36" fmla="*/ 531 w 937"/>
              <a:gd name="T37" fmla="*/ 869 h 1168"/>
              <a:gd name="T38" fmla="*/ 504 w 937"/>
              <a:gd name="T39" fmla="*/ 853 h 1168"/>
              <a:gd name="T40" fmla="*/ 479 w 937"/>
              <a:gd name="T41" fmla="*/ 771 h 1168"/>
              <a:gd name="T42" fmla="*/ 479 w 937"/>
              <a:gd name="T43" fmla="*/ 730 h 1168"/>
              <a:gd name="T44" fmla="*/ 484 w 937"/>
              <a:gd name="T45" fmla="*/ 683 h 1168"/>
              <a:gd name="T46" fmla="*/ 504 w 937"/>
              <a:gd name="T47" fmla="*/ 648 h 1168"/>
              <a:gd name="T48" fmla="*/ 531 w 937"/>
              <a:gd name="T49" fmla="*/ 631 h 1168"/>
              <a:gd name="T50" fmla="*/ 566 w 937"/>
              <a:gd name="T51" fmla="*/ 626 h 1168"/>
              <a:gd name="T52" fmla="*/ 602 w 937"/>
              <a:gd name="T53" fmla="*/ 631 h 1168"/>
              <a:gd name="T54" fmla="*/ 632 w 937"/>
              <a:gd name="T55" fmla="*/ 648 h 1168"/>
              <a:gd name="T56" fmla="*/ 648 w 937"/>
              <a:gd name="T57" fmla="*/ 683 h 1168"/>
              <a:gd name="T58" fmla="*/ 654 w 937"/>
              <a:gd name="T59" fmla="*/ 730 h 1168"/>
              <a:gd name="T60" fmla="*/ 654 w 937"/>
              <a:gd name="T61" fmla="*/ 771 h 1168"/>
              <a:gd name="T62" fmla="*/ 405 w 937"/>
              <a:gd name="T63" fmla="*/ 875 h 1168"/>
              <a:gd name="T64" fmla="*/ 350 w 937"/>
              <a:gd name="T65" fmla="*/ 875 h 1168"/>
              <a:gd name="T66" fmla="*/ 350 w 937"/>
              <a:gd name="T67" fmla="*/ 683 h 1168"/>
              <a:gd name="T68" fmla="*/ 293 w 937"/>
              <a:gd name="T69" fmla="*/ 700 h 1168"/>
              <a:gd name="T70" fmla="*/ 293 w 937"/>
              <a:gd name="T71" fmla="*/ 659 h 1168"/>
              <a:gd name="T72" fmla="*/ 397 w 937"/>
              <a:gd name="T73" fmla="*/ 626 h 1168"/>
              <a:gd name="T74" fmla="*/ 405 w 937"/>
              <a:gd name="T75" fmla="*/ 626 h 1168"/>
              <a:gd name="T76" fmla="*/ 405 w 937"/>
              <a:gd name="T77" fmla="*/ 875 h 1168"/>
              <a:gd name="T78" fmla="*/ 936 w 937"/>
              <a:gd name="T79" fmla="*/ 700 h 1168"/>
              <a:gd name="T80" fmla="*/ 468 w 937"/>
              <a:gd name="T81" fmla="*/ 1167 h 1168"/>
              <a:gd name="T82" fmla="*/ 0 w 937"/>
              <a:gd name="T83" fmla="*/ 700 h 1168"/>
              <a:gd name="T84" fmla="*/ 118 w 937"/>
              <a:gd name="T85" fmla="*/ 700 h 1168"/>
              <a:gd name="T86" fmla="*/ 468 w 937"/>
              <a:gd name="T87" fmla="*/ 1050 h 1168"/>
              <a:gd name="T88" fmla="*/ 818 w 937"/>
              <a:gd name="T89" fmla="*/ 700 h 1168"/>
              <a:gd name="T90" fmla="*/ 468 w 937"/>
              <a:gd name="T91" fmla="*/ 350 h 1168"/>
              <a:gd name="T92" fmla="*/ 468 w 937"/>
              <a:gd name="T93" fmla="*/ 585 h 1168"/>
              <a:gd name="T94" fmla="*/ 175 w 937"/>
              <a:gd name="T95" fmla="*/ 292 h 1168"/>
              <a:gd name="T96" fmla="*/ 468 w 937"/>
              <a:gd name="T97" fmla="*/ 0 h 1168"/>
              <a:gd name="T98" fmla="*/ 468 w 937"/>
              <a:gd name="T99" fmla="*/ 235 h 1168"/>
              <a:gd name="T100" fmla="*/ 936 w 937"/>
              <a:gd name="T101" fmla="*/ 70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7" h="1168">
                <a:moveTo>
                  <a:pt x="539" y="828"/>
                </a:moveTo>
                <a:cubicBezTo>
                  <a:pt x="539" y="837"/>
                  <a:pt x="556" y="847"/>
                  <a:pt x="566" y="847"/>
                </a:cubicBezTo>
                <a:cubicBezTo>
                  <a:pt x="572" y="847"/>
                  <a:pt x="580" y="847"/>
                  <a:pt x="586" y="842"/>
                </a:cubicBezTo>
                <a:lnTo>
                  <a:pt x="596" y="828"/>
                </a:lnTo>
                <a:cubicBezTo>
                  <a:pt x="596" y="828"/>
                  <a:pt x="602" y="817"/>
                  <a:pt x="602" y="812"/>
                </a:cubicBezTo>
                <a:lnTo>
                  <a:pt x="602" y="694"/>
                </a:lnTo>
                <a:cubicBezTo>
                  <a:pt x="602" y="694"/>
                  <a:pt x="596" y="683"/>
                  <a:pt x="596" y="678"/>
                </a:cubicBezTo>
                <a:cubicBezTo>
                  <a:pt x="596" y="670"/>
                  <a:pt x="574" y="659"/>
                  <a:pt x="566" y="659"/>
                </a:cubicBezTo>
                <a:cubicBezTo>
                  <a:pt x="561" y="659"/>
                  <a:pt x="555" y="661"/>
                  <a:pt x="550" y="667"/>
                </a:cubicBezTo>
                <a:lnTo>
                  <a:pt x="539" y="678"/>
                </a:lnTo>
                <a:cubicBezTo>
                  <a:pt x="539" y="678"/>
                  <a:pt x="531" y="689"/>
                  <a:pt x="531" y="694"/>
                </a:cubicBezTo>
                <a:lnTo>
                  <a:pt x="531" y="812"/>
                </a:lnTo>
                <a:cubicBezTo>
                  <a:pt x="531" y="812"/>
                  <a:pt x="539" y="823"/>
                  <a:pt x="539" y="828"/>
                </a:cubicBezTo>
                <a:close/>
                <a:moveTo>
                  <a:pt x="654" y="771"/>
                </a:moveTo>
                <a:cubicBezTo>
                  <a:pt x="654" y="787"/>
                  <a:pt x="654" y="806"/>
                  <a:pt x="648" y="817"/>
                </a:cubicBezTo>
                <a:lnTo>
                  <a:pt x="632" y="853"/>
                </a:lnTo>
                <a:cubicBezTo>
                  <a:pt x="632" y="853"/>
                  <a:pt x="613" y="869"/>
                  <a:pt x="602" y="869"/>
                </a:cubicBezTo>
                <a:cubicBezTo>
                  <a:pt x="591" y="869"/>
                  <a:pt x="577" y="875"/>
                  <a:pt x="566" y="875"/>
                </a:cubicBezTo>
                <a:cubicBezTo>
                  <a:pt x="555" y="875"/>
                  <a:pt x="542" y="875"/>
                  <a:pt x="531" y="869"/>
                </a:cubicBezTo>
                <a:cubicBezTo>
                  <a:pt x="520" y="864"/>
                  <a:pt x="514" y="858"/>
                  <a:pt x="504" y="853"/>
                </a:cubicBezTo>
                <a:cubicBezTo>
                  <a:pt x="485" y="844"/>
                  <a:pt x="479" y="799"/>
                  <a:pt x="479" y="771"/>
                </a:cubicBezTo>
                <a:lnTo>
                  <a:pt x="479" y="730"/>
                </a:lnTo>
                <a:cubicBezTo>
                  <a:pt x="479" y="713"/>
                  <a:pt x="479" y="694"/>
                  <a:pt x="484" y="683"/>
                </a:cubicBezTo>
                <a:lnTo>
                  <a:pt x="504" y="648"/>
                </a:lnTo>
                <a:cubicBezTo>
                  <a:pt x="504" y="648"/>
                  <a:pt x="520" y="631"/>
                  <a:pt x="531" y="631"/>
                </a:cubicBezTo>
                <a:cubicBezTo>
                  <a:pt x="542" y="631"/>
                  <a:pt x="555" y="626"/>
                  <a:pt x="566" y="626"/>
                </a:cubicBezTo>
                <a:cubicBezTo>
                  <a:pt x="577" y="626"/>
                  <a:pt x="591" y="626"/>
                  <a:pt x="602" y="631"/>
                </a:cubicBezTo>
                <a:cubicBezTo>
                  <a:pt x="613" y="637"/>
                  <a:pt x="621" y="643"/>
                  <a:pt x="632" y="648"/>
                </a:cubicBezTo>
                <a:cubicBezTo>
                  <a:pt x="643" y="654"/>
                  <a:pt x="642" y="667"/>
                  <a:pt x="648" y="683"/>
                </a:cubicBezTo>
                <a:cubicBezTo>
                  <a:pt x="653" y="700"/>
                  <a:pt x="654" y="713"/>
                  <a:pt x="654" y="730"/>
                </a:cubicBezTo>
                <a:lnTo>
                  <a:pt x="654" y="771"/>
                </a:lnTo>
                <a:close/>
                <a:moveTo>
                  <a:pt x="405" y="875"/>
                </a:moveTo>
                <a:lnTo>
                  <a:pt x="350" y="875"/>
                </a:lnTo>
                <a:lnTo>
                  <a:pt x="350" y="683"/>
                </a:lnTo>
                <a:lnTo>
                  <a:pt x="293" y="700"/>
                </a:lnTo>
                <a:lnTo>
                  <a:pt x="293" y="659"/>
                </a:lnTo>
                <a:lnTo>
                  <a:pt x="397" y="626"/>
                </a:lnTo>
                <a:lnTo>
                  <a:pt x="405" y="626"/>
                </a:lnTo>
                <a:lnTo>
                  <a:pt x="405" y="875"/>
                </a:lnTo>
                <a:close/>
                <a:moveTo>
                  <a:pt x="936" y="700"/>
                </a:moveTo>
                <a:cubicBezTo>
                  <a:pt x="936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7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ubicBezTo>
                  <a:pt x="725" y="235"/>
                  <a:pt x="936" y="443"/>
                  <a:pt x="936" y="70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44849" y="3568701"/>
            <a:ext cx="336550" cy="420689"/>
          </a:xfrm>
          <a:custGeom>
            <a:avLst/>
            <a:gdLst>
              <a:gd name="T0" fmla="*/ 457 w 936"/>
              <a:gd name="T1" fmla="*/ 735 h 1168"/>
              <a:gd name="T2" fmla="*/ 437 w 936"/>
              <a:gd name="T3" fmla="*/ 746 h 1168"/>
              <a:gd name="T4" fmla="*/ 432 w 936"/>
              <a:gd name="T5" fmla="*/ 754 h 1168"/>
              <a:gd name="T6" fmla="*/ 391 w 936"/>
              <a:gd name="T7" fmla="*/ 754 h 1168"/>
              <a:gd name="T8" fmla="*/ 405 w 936"/>
              <a:gd name="T9" fmla="*/ 626 h 1168"/>
              <a:gd name="T10" fmla="*/ 544 w 936"/>
              <a:gd name="T11" fmla="*/ 626 h 1168"/>
              <a:gd name="T12" fmla="*/ 544 w 936"/>
              <a:gd name="T13" fmla="*/ 667 h 1168"/>
              <a:gd name="T14" fmla="*/ 443 w 936"/>
              <a:gd name="T15" fmla="*/ 667 h 1168"/>
              <a:gd name="T16" fmla="*/ 437 w 936"/>
              <a:gd name="T17" fmla="*/ 719 h 1168"/>
              <a:gd name="T18" fmla="*/ 443 w 936"/>
              <a:gd name="T19" fmla="*/ 713 h 1168"/>
              <a:gd name="T20" fmla="*/ 451 w 936"/>
              <a:gd name="T21" fmla="*/ 705 h 1168"/>
              <a:gd name="T22" fmla="*/ 462 w 936"/>
              <a:gd name="T23" fmla="*/ 705 h 1168"/>
              <a:gd name="T24" fmla="*/ 473 w 936"/>
              <a:gd name="T25" fmla="*/ 705 h 1168"/>
              <a:gd name="T26" fmla="*/ 503 w 936"/>
              <a:gd name="T27" fmla="*/ 713 h 1168"/>
              <a:gd name="T28" fmla="*/ 525 w 936"/>
              <a:gd name="T29" fmla="*/ 730 h 1168"/>
              <a:gd name="T30" fmla="*/ 550 w 936"/>
              <a:gd name="T31" fmla="*/ 793 h 1168"/>
              <a:gd name="T32" fmla="*/ 544 w 936"/>
              <a:gd name="T33" fmla="*/ 823 h 1168"/>
              <a:gd name="T34" fmla="*/ 525 w 936"/>
              <a:gd name="T35" fmla="*/ 853 h 1168"/>
              <a:gd name="T36" fmla="*/ 503 w 936"/>
              <a:gd name="T37" fmla="*/ 869 h 1168"/>
              <a:gd name="T38" fmla="*/ 468 w 936"/>
              <a:gd name="T39" fmla="*/ 875 h 1168"/>
              <a:gd name="T40" fmla="*/ 437 w 936"/>
              <a:gd name="T41" fmla="*/ 869 h 1168"/>
              <a:gd name="T42" fmla="*/ 410 w 936"/>
              <a:gd name="T43" fmla="*/ 858 h 1168"/>
              <a:gd name="T44" fmla="*/ 385 w 936"/>
              <a:gd name="T45" fmla="*/ 806 h 1168"/>
              <a:gd name="T46" fmla="*/ 432 w 936"/>
              <a:gd name="T47" fmla="*/ 806 h 1168"/>
              <a:gd name="T48" fmla="*/ 468 w 936"/>
              <a:gd name="T49" fmla="*/ 834 h 1168"/>
              <a:gd name="T50" fmla="*/ 484 w 936"/>
              <a:gd name="T51" fmla="*/ 828 h 1168"/>
              <a:gd name="T52" fmla="*/ 498 w 936"/>
              <a:gd name="T53" fmla="*/ 817 h 1168"/>
              <a:gd name="T54" fmla="*/ 503 w 936"/>
              <a:gd name="T55" fmla="*/ 801 h 1168"/>
              <a:gd name="T56" fmla="*/ 503 w 936"/>
              <a:gd name="T57" fmla="*/ 765 h 1168"/>
              <a:gd name="T58" fmla="*/ 498 w 936"/>
              <a:gd name="T59" fmla="*/ 754 h 1168"/>
              <a:gd name="T60" fmla="*/ 484 w 936"/>
              <a:gd name="T61" fmla="*/ 741 h 1168"/>
              <a:gd name="T62" fmla="*/ 468 w 936"/>
              <a:gd name="T63" fmla="*/ 735 h 1168"/>
              <a:gd name="T64" fmla="*/ 457 w 936"/>
              <a:gd name="T65" fmla="*/ 735 h 1168"/>
              <a:gd name="T66" fmla="*/ 468 w 936"/>
              <a:gd name="T67" fmla="*/ 235 h 1168"/>
              <a:gd name="T68" fmla="*/ 935 w 936"/>
              <a:gd name="T69" fmla="*/ 700 h 1168"/>
              <a:gd name="T70" fmla="*/ 468 w 936"/>
              <a:gd name="T71" fmla="*/ 1167 h 1168"/>
              <a:gd name="T72" fmla="*/ 0 w 936"/>
              <a:gd name="T73" fmla="*/ 700 h 1168"/>
              <a:gd name="T74" fmla="*/ 118 w 936"/>
              <a:gd name="T75" fmla="*/ 700 h 1168"/>
              <a:gd name="T76" fmla="*/ 468 w 936"/>
              <a:gd name="T77" fmla="*/ 1050 h 1168"/>
              <a:gd name="T78" fmla="*/ 818 w 936"/>
              <a:gd name="T79" fmla="*/ 700 h 1168"/>
              <a:gd name="T80" fmla="*/ 468 w 936"/>
              <a:gd name="T81" fmla="*/ 350 h 1168"/>
              <a:gd name="T82" fmla="*/ 468 w 936"/>
              <a:gd name="T83" fmla="*/ 585 h 1168"/>
              <a:gd name="T84" fmla="*/ 175 w 936"/>
              <a:gd name="T85" fmla="*/ 292 h 1168"/>
              <a:gd name="T86" fmla="*/ 468 w 936"/>
              <a:gd name="T87" fmla="*/ 0 h 1168"/>
              <a:gd name="T88" fmla="*/ 468 w 936"/>
              <a:gd name="T8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6" h="1168">
                <a:moveTo>
                  <a:pt x="457" y="735"/>
                </a:moveTo>
                <a:cubicBezTo>
                  <a:pt x="452" y="737"/>
                  <a:pt x="437" y="742"/>
                  <a:pt x="437" y="746"/>
                </a:cubicBezTo>
                <a:cubicBezTo>
                  <a:pt x="437" y="752"/>
                  <a:pt x="432" y="754"/>
                  <a:pt x="432" y="754"/>
                </a:cubicBezTo>
                <a:lnTo>
                  <a:pt x="391" y="754"/>
                </a:lnTo>
                <a:lnTo>
                  <a:pt x="405" y="626"/>
                </a:lnTo>
                <a:lnTo>
                  <a:pt x="544" y="626"/>
                </a:lnTo>
                <a:lnTo>
                  <a:pt x="544" y="667"/>
                </a:lnTo>
                <a:lnTo>
                  <a:pt x="443" y="667"/>
                </a:lnTo>
                <a:lnTo>
                  <a:pt x="437" y="719"/>
                </a:lnTo>
                <a:cubicBezTo>
                  <a:pt x="437" y="719"/>
                  <a:pt x="443" y="719"/>
                  <a:pt x="443" y="713"/>
                </a:cubicBezTo>
                <a:cubicBezTo>
                  <a:pt x="443" y="708"/>
                  <a:pt x="451" y="711"/>
                  <a:pt x="451" y="705"/>
                </a:cubicBezTo>
                <a:cubicBezTo>
                  <a:pt x="451" y="700"/>
                  <a:pt x="457" y="705"/>
                  <a:pt x="462" y="705"/>
                </a:cubicBezTo>
                <a:lnTo>
                  <a:pt x="473" y="705"/>
                </a:lnTo>
                <a:cubicBezTo>
                  <a:pt x="484" y="705"/>
                  <a:pt x="497" y="708"/>
                  <a:pt x="503" y="713"/>
                </a:cubicBezTo>
                <a:cubicBezTo>
                  <a:pt x="508" y="719"/>
                  <a:pt x="519" y="724"/>
                  <a:pt x="525" y="730"/>
                </a:cubicBezTo>
                <a:cubicBezTo>
                  <a:pt x="537" y="742"/>
                  <a:pt x="550" y="767"/>
                  <a:pt x="550" y="793"/>
                </a:cubicBezTo>
                <a:cubicBezTo>
                  <a:pt x="550" y="804"/>
                  <a:pt x="549" y="818"/>
                  <a:pt x="544" y="823"/>
                </a:cubicBezTo>
                <a:cubicBezTo>
                  <a:pt x="538" y="829"/>
                  <a:pt x="536" y="842"/>
                  <a:pt x="525" y="853"/>
                </a:cubicBezTo>
                <a:cubicBezTo>
                  <a:pt x="514" y="864"/>
                  <a:pt x="508" y="864"/>
                  <a:pt x="503" y="869"/>
                </a:cubicBezTo>
                <a:cubicBezTo>
                  <a:pt x="497" y="875"/>
                  <a:pt x="478" y="875"/>
                  <a:pt x="468" y="875"/>
                </a:cubicBezTo>
                <a:cubicBezTo>
                  <a:pt x="457" y="875"/>
                  <a:pt x="442" y="875"/>
                  <a:pt x="437" y="869"/>
                </a:cubicBezTo>
                <a:cubicBezTo>
                  <a:pt x="431" y="864"/>
                  <a:pt x="421" y="864"/>
                  <a:pt x="410" y="858"/>
                </a:cubicBezTo>
                <a:cubicBezTo>
                  <a:pt x="395" y="851"/>
                  <a:pt x="385" y="827"/>
                  <a:pt x="385" y="806"/>
                </a:cubicBezTo>
                <a:lnTo>
                  <a:pt x="432" y="806"/>
                </a:lnTo>
                <a:cubicBezTo>
                  <a:pt x="432" y="827"/>
                  <a:pt x="446" y="834"/>
                  <a:pt x="468" y="834"/>
                </a:cubicBezTo>
                <a:cubicBezTo>
                  <a:pt x="473" y="834"/>
                  <a:pt x="478" y="834"/>
                  <a:pt x="484" y="828"/>
                </a:cubicBezTo>
                <a:lnTo>
                  <a:pt x="498" y="817"/>
                </a:lnTo>
                <a:cubicBezTo>
                  <a:pt x="498" y="817"/>
                  <a:pt x="503" y="806"/>
                  <a:pt x="503" y="801"/>
                </a:cubicBezTo>
                <a:lnTo>
                  <a:pt x="503" y="765"/>
                </a:lnTo>
                <a:lnTo>
                  <a:pt x="498" y="754"/>
                </a:lnTo>
                <a:lnTo>
                  <a:pt x="484" y="741"/>
                </a:lnTo>
                <a:cubicBezTo>
                  <a:pt x="484" y="741"/>
                  <a:pt x="473" y="735"/>
                  <a:pt x="468" y="735"/>
                </a:cubicBezTo>
                <a:lnTo>
                  <a:pt x="457" y="735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97364" y="3570288"/>
            <a:ext cx="377825" cy="419100"/>
          </a:xfrm>
          <a:custGeom>
            <a:avLst/>
            <a:gdLst>
              <a:gd name="T0" fmla="*/ 818 w 1051"/>
              <a:gd name="T1" fmla="*/ 640 h 1166"/>
              <a:gd name="T2" fmla="*/ 933 w 1051"/>
              <a:gd name="T3" fmla="*/ 640 h 1166"/>
              <a:gd name="T4" fmla="*/ 933 w 1051"/>
              <a:gd name="T5" fmla="*/ 990 h 1166"/>
              <a:gd name="T6" fmla="*/ 233 w 1051"/>
              <a:gd name="T7" fmla="*/ 990 h 1166"/>
              <a:gd name="T8" fmla="*/ 233 w 1051"/>
              <a:gd name="T9" fmla="*/ 1165 h 1166"/>
              <a:gd name="T10" fmla="*/ 0 w 1051"/>
              <a:gd name="T11" fmla="*/ 932 h 1166"/>
              <a:gd name="T12" fmla="*/ 233 w 1051"/>
              <a:gd name="T13" fmla="*/ 700 h 1166"/>
              <a:gd name="T14" fmla="*/ 233 w 1051"/>
              <a:gd name="T15" fmla="*/ 875 h 1166"/>
              <a:gd name="T16" fmla="*/ 818 w 1051"/>
              <a:gd name="T17" fmla="*/ 875 h 1166"/>
              <a:gd name="T18" fmla="*/ 818 w 1051"/>
              <a:gd name="T19" fmla="*/ 640 h 1166"/>
              <a:gd name="T20" fmla="*/ 233 w 1051"/>
              <a:gd name="T21" fmla="*/ 290 h 1166"/>
              <a:gd name="T22" fmla="*/ 233 w 1051"/>
              <a:gd name="T23" fmla="*/ 525 h 1166"/>
              <a:gd name="T24" fmla="*/ 118 w 1051"/>
              <a:gd name="T25" fmla="*/ 525 h 1166"/>
              <a:gd name="T26" fmla="*/ 118 w 1051"/>
              <a:gd name="T27" fmla="*/ 175 h 1166"/>
              <a:gd name="T28" fmla="*/ 818 w 1051"/>
              <a:gd name="T29" fmla="*/ 175 h 1166"/>
              <a:gd name="T30" fmla="*/ 818 w 1051"/>
              <a:gd name="T31" fmla="*/ 0 h 1166"/>
              <a:gd name="T32" fmla="*/ 1050 w 1051"/>
              <a:gd name="T33" fmla="*/ 233 h 1166"/>
              <a:gd name="T34" fmla="*/ 818 w 1051"/>
              <a:gd name="T35" fmla="*/ 465 h 1166"/>
              <a:gd name="T36" fmla="*/ 818 w 1051"/>
              <a:gd name="T37" fmla="*/ 290 h 1166"/>
              <a:gd name="T38" fmla="*/ 233 w 1051"/>
              <a:gd name="T39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166">
                <a:moveTo>
                  <a:pt x="818" y="640"/>
                </a:moveTo>
                <a:lnTo>
                  <a:pt x="933" y="640"/>
                </a:lnTo>
                <a:lnTo>
                  <a:pt x="933" y="990"/>
                </a:lnTo>
                <a:lnTo>
                  <a:pt x="233" y="990"/>
                </a:lnTo>
                <a:lnTo>
                  <a:pt x="233" y="1165"/>
                </a:lnTo>
                <a:lnTo>
                  <a:pt x="0" y="932"/>
                </a:lnTo>
                <a:lnTo>
                  <a:pt x="233" y="700"/>
                </a:lnTo>
                <a:lnTo>
                  <a:pt x="233" y="875"/>
                </a:lnTo>
                <a:lnTo>
                  <a:pt x="818" y="875"/>
                </a:lnTo>
                <a:lnTo>
                  <a:pt x="818" y="640"/>
                </a:lnTo>
                <a:close/>
                <a:moveTo>
                  <a:pt x="233" y="290"/>
                </a:moveTo>
                <a:lnTo>
                  <a:pt x="233" y="525"/>
                </a:lnTo>
                <a:lnTo>
                  <a:pt x="118" y="525"/>
                </a:lnTo>
                <a:lnTo>
                  <a:pt x="118" y="175"/>
                </a:lnTo>
                <a:lnTo>
                  <a:pt x="818" y="175"/>
                </a:lnTo>
                <a:lnTo>
                  <a:pt x="818" y="0"/>
                </a:lnTo>
                <a:lnTo>
                  <a:pt x="1050" y="233"/>
                </a:lnTo>
                <a:lnTo>
                  <a:pt x="818" y="465"/>
                </a:lnTo>
                <a:lnTo>
                  <a:pt x="818" y="290"/>
                </a:lnTo>
                <a:lnTo>
                  <a:pt x="233" y="29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0514" y="3570288"/>
            <a:ext cx="377825" cy="419100"/>
          </a:xfrm>
          <a:custGeom>
            <a:avLst/>
            <a:gdLst>
              <a:gd name="T0" fmla="*/ 582 w 1051"/>
              <a:gd name="T1" fmla="*/ 757 h 1166"/>
              <a:gd name="T2" fmla="*/ 495 w 1051"/>
              <a:gd name="T3" fmla="*/ 757 h 1166"/>
              <a:gd name="T4" fmla="*/ 495 w 1051"/>
              <a:gd name="T5" fmla="*/ 525 h 1166"/>
              <a:gd name="T6" fmla="*/ 407 w 1051"/>
              <a:gd name="T7" fmla="*/ 525 h 1166"/>
              <a:gd name="T8" fmla="*/ 407 w 1051"/>
              <a:gd name="T9" fmla="*/ 465 h 1166"/>
              <a:gd name="T10" fmla="*/ 525 w 1051"/>
              <a:gd name="T11" fmla="*/ 407 h 1166"/>
              <a:gd name="T12" fmla="*/ 582 w 1051"/>
              <a:gd name="T13" fmla="*/ 407 h 1166"/>
              <a:gd name="T14" fmla="*/ 582 w 1051"/>
              <a:gd name="T15" fmla="*/ 757 h 1166"/>
              <a:gd name="T16" fmla="*/ 817 w 1051"/>
              <a:gd name="T17" fmla="*/ 640 h 1166"/>
              <a:gd name="T18" fmla="*/ 932 w 1051"/>
              <a:gd name="T19" fmla="*/ 640 h 1166"/>
              <a:gd name="T20" fmla="*/ 932 w 1051"/>
              <a:gd name="T21" fmla="*/ 990 h 1166"/>
              <a:gd name="T22" fmla="*/ 232 w 1051"/>
              <a:gd name="T23" fmla="*/ 990 h 1166"/>
              <a:gd name="T24" fmla="*/ 232 w 1051"/>
              <a:gd name="T25" fmla="*/ 1165 h 1166"/>
              <a:gd name="T26" fmla="*/ 0 w 1051"/>
              <a:gd name="T27" fmla="*/ 932 h 1166"/>
              <a:gd name="T28" fmla="*/ 232 w 1051"/>
              <a:gd name="T29" fmla="*/ 700 h 1166"/>
              <a:gd name="T30" fmla="*/ 232 w 1051"/>
              <a:gd name="T31" fmla="*/ 875 h 1166"/>
              <a:gd name="T32" fmla="*/ 817 w 1051"/>
              <a:gd name="T33" fmla="*/ 875 h 1166"/>
              <a:gd name="T34" fmla="*/ 817 w 1051"/>
              <a:gd name="T35" fmla="*/ 640 h 1166"/>
              <a:gd name="T36" fmla="*/ 232 w 1051"/>
              <a:gd name="T37" fmla="*/ 290 h 1166"/>
              <a:gd name="T38" fmla="*/ 232 w 1051"/>
              <a:gd name="T39" fmla="*/ 525 h 1166"/>
              <a:gd name="T40" fmla="*/ 117 w 1051"/>
              <a:gd name="T41" fmla="*/ 525 h 1166"/>
              <a:gd name="T42" fmla="*/ 117 w 1051"/>
              <a:gd name="T43" fmla="*/ 175 h 1166"/>
              <a:gd name="T44" fmla="*/ 817 w 1051"/>
              <a:gd name="T45" fmla="*/ 175 h 1166"/>
              <a:gd name="T46" fmla="*/ 817 w 1051"/>
              <a:gd name="T47" fmla="*/ 0 h 1166"/>
              <a:gd name="T48" fmla="*/ 1050 w 1051"/>
              <a:gd name="T49" fmla="*/ 233 h 1166"/>
              <a:gd name="T50" fmla="*/ 817 w 1051"/>
              <a:gd name="T51" fmla="*/ 465 h 1166"/>
              <a:gd name="T52" fmla="*/ 817 w 1051"/>
              <a:gd name="T53" fmla="*/ 290 h 1166"/>
              <a:gd name="T54" fmla="*/ 232 w 1051"/>
              <a:gd name="T5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6">
                <a:moveTo>
                  <a:pt x="582" y="757"/>
                </a:moveTo>
                <a:lnTo>
                  <a:pt x="495" y="757"/>
                </a:lnTo>
                <a:lnTo>
                  <a:pt x="495" y="525"/>
                </a:lnTo>
                <a:lnTo>
                  <a:pt x="407" y="525"/>
                </a:lnTo>
                <a:lnTo>
                  <a:pt x="407" y="465"/>
                </a:lnTo>
                <a:lnTo>
                  <a:pt x="525" y="407"/>
                </a:lnTo>
                <a:lnTo>
                  <a:pt x="582" y="407"/>
                </a:lnTo>
                <a:lnTo>
                  <a:pt x="582" y="757"/>
                </a:lnTo>
                <a:close/>
                <a:moveTo>
                  <a:pt x="817" y="640"/>
                </a:moveTo>
                <a:lnTo>
                  <a:pt x="932" y="640"/>
                </a:lnTo>
                <a:lnTo>
                  <a:pt x="932" y="990"/>
                </a:lnTo>
                <a:lnTo>
                  <a:pt x="232" y="990"/>
                </a:lnTo>
                <a:lnTo>
                  <a:pt x="232" y="1165"/>
                </a:lnTo>
                <a:lnTo>
                  <a:pt x="0" y="932"/>
                </a:lnTo>
                <a:lnTo>
                  <a:pt x="232" y="700"/>
                </a:lnTo>
                <a:lnTo>
                  <a:pt x="232" y="875"/>
                </a:lnTo>
                <a:lnTo>
                  <a:pt x="817" y="875"/>
                </a:lnTo>
                <a:lnTo>
                  <a:pt x="817" y="640"/>
                </a:lnTo>
                <a:close/>
                <a:moveTo>
                  <a:pt x="232" y="290"/>
                </a:moveTo>
                <a:lnTo>
                  <a:pt x="232" y="525"/>
                </a:lnTo>
                <a:lnTo>
                  <a:pt x="117" y="525"/>
                </a:lnTo>
                <a:lnTo>
                  <a:pt x="11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3"/>
                </a:lnTo>
                <a:lnTo>
                  <a:pt x="817" y="465"/>
                </a:lnTo>
                <a:lnTo>
                  <a:pt x="817" y="290"/>
                </a:lnTo>
                <a:lnTo>
                  <a:pt x="232" y="29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3664" y="3632200"/>
            <a:ext cx="377825" cy="293688"/>
          </a:xfrm>
          <a:custGeom>
            <a:avLst/>
            <a:gdLst>
              <a:gd name="T0" fmla="*/ 0 w 1051"/>
              <a:gd name="T1" fmla="*/ 0 h 816"/>
              <a:gd name="T2" fmla="*/ 1050 w 1051"/>
              <a:gd name="T3" fmla="*/ 0 h 816"/>
              <a:gd name="T4" fmla="*/ 1050 w 1051"/>
              <a:gd name="T5" fmla="*/ 115 h 816"/>
              <a:gd name="T6" fmla="*/ 0 w 1051"/>
              <a:gd name="T7" fmla="*/ 115 h 816"/>
              <a:gd name="T8" fmla="*/ 0 w 1051"/>
              <a:gd name="T9" fmla="*/ 0 h 816"/>
              <a:gd name="T10" fmla="*/ 0 w 1051"/>
              <a:gd name="T11" fmla="*/ 350 h 816"/>
              <a:gd name="T12" fmla="*/ 0 w 1051"/>
              <a:gd name="T13" fmla="*/ 233 h 816"/>
              <a:gd name="T14" fmla="*/ 1050 w 1051"/>
              <a:gd name="T15" fmla="*/ 233 h 816"/>
              <a:gd name="T16" fmla="*/ 1050 w 1051"/>
              <a:gd name="T17" fmla="*/ 350 h 816"/>
              <a:gd name="T18" fmla="*/ 0 w 1051"/>
              <a:gd name="T19" fmla="*/ 350 h 816"/>
              <a:gd name="T20" fmla="*/ 0 w 1051"/>
              <a:gd name="T21" fmla="*/ 815 h 816"/>
              <a:gd name="T22" fmla="*/ 0 w 1051"/>
              <a:gd name="T23" fmla="*/ 700 h 816"/>
              <a:gd name="T24" fmla="*/ 1050 w 1051"/>
              <a:gd name="T25" fmla="*/ 700 h 816"/>
              <a:gd name="T26" fmla="*/ 1050 w 1051"/>
              <a:gd name="T27" fmla="*/ 815 h 816"/>
              <a:gd name="T28" fmla="*/ 0 w 1051"/>
              <a:gd name="T29" fmla="*/ 815 h 816"/>
              <a:gd name="T30" fmla="*/ 0 w 1051"/>
              <a:gd name="T31" fmla="*/ 582 h 816"/>
              <a:gd name="T32" fmla="*/ 0 w 1051"/>
              <a:gd name="T33" fmla="*/ 465 h 816"/>
              <a:gd name="T34" fmla="*/ 1050 w 1051"/>
              <a:gd name="T35" fmla="*/ 465 h 816"/>
              <a:gd name="T36" fmla="*/ 1050 w 1051"/>
              <a:gd name="T37" fmla="*/ 582 h 816"/>
              <a:gd name="T38" fmla="*/ 0 w 1051"/>
              <a:gd name="T39" fmla="*/ 5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816">
                <a:moveTo>
                  <a:pt x="0" y="0"/>
                </a:moveTo>
                <a:lnTo>
                  <a:pt x="1050" y="0"/>
                </a:lnTo>
                <a:lnTo>
                  <a:pt x="1050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050" y="233"/>
                </a:lnTo>
                <a:lnTo>
                  <a:pt x="1050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1050" y="700"/>
                </a:lnTo>
                <a:lnTo>
                  <a:pt x="1050" y="815"/>
                </a:lnTo>
                <a:lnTo>
                  <a:pt x="0" y="815"/>
                </a:lnTo>
                <a:close/>
                <a:moveTo>
                  <a:pt x="0" y="582"/>
                </a:moveTo>
                <a:lnTo>
                  <a:pt x="0" y="465"/>
                </a:lnTo>
                <a:lnTo>
                  <a:pt x="1050" y="465"/>
                </a:lnTo>
                <a:lnTo>
                  <a:pt x="1050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9674" y="3759201"/>
            <a:ext cx="293688" cy="41275"/>
          </a:xfrm>
          <a:custGeom>
            <a:avLst/>
            <a:gdLst>
              <a:gd name="T0" fmla="*/ 815 w 816"/>
              <a:gd name="T1" fmla="*/ 115 h 116"/>
              <a:gd name="T2" fmla="*/ 0 w 816"/>
              <a:gd name="T3" fmla="*/ 115 h 116"/>
              <a:gd name="T4" fmla="*/ 0 w 816"/>
              <a:gd name="T5" fmla="*/ 0 h 116"/>
              <a:gd name="T6" fmla="*/ 815 w 816"/>
              <a:gd name="T7" fmla="*/ 0 h 116"/>
              <a:gd name="T8" fmla="*/ 815 w 816"/>
              <a:gd name="T9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6" h="116">
                <a:moveTo>
                  <a:pt x="815" y="115"/>
                </a:moveTo>
                <a:lnTo>
                  <a:pt x="0" y="115"/>
                </a:lnTo>
                <a:lnTo>
                  <a:pt x="0" y="0"/>
                </a:lnTo>
                <a:lnTo>
                  <a:pt x="815" y="0"/>
                </a:lnTo>
                <a:lnTo>
                  <a:pt x="815" y="11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3540125"/>
            <a:ext cx="477838" cy="477838"/>
          </a:xfrm>
          <a:custGeom>
            <a:avLst/>
            <a:gdLst>
              <a:gd name="T0" fmla="*/ 408 w 1328"/>
              <a:gd name="T1" fmla="*/ 977 h 1328"/>
              <a:gd name="T2" fmla="*/ 525 w 1328"/>
              <a:gd name="T3" fmla="*/ 1094 h 1328"/>
              <a:gd name="T4" fmla="*/ 408 w 1328"/>
              <a:gd name="T5" fmla="*/ 1209 h 1328"/>
              <a:gd name="T6" fmla="*/ 293 w 1328"/>
              <a:gd name="T7" fmla="*/ 1094 h 1328"/>
              <a:gd name="T8" fmla="*/ 408 w 1328"/>
              <a:gd name="T9" fmla="*/ 977 h 1328"/>
              <a:gd name="T10" fmla="*/ 908 w 1328"/>
              <a:gd name="T11" fmla="*/ 684 h 1328"/>
              <a:gd name="T12" fmla="*/ 383 w 1328"/>
              <a:gd name="T13" fmla="*/ 159 h 1328"/>
              <a:gd name="T14" fmla="*/ 1168 w 1328"/>
              <a:gd name="T15" fmla="*/ 159 h 1328"/>
              <a:gd name="T16" fmla="*/ 1225 w 1328"/>
              <a:gd name="T17" fmla="*/ 219 h 1328"/>
              <a:gd name="T18" fmla="*/ 1217 w 1328"/>
              <a:gd name="T19" fmla="*/ 247 h 1328"/>
              <a:gd name="T20" fmla="*/ 1009 w 1328"/>
              <a:gd name="T21" fmla="*/ 624 h 1328"/>
              <a:gd name="T22" fmla="*/ 908 w 1328"/>
              <a:gd name="T23" fmla="*/ 684 h 1328"/>
              <a:gd name="T24" fmla="*/ 432 w 1328"/>
              <a:gd name="T25" fmla="*/ 802 h 1328"/>
              <a:gd name="T26" fmla="*/ 728 w 1328"/>
              <a:gd name="T27" fmla="*/ 802 h 1328"/>
              <a:gd name="T28" fmla="*/ 610 w 1328"/>
              <a:gd name="T29" fmla="*/ 684 h 1328"/>
              <a:gd name="T30" fmla="*/ 473 w 1328"/>
              <a:gd name="T31" fmla="*/ 684 h 1328"/>
              <a:gd name="T32" fmla="*/ 421 w 1328"/>
              <a:gd name="T33" fmla="*/ 780 h 1328"/>
              <a:gd name="T34" fmla="*/ 419 w 1328"/>
              <a:gd name="T35" fmla="*/ 788 h 1328"/>
              <a:gd name="T36" fmla="*/ 432 w 1328"/>
              <a:gd name="T37" fmla="*/ 802 h 1328"/>
              <a:gd name="T38" fmla="*/ 1327 w 1328"/>
              <a:gd name="T39" fmla="*/ 1253 h 1328"/>
              <a:gd name="T40" fmla="*/ 1253 w 1328"/>
              <a:gd name="T41" fmla="*/ 1327 h 1328"/>
              <a:gd name="T42" fmla="*/ 1086 w 1328"/>
              <a:gd name="T43" fmla="*/ 1160 h 1328"/>
              <a:gd name="T44" fmla="*/ 993 w 1328"/>
              <a:gd name="T45" fmla="*/ 1209 h 1328"/>
              <a:gd name="T46" fmla="*/ 875 w 1328"/>
              <a:gd name="T47" fmla="*/ 1094 h 1328"/>
              <a:gd name="T48" fmla="*/ 925 w 1328"/>
              <a:gd name="T49" fmla="*/ 998 h 1328"/>
              <a:gd name="T50" fmla="*/ 843 w 1328"/>
              <a:gd name="T51" fmla="*/ 919 h 1328"/>
              <a:gd name="T52" fmla="*/ 408 w 1328"/>
              <a:gd name="T53" fmla="*/ 919 h 1328"/>
              <a:gd name="T54" fmla="*/ 293 w 1328"/>
              <a:gd name="T55" fmla="*/ 802 h 1328"/>
              <a:gd name="T56" fmla="*/ 307 w 1328"/>
              <a:gd name="T57" fmla="*/ 747 h 1328"/>
              <a:gd name="T58" fmla="*/ 386 w 1328"/>
              <a:gd name="T59" fmla="*/ 602 h 1328"/>
              <a:gd name="T60" fmla="*/ 257 w 1328"/>
              <a:gd name="T61" fmla="*/ 331 h 1328"/>
              <a:gd name="T62" fmla="*/ 0 w 1328"/>
              <a:gd name="T63" fmla="*/ 74 h 1328"/>
              <a:gd name="T64" fmla="*/ 74 w 1328"/>
              <a:gd name="T65" fmla="*/ 0 h 1328"/>
              <a:gd name="T66" fmla="*/ 1327 w 1328"/>
              <a:gd name="T67" fmla="*/ 1253 h 1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28" h="1328">
                <a:moveTo>
                  <a:pt x="408" y="977"/>
                </a:moveTo>
                <a:cubicBezTo>
                  <a:pt x="471" y="977"/>
                  <a:pt x="525" y="1031"/>
                  <a:pt x="525" y="1094"/>
                </a:cubicBezTo>
                <a:cubicBezTo>
                  <a:pt x="525" y="1157"/>
                  <a:pt x="471" y="1209"/>
                  <a:pt x="408" y="1209"/>
                </a:cubicBezTo>
                <a:cubicBezTo>
                  <a:pt x="345" y="1209"/>
                  <a:pt x="293" y="1157"/>
                  <a:pt x="293" y="1094"/>
                </a:cubicBezTo>
                <a:cubicBezTo>
                  <a:pt x="293" y="1031"/>
                  <a:pt x="345" y="977"/>
                  <a:pt x="408" y="977"/>
                </a:cubicBezTo>
                <a:close/>
                <a:moveTo>
                  <a:pt x="908" y="684"/>
                </a:moveTo>
                <a:lnTo>
                  <a:pt x="383" y="159"/>
                </a:lnTo>
                <a:lnTo>
                  <a:pt x="1168" y="159"/>
                </a:lnTo>
                <a:cubicBezTo>
                  <a:pt x="1201" y="159"/>
                  <a:pt x="1225" y="186"/>
                  <a:pt x="1225" y="219"/>
                </a:cubicBezTo>
                <a:cubicBezTo>
                  <a:pt x="1225" y="230"/>
                  <a:pt x="1223" y="238"/>
                  <a:pt x="1217" y="247"/>
                </a:cubicBezTo>
                <a:lnTo>
                  <a:pt x="1009" y="624"/>
                </a:lnTo>
                <a:cubicBezTo>
                  <a:pt x="990" y="659"/>
                  <a:pt x="952" y="684"/>
                  <a:pt x="908" y="684"/>
                </a:cubicBezTo>
                <a:close/>
                <a:moveTo>
                  <a:pt x="432" y="802"/>
                </a:moveTo>
                <a:lnTo>
                  <a:pt x="728" y="802"/>
                </a:lnTo>
                <a:lnTo>
                  <a:pt x="610" y="684"/>
                </a:lnTo>
                <a:lnTo>
                  <a:pt x="473" y="684"/>
                </a:lnTo>
                <a:lnTo>
                  <a:pt x="421" y="780"/>
                </a:lnTo>
                <a:lnTo>
                  <a:pt x="419" y="788"/>
                </a:lnTo>
                <a:cubicBezTo>
                  <a:pt x="419" y="796"/>
                  <a:pt x="424" y="802"/>
                  <a:pt x="432" y="802"/>
                </a:cubicBezTo>
                <a:close/>
                <a:moveTo>
                  <a:pt x="1327" y="1253"/>
                </a:moveTo>
                <a:lnTo>
                  <a:pt x="1253" y="1327"/>
                </a:lnTo>
                <a:lnTo>
                  <a:pt x="1086" y="1160"/>
                </a:lnTo>
                <a:cubicBezTo>
                  <a:pt x="1064" y="1190"/>
                  <a:pt x="1031" y="1209"/>
                  <a:pt x="993" y="1209"/>
                </a:cubicBezTo>
                <a:cubicBezTo>
                  <a:pt x="930" y="1209"/>
                  <a:pt x="875" y="1157"/>
                  <a:pt x="875" y="1094"/>
                </a:cubicBezTo>
                <a:cubicBezTo>
                  <a:pt x="875" y="1056"/>
                  <a:pt x="894" y="1020"/>
                  <a:pt x="925" y="998"/>
                </a:cubicBezTo>
                <a:lnTo>
                  <a:pt x="843" y="919"/>
                </a:lnTo>
                <a:lnTo>
                  <a:pt x="408" y="919"/>
                </a:lnTo>
                <a:cubicBezTo>
                  <a:pt x="345" y="919"/>
                  <a:pt x="293" y="864"/>
                  <a:pt x="293" y="802"/>
                </a:cubicBezTo>
                <a:cubicBezTo>
                  <a:pt x="293" y="782"/>
                  <a:pt x="298" y="763"/>
                  <a:pt x="307" y="747"/>
                </a:cubicBezTo>
                <a:lnTo>
                  <a:pt x="386" y="602"/>
                </a:lnTo>
                <a:lnTo>
                  <a:pt x="257" y="331"/>
                </a:lnTo>
                <a:lnTo>
                  <a:pt x="0" y="74"/>
                </a:lnTo>
                <a:lnTo>
                  <a:pt x="74" y="0"/>
                </a:lnTo>
                <a:lnTo>
                  <a:pt x="1327" y="12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3590926"/>
            <a:ext cx="463550" cy="377825"/>
          </a:xfrm>
          <a:custGeom>
            <a:avLst/>
            <a:gdLst>
              <a:gd name="T0" fmla="*/ 875 w 1287"/>
              <a:gd name="T1" fmla="*/ 407 h 1050"/>
              <a:gd name="T2" fmla="*/ 875 w 1287"/>
              <a:gd name="T3" fmla="*/ 524 h 1050"/>
              <a:gd name="T4" fmla="*/ 411 w 1287"/>
              <a:gd name="T5" fmla="*/ 524 h 1050"/>
              <a:gd name="T6" fmla="*/ 411 w 1287"/>
              <a:gd name="T7" fmla="*/ 407 h 1050"/>
              <a:gd name="T8" fmla="*/ 875 w 1287"/>
              <a:gd name="T9" fmla="*/ 407 h 1050"/>
              <a:gd name="T10" fmla="*/ 1168 w 1287"/>
              <a:gd name="T11" fmla="*/ 817 h 1050"/>
              <a:gd name="T12" fmla="*/ 1168 w 1287"/>
              <a:gd name="T13" fmla="*/ 117 h 1050"/>
              <a:gd name="T14" fmla="*/ 118 w 1287"/>
              <a:gd name="T15" fmla="*/ 117 h 1050"/>
              <a:gd name="T16" fmla="*/ 118 w 1287"/>
              <a:gd name="T17" fmla="*/ 817 h 1050"/>
              <a:gd name="T18" fmla="*/ 1168 w 1287"/>
              <a:gd name="T19" fmla="*/ 817 h 1050"/>
              <a:gd name="T20" fmla="*/ 1168 w 1287"/>
              <a:gd name="T21" fmla="*/ 0 h 1050"/>
              <a:gd name="T22" fmla="*/ 1286 w 1287"/>
              <a:gd name="T23" fmla="*/ 117 h 1050"/>
              <a:gd name="T24" fmla="*/ 1283 w 1287"/>
              <a:gd name="T25" fmla="*/ 817 h 1050"/>
              <a:gd name="T26" fmla="*/ 1168 w 1287"/>
              <a:gd name="T27" fmla="*/ 932 h 1050"/>
              <a:gd name="T28" fmla="*/ 875 w 1287"/>
              <a:gd name="T29" fmla="*/ 932 h 1050"/>
              <a:gd name="T30" fmla="*/ 875 w 1287"/>
              <a:gd name="T31" fmla="*/ 1049 h 1050"/>
              <a:gd name="T32" fmla="*/ 411 w 1287"/>
              <a:gd name="T33" fmla="*/ 1049 h 1050"/>
              <a:gd name="T34" fmla="*/ 411 w 1287"/>
              <a:gd name="T35" fmla="*/ 932 h 1050"/>
              <a:gd name="T36" fmla="*/ 118 w 1287"/>
              <a:gd name="T37" fmla="*/ 932 h 1050"/>
              <a:gd name="T38" fmla="*/ 0 w 1287"/>
              <a:gd name="T39" fmla="*/ 817 h 1050"/>
              <a:gd name="T40" fmla="*/ 0 w 1287"/>
              <a:gd name="T41" fmla="*/ 117 h 1050"/>
              <a:gd name="T42" fmla="*/ 118 w 1287"/>
              <a:gd name="T43" fmla="*/ 0 h 1050"/>
              <a:gd name="T44" fmla="*/ 1168 w 1287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7" h="1050">
                <a:moveTo>
                  <a:pt x="875" y="407"/>
                </a:moveTo>
                <a:lnTo>
                  <a:pt x="875" y="524"/>
                </a:lnTo>
                <a:lnTo>
                  <a:pt x="411" y="524"/>
                </a:lnTo>
                <a:lnTo>
                  <a:pt x="411" y="407"/>
                </a:lnTo>
                <a:lnTo>
                  <a:pt x="875" y="407"/>
                </a:lnTo>
                <a:close/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1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1"/>
                  <a:pt x="52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3570288"/>
            <a:ext cx="419100" cy="419100"/>
          </a:xfrm>
          <a:custGeom>
            <a:avLst/>
            <a:gdLst>
              <a:gd name="T0" fmla="*/ 875 w 1166"/>
              <a:gd name="T1" fmla="*/ 640 h 1166"/>
              <a:gd name="T2" fmla="*/ 875 w 1166"/>
              <a:gd name="T3" fmla="*/ 525 h 1166"/>
              <a:gd name="T4" fmla="*/ 290 w 1166"/>
              <a:gd name="T5" fmla="*/ 525 h 1166"/>
              <a:gd name="T6" fmla="*/ 290 w 1166"/>
              <a:gd name="T7" fmla="*/ 640 h 1166"/>
              <a:gd name="T8" fmla="*/ 875 w 1166"/>
              <a:gd name="T9" fmla="*/ 640 h 1166"/>
              <a:gd name="T10" fmla="*/ 583 w 1166"/>
              <a:gd name="T11" fmla="*/ 0 h 1166"/>
              <a:gd name="T12" fmla="*/ 1165 w 1166"/>
              <a:gd name="T13" fmla="*/ 582 h 1166"/>
              <a:gd name="T14" fmla="*/ 583 w 1166"/>
              <a:gd name="T15" fmla="*/ 1165 h 1166"/>
              <a:gd name="T16" fmla="*/ 0 w 1166"/>
              <a:gd name="T17" fmla="*/ 582 h 1166"/>
              <a:gd name="T18" fmla="*/ 583 w 116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6">
                <a:moveTo>
                  <a:pt x="875" y="640"/>
                </a:moveTo>
                <a:lnTo>
                  <a:pt x="875" y="525"/>
                </a:lnTo>
                <a:lnTo>
                  <a:pt x="290" y="525"/>
                </a:lnTo>
                <a:lnTo>
                  <a:pt x="290" y="640"/>
                </a:lnTo>
                <a:lnTo>
                  <a:pt x="875" y="640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313239"/>
            <a:ext cx="336550" cy="420687"/>
          </a:xfrm>
          <a:custGeom>
            <a:avLst/>
            <a:gdLst>
              <a:gd name="T0" fmla="*/ 580 w 936"/>
              <a:gd name="T1" fmla="*/ 848 h 1169"/>
              <a:gd name="T2" fmla="*/ 607 w 936"/>
              <a:gd name="T3" fmla="*/ 829 h 1169"/>
              <a:gd name="T4" fmla="*/ 612 w 936"/>
              <a:gd name="T5" fmla="*/ 695 h 1169"/>
              <a:gd name="T6" fmla="*/ 580 w 936"/>
              <a:gd name="T7" fmla="*/ 659 h 1169"/>
              <a:gd name="T8" fmla="*/ 550 w 936"/>
              <a:gd name="T9" fmla="*/ 678 h 1169"/>
              <a:gd name="T10" fmla="*/ 544 w 936"/>
              <a:gd name="T11" fmla="*/ 812 h 1169"/>
              <a:gd name="T12" fmla="*/ 659 w 936"/>
              <a:gd name="T13" fmla="*/ 771 h 1169"/>
              <a:gd name="T14" fmla="*/ 637 w 936"/>
              <a:gd name="T15" fmla="*/ 853 h 1169"/>
              <a:gd name="T16" fmla="*/ 571 w 936"/>
              <a:gd name="T17" fmla="*/ 875 h 1169"/>
              <a:gd name="T18" fmla="*/ 492 w 936"/>
              <a:gd name="T19" fmla="*/ 818 h 1169"/>
              <a:gd name="T20" fmla="*/ 484 w 936"/>
              <a:gd name="T21" fmla="*/ 730 h 1169"/>
              <a:gd name="T22" fmla="*/ 509 w 936"/>
              <a:gd name="T23" fmla="*/ 648 h 1169"/>
              <a:gd name="T24" fmla="*/ 571 w 936"/>
              <a:gd name="T25" fmla="*/ 626 h 1169"/>
              <a:gd name="T26" fmla="*/ 637 w 936"/>
              <a:gd name="T27" fmla="*/ 648 h 1169"/>
              <a:gd name="T28" fmla="*/ 659 w 936"/>
              <a:gd name="T29" fmla="*/ 730 h 1169"/>
              <a:gd name="T30" fmla="*/ 350 w 936"/>
              <a:gd name="T31" fmla="*/ 730 h 1169"/>
              <a:gd name="T32" fmla="*/ 391 w 936"/>
              <a:gd name="T33" fmla="*/ 684 h 1169"/>
              <a:gd name="T34" fmla="*/ 375 w 936"/>
              <a:gd name="T35" fmla="*/ 667 h 1169"/>
              <a:gd name="T36" fmla="*/ 334 w 936"/>
              <a:gd name="T37" fmla="*/ 673 h 1169"/>
              <a:gd name="T38" fmla="*/ 328 w 936"/>
              <a:gd name="T39" fmla="*/ 695 h 1169"/>
              <a:gd name="T40" fmla="*/ 317 w 936"/>
              <a:gd name="T41" fmla="*/ 632 h 1169"/>
              <a:gd name="T42" fmla="*/ 410 w 936"/>
              <a:gd name="T43" fmla="*/ 643 h 1169"/>
              <a:gd name="T44" fmla="*/ 432 w 936"/>
              <a:gd name="T45" fmla="*/ 714 h 1169"/>
              <a:gd name="T46" fmla="*/ 416 w 936"/>
              <a:gd name="T47" fmla="*/ 741 h 1169"/>
              <a:gd name="T48" fmla="*/ 427 w 936"/>
              <a:gd name="T49" fmla="*/ 777 h 1169"/>
              <a:gd name="T50" fmla="*/ 432 w 936"/>
              <a:gd name="T51" fmla="*/ 842 h 1169"/>
              <a:gd name="T52" fmla="*/ 386 w 936"/>
              <a:gd name="T53" fmla="*/ 875 h 1169"/>
              <a:gd name="T54" fmla="*/ 323 w 936"/>
              <a:gd name="T55" fmla="*/ 875 h 1169"/>
              <a:gd name="T56" fmla="*/ 268 w 936"/>
              <a:gd name="T57" fmla="*/ 807 h 1169"/>
              <a:gd name="T58" fmla="*/ 317 w 936"/>
              <a:gd name="T59" fmla="*/ 818 h 1169"/>
              <a:gd name="T60" fmla="*/ 334 w 936"/>
              <a:gd name="T61" fmla="*/ 834 h 1169"/>
              <a:gd name="T62" fmla="*/ 375 w 936"/>
              <a:gd name="T63" fmla="*/ 829 h 1169"/>
              <a:gd name="T64" fmla="*/ 380 w 936"/>
              <a:gd name="T65" fmla="*/ 788 h 1169"/>
              <a:gd name="T66" fmla="*/ 364 w 936"/>
              <a:gd name="T67" fmla="*/ 771 h 1169"/>
              <a:gd name="T68" fmla="*/ 328 w 936"/>
              <a:gd name="T69" fmla="*/ 730 h 1169"/>
              <a:gd name="T70" fmla="*/ 468 w 936"/>
              <a:gd name="T71" fmla="*/ 235 h 1169"/>
              <a:gd name="T72" fmla="*/ 468 w 936"/>
              <a:gd name="T73" fmla="*/ 1168 h 1169"/>
              <a:gd name="T74" fmla="*/ 118 w 936"/>
              <a:gd name="T75" fmla="*/ 700 h 1169"/>
              <a:gd name="T76" fmla="*/ 818 w 936"/>
              <a:gd name="T77" fmla="*/ 700 h 1169"/>
              <a:gd name="T78" fmla="*/ 468 w 936"/>
              <a:gd name="T79" fmla="*/ 585 h 1169"/>
              <a:gd name="T80" fmla="*/ 468 w 936"/>
              <a:gd name="T81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36" h="1169">
                <a:moveTo>
                  <a:pt x="550" y="829"/>
                </a:moveTo>
                <a:cubicBezTo>
                  <a:pt x="550" y="839"/>
                  <a:pt x="569" y="848"/>
                  <a:pt x="580" y="848"/>
                </a:cubicBezTo>
                <a:cubicBezTo>
                  <a:pt x="585" y="848"/>
                  <a:pt x="591" y="848"/>
                  <a:pt x="596" y="842"/>
                </a:cubicBezTo>
                <a:lnTo>
                  <a:pt x="607" y="829"/>
                </a:lnTo>
                <a:cubicBezTo>
                  <a:pt x="607" y="829"/>
                  <a:pt x="612" y="818"/>
                  <a:pt x="612" y="812"/>
                </a:cubicBezTo>
                <a:lnTo>
                  <a:pt x="612" y="695"/>
                </a:lnTo>
                <a:cubicBezTo>
                  <a:pt x="612" y="689"/>
                  <a:pt x="607" y="684"/>
                  <a:pt x="607" y="678"/>
                </a:cubicBezTo>
                <a:cubicBezTo>
                  <a:pt x="607" y="672"/>
                  <a:pt x="586" y="659"/>
                  <a:pt x="580" y="659"/>
                </a:cubicBezTo>
                <a:cubicBezTo>
                  <a:pt x="574" y="659"/>
                  <a:pt x="566" y="662"/>
                  <a:pt x="561" y="667"/>
                </a:cubicBezTo>
                <a:lnTo>
                  <a:pt x="550" y="678"/>
                </a:lnTo>
                <a:cubicBezTo>
                  <a:pt x="550" y="678"/>
                  <a:pt x="544" y="689"/>
                  <a:pt x="544" y="695"/>
                </a:cubicBezTo>
                <a:lnTo>
                  <a:pt x="544" y="812"/>
                </a:lnTo>
                <a:cubicBezTo>
                  <a:pt x="544" y="812"/>
                  <a:pt x="550" y="823"/>
                  <a:pt x="550" y="829"/>
                </a:cubicBezTo>
                <a:close/>
                <a:moveTo>
                  <a:pt x="659" y="771"/>
                </a:moveTo>
                <a:cubicBezTo>
                  <a:pt x="659" y="788"/>
                  <a:pt x="659" y="807"/>
                  <a:pt x="653" y="818"/>
                </a:cubicBezTo>
                <a:lnTo>
                  <a:pt x="637" y="853"/>
                </a:lnTo>
                <a:cubicBezTo>
                  <a:pt x="637" y="853"/>
                  <a:pt x="618" y="870"/>
                  <a:pt x="607" y="870"/>
                </a:cubicBezTo>
                <a:cubicBezTo>
                  <a:pt x="596" y="870"/>
                  <a:pt x="582" y="875"/>
                  <a:pt x="571" y="875"/>
                </a:cubicBezTo>
                <a:cubicBezTo>
                  <a:pt x="544" y="875"/>
                  <a:pt x="527" y="863"/>
                  <a:pt x="509" y="853"/>
                </a:cubicBezTo>
                <a:cubicBezTo>
                  <a:pt x="498" y="848"/>
                  <a:pt x="497" y="835"/>
                  <a:pt x="492" y="818"/>
                </a:cubicBezTo>
                <a:cubicBezTo>
                  <a:pt x="486" y="802"/>
                  <a:pt x="484" y="788"/>
                  <a:pt x="484" y="771"/>
                </a:cubicBezTo>
                <a:lnTo>
                  <a:pt x="484" y="730"/>
                </a:lnTo>
                <a:cubicBezTo>
                  <a:pt x="484" y="714"/>
                  <a:pt x="487" y="695"/>
                  <a:pt x="492" y="684"/>
                </a:cubicBezTo>
                <a:lnTo>
                  <a:pt x="509" y="648"/>
                </a:lnTo>
                <a:cubicBezTo>
                  <a:pt x="509" y="648"/>
                  <a:pt x="528" y="632"/>
                  <a:pt x="539" y="632"/>
                </a:cubicBezTo>
                <a:cubicBezTo>
                  <a:pt x="550" y="632"/>
                  <a:pt x="560" y="626"/>
                  <a:pt x="571" y="626"/>
                </a:cubicBezTo>
                <a:cubicBezTo>
                  <a:pt x="581" y="626"/>
                  <a:pt x="596" y="627"/>
                  <a:pt x="607" y="632"/>
                </a:cubicBezTo>
                <a:cubicBezTo>
                  <a:pt x="618" y="638"/>
                  <a:pt x="626" y="643"/>
                  <a:pt x="637" y="648"/>
                </a:cubicBezTo>
                <a:cubicBezTo>
                  <a:pt x="648" y="654"/>
                  <a:pt x="647" y="668"/>
                  <a:pt x="653" y="684"/>
                </a:cubicBezTo>
                <a:cubicBezTo>
                  <a:pt x="658" y="701"/>
                  <a:pt x="659" y="714"/>
                  <a:pt x="659" y="730"/>
                </a:cubicBezTo>
                <a:lnTo>
                  <a:pt x="659" y="771"/>
                </a:lnTo>
                <a:close/>
                <a:moveTo>
                  <a:pt x="350" y="730"/>
                </a:moveTo>
                <a:cubicBezTo>
                  <a:pt x="372" y="730"/>
                  <a:pt x="391" y="717"/>
                  <a:pt x="391" y="695"/>
                </a:cubicBezTo>
                <a:lnTo>
                  <a:pt x="391" y="684"/>
                </a:lnTo>
                <a:cubicBezTo>
                  <a:pt x="391" y="684"/>
                  <a:pt x="386" y="679"/>
                  <a:pt x="386" y="673"/>
                </a:cubicBezTo>
                <a:cubicBezTo>
                  <a:pt x="386" y="668"/>
                  <a:pt x="380" y="667"/>
                  <a:pt x="375" y="667"/>
                </a:cubicBezTo>
                <a:lnTo>
                  <a:pt x="345" y="667"/>
                </a:lnTo>
                <a:cubicBezTo>
                  <a:pt x="345" y="667"/>
                  <a:pt x="339" y="673"/>
                  <a:pt x="334" y="673"/>
                </a:cubicBezTo>
                <a:cubicBezTo>
                  <a:pt x="328" y="673"/>
                  <a:pt x="328" y="678"/>
                  <a:pt x="328" y="684"/>
                </a:cubicBezTo>
                <a:lnTo>
                  <a:pt x="328" y="695"/>
                </a:lnTo>
                <a:lnTo>
                  <a:pt x="268" y="695"/>
                </a:lnTo>
                <a:cubicBezTo>
                  <a:pt x="268" y="668"/>
                  <a:pt x="292" y="632"/>
                  <a:pt x="317" y="632"/>
                </a:cubicBezTo>
                <a:cubicBezTo>
                  <a:pt x="323" y="632"/>
                  <a:pt x="339" y="626"/>
                  <a:pt x="345" y="626"/>
                </a:cubicBezTo>
                <a:cubicBezTo>
                  <a:pt x="368" y="626"/>
                  <a:pt x="393" y="634"/>
                  <a:pt x="410" y="643"/>
                </a:cubicBezTo>
                <a:cubicBezTo>
                  <a:pt x="424" y="650"/>
                  <a:pt x="432" y="676"/>
                  <a:pt x="432" y="695"/>
                </a:cubicBezTo>
                <a:lnTo>
                  <a:pt x="432" y="714"/>
                </a:lnTo>
                <a:cubicBezTo>
                  <a:pt x="432" y="714"/>
                  <a:pt x="427" y="725"/>
                  <a:pt x="427" y="730"/>
                </a:cubicBezTo>
                <a:cubicBezTo>
                  <a:pt x="427" y="736"/>
                  <a:pt x="421" y="741"/>
                  <a:pt x="416" y="741"/>
                </a:cubicBezTo>
                <a:cubicBezTo>
                  <a:pt x="410" y="741"/>
                  <a:pt x="402" y="749"/>
                  <a:pt x="396" y="755"/>
                </a:cubicBezTo>
                <a:cubicBezTo>
                  <a:pt x="407" y="760"/>
                  <a:pt x="421" y="766"/>
                  <a:pt x="427" y="777"/>
                </a:cubicBezTo>
                <a:cubicBezTo>
                  <a:pt x="432" y="788"/>
                  <a:pt x="437" y="801"/>
                  <a:pt x="437" y="812"/>
                </a:cubicBezTo>
                <a:cubicBezTo>
                  <a:pt x="437" y="823"/>
                  <a:pt x="437" y="837"/>
                  <a:pt x="432" y="842"/>
                </a:cubicBezTo>
                <a:cubicBezTo>
                  <a:pt x="427" y="848"/>
                  <a:pt x="421" y="859"/>
                  <a:pt x="416" y="864"/>
                </a:cubicBezTo>
                <a:cubicBezTo>
                  <a:pt x="410" y="870"/>
                  <a:pt x="396" y="875"/>
                  <a:pt x="386" y="875"/>
                </a:cubicBezTo>
                <a:cubicBezTo>
                  <a:pt x="375" y="875"/>
                  <a:pt x="361" y="881"/>
                  <a:pt x="350" y="881"/>
                </a:cubicBezTo>
                <a:cubicBezTo>
                  <a:pt x="339" y="881"/>
                  <a:pt x="329" y="881"/>
                  <a:pt x="323" y="875"/>
                </a:cubicBezTo>
                <a:cubicBezTo>
                  <a:pt x="317" y="870"/>
                  <a:pt x="303" y="870"/>
                  <a:pt x="293" y="864"/>
                </a:cubicBezTo>
                <a:cubicBezTo>
                  <a:pt x="277" y="857"/>
                  <a:pt x="268" y="827"/>
                  <a:pt x="268" y="807"/>
                </a:cubicBezTo>
                <a:lnTo>
                  <a:pt x="317" y="807"/>
                </a:lnTo>
                <a:lnTo>
                  <a:pt x="317" y="818"/>
                </a:lnTo>
                <a:cubicBezTo>
                  <a:pt x="317" y="818"/>
                  <a:pt x="323" y="824"/>
                  <a:pt x="323" y="829"/>
                </a:cubicBezTo>
                <a:cubicBezTo>
                  <a:pt x="323" y="835"/>
                  <a:pt x="328" y="834"/>
                  <a:pt x="334" y="834"/>
                </a:cubicBezTo>
                <a:lnTo>
                  <a:pt x="364" y="834"/>
                </a:lnTo>
                <a:cubicBezTo>
                  <a:pt x="364" y="834"/>
                  <a:pt x="369" y="829"/>
                  <a:pt x="375" y="829"/>
                </a:cubicBezTo>
                <a:cubicBezTo>
                  <a:pt x="380" y="829"/>
                  <a:pt x="380" y="823"/>
                  <a:pt x="380" y="818"/>
                </a:cubicBezTo>
                <a:lnTo>
                  <a:pt x="380" y="788"/>
                </a:lnTo>
                <a:cubicBezTo>
                  <a:pt x="380" y="788"/>
                  <a:pt x="375" y="783"/>
                  <a:pt x="375" y="777"/>
                </a:cubicBezTo>
                <a:cubicBezTo>
                  <a:pt x="375" y="772"/>
                  <a:pt x="369" y="771"/>
                  <a:pt x="364" y="771"/>
                </a:cubicBezTo>
                <a:lnTo>
                  <a:pt x="328" y="771"/>
                </a:lnTo>
                <a:lnTo>
                  <a:pt x="328" y="730"/>
                </a:lnTo>
                <a:lnTo>
                  <a:pt x="350" y="730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8"/>
                  <a:pt x="468" y="1168"/>
                </a:cubicBezTo>
                <a:cubicBezTo>
                  <a:pt x="211" y="1168"/>
                  <a:pt x="0" y="957"/>
                  <a:pt x="0" y="700"/>
                </a:cubicBezTo>
                <a:lnTo>
                  <a:pt x="118" y="700"/>
                </a:lnTo>
                <a:cubicBezTo>
                  <a:pt x="118" y="892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3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55814" y="4325939"/>
            <a:ext cx="504825" cy="396875"/>
          </a:xfrm>
          <a:custGeom>
            <a:avLst/>
            <a:gdLst>
              <a:gd name="T0" fmla="*/ 374 w 1401"/>
              <a:gd name="T1" fmla="*/ 454 h 1101"/>
              <a:gd name="T2" fmla="*/ 167 w 1401"/>
              <a:gd name="T3" fmla="*/ 249 h 1101"/>
              <a:gd name="T4" fmla="*/ 249 w 1401"/>
              <a:gd name="T5" fmla="*/ 165 h 1101"/>
              <a:gd name="T6" fmla="*/ 456 w 1401"/>
              <a:gd name="T7" fmla="*/ 372 h 1101"/>
              <a:gd name="T8" fmla="*/ 374 w 1401"/>
              <a:gd name="T9" fmla="*/ 454 h 1101"/>
              <a:gd name="T10" fmla="*/ 757 w 1401"/>
              <a:gd name="T11" fmla="*/ 0 h 1101"/>
              <a:gd name="T12" fmla="*/ 757 w 1401"/>
              <a:gd name="T13" fmla="*/ 290 h 1101"/>
              <a:gd name="T14" fmla="*/ 642 w 1401"/>
              <a:gd name="T15" fmla="*/ 290 h 1101"/>
              <a:gd name="T16" fmla="*/ 642 w 1401"/>
              <a:gd name="T17" fmla="*/ 0 h 1101"/>
              <a:gd name="T18" fmla="*/ 757 w 1401"/>
              <a:gd name="T19" fmla="*/ 0 h 1101"/>
              <a:gd name="T20" fmla="*/ 1233 w 1401"/>
              <a:gd name="T21" fmla="*/ 249 h 1101"/>
              <a:gd name="T22" fmla="*/ 1025 w 1401"/>
              <a:gd name="T23" fmla="*/ 454 h 1101"/>
              <a:gd name="T24" fmla="*/ 943 w 1401"/>
              <a:gd name="T25" fmla="*/ 372 h 1101"/>
              <a:gd name="T26" fmla="*/ 1151 w 1401"/>
              <a:gd name="T27" fmla="*/ 164 h 1101"/>
              <a:gd name="T28" fmla="*/ 1233 w 1401"/>
              <a:gd name="T29" fmla="*/ 249 h 1101"/>
              <a:gd name="T30" fmla="*/ 1383 w 1401"/>
              <a:gd name="T31" fmla="*/ 856 h 1101"/>
              <a:gd name="T32" fmla="*/ 1400 w 1401"/>
              <a:gd name="T33" fmla="*/ 897 h 1101"/>
              <a:gd name="T34" fmla="*/ 1383 w 1401"/>
              <a:gd name="T35" fmla="*/ 938 h 1101"/>
              <a:gd name="T36" fmla="*/ 1238 w 1401"/>
              <a:gd name="T37" fmla="*/ 1083 h 1101"/>
              <a:gd name="T38" fmla="*/ 1197 w 1401"/>
              <a:gd name="T39" fmla="*/ 1100 h 1101"/>
              <a:gd name="T40" fmla="*/ 1156 w 1401"/>
              <a:gd name="T41" fmla="*/ 1083 h 1101"/>
              <a:gd name="T42" fmla="*/ 1000 w 1401"/>
              <a:gd name="T43" fmla="*/ 974 h 1101"/>
              <a:gd name="T44" fmla="*/ 968 w 1401"/>
              <a:gd name="T45" fmla="*/ 922 h 1101"/>
              <a:gd name="T46" fmla="*/ 968 w 1401"/>
              <a:gd name="T47" fmla="*/ 741 h 1101"/>
              <a:gd name="T48" fmla="*/ 700 w 1401"/>
              <a:gd name="T49" fmla="*/ 700 h 1101"/>
              <a:gd name="T50" fmla="*/ 432 w 1401"/>
              <a:gd name="T51" fmla="*/ 741 h 1101"/>
              <a:gd name="T52" fmla="*/ 432 w 1401"/>
              <a:gd name="T53" fmla="*/ 922 h 1101"/>
              <a:gd name="T54" fmla="*/ 399 w 1401"/>
              <a:gd name="T55" fmla="*/ 977 h 1101"/>
              <a:gd name="T56" fmla="*/ 243 w 1401"/>
              <a:gd name="T57" fmla="*/ 1083 h 1101"/>
              <a:gd name="T58" fmla="*/ 202 w 1401"/>
              <a:gd name="T59" fmla="*/ 1100 h 1101"/>
              <a:gd name="T60" fmla="*/ 161 w 1401"/>
              <a:gd name="T61" fmla="*/ 1083 h 1101"/>
              <a:gd name="T62" fmla="*/ 16 w 1401"/>
              <a:gd name="T63" fmla="*/ 938 h 1101"/>
              <a:gd name="T64" fmla="*/ 0 w 1401"/>
              <a:gd name="T65" fmla="*/ 897 h 1101"/>
              <a:gd name="T66" fmla="*/ 16 w 1401"/>
              <a:gd name="T67" fmla="*/ 856 h 1101"/>
              <a:gd name="T68" fmla="*/ 700 w 1401"/>
              <a:gd name="T69" fmla="*/ 583 h 1101"/>
              <a:gd name="T70" fmla="*/ 1383 w 1401"/>
              <a:gd name="T71" fmla="*/ 856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01" h="1101">
                <a:moveTo>
                  <a:pt x="374" y="454"/>
                </a:moveTo>
                <a:cubicBezTo>
                  <a:pt x="374" y="454"/>
                  <a:pt x="172" y="252"/>
                  <a:pt x="167" y="249"/>
                </a:cubicBezTo>
                <a:lnTo>
                  <a:pt x="249" y="165"/>
                </a:lnTo>
                <a:lnTo>
                  <a:pt x="456" y="372"/>
                </a:lnTo>
                <a:lnTo>
                  <a:pt x="374" y="454"/>
                </a:lnTo>
                <a:close/>
                <a:moveTo>
                  <a:pt x="757" y="0"/>
                </a:moveTo>
                <a:lnTo>
                  <a:pt x="757" y="290"/>
                </a:lnTo>
                <a:lnTo>
                  <a:pt x="642" y="290"/>
                </a:lnTo>
                <a:lnTo>
                  <a:pt x="642" y="0"/>
                </a:lnTo>
                <a:lnTo>
                  <a:pt x="757" y="0"/>
                </a:lnTo>
                <a:close/>
                <a:moveTo>
                  <a:pt x="1233" y="249"/>
                </a:moveTo>
                <a:cubicBezTo>
                  <a:pt x="1227" y="252"/>
                  <a:pt x="1025" y="454"/>
                  <a:pt x="1025" y="454"/>
                </a:cubicBezTo>
                <a:lnTo>
                  <a:pt x="943" y="372"/>
                </a:lnTo>
                <a:lnTo>
                  <a:pt x="1151" y="164"/>
                </a:lnTo>
                <a:lnTo>
                  <a:pt x="1233" y="249"/>
                </a:lnTo>
                <a:close/>
                <a:moveTo>
                  <a:pt x="1383" y="856"/>
                </a:moveTo>
                <a:cubicBezTo>
                  <a:pt x="1394" y="867"/>
                  <a:pt x="1400" y="881"/>
                  <a:pt x="1400" y="897"/>
                </a:cubicBezTo>
                <a:cubicBezTo>
                  <a:pt x="1400" y="914"/>
                  <a:pt x="1394" y="927"/>
                  <a:pt x="1383" y="938"/>
                </a:cubicBezTo>
                <a:lnTo>
                  <a:pt x="1238" y="1083"/>
                </a:lnTo>
                <a:cubicBezTo>
                  <a:pt x="1227" y="1094"/>
                  <a:pt x="1213" y="1100"/>
                  <a:pt x="1197" y="1100"/>
                </a:cubicBezTo>
                <a:cubicBezTo>
                  <a:pt x="1180" y="1100"/>
                  <a:pt x="1167" y="1094"/>
                  <a:pt x="1156" y="1083"/>
                </a:cubicBezTo>
                <a:cubicBezTo>
                  <a:pt x="1110" y="1039"/>
                  <a:pt x="1058" y="1001"/>
                  <a:pt x="1000" y="974"/>
                </a:cubicBezTo>
                <a:cubicBezTo>
                  <a:pt x="981" y="966"/>
                  <a:pt x="968" y="944"/>
                  <a:pt x="968" y="922"/>
                </a:cubicBezTo>
                <a:lnTo>
                  <a:pt x="968" y="741"/>
                </a:lnTo>
                <a:cubicBezTo>
                  <a:pt x="883" y="714"/>
                  <a:pt x="793" y="700"/>
                  <a:pt x="700" y="700"/>
                </a:cubicBezTo>
                <a:cubicBezTo>
                  <a:pt x="607" y="700"/>
                  <a:pt x="516" y="714"/>
                  <a:pt x="432" y="741"/>
                </a:cubicBezTo>
                <a:lnTo>
                  <a:pt x="432" y="922"/>
                </a:lnTo>
                <a:cubicBezTo>
                  <a:pt x="432" y="946"/>
                  <a:pt x="418" y="968"/>
                  <a:pt x="399" y="977"/>
                </a:cubicBezTo>
                <a:cubicBezTo>
                  <a:pt x="341" y="1004"/>
                  <a:pt x="290" y="1039"/>
                  <a:pt x="243" y="1083"/>
                </a:cubicBezTo>
                <a:cubicBezTo>
                  <a:pt x="232" y="1094"/>
                  <a:pt x="218" y="1100"/>
                  <a:pt x="202" y="1100"/>
                </a:cubicBezTo>
                <a:cubicBezTo>
                  <a:pt x="186" y="1100"/>
                  <a:pt x="172" y="1094"/>
                  <a:pt x="161" y="1083"/>
                </a:cubicBezTo>
                <a:lnTo>
                  <a:pt x="16" y="938"/>
                </a:lnTo>
                <a:cubicBezTo>
                  <a:pt x="5" y="927"/>
                  <a:pt x="0" y="914"/>
                  <a:pt x="0" y="897"/>
                </a:cubicBezTo>
                <a:cubicBezTo>
                  <a:pt x="0" y="881"/>
                  <a:pt x="5" y="867"/>
                  <a:pt x="16" y="856"/>
                </a:cubicBezTo>
                <a:cubicBezTo>
                  <a:pt x="194" y="687"/>
                  <a:pt x="434" y="583"/>
                  <a:pt x="700" y="583"/>
                </a:cubicBezTo>
                <a:cubicBezTo>
                  <a:pt x="965" y="583"/>
                  <a:pt x="1205" y="687"/>
                  <a:pt x="1383" y="85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8651" y="4333877"/>
            <a:ext cx="441325" cy="377825"/>
          </a:xfrm>
          <a:custGeom>
            <a:avLst/>
            <a:gdLst>
              <a:gd name="T0" fmla="*/ 643 w 1226"/>
              <a:gd name="T1" fmla="*/ 293 h 1051"/>
              <a:gd name="T2" fmla="*/ 730 w 1226"/>
              <a:gd name="T3" fmla="*/ 293 h 1051"/>
              <a:gd name="T4" fmla="*/ 730 w 1226"/>
              <a:gd name="T5" fmla="*/ 539 h 1051"/>
              <a:gd name="T6" fmla="*/ 935 w 1226"/>
              <a:gd name="T7" fmla="*/ 662 h 1051"/>
              <a:gd name="T8" fmla="*/ 892 w 1226"/>
              <a:gd name="T9" fmla="*/ 733 h 1051"/>
              <a:gd name="T10" fmla="*/ 643 w 1226"/>
              <a:gd name="T11" fmla="*/ 582 h 1051"/>
              <a:gd name="T12" fmla="*/ 643 w 1226"/>
              <a:gd name="T13" fmla="*/ 293 h 1051"/>
              <a:gd name="T14" fmla="*/ 700 w 1226"/>
              <a:gd name="T15" fmla="*/ 0 h 1051"/>
              <a:gd name="T16" fmla="*/ 1225 w 1226"/>
              <a:gd name="T17" fmla="*/ 525 h 1051"/>
              <a:gd name="T18" fmla="*/ 700 w 1226"/>
              <a:gd name="T19" fmla="*/ 1050 h 1051"/>
              <a:gd name="T20" fmla="*/ 331 w 1226"/>
              <a:gd name="T21" fmla="*/ 897 h 1051"/>
              <a:gd name="T22" fmla="*/ 413 w 1226"/>
              <a:gd name="T23" fmla="*/ 812 h 1051"/>
              <a:gd name="T24" fmla="*/ 700 w 1226"/>
              <a:gd name="T25" fmla="*/ 932 h 1051"/>
              <a:gd name="T26" fmla="*/ 1110 w 1226"/>
              <a:gd name="T27" fmla="*/ 525 h 1051"/>
              <a:gd name="T28" fmla="*/ 700 w 1226"/>
              <a:gd name="T29" fmla="*/ 118 h 1051"/>
              <a:gd name="T30" fmla="*/ 293 w 1226"/>
              <a:gd name="T31" fmla="*/ 525 h 1051"/>
              <a:gd name="T32" fmla="*/ 468 w 1226"/>
              <a:gd name="T33" fmla="*/ 525 h 1051"/>
              <a:gd name="T34" fmla="*/ 233 w 1226"/>
              <a:gd name="T35" fmla="*/ 760 h 1051"/>
              <a:gd name="T36" fmla="*/ 227 w 1226"/>
              <a:gd name="T37" fmla="*/ 752 h 1051"/>
              <a:gd name="T38" fmla="*/ 0 w 1226"/>
              <a:gd name="T39" fmla="*/ 525 h 1051"/>
              <a:gd name="T40" fmla="*/ 175 w 1226"/>
              <a:gd name="T41" fmla="*/ 525 h 1051"/>
              <a:gd name="T42" fmla="*/ 700 w 122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1051">
                <a:moveTo>
                  <a:pt x="643" y="293"/>
                </a:moveTo>
                <a:lnTo>
                  <a:pt x="730" y="293"/>
                </a:lnTo>
                <a:lnTo>
                  <a:pt x="730" y="539"/>
                </a:lnTo>
                <a:lnTo>
                  <a:pt x="935" y="662"/>
                </a:lnTo>
                <a:lnTo>
                  <a:pt x="892" y="733"/>
                </a:lnTo>
                <a:lnTo>
                  <a:pt x="643" y="582"/>
                </a:lnTo>
                <a:lnTo>
                  <a:pt x="643" y="293"/>
                </a:lnTo>
                <a:close/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5"/>
                  <a:pt x="990" y="1050"/>
                  <a:pt x="700" y="1050"/>
                </a:cubicBezTo>
                <a:cubicBezTo>
                  <a:pt x="555" y="1050"/>
                  <a:pt x="427" y="993"/>
                  <a:pt x="331" y="897"/>
                </a:cubicBezTo>
                <a:lnTo>
                  <a:pt x="413" y="812"/>
                </a:lnTo>
                <a:cubicBezTo>
                  <a:pt x="487" y="886"/>
                  <a:pt x="588" y="932"/>
                  <a:pt x="700" y="932"/>
                </a:cubicBezTo>
                <a:cubicBezTo>
                  <a:pt x="927" y="932"/>
                  <a:pt x="1110" y="752"/>
                  <a:pt x="1110" y="525"/>
                </a:cubicBezTo>
                <a:cubicBezTo>
                  <a:pt x="1110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60"/>
                </a:lnTo>
                <a:lnTo>
                  <a:pt x="227" y="752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03712" y="4313238"/>
            <a:ext cx="336550" cy="419100"/>
          </a:xfrm>
          <a:custGeom>
            <a:avLst/>
            <a:gdLst>
              <a:gd name="T0" fmla="*/ 468 w 936"/>
              <a:gd name="T1" fmla="*/ 932 h 1165"/>
              <a:gd name="T2" fmla="*/ 760 w 936"/>
              <a:gd name="T3" fmla="*/ 639 h 1165"/>
              <a:gd name="T4" fmla="*/ 468 w 936"/>
              <a:gd name="T5" fmla="*/ 350 h 1165"/>
              <a:gd name="T6" fmla="*/ 222 w 936"/>
              <a:gd name="T7" fmla="*/ 484 h 1165"/>
              <a:gd name="T8" fmla="*/ 148 w 936"/>
              <a:gd name="T9" fmla="*/ 407 h 1165"/>
              <a:gd name="T10" fmla="*/ 148 w 936"/>
              <a:gd name="T11" fmla="*/ 639 h 1165"/>
              <a:gd name="T12" fmla="*/ 380 w 936"/>
              <a:gd name="T13" fmla="*/ 639 h 1165"/>
              <a:gd name="T14" fmla="*/ 287 w 936"/>
              <a:gd name="T15" fmla="*/ 546 h 1165"/>
              <a:gd name="T16" fmla="*/ 468 w 936"/>
              <a:gd name="T17" fmla="*/ 437 h 1165"/>
              <a:gd name="T18" fmla="*/ 673 w 936"/>
              <a:gd name="T19" fmla="*/ 639 h 1165"/>
              <a:gd name="T20" fmla="*/ 468 w 936"/>
              <a:gd name="T21" fmla="*/ 845 h 1165"/>
              <a:gd name="T22" fmla="*/ 301 w 936"/>
              <a:gd name="T23" fmla="*/ 757 h 1165"/>
              <a:gd name="T24" fmla="*/ 200 w 936"/>
              <a:gd name="T25" fmla="*/ 757 h 1165"/>
              <a:gd name="T26" fmla="*/ 468 w 936"/>
              <a:gd name="T27" fmla="*/ 932 h 1165"/>
              <a:gd name="T28" fmla="*/ 585 w 936"/>
              <a:gd name="T29" fmla="*/ 0 h 1165"/>
              <a:gd name="T30" fmla="*/ 935 w 936"/>
              <a:gd name="T31" fmla="*/ 350 h 1165"/>
              <a:gd name="T32" fmla="*/ 935 w 936"/>
              <a:gd name="T33" fmla="*/ 1050 h 1165"/>
              <a:gd name="T34" fmla="*/ 818 w 936"/>
              <a:gd name="T35" fmla="*/ 1164 h 1165"/>
              <a:gd name="T36" fmla="*/ 118 w 936"/>
              <a:gd name="T37" fmla="*/ 1164 h 1165"/>
              <a:gd name="T38" fmla="*/ 0 w 936"/>
              <a:gd name="T39" fmla="*/ 1050 h 1165"/>
              <a:gd name="T40" fmla="*/ 3 w 936"/>
              <a:gd name="T41" fmla="*/ 114 h 1165"/>
              <a:gd name="T42" fmla="*/ 118 w 936"/>
              <a:gd name="T43" fmla="*/ 0 h 1165"/>
              <a:gd name="T44" fmla="*/ 585 w 936"/>
              <a:gd name="T4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5">
                <a:moveTo>
                  <a:pt x="468" y="932"/>
                </a:moveTo>
                <a:cubicBezTo>
                  <a:pt x="629" y="932"/>
                  <a:pt x="760" y="801"/>
                  <a:pt x="760" y="639"/>
                </a:cubicBezTo>
                <a:cubicBezTo>
                  <a:pt x="760" y="478"/>
                  <a:pt x="629" y="350"/>
                  <a:pt x="468" y="350"/>
                </a:cubicBezTo>
                <a:cubicBezTo>
                  <a:pt x="364" y="350"/>
                  <a:pt x="274" y="404"/>
                  <a:pt x="222" y="484"/>
                </a:cubicBezTo>
                <a:lnTo>
                  <a:pt x="148" y="407"/>
                </a:lnTo>
                <a:lnTo>
                  <a:pt x="148" y="639"/>
                </a:lnTo>
                <a:lnTo>
                  <a:pt x="380" y="639"/>
                </a:lnTo>
                <a:lnTo>
                  <a:pt x="287" y="546"/>
                </a:lnTo>
                <a:cubicBezTo>
                  <a:pt x="320" y="481"/>
                  <a:pt x="389" y="437"/>
                  <a:pt x="468" y="437"/>
                </a:cubicBezTo>
                <a:cubicBezTo>
                  <a:pt x="580" y="437"/>
                  <a:pt x="673" y="527"/>
                  <a:pt x="673" y="639"/>
                </a:cubicBezTo>
                <a:cubicBezTo>
                  <a:pt x="673" y="752"/>
                  <a:pt x="580" y="845"/>
                  <a:pt x="468" y="845"/>
                </a:cubicBezTo>
                <a:cubicBezTo>
                  <a:pt x="399" y="845"/>
                  <a:pt x="337" y="809"/>
                  <a:pt x="301" y="757"/>
                </a:cubicBezTo>
                <a:lnTo>
                  <a:pt x="200" y="757"/>
                </a:lnTo>
                <a:cubicBezTo>
                  <a:pt x="244" y="861"/>
                  <a:pt x="348" y="932"/>
                  <a:pt x="468" y="932"/>
                </a:cubicBez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50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65751" y="4313238"/>
            <a:ext cx="377825" cy="419100"/>
          </a:xfrm>
          <a:custGeom>
            <a:avLst/>
            <a:gdLst>
              <a:gd name="T0" fmla="*/ 757 w 1051"/>
              <a:gd name="T1" fmla="*/ 232 h 1165"/>
              <a:gd name="T2" fmla="*/ 1050 w 1051"/>
              <a:gd name="T3" fmla="*/ 0 h 1165"/>
              <a:gd name="T4" fmla="*/ 1050 w 1051"/>
              <a:gd name="T5" fmla="*/ 1164 h 1165"/>
              <a:gd name="T6" fmla="*/ 905 w 1051"/>
              <a:gd name="T7" fmla="*/ 1164 h 1165"/>
              <a:gd name="T8" fmla="*/ 905 w 1051"/>
              <a:gd name="T9" fmla="*/ 700 h 1165"/>
              <a:gd name="T10" fmla="*/ 757 w 1051"/>
              <a:gd name="T11" fmla="*/ 700 h 1165"/>
              <a:gd name="T12" fmla="*/ 757 w 1051"/>
              <a:gd name="T13" fmla="*/ 232 h 1165"/>
              <a:gd name="T14" fmla="*/ 468 w 1051"/>
              <a:gd name="T15" fmla="*/ 407 h 1165"/>
              <a:gd name="T16" fmla="*/ 468 w 1051"/>
              <a:gd name="T17" fmla="*/ 0 h 1165"/>
              <a:gd name="T18" fmla="*/ 582 w 1051"/>
              <a:gd name="T19" fmla="*/ 0 h 1165"/>
              <a:gd name="T20" fmla="*/ 582 w 1051"/>
              <a:gd name="T21" fmla="*/ 407 h 1165"/>
              <a:gd name="T22" fmla="*/ 364 w 1051"/>
              <a:gd name="T23" fmla="*/ 639 h 1165"/>
              <a:gd name="T24" fmla="*/ 364 w 1051"/>
              <a:gd name="T25" fmla="*/ 1164 h 1165"/>
              <a:gd name="T26" fmla="*/ 219 w 1051"/>
              <a:gd name="T27" fmla="*/ 1164 h 1165"/>
              <a:gd name="T28" fmla="*/ 219 w 1051"/>
              <a:gd name="T29" fmla="*/ 639 h 1165"/>
              <a:gd name="T30" fmla="*/ 0 w 1051"/>
              <a:gd name="T31" fmla="*/ 407 h 1165"/>
              <a:gd name="T32" fmla="*/ 0 w 1051"/>
              <a:gd name="T33" fmla="*/ 0 h 1165"/>
              <a:gd name="T34" fmla="*/ 118 w 1051"/>
              <a:gd name="T35" fmla="*/ 0 h 1165"/>
              <a:gd name="T36" fmla="*/ 118 w 1051"/>
              <a:gd name="T37" fmla="*/ 407 h 1165"/>
              <a:gd name="T38" fmla="*/ 232 w 1051"/>
              <a:gd name="T39" fmla="*/ 407 h 1165"/>
              <a:gd name="T40" fmla="*/ 232 w 1051"/>
              <a:gd name="T41" fmla="*/ 0 h 1165"/>
              <a:gd name="T42" fmla="*/ 350 w 1051"/>
              <a:gd name="T43" fmla="*/ 0 h 1165"/>
              <a:gd name="T44" fmla="*/ 350 w 1051"/>
              <a:gd name="T45" fmla="*/ 407 h 1165"/>
              <a:gd name="T46" fmla="*/ 468 w 1051"/>
              <a:gd name="T47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165">
                <a:moveTo>
                  <a:pt x="757" y="232"/>
                </a:moveTo>
                <a:cubicBezTo>
                  <a:pt x="757" y="128"/>
                  <a:pt x="889" y="0"/>
                  <a:pt x="1050" y="0"/>
                </a:cubicBezTo>
                <a:lnTo>
                  <a:pt x="1050" y="1164"/>
                </a:lnTo>
                <a:lnTo>
                  <a:pt x="905" y="1164"/>
                </a:lnTo>
                <a:lnTo>
                  <a:pt x="905" y="700"/>
                </a:lnTo>
                <a:lnTo>
                  <a:pt x="757" y="700"/>
                </a:lnTo>
                <a:lnTo>
                  <a:pt x="757" y="232"/>
                </a:lnTo>
                <a:close/>
                <a:moveTo>
                  <a:pt x="468" y="407"/>
                </a:moveTo>
                <a:lnTo>
                  <a:pt x="468" y="0"/>
                </a:lnTo>
                <a:lnTo>
                  <a:pt x="582" y="0"/>
                </a:lnTo>
                <a:lnTo>
                  <a:pt x="582" y="407"/>
                </a:lnTo>
                <a:cubicBezTo>
                  <a:pt x="582" y="530"/>
                  <a:pt x="487" y="631"/>
                  <a:pt x="364" y="639"/>
                </a:cubicBezTo>
                <a:lnTo>
                  <a:pt x="364" y="1164"/>
                </a:lnTo>
                <a:lnTo>
                  <a:pt x="219" y="1164"/>
                </a:lnTo>
                <a:lnTo>
                  <a:pt x="219" y="639"/>
                </a:lnTo>
                <a:cubicBezTo>
                  <a:pt x="96" y="631"/>
                  <a:pt x="0" y="530"/>
                  <a:pt x="0" y="407"/>
                </a:cubicBezTo>
                <a:lnTo>
                  <a:pt x="0" y="0"/>
                </a:lnTo>
                <a:lnTo>
                  <a:pt x="118" y="0"/>
                </a:lnTo>
                <a:lnTo>
                  <a:pt x="118" y="407"/>
                </a:lnTo>
                <a:lnTo>
                  <a:pt x="232" y="407"/>
                </a:lnTo>
                <a:lnTo>
                  <a:pt x="232" y="0"/>
                </a:lnTo>
                <a:lnTo>
                  <a:pt x="350" y="0"/>
                </a:lnTo>
                <a:lnTo>
                  <a:pt x="350" y="407"/>
                </a:lnTo>
                <a:lnTo>
                  <a:pt x="468" y="40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9" y="4321177"/>
            <a:ext cx="422275" cy="393699"/>
          </a:xfrm>
          <a:custGeom>
            <a:avLst/>
            <a:gdLst>
              <a:gd name="T0" fmla="*/ 730 w 1171"/>
              <a:gd name="T1" fmla="*/ 523 h 1092"/>
              <a:gd name="T2" fmla="*/ 645 w 1171"/>
              <a:gd name="T3" fmla="*/ 607 h 1092"/>
              <a:gd name="T4" fmla="*/ 1047 w 1171"/>
              <a:gd name="T5" fmla="*/ 1009 h 1092"/>
              <a:gd name="T6" fmla="*/ 965 w 1171"/>
              <a:gd name="T7" fmla="*/ 1091 h 1092"/>
              <a:gd name="T8" fmla="*/ 563 w 1171"/>
              <a:gd name="T9" fmla="*/ 689 h 1092"/>
              <a:gd name="T10" fmla="*/ 161 w 1171"/>
              <a:gd name="T11" fmla="*/ 1091 h 1092"/>
              <a:gd name="T12" fmla="*/ 79 w 1171"/>
              <a:gd name="T13" fmla="*/ 1009 h 1092"/>
              <a:gd name="T14" fmla="*/ 648 w 1171"/>
              <a:gd name="T15" fmla="*/ 441 h 1092"/>
              <a:gd name="T16" fmla="*/ 730 w 1171"/>
              <a:gd name="T17" fmla="*/ 132 h 1092"/>
              <a:gd name="T18" fmla="*/ 1085 w 1171"/>
              <a:gd name="T19" fmla="*/ 85 h 1092"/>
              <a:gd name="T20" fmla="*/ 1039 w 1171"/>
              <a:gd name="T21" fmla="*/ 443 h 1092"/>
              <a:gd name="T22" fmla="*/ 730 w 1171"/>
              <a:gd name="T23" fmla="*/ 523 h 1092"/>
              <a:gd name="T24" fmla="*/ 336 w 1171"/>
              <a:gd name="T25" fmla="*/ 629 h 1092"/>
              <a:gd name="T26" fmla="*/ 90 w 1171"/>
              <a:gd name="T27" fmla="*/ 383 h 1092"/>
              <a:gd name="T28" fmla="*/ 90 w 1171"/>
              <a:gd name="T29" fmla="*/ 55 h 1092"/>
              <a:gd name="T30" fmla="*/ 500 w 1171"/>
              <a:gd name="T31" fmla="*/ 463 h 1092"/>
              <a:gd name="T32" fmla="*/ 336 w 1171"/>
              <a:gd name="T33" fmla="*/ 629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1" h="1092">
                <a:moveTo>
                  <a:pt x="730" y="523"/>
                </a:moveTo>
                <a:lnTo>
                  <a:pt x="645" y="607"/>
                </a:lnTo>
                <a:lnTo>
                  <a:pt x="1047" y="1009"/>
                </a:lnTo>
                <a:lnTo>
                  <a:pt x="965" y="1091"/>
                </a:lnTo>
                <a:lnTo>
                  <a:pt x="563" y="689"/>
                </a:lnTo>
                <a:lnTo>
                  <a:pt x="161" y="1091"/>
                </a:lnTo>
                <a:lnTo>
                  <a:pt x="79" y="1009"/>
                </a:lnTo>
                <a:lnTo>
                  <a:pt x="648" y="441"/>
                </a:lnTo>
                <a:cubicBezTo>
                  <a:pt x="607" y="350"/>
                  <a:pt x="637" y="225"/>
                  <a:pt x="730" y="132"/>
                </a:cubicBezTo>
                <a:cubicBezTo>
                  <a:pt x="842" y="20"/>
                  <a:pt x="1000" y="0"/>
                  <a:pt x="1085" y="85"/>
                </a:cubicBezTo>
                <a:cubicBezTo>
                  <a:pt x="1170" y="170"/>
                  <a:pt x="1151" y="331"/>
                  <a:pt x="1039" y="443"/>
                </a:cubicBezTo>
                <a:cubicBezTo>
                  <a:pt x="946" y="536"/>
                  <a:pt x="820" y="564"/>
                  <a:pt x="730" y="523"/>
                </a:cubicBezTo>
                <a:close/>
                <a:moveTo>
                  <a:pt x="336" y="629"/>
                </a:moveTo>
                <a:lnTo>
                  <a:pt x="90" y="383"/>
                </a:lnTo>
                <a:cubicBezTo>
                  <a:pt x="0" y="293"/>
                  <a:pt x="0" y="145"/>
                  <a:pt x="90" y="55"/>
                </a:cubicBezTo>
                <a:lnTo>
                  <a:pt x="500" y="463"/>
                </a:lnTo>
                <a:lnTo>
                  <a:pt x="336" y="6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1101" y="4333877"/>
            <a:ext cx="377825" cy="377825"/>
          </a:xfrm>
          <a:custGeom>
            <a:avLst/>
            <a:gdLst>
              <a:gd name="T0" fmla="*/ 583 w 1051"/>
              <a:gd name="T1" fmla="*/ 582 h 1051"/>
              <a:gd name="T2" fmla="*/ 583 w 1051"/>
              <a:gd name="T3" fmla="*/ 232 h 1051"/>
              <a:gd name="T4" fmla="*/ 468 w 1051"/>
              <a:gd name="T5" fmla="*/ 232 h 1051"/>
              <a:gd name="T6" fmla="*/ 468 w 1051"/>
              <a:gd name="T7" fmla="*/ 582 h 1051"/>
              <a:gd name="T8" fmla="*/ 583 w 1051"/>
              <a:gd name="T9" fmla="*/ 582 h 1051"/>
              <a:gd name="T10" fmla="*/ 525 w 1051"/>
              <a:gd name="T11" fmla="*/ 834 h 1051"/>
              <a:gd name="T12" fmla="*/ 602 w 1051"/>
              <a:gd name="T13" fmla="*/ 757 h 1051"/>
              <a:gd name="T14" fmla="*/ 525 w 1051"/>
              <a:gd name="T15" fmla="*/ 684 h 1051"/>
              <a:gd name="T16" fmla="*/ 449 w 1051"/>
              <a:gd name="T17" fmla="*/ 757 h 1051"/>
              <a:gd name="T18" fmla="*/ 525 w 1051"/>
              <a:gd name="T19" fmla="*/ 834 h 1051"/>
              <a:gd name="T20" fmla="*/ 744 w 1051"/>
              <a:gd name="T21" fmla="*/ 0 h 1051"/>
              <a:gd name="T22" fmla="*/ 1050 w 1051"/>
              <a:gd name="T23" fmla="*/ 306 h 1051"/>
              <a:gd name="T24" fmla="*/ 1050 w 1051"/>
              <a:gd name="T25" fmla="*/ 744 h 1051"/>
              <a:gd name="T26" fmla="*/ 744 w 1051"/>
              <a:gd name="T27" fmla="*/ 1050 h 1051"/>
              <a:gd name="T28" fmla="*/ 306 w 1051"/>
              <a:gd name="T29" fmla="*/ 1050 h 1051"/>
              <a:gd name="T30" fmla="*/ 0 w 1051"/>
              <a:gd name="T31" fmla="*/ 744 h 1051"/>
              <a:gd name="T32" fmla="*/ 0 w 1051"/>
              <a:gd name="T33" fmla="*/ 306 h 1051"/>
              <a:gd name="T34" fmla="*/ 306 w 1051"/>
              <a:gd name="T35" fmla="*/ 0 h 1051"/>
              <a:gd name="T36" fmla="*/ 744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583" y="582"/>
                </a:moveTo>
                <a:lnTo>
                  <a:pt x="583" y="232"/>
                </a:lnTo>
                <a:lnTo>
                  <a:pt x="468" y="232"/>
                </a:lnTo>
                <a:lnTo>
                  <a:pt x="468" y="582"/>
                </a:lnTo>
                <a:lnTo>
                  <a:pt x="583" y="582"/>
                </a:lnTo>
                <a:close/>
                <a:moveTo>
                  <a:pt x="525" y="834"/>
                </a:moveTo>
                <a:cubicBezTo>
                  <a:pt x="566" y="834"/>
                  <a:pt x="602" y="798"/>
                  <a:pt x="602" y="757"/>
                </a:cubicBezTo>
                <a:cubicBezTo>
                  <a:pt x="602" y="716"/>
                  <a:pt x="566" y="684"/>
                  <a:pt x="525" y="684"/>
                </a:cubicBezTo>
                <a:cubicBezTo>
                  <a:pt x="484" y="684"/>
                  <a:pt x="449" y="716"/>
                  <a:pt x="449" y="757"/>
                </a:cubicBezTo>
                <a:cubicBezTo>
                  <a:pt x="449" y="798"/>
                  <a:pt x="484" y="834"/>
                  <a:pt x="525" y="834"/>
                </a:cubicBezTo>
                <a:close/>
                <a:moveTo>
                  <a:pt x="744" y="0"/>
                </a:moveTo>
                <a:lnTo>
                  <a:pt x="1050" y="306"/>
                </a:lnTo>
                <a:lnTo>
                  <a:pt x="1050" y="744"/>
                </a:lnTo>
                <a:lnTo>
                  <a:pt x="744" y="1050"/>
                </a:lnTo>
                <a:lnTo>
                  <a:pt x="306" y="1050"/>
                </a:lnTo>
                <a:lnTo>
                  <a:pt x="0" y="744"/>
                </a:lnTo>
                <a:lnTo>
                  <a:pt x="0" y="306"/>
                </a:lnTo>
                <a:lnTo>
                  <a:pt x="306" y="0"/>
                </a:lnTo>
                <a:lnTo>
                  <a:pt x="744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12189" y="4365627"/>
            <a:ext cx="377825" cy="314325"/>
          </a:xfrm>
          <a:custGeom>
            <a:avLst/>
            <a:gdLst>
              <a:gd name="T0" fmla="*/ 408 w 1051"/>
              <a:gd name="T1" fmla="*/ 232 h 875"/>
              <a:gd name="T2" fmla="*/ 1050 w 1051"/>
              <a:gd name="T3" fmla="*/ 874 h 875"/>
              <a:gd name="T4" fmla="*/ 408 w 1051"/>
              <a:gd name="T5" fmla="*/ 576 h 875"/>
              <a:gd name="T6" fmla="*/ 408 w 1051"/>
              <a:gd name="T7" fmla="*/ 814 h 875"/>
              <a:gd name="T8" fmla="*/ 0 w 1051"/>
              <a:gd name="T9" fmla="*/ 407 h 875"/>
              <a:gd name="T10" fmla="*/ 408 w 1051"/>
              <a:gd name="T11" fmla="*/ 0 h 875"/>
              <a:gd name="T12" fmla="*/ 408 w 1051"/>
              <a:gd name="T13" fmla="*/ 232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875">
                <a:moveTo>
                  <a:pt x="408" y="232"/>
                </a:moveTo>
                <a:cubicBezTo>
                  <a:pt x="815" y="289"/>
                  <a:pt x="993" y="582"/>
                  <a:pt x="1050" y="874"/>
                </a:cubicBezTo>
                <a:cubicBezTo>
                  <a:pt x="905" y="669"/>
                  <a:pt x="700" y="576"/>
                  <a:pt x="408" y="576"/>
                </a:cubicBez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23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2951" y="4365627"/>
            <a:ext cx="504825" cy="314325"/>
          </a:xfrm>
          <a:custGeom>
            <a:avLst/>
            <a:gdLst>
              <a:gd name="T0" fmla="*/ 758 w 1401"/>
              <a:gd name="T1" fmla="*/ 232 h 875"/>
              <a:gd name="T2" fmla="*/ 1400 w 1401"/>
              <a:gd name="T3" fmla="*/ 874 h 875"/>
              <a:gd name="T4" fmla="*/ 758 w 1401"/>
              <a:gd name="T5" fmla="*/ 576 h 875"/>
              <a:gd name="T6" fmla="*/ 758 w 1401"/>
              <a:gd name="T7" fmla="*/ 814 h 875"/>
              <a:gd name="T8" fmla="*/ 350 w 1401"/>
              <a:gd name="T9" fmla="*/ 407 h 875"/>
              <a:gd name="T10" fmla="*/ 758 w 1401"/>
              <a:gd name="T11" fmla="*/ 0 h 875"/>
              <a:gd name="T12" fmla="*/ 758 w 1401"/>
              <a:gd name="T13" fmla="*/ 232 h 875"/>
              <a:gd name="T14" fmla="*/ 408 w 1401"/>
              <a:gd name="T15" fmla="*/ 175 h 875"/>
              <a:gd name="T16" fmla="*/ 175 w 1401"/>
              <a:gd name="T17" fmla="*/ 407 h 875"/>
              <a:gd name="T18" fmla="*/ 408 w 1401"/>
              <a:gd name="T19" fmla="*/ 639 h 875"/>
              <a:gd name="T20" fmla="*/ 408 w 1401"/>
              <a:gd name="T21" fmla="*/ 814 h 875"/>
              <a:gd name="T22" fmla="*/ 0 w 1401"/>
              <a:gd name="T23" fmla="*/ 407 h 875"/>
              <a:gd name="T24" fmla="*/ 408 w 1401"/>
              <a:gd name="T25" fmla="*/ 0 h 875"/>
              <a:gd name="T26" fmla="*/ 408 w 1401"/>
              <a:gd name="T27" fmla="*/ 175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01" h="875">
                <a:moveTo>
                  <a:pt x="758" y="232"/>
                </a:moveTo>
                <a:cubicBezTo>
                  <a:pt x="1165" y="289"/>
                  <a:pt x="1343" y="582"/>
                  <a:pt x="1400" y="874"/>
                </a:cubicBezTo>
                <a:cubicBezTo>
                  <a:pt x="1255" y="669"/>
                  <a:pt x="1050" y="576"/>
                  <a:pt x="758" y="576"/>
                </a:cubicBezTo>
                <a:lnTo>
                  <a:pt x="758" y="814"/>
                </a:lnTo>
                <a:lnTo>
                  <a:pt x="350" y="407"/>
                </a:lnTo>
                <a:lnTo>
                  <a:pt x="758" y="0"/>
                </a:lnTo>
                <a:lnTo>
                  <a:pt x="758" y="232"/>
                </a:lnTo>
                <a:close/>
                <a:moveTo>
                  <a:pt x="408" y="175"/>
                </a:moveTo>
                <a:lnTo>
                  <a:pt x="175" y="407"/>
                </a:lnTo>
                <a:lnTo>
                  <a:pt x="408" y="639"/>
                </a:ln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1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98174" y="4313239"/>
            <a:ext cx="336550" cy="420687"/>
          </a:xfrm>
          <a:custGeom>
            <a:avLst/>
            <a:gdLst>
              <a:gd name="T0" fmla="*/ 467 w 936"/>
              <a:gd name="T1" fmla="*/ 235 h 1169"/>
              <a:gd name="T2" fmla="*/ 935 w 936"/>
              <a:gd name="T3" fmla="*/ 700 h 1169"/>
              <a:gd name="T4" fmla="*/ 467 w 936"/>
              <a:gd name="T5" fmla="*/ 1168 h 1169"/>
              <a:gd name="T6" fmla="*/ 0 w 936"/>
              <a:gd name="T7" fmla="*/ 700 h 1169"/>
              <a:gd name="T8" fmla="*/ 117 w 936"/>
              <a:gd name="T9" fmla="*/ 700 h 1169"/>
              <a:gd name="T10" fmla="*/ 467 w 936"/>
              <a:gd name="T11" fmla="*/ 1050 h 1169"/>
              <a:gd name="T12" fmla="*/ 817 w 936"/>
              <a:gd name="T13" fmla="*/ 700 h 1169"/>
              <a:gd name="T14" fmla="*/ 467 w 936"/>
              <a:gd name="T15" fmla="*/ 350 h 1169"/>
              <a:gd name="T16" fmla="*/ 467 w 936"/>
              <a:gd name="T17" fmla="*/ 585 h 1169"/>
              <a:gd name="T18" fmla="*/ 175 w 936"/>
              <a:gd name="T19" fmla="*/ 293 h 1169"/>
              <a:gd name="T20" fmla="*/ 467 w 936"/>
              <a:gd name="T21" fmla="*/ 0 h 1169"/>
              <a:gd name="T22" fmla="*/ 467 w 936"/>
              <a:gd name="T23" fmla="*/ 2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36" h="1169">
                <a:moveTo>
                  <a:pt x="467" y="235"/>
                </a:moveTo>
                <a:cubicBezTo>
                  <a:pt x="724" y="235"/>
                  <a:pt x="935" y="443"/>
                  <a:pt x="935" y="700"/>
                </a:cubicBezTo>
                <a:cubicBezTo>
                  <a:pt x="935" y="957"/>
                  <a:pt x="724" y="1168"/>
                  <a:pt x="467" y="1168"/>
                </a:cubicBezTo>
                <a:cubicBezTo>
                  <a:pt x="210" y="1168"/>
                  <a:pt x="0" y="957"/>
                  <a:pt x="0" y="700"/>
                </a:cubicBezTo>
                <a:lnTo>
                  <a:pt x="117" y="700"/>
                </a:lnTo>
                <a:cubicBezTo>
                  <a:pt x="117" y="894"/>
                  <a:pt x="273" y="1050"/>
                  <a:pt x="467" y="1050"/>
                </a:cubicBezTo>
                <a:cubicBezTo>
                  <a:pt x="662" y="1050"/>
                  <a:pt x="817" y="894"/>
                  <a:pt x="817" y="700"/>
                </a:cubicBezTo>
                <a:cubicBezTo>
                  <a:pt x="817" y="506"/>
                  <a:pt x="662" y="350"/>
                  <a:pt x="467" y="350"/>
                </a:cubicBezTo>
                <a:lnTo>
                  <a:pt x="467" y="585"/>
                </a:lnTo>
                <a:lnTo>
                  <a:pt x="175" y="293"/>
                </a:lnTo>
                <a:lnTo>
                  <a:pt x="467" y="0"/>
                </a:lnTo>
                <a:lnTo>
                  <a:pt x="467" y="23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121275"/>
            <a:ext cx="419100" cy="293688"/>
          </a:xfrm>
          <a:custGeom>
            <a:avLst/>
            <a:gdLst>
              <a:gd name="T0" fmla="*/ 689 w 1166"/>
              <a:gd name="T1" fmla="*/ 161 h 816"/>
              <a:gd name="T2" fmla="*/ 1107 w 1166"/>
              <a:gd name="T3" fmla="*/ 640 h 816"/>
              <a:gd name="T4" fmla="*/ 57 w 1166"/>
              <a:gd name="T5" fmla="*/ 640 h 816"/>
              <a:gd name="T6" fmla="*/ 476 w 1166"/>
              <a:gd name="T7" fmla="*/ 161 h 816"/>
              <a:gd name="T8" fmla="*/ 465 w 1166"/>
              <a:gd name="T9" fmla="*/ 115 h 816"/>
              <a:gd name="T10" fmla="*/ 582 w 1166"/>
              <a:gd name="T11" fmla="*/ 0 h 816"/>
              <a:gd name="T12" fmla="*/ 700 w 1166"/>
              <a:gd name="T13" fmla="*/ 115 h 816"/>
              <a:gd name="T14" fmla="*/ 689 w 1166"/>
              <a:gd name="T15" fmla="*/ 161 h 816"/>
              <a:gd name="T16" fmla="*/ 0 w 1166"/>
              <a:gd name="T17" fmla="*/ 700 h 816"/>
              <a:gd name="T18" fmla="*/ 1165 w 1166"/>
              <a:gd name="T19" fmla="*/ 700 h 816"/>
              <a:gd name="T20" fmla="*/ 1165 w 1166"/>
              <a:gd name="T21" fmla="*/ 815 h 816"/>
              <a:gd name="T22" fmla="*/ 0 w 1166"/>
              <a:gd name="T23" fmla="*/ 815 h 816"/>
              <a:gd name="T24" fmla="*/ 0 w 1166"/>
              <a:gd name="T25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816">
                <a:moveTo>
                  <a:pt x="689" y="161"/>
                </a:moveTo>
                <a:cubicBezTo>
                  <a:pt x="916" y="208"/>
                  <a:pt x="1091" y="402"/>
                  <a:pt x="1107" y="640"/>
                </a:cubicBezTo>
                <a:lnTo>
                  <a:pt x="57" y="640"/>
                </a:lnTo>
                <a:cubicBezTo>
                  <a:pt x="74" y="402"/>
                  <a:pt x="249" y="208"/>
                  <a:pt x="476" y="161"/>
                </a:cubicBezTo>
                <a:cubicBezTo>
                  <a:pt x="470" y="148"/>
                  <a:pt x="465" y="131"/>
                  <a:pt x="465" y="115"/>
                </a:cubicBezTo>
                <a:cubicBezTo>
                  <a:pt x="465" y="52"/>
                  <a:pt x="520" y="0"/>
                  <a:pt x="582" y="0"/>
                </a:cubicBezTo>
                <a:cubicBezTo>
                  <a:pt x="645" y="0"/>
                  <a:pt x="700" y="52"/>
                  <a:pt x="700" y="115"/>
                </a:cubicBezTo>
                <a:cubicBezTo>
                  <a:pt x="700" y="131"/>
                  <a:pt x="695" y="148"/>
                  <a:pt x="689" y="161"/>
                </a:cubicBezTo>
                <a:close/>
                <a:moveTo>
                  <a:pt x="0" y="700"/>
                </a:moveTo>
                <a:lnTo>
                  <a:pt x="1165" y="700"/>
                </a:lnTo>
                <a:lnTo>
                  <a:pt x="116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57414" y="5057775"/>
            <a:ext cx="377825" cy="419100"/>
          </a:xfrm>
          <a:custGeom>
            <a:avLst/>
            <a:gdLst>
              <a:gd name="T0" fmla="*/ 761 w 1051"/>
              <a:gd name="T1" fmla="*/ 0 h 1166"/>
              <a:gd name="T2" fmla="*/ 936 w 1051"/>
              <a:gd name="T3" fmla="*/ 175 h 1166"/>
              <a:gd name="T4" fmla="*/ 761 w 1051"/>
              <a:gd name="T5" fmla="*/ 350 h 1166"/>
              <a:gd name="T6" fmla="*/ 761 w 1051"/>
              <a:gd name="T7" fmla="*/ 233 h 1166"/>
              <a:gd name="T8" fmla="*/ 293 w 1051"/>
              <a:gd name="T9" fmla="*/ 233 h 1166"/>
              <a:gd name="T10" fmla="*/ 293 w 1051"/>
              <a:gd name="T11" fmla="*/ 115 h 1166"/>
              <a:gd name="T12" fmla="*/ 761 w 1051"/>
              <a:gd name="T13" fmla="*/ 115 h 1166"/>
              <a:gd name="T14" fmla="*/ 761 w 1051"/>
              <a:gd name="T15" fmla="*/ 0 h 1166"/>
              <a:gd name="T16" fmla="*/ 818 w 1051"/>
              <a:gd name="T17" fmla="*/ 700 h 1166"/>
              <a:gd name="T18" fmla="*/ 818 w 1051"/>
              <a:gd name="T19" fmla="*/ 525 h 1166"/>
              <a:gd name="T20" fmla="*/ 586 w 1051"/>
              <a:gd name="T21" fmla="*/ 525 h 1166"/>
              <a:gd name="T22" fmla="*/ 586 w 1051"/>
              <a:gd name="T23" fmla="*/ 700 h 1166"/>
              <a:gd name="T24" fmla="*/ 818 w 1051"/>
              <a:gd name="T25" fmla="*/ 700 h 1166"/>
              <a:gd name="T26" fmla="*/ 411 w 1051"/>
              <a:gd name="T27" fmla="*/ 1050 h 1166"/>
              <a:gd name="T28" fmla="*/ 468 w 1051"/>
              <a:gd name="T29" fmla="*/ 990 h 1166"/>
              <a:gd name="T30" fmla="*/ 411 w 1051"/>
              <a:gd name="T31" fmla="*/ 932 h 1166"/>
              <a:gd name="T32" fmla="*/ 350 w 1051"/>
              <a:gd name="T33" fmla="*/ 990 h 1166"/>
              <a:gd name="T34" fmla="*/ 411 w 1051"/>
              <a:gd name="T35" fmla="*/ 1050 h 1166"/>
              <a:gd name="T36" fmla="*/ 936 w 1051"/>
              <a:gd name="T37" fmla="*/ 875 h 1166"/>
              <a:gd name="T38" fmla="*/ 1050 w 1051"/>
              <a:gd name="T39" fmla="*/ 875 h 1166"/>
              <a:gd name="T40" fmla="*/ 1050 w 1051"/>
              <a:gd name="T41" fmla="*/ 990 h 1166"/>
              <a:gd name="T42" fmla="*/ 586 w 1051"/>
              <a:gd name="T43" fmla="*/ 990 h 1166"/>
              <a:gd name="T44" fmla="*/ 411 w 1051"/>
              <a:gd name="T45" fmla="*/ 1165 h 1166"/>
              <a:gd name="T46" fmla="*/ 236 w 1051"/>
              <a:gd name="T47" fmla="*/ 990 h 1166"/>
              <a:gd name="T48" fmla="*/ 118 w 1051"/>
              <a:gd name="T49" fmla="*/ 990 h 1166"/>
              <a:gd name="T50" fmla="*/ 0 w 1051"/>
              <a:gd name="T51" fmla="*/ 875 h 1166"/>
              <a:gd name="T52" fmla="*/ 0 w 1051"/>
              <a:gd name="T53" fmla="*/ 700 h 1166"/>
              <a:gd name="T54" fmla="*/ 411 w 1051"/>
              <a:gd name="T55" fmla="*/ 700 h 1166"/>
              <a:gd name="T56" fmla="*/ 411 w 1051"/>
              <a:gd name="T57" fmla="*/ 525 h 1166"/>
              <a:gd name="T58" fmla="*/ 175 w 1051"/>
              <a:gd name="T59" fmla="*/ 525 h 1166"/>
              <a:gd name="T60" fmla="*/ 175 w 1051"/>
              <a:gd name="T61" fmla="*/ 640 h 1166"/>
              <a:gd name="T62" fmla="*/ 0 w 1051"/>
              <a:gd name="T63" fmla="*/ 465 h 1166"/>
              <a:gd name="T64" fmla="*/ 175 w 1051"/>
              <a:gd name="T65" fmla="*/ 290 h 1166"/>
              <a:gd name="T66" fmla="*/ 175 w 1051"/>
              <a:gd name="T67" fmla="*/ 408 h 1166"/>
              <a:gd name="T68" fmla="*/ 818 w 1051"/>
              <a:gd name="T69" fmla="*/ 408 h 1166"/>
              <a:gd name="T70" fmla="*/ 936 w 1051"/>
              <a:gd name="T71" fmla="*/ 525 h 1166"/>
              <a:gd name="T72" fmla="*/ 936 w 1051"/>
              <a:gd name="T73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761" y="0"/>
                </a:moveTo>
                <a:lnTo>
                  <a:pt x="936" y="175"/>
                </a:lnTo>
                <a:lnTo>
                  <a:pt x="761" y="350"/>
                </a:lnTo>
                <a:lnTo>
                  <a:pt x="761" y="233"/>
                </a:lnTo>
                <a:lnTo>
                  <a:pt x="293" y="233"/>
                </a:lnTo>
                <a:lnTo>
                  <a:pt x="293" y="115"/>
                </a:lnTo>
                <a:lnTo>
                  <a:pt x="761" y="115"/>
                </a:lnTo>
                <a:lnTo>
                  <a:pt x="761" y="0"/>
                </a:lnTo>
                <a:close/>
                <a:moveTo>
                  <a:pt x="818" y="700"/>
                </a:moveTo>
                <a:lnTo>
                  <a:pt x="818" y="525"/>
                </a:lnTo>
                <a:lnTo>
                  <a:pt x="586" y="525"/>
                </a:lnTo>
                <a:lnTo>
                  <a:pt x="586" y="700"/>
                </a:lnTo>
                <a:lnTo>
                  <a:pt x="818" y="700"/>
                </a:lnTo>
                <a:close/>
                <a:moveTo>
                  <a:pt x="411" y="1050"/>
                </a:moveTo>
                <a:cubicBezTo>
                  <a:pt x="443" y="1050"/>
                  <a:pt x="468" y="1023"/>
                  <a:pt x="468" y="990"/>
                </a:cubicBezTo>
                <a:cubicBezTo>
                  <a:pt x="468" y="957"/>
                  <a:pt x="443" y="932"/>
                  <a:pt x="411" y="932"/>
                </a:cubicBezTo>
                <a:cubicBezTo>
                  <a:pt x="378" y="932"/>
                  <a:pt x="350" y="957"/>
                  <a:pt x="350" y="990"/>
                </a:cubicBezTo>
                <a:cubicBezTo>
                  <a:pt x="350" y="1023"/>
                  <a:pt x="378" y="1050"/>
                  <a:pt x="411" y="1050"/>
                </a:cubicBezTo>
                <a:close/>
                <a:moveTo>
                  <a:pt x="936" y="875"/>
                </a:moveTo>
                <a:lnTo>
                  <a:pt x="1050" y="875"/>
                </a:lnTo>
                <a:lnTo>
                  <a:pt x="1050" y="990"/>
                </a:lnTo>
                <a:lnTo>
                  <a:pt x="586" y="990"/>
                </a:lnTo>
                <a:cubicBezTo>
                  <a:pt x="586" y="1086"/>
                  <a:pt x="506" y="1165"/>
                  <a:pt x="411" y="1165"/>
                </a:cubicBezTo>
                <a:cubicBezTo>
                  <a:pt x="315" y="1165"/>
                  <a:pt x="236" y="1086"/>
                  <a:pt x="236" y="990"/>
                </a:cubicBezTo>
                <a:lnTo>
                  <a:pt x="118" y="990"/>
                </a:lnTo>
                <a:cubicBezTo>
                  <a:pt x="55" y="990"/>
                  <a:pt x="0" y="938"/>
                  <a:pt x="0" y="875"/>
                </a:cubicBezTo>
                <a:lnTo>
                  <a:pt x="0" y="700"/>
                </a:lnTo>
                <a:lnTo>
                  <a:pt x="411" y="700"/>
                </a:lnTo>
                <a:lnTo>
                  <a:pt x="411" y="525"/>
                </a:lnTo>
                <a:lnTo>
                  <a:pt x="175" y="525"/>
                </a:lnTo>
                <a:lnTo>
                  <a:pt x="175" y="640"/>
                </a:lnTo>
                <a:lnTo>
                  <a:pt x="0" y="465"/>
                </a:lnTo>
                <a:lnTo>
                  <a:pt x="175" y="290"/>
                </a:lnTo>
                <a:lnTo>
                  <a:pt x="175" y="408"/>
                </a:lnTo>
                <a:lnTo>
                  <a:pt x="818" y="408"/>
                </a:lnTo>
                <a:cubicBezTo>
                  <a:pt x="881" y="408"/>
                  <a:pt x="936" y="462"/>
                  <a:pt x="936" y="525"/>
                </a:cubicBezTo>
                <a:lnTo>
                  <a:pt x="936" y="8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901" y="5103815"/>
            <a:ext cx="327025" cy="327025"/>
          </a:xfrm>
          <a:custGeom>
            <a:avLst/>
            <a:gdLst>
              <a:gd name="T0" fmla="*/ 0 w 908"/>
              <a:gd name="T1" fmla="*/ 328 h 908"/>
              <a:gd name="T2" fmla="*/ 579 w 908"/>
              <a:gd name="T3" fmla="*/ 907 h 908"/>
              <a:gd name="T4" fmla="*/ 412 w 908"/>
              <a:gd name="T5" fmla="*/ 907 h 908"/>
              <a:gd name="T6" fmla="*/ 0 w 908"/>
              <a:gd name="T7" fmla="*/ 495 h 908"/>
              <a:gd name="T8" fmla="*/ 0 w 908"/>
              <a:gd name="T9" fmla="*/ 328 h 908"/>
              <a:gd name="T10" fmla="*/ 0 w 908"/>
              <a:gd name="T11" fmla="*/ 0 h 908"/>
              <a:gd name="T12" fmla="*/ 907 w 908"/>
              <a:gd name="T13" fmla="*/ 907 h 908"/>
              <a:gd name="T14" fmla="*/ 743 w 908"/>
              <a:gd name="T15" fmla="*/ 907 h 908"/>
              <a:gd name="T16" fmla="*/ 0 w 908"/>
              <a:gd name="T17" fmla="*/ 164 h 908"/>
              <a:gd name="T18" fmla="*/ 0 w 908"/>
              <a:gd name="T19" fmla="*/ 0 h 908"/>
              <a:gd name="T20" fmla="*/ 0 w 908"/>
              <a:gd name="T21" fmla="*/ 779 h 908"/>
              <a:gd name="T22" fmla="*/ 128 w 908"/>
              <a:gd name="T23" fmla="*/ 653 h 908"/>
              <a:gd name="T24" fmla="*/ 254 w 908"/>
              <a:gd name="T25" fmla="*/ 779 h 908"/>
              <a:gd name="T26" fmla="*/ 128 w 908"/>
              <a:gd name="T27" fmla="*/ 907 h 908"/>
              <a:gd name="T28" fmla="*/ 0 w 908"/>
              <a:gd name="T29" fmla="*/ 779 h 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08" h="908">
                <a:moveTo>
                  <a:pt x="0" y="328"/>
                </a:moveTo>
                <a:cubicBezTo>
                  <a:pt x="319" y="328"/>
                  <a:pt x="579" y="588"/>
                  <a:pt x="579" y="907"/>
                </a:cubicBezTo>
                <a:lnTo>
                  <a:pt x="412" y="907"/>
                </a:lnTo>
                <a:cubicBezTo>
                  <a:pt x="412" y="680"/>
                  <a:pt x="226" y="495"/>
                  <a:pt x="0" y="495"/>
                </a:cubicBezTo>
                <a:lnTo>
                  <a:pt x="0" y="328"/>
                </a:lnTo>
                <a:close/>
                <a:moveTo>
                  <a:pt x="0" y="0"/>
                </a:moveTo>
                <a:cubicBezTo>
                  <a:pt x="500" y="0"/>
                  <a:pt x="907" y="407"/>
                  <a:pt x="907" y="907"/>
                </a:cubicBezTo>
                <a:lnTo>
                  <a:pt x="743" y="907"/>
                </a:lnTo>
                <a:cubicBezTo>
                  <a:pt x="743" y="497"/>
                  <a:pt x="410" y="164"/>
                  <a:pt x="0" y="164"/>
                </a:cubicBezTo>
                <a:lnTo>
                  <a:pt x="0" y="0"/>
                </a:lnTo>
                <a:close/>
                <a:moveTo>
                  <a:pt x="0" y="779"/>
                </a:moveTo>
                <a:cubicBezTo>
                  <a:pt x="0" y="708"/>
                  <a:pt x="57" y="653"/>
                  <a:pt x="128" y="653"/>
                </a:cubicBezTo>
                <a:cubicBezTo>
                  <a:pt x="199" y="653"/>
                  <a:pt x="254" y="708"/>
                  <a:pt x="254" y="779"/>
                </a:cubicBezTo>
                <a:cubicBezTo>
                  <a:pt x="254" y="850"/>
                  <a:pt x="199" y="907"/>
                  <a:pt x="128" y="907"/>
                </a:cubicBezTo>
                <a:cubicBezTo>
                  <a:pt x="57" y="907"/>
                  <a:pt x="0" y="850"/>
                  <a:pt x="0" y="77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27524" y="5026025"/>
            <a:ext cx="357188" cy="484188"/>
          </a:xfrm>
          <a:custGeom>
            <a:avLst/>
            <a:gdLst>
              <a:gd name="T0" fmla="*/ 993 w 994"/>
              <a:gd name="T1" fmla="*/ 1168 h 1344"/>
              <a:gd name="T2" fmla="*/ 818 w 994"/>
              <a:gd name="T3" fmla="*/ 1343 h 1344"/>
              <a:gd name="T4" fmla="*/ 643 w 994"/>
              <a:gd name="T5" fmla="*/ 1168 h 1344"/>
              <a:gd name="T6" fmla="*/ 643 w 994"/>
              <a:gd name="T7" fmla="*/ 1080 h 1344"/>
              <a:gd name="T8" fmla="*/ 230 w 994"/>
              <a:gd name="T9" fmla="*/ 667 h 1344"/>
              <a:gd name="T10" fmla="*/ 175 w 994"/>
              <a:gd name="T11" fmla="*/ 670 h 1344"/>
              <a:gd name="T12" fmla="*/ 175 w 994"/>
              <a:gd name="T13" fmla="*/ 544 h 1344"/>
              <a:gd name="T14" fmla="*/ 449 w 994"/>
              <a:gd name="T15" fmla="*/ 427 h 1344"/>
              <a:gd name="T16" fmla="*/ 531 w 994"/>
              <a:gd name="T17" fmla="*/ 337 h 1344"/>
              <a:gd name="T18" fmla="*/ 626 w 994"/>
              <a:gd name="T19" fmla="*/ 293 h 1344"/>
              <a:gd name="T20" fmla="*/ 629 w 994"/>
              <a:gd name="T21" fmla="*/ 293 h 1344"/>
              <a:gd name="T22" fmla="*/ 760 w 994"/>
              <a:gd name="T23" fmla="*/ 424 h 1344"/>
              <a:gd name="T24" fmla="*/ 760 w 994"/>
              <a:gd name="T25" fmla="*/ 760 h 1344"/>
              <a:gd name="T26" fmla="*/ 706 w 994"/>
              <a:gd name="T27" fmla="*/ 886 h 1344"/>
              <a:gd name="T28" fmla="*/ 498 w 994"/>
              <a:gd name="T29" fmla="*/ 678 h 1344"/>
              <a:gd name="T30" fmla="*/ 498 w 994"/>
              <a:gd name="T31" fmla="*/ 544 h 1344"/>
              <a:gd name="T32" fmla="*/ 364 w 994"/>
              <a:gd name="T33" fmla="*/ 626 h 1344"/>
              <a:gd name="T34" fmla="*/ 730 w 994"/>
              <a:gd name="T35" fmla="*/ 993 h 1344"/>
              <a:gd name="T36" fmla="*/ 818 w 994"/>
              <a:gd name="T37" fmla="*/ 993 h 1344"/>
              <a:gd name="T38" fmla="*/ 993 w 994"/>
              <a:gd name="T39" fmla="*/ 1168 h 1344"/>
              <a:gd name="T40" fmla="*/ 643 w 994"/>
              <a:gd name="T41" fmla="*/ 0 h 1344"/>
              <a:gd name="T42" fmla="*/ 760 w 994"/>
              <a:gd name="T43" fmla="*/ 118 h 1344"/>
              <a:gd name="T44" fmla="*/ 643 w 994"/>
              <a:gd name="T45" fmla="*/ 235 h 1344"/>
              <a:gd name="T46" fmla="*/ 525 w 994"/>
              <a:gd name="T47" fmla="*/ 118 h 1344"/>
              <a:gd name="T48" fmla="*/ 643 w 994"/>
              <a:gd name="T49" fmla="*/ 0 h 1344"/>
              <a:gd name="T50" fmla="*/ 263 w 994"/>
              <a:gd name="T51" fmla="*/ 788 h 1344"/>
              <a:gd name="T52" fmla="*/ 410 w 994"/>
              <a:gd name="T53" fmla="*/ 935 h 1344"/>
              <a:gd name="T54" fmla="*/ 293 w 994"/>
              <a:gd name="T55" fmla="*/ 935 h 1344"/>
              <a:gd name="T56" fmla="*/ 88 w 994"/>
              <a:gd name="T57" fmla="*/ 1138 h 1344"/>
              <a:gd name="T58" fmla="*/ 0 w 994"/>
              <a:gd name="T59" fmla="*/ 1050 h 1344"/>
              <a:gd name="T60" fmla="*/ 263 w 994"/>
              <a:gd name="T61" fmla="*/ 788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94" h="1344">
                <a:moveTo>
                  <a:pt x="993" y="1168"/>
                </a:moveTo>
                <a:lnTo>
                  <a:pt x="818" y="1343"/>
                </a:lnTo>
                <a:lnTo>
                  <a:pt x="643" y="1168"/>
                </a:lnTo>
                <a:lnTo>
                  <a:pt x="643" y="1080"/>
                </a:lnTo>
                <a:lnTo>
                  <a:pt x="230" y="667"/>
                </a:lnTo>
                <a:cubicBezTo>
                  <a:pt x="211" y="670"/>
                  <a:pt x="192" y="670"/>
                  <a:pt x="175" y="670"/>
                </a:cubicBezTo>
                <a:lnTo>
                  <a:pt x="175" y="544"/>
                </a:lnTo>
                <a:cubicBezTo>
                  <a:pt x="271" y="547"/>
                  <a:pt x="386" y="495"/>
                  <a:pt x="449" y="427"/>
                </a:cubicBezTo>
                <a:lnTo>
                  <a:pt x="531" y="337"/>
                </a:lnTo>
                <a:cubicBezTo>
                  <a:pt x="551" y="316"/>
                  <a:pt x="586" y="293"/>
                  <a:pt x="626" y="293"/>
                </a:cubicBezTo>
                <a:lnTo>
                  <a:pt x="629" y="293"/>
                </a:lnTo>
                <a:cubicBezTo>
                  <a:pt x="700" y="293"/>
                  <a:pt x="760" y="353"/>
                  <a:pt x="760" y="424"/>
                </a:cubicBezTo>
                <a:lnTo>
                  <a:pt x="760" y="760"/>
                </a:lnTo>
                <a:cubicBezTo>
                  <a:pt x="760" y="810"/>
                  <a:pt x="738" y="853"/>
                  <a:pt x="706" y="886"/>
                </a:cubicBezTo>
                <a:lnTo>
                  <a:pt x="498" y="678"/>
                </a:lnTo>
                <a:lnTo>
                  <a:pt x="498" y="544"/>
                </a:lnTo>
                <a:cubicBezTo>
                  <a:pt x="462" y="575"/>
                  <a:pt x="413" y="605"/>
                  <a:pt x="364" y="626"/>
                </a:cubicBezTo>
                <a:lnTo>
                  <a:pt x="730" y="993"/>
                </a:lnTo>
                <a:lnTo>
                  <a:pt x="818" y="993"/>
                </a:lnTo>
                <a:lnTo>
                  <a:pt x="993" y="1168"/>
                </a:lnTo>
                <a:close/>
                <a:moveTo>
                  <a:pt x="643" y="0"/>
                </a:moveTo>
                <a:cubicBezTo>
                  <a:pt x="706" y="0"/>
                  <a:pt x="760" y="55"/>
                  <a:pt x="760" y="118"/>
                </a:cubicBezTo>
                <a:cubicBezTo>
                  <a:pt x="760" y="181"/>
                  <a:pt x="706" y="235"/>
                  <a:pt x="643" y="235"/>
                </a:cubicBezTo>
                <a:cubicBezTo>
                  <a:pt x="580" y="235"/>
                  <a:pt x="525" y="181"/>
                  <a:pt x="525" y="118"/>
                </a:cubicBezTo>
                <a:cubicBezTo>
                  <a:pt x="525" y="55"/>
                  <a:pt x="580" y="0"/>
                  <a:pt x="643" y="0"/>
                </a:cubicBezTo>
                <a:close/>
                <a:moveTo>
                  <a:pt x="263" y="788"/>
                </a:moveTo>
                <a:lnTo>
                  <a:pt x="410" y="935"/>
                </a:lnTo>
                <a:lnTo>
                  <a:pt x="293" y="935"/>
                </a:lnTo>
                <a:lnTo>
                  <a:pt x="88" y="1138"/>
                </a:lnTo>
                <a:lnTo>
                  <a:pt x="0" y="1050"/>
                </a:lnTo>
                <a:lnTo>
                  <a:pt x="263" y="78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97501" y="5078414"/>
            <a:ext cx="377825" cy="377825"/>
          </a:xfrm>
          <a:custGeom>
            <a:avLst/>
            <a:gdLst>
              <a:gd name="T0" fmla="*/ 700 w 1051"/>
              <a:gd name="T1" fmla="*/ 874 h 1050"/>
              <a:gd name="T2" fmla="*/ 700 w 1051"/>
              <a:gd name="T3" fmla="*/ 757 h 1050"/>
              <a:gd name="T4" fmla="*/ 583 w 1051"/>
              <a:gd name="T5" fmla="*/ 757 h 1050"/>
              <a:gd name="T6" fmla="*/ 583 w 1051"/>
              <a:gd name="T7" fmla="*/ 874 h 1050"/>
              <a:gd name="T8" fmla="*/ 700 w 1051"/>
              <a:gd name="T9" fmla="*/ 874 h 1050"/>
              <a:gd name="T10" fmla="*/ 495 w 1051"/>
              <a:gd name="T11" fmla="*/ 874 h 1050"/>
              <a:gd name="T12" fmla="*/ 495 w 1051"/>
              <a:gd name="T13" fmla="*/ 757 h 1050"/>
              <a:gd name="T14" fmla="*/ 381 w 1051"/>
              <a:gd name="T15" fmla="*/ 757 h 1050"/>
              <a:gd name="T16" fmla="*/ 381 w 1051"/>
              <a:gd name="T17" fmla="*/ 874 h 1050"/>
              <a:gd name="T18" fmla="*/ 495 w 1051"/>
              <a:gd name="T19" fmla="*/ 874 h 1050"/>
              <a:gd name="T20" fmla="*/ 293 w 1051"/>
              <a:gd name="T21" fmla="*/ 874 h 1050"/>
              <a:gd name="T22" fmla="*/ 293 w 1051"/>
              <a:gd name="T23" fmla="*/ 757 h 1050"/>
              <a:gd name="T24" fmla="*/ 175 w 1051"/>
              <a:gd name="T25" fmla="*/ 757 h 1050"/>
              <a:gd name="T26" fmla="*/ 175 w 1051"/>
              <a:gd name="T27" fmla="*/ 874 h 1050"/>
              <a:gd name="T28" fmla="*/ 293 w 1051"/>
              <a:gd name="T29" fmla="*/ 874 h 1050"/>
              <a:gd name="T30" fmla="*/ 1050 w 1051"/>
              <a:gd name="T31" fmla="*/ 700 h 1050"/>
              <a:gd name="T32" fmla="*/ 1050 w 1051"/>
              <a:gd name="T33" fmla="*/ 932 h 1050"/>
              <a:gd name="T34" fmla="*/ 933 w 1051"/>
              <a:gd name="T35" fmla="*/ 1049 h 1050"/>
              <a:gd name="T36" fmla="*/ 118 w 1051"/>
              <a:gd name="T37" fmla="*/ 1049 h 1050"/>
              <a:gd name="T38" fmla="*/ 0 w 1051"/>
              <a:gd name="T39" fmla="*/ 932 h 1050"/>
              <a:gd name="T40" fmla="*/ 0 w 1051"/>
              <a:gd name="T41" fmla="*/ 700 h 1050"/>
              <a:gd name="T42" fmla="*/ 118 w 1051"/>
              <a:gd name="T43" fmla="*/ 582 h 1050"/>
              <a:gd name="T44" fmla="*/ 700 w 1051"/>
              <a:gd name="T45" fmla="*/ 582 h 1050"/>
              <a:gd name="T46" fmla="*/ 700 w 1051"/>
              <a:gd name="T47" fmla="*/ 350 h 1050"/>
              <a:gd name="T48" fmla="*/ 818 w 1051"/>
              <a:gd name="T49" fmla="*/ 350 h 1050"/>
              <a:gd name="T50" fmla="*/ 818 w 1051"/>
              <a:gd name="T51" fmla="*/ 582 h 1050"/>
              <a:gd name="T52" fmla="*/ 933 w 1051"/>
              <a:gd name="T53" fmla="*/ 582 h 1050"/>
              <a:gd name="T54" fmla="*/ 1050 w 1051"/>
              <a:gd name="T55" fmla="*/ 700 h 1050"/>
              <a:gd name="T56" fmla="*/ 952 w 1051"/>
              <a:gd name="T57" fmla="*/ 216 h 1050"/>
              <a:gd name="T58" fmla="*/ 906 w 1051"/>
              <a:gd name="T59" fmla="*/ 262 h 1050"/>
              <a:gd name="T60" fmla="*/ 758 w 1051"/>
              <a:gd name="T61" fmla="*/ 205 h 1050"/>
              <a:gd name="T62" fmla="*/ 613 w 1051"/>
              <a:gd name="T63" fmla="*/ 262 h 1050"/>
              <a:gd name="T64" fmla="*/ 566 w 1051"/>
              <a:gd name="T65" fmla="*/ 216 h 1050"/>
              <a:gd name="T66" fmla="*/ 758 w 1051"/>
              <a:gd name="T67" fmla="*/ 134 h 1050"/>
              <a:gd name="T68" fmla="*/ 952 w 1051"/>
              <a:gd name="T69" fmla="*/ 216 h 1050"/>
              <a:gd name="T70" fmla="*/ 1004 w 1051"/>
              <a:gd name="T71" fmla="*/ 169 h 1050"/>
              <a:gd name="T72" fmla="*/ 758 w 1051"/>
              <a:gd name="T73" fmla="*/ 71 h 1050"/>
              <a:gd name="T74" fmla="*/ 515 w 1051"/>
              <a:gd name="T75" fmla="*/ 169 h 1050"/>
              <a:gd name="T76" fmla="*/ 468 w 1051"/>
              <a:gd name="T77" fmla="*/ 123 h 1050"/>
              <a:gd name="T78" fmla="*/ 758 w 1051"/>
              <a:gd name="T79" fmla="*/ 0 h 1050"/>
              <a:gd name="T80" fmla="*/ 1050 w 1051"/>
              <a:gd name="T81" fmla="*/ 123 h 1050"/>
              <a:gd name="T82" fmla="*/ 1004 w 1051"/>
              <a:gd name="T83" fmla="*/ 16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874"/>
                </a:moveTo>
                <a:lnTo>
                  <a:pt x="700" y="757"/>
                </a:lnTo>
                <a:lnTo>
                  <a:pt x="583" y="757"/>
                </a:lnTo>
                <a:lnTo>
                  <a:pt x="583" y="874"/>
                </a:lnTo>
                <a:lnTo>
                  <a:pt x="700" y="874"/>
                </a:lnTo>
                <a:close/>
                <a:moveTo>
                  <a:pt x="495" y="874"/>
                </a:moveTo>
                <a:lnTo>
                  <a:pt x="495" y="757"/>
                </a:lnTo>
                <a:lnTo>
                  <a:pt x="381" y="757"/>
                </a:lnTo>
                <a:lnTo>
                  <a:pt x="381" y="874"/>
                </a:lnTo>
                <a:lnTo>
                  <a:pt x="495" y="874"/>
                </a:lnTo>
                <a:close/>
                <a:moveTo>
                  <a:pt x="293" y="874"/>
                </a:moveTo>
                <a:lnTo>
                  <a:pt x="293" y="757"/>
                </a:lnTo>
                <a:lnTo>
                  <a:pt x="175" y="757"/>
                </a:lnTo>
                <a:lnTo>
                  <a:pt x="175" y="874"/>
                </a:lnTo>
                <a:lnTo>
                  <a:pt x="293" y="874"/>
                </a:lnTo>
                <a:close/>
                <a:moveTo>
                  <a:pt x="1050" y="700"/>
                </a:moveTo>
                <a:lnTo>
                  <a:pt x="1050" y="932"/>
                </a:lnTo>
                <a:cubicBezTo>
                  <a:pt x="1050" y="995"/>
                  <a:pt x="996" y="1049"/>
                  <a:pt x="933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cubicBezTo>
                  <a:pt x="0" y="637"/>
                  <a:pt x="55" y="582"/>
                  <a:pt x="118" y="582"/>
                </a:cubicBezTo>
                <a:lnTo>
                  <a:pt x="700" y="582"/>
                </a:lnTo>
                <a:lnTo>
                  <a:pt x="700" y="350"/>
                </a:lnTo>
                <a:lnTo>
                  <a:pt x="818" y="350"/>
                </a:lnTo>
                <a:lnTo>
                  <a:pt x="818" y="582"/>
                </a:lnTo>
                <a:lnTo>
                  <a:pt x="933" y="582"/>
                </a:lnTo>
                <a:cubicBezTo>
                  <a:pt x="996" y="582"/>
                  <a:pt x="1050" y="637"/>
                  <a:pt x="1050" y="700"/>
                </a:cubicBezTo>
                <a:close/>
                <a:moveTo>
                  <a:pt x="952" y="216"/>
                </a:moveTo>
                <a:lnTo>
                  <a:pt x="906" y="262"/>
                </a:lnTo>
                <a:cubicBezTo>
                  <a:pt x="865" y="221"/>
                  <a:pt x="810" y="205"/>
                  <a:pt x="758" y="205"/>
                </a:cubicBezTo>
                <a:cubicBezTo>
                  <a:pt x="706" y="205"/>
                  <a:pt x="654" y="221"/>
                  <a:pt x="613" y="262"/>
                </a:cubicBezTo>
                <a:lnTo>
                  <a:pt x="566" y="216"/>
                </a:lnTo>
                <a:cubicBezTo>
                  <a:pt x="618" y="164"/>
                  <a:pt x="687" y="134"/>
                  <a:pt x="758" y="134"/>
                </a:cubicBezTo>
                <a:cubicBezTo>
                  <a:pt x="829" y="134"/>
                  <a:pt x="900" y="164"/>
                  <a:pt x="952" y="216"/>
                </a:cubicBezTo>
                <a:close/>
                <a:moveTo>
                  <a:pt x="1004" y="169"/>
                </a:moveTo>
                <a:cubicBezTo>
                  <a:pt x="933" y="106"/>
                  <a:pt x="845" y="71"/>
                  <a:pt x="758" y="71"/>
                </a:cubicBezTo>
                <a:cubicBezTo>
                  <a:pt x="670" y="71"/>
                  <a:pt x="586" y="106"/>
                  <a:pt x="515" y="169"/>
                </a:cubicBezTo>
                <a:lnTo>
                  <a:pt x="468" y="123"/>
                </a:lnTo>
                <a:cubicBezTo>
                  <a:pt x="550" y="41"/>
                  <a:pt x="654" y="0"/>
                  <a:pt x="758" y="0"/>
                </a:cubicBezTo>
                <a:cubicBezTo>
                  <a:pt x="862" y="0"/>
                  <a:pt x="968" y="41"/>
                  <a:pt x="1050" y="123"/>
                </a:cubicBezTo>
                <a:lnTo>
                  <a:pt x="1004" y="16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78589" y="5078414"/>
            <a:ext cx="377825" cy="377825"/>
          </a:xfrm>
          <a:custGeom>
            <a:avLst/>
            <a:gdLst>
              <a:gd name="T0" fmla="*/ 1049 w 1050"/>
              <a:gd name="T1" fmla="*/ 292 h 1050"/>
              <a:gd name="T2" fmla="*/ 1049 w 1050"/>
              <a:gd name="T3" fmla="*/ 582 h 1050"/>
              <a:gd name="T4" fmla="*/ 932 w 1050"/>
              <a:gd name="T5" fmla="*/ 582 h 1050"/>
              <a:gd name="T6" fmla="*/ 932 w 1050"/>
              <a:gd name="T7" fmla="*/ 292 h 1050"/>
              <a:gd name="T8" fmla="*/ 757 w 1050"/>
              <a:gd name="T9" fmla="*/ 117 h 1050"/>
              <a:gd name="T10" fmla="*/ 467 w 1050"/>
              <a:gd name="T11" fmla="*/ 117 h 1050"/>
              <a:gd name="T12" fmla="*/ 467 w 1050"/>
              <a:gd name="T13" fmla="*/ 0 h 1050"/>
              <a:gd name="T14" fmla="*/ 757 w 1050"/>
              <a:gd name="T15" fmla="*/ 0 h 1050"/>
              <a:gd name="T16" fmla="*/ 1049 w 1050"/>
              <a:gd name="T17" fmla="*/ 292 h 1050"/>
              <a:gd name="T18" fmla="*/ 0 w 1050"/>
              <a:gd name="T19" fmla="*/ 1049 h 1050"/>
              <a:gd name="T20" fmla="*/ 0 w 1050"/>
              <a:gd name="T21" fmla="*/ 932 h 1050"/>
              <a:gd name="T22" fmla="*/ 117 w 1050"/>
              <a:gd name="T23" fmla="*/ 932 h 1050"/>
              <a:gd name="T24" fmla="*/ 117 w 1050"/>
              <a:gd name="T25" fmla="*/ 1049 h 1050"/>
              <a:gd name="T26" fmla="*/ 0 w 1050"/>
              <a:gd name="T27" fmla="*/ 1049 h 1050"/>
              <a:gd name="T28" fmla="*/ 232 w 1050"/>
              <a:gd name="T29" fmla="*/ 1049 h 1050"/>
              <a:gd name="T30" fmla="*/ 232 w 1050"/>
              <a:gd name="T31" fmla="*/ 932 h 1050"/>
              <a:gd name="T32" fmla="*/ 350 w 1050"/>
              <a:gd name="T33" fmla="*/ 932 h 1050"/>
              <a:gd name="T34" fmla="*/ 350 w 1050"/>
              <a:gd name="T35" fmla="*/ 1049 h 1050"/>
              <a:gd name="T36" fmla="*/ 232 w 1050"/>
              <a:gd name="T37" fmla="*/ 1049 h 1050"/>
              <a:gd name="T38" fmla="*/ 467 w 1050"/>
              <a:gd name="T39" fmla="*/ 1049 h 1050"/>
              <a:gd name="T40" fmla="*/ 467 w 1050"/>
              <a:gd name="T41" fmla="*/ 932 h 1050"/>
              <a:gd name="T42" fmla="*/ 582 w 1050"/>
              <a:gd name="T43" fmla="*/ 932 h 1050"/>
              <a:gd name="T44" fmla="*/ 582 w 1050"/>
              <a:gd name="T45" fmla="*/ 1049 h 1050"/>
              <a:gd name="T46" fmla="*/ 467 w 1050"/>
              <a:gd name="T47" fmla="*/ 1049 h 1050"/>
              <a:gd name="T48" fmla="*/ 232 w 1050"/>
              <a:gd name="T49" fmla="*/ 117 h 1050"/>
              <a:gd name="T50" fmla="*/ 232 w 1050"/>
              <a:gd name="T51" fmla="*/ 0 h 1050"/>
              <a:gd name="T52" fmla="*/ 350 w 1050"/>
              <a:gd name="T53" fmla="*/ 0 h 1050"/>
              <a:gd name="T54" fmla="*/ 350 w 1050"/>
              <a:gd name="T55" fmla="*/ 117 h 1050"/>
              <a:gd name="T56" fmla="*/ 232 w 1050"/>
              <a:gd name="T57" fmla="*/ 117 h 1050"/>
              <a:gd name="T58" fmla="*/ 0 w 1050"/>
              <a:gd name="T59" fmla="*/ 117 h 1050"/>
              <a:gd name="T60" fmla="*/ 0 w 1050"/>
              <a:gd name="T61" fmla="*/ 0 h 1050"/>
              <a:gd name="T62" fmla="*/ 117 w 1050"/>
              <a:gd name="T63" fmla="*/ 0 h 1050"/>
              <a:gd name="T64" fmla="*/ 117 w 1050"/>
              <a:gd name="T65" fmla="*/ 117 h 1050"/>
              <a:gd name="T66" fmla="*/ 0 w 1050"/>
              <a:gd name="T67" fmla="*/ 117 h 1050"/>
              <a:gd name="T68" fmla="*/ 0 w 1050"/>
              <a:gd name="T69" fmla="*/ 350 h 1050"/>
              <a:gd name="T70" fmla="*/ 0 w 1050"/>
              <a:gd name="T71" fmla="*/ 232 h 1050"/>
              <a:gd name="T72" fmla="*/ 117 w 1050"/>
              <a:gd name="T73" fmla="*/ 232 h 1050"/>
              <a:gd name="T74" fmla="*/ 117 w 1050"/>
              <a:gd name="T75" fmla="*/ 350 h 1050"/>
              <a:gd name="T76" fmla="*/ 0 w 1050"/>
              <a:gd name="T77" fmla="*/ 350 h 1050"/>
              <a:gd name="T78" fmla="*/ 0 w 1050"/>
              <a:gd name="T79" fmla="*/ 817 h 1050"/>
              <a:gd name="T80" fmla="*/ 0 w 1050"/>
              <a:gd name="T81" fmla="*/ 700 h 1050"/>
              <a:gd name="T82" fmla="*/ 117 w 1050"/>
              <a:gd name="T83" fmla="*/ 700 h 1050"/>
              <a:gd name="T84" fmla="*/ 117 w 1050"/>
              <a:gd name="T85" fmla="*/ 817 h 1050"/>
              <a:gd name="T86" fmla="*/ 0 w 1050"/>
              <a:gd name="T87" fmla="*/ 817 h 1050"/>
              <a:gd name="T88" fmla="*/ 0 w 1050"/>
              <a:gd name="T89" fmla="*/ 582 h 1050"/>
              <a:gd name="T90" fmla="*/ 0 w 1050"/>
              <a:gd name="T91" fmla="*/ 467 h 1050"/>
              <a:gd name="T92" fmla="*/ 117 w 1050"/>
              <a:gd name="T93" fmla="*/ 467 h 1050"/>
              <a:gd name="T94" fmla="*/ 117 w 1050"/>
              <a:gd name="T95" fmla="*/ 582 h 1050"/>
              <a:gd name="T96" fmla="*/ 0 w 1050"/>
              <a:gd name="T97" fmla="*/ 582 h 1050"/>
              <a:gd name="T98" fmla="*/ 932 w 1050"/>
              <a:gd name="T99" fmla="*/ 817 h 1050"/>
              <a:gd name="T100" fmla="*/ 932 w 1050"/>
              <a:gd name="T101" fmla="*/ 700 h 1050"/>
              <a:gd name="T102" fmla="*/ 1049 w 1050"/>
              <a:gd name="T103" fmla="*/ 700 h 1050"/>
              <a:gd name="T104" fmla="*/ 1049 w 1050"/>
              <a:gd name="T105" fmla="*/ 817 h 1050"/>
              <a:gd name="T106" fmla="*/ 932 w 1050"/>
              <a:gd name="T107" fmla="*/ 817 h 1050"/>
              <a:gd name="T108" fmla="*/ 932 w 1050"/>
              <a:gd name="T109" fmla="*/ 932 h 1050"/>
              <a:gd name="T110" fmla="*/ 1049 w 1050"/>
              <a:gd name="T111" fmla="*/ 932 h 1050"/>
              <a:gd name="T112" fmla="*/ 1049 w 1050"/>
              <a:gd name="T113" fmla="*/ 1049 h 1050"/>
              <a:gd name="T114" fmla="*/ 932 w 1050"/>
              <a:gd name="T115" fmla="*/ 1049 h 1050"/>
              <a:gd name="T116" fmla="*/ 932 w 1050"/>
              <a:gd name="T11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0" h="1050">
                <a:moveTo>
                  <a:pt x="1049" y="292"/>
                </a:moveTo>
                <a:lnTo>
                  <a:pt x="1049" y="582"/>
                </a:lnTo>
                <a:lnTo>
                  <a:pt x="932" y="582"/>
                </a:lnTo>
                <a:lnTo>
                  <a:pt x="932" y="292"/>
                </a:lnTo>
                <a:cubicBezTo>
                  <a:pt x="932" y="196"/>
                  <a:pt x="853" y="117"/>
                  <a:pt x="757" y="117"/>
                </a:cubicBezTo>
                <a:lnTo>
                  <a:pt x="467" y="117"/>
                </a:lnTo>
                <a:lnTo>
                  <a:pt x="467" y="0"/>
                </a:lnTo>
                <a:lnTo>
                  <a:pt x="757" y="0"/>
                </a:lnTo>
                <a:cubicBezTo>
                  <a:pt x="918" y="0"/>
                  <a:pt x="1049" y="131"/>
                  <a:pt x="1049" y="292"/>
                </a:cubicBezTo>
                <a:close/>
                <a:moveTo>
                  <a:pt x="0" y="1049"/>
                </a:moveTo>
                <a:lnTo>
                  <a:pt x="0" y="932"/>
                </a:lnTo>
                <a:lnTo>
                  <a:pt x="117" y="932"/>
                </a:lnTo>
                <a:lnTo>
                  <a:pt x="117" y="1049"/>
                </a:lnTo>
                <a:lnTo>
                  <a:pt x="0" y="1049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49"/>
                </a:lnTo>
                <a:lnTo>
                  <a:pt x="232" y="1049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232" y="117"/>
                </a:moveTo>
                <a:lnTo>
                  <a:pt x="232" y="0"/>
                </a:lnTo>
                <a:lnTo>
                  <a:pt x="350" y="0"/>
                </a:lnTo>
                <a:lnTo>
                  <a:pt x="350" y="117"/>
                </a:lnTo>
                <a:lnTo>
                  <a:pt x="232" y="117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0" y="1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49" y="700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2" y="1049"/>
                </a:lnTo>
                <a:lnTo>
                  <a:pt x="932" y="9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80312" y="5068890"/>
            <a:ext cx="334962" cy="398461"/>
          </a:xfrm>
          <a:custGeom>
            <a:avLst/>
            <a:gdLst>
              <a:gd name="T0" fmla="*/ 752 w 930"/>
              <a:gd name="T1" fmla="*/ 845 h 1106"/>
              <a:gd name="T2" fmla="*/ 812 w 930"/>
              <a:gd name="T3" fmla="*/ 700 h 1106"/>
              <a:gd name="T4" fmla="*/ 929 w 930"/>
              <a:gd name="T5" fmla="*/ 700 h 1106"/>
              <a:gd name="T6" fmla="*/ 836 w 930"/>
              <a:gd name="T7" fmla="*/ 927 h 1106"/>
              <a:gd name="T8" fmla="*/ 752 w 930"/>
              <a:gd name="T9" fmla="*/ 845 h 1106"/>
              <a:gd name="T10" fmla="*/ 525 w 930"/>
              <a:gd name="T11" fmla="*/ 987 h 1106"/>
              <a:gd name="T12" fmla="*/ 670 w 930"/>
              <a:gd name="T13" fmla="*/ 927 h 1106"/>
              <a:gd name="T14" fmla="*/ 754 w 930"/>
              <a:gd name="T15" fmla="*/ 1012 h 1106"/>
              <a:gd name="T16" fmla="*/ 525 w 930"/>
              <a:gd name="T17" fmla="*/ 1105 h 1106"/>
              <a:gd name="T18" fmla="*/ 525 w 930"/>
              <a:gd name="T19" fmla="*/ 987 h 1106"/>
              <a:gd name="T20" fmla="*/ 929 w 930"/>
              <a:gd name="T21" fmla="*/ 585 h 1106"/>
              <a:gd name="T22" fmla="*/ 812 w 930"/>
              <a:gd name="T23" fmla="*/ 585 h 1106"/>
              <a:gd name="T24" fmla="*/ 752 w 930"/>
              <a:gd name="T25" fmla="*/ 440 h 1106"/>
              <a:gd name="T26" fmla="*/ 836 w 930"/>
              <a:gd name="T27" fmla="*/ 358 h 1106"/>
              <a:gd name="T28" fmla="*/ 929 w 930"/>
              <a:gd name="T29" fmla="*/ 585 h 1106"/>
              <a:gd name="T30" fmla="*/ 675 w 930"/>
              <a:gd name="T31" fmla="*/ 265 h 1106"/>
              <a:gd name="T32" fmla="*/ 410 w 930"/>
              <a:gd name="T33" fmla="*/ 525 h 1106"/>
              <a:gd name="T34" fmla="*/ 410 w 930"/>
              <a:gd name="T35" fmla="*/ 298 h 1106"/>
              <a:gd name="T36" fmla="*/ 117 w 930"/>
              <a:gd name="T37" fmla="*/ 643 h 1106"/>
              <a:gd name="T38" fmla="*/ 410 w 930"/>
              <a:gd name="T39" fmla="*/ 987 h 1106"/>
              <a:gd name="T40" fmla="*/ 410 w 930"/>
              <a:gd name="T41" fmla="*/ 1105 h 1106"/>
              <a:gd name="T42" fmla="*/ 0 w 930"/>
              <a:gd name="T43" fmla="*/ 643 h 1106"/>
              <a:gd name="T44" fmla="*/ 410 w 930"/>
              <a:gd name="T45" fmla="*/ 181 h 1106"/>
              <a:gd name="T46" fmla="*/ 410 w 930"/>
              <a:gd name="T47" fmla="*/ 0 h 1106"/>
              <a:gd name="T48" fmla="*/ 675 w 930"/>
              <a:gd name="T49" fmla="*/ 265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752" y="845"/>
                </a:moveTo>
                <a:cubicBezTo>
                  <a:pt x="784" y="801"/>
                  <a:pt x="804" y="752"/>
                  <a:pt x="812" y="700"/>
                </a:cubicBezTo>
                <a:lnTo>
                  <a:pt x="929" y="700"/>
                </a:lnTo>
                <a:cubicBezTo>
                  <a:pt x="918" y="782"/>
                  <a:pt x="888" y="859"/>
                  <a:pt x="836" y="927"/>
                </a:cubicBezTo>
                <a:lnTo>
                  <a:pt x="752" y="845"/>
                </a:lnTo>
                <a:close/>
                <a:moveTo>
                  <a:pt x="525" y="987"/>
                </a:moveTo>
                <a:cubicBezTo>
                  <a:pt x="577" y="979"/>
                  <a:pt x="626" y="960"/>
                  <a:pt x="670" y="927"/>
                </a:cubicBezTo>
                <a:lnTo>
                  <a:pt x="754" y="1012"/>
                </a:lnTo>
                <a:cubicBezTo>
                  <a:pt x="686" y="1064"/>
                  <a:pt x="607" y="1094"/>
                  <a:pt x="525" y="1105"/>
                </a:cubicBezTo>
                <a:lnTo>
                  <a:pt x="525" y="987"/>
                </a:lnTo>
                <a:close/>
                <a:moveTo>
                  <a:pt x="929" y="585"/>
                </a:moveTo>
                <a:lnTo>
                  <a:pt x="812" y="585"/>
                </a:lnTo>
                <a:cubicBezTo>
                  <a:pt x="804" y="533"/>
                  <a:pt x="784" y="484"/>
                  <a:pt x="752" y="440"/>
                </a:cubicBezTo>
                <a:lnTo>
                  <a:pt x="836" y="358"/>
                </a:lnTo>
                <a:cubicBezTo>
                  <a:pt x="888" y="427"/>
                  <a:pt x="918" y="503"/>
                  <a:pt x="929" y="585"/>
                </a:cubicBezTo>
                <a:close/>
                <a:moveTo>
                  <a:pt x="675" y="265"/>
                </a:moveTo>
                <a:lnTo>
                  <a:pt x="410" y="525"/>
                </a:lnTo>
                <a:lnTo>
                  <a:pt x="410" y="298"/>
                </a:lnTo>
                <a:cubicBezTo>
                  <a:pt x="243" y="326"/>
                  <a:pt x="117" y="471"/>
                  <a:pt x="117" y="643"/>
                </a:cubicBezTo>
                <a:cubicBezTo>
                  <a:pt x="117" y="815"/>
                  <a:pt x="243" y="960"/>
                  <a:pt x="410" y="987"/>
                </a:cubicBezTo>
                <a:lnTo>
                  <a:pt x="410" y="1105"/>
                </a:lnTo>
                <a:cubicBezTo>
                  <a:pt x="180" y="1077"/>
                  <a:pt x="0" y="881"/>
                  <a:pt x="0" y="643"/>
                </a:cubicBezTo>
                <a:cubicBezTo>
                  <a:pt x="0" y="405"/>
                  <a:pt x="180" y="208"/>
                  <a:pt x="410" y="181"/>
                </a:cubicBezTo>
                <a:lnTo>
                  <a:pt x="410" y="0"/>
                </a:lnTo>
                <a:lnTo>
                  <a:pt x="675" y="2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1401" y="5068890"/>
            <a:ext cx="334963" cy="398461"/>
          </a:xfrm>
          <a:custGeom>
            <a:avLst/>
            <a:gdLst>
              <a:gd name="T0" fmla="*/ 519 w 930"/>
              <a:gd name="T1" fmla="*/ 181 h 1106"/>
              <a:gd name="T2" fmla="*/ 929 w 930"/>
              <a:gd name="T3" fmla="*/ 643 h 1106"/>
              <a:gd name="T4" fmla="*/ 519 w 930"/>
              <a:gd name="T5" fmla="*/ 1105 h 1106"/>
              <a:gd name="T6" fmla="*/ 519 w 930"/>
              <a:gd name="T7" fmla="*/ 987 h 1106"/>
              <a:gd name="T8" fmla="*/ 812 w 930"/>
              <a:gd name="T9" fmla="*/ 643 h 1106"/>
              <a:gd name="T10" fmla="*/ 519 w 930"/>
              <a:gd name="T11" fmla="*/ 298 h 1106"/>
              <a:gd name="T12" fmla="*/ 519 w 930"/>
              <a:gd name="T13" fmla="*/ 525 h 1106"/>
              <a:gd name="T14" fmla="*/ 254 w 930"/>
              <a:gd name="T15" fmla="*/ 265 h 1106"/>
              <a:gd name="T16" fmla="*/ 519 w 930"/>
              <a:gd name="T17" fmla="*/ 0 h 1106"/>
              <a:gd name="T18" fmla="*/ 519 w 930"/>
              <a:gd name="T19" fmla="*/ 181 h 1106"/>
              <a:gd name="T20" fmla="*/ 175 w 930"/>
              <a:gd name="T21" fmla="*/ 1012 h 1106"/>
              <a:gd name="T22" fmla="*/ 259 w 930"/>
              <a:gd name="T23" fmla="*/ 927 h 1106"/>
              <a:gd name="T24" fmla="*/ 404 w 930"/>
              <a:gd name="T25" fmla="*/ 987 h 1106"/>
              <a:gd name="T26" fmla="*/ 404 w 930"/>
              <a:gd name="T27" fmla="*/ 1105 h 1106"/>
              <a:gd name="T28" fmla="*/ 175 w 930"/>
              <a:gd name="T29" fmla="*/ 1012 h 1106"/>
              <a:gd name="T30" fmla="*/ 175 w 930"/>
              <a:gd name="T31" fmla="*/ 845 h 1106"/>
              <a:gd name="T32" fmla="*/ 93 w 930"/>
              <a:gd name="T33" fmla="*/ 927 h 1106"/>
              <a:gd name="T34" fmla="*/ 0 w 930"/>
              <a:gd name="T35" fmla="*/ 700 h 1106"/>
              <a:gd name="T36" fmla="*/ 117 w 930"/>
              <a:gd name="T37" fmla="*/ 700 h 1106"/>
              <a:gd name="T38" fmla="*/ 175 w 930"/>
              <a:gd name="T39" fmla="*/ 845 h 1106"/>
              <a:gd name="T40" fmla="*/ 177 w 930"/>
              <a:gd name="T41" fmla="*/ 440 h 1106"/>
              <a:gd name="T42" fmla="*/ 117 w 930"/>
              <a:gd name="T43" fmla="*/ 585 h 1106"/>
              <a:gd name="T44" fmla="*/ 0 w 930"/>
              <a:gd name="T45" fmla="*/ 585 h 1106"/>
              <a:gd name="T46" fmla="*/ 95 w 930"/>
              <a:gd name="T47" fmla="*/ 358 h 1106"/>
              <a:gd name="T48" fmla="*/ 177 w 930"/>
              <a:gd name="T49" fmla="*/ 440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519" y="181"/>
                </a:moveTo>
                <a:cubicBezTo>
                  <a:pt x="749" y="208"/>
                  <a:pt x="929" y="405"/>
                  <a:pt x="929" y="643"/>
                </a:cubicBezTo>
                <a:cubicBezTo>
                  <a:pt x="929" y="881"/>
                  <a:pt x="749" y="1077"/>
                  <a:pt x="519" y="1105"/>
                </a:cubicBezTo>
                <a:lnTo>
                  <a:pt x="519" y="987"/>
                </a:lnTo>
                <a:cubicBezTo>
                  <a:pt x="686" y="960"/>
                  <a:pt x="812" y="815"/>
                  <a:pt x="812" y="643"/>
                </a:cubicBezTo>
                <a:cubicBezTo>
                  <a:pt x="812" y="471"/>
                  <a:pt x="686" y="326"/>
                  <a:pt x="519" y="298"/>
                </a:cubicBezTo>
                <a:lnTo>
                  <a:pt x="519" y="525"/>
                </a:lnTo>
                <a:lnTo>
                  <a:pt x="254" y="265"/>
                </a:lnTo>
                <a:lnTo>
                  <a:pt x="519" y="0"/>
                </a:lnTo>
                <a:lnTo>
                  <a:pt x="519" y="181"/>
                </a:lnTo>
                <a:close/>
                <a:moveTo>
                  <a:pt x="175" y="1012"/>
                </a:moveTo>
                <a:lnTo>
                  <a:pt x="259" y="927"/>
                </a:lnTo>
                <a:cubicBezTo>
                  <a:pt x="303" y="960"/>
                  <a:pt x="352" y="979"/>
                  <a:pt x="404" y="987"/>
                </a:cubicBezTo>
                <a:lnTo>
                  <a:pt x="404" y="1105"/>
                </a:lnTo>
                <a:cubicBezTo>
                  <a:pt x="322" y="1094"/>
                  <a:pt x="243" y="1064"/>
                  <a:pt x="175" y="1012"/>
                </a:cubicBezTo>
                <a:close/>
                <a:moveTo>
                  <a:pt x="175" y="845"/>
                </a:moveTo>
                <a:lnTo>
                  <a:pt x="93" y="927"/>
                </a:lnTo>
                <a:cubicBezTo>
                  <a:pt x="41" y="859"/>
                  <a:pt x="11" y="782"/>
                  <a:pt x="0" y="700"/>
                </a:cubicBezTo>
                <a:lnTo>
                  <a:pt x="117" y="700"/>
                </a:lnTo>
                <a:cubicBezTo>
                  <a:pt x="125" y="752"/>
                  <a:pt x="145" y="801"/>
                  <a:pt x="175" y="845"/>
                </a:cubicBezTo>
                <a:close/>
                <a:moveTo>
                  <a:pt x="177" y="440"/>
                </a:moveTo>
                <a:cubicBezTo>
                  <a:pt x="147" y="484"/>
                  <a:pt x="125" y="533"/>
                  <a:pt x="117" y="585"/>
                </a:cubicBezTo>
                <a:lnTo>
                  <a:pt x="0" y="585"/>
                </a:lnTo>
                <a:cubicBezTo>
                  <a:pt x="11" y="503"/>
                  <a:pt x="43" y="427"/>
                  <a:pt x="95" y="358"/>
                </a:cubicBezTo>
                <a:lnTo>
                  <a:pt x="177" y="44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6924" y="5043490"/>
            <a:ext cx="463550" cy="446087"/>
          </a:xfrm>
          <a:custGeom>
            <a:avLst/>
            <a:gdLst>
              <a:gd name="T0" fmla="*/ 1080 w 1286"/>
              <a:gd name="T1" fmla="*/ 345 h 1240"/>
              <a:gd name="T2" fmla="*/ 1080 w 1286"/>
              <a:gd name="T3" fmla="*/ 1086 h 1240"/>
              <a:gd name="T4" fmla="*/ 708 w 1286"/>
              <a:gd name="T5" fmla="*/ 1239 h 1240"/>
              <a:gd name="T6" fmla="*/ 456 w 1286"/>
              <a:gd name="T7" fmla="*/ 1173 h 1240"/>
              <a:gd name="T8" fmla="*/ 544 w 1286"/>
              <a:gd name="T9" fmla="*/ 1088 h 1240"/>
              <a:gd name="T10" fmla="*/ 708 w 1286"/>
              <a:gd name="T11" fmla="*/ 1124 h 1240"/>
              <a:gd name="T12" fmla="*/ 998 w 1286"/>
              <a:gd name="T13" fmla="*/ 1004 h 1240"/>
              <a:gd name="T14" fmla="*/ 998 w 1286"/>
              <a:gd name="T15" fmla="*/ 427 h 1240"/>
              <a:gd name="T16" fmla="*/ 708 w 1286"/>
              <a:gd name="T17" fmla="*/ 307 h 1240"/>
              <a:gd name="T18" fmla="*/ 708 w 1286"/>
              <a:gd name="T19" fmla="*/ 495 h 1240"/>
              <a:gd name="T20" fmla="*/ 462 w 1286"/>
              <a:gd name="T21" fmla="*/ 249 h 1240"/>
              <a:gd name="T22" fmla="*/ 708 w 1286"/>
              <a:gd name="T23" fmla="*/ 0 h 1240"/>
              <a:gd name="T24" fmla="*/ 708 w 1286"/>
              <a:gd name="T25" fmla="*/ 189 h 1240"/>
              <a:gd name="T26" fmla="*/ 1080 w 1286"/>
              <a:gd name="T27" fmla="*/ 345 h 1240"/>
              <a:gd name="T28" fmla="*/ 166 w 1286"/>
              <a:gd name="T29" fmla="*/ 708 h 1240"/>
              <a:gd name="T30" fmla="*/ 380 w 1286"/>
              <a:gd name="T31" fmla="*/ 922 h 1240"/>
              <a:gd name="T32" fmla="*/ 593 w 1286"/>
              <a:gd name="T33" fmla="*/ 708 h 1240"/>
              <a:gd name="T34" fmla="*/ 380 w 1286"/>
              <a:gd name="T35" fmla="*/ 495 h 1240"/>
              <a:gd name="T36" fmla="*/ 166 w 1286"/>
              <a:gd name="T37" fmla="*/ 708 h 1240"/>
              <a:gd name="T38" fmla="*/ 380 w 1286"/>
              <a:gd name="T39" fmla="*/ 331 h 1240"/>
              <a:gd name="T40" fmla="*/ 757 w 1286"/>
              <a:gd name="T41" fmla="*/ 708 h 1240"/>
              <a:gd name="T42" fmla="*/ 380 w 1286"/>
              <a:gd name="T43" fmla="*/ 1086 h 1240"/>
              <a:gd name="T44" fmla="*/ 0 w 1286"/>
              <a:gd name="T45" fmla="*/ 708 h 1240"/>
              <a:gd name="T46" fmla="*/ 380 w 1286"/>
              <a:gd name="T47" fmla="*/ 331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40">
                <a:moveTo>
                  <a:pt x="1080" y="345"/>
                </a:moveTo>
                <a:cubicBezTo>
                  <a:pt x="1285" y="550"/>
                  <a:pt x="1285" y="881"/>
                  <a:pt x="1080" y="1086"/>
                </a:cubicBezTo>
                <a:cubicBezTo>
                  <a:pt x="979" y="1190"/>
                  <a:pt x="842" y="1239"/>
                  <a:pt x="708" y="1239"/>
                </a:cubicBezTo>
                <a:cubicBezTo>
                  <a:pt x="620" y="1239"/>
                  <a:pt x="536" y="1217"/>
                  <a:pt x="456" y="1173"/>
                </a:cubicBezTo>
                <a:lnTo>
                  <a:pt x="544" y="1088"/>
                </a:lnTo>
                <a:cubicBezTo>
                  <a:pt x="596" y="1113"/>
                  <a:pt x="650" y="1124"/>
                  <a:pt x="708" y="1124"/>
                </a:cubicBezTo>
                <a:cubicBezTo>
                  <a:pt x="812" y="1124"/>
                  <a:pt x="918" y="1083"/>
                  <a:pt x="998" y="1004"/>
                </a:cubicBezTo>
                <a:cubicBezTo>
                  <a:pt x="1156" y="845"/>
                  <a:pt x="1156" y="585"/>
                  <a:pt x="998" y="427"/>
                </a:cubicBezTo>
                <a:cubicBezTo>
                  <a:pt x="918" y="348"/>
                  <a:pt x="812" y="307"/>
                  <a:pt x="708" y="307"/>
                </a:cubicBezTo>
                <a:lnTo>
                  <a:pt x="708" y="495"/>
                </a:lnTo>
                <a:lnTo>
                  <a:pt x="462" y="249"/>
                </a:lnTo>
                <a:lnTo>
                  <a:pt x="708" y="0"/>
                </a:lnTo>
                <a:lnTo>
                  <a:pt x="708" y="189"/>
                </a:lnTo>
                <a:cubicBezTo>
                  <a:pt x="842" y="189"/>
                  <a:pt x="979" y="241"/>
                  <a:pt x="1080" y="345"/>
                </a:cubicBezTo>
                <a:close/>
                <a:moveTo>
                  <a:pt x="166" y="708"/>
                </a:moveTo>
                <a:lnTo>
                  <a:pt x="380" y="922"/>
                </a:lnTo>
                <a:lnTo>
                  <a:pt x="593" y="708"/>
                </a:lnTo>
                <a:lnTo>
                  <a:pt x="380" y="495"/>
                </a:lnTo>
                <a:lnTo>
                  <a:pt x="166" y="708"/>
                </a:lnTo>
                <a:close/>
                <a:moveTo>
                  <a:pt x="380" y="331"/>
                </a:moveTo>
                <a:lnTo>
                  <a:pt x="757" y="708"/>
                </a:lnTo>
                <a:lnTo>
                  <a:pt x="380" y="1086"/>
                </a:lnTo>
                <a:lnTo>
                  <a:pt x="0" y="708"/>
                </a:lnTo>
                <a:lnTo>
                  <a:pt x="380" y="3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2624" y="5057775"/>
            <a:ext cx="293688" cy="419100"/>
          </a:xfrm>
          <a:custGeom>
            <a:avLst/>
            <a:gdLst>
              <a:gd name="T0" fmla="*/ 408 w 816"/>
              <a:gd name="T1" fmla="*/ 552 h 1166"/>
              <a:gd name="T2" fmla="*/ 553 w 816"/>
              <a:gd name="T3" fmla="*/ 408 h 1166"/>
              <a:gd name="T4" fmla="*/ 408 w 816"/>
              <a:gd name="T5" fmla="*/ 263 h 1166"/>
              <a:gd name="T6" fmla="*/ 263 w 816"/>
              <a:gd name="T7" fmla="*/ 408 h 1166"/>
              <a:gd name="T8" fmla="*/ 408 w 816"/>
              <a:gd name="T9" fmla="*/ 552 h 1166"/>
              <a:gd name="T10" fmla="*/ 408 w 816"/>
              <a:gd name="T11" fmla="*/ 0 h 1166"/>
              <a:gd name="T12" fmla="*/ 815 w 816"/>
              <a:gd name="T13" fmla="*/ 408 h 1166"/>
              <a:gd name="T14" fmla="*/ 408 w 816"/>
              <a:gd name="T15" fmla="*/ 1165 h 1166"/>
              <a:gd name="T16" fmla="*/ 0 w 816"/>
              <a:gd name="T17" fmla="*/ 408 h 1166"/>
              <a:gd name="T18" fmla="*/ 408 w 81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6" h="1166">
                <a:moveTo>
                  <a:pt x="408" y="552"/>
                </a:moveTo>
                <a:cubicBezTo>
                  <a:pt x="487" y="552"/>
                  <a:pt x="553" y="488"/>
                  <a:pt x="553" y="408"/>
                </a:cubicBezTo>
                <a:cubicBezTo>
                  <a:pt x="553" y="329"/>
                  <a:pt x="488" y="263"/>
                  <a:pt x="408" y="263"/>
                </a:cubicBezTo>
                <a:cubicBezTo>
                  <a:pt x="329" y="263"/>
                  <a:pt x="263" y="329"/>
                  <a:pt x="263" y="408"/>
                </a:cubicBezTo>
                <a:cubicBezTo>
                  <a:pt x="263" y="488"/>
                  <a:pt x="328" y="552"/>
                  <a:pt x="408" y="552"/>
                </a:cubicBezTo>
                <a:close/>
                <a:moveTo>
                  <a:pt x="408" y="0"/>
                </a:moveTo>
                <a:cubicBezTo>
                  <a:pt x="635" y="0"/>
                  <a:pt x="815" y="181"/>
                  <a:pt x="815" y="408"/>
                </a:cubicBezTo>
                <a:cubicBezTo>
                  <a:pt x="815" y="714"/>
                  <a:pt x="408" y="1165"/>
                  <a:pt x="408" y="1165"/>
                </a:cubicBezTo>
                <a:cubicBezTo>
                  <a:pt x="408" y="1165"/>
                  <a:pt x="0" y="714"/>
                  <a:pt x="0" y="408"/>
                </a:cubicBezTo>
                <a:cubicBezTo>
                  <a:pt x="0" y="181"/>
                  <a:pt x="181" y="0"/>
                  <a:pt x="40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3" name="Freeform 72"/>
          <p:cNvSpPr>
            <a:spLocks noChangeArrowheads="1"/>
          </p:cNvSpPr>
          <p:nvPr/>
        </p:nvSpPr>
        <p:spPr bwMode="auto">
          <a:xfrm>
            <a:off x="1055689" y="5822952"/>
            <a:ext cx="377825" cy="377825"/>
          </a:xfrm>
          <a:custGeom>
            <a:avLst/>
            <a:gdLst>
              <a:gd name="T0" fmla="*/ 118 w 1051"/>
              <a:gd name="T1" fmla="*/ 875 h 1051"/>
              <a:gd name="T2" fmla="*/ 932 w 1051"/>
              <a:gd name="T3" fmla="*/ 875 h 1051"/>
              <a:gd name="T4" fmla="*/ 670 w 1051"/>
              <a:gd name="T5" fmla="*/ 525 h 1051"/>
              <a:gd name="T6" fmla="*/ 468 w 1051"/>
              <a:gd name="T7" fmla="*/ 788 h 1051"/>
              <a:gd name="T8" fmla="*/ 320 w 1051"/>
              <a:gd name="T9" fmla="*/ 613 h 1051"/>
              <a:gd name="T10" fmla="*/ 118 w 1051"/>
              <a:gd name="T11" fmla="*/ 875 h 1051"/>
              <a:gd name="T12" fmla="*/ 525 w 1051"/>
              <a:gd name="T13" fmla="*/ 115 h 1051"/>
              <a:gd name="T14" fmla="*/ 407 w 1051"/>
              <a:gd name="T15" fmla="*/ 115 h 1051"/>
              <a:gd name="T16" fmla="*/ 118 w 1051"/>
              <a:gd name="T17" fmla="*/ 408 h 1051"/>
              <a:gd name="T18" fmla="*/ 118 w 1051"/>
              <a:gd name="T19" fmla="*/ 525 h 1051"/>
              <a:gd name="T20" fmla="*/ 525 w 1051"/>
              <a:gd name="T21" fmla="*/ 115 h 1051"/>
              <a:gd name="T22" fmla="*/ 118 w 1051"/>
              <a:gd name="T23" fmla="*/ 115 h 1051"/>
              <a:gd name="T24" fmla="*/ 118 w 1051"/>
              <a:gd name="T25" fmla="*/ 293 h 1051"/>
              <a:gd name="T26" fmla="*/ 293 w 1051"/>
              <a:gd name="T27" fmla="*/ 115 h 1051"/>
              <a:gd name="T28" fmla="*/ 118 w 1051"/>
              <a:gd name="T29" fmla="*/ 115 h 1051"/>
              <a:gd name="T30" fmla="*/ 1050 w 1051"/>
              <a:gd name="T31" fmla="*/ 118 h 1051"/>
              <a:gd name="T32" fmla="*/ 1050 w 1051"/>
              <a:gd name="T33" fmla="*/ 932 h 1051"/>
              <a:gd name="T34" fmla="*/ 932 w 1051"/>
              <a:gd name="T35" fmla="*/ 1050 h 1051"/>
              <a:gd name="T36" fmla="*/ 118 w 1051"/>
              <a:gd name="T37" fmla="*/ 1050 h 1051"/>
              <a:gd name="T38" fmla="*/ 0 w 1051"/>
              <a:gd name="T39" fmla="*/ 932 h 1051"/>
              <a:gd name="T40" fmla="*/ 0 w 1051"/>
              <a:gd name="T41" fmla="*/ 118 h 1051"/>
              <a:gd name="T42" fmla="*/ 118 w 1051"/>
              <a:gd name="T43" fmla="*/ 0 h 1051"/>
              <a:gd name="T44" fmla="*/ 932 w 1051"/>
              <a:gd name="T45" fmla="*/ 0 h 1051"/>
              <a:gd name="T46" fmla="*/ 1050 w 1051"/>
              <a:gd name="T47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118" y="875"/>
                </a:moveTo>
                <a:lnTo>
                  <a:pt x="932" y="875"/>
                </a:lnTo>
                <a:lnTo>
                  <a:pt x="670" y="525"/>
                </a:lnTo>
                <a:lnTo>
                  <a:pt x="468" y="788"/>
                </a:lnTo>
                <a:lnTo>
                  <a:pt x="320" y="613"/>
                </a:lnTo>
                <a:lnTo>
                  <a:pt x="118" y="875"/>
                </a:lnTo>
                <a:close/>
                <a:moveTo>
                  <a:pt x="525" y="115"/>
                </a:moveTo>
                <a:lnTo>
                  <a:pt x="407" y="115"/>
                </a:lnTo>
                <a:cubicBezTo>
                  <a:pt x="407" y="276"/>
                  <a:pt x="279" y="408"/>
                  <a:pt x="118" y="408"/>
                </a:cubicBezTo>
                <a:lnTo>
                  <a:pt x="118" y="525"/>
                </a:lnTo>
                <a:cubicBezTo>
                  <a:pt x="345" y="525"/>
                  <a:pt x="525" y="342"/>
                  <a:pt x="525" y="115"/>
                </a:cubicBezTo>
                <a:close/>
                <a:moveTo>
                  <a:pt x="118" y="115"/>
                </a:moveTo>
                <a:lnTo>
                  <a:pt x="118" y="293"/>
                </a:lnTo>
                <a:cubicBezTo>
                  <a:pt x="213" y="293"/>
                  <a:pt x="293" y="211"/>
                  <a:pt x="293" y="115"/>
                </a:cubicBezTo>
                <a:lnTo>
                  <a:pt x="118" y="115"/>
                </a:lnTo>
                <a:close/>
                <a:moveTo>
                  <a:pt x="1050" y="118"/>
                </a:move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2071689" y="5843588"/>
            <a:ext cx="504825" cy="336550"/>
          </a:xfrm>
          <a:custGeom>
            <a:avLst/>
            <a:gdLst>
              <a:gd name="T0" fmla="*/ 758 w 1401"/>
              <a:gd name="T1" fmla="*/ 612 h 936"/>
              <a:gd name="T2" fmla="*/ 758 w 1401"/>
              <a:gd name="T3" fmla="*/ 612 h 936"/>
              <a:gd name="T4" fmla="*/ 758 w 1401"/>
              <a:gd name="T5" fmla="*/ 612 h 936"/>
              <a:gd name="T6" fmla="*/ 993 w 1401"/>
              <a:gd name="T7" fmla="*/ 393 h 936"/>
              <a:gd name="T8" fmla="*/ 758 w 1401"/>
              <a:gd name="T9" fmla="*/ 175 h 936"/>
              <a:gd name="T10" fmla="*/ 758 w 1401"/>
              <a:gd name="T11" fmla="*/ 300 h 936"/>
              <a:gd name="T12" fmla="*/ 408 w 1401"/>
              <a:gd name="T13" fmla="*/ 642 h 936"/>
              <a:gd name="T14" fmla="*/ 758 w 1401"/>
              <a:gd name="T15" fmla="*/ 484 h 936"/>
              <a:gd name="T16" fmla="*/ 758 w 1401"/>
              <a:gd name="T17" fmla="*/ 612 h 936"/>
              <a:gd name="T18" fmla="*/ 1400 w 1401"/>
              <a:gd name="T19" fmla="*/ 817 h 936"/>
              <a:gd name="T20" fmla="*/ 1400 w 1401"/>
              <a:gd name="T21" fmla="*/ 935 h 936"/>
              <a:gd name="T22" fmla="*/ 0 w 1401"/>
              <a:gd name="T23" fmla="*/ 935 h 936"/>
              <a:gd name="T24" fmla="*/ 0 w 1401"/>
              <a:gd name="T25" fmla="*/ 817 h 936"/>
              <a:gd name="T26" fmla="*/ 233 w 1401"/>
              <a:gd name="T27" fmla="*/ 817 h 936"/>
              <a:gd name="T28" fmla="*/ 118 w 1401"/>
              <a:gd name="T29" fmla="*/ 699 h 936"/>
              <a:gd name="T30" fmla="*/ 118 w 1401"/>
              <a:gd name="T31" fmla="*/ 117 h 936"/>
              <a:gd name="T32" fmla="*/ 233 w 1401"/>
              <a:gd name="T33" fmla="*/ 0 h 936"/>
              <a:gd name="T34" fmla="*/ 1168 w 1401"/>
              <a:gd name="T35" fmla="*/ 0 h 936"/>
              <a:gd name="T36" fmla="*/ 1283 w 1401"/>
              <a:gd name="T37" fmla="*/ 117 h 936"/>
              <a:gd name="T38" fmla="*/ 1283 w 1401"/>
              <a:gd name="T39" fmla="*/ 699 h 936"/>
              <a:gd name="T40" fmla="*/ 1168 w 1401"/>
              <a:gd name="T41" fmla="*/ 817 h 936"/>
              <a:gd name="T42" fmla="*/ 1400 w 1401"/>
              <a:gd name="T43" fmla="*/ 8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01" h="936">
                <a:moveTo>
                  <a:pt x="758" y="612"/>
                </a:moveTo>
                <a:lnTo>
                  <a:pt x="758" y="612"/>
                </a:lnTo>
                <a:lnTo>
                  <a:pt x="758" y="612"/>
                </a:lnTo>
                <a:lnTo>
                  <a:pt x="993" y="393"/>
                </a:lnTo>
                <a:lnTo>
                  <a:pt x="758" y="175"/>
                </a:lnTo>
                <a:lnTo>
                  <a:pt x="758" y="300"/>
                </a:lnTo>
                <a:cubicBezTo>
                  <a:pt x="531" y="333"/>
                  <a:pt x="441" y="486"/>
                  <a:pt x="408" y="642"/>
                </a:cubicBezTo>
                <a:cubicBezTo>
                  <a:pt x="490" y="533"/>
                  <a:pt x="596" y="484"/>
                  <a:pt x="758" y="484"/>
                </a:cubicBezTo>
                <a:lnTo>
                  <a:pt x="758" y="612"/>
                </a:lnTo>
                <a:close/>
                <a:moveTo>
                  <a:pt x="1400" y="817"/>
                </a:moveTo>
                <a:lnTo>
                  <a:pt x="1400" y="935"/>
                </a:lnTo>
                <a:lnTo>
                  <a:pt x="0" y="935"/>
                </a:lnTo>
                <a:lnTo>
                  <a:pt x="0" y="817"/>
                </a:lnTo>
                <a:lnTo>
                  <a:pt x="233" y="817"/>
                </a:lnTo>
                <a:cubicBezTo>
                  <a:pt x="167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2"/>
                  <a:pt x="167" y="0"/>
                  <a:pt x="233" y="0"/>
                </a:cubicBezTo>
                <a:lnTo>
                  <a:pt x="1168" y="0"/>
                </a:lnTo>
                <a:cubicBezTo>
                  <a:pt x="1231" y="0"/>
                  <a:pt x="1283" y="52"/>
                  <a:pt x="1283" y="117"/>
                </a:cubicBezTo>
                <a:lnTo>
                  <a:pt x="1283" y="699"/>
                </a:lnTo>
                <a:cubicBezTo>
                  <a:pt x="1283" y="762"/>
                  <a:pt x="1231" y="817"/>
                  <a:pt x="1168" y="817"/>
                </a:cubicBezTo>
                <a:lnTo>
                  <a:pt x="1400" y="8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3149599" y="5759452"/>
            <a:ext cx="503238" cy="504825"/>
          </a:xfrm>
          <a:custGeom>
            <a:avLst/>
            <a:gdLst>
              <a:gd name="T0" fmla="*/ 698 w 1396"/>
              <a:gd name="T1" fmla="*/ 1400 h 1401"/>
              <a:gd name="T2" fmla="*/ 0 w 1396"/>
              <a:gd name="T3" fmla="*/ 757 h 1401"/>
              <a:gd name="T4" fmla="*/ 88 w 1396"/>
              <a:gd name="T5" fmla="*/ 757 h 1401"/>
              <a:gd name="T6" fmla="*/ 435 w 1396"/>
              <a:gd name="T7" fmla="*/ 1252 h 1401"/>
              <a:gd name="T8" fmla="*/ 514 w 1396"/>
              <a:gd name="T9" fmla="*/ 1176 h 1401"/>
              <a:gd name="T10" fmla="*/ 736 w 1396"/>
              <a:gd name="T11" fmla="*/ 1397 h 1401"/>
              <a:gd name="T12" fmla="*/ 698 w 1396"/>
              <a:gd name="T13" fmla="*/ 1400 h 1401"/>
              <a:gd name="T14" fmla="*/ 698 w 1396"/>
              <a:gd name="T15" fmla="*/ 1400 h 1401"/>
              <a:gd name="T16" fmla="*/ 862 w 1396"/>
              <a:gd name="T17" fmla="*/ 1236 h 1401"/>
              <a:gd name="T18" fmla="*/ 1234 w 1396"/>
              <a:gd name="T19" fmla="*/ 864 h 1401"/>
              <a:gd name="T20" fmla="*/ 534 w 1396"/>
              <a:gd name="T21" fmla="*/ 164 h 1401"/>
              <a:gd name="T22" fmla="*/ 162 w 1396"/>
              <a:gd name="T23" fmla="*/ 536 h 1401"/>
              <a:gd name="T24" fmla="*/ 862 w 1396"/>
              <a:gd name="T25" fmla="*/ 1236 h 1401"/>
              <a:gd name="T26" fmla="*/ 594 w 1396"/>
              <a:gd name="T27" fmla="*/ 101 h 1401"/>
              <a:gd name="T28" fmla="*/ 1296 w 1396"/>
              <a:gd name="T29" fmla="*/ 804 h 1401"/>
              <a:gd name="T30" fmla="*/ 1296 w 1396"/>
              <a:gd name="T31" fmla="*/ 927 h 1401"/>
              <a:gd name="T32" fmla="*/ 925 w 1396"/>
              <a:gd name="T33" fmla="*/ 1299 h 1401"/>
              <a:gd name="T34" fmla="*/ 802 w 1396"/>
              <a:gd name="T35" fmla="*/ 1299 h 1401"/>
              <a:gd name="T36" fmla="*/ 99 w 1396"/>
              <a:gd name="T37" fmla="*/ 596 h 1401"/>
              <a:gd name="T38" fmla="*/ 99 w 1396"/>
              <a:gd name="T39" fmla="*/ 473 h 1401"/>
              <a:gd name="T40" fmla="*/ 471 w 1396"/>
              <a:gd name="T41" fmla="*/ 101 h 1401"/>
              <a:gd name="T42" fmla="*/ 594 w 1396"/>
              <a:gd name="T43" fmla="*/ 101 h 1401"/>
              <a:gd name="T44" fmla="*/ 960 w 1396"/>
              <a:gd name="T45" fmla="*/ 148 h 1401"/>
              <a:gd name="T46" fmla="*/ 881 w 1396"/>
              <a:gd name="T47" fmla="*/ 224 h 1401"/>
              <a:gd name="T48" fmla="*/ 659 w 1396"/>
              <a:gd name="T49" fmla="*/ 3 h 1401"/>
              <a:gd name="T50" fmla="*/ 698 w 1396"/>
              <a:gd name="T51" fmla="*/ 0 h 1401"/>
              <a:gd name="T52" fmla="*/ 1395 w 1396"/>
              <a:gd name="T53" fmla="*/ 643 h 1401"/>
              <a:gd name="T54" fmla="*/ 1307 w 1396"/>
              <a:gd name="T55" fmla="*/ 643 h 1401"/>
              <a:gd name="T56" fmla="*/ 960 w 1396"/>
              <a:gd name="T57" fmla="*/ 148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96" h="1401">
                <a:moveTo>
                  <a:pt x="698" y="1400"/>
                </a:moveTo>
                <a:cubicBezTo>
                  <a:pt x="331" y="1400"/>
                  <a:pt x="31" y="1116"/>
                  <a:pt x="0" y="757"/>
                </a:cubicBezTo>
                <a:lnTo>
                  <a:pt x="88" y="757"/>
                </a:lnTo>
                <a:cubicBezTo>
                  <a:pt x="110" y="976"/>
                  <a:pt x="244" y="1162"/>
                  <a:pt x="435" y="1252"/>
                </a:cubicBezTo>
                <a:lnTo>
                  <a:pt x="514" y="1176"/>
                </a:lnTo>
                <a:lnTo>
                  <a:pt x="736" y="1397"/>
                </a:lnTo>
                <a:lnTo>
                  <a:pt x="698" y="1400"/>
                </a:lnTo>
                <a:lnTo>
                  <a:pt x="698" y="1400"/>
                </a:lnTo>
                <a:close/>
                <a:moveTo>
                  <a:pt x="862" y="1236"/>
                </a:moveTo>
                <a:lnTo>
                  <a:pt x="1234" y="864"/>
                </a:lnTo>
                <a:lnTo>
                  <a:pt x="534" y="164"/>
                </a:lnTo>
                <a:lnTo>
                  <a:pt x="162" y="536"/>
                </a:lnTo>
                <a:lnTo>
                  <a:pt x="862" y="1236"/>
                </a:lnTo>
                <a:close/>
                <a:moveTo>
                  <a:pt x="594" y="101"/>
                </a:moveTo>
                <a:lnTo>
                  <a:pt x="1296" y="804"/>
                </a:lnTo>
                <a:cubicBezTo>
                  <a:pt x="1332" y="837"/>
                  <a:pt x="1332" y="891"/>
                  <a:pt x="1296" y="927"/>
                </a:cubicBezTo>
                <a:lnTo>
                  <a:pt x="925" y="1299"/>
                </a:lnTo>
                <a:cubicBezTo>
                  <a:pt x="892" y="1334"/>
                  <a:pt x="837" y="1334"/>
                  <a:pt x="802" y="1299"/>
                </a:cubicBezTo>
                <a:lnTo>
                  <a:pt x="99" y="596"/>
                </a:lnTo>
                <a:cubicBezTo>
                  <a:pt x="63" y="563"/>
                  <a:pt x="63" y="509"/>
                  <a:pt x="99" y="473"/>
                </a:cubicBezTo>
                <a:lnTo>
                  <a:pt x="471" y="101"/>
                </a:lnTo>
                <a:cubicBezTo>
                  <a:pt x="504" y="66"/>
                  <a:pt x="558" y="66"/>
                  <a:pt x="594" y="101"/>
                </a:cubicBezTo>
                <a:close/>
                <a:moveTo>
                  <a:pt x="960" y="148"/>
                </a:moveTo>
                <a:lnTo>
                  <a:pt x="881" y="224"/>
                </a:lnTo>
                <a:lnTo>
                  <a:pt x="659" y="3"/>
                </a:lnTo>
                <a:lnTo>
                  <a:pt x="698" y="0"/>
                </a:lnTo>
                <a:cubicBezTo>
                  <a:pt x="1064" y="0"/>
                  <a:pt x="1365" y="284"/>
                  <a:pt x="1395" y="643"/>
                </a:cubicBezTo>
                <a:lnTo>
                  <a:pt x="1307" y="643"/>
                </a:lnTo>
                <a:cubicBezTo>
                  <a:pt x="1286" y="424"/>
                  <a:pt x="1152" y="238"/>
                  <a:pt x="960" y="1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4240212" y="5768976"/>
            <a:ext cx="481012" cy="484188"/>
          </a:xfrm>
          <a:custGeom>
            <a:avLst/>
            <a:gdLst>
              <a:gd name="T0" fmla="*/ 922 w 1336"/>
              <a:gd name="T1" fmla="*/ 145 h 1343"/>
              <a:gd name="T2" fmla="*/ 922 w 1336"/>
              <a:gd name="T3" fmla="*/ 175 h 1343"/>
              <a:gd name="T4" fmla="*/ 1121 w 1336"/>
              <a:gd name="T5" fmla="*/ 175 h 1343"/>
              <a:gd name="T6" fmla="*/ 1121 w 1336"/>
              <a:gd name="T7" fmla="*/ 145 h 1343"/>
              <a:gd name="T8" fmla="*/ 1023 w 1336"/>
              <a:gd name="T9" fmla="*/ 46 h 1343"/>
              <a:gd name="T10" fmla="*/ 922 w 1336"/>
              <a:gd name="T11" fmla="*/ 145 h 1343"/>
              <a:gd name="T12" fmla="*/ 875 w 1336"/>
              <a:gd name="T13" fmla="*/ 525 h 1343"/>
              <a:gd name="T14" fmla="*/ 818 w 1336"/>
              <a:gd name="T15" fmla="*/ 467 h 1343"/>
              <a:gd name="T16" fmla="*/ 818 w 1336"/>
              <a:gd name="T17" fmla="*/ 232 h 1343"/>
              <a:gd name="T18" fmla="*/ 875 w 1336"/>
              <a:gd name="T19" fmla="*/ 175 h 1343"/>
              <a:gd name="T20" fmla="*/ 875 w 1336"/>
              <a:gd name="T21" fmla="*/ 145 h 1343"/>
              <a:gd name="T22" fmla="*/ 1023 w 1336"/>
              <a:gd name="T23" fmla="*/ 0 h 1343"/>
              <a:gd name="T24" fmla="*/ 1168 w 1336"/>
              <a:gd name="T25" fmla="*/ 145 h 1343"/>
              <a:gd name="T26" fmla="*/ 1168 w 1336"/>
              <a:gd name="T27" fmla="*/ 175 h 1343"/>
              <a:gd name="T28" fmla="*/ 1225 w 1336"/>
              <a:gd name="T29" fmla="*/ 232 h 1343"/>
              <a:gd name="T30" fmla="*/ 1225 w 1336"/>
              <a:gd name="T31" fmla="*/ 467 h 1343"/>
              <a:gd name="T32" fmla="*/ 1168 w 1336"/>
              <a:gd name="T33" fmla="*/ 525 h 1343"/>
              <a:gd name="T34" fmla="*/ 875 w 1336"/>
              <a:gd name="T35" fmla="*/ 525 h 1343"/>
              <a:gd name="T36" fmla="*/ 438 w 1336"/>
              <a:gd name="T37" fmla="*/ 1195 h 1343"/>
              <a:gd name="T38" fmla="*/ 514 w 1336"/>
              <a:gd name="T39" fmla="*/ 1118 h 1343"/>
              <a:gd name="T40" fmla="*/ 736 w 1336"/>
              <a:gd name="T41" fmla="*/ 1340 h 1343"/>
              <a:gd name="T42" fmla="*/ 698 w 1336"/>
              <a:gd name="T43" fmla="*/ 1342 h 1343"/>
              <a:gd name="T44" fmla="*/ 0 w 1336"/>
              <a:gd name="T45" fmla="*/ 700 h 1343"/>
              <a:gd name="T46" fmla="*/ 88 w 1336"/>
              <a:gd name="T47" fmla="*/ 700 h 1343"/>
              <a:gd name="T48" fmla="*/ 438 w 1336"/>
              <a:gd name="T49" fmla="*/ 1195 h 1343"/>
              <a:gd name="T50" fmla="*/ 1299 w 1336"/>
              <a:gd name="T51" fmla="*/ 744 h 1343"/>
              <a:gd name="T52" fmla="*/ 1299 w 1336"/>
              <a:gd name="T53" fmla="*/ 869 h 1343"/>
              <a:gd name="T54" fmla="*/ 927 w 1336"/>
              <a:gd name="T55" fmla="*/ 1238 h 1343"/>
              <a:gd name="T56" fmla="*/ 804 w 1336"/>
              <a:gd name="T57" fmla="*/ 1238 h 1343"/>
              <a:gd name="T58" fmla="*/ 104 w 1336"/>
              <a:gd name="T59" fmla="*/ 538 h 1343"/>
              <a:gd name="T60" fmla="*/ 104 w 1336"/>
              <a:gd name="T61" fmla="*/ 415 h 1343"/>
              <a:gd name="T62" fmla="*/ 473 w 1336"/>
              <a:gd name="T63" fmla="*/ 44 h 1343"/>
              <a:gd name="T64" fmla="*/ 599 w 1336"/>
              <a:gd name="T65" fmla="*/ 44 h 1343"/>
              <a:gd name="T66" fmla="*/ 741 w 1336"/>
              <a:gd name="T67" fmla="*/ 186 h 1343"/>
              <a:gd name="T68" fmla="*/ 659 w 1336"/>
              <a:gd name="T69" fmla="*/ 268 h 1343"/>
              <a:gd name="T70" fmla="*/ 536 w 1336"/>
              <a:gd name="T71" fmla="*/ 147 h 1343"/>
              <a:gd name="T72" fmla="*/ 205 w 1336"/>
              <a:gd name="T73" fmla="*/ 476 h 1343"/>
              <a:gd name="T74" fmla="*/ 867 w 1336"/>
              <a:gd name="T75" fmla="*/ 1137 h 1343"/>
              <a:gd name="T76" fmla="*/ 1195 w 1336"/>
              <a:gd name="T77" fmla="*/ 806 h 1343"/>
              <a:gd name="T78" fmla="*/ 1067 w 1336"/>
              <a:gd name="T79" fmla="*/ 678 h 1343"/>
              <a:gd name="T80" fmla="*/ 1149 w 1336"/>
              <a:gd name="T81" fmla="*/ 596 h 1343"/>
              <a:gd name="T82" fmla="*/ 1299 w 1336"/>
              <a:gd name="T83" fmla="*/ 744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36" h="1343">
                <a:moveTo>
                  <a:pt x="922" y="145"/>
                </a:moveTo>
                <a:lnTo>
                  <a:pt x="922" y="175"/>
                </a:lnTo>
                <a:lnTo>
                  <a:pt x="1121" y="175"/>
                </a:lnTo>
                <a:lnTo>
                  <a:pt x="1121" y="145"/>
                </a:lnTo>
                <a:cubicBezTo>
                  <a:pt x="1121" y="90"/>
                  <a:pt x="1078" y="46"/>
                  <a:pt x="1023" y="46"/>
                </a:cubicBezTo>
                <a:cubicBezTo>
                  <a:pt x="968" y="46"/>
                  <a:pt x="922" y="90"/>
                  <a:pt x="922" y="145"/>
                </a:cubicBezTo>
                <a:close/>
                <a:moveTo>
                  <a:pt x="875" y="525"/>
                </a:moveTo>
                <a:cubicBezTo>
                  <a:pt x="842" y="525"/>
                  <a:pt x="818" y="500"/>
                  <a:pt x="818" y="467"/>
                </a:cubicBezTo>
                <a:lnTo>
                  <a:pt x="818" y="232"/>
                </a:lnTo>
                <a:cubicBezTo>
                  <a:pt x="818" y="199"/>
                  <a:pt x="842" y="175"/>
                  <a:pt x="875" y="175"/>
                </a:cubicBezTo>
                <a:lnTo>
                  <a:pt x="875" y="145"/>
                </a:lnTo>
                <a:cubicBezTo>
                  <a:pt x="875" y="65"/>
                  <a:pt x="944" y="0"/>
                  <a:pt x="1023" y="0"/>
                </a:cubicBezTo>
                <a:cubicBezTo>
                  <a:pt x="1102" y="0"/>
                  <a:pt x="1168" y="65"/>
                  <a:pt x="1168" y="145"/>
                </a:cubicBezTo>
                <a:lnTo>
                  <a:pt x="1168" y="175"/>
                </a:lnTo>
                <a:cubicBezTo>
                  <a:pt x="1201" y="175"/>
                  <a:pt x="1225" y="199"/>
                  <a:pt x="1225" y="232"/>
                </a:cubicBezTo>
                <a:lnTo>
                  <a:pt x="1225" y="467"/>
                </a:lnTo>
                <a:cubicBezTo>
                  <a:pt x="1225" y="500"/>
                  <a:pt x="1201" y="525"/>
                  <a:pt x="1168" y="525"/>
                </a:cubicBezTo>
                <a:lnTo>
                  <a:pt x="875" y="525"/>
                </a:lnTo>
                <a:close/>
                <a:moveTo>
                  <a:pt x="438" y="1195"/>
                </a:moveTo>
                <a:lnTo>
                  <a:pt x="514" y="1118"/>
                </a:lnTo>
                <a:lnTo>
                  <a:pt x="736" y="1340"/>
                </a:lnTo>
                <a:lnTo>
                  <a:pt x="698" y="1342"/>
                </a:lnTo>
                <a:cubicBezTo>
                  <a:pt x="331" y="1342"/>
                  <a:pt x="30" y="1058"/>
                  <a:pt x="0" y="700"/>
                </a:cubicBezTo>
                <a:lnTo>
                  <a:pt x="88" y="700"/>
                </a:lnTo>
                <a:cubicBezTo>
                  <a:pt x="110" y="919"/>
                  <a:pt x="246" y="1104"/>
                  <a:pt x="438" y="1195"/>
                </a:cubicBezTo>
                <a:close/>
                <a:moveTo>
                  <a:pt x="1299" y="744"/>
                </a:moveTo>
                <a:cubicBezTo>
                  <a:pt x="1335" y="776"/>
                  <a:pt x="1335" y="834"/>
                  <a:pt x="1299" y="869"/>
                </a:cubicBezTo>
                <a:lnTo>
                  <a:pt x="927" y="1238"/>
                </a:lnTo>
                <a:cubicBezTo>
                  <a:pt x="894" y="1274"/>
                  <a:pt x="840" y="1274"/>
                  <a:pt x="804" y="1238"/>
                </a:cubicBezTo>
                <a:lnTo>
                  <a:pt x="104" y="538"/>
                </a:lnTo>
                <a:cubicBezTo>
                  <a:pt x="69" y="506"/>
                  <a:pt x="69" y="451"/>
                  <a:pt x="104" y="415"/>
                </a:cubicBezTo>
                <a:lnTo>
                  <a:pt x="473" y="44"/>
                </a:lnTo>
                <a:cubicBezTo>
                  <a:pt x="506" y="8"/>
                  <a:pt x="564" y="8"/>
                  <a:pt x="599" y="44"/>
                </a:cubicBezTo>
                <a:lnTo>
                  <a:pt x="741" y="186"/>
                </a:lnTo>
                <a:lnTo>
                  <a:pt x="659" y="268"/>
                </a:lnTo>
                <a:lnTo>
                  <a:pt x="536" y="147"/>
                </a:lnTo>
                <a:lnTo>
                  <a:pt x="205" y="476"/>
                </a:lnTo>
                <a:lnTo>
                  <a:pt x="867" y="1137"/>
                </a:lnTo>
                <a:lnTo>
                  <a:pt x="1195" y="806"/>
                </a:lnTo>
                <a:lnTo>
                  <a:pt x="1067" y="678"/>
                </a:lnTo>
                <a:lnTo>
                  <a:pt x="1149" y="596"/>
                </a:lnTo>
                <a:lnTo>
                  <a:pt x="1299" y="7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5410199" y="5780088"/>
            <a:ext cx="293688" cy="463550"/>
          </a:xfrm>
          <a:custGeom>
            <a:avLst/>
            <a:gdLst>
              <a:gd name="T0" fmla="*/ 700 w 816"/>
              <a:gd name="T1" fmla="*/ 1049 h 1286"/>
              <a:gd name="T2" fmla="*/ 700 w 816"/>
              <a:gd name="T3" fmla="*/ 235 h 1286"/>
              <a:gd name="T4" fmla="*/ 115 w 816"/>
              <a:gd name="T5" fmla="*/ 235 h 1286"/>
              <a:gd name="T6" fmla="*/ 115 w 816"/>
              <a:gd name="T7" fmla="*/ 1049 h 1286"/>
              <a:gd name="T8" fmla="*/ 700 w 816"/>
              <a:gd name="T9" fmla="*/ 1049 h 1286"/>
              <a:gd name="T10" fmla="*/ 700 w 816"/>
              <a:gd name="T11" fmla="*/ 0 h 1286"/>
              <a:gd name="T12" fmla="*/ 815 w 816"/>
              <a:gd name="T13" fmla="*/ 117 h 1286"/>
              <a:gd name="T14" fmla="*/ 815 w 816"/>
              <a:gd name="T15" fmla="*/ 1167 h 1286"/>
              <a:gd name="T16" fmla="*/ 700 w 816"/>
              <a:gd name="T17" fmla="*/ 1285 h 1286"/>
              <a:gd name="T18" fmla="*/ 115 w 816"/>
              <a:gd name="T19" fmla="*/ 1285 h 1286"/>
              <a:gd name="T20" fmla="*/ 0 w 816"/>
              <a:gd name="T21" fmla="*/ 1167 h 1286"/>
              <a:gd name="T22" fmla="*/ 0 w 816"/>
              <a:gd name="T23" fmla="*/ 117 h 1286"/>
              <a:gd name="T24" fmla="*/ 115 w 816"/>
              <a:gd name="T25" fmla="*/ 0 h 1286"/>
              <a:gd name="T26" fmla="*/ 700 w 816"/>
              <a:gd name="T27" fmla="*/ 0 h 1286"/>
              <a:gd name="T28" fmla="*/ 336 w 816"/>
              <a:gd name="T29" fmla="*/ 525 h 1286"/>
              <a:gd name="T30" fmla="*/ 336 w 816"/>
              <a:gd name="T31" fmla="*/ 585 h 1286"/>
              <a:gd name="T32" fmla="*/ 478 w 816"/>
              <a:gd name="T33" fmla="*/ 585 h 1286"/>
              <a:gd name="T34" fmla="*/ 478 w 816"/>
              <a:gd name="T35" fmla="*/ 525 h 1286"/>
              <a:gd name="T36" fmla="*/ 407 w 816"/>
              <a:gd name="T37" fmla="*/ 456 h 1286"/>
              <a:gd name="T38" fmla="*/ 336 w 816"/>
              <a:gd name="T39" fmla="*/ 525 h 1286"/>
              <a:gd name="T40" fmla="*/ 290 w 816"/>
              <a:gd name="T41" fmla="*/ 874 h 1286"/>
              <a:gd name="T42" fmla="*/ 232 w 816"/>
              <a:gd name="T43" fmla="*/ 817 h 1286"/>
              <a:gd name="T44" fmla="*/ 232 w 816"/>
              <a:gd name="T45" fmla="*/ 642 h 1286"/>
              <a:gd name="T46" fmla="*/ 290 w 816"/>
              <a:gd name="T47" fmla="*/ 585 h 1286"/>
              <a:gd name="T48" fmla="*/ 290 w 816"/>
              <a:gd name="T49" fmla="*/ 524 h 1286"/>
              <a:gd name="T50" fmla="*/ 407 w 816"/>
              <a:gd name="T51" fmla="*/ 410 h 1286"/>
              <a:gd name="T52" fmla="*/ 525 w 816"/>
              <a:gd name="T53" fmla="*/ 524 h 1286"/>
              <a:gd name="T54" fmla="*/ 525 w 816"/>
              <a:gd name="T55" fmla="*/ 585 h 1286"/>
              <a:gd name="T56" fmla="*/ 582 w 816"/>
              <a:gd name="T57" fmla="*/ 642 h 1286"/>
              <a:gd name="T58" fmla="*/ 582 w 816"/>
              <a:gd name="T59" fmla="*/ 817 h 1286"/>
              <a:gd name="T60" fmla="*/ 525 w 816"/>
              <a:gd name="T61" fmla="*/ 874 h 1286"/>
              <a:gd name="T62" fmla="*/ 290 w 816"/>
              <a:gd name="T63" fmla="*/ 87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6" h="1286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336" y="525"/>
                </a:moveTo>
                <a:lnTo>
                  <a:pt x="336" y="585"/>
                </a:lnTo>
                <a:lnTo>
                  <a:pt x="478" y="585"/>
                </a:lnTo>
                <a:lnTo>
                  <a:pt x="478" y="525"/>
                </a:lnTo>
                <a:cubicBezTo>
                  <a:pt x="478" y="486"/>
                  <a:pt x="445" y="456"/>
                  <a:pt x="407" y="456"/>
                </a:cubicBezTo>
                <a:cubicBezTo>
                  <a:pt x="368" y="456"/>
                  <a:pt x="336" y="486"/>
                  <a:pt x="336" y="525"/>
                </a:cubicBezTo>
                <a:close/>
                <a:moveTo>
                  <a:pt x="290" y="874"/>
                </a:moveTo>
                <a:cubicBezTo>
                  <a:pt x="257" y="874"/>
                  <a:pt x="232" y="850"/>
                  <a:pt x="232" y="817"/>
                </a:cubicBezTo>
                <a:lnTo>
                  <a:pt x="232" y="642"/>
                </a:lnTo>
                <a:cubicBezTo>
                  <a:pt x="232" y="609"/>
                  <a:pt x="257" y="585"/>
                  <a:pt x="290" y="585"/>
                </a:cubicBezTo>
                <a:lnTo>
                  <a:pt x="290" y="524"/>
                </a:lnTo>
                <a:cubicBezTo>
                  <a:pt x="290" y="462"/>
                  <a:pt x="342" y="410"/>
                  <a:pt x="407" y="410"/>
                </a:cubicBezTo>
                <a:cubicBezTo>
                  <a:pt x="470" y="410"/>
                  <a:pt x="525" y="459"/>
                  <a:pt x="525" y="524"/>
                </a:cubicBezTo>
                <a:lnTo>
                  <a:pt x="525" y="585"/>
                </a:lnTo>
                <a:cubicBezTo>
                  <a:pt x="558" y="585"/>
                  <a:pt x="582" y="609"/>
                  <a:pt x="582" y="642"/>
                </a:cubicBezTo>
                <a:lnTo>
                  <a:pt x="582" y="817"/>
                </a:lnTo>
                <a:cubicBezTo>
                  <a:pt x="582" y="850"/>
                  <a:pt x="558" y="874"/>
                  <a:pt x="525" y="874"/>
                </a:cubicBezTo>
                <a:lnTo>
                  <a:pt x="290" y="8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6403974" y="5864225"/>
            <a:ext cx="463550" cy="293688"/>
          </a:xfrm>
          <a:custGeom>
            <a:avLst/>
            <a:gdLst>
              <a:gd name="T0" fmla="*/ 572 w 1286"/>
              <a:gd name="T1" fmla="*/ 290 h 815"/>
              <a:gd name="T2" fmla="*/ 572 w 1286"/>
              <a:gd name="T3" fmla="*/ 350 h 815"/>
              <a:gd name="T4" fmla="*/ 714 w 1286"/>
              <a:gd name="T5" fmla="*/ 350 h 815"/>
              <a:gd name="T6" fmla="*/ 714 w 1286"/>
              <a:gd name="T7" fmla="*/ 290 h 815"/>
              <a:gd name="T8" fmla="*/ 643 w 1286"/>
              <a:gd name="T9" fmla="*/ 221 h 815"/>
              <a:gd name="T10" fmla="*/ 572 w 1286"/>
              <a:gd name="T11" fmla="*/ 290 h 815"/>
              <a:gd name="T12" fmla="*/ 525 w 1286"/>
              <a:gd name="T13" fmla="*/ 639 h 815"/>
              <a:gd name="T14" fmla="*/ 468 w 1286"/>
              <a:gd name="T15" fmla="*/ 582 h 815"/>
              <a:gd name="T16" fmla="*/ 468 w 1286"/>
              <a:gd name="T17" fmla="*/ 407 h 815"/>
              <a:gd name="T18" fmla="*/ 525 w 1286"/>
              <a:gd name="T19" fmla="*/ 350 h 815"/>
              <a:gd name="T20" fmla="*/ 525 w 1286"/>
              <a:gd name="T21" fmla="*/ 290 h 815"/>
              <a:gd name="T22" fmla="*/ 643 w 1286"/>
              <a:gd name="T23" fmla="*/ 175 h 815"/>
              <a:gd name="T24" fmla="*/ 760 w 1286"/>
              <a:gd name="T25" fmla="*/ 290 h 815"/>
              <a:gd name="T26" fmla="*/ 760 w 1286"/>
              <a:gd name="T27" fmla="*/ 350 h 815"/>
              <a:gd name="T28" fmla="*/ 818 w 1286"/>
              <a:gd name="T29" fmla="*/ 407 h 815"/>
              <a:gd name="T30" fmla="*/ 818 w 1286"/>
              <a:gd name="T31" fmla="*/ 582 h 815"/>
              <a:gd name="T32" fmla="*/ 760 w 1286"/>
              <a:gd name="T33" fmla="*/ 639 h 815"/>
              <a:gd name="T34" fmla="*/ 525 w 1286"/>
              <a:gd name="T35" fmla="*/ 639 h 815"/>
              <a:gd name="T36" fmla="*/ 1050 w 1286"/>
              <a:gd name="T37" fmla="*/ 700 h 815"/>
              <a:gd name="T38" fmla="*/ 1050 w 1286"/>
              <a:gd name="T39" fmla="*/ 115 h 815"/>
              <a:gd name="T40" fmla="*/ 235 w 1286"/>
              <a:gd name="T41" fmla="*/ 115 h 815"/>
              <a:gd name="T42" fmla="*/ 235 w 1286"/>
              <a:gd name="T43" fmla="*/ 700 h 815"/>
              <a:gd name="T44" fmla="*/ 1050 w 1286"/>
              <a:gd name="T45" fmla="*/ 700 h 815"/>
              <a:gd name="T46" fmla="*/ 1285 w 1286"/>
              <a:gd name="T47" fmla="*/ 115 h 815"/>
              <a:gd name="T48" fmla="*/ 1285 w 1286"/>
              <a:gd name="T49" fmla="*/ 700 h 815"/>
              <a:gd name="T50" fmla="*/ 1168 w 1286"/>
              <a:gd name="T51" fmla="*/ 814 h 815"/>
              <a:gd name="T52" fmla="*/ 118 w 1286"/>
              <a:gd name="T53" fmla="*/ 814 h 815"/>
              <a:gd name="T54" fmla="*/ 0 w 1286"/>
              <a:gd name="T55" fmla="*/ 700 h 815"/>
              <a:gd name="T56" fmla="*/ 0 w 1286"/>
              <a:gd name="T57" fmla="*/ 115 h 815"/>
              <a:gd name="T58" fmla="*/ 118 w 1286"/>
              <a:gd name="T59" fmla="*/ 0 h 815"/>
              <a:gd name="T60" fmla="*/ 1168 w 1286"/>
              <a:gd name="T61" fmla="*/ 0 h 815"/>
              <a:gd name="T62" fmla="*/ 1285 w 1286"/>
              <a:gd name="T63" fmla="*/ 11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815">
                <a:moveTo>
                  <a:pt x="572" y="290"/>
                </a:moveTo>
                <a:lnTo>
                  <a:pt x="572" y="350"/>
                </a:lnTo>
                <a:lnTo>
                  <a:pt x="714" y="350"/>
                </a:lnTo>
                <a:lnTo>
                  <a:pt x="714" y="290"/>
                </a:lnTo>
                <a:cubicBezTo>
                  <a:pt x="714" y="251"/>
                  <a:pt x="682" y="221"/>
                  <a:pt x="643" y="221"/>
                </a:cubicBezTo>
                <a:cubicBezTo>
                  <a:pt x="605" y="221"/>
                  <a:pt x="572" y="251"/>
                  <a:pt x="572" y="290"/>
                </a:cubicBezTo>
                <a:close/>
                <a:moveTo>
                  <a:pt x="525" y="639"/>
                </a:moveTo>
                <a:cubicBezTo>
                  <a:pt x="492" y="639"/>
                  <a:pt x="468" y="615"/>
                  <a:pt x="468" y="582"/>
                </a:cubicBezTo>
                <a:lnTo>
                  <a:pt x="468" y="407"/>
                </a:lnTo>
                <a:cubicBezTo>
                  <a:pt x="468" y="374"/>
                  <a:pt x="492" y="350"/>
                  <a:pt x="525" y="350"/>
                </a:cubicBezTo>
                <a:lnTo>
                  <a:pt x="525" y="290"/>
                </a:lnTo>
                <a:cubicBezTo>
                  <a:pt x="525" y="227"/>
                  <a:pt x="577" y="175"/>
                  <a:pt x="643" y="175"/>
                </a:cubicBezTo>
                <a:cubicBezTo>
                  <a:pt x="706" y="175"/>
                  <a:pt x="760" y="224"/>
                  <a:pt x="760" y="290"/>
                </a:cubicBezTo>
                <a:lnTo>
                  <a:pt x="760" y="350"/>
                </a:lnTo>
                <a:cubicBezTo>
                  <a:pt x="793" y="350"/>
                  <a:pt x="818" y="374"/>
                  <a:pt x="818" y="407"/>
                </a:cubicBezTo>
                <a:lnTo>
                  <a:pt x="818" y="582"/>
                </a:lnTo>
                <a:cubicBezTo>
                  <a:pt x="818" y="615"/>
                  <a:pt x="793" y="639"/>
                  <a:pt x="760" y="639"/>
                </a:cubicBezTo>
                <a:lnTo>
                  <a:pt x="525" y="639"/>
                </a:lnTo>
                <a:close/>
                <a:moveTo>
                  <a:pt x="1050" y="700"/>
                </a:moveTo>
                <a:lnTo>
                  <a:pt x="1050" y="115"/>
                </a:ln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close/>
                <a:moveTo>
                  <a:pt x="1285" y="115"/>
                </a:moveTo>
                <a:lnTo>
                  <a:pt x="1285" y="700"/>
                </a:lnTo>
                <a:cubicBezTo>
                  <a:pt x="1285" y="763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3"/>
                  <a:pt x="0" y="70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2"/>
                  <a:pt x="1285" y="1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7481887" y="5822952"/>
            <a:ext cx="463550" cy="377825"/>
          </a:xfrm>
          <a:custGeom>
            <a:avLst/>
            <a:gdLst>
              <a:gd name="T0" fmla="*/ 643 w 1287"/>
              <a:gd name="T1" fmla="*/ 0 h 1051"/>
              <a:gd name="T2" fmla="*/ 1286 w 1287"/>
              <a:gd name="T3" fmla="*/ 350 h 1051"/>
              <a:gd name="T4" fmla="*/ 1286 w 1287"/>
              <a:gd name="T5" fmla="*/ 818 h 1051"/>
              <a:gd name="T6" fmla="*/ 1168 w 1287"/>
              <a:gd name="T7" fmla="*/ 818 h 1051"/>
              <a:gd name="T8" fmla="*/ 1168 w 1287"/>
              <a:gd name="T9" fmla="*/ 413 h 1051"/>
              <a:gd name="T10" fmla="*/ 643 w 1287"/>
              <a:gd name="T11" fmla="*/ 700 h 1051"/>
              <a:gd name="T12" fmla="*/ 0 w 1287"/>
              <a:gd name="T13" fmla="*/ 350 h 1051"/>
              <a:gd name="T14" fmla="*/ 643 w 1287"/>
              <a:gd name="T15" fmla="*/ 0 h 1051"/>
              <a:gd name="T16" fmla="*/ 236 w 1287"/>
              <a:gd name="T17" fmla="*/ 593 h 1051"/>
              <a:gd name="T18" fmla="*/ 643 w 1287"/>
              <a:gd name="T19" fmla="*/ 818 h 1051"/>
              <a:gd name="T20" fmla="*/ 1050 w 1287"/>
              <a:gd name="T21" fmla="*/ 593 h 1051"/>
              <a:gd name="T22" fmla="*/ 1050 w 1287"/>
              <a:gd name="T23" fmla="*/ 829 h 1051"/>
              <a:gd name="T24" fmla="*/ 643 w 1287"/>
              <a:gd name="T25" fmla="*/ 1050 h 1051"/>
              <a:gd name="T26" fmla="*/ 236 w 1287"/>
              <a:gd name="T27" fmla="*/ 829 h 1051"/>
              <a:gd name="T28" fmla="*/ 236 w 1287"/>
              <a:gd name="T29" fmla="*/ 5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7" h="1051">
                <a:moveTo>
                  <a:pt x="643" y="0"/>
                </a:moveTo>
                <a:lnTo>
                  <a:pt x="1286" y="350"/>
                </a:lnTo>
                <a:lnTo>
                  <a:pt x="1286" y="818"/>
                </a:lnTo>
                <a:lnTo>
                  <a:pt x="1168" y="818"/>
                </a:lnTo>
                <a:lnTo>
                  <a:pt x="1168" y="413"/>
                </a:lnTo>
                <a:lnTo>
                  <a:pt x="643" y="700"/>
                </a:lnTo>
                <a:lnTo>
                  <a:pt x="0" y="350"/>
                </a:lnTo>
                <a:lnTo>
                  <a:pt x="643" y="0"/>
                </a:lnTo>
                <a:close/>
                <a:moveTo>
                  <a:pt x="236" y="593"/>
                </a:moveTo>
                <a:lnTo>
                  <a:pt x="643" y="818"/>
                </a:lnTo>
                <a:lnTo>
                  <a:pt x="1050" y="593"/>
                </a:lnTo>
                <a:lnTo>
                  <a:pt x="1050" y="829"/>
                </a:lnTo>
                <a:lnTo>
                  <a:pt x="643" y="1050"/>
                </a:lnTo>
                <a:lnTo>
                  <a:pt x="236" y="829"/>
                </a:lnTo>
                <a:lnTo>
                  <a:pt x="236" y="5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8580437" y="5802313"/>
            <a:ext cx="419100" cy="419100"/>
          </a:xfrm>
          <a:custGeom>
            <a:avLst/>
            <a:gdLst>
              <a:gd name="T0" fmla="*/ 612 w 1166"/>
              <a:gd name="T1" fmla="*/ 596 h 1165"/>
              <a:gd name="T2" fmla="*/ 875 w 1166"/>
              <a:gd name="T3" fmla="*/ 752 h 1165"/>
              <a:gd name="T4" fmla="*/ 831 w 1166"/>
              <a:gd name="T5" fmla="*/ 825 h 1165"/>
              <a:gd name="T6" fmla="*/ 525 w 1166"/>
              <a:gd name="T7" fmla="*/ 639 h 1165"/>
              <a:gd name="T8" fmla="*/ 525 w 1166"/>
              <a:gd name="T9" fmla="*/ 290 h 1165"/>
              <a:gd name="T10" fmla="*/ 612 w 1166"/>
              <a:gd name="T11" fmla="*/ 290 h 1165"/>
              <a:gd name="T12" fmla="*/ 612 w 1166"/>
              <a:gd name="T13" fmla="*/ 596 h 1165"/>
              <a:gd name="T14" fmla="*/ 582 w 1166"/>
              <a:gd name="T15" fmla="*/ 1050 h 1165"/>
              <a:gd name="T16" fmla="*/ 1050 w 1166"/>
              <a:gd name="T17" fmla="*/ 582 h 1165"/>
              <a:gd name="T18" fmla="*/ 582 w 1166"/>
              <a:gd name="T19" fmla="*/ 115 h 1165"/>
              <a:gd name="T20" fmla="*/ 115 w 1166"/>
              <a:gd name="T21" fmla="*/ 582 h 1165"/>
              <a:gd name="T22" fmla="*/ 582 w 1166"/>
              <a:gd name="T23" fmla="*/ 1050 h 1165"/>
              <a:gd name="T24" fmla="*/ 582 w 1166"/>
              <a:gd name="T25" fmla="*/ 0 h 1165"/>
              <a:gd name="T26" fmla="*/ 1165 w 1166"/>
              <a:gd name="T27" fmla="*/ 582 h 1165"/>
              <a:gd name="T28" fmla="*/ 582 w 1166"/>
              <a:gd name="T29" fmla="*/ 1164 h 1165"/>
              <a:gd name="T30" fmla="*/ 0 w 1166"/>
              <a:gd name="T31" fmla="*/ 582 h 1165"/>
              <a:gd name="T32" fmla="*/ 582 w 1166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5">
                <a:moveTo>
                  <a:pt x="612" y="596"/>
                </a:moveTo>
                <a:lnTo>
                  <a:pt x="875" y="752"/>
                </a:lnTo>
                <a:lnTo>
                  <a:pt x="831" y="825"/>
                </a:lnTo>
                <a:lnTo>
                  <a:pt x="525" y="639"/>
                </a:lnTo>
                <a:lnTo>
                  <a:pt x="525" y="290"/>
                </a:lnTo>
                <a:lnTo>
                  <a:pt x="612" y="290"/>
                </a:lnTo>
                <a:lnTo>
                  <a:pt x="612" y="596"/>
                </a:ln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9678989" y="5853113"/>
            <a:ext cx="377825" cy="315912"/>
          </a:xfrm>
          <a:custGeom>
            <a:avLst/>
            <a:gdLst>
              <a:gd name="T0" fmla="*/ 932 w 1051"/>
              <a:gd name="T1" fmla="*/ 700 h 876"/>
              <a:gd name="T2" fmla="*/ 932 w 1051"/>
              <a:gd name="T3" fmla="*/ 582 h 876"/>
              <a:gd name="T4" fmla="*/ 350 w 1051"/>
              <a:gd name="T5" fmla="*/ 582 h 876"/>
              <a:gd name="T6" fmla="*/ 350 w 1051"/>
              <a:gd name="T7" fmla="*/ 700 h 876"/>
              <a:gd name="T8" fmla="*/ 932 w 1051"/>
              <a:gd name="T9" fmla="*/ 700 h 876"/>
              <a:gd name="T10" fmla="*/ 232 w 1051"/>
              <a:gd name="T11" fmla="*/ 700 h 876"/>
              <a:gd name="T12" fmla="*/ 232 w 1051"/>
              <a:gd name="T13" fmla="*/ 582 h 876"/>
              <a:gd name="T14" fmla="*/ 117 w 1051"/>
              <a:gd name="T15" fmla="*/ 582 h 876"/>
              <a:gd name="T16" fmla="*/ 117 w 1051"/>
              <a:gd name="T17" fmla="*/ 700 h 876"/>
              <a:gd name="T18" fmla="*/ 232 w 1051"/>
              <a:gd name="T19" fmla="*/ 700 h 876"/>
              <a:gd name="T20" fmla="*/ 979 w 1051"/>
              <a:gd name="T21" fmla="*/ 330 h 876"/>
              <a:gd name="T22" fmla="*/ 1050 w 1051"/>
              <a:gd name="T23" fmla="*/ 437 h 876"/>
              <a:gd name="T24" fmla="*/ 1050 w 1051"/>
              <a:gd name="T25" fmla="*/ 757 h 876"/>
              <a:gd name="T26" fmla="*/ 932 w 1051"/>
              <a:gd name="T27" fmla="*/ 875 h 876"/>
              <a:gd name="T28" fmla="*/ 117 w 1051"/>
              <a:gd name="T29" fmla="*/ 875 h 876"/>
              <a:gd name="T30" fmla="*/ 0 w 1051"/>
              <a:gd name="T31" fmla="*/ 757 h 876"/>
              <a:gd name="T32" fmla="*/ 0 w 1051"/>
              <a:gd name="T33" fmla="*/ 525 h 876"/>
              <a:gd name="T34" fmla="*/ 117 w 1051"/>
              <a:gd name="T35" fmla="*/ 407 h 876"/>
              <a:gd name="T36" fmla="*/ 850 w 1051"/>
              <a:gd name="T37" fmla="*/ 407 h 876"/>
              <a:gd name="T38" fmla="*/ 30 w 1051"/>
              <a:gd name="T39" fmla="*/ 109 h 876"/>
              <a:gd name="T40" fmla="*/ 71 w 1051"/>
              <a:gd name="T41" fmla="*/ 0 h 876"/>
              <a:gd name="T42" fmla="*/ 979 w 1051"/>
              <a:gd name="T43" fmla="*/ 33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876">
                <a:moveTo>
                  <a:pt x="932" y="700"/>
                </a:moveTo>
                <a:lnTo>
                  <a:pt x="932" y="582"/>
                </a:lnTo>
                <a:lnTo>
                  <a:pt x="350" y="582"/>
                </a:lnTo>
                <a:lnTo>
                  <a:pt x="350" y="700"/>
                </a:lnTo>
                <a:lnTo>
                  <a:pt x="932" y="700"/>
                </a:lnTo>
                <a:close/>
                <a:moveTo>
                  <a:pt x="232" y="700"/>
                </a:moveTo>
                <a:lnTo>
                  <a:pt x="232" y="582"/>
                </a:lnTo>
                <a:lnTo>
                  <a:pt x="117" y="582"/>
                </a:lnTo>
                <a:lnTo>
                  <a:pt x="117" y="700"/>
                </a:lnTo>
                <a:lnTo>
                  <a:pt x="232" y="700"/>
                </a:lnTo>
                <a:close/>
                <a:moveTo>
                  <a:pt x="979" y="330"/>
                </a:moveTo>
                <a:cubicBezTo>
                  <a:pt x="1020" y="341"/>
                  <a:pt x="1050" y="391"/>
                  <a:pt x="1050" y="437"/>
                </a:cubicBezTo>
                <a:lnTo>
                  <a:pt x="1050" y="757"/>
                </a:lnTo>
                <a:cubicBezTo>
                  <a:pt x="1050" y="820"/>
                  <a:pt x="995" y="875"/>
                  <a:pt x="932" y="875"/>
                </a:cubicBezTo>
                <a:lnTo>
                  <a:pt x="117" y="875"/>
                </a:lnTo>
                <a:cubicBezTo>
                  <a:pt x="54" y="875"/>
                  <a:pt x="0" y="820"/>
                  <a:pt x="0" y="757"/>
                </a:cubicBezTo>
                <a:lnTo>
                  <a:pt x="0" y="525"/>
                </a:lnTo>
                <a:cubicBezTo>
                  <a:pt x="0" y="462"/>
                  <a:pt x="54" y="407"/>
                  <a:pt x="117" y="407"/>
                </a:cubicBezTo>
                <a:lnTo>
                  <a:pt x="850" y="407"/>
                </a:lnTo>
                <a:lnTo>
                  <a:pt x="30" y="109"/>
                </a:lnTo>
                <a:lnTo>
                  <a:pt x="71" y="0"/>
                </a:lnTo>
                <a:lnTo>
                  <a:pt x="979" y="3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10756901" y="5822952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118 h 1051"/>
              <a:gd name="T4" fmla="*/ 118 w 1051"/>
              <a:gd name="T5" fmla="*/ 118 h 1051"/>
              <a:gd name="T6" fmla="*/ 118 w 1051"/>
              <a:gd name="T7" fmla="*/ 350 h 1051"/>
              <a:gd name="T8" fmla="*/ 700 w 1051"/>
              <a:gd name="T9" fmla="*/ 350 h 1051"/>
              <a:gd name="T10" fmla="*/ 525 w 1051"/>
              <a:gd name="T11" fmla="*/ 932 h 1051"/>
              <a:gd name="T12" fmla="*/ 700 w 1051"/>
              <a:gd name="T13" fmla="*/ 757 h 1051"/>
              <a:gd name="T14" fmla="*/ 525 w 1051"/>
              <a:gd name="T15" fmla="*/ 582 h 1051"/>
              <a:gd name="T16" fmla="*/ 350 w 1051"/>
              <a:gd name="T17" fmla="*/ 757 h 1051"/>
              <a:gd name="T18" fmla="*/ 525 w 1051"/>
              <a:gd name="T19" fmla="*/ 932 h 1051"/>
              <a:gd name="T20" fmla="*/ 818 w 1051"/>
              <a:gd name="T21" fmla="*/ 0 h 1051"/>
              <a:gd name="T22" fmla="*/ 1050 w 1051"/>
              <a:gd name="T23" fmla="*/ 233 h 1051"/>
              <a:gd name="T24" fmla="*/ 1050 w 1051"/>
              <a:gd name="T25" fmla="*/ 932 h 1051"/>
              <a:gd name="T26" fmla="*/ 932 w 1051"/>
              <a:gd name="T27" fmla="*/ 1050 h 1051"/>
              <a:gd name="T28" fmla="*/ 118 w 1051"/>
              <a:gd name="T29" fmla="*/ 1050 h 1051"/>
              <a:gd name="T30" fmla="*/ 0 w 1051"/>
              <a:gd name="T31" fmla="*/ 932 h 1051"/>
              <a:gd name="T32" fmla="*/ 0 w 1051"/>
              <a:gd name="T33" fmla="*/ 118 h 1051"/>
              <a:gd name="T34" fmla="*/ 118 w 1051"/>
              <a:gd name="T35" fmla="*/ 0 h 1051"/>
              <a:gd name="T36" fmla="*/ 818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118"/>
                </a:lnTo>
                <a:lnTo>
                  <a:pt x="118" y="118"/>
                </a:lnTo>
                <a:lnTo>
                  <a:pt x="118" y="350"/>
                </a:lnTo>
                <a:lnTo>
                  <a:pt x="700" y="350"/>
                </a:lnTo>
                <a:close/>
                <a:moveTo>
                  <a:pt x="525" y="932"/>
                </a:moveTo>
                <a:cubicBezTo>
                  <a:pt x="621" y="932"/>
                  <a:pt x="700" y="853"/>
                  <a:pt x="700" y="757"/>
                </a:cubicBezTo>
                <a:cubicBezTo>
                  <a:pt x="700" y="662"/>
                  <a:pt x="621" y="582"/>
                  <a:pt x="525" y="582"/>
                </a:cubicBezTo>
                <a:cubicBezTo>
                  <a:pt x="429" y="582"/>
                  <a:pt x="350" y="662"/>
                  <a:pt x="350" y="757"/>
                </a:cubicBezTo>
                <a:cubicBezTo>
                  <a:pt x="350" y="853"/>
                  <a:pt x="429" y="932"/>
                  <a:pt x="525" y="932"/>
                </a:cubicBezTo>
                <a:close/>
                <a:moveTo>
                  <a:pt x="818" y="0"/>
                </a:moveTo>
                <a:lnTo>
                  <a:pt x="1050" y="233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5856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AA4271A2-DF4C-43D9-9D4A-91DAF6398A61}"/>
              </a:ext>
            </a:extLst>
          </p:cNvPr>
          <p:cNvSpPr/>
          <p:nvPr/>
        </p:nvSpPr>
        <p:spPr>
          <a:xfrm>
            <a:off x="8628845" y="0"/>
            <a:ext cx="356315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628845" y="679359"/>
            <a:ext cx="2884868" cy="54992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10" name="Group 9"/>
          <p:cNvGrpSpPr/>
          <p:nvPr/>
        </p:nvGrpSpPr>
        <p:grpSpPr>
          <a:xfrm>
            <a:off x="932767" y="2042100"/>
            <a:ext cx="4754207" cy="2773800"/>
            <a:chOff x="1015528" y="1996966"/>
            <a:chExt cx="4754207" cy="277380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7F9F58AB-DA65-405C-9599-8EAB430E10BD}"/>
                </a:ext>
              </a:extLst>
            </p:cNvPr>
            <p:cNvSpPr/>
            <p:nvPr/>
          </p:nvSpPr>
          <p:spPr>
            <a:xfrm>
              <a:off x="1015528" y="2554775"/>
              <a:ext cx="4754207" cy="221599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cross-media growth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strategies.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Seamlessly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visualize quality intellectual good time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Capital without superior and idea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sharing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i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nteractively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id-ID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roactive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e-commerce via process centric pursue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scalable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Market </a:t>
              </a:r>
              <a:r>
                <a:rPr lang="id-ID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ollaboratively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administrate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empowered markets via plug and play networks. Dynamic procrastinate B2C users after installed dramatic visualize. </a:t>
              </a:r>
              <a:r>
                <a:rPr lang="en-US" alt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</a:t>
              </a:r>
              <a:r>
                <a:rPr lang="en-US" alt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</a:t>
              </a:r>
              <a:r>
                <a:rPr lang="id-ID" alt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i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nteractively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99BA2322-F8BF-4FF3-9914-A5B205615D46}"/>
                </a:ext>
              </a:extLst>
            </p:cNvPr>
            <p:cNvSpPr txBox="1"/>
            <p:nvPr/>
          </p:nvSpPr>
          <p:spPr>
            <a:xfrm>
              <a:off x="1015531" y="1996966"/>
              <a:ext cx="4457990" cy="39132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 smtClean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Phone The Only Way To Fly</a:t>
              </a:r>
              <a:endParaRPr lang="en-US" sz="40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932767" y="602475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77428385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17538"/>
            <a:ext cx="336550" cy="419100"/>
          </a:xfrm>
          <a:custGeom>
            <a:avLst/>
            <a:gdLst>
              <a:gd name="T0" fmla="*/ 817 w 936"/>
              <a:gd name="T1" fmla="*/ 350 h 1166"/>
              <a:gd name="T2" fmla="*/ 817 w 936"/>
              <a:gd name="T3" fmla="*/ 115 h 1166"/>
              <a:gd name="T4" fmla="*/ 700 w 936"/>
              <a:gd name="T5" fmla="*/ 115 h 1166"/>
              <a:gd name="T6" fmla="*/ 700 w 936"/>
              <a:gd name="T7" fmla="*/ 350 h 1166"/>
              <a:gd name="T8" fmla="*/ 817 w 936"/>
              <a:gd name="T9" fmla="*/ 350 h 1166"/>
              <a:gd name="T10" fmla="*/ 643 w 936"/>
              <a:gd name="T11" fmla="*/ 350 h 1166"/>
              <a:gd name="T12" fmla="*/ 643 w 936"/>
              <a:gd name="T13" fmla="*/ 115 h 1166"/>
              <a:gd name="T14" fmla="*/ 525 w 936"/>
              <a:gd name="T15" fmla="*/ 115 h 1166"/>
              <a:gd name="T16" fmla="*/ 525 w 936"/>
              <a:gd name="T17" fmla="*/ 350 h 1166"/>
              <a:gd name="T18" fmla="*/ 643 w 936"/>
              <a:gd name="T19" fmla="*/ 350 h 1166"/>
              <a:gd name="T20" fmla="*/ 468 w 936"/>
              <a:gd name="T21" fmla="*/ 350 h 1166"/>
              <a:gd name="T22" fmla="*/ 468 w 936"/>
              <a:gd name="T23" fmla="*/ 115 h 1166"/>
              <a:gd name="T24" fmla="*/ 350 w 936"/>
              <a:gd name="T25" fmla="*/ 115 h 1166"/>
              <a:gd name="T26" fmla="*/ 350 w 936"/>
              <a:gd name="T27" fmla="*/ 350 h 1166"/>
              <a:gd name="T28" fmla="*/ 468 w 936"/>
              <a:gd name="T29" fmla="*/ 350 h 1166"/>
              <a:gd name="T30" fmla="*/ 817 w 936"/>
              <a:gd name="T31" fmla="*/ 0 h 1166"/>
              <a:gd name="T32" fmla="*/ 935 w 936"/>
              <a:gd name="T33" fmla="*/ 115 h 1166"/>
              <a:gd name="T34" fmla="*/ 935 w 936"/>
              <a:gd name="T35" fmla="*/ 1050 h 1166"/>
              <a:gd name="T36" fmla="*/ 817 w 936"/>
              <a:gd name="T37" fmla="*/ 1165 h 1166"/>
              <a:gd name="T38" fmla="*/ 118 w 936"/>
              <a:gd name="T39" fmla="*/ 1165 h 1166"/>
              <a:gd name="T40" fmla="*/ 0 w 936"/>
              <a:gd name="T41" fmla="*/ 1050 h 1166"/>
              <a:gd name="T42" fmla="*/ 3 w 936"/>
              <a:gd name="T43" fmla="*/ 350 h 1166"/>
              <a:gd name="T44" fmla="*/ 350 w 936"/>
              <a:gd name="T45" fmla="*/ 0 h 1166"/>
              <a:gd name="T46" fmla="*/ 817 w 93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6" h="1166">
                <a:moveTo>
                  <a:pt x="817" y="350"/>
                </a:moveTo>
                <a:lnTo>
                  <a:pt x="817" y="115"/>
                </a:lnTo>
                <a:lnTo>
                  <a:pt x="700" y="115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643" y="350"/>
                </a:moveTo>
                <a:lnTo>
                  <a:pt x="643" y="115"/>
                </a:lnTo>
                <a:lnTo>
                  <a:pt x="525" y="115"/>
                </a:lnTo>
                <a:lnTo>
                  <a:pt x="525" y="350"/>
                </a:lnTo>
                <a:lnTo>
                  <a:pt x="643" y="350"/>
                </a:lnTo>
                <a:close/>
                <a:moveTo>
                  <a:pt x="468" y="350"/>
                </a:moveTo>
                <a:lnTo>
                  <a:pt x="468" y="115"/>
                </a:lnTo>
                <a:lnTo>
                  <a:pt x="350" y="115"/>
                </a:lnTo>
                <a:lnTo>
                  <a:pt x="350" y="350"/>
                </a:lnTo>
                <a:lnTo>
                  <a:pt x="468" y="350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6294" y="617538"/>
            <a:ext cx="419100" cy="419100"/>
          </a:xfrm>
          <a:custGeom>
            <a:avLst/>
            <a:gdLst>
              <a:gd name="T0" fmla="*/ 582 w 1166"/>
              <a:gd name="T1" fmla="*/ 902 h 1166"/>
              <a:gd name="T2" fmla="*/ 285 w 1166"/>
              <a:gd name="T3" fmla="*/ 700 h 1166"/>
              <a:gd name="T4" fmla="*/ 880 w 1166"/>
              <a:gd name="T5" fmla="*/ 700 h 1166"/>
              <a:gd name="T6" fmla="*/ 582 w 1166"/>
              <a:gd name="T7" fmla="*/ 902 h 1166"/>
              <a:gd name="T8" fmla="*/ 399 w 1166"/>
              <a:gd name="T9" fmla="*/ 462 h 1166"/>
              <a:gd name="T10" fmla="*/ 339 w 1166"/>
              <a:gd name="T11" fmla="*/ 525 h 1166"/>
              <a:gd name="T12" fmla="*/ 276 w 1166"/>
              <a:gd name="T13" fmla="*/ 462 h 1166"/>
              <a:gd name="T14" fmla="*/ 399 w 1166"/>
              <a:gd name="T15" fmla="*/ 339 h 1166"/>
              <a:gd name="T16" fmla="*/ 525 w 1166"/>
              <a:gd name="T17" fmla="*/ 462 h 1166"/>
              <a:gd name="T18" fmla="*/ 462 w 1166"/>
              <a:gd name="T19" fmla="*/ 525 h 1166"/>
              <a:gd name="T20" fmla="*/ 399 w 1166"/>
              <a:gd name="T21" fmla="*/ 462 h 1166"/>
              <a:gd name="T22" fmla="*/ 640 w 1166"/>
              <a:gd name="T23" fmla="*/ 462 h 1166"/>
              <a:gd name="T24" fmla="*/ 766 w 1166"/>
              <a:gd name="T25" fmla="*/ 339 h 1166"/>
              <a:gd name="T26" fmla="*/ 889 w 1166"/>
              <a:gd name="T27" fmla="*/ 462 h 1166"/>
              <a:gd name="T28" fmla="*/ 826 w 1166"/>
              <a:gd name="T29" fmla="*/ 525 h 1166"/>
              <a:gd name="T30" fmla="*/ 766 w 1166"/>
              <a:gd name="T31" fmla="*/ 462 h 1166"/>
              <a:gd name="T32" fmla="*/ 703 w 1166"/>
              <a:gd name="T33" fmla="*/ 525 h 1166"/>
              <a:gd name="T34" fmla="*/ 640 w 1166"/>
              <a:gd name="T35" fmla="*/ 462 h 1166"/>
              <a:gd name="T36" fmla="*/ 582 w 1166"/>
              <a:gd name="T37" fmla="*/ 1050 h 1166"/>
              <a:gd name="T38" fmla="*/ 1050 w 1166"/>
              <a:gd name="T39" fmla="*/ 582 h 1166"/>
              <a:gd name="T40" fmla="*/ 582 w 1166"/>
              <a:gd name="T41" fmla="*/ 115 h 1166"/>
              <a:gd name="T42" fmla="*/ 115 w 1166"/>
              <a:gd name="T43" fmla="*/ 582 h 1166"/>
              <a:gd name="T44" fmla="*/ 582 w 1166"/>
              <a:gd name="T45" fmla="*/ 1050 h 1166"/>
              <a:gd name="T46" fmla="*/ 582 w 1166"/>
              <a:gd name="T47" fmla="*/ 0 h 1166"/>
              <a:gd name="T48" fmla="*/ 1165 w 1166"/>
              <a:gd name="T49" fmla="*/ 582 h 1166"/>
              <a:gd name="T50" fmla="*/ 582 w 1166"/>
              <a:gd name="T51" fmla="*/ 1165 h 1166"/>
              <a:gd name="T52" fmla="*/ 0 w 1166"/>
              <a:gd name="T53" fmla="*/ 582 h 1166"/>
              <a:gd name="T54" fmla="*/ 582 w 1166"/>
              <a:gd name="T5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902"/>
                </a:moveTo>
                <a:cubicBezTo>
                  <a:pt x="446" y="902"/>
                  <a:pt x="331" y="820"/>
                  <a:pt x="285" y="700"/>
                </a:cubicBezTo>
                <a:lnTo>
                  <a:pt x="880" y="700"/>
                </a:lnTo>
                <a:cubicBezTo>
                  <a:pt x="834" y="820"/>
                  <a:pt x="719" y="902"/>
                  <a:pt x="582" y="902"/>
                </a:cubicBezTo>
                <a:close/>
                <a:moveTo>
                  <a:pt x="399" y="462"/>
                </a:moveTo>
                <a:lnTo>
                  <a:pt x="339" y="525"/>
                </a:lnTo>
                <a:lnTo>
                  <a:pt x="276" y="462"/>
                </a:lnTo>
                <a:lnTo>
                  <a:pt x="399" y="339"/>
                </a:lnTo>
                <a:lnTo>
                  <a:pt x="525" y="462"/>
                </a:lnTo>
                <a:lnTo>
                  <a:pt x="462" y="525"/>
                </a:lnTo>
                <a:lnTo>
                  <a:pt x="399" y="462"/>
                </a:lnTo>
                <a:close/>
                <a:moveTo>
                  <a:pt x="640" y="462"/>
                </a:moveTo>
                <a:lnTo>
                  <a:pt x="766" y="339"/>
                </a:lnTo>
                <a:lnTo>
                  <a:pt x="889" y="462"/>
                </a:lnTo>
                <a:lnTo>
                  <a:pt x="826" y="525"/>
                </a:lnTo>
                <a:lnTo>
                  <a:pt x="766" y="462"/>
                </a:lnTo>
                <a:lnTo>
                  <a:pt x="703" y="525"/>
                </a:lnTo>
                <a:lnTo>
                  <a:pt x="640" y="462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8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6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77381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284 w 1165"/>
              <a:gd name="T5" fmla="*/ 902 h 1166"/>
              <a:gd name="T6" fmla="*/ 582 w 1165"/>
              <a:gd name="T7" fmla="*/ 700 h 1166"/>
              <a:gd name="T8" fmla="*/ 339 w 1165"/>
              <a:gd name="T9" fmla="*/ 582 h 1166"/>
              <a:gd name="T10" fmla="*/ 276 w 1165"/>
              <a:gd name="T11" fmla="*/ 520 h 1166"/>
              <a:gd name="T12" fmla="*/ 339 w 1165"/>
              <a:gd name="T13" fmla="*/ 459 h 1166"/>
              <a:gd name="T14" fmla="*/ 276 w 1165"/>
              <a:gd name="T15" fmla="*/ 397 h 1166"/>
              <a:gd name="T16" fmla="*/ 339 w 1165"/>
              <a:gd name="T17" fmla="*/ 337 h 1166"/>
              <a:gd name="T18" fmla="*/ 399 w 1165"/>
              <a:gd name="T19" fmla="*/ 397 h 1166"/>
              <a:gd name="T20" fmla="*/ 462 w 1165"/>
              <a:gd name="T21" fmla="*/ 337 h 1166"/>
              <a:gd name="T22" fmla="*/ 525 w 1165"/>
              <a:gd name="T23" fmla="*/ 397 h 1166"/>
              <a:gd name="T24" fmla="*/ 462 w 1165"/>
              <a:gd name="T25" fmla="*/ 459 h 1166"/>
              <a:gd name="T26" fmla="*/ 525 w 1165"/>
              <a:gd name="T27" fmla="*/ 520 h 1166"/>
              <a:gd name="T28" fmla="*/ 462 w 1165"/>
              <a:gd name="T29" fmla="*/ 582 h 1166"/>
              <a:gd name="T30" fmla="*/ 399 w 1165"/>
              <a:gd name="T31" fmla="*/ 520 h 1166"/>
              <a:gd name="T32" fmla="*/ 339 w 1165"/>
              <a:gd name="T33" fmla="*/ 582 h 1166"/>
              <a:gd name="T34" fmla="*/ 825 w 1165"/>
              <a:gd name="T35" fmla="*/ 337 h 1166"/>
              <a:gd name="T36" fmla="*/ 888 w 1165"/>
              <a:gd name="T37" fmla="*/ 397 h 1166"/>
              <a:gd name="T38" fmla="*/ 825 w 1165"/>
              <a:gd name="T39" fmla="*/ 459 h 1166"/>
              <a:gd name="T40" fmla="*/ 888 w 1165"/>
              <a:gd name="T41" fmla="*/ 520 h 1166"/>
              <a:gd name="T42" fmla="*/ 825 w 1165"/>
              <a:gd name="T43" fmla="*/ 582 h 1166"/>
              <a:gd name="T44" fmla="*/ 765 w 1165"/>
              <a:gd name="T45" fmla="*/ 520 h 1166"/>
              <a:gd name="T46" fmla="*/ 703 w 1165"/>
              <a:gd name="T47" fmla="*/ 582 h 1166"/>
              <a:gd name="T48" fmla="*/ 640 w 1165"/>
              <a:gd name="T49" fmla="*/ 520 h 1166"/>
              <a:gd name="T50" fmla="*/ 703 w 1165"/>
              <a:gd name="T51" fmla="*/ 459 h 1166"/>
              <a:gd name="T52" fmla="*/ 640 w 1165"/>
              <a:gd name="T53" fmla="*/ 397 h 1166"/>
              <a:gd name="T54" fmla="*/ 703 w 1165"/>
              <a:gd name="T55" fmla="*/ 337 h 1166"/>
              <a:gd name="T56" fmla="*/ 765 w 1165"/>
              <a:gd name="T57" fmla="*/ 397 h 1166"/>
              <a:gd name="T58" fmla="*/ 825 w 1165"/>
              <a:gd name="T59" fmla="*/ 337 h 1166"/>
              <a:gd name="T60" fmla="*/ 582 w 1165"/>
              <a:gd name="T61" fmla="*/ 1050 h 1166"/>
              <a:gd name="T62" fmla="*/ 1050 w 1165"/>
              <a:gd name="T63" fmla="*/ 582 h 1166"/>
              <a:gd name="T64" fmla="*/ 582 w 1165"/>
              <a:gd name="T65" fmla="*/ 115 h 1166"/>
              <a:gd name="T66" fmla="*/ 115 w 1165"/>
              <a:gd name="T67" fmla="*/ 582 h 1166"/>
              <a:gd name="T68" fmla="*/ 582 w 1165"/>
              <a:gd name="T69" fmla="*/ 1050 h 1166"/>
              <a:gd name="T70" fmla="*/ 582 w 1165"/>
              <a:gd name="T71" fmla="*/ 0 h 1166"/>
              <a:gd name="T72" fmla="*/ 1164 w 1165"/>
              <a:gd name="T73" fmla="*/ 582 h 1166"/>
              <a:gd name="T74" fmla="*/ 582 w 1165"/>
              <a:gd name="T75" fmla="*/ 1165 h 1166"/>
              <a:gd name="T76" fmla="*/ 0 w 1165"/>
              <a:gd name="T77" fmla="*/ 582 h 1166"/>
              <a:gd name="T78" fmla="*/ 582 w 1165"/>
              <a:gd name="T7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9" y="700"/>
                  <a:pt x="834" y="782"/>
                  <a:pt x="880" y="902"/>
                </a:cubicBezTo>
                <a:lnTo>
                  <a:pt x="284" y="902"/>
                </a:lnTo>
                <a:cubicBezTo>
                  <a:pt x="331" y="782"/>
                  <a:pt x="446" y="700"/>
                  <a:pt x="582" y="700"/>
                </a:cubicBezTo>
                <a:close/>
                <a:moveTo>
                  <a:pt x="339" y="582"/>
                </a:moveTo>
                <a:lnTo>
                  <a:pt x="276" y="520"/>
                </a:lnTo>
                <a:lnTo>
                  <a:pt x="339" y="459"/>
                </a:lnTo>
                <a:lnTo>
                  <a:pt x="276" y="397"/>
                </a:lnTo>
                <a:lnTo>
                  <a:pt x="339" y="337"/>
                </a:lnTo>
                <a:lnTo>
                  <a:pt x="399" y="397"/>
                </a:lnTo>
                <a:lnTo>
                  <a:pt x="462" y="337"/>
                </a:lnTo>
                <a:lnTo>
                  <a:pt x="525" y="397"/>
                </a:lnTo>
                <a:lnTo>
                  <a:pt x="462" y="459"/>
                </a:lnTo>
                <a:lnTo>
                  <a:pt x="525" y="520"/>
                </a:lnTo>
                <a:lnTo>
                  <a:pt x="462" y="582"/>
                </a:lnTo>
                <a:lnTo>
                  <a:pt x="399" y="520"/>
                </a:lnTo>
                <a:lnTo>
                  <a:pt x="339" y="582"/>
                </a:lnTo>
                <a:close/>
                <a:moveTo>
                  <a:pt x="825" y="337"/>
                </a:moveTo>
                <a:lnTo>
                  <a:pt x="888" y="397"/>
                </a:lnTo>
                <a:lnTo>
                  <a:pt x="825" y="459"/>
                </a:lnTo>
                <a:lnTo>
                  <a:pt x="888" y="520"/>
                </a:lnTo>
                <a:lnTo>
                  <a:pt x="825" y="582"/>
                </a:lnTo>
                <a:lnTo>
                  <a:pt x="765" y="520"/>
                </a:lnTo>
                <a:lnTo>
                  <a:pt x="703" y="582"/>
                </a:lnTo>
                <a:lnTo>
                  <a:pt x="640" y="520"/>
                </a:lnTo>
                <a:lnTo>
                  <a:pt x="703" y="459"/>
                </a:lnTo>
                <a:lnTo>
                  <a:pt x="640" y="397"/>
                </a:lnTo>
                <a:lnTo>
                  <a:pt x="703" y="337"/>
                </a:lnTo>
                <a:lnTo>
                  <a:pt x="765" y="397"/>
                </a:lnTo>
                <a:lnTo>
                  <a:pt x="825" y="337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56881" y="617538"/>
            <a:ext cx="419100" cy="419100"/>
          </a:xfrm>
          <a:custGeom>
            <a:avLst/>
            <a:gdLst>
              <a:gd name="T0" fmla="*/ 582 w 1165"/>
              <a:gd name="T1" fmla="*/ 815 h 1166"/>
              <a:gd name="T2" fmla="*/ 784 w 1165"/>
              <a:gd name="T3" fmla="*/ 700 h 1166"/>
              <a:gd name="T4" fmla="*/ 880 w 1165"/>
              <a:gd name="T5" fmla="*/ 700 h 1166"/>
              <a:gd name="T6" fmla="*/ 582 w 1165"/>
              <a:gd name="T7" fmla="*/ 902 h 1166"/>
              <a:gd name="T8" fmla="*/ 284 w 1165"/>
              <a:gd name="T9" fmla="*/ 700 h 1166"/>
              <a:gd name="T10" fmla="*/ 380 w 1165"/>
              <a:gd name="T11" fmla="*/ 700 h 1166"/>
              <a:gd name="T12" fmla="*/ 582 w 1165"/>
              <a:gd name="T13" fmla="*/ 815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5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90 w 1165"/>
              <a:gd name="T35" fmla="*/ 438 h 1166"/>
              <a:gd name="T36" fmla="*/ 377 w 1165"/>
              <a:gd name="T37" fmla="*/ 350 h 1166"/>
              <a:gd name="T38" fmla="*/ 465 w 1165"/>
              <a:gd name="T39" fmla="*/ 438 h 1166"/>
              <a:gd name="T40" fmla="*/ 377 w 1165"/>
              <a:gd name="T41" fmla="*/ 525 h 1166"/>
              <a:gd name="T42" fmla="*/ 290 w 1165"/>
              <a:gd name="T43" fmla="*/ 438 h 1166"/>
              <a:gd name="T44" fmla="*/ 700 w 1165"/>
              <a:gd name="T45" fmla="*/ 438 h 1166"/>
              <a:gd name="T46" fmla="*/ 787 w 1165"/>
              <a:gd name="T47" fmla="*/ 350 h 1166"/>
              <a:gd name="T48" fmla="*/ 875 w 1165"/>
              <a:gd name="T49" fmla="*/ 438 h 1166"/>
              <a:gd name="T50" fmla="*/ 787 w 1165"/>
              <a:gd name="T51" fmla="*/ 525 h 1166"/>
              <a:gd name="T52" fmla="*/ 700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815"/>
                </a:moveTo>
                <a:cubicBezTo>
                  <a:pt x="670" y="815"/>
                  <a:pt x="743" y="768"/>
                  <a:pt x="784" y="700"/>
                </a:cubicBezTo>
                <a:lnTo>
                  <a:pt x="880" y="700"/>
                </a:lnTo>
                <a:cubicBezTo>
                  <a:pt x="833" y="820"/>
                  <a:pt x="719" y="902"/>
                  <a:pt x="582" y="902"/>
                </a:cubicBezTo>
                <a:cubicBezTo>
                  <a:pt x="445" y="902"/>
                  <a:pt x="331" y="820"/>
                  <a:pt x="284" y="700"/>
                </a:cubicBezTo>
                <a:lnTo>
                  <a:pt x="380" y="700"/>
                </a:lnTo>
                <a:cubicBezTo>
                  <a:pt x="421" y="768"/>
                  <a:pt x="495" y="815"/>
                  <a:pt x="582" y="815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290" y="438"/>
                </a:moveTo>
                <a:cubicBezTo>
                  <a:pt x="290" y="388"/>
                  <a:pt x="328" y="350"/>
                  <a:pt x="377" y="350"/>
                </a:cubicBezTo>
                <a:cubicBezTo>
                  <a:pt x="426" y="350"/>
                  <a:pt x="465" y="388"/>
                  <a:pt x="465" y="438"/>
                </a:cubicBezTo>
                <a:cubicBezTo>
                  <a:pt x="465" y="487"/>
                  <a:pt x="426" y="525"/>
                  <a:pt x="377" y="525"/>
                </a:cubicBezTo>
                <a:cubicBezTo>
                  <a:pt x="328" y="525"/>
                  <a:pt x="290" y="487"/>
                  <a:pt x="290" y="438"/>
                </a:cubicBezTo>
                <a:close/>
                <a:moveTo>
                  <a:pt x="700" y="438"/>
                </a:moveTo>
                <a:cubicBezTo>
                  <a:pt x="700" y="388"/>
                  <a:pt x="738" y="350"/>
                  <a:pt x="787" y="350"/>
                </a:cubicBezTo>
                <a:cubicBezTo>
                  <a:pt x="836" y="350"/>
                  <a:pt x="875" y="388"/>
                  <a:pt x="875" y="438"/>
                </a:cubicBezTo>
                <a:cubicBezTo>
                  <a:pt x="875" y="487"/>
                  <a:pt x="836" y="525"/>
                  <a:pt x="787" y="525"/>
                </a:cubicBezTo>
                <a:cubicBezTo>
                  <a:pt x="738" y="525"/>
                  <a:pt x="700" y="487"/>
                  <a:pt x="700" y="4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37969" y="61753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289 w 1165"/>
              <a:gd name="T21" fmla="*/ 438 h 1166"/>
              <a:gd name="T22" fmla="*/ 377 w 1165"/>
              <a:gd name="T23" fmla="*/ 350 h 1166"/>
              <a:gd name="T24" fmla="*/ 464 w 1165"/>
              <a:gd name="T25" fmla="*/ 438 h 1166"/>
              <a:gd name="T26" fmla="*/ 377 w 1165"/>
              <a:gd name="T27" fmla="*/ 525 h 1166"/>
              <a:gd name="T28" fmla="*/ 289 w 1165"/>
              <a:gd name="T29" fmla="*/ 438 h 1166"/>
              <a:gd name="T30" fmla="*/ 699 w 1165"/>
              <a:gd name="T31" fmla="*/ 438 h 1166"/>
              <a:gd name="T32" fmla="*/ 787 w 1165"/>
              <a:gd name="T33" fmla="*/ 350 h 1166"/>
              <a:gd name="T34" fmla="*/ 874 w 1165"/>
              <a:gd name="T35" fmla="*/ 438 h 1166"/>
              <a:gd name="T36" fmla="*/ 787 w 1165"/>
              <a:gd name="T37" fmla="*/ 525 h 1166"/>
              <a:gd name="T38" fmla="*/ 699 w 1165"/>
              <a:gd name="T39" fmla="*/ 438 h 1166"/>
              <a:gd name="T40" fmla="*/ 407 w 1165"/>
              <a:gd name="T41" fmla="*/ 700 h 1166"/>
              <a:gd name="T42" fmla="*/ 757 w 1165"/>
              <a:gd name="T43" fmla="*/ 700 h 1166"/>
              <a:gd name="T44" fmla="*/ 757 w 1165"/>
              <a:gd name="T45" fmla="*/ 787 h 1166"/>
              <a:gd name="T46" fmla="*/ 407 w 1165"/>
              <a:gd name="T47" fmla="*/ 787 h 1166"/>
              <a:gd name="T48" fmla="*/ 407 w 1165"/>
              <a:gd name="T49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  <a:moveTo>
                  <a:pt x="407" y="700"/>
                </a:moveTo>
                <a:lnTo>
                  <a:pt x="757" y="700"/>
                </a:lnTo>
                <a:lnTo>
                  <a:pt x="757" y="787"/>
                </a:lnTo>
                <a:lnTo>
                  <a:pt x="407" y="787"/>
                </a:lnTo>
                <a:lnTo>
                  <a:pt x="407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17469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784 w 1165"/>
              <a:gd name="T5" fmla="*/ 902 h 1166"/>
              <a:gd name="T6" fmla="*/ 582 w 1165"/>
              <a:gd name="T7" fmla="*/ 787 h 1166"/>
              <a:gd name="T8" fmla="*/ 380 w 1165"/>
              <a:gd name="T9" fmla="*/ 902 h 1166"/>
              <a:gd name="T10" fmla="*/ 284 w 1165"/>
              <a:gd name="T11" fmla="*/ 902 h 1166"/>
              <a:gd name="T12" fmla="*/ 582 w 1165"/>
              <a:gd name="T13" fmla="*/ 700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4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89 w 1165"/>
              <a:gd name="T35" fmla="*/ 438 h 1166"/>
              <a:gd name="T36" fmla="*/ 377 w 1165"/>
              <a:gd name="T37" fmla="*/ 350 h 1166"/>
              <a:gd name="T38" fmla="*/ 464 w 1165"/>
              <a:gd name="T39" fmla="*/ 438 h 1166"/>
              <a:gd name="T40" fmla="*/ 377 w 1165"/>
              <a:gd name="T41" fmla="*/ 525 h 1166"/>
              <a:gd name="T42" fmla="*/ 289 w 1165"/>
              <a:gd name="T43" fmla="*/ 438 h 1166"/>
              <a:gd name="T44" fmla="*/ 699 w 1165"/>
              <a:gd name="T45" fmla="*/ 438 h 1166"/>
              <a:gd name="T46" fmla="*/ 787 w 1165"/>
              <a:gd name="T47" fmla="*/ 350 h 1166"/>
              <a:gd name="T48" fmla="*/ 874 w 1165"/>
              <a:gd name="T49" fmla="*/ 438 h 1166"/>
              <a:gd name="T50" fmla="*/ 787 w 1165"/>
              <a:gd name="T51" fmla="*/ 525 h 1166"/>
              <a:gd name="T52" fmla="*/ 699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8" y="700"/>
                  <a:pt x="833" y="782"/>
                  <a:pt x="880" y="902"/>
                </a:cubicBezTo>
                <a:lnTo>
                  <a:pt x="784" y="902"/>
                </a:lnTo>
                <a:cubicBezTo>
                  <a:pt x="743" y="834"/>
                  <a:pt x="670" y="787"/>
                  <a:pt x="582" y="787"/>
                </a:cubicBezTo>
                <a:cubicBezTo>
                  <a:pt x="495" y="787"/>
                  <a:pt x="421" y="834"/>
                  <a:pt x="380" y="902"/>
                </a:cubicBezTo>
                <a:lnTo>
                  <a:pt x="284" y="902"/>
                </a:lnTo>
                <a:cubicBezTo>
                  <a:pt x="330" y="782"/>
                  <a:pt x="445" y="700"/>
                  <a:pt x="582" y="700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7"/>
            <a:ext cx="441325" cy="377825"/>
          </a:xfrm>
          <a:custGeom>
            <a:avLst/>
            <a:gdLst>
              <a:gd name="T0" fmla="*/ 0 w 1226"/>
              <a:gd name="T1" fmla="*/ 1049 h 1050"/>
              <a:gd name="T2" fmla="*/ 0 w 1226"/>
              <a:gd name="T3" fmla="*/ 642 h 1050"/>
              <a:gd name="T4" fmla="*/ 875 w 1226"/>
              <a:gd name="T5" fmla="*/ 524 h 1050"/>
              <a:gd name="T6" fmla="*/ 0 w 1226"/>
              <a:gd name="T7" fmla="*/ 407 h 1050"/>
              <a:gd name="T8" fmla="*/ 0 w 1226"/>
              <a:gd name="T9" fmla="*/ 0 h 1050"/>
              <a:gd name="T10" fmla="*/ 1225 w 1226"/>
              <a:gd name="T11" fmla="*/ 524 h 1050"/>
              <a:gd name="T12" fmla="*/ 0 w 1226"/>
              <a:gd name="T13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6" h="1050">
                <a:moveTo>
                  <a:pt x="0" y="1049"/>
                </a:moveTo>
                <a:lnTo>
                  <a:pt x="0" y="642"/>
                </a:lnTo>
                <a:lnTo>
                  <a:pt x="875" y="524"/>
                </a:lnTo>
                <a:lnTo>
                  <a:pt x="0" y="407"/>
                </a:lnTo>
                <a:lnTo>
                  <a:pt x="0" y="0"/>
                </a:lnTo>
                <a:lnTo>
                  <a:pt x="1225" y="524"/>
                </a:lnTo>
                <a:lnTo>
                  <a:pt x="0" y="1049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8696" y="638177"/>
            <a:ext cx="377825" cy="377825"/>
          </a:xfrm>
          <a:custGeom>
            <a:avLst/>
            <a:gdLst>
              <a:gd name="T0" fmla="*/ 349 w 1050"/>
              <a:gd name="T1" fmla="*/ 699 h 1050"/>
              <a:gd name="T2" fmla="*/ 699 w 1050"/>
              <a:gd name="T3" fmla="*/ 350 h 1050"/>
              <a:gd name="T4" fmla="*/ 232 w 1050"/>
              <a:gd name="T5" fmla="*/ 817 h 1050"/>
              <a:gd name="T6" fmla="*/ 817 w 1050"/>
              <a:gd name="T7" fmla="*/ 232 h 1050"/>
              <a:gd name="T8" fmla="*/ 232 w 1050"/>
              <a:gd name="T9" fmla="*/ 817 h 1050"/>
              <a:gd name="T10" fmla="*/ 699 w 1050"/>
              <a:gd name="T11" fmla="*/ 0 h 1050"/>
              <a:gd name="T12" fmla="*/ 817 w 1050"/>
              <a:gd name="T13" fmla="*/ 117 h 1050"/>
              <a:gd name="T14" fmla="*/ 699 w 1050"/>
              <a:gd name="T15" fmla="*/ 1049 h 1050"/>
              <a:gd name="T16" fmla="*/ 817 w 1050"/>
              <a:gd name="T17" fmla="*/ 932 h 1050"/>
              <a:gd name="T18" fmla="*/ 699 w 1050"/>
              <a:gd name="T19" fmla="*/ 1049 h 1050"/>
              <a:gd name="T20" fmla="*/ 932 w 1050"/>
              <a:gd name="T21" fmla="*/ 699 h 1050"/>
              <a:gd name="T22" fmla="*/ 1049 w 1050"/>
              <a:gd name="T23" fmla="*/ 817 h 1050"/>
              <a:gd name="T24" fmla="*/ 932 w 1050"/>
              <a:gd name="T25" fmla="*/ 350 h 1050"/>
              <a:gd name="T26" fmla="*/ 1049 w 1050"/>
              <a:gd name="T27" fmla="*/ 232 h 1050"/>
              <a:gd name="T28" fmla="*/ 932 w 1050"/>
              <a:gd name="T29" fmla="*/ 350 h 1050"/>
              <a:gd name="T30" fmla="*/ 932 w 1050"/>
              <a:gd name="T31" fmla="*/ 932 h 1050"/>
              <a:gd name="T32" fmla="*/ 932 w 1050"/>
              <a:gd name="T33" fmla="*/ 1049 h 1050"/>
              <a:gd name="T34" fmla="*/ 932 w 1050"/>
              <a:gd name="T35" fmla="*/ 467 h 1050"/>
              <a:gd name="T36" fmla="*/ 1049 w 1050"/>
              <a:gd name="T37" fmla="*/ 582 h 1050"/>
              <a:gd name="T38" fmla="*/ 467 w 1050"/>
              <a:gd name="T39" fmla="*/ 1049 h 1050"/>
              <a:gd name="T40" fmla="*/ 582 w 1050"/>
              <a:gd name="T41" fmla="*/ 932 h 1050"/>
              <a:gd name="T42" fmla="*/ 467 w 1050"/>
              <a:gd name="T43" fmla="*/ 1049 h 1050"/>
              <a:gd name="T44" fmla="*/ 349 w 1050"/>
              <a:gd name="T45" fmla="*/ 117 h 1050"/>
              <a:gd name="T46" fmla="*/ 232 w 1050"/>
              <a:gd name="T47" fmla="*/ 0 h 1050"/>
              <a:gd name="T48" fmla="*/ 0 w 1050"/>
              <a:gd name="T49" fmla="*/ 817 h 1050"/>
              <a:gd name="T50" fmla="*/ 117 w 1050"/>
              <a:gd name="T51" fmla="*/ 699 h 1050"/>
              <a:gd name="T52" fmla="*/ 0 w 1050"/>
              <a:gd name="T53" fmla="*/ 817 h 1050"/>
              <a:gd name="T54" fmla="*/ 0 w 1050"/>
              <a:gd name="T55" fmla="*/ 932 h 1050"/>
              <a:gd name="T56" fmla="*/ 117 w 1050"/>
              <a:gd name="T57" fmla="*/ 1049 h 1050"/>
              <a:gd name="T58" fmla="*/ 1049 w 1050"/>
              <a:gd name="T59" fmla="*/ 117 h 1050"/>
              <a:gd name="T60" fmla="*/ 932 w 1050"/>
              <a:gd name="T61" fmla="*/ 0 h 1050"/>
              <a:gd name="T62" fmla="*/ 582 w 1050"/>
              <a:gd name="T63" fmla="*/ 117 h 1050"/>
              <a:gd name="T64" fmla="*/ 467 w 1050"/>
              <a:gd name="T65" fmla="*/ 0 h 1050"/>
              <a:gd name="T66" fmla="*/ 0 w 1050"/>
              <a:gd name="T67" fmla="*/ 350 h 1050"/>
              <a:gd name="T68" fmla="*/ 117 w 1050"/>
              <a:gd name="T69" fmla="*/ 232 h 1050"/>
              <a:gd name="T70" fmla="*/ 0 w 1050"/>
              <a:gd name="T71" fmla="*/ 350 h 1050"/>
              <a:gd name="T72" fmla="*/ 232 w 1050"/>
              <a:gd name="T73" fmla="*/ 932 h 1050"/>
              <a:gd name="T74" fmla="*/ 349 w 1050"/>
              <a:gd name="T75" fmla="*/ 1049 h 1050"/>
              <a:gd name="T76" fmla="*/ 0 w 1050"/>
              <a:gd name="T77" fmla="*/ 582 h 1050"/>
              <a:gd name="T78" fmla="*/ 117 w 1050"/>
              <a:gd name="T79" fmla="*/ 467 h 1050"/>
              <a:gd name="T80" fmla="*/ 0 w 1050"/>
              <a:gd name="T81" fmla="*/ 582 h 1050"/>
              <a:gd name="T82" fmla="*/ 117 w 1050"/>
              <a:gd name="T83" fmla="*/ 0 h 1050"/>
              <a:gd name="T84" fmla="*/ 0 w 1050"/>
              <a:gd name="T8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0" h="1050">
                <a:moveTo>
                  <a:pt x="349" y="350"/>
                </a:moveTo>
                <a:lnTo>
                  <a:pt x="349" y="699"/>
                </a:lnTo>
                <a:lnTo>
                  <a:pt x="699" y="699"/>
                </a:lnTo>
                <a:lnTo>
                  <a:pt x="699" y="350"/>
                </a:lnTo>
                <a:lnTo>
                  <a:pt x="349" y="350"/>
                </a:lnTo>
                <a:close/>
                <a:moveTo>
                  <a:pt x="232" y="817"/>
                </a:moveTo>
                <a:lnTo>
                  <a:pt x="232" y="232"/>
                </a:lnTo>
                <a:lnTo>
                  <a:pt x="817" y="232"/>
                </a:lnTo>
                <a:lnTo>
                  <a:pt x="817" y="817"/>
                </a:lnTo>
                <a:lnTo>
                  <a:pt x="232" y="817"/>
                </a:lnTo>
                <a:close/>
                <a:moveTo>
                  <a:pt x="699" y="117"/>
                </a:moveTo>
                <a:lnTo>
                  <a:pt x="699" y="0"/>
                </a:ln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close/>
                <a:moveTo>
                  <a:pt x="699" y="1049"/>
                </a:moveTo>
                <a:lnTo>
                  <a:pt x="699" y="932"/>
                </a:lnTo>
                <a:lnTo>
                  <a:pt x="817" y="932"/>
                </a:lnTo>
                <a:lnTo>
                  <a:pt x="817" y="1049"/>
                </a:lnTo>
                <a:lnTo>
                  <a:pt x="699" y="1049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49" y="699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49" y="232"/>
                </a:lnTo>
                <a:lnTo>
                  <a:pt x="1049" y="350"/>
                </a:lnTo>
                <a:lnTo>
                  <a:pt x="932" y="350"/>
                </a:lnTo>
                <a:close/>
                <a:moveTo>
                  <a:pt x="932" y="1049"/>
                </a:moveTo>
                <a:lnTo>
                  <a:pt x="932" y="932"/>
                </a:lnTo>
                <a:lnTo>
                  <a:pt x="1049" y="932"/>
                </a:lnTo>
                <a:cubicBezTo>
                  <a:pt x="1049" y="994"/>
                  <a:pt x="994" y="1049"/>
                  <a:pt x="932" y="1049"/>
                </a:cubicBezTo>
                <a:close/>
                <a:moveTo>
                  <a:pt x="932" y="582"/>
                </a:moveTo>
                <a:lnTo>
                  <a:pt x="932" y="467"/>
                </a:lnTo>
                <a:lnTo>
                  <a:pt x="1049" y="467"/>
                </a:lnTo>
                <a:lnTo>
                  <a:pt x="1049" y="582"/>
                </a:lnTo>
                <a:lnTo>
                  <a:pt x="932" y="582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349" y="0"/>
                </a:moveTo>
                <a:lnTo>
                  <a:pt x="349" y="117"/>
                </a:lnTo>
                <a:lnTo>
                  <a:pt x="232" y="117"/>
                </a:lnTo>
                <a:lnTo>
                  <a:pt x="232" y="0"/>
                </a:lnTo>
                <a:lnTo>
                  <a:pt x="349" y="0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7" y="699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117" y="1049"/>
                </a:moveTo>
                <a:cubicBezTo>
                  <a:pt x="54" y="1049"/>
                  <a:pt x="0" y="994"/>
                  <a:pt x="0" y="932"/>
                </a:cubicBezTo>
                <a:lnTo>
                  <a:pt x="117" y="932"/>
                </a:lnTo>
                <a:lnTo>
                  <a:pt x="117" y="1049"/>
                </a:lnTo>
                <a:close/>
                <a:moveTo>
                  <a:pt x="932" y="0"/>
                </a:moveTo>
                <a:cubicBezTo>
                  <a:pt x="994" y="0"/>
                  <a:pt x="1049" y="54"/>
                  <a:pt x="1049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2" y="0"/>
                </a:moveTo>
                <a:lnTo>
                  <a:pt x="582" y="117"/>
                </a:lnTo>
                <a:lnTo>
                  <a:pt x="467" y="117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49" y="932"/>
                </a:lnTo>
                <a:lnTo>
                  <a:pt x="349" y="1049"/>
                </a:lnTo>
                <a:lnTo>
                  <a:pt x="232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17"/>
                </a:moveTo>
                <a:cubicBezTo>
                  <a:pt x="0" y="54"/>
                  <a:pt x="54" y="0"/>
                  <a:pt x="117" y="0"/>
                </a:cubicBezTo>
                <a:lnTo>
                  <a:pt x="117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79783" y="595313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235 h 1286"/>
              <a:gd name="T4" fmla="*/ 1049 w 1050"/>
              <a:gd name="T5" fmla="*/ 585 h 1286"/>
              <a:gd name="T6" fmla="*/ 524 w 1050"/>
              <a:gd name="T7" fmla="*/ 1285 h 1286"/>
              <a:gd name="T8" fmla="*/ 0 w 1050"/>
              <a:gd name="T9" fmla="*/ 585 h 1286"/>
              <a:gd name="T10" fmla="*/ 0 w 1050"/>
              <a:gd name="T11" fmla="*/ 235 h 1286"/>
              <a:gd name="T12" fmla="*/ 524 w 1050"/>
              <a:gd name="T13" fmla="*/ 0 h 1286"/>
              <a:gd name="T14" fmla="*/ 524 w 1050"/>
              <a:gd name="T15" fmla="*/ 642 h 1286"/>
              <a:gd name="T16" fmla="*/ 524 w 1050"/>
              <a:gd name="T17" fmla="*/ 1164 h 1286"/>
              <a:gd name="T18" fmla="*/ 931 w 1050"/>
              <a:gd name="T19" fmla="*/ 642 h 1286"/>
              <a:gd name="T20" fmla="*/ 524 w 1050"/>
              <a:gd name="T21" fmla="*/ 642 h 1286"/>
              <a:gd name="T22" fmla="*/ 524 w 1050"/>
              <a:gd name="T23" fmla="*/ 642 h 1286"/>
              <a:gd name="T24" fmla="*/ 524 w 1050"/>
              <a:gd name="T25" fmla="*/ 129 h 1286"/>
              <a:gd name="T26" fmla="*/ 117 w 1050"/>
              <a:gd name="T27" fmla="*/ 309 h 1286"/>
              <a:gd name="T28" fmla="*/ 117 w 1050"/>
              <a:gd name="T29" fmla="*/ 642 h 1286"/>
              <a:gd name="T30" fmla="*/ 524 w 1050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286">
                <a:moveTo>
                  <a:pt x="524" y="0"/>
                </a:moveTo>
                <a:lnTo>
                  <a:pt x="1049" y="235"/>
                </a:lnTo>
                <a:lnTo>
                  <a:pt x="1049" y="585"/>
                </a:lnTo>
                <a:cubicBezTo>
                  <a:pt x="1049" y="908"/>
                  <a:pt x="825" y="1211"/>
                  <a:pt x="524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4" y="0"/>
                </a:lnTo>
                <a:close/>
                <a:moveTo>
                  <a:pt x="524" y="642"/>
                </a:moveTo>
                <a:lnTo>
                  <a:pt x="524" y="1164"/>
                </a:lnTo>
                <a:cubicBezTo>
                  <a:pt x="740" y="1096"/>
                  <a:pt x="901" y="883"/>
                  <a:pt x="931" y="642"/>
                </a:cubicBezTo>
                <a:lnTo>
                  <a:pt x="524" y="642"/>
                </a:lnTo>
                <a:close/>
                <a:moveTo>
                  <a:pt x="524" y="642"/>
                </a:moveTo>
                <a:lnTo>
                  <a:pt x="524" y="129"/>
                </a:lnTo>
                <a:lnTo>
                  <a:pt x="117" y="309"/>
                </a:lnTo>
                <a:lnTo>
                  <a:pt x="117" y="642"/>
                </a:lnTo>
                <a:lnTo>
                  <a:pt x="524" y="6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5631" y="642940"/>
            <a:ext cx="368300" cy="366711"/>
          </a:xfrm>
          <a:custGeom>
            <a:avLst/>
            <a:gdLst>
              <a:gd name="T0" fmla="*/ 380 w 1021"/>
              <a:gd name="T1" fmla="*/ 642 h 1020"/>
              <a:gd name="T2" fmla="*/ 643 w 1021"/>
              <a:gd name="T3" fmla="*/ 380 h 1020"/>
              <a:gd name="T4" fmla="*/ 380 w 1021"/>
              <a:gd name="T5" fmla="*/ 117 h 1020"/>
              <a:gd name="T6" fmla="*/ 118 w 1021"/>
              <a:gd name="T7" fmla="*/ 380 h 1020"/>
              <a:gd name="T8" fmla="*/ 380 w 1021"/>
              <a:gd name="T9" fmla="*/ 642 h 1020"/>
              <a:gd name="T10" fmla="*/ 730 w 1021"/>
              <a:gd name="T11" fmla="*/ 642 h 1020"/>
              <a:gd name="T12" fmla="*/ 1020 w 1021"/>
              <a:gd name="T13" fmla="*/ 932 h 1020"/>
              <a:gd name="T14" fmla="*/ 932 w 1021"/>
              <a:gd name="T15" fmla="*/ 1019 h 1020"/>
              <a:gd name="T16" fmla="*/ 643 w 1021"/>
              <a:gd name="T17" fmla="*/ 729 h 1020"/>
              <a:gd name="T18" fmla="*/ 643 w 1021"/>
              <a:gd name="T19" fmla="*/ 683 h 1020"/>
              <a:gd name="T20" fmla="*/ 626 w 1021"/>
              <a:gd name="T21" fmla="*/ 667 h 1020"/>
              <a:gd name="T22" fmla="*/ 380 w 1021"/>
              <a:gd name="T23" fmla="*/ 757 h 1020"/>
              <a:gd name="T24" fmla="*/ 0 w 1021"/>
              <a:gd name="T25" fmla="*/ 380 h 1020"/>
              <a:gd name="T26" fmla="*/ 380 w 1021"/>
              <a:gd name="T27" fmla="*/ 0 h 1020"/>
              <a:gd name="T28" fmla="*/ 757 w 1021"/>
              <a:gd name="T29" fmla="*/ 380 h 1020"/>
              <a:gd name="T30" fmla="*/ 667 w 1021"/>
              <a:gd name="T31" fmla="*/ 626 h 1020"/>
              <a:gd name="T32" fmla="*/ 684 w 1021"/>
              <a:gd name="T33" fmla="*/ 642 h 1020"/>
              <a:gd name="T34" fmla="*/ 730 w 1021"/>
              <a:gd name="T35" fmla="*/ 642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21" h="1020">
                <a:moveTo>
                  <a:pt x="380" y="642"/>
                </a:moveTo>
                <a:cubicBezTo>
                  <a:pt x="525" y="642"/>
                  <a:pt x="643" y="525"/>
                  <a:pt x="643" y="380"/>
                </a:cubicBezTo>
                <a:cubicBezTo>
                  <a:pt x="643" y="235"/>
                  <a:pt x="525" y="117"/>
                  <a:pt x="380" y="117"/>
                </a:cubicBezTo>
                <a:cubicBezTo>
                  <a:pt x="235" y="117"/>
                  <a:pt x="118" y="235"/>
                  <a:pt x="118" y="380"/>
                </a:cubicBezTo>
                <a:cubicBezTo>
                  <a:pt x="118" y="524"/>
                  <a:pt x="235" y="642"/>
                  <a:pt x="380" y="642"/>
                </a:cubicBezTo>
                <a:close/>
                <a:moveTo>
                  <a:pt x="730" y="642"/>
                </a:moveTo>
                <a:lnTo>
                  <a:pt x="1020" y="932"/>
                </a:lnTo>
                <a:lnTo>
                  <a:pt x="932" y="1019"/>
                </a:lnTo>
                <a:lnTo>
                  <a:pt x="643" y="729"/>
                </a:lnTo>
                <a:lnTo>
                  <a:pt x="643" y="683"/>
                </a:lnTo>
                <a:lnTo>
                  <a:pt x="626" y="667"/>
                </a:lnTo>
                <a:cubicBezTo>
                  <a:pt x="561" y="724"/>
                  <a:pt x="473" y="757"/>
                  <a:pt x="380" y="757"/>
                </a:cubicBezTo>
                <a:cubicBezTo>
                  <a:pt x="170" y="757"/>
                  <a:pt x="0" y="590"/>
                  <a:pt x="0" y="380"/>
                </a:cubicBezTo>
                <a:cubicBezTo>
                  <a:pt x="0" y="169"/>
                  <a:pt x="170" y="0"/>
                  <a:pt x="380" y="0"/>
                </a:cubicBezTo>
                <a:cubicBezTo>
                  <a:pt x="591" y="0"/>
                  <a:pt x="757" y="169"/>
                  <a:pt x="757" y="380"/>
                </a:cubicBezTo>
                <a:cubicBezTo>
                  <a:pt x="757" y="473"/>
                  <a:pt x="725" y="560"/>
                  <a:pt x="667" y="626"/>
                </a:cubicBezTo>
                <a:lnTo>
                  <a:pt x="684" y="642"/>
                </a:lnTo>
                <a:lnTo>
                  <a:pt x="730" y="6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504951"/>
            <a:ext cx="441325" cy="377825"/>
          </a:xfrm>
          <a:custGeom>
            <a:avLst/>
            <a:gdLst>
              <a:gd name="T0" fmla="*/ 700 w 1226"/>
              <a:gd name="T1" fmla="*/ 0 h 1050"/>
              <a:gd name="T2" fmla="*/ 1225 w 1226"/>
              <a:gd name="T3" fmla="*/ 525 h 1050"/>
              <a:gd name="T4" fmla="*/ 700 w 1226"/>
              <a:gd name="T5" fmla="*/ 1049 h 1050"/>
              <a:gd name="T6" fmla="*/ 380 w 1226"/>
              <a:gd name="T7" fmla="*/ 940 h 1050"/>
              <a:gd name="T8" fmla="*/ 462 w 1226"/>
              <a:gd name="T9" fmla="*/ 858 h 1050"/>
              <a:gd name="T10" fmla="*/ 700 w 1226"/>
              <a:gd name="T11" fmla="*/ 932 h 1050"/>
              <a:gd name="T12" fmla="*/ 1107 w 1226"/>
              <a:gd name="T13" fmla="*/ 525 h 1050"/>
              <a:gd name="T14" fmla="*/ 700 w 1226"/>
              <a:gd name="T15" fmla="*/ 118 h 1050"/>
              <a:gd name="T16" fmla="*/ 293 w 1226"/>
              <a:gd name="T17" fmla="*/ 525 h 1050"/>
              <a:gd name="T18" fmla="*/ 468 w 1226"/>
              <a:gd name="T19" fmla="*/ 525 h 1050"/>
              <a:gd name="T20" fmla="*/ 233 w 1226"/>
              <a:gd name="T21" fmla="*/ 757 h 1050"/>
              <a:gd name="T22" fmla="*/ 0 w 1226"/>
              <a:gd name="T23" fmla="*/ 525 h 1050"/>
              <a:gd name="T24" fmla="*/ 175 w 1226"/>
              <a:gd name="T25" fmla="*/ 525 h 1050"/>
              <a:gd name="T26" fmla="*/ 700 w 1226"/>
              <a:gd name="T27" fmla="*/ 0 h 1050"/>
              <a:gd name="T28" fmla="*/ 817 w 1226"/>
              <a:gd name="T29" fmla="*/ 525 h 1050"/>
              <a:gd name="T30" fmla="*/ 700 w 1226"/>
              <a:gd name="T31" fmla="*/ 642 h 1050"/>
              <a:gd name="T32" fmla="*/ 582 w 1226"/>
              <a:gd name="T33" fmla="*/ 525 h 1050"/>
              <a:gd name="T34" fmla="*/ 700 w 1226"/>
              <a:gd name="T35" fmla="*/ 407 h 1050"/>
              <a:gd name="T36" fmla="*/ 817 w 1226"/>
              <a:gd name="T37" fmla="*/ 52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6" h="1050"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4"/>
                  <a:pt x="990" y="1049"/>
                  <a:pt x="700" y="1049"/>
                </a:cubicBezTo>
                <a:cubicBezTo>
                  <a:pt x="580" y="1049"/>
                  <a:pt x="468" y="1009"/>
                  <a:pt x="380" y="940"/>
                </a:cubicBezTo>
                <a:lnTo>
                  <a:pt x="462" y="858"/>
                </a:lnTo>
                <a:cubicBezTo>
                  <a:pt x="530" y="905"/>
                  <a:pt x="612" y="932"/>
                  <a:pt x="700" y="932"/>
                </a:cubicBezTo>
                <a:cubicBezTo>
                  <a:pt x="927" y="932"/>
                  <a:pt x="1107" y="752"/>
                  <a:pt x="1107" y="525"/>
                </a:cubicBezTo>
                <a:cubicBezTo>
                  <a:pt x="1107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57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  <a:moveTo>
                  <a:pt x="817" y="525"/>
                </a:moveTo>
                <a:cubicBezTo>
                  <a:pt x="817" y="588"/>
                  <a:pt x="763" y="642"/>
                  <a:pt x="700" y="642"/>
                </a:cubicBezTo>
                <a:cubicBezTo>
                  <a:pt x="637" y="642"/>
                  <a:pt x="582" y="588"/>
                  <a:pt x="582" y="525"/>
                </a:cubicBezTo>
                <a:cubicBezTo>
                  <a:pt x="582" y="462"/>
                  <a:pt x="637" y="407"/>
                  <a:pt x="700" y="407"/>
                </a:cubicBezTo>
                <a:cubicBezTo>
                  <a:pt x="763" y="407"/>
                  <a:pt x="817" y="462"/>
                  <a:pt x="817" y="5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69321" y="1504951"/>
            <a:ext cx="377825" cy="377825"/>
          </a:xfrm>
          <a:custGeom>
            <a:avLst/>
            <a:gdLst>
              <a:gd name="T0" fmla="*/ 831 w 1050"/>
              <a:gd name="T1" fmla="*/ 525 h 1050"/>
              <a:gd name="T2" fmla="*/ 828 w 1050"/>
              <a:gd name="T3" fmla="*/ 484 h 1050"/>
              <a:gd name="T4" fmla="*/ 915 w 1050"/>
              <a:gd name="T5" fmla="*/ 418 h 1050"/>
              <a:gd name="T6" fmla="*/ 918 w 1050"/>
              <a:gd name="T7" fmla="*/ 391 h 1050"/>
              <a:gd name="T8" fmla="*/ 836 w 1050"/>
              <a:gd name="T9" fmla="*/ 249 h 1050"/>
              <a:gd name="T10" fmla="*/ 812 w 1050"/>
              <a:gd name="T11" fmla="*/ 241 h 1050"/>
              <a:gd name="T12" fmla="*/ 710 w 1050"/>
              <a:gd name="T13" fmla="*/ 282 h 1050"/>
              <a:gd name="T14" fmla="*/ 642 w 1050"/>
              <a:gd name="T15" fmla="*/ 241 h 1050"/>
              <a:gd name="T16" fmla="*/ 626 w 1050"/>
              <a:gd name="T17" fmla="*/ 134 h 1050"/>
              <a:gd name="T18" fmla="*/ 607 w 1050"/>
              <a:gd name="T19" fmla="*/ 118 h 1050"/>
              <a:gd name="T20" fmla="*/ 443 w 1050"/>
              <a:gd name="T21" fmla="*/ 118 h 1050"/>
              <a:gd name="T22" fmla="*/ 424 w 1050"/>
              <a:gd name="T23" fmla="*/ 134 h 1050"/>
              <a:gd name="T24" fmla="*/ 407 w 1050"/>
              <a:gd name="T25" fmla="*/ 243 h 1050"/>
              <a:gd name="T26" fmla="*/ 339 w 1050"/>
              <a:gd name="T27" fmla="*/ 282 h 1050"/>
              <a:gd name="T28" fmla="*/ 238 w 1050"/>
              <a:gd name="T29" fmla="*/ 241 h 1050"/>
              <a:gd name="T30" fmla="*/ 213 w 1050"/>
              <a:gd name="T31" fmla="*/ 252 h 1050"/>
              <a:gd name="T32" fmla="*/ 131 w 1050"/>
              <a:gd name="T33" fmla="*/ 391 h 1050"/>
              <a:gd name="T34" fmla="*/ 134 w 1050"/>
              <a:gd name="T35" fmla="*/ 418 h 1050"/>
              <a:gd name="T36" fmla="*/ 221 w 1050"/>
              <a:gd name="T37" fmla="*/ 484 h 1050"/>
              <a:gd name="T38" fmla="*/ 219 w 1050"/>
              <a:gd name="T39" fmla="*/ 525 h 1050"/>
              <a:gd name="T40" fmla="*/ 221 w 1050"/>
              <a:gd name="T41" fmla="*/ 566 h 1050"/>
              <a:gd name="T42" fmla="*/ 134 w 1050"/>
              <a:gd name="T43" fmla="*/ 631 h 1050"/>
              <a:gd name="T44" fmla="*/ 131 w 1050"/>
              <a:gd name="T45" fmla="*/ 659 h 1050"/>
              <a:gd name="T46" fmla="*/ 213 w 1050"/>
              <a:gd name="T47" fmla="*/ 801 h 1050"/>
              <a:gd name="T48" fmla="*/ 238 w 1050"/>
              <a:gd name="T49" fmla="*/ 809 h 1050"/>
              <a:gd name="T50" fmla="*/ 339 w 1050"/>
              <a:gd name="T51" fmla="*/ 768 h 1050"/>
              <a:gd name="T52" fmla="*/ 407 w 1050"/>
              <a:gd name="T53" fmla="*/ 809 h 1050"/>
              <a:gd name="T54" fmla="*/ 424 w 1050"/>
              <a:gd name="T55" fmla="*/ 916 h 1050"/>
              <a:gd name="T56" fmla="*/ 443 w 1050"/>
              <a:gd name="T57" fmla="*/ 932 h 1050"/>
              <a:gd name="T58" fmla="*/ 607 w 1050"/>
              <a:gd name="T59" fmla="*/ 932 h 1050"/>
              <a:gd name="T60" fmla="*/ 626 w 1050"/>
              <a:gd name="T61" fmla="*/ 916 h 1050"/>
              <a:gd name="T62" fmla="*/ 642 w 1050"/>
              <a:gd name="T63" fmla="*/ 806 h 1050"/>
              <a:gd name="T64" fmla="*/ 710 w 1050"/>
              <a:gd name="T65" fmla="*/ 768 h 1050"/>
              <a:gd name="T66" fmla="*/ 812 w 1050"/>
              <a:gd name="T67" fmla="*/ 809 h 1050"/>
              <a:gd name="T68" fmla="*/ 836 w 1050"/>
              <a:gd name="T69" fmla="*/ 798 h 1050"/>
              <a:gd name="T70" fmla="*/ 918 w 1050"/>
              <a:gd name="T71" fmla="*/ 659 h 1050"/>
              <a:gd name="T72" fmla="*/ 915 w 1050"/>
              <a:gd name="T73" fmla="*/ 631 h 1050"/>
              <a:gd name="T74" fmla="*/ 828 w 1050"/>
              <a:gd name="T75" fmla="*/ 566 h 1050"/>
              <a:gd name="T76" fmla="*/ 831 w 1050"/>
              <a:gd name="T77" fmla="*/ 525 h 1050"/>
              <a:gd name="T78" fmla="*/ 932 w 1050"/>
              <a:gd name="T79" fmla="*/ 0 h 1050"/>
              <a:gd name="T80" fmla="*/ 1049 w 1050"/>
              <a:gd name="T81" fmla="*/ 118 h 1050"/>
              <a:gd name="T82" fmla="*/ 1049 w 1050"/>
              <a:gd name="T83" fmla="*/ 932 h 1050"/>
              <a:gd name="T84" fmla="*/ 932 w 1050"/>
              <a:gd name="T85" fmla="*/ 1049 h 1050"/>
              <a:gd name="T86" fmla="*/ 117 w 1050"/>
              <a:gd name="T87" fmla="*/ 1049 h 1050"/>
              <a:gd name="T88" fmla="*/ 0 w 1050"/>
              <a:gd name="T89" fmla="*/ 932 h 1050"/>
              <a:gd name="T90" fmla="*/ 0 w 1050"/>
              <a:gd name="T91" fmla="*/ 118 h 1050"/>
              <a:gd name="T92" fmla="*/ 117 w 1050"/>
              <a:gd name="T93" fmla="*/ 0 h 1050"/>
              <a:gd name="T94" fmla="*/ 932 w 1050"/>
              <a:gd name="T95" fmla="*/ 0 h 1050"/>
              <a:gd name="T96" fmla="*/ 525 w 1050"/>
              <a:gd name="T97" fmla="*/ 407 h 1050"/>
              <a:gd name="T98" fmla="*/ 642 w 1050"/>
              <a:gd name="T99" fmla="*/ 525 h 1050"/>
              <a:gd name="T100" fmla="*/ 525 w 1050"/>
              <a:gd name="T101" fmla="*/ 642 h 1050"/>
              <a:gd name="T102" fmla="*/ 407 w 1050"/>
              <a:gd name="T103" fmla="*/ 525 h 1050"/>
              <a:gd name="T104" fmla="*/ 525 w 1050"/>
              <a:gd name="T105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50" h="1050">
                <a:moveTo>
                  <a:pt x="831" y="525"/>
                </a:moveTo>
                <a:cubicBezTo>
                  <a:pt x="831" y="511"/>
                  <a:pt x="831" y="497"/>
                  <a:pt x="828" y="484"/>
                </a:cubicBezTo>
                <a:lnTo>
                  <a:pt x="915" y="418"/>
                </a:lnTo>
                <a:cubicBezTo>
                  <a:pt x="924" y="413"/>
                  <a:pt x="924" y="399"/>
                  <a:pt x="918" y="391"/>
                </a:cubicBezTo>
                <a:lnTo>
                  <a:pt x="836" y="249"/>
                </a:lnTo>
                <a:cubicBezTo>
                  <a:pt x="831" y="241"/>
                  <a:pt x="820" y="238"/>
                  <a:pt x="812" y="241"/>
                </a:cubicBezTo>
                <a:lnTo>
                  <a:pt x="710" y="282"/>
                </a:lnTo>
                <a:cubicBezTo>
                  <a:pt x="689" y="265"/>
                  <a:pt x="667" y="252"/>
                  <a:pt x="642" y="241"/>
                </a:cubicBezTo>
                <a:lnTo>
                  <a:pt x="626" y="134"/>
                </a:lnTo>
                <a:cubicBezTo>
                  <a:pt x="623" y="126"/>
                  <a:pt x="618" y="118"/>
                  <a:pt x="607" y="118"/>
                </a:cubicBezTo>
                <a:lnTo>
                  <a:pt x="443" y="118"/>
                </a:lnTo>
                <a:cubicBezTo>
                  <a:pt x="432" y="118"/>
                  <a:pt x="426" y="123"/>
                  <a:pt x="424" y="134"/>
                </a:cubicBezTo>
                <a:lnTo>
                  <a:pt x="407" y="243"/>
                </a:lnTo>
                <a:cubicBezTo>
                  <a:pt x="383" y="254"/>
                  <a:pt x="361" y="265"/>
                  <a:pt x="339" y="282"/>
                </a:cubicBezTo>
                <a:lnTo>
                  <a:pt x="238" y="241"/>
                </a:lnTo>
                <a:cubicBezTo>
                  <a:pt x="229" y="238"/>
                  <a:pt x="219" y="243"/>
                  <a:pt x="213" y="252"/>
                </a:cubicBezTo>
                <a:lnTo>
                  <a:pt x="131" y="391"/>
                </a:lnTo>
                <a:cubicBezTo>
                  <a:pt x="126" y="399"/>
                  <a:pt x="126" y="413"/>
                  <a:pt x="134" y="418"/>
                </a:cubicBezTo>
                <a:lnTo>
                  <a:pt x="221" y="484"/>
                </a:lnTo>
                <a:cubicBezTo>
                  <a:pt x="219" y="497"/>
                  <a:pt x="219" y="511"/>
                  <a:pt x="219" y="525"/>
                </a:cubicBezTo>
                <a:cubicBezTo>
                  <a:pt x="219" y="538"/>
                  <a:pt x="219" y="552"/>
                  <a:pt x="221" y="566"/>
                </a:cubicBezTo>
                <a:lnTo>
                  <a:pt x="134" y="631"/>
                </a:lnTo>
                <a:cubicBezTo>
                  <a:pt x="126" y="637"/>
                  <a:pt x="126" y="651"/>
                  <a:pt x="131" y="659"/>
                </a:cubicBezTo>
                <a:lnTo>
                  <a:pt x="213" y="801"/>
                </a:lnTo>
                <a:cubicBezTo>
                  <a:pt x="219" y="809"/>
                  <a:pt x="229" y="812"/>
                  <a:pt x="238" y="809"/>
                </a:cubicBezTo>
                <a:lnTo>
                  <a:pt x="339" y="768"/>
                </a:lnTo>
                <a:cubicBezTo>
                  <a:pt x="361" y="784"/>
                  <a:pt x="383" y="798"/>
                  <a:pt x="407" y="809"/>
                </a:cubicBezTo>
                <a:lnTo>
                  <a:pt x="424" y="916"/>
                </a:lnTo>
                <a:cubicBezTo>
                  <a:pt x="426" y="924"/>
                  <a:pt x="432" y="932"/>
                  <a:pt x="443" y="932"/>
                </a:cubicBezTo>
                <a:lnTo>
                  <a:pt x="607" y="932"/>
                </a:lnTo>
                <a:cubicBezTo>
                  <a:pt x="618" y="932"/>
                  <a:pt x="623" y="927"/>
                  <a:pt x="626" y="916"/>
                </a:cubicBezTo>
                <a:lnTo>
                  <a:pt x="642" y="806"/>
                </a:lnTo>
                <a:cubicBezTo>
                  <a:pt x="667" y="795"/>
                  <a:pt x="689" y="784"/>
                  <a:pt x="710" y="768"/>
                </a:cubicBezTo>
                <a:lnTo>
                  <a:pt x="812" y="809"/>
                </a:lnTo>
                <a:cubicBezTo>
                  <a:pt x="820" y="812"/>
                  <a:pt x="831" y="806"/>
                  <a:pt x="836" y="798"/>
                </a:cubicBezTo>
                <a:lnTo>
                  <a:pt x="918" y="659"/>
                </a:lnTo>
                <a:cubicBezTo>
                  <a:pt x="924" y="651"/>
                  <a:pt x="924" y="637"/>
                  <a:pt x="915" y="631"/>
                </a:cubicBezTo>
                <a:lnTo>
                  <a:pt x="828" y="566"/>
                </a:lnTo>
                <a:cubicBezTo>
                  <a:pt x="831" y="552"/>
                  <a:pt x="831" y="538"/>
                  <a:pt x="831" y="525"/>
                </a:cubicBezTo>
                <a:close/>
                <a:moveTo>
                  <a:pt x="932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525" y="407"/>
                </a:moveTo>
                <a:cubicBezTo>
                  <a:pt x="588" y="407"/>
                  <a:pt x="642" y="462"/>
                  <a:pt x="642" y="525"/>
                </a:cubicBezTo>
                <a:cubicBezTo>
                  <a:pt x="642" y="588"/>
                  <a:pt x="588" y="642"/>
                  <a:pt x="525" y="642"/>
                </a:cubicBezTo>
                <a:cubicBezTo>
                  <a:pt x="462" y="642"/>
                  <a:pt x="407" y="588"/>
                  <a:pt x="407" y="525"/>
                </a:cubicBezTo>
                <a:cubicBezTo>
                  <a:pt x="407" y="462"/>
                  <a:pt x="462" y="407"/>
                  <a:pt x="525" y="40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7544" y="1463677"/>
            <a:ext cx="461962" cy="461963"/>
          </a:xfrm>
          <a:custGeom>
            <a:avLst/>
            <a:gdLst>
              <a:gd name="T0" fmla="*/ 847 w 1285"/>
              <a:gd name="T1" fmla="*/ 817 h 1285"/>
              <a:gd name="T2" fmla="*/ 934 w 1285"/>
              <a:gd name="T3" fmla="*/ 904 h 1285"/>
              <a:gd name="T4" fmla="*/ 847 w 1285"/>
              <a:gd name="T5" fmla="*/ 992 h 1285"/>
              <a:gd name="T6" fmla="*/ 759 w 1285"/>
              <a:gd name="T7" fmla="*/ 904 h 1285"/>
              <a:gd name="T8" fmla="*/ 847 w 1285"/>
              <a:gd name="T9" fmla="*/ 817 h 1285"/>
              <a:gd name="T10" fmla="*/ 962 w 1285"/>
              <a:gd name="T11" fmla="*/ 524 h 1285"/>
              <a:gd name="T12" fmla="*/ 1049 w 1285"/>
              <a:gd name="T13" fmla="*/ 612 h 1285"/>
              <a:gd name="T14" fmla="*/ 962 w 1285"/>
              <a:gd name="T15" fmla="*/ 699 h 1285"/>
              <a:gd name="T16" fmla="*/ 874 w 1285"/>
              <a:gd name="T17" fmla="*/ 612 h 1285"/>
              <a:gd name="T18" fmla="*/ 962 w 1285"/>
              <a:gd name="T19" fmla="*/ 524 h 1285"/>
              <a:gd name="T20" fmla="*/ 642 w 1285"/>
              <a:gd name="T21" fmla="*/ 1166 h 1285"/>
              <a:gd name="T22" fmla="*/ 1167 w 1285"/>
              <a:gd name="T23" fmla="*/ 642 h 1285"/>
              <a:gd name="T24" fmla="*/ 642 w 1285"/>
              <a:gd name="T25" fmla="*/ 117 h 1285"/>
              <a:gd name="T26" fmla="*/ 117 w 1285"/>
              <a:gd name="T27" fmla="*/ 642 h 1285"/>
              <a:gd name="T28" fmla="*/ 642 w 1285"/>
              <a:gd name="T29" fmla="*/ 1166 h 1285"/>
              <a:gd name="T30" fmla="*/ 642 w 1285"/>
              <a:gd name="T31" fmla="*/ 0 h 1285"/>
              <a:gd name="T32" fmla="*/ 1284 w 1285"/>
              <a:gd name="T33" fmla="*/ 642 h 1285"/>
              <a:gd name="T34" fmla="*/ 642 w 1285"/>
              <a:gd name="T35" fmla="*/ 1284 h 1285"/>
              <a:gd name="T36" fmla="*/ 0 w 1285"/>
              <a:gd name="T37" fmla="*/ 642 h 1285"/>
              <a:gd name="T38" fmla="*/ 642 w 1285"/>
              <a:gd name="T39" fmla="*/ 0 h 1285"/>
              <a:gd name="T40" fmla="*/ 437 w 1285"/>
              <a:gd name="T41" fmla="*/ 817 h 1285"/>
              <a:gd name="T42" fmla="*/ 524 w 1285"/>
              <a:gd name="T43" fmla="*/ 904 h 1285"/>
              <a:gd name="T44" fmla="*/ 437 w 1285"/>
              <a:gd name="T45" fmla="*/ 992 h 1285"/>
              <a:gd name="T46" fmla="*/ 349 w 1285"/>
              <a:gd name="T47" fmla="*/ 904 h 1285"/>
              <a:gd name="T48" fmla="*/ 437 w 1285"/>
              <a:gd name="T49" fmla="*/ 817 h 1285"/>
              <a:gd name="T50" fmla="*/ 817 w 1285"/>
              <a:gd name="T51" fmla="*/ 322 h 1285"/>
              <a:gd name="T52" fmla="*/ 729 w 1285"/>
              <a:gd name="T53" fmla="*/ 410 h 1285"/>
              <a:gd name="T54" fmla="*/ 554 w 1285"/>
              <a:gd name="T55" fmla="*/ 410 h 1285"/>
              <a:gd name="T56" fmla="*/ 467 w 1285"/>
              <a:gd name="T57" fmla="*/ 322 h 1285"/>
              <a:gd name="T58" fmla="*/ 554 w 1285"/>
              <a:gd name="T59" fmla="*/ 235 h 1285"/>
              <a:gd name="T60" fmla="*/ 729 w 1285"/>
              <a:gd name="T61" fmla="*/ 235 h 1285"/>
              <a:gd name="T62" fmla="*/ 817 w 1285"/>
              <a:gd name="T63" fmla="*/ 322 h 1285"/>
              <a:gd name="T64" fmla="*/ 410 w 1285"/>
              <a:gd name="T65" fmla="*/ 612 h 1285"/>
              <a:gd name="T66" fmla="*/ 322 w 1285"/>
              <a:gd name="T67" fmla="*/ 699 h 1285"/>
              <a:gd name="T68" fmla="*/ 235 w 1285"/>
              <a:gd name="T69" fmla="*/ 612 h 1285"/>
              <a:gd name="T70" fmla="*/ 322 w 1285"/>
              <a:gd name="T71" fmla="*/ 524 h 1285"/>
              <a:gd name="T72" fmla="*/ 410 w 1285"/>
              <a:gd name="T73" fmla="*/ 61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5" h="1285">
                <a:moveTo>
                  <a:pt x="847" y="817"/>
                </a:moveTo>
                <a:cubicBezTo>
                  <a:pt x="896" y="817"/>
                  <a:pt x="934" y="855"/>
                  <a:pt x="934" y="904"/>
                </a:cubicBezTo>
                <a:cubicBezTo>
                  <a:pt x="934" y="953"/>
                  <a:pt x="896" y="992"/>
                  <a:pt x="847" y="992"/>
                </a:cubicBezTo>
                <a:cubicBezTo>
                  <a:pt x="798" y="992"/>
                  <a:pt x="759" y="953"/>
                  <a:pt x="759" y="904"/>
                </a:cubicBezTo>
                <a:cubicBezTo>
                  <a:pt x="759" y="855"/>
                  <a:pt x="798" y="817"/>
                  <a:pt x="847" y="817"/>
                </a:cubicBezTo>
                <a:close/>
                <a:moveTo>
                  <a:pt x="962" y="524"/>
                </a:moveTo>
                <a:cubicBezTo>
                  <a:pt x="1011" y="524"/>
                  <a:pt x="1049" y="563"/>
                  <a:pt x="1049" y="612"/>
                </a:cubicBezTo>
                <a:cubicBezTo>
                  <a:pt x="1049" y="661"/>
                  <a:pt x="1011" y="699"/>
                  <a:pt x="962" y="699"/>
                </a:cubicBezTo>
                <a:cubicBezTo>
                  <a:pt x="912" y="699"/>
                  <a:pt x="874" y="661"/>
                  <a:pt x="874" y="612"/>
                </a:cubicBezTo>
                <a:cubicBezTo>
                  <a:pt x="874" y="563"/>
                  <a:pt x="912" y="524"/>
                  <a:pt x="962" y="524"/>
                </a:cubicBezTo>
                <a:close/>
                <a:moveTo>
                  <a:pt x="642" y="1166"/>
                </a:moveTo>
                <a:cubicBezTo>
                  <a:pt x="932" y="1166"/>
                  <a:pt x="1167" y="931"/>
                  <a:pt x="1167" y="642"/>
                </a:cubicBezTo>
                <a:cubicBezTo>
                  <a:pt x="1167" y="352"/>
                  <a:pt x="932" y="117"/>
                  <a:pt x="642" y="117"/>
                </a:cubicBezTo>
                <a:cubicBezTo>
                  <a:pt x="352" y="117"/>
                  <a:pt x="117" y="352"/>
                  <a:pt x="117" y="642"/>
                </a:cubicBezTo>
                <a:cubicBezTo>
                  <a:pt x="117" y="931"/>
                  <a:pt x="352" y="1166"/>
                  <a:pt x="642" y="1166"/>
                </a:cubicBezTo>
                <a:close/>
                <a:moveTo>
                  <a:pt x="642" y="0"/>
                </a:moveTo>
                <a:cubicBezTo>
                  <a:pt x="994" y="0"/>
                  <a:pt x="1284" y="289"/>
                  <a:pt x="1284" y="642"/>
                </a:cubicBezTo>
                <a:cubicBezTo>
                  <a:pt x="1284" y="994"/>
                  <a:pt x="994" y="1284"/>
                  <a:pt x="642" y="1284"/>
                </a:cubicBezTo>
                <a:cubicBezTo>
                  <a:pt x="289" y="1284"/>
                  <a:pt x="0" y="994"/>
                  <a:pt x="0" y="642"/>
                </a:cubicBezTo>
                <a:cubicBezTo>
                  <a:pt x="0" y="289"/>
                  <a:pt x="289" y="0"/>
                  <a:pt x="642" y="0"/>
                </a:cubicBezTo>
                <a:close/>
                <a:moveTo>
                  <a:pt x="437" y="817"/>
                </a:moveTo>
                <a:cubicBezTo>
                  <a:pt x="486" y="817"/>
                  <a:pt x="524" y="855"/>
                  <a:pt x="524" y="904"/>
                </a:cubicBezTo>
                <a:cubicBezTo>
                  <a:pt x="524" y="953"/>
                  <a:pt x="486" y="992"/>
                  <a:pt x="437" y="992"/>
                </a:cubicBezTo>
                <a:cubicBezTo>
                  <a:pt x="388" y="992"/>
                  <a:pt x="349" y="953"/>
                  <a:pt x="349" y="904"/>
                </a:cubicBezTo>
                <a:cubicBezTo>
                  <a:pt x="349" y="855"/>
                  <a:pt x="388" y="817"/>
                  <a:pt x="437" y="817"/>
                </a:cubicBezTo>
                <a:close/>
                <a:moveTo>
                  <a:pt x="817" y="322"/>
                </a:moveTo>
                <a:cubicBezTo>
                  <a:pt x="817" y="371"/>
                  <a:pt x="779" y="410"/>
                  <a:pt x="729" y="410"/>
                </a:cubicBezTo>
                <a:lnTo>
                  <a:pt x="554" y="410"/>
                </a:lnTo>
                <a:cubicBezTo>
                  <a:pt x="505" y="410"/>
                  <a:pt x="467" y="371"/>
                  <a:pt x="467" y="322"/>
                </a:cubicBezTo>
                <a:cubicBezTo>
                  <a:pt x="467" y="273"/>
                  <a:pt x="505" y="235"/>
                  <a:pt x="554" y="235"/>
                </a:cubicBezTo>
                <a:lnTo>
                  <a:pt x="729" y="235"/>
                </a:lnTo>
                <a:cubicBezTo>
                  <a:pt x="779" y="235"/>
                  <a:pt x="817" y="273"/>
                  <a:pt x="817" y="322"/>
                </a:cubicBezTo>
                <a:close/>
                <a:moveTo>
                  <a:pt x="410" y="612"/>
                </a:moveTo>
                <a:cubicBezTo>
                  <a:pt x="410" y="661"/>
                  <a:pt x="371" y="699"/>
                  <a:pt x="322" y="699"/>
                </a:cubicBezTo>
                <a:cubicBezTo>
                  <a:pt x="273" y="699"/>
                  <a:pt x="235" y="661"/>
                  <a:pt x="235" y="612"/>
                </a:cubicBezTo>
                <a:cubicBezTo>
                  <a:pt x="235" y="563"/>
                  <a:pt x="273" y="524"/>
                  <a:pt x="322" y="524"/>
                </a:cubicBezTo>
                <a:cubicBezTo>
                  <a:pt x="371" y="524"/>
                  <a:pt x="410" y="563"/>
                  <a:pt x="410" y="6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72771" y="1484313"/>
            <a:ext cx="293687" cy="419100"/>
          </a:xfrm>
          <a:custGeom>
            <a:avLst/>
            <a:gdLst>
              <a:gd name="T0" fmla="*/ 175 w 815"/>
              <a:gd name="T1" fmla="*/ 115 h 1165"/>
              <a:gd name="T2" fmla="*/ 175 w 815"/>
              <a:gd name="T3" fmla="*/ 289 h 1165"/>
              <a:gd name="T4" fmla="*/ 290 w 815"/>
              <a:gd name="T5" fmla="*/ 289 h 1165"/>
              <a:gd name="T6" fmla="*/ 290 w 815"/>
              <a:gd name="T7" fmla="*/ 175 h 1165"/>
              <a:gd name="T8" fmla="*/ 350 w 815"/>
              <a:gd name="T9" fmla="*/ 175 h 1165"/>
              <a:gd name="T10" fmla="*/ 350 w 815"/>
              <a:gd name="T11" fmla="*/ 289 h 1165"/>
              <a:gd name="T12" fmla="*/ 464 w 815"/>
              <a:gd name="T13" fmla="*/ 289 h 1165"/>
              <a:gd name="T14" fmla="*/ 464 w 815"/>
              <a:gd name="T15" fmla="*/ 175 h 1165"/>
              <a:gd name="T16" fmla="*/ 525 w 815"/>
              <a:gd name="T17" fmla="*/ 175 h 1165"/>
              <a:gd name="T18" fmla="*/ 525 w 815"/>
              <a:gd name="T19" fmla="*/ 289 h 1165"/>
              <a:gd name="T20" fmla="*/ 639 w 815"/>
              <a:gd name="T21" fmla="*/ 289 h 1165"/>
              <a:gd name="T22" fmla="*/ 639 w 815"/>
              <a:gd name="T23" fmla="*/ 115 h 1165"/>
              <a:gd name="T24" fmla="*/ 175 w 815"/>
              <a:gd name="T25" fmla="*/ 115 h 1165"/>
              <a:gd name="T26" fmla="*/ 814 w 815"/>
              <a:gd name="T27" fmla="*/ 289 h 1165"/>
              <a:gd name="T28" fmla="*/ 814 w 815"/>
              <a:gd name="T29" fmla="*/ 639 h 1165"/>
              <a:gd name="T30" fmla="*/ 639 w 815"/>
              <a:gd name="T31" fmla="*/ 989 h 1165"/>
              <a:gd name="T32" fmla="*/ 639 w 815"/>
              <a:gd name="T33" fmla="*/ 1164 h 1165"/>
              <a:gd name="T34" fmla="*/ 175 w 815"/>
              <a:gd name="T35" fmla="*/ 1164 h 1165"/>
              <a:gd name="T36" fmla="*/ 175 w 815"/>
              <a:gd name="T37" fmla="*/ 989 h 1165"/>
              <a:gd name="T38" fmla="*/ 0 w 815"/>
              <a:gd name="T39" fmla="*/ 639 h 1165"/>
              <a:gd name="T40" fmla="*/ 0 w 815"/>
              <a:gd name="T41" fmla="*/ 289 h 1165"/>
              <a:gd name="T42" fmla="*/ 57 w 815"/>
              <a:gd name="T43" fmla="*/ 289 h 1165"/>
              <a:gd name="T44" fmla="*/ 57 w 815"/>
              <a:gd name="T45" fmla="*/ 115 h 1165"/>
              <a:gd name="T46" fmla="*/ 175 w 815"/>
              <a:gd name="T47" fmla="*/ 0 h 1165"/>
              <a:gd name="T48" fmla="*/ 639 w 815"/>
              <a:gd name="T49" fmla="*/ 0 h 1165"/>
              <a:gd name="T50" fmla="*/ 757 w 815"/>
              <a:gd name="T51" fmla="*/ 115 h 1165"/>
              <a:gd name="T52" fmla="*/ 757 w 815"/>
              <a:gd name="T53" fmla="*/ 289 h 1165"/>
              <a:gd name="T54" fmla="*/ 814 w 815"/>
              <a:gd name="T55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1165">
                <a:moveTo>
                  <a:pt x="175" y="115"/>
                </a:moveTo>
                <a:lnTo>
                  <a:pt x="175" y="289"/>
                </a:lnTo>
                <a:lnTo>
                  <a:pt x="290" y="289"/>
                </a:lnTo>
                <a:lnTo>
                  <a:pt x="290" y="175"/>
                </a:lnTo>
                <a:lnTo>
                  <a:pt x="350" y="175"/>
                </a:lnTo>
                <a:lnTo>
                  <a:pt x="350" y="289"/>
                </a:lnTo>
                <a:lnTo>
                  <a:pt x="464" y="289"/>
                </a:lnTo>
                <a:lnTo>
                  <a:pt x="464" y="175"/>
                </a:lnTo>
                <a:lnTo>
                  <a:pt x="525" y="175"/>
                </a:lnTo>
                <a:lnTo>
                  <a:pt x="525" y="289"/>
                </a:lnTo>
                <a:lnTo>
                  <a:pt x="639" y="289"/>
                </a:lnTo>
                <a:lnTo>
                  <a:pt x="639" y="115"/>
                </a:lnTo>
                <a:lnTo>
                  <a:pt x="175" y="115"/>
                </a:lnTo>
                <a:close/>
                <a:moveTo>
                  <a:pt x="814" y="289"/>
                </a:moveTo>
                <a:lnTo>
                  <a:pt x="814" y="639"/>
                </a:lnTo>
                <a:lnTo>
                  <a:pt x="639" y="989"/>
                </a:lnTo>
                <a:lnTo>
                  <a:pt x="639" y="1164"/>
                </a:lnTo>
                <a:lnTo>
                  <a:pt x="175" y="1164"/>
                </a:lnTo>
                <a:lnTo>
                  <a:pt x="175" y="989"/>
                </a:lnTo>
                <a:lnTo>
                  <a:pt x="0" y="639"/>
                </a:lnTo>
                <a:lnTo>
                  <a:pt x="0" y="289"/>
                </a:lnTo>
                <a:lnTo>
                  <a:pt x="57" y="289"/>
                </a:lnTo>
                <a:lnTo>
                  <a:pt x="57" y="115"/>
                </a:lnTo>
                <a:cubicBezTo>
                  <a:pt x="57" y="52"/>
                  <a:pt x="112" y="0"/>
                  <a:pt x="175" y="0"/>
                </a:cubicBezTo>
                <a:lnTo>
                  <a:pt x="639" y="0"/>
                </a:lnTo>
                <a:cubicBezTo>
                  <a:pt x="702" y="0"/>
                  <a:pt x="757" y="52"/>
                  <a:pt x="757" y="115"/>
                </a:cubicBezTo>
                <a:lnTo>
                  <a:pt x="757" y="289"/>
                </a:lnTo>
                <a:lnTo>
                  <a:pt x="814" y="28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8131" y="1463677"/>
            <a:ext cx="463550" cy="461963"/>
          </a:xfrm>
          <a:custGeom>
            <a:avLst/>
            <a:gdLst>
              <a:gd name="T0" fmla="*/ 935 w 1286"/>
              <a:gd name="T1" fmla="*/ 874 h 1285"/>
              <a:gd name="T2" fmla="*/ 935 w 1286"/>
              <a:gd name="T3" fmla="*/ 759 h 1285"/>
              <a:gd name="T4" fmla="*/ 1285 w 1286"/>
              <a:gd name="T5" fmla="*/ 759 h 1285"/>
              <a:gd name="T6" fmla="*/ 1285 w 1286"/>
              <a:gd name="T7" fmla="*/ 874 h 1285"/>
              <a:gd name="T8" fmla="*/ 1167 w 1286"/>
              <a:gd name="T9" fmla="*/ 1038 h 1285"/>
              <a:gd name="T10" fmla="*/ 1167 w 1286"/>
              <a:gd name="T11" fmla="*/ 1284 h 1285"/>
              <a:gd name="T12" fmla="*/ 1050 w 1286"/>
              <a:gd name="T13" fmla="*/ 1284 h 1285"/>
              <a:gd name="T14" fmla="*/ 1050 w 1286"/>
              <a:gd name="T15" fmla="*/ 1038 h 1285"/>
              <a:gd name="T16" fmla="*/ 935 w 1286"/>
              <a:gd name="T17" fmla="*/ 874 h 1285"/>
              <a:gd name="T18" fmla="*/ 700 w 1286"/>
              <a:gd name="T19" fmla="*/ 60 h 1285"/>
              <a:gd name="T20" fmla="*/ 700 w 1286"/>
              <a:gd name="T21" fmla="*/ 292 h 1285"/>
              <a:gd name="T22" fmla="*/ 817 w 1286"/>
              <a:gd name="T23" fmla="*/ 292 h 1285"/>
              <a:gd name="T24" fmla="*/ 817 w 1286"/>
              <a:gd name="T25" fmla="*/ 642 h 1285"/>
              <a:gd name="T26" fmla="*/ 467 w 1286"/>
              <a:gd name="T27" fmla="*/ 642 h 1285"/>
              <a:gd name="T28" fmla="*/ 467 w 1286"/>
              <a:gd name="T29" fmla="*/ 292 h 1285"/>
              <a:gd name="T30" fmla="*/ 585 w 1286"/>
              <a:gd name="T31" fmla="*/ 292 h 1285"/>
              <a:gd name="T32" fmla="*/ 585 w 1286"/>
              <a:gd name="T33" fmla="*/ 60 h 1285"/>
              <a:gd name="T34" fmla="*/ 642 w 1286"/>
              <a:gd name="T35" fmla="*/ 0 h 1285"/>
              <a:gd name="T36" fmla="*/ 700 w 1286"/>
              <a:gd name="T37" fmla="*/ 60 h 1285"/>
              <a:gd name="T38" fmla="*/ 1167 w 1286"/>
              <a:gd name="T39" fmla="*/ 292 h 1285"/>
              <a:gd name="T40" fmla="*/ 1285 w 1286"/>
              <a:gd name="T41" fmla="*/ 292 h 1285"/>
              <a:gd name="T42" fmla="*/ 1285 w 1286"/>
              <a:gd name="T43" fmla="*/ 642 h 1285"/>
              <a:gd name="T44" fmla="*/ 935 w 1286"/>
              <a:gd name="T45" fmla="*/ 642 h 1285"/>
              <a:gd name="T46" fmla="*/ 935 w 1286"/>
              <a:gd name="T47" fmla="*/ 292 h 1285"/>
              <a:gd name="T48" fmla="*/ 1050 w 1286"/>
              <a:gd name="T49" fmla="*/ 292 h 1285"/>
              <a:gd name="T50" fmla="*/ 1050 w 1286"/>
              <a:gd name="T51" fmla="*/ 60 h 1285"/>
              <a:gd name="T52" fmla="*/ 1110 w 1286"/>
              <a:gd name="T53" fmla="*/ 0 h 1285"/>
              <a:gd name="T54" fmla="*/ 1167 w 1286"/>
              <a:gd name="T55" fmla="*/ 60 h 1285"/>
              <a:gd name="T56" fmla="*/ 1167 w 1286"/>
              <a:gd name="T57" fmla="*/ 292 h 1285"/>
              <a:gd name="T58" fmla="*/ 0 w 1286"/>
              <a:gd name="T59" fmla="*/ 874 h 1285"/>
              <a:gd name="T60" fmla="*/ 0 w 1286"/>
              <a:gd name="T61" fmla="*/ 759 h 1285"/>
              <a:gd name="T62" fmla="*/ 350 w 1286"/>
              <a:gd name="T63" fmla="*/ 759 h 1285"/>
              <a:gd name="T64" fmla="*/ 350 w 1286"/>
              <a:gd name="T65" fmla="*/ 874 h 1285"/>
              <a:gd name="T66" fmla="*/ 235 w 1286"/>
              <a:gd name="T67" fmla="*/ 1038 h 1285"/>
              <a:gd name="T68" fmla="*/ 235 w 1286"/>
              <a:gd name="T69" fmla="*/ 1284 h 1285"/>
              <a:gd name="T70" fmla="*/ 118 w 1286"/>
              <a:gd name="T71" fmla="*/ 1284 h 1285"/>
              <a:gd name="T72" fmla="*/ 118 w 1286"/>
              <a:gd name="T73" fmla="*/ 1038 h 1285"/>
              <a:gd name="T74" fmla="*/ 0 w 1286"/>
              <a:gd name="T75" fmla="*/ 874 h 1285"/>
              <a:gd name="T76" fmla="*/ 467 w 1286"/>
              <a:gd name="T77" fmla="*/ 874 h 1285"/>
              <a:gd name="T78" fmla="*/ 467 w 1286"/>
              <a:gd name="T79" fmla="*/ 759 h 1285"/>
              <a:gd name="T80" fmla="*/ 817 w 1286"/>
              <a:gd name="T81" fmla="*/ 759 h 1285"/>
              <a:gd name="T82" fmla="*/ 817 w 1286"/>
              <a:gd name="T83" fmla="*/ 874 h 1285"/>
              <a:gd name="T84" fmla="*/ 700 w 1286"/>
              <a:gd name="T85" fmla="*/ 1038 h 1285"/>
              <a:gd name="T86" fmla="*/ 700 w 1286"/>
              <a:gd name="T87" fmla="*/ 1284 h 1285"/>
              <a:gd name="T88" fmla="*/ 585 w 1286"/>
              <a:gd name="T89" fmla="*/ 1284 h 1285"/>
              <a:gd name="T90" fmla="*/ 585 w 1286"/>
              <a:gd name="T91" fmla="*/ 1038 h 1285"/>
              <a:gd name="T92" fmla="*/ 467 w 1286"/>
              <a:gd name="T93" fmla="*/ 874 h 1285"/>
              <a:gd name="T94" fmla="*/ 235 w 1286"/>
              <a:gd name="T95" fmla="*/ 60 h 1285"/>
              <a:gd name="T96" fmla="*/ 235 w 1286"/>
              <a:gd name="T97" fmla="*/ 292 h 1285"/>
              <a:gd name="T98" fmla="*/ 350 w 1286"/>
              <a:gd name="T99" fmla="*/ 292 h 1285"/>
              <a:gd name="T100" fmla="*/ 350 w 1286"/>
              <a:gd name="T101" fmla="*/ 642 h 1285"/>
              <a:gd name="T102" fmla="*/ 0 w 1286"/>
              <a:gd name="T103" fmla="*/ 642 h 1285"/>
              <a:gd name="T104" fmla="*/ 0 w 1286"/>
              <a:gd name="T105" fmla="*/ 292 h 1285"/>
              <a:gd name="T106" fmla="*/ 118 w 1286"/>
              <a:gd name="T107" fmla="*/ 292 h 1285"/>
              <a:gd name="T108" fmla="*/ 118 w 1286"/>
              <a:gd name="T109" fmla="*/ 60 h 1285"/>
              <a:gd name="T110" fmla="*/ 175 w 1286"/>
              <a:gd name="T111" fmla="*/ 0 h 1285"/>
              <a:gd name="T112" fmla="*/ 235 w 1286"/>
              <a:gd name="T113" fmla="*/ 6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6" h="1285">
                <a:moveTo>
                  <a:pt x="935" y="874"/>
                </a:moveTo>
                <a:lnTo>
                  <a:pt x="935" y="759"/>
                </a:lnTo>
                <a:lnTo>
                  <a:pt x="1285" y="759"/>
                </a:lnTo>
                <a:lnTo>
                  <a:pt x="1285" y="874"/>
                </a:lnTo>
                <a:cubicBezTo>
                  <a:pt x="1285" y="951"/>
                  <a:pt x="1235" y="1013"/>
                  <a:pt x="1167" y="1038"/>
                </a:cubicBezTo>
                <a:lnTo>
                  <a:pt x="1167" y="1284"/>
                </a:lnTo>
                <a:lnTo>
                  <a:pt x="1050" y="1284"/>
                </a:lnTo>
                <a:lnTo>
                  <a:pt x="1050" y="1038"/>
                </a:lnTo>
                <a:cubicBezTo>
                  <a:pt x="981" y="1013"/>
                  <a:pt x="935" y="951"/>
                  <a:pt x="935" y="874"/>
                </a:cubicBezTo>
                <a:close/>
                <a:moveTo>
                  <a:pt x="700" y="60"/>
                </a:moveTo>
                <a:lnTo>
                  <a:pt x="700" y="292"/>
                </a:lnTo>
                <a:lnTo>
                  <a:pt x="817" y="292"/>
                </a:lnTo>
                <a:lnTo>
                  <a:pt x="817" y="642"/>
                </a:lnTo>
                <a:lnTo>
                  <a:pt x="467" y="642"/>
                </a:lnTo>
                <a:lnTo>
                  <a:pt x="467" y="292"/>
                </a:lnTo>
                <a:lnTo>
                  <a:pt x="585" y="292"/>
                </a:lnTo>
                <a:lnTo>
                  <a:pt x="585" y="60"/>
                </a:lnTo>
                <a:cubicBezTo>
                  <a:pt x="585" y="27"/>
                  <a:pt x="609" y="0"/>
                  <a:pt x="642" y="0"/>
                </a:cubicBezTo>
                <a:cubicBezTo>
                  <a:pt x="674" y="0"/>
                  <a:pt x="700" y="27"/>
                  <a:pt x="700" y="60"/>
                </a:cubicBezTo>
                <a:close/>
                <a:moveTo>
                  <a:pt x="1167" y="292"/>
                </a:moveTo>
                <a:lnTo>
                  <a:pt x="1285" y="292"/>
                </a:lnTo>
                <a:lnTo>
                  <a:pt x="1285" y="642"/>
                </a:lnTo>
                <a:lnTo>
                  <a:pt x="935" y="642"/>
                </a:lnTo>
                <a:lnTo>
                  <a:pt x="935" y="292"/>
                </a:lnTo>
                <a:lnTo>
                  <a:pt x="1050" y="292"/>
                </a:lnTo>
                <a:lnTo>
                  <a:pt x="1050" y="60"/>
                </a:lnTo>
                <a:cubicBezTo>
                  <a:pt x="1050" y="27"/>
                  <a:pt x="1077" y="0"/>
                  <a:pt x="1110" y="0"/>
                </a:cubicBezTo>
                <a:cubicBezTo>
                  <a:pt x="1142" y="0"/>
                  <a:pt x="1167" y="27"/>
                  <a:pt x="1167" y="60"/>
                </a:cubicBezTo>
                <a:lnTo>
                  <a:pt x="1167" y="292"/>
                </a:lnTo>
                <a:close/>
                <a:moveTo>
                  <a:pt x="0" y="874"/>
                </a:moveTo>
                <a:lnTo>
                  <a:pt x="0" y="759"/>
                </a:lnTo>
                <a:lnTo>
                  <a:pt x="350" y="759"/>
                </a:lnTo>
                <a:lnTo>
                  <a:pt x="350" y="874"/>
                </a:lnTo>
                <a:cubicBezTo>
                  <a:pt x="350" y="951"/>
                  <a:pt x="303" y="1013"/>
                  <a:pt x="235" y="1038"/>
                </a:cubicBezTo>
                <a:lnTo>
                  <a:pt x="235" y="1284"/>
                </a:lnTo>
                <a:lnTo>
                  <a:pt x="118" y="1284"/>
                </a:lnTo>
                <a:lnTo>
                  <a:pt x="118" y="1038"/>
                </a:lnTo>
                <a:cubicBezTo>
                  <a:pt x="49" y="1013"/>
                  <a:pt x="0" y="951"/>
                  <a:pt x="0" y="874"/>
                </a:cubicBezTo>
                <a:close/>
                <a:moveTo>
                  <a:pt x="467" y="874"/>
                </a:moveTo>
                <a:lnTo>
                  <a:pt x="467" y="759"/>
                </a:lnTo>
                <a:lnTo>
                  <a:pt x="817" y="759"/>
                </a:lnTo>
                <a:lnTo>
                  <a:pt x="817" y="874"/>
                </a:lnTo>
                <a:cubicBezTo>
                  <a:pt x="817" y="951"/>
                  <a:pt x="768" y="1013"/>
                  <a:pt x="700" y="1038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038"/>
                </a:lnTo>
                <a:cubicBezTo>
                  <a:pt x="517" y="1013"/>
                  <a:pt x="467" y="951"/>
                  <a:pt x="467" y="874"/>
                </a:cubicBezTo>
                <a:close/>
                <a:moveTo>
                  <a:pt x="235" y="60"/>
                </a:moveTo>
                <a:lnTo>
                  <a:pt x="235" y="292"/>
                </a:lnTo>
                <a:lnTo>
                  <a:pt x="350" y="292"/>
                </a:lnTo>
                <a:lnTo>
                  <a:pt x="350" y="642"/>
                </a:lnTo>
                <a:lnTo>
                  <a:pt x="0" y="642"/>
                </a:lnTo>
                <a:lnTo>
                  <a:pt x="0" y="292"/>
                </a:lnTo>
                <a:lnTo>
                  <a:pt x="118" y="292"/>
                </a:lnTo>
                <a:lnTo>
                  <a:pt x="118" y="60"/>
                </a:lnTo>
                <a:cubicBezTo>
                  <a:pt x="118" y="27"/>
                  <a:pt x="142" y="0"/>
                  <a:pt x="175" y="0"/>
                </a:cubicBezTo>
                <a:cubicBezTo>
                  <a:pt x="208" y="0"/>
                  <a:pt x="235" y="27"/>
                  <a:pt x="235" y="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47631" y="1468438"/>
            <a:ext cx="463550" cy="449262"/>
          </a:xfrm>
          <a:custGeom>
            <a:avLst/>
            <a:gdLst>
              <a:gd name="T0" fmla="*/ 643 w 1286"/>
              <a:gd name="T1" fmla="*/ 0 h 1250"/>
              <a:gd name="T2" fmla="*/ 1285 w 1286"/>
              <a:gd name="T3" fmla="*/ 643 h 1250"/>
              <a:gd name="T4" fmla="*/ 1167 w 1286"/>
              <a:gd name="T5" fmla="*/ 643 h 1250"/>
              <a:gd name="T6" fmla="*/ 643 w 1286"/>
              <a:gd name="T7" fmla="*/ 118 h 1250"/>
              <a:gd name="T8" fmla="*/ 118 w 1286"/>
              <a:gd name="T9" fmla="*/ 643 h 1250"/>
              <a:gd name="T10" fmla="*/ 0 w 1286"/>
              <a:gd name="T11" fmla="*/ 643 h 1250"/>
              <a:gd name="T12" fmla="*/ 643 w 1286"/>
              <a:gd name="T13" fmla="*/ 0 h 1250"/>
              <a:gd name="T14" fmla="*/ 700 w 1286"/>
              <a:gd name="T15" fmla="*/ 776 h 1250"/>
              <a:gd name="T16" fmla="*/ 700 w 1286"/>
              <a:gd name="T17" fmla="*/ 968 h 1250"/>
              <a:gd name="T18" fmla="*/ 899 w 1286"/>
              <a:gd name="T19" fmla="*/ 1167 h 1250"/>
              <a:gd name="T20" fmla="*/ 817 w 1286"/>
              <a:gd name="T21" fmla="*/ 1249 h 1250"/>
              <a:gd name="T22" fmla="*/ 643 w 1286"/>
              <a:gd name="T23" fmla="*/ 1074 h 1250"/>
              <a:gd name="T24" fmla="*/ 468 w 1286"/>
              <a:gd name="T25" fmla="*/ 1249 h 1250"/>
              <a:gd name="T26" fmla="*/ 386 w 1286"/>
              <a:gd name="T27" fmla="*/ 1167 h 1250"/>
              <a:gd name="T28" fmla="*/ 585 w 1286"/>
              <a:gd name="T29" fmla="*/ 968 h 1250"/>
              <a:gd name="T30" fmla="*/ 585 w 1286"/>
              <a:gd name="T31" fmla="*/ 776 h 1250"/>
              <a:gd name="T32" fmla="*/ 498 w 1286"/>
              <a:gd name="T33" fmla="*/ 643 h 1250"/>
              <a:gd name="T34" fmla="*/ 643 w 1286"/>
              <a:gd name="T35" fmla="*/ 498 h 1250"/>
              <a:gd name="T36" fmla="*/ 787 w 1286"/>
              <a:gd name="T37" fmla="*/ 643 h 1250"/>
              <a:gd name="T38" fmla="*/ 700 w 1286"/>
              <a:gd name="T39" fmla="*/ 776 h 1250"/>
              <a:gd name="T40" fmla="*/ 643 w 1286"/>
              <a:gd name="T41" fmla="*/ 235 h 1250"/>
              <a:gd name="T42" fmla="*/ 1050 w 1286"/>
              <a:gd name="T43" fmla="*/ 643 h 1250"/>
              <a:gd name="T44" fmla="*/ 935 w 1286"/>
              <a:gd name="T45" fmla="*/ 643 h 1250"/>
              <a:gd name="T46" fmla="*/ 643 w 1286"/>
              <a:gd name="T47" fmla="*/ 350 h 1250"/>
              <a:gd name="T48" fmla="*/ 350 w 1286"/>
              <a:gd name="T49" fmla="*/ 643 h 1250"/>
              <a:gd name="T50" fmla="*/ 235 w 1286"/>
              <a:gd name="T51" fmla="*/ 643 h 1250"/>
              <a:gd name="T52" fmla="*/ 643 w 1286"/>
              <a:gd name="T53" fmla="*/ 235 h 1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6" h="1250">
                <a:moveTo>
                  <a:pt x="643" y="0"/>
                </a:moveTo>
                <a:cubicBezTo>
                  <a:pt x="995" y="0"/>
                  <a:pt x="1285" y="290"/>
                  <a:pt x="1285" y="643"/>
                </a:cubicBezTo>
                <a:lnTo>
                  <a:pt x="1167" y="643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3"/>
                </a:cubicBezTo>
                <a:lnTo>
                  <a:pt x="0" y="643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700" y="776"/>
                </a:moveTo>
                <a:lnTo>
                  <a:pt x="700" y="968"/>
                </a:lnTo>
                <a:lnTo>
                  <a:pt x="899" y="1167"/>
                </a:lnTo>
                <a:lnTo>
                  <a:pt x="817" y="1249"/>
                </a:lnTo>
                <a:lnTo>
                  <a:pt x="643" y="1074"/>
                </a:lnTo>
                <a:lnTo>
                  <a:pt x="468" y="1249"/>
                </a:lnTo>
                <a:lnTo>
                  <a:pt x="386" y="1167"/>
                </a:lnTo>
                <a:lnTo>
                  <a:pt x="585" y="968"/>
                </a:lnTo>
                <a:lnTo>
                  <a:pt x="585" y="776"/>
                </a:lnTo>
                <a:cubicBezTo>
                  <a:pt x="533" y="755"/>
                  <a:pt x="498" y="703"/>
                  <a:pt x="498" y="643"/>
                </a:cubicBezTo>
                <a:cubicBezTo>
                  <a:pt x="498" y="563"/>
                  <a:pt x="564" y="498"/>
                  <a:pt x="643" y="498"/>
                </a:cubicBezTo>
                <a:cubicBezTo>
                  <a:pt x="723" y="498"/>
                  <a:pt x="787" y="563"/>
                  <a:pt x="787" y="643"/>
                </a:cubicBezTo>
                <a:cubicBezTo>
                  <a:pt x="787" y="703"/>
                  <a:pt x="752" y="755"/>
                  <a:pt x="700" y="776"/>
                </a:cubicBezTo>
                <a:close/>
                <a:moveTo>
                  <a:pt x="643" y="235"/>
                </a:moveTo>
                <a:cubicBezTo>
                  <a:pt x="869" y="235"/>
                  <a:pt x="1050" y="416"/>
                  <a:pt x="1050" y="643"/>
                </a:cubicBezTo>
                <a:lnTo>
                  <a:pt x="935" y="643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3"/>
                </a:cubicBezTo>
                <a:lnTo>
                  <a:pt x="235" y="643"/>
                </a:lnTo>
                <a:cubicBezTo>
                  <a:pt x="235" y="416"/>
                  <a:pt x="416" y="235"/>
                  <a:pt x="643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3956" y="1557340"/>
            <a:ext cx="469900" cy="274637"/>
          </a:xfrm>
          <a:custGeom>
            <a:avLst/>
            <a:gdLst>
              <a:gd name="T0" fmla="*/ 989 w 1307"/>
              <a:gd name="T1" fmla="*/ 0 h 761"/>
              <a:gd name="T2" fmla="*/ 1306 w 1307"/>
              <a:gd name="T3" fmla="*/ 380 h 761"/>
              <a:gd name="T4" fmla="*/ 989 w 1307"/>
              <a:gd name="T5" fmla="*/ 760 h 761"/>
              <a:gd name="T6" fmla="*/ 899 w 1307"/>
              <a:gd name="T7" fmla="*/ 686 h 761"/>
              <a:gd name="T8" fmla="*/ 1153 w 1307"/>
              <a:gd name="T9" fmla="*/ 380 h 761"/>
              <a:gd name="T10" fmla="*/ 899 w 1307"/>
              <a:gd name="T11" fmla="*/ 74 h 761"/>
              <a:gd name="T12" fmla="*/ 989 w 1307"/>
              <a:gd name="T13" fmla="*/ 0 h 761"/>
              <a:gd name="T14" fmla="*/ 595 w 1307"/>
              <a:gd name="T15" fmla="*/ 437 h 761"/>
              <a:gd name="T16" fmla="*/ 595 w 1307"/>
              <a:gd name="T17" fmla="*/ 322 h 761"/>
              <a:gd name="T18" fmla="*/ 710 w 1307"/>
              <a:gd name="T19" fmla="*/ 322 h 761"/>
              <a:gd name="T20" fmla="*/ 710 w 1307"/>
              <a:gd name="T21" fmla="*/ 437 h 761"/>
              <a:gd name="T22" fmla="*/ 595 w 1307"/>
              <a:gd name="T23" fmla="*/ 437 h 761"/>
              <a:gd name="T24" fmla="*/ 945 w 1307"/>
              <a:gd name="T25" fmla="*/ 322 h 761"/>
              <a:gd name="T26" fmla="*/ 945 w 1307"/>
              <a:gd name="T27" fmla="*/ 437 h 761"/>
              <a:gd name="T28" fmla="*/ 828 w 1307"/>
              <a:gd name="T29" fmla="*/ 437 h 761"/>
              <a:gd name="T30" fmla="*/ 828 w 1307"/>
              <a:gd name="T31" fmla="*/ 322 h 761"/>
              <a:gd name="T32" fmla="*/ 945 w 1307"/>
              <a:gd name="T33" fmla="*/ 322 h 761"/>
              <a:gd name="T34" fmla="*/ 360 w 1307"/>
              <a:gd name="T35" fmla="*/ 437 h 761"/>
              <a:gd name="T36" fmla="*/ 360 w 1307"/>
              <a:gd name="T37" fmla="*/ 322 h 761"/>
              <a:gd name="T38" fmla="*/ 478 w 1307"/>
              <a:gd name="T39" fmla="*/ 322 h 761"/>
              <a:gd name="T40" fmla="*/ 478 w 1307"/>
              <a:gd name="T41" fmla="*/ 437 h 761"/>
              <a:gd name="T42" fmla="*/ 360 w 1307"/>
              <a:gd name="T43" fmla="*/ 437 h 761"/>
              <a:gd name="T44" fmla="*/ 407 w 1307"/>
              <a:gd name="T45" fmla="*/ 74 h 761"/>
              <a:gd name="T46" fmla="*/ 153 w 1307"/>
              <a:gd name="T47" fmla="*/ 380 h 761"/>
              <a:gd name="T48" fmla="*/ 407 w 1307"/>
              <a:gd name="T49" fmla="*/ 686 h 761"/>
              <a:gd name="T50" fmla="*/ 317 w 1307"/>
              <a:gd name="T51" fmla="*/ 760 h 761"/>
              <a:gd name="T52" fmla="*/ 0 w 1307"/>
              <a:gd name="T53" fmla="*/ 380 h 761"/>
              <a:gd name="T54" fmla="*/ 317 w 1307"/>
              <a:gd name="T55" fmla="*/ 0 h 761"/>
              <a:gd name="T56" fmla="*/ 407 w 1307"/>
              <a:gd name="T57" fmla="*/ 74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07" h="761">
                <a:moveTo>
                  <a:pt x="989" y="0"/>
                </a:moveTo>
                <a:lnTo>
                  <a:pt x="1306" y="380"/>
                </a:lnTo>
                <a:lnTo>
                  <a:pt x="989" y="760"/>
                </a:lnTo>
                <a:lnTo>
                  <a:pt x="899" y="686"/>
                </a:lnTo>
                <a:lnTo>
                  <a:pt x="1153" y="380"/>
                </a:lnTo>
                <a:lnTo>
                  <a:pt x="899" y="74"/>
                </a:lnTo>
                <a:lnTo>
                  <a:pt x="989" y="0"/>
                </a:lnTo>
                <a:close/>
                <a:moveTo>
                  <a:pt x="595" y="437"/>
                </a:moveTo>
                <a:lnTo>
                  <a:pt x="595" y="322"/>
                </a:lnTo>
                <a:lnTo>
                  <a:pt x="710" y="322"/>
                </a:lnTo>
                <a:lnTo>
                  <a:pt x="710" y="437"/>
                </a:lnTo>
                <a:lnTo>
                  <a:pt x="595" y="437"/>
                </a:lnTo>
                <a:close/>
                <a:moveTo>
                  <a:pt x="945" y="322"/>
                </a:moveTo>
                <a:lnTo>
                  <a:pt x="945" y="437"/>
                </a:lnTo>
                <a:lnTo>
                  <a:pt x="828" y="437"/>
                </a:lnTo>
                <a:lnTo>
                  <a:pt x="828" y="322"/>
                </a:lnTo>
                <a:lnTo>
                  <a:pt x="945" y="322"/>
                </a:lnTo>
                <a:close/>
                <a:moveTo>
                  <a:pt x="360" y="437"/>
                </a:moveTo>
                <a:lnTo>
                  <a:pt x="360" y="322"/>
                </a:lnTo>
                <a:lnTo>
                  <a:pt x="478" y="322"/>
                </a:lnTo>
                <a:lnTo>
                  <a:pt x="478" y="437"/>
                </a:lnTo>
                <a:lnTo>
                  <a:pt x="360" y="437"/>
                </a:lnTo>
                <a:close/>
                <a:moveTo>
                  <a:pt x="407" y="74"/>
                </a:moveTo>
                <a:lnTo>
                  <a:pt x="153" y="380"/>
                </a:lnTo>
                <a:lnTo>
                  <a:pt x="407" y="686"/>
                </a:lnTo>
                <a:lnTo>
                  <a:pt x="317" y="760"/>
                </a:lnTo>
                <a:lnTo>
                  <a:pt x="0" y="380"/>
                </a:lnTo>
                <a:lnTo>
                  <a:pt x="317" y="0"/>
                </a:lnTo>
                <a:lnTo>
                  <a:pt x="407" y="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712994" y="1441450"/>
            <a:ext cx="252412" cy="503238"/>
          </a:xfrm>
          <a:custGeom>
            <a:avLst/>
            <a:gdLst>
              <a:gd name="T0" fmla="*/ 582 w 701"/>
              <a:gd name="T1" fmla="*/ 932 h 1400"/>
              <a:gd name="T2" fmla="*/ 582 w 701"/>
              <a:gd name="T3" fmla="*/ 233 h 1400"/>
              <a:gd name="T4" fmla="*/ 118 w 701"/>
              <a:gd name="T5" fmla="*/ 233 h 1400"/>
              <a:gd name="T6" fmla="*/ 118 w 701"/>
              <a:gd name="T7" fmla="*/ 932 h 1400"/>
              <a:gd name="T8" fmla="*/ 582 w 701"/>
              <a:gd name="T9" fmla="*/ 932 h 1400"/>
              <a:gd name="T10" fmla="*/ 582 w 701"/>
              <a:gd name="T11" fmla="*/ 0 h 1400"/>
              <a:gd name="T12" fmla="*/ 700 w 701"/>
              <a:gd name="T13" fmla="*/ 118 h 1400"/>
              <a:gd name="T14" fmla="*/ 700 w 701"/>
              <a:gd name="T15" fmla="*/ 1050 h 1400"/>
              <a:gd name="T16" fmla="*/ 582 w 701"/>
              <a:gd name="T17" fmla="*/ 1167 h 1400"/>
              <a:gd name="T18" fmla="*/ 118 w 701"/>
              <a:gd name="T19" fmla="*/ 1167 h 1400"/>
              <a:gd name="T20" fmla="*/ 0 w 701"/>
              <a:gd name="T21" fmla="*/ 1050 h 1400"/>
              <a:gd name="T22" fmla="*/ 0 w 701"/>
              <a:gd name="T23" fmla="*/ 118 h 1400"/>
              <a:gd name="T24" fmla="*/ 118 w 701"/>
              <a:gd name="T25" fmla="*/ 0 h 1400"/>
              <a:gd name="T26" fmla="*/ 582 w 701"/>
              <a:gd name="T27" fmla="*/ 0 h 1400"/>
              <a:gd name="T28" fmla="*/ 525 w 701"/>
              <a:gd name="T29" fmla="*/ 1399 h 1400"/>
              <a:gd name="T30" fmla="*/ 525 w 701"/>
              <a:gd name="T31" fmla="*/ 1282 h 1400"/>
              <a:gd name="T32" fmla="*/ 642 w 701"/>
              <a:gd name="T33" fmla="*/ 1282 h 1400"/>
              <a:gd name="T34" fmla="*/ 642 w 701"/>
              <a:gd name="T35" fmla="*/ 1399 h 1400"/>
              <a:gd name="T36" fmla="*/ 525 w 701"/>
              <a:gd name="T37" fmla="*/ 1399 h 1400"/>
              <a:gd name="T38" fmla="*/ 293 w 701"/>
              <a:gd name="T39" fmla="*/ 1399 h 1400"/>
              <a:gd name="T40" fmla="*/ 293 w 701"/>
              <a:gd name="T41" fmla="*/ 1282 h 1400"/>
              <a:gd name="T42" fmla="*/ 407 w 701"/>
              <a:gd name="T43" fmla="*/ 1282 h 1400"/>
              <a:gd name="T44" fmla="*/ 407 w 701"/>
              <a:gd name="T45" fmla="*/ 1399 h 1400"/>
              <a:gd name="T46" fmla="*/ 293 w 701"/>
              <a:gd name="T47" fmla="*/ 1399 h 1400"/>
              <a:gd name="T48" fmla="*/ 58 w 701"/>
              <a:gd name="T49" fmla="*/ 1399 h 1400"/>
              <a:gd name="T50" fmla="*/ 58 w 701"/>
              <a:gd name="T51" fmla="*/ 1282 h 1400"/>
              <a:gd name="T52" fmla="*/ 175 w 701"/>
              <a:gd name="T53" fmla="*/ 1282 h 1400"/>
              <a:gd name="T54" fmla="*/ 175 w 701"/>
              <a:gd name="T55" fmla="*/ 1399 h 1400"/>
              <a:gd name="T56" fmla="*/ 58 w 701"/>
              <a:gd name="T57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01" h="1400">
                <a:moveTo>
                  <a:pt x="582" y="932"/>
                </a:moveTo>
                <a:lnTo>
                  <a:pt x="582" y="233"/>
                </a:lnTo>
                <a:lnTo>
                  <a:pt x="118" y="233"/>
                </a:lnTo>
                <a:lnTo>
                  <a:pt x="118" y="932"/>
                </a:lnTo>
                <a:lnTo>
                  <a:pt x="582" y="932"/>
                </a:lnTo>
                <a:close/>
                <a:moveTo>
                  <a:pt x="582" y="0"/>
                </a:moveTo>
                <a:cubicBezTo>
                  <a:pt x="645" y="0"/>
                  <a:pt x="700" y="55"/>
                  <a:pt x="700" y="118"/>
                </a:cubicBezTo>
                <a:lnTo>
                  <a:pt x="700" y="1050"/>
                </a:lnTo>
                <a:cubicBezTo>
                  <a:pt x="700" y="1112"/>
                  <a:pt x="645" y="1167"/>
                  <a:pt x="58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50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582" y="0"/>
                </a:lnTo>
                <a:close/>
                <a:moveTo>
                  <a:pt x="525" y="1399"/>
                </a:moveTo>
                <a:lnTo>
                  <a:pt x="525" y="1282"/>
                </a:lnTo>
                <a:lnTo>
                  <a:pt x="642" y="1282"/>
                </a:lnTo>
                <a:lnTo>
                  <a:pt x="642" y="1399"/>
                </a:lnTo>
                <a:lnTo>
                  <a:pt x="525" y="1399"/>
                </a:lnTo>
                <a:close/>
                <a:moveTo>
                  <a:pt x="293" y="1399"/>
                </a:moveTo>
                <a:lnTo>
                  <a:pt x="293" y="1282"/>
                </a:lnTo>
                <a:lnTo>
                  <a:pt x="407" y="1282"/>
                </a:lnTo>
                <a:lnTo>
                  <a:pt x="407" y="1399"/>
                </a:lnTo>
                <a:lnTo>
                  <a:pt x="293" y="1399"/>
                </a:lnTo>
                <a:close/>
                <a:moveTo>
                  <a:pt x="58" y="1399"/>
                </a:moveTo>
                <a:lnTo>
                  <a:pt x="58" y="1282"/>
                </a:lnTo>
                <a:lnTo>
                  <a:pt x="175" y="1282"/>
                </a:lnTo>
                <a:lnTo>
                  <a:pt x="175" y="1399"/>
                </a:lnTo>
                <a:lnTo>
                  <a:pt x="58" y="139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87719" y="1504951"/>
            <a:ext cx="461962" cy="377825"/>
          </a:xfrm>
          <a:custGeom>
            <a:avLst/>
            <a:gdLst>
              <a:gd name="T0" fmla="*/ 642 w 1285"/>
              <a:gd name="T1" fmla="*/ 350 h 1050"/>
              <a:gd name="T2" fmla="*/ 642 w 1285"/>
              <a:gd name="T3" fmla="*/ 700 h 1050"/>
              <a:gd name="T4" fmla="*/ 817 w 1285"/>
              <a:gd name="T5" fmla="*/ 525 h 1050"/>
              <a:gd name="T6" fmla="*/ 642 w 1285"/>
              <a:gd name="T7" fmla="*/ 350 h 1050"/>
              <a:gd name="T8" fmla="*/ 410 w 1285"/>
              <a:gd name="T9" fmla="*/ 757 h 1050"/>
              <a:gd name="T10" fmla="*/ 410 w 1285"/>
              <a:gd name="T11" fmla="*/ 612 h 1050"/>
              <a:gd name="T12" fmla="*/ 322 w 1285"/>
              <a:gd name="T13" fmla="*/ 525 h 1050"/>
              <a:gd name="T14" fmla="*/ 410 w 1285"/>
              <a:gd name="T15" fmla="*/ 437 h 1050"/>
              <a:gd name="T16" fmla="*/ 410 w 1285"/>
              <a:gd name="T17" fmla="*/ 293 h 1050"/>
              <a:gd name="T18" fmla="*/ 555 w 1285"/>
              <a:gd name="T19" fmla="*/ 293 h 1050"/>
              <a:gd name="T20" fmla="*/ 642 w 1285"/>
              <a:gd name="T21" fmla="*/ 205 h 1050"/>
              <a:gd name="T22" fmla="*/ 730 w 1285"/>
              <a:gd name="T23" fmla="*/ 293 h 1050"/>
              <a:gd name="T24" fmla="*/ 875 w 1285"/>
              <a:gd name="T25" fmla="*/ 293 h 1050"/>
              <a:gd name="T26" fmla="*/ 875 w 1285"/>
              <a:gd name="T27" fmla="*/ 437 h 1050"/>
              <a:gd name="T28" fmla="*/ 962 w 1285"/>
              <a:gd name="T29" fmla="*/ 525 h 1050"/>
              <a:gd name="T30" fmla="*/ 875 w 1285"/>
              <a:gd name="T31" fmla="*/ 612 h 1050"/>
              <a:gd name="T32" fmla="*/ 875 w 1285"/>
              <a:gd name="T33" fmla="*/ 757 h 1050"/>
              <a:gd name="T34" fmla="*/ 730 w 1285"/>
              <a:gd name="T35" fmla="*/ 757 h 1050"/>
              <a:gd name="T36" fmla="*/ 642 w 1285"/>
              <a:gd name="T37" fmla="*/ 845 h 1050"/>
              <a:gd name="T38" fmla="*/ 555 w 1285"/>
              <a:gd name="T39" fmla="*/ 757 h 1050"/>
              <a:gd name="T40" fmla="*/ 410 w 1285"/>
              <a:gd name="T41" fmla="*/ 757 h 1050"/>
              <a:gd name="T42" fmla="*/ 1167 w 1285"/>
              <a:gd name="T43" fmla="*/ 935 h 1050"/>
              <a:gd name="T44" fmla="*/ 1167 w 1285"/>
              <a:gd name="T45" fmla="*/ 115 h 1050"/>
              <a:gd name="T46" fmla="*/ 117 w 1285"/>
              <a:gd name="T47" fmla="*/ 115 h 1050"/>
              <a:gd name="T48" fmla="*/ 117 w 1285"/>
              <a:gd name="T49" fmla="*/ 935 h 1050"/>
              <a:gd name="T50" fmla="*/ 1167 w 1285"/>
              <a:gd name="T51" fmla="*/ 935 h 1050"/>
              <a:gd name="T52" fmla="*/ 1167 w 1285"/>
              <a:gd name="T53" fmla="*/ 0 h 1050"/>
              <a:gd name="T54" fmla="*/ 1284 w 1285"/>
              <a:gd name="T55" fmla="*/ 118 h 1050"/>
              <a:gd name="T56" fmla="*/ 1284 w 1285"/>
              <a:gd name="T57" fmla="*/ 932 h 1050"/>
              <a:gd name="T58" fmla="*/ 1167 w 1285"/>
              <a:gd name="T59" fmla="*/ 1049 h 1050"/>
              <a:gd name="T60" fmla="*/ 117 w 1285"/>
              <a:gd name="T61" fmla="*/ 1049 h 1050"/>
              <a:gd name="T62" fmla="*/ 0 w 1285"/>
              <a:gd name="T63" fmla="*/ 932 h 1050"/>
              <a:gd name="T64" fmla="*/ 0 w 1285"/>
              <a:gd name="T65" fmla="*/ 118 h 1050"/>
              <a:gd name="T66" fmla="*/ 117 w 1285"/>
              <a:gd name="T67" fmla="*/ 0 h 1050"/>
              <a:gd name="T68" fmla="*/ 1167 w 1285"/>
              <a:gd name="T6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050">
                <a:moveTo>
                  <a:pt x="642" y="350"/>
                </a:moveTo>
                <a:lnTo>
                  <a:pt x="642" y="700"/>
                </a:lnTo>
                <a:cubicBezTo>
                  <a:pt x="738" y="700"/>
                  <a:pt x="817" y="620"/>
                  <a:pt x="817" y="525"/>
                </a:cubicBezTo>
                <a:cubicBezTo>
                  <a:pt x="817" y="429"/>
                  <a:pt x="738" y="350"/>
                  <a:pt x="642" y="350"/>
                </a:cubicBezTo>
                <a:close/>
                <a:moveTo>
                  <a:pt x="410" y="757"/>
                </a:moveTo>
                <a:lnTo>
                  <a:pt x="410" y="612"/>
                </a:lnTo>
                <a:lnTo>
                  <a:pt x="322" y="525"/>
                </a:lnTo>
                <a:lnTo>
                  <a:pt x="410" y="437"/>
                </a:lnTo>
                <a:lnTo>
                  <a:pt x="410" y="293"/>
                </a:lnTo>
                <a:lnTo>
                  <a:pt x="555" y="293"/>
                </a:lnTo>
                <a:lnTo>
                  <a:pt x="642" y="205"/>
                </a:lnTo>
                <a:lnTo>
                  <a:pt x="730" y="293"/>
                </a:lnTo>
                <a:lnTo>
                  <a:pt x="875" y="293"/>
                </a:lnTo>
                <a:lnTo>
                  <a:pt x="875" y="437"/>
                </a:lnTo>
                <a:lnTo>
                  <a:pt x="962" y="525"/>
                </a:lnTo>
                <a:lnTo>
                  <a:pt x="875" y="612"/>
                </a:lnTo>
                <a:lnTo>
                  <a:pt x="875" y="757"/>
                </a:lnTo>
                <a:lnTo>
                  <a:pt x="730" y="757"/>
                </a:lnTo>
                <a:lnTo>
                  <a:pt x="642" y="845"/>
                </a:lnTo>
                <a:lnTo>
                  <a:pt x="555" y="757"/>
                </a:lnTo>
                <a:lnTo>
                  <a:pt x="410" y="757"/>
                </a:lnTo>
                <a:close/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65644" y="1441450"/>
            <a:ext cx="266700" cy="503238"/>
          </a:xfrm>
          <a:custGeom>
            <a:avLst/>
            <a:gdLst>
              <a:gd name="T0" fmla="*/ 574 w 742"/>
              <a:gd name="T1" fmla="*/ 834 h 1400"/>
              <a:gd name="T2" fmla="*/ 465 w 742"/>
              <a:gd name="T3" fmla="*/ 724 h 1400"/>
              <a:gd name="T4" fmla="*/ 465 w 742"/>
              <a:gd name="T5" fmla="*/ 943 h 1400"/>
              <a:gd name="T6" fmla="*/ 574 w 742"/>
              <a:gd name="T7" fmla="*/ 834 h 1400"/>
              <a:gd name="T8" fmla="*/ 465 w 742"/>
              <a:gd name="T9" fmla="*/ 224 h 1400"/>
              <a:gd name="T10" fmla="*/ 465 w 742"/>
              <a:gd name="T11" fmla="*/ 443 h 1400"/>
              <a:gd name="T12" fmla="*/ 574 w 742"/>
              <a:gd name="T13" fmla="*/ 334 h 1400"/>
              <a:gd name="T14" fmla="*/ 465 w 742"/>
              <a:gd name="T15" fmla="*/ 224 h 1400"/>
              <a:gd name="T16" fmla="*/ 741 w 742"/>
              <a:gd name="T17" fmla="*/ 334 h 1400"/>
              <a:gd name="T18" fmla="*/ 489 w 742"/>
              <a:gd name="T19" fmla="*/ 582 h 1400"/>
              <a:gd name="T20" fmla="*/ 741 w 742"/>
              <a:gd name="T21" fmla="*/ 834 h 1400"/>
              <a:gd name="T22" fmla="*/ 407 w 742"/>
              <a:gd name="T23" fmla="*/ 1167 h 1400"/>
              <a:gd name="T24" fmla="*/ 350 w 742"/>
              <a:gd name="T25" fmla="*/ 1167 h 1400"/>
              <a:gd name="T26" fmla="*/ 350 w 742"/>
              <a:gd name="T27" fmla="*/ 724 h 1400"/>
              <a:gd name="T28" fmla="*/ 82 w 742"/>
              <a:gd name="T29" fmla="*/ 992 h 1400"/>
              <a:gd name="T30" fmla="*/ 0 w 742"/>
              <a:gd name="T31" fmla="*/ 910 h 1400"/>
              <a:gd name="T32" fmla="*/ 325 w 742"/>
              <a:gd name="T33" fmla="*/ 582 h 1400"/>
              <a:gd name="T34" fmla="*/ 0 w 742"/>
              <a:gd name="T35" fmla="*/ 257 h 1400"/>
              <a:gd name="T36" fmla="*/ 82 w 742"/>
              <a:gd name="T37" fmla="*/ 175 h 1400"/>
              <a:gd name="T38" fmla="*/ 350 w 742"/>
              <a:gd name="T39" fmla="*/ 443 h 1400"/>
              <a:gd name="T40" fmla="*/ 350 w 742"/>
              <a:gd name="T41" fmla="*/ 0 h 1400"/>
              <a:gd name="T42" fmla="*/ 407 w 742"/>
              <a:gd name="T43" fmla="*/ 0 h 1400"/>
              <a:gd name="T44" fmla="*/ 741 w 742"/>
              <a:gd name="T45" fmla="*/ 334 h 1400"/>
              <a:gd name="T46" fmla="*/ 582 w 742"/>
              <a:gd name="T47" fmla="*/ 1399 h 1400"/>
              <a:gd name="T48" fmla="*/ 582 w 742"/>
              <a:gd name="T49" fmla="*/ 1282 h 1400"/>
              <a:gd name="T50" fmla="*/ 700 w 742"/>
              <a:gd name="T51" fmla="*/ 1282 h 1400"/>
              <a:gd name="T52" fmla="*/ 700 w 742"/>
              <a:gd name="T53" fmla="*/ 1399 h 1400"/>
              <a:gd name="T54" fmla="*/ 582 w 742"/>
              <a:gd name="T55" fmla="*/ 1399 h 1400"/>
              <a:gd name="T56" fmla="*/ 115 w 742"/>
              <a:gd name="T57" fmla="*/ 1399 h 1400"/>
              <a:gd name="T58" fmla="*/ 115 w 742"/>
              <a:gd name="T59" fmla="*/ 1282 h 1400"/>
              <a:gd name="T60" fmla="*/ 232 w 742"/>
              <a:gd name="T61" fmla="*/ 1282 h 1400"/>
              <a:gd name="T62" fmla="*/ 232 w 742"/>
              <a:gd name="T63" fmla="*/ 1399 h 1400"/>
              <a:gd name="T64" fmla="*/ 115 w 742"/>
              <a:gd name="T65" fmla="*/ 1399 h 1400"/>
              <a:gd name="T66" fmla="*/ 350 w 742"/>
              <a:gd name="T67" fmla="*/ 1399 h 1400"/>
              <a:gd name="T68" fmla="*/ 350 w 742"/>
              <a:gd name="T69" fmla="*/ 1282 h 1400"/>
              <a:gd name="T70" fmla="*/ 465 w 742"/>
              <a:gd name="T71" fmla="*/ 1282 h 1400"/>
              <a:gd name="T72" fmla="*/ 465 w 742"/>
              <a:gd name="T73" fmla="*/ 1399 h 1400"/>
              <a:gd name="T74" fmla="*/ 350 w 742"/>
              <a:gd name="T75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42" h="1400">
                <a:moveTo>
                  <a:pt x="574" y="834"/>
                </a:moveTo>
                <a:lnTo>
                  <a:pt x="465" y="724"/>
                </a:lnTo>
                <a:lnTo>
                  <a:pt x="465" y="943"/>
                </a:lnTo>
                <a:lnTo>
                  <a:pt x="574" y="834"/>
                </a:lnTo>
                <a:close/>
                <a:moveTo>
                  <a:pt x="465" y="224"/>
                </a:moveTo>
                <a:lnTo>
                  <a:pt x="465" y="443"/>
                </a:lnTo>
                <a:lnTo>
                  <a:pt x="574" y="334"/>
                </a:lnTo>
                <a:lnTo>
                  <a:pt x="465" y="224"/>
                </a:lnTo>
                <a:close/>
                <a:moveTo>
                  <a:pt x="741" y="334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7"/>
                </a:lnTo>
                <a:lnTo>
                  <a:pt x="350" y="1167"/>
                </a:lnTo>
                <a:lnTo>
                  <a:pt x="350" y="724"/>
                </a:lnTo>
                <a:lnTo>
                  <a:pt x="82" y="992"/>
                </a:lnTo>
                <a:lnTo>
                  <a:pt x="0" y="910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4"/>
                </a:lnTo>
                <a:close/>
                <a:moveTo>
                  <a:pt x="582" y="1399"/>
                </a:moveTo>
                <a:lnTo>
                  <a:pt x="582" y="1282"/>
                </a:lnTo>
                <a:lnTo>
                  <a:pt x="700" y="1282"/>
                </a:lnTo>
                <a:lnTo>
                  <a:pt x="700" y="1399"/>
                </a:lnTo>
                <a:lnTo>
                  <a:pt x="582" y="1399"/>
                </a:lnTo>
                <a:close/>
                <a:moveTo>
                  <a:pt x="115" y="1399"/>
                </a:moveTo>
                <a:lnTo>
                  <a:pt x="115" y="1282"/>
                </a:lnTo>
                <a:lnTo>
                  <a:pt x="232" y="1282"/>
                </a:lnTo>
                <a:lnTo>
                  <a:pt x="232" y="1399"/>
                </a:lnTo>
                <a:lnTo>
                  <a:pt x="115" y="1399"/>
                </a:lnTo>
                <a:close/>
                <a:moveTo>
                  <a:pt x="350" y="1399"/>
                </a:moveTo>
                <a:lnTo>
                  <a:pt x="350" y="1282"/>
                </a:lnTo>
                <a:lnTo>
                  <a:pt x="465" y="1282"/>
                </a:lnTo>
                <a:lnTo>
                  <a:pt x="465" y="1399"/>
                </a:lnTo>
                <a:lnTo>
                  <a:pt x="350" y="139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69" y="2371727"/>
            <a:ext cx="463550" cy="377825"/>
          </a:xfrm>
          <a:custGeom>
            <a:avLst/>
            <a:gdLst>
              <a:gd name="T0" fmla="*/ 1167 w 1286"/>
              <a:gd name="T1" fmla="*/ 935 h 1051"/>
              <a:gd name="T2" fmla="*/ 1167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7 w 1286"/>
              <a:gd name="T9" fmla="*/ 935 h 1051"/>
              <a:gd name="T10" fmla="*/ 1167 w 1286"/>
              <a:gd name="T11" fmla="*/ 0 h 1051"/>
              <a:gd name="T12" fmla="*/ 1285 w 1286"/>
              <a:gd name="T13" fmla="*/ 118 h 1051"/>
              <a:gd name="T14" fmla="*/ 1285 w 1286"/>
              <a:gd name="T15" fmla="*/ 932 h 1051"/>
              <a:gd name="T16" fmla="*/ 1167 w 1286"/>
              <a:gd name="T17" fmla="*/ 1050 h 1051"/>
              <a:gd name="T18" fmla="*/ 118 w 1286"/>
              <a:gd name="T19" fmla="*/ 1050 h 1051"/>
              <a:gd name="T20" fmla="*/ 0 w 1286"/>
              <a:gd name="T21" fmla="*/ 932 h 1051"/>
              <a:gd name="T22" fmla="*/ 0 w 1286"/>
              <a:gd name="T23" fmla="*/ 118 h 1051"/>
              <a:gd name="T24" fmla="*/ 118 w 1286"/>
              <a:gd name="T25" fmla="*/ 0 h 1051"/>
              <a:gd name="T26" fmla="*/ 1167 w 1286"/>
              <a:gd name="T27" fmla="*/ 0 h 1051"/>
              <a:gd name="T28" fmla="*/ 760 w 1286"/>
              <a:gd name="T29" fmla="*/ 757 h 1051"/>
              <a:gd name="T30" fmla="*/ 643 w 1286"/>
              <a:gd name="T31" fmla="*/ 905 h 1051"/>
              <a:gd name="T32" fmla="*/ 525 w 1286"/>
              <a:gd name="T33" fmla="*/ 757 h 1051"/>
              <a:gd name="T34" fmla="*/ 760 w 1286"/>
              <a:gd name="T35" fmla="*/ 757 h 1051"/>
              <a:gd name="T36" fmla="*/ 293 w 1286"/>
              <a:gd name="T37" fmla="*/ 408 h 1051"/>
              <a:gd name="T38" fmla="*/ 293 w 1286"/>
              <a:gd name="T39" fmla="*/ 643 h 1051"/>
              <a:gd name="T40" fmla="*/ 148 w 1286"/>
              <a:gd name="T41" fmla="*/ 525 h 1051"/>
              <a:gd name="T42" fmla="*/ 293 w 1286"/>
              <a:gd name="T43" fmla="*/ 408 h 1051"/>
              <a:gd name="T44" fmla="*/ 992 w 1286"/>
              <a:gd name="T45" fmla="*/ 408 h 1051"/>
              <a:gd name="T46" fmla="*/ 1137 w 1286"/>
              <a:gd name="T47" fmla="*/ 525 h 1051"/>
              <a:gd name="T48" fmla="*/ 992 w 1286"/>
              <a:gd name="T49" fmla="*/ 643 h 1051"/>
              <a:gd name="T50" fmla="*/ 992 w 1286"/>
              <a:gd name="T51" fmla="*/ 408 h 1051"/>
              <a:gd name="T52" fmla="*/ 643 w 1286"/>
              <a:gd name="T53" fmla="*/ 145 h 1051"/>
              <a:gd name="T54" fmla="*/ 760 w 1286"/>
              <a:gd name="T55" fmla="*/ 293 h 1051"/>
              <a:gd name="T56" fmla="*/ 525 w 1286"/>
              <a:gd name="T57" fmla="*/ 293 h 1051"/>
              <a:gd name="T58" fmla="*/ 643 w 1286"/>
              <a:gd name="T59" fmla="*/ 1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051">
                <a:moveTo>
                  <a:pt x="1167" y="935"/>
                </a:moveTo>
                <a:lnTo>
                  <a:pt x="1167" y="115"/>
                </a:lnTo>
                <a:lnTo>
                  <a:pt x="118" y="115"/>
                </a:lnTo>
                <a:lnTo>
                  <a:pt x="118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760" y="757"/>
                </a:moveTo>
                <a:lnTo>
                  <a:pt x="643" y="905"/>
                </a:lnTo>
                <a:lnTo>
                  <a:pt x="525" y="757"/>
                </a:lnTo>
                <a:lnTo>
                  <a:pt x="760" y="757"/>
                </a:lnTo>
                <a:close/>
                <a:moveTo>
                  <a:pt x="293" y="408"/>
                </a:moveTo>
                <a:lnTo>
                  <a:pt x="293" y="643"/>
                </a:lnTo>
                <a:lnTo>
                  <a:pt x="148" y="525"/>
                </a:lnTo>
                <a:lnTo>
                  <a:pt x="293" y="408"/>
                </a:lnTo>
                <a:close/>
                <a:moveTo>
                  <a:pt x="992" y="408"/>
                </a:moveTo>
                <a:lnTo>
                  <a:pt x="1137" y="525"/>
                </a:lnTo>
                <a:lnTo>
                  <a:pt x="992" y="643"/>
                </a:lnTo>
                <a:lnTo>
                  <a:pt x="992" y="408"/>
                </a:lnTo>
                <a:close/>
                <a:moveTo>
                  <a:pt x="643" y="145"/>
                </a:moveTo>
                <a:lnTo>
                  <a:pt x="760" y="293"/>
                </a:lnTo>
                <a:lnTo>
                  <a:pt x="525" y="293"/>
                </a:lnTo>
                <a:lnTo>
                  <a:pt x="643" y="1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6" y="2362201"/>
            <a:ext cx="419100" cy="398463"/>
          </a:xfrm>
          <a:custGeom>
            <a:avLst/>
            <a:gdLst>
              <a:gd name="T0" fmla="*/ 407 w 1165"/>
              <a:gd name="T1" fmla="*/ 932 h 1108"/>
              <a:gd name="T2" fmla="*/ 845 w 1165"/>
              <a:gd name="T3" fmla="*/ 639 h 1108"/>
              <a:gd name="T4" fmla="*/ 407 w 1165"/>
              <a:gd name="T5" fmla="*/ 407 h 1108"/>
              <a:gd name="T6" fmla="*/ 407 w 1165"/>
              <a:gd name="T7" fmla="*/ 932 h 1108"/>
              <a:gd name="T8" fmla="*/ 465 w 1165"/>
              <a:gd name="T9" fmla="*/ 115 h 1108"/>
              <a:gd name="T10" fmla="*/ 465 w 1165"/>
              <a:gd name="T11" fmla="*/ 232 h 1108"/>
              <a:gd name="T12" fmla="*/ 700 w 1165"/>
              <a:gd name="T13" fmla="*/ 232 h 1108"/>
              <a:gd name="T14" fmla="*/ 700 w 1165"/>
              <a:gd name="T15" fmla="*/ 115 h 1108"/>
              <a:gd name="T16" fmla="*/ 465 w 1165"/>
              <a:gd name="T17" fmla="*/ 115 h 1108"/>
              <a:gd name="T18" fmla="*/ 815 w 1165"/>
              <a:gd name="T19" fmla="*/ 232 h 1108"/>
              <a:gd name="T20" fmla="*/ 1164 w 1165"/>
              <a:gd name="T21" fmla="*/ 232 h 1108"/>
              <a:gd name="T22" fmla="*/ 1164 w 1165"/>
              <a:gd name="T23" fmla="*/ 989 h 1108"/>
              <a:gd name="T24" fmla="*/ 1050 w 1165"/>
              <a:gd name="T25" fmla="*/ 1107 h 1108"/>
              <a:gd name="T26" fmla="*/ 115 w 1165"/>
              <a:gd name="T27" fmla="*/ 1107 h 1108"/>
              <a:gd name="T28" fmla="*/ 0 w 1165"/>
              <a:gd name="T29" fmla="*/ 989 h 1108"/>
              <a:gd name="T30" fmla="*/ 0 w 1165"/>
              <a:gd name="T31" fmla="*/ 232 h 1108"/>
              <a:gd name="T32" fmla="*/ 350 w 1165"/>
              <a:gd name="T33" fmla="*/ 232 h 1108"/>
              <a:gd name="T34" fmla="*/ 350 w 1165"/>
              <a:gd name="T35" fmla="*/ 115 h 1108"/>
              <a:gd name="T36" fmla="*/ 465 w 1165"/>
              <a:gd name="T37" fmla="*/ 0 h 1108"/>
              <a:gd name="T38" fmla="*/ 700 w 1165"/>
              <a:gd name="T39" fmla="*/ 0 h 1108"/>
              <a:gd name="T40" fmla="*/ 815 w 1165"/>
              <a:gd name="T41" fmla="*/ 115 h 1108"/>
              <a:gd name="T42" fmla="*/ 815 w 1165"/>
              <a:gd name="T43" fmla="*/ 23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1108">
                <a:moveTo>
                  <a:pt x="407" y="932"/>
                </a:moveTo>
                <a:lnTo>
                  <a:pt x="845" y="639"/>
                </a:lnTo>
                <a:lnTo>
                  <a:pt x="407" y="407"/>
                </a:lnTo>
                <a:lnTo>
                  <a:pt x="407" y="932"/>
                </a:lnTo>
                <a:close/>
                <a:moveTo>
                  <a:pt x="465" y="115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5"/>
                </a:lnTo>
                <a:lnTo>
                  <a:pt x="465" y="115"/>
                </a:lnTo>
                <a:close/>
                <a:moveTo>
                  <a:pt x="815" y="232"/>
                </a:moveTo>
                <a:lnTo>
                  <a:pt x="1164" y="232"/>
                </a:lnTo>
                <a:lnTo>
                  <a:pt x="1164" y="989"/>
                </a:lnTo>
                <a:cubicBezTo>
                  <a:pt x="1164" y="1055"/>
                  <a:pt x="1115" y="1107"/>
                  <a:pt x="1050" y="1107"/>
                </a:cubicBezTo>
                <a:lnTo>
                  <a:pt x="115" y="1107"/>
                </a:lnTo>
                <a:cubicBezTo>
                  <a:pt x="49" y="1107"/>
                  <a:pt x="0" y="1055"/>
                  <a:pt x="0" y="989"/>
                </a:cubicBezTo>
                <a:lnTo>
                  <a:pt x="0" y="232"/>
                </a:lnTo>
                <a:lnTo>
                  <a:pt x="350" y="232"/>
                </a:lnTo>
                <a:lnTo>
                  <a:pt x="350" y="115"/>
                </a:lnTo>
                <a:cubicBezTo>
                  <a:pt x="350" y="49"/>
                  <a:pt x="399" y="0"/>
                  <a:pt x="465" y="0"/>
                </a:cubicBezTo>
                <a:lnTo>
                  <a:pt x="700" y="0"/>
                </a:lnTo>
                <a:cubicBezTo>
                  <a:pt x="765" y="0"/>
                  <a:pt x="815" y="49"/>
                  <a:pt x="815" y="115"/>
                </a:cubicBezTo>
                <a:lnTo>
                  <a:pt x="815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02783" y="2341565"/>
            <a:ext cx="461963" cy="441325"/>
          </a:xfrm>
          <a:custGeom>
            <a:avLst/>
            <a:gdLst>
              <a:gd name="T0" fmla="*/ 642 w 1285"/>
              <a:gd name="T1" fmla="*/ 817 h 1225"/>
              <a:gd name="T2" fmla="*/ 962 w 1285"/>
              <a:gd name="T3" fmla="*/ 585 h 1225"/>
              <a:gd name="T4" fmla="*/ 642 w 1285"/>
              <a:gd name="T5" fmla="*/ 410 h 1225"/>
              <a:gd name="T6" fmla="*/ 642 w 1285"/>
              <a:gd name="T7" fmla="*/ 817 h 1225"/>
              <a:gd name="T8" fmla="*/ 642 w 1285"/>
              <a:gd name="T9" fmla="*/ 118 h 1225"/>
              <a:gd name="T10" fmla="*/ 642 w 1285"/>
              <a:gd name="T11" fmla="*/ 235 h 1225"/>
              <a:gd name="T12" fmla="*/ 874 w 1285"/>
              <a:gd name="T13" fmla="*/ 235 h 1225"/>
              <a:gd name="T14" fmla="*/ 874 w 1285"/>
              <a:gd name="T15" fmla="*/ 118 h 1225"/>
              <a:gd name="T16" fmla="*/ 642 w 1285"/>
              <a:gd name="T17" fmla="*/ 118 h 1225"/>
              <a:gd name="T18" fmla="*/ 992 w 1285"/>
              <a:gd name="T19" fmla="*/ 235 h 1225"/>
              <a:gd name="T20" fmla="*/ 1284 w 1285"/>
              <a:gd name="T21" fmla="*/ 235 h 1225"/>
              <a:gd name="T22" fmla="*/ 1284 w 1285"/>
              <a:gd name="T23" fmla="*/ 874 h 1225"/>
              <a:gd name="T24" fmla="*/ 1167 w 1285"/>
              <a:gd name="T25" fmla="*/ 992 h 1225"/>
              <a:gd name="T26" fmla="*/ 350 w 1285"/>
              <a:gd name="T27" fmla="*/ 992 h 1225"/>
              <a:gd name="T28" fmla="*/ 235 w 1285"/>
              <a:gd name="T29" fmla="*/ 874 h 1225"/>
              <a:gd name="T30" fmla="*/ 235 w 1285"/>
              <a:gd name="T31" fmla="*/ 235 h 1225"/>
              <a:gd name="T32" fmla="*/ 524 w 1285"/>
              <a:gd name="T33" fmla="*/ 235 h 1225"/>
              <a:gd name="T34" fmla="*/ 524 w 1285"/>
              <a:gd name="T35" fmla="*/ 118 h 1225"/>
              <a:gd name="T36" fmla="*/ 642 w 1285"/>
              <a:gd name="T37" fmla="*/ 0 h 1225"/>
              <a:gd name="T38" fmla="*/ 874 w 1285"/>
              <a:gd name="T39" fmla="*/ 0 h 1225"/>
              <a:gd name="T40" fmla="*/ 992 w 1285"/>
              <a:gd name="T41" fmla="*/ 118 h 1225"/>
              <a:gd name="T42" fmla="*/ 992 w 1285"/>
              <a:gd name="T43" fmla="*/ 235 h 1225"/>
              <a:gd name="T44" fmla="*/ 117 w 1285"/>
              <a:gd name="T45" fmla="*/ 467 h 1225"/>
              <a:gd name="T46" fmla="*/ 117 w 1285"/>
              <a:gd name="T47" fmla="*/ 1110 h 1225"/>
              <a:gd name="T48" fmla="*/ 1049 w 1285"/>
              <a:gd name="T49" fmla="*/ 1110 h 1225"/>
              <a:gd name="T50" fmla="*/ 934 w 1285"/>
              <a:gd name="T51" fmla="*/ 1224 h 1225"/>
              <a:gd name="T52" fmla="*/ 117 w 1285"/>
              <a:gd name="T53" fmla="*/ 1224 h 1225"/>
              <a:gd name="T54" fmla="*/ 0 w 1285"/>
              <a:gd name="T55" fmla="*/ 1110 h 1225"/>
              <a:gd name="T56" fmla="*/ 0 w 1285"/>
              <a:gd name="T57" fmla="*/ 467 h 1225"/>
              <a:gd name="T58" fmla="*/ 117 w 1285"/>
              <a:gd name="T59" fmla="*/ 467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5" h="1225">
                <a:moveTo>
                  <a:pt x="642" y="817"/>
                </a:moveTo>
                <a:lnTo>
                  <a:pt x="962" y="585"/>
                </a:lnTo>
                <a:lnTo>
                  <a:pt x="642" y="410"/>
                </a:lnTo>
                <a:lnTo>
                  <a:pt x="642" y="817"/>
                </a:lnTo>
                <a:close/>
                <a:moveTo>
                  <a:pt x="642" y="118"/>
                </a:moveTo>
                <a:lnTo>
                  <a:pt x="642" y="235"/>
                </a:lnTo>
                <a:lnTo>
                  <a:pt x="874" y="235"/>
                </a:lnTo>
                <a:lnTo>
                  <a:pt x="874" y="118"/>
                </a:lnTo>
                <a:lnTo>
                  <a:pt x="642" y="118"/>
                </a:lnTo>
                <a:close/>
                <a:moveTo>
                  <a:pt x="992" y="235"/>
                </a:moveTo>
                <a:lnTo>
                  <a:pt x="1284" y="235"/>
                </a:lnTo>
                <a:lnTo>
                  <a:pt x="1284" y="874"/>
                </a:lnTo>
                <a:cubicBezTo>
                  <a:pt x="1284" y="940"/>
                  <a:pt x="1232" y="992"/>
                  <a:pt x="1167" y="992"/>
                </a:cubicBezTo>
                <a:lnTo>
                  <a:pt x="350" y="992"/>
                </a:lnTo>
                <a:cubicBezTo>
                  <a:pt x="284" y="992"/>
                  <a:pt x="235" y="940"/>
                  <a:pt x="235" y="874"/>
                </a:cubicBezTo>
                <a:lnTo>
                  <a:pt x="235" y="235"/>
                </a:lnTo>
                <a:lnTo>
                  <a:pt x="524" y="235"/>
                </a:lnTo>
                <a:lnTo>
                  <a:pt x="524" y="118"/>
                </a:lnTo>
                <a:cubicBezTo>
                  <a:pt x="524" y="52"/>
                  <a:pt x="576" y="0"/>
                  <a:pt x="642" y="0"/>
                </a:cubicBezTo>
                <a:lnTo>
                  <a:pt x="874" y="0"/>
                </a:lnTo>
                <a:cubicBezTo>
                  <a:pt x="940" y="0"/>
                  <a:pt x="992" y="52"/>
                  <a:pt x="992" y="118"/>
                </a:cubicBezTo>
                <a:lnTo>
                  <a:pt x="992" y="235"/>
                </a:lnTo>
                <a:close/>
                <a:moveTo>
                  <a:pt x="117" y="467"/>
                </a:moveTo>
                <a:lnTo>
                  <a:pt x="117" y="1110"/>
                </a:lnTo>
                <a:lnTo>
                  <a:pt x="1049" y="1110"/>
                </a:lnTo>
                <a:cubicBezTo>
                  <a:pt x="1049" y="1175"/>
                  <a:pt x="1000" y="1224"/>
                  <a:pt x="934" y="1224"/>
                </a:cubicBezTo>
                <a:lnTo>
                  <a:pt x="117" y="1224"/>
                </a:lnTo>
                <a:cubicBezTo>
                  <a:pt x="52" y="1224"/>
                  <a:pt x="0" y="1175"/>
                  <a:pt x="0" y="1110"/>
                </a:cubicBezTo>
                <a:lnTo>
                  <a:pt x="0" y="467"/>
                </a:lnTo>
                <a:lnTo>
                  <a:pt x="117" y="4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18796" y="2352675"/>
            <a:ext cx="377825" cy="419100"/>
          </a:xfrm>
          <a:custGeom>
            <a:avLst/>
            <a:gdLst>
              <a:gd name="T0" fmla="*/ 874 w 1050"/>
              <a:gd name="T1" fmla="*/ 820 h 1163"/>
              <a:gd name="T2" fmla="*/ 1044 w 1050"/>
              <a:gd name="T3" fmla="*/ 990 h 1163"/>
              <a:gd name="T4" fmla="*/ 874 w 1050"/>
              <a:gd name="T5" fmla="*/ 1162 h 1163"/>
              <a:gd name="T6" fmla="*/ 705 w 1050"/>
              <a:gd name="T7" fmla="*/ 990 h 1163"/>
              <a:gd name="T8" fmla="*/ 708 w 1050"/>
              <a:gd name="T9" fmla="*/ 951 h 1163"/>
              <a:gd name="T10" fmla="*/ 295 w 1050"/>
              <a:gd name="T11" fmla="*/ 711 h 1163"/>
              <a:gd name="T12" fmla="*/ 175 w 1050"/>
              <a:gd name="T13" fmla="*/ 757 h 1163"/>
              <a:gd name="T14" fmla="*/ 0 w 1050"/>
              <a:gd name="T15" fmla="*/ 583 h 1163"/>
              <a:gd name="T16" fmla="*/ 175 w 1050"/>
              <a:gd name="T17" fmla="*/ 408 h 1163"/>
              <a:gd name="T18" fmla="*/ 295 w 1050"/>
              <a:gd name="T19" fmla="*/ 454 h 1163"/>
              <a:gd name="T20" fmla="*/ 705 w 1050"/>
              <a:gd name="T21" fmla="*/ 216 h 1163"/>
              <a:gd name="T22" fmla="*/ 700 w 1050"/>
              <a:gd name="T23" fmla="*/ 175 h 1163"/>
              <a:gd name="T24" fmla="*/ 874 w 1050"/>
              <a:gd name="T25" fmla="*/ 0 h 1163"/>
              <a:gd name="T26" fmla="*/ 1049 w 1050"/>
              <a:gd name="T27" fmla="*/ 175 h 1163"/>
              <a:gd name="T28" fmla="*/ 874 w 1050"/>
              <a:gd name="T29" fmla="*/ 350 h 1163"/>
              <a:gd name="T30" fmla="*/ 754 w 1050"/>
              <a:gd name="T31" fmla="*/ 301 h 1163"/>
              <a:gd name="T32" fmla="*/ 344 w 1050"/>
              <a:gd name="T33" fmla="*/ 542 h 1163"/>
              <a:gd name="T34" fmla="*/ 350 w 1050"/>
              <a:gd name="T35" fmla="*/ 583 h 1163"/>
              <a:gd name="T36" fmla="*/ 344 w 1050"/>
              <a:gd name="T37" fmla="*/ 624 h 1163"/>
              <a:gd name="T38" fmla="*/ 760 w 1050"/>
              <a:gd name="T39" fmla="*/ 864 h 1163"/>
              <a:gd name="T40" fmla="*/ 874 w 1050"/>
              <a:gd name="T41" fmla="*/ 820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163">
                <a:moveTo>
                  <a:pt x="874" y="820"/>
                </a:moveTo>
                <a:cubicBezTo>
                  <a:pt x="967" y="820"/>
                  <a:pt x="1044" y="897"/>
                  <a:pt x="1044" y="990"/>
                </a:cubicBezTo>
                <a:cubicBezTo>
                  <a:pt x="1044" y="1083"/>
                  <a:pt x="966" y="1162"/>
                  <a:pt x="874" y="1162"/>
                </a:cubicBezTo>
                <a:cubicBezTo>
                  <a:pt x="781" y="1162"/>
                  <a:pt x="705" y="1083"/>
                  <a:pt x="705" y="990"/>
                </a:cubicBezTo>
                <a:cubicBezTo>
                  <a:pt x="705" y="976"/>
                  <a:pt x="705" y="962"/>
                  <a:pt x="708" y="951"/>
                </a:cubicBezTo>
                <a:lnTo>
                  <a:pt x="295" y="711"/>
                </a:lnTo>
                <a:cubicBezTo>
                  <a:pt x="262" y="741"/>
                  <a:pt x="221" y="757"/>
                  <a:pt x="175" y="757"/>
                </a:cubicBezTo>
                <a:cubicBezTo>
                  <a:pt x="79" y="757"/>
                  <a:pt x="0" y="678"/>
                  <a:pt x="0" y="583"/>
                </a:cubicBezTo>
                <a:cubicBezTo>
                  <a:pt x="0" y="487"/>
                  <a:pt x="79" y="408"/>
                  <a:pt x="175" y="408"/>
                </a:cubicBezTo>
                <a:cubicBezTo>
                  <a:pt x="221" y="408"/>
                  <a:pt x="262" y="424"/>
                  <a:pt x="295" y="454"/>
                </a:cubicBezTo>
                <a:lnTo>
                  <a:pt x="705" y="216"/>
                </a:lnTo>
                <a:cubicBezTo>
                  <a:pt x="702" y="203"/>
                  <a:pt x="700" y="189"/>
                  <a:pt x="700" y="175"/>
                </a:cubicBezTo>
                <a:cubicBezTo>
                  <a:pt x="700" y="80"/>
                  <a:pt x="778" y="0"/>
                  <a:pt x="874" y="0"/>
                </a:cubicBezTo>
                <a:cubicBezTo>
                  <a:pt x="969" y="0"/>
                  <a:pt x="1049" y="79"/>
                  <a:pt x="1049" y="175"/>
                </a:cubicBezTo>
                <a:cubicBezTo>
                  <a:pt x="1049" y="270"/>
                  <a:pt x="970" y="350"/>
                  <a:pt x="874" y="350"/>
                </a:cubicBezTo>
                <a:cubicBezTo>
                  <a:pt x="828" y="350"/>
                  <a:pt x="787" y="331"/>
                  <a:pt x="754" y="301"/>
                </a:cubicBezTo>
                <a:lnTo>
                  <a:pt x="344" y="542"/>
                </a:lnTo>
                <a:cubicBezTo>
                  <a:pt x="347" y="555"/>
                  <a:pt x="350" y="569"/>
                  <a:pt x="350" y="583"/>
                </a:cubicBezTo>
                <a:cubicBezTo>
                  <a:pt x="350" y="596"/>
                  <a:pt x="347" y="610"/>
                  <a:pt x="344" y="624"/>
                </a:cubicBezTo>
                <a:lnTo>
                  <a:pt x="760" y="864"/>
                </a:lnTo>
                <a:cubicBezTo>
                  <a:pt x="790" y="837"/>
                  <a:pt x="831" y="820"/>
                  <a:pt x="874" y="82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4483" y="2351088"/>
            <a:ext cx="411163" cy="419100"/>
          </a:xfrm>
          <a:custGeom>
            <a:avLst/>
            <a:gdLst>
              <a:gd name="T0" fmla="*/ 571 w 1144"/>
              <a:gd name="T1" fmla="*/ 787 h 1165"/>
              <a:gd name="T2" fmla="*/ 776 w 1144"/>
              <a:gd name="T3" fmla="*/ 582 h 1165"/>
              <a:gd name="T4" fmla="*/ 571 w 1144"/>
              <a:gd name="T5" fmla="*/ 377 h 1165"/>
              <a:gd name="T6" fmla="*/ 366 w 1144"/>
              <a:gd name="T7" fmla="*/ 582 h 1165"/>
              <a:gd name="T8" fmla="*/ 571 w 1144"/>
              <a:gd name="T9" fmla="*/ 787 h 1165"/>
              <a:gd name="T10" fmla="*/ 1006 w 1144"/>
              <a:gd name="T11" fmla="*/ 640 h 1165"/>
              <a:gd name="T12" fmla="*/ 1129 w 1144"/>
              <a:gd name="T13" fmla="*/ 735 h 1165"/>
              <a:gd name="T14" fmla="*/ 1134 w 1144"/>
              <a:gd name="T15" fmla="*/ 773 h 1165"/>
              <a:gd name="T16" fmla="*/ 1017 w 1144"/>
              <a:gd name="T17" fmla="*/ 976 h 1165"/>
              <a:gd name="T18" fmla="*/ 981 w 1144"/>
              <a:gd name="T19" fmla="*/ 987 h 1165"/>
              <a:gd name="T20" fmla="*/ 836 w 1144"/>
              <a:gd name="T21" fmla="*/ 929 h 1165"/>
              <a:gd name="T22" fmla="*/ 738 w 1144"/>
              <a:gd name="T23" fmla="*/ 987 h 1165"/>
              <a:gd name="T24" fmla="*/ 716 w 1144"/>
              <a:gd name="T25" fmla="*/ 1140 h 1165"/>
              <a:gd name="T26" fmla="*/ 689 w 1144"/>
              <a:gd name="T27" fmla="*/ 1164 h 1165"/>
              <a:gd name="T28" fmla="*/ 454 w 1144"/>
              <a:gd name="T29" fmla="*/ 1164 h 1165"/>
              <a:gd name="T30" fmla="*/ 427 w 1144"/>
              <a:gd name="T31" fmla="*/ 1140 h 1165"/>
              <a:gd name="T32" fmla="*/ 405 w 1144"/>
              <a:gd name="T33" fmla="*/ 987 h 1165"/>
              <a:gd name="T34" fmla="*/ 306 w 1144"/>
              <a:gd name="T35" fmla="*/ 929 h 1165"/>
              <a:gd name="T36" fmla="*/ 161 w 1144"/>
              <a:gd name="T37" fmla="*/ 987 h 1165"/>
              <a:gd name="T38" fmla="*/ 126 w 1144"/>
              <a:gd name="T39" fmla="*/ 976 h 1165"/>
              <a:gd name="T40" fmla="*/ 8 w 1144"/>
              <a:gd name="T41" fmla="*/ 773 h 1165"/>
              <a:gd name="T42" fmla="*/ 14 w 1144"/>
              <a:gd name="T43" fmla="*/ 735 h 1165"/>
              <a:gd name="T44" fmla="*/ 137 w 1144"/>
              <a:gd name="T45" fmla="*/ 640 h 1165"/>
              <a:gd name="T46" fmla="*/ 134 w 1144"/>
              <a:gd name="T47" fmla="*/ 582 h 1165"/>
              <a:gd name="T48" fmla="*/ 137 w 1144"/>
              <a:gd name="T49" fmla="*/ 525 h 1165"/>
              <a:gd name="T50" fmla="*/ 14 w 1144"/>
              <a:gd name="T51" fmla="*/ 429 h 1165"/>
              <a:gd name="T52" fmla="*/ 8 w 1144"/>
              <a:gd name="T53" fmla="*/ 391 h 1165"/>
              <a:gd name="T54" fmla="*/ 126 w 1144"/>
              <a:gd name="T55" fmla="*/ 189 h 1165"/>
              <a:gd name="T56" fmla="*/ 161 w 1144"/>
              <a:gd name="T57" fmla="*/ 178 h 1165"/>
              <a:gd name="T58" fmla="*/ 306 w 1144"/>
              <a:gd name="T59" fmla="*/ 235 h 1165"/>
              <a:gd name="T60" fmla="*/ 405 w 1144"/>
              <a:gd name="T61" fmla="*/ 178 h 1165"/>
              <a:gd name="T62" fmla="*/ 427 w 1144"/>
              <a:gd name="T63" fmla="*/ 25 h 1165"/>
              <a:gd name="T64" fmla="*/ 454 w 1144"/>
              <a:gd name="T65" fmla="*/ 0 h 1165"/>
              <a:gd name="T66" fmla="*/ 689 w 1144"/>
              <a:gd name="T67" fmla="*/ 0 h 1165"/>
              <a:gd name="T68" fmla="*/ 716 w 1144"/>
              <a:gd name="T69" fmla="*/ 25 h 1165"/>
              <a:gd name="T70" fmla="*/ 738 w 1144"/>
              <a:gd name="T71" fmla="*/ 178 h 1165"/>
              <a:gd name="T72" fmla="*/ 836 w 1144"/>
              <a:gd name="T73" fmla="*/ 235 h 1165"/>
              <a:gd name="T74" fmla="*/ 981 w 1144"/>
              <a:gd name="T75" fmla="*/ 178 h 1165"/>
              <a:gd name="T76" fmla="*/ 1017 w 1144"/>
              <a:gd name="T77" fmla="*/ 189 h 1165"/>
              <a:gd name="T78" fmla="*/ 1134 w 1144"/>
              <a:gd name="T79" fmla="*/ 391 h 1165"/>
              <a:gd name="T80" fmla="*/ 1129 w 1144"/>
              <a:gd name="T81" fmla="*/ 429 h 1165"/>
              <a:gd name="T82" fmla="*/ 1006 w 1144"/>
              <a:gd name="T83" fmla="*/ 525 h 1165"/>
              <a:gd name="T84" fmla="*/ 1009 w 1144"/>
              <a:gd name="T85" fmla="*/ 582 h 1165"/>
              <a:gd name="T86" fmla="*/ 1006 w 1144"/>
              <a:gd name="T87" fmla="*/ 64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4" h="1165">
                <a:moveTo>
                  <a:pt x="571" y="787"/>
                </a:moveTo>
                <a:cubicBezTo>
                  <a:pt x="683" y="787"/>
                  <a:pt x="776" y="694"/>
                  <a:pt x="776" y="582"/>
                </a:cubicBezTo>
                <a:cubicBezTo>
                  <a:pt x="776" y="470"/>
                  <a:pt x="683" y="377"/>
                  <a:pt x="571" y="377"/>
                </a:cubicBezTo>
                <a:cubicBezTo>
                  <a:pt x="459" y="377"/>
                  <a:pt x="366" y="470"/>
                  <a:pt x="366" y="582"/>
                </a:cubicBezTo>
                <a:cubicBezTo>
                  <a:pt x="366" y="694"/>
                  <a:pt x="459" y="787"/>
                  <a:pt x="571" y="787"/>
                </a:cubicBezTo>
                <a:close/>
                <a:moveTo>
                  <a:pt x="1006" y="640"/>
                </a:moveTo>
                <a:lnTo>
                  <a:pt x="1129" y="735"/>
                </a:lnTo>
                <a:cubicBezTo>
                  <a:pt x="1140" y="743"/>
                  <a:pt x="1143" y="760"/>
                  <a:pt x="1134" y="773"/>
                </a:cubicBezTo>
                <a:lnTo>
                  <a:pt x="1017" y="976"/>
                </a:lnTo>
                <a:cubicBezTo>
                  <a:pt x="1009" y="989"/>
                  <a:pt x="995" y="992"/>
                  <a:pt x="981" y="987"/>
                </a:cubicBezTo>
                <a:lnTo>
                  <a:pt x="836" y="929"/>
                </a:lnTo>
                <a:cubicBezTo>
                  <a:pt x="806" y="951"/>
                  <a:pt x="774" y="973"/>
                  <a:pt x="738" y="987"/>
                </a:cubicBezTo>
                <a:lnTo>
                  <a:pt x="716" y="1140"/>
                </a:lnTo>
                <a:cubicBezTo>
                  <a:pt x="713" y="1153"/>
                  <a:pt x="703" y="1164"/>
                  <a:pt x="689" y="1164"/>
                </a:cubicBezTo>
                <a:lnTo>
                  <a:pt x="454" y="1164"/>
                </a:lnTo>
                <a:cubicBezTo>
                  <a:pt x="440" y="1164"/>
                  <a:pt x="429" y="1153"/>
                  <a:pt x="427" y="1140"/>
                </a:cubicBezTo>
                <a:lnTo>
                  <a:pt x="405" y="987"/>
                </a:lnTo>
                <a:cubicBezTo>
                  <a:pt x="369" y="973"/>
                  <a:pt x="336" y="954"/>
                  <a:pt x="306" y="929"/>
                </a:cubicBezTo>
                <a:lnTo>
                  <a:pt x="161" y="987"/>
                </a:lnTo>
                <a:cubicBezTo>
                  <a:pt x="148" y="992"/>
                  <a:pt x="134" y="989"/>
                  <a:pt x="126" y="976"/>
                </a:cubicBezTo>
                <a:lnTo>
                  <a:pt x="8" y="773"/>
                </a:lnTo>
                <a:cubicBezTo>
                  <a:pt x="0" y="760"/>
                  <a:pt x="3" y="743"/>
                  <a:pt x="14" y="735"/>
                </a:cubicBezTo>
                <a:lnTo>
                  <a:pt x="137" y="640"/>
                </a:lnTo>
                <a:cubicBezTo>
                  <a:pt x="134" y="620"/>
                  <a:pt x="134" y="601"/>
                  <a:pt x="134" y="582"/>
                </a:cubicBezTo>
                <a:cubicBezTo>
                  <a:pt x="134" y="563"/>
                  <a:pt x="134" y="544"/>
                  <a:pt x="137" y="525"/>
                </a:cubicBezTo>
                <a:lnTo>
                  <a:pt x="14" y="429"/>
                </a:lnTo>
                <a:cubicBezTo>
                  <a:pt x="3" y="421"/>
                  <a:pt x="0" y="405"/>
                  <a:pt x="8" y="391"/>
                </a:cubicBezTo>
                <a:lnTo>
                  <a:pt x="126" y="189"/>
                </a:lnTo>
                <a:cubicBezTo>
                  <a:pt x="134" y="175"/>
                  <a:pt x="148" y="172"/>
                  <a:pt x="161" y="178"/>
                </a:cubicBezTo>
                <a:lnTo>
                  <a:pt x="306" y="235"/>
                </a:lnTo>
                <a:cubicBezTo>
                  <a:pt x="336" y="213"/>
                  <a:pt x="369" y="191"/>
                  <a:pt x="405" y="178"/>
                </a:cubicBezTo>
                <a:lnTo>
                  <a:pt x="427" y="25"/>
                </a:lnTo>
                <a:cubicBezTo>
                  <a:pt x="429" y="11"/>
                  <a:pt x="440" y="0"/>
                  <a:pt x="454" y="0"/>
                </a:cubicBezTo>
                <a:lnTo>
                  <a:pt x="689" y="0"/>
                </a:lnTo>
                <a:cubicBezTo>
                  <a:pt x="703" y="0"/>
                  <a:pt x="714" y="11"/>
                  <a:pt x="716" y="25"/>
                </a:cubicBezTo>
                <a:lnTo>
                  <a:pt x="738" y="178"/>
                </a:lnTo>
                <a:cubicBezTo>
                  <a:pt x="774" y="191"/>
                  <a:pt x="806" y="211"/>
                  <a:pt x="836" y="235"/>
                </a:cubicBezTo>
                <a:lnTo>
                  <a:pt x="981" y="178"/>
                </a:lnTo>
                <a:cubicBezTo>
                  <a:pt x="995" y="172"/>
                  <a:pt x="1009" y="175"/>
                  <a:pt x="1017" y="189"/>
                </a:cubicBezTo>
                <a:lnTo>
                  <a:pt x="1134" y="391"/>
                </a:lnTo>
                <a:cubicBezTo>
                  <a:pt x="1143" y="405"/>
                  <a:pt x="1140" y="421"/>
                  <a:pt x="1129" y="429"/>
                </a:cubicBezTo>
                <a:lnTo>
                  <a:pt x="1006" y="525"/>
                </a:lnTo>
                <a:cubicBezTo>
                  <a:pt x="1009" y="544"/>
                  <a:pt x="1009" y="563"/>
                  <a:pt x="1009" y="582"/>
                </a:cubicBezTo>
                <a:cubicBezTo>
                  <a:pt x="1009" y="601"/>
                  <a:pt x="1009" y="620"/>
                  <a:pt x="1006" y="64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6371" y="2319339"/>
            <a:ext cx="293687" cy="484187"/>
          </a:xfrm>
          <a:custGeom>
            <a:avLst/>
            <a:gdLst>
              <a:gd name="T0" fmla="*/ 464 w 815"/>
              <a:gd name="T1" fmla="*/ 918 h 1343"/>
              <a:gd name="T2" fmla="*/ 464 w 815"/>
              <a:gd name="T3" fmla="*/ 1110 h 1343"/>
              <a:gd name="T4" fmla="*/ 350 w 815"/>
              <a:gd name="T5" fmla="*/ 1110 h 1343"/>
              <a:gd name="T6" fmla="*/ 350 w 815"/>
              <a:gd name="T7" fmla="*/ 918 h 1343"/>
              <a:gd name="T8" fmla="*/ 0 w 815"/>
              <a:gd name="T9" fmla="*/ 525 h 1343"/>
              <a:gd name="T10" fmla="*/ 98 w 815"/>
              <a:gd name="T11" fmla="*/ 525 h 1343"/>
              <a:gd name="T12" fmla="*/ 407 w 815"/>
              <a:gd name="T13" fmla="*/ 823 h 1343"/>
              <a:gd name="T14" fmla="*/ 716 w 815"/>
              <a:gd name="T15" fmla="*/ 525 h 1343"/>
              <a:gd name="T16" fmla="*/ 814 w 815"/>
              <a:gd name="T17" fmla="*/ 525 h 1343"/>
              <a:gd name="T18" fmla="*/ 464 w 815"/>
              <a:gd name="T19" fmla="*/ 918 h 1343"/>
              <a:gd name="T20" fmla="*/ 582 w 815"/>
              <a:gd name="T21" fmla="*/ 1342 h 1343"/>
              <a:gd name="T22" fmla="*/ 582 w 815"/>
              <a:gd name="T23" fmla="*/ 1225 h 1343"/>
              <a:gd name="T24" fmla="*/ 700 w 815"/>
              <a:gd name="T25" fmla="*/ 1225 h 1343"/>
              <a:gd name="T26" fmla="*/ 700 w 815"/>
              <a:gd name="T27" fmla="*/ 1342 h 1343"/>
              <a:gd name="T28" fmla="*/ 582 w 815"/>
              <a:gd name="T29" fmla="*/ 1342 h 1343"/>
              <a:gd name="T30" fmla="*/ 350 w 815"/>
              <a:gd name="T31" fmla="*/ 1342 h 1343"/>
              <a:gd name="T32" fmla="*/ 350 w 815"/>
              <a:gd name="T33" fmla="*/ 1225 h 1343"/>
              <a:gd name="T34" fmla="*/ 464 w 815"/>
              <a:gd name="T35" fmla="*/ 1225 h 1343"/>
              <a:gd name="T36" fmla="*/ 464 w 815"/>
              <a:gd name="T37" fmla="*/ 1342 h 1343"/>
              <a:gd name="T38" fmla="*/ 350 w 815"/>
              <a:gd name="T39" fmla="*/ 1342 h 1343"/>
              <a:gd name="T40" fmla="*/ 407 w 815"/>
              <a:gd name="T41" fmla="*/ 700 h 1343"/>
              <a:gd name="T42" fmla="*/ 232 w 815"/>
              <a:gd name="T43" fmla="*/ 525 h 1343"/>
              <a:gd name="T44" fmla="*/ 232 w 815"/>
              <a:gd name="T45" fmla="*/ 175 h 1343"/>
              <a:gd name="T46" fmla="*/ 407 w 815"/>
              <a:gd name="T47" fmla="*/ 0 h 1343"/>
              <a:gd name="T48" fmla="*/ 582 w 815"/>
              <a:gd name="T49" fmla="*/ 175 h 1343"/>
              <a:gd name="T50" fmla="*/ 582 w 815"/>
              <a:gd name="T51" fmla="*/ 525 h 1343"/>
              <a:gd name="T52" fmla="*/ 407 w 815"/>
              <a:gd name="T53" fmla="*/ 700 h 1343"/>
              <a:gd name="T54" fmla="*/ 115 w 815"/>
              <a:gd name="T55" fmla="*/ 1342 h 1343"/>
              <a:gd name="T56" fmla="*/ 115 w 815"/>
              <a:gd name="T57" fmla="*/ 1225 h 1343"/>
              <a:gd name="T58" fmla="*/ 232 w 815"/>
              <a:gd name="T59" fmla="*/ 1225 h 1343"/>
              <a:gd name="T60" fmla="*/ 232 w 815"/>
              <a:gd name="T61" fmla="*/ 1342 h 1343"/>
              <a:gd name="T62" fmla="*/ 115 w 815"/>
              <a:gd name="T63" fmla="*/ 1342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5" h="1343">
                <a:moveTo>
                  <a:pt x="464" y="918"/>
                </a:moveTo>
                <a:lnTo>
                  <a:pt x="464" y="1110"/>
                </a:lnTo>
                <a:lnTo>
                  <a:pt x="350" y="1110"/>
                </a:lnTo>
                <a:lnTo>
                  <a:pt x="350" y="918"/>
                </a:lnTo>
                <a:cubicBezTo>
                  <a:pt x="158" y="891"/>
                  <a:pt x="0" y="724"/>
                  <a:pt x="0" y="525"/>
                </a:cubicBezTo>
                <a:lnTo>
                  <a:pt x="98" y="525"/>
                </a:lnTo>
                <a:cubicBezTo>
                  <a:pt x="98" y="700"/>
                  <a:pt x="246" y="823"/>
                  <a:pt x="407" y="823"/>
                </a:cubicBezTo>
                <a:cubicBezTo>
                  <a:pt x="568" y="823"/>
                  <a:pt x="716" y="700"/>
                  <a:pt x="716" y="525"/>
                </a:cubicBezTo>
                <a:lnTo>
                  <a:pt x="814" y="525"/>
                </a:lnTo>
                <a:cubicBezTo>
                  <a:pt x="814" y="724"/>
                  <a:pt x="656" y="891"/>
                  <a:pt x="464" y="918"/>
                </a:cubicBezTo>
                <a:close/>
                <a:moveTo>
                  <a:pt x="582" y="1342"/>
                </a:moveTo>
                <a:lnTo>
                  <a:pt x="582" y="1225"/>
                </a:lnTo>
                <a:lnTo>
                  <a:pt x="700" y="1225"/>
                </a:lnTo>
                <a:lnTo>
                  <a:pt x="700" y="1342"/>
                </a:lnTo>
                <a:lnTo>
                  <a:pt x="582" y="1342"/>
                </a:lnTo>
                <a:close/>
                <a:moveTo>
                  <a:pt x="350" y="1342"/>
                </a:moveTo>
                <a:lnTo>
                  <a:pt x="350" y="1225"/>
                </a:lnTo>
                <a:lnTo>
                  <a:pt x="464" y="1225"/>
                </a:lnTo>
                <a:lnTo>
                  <a:pt x="464" y="1342"/>
                </a:lnTo>
                <a:lnTo>
                  <a:pt x="350" y="1342"/>
                </a:lnTo>
                <a:close/>
                <a:moveTo>
                  <a:pt x="407" y="700"/>
                </a:moveTo>
                <a:cubicBezTo>
                  <a:pt x="311" y="700"/>
                  <a:pt x="232" y="621"/>
                  <a:pt x="232" y="525"/>
                </a:cubicBezTo>
                <a:lnTo>
                  <a:pt x="232" y="175"/>
                </a:lnTo>
                <a:cubicBezTo>
                  <a:pt x="232" y="80"/>
                  <a:pt x="311" y="0"/>
                  <a:pt x="407" y="0"/>
                </a:cubicBezTo>
                <a:cubicBezTo>
                  <a:pt x="503" y="0"/>
                  <a:pt x="582" y="80"/>
                  <a:pt x="582" y="175"/>
                </a:cubicBezTo>
                <a:lnTo>
                  <a:pt x="582" y="525"/>
                </a:lnTo>
                <a:cubicBezTo>
                  <a:pt x="582" y="621"/>
                  <a:pt x="503" y="700"/>
                  <a:pt x="407" y="700"/>
                </a:cubicBezTo>
                <a:close/>
                <a:moveTo>
                  <a:pt x="115" y="1342"/>
                </a:moveTo>
                <a:lnTo>
                  <a:pt x="115" y="1225"/>
                </a:lnTo>
                <a:lnTo>
                  <a:pt x="232" y="1225"/>
                </a:lnTo>
                <a:lnTo>
                  <a:pt x="232" y="1342"/>
                </a:lnTo>
                <a:lnTo>
                  <a:pt x="115" y="13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3794" y="2371727"/>
            <a:ext cx="461962" cy="377825"/>
          </a:xfrm>
          <a:custGeom>
            <a:avLst/>
            <a:gdLst>
              <a:gd name="T0" fmla="*/ 1167 w 1285"/>
              <a:gd name="T1" fmla="*/ 935 h 1051"/>
              <a:gd name="T2" fmla="*/ 1167 w 1285"/>
              <a:gd name="T3" fmla="*/ 115 h 1051"/>
              <a:gd name="T4" fmla="*/ 117 w 1285"/>
              <a:gd name="T5" fmla="*/ 115 h 1051"/>
              <a:gd name="T6" fmla="*/ 117 w 1285"/>
              <a:gd name="T7" fmla="*/ 935 h 1051"/>
              <a:gd name="T8" fmla="*/ 1167 w 1285"/>
              <a:gd name="T9" fmla="*/ 935 h 1051"/>
              <a:gd name="T10" fmla="*/ 1167 w 1285"/>
              <a:gd name="T11" fmla="*/ 0 h 1051"/>
              <a:gd name="T12" fmla="*/ 1284 w 1285"/>
              <a:gd name="T13" fmla="*/ 118 h 1051"/>
              <a:gd name="T14" fmla="*/ 1284 w 1285"/>
              <a:gd name="T15" fmla="*/ 932 h 1051"/>
              <a:gd name="T16" fmla="*/ 1167 w 1285"/>
              <a:gd name="T17" fmla="*/ 1050 h 1051"/>
              <a:gd name="T18" fmla="*/ 117 w 1285"/>
              <a:gd name="T19" fmla="*/ 1050 h 1051"/>
              <a:gd name="T20" fmla="*/ 0 w 1285"/>
              <a:gd name="T21" fmla="*/ 932 h 1051"/>
              <a:gd name="T22" fmla="*/ 0 w 1285"/>
              <a:gd name="T23" fmla="*/ 118 h 1051"/>
              <a:gd name="T24" fmla="*/ 117 w 1285"/>
              <a:gd name="T25" fmla="*/ 0 h 1051"/>
              <a:gd name="T26" fmla="*/ 1167 w 1285"/>
              <a:gd name="T27" fmla="*/ 0 h 1051"/>
              <a:gd name="T28" fmla="*/ 467 w 1285"/>
              <a:gd name="T29" fmla="*/ 757 h 1051"/>
              <a:gd name="T30" fmla="*/ 292 w 1285"/>
              <a:gd name="T31" fmla="*/ 583 h 1051"/>
              <a:gd name="T32" fmla="*/ 448 w 1285"/>
              <a:gd name="T33" fmla="*/ 410 h 1051"/>
              <a:gd name="T34" fmla="*/ 459 w 1285"/>
              <a:gd name="T35" fmla="*/ 410 h 1051"/>
              <a:gd name="T36" fmla="*/ 642 w 1285"/>
              <a:gd name="T37" fmla="*/ 293 h 1051"/>
              <a:gd name="T38" fmla="*/ 844 w 1285"/>
              <a:gd name="T39" fmla="*/ 468 h 1051"/>
              <a:gd name="T40" fmla="*/ 847 w 1285"/>
              <a:gd name="T41" fmla="*/ 468 h 1051"/>
              <a:gd name="T42" fmla="*/ 992 w 1285"/>
              <a:gd name="T43" fmla="*/ 613 h 1051"/>
              <a:gd name="T44" fmla="*/ 847 w 1285"/>
              <a:gd name="T45" fmla="*/ 757 h 1051"/>
              <a:gd name="T46" fmla="*/ 467 w 1285"/>
              <a:gd name="T4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1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29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29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  <a:moveTo>
                  <a:pt x="467" y="757"/>
                </a:moveTo>
                <a:cubicBezTo>
                  <a:pt x="371" y="757"/>
                  <a:pt x="292" y="678"/>
                  <a:pt x="292" y="583"/>
                </a:cubicBezTo>
                <a:cubicBezTo>
                  <a:pt x="292" y="492"/>
                  <a:pt x="360" y="419"/>
                  <a:pt x="448" y="410"/>
                </a:cubicBezTo>
                <a:lnTo>
                  <a:pt x="459" y="410"/>
                </a:lnTo>
                <a:cubicBezTo>
                  <a:pt x="492" y="342"/>
                  <a:pt x="560" y="293"/>
                  <a:pt x="642" y="293"/>
                </a:cubicBezTo>
                <a:cubicBezTo>
                  <a:pt x="746" y="293"/>
                  <a:pt x="830" y="369"/>
                  <a:pt x="844" y="468"/>
                </a:cubicBezTo>
                <a:lnTo>
                  <a:pt x="847" y="468"/>
                </a:lnTo>
                <a:cubicBezTo>
                  <a:pt x="926" y="468"/>
                  <a:pt x="992" y="533"/>
                  <a:pt x="992" y="613"/>
                </a:cubicBezTo>
                <a:cubicBezTo>
                  <a:pt x="992" y="692"/>
                  <a:pt x="926" y="757"/>
                  <a:pt x="847" y="757"/>
                </a:cubicBezTo>
                <a:lnTo>
                  <a:pt x="467" y="7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5208" y="2319339"/>
            <a:ext cx="327025" cy="484187"/>
          </a:xfrm>
          <a:custGeom>
            <a:avLst/>
            <a:gdLst>
              <a:gd name="T0" fmla="*/ 454 w 908"/>
              <a:gd name="T1" fmla="*/ 0 h 1343"/>
              <a:gd name="T2" fmla="*/ 907 w 908"/>
              <a:gd name="T3" fmla="*/ 189 h 1343"/>
              <a:gd name="T4" fmla="*/ 825 w 908"/>
              <a:gd name="T5" fmla="*/ 271 h 1343"/>
              <a:gd name="T6" fmla="*/ 454 w 908"/>
              <a:gd name="T7" fmla="*/ 118 h 1343"/>
              <a:gd name="T8" fmla="*/ 82 w 908"/>
              <a:gd name="T9" fmla="*/ 271 h 1343"/>
              <a:gd name="T10" fmla="*/ 0 w 908"/>
              <a:gd name="T11" fmla="*/ 189 h 1343"/>
              <a:gd name="T12" fmla="*/ 454 w 908"/>
              <a:gd name="T13" fmla="*/ 0 h 1343"/>
              <a:gd name="T14" fmla="*/ 164 w 908"/>
              <a:gd name="T15" fmla="*/ 353 h 1343"/>
              <a:gd name="T16" fmla="*/ 454 w 908"/>
              <a:gd name="T17" fmla="*/ 233 h 1343"/>
              <a:gd name="T18" fmla="*/ 743 w 908"/>
              <a:gd name="T19" fmla="*/ 353 h 1343"/>
              <a:gd name="T20" fmla="*/ 661 w 908"/>
              <a:gd name="T21" fmla="*/ 435 h 1343"/>
              <a:gd name="T22" fmla="*/ 454 w 908"/>
              <a:gd name="T23" fmla="*/ 350 h 1343"/>
              <a:gd name="T24" fmla="*/ 246 w 908"/>
              <a:gd name="T25" fmla="*/ 435 h 1343"/>
              <a:gd name="T26" fmla="*/ 164 w 908"/>
              <a:gd name="T27" fmla="*/ 353 h 1343"/>
              <a:gd name="T28" fmla="*/ 454 w 908"/>
              <a:gd name="T29" fmla="*/ 875 h 1343"/>
              <a:gd name="T30" fmla="*/ 571 w 908"/>
              <a:gd name="T31" fmla="*/ 757 h 1343"/>
              <a:gd name="T32" fmla="*/ 454 w 908"/>
              <a:gd name="T33" fmla="*/ 642 h 1343"/>
              <a:gd name="T34" fmla="*/ 336 w 908"/>
              <a:gd name="T35" fmla="*/ 757 h 1343"/>
              <a:gd name="T36" fmla="*/ 454 w 908"/>
              <a:gd name="T37" fmla="*/ 875 h 1343"/>
              <a:gd name="T38" fmla="*/ 628 w 908"/>
              <a:gd name="T39" fmla="*/ 525 h 1343"/>
              <a:gd name="T40" fmla="*/ 686 w 908"/>
              <a:gd name="T41" fmla="*/ 582 h 1343"/>
              <a:gd name="T42" fmla="*/ 686 w 908"/>
              <a:gd name="T43" fmla="*/ 1282 h 1343"/>
              <a:gd name="T44" fmla="*/ 628 w 908"/>
              <a:gd name="T45" fmla="*/ 1342 h 1343"/>
              <a:gd name="T46" fmla="*/ 279 w 908"/>
              <a:gd name="T47" fmla="*/ 1342 h 1343"/>
              <a:gd name="T48" fmla="*/ 221 w 908"/>
              <a:gd name="T49" fmla="*/ 1282 h 1343"/>
              <a:gd name="T50" fmla="*/ 221 w 908"/>
              <a:gd name="T51" fmla="*/ 582 h 1343"/>
              <a:gd name="T52" fmla="*/ 279 w 908"/>
              <a:gd name="T53" fmla="*/ 525 h 1343"/>
              <a:gd name="T54" fmla="*/ 628 w 908"/>
              <a:gd name="T55" fmla="*/ 525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8" h="1343">
                <a:moveTo>
                  <a:pt x="454" y="0"/>
                </a:moveTo>
                <a:cubicBezTo>
                  <a:pt x="631" y="0"/>
                  <a:pt x="792" y="71"/>
                  <a:pt x="907" y="189"/>
                </a:cubicBezTo>
                <a:lnTo>
                  <a:pt x="825" y="271"/>
                </a:lnTo>
                <a:cubicBezTo>
                  <a:pt x="730" y="175"/>
                  <a:pt x="599" y="118"/>
                  <a:pt x="454" y="118"/>
                </a:cubicBezTo>
                <a:cubicBezTo>
                  <a:pt x="310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4" y="0"/>
                </a:cubicBezTo>
                <a:close/>
                <a:moveTo>
                  <a:pt x="164" y="353"/>
                </a:moveTo>
                <a:cubicBezTo>
                  <a:pt x="238" y="279"/>
                  <a:pt x="342" y="233"/>
                  <a:pt x="454" y="233"/>
                </a:cubicBezTo>
                <a:cubicBezTo>
                  <a:pt x="566" y="233"/>
                  <a:pt x="669" y="279"/>
                  <a:pt x="743" y="353"/>
                </a:cubicBezTo>
                <a:lnTo>
                  <a:pt x="661" y="435"/>
                </a:lnTo>
                <a:cubicBezTo>
                  <a:pt x="609" y="383"/>
                  <a:pt x="534" y="350"/>
                  <a:pt x="454" y="350"/>
                </a:cubicBezTo>
                <a:cubicBezTo>
                  <a:pt x="375" y="350"/>
                  <a:pt x="298" y="383"/>
                  <a:pt x="246" y="435"/>
                </a:cubicBezTo>
                <a:lnTo>
                  <a:pt x="164" y="353"/>
                </a:lnTo>
                <a:close/>
                <a:moveTo>
                  <a:pt x="454" y="875"/>
                </a:moveTo>
                <a:cubicBezTo>
                  <a:pt x="516" y="875"/>
                  <a:pt x="571" y="820"/>
                  <a:pt x="571" y="757"/>
                </a:cubicBezTo>
                <a:cubicBezTo>
                  <a:pt x="571" y="694"/>
                  <a:pt x="517" y="642"/>
                  <a:pt x="454" y="642"/>
                </a:cubicBezTo>
                <a:cubicBezTo>
                  <a:pt x="392" y="642"/>
                  <a:pt x="336" y="694"/>
                  <a:pt x="336" y="757"/>
                </a:cubicBezTo>
                <a:cubicBezTo>
                  <a:pt x="336" y="820"/>
                  <a:pt x="391" y="875"/>
                  <a:pt x="454" y="875"/>
                </a:cubicBezTo>
                <a:close/>
                <a:moveTo>
                  <a:pt x="628" y="525"/>
                </a:moveTo>
                <a:cubicBezTo>
                  <a:pt x="661" y="525"/>
                  <a:pt x="686" y="550"/>
                  <a:pt x="686" y="582"/>
                </a:cubicBezTo>
                <a:lnTo>
                  <a:pt x="686" y="1282"/>
                </a:lnTo>
                <a:cubicBezTo>
                  <a:pt x="686" y="1315"/>
                  <a:pt x="661" y="1342"/>
                  <a:pt x="628" y="1342"/>
                </a:cubicBezTo>
                <a:lnTo>
                  <a:pt x="279" y="1342"/>
                </a:lnTo>
                <a:cubicBezTo>
                  <a:pt x="246" y="1342"/>
                  <a:pt x="221" y="1315"/>
                  <a:pt x="221" y="1282"/>
                </a:cubicBezTo>
                <a:lnTo>
                  <a:pt x="221" y="582"/>
                </a:lnTo>
                <a:cubicBezTo>
                  <a:pt x="221" y="550"/>
                  <a:pt x="246" y="525"/>
                  <a:pt x="279" y="525"/>
                </a:cubicBezTo>
                <a:lnTo>
                  <a:pt x="628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02006" y="2330451"/>
            <a:ext cx="336550" cy="461963"/>
          </a:xfrm>
          <a:custGeom>
            <a:avLst/>
            <a:gdLst>
              <a:gd name="T0" fmla="*/ 642 w 936"/>
              <a:gd name="T1" fmla="*/ 1282 h 1283"/>
              <a:gd name="T2" fmla="*/ 642 w 936"/>
              <a:gd name="T3" fmla="*/ 1164 h 1283"/>
              <a:gd name="T4" fmla="*/ 760 w 936"/>
              <a:gd name="T5" fmla="*/ 1164 h 1283"/>
              <a:gd name="T6" fmla="*/ 760 w 936"/>
              <a:gd name="T7" fmla="*/ 1282 h 1283"/>
              <a:gd name="T8" fmla="*/ 642 w 936"/>
              <a:gd name="T9" fmla="*/ 1282 h 1283"/>
              <a:gd name="T10" fmla="*/ 732 w 936"/>
              <a:gd name="T11" fmla="*/ 142 h 1283"/>
              <a:gd name="T12" fmla="*/ 935 w 936"/>
              <a:gd name="T13" fmla="*/ 525 h 1283"/>
              <a:gd name="T14" fmla="*/ 467 w 936"/>
              <a:gd name="T15" fmla="*/ 990 h 1283"/>
              <a:gd name="T16" fmla="*/ 0 w 936"/>
              <a:gd name="T17" fmla="*/ 525 h 1283"/>
              <a:gd name="T18" fmla="*/ 202 w 936"/>
              <a:gd name="T19" fmla="*/ 142 h 1283"/>
              <a:gd name="T20" fmla="*/ 284 w 936"/>
              <a:gd name="T21" fmla="*/ 224 h 1283"/>
              <a:gd name="T22" fmla="*/ 117 w 936"/>
              <a:gd name="T23" fmla="*/ 525 h 1283"/>
              <a:gd name="T24" fmla="*/ 467 w 936"/>
              <a:gd name="T25" fmla="*/ 875 h 1283"/>
              <a:gd name="T26" fmla="*/ 817 w 936"/>
              <a:gd name="T27" fmla="*/ 525 h 1283"/>
              <a:gd name="T28" fmla="*/ 648 w 936"/>
              <a:gd name="T29" fmla="*/ 227 h 1283"/>
              <a:gd name="T30" fmla="*/ 732 w 936"/>
              <a:gd name="T31" fmla="*/ 142 h 1283"/>
              <a:gd name="T32" fmla="*/ 525 w 936"/>
              <a:gd name="T33" fmla="*/ 0 h 1283"/>
              <a:gd name="T34" fmla="*/ 525 w 936"/>
              <a:gd name="T35" fmla="*/ 582 h 1283"/>
              <a:gd name="T36" fmla="*/ 410 w 936"/>
              <a:gd name="T37" fmla="*/ 582 h 1283"/>
              <a:gd name="T38" fmla="*/ 410 w 936"/>
              <a:gd name="T39" fmla="*/ 0 h 1283"/>
              <a:gd name="T40" fmla="*/ 525 w 936"/>
              <a:gd name="T41" fmla="*/ 0 h 1283"/>
              <a:gd name="T42" fmla="*/ 410 w 936"/>
              <a:gd name="T43" fmla="*/ 1282 h 1283"/>
              <a:gd name="T44" fmla="*/ 410 w 936"/>
              <a:gd name="T45" fmla="*/ 1164 h 1283"/>
              <a:gd name="T46" fmla="*/ 525 w 936"/>
              <a:gd name="T47" fmla="*/ 1164 h 1283"/>
              <a:gd name="T48" fmla="*/ 525 w 936"/>
              <a:gd name="T49" fmla="*/ 1282 h 1283"/>
              <a:gd name="T50" fmla="*/ 410 w 936"/>
              <a:gd name="T51" fmla="*/ 1282 h 1283"/>
              <a:gd name="T52" fmla="*/ 175 w 936"/>
              <a:gd name="T53" fmla="*/ 1282 h 1283"/>
              <a:gd name="T54" fmla="*/ 175 w 936"/>
              <a:gd name="T55" fmla="*/ 1164 h 1283"/>
              <a:gd name="T56" fmla="*/ 292 w 936"/>
              <a:gd name="T57" fmla="*/ 1164 h 1283"/>
              <a:gd name="T58" fmla="*/ 292 w 936"/>
              <a:gd name="T59" fmla="*/ 1282 h 1283"/>
              <a:gd name="T60" fmla="*/ 175 w 936"/>
              <a:gd name="T61" fmla="*/ 1282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36" h="1283">
                <a:moveTo>
                  <a:pt x="642" y="1282"/>
                </a:moveTo>
                <a:lnTo>
                  <a:pt x="642" y="1164"/>
                </a:lnTo>
                <a:lnTo>
                  <a:pt x="760" y="1164"/>
                </a:lnTo>
                <a:lnTo>
                  <a:pt x="760" y="1282"/>
                </a:lnTo>
                <a:lnTo>
                  <a:pt x="642" y="1282"/>
                </a:lnTo>
                <a:close/>
                <a:moveTo>
                  <a:pt x="732" y="142"/>
                </a:moveTo>
                <a:cubicBezTo>
                  <a:pt x="853" y="227"/>
                  <a:pt x="935" y="367"/>
                  <a:pt x="935" y="525"/>
                </a:cubicBezTo>
                <a:cubicBezTo>
                  <a:pt x="935" y="782"/>
                  <a:pt x="724" y="990"/>
                  <a:pt x="467" y="990"/>
                </a:cubicBezTo>
                <a:cubicBezTo>
                  <a:pt x="210" y="990"/>
                  <a:pt x="0" y="782"/>
                  <a:pt x="0" y="525"/>
                </a:cubicBezTo>
                <a:cubicBezTo>
                  <a:pt x="0" y="367"/>
                  <a:pt x="82" y="227"/>
                  <a:pt x="202" y="142"/>
                </a:cubicBezTo>
                <a:lnTo>
                  <a:pt x="284" y="224"/>
                </a:lnTo>
                <a:cubicBezTo>
                  <a:pt x="183" y="287"/>
                  <a:pt x="117" y="399"/>
                  <a:pt x="117" y="525"/>
                </a:cubicBezTo>
                <a:cubicBezTo>
                  <a:pt x="117" y="719"/>
                  <a:pt x="273" y="875"/>
                  <a:pt x="467" y="875"/>
                </a:cubicBezTo>
                <a:cubicBezTo>
                  <a:pt x="661" y="875"/>
                  <a:pt x="817" y="719"/>
                  <a:pt x="817" y="525"/>
                </a:cubicBezTo>
                <a:cubicBezTo>
                  <a:pt x="817" y="399"/>
                  <a:pt x="749" y="287"/>
                  <a:pt x="648" y="227"/>
                </a:cubicBezTo>
                <a:lnTo>
                  <a:pt x="732" y="142"/>
                </a:lnTo>
                <a:close/>
                <a:moveTo>
                  <a:pt x="525" y="0"/>
                </a:moveTo>
                <a:lnTo>
                  <a:pt x="52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close/>
                <a:moveTo>
                  <a:pt x="410" y="1282"/>
                </a:moveTo>
                <a:lnTo>
                  <a:pt x="410" y="1164"/>
                </a:lnTo>
                <a:lnTo>
                  <a:pt x="525" y="1164"/>
                </a:lnTo>
                <a:lnTo>
                  <a:pt x="525" y="1282"/>
                </a:lnTo>
                <a:lnTo>
                  <a:pt x="410" y="1282"/>
                </a:lnTo>
                <a:close/>
                <a:moveTo>
                  <a:pt x="175" y="1282"/>
                </a:moveTo>
                <a:lnTo>
                  <a:pt x="175" y="1164"/>
                </a:lnTo>
                <a:lnTo>
                  <a:pt x="292" y="1164"/>
                </a:lnTo>
                <a:lnTo>
                  <a:pt x="292" y="1282"/>
                </a:lnTo>
                <a:lnTo>
                  <a:pt x="175" y="12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71727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1050 w 1051"/>
              <a:gd name="T3" fmla="*/ 350 h 1051"/>
              <a:gd name="T4" fmla="*/ 1050 w 1051"/>
              <a:gd name="T5" fmla="*/ 468 h 1051"/>
              <a:gd name="T6" fmla="*/ 932 w 1051"/>
              <a:gd name="T7" fmla="*/ 468 h 1051"/>
              <a:gd name="T8" fmla="*/ 932 w 1051"/>
              <a:gd name="T9" fmla="*/ 350 h 1051"/>
              <a:gd name="T10" fmla="*/ 992 w 1051"/>
              <a:gd name="T11" fmla="*/ 730 h 1051"/>
              <a:gd name="T12" fmla="*/ 1050 w 1051"/>
              <a:gd name="T13" fmla="*/ 787 h 1051"/>
              <a:gd name="T14" fmla="*/ 1050 w 1051"/>
              <a:gd name="T15" fmla="*/ 992 h 1051"/>
              <a:gd name="T16" fmla="*/ 992 w 1051"/>
              <a:gd name="T17" fmla="*/ 1050 h 1051"/>
              <a:gd name="T18" fmla="*/ 0 w 1051"/>
              <a:gd name="T19" fmla="*/ 58 h 1051"/>
              <a:gd name="T20" fmla="*/ 58 w 1051"/>
              <a:gd name="T21" fmla="*/ 0 h 1051"/>
              <a:gd name="T22" fmla="*/ 263 w 1051"/>
              <a:gd name="T23" fmla="*/ 0 h 1051"/>
              <a:gd name="T24" fmla="*/ 320 w 1051"/>
              <a:gd name="T25" fmla="*/ 58 h 1051"/>
              <a:gd name="T26" fmla="*/ 353 w 1051"/>
              <a:gd name="T27" fmla="*/ 266 h 1051"/>
              <a:gd name="T28" fmla="*/ 339 w 1051"/>
              <a:gd name="T29" fmla="*/ 326 h 1051"/>
              <a:gd name="T30" fmla="*/ 211 w 1051"/>
              <a:gd name="T31" fmla="*/ 454 h 1051"/>
              <a:gd name="T32" fmla="*/ 596 w 1051"/>
              <a:gd name="T33" fmla="*/ 839 h 1051"/>
              <a:gd name="T34" fmla="*/ 725 w 1051"/>
              <a:gd name="T35" fmla="*/ 711 h 1051"/>
              <a:gd name="T36" fmla="*/ 785 w 1051"/>
              <a:gd name="T37" fmla="*/ 697 h 1051"/>
              <a:gd name="T38" fmla="*/ 992 w 1051"/>
              <a:gd name="T39" fmla="*/ 730 h 1051"/>
              <a:gd name="T40" fmla="*/ 817 w 1051"/>
              <a:gd name="T41" fmla="*/ 350 h 1051"/>
              <a:gd name="T42" fmla="*/ 817 w 1051"/>
              <a:gd name="T43" fmla="*/ 468 h 1051"/>
              <a:gd name="T44" fmla="*/ 700 w 1051"/>
              <a:gd name="T45" fmla="*/ 468 h 1051"/>
              <a:gd name="T46" fmla="*/ 700 w 1051"/>
              <a:gd name="T47" fmla="*/ 350 h 1051"/>
              <a:gd name="T48" fmla="*/ 817 w 1051"/>
              <a:gd name="T49" fmla="*/ 350 h 1051"/>
              <a:gd name="T50" fmla="*/ 582 w 1051"/>
              <a:gd name="T51" fmla="*/ 350 h 1051"/>
              <a:gd name="T52" fmla="*/ 582 w 1051"/>
              <a:gd name="T53" fmla="*/ 468 h 1051"/>
              <a:gd name="T54" fmla="*/ 468 w 1051"/>
              <a:gd name="T55" fmla="*/ 468 h 1051"/>
              <a:gd name="T56" fmla="*/ 468 w 1051"/>
              <a:gd name="T57" fmla="*/ 350 h 1051"/>
              <a:gd name="T58" fmla="*/ 582 w 1051"/>
              <a:gd name="T59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lnTo>
                  <a:pt x="932" y="350"/>
                </a:lnTo>
                <a:close/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5" y="0"/>
                  <a:pt x="320" y="25"/>
                  <a:pt x="320" y="58"/>
                </a:cubicBezTo>
                <a:cubicBezTo>
                  <a:pt x="320" y="132"/>
                  <a:pt x="331" y="200"/>
                  <a:pt x="353" y="266"/>
                </a:cubicBezTo>
                <a:cubicBezTo>
                  <a:pt x="358" y="285"/>
                  <a:pt x="356" y="309"/>
                  <a:pt x="339" y="326"/>
                </a:cubicBezTo>
                <a:lnTo>
                  <a:pt x="211" y="454"/>
                </a:lnTo>
                <a:cubicBezTo>
                  <a:pt x="295" y="618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5"/>
                  <a:pt x="765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  <a:moveTo>
                  <a:pt x="817" y="350"/>
                </a:moveTo>
                <a:lnTo>
                  <a:pt x="817" y="468"/>
                </a:lnTo>
                <a:lnTo>
                  <a:pt x="700" y="468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582" y="350"/>
                </a:moveTo>
                <a:lnTo>
                  <a:pt x="582" y="468"/>
                </a:lnTo>
                <a:lnTo>
                  <a:pt x="468" y="468"/>
                </a:lnTo>
                <a:lnTo>
                  <a:pt x="468" y="350"/>
                </a:lnTo>
                <a:lnTo>
                  <a:pt x="582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228977"/>
            <a:ext cx="463550" cy="398463"/>
          </a:xfrm>
          <a:custGeom>
            <a:avLst/>
            <a:gdLst>
              <a:gd name="T0" fmla="*/ 643 w 1286"/>
              <a:gd name="T1" fmla="*/ 874 h 1107"/>
              <a:gd name="T2" fmla="*/ 760 w 1286"/>
              <a:gd name="T3" fmla="*/ 756 h 1107"/>
              <a:gd name="T4" fmla="*/ 643 w 1286"/>
              <a:gd name="T5" fmla="*/ 639 h 1107"/>
              <a:gd name="T6" fmla="*/ 525 w 1286"/>
              <a:gd name="T7" fmla="*/ 756 h 1107"/>
              <a:gd name="T8" fmla="*/ 643 w 1286"/>
              <a:gd name="T9" fmla="*/ 874 h 1107"/>
              <a:gd name="T10" fmla="*/ 468 w 1286"/>
              <a:gd name="T11" fmla="*/ 407 h 1107"/>
              <a:gd name="T12" fmla="*/ 817 w 1286"/>
              <a:gd name="T13" fmla="*/ 407 h 1107"/>
              <a:gd name="T14" fmla="*/ 643 w 1286"/>
              <a:gd name="T15" fmla="*/ 150 h 1107"/>
              <a:gd name="T16" fmla="*/ 468 w 1286"/>
              <a:gd name="T17" fmla="*/ 407 h 1107"/>
              <a:gd name="T18" fmla="*/ 946 w 1286"/>
              <a:gd name="T19" fmla="*/ 407 h 1107"/>
              <a:gd name="T20" fmla="*/ 1225 w 1286"/>
              <a:gd name="T21" fmla="*/ 407 h 1107"/>
              <a:gd name="T22" fmla="*/ 1285 w 1286"/>
              <a:gd name="T23" fmla="*/ 465 h 1107"/>
              <a:gd name="T24" fmla="*/ 1134 w 1286"/>
              <a:gd name="T25" fmla="*/ 1021 h 1107"/>
              <a:gd name="T26" fmla="*/ 1022 w 1286"/>
              <a:gd name="T27" fmla="*/ 1106 h 1107"/>
              <a:gd name="T28" fmla="*/ 263 w 1286"/>
              <a:gd name="T29" fmla="*/ 1106 h 1107"/>
              <a:gd name="T30" fmla="*/ 151 w 1286"/>
              <a:gd name="T31" fmla="*/ 1021 h 1107"/>
              <a:gd name="T32" fmla="*/ 3 w 1286"/>
              <a:gd name="T33" fmla="*/ 481 h 1107"/>
              <a:gd name="T34" fmla="*/ 0 w 1286"/>
              <a:gd name="T35" fmla="*/ 465 h 1107"/>
              <a:gd name="T36" fmla="*/ 60 w 1286"/>
              <a:gd name="T37" fmla="*/ 407 h 1107"/>
              <a:gd name="T38" fmla="*/ 339 w 1286"/>
              <a:gd name="T39" fmla="*/ 407 h 1107"/>
              <a:gd name="T40" fmla="*/ 593 w 1286"/>
              <a:gd name="T41" fmla="*/ 25 h 1107"/>
              <a:gd name="T42" fmla="*/ 643 w 1286"/>
              <a:gd name="T43" fmla="*/ 0 h 1107"/>
              <a:gd name="T44" fmla="*/ 692 w 1286"/>
              <a:gd name="T45" fmla="*/ 25 h 1107"/>
              <a:gd name="T46" fmla="*/ 946 w 1286"/>
              <a:gd name="T47" fmla="*/ 407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107">
                <a:moveTo>
                  <a:pt x="643" y="874"/>
                </a:moveTo>
                <a:cubicBezTo>
                  <a:pt x="705" y="874"/>
                  <a:pt x="760" y="819"/>
                  <a:pt x="760" y="756"/>
                </a:cubicBezTo>
                <a:cubicBezTo>
                  <a:pt x="760" y="693"/>
                  <a:pt x="705" y="639"/>
                  <a:pt x="643" y="639"/>
                </a:cubicBezTo>
                <a:cubicBezTo>
                  <a:pt x="580" y="639"/>
                  <a:pt x="525" y="693"/>
                  <a:pt x="525" y="756"/>
                </a:cubicBezTo>
                <a:cubicBezTo>
                  <a:pt x="525" y="819"/>
                  <a:pt x="580" y="874"/>
                  <a:pt x="643" y="874"/>
                </a:cubicBezTo>
                <a:close/>
                <a:moveTo>
                  <a:pt x="468" y="407"/>
                </a:moveTo>
                <a:lnTo>
                  <a:pt x="817" y="407"/>
                </a:lnTo>
                <a:lnTo>
                  <a:pt x="643" y="150"/>
                </a:lnTo>
                <a:lnTo>
                  <a:pt x="468" y="407"/>
                </a:lnTo>
                <a:close/>
                <a:moveTo>
                  <a:pt x="946" y="407"/>
                </a:moveTo>
                <a:lnTo>
                  <a:pt x="1225" y="407"/>
                </a:lnTo>
                <a:cubicBezTo>
                  <a:pt x="1257" y="407"/>
                  <a:pt x="1285" y="432"/>
                  <a:pt x="1285" y="465"/>
                </a:cubicBezTo>
                <a:cubicBezTo>
                  <a:pt x="1237" y="652"/>
                  <a:pt x="1184" y="835"/>
                  <a:pt x="1134" y="1021"/>
                </a:cubicBezTo>
                <a:cubicBezTo>
                  <a:pt x="1121" y="1070"/>
                  <a:pt x="1077" y="1106"/>
                  <a:pt x="1022" y="1106"/>
                </a:cubicBezTo>
                <a:lnTo>
                  <a:pt x="263" y="1106"/>
                </a:lnTo>
                <a:cubicBezTo>
                  <a:pt x="208" y="1106"/>
                  <a:pt x="164" y="1070"/>
                  <a:pt x="151" y="1021"/>
                </a:cubicBezTo>
                <a:lnTo>
                  <a:pt x="3" y="481"/>
                </a:lnTo>
                <a:cubicBezTo>
                  <a:pt x="0" y="476"/>
                  <a:pt x="0" y="470"/>
                  <a:pt x="0" y="465"/>
                </a:cubicBezTo>
                <a:cubicBezTo>
                  <a:pt x="0" y="432"/>
                  <a:pt x="28" y="407"/>
                  <a:pt x="60" y="407"/>
                </a:cubicBezTo>
                <a:lnTo>
                  <a:pt x="339" y="407"/>
                </a:lnTo>
                <a:lnTo>
                  <a:pt x="593" y="25"/>
                </a:lnTo>
                <a:cubicBezTo>
                  <a:pt x="604" y="8"/>
                  <a:pt x="623" y="0"/>
                  <a:pt x="643" y="0"/>
                </a:cubicBezTo>
                <a:cubicBezTo>
                  <a:pt x="662" y="0"/>
                  <a:pt x="681" y="8"/>
                  <a:pt x="692" y="25"/>
                </a:cubicBezTo>
                <a:lnTo>
                  <a:pt x="946" y="40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39158" y="3197227"/>
            <a:ext cx="441325" cy="461963"/>
          </a:xfrm>
          <a:custGeom>
            <a:avLst/>
            <a:gdLst>
              <a:gd name="T0" fmla="*/ 221 w 1225"/>
              <a:gd name="T1" fmla="*/ 205 h 1285"/>
              <a:gd name="T2" fmla="*/ 1224 w 1225"/>
              <a:gd name="T3" fmla="*/ 1210 h 1285"/>
              <a:gd name="T4" fmla="*/ 1150 w 1225"/>
              <a:gd name="T5" fmla="*/ 1284 h 1285"/>
              <a:gd name="T6" fmla="*/ 1035 w 1225"/>
              <a:gd name="T7" fmla="*/ 1166 h 1285"/>
              <a:gd name="T8" fmla="*/ 0 w 1225"/>
              <a:gd name="T9" fmla="*/ 1166 h 1285"/>
              <a:gd name="T10" fmla="*/ 516 w 1225"/>
              <a:gd name="T11" fmla="*/ 650 h 1285"/>
              <a:gd name="T12" fmla="*/ 147 w 1225"/>
              <a:gd name="T13" fmla="*/ 279 h 1285"/>
              <a:gd name="T14" fmla="*/ 221 w 1225"/>
              <a:gd name="T15" fmla="*/ 205 h 1285"/>
              <a:gd name="T16" fmla="*/ 1166 w 1225"/>
              <a:gd name="T17" fmla="*/ 0 h 1285"/>
              <a:gd name="T18" fmla="*/ 1166 w 1225"/>
              <a:gd name="T19" fmla="*/ 1002 h 1285"/>
              <a:gd name="T20" fmla="*/ 666 w 1225"/>
              <a:gd name="T21" fmla="*/ 503 h 1285"/>
              <a:gd name="T22" fmla="*/ 1166 w 1225"/>
              <a:gd name="T2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5" h="1285">
                <a:moveTo>
                  <a:pt x="221" y="205"/>
                </a:moveTo>
                <a:lnTo>
                  <a:pt x="1224" y="1210"/>
                </a:lnTo>
                <a:lnTo>
                  <a:pt x="1150" y="1284"/>
                </a:lnTo>
                <a:lnTo>
                  <a:pt x="1035" y="1166"/>
                </a:lnTo>
                <a:lnTo>
                  <a:pt x="0" y="1166"/>
                </a:lnTo>
                <a:lnTo>
                  <a:pt x="516" y="650"/>
                </a:lnTo>
                <a:lnTo>
                  <a:pt x="147" y="279"/>
                </a:lnTo>
                <a:lnTo>
                  <a:pt x="221" y="205"/>
                </a:lnTo>
                <a:close/>
                <a:moveTo>
                  <a:pt x="1166" y="0"/>
                </a:moveTo>
                <a:lnTo>
                  <a:pt x="1166" y="1002"/>
                </a:lnTo>
                <a:lnTo>
                  <a:pt x="666" y="503"/>
                </a:lnTo>
                <a:lnTo>
                  <a:pt x="1166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20244" y="3219450"/>
            <a:ext cx="419100" cy="419100"/>
          </a:xfrm>
          <a:custGeom>
            <a:avLst/>
            <a:gdLst>
              <a:gd name="T0" fmla="*/ 1164 w 1165"/>
              <a:gd name="T1" fmla="*/ 0 h 1165"/>
              <a:gd name="T2" fmla="*/ 1164 w 1165"/>
              <a:gd name="T3" fmla="*/ 1164 h 1165"/>
              <a:gd name="T4" fmla="*/ 0 w 1165"/>
              <a:gd name="T5" fmla="*/ 1164 h 1165"/>
              <a:gd name="T6" fmla="*/ 1164 w 1165"/>
              <a:gd name="T7" fmla="*/ 0 h 1165"/>
              <a:gd name="T8" fmla="*/ 1049 w 1165"/>
              <a:gd name="T9" fmla="*/ 282 h 1165"/>
              <a:gd name="T10" fmla="*/ 281 w 1165"/>
              <a:gd name="T11" fmla="*/ 1049 h 1165"/>
              <a:gd name="T12" fmla="*/ 1049 w 1165"/>
              <a:gd name="T13" fmla="*/ 1049 h 1165"/>
              <a:gd name="T14" fmla="*/ 1049 w 1165"/>
              <a:gd name="T15" fmla="*/ 28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5" h="1165">
                <a:moveTo>
                  <a:pt x="1164" y="0"/>
                </a:moveTo>
                <a:lnTo>
                  <a:pt x="1164" y="1164"/>
                </a:lnTo>
                <a:lnTo>
                  <a:pt x="0" y="1164"/>
                </a:lnTo>
                <a:lnTo>
                  <a:pt x="1164" y="0"/>
                </a:lnTo>
                <a:close/>
                <a:moveTo>
                  <a:pt x="1049" y="282"/>
                </a:moveTo>
                <a:lnTo>
                  <a:pt x="281" y="1049"/>
                </a:lnTo>
                <a:lnTo>
                  <a:pt x="1049" y="1049"/>
                </a:lnTo>
                <a:lnTo>
                  <a:pt x="1049" y="2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2919" y="3222626"/>
            <a:ext cx="393700" cy="412750"/>
          </a:xfrm>
          <a:custGeom>
            <a:avLst/>
            <a:gdLst>
              <a:gd name="T0" fmla="*/ 73 w 1094"/>
              <a:gd name="T1" fmla="*/ 52 h 1145"/>
              <a:gd name="T2" fmla="*/ 1093 w 1094"/>
              <a:gd name="T3" fmla="*/ 1067 h 1145"/>
              <a:gd name="T4" fmla="*/ 1016 w 1094"/>
              <a:gd name="T5" fmla="*/ 1144 h 1145"/>
              <a:gd name="T6" fmla="*/ 907 w 1094"/>
              <a:gd name="T7" fmla="*/ 1032 h 1145"/>
              <a:gd name="T8" fmla="*/ 852 w 1094"/>
              <a:gd name="T9" fmla="*/ 1048 h 1145"/>
              <a:gd name="T10" fmla="*/ 267 w 1094"/>
              <a:gd name="T11" fmla="*/ 1048 h 1145"/>
              <a:gd name="T12" fmla="*/ 153 w 1094"/>
              <a:gd name="T13" fmla="*/ 931 h 1145"/>
              <a:gd name="T14" fmla="*/ 153 w 1094"/>
              <a:gd name="T15" fmla="*/ 279 h 1145"/>
              <a:gd name="T16" fmla="*/ 0 w 1094"/>
              <a:gd name="T17" fmla="*/ 126 h 1145"/>
              <a:gd name="T18" fmla="*/ 73 w 1094"/>
              <a:gd name="T19" fmla="*/ 52 h 1145"/>
              <a:gd name="T20" fmla="*/ 967 w 1094"/>
              <a:gd name="T21" fmla="*/ 797 h 1145"/>
              <a:gd name="T22" fmla="*/ 306 w 1094"/>
              <a:gd name="T23" fmla="*/ 137 h 1145"/>
              <a:gd name="T24" fmla="*/ 442 w 1094"/>
              <a:gd name="T25" fmla="*/ 0 h 1145"/>
              <a:gd name="T26" fmla="*/ 852 w 1094"/>
              <a:gd name="T27" fmla="*/ 0 h 1145"/>
              <a:gd name="T28" fmla="*/ 967 w 1094"/>
              <a:gd name="T29" fmla="*/ 118 h 1145"/>
              <a:gd name="T30" fmla="*/ 967 w 1094"/>
              <a:gd name="T31" fmla="*/ 797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4" h="1145">
                <a:moveTo>
                  <a:pt x="73" y="52"/>
                </a:moveTo>
                <a:lnTo>
                  <a:pt x="1093" y="1067"/>
                </a:lnTo>
                <a:lnTo>
                  <a:pt x="1016" y="1144"/>
                </a:lnTo>
                <a:lnTo>
                  <a:pt x="907" y="1032"/>
                </a:lnTo>
                <a:cubicBezTo>
                  <a:pt x="890" y="1040"/>
                  <a:pt x="871" y="1048"/>
                  <a:pt x="852" y="1048"/>
                </a:cubicBezTo>
                <a:lnTo>
                  <a:pt x="267" y="1048"/>
                </a:lnTo>
                <a:cubicBezTo>
                  <a:pt x="204" y="1048"/>
                  <a:pt x="153" y="994"/>
                  <a:pt x="153" y="931"/>
                </a:cubicBezTo>
                <a:lnTo>
                  <a:pt x="153" y="279"/>
                </a:lnTo>
                <a:lnTo>
                  <a:pt x="0" y="126"/>
                </a:lnTo>
                <a:lnTo>
                  <a:pt x="73" y="52"/>
                </a:lnTo>
                <a:close/>
                <a:moveTo>
                  <a:pt x="967" y="797"/>
                </a:moveTo>
                <a:lnTo>
                  <a:pt x="306" y="137"/>
                </a:lnTo>
                <a:lnTo>
                  <a:pt x="442" y="0"/>
                </a:lnTo>
                <a:lnTo>
                  <a:pt x="852" y="0"/>
                </a:lnTo>
                <a:cubicBezTo>
                  <a:pt x="915" y="0"/>
                  <a:pt x="967" y="55"/>
                  <a:pt x="967" y="118"/>
                </a:cubicBezTo>
                <a:lnTo>
                  <a:pt x="967" y="7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1781" y="3219450"/>
            <a:ext cx="419100" cy="419100"/>
          </a:xfrm>
          <a:custGeom>
            <a:avLst/>
            <a:gdLst>
              <a:gd name="T0" fmla="*/ 0 w 1165"/>
              <a:gd name="T1" fmla="*/ 1164 h 1165"/>
              <a:gd name="T2" fmla="*/ 1164 w 1165"/>
              <a:gd name="T3" fmla="*/ 0 h 1165"/>
              <a:gd name="T4" fmla="*/ 1164 w 1165"/>
              <a:gd name="T5" fmla="*/ 350 h 1165"/>
              <a:gd name="T6" fmla="*/ 932 w 1165"/>
              <a:gd name="T7" fmla="*/ 350 h 1165"/>
              <a:gd name="T8" fmla="*/ 932 w 1165"/>
              <a:gd name="T9" fmla="*/ 1164 h 1165"/>
              <a:gd name="T10" fmla="*/ 0 w 1165"/>
              <a:gd name="T11" fmla="*/ 1164 h 1165"/>
              <a:gd name="T12" fmla="*/ 1050 w 1165"/>
              <a:gd name="T13" fmla="*/ 1164 h 1165"/>
              <a:gd name="T14" fmla="*/ 1050 w 1165"/>
              <a:gd name="T15" fmla="*/ 1049 h 1165"/>
              <a:gd name="T16" fmla="*/ 1164 w 1165"/>
              <a:gd name="T17" fmla="*/ 1049 h 1165"/>
              <a:gd name="T18" fmla="*/ 1164 w 1165"/>
              <a:gd name="T19" fmla="*/ 1164 h 1165"/>
              <a:gd name="T20" fmla="*/ 1050 w 1165"/>
              <a:gd name="T21" fmla="*/ 1164 h 1165"/>
              <a:gd name="T22" fmla="*/ 1050 w 1165"/>
              <a:gd name="T23" fmla="*/ 931 h 1165"/>
              <a:gd name="T24" fmla="*/ 1050 w 1165"/>
              <a:gd name="T25" fmla="*/ 465 h 1165"/>
              <a:gd name="T26" fmla="*/ 1164 w 1165"/>
              <a:gd name="T27" fmla="*/ 465 h 1165"/>
              <a:gd name="T28" fmla="*/ 1164 w 1165"/>
              <a:gd name="T29" fmla="*/ 931 h 1165"/>
              <a:gd name="T30" fmla="*/ 1050 w 1165"/>
              <a:gd name="T31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5">
                <a:moveTo>
                  <a:pt x="0" y="1164"/>
                </a:moveTo>
                <a:lnTo>
                  <a:pt x="1164" y="0"/>
                </a:lnTo>
                <a:lnTo>
                  <a:pt x="1164" y="350"/>
                </a:lnTo>
                <a:lnTo>
                  <a:pt x="932" y="350"/>
                </a:lnTo>
                <a:lnTo>
                  <a:pt x="932" y="1164"/>
                </a:lnTo>
                <a:lnTo>
                  <a:pt x="0" y="1164"/>
                </a:lnTo>
                <a:close/>
                <a:moveTo>
                  <a:pt x="1050" y="1164"/>
                </a:moveTo>
                <a:lnTo>
                  <a:pt x="1050" y="1049"/>
                </a:lnTo>
                <a:lnTo>
                  <a:pt x="1164" y="1049"/>
                </a:lnTo>
                <a:lnTo>
                  <a:pt x="1164" y="1164"/>
                </a:lnTo>
                <a:lnTo>
                  <a:pt x="1050" y="1164"/>
                </a:lnTo>
                <a:close/>
                <a:moveTo>
                  <a:pt x="1050" y="931"/>
                </a:moveTo>
                <a:lnTo>
                  <a:pt x="1050" y="465"/>
                </a:lnTo>
                <a:lnTo>
                  <a:pt x="1164" y="465"/>
                </a:lnTo>
                <a:lnTo>
                  <a:pt x="1164" y="931"/>
                </a:lnTo>
                <a:lnTo>
                  <a:pt x="1050" y="9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30169" y="3219450"/>
            <a:ext cx="419100" cy="419100"/>
          </a:xfrm>
          <a:custGeom>
            <a:avLst/>
            <a:gdLst>
              <a:gd name="T0" fmla="*/ 0 w 1166"/>
              <a:gd name="T1" fmla="*/ 1164 h 1165"/>
              <a:gd name="T2" fmla="*/ 1165 w 1166"/>
              <a:gd name="T3" fmla="*/ 0 h 1165"/>
              <a:gd name="T4" fmla="*/ 1165 w 1166"/>
              <a:gd name="T5" fmla="*/ 1164 h 1165"/>
              <a:gd name="T6" fmla="*/ 0 w 1166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6" h="1165">
                <a:moveTo>
                  <a:pt x="0" y="1164"/>
                </a:moveTo>
                <a:lnTo>
                  <a:pt x="1165" y="0"/>
                </a:lnTo>
                <a:lnTo>
                  <a:pt x="1165" y="1164"/>
                </a:lnTo>
                <a:lnTo>
                  <a:pt x="0" y="116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43006" y="3260725"/>
            <a:ext cx="336550" cy="336550"/>
          </a:xfrm>
          <a:custGeom>
            <a:avLst/>
            <a:gdLst>
              <a:gd name="T0" fmla="*/ 632 w 936"/>
              <a:gd name="T1" fmla="*/ 548 h 935"/>
              <a:gd name="T2" fmla="*/ 815 w 936"/>
              <a:gd name="T3" fmla="*/ 732 h 935"/>
              <a:gd name="T4" fmla="*/ 935 w 936"/>
              <a:gd name="T5" fmla="*/ 611 h 935"/>
              <a:gd name="T6" fmla="*/ 935 w 936"/>
              <a:gd name="T7" fmla="*/ 934 h 935"/>
              <a:gd name="T8" fmla="*/ 613 w 936"/>
              <a:gd name="T9" fmla="*/ 934 h 935"/>
              <a:gd name="T10" fmla="*/ 733 w 936"/>
              <a:gd name="T11" fmla="*/ 814 h 935"/>
              <a:gd name="T12" fmla="*/ 550 w 936"/>
              <a:gd name="T13" fmla="*/ 630 h 935"/>
              <a:gd name="T14" fmla="*/ 632 w 936"/>
              <a:gd name="T15" fmla="*/ 548 h 935"/>
              <a:gd name="T16" fmla="*/ 613 w 936"/>
              <a:gd name="T17" fmla="*/ 0 h 935"/>
              <a:gd name="T18" fmla="*/ 935 w 936"/>
              <a:gd name="T19" fmla="*/ 0 h 935"/>
              <a:gd name="T20" fmla="*/ 935 w 936"/>
              <a:gd name="T21" fmla="*/ 323 h 935"/>
              <a:gd name="T22" fmla="*/ 815 w 936"/>
              <a:gd name="T23" fmla="*/ 202 h 935"/>
              <a:gd name="T24" fmla="*/ 82 w 936"/>
              <a:gd name="T25" fmla="*/ 934 h 935"/>
              <a:gd name="T26" fmla="*/ 0 w 936"/>
              <a:gd name="T27" fmla="*/ 852 h 935"/>
              <a:gd name="T28" fmla="*/ 733 w 936"/>
              <a:gd name="T29" fmla="*/ 120 h 935"/>
              <a:gd name="T30" fmla="*/ 613 w 936"/>
              <a:gd name="T31" fmla="*/ 0 h 935"/>
              <a:gd name="T32" fmla="*/ 386 w 936"/>
              <a:gd name="T33" fmla="*/ 304 h 935"/>
              <a:gd name="T34" fmla="*/ 304 w 936"/>
              <a:gd name="T35" fmla="*/ 386 h 935"/>
              <a:gd name="T36" fmla="*/ 0 w 936"/>
              <a:gd name="T37" fmla="*/ 82 h 935"/>
              <a:gd name="T38" fmla="*/ 82 w 936"/>
              <a:gd name="T39" fmla="*/ 0 h 935"/>
              <a:gd name="T40" fmla="*/ 386 w 936"/>
              <a:gd name="T41" fmla="*/ 304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935">
                <a:moveTo>
                  <a:pt x="632" y="548"/>
                </a:moveTo>
                <a:lnTo>
                  <a:pt x="815" y="732"/>
                </a:lnTo>
                <a:lnTo>
                  <a:pt x="935" y="611"/>
                </a:lnTo>
                <a:lnTo>
                  <a:pt x="935" y="934"/>
                </a:lnTo>
                <a:lnTo>
                  <a:pt x="613" y="934"/>
                </a:lnTo>
                <a:lnTo>
                  <a:pt x="733" y="814"/>
                </a:lnTo>
                <a:lnTo>
                  <a:pt x="550" y="630"/>
                </a:lnTo>
                <a:lnTo>
                  <a:pt x="632" y="548"/>
                </a:lnTo>
                <a:close/>
                <a:moveTo>
                  <a:pt x="613" y="0"/>
                </a:moveTo>
                <a:lnTo>
                  <a:pt x="935" y="0"/>
                </a:lnTo>
                <a:lnTo>
                  <a:pt x="935" y="323"/>
                </a:lnTo>
                <a:lnTo>
                  <a:pt x="815" y="202"/>
                </a:lnTo>
                <a:lnTo>
                  <a:pt x="82" y="934"/>
                </a:lnTo>
                <a:lnTo>
                  <a:pt x="0" y="852"/>
                </a:lnTo>
                <a:lnTo>
                  <a:pt x="733" y="120"/>
                </a:lnTo>
                <a:lnTo>
                  <a:pt x="613" y="0"/>
                </a:lnTo>
                <a:close/>
                <a:moveTo>
                  <a:pt x="386" y="304"/>
                </a:moveTo>
                <a:lnTo>
                  <a:pt x="304" y="386"/>
                </a:lnTo>
                <a:lnTo>
                  <a:pt x="0" y="82"/>
                </a:lnTo>
                <a:lnTo>
                  <a:pt x="82" y="0"/>
                </a:lnTo>
                <a:lnTo>
                  <a:pt x="386" y="30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71706" y="3292477"/>
            <a:ext cx="419100" cy="271463"/>
          </a:xfrm>
          <a:custGeom>
            <a:avLst/>
            <a:gdLst>
              <a:gd name="T0" fmla="*/ 87 w 1165"/>
              <a:gd name="T1" fmla="*/ 754 h 755"/>
              <a:gd name="T2" fmla="*/ 0 w 1165"/>
              <a:gd name="T3" fmla="*/ 666 h 755"/>
              <a:gd name="T4" fmla="*/ 437 w 1165"/>
              <a:gd name="T5" fmla="*/ 230 h 755"/>
              <a:gd name="T6" fmla="*/ 669 w 1165"/>
              <a:gd name="T7" fmla="*/ 464 h 755"/>
              <a:gd name="T8" fmla="*/ 1082 w 1165"/>
              <a:gd name="T9" fmla="*/ 0 h 755"/>
              <a:gd name="T10" fmla="*/ 1164 w 1165"/>
              <a:gd name="T11" fmla="*/ 82 h 755"/>
              <a:gd name="T12" fmla="*/ 669 w 1165"/>
              <a:gd name="T13" fmla="*/ 639 h 755"/>
              <a:gd name="T14" fmla="*/ 437 w 1165"/>
              <a:gd name="T15" fmla="*/ 404 h 755"/>
              <a:gd name="T16" fmla="*/ 87 w 1165"/>
              <a:gd name="T17" fmla="*/ 754 h 7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755">
                <a:moveTo>
                  <a:pt x="87" y="754"/>
                </a:moveTo>
                <a:lnTo>
                  <a:pt x="0" y="666"/>
                </a:lnTo>
                <a:lnTo>
                  <a:pt x="437" y="230"/>
                </a:lnTo>
                <a:lnTo>
                  <a:pt x="669" y="464"/>
                </a:lnTo>
                <a:lnTo>
                  <a:pt x="1082" y="0"/>
                </a:lnTo>
                <a:lnTo>
                  <a:pt x="1164" y="82"/>
                </a:lnTo>
                <a:lnTo>
                  <a:pt x="669" y="639"/>
                </a:lnTo>
                <a:lnTo>
                  <a:pt x="437" y="404"/>
                </a:lnTo>
                <a:lnTo>
                  <a:pt x="87" y="75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82956" y="3365502"/>
            <a:ext cx="336550" cy="125413"/>
          </a:xfrm>
          <a:custGeom>
            <a:avLst/>
            <a:gdLst>
              <a:gd name="T0" fmla="*/ 0 w 935"/>
              <a:gd name="T1" fmla="*/ 231 h 349"/>
              <a:gd name="T2" fmla="*/ 585 w 935"/>
              <a:gd name="T3" fmla="*/ 231 h 349"/>
              <a:gd name="T4" fmla="*/ 585 w 935"/>
              <a:gd name="T5" fmla="*/ 348 h 349"/>
              <a:gd name="T6" fmla="*/ 0 w 935"/>
              <a:gd name="T7" fmla="*/ 348 h 349"/>
              <a:gd name="T8" fmla="*/ 0 w 935"/>
              <a:gd name="T9" fmla="*/ 231 h 349"/>
              <a:gd name="T10" fmla="*/ 0 w 935"/>
              <a:gd name="T11" fmla="*/ 0 h 349"/>
              <a:gd name="T12" fmla="*/ 934 w 935"/>
              <a:gd name="T13" fmla="*/ 0 h 349"/>
              <a:gd name="T14" fmla="*/ 934 w 935"/>
              <a:gd name="T15" fmla="*/ 117 h 349"/>
              <a:gd name="T16" fmla="*/ 0 w 935"/>
              <a:gd name="T17" fmla="*/ 117 h 349"/>
              <a:gd name="T18" fmla="*/ 0 w 935"/>
              <a:gd name="T1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5" h="349">
                <a:moveTo>
                  <a:pt x="0" y="231"/>
                </a:moveTo>
                <a:lnTo>
                  <a:pt x="585" y="231"/>
                </a:lnTo>
                <a:lnTo>
                  <a:pt x="585" y="348"/>
                </a:lnTo>
                <a:lnTo>
                  <a:pt x="0" y="348"/>
                </a:lnTo>
                <a:lnTo>
                  <a:pt x="0" y="231"/>
                </a:lnTo>
                <a:close/>
                <a:moveTo>
                  <a:pt x="0" y="0"/>
                </a:moveTo>
                <a:lnTo>
                  <a:pt x="934" y="0"/>
                </a:lnTo>
                <a:lnTo>
                  <a:pt x="934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1656" y="3219450"/>
            <a:ext cx="420688" cy="419100"/>
          </a:xfrm>
          <a:custGeom>
            <a:avLst/>
            <a:gdLst>
              <a:gd name="T0" fmla="*/ 934 w 1168"/>
              <a:gd name="T1" fmla="*/ 931 h 1165"/>
              <a:gd name="T2" fmla="*/ 1049 w 1168"/>
              <a:gd name="T3" fmla="*/ 1049 h 1165"/>
              <a:gd name="T4" fmla="*/ 934 w 1168"/>
              <a:gd name="T5" fmla="*/ 1164 h 1165"/>
              <a:gd name="T6" fmla="*/ 817 w 1168"/>
              <a:gd name="T7" fmla="*/ 1049 h 1165"/>
              <a:gd name="T8" fmla="*/ 934 w 1168"/>
              <a:gd name="T9" fmla="*/ 931 h 1165"/>
              <a:gd name="T10" fmla="*/ 191 w 1168"/>
              <a:gd name="T11" fmla="*/ 0 h 1165"/>
              <a:gd name="T12" fmla="*/ 246 w 1168"/>
              <a:gd name="T13" fmla="*/ 115 h 1165"/>
              <a:gd name="T14" fmla="*/ 1109 w 1168"/>
              <a:gd name="T15" fmla="*/ 115 h 1165"/>
              <a:gd name="T16" fmla="*/ 1167 w 1168"/>
              <a:gd name="T17" fmla="*/ 175 h 1165"/>
              <a:gd name="T18" fmla="*/ 1159 w 1168"/>
              <a:gd name="T19" fmla="*/ 203 h 1165"/>
              <a:gd name="T20" fmla="*/ 951 w 1168"/>
              <a:gd name="T21" fmla="*/ 580 h 1165"/>
              <a:gd name="T22" fmla="*/ 850 w 1168"/>
              <a:gd name="T23" fmla="*/ 639 h 1165"/>
              <a:gd name="T24" fmla="*/ 415 w 1168"/>
              <a:gd name="T25" fmla="*/ 639 h 1165"/>
              <a:gd name="T26" fmla="*/ 363 w 1168"/>
              <a:gd name="T27" fmla="*/ 735 h 1165"/>
              <a:gd name="T28" fmla="*/ 360 w 1168"/>
              <a:gd name="T29" fmla="*/ 743 h 1165"/>
              <a:gd name="T30" fmla="*/ 374 w 1168"/>
              <a:gd name="T31" fmla="*/ 756 h 1165"/>
              <a:gd name="T32" fmla="*/ 1049 w 1168"/>
              <a:gd name="T33" fmla="*/ 756 h 1165"/>
              <a:gd name="T34" fmla="*/ 1049 w 1168"/>
              <a:gd name="T35" fmla="*/ 874 h 1165"/>
              <a:gd name="T36" fmla="*/ 350 w 1168"/>
              <a:gd name="T37" fmla="*/ 874 h 1165"/>
              <a:gd name="T38" fmla="*/ 235 w 1168"/>
              <a:gd name="T39" fmla="*/ 756 h 1165"/>
              <a:gd name="T40" fmla="*/ 248 w 1168"/>
              <a:gd name="T41" fmla="*/ 702 h 1165"/>
              <a:gd name="T42" fmla="*/ 328 w 1168"/>
              <a:gd name="T43" fmla="*/ 558 h 1165"/>
              <a:gd name="T44" fmla="*/ 117 w 1168"/>
              <a:gd name="T45" fmla="*/ 115 h 1165"/>
              <a:gd name="T46" fmla="*/ 0 w 1168"/>
              <a:gd name="T47" fmla="*/ 115 h 1165"/>
              <a:gd name="T48" fmla="*/ 0 w 1168"/>
              <a:gd name="T49" fmla="*/ 0 h 1165"/>
              <a:gd name="T50" fmla="*/ 0 w 1168"/>
              <a:gd name="T51" fmla="*/ 0 h 1165"/>
              <a:gd name="T52" fmla="*/ 191 w 1168"/>
              <a:gd name="T53" fmla="*/ 0 h 1165"/>
              <a:gd name="T54" fmla="*/ 350 w 1168"/>
              <a:gd name="T55" fmla="*/ 931 h 1165"/>
              <a:gd name="T56" fmla="*/ 467 w 1168"/>
              <a:gd name="T57" fmla="*/ 1049 h 1165"/>
              <a:gd name="T58" fmla="*/ 350 w 1168"/>
              <a:gd name="T59" fmla="*/ 1164 h 1165"/>
              <a:gd name="T60" fmla="*/ 235 w 1168"/>
              <a:gd name="T61" fmla="*/ 1049 h 1165"/>
              <a:gd name="T62" fmla="*/ 350 w 1168"/>
              <a:gd name="T63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8" h="1165">
                <a:moveTo>
                  <a:pt x="934" y="931"/>
                </a:moveTo>
                <a:cubicBezTo>
                  <a:pt x="997" y="931"/>
                  <a:pt x="1049" y="986"/>
                  <a:pt x="1049" y="1049"/>
                </a:cubicBezTo>
                <a:cubicBezTo>
                  <a:pt x="1049" y="1112"/>
                  <a:pt x="997" y="1164"/>
                  <a:pt x="934" y="1164"/>
                </a:cubicBezTo>
                <a:cubicBezTo>
                  <a:pt x="872" y="1164"/>
                  <a:pt x="817" y="1112"/>
                  <a:pt x="817" y="1049"/>
                </a:cubicBezTo>
                <a:cubicBezTo>
                  <a:pt x="817" y="986"/>
                  <a:pt x="872" y="931"/>
                  <a:pt x="934" y="931"/>
                </a:cubicBezTo>
                <a:close/>
                <a:moveTo>
                  <a:pt x="191" y="0"/>
                </a:moveTo>
                <a:lnTo>
                  <a:pt x="246" y="115"/>
                </a:lnTo>
                <a:lnTo>
                  <a:pt x="1109" y="115"/>
                </a:lnTo>
                <a:cubicBezTo>
                  <a:pt x="1142" y="115"/>
                  <a:pt x="1167" y="143"/>
                  <a:pt x="1167" y="175"/>
                </a:cubicBezTo>
                <a:cubicBezTo>
                  <a:pt x="1167" y="186"/>
                  <a:pt x="1164" y="194"/>
                  <a:pt x="1159" y="203"/>
                </a:cubicBezTo>
                <a:lnTo>
                  <a:pt x="951" y="580"/>
                </a:lnTo>
                <a:cubicBezTo>
                  <a:pt x="932" y="614"/>
                  <a:pt x="893" y="639"/>
                  <a:pt x="850" y="639"/>
                </a:cubicBezTo>
                <a:lnTo>
                  <a:pt x="415" y="639"/>
                </a:lnTo>
                <a:lnTo>
                  <a:pt x="363" y="735"/>
                </a:lnTo>
                <a:lnTo>
                  <a:pt x="360" y="743"/>
                </a:lnTo>
                <a:cubicBezTo>
                  <a:pt x="360" y="751"/>
                  <a:pt x="366" y="756"/>
                  <a:pt x="374" y="756"/>
                </a:cubicBezTo>
                <a:lnTo>
                  <a:pt x="1049" y="756"/>
                </a:lnTo>
                <a:lnTo>
                  <a:pt x="1049" y="874"/>
                </a:lnTo>
                <a:lnTo>
                  <a:pt x="350" y="874"/>
                </a:lnTo>
                <a:cubicBezTo>
                  <a:pt x="287" y="874"/>
                  <a:pt x="235" y="819"/>
                  <a:pt x="235" y="756"/>
                </a:cubicBezTo>
                <a:cubicBezTo>
                  <a:pt x="235" y="737"/>
                  <a:pt x="240" y="718"/>
                  <a:pt x="248" y="702"/>
                </a:cubicBezTo>
                <a:lnTo>
                  <a:pt x="328" y="558"/>
                </a:lnTo>
                <a:lnTo>
                  <a:pt x="117" y="115"/>
                </a:lnTo>
                <a:lnTo>
                  <a:pt x="0" y="115"/>
                </a:lnTo>
                <a:lnTo>
                  <a:pt x="0" y="0"/>
                </a:lnTo>
                <a:lnTo>
                  <a:pt x="0" y="0"/>
                </a:lnTo>
                <a:lnTo>
                  <a:pt x="191" y="0"/>
                </a:lnTo>
                <a:close/>
                <a:moveTo>
                  <a:pt x="350" y="931"/>
                </a:moveTo>
                <a:cubicBezTo>
                  <a:pt x="412" y="931"/>
                  <a:pt x="467" y="986"/>
                  <a:pt x="467" y="1049"/>
                </a:cubicBezTo>
                <a:cubicBezTo>
                  <a:pt x="467" y="1112"/>
                  <a:pt x="412" y="1164"/>
                  <a:pt x="350" y="1164"/>
                </a:cubicBezTo>
                <a:cubicBezTo>
                  <a:pt x="287" y="1164"/>
                  <a:pt x="235" y="1112"/>
                  <a:pt x="235" y="1049"/>
                </a:cubicBezTo>
                <a:cubicBezTo>
                  <a:pt x="235" y="986"/>
                  <a:pt x="287" y="931"/>
                  <a:pt x="350" y="9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95751"/>
            <a:ext cx="495300" cy="398463"/>
          </a:xfrm>
          <a:custGeom>
            <a:avLst/>
            <a:gdLst>
              <a:gd name="T0" fmla="*/ 880 w 1376"/>
              <a:gd name="T1" fmla="*/ 670 h 1108"/>
              <a:gd name="T2" fmla="*/ 880 w 1376"/>
              <a:gd name="T3" fmla="*/ 823 h 1108"/>
              <a:gd name="T4" fmla="*/ 675 w 1376"/>
              <a:gd name="T5" fmla="*/ 1080 h 1108"/>
              <a:gd name="T6" fmla="*/ 0 w 1376"/>
              <a:gd name="T7" fmla="*/ 233 h 1108"/>
              <a:gd name="T8" fmla="*/ 675 w 1376"/>
              <a:gd name="T9" fmla="*/ 0 h 1108"/>
              <a:gd name="T10" fmla="*/ 1350 w 1376"/>
              <a:gd name="T11" fmla="*/ 233 h 1108"/>
              <a:gd name="T12" fmla="*/ 1230 w 1376"/>
              <a:gd name="T13" fmla="*/ 386 h 1108"/>
              <a:gd name="T14" fmla="*/ 1170 w 1376"/>
              <a:gd name="T15" fmla="*/ 380 h 1108"/>
              <a:gd name="T16" fmla="*/ 880 w 1376"/>
              <a:gd name="T17" fmla="*/ 670 h 1108"/>
              <a:gd name="T18" fmla="*/ 1257 w 1376"/>
              <a:gd name="T19" fmla="*/ 757 h 1108"/>
              <a:gd name="T20" fmla="*/ 1257 w 1376"/>
              <a:gd name="T21" fmla="*/ 670 h 1108"/>
              <a:gd name="T22" fmla="*/ 1170 w 1376"/>
              <a:gd name="T23" fmla="*/ 583 h 1108"/>
              <a:gd name="T24" fmla="*/ 1082 w 1376"/>
              <a:gd name="T25" fmla="*/ 670 h 1108"/>
              <a:gd name="T26" fmla="*/ 1082 w 1376"/>
              <a:gd name="T27" fmla="*/ 757 h 1108"/>
              <a:gd name="T28" fmla="*/ 1257 w 1376"/>
              <a:gd name="T29" fmla="*/ 757 h 1108"/>
              <a:gd name="T30" fmla="*/ 1318 w 1376"/>
              <a:gd name="T31" fmla="*/ 757 h 1108"/>
              <a:gd name="T32" fmla="*/ 1375 w 1376"/>
              <a:gd name="T33" fmla="*/ 818 h 1108"/>
              <a:gd name="T34" fmla="*/ 1375 w 1376"/>
              <a:gd name="T35" fmla="*/ 1050 h 1108"/>
              <a:gd name="T36" fmla="*/ 1318 w 1376"/>
              <a:gd name="T37" fmla="*/ 1107 h 1108"/>
              <a:gd name="T38" fmla="*/ 1025 w 1376"/>
              <a:gd name="T39" fmla="*/ 1107 h 1108"/>
              <a:gd name="T40" fmla="*/ 968 w 1376"/>
              <a:gd name="T41" fmla="*/ 1050 h 1108"/>
              <a:gd name="T42" fmla="*/ 968 w 1376"/>
              <a:gd name="T43" fmla="*/ 818 h 1108"/>
              <a:gd name="T44" fmla="*/ 1025 w 1376"/>
              <a:gd name="T45" fmla="*/ 757 h 1108"/>
              <a:gd name="T46" fmla="*/ 1025 w 1376"/>
              <a:gd name="T47" fmla="*/ 670 h 1108"/>
              <a:gd name="T48" fmla="*/ 1170 w 1376"/>
              <a:gd name="T49" fmla="*/ 525 h 1108"/>
              <a:gd name="T50" fmla="*/ 1318 w 1376"/>
              <a:gd name="T51" fmla="*/ 670 h 1108"/>
              <a:gd name="T52" fmla="*/ 1318 w 1376"/>
              <a:gd name="T53" fmla="*/ 757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6" h="1108">
                <a:moveTo>
                  <a:pt x="880" y="670"/>
                </a:moveTo>
                <a:lnTo>
                  <a:pt x="880" y="823"/>
                </a:lnTo>
                <a:lnTo>
                  <a:pt x="675" y="1080"/>
                </a:lnTo>
                <a:lnTo>
                  <a:pt x="0" y="233"/>
                </a:lnTo>
                <a:cubicBezTo>
                  <a:pt x="25" y="216"/>
                  <a:pt x="285" y="0"/>
                  <a:pt x="675" y="0"/>
                </a:cubicBezTo>
                <a:cubicBezTo>
                  <a:pt x="1066" y="0"/>
                  <a:pt x="1326" y="216"/>
                  <a:pt x="1350" y="233"/>
                </a:cubicBezTo>
                <a:lnTo>
                  <a:pt x="1230" y="386"/>
                </a:lnTo>
                <a:cubicBezTo>
                  <a:pt x="1214" y="380"/>
                  <a:pt x="1195" y="380"/>
                  <a:pt x="1170" y="380"/>
                </a:cubicBezTo>
                <a:cubicBezTo>
                  <a:pt x="1006" y="380"/>
                  <a:pt x="880" y="506"/>
                  <a:pt x="880" y="670"/>
                </a:cubicBezTo>
                <a:close/>
                <a:moveTo>
                  <a:pt x="1257" y="757"/>
                </a:moveTo>
                <a:lnTo>
                  <a:pt x="1257" y="670"/>
                </a:lnTo>
                <a:cubicBezTo>
                  <a:pt x="1257" y="624"/>
                  <a:pt x="1216" y="583"/>
                  <a:pt x="1170" y="583"/>
                </a:cubicBezTo>
                <a:cubicBezTo>
                  <a:pt x="1123" y="583"/>
                  <a:pt x="1082" y="624"/>
                  <a:pt x="1082" y="670"/>
                </a:cubicBezTo>
                <a:lnTo>
                  <a:pt x="1082" y="757"/>
                </a:lnTo>
                <a:lnTo>
                  <a:pt x="1257" y="757"/>
                </a:lnTo>
                <a:close/>
                <a:moveTo>
                  <a:pt x="1318" y="757"/>
                </a:moveTo>
                <a:cubicBezTo>
                  <a:pt x="1348" y="757"/>
                  <a:pt x="1375" y="787"/>
                  <a:pt x="1375" y="818"/>
                </a:cubicBezTo>
                <a:lnTo>
                  <a:pt x="1375" y="1050"/>
                </a:lnTo>
                <a:cubicBezTo>
                  <a:pt x="1375" y="1080"/>
                  <a:pt x="1348" y="1107"/>
                  <a:pt x="1318" y="1107"/>
                </a:cubicBezTo>
                <a:lnTo>
                  <a:pt x="1025" y="1107"/>
                </a:lnTo>
                <a:cubicBezTo>
                  <a:pt x="995" y="1107"/>
                  <a:pt x="968" y="1080"/>
                  <a:pt x="968" y="1050"/>
                </a:cubicBezTo>
                <a:lnTo>
                  <a:pt x="968" y="818"/>
                </a:lnTo>
                <a:cubicBezTo>
                  <a:pt x="968" y="787"/>
                  <a:pt x="995" y="757"/>
                  <a:pt x="1025" y="757"/>
                </a:cubicBezTo>
                <a:lnTo>
                  <a:pt x="1025" y="670"/>
                </a:lnTo>
                <a:cubicBezTo>
                  <a:pt x="1025" y="588"/>
                  <a:pt x="1088" y="525"/>
                  <a:pt x="1170" y="525"/>
                </a:cubicBezTo>
                <a:cubicBezTo>
                  <a:pt x="1252" y="525"/>
                  <a:pt x="1318" y="588"/>
                  <a:pt x="1318" y="670"/>
                </a:cubicBezTo>
                <a:lnTo>
                  <a:pt x="1318" y="7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1381" y="4075115"/>
            <a:ext cx="419100" cy="441325"/>
          </a:xfrm>
          <a:custGeom>
            <a:avLst/>
            <a:gdLst>
              <a:gd name="T0" fmla="*/ 875 w 1165"/>
              <a:gd name="T1" fmla="*/ 811 h 1225"/>
              <a:gd name="T2" fmla="*/ 703 w 1165"/>
              <a:gd name="T3" fmla="*/ 639 h 1225"/>
              <a:gd name="T4" fmla="*/ 875 w 1165"/>
              <a:gd name="T5" fmla="*/ 639 h 1225"/>
              <a:gd name="T6" fmla="*/ 875 w 1165"/>
              <a:gd name="T7" fmla="*/ 811 h 1225"/>
              <a:gd name="T8" fmla="*/ 727 w 1165"/>
              <a:gd name="T9" fmla="*/ 390 h 1225"/>
              <a:gd name="T10" fmla="*/ 533 w 1165"/>
              <a:gd name="T11" fmla="*/ 194 h 1225"/>
              <a:gd name="T12" fmla="*/ 727 w 1165"/>
              <a:gd name="T13" fmla="*/ 0 h 1225"/>
              <a:gd name="T14" fmla="*/ 727 w 1165"/>
              <a:gd name="T15" fmla="*/ 87 h 1225"/>
              <a:gd name="T16" fmla="*/ 621 w 1165"/>
              <a:gd name="T17" fmla="*/ 188 h 1225"/>
              <a:gd name="T18" fmla="*/ 727 w 1165"/>
              <a:gd name="T19" fmla="*/ 306 h 1225"/>
              <a:gd name="T20" fmla="*/ 817 w 1165"/>
              <a:gd name="T21" fmla="*/ 306 h 1225"/>
              <a:gd name="T22" fmla="*/ 1020 w 1165"/>
              <a:gd name="T23" fmla="*/ 489 h 1225"/>
              <a:gd name="T24" fmla="*/ 1020 w 1165"/>
              <a:gd name="T25" fmla="*/ 582 h 1225"/>
              <a:gd name="T26" fmla="*/ 932 w 1165"/>
              <a:gd name="T27" fmla="*/ 582 h 1225"/>
              <a:gd name="T28" fmla="*/ 932 w 1165"/>
              <a:gd name="T29" fmla="*/ 508 h 1225"/>
              <a:gd name="T30" fmla="*/ 817 w 1165"/>
              <a:gd name="T31" fmla="*/ 391 h 1225"/>
              <a:gd name="T32" fmla="*/ 727 w 1165"/>
              <a:gd name="T33" fmla="*/ 391 h 1225"/>
              <a:gd name="T34" fmla="*/ 727 w 1165"/>
              <a:gd name="T35" fmla="*/ 390 h 1225"/>
              <a:gd name="T36" fmla="*/ 981 w 1165"/>
              <a:gd name="T37" fmla="*/ 166 h 1225"/>
              <a:gd name="T38" fmla="*/ 1164 w 1165"/>
              <a:gd name="T39" fmla="*/ 462 h 1225"/>
              <a:gd name="T40" fmla="*/ 1164 w 1165"/>
              <a:gd name="T41" fmla="*/ 582 h 1225"/>
              <a:gd name="T42" fmla="*/ 1077 w 1165"/>
              <a:gd name="T43" fmla="*/ 582 h 1225"/>
              <a:gd name="T44" fmla="*/ 1077 w 1165"/>
              <a:gd name="T45" fmla="*/ 462 h 1225"/>
              <a:gd name="T46" fmla="*/ 845 w 1165"/>
              <a:gd name="T47" fmla="*/ 224 h 1225"/>
              <a:gd name="T48" fmla="*/ 845 w 1165"/>
              <a:gd name="T49" fmla="*/ 136 h 1225"/>
              <a:gd name="T50" fmla="*/ 951 w 1165"/>
              <a:gd name="T51" fmla="*/ 27 h 1225"/>
              <a:gd name="T52" fmla="*/ 1039 w 1165"/>
              <a:gd name="T53" fmla="*/ 27 h 1225"/>
              <a:gd name="T54" fmla="*/ 981 w 1165"/>
              <a:gd name="T55" fmla="*/ 166 h 1225"/>
              <a:gd name="T56" fmla="*/ 932 w 1165"/>
              <a:gd name="T57" fmla="*/ 639 h 1225"/>
              <a:gd name="T58" fmla="*/ 1020 w 1165"/>
              <a:gd name="T59" fmla="*/ 639 h 1225"/>
              <a:gd name="T60" fmla="*/ 1020 w 1165"/>
              <a:gd name="T61" fmla="*/ 814 h 1225"/>
              <a:gd name="T62" fmla="*/ 932 w 1165"/>
              <a:gd name="T63" fmla="*/ 814 h 1225"/>
              <a:gd name="T64" fmla="*/ 932 w 1165"/>
              <a:gd name="T65" fmla="*/ 639 h 1225"/>
              <a:gd name="T66" fmla="*/ 1077 w 1165"/>
              <a:gd name="T67" fmla="*/ 639 h 1225"/>
              <a:gd name="T68" fmla="*/ 1164 w 1165"/>
              <a:gd name="T69" fmla="*/ 639 h 1225"/>
              <a:gd name="T70" fmla="*/ 1164 w 1165"/>
              <a:gd name="T71" fmla="*/ 814 h 1225"/>
              <a:gd name="T72" fmla="*/ 1077 w 1165"/>
              <a:gd name="T73" fmla="*/ 814 h 1225"/>
              <a:gd name="T74" fmla="*/ 1077 w 1165"/>
              <a:gd name="T75" fmla="*/ 639 h 1225"/>
              <a:gd name="T76" fmla="*/ 0 w 1165"/>
              <a:gd name="T77" fmla="*/ 232 h 1225"/>
              <a:gd name="T78" fmla="*/ 71 w 1165"/>
              <a:gd name="T79" fmla="*/ 158 h 1225"/>
              <a:gd name="T80" fmla="*/ 1063 w 1165"/>
              <a:gd name="T81" fmla="*/ 1150 h 1225"/>
              <a:gd name="T82" fmla="*/ 990 w 1165"/>
              <a:gd name="T83" fmla="*/ 1224 h 1225"/>
              <a:gd name="T84" fmla="*/ 582 w 1165"/>
              <a:gd name="T85" fmla="*/ 814 h 1225"/>
              <a:gd name="T86" fmla="*/ 0 w 1165"/>
              <a:gd name="T87" fmla="*/ 814 h 1225"/>
              <a:gd name="T88" fmla="*/ 0 w 1165"/>
              <a:gd name="T89" fmla="*/ 639 h 1225"/>
              <a:gd name="T90" fmla="*/ 407 w 1165"/>
              <a:gd name="T91" fmla="*/ 639 h 1225"/>
              <a:gd name="T92" fmla="*/ 0 w 1165"/>
              <a:gd name="T93" fmla="*/ 23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5" h="1225">
                <a:moveTo>
                  <a:pt x="875" y="811"/>
                </a:moveTo>
                <a:lnTo>
                  <a:pt x="703" y="639"/>
                </a:lnTo>
                <a:lnTo>
                  <a:pt x="875" y="639"/>
                </a:lnTo>
                <a:lnTo>
                  <a:pt x="875" y="811"/>
                </a:lnTo>
                <a:close/>
                <a:moveTo>
                  <a:pt x="727" y="390"/>
                </a:moveTo>
                <a:cubicBezTo>
                  <a:pt x="621" y="390"/>
                  <a:pt x="533" y="301"/>
                  <a:pt x="533" y="194"/>
                </a:cubicBezTo>
                <a:cubicBezTo>
                  <a:pt x="533" y="88"/>
                  <a:pt x="621" y="0"/>
                  <a:pt x="727" y="0"/>
                </a:cubicBezTo>
                <a:lnTo>
                  <a:pt x="727" y="87"/>
                </a:lnTo>
                <a:cubicBezTo>
                  <a:pt x="667" y="87"/>
                  <a:pt x="621" y="128"/>
                  <a:pt x="621" y="188"/>
                </a:cubicBezTo>
                <a:cubicBezTo>
                  <a:pt x="621" y="248"/>
                  <a:pt x="667" y="306"/>
                  <a:pt x="727" y="306"/>
                </a:cubicBezTo>
                <a:lnTo>
                  <a:pt x="817" y="306"/>
                </a:lnTo>
                <a:cubicBezTo>
                  <a:pt x="927" y="306"/>
                  <a:pt x="1020" y="385"/>
                  <a:pt x="1020" y="489"/>
                </a:cubicBezTo>
                <a:lnTo>
                  <a:pt x="1020" y="582"/>
                </a:lnTo>
                <a:lnTo>
                  <a:pt x="932" y="582"/>
                </a:lnTo>
                <a:lnTo>
                  <a:pt x="932" y="508"/>
                </a:lnTo>
                <a:cubicBezTo>
                  <a:pt x="932" y="431"/>
                  <a:pt x="877" y="391"/>
                  <a:pt x="817" y="391"/>
                </a:cubicBezTo>
                <a:lnTo>
                  <a:pt x="727" y="391"/>
                </a:lnTo>
                <a:lnTo>
                  <a:pt x="727" y="390"/>
                </a:lnTo>
                <a:close/>
                <a:moveTo>
                  <a:pt x="981" y="166"/>
                </a:moveTo>
                <a:cubicBezTo>
                  <a:pt x="1091" y="218"/>
                  <a:pt x="1164" y="330"/>
                  <a:pt x="1164" y="462"/>
                </a:cubicBezTo>
                <a:lnTo>
                  <a:pt x="1164" y="582"/>
                </a:lnTo>
                <a:lnTo>
                  <a:pt x="1077" y="582"/>
                </a:lnTo>
                <a:lnTo>
                  <a:pt x="1077" y="462"/>
                </a:lnTo>
                <a:cubicBezTo>
                  <a:pt x="1077" y="330"/>
                  <a:pt x="976" y="224"/>
                  <a:pt x="845" y="224"/>
                </a:cubicBezTo>
                <a:lnTo>
                  <a:pt x="845" y="136"/>
                </a:lnTo>
                <a:cubicBezTo>
                  <a:pt x="905" y="136"/>
                  <a:pt x="951" y="87"/>
                  <a:pt x="951" y="27"/>
                </a:cubicBezTo>
                <a:lnTo>
                  <a:pt x="1039" y="27"/>
                </a:lnTo>
                <a:cubicBezTo>
                  <a:pt x="1039" y="82"/>
                  <a:pt x="1017" y="131"/>
                  <a:pt x="981" y="166"/>
                </a:cubicBezTo>
                <a:close/>
                <a:moveTo>
                  <a:pt x="932" y="639"/>
                </a:moveTo>
                <a:lnTo>
                  <a:pt x="1020" y="639"/>
                </a:lnTo>
                <a:lnTo>
                  <a:pt x="1020" y="814"/>
                </a:lnTo>
                <a:lnTo>
                  <a:pt x="932" y="814"/>
                </a:lnTo>
                <a:lnTo>
                  <a:pt x="932" y="639"/>
                </a:lnTo>
                <a:close/>
                <a:moveTo>
                  <a:pt x="1077" y="639"/>
                </a:moveTo>
                <a:lnTo>
                  <a:pt x="1164" y="639"/>
                </a:lnTo>
                <a:lnTo>
                  <a:pt x="1164" y="814"/>
                </a:lnTo>
                <a:lnTo>
                  <a:pt x="1077" y="814"/>
                </a:lnTo>
                <a:lnTo>
                  <a:pt x="1077" y="639"/>
                </a:lnTo>
                <a:close/>
                <a:moveTo>
                  <a:pt x="0" y="232"/>
                </a:moveTo>
                <a:lnTo>
                  <a:pt x="71" y="158"/>
                </a:lnTo>
                <a:lnTo>
                  <a:pt x="1063" y="1150"/>
                </a:lnTo>
                <a:lnTo>
                  <a:pt x="990" y="1224"/>
                </a:lnTo>
                <a:lnTo>
                  <a:pt x="582" y="814"/>
                </a:lnTo>
                <a:lnTo>
                  <a:pt x="0" y="814"/>
                </a:lnTo>
                <a:lnTo>
                  <a:pt x="0" y="639"/>
                </a:lnTo>
                <a:lnTo>
                  <a:pt x="407" y="639"/>
                </a:lnTo>
                <a:lnTo>
                  <a:pt x="0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6594" y="4087814"/>
            <a:ext cx="419100" cy="417512"/>
          </a:xfrm>
          <a:custGeom>
            <a:avLst/>
            <a:gdLst>
              <a:gd name="T0" fmla="*/ 1162 w 1163"/>
              <a:gd name="T1" fmla="*/ 580 h 1160"/>
              <a:gd name="T2" fmla="*/ 640 w 1163"/>
              <a:gd name="T3" fmla="*/ 1159 h 1160"/>
              <a:gd name="T4" fmla="*/ 640 w 1163"/>
              <a:gd name="T5" fmla="*/ 1042 h 1160"/>
              <a:gd name="T6" fmla="*/ 1047 w 1163"/>
              <a:gd name="T7" fmla="*/ 580 h 1160"/>
              <a:gd name="T8" fmla="*/ 640 w 1163"/>
              <a:gd name="T9" fmla="*/ 118 h 1160"/>
              <a:gd name="T10" fmla="*/ 640 w 1163"/>
              <a:gd name="T11" fmla="*/ 0 h 1160"/>
              <a:gd name="T12" fmla="*/ 1162 w 1163"/>
              <a:gd name="T13" fmla="*/ 580 h 1160"/>
              <a:gd name="T14" fmla="*/ 211 w 1163"/>
              <a:gd name="T15" fmla="*/ 1031 h 1160"/>
              <a:gd name="T16" fmla="*/ 293 w 1163"/>
              <a:gd name="T17" fmla="*/ 949 h 1160"/>
              <a:gd name="T18" fmla="*/ 522 w 1163"/>
              <a:gd name="T19" fmla="*/ 1042 h 1160"/>
              <a:gd name="T20" fmla="*/ 522 w 1163"/>
              <a:gd name="T21" fmla="*/ 1159 h 1160"/>
              <a:gd name="T22" fmla="*/ 211 w 1163"/>
              <a:gd name="T23" fmla="*/ 1031 h 1160"/>
              <a:gd name="T24" fmla="*/ 118 w 1163"/>
              <a:gd name="T25" fmla="*/ 637 h 1160"/>
              <a:gd name="T26" fmla="*/ 211 w 1163"/>
              <a:gd name="T27" fmla="*/ 864 h 1160"/>
              <a:gd name="T28" fmla="*/ 129 w 1163"/>
              <a:gd name="T29" fmla="*/ 949 h 1160"/>
              <a:gd name="T30" fmla="*/ 0 w 1163"/>
              <a:gd name="T31" fmla="*/ 637 h 1160"/>
              <a:gd name="T32" fmla="*/ 118 w 1163"/>
              <a:gd name="T33" fmla="*/ 637 h 1160"/>
              <a:gd name="T34" fmla="*/ 211 w 1163"/>
              <a:gd name="T35" fmla="*/ 293 h 1160"/>
              <a:gd name="T36" fmla="*/ 118 w 1163"/>
              <a:gd name="T37" fmla="*/ 522 h 1160"/>
              <a:gd name="T38" fmla="*/ 0 w 1163"/>
              <a:gd name="T39" fmla="*/ 522 h 1160"/>
              <a:gd name="T40" fmla="*/ 129 w 1163"/>
              <a:gd name="T41" fmla="*/ 211 h 1160"/>
              <a:gd name="T42" fmla="*/ 211 w 1163"/>
              <a:gd name="T43" fmla="*/ 293 h 1160"/>
              <a:gd name="T44" fmla="*/ 522 w 1163"/>
              <a:gd name="T45" fmla="*/ 118 h 1160"/>
              <a:gd name="T46" fmla="*/ 293 w 1163"/>
              <a:gd name="T47" fmla="*/ 211 h 1160"/>
              <a:gd name="T48" fmla="*/ 211 w 1163"/>
              <a:gd name="T49" fmla="*/ 129 h 1160"/>
              <a:gd name="T50" fmla="*/ 522 w 1163"/>
              <a:gd name="T51" fmla="*/ 1 h 1160"/>
              <a:gd name="T52" fmla="*/ 522 w 1163"/>
              <a:gd name="T53" fmla="*/ 118 h 1160"/>
              <a:gd name="T54" fmla="*/ 640 w 1163"/>
              <a:gd name="T55" fmla="*/ 451 h 1160"/>
              <a:gd name="T56" fmla="*/ 812 w 1163"/>
              <a:gd name="T57" fmla="*/ 580 h 1160"/>
              <a:gd name="T58" fmla="*/ 462 w 1163"/>
              <a:gd name="T59" fmla="*/ 842 h 1160"/>
              <a:gd name="T60" fmla="*/ 640 w 1163"/>
              <a:gd name="T61" fmla="*/ 451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3" h="1160">
                <a:moveTo>
                  <a:pt x="1162" y="580"/>
                </a:moveTo>
                <a:cubicBezTo>
                  <a:pt x="1162" y="880"/>
                  <a:pt x="932" y="1129"/>
                  <a:pt x="640" y="1159"/>
                </a:cubicBezTo>
                <a:lnTo>
                  <a:pt x="640" y="1042"/>
                </a:lnTo>
                <a:cubicBezTo>
                  <a:pt x="869" y="1012"/>
                  <a:pt x="1047" y="815"/>
                  <a:pt x="1047" y="580"/>
                </a:cubicBezTo>
                <a:cubicBezTo>
                  <a:pt x="1047" y="345"/>
                  <a:pt x="869" y="148"/>
                  <a:pt x="640" y="118"/>
                </a:cubicBezTo>
                <a:lnTo>
                  <a:pt x="640" y="0"/>
                </a:lnTo>
                <a:cubicBezTo>
                  <a:pt x="932" y="31"/>
                  <a:pt x="1162" y="279"/>
                  <a:pt x="1162" y="580"/>
                </a:cubicBezTo>
                <a:close/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8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118" y="637"/>
                </a:moveTo>
                <a:cubicBezTo>
                  <a:pt x="129" y="722"/>
                  <a:pt x="162" y="801"/>
                  <a:pt x="211" y="864"/>
                </a:cubicBezTo>
                <a:lnTo>
                  <a:pt x="129" y="949"/>
                </a:lnTo>
                <a:cubicBezTo>
                  <a:pt x="58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3"/>
                </a:moveTo>
                <a:cubicBezTo>
                  <a:pt x="162" y="358"/>
                  <a:pt x="129" y="438"/>
                  <a:pt x="118" y="522"/>
                </a:cubicBezTo>
                <a:lnTo>
                  <a:pt x="0" y="522"/>
                </a:lnTo>
                <a:cubicBezTo>
                  <a:pt x="11" y="405"/>
                  <a:pt x="58" y="298"/>
                  <a:pt x="129" y="211"/>
                </a:cubicBezTo>
                <a:lnTo>
                  <a:pt x="211" y="293"/>
                </a:lnTo>
                <a:close/>
                <a:moveTo>
                  <a:pt x="522" y="118"/>
                </a:moveTo>
                <a:cubicBezTo>
                  <a:pt x="438" y="129"/>
                  <a:pt x="358" y="162"/>
                  <a:pt x="293" y="211"/>
                </a:cubicBezTo>
                <a:lnTo>
                  <a:pt x="211" y="129"/>
                </a:lnTo>
                <a:cubicBezTo>
                  <a:pt x="298" y="58"/>
                  <a:pt x="405" y="11"/>
                  <a:pt x="522" y="1"/>
                </a:cubicBezTo>
                <a:lnTo>
                  <a:pt x="522" y="118"/>
                </a:lnTo>
                <a:close/>
                <a:moveTo>
                  <a:pt x="640" y="451"/>
                </a:moveTo>
                <a:lnTo>
                  <a:pt x="812" y="580"/>
                </a:lnTo>
                <a:cubicBezTo>
                  <a:pt x="695" y="667"/>
                  <a:pt x="578" y="754"/>
                  <a:pt x="462" y="842"/>
                </a:cubicBezTo>
                <a:lnTo>
                  <a:pt x="640" y="4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858" y="4106865"/>
            <a:ext cx="377825" cy="377825"/>
          </a:xfrm>
          <a:custGeom>
            <a:avLst/>
            <a:gdLst>
              <a:gd name="T0" fmla="*/ 932 w 1050"/>
              <a:gd name="T1" fmla="*/ 932 h 1051"/>
              <a:gd name="T2" fmla="*/ 932 w 1050"/>
              <a:gd name="T3" fmla="*/ 118 h 1051"/>
              <a:gd name="T4" fmla="*/ 118 w 1050"/>
              <a:gd name="T5" fmla="*/ 118 h 1051"/>
              <a:gd name="T6" fmla="*/ 118 w 1050"/>
              <a:gd name="T7" fmla="*/ 932 h 1051"/>
              <a:gd name="T8" fmla="*/ 932 w 1050"/>
              <a:gd name="T9" fmla="*/ 932 h 1051"/>
              <a:gd name="T10" fmla="*/ 932 w 1050"/>
              <a:gd name="T11" fmla="*/ 0 h 1051"/>
              <a:gd name="T12" fmla="*/ 1049 w 1050"/>
              <a:gd name="T13" fmla="*/ 118 h 1051"/>
              <a:gd name="T14" fmla="*/ 1049 w 1050"/>
              <a:gd name="T15" fmla="*/ 932 h 1051"/>
              <a:gd name="T16" fmla="*/ 932 w 1050"/>
              <a:gd name="T17" fmla="*/ 1050 h 1051"/>
              <a:gd name="T18" fmla="*/ 118 w 1050"/>
              <a:gd name="T19" fmla="*/ 1050 h 1051"/>
              <a:gd name="T20" fmla="*/ 0 w 1050"/>
              <a:gd name="T21" fmla="*/ 932 h 1051"/>
              <a:gd name="T22" fmla="*/ 0 w 1050"/>
              <a:gd name="T23" fmla="*/ 118 h 1051"/>
              <a:gd name="T24" fmla="*/ 118 w 1050"/>
              <a:gd name="T25" fmla="*/ 0 h 1051"/>
              <a:gd name="T26" fmla="*/ 932 w 1050"/>
              <a:gd name="T27" fmla="*/ 0 h 1051"/>
              <a:gd name="T28" fmla="*/ 407 w 1050"/>
              <a:gd name="T29" fmla="*/ 293 h 1051"/>
              <a:gd name="T30" fmla="*/ 700 w 1050"/>
              <a:gd name="T31" fmla="*/ 525 h 1051"/>
              <a:gd name="T32" fmla="*/ 407 w 1050"/>
              <a:gd name="T33" fmla="*/ 757 h 1051"/>
              <a:gd name="T34" fmla="*/ 407 w 1050"/>
              <a:gd name="T35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051">
                <a:moveTo>
                  <a:pt x="932" y="932"/>
                </a:moveTo>
                <a:lnTo>
                  <a:pt x="932" y="118"/>
                </a:lnTo>
                <a:lnTo>
                  <a:pt x="118" y="118"/>
                </a:lnTo>
                <a:lnTo>
                  <a:pt x="118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07" y="293"/>
                </a:moveTo>
                <a:lnTo>
                  <a:pt x="700" y="525"/>
                </a:lnTo>
                <a:lnTo>
                  <a:pt x="407" y="757"/>
                </a:lnTo>
                <a:lnTo>
                  <a:pt x="407" y="2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39569" y="4170363"/>
            <a:ext cx="252412" cy="252412"/>
          </a:xfrm>
          <a:custGeom>
            <a:avLst/>
            <a:gdLst>
              <a:gd name="T0" fmla="*/ 205 w 700"/>
              <a:gd name="T1" fmla="*/ 350 h 701"/>
              <a:gd name="T2" fmla="*/ 699 w 700"/>
              <a:gd name="T3" fmla="*/ 0 h 701"/>
              <a:gd name="T4" fmla="*/ 699 w 700"/>
              <a:gd name="T5" fmla="*/ 700 h 701"/>
              <a:gd name="T6" fmla="*/ 205 w 700"/>
              <a:gd name="T7" fmla="*/ 350 h 701"/>
              <a:gd name="T8" fmla="*/ 0 w 700"/>
              <a:gd name="T9" fmla="*/ 0 h 701"/>
              <a:gd name="T10" fmla="*/ 117 w 700"/>
              <a:gd name="T11" fmla="*/ 0 h 701"/>
              <a:gd name="T12" fmla="*/ 117 w 700"/>
              <a:gd name="T13" fmla="*/ 700 h 701"/>
              <a:gd name="T14" fmla="*/ 0 w 700"/>
              <a:gd name="T15" fmla="*/ 700 h 701"/>
              <a:gd name="T16" fmla="*/ 0 w 700"/>
              <a:gd name="T1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0" h="701">
                <a:moveTo>
                  <a:pt x="205" y="350"/>
                </a:moveTo>
                <a:lnTo>
                  <a:pt x="699" y="0"/>
                </a:lnTo>
                <a:lnTo>
                  <a:pt x="699" y="700"/>
                </a:lnTo>
                <a:lnTo>
                  <a:pt x="205" y="350"/>
                </a:lnTo>
                <a:close/>
                <a:moveTo>
                  <a:pt x="0" y="0"/>
                </a:moveTo>
                <a:lnTo>
                  <a:pt x="117" y="0"/>
                </a:lnTo>
                <a:lnTo>
                  <a:pt x="117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503194" y="4170363"/>
            <a:ext cx="252412" cy="252412"/>
          </a:xfrm>
          <a:custGeom>
            <a:avLst/>
            <a:gdLst>
              <a:gd name="T0" fmla="*/ 582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582 w 701"/>
              <a:gd name="T7" fmla="*/ 700 h 701"/>
              <a:gd name="T8" fmla="*/ 582 w 701"/>
              <a:gd name="T9" fmla="*/ 0 h 701"/>
              <a:gd name="T10" fmla="*/ 0 w 701"/>
              <a:gd name="T11" fmla="*/ 700 h 701"/>
              <a:gd name="T12" fmla="*/ 0 w 701"/>
              <a:gd name="T13" fmla="*/ 0 h 701"/>
              <a:gd name="T14" fmla="*/ 495 w 701"/>
              <a:gd name="T15" fmla="*/ 350 h 701"/>
              <a:gd name="T16" fmla="*/ 0 w 701"/>
              <a:gd name="T17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1" h="701">
                <a:moveTo>
                  <a:pt x="582" y="0"/>
                </a:moveTo>
                <a:lnTo>
                  <a:pt x="700" y="0"/>
                </a:lnTo>
                <a:lnTo>
                  <a:pt x="700" y="700"/>
                </a:lnTo>
                <a:lnTo>
                  <a:pt x="582" y="700"/>
                </a:lnTo>
                <a:lnTo>
                  <a:pt x="582" y="0"/>
                </a:lnTo>
                <a:close/>
                <a:moveTo>
                  <a:pt x="0" y="700"/>
                </a:moveTo>
                <a:lnTo>
                  <a:pt x="0" y="0"/>
                </a:lnTo>
                <a:lnTo>
                  <a:pt x="495" y="35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25544" y="4086225"/>
            <a:ext cx="336550" cy="419100"/>
          </a:xfrm>
          <a:custGeom>
            <a:avLst/>
            <a:gdLst>
              <a:gd name="T0" fmla="*/ 759 w 935"/>
              <a:gd name="T1" fmla="*/ 757 h 1165"/>
              <a:gd name="T2" fmla="*/ 759 w 935"/>
              <a:gd name="T3" fmla="*/ 524 h 1165"/>
              <a:gd name="T4" fmla="*/ 642 w 935"/>
              <a:gd name="T5" fmla="*/ 524 h 1165"/>
              <a:gd name="T6" fmla="*/ 642 w 935"/>
              <a:gd name="T7" fmla="*/ 757 h 1165"/>
              <a:gd name="T8" fmla="*/ 759 w 935"/>
              <a:gd name="T9" fmla="*/ 757 h 1165"/>
              <a:gd name="T10" fmla="*/ 524 w 935"/>
              <a:gd name="T11" fmla="*/ 639 h 1165"/>
              <a:gd name="T12" fmla="*/ 524 w 935"/>
              <a:gd name="T13" fmla="*/ 524 h 1165"/>
              <a:gd name="T14" fmla="*/ 409 w 935"/>
              <a:gd name="T15" fmla="*/ 524 h 1165"/>
              <a:gd name="T16" fmla="*/ 409 w 935"/>
              <a:gd name="T17" fmla="*/ 639 h 1165"/>
              <a:gd name="T18" fmla="*/ 524 w 935"/>
              <a:gd name="T19" fmla="*/ 639 h 1165"/>
              <a:gd name="T20" fmla="*/ 524 w 935"/>
              <a:gd name="T21" fmla="*/ 989 h 1165"/>
              <a:gd name="T22" fmla="*/ 524 w 935"/>
              <a:gd name="T23" fmla="*/ 757 h 1165"/>
              <a:gd name="T24" fmla="*/ 409 w 935"/>
              <a:gd name="T25" fmla="*/ 757 h 1165"/>
              <a:gd name="T26" fmla="*/ 409 w 935"/>
              <a:gd name="T27" fmla="*/ 989 h 1165"/>
              <a:gd name="T28" fmla="*/ 524 w 935"/>
              <a:gd name="T29" fmla="*/ 989 h 1165"/>
              <a:gd name="T30" fmla="*/ 292 w 935"/>
              <a:gd name="T31" fmla="*/ 757 h 1165"/>
              <a:gd name="T32" fmla="*/ 292 w 935"/>
              <a:gd name="T33" fmla="*/ 524 h 1165"/>
              <a:gd name="T34" fmla="*/ 174 w 935"/>
              <a:gd name="T35" fmla="*/ 524 h 1165"/>
              <a:gd name="T36" fmla="*/ 174 w 935"/>
              <a:gd name="T37" fmla="*/ 757 h 1165"/>
              <a:gd name="T38" fmla="*/ 292 w 935"/>
              <a:gd name="T39" fmla="*/ 757 h 1165"/>
              <a:gd name="T40" fmla="*/ 759 w 935"/>
              <a:gd name="T41" fmla="*/ 989 h 1165"/>
              <a:gd name="T42" fmla="*/ 759 w 935"/>
              <a:gd name="T43" fmla="*/ 874 h 1165"/>
              <a:gd name="T44" fmla="*/ 642 w 935"/>
              <a:gd name="T45" fmla="*/ 874 h 1165"/>
              <a:gd name="T46" fmla="*/ 642 w 935"/>
              <a:gd name="T47" fmla="*/ 989 h 1165"/>
              <a:gd name="T48" fmla="*/ 759 w 935"/>
              <a:gd name="T49" fmla="*/ 989 h 1165"/>
              <a:gd name="T50" fmla="*/ 292 w 935"/>
              <a:gd name="T51" fmla="*/ 989 h 1165"/>
              <a:gd name="T52" fmla="*/ 292 w 935"/>
              <a:gd name="T53" fmla="*/ 874 h 1165"/>
              <a:gd name="T54" fmla="*/ 174 w 935"/>
              <a:gd name="T55" fmla="*/ 874 h 1165"/>
              <a:gd name="T56" fmla="*/ 174 w 935"/>
              <a:gd name="T57" fmla="*/ 989 h 1165"/>
              <a:gd name="T58" fmla="*/ 292 w 935"/>
              <a:gd name="T59" fmla="*/ 989 h 1165"/>
              <a:gd name="T60" fmla="*/ 931 w 935"/>
              <a:gd name="T61" fmla="*/ 115 h 1165"/>
              <a:gd name="T62" fmla="*/ 934 w 935"/>
              <a:gd name="T63" fmla="*/ 1049 h 1165"/>
              <a:gd name="T64" fmla="*/ 817 w 935"/>
              <a:gd name="T65" fmla="*/ 1164 h 1165"/>
              <a:gd name="T66" fmla="*/ 117 w 935"/>
              <a:gd name="T67" fmla="*/ 1164 h 1165"/>
              <a:gd name="T68" fmla="*/ 0 w 935"/>
              <a:gd name="T69" fmla="*/ 1049 h 1165"/>
              <a:gd name="T70" fmla="*/ 0 w 935"/>
              <a:gd name="T71" fmla="*/ 350 h 1165"/>
              <a:gd name="T72" fmla="*/ 349 w 935"/>
              <a:gd name="T73" fmla="*/ 0 h 1165"/>
              <a:gd name="T74" fmla="*/ 817 w 935"/>
              <a:gd name="T75" fmla="*/ 0 h 1165"/>
              <a:gd name="T76" fmla="*/ 931 w 935"/>
              <a:gd name="T7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35" h="1165">
                <a:moveTo>
                  <a:pt x="759" y="757"/>
                </a:moveTo>
                <a:lnTo>
                  <a:pt x="759" y="524"/>
                </a:lnTo>
                <a:lnTo>
                  <a:pt x="642" y="524"/>
                </a:lnTo>
                <a:lnTo>
                  <a:pt x="642" y="757"/>
                </a:lnTo>
                <a:lnTo>
                  <a:pt x="759" y="757"/>
                </a:lnTo>
                <a:close/>
                <a:moveTo>
                  <a:pt x="524" y="639"/>
                </a:moveTo>
                <a:lnTo>
                  <a:pt x="524" y="524"/>
                </a:lnTo>
                <a:lnTo>
                  <a:pt x="409" y="524"/>
                </a:lnTo>
                <a:lnTo>
                  <a:pt x="409" y="639"/>
                </a:lnTo>
                <a:lnTo>
                  <a:pt x="524" y="639"/>
                </a:lnTo>
                <a:close/>
                <a:moveTo>
                  <a:pt x="524" y="989"/>
                </a:moveTo>
                <a:lnTo>
                  <a:pt x="524" y="757"/>
                </a:lnTo>
                <a:lnTo>
                  <a:pt x="409" y="757"/>
                </a:lnTo>
                <a:lnTo>
                  <a:pt x="409" y="989"/>
                </a:lnTo>
                <a:lnTo>
                  <a:pt x="524" y="989"/>
                </a:lnTo>
                <a:close/>
                <a:moveTo>
                  <a:pt x="292" y="757"/>
                </a:moveTo>
                <a:lnTo>
                  <a:pt x="292" y="524"/>
                </a:lnTo>
                <a:lnTo>
                  <a:pt x="174" y="524"/>
                </a:lnTo>
                <a:lnTo>
                  <a:pt x="174" y="757"/>
                </a:lnTo>
                <a:lnTo>
                  <a:pt x="292" y="757"/>
                </a:lnTo>
                <a:close/>
                <a:moveTo>
                  <a:pt x="759" y="989"/>
                </a:moveTo>
                <a:lnTo>
                  <a:pt x="759" y="874"/>
                </a:lnTo>
                <a:lnTo>
                  <a:pt x="642" y="874"/>
                </a:lnTo>
                <a:lnTo>
                  <a:pt x="642" y="989"/>
                </a:lnTo>
                <a:lnTo>
                  <a:pt x="759" y="989"/>
                </a:lnTo>
                <a:close/>
                <a:moveTo>
                  <a:pt x="292" y="989"/>
                </a:moveTo>
                <a:lnTo>
                  <a:pt x="292" y="874"/>
                </a:lnTo>
                <a:lnTo>
                  <a:pt x="174" y="874"/>
                </a:lnTo>
                <a:lnTo>
                  <a:pt x="174" y="989"/>
                </a:lnTo>
                <a:lnTo>
                  <a:pt x="292" y="989"/>
                </a:lnTo>
                <a:close/>
                <a:moveTo>
                  <a:pt x="931" y="115"/>
                </a:moveTo>
                <a:lnTo>
                  <a:pt x="934" y="1049"/>
                </a:lnTo>
                <a:cubicBezTo>
                  <a:pt x="934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350"/>
                </a:lnTo>
                <a:lnTo>
                  <a:pt x="349" y="0"/>
                </a:lnTo>
                <a:lnTo>
                  <a:pt x="817" y="0"/>
                </a:lnTo>
                <a:cubicBezTo>
                  <a:pt x="880" y="0"/>
                  <a:pt x="931" y="52"/>
                  <a:pt x="931" y="1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90756" y="4086225"/>
            <a:ext cx="336550" cy="419100"/>
          </a:xfrm>
          <a:custGeom>
            <a:avLst/>
            <a:gdLst>
              <a:gd name="T0" fmla="*/ 525 w 936"/>
              <a:gd name="T1" fmla="*/ 639 h 1165"/>
              <a:gd name="T2" fmla="*/ 525 w 936"/>
              <a:gd name="T3" fmla="*/ 350 h 1165"/>
              <a:gd name="T4" fmla="*/ 410 w 936"/>
              <a:gd name="T5" fmla="*/ 350 h 1165"/>
              <a:gd name="T6" fmla="*/ 410 w 936"/>
              <a:gd name="T7" fmla="*/ 639 h 1165"/>
              <a:gd name="T8" fmla="*/ 525 w 936"/>
              <a:gd name="T9" fmla="*/ 639 h 1165"/>
              <a:gd name="T10" fmla="*/ 525 w 936"/>
              <a:gd name="T11" fmla="*/ 874 h 1165"/>
              <a:gd name="T12" fmla="*/ 525 w 936"/>
              <a:gd name="T13" fmla="*/ 757 h 1165"/>
              <a:gd name="T14" fmla="*/ 410 w 936"/>
              <a:gd name="T15" fmla="*/ 757 h 1165"/>
              <a:gd name="T16" fmla="*/ 410 w 936"/>
              <a:gd name="T17" fmla="*/ 874 h 1165"/>
              <a:gd name="T18" fmla="*/ 525 w 936"/>
              <a:gd name="T19" fmla="*/ 874 h 1165"/>
              <a:gd name="T20" fmla="*/ 817 w 936"/>
              <a:gd name="T21" fmla="*/ 0 h 1165"/>
              <a:gd name="T22" fmla="*/ 935 w 936"/>
              <a:gd name="T23" fmla="*/ 115 h 1165"/>
              <a:gd name="T24" fmla="*/ 935 w 936"/>
              <a:gd name="T25" fmla="*/ 1049 h 1165"/>
              <a:gd name="T26" fmla="*/ 817 w 936"/>
              <a:gd name="T27" fmla="*/ 1164 h 1165"/>
              <a:gd name="T28" fmla="*/ 118 w 936"/>
              <a:gd name="T29" fmla="*/ 1164 h 1165"/>
              <a:gd name="T30" fmla="*/ 0 w 936"/>
              <a:gd name="T31" fmla="*/ 1049 h 1165"/>
              <a:gd name="T32" fmla="*/ 3 w 936"/>
              <a:gd name="T33" fmla="*/ 350 h 1165"/>
              <a:gd name="T34" fmla="*/ 350 w 936"/>
              <a:gd name="T35" fmla="*/ 0 h 1165"/>
              <a:gd name="T36" fmla="*/ 817 w 936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36" h="1165">
                <a:moveTo>
                  <a:pt x="525" y="639"/>
                </a:moveTo>
                <a:lnTo>
                  <a:pt x="525" y="350"/>
                </a:lnTo>
                <a:lnTo>
                  <a:pt x="410" y="350"/>
                </a:lnTo>
                <a:lnTo>
                  <a:pt x="410" y="639"/>
                </a:lnTo>
                <a:lnTo>
                  <a:pt x="525" y="639"/>
                </a:lnTo>
                <a:close/>
                <a:moveTo>
                  <a:pt x="525" y="874"/>
                </a:moveTo>
                <a:lnTo>
                  <a:pt x="525" y="757"/>
                </a:lnTo>
                <a:lnTo>
                  <a:pt x="410" y="757"/>
                </a:lnTo>
                <a:lnTo>
                  <a:pt x="410" y="874"/>
                </a:lnTo>
                <a:lnTo>
                  <a:pt x="525" y="874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79769" y="4086227"/>
            <a:ext cx="488950" cy="420689"/>
          </a:xfrm>
          <a:custGeom>
            <a:avLst/>
            <a:gdLst>
              <a:gd name="T0" fmla="*/ 169 w 1356"/>
              <a:gd name="T1" fmla="*/ 0 h 1168"/>
              <a:gd name="T2" fmla="*/ 1172 w 1356"/>
              <a:gd name="T3" fmla="*/ 1006 h 1168"/>
              <a:gd name="T4" fmla="*/ 1098 w 1356"/>
              <a:gd name="T5" fmla="*/ 1080 h 1168"/>
              <a:gd name="T6" fmla="*/ 904 w 1356"/>
              <a:gd name="T7" fmla="*/ 886 h 1168"/>
              <a:gd name="T8" fmla="*/ 677 w 1356"/>
              <a:gd name="T9" fmla="*/ 1167 h 1168"/>
              <a:gd name="T10" fmla="*/ 0 w 1356"/>
              <a:gd name="T11" fmla="*/ 323 h 1168"/>
              <a:gd name="T12" fmla="*/ 213 w 1356"/>
              <a:gd name="T13" fmla="*/ 194 h 1168"/>
              <a:gd name="T14" fmla="*/ 95 w 1356"/>
              <a:gd name="T15" fmla="*/ 74 h 1168"/>
              <a:gd name="T16" fmla="*/ 169 w 1356"/>
              <a:gd name="T17" fmla="*/ 0 h 1168"/>
              <a:gd name="T18" fmla="*/ 1038 w 1356"/>
              <a:gd name="T19" fmla="*/ 719 h 1168"/>
              <a:gd name="T20" fmla="*/ 434 w 1356"/>
              <a:gd name="T21" fmla="*/ 118 h 1168"/>
              <a:gd name="T22" fmla="*/ 677 w 1356"/>
              <a:gd name="T23" fmla="*/ 91 h 1168"/>
              <a:gd name="T24" fmla="*/ 1355 w 1356"/>
              <a:gd name="T25" fmla="*/ 323 h 1168"/>
              <a:gd name="T26" fmla="*/ 1038 w 1356"/>
              <a:gd name="T27" fmla="*/ 7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56" h="1168">
                <a:moveTo>
                  <a:pt x="169" y="0"/>
                </a:moveTo>
                <a:cubicBezTo>
                  <a:pt x="503" y="336"/>
                  <a:pt x="840" y="669"/>
                  <a:pt x="1172" y="1006"/>
                </a:cubicBezTo>
                <a:lnTo>
                  <a:pt x="1098" y="1080"/>
                </a:lnTo>
                <a:lnTo>
                  <a:pt x="904" y="886"/>
                </a:lnTo>
                <a:lnTo>
                  <a:pt x="677" y="1167"/>
                </a:lnTo>
                <a:lnTo>
                  <a:pt x="0" y="323"/>
                </a:lnTo>
                <a:cubicBezTo>
                  <a:pt x="13" y="312"/>
                  <a:pt x="87" y="252"/>
                  <a:pt x="213" y="194"/>
                </a:cubicBezTo>
                <a:lnTo>
                  <a:pt x="95" y="74"/>
                </a:lnTo>
                <a:lnTo>
                  <a:pt x="169" y="0"/>
                </a:lnTo>
                <a:close/>
                <a:moveTo>
                  <a:pt x="1038" y="719"/>
                </a:moveTo>
                <a:lnTo>
                  <a:pt x="434" y="118"/>
                </a:lnTo>
                <a:cubicBezTo>
                  <a:pt x="508" y="102"/>
                  <a:pt x="590" y="91"/>
                  <a:pt x="677" y="91"/>
                </a:cubicBezTo>
                <a:cubicBezTo>
                  <a:pt x="1068" y="91"/>
                  <a:pt x="1328" y="304"/>
                  <a:pt x="1355" y="323"/>
                </a:cubicBezTo>
                <a:lnTo>
                  <a:pt x="1038" y="7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43394" y="4102100"/>
            <a:ext cx="488950" cy="387350"/>
          </a:xfrm>
          <a:custGeom>
            <a:avLst/>
            <a:gdLst>
              <a:gd name="T0" fmla="*/ 678 w 1357"/>
              <a:gd name="T1" fmla="*/ 1077 h 1078"/>
              <a:gd name="T2" fmla="*/ 0 w 1357"/>
              <a:gd name="T3" fmla="*/ 233 h 1078"/>
              <a:gd name="T4" fmla="*/ 678 w 1357"/>
              <a:gd name="T5" fmla="*/ 0 h 1078"/>
              <a:gd name="T6" fmla="*/ 1356 w 1357"/>
              <a:gd name="T7" fmla="*/ 233 h 1078"/>
              <a:gd name="T8" fmla="*/ 678 w 1357"/>
              <a:gd name="T9" fmla="*/ 1077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7" h="1078">
                <a:moveTo>
                  <a:pt x="678" y="1077"/>
                </a:moveTo>
                <a:lnTo>
                  <a:pt x="0" y="233"/>
                </a:lnTo>
                <a:cubicBezTo>
                  <a:pt x="28" y="214"/>
                  <a:pt x="287" y="0"/>
                  <a:pt x="678" y="0"/>
                </a:cubicBezTo>
                <a:cubicBezTo>
                  <a:pt x="1069" y="0"/>
                  <a:pt x="1328" y="214"/>
                  <a:pt x="1356" y="233"/>
                </a:cubicBezTo>
                <a:lnTo>
                  <a:pt x="678" y="107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84752"/>
            <a:ext cx="419100" cy="357187"/>
          </a:xfrm>
          <a:custGeom>
            <a:avLst/>
            <a:gdLst>
              <a:gd name="T0" fmla="*/ 817 w 1165"/>
              <a:gd name="T1" fmla="*/ 478 h 990"/>
              <a:gd name="T2" fmla="*/ 1020 w 1165"/>
              <a:gd name="T3" fmla="*/ 661 h 990"/>
              <a:gd name="T4" fmla="*/ 1020 w 1165"/>
              <a:gd name="T5" fmla="*/ 757 h 990"/>
              <a:gd name="T6" fmla="*/ 932 w 1165"/>
              <a:gd name="T7" fmla="*/ 757 h 990"/>
              <a:gd name="T8" fmla="*/ 932 w 1165"/>
              <a:gd name="T9" fmla="*/ 680 h 990"/>
              <a:gd name="T10" fmla="*/ 817 w 1165"/>
              <a:gd name="T11" fmla="*/ 562 h 990"/>
              <a:gd name="T12" fmla="*/ 727 w 1165"/>
              <a:gd name="T13" fmla="*/ 562 h 990"/>
              <a:gd name="T14" fmla="*/ 533 w 1165"/>
              <a:gd name="T15" fmla="*/ 366 h 990"/>
              <a:gd name="T16" fmla="*/ 727 w 1165"/>
              <a:gd name="T17" fmla="*/ 172 h 990"/>
              <a:gd name="T18" fmla="*/ 727 w 1165"/>
              <a:gd name="T19" fmla="*/ 259 h 990"/>
              <a:gd name="T20" fmla="*/ 621 w 1165"/>
              <a:gd name="T21" fmla="*/ 360 h 990"/>
              <a:gd name="T22" fmla="*/ 727 w 1165"/>
              <a:gd name="T23" fmla="*/ 478 h 990"/>
              <a:gd name="T24" fmla="*/ 817 w 1165"/>
              <a:gd name="T25" fmla="*/ 478 h 990"/>
              <a:gd name="T26" fmla="*/ 981 w 1165"/>
              <a:gd name="T27" fmla="*/ 333 h 990"/>
              <a:gd name="T28" fmla="*/ 1164 w 1165"/>
              <a:gd name="T29" fmla="*/ 625 h 990"/>
              <a:gd name="T30" fmla="*/ 1164 w 1165"/>
              <a:gd name="T31" fmla="*/ 757 h 990"/>
              <a:gd name="T32" fmla="*/ 1077 w 1165"/>
              <a:gd name="T33" fmla="*/ 757 h 990"/>
              <a:gd name="T34" fmla="*/ 1077 w 1165"/>
              <a:gd name="T35" fmla="*/ 625 h 990"/>
              <a:gd name="T36" fmla="*/ 845 w 1165"/>
              <a:gd name="T37" fmla="*/ 390 h 990"/>
              <a:gd name="T38" fmla="*/ 845 w 1165"/>
              <a:gd name="T39" fmla="*/ 303 h 990"/>
              <a:gd name="T40" fmla="*/ 951 w 1165"/>
              <a:gd name="T41" fmla="*/ 194 h 990"/>
              <a:gd name="T42" fmla="*/ 845 w 1165"/>
              <a:gd name="T43" fmla="*/ 87 h 990"/>
              <a:gd name="T44" fmla="*/ 845 w 1165"/>
              <a:gd name="T45" fmla="*/ 0 h 990"/>
              <a:gd name="T46" fmla="*/ 1039 w 1165"/>
              <a:gd name="T47" fmla="*/ 194 h 990"/>
              <a:gd name="T48" fmla="*/ 981 w 1165"/>
              <a:gd name="T49" fmla="*/ 333 h 990"/>
              <a:gd name="T50" fmla="*/ 932 w 1165"/>
              <a:gd name="T51" fmla="*/ 814 h 990"/>
              <a:gd name="T52" fmla="*/ 1020 w 1165"/>
              <a:gd name="T53" fmla="*/ 814 h 990"/>
              <a:gd name="T54" fmla="*/ 1020 w 1165"/>
              <a:gd name="T55" fmla="*/ 989 h 990"/>
              <a:gd name="T56" fmla="*/ 932 w 1165"/>
              <a:gd name="T57" fmla="*/ 989 h 990"/>
              <a:gd name="T58" fmla="*/ 932 w 1165"/>
              <a:gd name="T59" fmla="*/ 814 h 990"/>
              <a:gd name="T60" fmla="*/ 1077 w 1165"/>
              <a:gd name="T61" fmla="*/ 814 h 990"/>
              <a:gd name="T62" fmla="*/ 1164 w 1165"/>
              <a:gd name="T63" fmla="*/ 814 h 990"/>
              <a:gd name="T64" fmla="*/ 1164 w 1165"/>
              <a:gd name="T65" fmla="*/ 989 h 990"/>
              <a:gd name="T66" fmla="*/ 1077 w 1165"/>
              <a:gd name="T67" fmla="*/ 989 h 990"/>
              <a:gd name="T68" fmla="*/ 1077 w 1165"/>
              <a:gd name="T69" fmla="*/ 814 h 990"/>
              <a:gd name="T70" fmla="*/ 0 w 1165"/>
              <a:gd name="T71" fmla="*/ 814 h 990"/>
              <a:gd name="T72" fmla="*/ 875 w 1165"/>
              <a:gd name="T73" fmla="*/ 814 h 990"/>
              <a:gd name="T74" fmla="*/ 875 w 1165"/>
              <a:gd name="T75" fmla="*/ 989 h 990"/>
              <a:gd name="T76" fmla="*/ 0 w 1165"/>
              <a:gd name="T77" fmla="*/ 989 h 990"/>
              <a:gd name="T78" fmla="*/ 0 w 1165"/>
              <a:gd name="T79" fmla="*/ 814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990">
                <a:moveTo>
                  <a:pt x="817" y="478"/>
                </a:moveTo>
                <a:cubicBezTo>
                  <a:pt x="927" y="478"/>
                  <a:pt x="1020" y="554"/>
                  <a:pt x="1020" y="661"/>
                </a:cubicBezTo>
                <a:lnTo>
                  <a:pt x="1020" y="757"/>
                </a:lnTo>
                <a:lnTo>
                  <a:pt x="932" y="757"/>
                </a:lnTo>
                <a:lnTo>
                  <a:pt x="932" y="680"/>
                </a:lnTo>
                <a:cubicBezTo>
                  <a:pt x="932" y="603"/>
                  <a:pt x="878" y="562"/>
                  <a:pt x="817" y="562"/>
                </a:cubicBezTo>
                <a:lnTo>
                  <a:pt x="727" y="562"/>
                </a:lnTo>
                <a:cubicBezTo>
                  <a:pt x="621" y="562"/>
                  <a:pt x="533" y="473"/>
                  <a:pt x="533" y="366"/>
                </a:cubicBezTo>
                <a:cubicBezTo>
                  <a:pt x="533" y="260"/>
                  <a:pt x="621" y="172"/>
                  <a:pt x="727" y="172"/>
                </a:cubicBezTo>
                <a:lnTo>
                  <a:pt x="727" y="259"/>
                </a:lnTo>
                <a:cubicBezTo>
                  <a:pt x="667" y="259"/>
                  <a:pt x="621" y="300"/>
                  <a:pt x="621" y="360"/>
                </a:cubicBezTo>
                <a:cubicBezTo>
                  <a:pt x="621" y="420"/>
                  <a:pt x="667" y="478"/>
                  <a:pt x="727" y="478"/>
                </a:cubicBezTo>
                <a:lnTo>
                  <a:pt x="817" y="478"/>
                </a:lnTo>
                <a:close/>
                <a:moveTo>
                  <a:pt x="981" y="333"/>
                </a:moveTo>
                <a:cubicBezTo>
                  <a:pt x="1091" y="385"/>
                  <a:pt x="1164" y="497"/>
                  <a:pt x="1164" y="625"/>
                </a:cubicBezTo>
                <a:lnTo>
                  <a:pt x="1164" y="757"/>
                </a:lnTo>
                <a:lnTo>
                  <a:pt x="1077" y="757"/>
                </a:lnTo>
                <a:lnTo>
                  <a:pt x="1077" y="625"/>
                </a:lnTo>
                <a:cubicBezTo>
                  <a:pt x="1077" y="494"/>
                  <a:pt x="976" y="390"/>
                  <a:pt x="845" y="390"/>
                </a:cubicBezTo>
                <a:lnTo>
                  <a:pt x="845" y="303"/>
                </a:lnTo>
                <a:cubicBezTo>
                  <a:pt x="905" y="303"/>
                  <a:pt x="951" y="255"/>
                  <a:pt x="951" y="194"/>
                </a:cubicBezTo>
                <a:cubicBezTo>
                  <a:pt x="951" y="134"/>
                  <a:pt x="905" y="87"/>
                  <a:pt x="845" y="87"/>
                </a:cubicBezTo>
                <a:lnTo>
                  <a:pt x="845" y="0"/>
                </a:lnTo>
                <a:cubicBezTo>
                  <a:pt x="951" y="0"/>
                  <a:pt x="1039" y="87"/>
                  <a:pt x="1039" y="194"/>
                </a:cubicBezTo>
                <a:cubicBezTo>
                  <a:pt x="1039" y="248"/>
                  <a:pt x="1017" y="297"/>
                  <a:pt x="981" y="333"/>
                </a:cubicBezTo>
                <a:close/>
                <a:moveTo>
                  <a:pt x="932" y="814"/>
                </a:moveTo>
                <a:lnTo>
                  <a:pt x="1020" y="814"/>
                </a:lnTo>
                <a:lnTo>
                  <a:pt x="1020" y="989"/>
                </a:lnTo>
                <a:lnTo>
                  <a:pt x="932" y="989"/>
                </a:lnTo>
                <a:lnTo>
                  <a:pt x="932" y="814"/>
                </a:lnTo>
                <a:close/>
                <a:moveTo>
                  <a:pt x="1077" y="814"/>
                </a:moveTo>
                <a:lnTo>
                  <a:pt x="1164" y="814"/>
                </a:lnTo>
                <a:lnTo>
                  <a:pt x="1164" y="989"/>
                </a:lnTo>
                <a:lnTo>
                  <a:pt x="1077" y="989"/>
                </a:lnTo>
                <a:lnTo>
                  <a:pt x="1077" y="814"/>
                </a:lnTo>
                <a:close/>
                <a:moveTo>
                  <a:pt x="0" y="814"/>
                </a:moveTo>
                <a:lnTo>
                  <a:pt x="875" y="814"/>
                </a:lnTo>
                <a:lnTo>
                  <a:pt x="875" y="989"/>
                </a:lnTo>
                <a:lnTo>
                  <a:pt x="0" y="989"/>
                </a:lnTo>
                <a:lnTo>
                  <a:pt x="0" y="81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1219" y="4953000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465 w 1166"/>
              <a:gd name="T5" fmla="*/ 232 h 1165"/>
              <a:gd name="T6" fmla="*/ 465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465 w 1166"/>
              <a:gd name="T15" fmla="*/ 407 h 1165"/>
              <a:gd name="T16" fmla="*/ 465 w 1166"/>
              <a:gd name="T17" fmla="*/ 525 h 1165"/>
              <a:gd name="T18" fmla="*/ 932 w 1166"/>
              <a:gd name="T19" fmla="*/ 525 h 1165"/>
              <a:gd name="T20" fmla="*/ 757 w 1166"/>
              <a:gd name="T21" fmla="*/ 700 h 1165"/>
              <a:gd name="T22" fmla="*/ 757 w 1166"/>
              <a:gd name="T23" fmla="*/ 582 h 1165"/>
              <a:gd name="T24" fmla="*/ 465 w 1166"/>
              <a:gd name="T25" fmla="*/ 582 h 1165"/>
              <a:gd name="T26" fmla="*/ 465 w 1166"/>
              <a:gd name="T27" fmla="*/ 700 h 1165"/>
              <a:gd name="T28" fmla="*/ 757 w 1166"/>
              <a:gd name="T29" fmla="*/ 700 h 1165"/>
              <a:gd name="T30" fmla="*/ 350 w 1166"/>
              <a:gd name="T31" fmla="*/ 350 h 1165"/>
              <a:gd name="T32" fmla="*/ 350 w 1166"/>
              <a:gd name="T33" fmla="*/ 232 h 1165"/>
              <a:gd name="T34" fmla="*/ 233 w 1166"/>
              <a:gd name="T35" fmla="*/ 232 h 1165"/>
              <a:gd name="T36" fmla="*/ 233 w 1166"/>
              <a:gd name="T37" fmla="*/ 350 h 1165"/>
              <a:gd name="T38" fmla="*/ 350 w 1166"/>
              <a:gd name="T39" fmla="*/ 350 h 1165"/>
              <a:gd name="T40" fmla="*/ 350 w 1166"/>
              <a:gd name="T41" fmla="*/ 525 h 1165"/>
              <a:gd name="T42" fmla="*/ 350 w 1166"/>
              <a:gd name="T43" fmla="*/ 407 h 1165"/>
              <a:gd name="T44" fmla="*/ 233 w 1166"/>
              <a:gd name="T45" fmla="*/ 407 h 1165"/>
              <a:gd name="T46" fmla="*/ 233 w 1166"/>
              <a:gd name="T47" fmla="*/ 525 h 1165"/>
              <a:gd name="T48" fmla="*/ 350 w 1166"/>
              <a:gd name="T49" fmla="*/ 525 h 1165"/>
              <a:gd name="T50" fmla="*/ 350 w 1166"/>
              <a:gd name="T51" fmla="*/ 700 h 1165"/>
              <a:gd name="T52" fmla="*/ 350 w 1166"/>
              <a:gd name="T53" fmla="*/ 582 h 1165"/>
              <a:gd name="T54" fmla="*/ 233 w 1166"/>
              <a:gd name="T55" fmla="*/ 582 h 1165"/>
              <a:gd name="T56" fmla="*/ 233 w 1166"/>
              <a:gd name="T57" fmla="*/ 700 h 1165"/>
              <a:gd name="T58" fmla="*/ 350 w 1166"/>
              <a:gd name="T59" fmla="*/ 700 h 1165"/>
              <a:gd name="T60" fmla="*/ 1050 w 1166"/>
              <a:gd name="T61" fmla="*/ 0 h 1165"/>
              <a:gd name="T62" fmla="*/ 1165 w 1166"/>
              <a:gd name="T63" fmla="*/ 115 h 1165"/>
              <a:gd name="T64" fmla="*/ 1165 w 1166"/>
              <a:gd name="T65" fmla="*/ 814 h 1165"/>
              <a:gd name="T66" fmla="*/ 1050 w 1166"/>
              <a:gd name="T67" fmla="*/ 932 h 1165"/>
              <a:gd name="T68" fmla="*/ 233 w 1166"/>
              <a:gd name="T69" fmla="*/ 932 h 1165"/>
              <a:gd name="T70" fmla="*/ 0 w 1166"/>
              <a:gd name="T71" fmla="*/ 1164 h 1165"/>
              <a:gd name="T72" fmla="*/ 0 w 1166"/>
              <a:gd name="T73" fmla="*/ 115 h 1165"/>
              <a:gd name="T74" fmla="*/ 115 w 1166"/>
              <a:gd name="T75" fmla="*/ 0 h 1165"/>
              <a:gd name="T76" fmla="*/ 1050 w 1166"/>
              <a:gd name="T7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465" y="232"/>
                </a:lnTo>
                <a:lnTo>
                  <a:pt x="465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465" y="407"/>
                </a:lnTo>
                <a:lnTo>
                  <a:pt x="465" y="525"/>
                </a:lnTo>
                <a:lnTo>
                  <a:pt x="932" y="525"/>
                </a:lnTo>
                <a:close/>
                <a:moveTo>
                  <a:pt x="757" y="700"/>
                </a:moveTo>
                <a:lnTo>
                  <a:pt x="757" y="582"/>
                </a:lnTo>
                <a:lnTo>
                  <a:pt x="465" y="582"/>
                </a:lnTo>
                <a:lnTo>
                  <a:pt x="465" y="700"/>
                </a:lnTo>
                <a:lnTo>
                  <a:pt x="757" y="70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233" y="232"/>
                </a:lnTo>
                <a:lnTo>
                  <a:pt x="233" y="350"/>
                </a:lnTo>
                <a:lnTo>
                  <a:pt x="350" y="350"/>
                </a:lnTo>
                <a:close/>
                <a:moveTo>
                  <a:pt x="350" y="525"/>
                </a:moveTo>
                <a:lnTo>
                  <a:pt x="350" y="407"/>
                </a:lnTo>
                <a:lnTo>
                  <a:pt x="233" y="407"/>
                </a:lnTo>
                <a:lnTo>
                  <a:pt x="233" y="525"/>
                </a:lnTo>
                <a:lnTo>
                  <a:pt x="350" y="525"/>
                </a:lnTo>
                <a:close/>
                <a:moveTo>
                  <a:pt x="350" y="700"/>
                </a:moveTo>
                <a:lnTo>
                  <a:pt x="350" y="582"/>
                </a:lnTo>
                <a:lnTo>
                  <a:pt x="233" y="582"/>
                </a:lnTo>
                <a:lnTo>
                  <a:pt x="233" y="700"/>
                </a:lnTo>
                <a:lnTo>
                  <a:pt x="350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3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82144" y="4932364"/>
            <a:ext cx="461962" cy="461963"/>
          </a:xfrm>
          <a:custGeom>
            <a:avLst/>
            <a:gdLst>
              <a:gd name="T0" fmla="*/ 1167 w 1282"/>
              <a:gd name="T1" fmla="*/ 17 h 1283"/>
              <a:gd name="T2" fmla="*/ 1281 w 1282"/>
              <a:gd name="T3" fmla="*/ 132 h 1283"/>
              <a:gd name="T4" fmla="*/ 1281 w 1282"/>
              <a:gd name="T5" fmla="*/ 831 h 1283"/>
              <a:gd name="T6" fmla="*/ 1169 w 1282"/>
              <a:gd name="T7" fmla="*/ 949 h 1283"/>
              <a:gd name="T8" fmla="*/ 762 w 1282"/>
              <a:gd name="T9" fmla="*/ 541 h 1283"/>
              <a:gd name="T10" fmla="*/ 1049 w 1282"/>
              <a:gd name="T11" fmla="*/ 541 h 1283"/>
              <a:gd name="T12" fmla="*/ 1049 w 1282"/>
              <a:gd name="T13" fmla="*/ 424 h 1283"/>
              <a:gd name="T14" fmla="*/ 645 w 1282"/>
              <a:gd name="T15" fmla="*/ 424 h 1283"/>
              <a:gd name="T16" fmla="*/ 587 w 1282"/>
              <a:gd name="T17" fmla="*/ 367 h 1283"/>
              <a:gd name="T18" fmla="*/ 1049 w 1282"/>
              <a:gd name="T19" fmla="*/ 367 h 1283"/>
              <a:gd name="T20" fmla="*/ 1049 w 1282"/>
              <a:gd name="T21" fmla="*/ 249 h 1283"/>
              <a:gd name="T22" fmla="*/ 582 w 1282"/>
              <a:gd name="T23" fmla="*/ 249 h 1283"/>
              <a:gd name="T24" fmla="*/ 582 w 1282"/>
              <a:gd name="T25" fmla="*/ 361 h 1283"/>
              <a:gd name="T26" fmla="*/ 237 w 1282"/>
              <a:gd name="T27" fmla="*/ 17 h 1283"/>
              <a:gd name="T28" fmla="*/ 1167 w 1282"/>
              <a:gd name="T29" fmla="*/ 17 h 1283"/>
              <a:gd name="T30" fmla="*/ 349 w 1282"/>
              <a:gd name="T31" fmla="*/ 541 h 1283"/>
              <a:gd name="T32" fmla="*/ 467 w 1282"/>
              <a:gd name="T33" fmla="*/ 541 h 1283"/>
              <a:gd name="T34" fmla="*/ 349 w 1282"/>
              <a:gd name="T35" fmla="*/ 424 h 1283"/>
              <a:gd name="T36" fmla="*/ 349 w 1282"/>
              <a:gd name="T37" fmla="*/ 541 h 1283"/>
              <a:gd name="T38" fmla="*/ 467 w 1282"/>
              <a:gd name="T39" fmla="*/ 716 h 1283"/>
              <a:gd name="T40" fmla="*/ 467 w 1282"/>
              <a:gd name="T41" fmla="*/ 599 h 1283"/>
              <a:gd name="T42" fmla="*/ 349 w 1282"/>
              <a:gd name="T43" fmla="*/ 599 h 1283"/>
              <a:gd name="T44" fmla="*/ 349 w 1282"/>
              <a:gd name="T45" fmla="*/ 716 h 1283"/>
              <a:gd name="T46" fmla="*/ 467 w 1282"/>
              <a:gd name="T47" fmla="*/ 716 h 1283"/>
              <a:gd name="T48" fmla="*/ 73 w 1282"/>
              <a:gd name="T49" fmla="*/ 0 h 1283"/>
              <a:gd name="T50" fmla="*/ 1281 w 1282"/>
              <a:gd name="T51" fmla="*/ 1208 h 1283"/>
              <a:gd name="T52" fmla="*/ 1208 w 1282"/>
              <a:gd name="T53" fmla="*/ 1282 h 1283"/>
              <a:gd name="T54" fmla="*/ 874 w 1282"/>
              <a:gd name="T55" fmla="*/ 949 h 1283"/>
              <a:gd name="T56" fmla="*/ 349 w 1282"/>
              <a:gd name="T57" fmla="*/ 949 h 1283"/>
              <a:gd name="T58" fmla="*/ 117 w 1282"/>
              <a:gd name="T59" fmla="*/ 1181 h 1283"/>
              <a:gd name="T60" fmla="*/ 117 w 1282"/>
              <a:gd name="T61" fmla="*/ 192 h 1283"/>
              <a:gd name="T62" fmla="*/ 0 w 1282"/>
              <a:gd name="T63" fmla="*/ 74 h 1283"/>
              <a:gd name="T64" fmla="*/ 73 w 1282"/>
              <a:gd name="T65" fmla="*/ 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2" h="1283">
                <a:moveTo>
                  <a:pt x="1167" y="17"/>
                </a:moveTo>
                <a:cubicBezTo>
                  <a:pt x="1229" y="17"/>
                  <a:pt x="1281" y="69"/>
                  <a:pt x="1281" y="132"/>
                </a:cubicBezTo>
                <a:lnTo>
                  <a:pt x="1281" y="831"/>
                </a:lnTo>
                <a:cubicBezTo>
                  <a:pt x="1281" y="894"/>
                  <a:pt x="1232" y="946"/>
                  <a:pt x="1169" y="949"/>
                </a:cubicBezTo>
                <a:lnTo>
                  <a:pt x="762" y="541"/>
                </a:lnTo>
                <a:lnTo>
                  <a:pt x="1049" y="541"/>
                </a:lnTo>
                <a:lnTo>
                  <a:pt x="1049" y="424"/>
                </a:lnTo>
                <a:lnTo>
                  <a:pt x="645" y="424"/>
                </a:lnTo>
                <a:lnTo>
                  <a:pt x="587" y="367"/>
                </a:lnTo>
                <a:lnTo>
                  <a:pt x="1049" y="367"/>
                </a:lnTo>
                <a:lnTo>
                  <a:pt x="1049" y="249"/>
                </a:lnTo>
                <a:lnTo>
                  <a:pt x="582" y="249"/>
                </a:lnTo>
                <a:lnTo>
                  <a:pt x="582" y="361"/>
                </a:lnTo>
                <a:lnTo>
                  <a:pt x="237" y="17"/>
                </a:lnTo>
                <a:lnTo>
                  <a:pt x="1167" y="17"/>
                </a:lnTo>
                <a:close/>
                <a:moveTo>
                  <a:pt x="349" y="541"/>
                </a:moveTo>
                <a:lnTo>
                  <a:pt x="467" y="541"/>
                </a:lnTo>
                <a:lnTo>
                  <a:pt x="349" y="424"/>
                </a:lnTo>
                <a:lnTo>
                  <a:pt x="349" y="541"/>
                </a:lnTo>
                <a:close/>
                <a:moveTo>
                  <a:pt x="467" y="716"/>
                </a:moveTo>
                <a:lnTo>
                  <a:pt x="467" y="599"/>
                </a:lnTo>
                <a:lnTo>
                  <a:pt x="349" y="599"/>
                </a:lnTo>
                <a:lnTo>
                  <a:pt x="349" y="716"/>
                </a:lnTo>
                <a:lnTo>
                  <a:pt x="467" y="716"/>
                </a:lnTo>
                <a:close/>
                <a:moveTo>
                  <a:pt x="73" y="0"/>
                </a:moveTo>
                <a:lnTo>
                  <a:pt x="1281" y="1208"/>
                </a:lnTo>
                <a:lnTo>
                  <a:pt x="1208" y="1282"/>
                </a:lnTo>
                <a:lnTo>
                  <a:pt x="874" y="949"/>
                </a:lnTo>
                <a:lnTo>
                  <a:pt x="349" y="949"/>
                </a:lnTo>
                <a:lnTo>
                  <a:pt x="117" y="1181"/>
                </a:ln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7206" y="4932364"/>
            <a:ext cx="336550" cy="461963"/>
          </a:xfrm>
          <a:custGeom>
            <a:avLst/>
            <a:gdLst>
              <a:gd name="T0" fmla="*/ 118 w 936"/>
              <a:gd name="T1" fmla="*/ 235 h 1285"/>
              <a:gd name="T2" fmla="*/ 118 w 936"/>
              <a:gd name="T3" fmla="*/ 1167 h 1285"/>
              <a:gd name="T4" fmla="*/ 700 w 936"/>
              <a:gd name="T5" fmla="*/ 1167 h 1285"/>
              <a:gd name="T6" fmla="*/ 700 w 936"/>
              <a:gd name="T7" fmla="*/ 1284 h 1285"/>
              <a:gd name="T8" fmla="*/ 118 w 936"/>
              <a:gd name="T9" fmla="*/ 1284 h 1285"/>
              <a:gd name="T10" fmla="*/ 0 w 936"/>
              <a:gd name="T11" fmla="*/ 1167 h 1285"/>
              <a:gd name="T12" fmla="*/ 0 w 936"/>
              <a:gd name="T13" fmla="*/ 235 h 1285"/>
              <a:gd name="T14" fmla="*/ 118 w 936"/>
              <a:gd name="T15" fmla="*/ 235 h 1285"/>
              <a:gd name="T16" fmla="*/ 437 w 936"/>
              <a:gd name="T17" fmla="*/ 672 h 1285"/>
              <a:gd name="T18" fmla="*/ 585 w 936"/>
              <a:gd name="T19" fmla="*/ 525 h 1285"/>
              <a:gd name="T20" fmla="*/ 730 w 936"/>
              <a:gd name="T21" fmla="*/ 672 h 1285"/>
              <a:gd name="T22" fmla="*/ 585 w 936"/>
              <a:gd name="T23" fmla="*/ 817 h 1285"/>
              <a:gd name="T24" fmla="*/ 437 w 936"/>
              <a:gd name="T25" fmla="*/ 672 h 1285"/>
              <a:gd name="T26" fmla="*/ 585 w 936"/>
              <a:gd name="T27" fmla="*/ 905 h 1285"/>
              <a:gd name="T28" fmla="*/ 817 w 936"/>
              <a:gd name="T29" fmla="*/ 672 h 1285"/>
              <a:gd name="T30" fmla="*/ 585 w 936"/>
              <a:gd name="T31" fmla="*/ 437 h 1285"/>
              <a:gd name="T32" fmla="*/ 350 w 936"/>
              <a:gd name="T33" fmla="*/ 672 h 1285"/>
              <a:gd name="T34" fmla="*/ 585 w 936"/>
              <a:gd name="T35" fmla="*/ 905 h 1285"/>
              <a:gd name="T36" fmla="*/ 585 w 936"/>
              <a:gd name="T37" fmla="*/ 117 h 1285"/>
              <a:gd name="T38" fmla="*/ 467 w 936"/>
              <a:gd name="T39" fmla="*/ 235 h 1285"/>
              <a:gd name="T40" fmla="*/ 585 w 936"/>
              <a:gd name="T41" fmla="*/ 350 h 1285"/>
              <a:gd name="T42" fmla="*/ 700 w 936"/>
              <a:gd name="T43" fmla="*/ 235 h 1285"/>
              <a:gd name="T44" fmla="*/ 585 w 936"/>
              <a:gd name="T45" fmla="*/ 117 h 1285"/>
              <a:gd name="T46" fmla="*/ 828 w 936"/>
              <a:gd name="T47" fmla="*/ 0 h 1285"/>
              <a:gd name="T48" fmla="*/ 935 w 936"/>
              <a:gd name="T49" fmla="*/ 107 h 1285"/>
              <a:gd name="T50" fmla="*/ 935 w 936"/>
              <a:gd name="T51" fmla="*/ 946 h 1285"/>
              <a:gd name="T52" fmla="*/ 828 w 936"/>
              <a:gd name="T53" fmla="*/ 1049 h 1285"/>
              <a:gd name="T54" fmla="*/ 339 w 936"/>
              <a:gd name="T55" fmla="*/ 1049 h 1285"/>
              <a:gd name="T56" fmla="*/ 235 w 936"/>
              <a:gd name="T57" fmla="*/ 946 h 1285"/>
              <a:gd name="T58" fmla="*/ 235 w 936"/>
              <a:gd name="T59" fmla="*/ 107 h 1285"/>
              <a:gd name="T60" fmla="*/ 339 w 936"/>
              <a:gd name="T61" fmla="*/ 0 h 1285"/>
              <a:gd name="T62" fmla="*/ 828 w 936"/>
              <a:gd name="T6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285">
                <a:moveTo>
                  <a:pt x="118" y="235"/>
                </a:moveTo>
                <a:lnTo>
                  <a:pt x="118" y="1167"/>
                </a:lnTo>
                <a:lnTo>
                  <a:pt x="700" y="1167"/>
                </a:lnTo>
                <a:lnTo>
                  <a:pt x="700" y="1284"/>
                </a:lnTo>
                <a:lnTo>
                  <a:pt x="118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437" y="672"/>
                </a:moveTo>
                <a:cubicBezTo>
                  <a:pt x="437" y="593"/>
                  <a:pt x="506" y="525"/>
                  <a:pt x="585" y="525"/>
                </a:cubicBezTo>
                <a:cubicBezTo>
                  <a:pt x="664" y="525"/>
                  <a:pt x="730" y="593"/>
                  <a:pt x="730" y="672"/>
                </a:cubicBezTo>
                <a:cubicBezTo>
                  <a:pt x="730" y="751"/>
                  <a:pt x="664" y="817"/>
                  <a:pt x="585" y="817"/>
                </a:cubicBezTo>
                <a:cubicBezTo>
                  <a:pt x="506" y="817"/>
                  <a:pt x="437" y="751"/>
                  <a:pt x="437" y="672"/>
                </a:cubicBezTo>
                <a:close/>
                <a:moveTo>
                  <a:pt x="585" y="905"/>
                </a:moveTo>
                <a:cubicBezTo>
                  <a:pt x="713" y="905"/>
                  <a:pt x="817" y="801"/>
                  <a:pt x="817" y="672"/>
                </a:cubicBezTo>
                <a:cubicBezTo>
                  <a:pt x="817" y="544"/>
                  <a:pt x="713" y="437"/>
                  <a:pt x="585" y="437"/>
                </a:cubicBezTo>
                <a:cubicBezTo>
                  <a:pt x="457" y="437"/>
                  <a:pt x="350" y="544"/>
                  <a:pt x="350" y="672"/>
                </a:cubicBezTo>
                <a:cubicBezTo>
                  <a:pt x="350" y="801"/>
                  <a:pt x="457" y="905"/>
                  <a:pt x="585" y="905"/>
                </a:cubicBezTo>
                <a:close/>
                <a:moveTo>
                  <a:pt x="585" y="117"/>
                </a:moveTo>
                <a:cubicBezTo>
                  <a:pt x="522" y="117"/>
                  <a:pt x="467" y="169"/>
                  <a:pt x="467" y="235"/>
                </a:cubicBezTo>
                <a:cubicBezTo>
                  <a:pt x="467" y="301"/>
                  <a:pt x="522" y="350"/>
                  <a:pt x="585" y="350"/>
                </a:cubicBezTo>
                <a:cubicBezTo>
                  <a:pt x="648" y="350"/>
                  <a:pt x="700" y="301"/>
                  <a:pt x="700" y="235"/>
                </a:cubicBezTo>
                <a:cubicBezTo>
                  <a:pt x="700" y="169"/>
                  <a:pt x="648" y="117"/>
                  <a:pt x="585" y="117"/>
                </a:cubicBezTo>
                <a:close/>
                <a:moveTo>
                  <a:pt x="828" y="0"/>
                </a:moveTo>
                <a:cubicBezTo>
                  <a:pt x="886" y="0"/>
                  <a:pt x="935" y="49"/>
                  <a:pt x="935" y="107"/>
                </a:cubicBezTo>
                <a:lnTo>
                  <a:pt x="935" y="946"/>
                </a:lnTo>
                <a:cubicBezTo>
                  <a:pt x="935" y="1003"/>
                  <a:pt x="886" y="1049"/>
                  <a:pt x="828" y="1049"/>
                </a:cubicBezTo>
                <a:lnTo>
                  <a:pt x="339" y="1049"/>
                </a:lnTo>
                <a:cubicBezTo>
                  <a:pt x="282" y="1049"/>
                  <a:pt x="235" y="1003"/>
                  <a:pt x="235" y="946"/>
                </a:cubicBezTo>
                <a:lnTo>
                  <a:pt x="235" y="107"/>
                </a:lnTo>
                <a:cubicBezTo>
                  <a:pt x="235" y="49"/>
                  <a:pt x="282" y="0"/>
                  <a:pt x="339" y="0"/>
                </a:cubicBezTo>
                <a:lnTo>
                  <a:pt x="82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90356" y="5100638"/>
            <a:ext cx="336550" cy="127000"/>
          </a:xfrm>
          <a:custGeom>
            <a:avLst/>
            <a:gdLst>
              <a:gd name="T0" fmla="*/ 817 w 936"/>
              <a:gd name="T1" fmla="*/ 0 h 351"/>
              <a:gd name="T2" fmla="*/ 935 w 936"/>
              <a:gd name="T3" fmla="*/ 0 h 351"/>
              <a:gd name="T4" fmla="*/ 935 w 936"/>
              <a:gd name="T5" fmla="*/ 350 h 351"/>
              <a:gd name="T6" fmla="*/ 0 w 936"/>
              <a:gd name="T7" fmla="*/ 350 h 351"/>
              <a:gd name="T8" fmla="*/ 0 w 936"/>
              <a:gd name="T9" fmla="*/ 0 h 351"/>
              <a:gd name="T10" fmla="*/ 118 w 936"/>
              <a:gd name="T11" fmla="*/ 0 h 351"/>
              <a:gd name="T12" fmla="*/ 118 w 936"/>
              <a:gd name="T13" fmla="*/ 233 h 351"/>
              <a:gd name="T14" fmla="*/ 817 w 936"/>
              <a:gd name="T15" fmla="*/ 233 h 351"/>
              <a:gd name="T16" fmla="*/ 817 w 936"/>
              <a:gd name="T17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6" h="351">
                <a:moveTo>
                  <a:pt x="817" y="0"/>
                </a:moveTo>
                <a:lnTo>
                  <a:pt x="935" y="0"/>
                </a:lnTo>
                <a:lnTo>
                  <a:pt x="935" y="350"/>
                </a:lnTo>
                <a:lnTo>
                  <a:pt x="0" y="350"/>
                </a:lnTo>
                <a:lnTo>
                  <a:pt x="0" y="0"/>
                </a:lnTo>
                <a:lnTo>
                  <a:pt x="118" y="0"/>
                </a:lnTo>
                <a:lnTo>
                  <a:pt x="118" y="233"/>
                </a:lnTo>
                <a:lnTo>
                  <a:pt x="817" y="233"/>
                </a:lnTo>
                <a:lnTo>
                  <a:pt x="817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2231" y="4953000"/>
            <a:ext cx="419100" cy="419100"/>
          </a:xfrm>
          <a:custGeom>
            <a:avLst/>
            <a:gdLst>
              <a:gd name="T0" fmla="*/ 785 w 1166"/>
              <a:gd name="T1" fmla="*/ 443 h 1165"/>
              <a:gd name="T2" fmla="*/ 583 w 1166"/>
              <a:gd name="T3" fmla="*/ 599 h 1165"/>
              <a:gd name="T4" fmla="*/ 380 w 1166"/>
              <a:gd name="T5" fmla="*/ 443 h 1165"/>
              <a:gd name="T6" fmla="*/ 585 w 1166"/>
              <a:gd name="T7" fmla="*/ 0 h 1165"/>
              <a:gd name="T8" fmla="*/ 785 w 1166"/>
              <a:gd name="T9" fmla="*/ 443 h 1165"/>
              <a:gd name="T10" fmla="*/ 0 w 1166"/>
              <a:gd name="T11" fmla="*/ 465 h 1165"/>
              <a:gd name="T12" fmla="*/ 583 w 1166"/>
              <a:gd name="T13" fmla="*/ 784 h 1165"/>
              <a:gd name="T14" fmla="*/ 1165 w 1166"/>
              <a:gd name="T15" fmla="*/ 465 h 1165"/>
              <a:gd name="T16" fmla="*/ 697 w 1166"/>
              <a:gd name="T17" fmla="*/ 1134 h 1165"/>
              <a:gd name="T18" fmla="*/ 583 w 1166"/>
              <a:gd name="T19" fmla="*/ 1164 h 1165"/>
              <a:gd name="T20" fmla="*/ 468 w 1166"/>
              <a:gd name="T21" fmla="*/ 1134 h 1165"/>
              <a:gd name="T22" fmla="*/ 0 w 1166"/>
              <a:gd name="T23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785" y="443"/>
                </a:moveTo>
                <a:cubicBezTo>
                  <a:pt x="711" y="484"/>
                  <a:pt x="643" y="536"/>
                  <a:pt x="583" y="599"/>
                </a:cubicBezTo>
                <a:cubicBezTo>
                  <a:pt x="522" y="536"/>
                  <a:pt x="454" y="484"/>
                  <a:pt x="380" y="443"/>
                </a:cubicBezTo>
                <a:cubicBezTo>
                  <a:pt x="394" y="282"/>
                  <a:pt x="460" y="126"/>
                  <a:pt x="585" y="0"/>
                </a:cubicBezTo>
                <a:cubicBezTo>
                  <a:pt x="708" y="123"/>
                  <a:pt x="774" y="279"/>
                  <a:pt x="785" y="443"/>
                </a:cubicBezTo>
                <a:close/>
                <a:moveTo>
                  <a:pt x="0" y="465"/>
                </a:moveTo>
                <a:cubicBezTo>
                  <a:pt x="260" y="465"/>
                  <a:pt x="470" y="613"/>
                  <a:pt x="583" y="784"/>
                </a:cubicBezTo>
                <a:cubicBezTo>
                  <a:pt x="695" y="613"/>
                  <a:pt x="905" y="465"/>
                  <a:pt x="1165" y="465"/>
                </a:cubicBezTo>
                <a:cubicBezTo>
                  <a:pt x="1165" y="773"/>
                  <a:pt x="971" y="1036"/>
                  <a:pt x="697" y="1134"/>
                </a:cubicBezTo>
                <a:cubicBezTo>
                  <a:pt x="659" y="1148"/>
                  <a:pt x="624" y="1156"/>
                  <a:pt x="583" y="1164"/>
                </a:cubicBezTo>
                <a:cubicBezTo>
                  <a:pt x="542" y="1159"/>
                  <a:pt x="503" y="1148"/>
                  <a:pt x="468" y="1134"/>
                </a:cubicBezTo>
                <a:cubicBezTo>
                  <a:pt x="194" y="1036"/>
                  <a:pt x="0" y="773"/>
                  <a:pt x="0" y="4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16021" y="5037138"/>
            <a:ext cx="377825" cy="252412"/>
          </a:xfrm>
          <a:custGeom>
            <a:avLst/>
            <a:gdLst>
              <a:gd name="T0" fmla="*/ 0 w 1050"/>
              <a:gd name="T1" fmla="*/ 408 h 701"/>
              <a:gd name="T2" fmla="*/ 0 w 1050"/>
              <a:gd name="T3" fmla="*/ 293 h 701"/>
              <a:gd name="T4" fmla="*/ 699 w 1050"/>
              <a:gd name="T5" fmla="*/ 293 h 701"/>
              <a:gd name="T6" fmla="*/ 699 w 1050"/>
              <a:gd name="T7" fmla="*/ 408 h 701"/>
              <a:gd name="T8" fmla="*/ 0 w 1050"/>
              <a:gd name="T9" fmla="*/ 408 h 701"/>
              <a:gd name="T10" fmla="*/ 0 w 1050"/>
              <a:gd name="T11" fmla="*/ 0 h 701"/>
              <a:gd name="T12" fmla="*/ 1049 w 1050"/>
              <a:gd name="T13" fmla="*/ 0 h 701"/>
              <a:gd name="T14" fmla="*/ 1049 w 1050"/>
              <a:gd name="T15" fmla="*/ 118 h 701"/>
              <a:gd name="T16" fmla="*/ 0 w 1050"/>
              <a:gd name="T17" fmla="*/ 118 h 701"/>
              <a:gd name="T18" fmla="*/ 0 w 1050"/>
              <a:gd name="T19" fmla="*/ 0 h 701"/>
              <a:gd name="T20" fmla="*/ 0 w 1050"/>
              <a:gd name="T21" fmla="*/ 700 h 701"/>
              <a:gd name="T22" fmla="*/ 0 w 1050"/>
              <a:gd name="T23" fmla="*/ 582 h 701"/>
              <a:gd name="T24" fmla="*/ 350 w 1050"/>
              <a:gd name="T25" fmla="*/ 582 h 701"/>
              <a:gd name="T26" fmla="*/ 350 w 1050"/>
              <a:gd name="T27" fmla="*/ 700 h 701"/>
              <a:gd name="T28" fmla="*/ 0 w 1050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701">
                <a:moveTo>
                  <a:pt x="0" y="408"/>
                </a:moveTo>
                <a:lnTo>
                  <a:pt x="0" y="293"/>
                </a:lnTo>
                <a:lnTo>
                  <a:pt x="699" y="293"/>
                </a:lnTo>
                <a:lnTo>
                  <a:pt x="699" y="408"/>
                </a:lnTo>
                <a:lnTo>
                  <a:pt x="0" y="408"/>
                </a:lnTo>
                <a:close/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700"/>
                </a:moveTo>
                <a:lnTo>
                  <a:pt x="0" y="582"/>
                </a:lnTo>
                <a:lnTo>
                  <a:pt x="350" y="582"/>
                </a:lnTo>
                <a:lnTo>
                  <a:pt x="350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63769" y="4959350"/>
            <a:ext cx="425450" cy="407988"/>
          </a:xfrm>
          <a:custGeom>
            <a:avLst/>
            <a:gdLst>
              <a:gd name="T0" fmla="*/ 826 w 1182"/>
              <a:gd name="T1" fmla="*/ 806 h 1132"/>
              <a:gd name="T2" fmla="*/ 1181 w 1182"/>
              <a:gd name="T3" fmla="*/ 806 h 1132"/>
              <a:gd name="T4" fmla="*/ 1181 w 1182"/>
              <a:gd name="T5" fmla="*/ 899 h 1132"/>
              <a:gd name="T6" fmla="*/ 683 w 1182"/>
              <a:gd name="T7" fmla="*/ 899 h 1132"/>
              <a:gd name="T8" fmla="*/ 683 w 1182"/>
              <a:gd name="T9" fmla="*/ 825 h 1132"/>
              <a:gd name="T10" fmla="*/ 1028 w 1182"/>
              <a:gd name="T11" fmla="*/ 325 h 1132"/>
              <a:gd name="T12" fmla="*/ 686 w 1182"/>
              <a:gd name="T13" fmla="*/ 325 h 1132"/>
              <a:gd name="T14" fmla="*/ 686 w 1182"/>
              <a:gd name="T15" fmla="*/ 232 h 1132"/>
              <a:gd name="T16" fmla="*/ 1170 w 1182"/>
              <a:gd name="T17" fmla="*/ 232 h 1132"/>
              <a:gd name="T18" fmla="*/ 1170 w 1182"/>
              <a:gd name="T19" fmla="*/ 306 h 1132"/>
              <a:gd name="T20" fmla="*/ 826 w 1182"/>
              <a:gd name="T21" fmla="*/ 806 h 1132"/>
              <a:gd name="T22" fmla="*/ 197 w 1182"/>
              <a:gd name="T23" fmla="*/ 661 h 1132"/>
              <a:gd name="T24" fmla="*/ 424 w 1182"/>
              <a:gd name="T25" fmla="*/ 661 h 1132"/>
              <a:gd name="T26" fmla="*/ 309 w 1182"/>
              <a:gd name="T27" fmla="*/ 358 h 1132"/>
              <a:gd name="T28" fmla="*/ 197 w 1182"/>
              <a:gd name="T29" fmla="*/ 661 h 1132"/>
              <a:gd name="T30" fmla="*/ 263 w 1182"/>
              <a:gd name="T31" fmla="*/ 232 h 1132"/>
              <a:gd name="T32" fmla="*/ 358 w 1182"/>
              <a:gd name="T33" fmla="*/ 232 h 1132"/>
              <a:gd name="T34" fmla="*/ 621 w 1182"/>
              <a:gd name="T35" fmla="*/ 899 h 1132"/>
              <a:gd name="T36" fmla="*/ 514 w 1182"/>
              <a:gd name="T37" fmla="*/ 899 h 1132"/>
              <a:gd name="T38" fmla="*/ 459 w 1182"/>
              <a:gd name="T39" fmla="*/ 756 h 1132"/>
              <a:gd name="T40" fmla="*/ 162 w 1182"/>
              <a:gd name="T41" fmla="*/ 756 h 1132"/>
              <a:gd name="T42" fmla="*/ 107 w 1182"/>
              <a:gd name="T43" fmla="*/ 899 h 1132"/>
              <a:gd name="T44" fmla="*/ 0 w 1182"/>
              <a:gd name="T45" fmla="*/ 899 h 1132"/>
              <a:gd name="T46" fmla="*/ 263 w 1182"/>
              <a:gd name="T47" fmla="*/ 232 h 1132"/>
              <a:gd name="T48" fmla="*/ 506 w 1182"/>
              <a:gd name="T49" fmla="*/ 994 h 1132"/>
              <a:gd name="T50" fmla="*/ 776 w 1182"/>
              <a:gd name="T51" fmla="*/ 994 h 1132"/>
              <a:gd name="T52" fmla="*/ 640 w 1182"/>
              <a:gd name="T53" fmla="*/ 1131 h 1132"/>
              <a:gd name="T54" fmla="*/ 506 w 1182"/>
              <a:gd name="T55" fmla="*/ 994 h 1132"/>
              <a:gd name="T56" fmla="*/ 779 w 1182"/>
              <a:gd name="T57" fmla="*/ 136 h 1132"/>
              <a:gd name="T58" fmla="*/ 503 w 1182"/>
              <a:gd name="T59" fmla="*/ 136 h 1132"/>
              <a:gd name="T60" fmla="*/ 640 w 1182"/>
              <a:gd name="T61" fmla="*/ 0 h 1132"/>
              <a:gd name="T62" fmla="*/ 779 w 1182"/>
              <a:gd name="T63" fmla="*/ 136 h 1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82" h="1132">
                <a:moveTo>
                  <a:pt x="826" y="806"/>
                </a:moveTo>
                <a:lnTo>
                  <a:pt x="1181" y="806"/>
                </a:lnTo>
                <a:lnTo>
                  <a:pt x="1181" y="899"/>
                </a:lnTo>
                <a:lnTo>
                  <a:pt x="683" y="899"/>
                </a:lnTo>
                <a:lnTo>
                  <a:pt x="683" y="825"/>
                </a:lnTo>
                <a:lnTo>
                  <a:pt x="1028" y="325"/>
                </a:lnTo>
                <a:lnTo>
                  <a:pt x="686" y="325"/>
                </a:lnTo>
                <a:lnTo>
                  <a:pt x="686" y="232"/>
                </a:lnTo>
                <a:lnTo>
                  <a:pt x="1170" y="232"/>
                </a:lnTo>
                <a:lnTo>
                  <a:pt x="1170" y="306"/>
                </a:lnTo>
                <a:lnTo>
                  <a:pt x="826" y="806"/>
                </a:lnTo>
                <a:close/>
                <a:moveTo>
                  <a:pt x="197" y="661"/>
                </a:moveTo>
                <a:lnTo>
                  <a:pt x="424" y="661"/>
                </a:lnTo>
                <a:lnTo>
                  <a:pt x="309" y="358"/>
                </a:lnTo>
                <a:lnTo>
                  <a:pt x="197" y="661"/>
                </a:lnTo>
                <a:close/>
                <a:moveTo>
                  <a:pt x="263" y="232"/>
                </a:moveTo>
                <a:lnTo>
                  <a:pt x="358" y="232"/>
                </a:lnTo>
                <a:lnTo>
                  <a:pt x="621" y="899"/>
                </a:lnTo>
                <a:lnTo>
                  <a:pt x="514" y="899"/>
                </a:lnTo>
                <a:lnTo>
                  <a:pt x="459" y="756"/>
                </a:lnTo>
                <a:lnTo>
                  <a:pt x="162" y="756"/>
                </a:lnTo>
                <a:lnTo>
                  <a:pt x="107" y="899"/>
                </a:lnTo>
                <a:lnTo>
                  <a:pt x="0" y="899"/>
                </a:lnTo>
                <a:lnTo>
                  <a:pt x="263" y="232"/>
                </a:lnTo>
                <a:close/>
                <a:moveTo>
                  <a:pt x="506" y="994"/>
                </a:moveTo>
                <a:lnTo>
                  <a:pt x="776" y="994"/>
                </a:lnTo>
                <a:lnTo>
                  <a:pt x="640" y="1131"/>
                </a:lnTo>
                <a:lnTo>
                  <a:pt x="506" y="994"/>
                </a:lnTo>
                <a:close/>
                <a:moveTo>
                  <a:pt x="779" y="136"/>
                </a:moveTo>
                <a:lnTo>
                  <a:pt x="503" y="136"/>
                </a:lnTo>
                <a:lnTo>
                  <a:pt x="640" y="0"/>
                </a:lnTo>
                <a:lnTo>
                  <a:pt x="779" y="1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0094" y="4951414"/>
            <a:ext cx="419100" cy="422275"/>
          </a:xfrm>
          <a:custGeom>
            <a:avLst/>
            <a:gdLst>
              <a:gd name="T0" fmla="*/ 408 w 1166"/>
              <a:gd name="T1" fmla="*/ 533 h 1173"/>
              <a:gd name="T2" fmla="*/ 408 w 1166"/>
              <a:gd name="T3" fmla="*/ 415 h 1173"/>
              <a:gd name="T4" fmla="*/ 757 w 1166"/>
              <a:gd name="T5" fmla="*/ 415 h 1173"/>
              <a:gd name="T6" fmla="*/ 757 w 1166"/>
              <a:gd name="T7" fmla="*/ 519 h 1173"/>
              <a:gd name="T8" fmla="*/ 547 w 1166"/>
              <a:gd name="T9" fmla="*/ 765 h 1173"/>
              <a:gd name="T10" fmla="*/ 757 w 1166"/>
              <a:gd name="T11" fmla="*/ 765 h 1173"/>
              <a:gd name="T12" fmla="*/ 757 w 1166"/>
              <a:gd name="T13" fmla="*/ 883 h 1173"/>
              <a:gd name="T14" fmla="*/ 408 w 1166"/>
              <a:gd name="T15" fmla="*/ 883 h 1173"/>
              <a:gd name="T16" fmla="*/ 408 w 1166"/>
              <a:gd name="T17" fmla="*/ 776 h 1173"/>
              <a:gd name="T18" fmla="*/ 618 w 1166"/>
              <a:gd name="T19" fmla="*/ 533 h 1173"/>
              <a:gd name="T20" fmla="*/ 408 w 1166"/>
              <a:gd name="T21" fmla="*/ 533 h 1173"/>
              <a:gd name="T22" fmla="*/ 583 w 1166"/>
              <a:gd name="T23" fmla="*/ 1058 h 1173"/>
              <a:gd name="T24" fmla="*/ 990 w 1166"/>
              <a:gd name="T25" fmla="*/ 648 h 1173"/>
              <a:gd name="T26" fmla="*/ 583 w 1166"/>
              <a:gd name="T27" fmla="*/ 240 h 1173"/>
              <a:gd name="T28" fmla="*/ 175 w 1166"/>
              <a:gd name="T29" fmla="*/ 648 h 1173"/>
              <a:gd name="T30" fmla="*/ 583 w 1166"/>
              <a:gd name="T31" fmla="*/ 1058 h 1173"/>
              <a:gd name="T32" fmla="*/ 583 w 1166"/>
              <a:gd name="T33" fmla="*/ 123 h 1173"/>
              <a:gd name="T34" fmla="*/ 1107 w 1166"/>
              <a:gd name="T35" fmla="*/ 648 h 1173"/>
              <a:gd name="T36" fmla="*/ 583 w 1166"/>
              <a:gd name="T37" fmla="*/ 1172 h 1173"/>
              <a:gd name="T38" fmla="*/ 58 w 1166"/>
              <a:gd name="T39" fmla="*/ 648 h 1173"/>
              <a:gd name="T40" fmla="*/ 583 w 1166"/>
              <a:gd name="T41" fmla="*/ 123 h 1173"/>
              <a:gd name="T42" fmla="*/ 1165 w 1166"/>
              <a:gd name="T43" fmla="*/ 224 h 1173"/>
              <a:gd name="T44" fmla="*/ 1091 w 1166"/>
              <a:gd name="T45" fmla="*/ 314 h 1173"/>
              <a:gd name="T46" fmla="*/ 823 w 1166"/>
              <a:gd name="T47" fmla="*/ 87 h 1173"/>
              <a:gd name="T48" fmla="*/ 897 w 1166"/>
              <a:gd name="T49" fmla="*/ 0 h 1173"/>
              <a:gd name="T50" fmla="*/ 1165 w 1166"/>
              <a:gd name="T51" fmla="*/ 224 h 1173"/>
              <a:gd name="T52" fmla="*/ 342 w 1166"/>
              <a:gd name="T53" fmla="*/ 87 h 1173"/>
              <a:gd name="T54" fmla="*/ 74 w 1166"/>
              <a:gd name="T55" fmla="*/ 312 h 1173"/>
              <a:gd name="T56" fmla="*/ 0 w 1166"/>
              <a:gd name="T57" fmla="*/ 224 h 1173"/>
              <a:gd name="T58" fmla="*/ 268 w 1166"/>
              <a:gd name="T59" fmla="*/ 0 h 1173"/>
              <a:gd name="T60" fmla="*/ 342 w 1166"/>
              <a:gd name="T61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73">
                <a:moveTo>
                  <a:pt x="408" y="533"/>
                </a:moveTo>
                <a:lnTo>
                  <a:pt x="408" y="415"/>
                </a:lnTo>
                <a:lnTo>
                  <a:pt x="757" y="415"/>
                </a:lnTo>
                <a:lnTo>
                  <a:pt x="757" y="519"/>
                </a:lnTo>
                <a:lnTo>
                  <a:pt x="547" y="765"/>
                </a:lnTo>
                <a:lnTo>
                  <a:pt x="757" y="765"/>
                </a:lnTo>
                <a:lnTo>
                  <a:pt x="757" y="883"/>
                </a:lnTo>
                <a:lnTo>
                  <a:pt x="408" y="883"/>
                </a:lnTo>
                <a:lnTo>
                  <a:pt x="408" y="776"/>
                </a:lnTo>
                <a:lnTo>
                  <a:pt x="618" y="533"/>
                </a:lnTo>
                <a:lnTo>
                  <a:pt x="408" y="533"/>
                </a:lnTo>
                <a:close/>
                <a:moveTo>
                  <a:pt x="583" y="1058"/>
                </a:moveTo>
                <a:cubicBezTo>
                  <a:pt x="809" y="1058"/>
                  <a:pt x="990" y="874"/>
                  <a:pt x="990" y="648"/>
                </a:cubicBezTo>
                <a:cubicBezTo>
                  <a:pt x="990" y="421"/>
                  <a:pt x="810" y="240"/>
                  <a:pt x="583" y="240"/>
                </a:cubicBezTo>
                <a:cubicBezTo>
                  <a:pt x="357" y="240"/>
                  <a:pt x="175" y="421"/>
                  <a:pt x="175" y="648"/>
                </a:cubicBezTo>
                <a:cubicBezTo>
                  <a:pt x="175" y="874"/>
                  <a:pt x="356" y="1058"/>
                  <a:pt x="583" y="1058"/>
                </a:cubicBezTo>
                <a:close/>
                <a:moveTo>
                  <a:pt x="583" y="123"/>
                </a:moveTo>
                <a:cubicBezTo>
                  <a:pt x="872" y="123"/>
                  <a:pt x="1107" y="359"/>
                  <a:pt x="1107" y="648"/>
                </a:cubicBezTo>
                <a:cubicBezTo>
                  <a:pt x="1107" y="938"/>
                  <a:pt x="873" y="1172"/>
                  <a:pt x="583" y="1172"/>
                </a:cubicBezTo>
                <a:cubicBezTo>
                  <a:pt x="294" y="1172"/>
                  <a:pt x="58" y="938"/>
                  <a:pt x="58" y="648"/>
                </a:cubicBezTo>
                <a:cubicBezTo>
                  <a:pt x="58" y="359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2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3244" y="4953000"/>
            <a:ext cx="419100" cy="419100"/>
          </a:xfrm>
          <a:custGeom>
            <a:avLst/>
            <a:gdLst>
              <a:gd name="T0" fmla="*/ 639 w 1165"/>
              <a:gd name="T1" fmla="*/ 465 h 1165"/>
              <a:gd name="T2" fmla="*/ 639 w 1165"/>
              <a:gd name="T3" fmla="*/ 232 h 1165"/>
              <a:gd name="T4" fmla="*/ 524 w 1165"/>
              <a:gd name="T5" fmla="*/ 232 h 1165"/>
              <a:gd name="T6" fmla="*/ 524 w 1165"/>
              <a:gd name="T7" fmla="*/ 465 h 1165"/>
              <a:gd name="T8" fmla="*/ 639 w 1165"/>
              <a:gd name="T9" fmla="*/ 465 h 1165"/>
              <a:gd name="T10" fmla="*/ 639 w 1165"/>
              <a:gd name="T11" fmla="*/ 700 h 1165"/>
              <a:gd name="T12" fmla="*/ 639 w 1165"/>
              <a:gd name="T13" fmla="*/ 582 h 1165"/>
              <a:gd name="T14" fmla="*/ 524 w 1165"/>
              <a:gd name="T15" fmla="*/ 582 h 1165"/>
              <a:gd name="T16" fmla="*/ 524 w 1165"/>
              <a:gd name="T17" fmla="*/ 700 h 1165"/>
              <a:gd name="T18" fmla="*/ 639 w 1165"/>
              <a:gd name="T19" fmla="*/ 700 h 1165"/>
              <a:gd name="T20" fmla="*/ 1049 w 1165"/>
              <a:gd name="T21" fmla="*/ 0 h 1165"/>
              <a:gd name="T22" fmla="*/ 1164 w 1165"/>
              <a:gd name="T23" fmla="*/ 115 h 1165"/>
              <a:gd name="T24" fmla="*/ 1164 w 1165"/>
              <a:gd name="T25" fmla="*/ 814 h 1165"/>
              <a:gd name="T26" fmla="*/ 1049 w 1165"/>
              <a:gd name="T27" fmla="*/ 932 h 1165"/>
              <a:gd name="T28" fmla="*/ 232 w 1165"/>
              <a:gd name="T29" fmla="*/ 932 h 1165"/>
              <a:gd name="T30" fmla="*/ 0 w 1165"/>
              <a:gd name="T31" fmla="*/ 1164 h 1165"/>
              <a:gd name="T32" fmla="*/ 0 w 1165"/>
              <a:gd name="T33" fmla="*/ 115 h 1165"/>
              <a:gd name="T34" fmla="*/ 114 w 1165"/>
              <a:gd name="T35" fmla="*/ 0 h 1165"/>
              <a:gd name="T36" fmla="*/ 1049 w 1165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165">
                <a:moveTo>
                  <a:pt x="639" y="465"/>
                </a:moveTo>
                <a:lnTo>
                  <a:pt x="639" y="232"/>
                </a:lnTo>
                <a:lnTo>
                  <a:pt x="524" y="232"/>
                </a:lnTo>
                <a:lnTo>
                  <a:pt x="524" y="465"/>
                </a:lnTo>
                <a:lnTo>
                  <a:pt x="639" y="465"/>
                </a:lnTo>
                <a:close/>
                <a:moveTo>
                  <a:pt x="639" y="700"/>
                </a:moveTo>
                <a:lnTo>
                  <a:pt x="639" y="582"/>
                </a:lnTo>
                <a:lnTo>
                  <a:pt x="524" y="582"/>
                </a:lnTo>
                <a:lnTo>
                  <a:pt x="524" y="700"/>
                </a:lnTo>
                <a:lnTo>
                  <a:pt x="639" y="700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49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1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810251"/>
            <a:ext cx="325437" cy="441325"/>
          </a:xfrm>
          <a:custGeom>
            <a:avLst/>
            <a:gdLst>
              <a:gd name="T0" fmla="*/ 626 w 903"/>
              <a:gd name="T1" fmla="*/ 1110 h 1226"/>
              <a:gd name="T2" fmla="*/ 626 w 903"/>
              <a:gd name="T3" fmla="*/ 643 h 1226"/>
              <a:gd name="T4" fmla="*/ 276 w 903"/>
              <a:gd name="T5" fmla="*/ 643 h 1226"/>
              <a:gd name="T6" fmla="*/ 276 w 903"/>
              <a:gd name="T7" fmla="*/ 1110 h 1226"/>
              <a:gd name="T8" fmla="*/ 626 w 903"/>
              <a:gd name="T9" fmla="*/ 1110 h 1226"/>
              <a:gd name="T10" fmla="*/ 618 w 903"/>
              <a:gd name="T11" fmla="*/ 528 h 1226"/>
              <a:gd name="T12" fmla="*/ 684 w 903"/>
              <a:gd name="T13" fmla="*/ 593 h 1226"/>
              <a:gd name="T14" fmla="*/ 684 w 903"/>
              <a:gd name="T15" fmla="*/ 1159 h 1226"/>
              <a:gd name="T16" fmla="*/ 618 w 903"/>
              <a:gd name="T17" fmla="*/ 1225 h 1226"/>
              <a:gd name="T18" fmla="*/ 285 w 903"/>
              <a:gd name="T19" fmla="*/ 1225 h 1226"/>
              <a:gd name="T20" fmla="*/ 219 w 903"/>
              <a:gd name="T21" fmla="*/ 1159 h 1226"/>
              <a:gd name="T22" fmla="*/ 219 w 903"/>
              <a:gd name="T23" fmla="*/ 593 h 1226"/>
              <a:gd name="T24" fmla="*/ 285 w 903"/>
              <a:gd name="T25" fmla="*/ 525 h 1226"/>
              <a:gd name="T26" fmla="*/ 618 w 903"/>
              <a:gd name="T27" fmla="*/ 528 h 1226"/>
              <a:gd name="T28" fmla="*/ 451 w 903"/>
              <a:gd name="T29" fmla="*/ 0 h 1226"/>
              <a:gd name="T30" fmla="*/ 902 w 903"/>
              <a:gd name="T31" fmla="*/ 189 h 1226"/>
              <a:gd name="T32" fmla="*/ 820 w 903"/>
              <a:gd name="T33" fmla="*/ 271 h 1226"/>
              <a:gd name="T34" fmla="*/ 451 w 903"/>
              <a:gd name="T35" fmla="*/ 118 h 1226"/>
              <a:gd name="T36" fmla="*/ 82 w 903"/>
              <a:gd name="T37" fmla="*/ 271 h 1226"/>
              <a:gd name="T38" fmla="*/ 0 w 903"/>
              <a:gd name="T39" fmla="*/ 189 h 1226"/>
              <a:gd name="T40" fmla="*/ 451 w 903"/>
              <a:gd name="T41" fmla="*/ 0 h 1226"/>
              <a:gd name="T42" fmla="*/ 159 w 903"/>
              <a:gd name="T43" fmla="*/ 356 h 1226"/>
              <a:gd name="T44" fmla="*/ 451 w 903"/>
              <a:gd name="T45" fmla="*/ 235 h 1226"/>
              <a:gd name="T46" fmla="*/ 744 w 903"/>
              <a:gd name="T47" fmla="*/ 356 h 1226"/>
              <a:gd name="T48" fmla="*/ 659 w 903"/>
              <a:gd name="T49" fmla="*/ 438 h 1226"/>
              <a:gd name="T50" fmla="*/ 451 w 903"/>
              <a:gd name="T51" fmla="*/ 353 h 1226"/>
              <a:gd name="T52" fmla="*/ 244 w 903"/>
              <a:gd name="T53" fmla="*/ 438 h 1226"/>
              <a:gd name="T54" fmla="*/ 159 w 903"/>
              <a:gd name="T55" fmla="*/ 356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3" h="1226">
                <a:moveTo>
                  <a:pt x="626" y="1110"/>
                </a:moveTo>
                <a:lnTo>
                  <a:pt x="626" y="643"/>
                </a:lnTo>
                <a:lnTo>
                  <a:pt x="276" y="643"/>
                </a:lnTo>
                <a:lnTo>
                  <a:pt x="276" y="1110"/>
                </a:lnTo>
                <a:lnTo>
                  <a:pt x="626" y="1110"/>
                </a:lnTo>
                <a:close/>
                <a:moveTo>
                  <a:pt x="618" y="528"/>
                </a:moveTo>
                <a:cubicBezTo>
                  <a:pt x="653" y="528"/>
                  <a:pt x="684" y="558"/>
                  <a:pt x="684" y="593"/>
                </a:cubicBezTo>
                <a:lnTo>
                  <a:pt x="684" y="1159"/>
                </a:lnTo>
                <a:cubicBezTo>
                  <a:pt x="684" y="1195"/>
                  <a:pt x="653" y="1225"/>
                  <a:pt x="618" y="1225"/>
                </a:cubicBezTo>
                <a:lnTo>
                  <a:pt x="285" y="1225"/>
                </a:lnTo>
                <a:cubicBezTo>
                  <a:pt x="249" y="1225"/>
                  <a:pt x="219" y="1195"/>
                  <a:pt x="219" y="1159"/>
                </a:cubicBezTo>
                <a:lnTo>
                  <a:pt x="219" y="593"/>
                </a:lnTo>
                <a:cubicBezTo>
                  <a:pt x="219" y="558"/>
                  <a:pt x="249" y="525"/>
                  <a:pt x="285" y="525"/>
                </a:cubicBezTo>
                <a:lnTo>
                  <a:pt x="618" y="528"/>
                </a:lnTo>
                <a:close/>
                <a:moveTo>
                  <a:pt x="451" y="0"/>
                </a:moveTo>
                <a:cubicBezTo>
                  <a:pt x="626" y="0"/>
                  <a:pt x="787" y="74"/>
                  <a:pt x="902" y="189"/>
                </a:cubicBezTo>
                <a:lnTo>
                  <a:pt x="820" y="271"/>
                </a:lnTo>
                <a:cubicBezTo>
                  <a:pt x="725" y="175"/>
                  <a:pt x="596" y="118"/>
                  <a:pt x="451" y="118"/>
                </a:cubicBezTo>
                <a:cubicBezTo>
                  <a:pt x="306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1" y="0"/>
                </a:cubicBezTo>
                <a:close/>
                <a:moveTo>
                  <a:pt x="159" y="356"/>
                </a:moveTo>
                <a:cubicBezTo>
                  <a:pt x="233" y="282"/>
                  <a:pt x="336" y="235"/>
                  <a:pt x="451" y="235"/>
                </a:cubicBezTo>
                <a:cubicBezTo>
                  <a:pt x="566" y="235"/>
                  <a:pt x="670" y="282"/>
                  <a:pt x="744" y="356"/>
                </a:cubicBezTo>
                <a:lnTo>
                  <a:pt x="659" y="438"/>
                </a:lnTo>
                <a:cubicBezTo>
                  <a:pt x="607" y="386"/>
                  <a:pt x="533" y="353"/>
                  <a:pt x="451" y="353"/>
                </a:cubicBezTo>
                <a:cubicBezTo>
                  <a:pt x="369" y="353"/>
                  <a:pt x="295" y="386"/>
                  <a:pt x="244" y="438"/>
                </a:cubicBezTo>
                <a:lnTo>
                  <a:pt x="159" y="3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53431" y="5810251"/>
            <a:ext cx="503238" cy="441325"/>
          </a:xfrm>
          <a:custGeom>
            <a:avLst/>
            <a:gdLst>
              <a:gd name="T0" fmla="*/ 407 w 1400"/>
              <a:gd name="T1" fmla="*/ 774 h 1226"/>
              <a:gd name="T2" fmla="*/ 620 w 1400"/>
              <a:gd name="T3" fmla="*/ 632 h 1226"/>
              <a:gd name="T4" fmla="*/ 527 w 1400"/>
              <a:gd name="T5" fmla="*/ 539 h 1226"/>
              <a:gd name="T6" fmla="*/ 407 w 1400"/>
              <a:gd name="T7" fmla="*/ 774 h 1226"/>
              <a:gd name="T8" fmla="*/ 139 w 1400"/>
              <a:gd name="T9" fmla="*/ 0 h 1226"/>
              <a:gd name="T10" fmla="*/ 1290 w 1400"/>
              <a:gd name="T11" fmla="*/ 1151 h 1226"/>
              <a:gd name="T12" fmla="*/ 1216 w 1400"/>
              <a:gd name="T13" fmla="*/ 1225 h 1226"/>
              <a:gd name="T14" fmla="*/ 1057 w 1400"/>
              <a:gd name="T15" fmla="*/ 1066 h 1226"/>
              <a:gd name="T16" fmla="*/ 0 w 1400"/>
              <a:gd name="T17" fmla="*/ 1066 h 1226"/>
              <a:gd name="T18" fmla="*/ 0 w 1400"/>
              <a:gd name="T19" fmla="*/ 949 h 1226"/>
              <a:gd name="T20" fmla="*/ 232 w 1400"/>
              <a:gd name="T21" fmla="*/ 949 h 1226"/>
              <a:gd name="T22" fmla="*/ 117 w 1400"/>
              <a:gd name="T23" fmla="*/ 834 h 1226"/>
              <a:gd name="T24" fmla="*/ 117 w 1400"/>
              <a:gd name="T25" fmla="*/ 249 h 1226"/>
              <a:gd name="T26" fmla="*/ 155 w 1400"/>
              <a:gd name="T27" fmla="*/ 164 h 1226"/>
              <a:gd name="T28" fmla="*/ 65 w 1400"/>
              <a:gd name="T29" fmla="*/ 74 h 1226"/>
              <a:gd name="T30" fmla="*/ 139 w 1400"/>
              <a:gd name="T31" fmla="*/ 0 h 1226"/>
              <a:gd name="T32" fmla="*/ 1281 w 1400"/>
              <a:gd name="T33" fmla="*/ 834 h 1226"/>
              <a:gd name="T34" fmla="*/ 1221 w 1400"/>
              <a:gd name="T35" fmla="*/ 935 h 1226"/>
              <a:gd name="T36" fmla="*/ 899 w 1400"/>
              <a:gd name="T37" fmla="*/ 613 h 1226"/>
              <a:gd name="T38" fmla="*/ 992 w 1400"/>
              <a:gd name="T39" fmla="*/ 525 h 1226"/>
              <a:gd name="T40" fmla="*/ 757 w 1400"/>
              <a:gd name="T41" fmla="*/ 309 h 1226"/>
              <a:gd name="T42" fmla="*/ 757 w 1400"/>
              <a:gd name="T43" fmla="*/ 432 h 1226"/>
              <a:gd name="T44" fmla="*/ 727 w 1400"/>
              <a:gd name="T45" fmla="*/ 438 h 1226"/>
              <a:gd name="T46" fmla="*/ 421 w 1400"/>
              <a:gd name="T47" fmla="*/ 134 h 1226"/>
              <a:gd name="T48" fmla="*/ 1167 w 1400"/>
              <a:gd name="T49" fmla="*/ 134 h 1226"/>
              <a:gd name="T50" fmla="*/ 1281 w 1400"/>
              <a:gd name="T51" fmla="*/ 249 h 1226"/>
              <a:gd name="T52" fmla="*/ 1281 w 1400"/>
              <a:gd name="T53" fmla="*/ 834 h 1226"/>
              <a:gd name="T54" fmla="*/ 1238 w 1400"/>
              <a:gd name="T55" fmla="*/ 949 h 1226"/>
              <a:gd name="T56" fmla="*/ 1399 w 1400"/>
              <a:gd name="T57" fmla="*/ 949 h 1226"/>
              <a:gd name="T58" fmla="*/ 1399 w 1400"/>
              <a:gd name="T59" fmla="*/ 1066 h 1226"/>
              <a:gd name="T60" fmla="*/ 1352 w 1400"/>
              <a:gd name="T61" fmla="*/ 1066 h 1226"/>
              <a:gd name="T62" fmla="*/ 1238 w 1400"/>
              <a:gd name="T63" fmla="*/ 949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0" h="1226">
                <a:moveTo>
                  <a:pt x="407" y="774"/>
                </a:moveTo>
                <a:cubicBezTo>
                  <a:pt x="461" y="697"/>
                  <a:pt x="530" y="654"/>
                  <a:pt x="620" y="632"/>
                </a:cubicBezTo>
                <a:lnTo>
                  <a:pt x="527" y="539"/>
                </a:lnTo>
                <a:cubicBezTo>
                  <a:pt x="459" y="604"/>
                  <a:pt x="426" y="686"/>
                  <a:pt x="407" y="774"/>
                </a:cubicBezTo>
                <a:close/>
                <a:moveTo>
                  <a:pt x="139" y="0"/>
                </a:moveTo>
                <a:lnTo>
                  <a:pt x="1290" y="1151"/>
                </a:lnTo>
                <a:lnTo>
                  <a:pt x="1216" y="1225"/>
                </a:lnTo>
                <a:lnTo>
                  <a:pt x="1057" y="1066"/>
                </a:lnTo>
                <a:lnTo>
                  <a:pt x="0" y="1066"/>
                </a:lnTo>
                <a:lnTo>
                  <a:pt x="0" y="949"/>
                </a:lnTo>
                <a:lnTo>
                  <a:pt x="232" y="949"/>
                </a:lnTo>
                <a:cubicBezTo>
                  <a:pt x="166" y="949"/>
                  <a:pt x="117" y="897"/>
                  <a:pt x="117" y="834"/>
                </a:cubicBezTo>
                <a:lnTo>
                  <a:pt x="117" y="249"/>
                </a:lnTo>
                <a:cubicBezTo>
                  <a:pt x="117" y="214"/>
                  <a:pt x="131" y="186"/>
                  <a:pt x="155" y="164"/>
                </a:cubicBezTo>
                <a:lnTo>
                  <a:pt x="65" y="74"/>
                </a:lnTo>
                <a:lnTo>
                  <a:pt x="139" y="0"/>
                </a:lnTo>
                <a:close/>
                <a:moveTo>
                  <a:pt x="1281" y="834"/>
                </a:moveTo>
                <a:cubicBezTo>
                  <a:pt x="1281" y="878"/>
                  <a:pt x="1257" y="916"/>
                  <a:pt x="1221" y="935"/>
                </a:cubicBezTo>
                <a:lnTo>
                  <a:pt x="899" y="613"/>
                </a:lnTo>
                <a:lnTo>
                  <a:pt x="992" y="525"/>
                </a:lnTo>
                <a:lnTo>
                  <a:pt x="757" y="309"/>
                </a:lnTo>
                <a:lnTo>
                  <a:pt x="757" y="432"/>
                </a:lnTo>
                <a:cubicBezTo>
                  <a:pt x="746" y="435"/>
                  <a:pt x="738" y="435"/>
                  <a:pt x="727" y="438"/>
                </a:cubicBezTo>
                <a:lnTo>
                  <a:pt x="421" y="134"/>
                </a:lnTo>
                <a:lnTo>
                  <a:pt x="1167" y="134"/>
                </a:lnTo>
                <a:cubicBezTo>
                  <a:pt x="1229" y="134"/>
                  <a:pt x="1281" y="184"/>
                  <a:pt x="1281" y="249"/>
                </a:cubicBezTo>
                <a:lnTo>
                  <a:pt x="1281" y="834"/>
                </a:lnTo>
                <a:close/>
                <a:moveTo>
                  <a:pt x="1238" y="949"/>
                </a:moveTo>
                <a:lnTo>
                  <a:pt x="1399" y="949"/>
                </a:lnTo>
                <a:lnTo>
                  <a:pt x="1399" y="1066"/>
                </a:lnTo>
                <a:lnTo>
                  <a:pt x="1352" y="1066"/>
                </a:lnTo>
                <a:lnTo>
                  <a:pt x="1238" y="9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44056" y="5799138"/>
            <a:ext cx="293688" cy="463550"/>
          </a:xfrm>
          <a:custGeom>
            <a:avLst/>
            <a:gdLst>
              <a:gd name="T0" fmla="*/ 700 w 815"/>
              <a:gd name="T1" fmla="*/ 1050 h 1286"/>
              <a:gd name="T2" fmla="*/ 700 w 815"/>
              <a:gd name="T3" fmla="*/ 235 h 1286"/>
              <a:gd name="T4" fmla="*/ 115 w 815"/>
              <a:gd name="T5" fmla="*/ 235 h 1286"/>
              <a:gd name="T6" fmla="*/ 115 w 815"/>
              <a:gd name="T7" fmla="*/ 1050 h 1286"/>
              <a:gd name="T8" fmla="*/ 700 w 815"/>
              <a:gd name="T9" fmla="*/ 1050 h 1286"/>
              <a:gd name="T10" fmla="*/ 700 w 815"/>
              <a:gd name="T11" fmla="*/ 3 h 1286"/>
              <a:gd name="T12" fmla="*/ 814 w 815"/>
              <a:gd name="T13" fmla="*/ 118 h 1286"/>
              <a:gd name="T14" fmla="*/ 814 w 815"/>
              <a:gd name="T15" fmla="*/ 1167 h 1286"/>
              <a:gd name="T16" fmla="*/ 700 w 815"/>
              <a:gd name="T17" fmla="*/ 1285 h 1286"/>
              <a:gd name="T18" fmla="*/ 115 w 815"/>
              <a:gd name="T19" fmla="*/ 1285 h 1286"/>
              <a:gd name="T20" fmla="*/ 0 w 815"/>
              <a:gd name="T21" fmla="*/ 1167 h 1286"/>
              <a:gd name="T22" fmla="*/ 0 w 815"/>
              <a:gd name="T23" fmla="*/ 118 h 1286"/>
              <a:gd name="T24" fmla="*/ 115 w 815"/>
              <a:gd name="T25" fmla="*/ 0 h 1286"/>
              <a:gd name="T26" fmla="*/ 700 w 815"/>
              <a:gd name="T27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5" h="1286"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4" y="55"/>
                  <a:pt x="814" y="118"/>
                </a:cubicBezTo>
                <a:lnTo>
                  <a:pt x="814" y="1167"/>
                </a:lnTo>
                <a:cubicBezTo>
                  <a:pt x="814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44181" y="5883275"/>
            <a:ext cx="463550" cy="293688"/>
          </a:xfrm>
          <a:custGeom>
            <a:avLst/>
            <a:gdLst>
              <a:gd name="T0" fmla="*/ 1050 w 1286"/>
              <a:gd name="T1" fmla="*/ 115 h 816"/>
              <a:gd name="T2" fmla="*/ 235 w 1286"/>
              <a:gd name="T3" fmla="*/ 115 h 816"/>
              <a:gd name="T4" fmla="*/ 235 w 1286"/>
              <a:gd name="T5" fmla="*/ 700 h 816"/>
              <a:gd name="T6" fmla="*/ 1050 w 1286"/>
              <a:gd name="T7" fmla="*/ 700 h 816"/>
              <a:gd name="T8" fmla="*/ 1050 w 1286"/>
              <a:gd name="T9" fmla="*/ 115 h 816"/>
              <a:gd name="T10" fmla="*/ 3 w 1286"/>
              <a:gd name="T11" fmla="*/ 115 h 816"/>
              <a:gd name="T12" fmla="*/ 118 w 1286"/>
              <a:gd name="T13" fmla="*/ 0 h 816"/>
              <a:gd name="T14" fmla="*/ 1167 w 1286"/>
              <a:gd name="T15" fmla="*/ 0 h 816"/>
              <a:gd name="T16" fmla="*/ 1285 w 1286"/>
              <a:gd name="T17" fmla="*/ 115 h 816"/>
              <a:gd name="T18" fmla="*/ 1285 w 1286"/>
              <a:gd name="T19" fmla="*/ 700 h 816"/>
              <a:gd name="T20" fmla="*/ 1167 w 1286"/>
              <a:gd name="T21" fmla="*/ 815 h 816"/>
              <a:gd name="T22" fmla="*/ 118 w 1286"/>
              <a:gd name="T23" fmla="*/ 815 h 816"/>
              <a:gd name="T24" fmla="*/ 0 w 1286"/>
              <a:gd name="T25" fmla="*/ 700 h 816"/>
              <a:gd name="T26" fmla="*/ 3 w 1286"/>
              <a:gd name="T27" fmla="*/ 1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816">
                <a:moveTo>
                  <a:pt x="1050" y="115"/>
                </a:move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lnTo>
                  <a:pt x="1050" y="115"/>
                </a:lnTo>
                <a:close/>
                <a:moveTo>
                  <a:pt x="3" y="115"/>
                </a:moveTo>
                <a:cubicBezTo>
                  <a:pt x="3" y="52"/>
                  <a:pt x="55" y="0"/>
                  <a:pt x="118" y="0"/>
                </a:cubicBezTo>
                <a:lnTo>
                  <a:pt x="1167" y="0"/>
                </a:lnTo>
                <a:cubicBezTo>
                  <a:pt x="1230" y="0"/>
                  <a:pt x="1285" y="52"/>
                  <a:pt x="1285" y="115"/>
                </a:cubicBezTo>
                <a:lnTo>
                  <a:pt x="1285" y="700"/>
                </a:lnTo>
                <a:cubicBezTo>
                  <a:pt x="1285" y="763"/>
                  <a:pt x="1230" y="815"/>
                  <a:pt x="1167" y="815"/>
                </a:cubicBezTo>
                <a:lnTo>
                  <a:pt x="118" y="815"/>
                </a:lnTo>
                <a:cubicBezTo>
                  <a:pt x="55" y="815"/>
                  <a:pt x="0" y="763"/>
                  <a:pt x="0" y="700"/>
                </a:cubicBezTo>
                <a:lnTo>
                  <a:pt x="3" y="1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50669" y="5821363"/>
            <a:ext cx="419100" cy="419100"/>
          </a:xfrm>
          <a:custGeom>
            <a:avLst/>
            <a:gdLst>
              <a:gd name="T0" fmla="*/ 828 w 1165"/>
              <a:gd name="T1" fmla="*/ 932 h 1166"/>
              <a:gd name="T2" fmla="*/ 763 w 1165"/>
              <a:gd name="T3" fmla="*/ 651 h 1166"/>
              <a:gd name="T4" fmla="*/ 981 w 1165"/>
              <a:gd name="T5" fmla="*/ 462 h 1166"/>
              <a:gd name="T6" fmla="*/ 694 w 1165"/>
              <a:gd name="T7" fmla="*/ 438 h 1166"/>
              <a:gd name="T8" fmla="*/ 582 w 1165"/>
              <a:gd name="T9" fmla="*/ 175 h 1166"/>
              <a:gd name="T10" fmla="*/ 470 w 1165"/>
              <a:gd name="T11" fmla="*/ 440 h 1166"/>
              <a:gd name="T12" fmla="*/ 183 w 1165"/>
              <a:gd name="T13" fmla="*/ 462 h 1166"/>
              <a:gd name="T14" fmla="*/ 402 w 1165"/>
              <a:gd name="T15" fmla="*/ 651 h 1166"/>
              <a:gd name="T16" fmla="*/ 336 w 1165"/>
              <a:gd name="T17" fmla="*/ 932 h 1166"/>
              <a:gd name="T18" fmla="*/ 582 w 1165"/>
              <a:gd name="T19" fmla="*/ 785 h 1166"/>
              <a:gd name="T20" fmla="*/ 828 w 1165"/>
              <a:gd name="T21" fmla="*/ 932 h 1166"/>
              <a:gd name="T22" fmla="*/ 582 w 1165"/>
              <a:gd name="T23" fmla="*/ 0 h 1166"/>
              <a:gd name="T24" fmla="*/ 1164 w 1165"/>
              <a:gd name="T25" fmla="*/ 583 h 1166"/>
              <a:gd name="T26" fmla="*/ 582 w 1165"/>
              <a:gd name="T27" fmla="*/ 1165 h 1166"/>
              <a:gd name="T28" fmla="*/ 0 w 1165"/>
              <a:gd name="T29" fmla="*/ 583 h 1166"/>
              <a:gd name="T30" fmla="*/ 582 w 1165"/>
              <a:gd name="T3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6">
                <a:moveTo>
                  <a:pt x="828" y="932"/>
                </a:moveTo>
                <a:lnTo>
                  <a:pt x="763" y="651"/>
                </a:lnTo>
                <a:lnTo>
                  <a:pt x="981" y="462"/>
                </a:lnTo>
                <a:lnTo>
                  <a:pt x="694" y="438"/>
                </a:lnTo>
                <a:lnTo>
                  <a:pt x="582" y="175"/>
                </a:lnTo>
                <a:lnTo>
                  <a:pt x="470" y="440"/>
                </a:lnTo>
                <a:lnTo>
                  <a:pt x="183" y="462"/>
                </a:lnTo>
                <a:lnTo>
                  <a:pt x="402" y="651"/>
                </a:lnTo>
                <a:lnTo>
                  <a:pt x="336" y="932"/>
                </a:lnTo>
                <a:lnTo>
                  <a:pt x="582" y="785"/>
                </a:lnTo>
                <a:lnTo>
                  <a:pt x="828" y="932"/>
                </a:lnTo>
                <a:close/>
                <a:moveTo>
                  <a:pt x="582" y="0"/>
                </a:moveTo>
                <a:cubicBezTo>
                  <a:pt x="905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34931" y="5830890"/>
            <a:ext cx="419100" cy="39846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0781" y="5830890"/>
            <a:ext cx="419100" cy="398461"/>
          </a:xfrm>
          <a:custGeom>
            <a:avLst/>
            <a:gdLst>
              <a:gd name="T0" fmla="*/ 582 w 1165"/>
              <a:gd name="T1" fmla="*/ 782 h 1108"/>
              <a:gd name="T2" fmla="*/ 801 w 1165"/>
              <a:gd name="T3" fmla="*/ 913 h 1108"/>
              <a:gd name="T4" fmla="*/ 744 w 1165"/>
              <a:gd name="T5" fmla="*/ 664 h 1108"/>
              <a:gd name="T6" fmla="*/ 938 w 1165"/>
              <a:gd name="T7" fmla="*/ 495 h 1108"/>
              <a:gd name="T8" fmla="*/ 681 w 1165"/>
              <a:gd name="T9" fmla="*/ 473 h 1108"/>
              <a:gd name="T10" fmla="*/ 582 w 1165"/>
              <a:gd name="T11" fmla="*/ 238 h 1108"/>
              <a:gd name="T12" fmla="*/ 582 w 1165"/>
              <a:gd name="T13" fmla="*/ 782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  <a:gd name="T22" fmla="*/ 222 w 1165"/>
              <a:gd name="T23" fmla="*/ 1107 h 1108"/>
              <a:gd name="T24" fmla="*/ 317 w 1165"/>
              <a:gd name="T25" fmla="*/ 697 h 1108"/>
              <a:gd name="T26" fmla="*/ 0 w 1165"/>
              <a:gd name="T27" fmla="*/ 421 h 1108"/>
              <a:gd name="T28" fmla="*/ 418 w 1165"/>
              <a:gd name="T29" fmla="*/ 385 h 1108"/>
              <a:gd name="T30" fmla="*/ 582 w 1165"/>
              <a:gd name="T31" fmla="*/ 0 h 1108"/>
              <a:gd name="T32" fmla="*/ 746 w 1165"/>
              <a:gd name="T33" fmla="*/ 385 h 1108"/>
              <a:gd name="T34" fmla="*/ 1164 w 1165"/>
              <a:gd name="T35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582" y="782"/>
                </a:lnTo>
                <a:close/>
                <a:moveTo>
                  <a:pt x="1164" y="421"/>
                </a:move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05044" y="5830890"/>
            <a:ext cx="419100" cy="398461"/>
          </a:xfrm>
          <a:custGeom>
            <a:avLst/>
            <a:gdLst>
              <a:gd name="T0" fmla="*/ 582 w 1166"/>
              <a:gd name="T1" fmla="*/ 782 h 1108"/>
              <a:gd name="T2" fmla="*/ 801 w 1166"/>
              <a:gd name="T3" fmla="*/ 913 h 1108"/>
              <a:gd name="T4" fmla="*/ 744 w 1166"/>
              <a:gd name="T5" fmla="*/ 664 h 1108"/>
              <a:gd name="T6" fmla="*/ 938 w 1166"/>
              <a:gd name="T7" fmla="*/ 495 h 1108"/>
              <a:gd name="T8" fmla="*/ 681 w 1166"/>
              <a:gd name="T9" fmla="*/ 473 h 1108"/>
              <a:gd name="T10" fmla="*/ 582 w 1166"/>
              <a:gd name="T11" fmla="*/ 238 h 1108"/>
              <a:gd name="T12" fmla="*/ 484 w 1166"/>
              <a:gd name="T13" fmla="*/ 473 h 1108"/>
              <a:gd name="T14" fmla="*/ 227 w 1166"/>
              <a:gd name="T15" fmla="*/ 495 h 1108"/>
              <a:gd name="T16" fmla="*/ 421 w 1166"/>
              <a:gd name="T17" fmla="*/ 664 h 1108"/>
              <a:gd name="T18" fmla="*/ 364 w 1166"/>
              <a:gd name="T19" fmla="*/ 913 h 1108"/>
              <a:gd name="T20" fmla="*/ 582 w 1166"/>
              <a:gd name="T21" fmla="*/ 782 h 1108"/>
              <a:gd name="T22" fmla="*/ 1165 w 1166"/>
              <a:gd name="T23" fmla="*/ 421 h 1108"/>
              <a:gd name="T24" fmla="*/ 848 w 1166"/>
              <a:gd name="T25" fmla="*/ 697 h 1108"/>
              <a:gd name="T26" fmla="*/ 943 w 1166"/>
              <a:gd name="T27" fmla="*/ 1107 h 1108"/>
              <a:gd name="T28" fmla="*/ 582 w 1166"/>
              <a:gd name="T29" fmla="*/ 888 h 1108"/>
              <a:gd name="T30" fmla="*/ 222 w 1166"/>
              <a:gd name="T31" fmla="*/ 1107 h 1108"/>
              <a:gd name="T32" fmla="*/ 317 w 1166"/>
              <a:gd name="T33" fmla="*/ 697 h 1108"/>
              <a:gd name="T34" fmla="*/ 0 w 1166"/>
              <a:gd name="T35" fmla="*/ 421 h 1108"/>
              <a:gd name="T36" fmla="*/ 418 w 1166"/>
              <a:gd name="T37" fmla="*/ 385 h 1108"/>
              <a:gd name="T38" fmla="*/ 582 w 1166"/>
              <a:gd name="T39" fmla="*/ 0 h 1108"/>
              <a:gd name="T40" fmla="*/ 746 w 1166"/>
              <a:gd name="T41" fmla="*/ 385 h 1108"/>
              <a:gd name="T42" fmla="*/ 1165 w 1166"/>
              <a:gd name="T43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484" y="473"/>
                </a:lnTo>
                <a:lnTo>
                  <a:pt x="227" y="495"/>
                </a:lnTo>
                <a:lnTo>
                  <a:pt x="421" y="664"/>
                </a:lnTo>
                <a:lnTo>
                  <a:pt x="364" y="913"/>
                </a:lnTo>
                <a:lnTo>
                  <a:pt x="582" y="782"/>
                </a:lnTo>
                <a:close/>
                <a:moveTo>
                  <a:pt x="1165" y="421"/>
                </a:moveTo>
                <a:lnTo>
                  <a:pt x="848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5" y="4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4544" y="5826127"/>
            <a:ext cx="431800" cy="409575"/>
          </a:xfrm>
          <a:custGeom>
            <a:avLst/>
            <a:gdLst>
              <a:gd name="T0" fmla="*/ 1117 w 1200"/>
              <a:gd name="T1" fmla="*/ 500 h 1138"/>
              <a:gd name="T2" fmla="*/ 1199 w 1200"/>
              <a:gd name="T3" fmla="*/ 582 h 1138"/>
              <a:gd name="T4" fmla="*/ 645 w 1200"/>
              <a:gd name="T5" fmla="*/ 1137 h 1138"/>
              <a:gd name="T6" fmla="*/ 349 w 1200"/>
              <a:gd name="T7" fmla="*/ 839 h 1138"/>
              <a:gd name="T8" fmla="*/ 431 w 1200"/>
              <a:gd name="T9" fmla="*/ 757 h 1138"/>
              <a:gd name="T10" fmla="*/ 645 w 1200"/>
              <a:gd name="T11" fmla="*/ 973 h 1138"/>
              <a:gd name="T12" fmla="*/ 1117 w 1200"/>
              <a:gd name="T13" fmla="*/ 500 h 1138"/>
              <a:gd name="T14" fmla="*/ 232 w 1200"/>
              <a:gd name="T15" fmla="*/ 467 h 1138"/>
              <a:gd name="T16" fmla="*/ 472 w 1200"/>
              <a:gd name="T17" fmla="*/ 467 h 1138"/>
              <a:gd name="T18" fmla="*/ 352 w 1200"/>
              <a:gd name="T19" fmla="*/ 145 h 1138"/>
              <a:gd name="T20" fmla="*/ 232 w 1200"/>
              <a:gd name="T21" fmla="*/ 467 h 1138"/>
              <a:gd name="T22" fmla="*/ 584 w 1200"/>
              <a:gd name="T23" fmla="*/ 757 h 1138"/>
              <a:gd name="T24" fmla="*/ 516 w 1200"/>
              <a:gd name="T25" fmla="*/ 582 h 1138"/>
              <a:gd name="T26" fmla="*/ 188 w 1200"/>
              <a:gd name="T27" fmla="*/ 582 h 1138"/>
              <a:gd name="T28" fmla="*/ 123 w 1200"/>
              <a:gd name="T29" fmla="*/ 757 h 1138"/>
              <a:gd name="T30" fmla="*/ 0 w 1200"/>
              <a:gd name="T31" fmla="*/ 757 h 1138"/>
              <a:gd name="T32" fmla="*/ 298 w 1200"/>
              <a:gd name="T33" fmla="*/ 0 h 1138"/>
              <a:gd name="T34" fmla="*/ 407 w 1200"/>
              <a:gd name="T35" fmla="*/ 0 h 1138"/>
              <a:gd name="T36" fmla="*/ 705 w 1200"/>
              <a:gd name="T37" fmla="*/ 757 h 1138"/>
              <a:gd name="T38" fmla="*/ 584 w 1200"/>
              <a:gd name="T39" fmla="*/ 75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0" h="1138">
                <a:moveTo>
                  <a:pt x="1117" y="500"/>
                </a:moveTo>
                <a:lnTo>
                  <a:pt x="1199" y="582"/>
                </a:lnTo>
                <a:lnTo>
                  <a:pt x="645" y="1137"/>
                </a:lnTo>
                <a:lnTo>
                  <a:pt x="349" y="839"/>
                </a:lnTo>
                <a:lnTo>
                  <a:pt x="431" y="757"/>
                </a:lnTo>
                <a:lnTo>
                  <a:pt x="645" y="973"/>
                </a:lnTo>
                <a:lnTo>
                  <a:pt x="1117" y="500"/>
                </a:lnTo>
                <a:close/>
                <a:moveTo>
                  <a:pt x="232" y="467"/>
                </a:moveTo>
                <a:lnTo>
                  <a:pt x="472" y="467"/>
                </a:lnTo>
                <a:lnTo>
                  <a:pt x="352" y="145"/>
                </a:lnTo>
                <a:lnTo>
                  <a:pt x="232" y="467"/>
                </a:lnTo>
                <a:close/>
                <a:moveTo>
                  <a:pt x="584" y="757"/>
                </a:moveTo>
                <a:lnTo>
                  <a:pt x="516" y="582"/>
                </a:lnTo>
                <a:lnTo>
                  <a:pt x="188" y="582"/>
                </a:lnTo>
                <a:lnTo>
                  <a:pt x="123" y="757"/>
                </a:lnTo>
                <a:lnTo>
                  <a:pt x="0" y="757"/>
                </a:lnTo>
                <a:lnTo>
                  <a:pt x="298" y="0"/>
                </a:lnTo>
                <a:lnTo>
                  <a:pt x="407" y="0"/>
                </a:lnTo>
                <a:lnTo>
                  <a:pt x="705" y="757"/>
                </a:lnTo>
                <a:lnTo>
                  <a:pt x="584" y="7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38656" y="5821363"/>
            <a:ext cx="293688" cy="419100"/>
          </a:xfrm>
          <a:custGeom>
            <a:avLst/>
            <a:gdLst>
              <a:gd name="T0" fmla="*/ 408 w 816"/>
              <a:gd name="T1" fmla="*/ 583 h 1166"/>
              <a:gd name="T2" fmla="*/ 582 w 816"/>
              <a:gd name="T3" fmla="*/ 757 h 1166"/>
              <a:gd name="T4" fmla="*/ 408 w 816"/>
              <a:gd name="T5" fmla="*/ 932 h 1166"/>
              <a:gd name="T6" fmla="*/ 233 w 816"/>
              <a:gd name="T7" fmla="*/ 757 h 1166"/>
              <a:gd name="T8" fmla="*/ 408 w 816"/>
              <a:gd name="T9" fmla="*/ 583 h 1166"/>
              <a:gd name="T10" fmla="*/ 408 w 816"/>
              <a:gd name="T11" fmla="*/ 1050 h 1166"/>
              <a:gd name="T12" fmla="*/ 700 w 816"/>
              <a:gd name="T13" fmla="*/ 757 h 1166"/>
              <a:gd name="T14" fmla="*/ 408 w 816"/>
              <a:gd name="T15" fmla="*/ 465 h 1166"/>
              <a:gd name="T16" fmla="*/ 115 w 816"/>
              <a:gd name="T17" fmla="*/ 757 h 1166"/>
              <a:gd name="T18" fmla="*/ 408 w 816"/>
              <a:gd name="T19" fmla="*/ 1050 h 1166"/>
              <a:gd name="T20" fmla="*/ 408 w 816"/>
              <a:gd name="T21" fmla="*/ 115 h 1166"/>
              <a:gd name="T22" fmla="*/ 290 w 816"/>
              <a:gd name="T23" fmla="*/ 233 h 1166"/>
              <a:gd name="T24" fmla="*/ 408 w 816"/>
              <a:gd name="T25" fmla="*/ 350 h 1166"/>
              <a:gd name="T26" fmla="*/ 525 w 816"/>
              <a:gd name="T27" fmla="*/ 233 h 1166"/>
              <a:gd name="T28" fmla="*/ 408 w 816"/>
              <a:gd name="T29" fmla="*/ 115 h 1166"/>
              <a:gd name="T30" fmla="*/ 700 w 816"/>
              <a:gd name="T31" fmla="*/ 0 h 1166"/>
              <a:gd name="T32" fmla="*/ 815 w 816"/>
              <a:gd name="T33" fmla="*/ 115 h 1166"/>
              <a:gd name="T34" fmla="*/ 815 w 816"/>
              <a:gd name="T35" fmla="*/ 1050 h 1166"/>
              <a:gd name="T36" fmla="*/ 700 w 816"/>
              <a:gd name="T37" fmla="*/ 1165 h 1166"/>
              <a:gd name="T38" fmla="*/ 115 w 816"/>
              <a:gd name="T39" fmla="*/ 1165 h 1166"/>
              <a:gd name="T40" fmla="*/ 0 w 816"/>
              <a:gd name="T41" fmla="*/ 1050 h 1166"/>
              <a:gd name="T42" fmla="*/ 0 w 816"/>
              <a:gd name="T43" fmla="*/ 115 h 1166"/>
              <a:gd name="T44" fmla="*/ 115 w 816"/>
              <a:gd name="T45" fmla="*/ 0 h 1166"/>
              <a:gd name="T46" fmla="*/ 700 w 81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66">
                <a:moveTo>
                  <a:pt x="408" y="583"/>
                </a:moveTo>
                <a:cubicBezTo>
                  <a:pt x="503" y="583"/>
                  <a:pt x="582" y="662"/>
                  <a:pt x="582" y="757"/>
                </a:cubicBezTo>
                <a:cubicBezTo>
                  <a:pt x="582" y="853"/>
                  <a:pt x="504" y="932"/>
                  <a:pt x="408" y="932"/>
                </a:cubicBezTo>
                <a:cubicBezTo>
                  <a:pt x="313" y="932"/>
                  <a:pt x="233" y="853"/>
                  <a:pt x="233" y="757"/>
                </a:cubicBezTo>
                <a:cubicBezTo>
                  <a:pt x="233" y="662"/>
                  <a:pt x="312" y="583"/>
                  <a:pt x="408" y="583"/>
                </a:cubicBezTo>
                <a:close/>
                <a:moveTo>
                  <a:pt x="408" y="1050"/>
                </a:moveTo>
                <a:cubicBezTo>
                  <a:pt x="569" y="1050"/>
                  <a:pt x="700" y="919"/>
                  <a:pt x="700" y="757"/>
                </a:cubicBezTo>
                <a:cubicBezTo>
                  <a:pt x="700" y="596"/>
                  <a:pt x="570" y="465"/>
                  <a:pt x="408" y="465"/>
                </a:cubicBezTo>
                <a:cubicBezTo>
                  <a:pt x="247" y="465"/>
                  <a:pt x="115" y="596"/>
                  <a:pt x="115" y="757"/>
                </a:cubicBezTo>
                <a:cubicBezTo>
                  <a:pt x="115" y="919"/>
                  <a:pt x="246" y="1050"/>
                  <a:pt x="408" y="1050"/>
                </a:cubicBezTo>
                <a:close/>
                <a:moveTo>
                  <a:pt x="408" y="115"/>
                </a:moveTo>
                <a:cubicBezTo>
                  <a:pt x="342" y="115"/>
                  <a:pt x="290" y="170"/>
                  <a:pt x="290" y="233"/>
                </a:cubicBezTo>
                <a:cubicBezTo>
                  <a:pt x="290" y="296"/>
                  <a:pt x="342" y="350"/>
                  <a:pt x="408" y="350"/>
                </a:cubicBezTo>
                <a:cubicBezTo>
                  <a:pt x="470" y="350"/>
                  <a:pt x="525" y="296"/>
                  <a:pt x="525" y="233"/>
                </a:cubicBezTo>
                <a:cubicBezTo>
                  <a:pt x="525" y="170"/>
                  <a:pt x="470" y="115"/>
                  <a:pt x="408" y="115"/>
                </a:cubicBezTo>
                <a:close/>
                <a:moveTo>
                  <a:pt x="700" y="0"/>
                </a:moveTo>
                <a:cubicBezTo>
                  <a:pt x="763" y="0"/>
                  <a:pt x="815" y="52"/>
                  <a:pt x="815" y="115"/>
                </a:cubicBezTo>
                <a:lnTo>
                  <a:pt x="815" y="1050"/>
                </a:lnTo>
                <a:cubicBezTo>
                  <a:pt x="815" y="1113"/>
                  <a:pt x="763" y="1165"/>
                  <a:pt x="70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261676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81038"/>
            <a:ext cx="252412" cy="252412"/>
          </a:xfrm>
          <a:custGeom>
            <a:avLst/>
            <a:gdLst>
              <a:gd name="T0" fmla="*/ 0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0 w 701"/>
              <a:gd name="T7" fmla="*/ 700 h 701"/>
              <a:gd name="T8" fmla="*/ 0 w 701"/>
              <a:gd name="T9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1" h="701">
                <a:moveTo>
                  <a:pt x="0" y="0"/>
                </a:moveTo>
                <a:lnTo>
                  <a:pt x="700" y="0"/>
                </a:lnTo>
                <a:lnTo>
                  <a:pt x="7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7087" y="660400"/>
            <a:ext cx="336550" cy="293688"/>
          </a:xfrm>
          <a:custGeom>
            <a:avLst/>
            <a:gdLst>
              <a:gd name="T0" fmla="*/ 935 w 936"/>
              <a:gd name="T1" fmla="*/ 0 h 816"/>
              <a:gd name="T2" fmla="*/ 935 w 936"/>
              <a:gd name="T3" fmla="*/ 115 h 816"/>
              <a:gd name="T4" fmla="*/ 0 w 936"/>
              <a:gd name="T5" fmla="*/ 115 h 816"/>
              <a:gd name="T6" fmla="*/ 0 w 936"/>
              <a:gd name="T7" fmla="*/ 0 h 816"/>
              <a:gd name="T8" fmla="*/ 935 w 936"/>
              <a:gd name="T9" fmla="*/ 0 h 816"/>
              <a:gd name="T10" fmla="*/ 0 w 936"/>
              <a:gd name="T11" fmla="*/ 583 h 816"/>
              <a:gd name="T12" fmla="*/ 0 w 936"/>
              <a:gd name="T13" fmla="*/ 465 h 816"/>
              <a:gd name="T14" fmla="*/ 935 w 936"/>
              <a:gd name="T15" fmla="*/ 465 h 816"/>
              <a:gd name="T16" fmla="*/ 935 w 936"/>
              <a:gd name="T17" fmla="*/ 583 h 816"/>
              <a:gd name="T18" fmla="*/ 0 w 936"/>
              <a:gd name="T19" fmla="*/ 583 h 816"/>
              <a:gd name="T20" fmla="*/ 935 w 936"/>
              <a:gd name="T21" fmla="*/ 350 h 816"/>
              <a:gd name="T22" fmla="*/ 0 w 936"/>
              <a:gd name="T23" fmla="*/ 350 h 816"/>
              <a:gd name="T24" fmla="*/ 0 w 936"/>
              <a:gd name="T25" fmla="*/ 233 h 816"/>
              <a:gd name="T26" fmla="*/ 935 w 936"/>
              <a:gd name="T27" fmla="*/ 233 h 816"/>
              <a:gd name="T28" fmla="*/ 935 w 936"/>
              <a:gd name="T29" fmla="*/ 350 h 816"/>
              <a:gd name="T30" fmla="*/ 585 w 936"/>
              <a:gd name="T31" fmla="*/ 700 h 816"/>
              <a:gd name="T32" fmla="*/ 585 w 936"/>
              <a:gd name="T33" fmla="*/ 815 h 816"/>
              <a:gd name="T34" fmla="*/ 0 w 936"/>
              <a:gd name="T35" fmla="*/ 815 h 816"/>
              <a:gd name="T36" fmla="*/ 0 w 936"/>
              <a:gd name="T37" fmla="*/ 700 h 816"/>
              <a:gd name="T38" fmla="*/ 585 w 936"/>
              <a:gd name="T39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  <a:moveTo>
                  <a:pt x="935" y="350"/>
                </a:moveTo>
                <a:lnTo>
                  <a:pt x="0" y="350"/>
                </a:ln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close/>
                <a:moveTo>
                  <a:pt x="585" y="700"/>
                </a:moveTo>
                <a:lnTo>
                  <a:pt x="585" y="815"/>
                </a:lnTo>
                <a:lnTo>
                  <a:pt x="0" y="815"/>
                </a:lnTo>
                <a:lnTo>
                  <a:pt x="0" y="700"/>
                </a:lnTo>
                <a:lnTo>
                  <a:pt x="585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9287" y="628651"/>
            <a:ext cx="315912" cy="357187"/>
          </a:xfrm>
          <a:custGeom>
            <a:avLst/>
            <a:gdLst>
              <a:gd name="T0" fmla="*/ 875 w 876"/>
              <a:gd name="T1" fmla="*/ 643 h 994"/>
              <a:gd name="T2" fmla="*/ 525 w 876"/>
              <a:gd name="T3" fmla="*/ 993 h 994"/>
              <a:gd name="T4" fmla="*/ 443 w 876"/>
              <a:gd name="T5" fmla="*/ 911 h 994"/>
              <a:gd name="T6" fmla="*/ 654 w 876"/>
              <a:gd name="T7" fmla="*/ 700 h 994"/>
              <a:gd name="T8" fmla="*/ 0 w 876"/>
              <a:gd name="T9" fmla="*/ 700 h 994"/>
              <a:gd name="T10" fmla="*/ 0 w 876"/>
              <a:gd name="T11" fmla="*/ 0 h 994"/>
              <a:gd name="T12" fmla="*/ 118 w 876"/>
              <a:gd name="T13" fmla="*/ 0 h 994"/>
              <a:gd name="T14" fmla="*/ 118 w 876"/>
              <a:gd name="T15" fmla="*/ 586 h 994"/>
              <a:gd name="T16" fmla="*/ 654 w 876"/>
              <a:gd name="T17" fmla="*/ 586 h 994"/>
              <a:gd name="T18" fmla="*/ 443 w 876"/>
              <a:gd name="T19" fmla="*/ 375 h 994"/>
              <a:gd name="T20" fmla="*/ 525 w 876"/>
              <a:gd name="T21" fmla="*/ 293 h 994"/>
              <a:gd name="T22" fmla="*/ 875 w 876"/>
              <a:gd name="T23" fmla="*/ 64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4">
                <a:moveTo>
                  <a:pt x="875" y="643"/>
                </a:moveTo>
                <a:lnTo>
                  <a:pt x="525" y="993"/>
                </a:lnTo>
                <a:lnTo>
                  <a:pt x="443" y="911"/>
                </a:lnTo>
                <a:lnTo>
                  <a:pt x="654" y="700"/>
                </a:lnTo>
                <a:lnTo>
                  <a:pt x="0" y="700"/>
                </a:lnTo>
                <a:lnTo>
                  <a:pt x="0" y="0"/>
                </a:lnTo>
                <a:lnTo>
                  <a:pt x="118" y="0"/>
                </a:lnTo>
                <a:lnTo>
                  <a:pt x="118" y="586"/>
                </a:lnTo>
                <a:lnTo>
                  <a:pt x="654" y="586"/>
                </a:lnTo>
                <a:lnTo>
                  <a:pt x="443" y="375"/>
                </a:lnTo>
                <a:lnTo>
                  <a:pt x="525" y="293"/>
                </a:lnTo>
                <a:lnTo>
                  <a:pt x="875" y="64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73551" y="628651"/>
            <a:ext cx="315913" cy="357187"/>
          </a:xfrm>
          <a:custGeom>
            <a:avLst/>
            <a:gdLst>
              <a:gd name="T0" fmla="*/ 350 w 876"/>
              <a:gd name="T1" fmla="*/ 292 h 993"/>
              <a:gd name="T2" fmla="*/ 432 w 876"/>
              <a:gd name="T3" fmla="*/ 374 h 993"/>
              <a:gd name="T4" fmla="*/ 221 w 876"/>
              <a:gd name="T5" fmla="*/ 585 h 993"/>
              <a:gd name="T6" fmla="*/ 757 w 876"/>
              <a:gd name="T7" fmla="*/ 585 h 993"/>
              <a:gd name="T8" fmla="*/ 757 w 876"/>
              <a:gd name="T9" fmla="*/ 0 h 993"/>
              <a:gd name="T10" fmla="*/ 875 w 876"/>
              <a:gd name="T11" fmla="*/ 0 h 993"/>
              <a:gd name="T12" fmla="*/ 875 w 876"/>
              <a:gd name="T13" fmla="*/ 699 h 993"/>
              <a:gd name="T14" fmla="*/ 221 w 876"/>
              <a:gd name="T15" fmla="*/ 699 h 993"/>
              <a:gd name="T16" fmla="*/ 432 w 876"/>
              <a:gd name="T17" fmla="*/ 910 h 993"/>
              <a:gd name="T18" fmla="*/ 350 w 876"/>
              <a:gd name="T19" fmla="*/ 992 h 993"/>
              <a:gd name="T20" fmla="*/ 0 w 876"/>
              <a:gd name="T21" fmla="*/ 642 h 993"/>
              <a:gd name="T22" fmla="*/ 350 w 876"/>
              <a:gd name="T23" fmla="*/ 292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3">
                <a:moveTo>
                  <a:pt x="350" y="292"/>
                </a:moveTo>
                <a:lnTo>
                  <a:pt x="432" y="374"/>
                </a:lnTo>
                <a:lnTo>
                  <a:pt x="221" y="585"/>
                </a:lnTo>
                <a:lnTo>
                  <a:pt x="757" y="585"/>
                </a:lnTo>
                <a:lnTo>
                  <a:pt x="757" y="0"/>
                </a:lnTo>
                <a:lnTo>
                  <a:pt x="875" y="0"/>
                </a:lnTo>
                <a:lnTo>
                  <a:pt x="875" y="699"/>
                </a:lnTo>
                <a:lnTo>
                  <a:pt x="221" y="699"/>
                </a:lnTo>
                <a:lnTo>
                  <a:pt x="432" y="910"/>
                </a:lnTo>
                <a:lnTo>
                  <a:pt x="350" y="992"/>
                </a:lnTo>
                <a:lnTo>
                  <a:pt x="0" y="642"/>
                </a:lnTo>
                <a:lnTo>
                  <a:pt x="350" y="29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287962" y="608015"/>
            <a:ext cx="449262" cy="398461"/>
          </a:xfrm>
          <a:custGeom>
            <a:avLst/>
            <a:gdLst>
              <a:gd name="T0" fmla="*/ 281 w 1250"/>
              <a:gd name="T1" fmla="*/ 990 h 1108"/>
              <a:gd name="T2" fmla="*/ 281 w 1250"/>
              <a:gd name="T3" fmla="*/ 621 h 1108"/>
              <a:gd name="T4" fmla="*/ 484 w 1250"/>
              <a:gd name="T5" fmla="*/ 1107 h 1108"/>
              <a:gd name="T6" fmla="*/ 399 w 1250"/>
              <a:gd name="T7" fmla="*/ 1107 h 1108"/>
              <a:gd name="T8" fmla="*/ 281 w 1250"/>
              <a:gd name="T9" fmla="*/ 990 h 1108"/>
              <a:gd name="T10" fmla="*/ 399 w 1250"/>
              <a:gd name="T11" fmla="*/ 350 h 1108"/>
              <a:gd name="T12" fmla="*/ 456 w 1250"/>
              <a:gd name="T13" fmla="*/ 290 h 1108"/>
              <a:gd name="T14" fmla="*/ 399 w 1250"/>
              <a:gd name="T15" fmla="*/ 232 h 1108"/>
              <a:gd name="T16" fmla="*/ 342 w 1250"/>
              <a:gd name="T17" fmla="*/ 290 h 1108"/>
              <a:gd name="T18" fmla="*/ 399 w 1250"/>
              <a:gd name="T19" fmla="*/ 350 h 1108"/>
              <a:gd name="T20" fmla="*/ 1225 w 1250"/>
              <a:gd name="T21" fmla="*/ 768 h 1108"/>
              <a:gd name="T22" fmla="*/ 1162 w 1250"/>
              <a:gd name="T23" fmla="*/ 921 h 1108"/>
              <a:gd name="T24" fmla="*/ 733 w 1250"/>
              <a:gd name="T25" fmla="*/ 1099 h 1108"/>
              <a:gd name="T26" fmla="*/ 686 w 1250"/>
              <a:gd name="T27" fmla="*/ 1107 h 1108"/>
              <a:gd name="T28" fmla="*/ 579 w 1250"/>
              <a:gd name="T29" fmla="*/ 1036 h 1108"/>
              <a:gd name="T30" fmla="*/ 290 w 1250"/>
              <a:gd name="T31" fmla="*/ 336 h 1108"/>
              <a:gd name="T32" fmla="*/ 281 w 1250"/>
              <a:gd name="T33" fmla="*/ 290 h 1108"/>
              <a:gd name="T34" fmla="*/ 353 w 1250"/>
              <a:gd name="T35" fmla="*/ 186 h 1108"/>
              <a:gd name="T36" fmla="*/ 785 w 1250"/>
              <a:gd name="T37" fmla="*/ 8 h 1108"/>
              <a:gd name="T38" fmla="*/ 831 w 1250"/>
              <a:gd name="T39" fmla="*/ 0 h 1108"/>
              <a:gd name="T40" fmla="*/ 935 w 1250"/>
              <a:gd name="T41" fmla="*/ 71 h 1108"/>
              <a:gd name="T42" fmla="*/ 1225 w 1250"/>
              <a:gd name="T43" fmla="*/ 768 h 1108"/>
              <a:gd name="T44" fmla="*/ 87 w 1250"/>
              <a:gd name="T45" fmla="*/ 984 h 1108"/>
              <a:gd name="T46" fmla="*/ 24 w 1250"/>
              <a:gd name="T47" fmla="*/ 834 h 1108"/>
              <a:gd name="T48" fmla="*/ 167 w 1250"/>
              <a:gd name="T49" fmla="*/ 492 h 1108"/>
              <a:gd name="T50" fmla="*/ 167 w 1250"/>
              <a:gd name="T51" fmla="*/ 1017 h 1108"/>
              <a:gd name="T52" fmla="*/ 87 w 1250"/>
              <a:gd name="T53" fmla="*/ 984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50" h="1108">
                <a:moveTo>
                  <a:pt x="281" y="990"/>
                </a:moveTo>
                <a:lnTo>
                  <a:pt x="281" y="621"/>
                </a:lnTo>
                <a:lnTo>
                  <a:pt x="484" y="1107"/>
                </a:lnTo>
                <a:lnTo>
                  <a:pt x="399" y="1107"/>
                </a:lnTo>
                <a:cubicBezTo>
                  <a:pt x="336" y="1107"/>
                  <a:pt x="281" y="1053"/>
                  <a:pt x="281" y="990"/>
                </a:cubicBezTo>
                <a:close/>
                <a:moveTo>
                  <a:pt x="399" y="350"/>
                </a:moveTo>
                <a:cubicBezTo>
                  <a:pt x="432" y="350"/>
                  <a:pt x="456" y="323"/>
                  <a:pt x="456" y="290"/>
                </a:cubicBezTo>
                <a:cubicBezTo>
                  <a:pt x="456" y="257"/>
                  <a:pt x="432" y="232"/>
                  <a:pt x="399" y="232"/>
                </a:cubicBezTo>
                <a:cubicBezTo>
                  <a:pt x="366" y="232"/>
                  <a:pt x="342" y="257"/>
                  <a:pt x="342" y="290"/>
                </a:cubicBezTo>
                <a:cubicBezTo>
                  <a:pt x="342" y="323"/>
                  <a:pt x="366" y="350"/>
                  <a:pt x="399" y="350"/>
                </a:cubicBezTo>
                <a:close/>
                <a:moveTo>
                  <a:pt x="1225" y="768"/>
                </a:moveTo>
                <a:cubicBezTo>
                  <a:pt x="1249" y="828"/>
                  <a:pt x="1222" y="897"/>
                  <a:pt x="1162" y="921"/>
                </a:cubicBezTo>
                <a:lnTo>
                  <a:pt x="733" y="1099"/>
                </a:lnTo>
                <a:cubicBezTo>
                  <a:pt x="719" y="1105"/>
                  <a:pt x="703" y="1107"/>
                  <a:pt x="686" y="1107"/>
                </a:cubicBezTo>
                <a:cubicBezTo>
                  <a:pt x="640" y="1107"/>
                  <a:pt x="599" y="1080"/>
                  <a:pt x="579" y="1036"/>
                </a:cubicBezTo>
                <a:lnTo>
                  <a:pt x="290" y="336"/>
                </a:lnTo>
                <a:cubicBezTo>
                  <a:pt x="284" y="320"/>
                  <a:pt x="281" y="306"/>
                  <a:pt x="281" y="290"/>
                </a:cubicBezTo>
                <a:cubicBezTo>
                  <a:pt x="281" y="246"/>
                  <a:pt x="309" y="205"/>
                  <a:pt x="353" y="186"/>
                </a:cubicBezTo>
                <a:lnTo>
                  <a:pt x="785" y="8"/>
                </a:lnTo>
                <a:cubicBezTo>
                  <a:pt x="801" y="3"/>
                  <a:pt x="815" y="0"/>
                  <a:pt x="831" y="0"/>
                </a:cubicBezTo>
                <a:cubicBezTo>
                  <a:pt x="875" y="0"/>
                  <a:pt x="916" y="27"/>
                  <a:pt x="935" y="71"/>
                </a:cubicBezTo>
                <a:lnTo>
                  <a:pt x="1225" y="768"/>
                </a:lnTo>
                <a:close/>
                <a:moveTo>
                  <a:pt x="87" y="984"/>
                </a:moveTo>
                <a:cubicBezTo>
                  <a:pt x="27" y="960"/>
                  <a:pt x="0" y="894"/>
                  <a:pt x="24" y="834"/>
                </a:cubicBezTo>
                <a:lnTo>
                  <a:pt x="167" y="492"/>
                </a:lnTo>
                <a:lnTo>
                  <a:pt x="167" y="1017"/>
                </a:lnTo>
                <a:lnTo>
                  <a:pt x="87" y="98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5564" y="649288"/>
            <a:ext cx="377825" cy="315912"/>
          </a:xfrm>
          <a:custGeom>
            <a:avLst/>
            <a:gdLst>
              <a:gd name="T0" fmla="*/ 372 w 1051"/>
              <a:gd name="T1" fmla="*/ 591 h 876"/>
              <a:gd name="T2" fmla="*/ 541 w 1051"/>
              <a:gd name="T3" fmla="*/ 738 h 876"/>
              <a:gd name="T4" fmla="*/ 675 w 1051"/>
              <a:gd name="T5" fmla="*/ 640 h 876"/>
              <a:gd name="T6" fmla="*/ 593 w 1051"/>
              <a:gd name="T7" fmla="*/ 536 h 876"/>
              <a:gd name="T8" fmla="*/ 561 w 1051"/>
              <a:gd name="T9" fmla="*/ 525 h 876"/>
              <a:gd name="T10" fmla="*/ 0 w 1051"/>
              <a:gd name="T11" fmla="*/ 525 h 876"/>
              <a:gd name="T12" fmla="*/ 0 w 1051"/>
              <a:gd name="T13" fmla="*/ 408 h 876"/>
              <a:gd name="T14" fmla="*/ 1050 w 1051"/>
              <a:gd name="T15" fmla="*/ 408 h 876"/>
              <a:gd name="T16" fmla="*/ 1050 w 1051"/>
              <a:gd name="T17" fmla="*/ 525 h 876"/>
              <a:gd name="T18" fmla="*/ 823 w 1051"/>
              <a:gd name="T19" fmla="*/ 525 h 876"/>
              <a:gd name="T20" fmla="*/ 834 w 1051"/>
              <a:gd name="T21" fmla="*/ 544 h 876"/>
              <a:gd name="T22" fmla="*/ 853 w 1051"/>
              <a:gd name="T23" fmla="*/ 640 h 876"/>
              <a:gd name="T24" fmla="*/ 670 w 1051"/>
              <a:gd name="T25" fmla="*/ 859 h 876"/>
              <a:gd name="T26" fmla="*/ 544 w 1051"/>
              <a:gd name="T27" fmla="*/ 875 h 876"/>
              <a:gd name="T28" fmla="*/ 459 w 1051"/>
              <a:gd name="T29" fmla="*/ 867 h 876"/>
              <a:gd name="T30" fmla="*/ 306 w 1051"/>
              <a:gd name="T31" fmla="*/ 807 h 876"/>
              <a:gd name="T32" fmla="*/ 200 w 1051"/>
              <a:gd name="T33" fmla="*/ 591 h 876"/>
              <a:gd name="T34" fmla="*/ 372 w 1051"/>
              <a:gd name="T35" fmla="*/ 591 h 876"/>
              <a:gd name="T36" fmla="*/ 536 w 1051"/>
              <a:gd name="T37" fmla="*/ 140 h 876"/>
              <a:gd name="T38" fmla="*/ 407 w 1051"/>
              <a:gd name="T39" fmla="*/ 200 h 876"/>
              <a:gd name="T40" fmla="*/ 399 w 1051"/>
              <a:gd name="T41" fmla="*/ 238 h 876"/>
              <a:gd name="T42" fmla="*/ 443 w 1051"/>
              <a:gd name="T43" fmla="*/ 309 h 876"/>
              <a:gd name="T44" fmla="*/ 525 w 1051"/>
              <a:gd name="T45" fmla="*/ 350 h 876"/>
              <a:gd name="T46" fmla="*/ 257 w 1051"/>
              <a:gd name="T47" fmla="*/ 350 h 876"/>
              <a:gd name="T48" fmla="*/ 246 w 1051"/>
              <a:gd name="T49" fmla="*/ 337 h 876"/>
              <a:gd name="T50" fmla="*/ 224 w 1051"/>
              <a:gd name="T51" fmla="*/ 238 h 876"/>
              <a:gd name="T52" fmla="*/ 312 w 1051"/>
              <a:gd name="T53" fmla="*/ 66 h 876"/>
              <a:gd name="T54" fmla="*/ 539 w 1051"/>
              <a:gd name="T55" fmla="*/ 0 h 876"/>
              <a:gd name="T56" fmla="*/ 766 w 1051"/>
              <a:gd name="T57" fmla="*/ 74 h 876"/>
              <a:gd name="T58" fmla="*/ 850 w 1051"/>
              <a:gd name="T59" fmla="*/ 263 h 876"/>
              <a:gd name="T60" fmla="*/ 675 w 1051"/>
              <a:gd name="T61" fmla="*/ 263 h 876"/>
              <a:gd name="T62" fmla="*/ 536 w 1051"/>
              <a:gd name="T63" fmla="*/ 14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876">
                <a:moveTo>
                  <a:pt x="372" y="591"/>
                </a:moveTo>
                <a:cubicBezTo>
                  <a:pt x="372" y="695"/>
                  <a:pt x="438" y="738"/>
                  <a:pt x="541" y="738"/>
                </a:cubicBezTo>
                <a:cubicBezTo>
                  <a:pt x="613" y="738"/>
                  <a:pt x="675" y="709"/>
                  <a:pt x="675" y="640"/>
                </a:cubicBezTo>
                <a:cubicBezTo>
                  <a:pt x="675" y="575"/>
                  <a:pt x="641" y="560"/>
                  <a:pt x="593" y="536"/>
                </a:cubicBezTo>
                <a:cubicBezTo>
                  <a:pt x="585" y="533"/>
                  <a:pt x="571" y="528"/>
                  <a:pt x="561" y="525"/>
                </a:cubicBezTo>
                <a:lnTo>
                  <a:pt x="0" y="525"/>
                </a:lnTo>
                <a:lnTo>
                  <a:pt x="0" y="408"/>
                </a:lnTo>
                <a:lnTo>
                  <a:pt x="1050" y="408"/>
                </a:lnTo>
                <a:lnTo>
                  <a:pt x="1050" y="525"/>
                </a:lnTo>
                <a:lnTo>
                  <a:pt x="823" y="525"/>
                </a:lnTo>
                <a:cubicBezTo>
                  <a:pt x="826" y="531"/>
                  <a:pt x="831" y="539"/>
                  <a:pt x="834" y="544"/>
                </a:cubicBezTo>
                <a:cubicBezTo>
                  <a:pt x="845" y="572"/>
                  <a:pt x="853" y="604"/>
                  <a:pt x="853" y="640"/>
                </a:cubicBezTo>
                <a:cubicBezTo>
                  <a:pt x="853" y="767"/>
                  <a:pt x="771" y="830"/>
                  <a:pt x="670" y="859"/>
                </a:cubicBezTo>
                <a:cubicBezTo>
                  <a:pt x="632" y="870"/>
                  <a:pt x="591" y="875"/>
                  <a:pt x="544" y="875"/>
                </a:cubicBezTo>
                <a:cubicBezTo>
                  <a:pt x="517" y="875"/>
                  <a:pt x="487" y="872"/>
                  <a:pt x="459" y="867"/>
                </a:cubicBezTo>
                <a:cubicBezTo>
                  <a:pt x="399" y="855"/>
                  <a:pt x="348" y="838"/>
                  <a:pt x="306" y="807"/>
                </a:cubicBezTo>
                <a:cubicBezTo>
                  <a:pt x="244" y="760"/>
                  <a:pt x="200" y="698"/>
                  <a:pt x="200" y="591"/>
                </a:cubicBezTo>
                <a:lnTo>
                  <a:pt x="372" y="591"/>
                </a:lnTo>
                <a:close/>
                <a:moveTo>
                  <a:pt x="536" y="140"/>
                </a:moveTo>
                <a:cubicBezTo>
                  <a:pt x="474" y="140"/>
                  <a:pt x="428" y="160"/>
                  <a:pt x="407" y="200"/>
                </a:cubicBezTo>
                <a:cubicBezTo>
                  <a:pt x="402" y="211"/>
                  <a:pt x="399" y="224"/>
                  <a:pt x="399" y="238"/>
                </a:cubicBezTo>
                <a:cubicBezTo>
                  <a:pt x="399" y="265"/>
                  <a:pt x="416" y="290"/>
                  <a:pt x="443" y="309"/>
                </a:cubicBezTo>
                <a:cubicBezTo>
                  <a:pt x="465" y="323"/>
                  <a:pt x="487" y="337"/>
                  <a:pt x="525" y="350"/>
                </a:cubicBezTo>
                <a:lnTo>
                  <a:pt x="257" y="350"/>
                </a:lnTo>
                <a:cubicBezTo>
                  <a:pt x="254" y="345"/>
                  <a:pt x="249" y="342"/>
                  <a:pt x="246" y="337"/>
                </a:cubicBezTo>
                <a:cubicBezTo>
                  <a:pt x="230" y="309"/>
                  <a:pt x="224" y="276"/>
                  <a:pt x="224" y="238"/>
                </a:cubicBezTo>
                <a:cubicBezTo>
                  <a:pt x="224" y="160"/>
                  <a:pt x="265" y="103"/>
                  <a:pt x="312" y="66"/>
                </a:cubicBezTo>
                <a:cubicBezTo>
                  <a:pt x="368" y="27"/>
                  <a:pt x="442" y="0"/>
                  <a:pt x="539" y="0"/>
                </a:cubicBezTo>
                <a:cubicBezTo>
                  <a:pt x="635" y="0"/>
                  <a:pt x="714" y="28"/>
                  <a:pt x="766" y="74"/>
                </a:cubicBezTo>
                <a:cubicBezTo>
                  <a:pt x="814" y="117"/>
                  <a:pt x="850" y="178"/>
                  <a:pt x="850" y="263"/>
                </a:cubicBezTo>
                <a:lnTo>
                  <a:pt x="675" y="263"/>
                </a:lnTo>
                <a:cubicBezTo>
                  <a:pt x="675" y="179"/>
                  <a:pt x="622" y="140"/>
                  <a:pt x="536" y="14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67599" y="596901"/>
            <a:ext cx="420688" cy="420689"/>
          </a:xfrm>
          <a:custGeom>
            <a:avLst/>
            <a:gdLst>
              <a:gd name="T0" fmla="*/ 494 w 1168"/>
              <a:gd name="T1" fmla="*/ 293 h 1168"/>
              <a:gd name="T2" fmla="*/ 607 w 1168"/>
              <a:gd name="T3" fmla="*/ 560 h 1168"/>
              <a:gd name="T4" fmla="*/ 35 w 1168"/>
              <a:gd name="T5" fmla="*/ 1132 h 1168"/>
              <a:gd name="T6" fmla="*/ 0 w 1168"/>
              <a:gd name="T7" fmla="*/ 1050 h 1168"/>
              <a:gd name="T8" fmla="*/ 0 w 1168"/>
              <a:gd name="T9" fmla="*/ 235 h 1168"/>
              <a:gd name="T10" fmla="*/ 117 w 1168"/>
              <a:gd name="T11" fmla="*/ 118 h 1168"/>
              <a:gd name="T12" fmla="*/ 538 w 1168"/>
              <a:gd name="T13" fmla="*/ 118 h 1168"/>
              <a:gd name="T14" fmla="*/ 494 w 1168"/>
              <a:gd name="T15" fmla="*/ 293 h 1168"/>
              <a:gd name="T16" fmla="*/ 582 w 1168"/>
              <a:gd name="T17" fmla="*/ 293 h 1168"/>
              <a:gd name="T18" fmla="*/ 875 w 1168"/>
              <a:gd name="T19" fmla="*/ 0 h 1168"/>
              <a:gd name="T20" fmla="*/ 1167 w 1168"/>
              <a:gd name="T21" fmla="*/ 293 h 1168"/>
              <a:gd name="T22" fmla="*/ 875 w 1168"/>
              <a:gd name="T23" fmla="*/ 585 h 1168"/>
              <a:gd name="T24" fmla="*/ 582 w 1168"/>
              <a:gd name="T25" fmla="*/ 293 h 1168"/>
              <a:gd name="T26" fmla="*/ 557 w 1168"/>
              <a:gd name="T27" fmla="*/ 779 h 1168"/>
              <a:gd name="T28" fmla="*/ 875 w 1168"/>
              <a:gd name="T29" fmla="*/ 673 h 1168"/>
              <a:gd name="T30" fmla="*/ 1050 w 1168"/>
              <a:gd name="T31" fmla="*/ 703 h 1168"/>
              <a:gd name="T32" fmla="*/ 1050 w 1168"/>
              <a:gd name="T33" fmla="*/ 1050 h 1168"/>
              <a:gd name="T34" fmla="*/ 932 w 1168"/>
              <a:gd name="T35" fmla="*/ 1167 h 1168"/>
              <a:gd name="T36" fmla="*/ 525 w 1168"/>
              <a:gd name="T37" fmla="*/ 1167 h 1168"/>
              <a:gd name="T38" fmla="*/ 525 w 1168"/>
              <a:gd name="T39" fmla="*/ 848 h 1168"/>
              <a:gd name="T40" fmla="*/ 557 w 1168"/>
              <a:gd name="T41" fmla="*/ 77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8" h="1168">
                <a:moveTo>
                  <a:pt x="494" y="293"/>
                </a:moveTo>
                <a:cubicBezTo>
                  <a:pt x="494" y="396"/>
                  <a:pt x="538" y="492"/>
                  <a:pt x="607" y="560"/>
                </a:cubicBezTo>
                <a:lnTo>
                  <a:pt x="35" y="1132"/>
                </a:lnTo>
                <a:cubicBezTo>
                  <a:pt x="13" y="1110"/>
                  <a:pt x="0" y="1083"/>
                  <a:pt x="0" y="1050"/>
                </a:cubicBezTo>
                <a:lnTo>
                  <a:pt x="0" y="235"/>
                </a:lnTo>
                <a:cubicBezTo>
                  <a:pt x="0" y="172"/>
                  <a:pt x="54" y="118"/>
                  <a:pt x="117" y="118"/>
                </a:cubicBezTo>
                <a:lnTo>
                  <a:pt x="538" y="118"/>
                </a:lnTo>
                <a:cubicBezTo>
                  <a:pt x="511" y="170"/>
                  <a:pt x="494" y="230"/>
                  <a:pt x="494" y="293"/>
                </a:cubicBezTo>
                <a:close/>
                <a:moveTo>
                  <a:pt x="582" y="293"/>
                </a:moveTo>
                <a:cubicBezTo>
                  <a:pt x="582" y="131"/>
                  <a:pt x="713" y="0"/>
                  <a:pt x="875" y="0"/>
                </a:cubicBezTo>
                <a:cubicBezTo>
                  <a:pt x="1036" y="0"/>
                  <a:pt x="1167" y="131"/>
                  <a:pt x="1167" y="293"/>
                </a:cubicBezTo>
                <a:cubicBezTo>
                  <a:pt x="1167" y="454"/>
                  <a:pt x="1036" y="585"/>
                  <a:pt x="875" y="585"/>
                </a:cubicBezTo>
                <a:cubicBezTo>
                  <a:pt x="713" y="585"/>
                  <a:pt x="582" y="454"/>
                  <a:pt x="582" y="293"/>
                </a:cubicBezTo>
                <a:close/>
                <a:moveTo>
                  <a:pt x="557" y="779"/>
                </a:moveTo>
                <a:cubicBezTo>
                  <a:pt x="645" y="714"/>
                  <a:pt x="757" y="673"/>
                  <a:pt x="875" y="673"/>
                </a:cubicBezTo>
                <a:cubicBezTo>
                  <a:pt x="935" y="673"/>
                  <a:pt x="995" y="684"/>
                  <a:pt x="1050" y="703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525" y="1167"/>
                </a:lnTo>
                <a:lnTo>
                  <a:pt x="525" y="848"/>
                </a:lnTo>
                <a:cubicBezTo>
                  <a:pt x="525" y="820"/>
                  <a:pt x="538" y="796"/>
                  <a:pt x="557" y="77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29637" y="681038"/>
            <a:ext cx="463550" cy="252412"/>
          </a:xfrm>
          <a:custGeom>
            <a:avLst/>
            <a:gdLst>
              <a:gd name="T0" fmla="*/ 1168 w 1286"/>
              <a:gd name="T1" fmla="*/ 117 h 701"/>
              <a:gd name="T2" fmla="*/ 1050 w 1286"/>
              <a:gd name="T3" fmla="*/ 117 h 701"/>
              <a:gd name="T4" fmla="*/ 1050 w 1286"/>
              <a:gd name="T5" fmla="*/ 350 h 701"/>
              <a:gd name="T6" fmla="*/ 935 w 1286"/>
              <a:gd name="T7" fmla="*/ 350 h 701"/>
              <a:gd name="T8" fmla="*/ 935 w 1286"/>
              <a:gd name="T9" fmla="*/ 117 h 701"/>
              <a:gd name="T10" fmla="*/ 818 w 1286"/>
              <a:gd name="T11" fmla="*/ 117 h 701"/>
              <a:gd name="T12" fmla="*/ 818 w 1286"/>
              <a:gd name="T13" fmla="*/ 350 h 701"/>
              <a:gd name="T14" fmla="*/ 700 w 1286"/>
              <a:gd name="T15" fmla="*/ 350 h 701"/>
              <a:gd name="T16" fmla="*/ 700 w 1286"/>
              <a:gd name="T17" fmla="*/ 117 h 701"/>
              <a:gd name="T18" fmla="*/ 585 w 1286"/>
              <a:gd name="T19" fmla="*/ 117 h 701"/>
              <a:gd name="T20" fmla="*/ 585 w 1286"/>
              <a:gd name="T21" fmla="*/ 350 h 701"/>
              <a:gd name="T22" fmla="*/ 468 w 1286"/>
              <a:gd name="T23" fmla="*/ 350 h 701"/>
              <a:gd name="T24" fmla="*/ 468 w 1286"/>
              <a:gd name="T25" fmla="*/ 117 h 701"/>
              <a:gd name="T26" fmla="*/ 350 w 1286"/>
              <a:gd name="T27" fmla="*/ 117 h 701"/>
              <a:gd name="T28" fmla="*/ 350 w 1286"/>
              <a:gd name="T29" fmla="*/ 350 h 701"/>
              <a:gd name="T30" fmla="*/ 235 w 1286"/>
              <a:gd name="T31" fmla="*/ 350 h 701"/>
              <a:gd name="T32" fmla="*/ 235 w 1286"/>
              <a:gd name="T33" fmla="*/ 117 h 701"/>
              <a:gd name="T34" fmla="*/ 118 w 1286"/>
              <a:gd name="T35" fmla="*/ 117 h 701"/>
              <a:gd name="T36" fmla="*/ 118 w 1286"/>
              <a:gd name="T37" fmla="*/ 582 h 701"/>
              <a:gd name="T38" fmla="*/ 1168 w 1286"/>
              <a:gd name="T39" fmla="*/ 582 h 701"/>
              <a:gd name="T40" fmla="*/ 1168 w 1286"/>
              <a:gd name="T41" fmla="*/ 117 h 701"/>
              <a:gd name="T42" fmla="*/ 1285 w 1286"/>
              <a:gd name="T43" fmla="*/ 117 h 701"/>
              <a:gd name="T44" fmla="*/ 1285 w 1286"/>
              <a:gd name="T45" fmla="*/ 582 h 701"/>
              <a:gd name="T46" fmla="*/ 1168 w 1286"/>
              <a:gd name="T47" fmla="*/ 700 h 701"/>
              <a:gd name="T48" fmla="*/ 118 w 1286"/>
              <a:gd name="T49" fmla="*/ 700 h 701"/>
              <a:gd name="T50" fmla="*/ 0 w 1286"/>
              <a:gd name="T51" fmla="*/ 582 h 701"/>
              <a:gd name="T52" fmla="*/ 0 w 1286"/>
              <a:gd name="T53" fmla="*/ 117 h 701"/>
              <a:gd name="T54" fmla="*/ 118 w 1286"/>
              <a:gd name="T55" fmla="*/ 0 h 701"/>
              <a:gd name="T56" fmla="*/ 1168 w 1286"/>
              <a:gd name="T57" fmla="*/ 0 h 701"/>
              <a:gd name="T58" fmla="*/ 1285 w 1286"/>
              <a:gd name="T59" fmla="*/ 1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117"/>
                </a:moveTo>
                <a:lnTo>
                  <a:pt x="1050" y="117"/>
                </a:lnTo>
                <a:lnTo>
                  <a:pt x="1050" y="350"/>
                </a:lnTo>
                <a:lnTo>
                  <a:pt x="935" y="350"/>
                </a:lnTo>
                <a:lnTo>
                  <a:pt x="935" y="117"/>
                </a:lnTo>
                <a:lnTo>
                  <a:pt x="818" y="117"/>
                </a:lnTo>
                <a:lnTo>
                  <a:pt x="818" y="350"/>
                </a:lnTo>
                <a:lnTo>
                  <a:pt x="700" y="350"/>
                </a:lnTo>
                <a:lnTo>
                  <a:pt x="700" y="117"/>
                </a:lnTo>
                <a:lnTo>
                  <a:pt x="585" y="117"/>
                </a:lnTo>
                <a:lnTo>
                  <a:pt x="585" y="350"/>
                </a:lnTo>
                <a:lnTo>
                  <a:pt x="468" y="350"/>
                </a:lnTo>
                <a:lnTo>
                  <a:pt x="468" y="117"/>
                </a:lnTo>
                <a:lnTo>
                  <a:pt x="350" y="117"/>
                </a:lnTo>
                <a:lnTo>
                  <a:pt x="350" y="350"/>
                </a:lnTo>
                <a:lnTo>
                  <a:pt x="235" y="350"/>
                </a:lnTo>
                <a:lnTo>
                  <a:pt x="235" y="117"/>
                </a:lnTo>
                <a:lnTo>
                  <a:pt x="118" y="117"/>
                </a:lnTo>
                <a:lnTo>
                  <a:pt x="118" y="582"/>
                </a:lnTo>
                <a:lnTo>
                  <a:pt x="1168" y="582"/>
                </a:lnTo>
                <a:lnTo>
                  <a:pt x="1168" y="117"/>
                </a:lnTo>
                <a:close/>
                <a:moveTo>
                  <a:pt x="1285" y="117"/>
                </a:moveTo>
                <a:lnTo>
                  <a:pt x="1285" y="582"/>
                </a:lnTo>
                <a:cubicBezTo>
                  <a:pt x="1285" y="645"/>
                  <a:pt x="1231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3589" y="639763"/>
            <a:ext cx="377825" cy="336550"/>
          </a:xfrm>
          <a:custGeom>
            <a:avLst/>
            <a:gdLst>
              <a:gd name="T0" fmla="*/ 525 w 1051"/>
              <a:gd name="T1" fmla="*/ 818 h 936"/>
              <a:gd name="T2" fmla="*/ 525 w 1051"/>
              <a:gd name="T3" fmla="*/ 585 h 936"/>
              <a:gd name="T4" fmla="*/ 175 w 1051"/>
              <a:gd name="T5" fmla="*/ 585 h 936"/>
              <a:gd name="T6" fmla="*/ 175 w 1051"/>
              <a:gd name="T7" fmla="*/ 818 h 936"/>
              <a:gd name="T8" fmla="*/ 525 w 1051"/>
              <a:gd name="T9" fmla="*/ 818 h 936"/>
              <a:gd name="T10" fmla="*/ 993 w 1051"/>
              <a:gd name="T11" fmla="*/ 585 h 936"/>
              <a:gd name="T12" fmla="*/ 993 w 1051"/>
              <a:gd name="T13" fmla="*/ 935 h 936"/>
              <a:gd name="T14" fmla="*/ 875 w 1051"/>
              <a:gd name="T15" fmla="*/ 935 h 936"/>
              <a:gd name="T16" fmla="*/ 875 w 1051"/>
              <a:gd name="T17" fmla="*/ 585 h 936"/>
              <a:gd name="T18" fmla="*/ 643 w 1051"/>
              <a:gd name="T19" fmla="*/ 585 h 936"/>
              <a:gd name="T20" fmla="*/ 643 w 1051"/>
              <a:gd name="T21" fmla="*/ 935 h 936"/>
              <a:gd name="T22" fmla="*/ 58 w 1051"/>
              <a:gd name="T23" fmla="*/ 935 h 936"/>
              <a:gd name="T24" fmla="*/ 58 w 1051"/>
              <a:gd name="T25" fmla="*/ 585 h 936"/>
              <a:gd name="T26" fmla="*/ 0 w 1051"/>
              <a:gd name="T27" fmla="*/ 585 h 936"/>
              <a:gd name="T28" fmla="*/ 0 w 1051"/>
              <a:gd name="T29" fmla="*/ 468 h 936"/>
              <a:gd name="T30" fmla="*/ 58 w 1051"/>
              <a:gd name="T31" fmla="*/ 175 h 936"/>
              <a:gd name="T32" fmla="*/ 993 w 1051"/>
              <a:gd name="T33" fmla="*/ 175 h 936"/>
              <a:gd name="T34" fmla="*/ 1050 w 1051"/>
              <a:gd name="T35" fmla="*/ 468 h 936"/>
              <a:gd name="T36" fmla="*/ 1050 w 1051"/>
              <a:gd name="T37" fmla="*/ 585 h 936"/>
              <a:gd name="T38" fmla="*/ 993 w 1051"/>
              <a:gd name="T39" fmla="*/ 585 h 936"/>
              <a:gd name="T40" fmla="*/ 993 w 1051"/>
              <a:gd name="T41" fmla="*/ 0 h 936"/>
              <a:gd name="T42" fmla="*/ 993 w 1051"/>
              <a:gd name="T43" fmla="*/ 118 h 936"/>
              <a:gd name="T44" fmla="*/ 58 w 1051"/>
              <a:gd name="T45" fmla="*/ 118 h 936"/>
              <a:gd name="T46" fmla="*/ 58 w 1051"/>
              <a:gd name="T47" fmla="*/ 0 h 936"/>
              <a:gd name="T48" fmla="*/ 993 w 1051"/>
              <a:gd name="T4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6">
                <a:moveTo>
                  <a:pt x="525" y="818"/>
                </a:moveTo>
                <a:lnTo>
                  <a:pt x="525" y="585"/>
                </a:lnTo>
                <a:lnTo>
                  <a:pt x="175" y="585"/>
                </a:lnTo>
                <a:lnTo>
                  <a:pt x="175" y="818"/>
                </a:lnTo>
                <a:lnTo>
                  <a:pt x="525" y="818"/>
                </a:lnTo>
                <a:close/>
                <a:moveTo>
                  <a:pt x="993" y="585"/>
                </a:moveTo>
                <a:lnTo>
                  <a:pt x="993" y="935"/>
                </a:lnTo>
                <a:lnTo>
                  <a:pt x="875" y="935"/>
                </a:lnTo>
                <a:lnTo>
                  <a:pt x="875" y="585"/>
                </a:lnTo>
                <a:lnTo>
                  <a:pt x="643" y="585"/>
                </a:lnTo>
                <a:lnTo>
                  <a:pt x="643" y="935"/>
                </a:lnTo>
                <a:lnTo>
                  <a:pt x="58" y="935"/>
                </a:lnTo>
                <a:lnTo>
                  <a:pt x="58" y="585"/>
                </a:lnTo>
                <a:lnTo>
                  <a:pt x="0" y="585"/>
                </a:lnTo>
                <a:lnTo>
                  <a:pt x="0" y="468"/>
                </a:lnTo>
                <a:lnTo>
                  <a:pt x="58" y="175"/>
                </a:lnTo>
                <a:lnTo>
                  <a:pt x="993" y="175"/>
                </a:lnTo>
                <a:lnTo>
                  <a:pt x="1050" y="468"/>
                </a:lnTo>
                <a:lnTo>
                  <a:pt x="1050" y="585"/>
                </a:lnTo>
                <a:lnTo>
                  <a:pt x="993" y="585"/>
                </a:lnTo>
                <a:close/>
                <a:moveTo>
                  <a:pt x="993" y="0"/>
                </a:moveTo>
                <a:lnTo>
                  <a:pt x="993" y="118"/>
                </a:lnTo>
                <a:lnTo>
                  <a:pt x="58" y="118"/>
                </a:lnTo>
                <a:lnTo>
                  <a:pt x="58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639763"/>
            <a:ext cx="419100" cy="336550"/>
          </a:xfrm>
          <a:custGeom>
            <a:avLst/>
            <a:gdLst>
              <a:gd name="T0" fmla="*/ 115 w 1166"/>
              <a:gd name="T1" fmla="*/ 410 h 936"/>
              <a:gd name="T2" fmla="*/ 115 w 1166"/>
              <a:gd name="T3" fmla="*/ 525 h 936"/>
              <a:gd name="T4" fmla="*/ 233 w 1166"/>
              <a:gd name="T5" fmla="*/ 525 h 936"/>
              <a:gd name="T6" fmla="*/ 233 w 1166"/>
              <a:gd name="T7" fmla="*/ 410 h 936"/>
              <a:gd name="T8" fmla="*/ 115 w 1166"/>
              <a:gd name="T9" fmla="*/ 410 h 936"/>
              <a:gd name="T10" fmla="*/ 0 w 1166"/>
              <a:gd name="T11" fmla="*/ 585 h 936"/>
              <a:gd name="T12" fmla="*/ 0 w 1166"/>
              <a:gd name="T13" fmla="*/ 350 h 936"/>
              <a:gd name="T14" fmla="*/ 1165 w 1166"/>
              <a:gd name="T15" fmla="*/ 350 h 936"/>
              <a:gd name="T16" fmla="*/ 1165 w 1166"/>
              <a:gd name="T17" fmla="*/ 585 h 936"/>
              <a:gd name="T18" fmla="*/ 0 w 1166"/>
              <a:gd name="T19" fmla="*/ 585 h 936"/>
              <a:gd name="T20" fmla="*/ 233 w 1166"/>
              <a:gd name="T21" fmla="*/ 175 h 936"/>
              <a:gd name="T22" fmla="*/ 233 w 1166"/>
              <a:gd name="T23" fmla="*/ 60 h 936"/>
              <a:gd name="T24" fmla="*/ 115 w 1166"/>
              <a:gd name="T25" fmla="*/ 60 h 936"/>
              <a:gd name="T26" fmla="*/ 115 w 1166"/>
              <a:gd name="T27" fmla="*/ 175 h 936"/>
              <a:gd name="T28" fmla="*/ 233 w 1166"/>
              <a:gd name="T29" fmla="*/ 175 h 936"/>
              <a:gd name="T30" fmla="*/ 0 w 1166"/>
              <a:gd name="T31" fmla="*/ 0 h 936"/>
              <a:gd name="T32" fmla="*/ 1165 w 1166"/>
              <a:gd name="T33" fmla="*/ 0 h 936"/>
              <a:gd name="T34" fmla="*/ 1165 w 1166"/>
              <a:gd name="T35" fmla="*/ 235 h 936"/>
              <a:gd name="T36" fmla="*/ 0 w 1166"/>
              <a:gd name="T37" fmla="*/ 235 h 936"/>
              <a:gd name="T38" fmla="*/ 0 w 1166"/>
              <a:gd name="T39" fmla="*/ 0 h 936"/>
              <a:gd name="T40" fmla="*/ 115 w 1166"/>
              <a:gd name="T41" fmla="*/ 760 h 936"/>
              <a:gd name="T42" fmla="*/ 115 w 1166"/>
              <a:gd name="T43" fmla="*/ 875 h 936"/>
              <a:gd name="T44" fmla="*/ 233 w 1166"/>
              <a:gd name="T45" fmla="*/ 875 h 936"/>
              <a:gd name="T46" fmla="*/ 233 w 1166"/>
              <a:gd name="T47" fmla="*/ 760 h 936"/>
              <a:gd name="T48" fmla="*/ 115 w 1166"/>
              <a:gd name="T49" fmla="*/ 760 h 936"/>
              <a:gd name="T50" fmla="*/ 0 w 1166"/>
              <a:gd name="T51" fmla="*/ 935 h 936"/>
              <a:gd name="T52" fmla="*/ 0 w 1166"/>
              <a:gd name="T53" fmla="*/ 700 h 936"/>
              <a:gd name="T54" fmla="*/ 1165 w 1166"/>
              <a:gd name="T55" fmla="*/ 700 h 936"/>
              <a:gd name="T56" fmla="*/ 1165 w 1166"/>
              <a:gd name="T57" fmla="*/ 935 h 936"/>
              <a:gd name="T58" fmla="*/ 0 w 1166"/>
              <a:gd name="T5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115" y="410"/>
                </a:moveTo>
                <a:lnTo>
                  <a:pt x="115" y="525"/>
                </a:lnTo>
                <a:lnTo>
                  <a:pt x="233" y="525"/>
                </a:lnTo>
                <a:lnTo>
                  <a:pt x="233" y="410"/>
                </a:lnTo>
                <a:lnTo>
                  <a:pt x="115" y="410"/>
                </a:lnTo>
                <a:close/>
                <a:moveTo>
                  <a:pt x="0" y="585"/>
                </a:moveTo>
                <a:lnTo>
                  <a:pt x="0" y="350"/>
                </a:lnTo>
                <a:lnTo>
                  <a:pt x="1165" y="350"/>
                </a:lnTo>
                <a:lnTo>
                  <a:pt x="1165" y="585"/>
                </a:lnTo>
                <a:lnTo>
                  <a:pt x="0" y="585"/>
                </a:lnTo>
                <a:close/>
                <a:moveTo>
                  <a:pt x="233" y="175"/>
                </a:moveTo>
                <a:lnTo>
                  <a:pt x="233" y="60"/>
                </a:lnTo>
                <a:lnTo>
                  <a:pt x="115" y="60"/>
                </a:lnTo>
                <a:lnTo>
                  <a:pt x="115" y="175"/>
                </a:lnTo>
                <a:lnTo>
                  <a:pt x="233" y="175"/>
                </a:lnTo>
                <a:close/>
                <a:moveTo>
                  <a:pt x="0" y="0"/>
                </a:moveTo>
                <a:lnTo>
                  <a:pt x="1165" y="0"/>
                </a:lnTo>
                <a:lnTo>
                  <a:pt x="1165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115" y="760"/>
                </a:moveTo>
                <a:lnTo>
                  <a:pt x="115" y="875"/>
                </a:lnTo>
                <a:lnTo>
                  <a:pt x="233" y="875"/>
                </a:lnTo>
                <a:lnTo>
                  <a:pt x="233" y="760"/>
                </a:lnTo>
                <a:lnTo>
                  <a:pt x="115" y="760"/>
                </a:lnTo>
                <a:close/>
                <a:moveTo>
                  <a:pt x="0" y="935"/>
                </a:moveTo>
                <a:lnTo>
                  <a:pt x="0" y="700"/>
                </a:lnTo>
                <a:lnTo>
                  <a:pt x="1165" y="700"/>
                </a:lnTo>
                <a:lnTo>
                  <a:pt x="1165" y="935"/>
                </a:lnTo>
                <a:lnTo>
                  <a:pt x="0" y="9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70025"/>
            <a:ext cx="419100" cy="419100"/>
          </a:xfrm>
          <a:custGeom>
            <a:avLst/>
            <a:gdLst>
              <a:gd name="T0" fmla="*/ 815 w 1166"/>
              <a:gd name="T1" fmla="*/ 814 h 1165"/>
              <a:gd name="T2" fmla="*/ 465 w 1166"/>
              <a:gd name="T3" fmla="*/ 626 h 1165"/>
              <a:gd name="T4" fmla="*/ 465 w 1166"/>
              <a:gd name="T5" fmla="*/ 1006 h 1165"/>
              <a:gd name="T6" fmla="*/ 815 w 1166"/>
              <a:gd name="T7" fmla="*/ 814 h 1165"/>
              <a:gd name="T8" fmla="*/ 1165 w 1166"/>
              <a:gd name="T9" fmla="*/ 582 h 1165"/>
              <a:gd name="T10" fmla="*/ 1165 w 1166"/>
              <a:gd name="T11" fmla="*/ 1050 h 1165"/>
              <a:gd name="T12" fmla="*/ 1050 w 1166"/>
              <a:gd name="T13" fmla="*/ 1164 h 1165"/>
              <a:gd name="T14" fmla="*/ 115 w 1166"/>
              <a:gd name="T15" fmla="*/ 1164 h 1165"/>
              <a:gd name="T16" fmla="*/ 0 w 1166"/>
              <a:gd name="T17" fmla="*/ 1050 h 1165"/>
              <a:gd name="T18" fmla="*/ 0 w 1166"/>
              <a:gd name="T19" fmla="*/ 582 h 1165"/>
              <a:gd name="T20" fmla="*/ 115 w 1166"/>
              <a:gd name="T21" fmla="*/ 464 h 1165"/>
              <a:gd name="T22" fmla="*/ 1050 w 1166"/>
              <a:gd name="T23" fmla="*/ 464 h 1165"/>
              <a:gd name="T24" fmla="*/ 1165 w 1166"/>
              <a:gd name="T25" fmla="*/ 582 h 1165"/>
              <a:gd name="T26" fmla="*/ 932 w 1166"/>
              <a:gd name="T27" fmla="*/ 0 h 1165"/>
              <a:gd name="T28" fmla="*/ 932 w 1166"/>
              <a:gd name="T29" fmla="*/ 115 h 1165"/>
              <a:gd name="T30" fmla="*/ 232 w 1166"/>
              <a:gd name="T31" fmla="*/ 115 h 1165"/>
              <a:gd name="T32" fmla="*/ 232 w 1166"/>
              <a:gd name="T33" fmla="*/ 0 h 1165"/>
              <a:gd name="T34" fmla="*/ 932 w 1166"/>
              <a:gd name="T35" fmla="*/ 0 h 1165"/>
              <a:gd name="T36" fmla="*/ 1050 w 1166"/>
              <a:gd name="T37" fmla="*/ 350 h 1165"/>
              <a:gd name="T38" fmla="*/ 115 w 1166"/>
              <a:gd name="T39" fmla="*/ 350 h 1165"/>
              <a:gd name="T40" fmla="*/ 115 w 1166"/>
              <a:gd name="T41" fmla="*/ 232 h 1165"/>
              <a:gd name="T42" fmla="*/ 1050 w 1166"/>
              <a:gd name="T43" fmla="*/ 232 h 1165"/>
              <a:gd name="T44" fmla="*/ 1050 w 1166"/>
              <a:gd name="T45" fmla="*/ 35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815" y="814"/>
                </a:moveTo>
                <a:lnTo>
                  <a:pt x="465" y="626"/>
                </a:lnTo>
                <a:lnTo>
                  <a:pt x="465" y="1006"/>
                </a:lnTo>
                <a:lnTo>
                  <a:pt x="815" y="814"/>
                </a:lnTo>
                <a:close/>
                <a:moveTo>
                  <a:pt x="1165" y="582"/>
                </a:moveTo>
                <a:lnTo>
                  <a:pt x="1165" y="1050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50"/>
                </a:cubicBezTo>
                <a:lnTo>
                  <a:pt x="0" y="582"/>
                </a:lnTo>
                <a:cubicBezTo>
                  <a:pt x="0" y="519"/>
                  <a:pt x="52" y="464"/>
                  <a:pt x="115" y="464"/>
                </a:cubicBezTo>
                <a:lnTo>
                  <a:pt x="1050" y="464"/>
                </a:lnTo>
                <a:cubicBezTo>
                  <a:pt x="1113" y="464"/>
                  <a:pt x="1165" y="519"/>
                  <a:pt x="1165" y="582"/>
                </a:cubicBezTo>
                <a:close/>
                <a:moveTo>
                  <a:pt x="932" y="0"/>
                </a:moveTo>
                <a:lnTo>
                  <a:pt x="932" y="115"/>
                </a:lnTo>
                <a:lnTo>
                  <a:pt x="232" y="115"/>
                </a:lnTo>
                <a:lnTo>
                  <a:pt x="232" y="0"/>
                </a:lnTo>
                <a:lnTo>
                  <a:pt x="932" y="0"/>
                </a:lnTo>
                <a:close/>
                <a:moveTo>
                  <a:pt x="1050" y="350"/>
                </a:moveTo>
                <a:lnTo>
                  <a:pt x="115" y="350"/>
                </a:lnTo>
                <a:lnTo>
                  <a:pt x="115" y="232"/>
                </a:lnTo>
                <a:lnTo>
                  <a:pt x="1050" y="232"/>
                </a:lnTo>
                <a:lnTo>
                  <a:pt x="1050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0424" y="1490664"/>
            <a:ext cx="419100" cy="377825"/>
          </a:xfrm>
          <a:custGeom>
            <a:avLst/>
            <a:gdLst>
              <a:gd name="T0" fmla="*/ 757 w 1165"/>
              <a:gd name="T1" fmla="*/ 787 h 1051"/>
              <a:gd name="T2" fmla="*/ 962 w 1165"/>
              <a:gd name="T3" fmla="*/ 582 h 1051"/>
              <a:gd name="T4" fmla="*/ 757 w 1165"/>
              <a:gd name="T5" fmla="*/ 377 h 1051"/>
              <a:gd name="T6" fmla="*/ 757 w 1165"/>
              <a:gd name="T7" fmla="*/ 525 h 1051"/>
              <a:gd name="T8" fmla="*/ 407 w 1165"/>
              <a:gd name="T9" fmla="*/ 525 h 1051"/>
              <a:gd name="T10" fmla="*/ 407 w 1165"/>
              <a:gd name="T11" fmla="*/ 377 h 1051"/>
              <a:gd name="T12" fmla="*/ 202 w 1165"/>
              <a:gd name="T13" fmla="*/ 582 h 1051"/>
              <a:gd name="T14" fmla="*/ 407 w 1165"/>
              <a:gd name="T15" fmla="*/ 787 h 1051"/>
              <a:gd name="T16" fmla="*/ 407 w 1165"/>
              <a:gd name="T17" fmla="*/ 640 h 1051"/>
              <a:gd name="T18" fmla="*/ 757 w 1165"/>
              <a:gd name="T19" fmla="*/ 640 h 1051"/>
              <a:gd name="T20" fmla="*/ 757 w 1165"/>
              <a:gd name="T21" fmla="*/ 787 h 1051"/>
              <a:gd name="T22" fmla="*/ 1164 w 1165"/>
              <a:gd name="T23" fmla="*/ 232 h 1051"/>
              <a:gd name="T24" fmla="*/ 1164 w 1165"/>
              <a:gd name="T25" fmla="*/ 932 h 1051"/>
              <a:gd name="T26" fmla="*/ 1050 w 1165"/>
              <a:gd name="T27" fmla="*/ 1050 h 1051"/>
              <a:gd name="T28" fmla="*/ 114 w 1165"/>
              <a:gd name="T29" fmla="*/ 1050 h 1051"/>
              <a:gd name="T30" fmla="*/ 0 w 1165"/>
              <a:gd name="T31" fmla="*/ 932 h 1051"/>
              <a:gd name="T32" fmla="*/ 0 w 1165"/>
              <a:gd name="T33" fmla="*/ 232 h 1051"/>
              <a:gd name="T34" fmla="*/ 114 w 1165"/>
              <a:gd name="T35" fmla="*/ 115 h 1051"/>
              <a:gd name="T36" fmla="*/ 300 w 1165"/>
              <a:gd name="T37" fmla="*/ 115 h 1051"/>
              <a:gd name="T38" fmla="*/ 407 w 1165"/>
              <a:gd name="T39" fmla="*/ 0 h 1051"/>
              <a:gd name="T40" fmla="*/ 757 w 1165"/>
              <a:gd name="T41" fmla="*/ 0 h 1051"/>
              <a:gd name="T42" fmla="*/ 864 w 1165"/>
              <a:gd name="T43" fmla="*/ 115 h 1051"/>
              <a:gd name="T44" fmla="*/ 1050 w 1165"/>
              <a:gd name="T45" fmla="*/ 115 h 1051"/>
              <a:gd name="T46" fmla="*/ 1164 w 1165"/>
              <a:gd name="T47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051">
                <a:moveTo>
                  <a:pt x="757" y="787"/>
                </a:moveTo>
                <a:lnTo>
                  <a:pt x="962" y="582"/>
                </a:lnTo>
                <a:lnTo>
                  <a:pt x="757" y="377"/>
                </a:lnTo>
                <a:lnTo>
                  <a:pt x="757" y="525"/>
                </a:lnTo>
                <a:lnTo>
                  <a:pt x="407" y="525"/>
                </a:lnTo>
                <a:lnTo>
                  <a:pt x="407" y="377"/>
                </a:lnTo>
                <a:lnTo>
                  <a:pt x="202" y="582"/>
                </a:lnTo>
                <a:lnTo>
                  <a:pt x="407" y="787"/>
                </a:lnTo>
                <a:lnTo>
                  <a:pt x="407" y="640"/>
                </a:lnTo>
                <a:lnTo>
                  <a:pt x="757" y="640"/>
                </a:lnTo>
                <a:lnTo>
                  <a:pt x="757" y="787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50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5"/>
                  <a:pt x="114" y="115"/>
                </a:cubicBezTo>
                <a:lnTo>
                  <a:pt x="300" y="115"/>
                </a:lnTo>
                <a:lnTo>
                  <a:pt x="407" y="0"/>
                </a:ln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2" y="115"/>
                  <a:pt x="1164" y="170"/>
                  <a:pt x="1164" y="2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3574" y="1470025"/>
            <a:ext cx="419100" cy="419100"/>
          </a:xfrm>
          <a:custGeom>
            <a:avLst/>
            <a:gdLst>
              <a:gd name="T0" fmla="*/ 902 w 1166"/>
              <a:gd name="T1" fmla="*/ 757 h 1165"/>
              <a:gd name="T2" fmla="*/ 758 w 1166"/>
              <a:gd name="T3" fmla="*/ 757 h 1165"/>
              <a:gd name="T4" fmla="*/ 758 w 1166"/>
              <a:gd name="T5" fmla="*/ 525 h 1165"/>
              <a:gd name="T6" fmla="*/ 640 w 1166"/>
              <a:gd name="T7" fmla="*/ 525 h 1165"/>
              <a:gd name="T8" fmla="*/ 640 w 1166"/>
              <a:gd name="T9" fmla="*/ 757 h 1165"/>
              <a:gd name="T10" fmla="*/ 495 w 1166"/>
              <a:gd name="T11" fmla="*/ 757 h 1165"/>
              <a:gd name="T12" fmla="*/ 700 w 1166"/>
              <a:gd name="T13" fmla="*/ 962 h 1165"/>
              <a:gd name="T14" fmla="*/ 902 w 1166"/>
              <a:gd name="T15" fmla="*/ 757 h 1165"/>
              <a:gd name="T16" fmla="*/ 263 w 1166"/>
              <a:gd name="T17" fmla="*/ 407 h 1165"/>
              <a:gd name="T18" fmla="*/ 408 w 1166"/>
              <a:gd name="T19" fmla="*/ 407 h 1165"/>
              <a:gd name="T20" fmla="*/ 408 w 1166"/>
              <a:gd name="T21" fmla="*/ 639 h 1165"/>
              <a:gd name="T22" fmla="*/ 525 w 1166"/>
              <a:gd name="T23" fmla="*/ 639 h 1165"/>
              <a:gd name="T24" fmla="*/ 525 w 1166"/>
              <a:gd name="T25" fmla="*/ 407 h 1165"/>
              <a:gd name="T26" fmla="*/ 670 w 1166"/>
              <a:gd name="T27" fmla="*/ 407 h 1165"/>
              <a:gd name="T28" fmla="*/ 465 w 1166"/>
              <a:gd name="T29" fmla="*/ 202 h 1165"/>
              <a:gd name="T30" fmla="*/ 263 w 1166"/>
              <a:gd name="T31" fmla="*/ 407 h 1165"/>
              <a:gd name="T32" fmla="*/ 583 w 1166"/>
              <a:gd name="T33" fmla="*/ 0 h 1165"/>
              <a:gd name="T34" fmla="*/ 1165 w 1166"/>
              <a:gd name="T35" fmla="*/ 582 h 1165"/>
              <a:gd name="T36" fmla="*/ 583 w 1166"/>
              <a:gd name="T37" fmla="*/ 1164 h 1165"/>
              <a:gd name="T38" fmla="*/ 0 w 1166"/>
              <a:gd name="T39" fmla="*/ 582 h 1165"/>
              <a:gd name="T40" fmla="*/ 583 w 116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5">
                <a:moveTo>
                  <a:pt x="902" y="757"/>
                </a:moveTo>
                <a:lnTo>
                  <a:pt x="758" y="757"/>
                </a:lnTo>
                <a:lnTo>
                  <a:pt x="758" y="525"/>
                </a:lnTo>
                <a:lnTo>
                  <a:pt x="640" y="525"/>
                </a:lnTo>
                <a:lnTo>
                  <a:pt x="640" y="757"/>
                </a:lnTo>
                <a:lnTo>
                  <a:pt x="495" y="757"/>
                </a:lnTo>
                <a:lnTo>
                  <a:pt x="700" y="962"/>
                </a:lnTo>
                <a:lnTo>
                  <a:pt x="902" y="757"/>
                </a:lnTo>
                <a:close/>
                <a:moveTo>
                  <a:pt x="263" y="407"/>
                </a:moveTo>
                <a:lnTo>
                  <a:pt x="408" y="407"/>
                </a:lnTo>
                <a:lnTo>
                  <a:pt x="408" y="639"/>
                </a:lnTo>
                <a:lnTo>
                  <a:pt x="525" y="639"/>
                </a:lnTo>
                <a:lnTo>
                  <a:pt x="525" y="407"/>
                </a:lnTo>
                <a:lnTo>
                  <a:pt x="670" y="407"/>
                </a:lnTo>
                <a:lnTo>
                  <a:pt x="465" y="202"/>
                </a:lnTo>
                <a:lnTo>
                  <a:pt x="263" y="407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38639" y="1490664"/>
            <a:ext cx="293687" cy="377825"/>
          </a:xfrm>
          <a:custGeom>
            <a:avLst/>
            <a:gdLst>
              <a:gd name="T0" fmla="*/ 232 w 816"/>
              <a:gd name="T1" fmla="*/ 0 h 1051"/>
              <a:gd name="T2" fmla="*/ 465 w 816"/>
              <a:gd name="T3" fmla="*/ 232 h 1051"/>
              <a:gd name="T4" fmla="*/ 290 w 816"/>
              <a:gd name="T5" fmla="*/ 232 h 1051"/>
              <a:gd name="T6" fmla="*/ 290 w 816"/>
              <a:gd name="T7" fmla="*/ 643 h 1051"/>
              <a:gd name="T8" fmla="*/ 175 w 816"/>
              <a:gd name="T9" fmla="*/ 643 h 1051"/>
              <a:gd name="T10" fmla="*/ 175 w 816"/>
              <a:gd name="T11" fmla="*/ 232 h 1051"/>
              <a:gd name="T12" fmla="*/ 0 w 816"/>
              <a:gd name="T13" fmla="*/ 232 h 1051"/>
              <a:gd name="T14" fmla="*/ 232 w 816"/>
              <a:gd name="T15" fmla="*/ 0 h 1051"/>
              <a:gd name="T16" fmla="*/ 640 w 816"/>
              <a:gd name="T17" fmla="*/ 818 h 1051"/>
              <a:gd name="T18" fmla="*/ 815 w 816"/>
              <a:gd name="T19" fmla="*/ 818 h 1051"/>
              <a:gd name="T20" fmla="*/ 582 w 816"/>
              <a:gd name="T21" fmla="*/ 1050 h 1051"/>
              <a:gd name="T22" fmla="*/ 350 w 816"/>
              <a:gd name="T23" fmla="*/ 818 h 1051"/>
              <a:gd name="T24" fmla="*/ 525 w 816"/>
              <a:gd name="T25" fmla="*/ 818 h 1051"/>
              <a:gd name="T26" fmla="*/ 525 w 816"/>
              <a:gd name="T27" fmla="*/ 407 h 1051"/>
              <a:gd name="T28" fmla="*/ 640 w 816"/>
              <a:gd name="T29" fmla="*/ 407 h 1051"/>
              <a:gd name="T30" fmla="*/ 640 w 816"/>
              <a:gd name="T31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232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2" y="0"/>
                </a:lnTo>
                <a:close/>
                <a:moveTo>
                  <a:pt x="640" y="818"/>
                </a:moveTo>
                <a:lnTo>
                  <a:pt x="815" y="818"/>
                </a:lnTo>
                <a:lnTo>
                  <a:pt x="582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70514" y="1531938"/>
            <a:ext cx="377825" cy="293688"/>
          </a:xfrm>
          <a:custGeom>
            <a:avLst/>
            <a:gdLst>
              <a:gd name="T0" fmla="*/ 1050 w 1051"/>
              <a:gd name="T1" fmla="*/ 232 h 815"/>
              <a:gd name="T2" fmla="*/ 817 w 1051"/>
              <a:gd name="T3" fmla="*/ 464 h 815"/>
              <a:gd name="T4" fmla="*/ 817 w 1051"/>
              <a:gd name="T5" fmla="*/ 289 h 815"/>
              <a:gd name="T6" fmla="*/ 407 w 1051"/>
              <a:gd name="T7" fmla="*/ 289 h 815"/>
              <a:gd name="T8" fmla="*/ 407 w 1051"/>
              <a:gd name="T9" fmla="*/ 175 h 815"/>
              <a:gd name="T10" fmla="*/ 817 w 1051"/>
              <a:gd name="T11" fmla="*/ 175 h 815"/>
              <a:gd name="T12" fmla="*/ 817 w 1051"/>
              <a:gd name="T13" fmla="*/ 0 h 815"/>
              <a:gd name="T14" fmla="*/ 1050 w 1051"/>
              <a:gd name="T15" fmla="*/ 232 h 815"/>
              <a:gd name="T16" fmla="*/ 232 w 1051"/>
              <a:gd name="T17" fmla="*/ 350 h 815"/>
              <a:gd name="T18" fmla="*/ 232 w 1051"/>
              <a:gd name="T19" fmla="*/ 525 h 815"/>
              <a:gd name="T20" fmla="*/ 642 w 1051"/>
              <a:gd name="T21" fmla="*/ 525 h 815"/>
              <a:gd name="T22" fmla="*/ 642 w 1051"/>
              <a:gd name="T23" fmla="*/ 639 h 815"/>
              <a:gd name="T24" fmla="*/ 232 w 1051"/>
              <a:gd name="T25" fmla="*/ 639 h 815"/>
              <a:gd name="T26" fmla="*/ 232 w 1051"/>
              <a:gd name="T27" fmla="*/ 814 h 815"/>
              <a:gd name="T28" fmla="*/ 0 w 1051"/>
              <a:gd name="T29" fmla="*/ 582 h 815"/>
              <a:gd name="T30" fmla="*/ 232 w 1051"/>
              <a:gd name="T31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815">
                <a:moveTo>
                  <a:pt x="1050" y="232"/>
                </a:moveTo>
                <a:lnTo>
                  <a:pt x="817" y="464"/>
                </a:lnTo>
                <a:lnTo>
                  <a:pt x="817" y="289"/>
                </a:lnTo>
                <a:lnTo>
                  <a:pt x="407" y="289"/>
                </a:lnTo>
                <a:lnTo>
                  <a:pt x="40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2"/>
                </a:lnTo>
                <a:close/>
                <a:moveTo>
                  <a:pt x="232" y="350"/>
                </a:moveTo>
                <a:lnTo>
                  <a:pt x="232" y="525"/>
                </a:lnTo>
                <a:lnTo>
                  <a:pt x="642" y="525"/>
                </a:lnTo>
                <a:lnTo>
                  <a:pt x="642" y="639"/>
                </a:lnTo>
                <a:lnTo>
                  <a:pt x="232" y="639"/>
                </a:lnTo>
                <a:lnTo>
                  <a:pt x="232" y="814"/>
                </a:lnTo>
                <a:lnTo>
                  <a:pt x="0" y="582"/>
                </a:lnTo>
                <a:lnTo>
                  <a:pt x="232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3024" y="1520827"/>
            <a:ext cx="419100" cy="314325"/>
          </a:xfrm>
          <a:custGeom>
            <a:avLst/>
            <a:gdLst>
              <a:gd name="T0" fmla="*/ 932 w 1166"/>
              <a:gd name="T1" fmla="*/ 0 h 875"/>
              <a:gd name="T2" fmla="*/ 1165 w 1166"/>
              <a:gd name="T3" fmla="*/ 235 h 875"/>
              <a:gd name="T4" fmla="*/ 990 w 1166"/>
              <a:gd name="T5" fmla="*/ 235 h 875"/>
              <a:gd name="T6" fmla="*/ 990 w 1166"/>
              <a:gd name="T7" fmla="*/ 642 h 875"/>
              <a:gd name="T8" fmla="*/ 757 w 1166"/>
              <a:gd name="T9" fmla="*/ 874 h 875"/>
              <a:gd name="T10" fmla="*/ 525 w 1166"/>
              <a:gd name="T11" fmla="*/ 642 h 875"/>
              <a:gd name="T12" fmla="*/ 525 w 1166"/>
              <a:gd name="T13" fmla="*/ 235 h 875"/>
              <a:gd name="T14" fmla="*/ 407 w 1166"/>
              <a:gd name="T15" fmla="*/ 117 h 875"/>
              <a:gd name="T16" fmla="*/ 290 w 1166"/>
              <a:gd name="T17" fmla="*/ 235 h 875"/>
              <a:gd name="T18" fmla="*/ 290 w 1166"/>
              <a:gd name="T19" fmla="*/ 642 h 875"/>
              <a:gd name="T20" fmla="*/ 465 w 1166"/>
              <a:gd name="T21" fmla="*/ 642 h 875"/>
              <a:gd name="T22" fmla="*/ 232 w 1166"/>
              <a:gd name="T23" fmla="*/ 874 h 875"/>
              <a:gd name="T24" fmla="*/ 0 w 1166"/>
              <a:gd name="T25" fmla="*/ 642 h 875"/>
              <a:gd name="T26" fmla="*/ 175 w 1166"/>
              <a:gd name="T27" fmla="*/ 642 h 875"/>
              <a:gd name="T28" fmla="*/ 175 w 1166"/>
              <a:gd name="T29" fmla="*/ 235 h 875"/>
              <a:gd name="T30" fmla="*/ 407 w 1166"/>
              <a:gd name="T31" fmla="*/ 0 h 875"/>
              <a:gd name="T32" fmla="*/ 640 w 1166"/>
              <a:gd name="T33" fmla="*/ 235 h 875"/>
              <a:gd name="T34" fmla="*/ 640 w 1166"/>
              <a:gd name="T35" fmla="*/ 642 h 875"/>
              <a:gd name="T36" fmla="*/ 757 w 1166"/>
              <a:gd name="T37" fmla="*/ 760 h 875"/>
              <a:gd name="T38" fmla="*/ 875 w 1166"/>
              <a:gd name="T39" fmla="*/ 642 h 875"/>
              <a:gd name="T40" fmla="*/ 875 w 1166"/>
              <a:gd name="T41" fmla="*/ 235 h 875"/>
              <a:gd name="T42" fmla="*/ 700 w 1166"/>
              <a:gd name="T43" fmla="*/ 235 h 875"/>
              <a:gd name="T44" fmla="*/ 932 w 1166"/>
              <a:gd name="T4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75">
                <a:moveTo>
                  <a:pt x="932" y="0"/>
                </a:moveTo>
                <a:lnTo>
                  <a:pt x="1165" y="235"/>
                </a:lnTo>
                <a:lnTo>
                  <a:pt x="990" y="235"/>
                </a:lnTo>
                <a:lnTo>
                  <a:pt x="990" y="642"/>
                </a:lnTo>
                <a:cubicBezTo>
                  <a:pt x="990" y="771"/>
                  <a:pt x="886" y="874"/>
                  <a:pt x="757" y="874"/>
                </a:cubicBezTo>
                <a:cubicBezTo>
                  <a:pt x="629" y="874"/>
                  <a:pt x="525" y="771"/>
                  <a:pt x="525" y="642"/>
                </a:cubicBezTo>
                <a:lnTo>
                  <a:pt x="525" y="235"/>
                </a:lnTo>
                <a:cubicBezTo>
                  <a:pt x="525" y="172"/>
                  <a:pt x="470" y="117"/>
                  <a:pt x="407" y="117"/>
                </a:cubicBezTo>
                <a:cubicBezTo>
                  <a:pt x="344" y="117"/>
                  <a:pt x="290" y="172"/>
                  <a:pt x="290" y="235"/>
                </a:cubicBezTo>
                <a:lnTo>
                  <a:pt x="290" y="642"/>
                </a:lnTo>
                <a:lnTo>
                  <a:pt x="465" y="642"/>
                </a:lnTo>
                <a:lnTo>
                  <a:pt x="232" y="874"/>
                </a:lnTo>
                <a:lnTo>
                  <a:pt x="0" y="642"/>
                </a:lnTo>
                <a:lnTo>
                  <a:pt x="175" y="642"/>
                </a:lnTo>
                <a:lnTo>
                  <a:pt x="175" y="235"/>
                </a:lnTo>
                <a:cubicBezTo>
                  <a:pt x="175" y="106"/>
                  <a:pt x="279" y="0"/>
                  <a:pt x="407" y="0"/>
                </a:cubicBezTo>
                <a:cubicBezTo>
                  <a:pt x="536" y="0"/>
                  <a:pt x="640" y="106"/>
                  <a:pt x="640" y="235"/>
                </a:cubicBezTo>
                <a:lnTo>
                  <a:pt x="640" y="642"/>
                </a:lnTo>
                <a:cubicBezTo>
                  <a:pt x="640" y="705"/>
                  <a:pt x="694" y="760"/>
                  <a:pt x="757" y="760"/>
                </a:cubicBezTo>
                <a:cubicBezTo>
                  <a:pt x="820" y="760"/>
                  <a:pt x="875" y="705"/>
                  <a:pt x="875" y="642"/>
                </a:cubicBezTo>
                <a:lnTo>
                  <a:pt x="875" y="235"/>
                </a:lnTo>
                <a:lnTo>
                  <a:pt x="700" y="235"/>
                </a:lnTo>
                <a:lnTo>
                  <a:pt x="932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96174" y="1509713"/>
            <a:ext cx="419100" cy="336550"/>
          </a:xfrm>
          <a:custGeom>
            <a:avLst/>
            <a:gdLst>
              <a:gd name="T0" fmla="*/ 583 w 1166"/>
              <a:gd name="T1" fmla="*/ 350 h 937"/>
              <a:gd name="T2" fmla="*/ 700 w 1166"/>
              <a:gd name="T3" fmla="*/ 468 h 937"/>
              <a:gd name="T4" fmla="*/ 583 w 1166"/>
              <a:gd name="T5" fmla="*/ 586 h 937"/>
              <a:gd name="T6" fmla="*/ 465 w 1166"/>
              <a:gd name="T7" fmla="*/ 468 h 937"/>
              <a:gd name="T8" fmla="*/ 583 w 1166"/>
              <a:gd name="T9" fmla="*/ 350 h 937"/>
              <a:gd name="T10" fmla="*/ 914 w 1166"/>
              <a:gd name="T11" fmla="*/ 799 h 937"/>
              <a:gd name="T12" fmla="*/ 1050 w 1166"/>
              <a:gd name="T13" fmla="*/ 468 h 937"/>
              <a:gd name="T14" fmla="*/ 914 w 1166"/>
              <a:gd name="T15" fmla="*/ 137 h 937"/>
              <a:gd name="T16" fmla="*/ 829 w 1166"/>
              <a:gd name="T17" fmla="*/ 222 h 937"/>
              <a:gd name="T18" fmla="*/ 933 w 1166"/>
              <a:gd name="T19" fmla="*/ 468 h 937"/>
              <a:gd name="T20" fmla="*/ 832 w 1166"/>
              <a:gd name="T21" fmla="*/ 717 h 937"/>
              <a:gd name="T22" fmla="*/ 914 w 1166"/>
              <a:gd name="T23" fmla="*/ 799 h 937"/>
              <a:gd name="T24" fmla="*/ 583 w 1166"/>
              <a:gd name="T25" fmla="*/ 700 h 937"/>
              <a:gd name="T26" fmla="*/ 815 w 1166"/>
              <a:gd name="T27" fmla="*/ 468 h 937"/>
              <a:gd name="T28" fmla="*/ 583 w 1166"/>
              <a:gd name="T29" fmla="*/ 236 h 937"/>
              <a:gd name="T30" fmla="*/ 350 w 1166"/>
              <a:gd name="T31" fmla="*/ 468 h 937"/>
              <a:gd name="T32" fmla="*/ 583 w 1166"/>
              <a:gd name="T33" fmla="*/ 700 h 937"/>
              <a:gd name="T34" fmla="*/ 337 w 1166"/>
              <a:gd name="T35" fmla="*/ 714 h 937"/>
              <a:gd name="T36" fmla="*/ 233 w 1166"/>
              <a:gd name="T37" fmla="*/ 468 h 937"/>
              <a:gd name="T38" fmla="*/ 334 w 1166"/>
              <a:gd name="T39" fmla="*/ 219 h 937"/>
              <a:gd name="T40" fmla="*/ 252 w 1166"/>
              <a:gd name="T41" fmla="*/ 137 h 937"/>
              <a:gd name="T42" fmla="*/ 115 w 1166"/>
              <a:gd name="T43" fmla="*/ 468 h 937"/>
              <a:gd name="T44" fmla="*/ 252 w 1166"/>
              <a:gd name="T45" fmla="*/ 799 h 937"/>
              <a:gd name="T46" fmla="*/ 337 w 1166"/>
              <a:gd name="T47" fmla="*/ 714 h 937"/>
              <a:gd name="T48" fmla="*/ 1050 w 1166"/>
              <a:gd name="T49" fmla="*/ 0 h 937"/>
              <a:gd name="T50" fmla="*/ 1165 w 1166"/>
              <a:gd name="T51" fmla="*/ 118 h 937"/>
              <a:gd name="T52" fmla="*/ 1165 w 1166"/>
              <a:gd name="T53" fmla="*/ 818 h 937"/>
              <a:gd name="T54" fmla="*/ 1050 w 1166"/>
              <a:gd name="T55" fmla="*/ 936 h 937"/>
              <a:gd name="T56" fmla="*/ 115 w 1166"/>
              <a:gd name="T57" fmla="*/ 936 h 937"/>
              <a:gd name="T58" fmla="*/ 0 w 1166"/>
              <a:gd name="T59" fmla="*/ 818 h 937"/>
              <a:gd name="T60" fmla="*/ 0 w 1166"/>
              <a:gd name="T61" fmla="*/ 118 h 937"/>
              <a:gd name="T62" fmla="*/ 115 w 1166"/>
              <a:gd name="T63" fmla="*/ 0 h 937"/>
              <a:gd name="T64" fmla="*/ 1050 w 1166"/>
              <a:gd name="T65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937">
                <a:moveTo>
                  <a:pt x="583" y="350"/>
                </a:moveTo>
                <a:cubicBezTo>
                  <a:pt x="646" y="350"/>
                  <a:pt x="700" y="405"/>
                  <a:pt x="700" y="468"/>
                </a:cubicBezTo>
                <a:cubicBezTo>
                  <a:pt x="700" y="531"/>
                  <a:pt x="646" y="586"/>
                  <a:pt x="583" y="586"/>
                </a:cubicBezTo>
                <a:cubicBezTo>
                  <a:pt x="520" y="586"/>
                  <a:pt x="465" y="531"/>
                  <a:pt x="465" y="468"/>
                </a:cubicBezTo>
                <a:cubicBezTo>
                  <a:pt x="465" y="405"/>
                  <a:pt x="520" y="350"/>
                  <a:pt x="583" y="350"/>
                </a:cubicBezTo>
                <a:close/>
                <a:moveTo>
                  <a:pt x="914" y="799"/>
                </a:moveTo>
                <a:cubicBezTo>
                  <a:pt x="1004" y="709"/>
                  <a:pt x="1050" y="588"/>
                  <a:pt x="1050" y="468"/>
                </a:cubicBezTo>
                <a:cubicBezTo>
                  <a:pt x="1050" y="348"/>
                  <a:pt x="1004" y="227"/>
                  <a:pt x="914" y="137"/>
                </a:cubicBezTo>
                <a:lnTo>
                  <a:pt x="829" y="222"/>
                </a:lnTo>
                <a:cubicBezTo>
                  <a:pt x="897" y="290"/>
                  <a:pt x="933" y="378"/>
                  <a:pt x="933" y="468"/>
                </a:cubicBezTo>
                <a:cubicBezTo>
                  <a:pt x="933" y="558"/>
                  <a:pt x="900" y="648"/>
                  <a:pt x="832" y="717"/>
                </a:cubicBezTo>
                <a:lnTo>
                  <a:pt x="914" y="799"/>
                </a:lnTo>
                <a:close/>
                <a:moveTo>
                  <a:pt x="583" y="700"/>
                </a:moveTo>
                <a:cubicBezTo>
                  <a:pt x="711" y="700"/>
                  <a:pt x="815" y="597"/>
                  <a:pt x="815" y="468"/>
                </a:cubicBezTo>
                <a:cubicBezTo>
                  <a:pt x="815" y="339"/>
                  <a:pt x="712" y="236"/>
                  <a:pt x="583" y="236"/>
                </a:cubicBezTo>
                <a:cubicBezTo>
                  <a:pt x="455" y="236"/>
                  <a:pt x="350" y="339"/>
                  <a:pt x="350" y="468"/>
                </a:cubicBezTo>
                <a:cubicBezTo>
                  <a:pt x="350" y="597"/>
                  <a:pt x="454" y="700"/>
                  <a:pt x="583" y="700"/>
                </a:cubicBezTo>
                <a:close/>
                <a:moveTo>
                  <a:pt x="337" y="714"/>
                </a:moveTo>
                <a:cubicBezTo>
                  <a:pt x="268" y="646"/>
                  <a:pt x="233" y="558"/>
                  <a:pt x="233" y="468"/>
                </a:cubicBezTo>
                <a:cubicBezTo>
                  <a:pt x="233" y="378"/>
                  <a:pt x="266" y="288"/>
                  <a:pt x="334" y="219"/>
                </a:cubicBezTo>
                <a:lnTo>
                  <a:pt x="252" y="137"/>
                </a:lnTo>
                <a:cubicBezTo>
                  <a:pt x="162" y="227"/>
                  <a:pt x="115" y="348"/>
                  <a:pt x="115" y="468"/>
                </a:cubicBezTo>
                <a:cubicBezTo>
                  <a:pt x="115" y="588"/>
                  <a:pt x="162" y="709"/>
                  <a:pt x="252" y="799"/>
                </a:cubicBezTo>
                <a:lnTo>
                  <a:pt x="337" y="714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69324" y="1531938"/>
            <a:ext cx="419100" cy="293688"/>
          </a:xfrm>
          <a:custGeom>
            <a:avLst/>
            <a:gdLst>
              <a:gd name="T0" fmla="*/ 407 w 1166"/>
              <a:gd name="T1" fmla="*/ 464 h 815"/>
              <a:gd name="T2" fmla="*/ 547 w 1166"/>
              <a:gd name="T3" fmla="*/ 481 h 815"/>
              <a:gd name="T4" fmla="*/ 407 w 1166"/>
              <a:gd name="T5" fmla="*/ 683 h 815"/>
              <a:gd name="T6" fmla="*/ 407 w 1166"/>
              <a:gd name="T7" fmla="*/ 814 h 815"/>
              <a:gd name="T8" fmla="*/ 0 w 1166"/>
              <a:gd name="T9" fmla="*/ 814 h 815"/>
              <a:gd name="T10" fmla="*/ 0 w 1166"/>
              <a:gd name="T11" fmla="*/ 669 h 815"/>
              <a:gd name="T12" fmla="*/ 407 w 1166"/>
              <a:gd name="T13" fmla="*/ 464 h 815"/>
              <a:gd name="T14" fmla="*/ 1165 w 1166"/>
              <a:gd name="T15" fmla="*/ 683 h 815"/>
              <a:gd name="T16" fmla="*/ 1165 w 1166"/>
              <a:gd name="T17" fmla="*/ 814 h 815"/>
              <a:gd name="T18" fmla="*/ 525 w 1166"/>
              <a:gd name="T19" fmla="*/ 814 h 815"/>
              <a:gd name="T20" fmla="*/ 525 w 1166"/>
              <a:gd name="T21" fmla="*/ 683 h 815"/>
              <a:gd name="T22" fmla="*/ 845 w 1166"/>
              <a:gd name="T23" fmla="*/ 525 h 815"/>
              <a:gd name="T24" fmla="*/ 1165 w 1166"/>
              <a:gd name="T25" fmla="*/ 683 h 815"/>
              <a:gd name="T26" fmla="*/ 407 w 1166"/>
              <a:gd name="T27" fmla="*/ 350 h 815"/>
              <a:gd name="T28" fmla="*/ 232 w 1166"/>
              <a:gd name="T29" fmla="*/ 175 h 815"/>
              <a:gd name="T30" fmla="*/ 407 w 1166"/>
              <a:gd name="T31" fmla="*/ 0 h 815"/>
              <a:gd name="T32" fmla="*/ 582 w 1166"/>
              <a:gd name="T33" fmla="*/ 175 h 815"/>
              <a:gd name="T34" fmla="*/ 407 w 1166"/>
              <a:gd name="T35" fmla="*/ 350 h 815"/>
              <a:gd name="T36" fmla="*/ 845 w 1166"/>
              <a:gd name="T37" fmla="*/ 407 h 815"/>
              <a:gd name="T38" fmla="*/ 700 w 1166"/>
              <a:gd name="T39" fmla="*/ 262 h 815"/>
              <a:gd name="T40" fmla="*/ 845 w 1166"/>
              <a:gd name="T41" fmla="*/ 114 h 815"/>
              <a:gd name="T42" fmla="*/ 990 w 1166"/>
              <a:gd name="T43" fmla="*/ 262 h 815"/>
              <a:gd name="T44" fmla="*/ 845 w 1166"/>
              <a:gd name="T45" fmla="*/ 407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15">
                <a:moveTo>
                  <a:pt x="407" y="464"/>
                </a:moveTo>
                <a:cubicBezTo>
                  <a:pt x="446" y="464"/>
                  <a:pt x="495" y="470"/>
                  <a:pt x="547" y="481"/>
                </a:cubicBezTo>
                <a:cubicBezTo>
                  <a:pt x="427" y="546"/>
                  <a:pt x="407" y="634"/>
                  <a:pt x="407" y="683"/>
                </a:cubicBezTo>
                <a:lnTo>
                  <a:pt x="40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3"/>
                  <a:pt x="271" y="464"/>
                  <a:pt x="407" y="464"/>
                </a:cubicBezTo>
                <a:close/>
                <a:moveTo>
                  <a:pt x="1165" y="683"/>
                </a:moveTo>
                <a:lnTo>
                  <a:pt x="1165" y="814"/>
                </a:lnTo>
                <a:lnTo>
                  <a:pt x="525" y="814"/>
                </a:lnTo>
                <a:lnTo>
                  <a:pt x="525" y="683"/>
                </a:lnTo>
                <a:cubicBezTo>
                  <a:pt x="525" y="577"/>
                  <a:pt x="738" y="525"/>
                  <a:pt x="845" y="525"/>
                </a:cubicBezTo>
                <a:cubicBezTo>
                  <a:pt x="952" y="525"/>
                  <a:pt x="1165" y="577"/>
                  <a:pt x="1165" y="683"/>
                </a:cubicBezTo>
                <a:close/>
                <a:moveTo>
                  <a:pt x="407" y="350"/>
                </a:moveTo>
                <a:cubicBezTo>
                  <a:pt x="312" y="350"/>
                  <a:pt x="232" y="270"/>
                  <a:pt x="232" y="175"/>
                </a:cubicBezTo>
                <a:cubicBezTo>
                  <a:pt x="232" y="79"/>
                  <a:pt x="312" y="0"/>
                  <a:pt x="407" y="0"/>
                </a:cubicBezTo>
                <a:cubicBezTo>
                  <a:pt x="503" y="0"/>
                  <a:pt x="582" y="79"/>
                  <a:pt x="582" y="175"/>
                </a:cubicBezTo>
                <a:cubicBezTo>
                  <a:pt x="582" y="270"/>
                  <a:pt x="503" y="350"/>
                  <a:pt x="407" y="350"/>
                </a:cubicBezTo>
                <a:close/>
                <a:moveTo>
                  <a:pt x="845" y="407"/>
                </a:moveTo>
                <a:cubicBezTo>
                  <a:pt x="766" y="407"/>
                  <a:pt x="700" y="341"/>
                  <a:pt x="700" y="262"/>
                </a:cubicBezTo>
                <a:cubicBezTo>
                  <a:pt x="700" y="183"/>
                  <a:pt x="766" y="114"/>
                  <a:pt x="845" y="114"/>
                </a:cubicBezTo>
                <a:cubicBezTo>
                  <a:pt x="924" y="114"/>
                  <a:pt x="990" y="183"/>
                  <a:pt x="990" y="262"/>
                </a:cubicBezTo>
                <a:cubicBezTo>
                  <a:pt x="990" y="341"/>
                  <a:pt x="924" y="407"/>
                  <a:pt x="845" y="40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2474" y="1470025"/>
            <a:ext cx="419100" cy="419100"/>
          </a:xfrm>
          <a:custGeom>
            <a:avLst/>
            <a:gdLst>
              <a:gd name="T0" fmla="*/ 932 w 1165"/>
              <a:gd name="T1" fmla="*/ 809 h 1165"/>
              <a:gd name="T2" fmla="*/ 932 w 1165"/>
              <a:gd name="T3" fmla="*/ 407 h 1165"/>
              <a:gd name="T4" fmla="*/ 582 w 1165"/>
              <a:gd name="T5" fmla="*/ 232 h 1165"/>
              <a:gd name="T6" fmla="*/ 232 w 1165"/>
              <a:gd name="T7" fmla="*/ 407 h 1165"/>
              <a:gd name="T8" fmla="*/ 232 w 1165"/>
              <a:gd name="T9" fmla="*/ 809 h 1165"/>
              <a:gd name="T10" fmla="*/ 385 w 1165"/>
              <a:gd name="T11" fmla="*/ 962 h 1165"/>
              <a:gd name="T12" fmla="*/ 320 w 1165"/>
              <a:gd name="T13" fmla="*/ 1028 h 1165"/>
              <a:gd name="T14" fmla="*/ 320 w 1165"/>
              <a:gd name="T15" fmla="*/ 1050 h 1165"/>
              <a:gd name="T16" fmla="*/ 418 w 1165"/>
              <a:gd name="T17" fmla="*/ 1050 h 1165"/>
              <a:gd name="T18" fmla="*/ 505 w 1165"/>
              <a:gd name="T19" fmla="*/ 962 h 1165"/>
              <a:gd name="T20" fmla="*/ 670 w 1165"/>
              <a:gd name="T21" fmla="*/ 962 h 1165"/>
              <a:gd name="T22" fmla="*/ 757 w 1165"/>
              <a:gd name="T23" fmla="*/ 1050 h 1165"/>
              <a:gd name="T24" fmla="*/ 845 w 1165"/>
              <a:gd name="T25" fmla="*/ 1050 h 1165"/>
              <a:gd name="T26" fmla="*/ 845 w 1165"/>
              <a:gd name="T27" fmla="*/ 1028 h 1165"/>
              <a:gd name="T28" fmla="*/ 779 w 1165"/>
              <a:gd name="T29" fmla="*/ 962 h 1165"/>
              <a:gd name="T30" fmla="*/ 932 w 1165"/>
              <a:gd name="T31" fmla="*/ 809 h 1165"/>
              <a:gd name="T32" fmla="*/ 921 w 1165"/>
              <a:gd name="T33" fmla="*/ 46 h 1165"/>
              <a:gd name="T34" fmla="*/ 1164 w 1165"/>
              <a:gd name="T35" fmla="*/ 399 h 1165"/>
              <a:gd name="T36" fmla="*/ 1164 w 1165"/>
              <a:gd name="T37" fmla="*/ 1164 h 1165"/>
              <a:gd name="T38" fmla="*/ 0 w 1165"/>
              <a:gd name="T39" fmla="*/ 1164 h 1165"/>
              <a:gd name="T40" fmla="*/ 0 w 1165"/>
              <a:gd name="T41" fmla="*/ 399 h 1165"/>
              <a:gd name="T42" fmla="*/ 243 w 1165"/>
              <a:gd name="T43" fmla="*/ 46 h 1165"/>
              <a:gd name="T44" fmla="*/ 582 w 1165"/>
              <a:gd name="T45" fmla="*/ 0 h 1165"/>
              <a:gd name="T46" fmla="*/ 921 w 1165"/>
              <a:gd name="T47" fmla="*/ 46 h 1165"/>
              <a:gd name="T48" fmla="*/ 292 w 1165"/>
              <a:gd name="T49" fmla="*/ 407 h 1165"/>
              <a:gd name="T50" fmla="*/ 875 w 1165"/>
              <a:gd name="T51" fmla="*/ 407 h 1165"/>
              <a:gd name="T52" fmla="*/ 875 w 1165"/>
              <a:gd name="T53" fmla="*/ 700 h 1165"/>
              <a:gd name="T54" fmla="*/ 292 w 1165"/>
              <a:gd name="T55" fmla="*/ 700 h 1165"/>
              <a:gd name="T56" fmla="*/ 292 w 1165"/>
              <a:gd name="T57" fmla="*/ 407 h 1165"/>
              <a:gd name="T58" fmla="*/ 320 w 1165"/>
              <a:gd name="T59" fmla="*/ 814 h 1165"/>
              <a:gd name="T60" fmla="*/ 377 w 1165"/>
              <a:gd name="T61" fmla="*/ 757 h 1165"/>
              <a:gd name="T62" fmla="*/ 437 w 1165"/>
              <a:gd name="T63" fmla="*/ 814 h 1165"/>
              <a:gd name="T64" fmla="*/ 377 w 1165"/>
              <a:gd name="T65" fmla="*/ 875 h 1165"/>
              <a:gd name="T66" fmla="*/ 320 w 1165"/>
              <a:gd name="T67" fmla="*/ 814 h 1165"/>
              <a:gd name="T68" fmla="*/ 727 w 1165"/>
              <a:gd name="T69" fmla="*/ 814 h 1165"/>
              <a:gd name="T70" fmla="*/ 787 w 1165"/>
              <a:gd name="T71" fmla="*/ 757 h 1165"/>
              <a:gd name="T72" fmla="*/ 845 w 1165"/>
              <a:gd name="T73" fmla="*/ 814 h 1165"/>
              <a:gd name="T74" fmla="*/ 787 w 1165"/>
              <a:gd name="T75" fmla="*/ 875 h 1165"/>
              <a:gd name="T76" fmla="*/ 727 w 1165"/>
              <a:gd name="T77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5" h="1165">
                <a:moveTo>
                  <a:pt x="932" y="809"/>
                </a:moveTo>
                <a:lnTo>
                  <a:pt x="932" y="407"/>
                </a:lnTo>
                <a:cubicBezTo>
                  <a:pt x="932" y="254"/>
                  <a:pt x="776" y="232"/>
                  <a:pt x="582" y="232"/>
                </a:cubicBezTo>
                <a:cubicBezTo>
                  <a:pt x="407" y="232"/>
                  <a:pt x="232" y="254"/>
                  <a:pt x="232" y="407"/>
                </a:cubicBezTo>
                <a:lnTo>
                  <a:pt x="232" y="809"/>
                </a:lnTo>
                <a:cubicBezTo>
                  <a:pt x="232" y="894"/>
                  <a:pt x="300" y="962"/>
                  <a:pt x="385" y="962"/>
                </a:cubicBezTo>
                <a:lnTo>
                  <a:pt x="320" y="1028"/>
                </a:lnTo>
                <a:lnTo>
                  <a:pt x="320" y="1050"/>
                </a:lnTo>
                <a:lnTo>
                  <a:pt x="418" y="1050"/>
                </a:lnTo>
                <a:lnTo>
                  <a:pt x="505" y="962"/>
                </a:lnTo>
                <a:lnTo>
                  <a:pt x="670" y="962"/>
                </a:lnTo>
                <a:lnTo>
                  <a:pt x="757" y="1050"/>
                </a:lnTo>
                <a:lnTo>
                  <a:pt x="845" y="1050"/>
                </a:lnTo>
                <a:lnTo>
                  <a:pt x="845" y="1028"/>
                </a:lnTo>
                <a:lnTo>
                  <a:pt x="779" y="962"/>
                </a:lnTo>
                <a:cubicBezTo>
                  <a:pt x="864" y="962"/>
                  <a:pt x="932" y="894"/>
                  <a:pt x="932" y="809"/>
                </a:cubicBezTo>
                <a:close/>
                <a:moveTo>
                  <a:pt x="921" y="46"/>
                </a:moveTo>
                <a:cubicBezTo>
                  <a:pt x="1077" y="106"/>
                  <a:pt x="1164" y="235"/>
                  <a:pt x="1164" y="399"/>
                </a:cubicBezTo>
                <a:lnTo>
                  <a:pt x="1164" y="1164"/>
                </a:lnTo>
                <a:lnTo>
                  <a:pt x="0" y="1164"/>
                </a:lnTo>
                <a:lnTo>
                  <a:pt x="0" y="399"/>
                </a:lnTo>
                <a:cubicBezTo>
                  <a:pt x="0" y="235"/>
                  <a:pt x="87" y="106"/>
                  <a:pt x="243" y="46"/>
                </a:cubicBezTo>
                <a:cubicBezTo>
                  <a:pt x="347" y="5"/>
                  <a:pt x="473" y="0"/>
                  <a:pt x="582" y="0"/>
                </a:cubicBezTo>
                <a:cubicBezTo>
                  <a:pt x="691" y="0"/>
                  <a:pt x="817" y="5"/>
                  <a:pt x="921" y="46"/>
                </a:cubicBezTo>
                <a:close/>
                <a:moveTo>
                  <a:pt x="292" y="407"/>
                </a:moveTo>
                <a:lnTo>
                  <a:pt x="875" y="407"/>
                </a:lnTo>
                <a:lnTo>
                  <a:pt x="875" y="700"/>
                </a:lnTo>
                <a:lnTo>
                  <a:pt x="292" y="700"/>
                </a:lnTo>
                <a:lnTo>
                  <a:pt x="292" y="407"/>
                </a:lnTo>
                <a:close/>
                <a:moveTo>
                  <a:pt x="320" y="814"/>
                </a:moveTo>
                <a:cubicBezTo>
                  <a:pt x="320" y="782"/>
                  <a:pt x="344" y="757"/>
                  <a:pt x="377" y="757"/>
                </a:cubicBezTo>
                <a:cubicBezTo>
                  <a:pt x="410" y="757"/>
                  <a:pt x="437" y="781"/>
                  <a:pt x="437" y="814"/>
                </a:cubicBezTo>
                <a:cubicBezTo>
                  <a:pt x="437" y="846"/>
                  <a:pt x="410" y="875"/>
                  <a:pt x="377" y="875"/>
                </a:cubicBezTo>
                <a:cubicBezTo>
                  <a:pt x="344" y="875"/>
                  <a:pt x="320" y="847"/>
                  <a:pt x="320" y="814"/>
                </a:cubicBezTo>
                <a:close/>
                <a:moveTo>
                  <a:pt x="727" y="814"/>
                </a:moveTo>
                <a:cubicBezTo>
                  <a:pt x="727" y="782"/>
                  <a:pt x="754" y="757"/>
                  <a:pt x="787" y="757"/>
                </a:cubicBezTo>
                <a:cubicBezTo>
                  <a:pt x="820" y="757"/>
                  <a:pt x="845" y="781"/>
                  <a:pt x="845" y="814"/>
                </a:cubicBezTo>
                <a:cubicBezTo>
                  <a:pt x="845" y="846"/>
                  <a:pt x="820" y="875"/>
                  <a:pt x="787" y="875"/>
                </a:cubicBezTo>
                <a:cubicBezTo>
                  <a:pt x="754" y="875"/>
                  <a:pt x="727" y="847"/>
                  <a:pt x="727" y="81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509713"/>
            <a:ext cx="419100" cy="336550"/>
          </a:xfrm>
          <a:custGeom>
            <a:avLst/>
            <a:gdLst>
              <a:gd name="T0" fmla="*/ 1050 w 1166"/>
              <a:gd name="T1" fmla="*/ 586 h 937"/>
              <a:gd name="T2" fmla="*/ 1050 w 1166"/>
              <a:gd name="T3" fmla="*/ 468 h 937"/>
              <a:gd name="T4" fmla="*/ 465 w 1166"/>
              <a:gd name="T5" fmla="*/ 468 h 937"/>
              <a:gd name="T6" fmla="*/ 465 w 1166"/>
              <a:gd name="T7" fmla="*/ 586 h 937"/>
              <a:gd name="T8" fmla="*/ 1050 w 1166"/>
              <a:gd name="T9" fmla="*/ 586 h 937"/>
              <a:gd name="T10" fmla="*/ 1050 w 1166"/>
              <a:gd name="T11" fmla="*/ 818 h 937"/>
              <a:gd name="T12" fmla="*/ 1050 w 1166"/>
              <a:gd name="T13" fmla="*/ 700 h 937"/>
              <a:gd name="T14" fmla="*/ 815 w 1166"/>
              <a:gd name="T15" fmla="*/ 700 h 937"/>
              <a:gd name="T16" fmla="*/ 815 w 1166"/>
              <a:gd name="T17" fmla="*/ 818 h 937"/>
              <a:gd name="T18" fmla="*/ 1050 w 1166"/>
              <a:gd name="T19" fmla="*/ 818 h 937"/>
              <a:gd name="T20" fmla="*/ 700 w 1166"/>
              <a:gd name="T21" fmla="*/ 818 h 937"/>
              <a:gd name="T22" fmla="*/ 700 w 1166"/>
              <a:gd name="T23" fmla="*/ 700 h 937"/>
              <a:gd name="T24" fmla="*/ 115 w 1166"/>
              <a:gd name="T25" fmla="*/ 700 h 937"/>
              <a:gd name="T26" fmla="*/ 115 w 1166"/>
              <a:gd name="T27" fmla="*/ 818 h 937"/>
              <a:gd name="T28" fmla="*/ 700 w 1166"/>
              <a:gd name="T29" fmla="*/ 818 h 937"/>
              <a:gd name="T30" fmla="*/ 115 w 1166"/>
              <a:gd name="T31" fmla="*/ 468 h 937"/>
              <a:gd name="T32" fmla="*/ 115 w 1166"/>
              <a:gd name="T33" fmla="*/ 586 h 937"/>
              <a:gd name="T34" fmla="*/ 350 w 1166"/>
              <a:gd name="T35" fmla="*/ 586 h 937"/>
              <a:gd name="T36" fmla="*/ 350 w 1166"/>
              <a:gd name="T37" fmla="*/ 468 h 937"/>
              <a:gd name="T38" fmla="*/ 115 w 1166"/>
              <a:gd name="T39" fmla="*/ 468 h 937"/>
              <a:gd name="T40" fmla="*/ 1050 w 1166"/>
              <a:gd name="T41" fmla="*/ 0 h 937"/>
              <a:gd name="T42" fmla="*/ 1165 w 1166"/>
              <a:gd name="T43" fmla="*/ 118 h 937"/>
              <a:gd name="T44" fmla="*/ 1165 w 1166"/>
              <a:gd name="T45" fmla="*/ 818 h 937"/>
              <a:gd name="T46" fmla="*/ 1050 w 1166"/>
              <a:gd name="T47" fmla="*/ 936 h 937"/>
              <a:gd name="T48" fmla="*/ 115 w 1166"/>
              <a:gd name="T49" fmla="*/ 936 h 937"/>
              <a:gd name="T50" fmla="*/ 0 w 1166"/>
              <a:gd name="T51" fmla="*/ 818 h 937"/>
              <a:gd name="T52" fmla="*/ 0 w 1166"/>
              <a:gd name="T53" fmla="*/ 118 h 937"/>
              <a:gd name="T54" fmla="*/ 115 w 1166"/>
              <a:gd name="T55" fmla="*/ 0 h 937"/>
              <a:gd name="T56" fmla="*/ 1050 w 1166"/>
              <a:gd name="T57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937">
                <a:moveTo>
                  <a:pt x="1050" y="586"/>
                </a:moveTo>
                <a:lnTo>
                  <a:pt x="1050" y="468"/>
                </a:lnTo>
                <a:lnTo>
                  <a:pt x="465" y="468"/>
                </a:lnTo>
                <a:lnTo>
                  <a:pt x="465" y="586"/>
                </a:lnTo>
                <a:lnTo>
                  <a:pt x="1050" y="586"/>
                </a:lnTo>
                <a:close/>
                <a:moveTo>
                  <a:pt x="1050" y="818"/>
                </a:moveTo>
                <a:lnTo>
                  <a:pt x="1050" y="700"/>
                </a:lnTo>
                <a:lnTo>
                  <a:pt x="815" y="700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00" y="818"/>
                </a:moveTo>
                <a:lnTo>
                  <a:pt x="700" y="700"/>
                </a:lnTo>
                <a:lnTo>
                  <a:pt x="115" y="700"/>
                </a:lnTo>
                <a:lnTo>
                  <a:pt x="115" y="818"/>
                </a:lnTo>
                <a:lnTo>
                  <a:pt x="700" y="818"/>
                </a:lnTo>
                <a:close/>
                <a:moveTo>
                  <a:pt x="115" y="468"/>
                </a:moveTo>
                <a:lnTo>
                  <a:pt x="115" y="586"/>
                </a:lnTo>
                <a:lnTo>
                  <a:pt x="350" y="586"/>
                </a:lnTo>
                <a:lnTo>
                  <a:pt x="350" y="468"/>
                </a:lnTo>
                <a:lnTo>
                  <a:pt x="115" y="46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03475"/>
            <a:ext cx="419100" cy="293688"/>
          </a:xfrm>
          <a:custGeom>
            <a:avLst/>
            <a:gdLst>
              <a:gd name="T0" fmla="*/ 845 w 1166"/>
              <a:gd name="T1" fmla="*/ 407 h 816"/>
              <a:gd name="T2" fmla="*/ 640 w 1166"/>
              <a:gd name="T3" fmla="*/ 202 h 816"/>
              <a:gd name="T4" fmla="*/ 640 w 1166"/>
              <a:gd name="T5" fmla="*/ 350 h 816"/>
              <a:gd name="T6" fmla="*/ 290 w 1166"/>
              <a:gd name="T7" fmla="*/ 350 h 816"/>
              <a:gd name="T8" fmla="*/ 290 w 1166"/>
              <a:gd name="T9" fmla="*/ 202 h 816"/>
              <a:gd name="T10" fmla="*/ 88 w 1166"/>
              <a:gd name="T11" fmla="*/ 407 h 816"/>
              <a:gd name="T12" fmla="*/ 290 w 1166"/>
              <a:gd name="T13" fmla="*/ 612 h 816"/>
              <a:gd name="T14" fmla="*/ 290 w 1166"/>
              <a:gd name="T15" fmla="*/ 465 h 816"/>
              <a:gd name="T16" fmla="*/ 640 w 1166"/>
              <a:gd name="T17" fmla="*/ 465 h 816"/>
              <a:gd name="T18" fmla="*/ 640 w 1166"/>
              <a:gd name="T19" fmla="*/ 612 h 816"/>
              <a:gd name="T20" fmla="*/ 845 w 1166"/>
              <a:gd name="T21" fmla="*/ 407 h 816"/>
              <a:gd name="T22" fmla="*/ 1165 w 1166"/>
              <a:gd name="T23" fmla="*/ 27 h 816"/>
              <a:gd name="T24" fmla="*/ 1165 w 1166"/>
              <a:gd name="T25" fmla="*/ 787 h 816"/>
              <a:gd name="T26" fmla="*/ 932 w 1166"/>
              <a:gd name="T27" fmla="*/ 552 h 816"/>
              <a:gd name="T28" fmla="*/ 932 w 1166"/>
              <a:gd name="T29" fmla="*/ 757 h 816"/>
              <a:gd name="T30" fmla="*/ 875 w 1166"/>
              <a:gd name="T31" fmla="*/ 815 h 816"/>
              <a:gd name="T32" fmla="*/ 57 w 1166"/>
              <a:gd name="T33" fmla="*/ 815 h 816"/>
              <a:gd name="T34" fmla="*/ 0 w 1166"/>
              <a:gd name="T35" fmla="*/ 757 h 816"/>
              <a:gd name="T36" fmla="*/ 0 w 1166"/>
              <a:gd name="T37" fmla="*/ 57 h 816"/>
              <a:gd name="T38" fmla="*/ 57 w 1166"/>
              <a:gd name="T39" fmla="*/ 0 h 816"/>
              <a:gd name="T40" fmla="*/ 875 w 1166"/>
              <a:gd name="T41" fmla="*/ 0 h 816"/>
              <a:gd name="T42" fmla="*/ 932 w 1166"/>
              <a:gd name="T43" fmla="*/ 57 h 816"/>
              <a:gd name="T44" fmla="*/ 932 w 1166"/>
              <a:gd name="T45" fmla="*/ 262 h 816"/>
              <a:gd name="T46" fmla="*/ 1165 w 1166"/>
              <a:gd name="T47" fmla="*/ 27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816">
                <a:moveTo>
                  <a:pt x="845" y="407"/>
                </a:moveTo>
                <a:lnTo>
                  <a:pt x="640" y="202"/>
                </a:lnTo>
                <a:lnTo>
                  <a:pt x="640" y="350"/>
                </a:lnTo>
                <a:lnTo>
                  <a:pt x="290" y="350"/>
                </a:lnTo>
                <a:lnTo>
                  <a:pt x="290" y="202"/>
                </a:lnTo>
                <a:lnTo>
                  <a:pt x="88" y="407"/>
                </a:lnTo>
                <a:lnTo>
                  <a:pt x="290" y="612"/>
                </a:lnTo>
                <a:lnTo>
                  <a:pt x="290" y="465"/>
                </a:lnTo>
                <a:lnTo>
                  <a:pt x="640" y="465"/>
                </a:lnTo>
                <a:lnTo>
                  <a:pt x="640" y="612"/>
                </a:lnTo>
                <a:lnTo>
                  <a:pt x="845" y="407"/>
                </a:lnTo>
                <a:close/>
                <a:moveTo>
                  <a:pt x="1165" y="27"/>
                </a:moveTo>
                <a:lnTo>
                  <a:pt x="1165" y="787"/>
                </a:lnTo>
                <a:lnTo>
                  <a:pt x="932" y="552"/>
                </a:lnTo>
                <a:lnTo>
                  <a:pt x="932" y="757"/>
                </a:lnTo>
                <a:cubicBezTo>
                  <a:pt x="932" y="790"/>
                  <a:pt x="908" y="815"/>
                  <a:pt x="875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7"/>
                </a:cubicBezTo>
                <a:lnTo>
                  <a:pt x="0" y="57"/>
                </a:lnTo>
                <a:cubicBezTo>
                  <a:pt x="0" y="25"/>
                  <a:pt x="25" y="0"/>
                  <a:pt x="57" y="0"/>
                </a:cubicBezTo>
                <a:lnTo>
                  <a:pt x="875" y="0"/>
                </a:lnTo>
                <a:cubicBezTo>
                  <a:pt x="908" y="0"/>
                  <a:pt x="932" y="25"/>
                  <a:pt x="932" y="57"/>
                </a:cubicBezTo>
                <a:lnTo>
                  <a:pt x="932" y="262"/>
                </a:lnTo>
                <a:lnTo>
                  <a:pt x="1165" y="2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43126" y="2298702"/>
            <a:ext cx="398463" cy="504825"/>
          </a:xfrm>
          <a:custGeom>
            <a:avLst/>
            <a:gdLst>
              <a:gd name="T0" fmla="*/ 990 w 1109"/>
              <a:gd name="T1" fmla="*/ 1108 h 1401"/>
              <a:gd name="T2" fmla="*/ 990 w 1109"/>
              <a:gd name="T3" fmla="*/ 175 h 1401"/>
              <a:gd name="T4" fmla="*/ 115 w 1109"/>
              <a:gd name="T5" fmla="*/ 175 h 1401"/>
              <a:gd name="T6" fmla="*/ 115 w 1109"/>
              <a:gd name="T7" fmla="*/ 1108 h 1401"/>
              <a:gd name="T8" fmla="*/ 990 w 1109"/>
              <a:gd name="T9" fmla="*/ 1108 h 1401"/>
              <a:gd name="T10" fmla="*/ 553 w 1109"/>
              <a:gd name="T11" fmla="*/ 1343 h 1401"/>
              <a:gd name="T12" fmla="*/ 640 w 1109"/>
              <a:gd name="T13" fmla="*/ 1255 h 1401"/>
              <a:gd name="T14" fmla="*/ 553 w 1109"/>
              <a:gd name="T15" fmla="*/ 1168 h 1401"/>
              <a:gd name="T16" fmla="*/ 465 w 1109"/>
              <a:gd name="T17" fmla="*/ 1255 h 1401"/>
              <a:gd name="T18" fmla="*/ 553 w 1109"/>
              <a:gd name="T19" fmla="*/ 1343 h 1401"/>
              <a:gd name="T20" fmla="*/ 963 w 1109"/>
              <a:gd name="T21" fmla="*/ 0 h 1401"/>
              <a:gd name="T22" fmla="*/ 1108 w 1109"/>
              <a:gd name="T23" fmla="*/ 145 h 1401"/>
              <a:gd name="T24" fmla="*/ 1108 w 1109"/>
              <a:gd name="T25" fmla="*/ 1255 h 1401"/>
              <a:gd name="T26" fmla="*/ 963 w 1109"/>
              <a:gd name="T27" fmla="*/ 1400 h 1401"/>
              <a:gd name="T28" fmla="*/ 145 w 1109"/>
              <a:gd name="T29" fmla="*/ 1400 h 1401"/>
              <a:gd name="T30" fmla="*/ 0 w 1109"/>
              <a:gd name="T31" fmla="*/ 1255 h 1401"/>
              <a:gd name="T32" fmla="*/ 0 w 1109"/>
              <a:gd name="T33" fmla="*/ 145 h 1401"/>
              <a:gd name="T34" fmla="*/ 145 w 1109"/>
              <a:gd name="T35" fmla="*/ 0 h 1401"/>
              <a:gd name="T36" fmla="*/ 963 w 1109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9" h="1401">
                <a:moveTo>
                  <a:pt x="990" y="1108"/>
                </a:moveTo>
                <a:lnTo>
                  <a:pt x="990" y="175"/>
                </a:lnTo>
                <a:lnTo>
                  <a:pt x="115" y="175"/>
                </a:lnTo>
                <a:lnTo>
                  <a:pt x="115" y="1108"/>
                </a:lnTo>
                <a:lnTo>
                  <a:pt x="990" y="1108"/>
                </a:lnTo>
                <a:close/>
                <a:moveTo>
                  <a:pt x="553" y="1343"/>
                </a:moveTo>
                <a:cubicBezTo>
                  <a:pt x="602" y="1343"/>
                  <a:pt x="640" y="1304"/>
                  <a:pt x="640" y="1255"/>
                </a:cubicBezTo>
                <a:cubicBezTo>
                  <a:pt x="640" y="1205"/>
                  <a:pt x="602" y="1168"/>
                  <a:pt x="553" y="1168"/>
                </a:cubicBezTo>
                <a:cubicBezTo>
                  <a:pt x="504" y="1168"/>
                  <a:pt x="465" y="1205"/>
                  <a:pt x="465" y="1255"/>
                </a:cubicBezTo>
                <a:cubicBezTo>
                  <a:pt x="465" y="1304"/>
                  <a:pt x="504" y="1343"/>
                  <a:pt x="553" y="1343"/>
                </a:cubicBezTo>
                <a:close/>
                <a:moveTo>
                  <a:pt x="963" y="0"/>
                </a:moveTo>
                <a:cubicBezTo>
                  <a:pt x="1042" y="0"/>
                  <a:pt x="1108" y="66"/>
                  <a:pt x="1108" y="145"/>
                </a:cubicBezTo>
                <a:lnTo>
                  <a:pt x="1108" y="1255"/>
                </a:lnTo>
                <a:cubicBezTo>
                  <a:pt x="1108" y="1335"/>
                  <a:pt x="1042" y="1400"/>
                  <a:pt x="963" y="1400"/>
                </a:cubicBezTo>
                <a:lnTo>
                  <a:pt x="145" y="1400"/>
                </a:lnTo>
                <a:cubicBezTo>
                  <a:pt x="66" y="1400"/>
                  <a:pt x="0" y="1335"/>
                  <a:pt x="0" y="1255"/>
                </a:cubicBezTo>
                <a:lnTo>
                  <a:pt x="0" y="145"/>
                </a:lnTo>
                <a:cubicBezTo>
                  <a:pt x="0" y="66"/>
                  <a:pt x="66" y="0"/>
                  <a:pt x="145" y="0"/>
                </a:cubicBezTo>
                <a:lnTo>
                  <a:pt x="96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30564" y="2298702"/>
            <a:ext cx="377825" cy="504825"/>
          </a:xfrm>
          <a:custGeom>
            <a:avLst/>
            <a:gdLst>
              <a:gd name="T0" fmla="*/ 949 w 1051"/>
              <a:gd name="T1" fmla="*/ 1108 h 1401"/>
              <a:gd name="T2" fmla="*/ 949 w 1051"/>
              <a:gd name="T3" fmla="*/ 175 h 1401"/>
              <a:gd name="T4" fmla="*/ 101 w 1051"/>
              <a:gd name="T5" fmla="*/ 175 h 1401"/>
              <a:gd name="T6" fmla="*/ 101 w 1051"/>
              <a:gd name="T7" fmla="*/ 1108 h 1401"/>
              <a:gd name="T8" fmla="*/ 949 w 1051"/>
              <a:gd name="T9" fmla="*/ 1108 h 1401"/>
              <a:gd name="T10" fmla="*/ 642 w 1051"/>
              <a:gd name="T11" fmla="*/ 1283 h 1401"/>
              <a:gd name="T12" fmla="*/ 642 w 1051"/>
              <a:gd name="T13" fmla="*/ 1225 h 1401"/>
              <a:gd name="T14" fmla="*/ 407 w 1051"/>
              <a:gd name="T15" fmla="*/ 1225 h 1401"/>
              <a:gd name="T16" fmla="*/ 407 w 1051"/>
              <a:gd name="T17" fmla="*/ 1283 h 1401"/>
              <a:gd name="T18" fmla="*/ 642 w 1051"/>
              <a:gd name="T19" fmla="*/ 1283 h 1401"/>
              <a:gd name="T20" fmla="*/ 875 w 1051"/>
              <a:gd name="T21" fmla="*/ 0 h 1401"/>
              <a:gd name="T22" fmla="*/ 1050 w 1051"/>
              <a:gd name="T23" fmla="*/ 175 h 1401"/>
              <a:gd name="T24" fmla="*/ 1050 w 1051"/>
              <a:gd name="T25" fmla="*/ 1225 h 1401"/>
              <a:gd name="T26" fmla="*/ 875 w 1051"/>
              <a:gd name="T27" fmla="*/ 1400 h 1401"/>
              <a:gd name="T28" fmla="*/ 175 w 1051"/>
              <a:gd name="T29" fmla="*/ 1400 h 1401"/>
              <a:gd name="T30" fmla="*/ 0 w 1051"/>
              <a:gd name="T31" fmla="*/ 1225 h 1401"/>
              <a:gd name="T32" fmla="*/ 0 w 1051"/>
              <a:gd name="T33" fmla="*/ 175 h 1401"/>
              <a:gd name="T34" fmla="*/ 175 w 1051"/>
              <a:gd name="T35" fmla="*/ 0 h 1401"/>
              <a:gd name="T36" fmla="*/ 875 w 1051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401">
                <a:moveTo>
                  <a:pt x="949" y="1108"/>
                </a:moveTo>
                <a:lnTo>
                  <a:pt x="949" y="175"/>
                </a:lnTo>
                <a:lnTo>
                  <a:pt x="101" y="175"/>
                </a:lnTo>
                <a:lnTo>
                  <a:pt x="101" y="1108"/>
                </a:lnTo>
                <a:lnTo>
                  <a:pt x="949" y="1108"/>
                </a:lnTo>
                <a:close/>
                <a:moveTo>
                  <a:pt x="642" y="1283"/>
                </a:moveTo>
                <a:lnTo>
                  <a:pt x="642" y="1225"/>
                </a:lnTo>
                <a:lnTo>
                  <a:pt x="407" y="1225"/>
                </a:lnTo>
                <a:lnTo>
                  <a:pt x="407" y="1283"/>
                </a:lnTo>
                <a:lnTo>
                  <a:pt x="642" y="1283"/>
                </a:lnTo>
                <a:close/>
                <a:moveTo>
                  <a:pt x="875" y="0"/>
                </a:moveTo>
                <a:cubicBezTo>
                  <a:pt x="970" y="0"/>
                  <a:pt x="1050" y="80"/>
                  <a:pt x="1050" y="175"/>
                </a:cubicBezTo>
                <a:lnTo>
                  <a:pt x="1050" y="1225"/>
                </a:lnTo>
                <a:cubicBezTo>
                  <a:pt x="1050" y="1321"/>
                  <a:pt x="970" y="1400"/>
                  <a:pt x="875" y="1400"/>
                </a:cubicBezTo>
                <a:lnTo>
                  <a:pt x="175" y="1400"/>
                </a:lnTo>
                <a:cubicBezTo>
                  <a:pt x="79" y="1400"/>
                  <a:pt x="0" y="1321"/>
                  <a:pt x="0" y="1225"/>
                </a:cubicBezTo>
                <a:lnTo>
                  <a:pt x="0" y="175"/>
                </a:lnTo>
                <a:cubicBezTo>
                  <a:pt x="0" y="80"/>
                  <a:pt x="79" y="0"/>
                  <a:pt x="175" y="0"/>
                </a:cubicBezTo>
                <a:lnTo>
                  <a:pt x="87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4024" y="2360614"/>
            <a:ext cx="463550" cy="377825"/>
          </a:xfrm>
          <a:custGeom>
            <a:avLst/>
            <a:gdLst>
              <a:gd name="T0" fmla="*/ 1167 w 1286"/>
              <a:gd name="T1" fmla="*/ 933 h 1051"/>
              <a:gd name="T2" fmla="*/ 1167 w 1286"/>
              <a:gd name="T3" fmla="*/ 350 h 1051"/>
              <a:gd name="T4" fmla="*/ 700 w 1286"/>
              <a:gd name="T5" fmla="*/ 350 h 1051"/>
              <a:gd name="T6" fmla="*/ 700 w 1286"/>
              <a:gd name="T7" fmla="*/ 118 h 1051"/>
              <a:gd name="T8" fmla="*/ 118 w 1286"/>
              <a:gd name="T9" fmla="*/ 118 h 1051"/>
              <a:gd name="T10" fmla="*/ 118 w 1286"/>
              <a:gd name="T11" fmla="*/ 933 h 1051"/>
              <a:gd name="T12" fmla="*/ 1167 w 1286"/>
              <a:gd name="T13" fmla="*/ 933 h 1051"/>
              <a:gd name="T14" fmla="*/ 1167 w 1286"/>
              <a:gd name="T15" fmla="*/ 0 h 1051"/>
              <a:gd name="T16" fmla="*/ 1285 w 1286"/>
              <a:gd name="T17" fmla="*/ 118 h 1051"/>
              <a:gd name="T18" fmla="*/ 1285 w 1286"/>
              <a:gd name="T19" fmla="*/ 933 h 1051"/>
              <a:gd name="T20" fmla="*/ 1167 w 1286"/>
              <a:gd name="T21" fmla="*/ 1050 h 1051"/>
              <a:gd name="T22" fmla="*/ 118 w 1286"/>
              <a:gd name="T23" fmla="*/ 1050 h 1051"/>
              <a:gd name="T24" fmla="*/ 0 w 1286"/>
              <a:gd name="T25" fmla="*/ 933 h 1051"/>
              <a:gd name="T26" fmla="*/ 0 w 1286"/>
              <a:gd name="T27" fmla="*/ 118 h 1051"/>
              <a:gd name="T28" fmla="*/ 118 w 1286"/>
              <a:gd name="T29" fmla="*/ 0 h 1051"/>
              <a:gd name="T30" fmla="*/ 1167 w 128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051">
                <a:moveTo>
                  <a:pt x="1167" y="933"/>
                </a:moveTo>
                <a:lnTo>
                  <a:pt x="1167" y="350"/>
                </a:lnTo>
                <a:lnTo>
                  <a:pt x="700" y="350"/>
                </a:lnTo>
                <a:lnTo>
                  <a:pt x="700" y="118"/>
                </a:lnTo>
                <a:lnTo>
                  <a:pt x="118" y="118"/>
                </a:lnTo>
                <a:lnTo>
                  <a:pt x="118" y="933"/>
                </a:lnTo>
                <a:lnTo>
                  <a:pt x="1167" y="933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1937" y="2360614"/>
            <a:ext cx="463550" cy="377825"/>
          </a:xfrm>
          <a:custGeom>
            <a:avLst/>
            <a:gdLst>
              <a:gd name="T0" fmla="*/ 935 w 1286"/>
              <a:gd name="T1" fmla="*/ 933 h 1051"/>
              <a:gd name="T2" fmla="*/ 1050 w 1286"/>
              <a:gd name="T3" fmla="*/ 1050 h 1051"/>
              <a:gd name="T4" fmla="*/ 700 w 1286"/>
              <a:gd name="T5" fmla="*/ 1050 h 1051"/>
              <a:gd name="T6" fmla="*/ 817 w 1286"/>
              <a:gd name="T7" fmla="*/ 933 h 1051"/>
              <a:gd name="T8" fmla="*/ 700 w 1286"/>
              <a:gd name="T9" fmla="*/ 1050 h 1051"/>
              <a:gd name="T10" fmla="*/ 1167 w 1286"/>
              <a:gd name="T11" fmla="*/ 468 h 1051"/>
              <a:gd name="T12" fmla="*/ 1285 w 1286"/>
              <a:gd name="T13" fmla="*/ 583 h 1051"/>
              <a:gd name="T14" fmla="*/ 1167 w 1286"/>
              <a:gd name="T15" fmla="*/ 1050 h 1051"/>
              <a:gd name="T16" fmla="*/ 1285 w 1286"/>
              <a:gd name="T17" fmla="*/ 933 h 1051"/>
              <a:gd name="T18" fmla="*/ 235 w 1286"/>
              <a:gd name="T19" fmla="*/ 118 h 1051"/>
              <a:gd name="T20" fmla="*/ 350 w 1286"/>
              <a:gd name="T21" fmla="*/ 0 h 1051"/>
              <a:gd name="T22" fmla="*/ 235 w 1286"/>
              <a:gd name="T23" fmla="*/ 118 h 1051"/>
              <a:gd name="T24" fmla="*/ 235 w 1286"/>
              <a:gd name="T25" fmla="*/ 933 h 1051"/>
              <a:gd name="T26" fmla="*/ 350 w 1286"/>
              <a:gd name="T27" fmla="*/ 1050 h 1051"/>
              <a:gd name="T28" fmla="*/ 467 w 1286"/>
              <a:gd name="T29" fmla="*/ 118 h 1051"/>
              <a:gd name="T30" fmla="*/ 585 w 1286"/>
              <a:gd name="T31" fmla="*/ 0 h 1051"/>
              <a:gd name="T32" fmla="*/ 467 w 1286"/>
              <a:gd name="T33" fmla="*/ 118 h 1051"/>
              <a:gd name="T34" fmla="*/ 1285 w 1286"/>
              <a:gd name="T35" fmla="*/ 700 h 1051"/>
              <a:gd name="T36" fmla="*/ 1167 w 1286"/>
              <a:gd name="T37" fmla="*/ 818 h 1051"/>
              <a:gd name="T38" fmla="*/ 1167 w 1286"/>
              <a:gd name="T39" fmla="*/ 0 h 1051"/>
              <a:gd name="T40" fmla="*/ 1285 w 1286"/>
              <a:gd name="T41" fmla="*/ 350 h 1051"/>
              <a:gd name="T42" fmla="*/ 700 w 1286"/>
              <a:gd name="T43" fmla="*/ 0 h 1051"/>
              <a:gd name="T44" fmla="*/ 117 w 1286"/>
              <a:gd name="T45" fmla="*/ 1050 h 1051"/>
              <a:gd name="T46" fmla="*/ 117 w 1286"/>
              <a:gd name="T47" fmla="*/ 933 h 1051"/>
              <a:gd name="T48" fmla="*/ 0 w 1286"/>
              <a:gd name="T49" fmla="*/ 700 h 1051"/>
              <a:gd name="T50" fmla="*/ 117 w 1286"/>
              <a:gd name="T51" fmla="*/ 818 h 1051"/>
              <a:gd name="T52" fmla="*/ 0 w 1286"/>
              <a:gd name="T53" fmla="*/ 700 h 1051"/>
              <a:gd name="T54" fmla="*/ 467 w 1286"/>
              <a:gd name="T55" fmla="*/ 933 h 1051"/>
              <a:gd name="T56" fmla="*/ 585 w 1286"/>
              <a:gd name="T57" fmla="*/ 1050 h 1051"/>
              <a:gd name="T58" fmla="*/ 0 w 1286"/>
              <a:gd name="T59" fmla="*/ 118 h 1051"/>
              <a:gd name="T60" fmla="*/ 117 w 1286"/>
              <a:gd name="T61" fmla="*/ 118 h 1051"/>
              <a:gd name="T62" fmla="*/ 0 w 1286"/>
              <a:gd name="T63" fmla="*/ 583 h 1051"/>
              <a:gd name="T64" fmla="*/ 117 w 1286"/>
              <a:gd name="T65" fmla="*/ 468 h 1051"/>
              <a:gd name="T66" fmla="*/ 0 w 1286"/>
              <a:gd name="T67" fmla="*/ 583 h 1051"/>
              <a:gd name="T68" fmla="*/ 0 w 1286"/>
              <a:gd name="T69" fmla="*/ 233 h 1051"/>
              <a:gd name="T70" fmla="*/ 117 w 1286"/>
              <a:gd name="T71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1">
                <a:moveTo>
                  <a:pt x="935" y="1050"/>
                </a:moveTo>
                <a:lnTo>
                  <a:pt x="935" y="933"/>
                </a:lnTo>
                <a:lnTo>
                  <a:pt x="1050" y="933"/>
                </a:lnTo>
                <a:lnTo>
                  <a:pt x="1050" y="1050"/>
                </a:lnTo>
                <a:lnTo>
                  <a:pt x="935" y="1050"/>
                </a:lnTo>
                <a:close/>
                <a:moveTo>
                  <a:pt x="700" y="1050"/>
                </a:moveTo>
                <a:lnTo>
                  <a:pt x="700" y="933"/>
                </a:lnTo>
                <a:lnTo>
                  <a:pt x="817" y="933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1167" y="583"/>
                </a:moveTo>
                <a:lnTo>
                  <a:pt x="1167" y="468"/>
                </a:lnTo>
                <a:lnTo>
                  <a:pt x="1285" y="468"/>
                </a:lnTo>
                <a:lnTo>
                  <a:pt x="1285" y="583"/>
                </a:lnTo>
                <a:lnTo>
                  <a:pt x="1167" y="583"/>
                </a:lnTo>
                <a:close/>
                <a:moveTo>
                  <a:pt x="1167" y="1050"/>
                </a:moveTo>
                <a:lnTo>
                  <a:pt x="1167" y="933"/>
                </a:ln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close/>
                <a:moveTo>
                  <a:pt x="235" y="118"/>
                </a:moveTo>
                <a:lnTo>
                  <a:pt x="235" y="0"/>
                </a:lnTo>
                <a:lnTo>
                  <a:pt x="350" y="0"/>
                </a:lnTo>
                <a:lnTo>
                  <a:pt x="350" y="118"/>
                </a:lnTo>
                <a:lnTo>
                  <a:pt x="235" y="118"/>
                </a:lnTo>
                <a:close/>
                <a:moveTo>
                  <a:pt x="235" y="1050"/>
                </a:moveTo>
                <a:lnTo>
                  <a:pt x="235" y="933"/>
                </a:lnTo>
                <a:lnTo>
                  <a:pt x="350" y="933"/>
                </a:lnTo>
                <a:lnTo>
                  <a:pt x="350" y="1050"/>
                </a:lnTo>
                <a:lnTo>
                  <a:pt x="235" y="10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5" y="0"/>
                </a:lnTo>
                <a:lnTo>
                  <a:pt x="585" y="118"/>
                </a:lnTo>
                <a:lnTo>
                  <a:pt x="467" y="118"/>
                </a:lnTo>
                <a:close/>
                <a:moveTo>
                  <a:pt x="1167" y="700"/>
                </a:moveTo>
                <a:lnTo>
                  <a:pt x="1285" y="700"/>
                </a:lnTo>
                <a:lnTo>
                  <a:pt x="1285" y="818"/>
                </a:lnTo>
                <a:lnTo>
                  <a:pt x="1167" y="818"/>
                </a:lnTo>
                <a:lnTo>
                  <a:pt x="1167" y="700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350"/>
                </a:lnTo>
                <a:lnTo>
                  <a:pt x="700" y="350"/>
                </a:lnTo>
                <a:lnTo>
                  <a:pt x="700" y="0"/>
                </a:lnTo>
                <a:lnTo>
                  <a:pt x="1167" y="0"/>
                </a:lnTo>
                <a:close/>
                <a:moveTo>
                  <a:pt x="117" y="1050"/>
                </a:moveTo>
                <a:cubicBezTo>
                  <a:pt x="54" y="1050"/>
                  <a:pt x="0" y="996"/>
                  <a:pt x="0" y="933"/>
                </a:cubicBezTo>
                <a:lnTo>
                  <a:pt x="117" y="933"/>
                </a:lnTo>
                <a:lnTo>
                  <a:pt x="117" y="1050"/>
                </a:lnTo>
                <a:close/>
                <a:moveTo>
                  <a:pt x="0" y="700"/>
                </a:moveTo>
                <a:lnTo>
                  <a:pt x="117" y="700"/>
                </a:ln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close/>
                <a:moveTo>
                  <a:pt x="467" y="1050"/>
                </a:moveTo>
                <a:lnTo>
                  <a:pt x="467" y="933"/>
                </a:lnTo>
                <a:lnTo>
                  <a:pt x="585" y="933"/>
                </a:lnTo>
                <a:lnTo>
                  <a:pt x="585" y="1050"/>
                </a:lnTo>
                <a:lnTo>
                  <a:pt x="467" y="1050"/>
                </a:lnTo>
                <a:close/>
                <a:moveTo>
                  <a:pt x="0" y="118"/>
                </a:moveTo>
                <a:cubicBezTo>
                  <a:pt x="0" y="55"/>
                  <a:pt x="54" y="0"/>
                  <a:pt x="117" y="0"/>
                </a:cubicBezTo>
                <a:lnTo>
                  <a:pt x="117" y="118"/>
                </a:lnTo>
                <a:lnTo>
                  <a:pt x="0" y="118"/>
                </a:lnTo>
                <a:close/>
                <a:moveTo>
                  <a:pt x="0" y="583"/>
                </a:moveTo>
                <a:lnTo>
                  <a:pt x="0" y="468"/>
                </a:lnTo>
                <a:lnTo>
                  <a:pt x="117" y="468"/>
                </a:lnTo>
                <a:lnTo>
                  <a:pt x="117" y="583"/>
                </a:lnTo>
                <a:lnTo>
                  <a:pt x="0" y="583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2399" y="2319338"/>
            <a:ext cx="293688" cy="463550"/>
          </a:xfrm>
          <a:custGeom>
            <a:avLst/>
            <a:gdLst>
              <a:gd name="T0" fmla="*/ 640 w 816"/>
              <a:gd name="T1" fmla="*/ 700 h 1286"/>
              <a:gd name="T2" fmla="*/ 408 w 816"/>
              <a:gd name="T3" fmla="*/ 935 h 1286"/>
              <a:gd name="T4" fmla="*/ 175 w 816"/>
              <a:gd name="T5" fmla="*/ 700 h 1286"/>
              <a:gd name="T6" fmla="*/ 350 w 816"/>
              <a:gd name="T7" fmla="*/ 700 h 1286"/>
              <a:gd name="T8" fmla="*/ 350 w 816"/>
              <a:gd name="T9" fmla="*/ 410 h 1286"/>
              <a:gd name="T10" fmla="*/ 465 w 816"/>
              <a:gd name="T11" fmla="*/ 410 h 1286"/>
              <a:gd name="T12" fmla="*/ 465 w 816"/>
              <a:gd name="T13" fmla="*/ 700 h 1286"/>
              <a:gd name="T14" fmla="*/ 640 w 816"/>
              <a:gd name="T15" fmla="*/ 700 h 1286"/>
              <a:gd name="T16" fmla="*/ 700 w 816"/>
              <a:gd name="T17" fmla="*/ 1050 h 1286"/>
              <a:gd name="T18" fmla="*/ 700 w 816"/>
              <a:gd name="T19" fmla="*/ 235 h 1286"/>
              <a:gd name="T20" fmla="*/ 115 w 816"/>
              <a:gd name="T21" fmla="*/ 235 h 1286"/>
              <a:gd name="T22" fmla="*/ 115 w 816"/>
              <a:gd name="T23" fmla="*/ 1050 h 1286"/>
              <a:gd name="T24" fmla="*/ 700 w 816"/>
              <a:gd name="T25" fmla="*/ 1050 h 1286"/>
              <a:gd name="T26" fmla="*/ 700 w 816"/>
              <a:gd name="T27" fmla="*/ 3 h 1286"/>
              <a:gd name="T28" fmla="*/ 815 w 816"/>
              <a:gd name="T29" fmla="*/ 117 h 1286"/>
              <a:gd name="T30" fmla="*/ 815 w 816"/>
              <a:gd name="T31" fmla="*/ 1167 h 1286"/>
              <a:gd name="T32" fmla="*/ 700 w 816"/>
              <a:gd name="T33" fmla="*/ 1285 h 1286"/>
              <a:gd name="T34" fmla="*/ 115 w 816"/>
              <a:gd name="T35" fmla="*/ 1285 h 1286"/>
              <a:gd name="T36" fmla="*/ 0 w 816"/>
              <a:gd name="T37" fmla="*/ 1167 h 1286"/>
              <a:gd name="T38" fmla="*/ 0 w 816"/>
              <a:gd name="T39" fmla="*/ 117 h 1286"/>
              <a:gd name="T40" fmla="*/ 115 w 816"/>
              <a:gd name="T41" fmla="*/ 0 h 1286"/>
              <a:gd name="T42" fmla="*/ 700 w 816"/>
              <a:gd name="T43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16" h="1286">
                <a:moveTo>
                  <a:pt x="640" y="700"/>
                </a:moveTo>
                <a:lnTo>
                  <a:pt x="408" y="935"/>
                </a:lnTo>
                <a:lnTo>
                  <a:pt x="175" y="700"/>
                </a:lnTo>
                <a:lnTo>
                  <a:pt x="350" y="700"/>
                </a:lnTo>
                <a:lnTo>
                  <a:pt x="350" y="410"/>
                </a:lnTo>
                <a:lnTo>
                  <a:pt x="465" y="410"/>
                </a:lnTo>
                <a:lnTo>
                  <a:pt x="465" y="700"/>
                </a:lnTo>
                <a:lnTo>
                  <a:pt x="640" y="700"/>
                </a:lnTo>
                <a:close/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4587" y="2360614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5 h 1051"/>
              <a:gd name="T4" fmla="*/ 1285 w 1286"/>
              <a:gd name="T5" fmla="*/ 933 h 1051"/>
              <a:gd name="T6" fmla="*/ 1168 w 1286"/>
              <a:gd name="T7" fmla="*/ 1050 h 1051"/>
              <a:gd name="T8" fmla="*/ 118 w 1286"/>
              <a:gd name="T9" fmla="*/ 1050 h 1051"/>
              <a:gd name="T10" fmla="*/ 0 w 1286"/>
              <a:gd name="T11" fmla="*/ 933 h 1051"/>
              <a:gd name="T12" fmla="*/ 0 w 1286"/>
              <a:gd name="T13" fmla="*/ 115 h 1051"/>
              <a:gd name="T14" fmla="*/ 118 w 1286"/>
              <a:gd name="T15" fmla="*/ 0 h 1051"/>
              <a:gd name="T16" fmla="*/ 468 w 1286"/>
              <a:gd name="T17" fmla="*/ 0 h 1051"/>
              <a:gd name="T18" fmla="*/ 468 w 1286"/>
              <a:gd name="T19" fmla="*/ 115 h 1051"/>
              <a:gd name="T20" fmla="*/ 118 w 1286"/>
              <a:gd name="T21" fmla="*/ 115 h 1051"/>
              <a:gd name="T22" fmla="*/ 118 w 1286"/>
              <a:gd name="T23" fmla="*/ 933 h 1051"/>
              <a:gd name="T24" fmla="*/ 1168 w 1286"/>
              <a:gd name="T25" fmla="*/ 933 h 1051"/>
              <a:gd name="T26" fmla="*/ 1168 w 1286"/>
              <a:gd name="T27" fmla="*/ 115 h 1051"/>
              <a:gd name="T28" fmla="*/ 818 w 1286"/>
              <a:gd name="T29" fmla="*/ 115 h 1051"/>
              <a:gd name="T30" fmla="*/ 818 w 1286"/>
              <a:gd name="T31" fmla="*/ 0 h 1051"/>
              <a:gd name="T32" fmla="*/ 1168 w 1286"/>
              <a:gd name="T33" fmla="*/ 0 h 1051"/>
              <a:gd name="T34" fmla="*/ 643 w 1286"/>
              <a:gd name="T35" fmla="*/ 758 h 1051"/>
              <a:gd name="T36" fmla="*/ 410 w 1286"/>
              <a:gd name="T37" fmla="*/ 525 h 1051"/>
              <a:gd name="T38" fmla="*/ 585 w 1286"/>
              <a:gd name="T39" fmla="*/ 525 h 1051"/>
              <a:gd name="T40" fmla="*/ 585 w 1286"/>
              <a:gd name="T41" fmla="*/ 0 h 1051"/>
              <a:gd name="T42" fmla="*/ 700 w 1286"/>
              <a:gd name="T43" fmla="*/ 0 h 1051"/>
              <a:gd name="T44" fmla="*/ 700 w 1286"/>
              <a:gd name="T45" fmla="*/ 525 h 1051"/>
              <a:gd name="T46" fmla="*/ 875 w 1286"/>
              <a:gd name="T47" fmla="*/ 525 h 1051"/>
              <a:gd name="T48" fmla="*/ 643 w 1286"/>
              <a:gd name="T49" fmla="*/ 75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0" y="0"/>
                  <a:pt x="1285" y="52"/>
                  <a:pt x="1285" y="115"/>
                </a:cubicBez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468" y="0"/>
                </a:lnTo>
                <a:lnTo>
                  <a:pt x="468" y="115"/>
                </a:lnTo>
                <a:lnTo>
                  <a:pt x="118" y="115"/>
                </a:lnTo>
                <a:lnTo>
                  <a:pt x="118" y="933"/>
                </a:lnTo>
                <a:lnTo>
                  <a:pt x="1168" y="933"/>
                </a:lnTo>
                <a:lnTo>
                  <a:pt x="1168" y="115"/>
                </a:lnTo>
                <a:lnTo>
                  <a:pt x="818" y="115"/>
                </a:lnTo>
                <a:lnTo>
                  <a:pt x="818" y="0"/>
                </a:lnTo>
                <a:lnTo>
                  <a:pt x="1168" y="0"/>
                </a:lnTo>
                <a:close/>
                <a:moveTo>
                  <a:pt x="643" y="758"/>
                </a:moveTo>
                <a:lnTo>
                  <a:pt x="410" y="525"/>
                </a:lnTo>
                <a:lnTo>
                  <a:pt x="585" y="525"/>
                </a:lnTo>
                <a:lnTo>
                  <a:pt x="585" y="0"/>
                </a:lnTo>
                <a:lnTo>
                  <a:pt x="700" y="0"/>
                </a:lnTo>
                <a:lnTo>
                  <a:pt x="700" y="525"/>
                </a:lnTo>
                <a:lnTo>
                  <a:pt x="875" y="525"/>
                </a:lnTo>
                <a:lnTo>
                  <a:pt x="643" y="75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4412" y="2319338"/>
            <a:ext cx="336550" cy="463550"/>
          </a:xfrm>
          <a:custGeom>
            <a:avLst/>
            <a:gdLst>
              <a:gd name="T0" fmla="*/ 467 w 936"/>
              <a:gd name="T1" fmla="*/ 992 h 1286"/>
              <a:gd name="T2" fmla="*/ 467 w 936"/>
              <a:gd name="T3" fmla="*/ 817 h 1286"/>
              <a:gd name="T4" fmla="*/ 700 w 936"/>
              <a:gd name="T5" fmla="*/ 1050 h 1286"/>
              <a:gd name="T6" fmla="*/ 467 w 936"/>
              <a:gd name="T7" fmla="*/ 1285 h 1286"/>
              <a:gd name="T8" fmla="*/ 467 w 936"/>
              <a:gd name="T9" fmla="*/ 1110 h 1286"/>
              <a:gd name="T10" fmla="*/ 0 w 936"/>
              <a:gd name="T11" fmla="*/ 642 h 1286"/>
              <a:gd name="T12" fmla="*/ 74 w 936"/>
              <a:gd name="T13" fmla="*/ 394 h 1286"/>
              <a:gd name="T14" fmla="*/ 158 w 936"/>
              <a:gd name="T15" fmla="*/ 478 h 1286"/>
              <a:gd name="T16" fmla="*/ 117 w 936"/>
              <a:gd name="T17" fmla="*/ 642 h 1286"/>
              <a:gd name="T18" fmla="*/ 467 w 936"/>
              <a:gd name="T19" fmla="*/ 992 h 1286"/>
              <a:gd name="T20" fmla="*/ 467 w 936"/>
              <a:gd name="T21" fmla="*/ 175 h 1286"/>
              <a:gd name="T22" fmla="*/ 935 w 936"/>
              <a:gd name="T23" fmla="*/ 642 h 1286"/>
              <a:gd name="T24" fmla="*/ 861 w 936"/>
              <a:gd name="T25" fmla="*/ 891 h 1286"/>
              <a:gd name="T26" fmla="*/ 776 w 936"/>
              <a:gd name="T27" fmla="*/ 806 h 1286"/>
              <a:gd name="T28" fmla="*/ 817 w 936"/>
              <a:gd name="T29" fmla="*/ 642 h 1286"/>
              <a:gd name="T30" fmla="*/ 467 w 936"/>
              <a:gd name="T31" fmla="*/ 292 h 1286"/>
              <a:gd name="T32" fmla="*/ 467 w 936"/>
              <a:gd name="T33" fmla="*/ 467 h 1286"/>
              <a:gd name="T34" fmla="*/ 235 w 936"/>
              <a:gd name="T35" fmla="*/ 235 h 1286"/>
              <a:gd name="T36" fmla="*/ 467 w 936"/>
              <a:gd name="T37" fmla="*/ 0 h 1286"/>
              <a:gd name="T38" fmla="*/ 467 w 936"/>
              <a:gd name="T39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467" y="992"/>
                </a:moveTo>
                <a:lnTo>
                  <a:pt x="467" y="817"/>
                </a:lnTo>
                <a:lnTo>
                  <a:pt x="700" y="1050"/>
                </a:lnTo>
                <a:lnTo>
                  <a:pt x="467" y="1285"/>
                </a:lnTo>
                <a:lnTo>
                  <a:pt x="467" y="1110"/>
                </a:lnTo>
                <a:cubicBezTo>
                  <a:pt x="210" y="1110"/>
                  <a:pt x="0" y="899"/>
                  <a:pt x="0" y="642"/>
                </a:cubicBezTo>
                <a:cubicBezTo>
                  <a:pt x="0" y="552"/>
                  <a:pt x="27" y="465"/>
                  <a:pt x="74" y="394"/>
                </a:cubicBezTo>
                <a:lnTo>
                  <a:pt x="158" y="478"/>
                </a:lnTo>
                <a:cubicBezTo>
                  <a:pt x="131" y="527"/>
                  <a:pt x="117" y="582"/>
                  <a:pt x="117" y="642"/>
                </a:cubicBezTo>
                <a:cubicBezTo>
                  <a:pt x="117" y="836"/>
                  <a:pt x="273" y="992"/>
                  <a:pt x="467" y="992"/>
                </a:cubicBezTo>
                <a:close/>
                <a:moveTo>
                  <a:pt x="467" y="175"/>
                </a:moveTo>
                <a:cubicBezTo>
                  <a:pt x="724" y="175"/>
                  <a:pt x="935" y="385"/>
                  <a:pt x="935" y="642"/>
                </a:cubicBezTo>
                <a:cubicBezTo>
                  <a:pt x="935" y="733"/>
                  <a:pt x="907" y="820"/>
                  <a:pt x="861" y="891"/>
                </a:cubicBezTo>
                <a:lnTo>
                  <a:pt x="776" y="806"/>
                </a:lnTo>
                <a:cubicBezTo>
                  <a:pt x="804" y="757"/>
                  <a:pt x="817" y="702"/>
                  <a:pt x="817" y="642"/>
                </a:cubicBezTo>
                <a:cubicBezTo>
                  <a:pt x="817" y="448"/>
                  <a:pt x="661" y="292"/>
                  <a:pt x="467" y="292"/>
                </a:cubicBezTo>
                <a:lnTo>
                  <a:pt x="467" y="467"/>
                </a:lnTo>
                <a:lnTo>
                  <a:pt x="235" y="235"/>
                </a:lnTo>
                <a:lnTo>
                  <a:pt x="467" y="0"/>
                </a:lnTo>
                <a:lnTo>
                  <a:pt x="467" y="1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0101" y="2381250"/>
            <a:ext cx="377825" cy="336550"/>
          </a:xfrm>
          <a:custGeom>
            <a:avLst/>
            <a:gdLst>
              <a:gd name="T0" fmla="*/ 468 w 1051"/>
              <a:gd name="T1" fmla="*/ 525 h 936"/>
              <a:gd name="T2" fmla="*/ 468 w 1051"/>
              <a:gd name="T3" fmla="*/ 175 h 936"/>
              <a:gd name="T4" fmla="*/ 582 w 1051"/>
              <a:gd name="T5" fmla="*/ 175 h 936"/>
              <a:gd name="T6" fmla="*/ 582 w 1051"/>
              <a:gd name="T7" fmla="*/ 525 h 936"/>
              <a:gd name="T8" fmla="*/ 468 w 1051"/>
              <a:gd name="T9" fmla="*/ 525 h 936"/>
              <a:gd name="T10" fmla="*/ 1050 w 1051"/>
              <a:gd name="T11" fmla="*/ 0 h 936"/>
              <a:gd name="T12" fmla="*/ 913 w 1051"/>
              <a:gd name="T13" fmla="*/ 139 h 936"/>
              <a:gd name="T14" fmla="*/ 1050 w 1051"/>
              <a:gd name="T15" fmla="*/ 467 h 936"/>
              <a:gd name="T16" fmla="*/ 700 w 1051"/>
              <a:gd name="T17" fmla="*/ 918 h 936"/>
              <a:gd name="T18" fmla="*/ 700 w 1051"/>
              <a:gd name="T19" fmla="*/ 798 h 936"/>
              <a:gd name="T20" fmla="*/ 932 w 1051"/>
              <a:gd name="T21" fmla="*/ 467 h 936"/>
              <a:gd name="T22" fmla="*/ 831 w 1051"/>
              <a:gd name="T23" fmla="*/ 221 h 936"/>
              <a:gd name="T24" fmla="*/ 700 w 1051"/>
              <a:gd name="T25" fmla="*/ 350 h 936"/>
              <a:gd name="T26" fmla="*/ 700 w 1051"/>
              <a:gd name="T27" fmla="*/ 0 h 936"/>
              <a:gd name="T28" fmla="*/ 1050 w 1051"/>
              <a:gd name="T29" fmla="*/ 0 h 936"/>
              <a:gd name="T30" fmla="*/ 468 w 1051"/>
              <a:gd name="T31" fmla="*/ 642 h 936"/>
              <a:gd name="T32" fmla="*/ 582 w 1051"/>
              <a:gd name="T33" fmla="*/ 642 h 936"/>
              <a:gd name="T34" fmla="*/ 582 w 1051"/>
              <a:gd name="T35" fmla="*/ 760 h 936"/>
              <a:gd name="T36" fmla="*/ 468 w 1051"/>
              <a:gd name="T37" fmla="*/ 760 h 936"/>
              <a:gd name="T38" fmla="*/ 468 w 1051"/>
              <a:gd name="T39" fmla="*/ 642 h 936"/>
              <a:gd name="T40" fmla="*/ 0 w 1051"/>
              <a:gd name="T41" fmla="*/ 467 h 936"/>
              <a:gd name="T42" fmla="*/ 350 w 1051"/>
              <a:gd name="T43" fmla="*/ 16 h 936"/>
              <a:gd name="T44" fmla="*/ 350 w 1051"/>
              <a:gd name="T45" fmla="*/ 136 h 936"/>
              <a:gd name="T46" fmla="*/ 118 w 1051"/>
              <a:gd name="T47" fmla="*/ 467 h 936"/>
              <a:gd name="T48" fmla="*/ 219 w 1051"/>
              <a:gd name="T49" fmla="*/ 713 h 936"/>
              <a:gd name="T50" fmla="*/ 350 w 1051"/>
              <a:gd name="T51" fmla="*/ 585 h 936"/>
              <a:gd name="T52" fmla="*/ 350 w 1051"/>
              <a:gd name="T53" fmla="*/ 935 h 936"/>
              <a:gd name="T54" fmla="*/ 0 w 1051"/>
              <a:gd name="T55" fmla="*/ 935 h 936"/>
              <a:gd name="T56" fmla="*/ 137 w 1051"/>
              <a:gd name="T57" fmla="*/ 795 h 936"/>
              <a:gd name="T58" fmla="*/ 0 w 1051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936">
                <a:moveTo>
                  <a:pt x="468" y="525"/>
                </a:moveTo>
                <a:lnTo>
                  <a:pt x="468" y="175"/>
                </a:lnTo>
                <a:lnTo>
                  <a:pt x="582" y="175"/>
                </a:lnTo>
                <a:lnTo>
                  <a:pt x="582" y="525"/>
                </a:lnTo>
                <a:lnTo>
                  <a:pt x="468" y="525"/>
                </a:lnTo>
                <a:close/>
                <a:moveTo>
                  <a:pt x="1050" y="0"/>
                </a:moveTo>
                <a:lnTo>
                  <a:pt x="913" y="139"/>
                </a:lnTo>
                <a:cubicBezTo>
                  <a:pt x="998" y="224"/>
                  <a:pt x="1050" y="339"/>
                  <a:pt x="1050" y="467"/>
                </a:cubicBezTo>
                <a:cubicBezTo>
                  <a:pt x="1050" y="686"/>
                  <a:pt x="902" y="866"/>
                  <a:pt x="700" y="918"/>
                </a:cubicBezTo>
                <a:lnTo>
                  <a:pt x="700" y="798"/>
                </a:lnTo>
                <a:cubicBezTo>
                  <a:pt x="837" y="752"/>
                  <a:pt x="932" y="620"/>
                  <a:pt x="932" y="467"/>
                </a:cubicBezTo>
                <a:cubicBezTo>
                  <a:pt x="932" y="372"/>
                  <a:pt x="894" y="284"/>
                  <a:pt x="831" y="221"/>
                </a:cubicBezTo>
                <a:lnTo>
                  <a:pt x="700" y="350"/>
                </a:lnTo>
                <a:lnTo>
                  <a:pt x="700" y="0"/>
                </a:lnTo>
                <a:lnTo>
                  <a:pt x="1050" y="0"/>
                </a:lnTo>
                <a:close/>
                <a:moveTo>
                  <a:pt x="468" y="642"/>
                </a:moveTo>
                <a:lnTo>
                  <a:pt x="582" y="642"/>
                </a:lnTo>
                <a:lnTo>
                  <a:pt x="582" y="760"/>
                </a:lnTo>
                <a:lnTo>
                  <a:pt x="468" y="760"/>
                </a:lnTo>
                <a:lnTo>
                  <a:pt x="468" y="642"/>
                </a:lnTo>
                <a:close/>
                <a:moveTo>
                  <a:pt x="0" y="467"/>
                </a:moveTo>
                <a:cubicBezTo>
                  <a:pt x="0" y="249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ubicBezTo>
                  <a:pt x="118" y="563"/>
                  <a:pt x="156" y="650"/>
                  <a:pt x="219" y="713"/>
                </a:cubicBezTo>
                <a:lnTo>
                  <a:pt x="350" y="585"/>
                </a:lnTo>
                <a:lnTo>
                  <a:pt x="350" y="935"/>
                </a:lnTo>
                <a:lnTo>
                  <a:pt x="0" y="935"/>
                </a:lnTo>
                <a:lnTo>
                  <a:pt x="137" y="795"/>
                </a:lnTo>
                <a:cubicBezTo>
                  <a:pt x="52" y="711"/>
                  <a:pt x="0" y="596"/>
                  <a:pt x="0" y="4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74362" y="2370138"/>
            <a:ext cx="360362" cy="360362"/>
          </a:xfrm>
          <a:custGeom>
            <a:avLst/>
            <a:gdLst>
              <a:gd name="T0" fmla="*/ 1001 w 1002"/>
              <a:gd name="T1" fmla="*/ 0 h 1002"/>
              <a:gd name="T2" fmla="*/ 862 w 1002"/>
              <a:gd name="T3" fmla="*/ 139 h 1002"/>
              <a:gd name="T4" fmla="*/ 1001 w 1002"/>
              <a:gd name="T5" fmla="*/ 468 h 1002"/>
              <a:gd name="T6" fmla="*/ 930 w 1002"/>
              <a:gd name="T7" fmla="*/ 714 h 1002"/>
              <a:gd name="T8" fmla="*/ 842 w 1002"/>
              <a:gd name="T9" fmla="*/ 629 h 1002"/>
              <a:gd name="T10" fmla="*/ 883 w 1002"/>
              <a:gd name="T11" fmla="*/ 468 h 1002"/>
              <a:gd name="T12" fmla="*/ 780 w 1002"/>
              <a:gd name="T13" fmla="*/ 221 h 1002"/>
              <a:gd name="T14" fmla="*/ 651 w 1002"/>
              <a:gd name="T15" fmla="*/ 350 h 1002"/>
              <a:gd name="T16" fmla="*/ 651 w 1002"/>
              <a:gd name="T17" fmla="*/ 0 h 1002"/>
              <a:gd name="T18" fmla="*/ 1001 w 1002"/>
              <a:gd name="T19" fmla="*/ 0 h 1002"/>
              <a:gd name="T20" fmla="*/ 0 w 1002"/>
              <a:gd name="T21" fmla="*/ 82 h 1002"/>
              <a:gd name="T22" fmla="*/ 74 w 1002"/>
              <a:gd name="T23" fmla="*/ 8 h 1002"/>
              <a:gd name="T24" fmla="*/ 990 w 1002"/>
              <a:gd name="T25" fmla="*/ 927 h 1002"/>
              <a:gd name="T26" fmla="*/ 916 w 1002"/>
              <a:gd name="T27" fmla="*/ 1001 h 1002"/>
              <a:gd name="T28" fmla="*/ 780 w 1002"/>
              <a:gd name="T29" fmla="*/ 864 h 1002"/>
              <a:gd name="T30" fmla="*/ 648 w 1002"/>
              <a:gd name="T31" fmla="*/ 919 h 1002"/>
              <a:gd name="T32" fmla="*/ 648 w 1002"/>
              <a:gd name="T33" fmla="*/ 798 h 1002"/>
              <a:gd name="T34" fmla="*/ 695 w 1002"/>
              <a:gd name="T35" fmla="*/ 776 h 1002"/>
              <a:gd name="T36" fmla="*/ 224 w 1002"/>
              <a:gd name="T37" fmla="*/ 306 h 1002"/>
              <a:gd name="T38" fmla="*/ 183 w 1002"/>
              <a:gd name="T39" fmla="*/ 468 h 1002"/>
              <a:gd name="T40" fmla="*/ 287 w 1002"/>
              <a:gd name="T41" fmla="*/ 714 h 1002"/>
              <a:gd name="T42" fmla="*/ 416 w 1002"/>
              <a:gd name="T43" fmla="*/ 585 h 1002"/>
              <a:gd name="T44" fmla="*/ 416 w 1002"/>
              <a:gd name="T45" fmla="*/ 935 h 1002"/>
              <a:gd name="T46" fmla="*/ 66 w 1002"/>
              <a:gd name="T47" fmla="*/ 935 h 1002"/>
              <a:gd name="T48" fmla="*/ 205 w 1002"/>
              <a:gd name="T49" fmla="*/ 796 h 1002"/>
              <a:gd name="T50" fmla="*/ 66 w 1002"/>
              <a:gd name="T51" fmla="*/ 468 h 1002"/>
              <a:gd name="T52" fmla="*/ 137 w 1002"/>
              <a:gd name="T53" fmla="*/ 221 h 1002"/>
              <a:gd name="T54" fmla="*/ 0 w 1002"/>
              <a:gd name="T55" fmla="*/ 82 h 1002"/>
              <a:gd name="T56" fmla="*/ 416 w 1002"/>
              <a:gd name="T57" fmla="*/ 137 h 1002"/>
              <a:gd name="T58" fmla="*/ 372 w 1002"/>
              <a:gd name="T59" fmla="*/ 159 h 1002"/>
              <a:gd name="T60" fmla="*/ 287 w 1002"/>
              <a:gd name="T61" fmla="*/ 71 h 1002"/>
              <a:gd name="T62" fmla="*/ 416 w 1002"/>
              <a:gd name="T63" fmla="*/ 16 h 1002"/>
              <a:gd name="T64" fmla="*/ 416 w 1002"/>
              <a:gd name="T65" fmla="*/ 137 h 10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02" h="1002">
                <a:moveTo>
                  <a:pt x="1001" y="0"/>
                </a:moveTo>
                <a:lnTo>
                  <a:pt x="862" y="139"/>
                </a:lnTo>
                <a:cubicBezTo>
                  <a:pt x="946" y="224"/>
                  <a:pt x="1001" y="339"/>
                  <a:pt x="1001" y="468"/>
                </a:cubicBezTo>
                <a:cubicBezTo>
                  <a:pt x="1001" y="558"/>
                  <a:pt x="974" y="642"/>
                  <a:pt x="930" y="714"/>
                </a:cubicBezTo>
                <a:lnTo>
                  <a:pt x="842" y="629"/>
                </a:lnTo>
                <a:cubicBezTo>
                  <a:pt x="867" y="580"/>
                  <a:pt x="883" y="525"/>
                  <a:pt x="883" y="468"/>
                </a:cubicBezTo>
                <a:cubicBezTo>
                  <a:pt x="883" y="372"/>
                  <a:pt x="842" y="284"/>
                  <a:pt x="780" y="221"/>
                </a:cubicBezTo>
                <a:lnTo>
                  <a:pt x="651" y="350"/>
                </a:lnTo>
                <a:lnTo>
                  <a:pt x="651" y="0"/>
                </a:lnTo>
                <a:lnTo>
                  <a:pt x="1001" y="0"/>
                </a:lnTo>
                <a:close/>
                <a:moveTo>
                  <a:pt x="0" y="82"/>
                </a:moveTo>
                <a:lnTo>
                  <a:pt x="74" y="8"/>
                </a:lnTo>
                <a:lnTo>
                  <a:pt x="990" y="927"/>
                </a:lnTo>
                <a:lnTo>
                  <a:pt x="916" y="1001"/>
                </a:lnTo>
                <a:lnTo>
                  <a:pt x="780" y="864"/>
                </a:lnTo>
                <a:cubicBezTo>
                  <a:pt x="739" y="889"/>
                  <a:pt x="695" y="908"/>
                  <a:pt x="648" y="919"/>
                </a:cubicBezTo>
                <a:lnTo>
                  <a:pt x="648" y="798"/>
                </a:lnTo>
                <a:cubicBezTo>
                  <a:pt x="665" y="793"/>
                  <a:pt x="681" y="785"/>
                  <a:pt x="695" y="776"/>
                </a:cubicBezTo>
                <a:lnTo>
                  <a:pt x="224" y="306"/>
                </a:lnTo>
                <a:cubicBezTo>
                  <a:pt x="200" y="355"/>
                  <a:pt x="183" y="410"/>
                  <a:pt x="183" y="468"/>
                </a:cubicBezTo>
                <a:cubicBezTo>
                  <a:pt x="183" y="563"/>
                  <a:pt x="224" y="651"/>
                  <a:pt x="287" y="714"/>
                </a:cubicBezTo>
                <a:lnTo>
                  <a:pt x="416" y="585"/>
                </a:lnTo>
                <a:lnTo>
                  <a:pt x="416" y="935"/>
                </a:lnTo>
                <a:lnTo>
                  <a:pt x="66" y="935"/>
                </a:lnTo>
                <a:lnTo>
                  <a:pt x="205" y="796"/>
                </a:lnTo>
                <a:cubicBezTo>
                  <a:pt x="121" y="711"/>
                  <a:pt x="66" y="596"/>
                  <a:pt x="66" y="468"/>
                </a:cubicBezTo>
                <a:cubicBezTo>
                  <a:pt x="66" y="377"/>
                  <a:pt x="93" y="293"/>
                  <a:pt x="137" y="221"/>
                </a:cubicBezTo>
                <a:lnTo>
                  <a:pt x="0" y="82"/>
                </a:lnTo>
                <a:close/>
                <a:moveTo>
                  <a:pt x="416" y="137"/>
                </a:moveTo>
                <a:cubicBezTo>
                  <a:pt x="399" y="142"/>
                  <a:pt x="386" y="150"/>
                  <a:pt x="372" y="159"/>
                </a:cubicBezTo>
                <a:lnTo>
                  <a:pt x="287" y="71"/>
                </a:lnTo>
                <a:cubicBezTo>
                  <a:pt x="328" y="46"/>
                  <a:pt x="369" y="27"/>
                  <a:pt x="416" y="16"/>
                </a:cubicBezTo>
                <a:lnTo>
                  <a:pt x="416" y="1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52788"/>
            <a:ext cx="463550" cy="336550"/>
          </a:xfrm>
          <a:custGeom>
            <a:avLst/>
            <a:gdLst>
              <a:gd name="T0" fmla="*/ 1050 w 1286"/>
              <a:gd name="T1" fmla="*/ 817 h 935"/>
              <a:gd name="T2" fmla="*/ 1050 w 1286"/>
              <a:gd name="T3" fmla="*/ 118 h 935"/>
              <a:gd name="T4" fmla="*/ 235 w 1286"/>
              <a:gd name="T5" fmla="*/ 118 h 935"/>
              <a:gd name="T6" fmla="*/ 235 w 1286"/>
              <a:gd name="T7" fmla="*/ 817 h 935"/>
              <a:gd name="T8" fmla="*/ 1050 w 1286"/>
              <a:gd name="T9" fmla="*/ 817 h 935"/>
              <a:gd name="T10" fmla="*/ 1285 w 1286"/>
              <a:gd name="T11" fmla="*/ 118 h 935"/>
              <a:gd name="T12" fmla="*/ 1282 w 1286"/>
              <a:gd name="T13" fmla="*/ 817 h 935"/>
              <a:gd name="T14" fmla="*/ 1168 w 1286"/>
              <a:gd name="T15" fmla="*/ 934 h 935"/>
              <a:gd name="T16" fmla="*/ 118 w 1286"/>
              <a:gd name="T17" fmla="*/ 934 h 935"/>
              <a:gd name="T18" fmla="*/ 0 w 1286"/>
              <a:gd name="T19" fmla="*/ 817 h 935"/>
              <a:gd name="T20" fmla="*/ 0 w 1286"/>
              <a:gd name="T21" fmla="*/ 118 h 935"/>
              <a:gd name="T22" fmla="*/ 118 w 1286"/>
              <a:gd name="T23" fmla="*/ 0 h 935"/>
              <a:gd name="T24" fmla="*/ 1168 w 1286"/>
              <a:gd name="T25" fmla="*/ 0 h 935"/>
              <a:gd name="T26" fmla="*/ 1285 w 1286"/>
              <a:gd name="T27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35">
                <a:moveTo>
                  <a:pt x="1050" y="817"/>
                </a:moveTo>
                <a:lnTo>
                  <a:pt x="1050" y="118"/>
                </a:lnTo>
                <a:lnTo>
                  <a:pt x="235" y="118"/>
                </a:lnTo>
                <a:lnTo>
                  <a:pt x="235" y="817"/>
                </a:lnTo>
                <a:lnTo>
                  <a:pt x="1050" y="817"/>
                </a:lnTo>
                <a:close/>
                <a:moveTo>
                  <a:pt x="1285" y="118"/>
                </a:moveTo>
                <a:lnTo>
                  <a:pt x="1282" y="817"/>
                </a:lnTo>
                <a:cubicBezTo>
                  <a:pt x="1282" y="879"/>
                  <a:pt x="1230" y="934"/>
                  <a:pt x="1168" y="934"/>
                </a:cubicBezTo>
                <a:lnTo>
                  <a:pt x="118" y="934"/>
                </a:lnTo>
                <a:cubicBezTo>
                  <a:pt x="55" y="934"/>
                  <a:pt x="0" y="879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7249" y="3211515"/>
            <a:ext cx="463550" cy="420687"/>
          </a:xfrm>
          <a:custGeom>
            <a:avLst/>
            <a:gdLst>
              <a:gd name="T0" fmla="*/ 1050 w 1286"/>
              <a:gd name="T1" fmla="*/ 0 h 1167"/>
              <a:gd name="T2" fmla="*/ 1285 w 1286"/>
              <a:gd name="T3" fmla="*/ 0 h 1167"/>
              <a:gd name="T4" fmla="*/ 1285 w 1286"/>
              <a:gd name="T5" fmla="*/ 699 h 1167"/>
              <a:gd name="T6" fmla="*/ 1050 w 1286"/>
              <a:gd name="T7" fmla="*/ 699 h 1167"/>
              <a:gd name="T8" fmla="*/ 1050 w 1286"/>
              <a:gd name="T9" fmla="*/ 0 h 1167"/>
              <a:gd name="T10" fmla="*/ 817 w 1286"/>
              <a:gd name="T11" fmla="*/ 0 h 1167"/>
              <a:gd name="T12" fmla="*/ 935 w 1286"/>
              <a:gd name="T13" fmla="*/ 117 h 1167"/>
              <a:gd name="T14" fmla="*/ 935 w 1286"/>
              <a:gd name="T15" fmla="*/ 699 h 1167"/>
              <a:gd name="T16" fmla="*/ 899 w 1286"/>
              <a:gd name="T17" fmla="*/ 781 h 1167"/>
              <a:gd name="T18" fmla="*/ 517 w 1286"/>
              <a:gd name="T19" fmla="*/ 1166 h 1167"/>
              <a:gd name="T20" fmla="*/ 454 w 1286"/>
              <a:gd name="T21" fmla="*/ 1103 h 1167"/>
              <a:gd name="T22" fmla="*/ 429 w 1286"/>
              <a:gd name="T23" fmla="*/ 1043 h 1167"/>
              <a:gd name="T24" fmla="*/ 429 w 1286"/>
              <a:gd name="T25" fmla="*/ 1024 h 1167"/>
              <a:gd name="T26" fmla="*/ 487 w 1286"/>
              <a:gd name="T27" fmla="*/ 756 h 1167"/>
              <a:gd name="T28" fmla="*/ 117 w 1286"/>
              <a:gd name="T29" fmla="*/ 756 h 1167"/>
              <a:gd name="T30" fmla="*/ 0 w 1286"/>
              <a:gd name="T31" fmla="*/ 641 h 1167"/>
              <a:gd name="T32" fmla="*/ 3 w 1286"/>
              <a:gd name="T33" fmla="*/ 636 h 1167"/>
              <a:gd name="T34" fmla="*/ 0 w 1286"/>
              <a:gd name="T35" fmla="*/ 636 h 1167"/>
              <a:gd name="T36" fmla="*/ 0 w 1286"/>
              <a:gd name="T37" fmla="*/ 525 h 1167"/>
              <a:gd name="T38" fmla="*/ 8 w 1286"/>
              <a:gd name="T39" fmla="*/ 481 h 1167"/>
              <a:gd name="T40" fmla="*/ 186 w 1286"/>
              <a:gd name="T41" fmla="*/ 71 h 1167"/>
              <a:gd name="T42" fmla="*/ 292 w 1286"/>
              <a:gd name="T43" fmla="*/ 0 h 1167"/>
              <a:gd name="T44" fmla="*/ 817 w 1286"/>
              <a:gd name="T45" fmla="*/ 0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7">
                <a:moveTo>
                  <a:pt x="1050" y="0"/>
                </a:moveTo>
                <a:lnTo>
                  <a:pt x="1285" y="0"/>
                </a:lnTo>
                <a:lnTo>
                  <a:pt x="1285" y="699"/>
                </a:lnTo>
                <a:lnTo>
                  <a:pt x="1050" y="699"/>
                </a:lnTo>
                <a:lnTo>
                  <a:pt x="1050" y="0"/>
                </a:lnTo>
                <a:close/>
                <a:moveTo>
                  <a:pt x="817" y="0"/>
                </a:moveTo>
                <a:cubicBezTo>
                  <a:pt x="880" y="0"/>
                  <a:pt x="935" y="55"/>
                  <a:pt x="935" y="117"/>
                </a:cubicBezTo>
                <a:lnTo>
                  <a:pt x="935" y="699"/>
                </a:lnTo>
                <a:cubicBezTo>
                  <a:pt x="935" y="732"/>
                  <a:pt x="921" y="759"/>
                  <a:pt x="899" y="781"/>
                </a:cubicBezTo>
                <a:lnTo>
                  <a:pt x="517" y="1166"/>
                </a:lnTo>
                <a:lnTo>
                  <a:pt x="454" y="1103"/>
                </a:lnTo>
                <a:cubicBezTo>
                  <a:pt x="437" y="1087"/>
                  <a:pt x="429" y="1068"/>
                  <a:pt x="429" y="1043"/>
                </a:cubicBezTo>
                <a:lnTo>
                  <a:pt x="429" y="1024"/>
                </a:lnTo>
                <a:lnTo>
                  <a:pt x="487" y="756"/>
                </a:lnTo>
                <a:lnTo>
                  <a:pt x="117" y="756"/>
                </a:lnTo>
                <a:cubicBezTo>
                  <a:pt x="55" y="756"/>
                  <a:pt x="0" y="704"/>
                  <a:pt x="0" y="641"/>
                </a:cubicBezTo>
                <a:lnTo>
                  <a:pt x="3" y="636"/>
                </a:lnTo>
                <a:lnTo>
                  <a:pt x="0" y="636"/>
                </a:lnTo>
                <a:lnTo>
                  <a:pt x="0" y="525"/>
                </a:lnTo>
                <a:cubicBezTo>
                  <a:pt x="0" y="508"/>
                  <a:pt x="3" y="495"/>
                  <a:pt x="8" y="481"/>
                </a:cubicBezTo>
                <a:lnTo>
                  <a:pt x="186" y="71"/>
                </a:lnTo>
                <a:cubicBezTo>
                  <a:pt x="202" y="30"/>
                  <a:pt x="243" y="0"/>
                  <a:pt x="292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0724" y="3232152"/>
            <a:ext cx="336550" cy="377825"/>
          </a:xfrm>
          <a:custGeom>
            <a:avLst/>
            <a:gdLst>
              <a:gd name="T0" fmla="*/ 817 w 936"/>
              <a:gd name="T1" fmla="*/ 350 h 1050"/>
              <a:gd name="T2" fmla="*/ 817 w 936"/>
              <a:gd name="T3" fmla="*/ 232 h 1050"/>
              <a:gd name="T4" fmla="*/ 700 w 936"/>
              <a:gd name="T5" fmla="*/ 232 h 1050"/>
              <a:gd name="T6" fmla="*/ 700 w 936"/>
              <a:gd name="T7" fmla="*/ 350 h 1050"/>
              <a:gd name="T8" fmla="*/ 817 w 936"/>
              <a:gd name="T9" fmla="*/ 350 h 1050"/>
              <a:gd name="T10" fmla="*/ 817 w 936"/>
              <a:gd name="T11" fmla="*/ 581 h 1050"/>
              <a:gd name="T12" fmla="*/ 817 w 936"/>
              <a:gd name="T13" fmla="*/ 467 h 1050"/>
              <a:gd name="T14" fmla="*/ 700 w 936"/>
              <a:gd name="T15" fmla="*/ 467 h 1050"/>
              <a:gd name="T16" fmla="*/ 700 w 936"/>
              <a:gd name="T17" fmla="*/ 581 h 1050"/>
              <a:gd name="T18" fmla="*/ 817 w 936"/>
              <a:gd name="T19" fmla="*/ 581 h 1050"/>
              <a:gd name="T20" fmla="*/ 817 w 936"/>
              <a:gd name="T21" fmla="*/ 816 h 1050"/>
              <a:gd name="T22" fmla="*/ 817 w 936"/>
              <a:gd name="T23" fmla="*/ 699 h 1050"/>
              <a:gd name="T24" fmla="*/ 700 w 936"/>
              <a:gd name="T25" fmla="*/ 699 h 1050"/>
              <a:gd name="T26" fmla="*/ 700 w 936"/>
              <a:gd name="T27" fmla="*/ 816 h 1050"/>
              <a:gd name="T28" fmla="*/ 817 w 936"/>
              <a:gd name="T29" fmla="*/ 816 h 1050"/>
              <a:gd name="T30" fmla="*/ 235 w 936"/>
              <a:gd name="T31" fmla="*/ 350 h 1050"/>
              <a:gd name="T32" fmla="*/ 235 w 936"/>
              <a:gd name="T33" fmla="*/ 232 h 1050"/>
              <a:gd name="T34" fmla="*/ 117 w 936"/>
              <a:gd name="T35" fmla="*/ 232 h 1050"/>
              <a:gd name="T36" fmla="*/ 117 w 936"/>
              <a:gd name="T37" fmla="*/ 350 h 1050"/>
              <a:gd name="T38" fmla="*/ 235 w 936"/>
              <a:gd name="T39" fmla="*/ 350 h 1050"/>
              <a:gd name="T40" fmla="*/ 235 w 936"/>
              <a:gd name="T41" fmla="*/ 581 h 1050"/>
              <a:gd name="T42" fmla="*/ 235 w 936"/>
              <a:gd name="T43" fmla="*/ 467 h 1050"/>
              <a:gd name="T44" fmla="*/ 117 w 936"/>
              <a:gd name="T45" fmla="*/ 467 h 1050"/>
              <a:gd name="T46" fmla="*/ 117 w 936"/>
              <a:gd name="T47" fmla="*/ 581 h 1050"/>
              <a:gd name="T48" fmla="*/ 235 w 936"/>
              <a:gd name="T49" fmla="*/ 581 h 1050"/>
              <a:gd name="T50" fmla="*/ 235 w 936"/>
              <a:gd name="T51" fmla="*/ 816 h 1050"/>
              <a:gd name="T52" fmla="*/ 235 w 936"/>
              <a:gd name="T53" fmla="*/ 699 h 1050"/>
              <a:gd name="T54" fmla="*/ 117 w 936"/>
              <a:gd name="T55" fmla="*/ 699 h 1050"/>
              <a:gd name="T56" fmla="*/ 117 w 936"/>
              <a:gd name="T57" fmla="*/ 816 h 1050"/>
              <a:gd name="T58" fmla="*/ 235 w 936"/>
              <a:gd name="T59" fmla="*/ 816 h 1050"/>
              <a:gd name="T60" fmla="*/ 817 w 936"/>
              <a:gd name="T61" fmla="*/ 0 h 1050"/>
              <a:gd name="T62" fmla="*/ 935 w 936"/>
              <a:gd name="T63" fmla="*/ 0 h 1050"/>
              <a:gd name="T64" fmla="*/ 935 w 936"/>
              <a:gd name="T65" fmla="*/ 1049 h 1050"/>
              <a:gd name="T66" fmla="*/ 817 w 936"/>
              <a:gd name="T67" fmla="*/ 1049 h 1050"/>
              <a:gd name="T68" fmla="*/ 817 w 936"/>
              <a:gd name="T69" fmla="*/ 931 h 1050"/>
              <a:gd name="T70" fmla="*/ 700 w 936"/>
              <a:gd name="T71" fmla="*/ 931 h 1050"/>
              <a:gd name="T72" fmla="*/ 700 w 936"/>
              <a:gd name="T73" fmla="*/ 1049 h 1050"/>
              <a:gd name="T74" fmla="*/ 235 w 936"/>
              <a:gd name="T75" fmla="*/ 1049 h 1050"/>
              <a:gd name="T76" fmla="*/ 235 w 936"/>
              <a:gd name="T77" fmla="*/ 931 h 1050"/>
              <a:gd name="T78" fmla="*/ 117 w 936"/>
              <a:gd name="T79" fmla="*/ 931 h 1050"/>
              <a:gd name="T80" fmla="*/ 117 w 936"/>
              <a:gd name="T81" fmla="*/ 1049 h 1050"/>
              <a:gd name="T82" fmla="*/ 0 w 936"/>
              <a:gd name="T83" fmla="*/ 1049 h 1050"/>
              <a:gd name="T84" fmla="*/ 0 w 936"/>
              <a:gd name="T85" fmla="*/ 0 h 1050"/>
              <a:gd name="T86" fmla="*/ 117 w 936"/>
              <a:gd name="T87" fmla="*/ 0 h 1050"/>
              <a:gd name="T88" fmla="*/ 117 w 936"/>
              <a:gd name="T89" fmla="*/ 117 h 1050"/>
              <a:gd name="T90" fmla="*/ 235 w 936"/>
              <a:gd name="T91" fmla="*/ 117 h 1050"/>
              <a:gd name="T92" fmla="*/ 235 w 936"/>
              <a:gd name="T93" fmla="*/ 0 h 1050"/>
              <a:gd name="T94" fmla="*/ 700 w 936"/>
              <a:gd name="T95" fmla="*/ 0 h 1050"/>
              <a:gd name="T96" fmla="*/ 700 w 936"/>
              <a:gd name="T97" fmla="*/ 117 h 1050"/>
              <a:gd name="T98" fmla="*/ 817 w 936"/>
              <a:gd name="T99" fmla="*/ 117 h 1050"/>
              <a:gd name="T100" fmla="*/ 817 w 936"/>
              <a:gd name="T10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6" h="1050">
                <a:moveTo>
                  <a:pt x="817" y="350"/>
                </a:moveTo>
                <a:lnTo>
                  <a:pt x="817" y="232"/>
                </a:lnTo>
                <a:lnTo>
                  <a:pt x="700" y="232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817" y="581"/>
                </a:moveTo>
                <a:lnTo>
                  <a:pt x="817" y="467"/>
                </a:lnTo>
                <a:lnTo>
                  <a:pt x="700" y="467"/>
                </a:lnTo>
                <a:lnTo>
                  <a:pt x="700" y="581"/>
                </a:lnTo>
                <a:lnTo>
                  <a:pt x="817" y="581"/>
                </a:lnTo>
                <a:close/>
                <a:moveTo>
                  <a:pt x="817" y="816"/>
                </a:moveTo>
                <a:lnTo>
                  <a:pt x="817" y="699"/>
                </a:lnTo>
                <a:lnTo>
                  <a:pt x="700" y="699"/>
                </a:lnTo>
                <a:lnTo>
                  <a:pt x="700" y="816"/>
                </a:lnTo>
                <a:lnTo>
                  <a:pt x="817" y="816"/>
                </a:lnTo>
                <a:close/>
                <a:moveTo>
                  <a:pt x="235" y="350"/>
                </a:moveTo>
                <a:lnTo>
                  <a:pt x="235" y="232"/>
                </a:lnTo>
                <a:lnTo>
                  <a:pt x="117" y="232"/>
                </a:lnTo>
                <a:lnTo>
                  <a:pt x="117" y="350"/>
                </a:lnTo>
                <a:lnTo>
                  <a:pt x="235" y="350"/>
                </a:lnTo>
                <a:close/>
                <a:moveTo>
                  <a:pt x="235" y="581"/>
                </a:moveTo>
                <a:lnTo>
                  <a:pt x="235" y="467"/>
                </a:lnTo>
                <a:lnTo>
                  <a:pt x="117" y="467"/>
                </a:lnTo>
                <a:lnTo>
                  <a:pt x="117" y="581"/>
                </a:lnTo>
                <a:lnTo>
                  <a:pt x="235" y="581"/>
                </a:lnTo>
                <a:close/>
                <a:moveTo>
                  <a:pt x="235" y="816"/>
                </a:moveTo>
                <a:lnTo>
                  <a:pt x="235" y="699"/>
                </a:lnTo>
                <a:lnTo>
                  <a:pt x="117" y="699"/>
                </a:lnTo>
                <a:lnTo>
                  <a:pt x="117" y="816"/>
                </a:lnTo>
                <a:lnTo>
                  <a:pt x="235" y="816"/>
                </a:lnTo>
                <a:close/>
                <a:moveTo>
                  <a:pt x="817" y="0"/>
                </a:moveTo>
                <a:lnTo>
                  <a:pt x="935" y="0"/>
                </a:lnTo>
                <a:lnTo>
                  <a:pt x="935" y="1049"/>
                </a:lnTo>
                <a:lnTo>
                  <a:pt x="817" y="1049"/>
                </a:lnTo>
                <a:lnTo>
                  <a:pt x="817" y="931"/>
                </a:lnTo>
                <a:lnTo>
                  <a:pt x="700" y="931"/>
                </a:lnTo>
                <a:lnTo>
                  <a:pt x="700" y="1049"/>
                </a:lnTo>
                <a:lnTo>
                  <a:pt x="235" y="1049"/>
                </a:lnTo>
                <a:lnTo>
                  <a:pt x="235" y="931"/>
                </a:lnTo>
                <a:lnTo>
                  <a:pt x="117" y="931"/>
                </a:lnTo>
                <a:lnTo>
                  <a:pt x="117" y="1049"/>
                </a:lnTo>
                <a:lnTo>
                  <a:pt x="0" y="1049"/>
                </a:ln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235" y="117"/>
                </a:lnTo>
                <a:lnTo>
                  <a:pt x="235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lnTo>
                  <a:pt x="81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11651" y="3232152"/>
            <a:ext cx="377825" cy="377825"/>
          </a:xfrm>
          <a:custGeom>
            <a:avLst/>
            <a:gdLst>
              <a:gd name="T0" fmla="*/ 367 w 1051"/>
              <a:gd name="T1" fmla="*/ 1049 h 1050"/>
              <a:gd name="T2" fmla="*/ 1050 w 1051"/>
              <a:gd name="T3" fmla="*/ 366 h 1050"/>
              <a:gd name="T4" fmla="*/ 1050 w 1051"/>
              <a:gd name="T5" fmla="*/ 533 h 1050"/>
              <a:gd name="T6" fmla="*/ 533 w 1051"/>
              <a:gd name="T7" fmla="*/ 1049 h 1050"/>
              <a:gd name="T8" fmla="*/ 367 w 1051"/>
              <a:gd name="T9" fmla="*/ 1049 h 1050"/>
              <a:gd name="T10" fmla="*/ 1050 w 1051"/>
              <a:gd name="T11" fmla="*/ 931 h 1050"/>
              <a:gd name="T12" fmla="*/ 933 w 1051"/>
              <a:gd name="T13" fmla="*/ 1049 h 1050"/>
              <a:gd name="T14" fmla="*/ 818 w 1051"/>
              <a:gd name="T15" fmla="*/ 1049 h 1050"/>
              <a:gd name="T16" fmla="*/ 1050 w 1051"/>
              <a:gd name="T17" fmla="*/ 816 h 1050"/>
              <a:gd name="T18" fmla="*/ 1050 w 1051"/>
              <a:gd name="T19" fmla="*/ 931 h 1050"/>
              <a:gd name="T20" fmla="*/ 118 w 1051"/>
              <a:gd name="T21" fmla="*/ 0 h 1050"/>
              <a:gd name="T22" fmla="*/ 233 w 1051"/>
              <a:gd name="T23" fmla="*/ 0 h 1050"/>
              <a:gd name="T24" fmla="*/ 0 w 1051"/>
              <a:gd name="T25" fmla="*/ 232 h 1050"/>
              <a:gd name="T26" fmla="*/ 0 w 1051"/>
              <a:gd name="T27" fmla="*/ 117 h 1050"/>
              <a:gd name="T28" fmla="*/ 118 w 1051"/>
              <a:gd name="T29" fmla="*/ 0 h 1050"/>
              <a:gd name="T30" fmla="*/ 517 w 1051"/>
              <a:gd name="T31" fmla="*/ 0 h 1050"/>
              <a:gd name="T32" fmla="*/ 684 w 1051"/>
              <a:gd name="T33" fmla="*/ 0 h 1050"/>
              <a:gd name="T34" fmla="*/ 0 w 1051"/>
              <a:gd name="T35" fmla="*/ 682 h 1050"/>
              <a:gd name="T36" fmla="*/ 0 w 1051"/>
              <a:gd name="T37" fmla="*/ 516 h 1050"/>
              <a:gd name="T38" fmla="*/ 517 w 1051"/>
              <a:gd name="T39" fmla="*/ 0 h 1050"/>
              <a:gd name="T40" fmla="*/ 963 w 1051"/>
              <a:gd name="T41" fmla="*/ 5 h 1050"/>
              <a:gd name="T42" fmla="*/ 1047 w 1051"/>
              <a:gd name="T43" fmla="*/ 87 h 1050"/>
              <a:gd name="T44" fmla="*/ 88 w 1051"/>
              <a:gd name="T45" fmla="*/ 1043 h 1050"/>
              <a:gd name="T46" fmla="*/ 6 w 1051"/>
              <a:gd name="T47" fmla="*/ 961 h 1050"/>
              <a:gd name="T48" fmla="*/ 963 w 1051"/>
              <a:gd name="T49" fmla="*/ 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367" y="1049"/>
                </a:moveTo>
                <a:lnTo>
                  <a:pt x="1050" y="366"/>
                </a:lnTo>
                <a:lnTo>
                  <a:pt x="1050" y="533"/>
                </a:lnTo>
                <a:lnTo>
                  <a:pt x="533" y="1049"/>
                </a:lnTo>
                <a:lnTo>
                  <a:pt x="367" y="1049"/>
                </a:lnTo>
                <a:close/>
                <a:moveTo>
                  <a:pt x="1050" y="931"/>
                </a:moveTo>
                <a:cubicBezTo>
                  <a:pt x="1050" y="994"/>
                  <a:pt x="995" y="1049"/>
                  <a:pt x="933" y="1049"/>
                </a:cubicBezTo>
                <a:lnTo>
                  <a:pt x="818" y="1049"/>
                </a:lnTo>
                <a:lnTo>
                  <a:pt x="1050" y="816"/>
                </a:lnTo>
                <a:lnTo>
                  <a:pt x="1050" y="931"/>
                </a:lnTo>
                <a:close/>
                <a:moveTo>
                  <a:pt x="118" y="0"/>
                </a:moveTo>
                <a:lnTo>
                  <a:pt x="233" y="0"/>
                </a:lnTo>
                <a:lnTo>
                  <a:pt x="0" y="232"/>
                </a:ln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close/>
                <a:moveTo>
                  <a:pt x="517" y="0"/>
                </a:moveTo>
                <a:lnTo>
                  <a:pt x="684" y="0"/>
                </a:lnTo>
                <a:lnTo>
                  <a:pt x="0" y="682"/>
                </a:lnTo>
                <a:lnTo>
                  <a:pt x="0" y="516"/>
                </a:lnTo>
                <a:lnTo>
                  <a:pt x="517" y="0"/>
                </a:lnTo>
                <a:close/>
                <a:moveTo>
                  <a:pt x="963" y="5"/>
                </a:moveTo>
                <a:cubicBezTo>
                  <a:pt x="1004" y="16"/>
                  <a:pt x="1037" y="46"/>
                  <a:pt x="1047" y="87"/>
                </a:cubicBezTo>
                <a:lnTo>
                  <a:pt x="88" y="1043"/>
                </a:lnTo>
                <a:cubicBezTo>
                  <a:pt x="48" y="1032"/>
                  <a:pt x="17" y="1001"/>
                  <a:pt x="6" y="961"/>
                </a:cubicBezTo>
                <a:lnTo>
                  <a:pt x="963" y="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2574" y="3211513"/>
            <a:ext cx="419100" cy="419100"/>
          </a:xfrm>
          <a:custGeom>
            <a:avLst/>
            <a:gdLst>
              <a:gd name="T0" fmla="*/ 875 w 1166"/>
              <a:gd name="T1" fmla="*/ 525 h 1165"/>
              <a:gd name="T2" fmla="*/ 875 w 1166"/>
              <a:gd name="T3" fmla="*/ 408 h 1165"/>
              <a:gd name="T4" fmla="*/ 757 w 1166"/>
              <a:gd name="T5" fmla="*/ 408 h 1165"/>
              <a:gd name="T6" fmla="*/ 757 w 1166"/>
              <a:gd name="T7" fmla="*/ 525 h 1165"/>
              <a:gd name="T8" fmla="*/ 875 w 1166"/>
              <a:gd name="T9" fmla="*/ 525 h 1165"/>
              <a:gd name="T10" fmla="*/ 640 w 1166"/>
              <a:gd name="T11" fmla="*/ 525 h 1165"/>
              <a:gd name="T12" fmla="*/ 640 w 1166"/>
              <a:gd name="T13" fmla="*/ 408 h 1165"/>
              <a:gd name="T14" fmla="*/ 525 w 1166"/>
              <a:gd name="T15" fmla="*/ 408 h 1165"/>
              <a:gd name="T16" fmla="*/ 525 w 1166"/>
              <a:gd name="T17" fmla="*/ 525 h 1165"/>
              <a:gd name="T18" fmla="*/ 640 w 1166"/>
              <a:gd name="T19" fmla="*/ 525 h 1165"/>
              <a:gd name="T20" fmla="*/ 407 w 1166"/>
              <a:gd name="T21" fmla="*/ 525 h 1165"/>
              <a:gd name="T22" fmla="*/ 407 w 1166"/>
              <a:gd name="T23" fmla="*/ 408 h 1165"/>
              <a:gd name="T24" fmla="*/ 290 w 1166"/>
              <a:gd name="T25" fmla="*/ 408 h 1165"/>
              <a:gd name="T26" fmla="*/ 290 w 1166"/>
              <a:gd name="T27" fmla="*/ 525 h 1165"/>
              <a:gd name="T28" fmla="*/ 407 w 1166"/>
              <a:gd name="T29" fmla="*/ 525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2 h 1165"/>
              <a:gd name="T38" fmla="*/ 232 w 1166"/>
              <a:gd name="T39" fmla="*/ 932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875" y="525"/>
                </a:moveTo>
                <a:lnTo>
                  <a:pt x="875" y="408"/>
                </a:lnTo>
                <a:lnTo>
                  <a:pt x="757" y="408"/>
                </a:lnTo>
                <a:lnTo>
                  <a:pt x="757" y="525"/>
                </a:lnTo>
                <a:lnTo>
                  <a:pt x="875" y="525"/>
                </a:lnTo>
                <a:close/>
                <a:moveTo>
                  <a:pt x="640" y="525"/>
                </a:moveTo>
                <a:lnTo>
                  <a:pt x="640" y="408"/>
                </a:lnTo>
                <a:lnTo>
                  <a:pt x="525" y="408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407" y="525"/>
                </a:moveTo>
                <a:lnTo>
                  <a:pt x="407" y="408"/>
                </a:lnTo>
                <a:lnTo>
                  <a:pt x="290" y="408"/>
                </a:lnTo>
                <a:lnTo>
                  <a:pt x="290" y="525"/>
                </a:lnTo>
                <a:lnTo>
                  <a:pt x="407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96049" y="3263902"/>
            <a:ext cx="293688" cy="314325"/>
          </a:xfrm>
          <a:custGeom>
            <a:avLst/>
            <a:gdLst>
              <a:gd name="T0" fmla="*/ 407 w 815"/>
              <a:gd name="T1" fmla="*/ 118 h 875"/>
              <a:gd name="T2" fmla="*/ 298 w 815"/>
              <a:gd name="T3" fmla="*/ 410 h 875"/>
              <a:gd name="T4" fmla="*/ 516 w 815"/>
              <a:gd name="T5" fmla="*/ 410 h 875"/>
              <a:gd name="T6" fmla="*/ 407 w 815"/>
              <a:gd name="T7" fmla="*/ 118 h 875"/>
              <a:gd name="T8" fmla="*/ 262 w 815"/>
              <a:gd name="T9" fmla="*/ 513 h 875"/>
              <a:gd name="T10" fmla="*/ 207 w 815"/>
              <a:gd name="T11" fmla="*/ 642 h 875"/>
              <a:gd name="T12" fmla="*/ 87 w 815"/>
              <a:gd name="T13" fmla="*/ 642 h 875"/>
              <a:gd name="T14" fmla="*/ 363 w 815"/>
              <a:gd name="T15" fmla="*/ 0 h 875"/>
              <a:gd name="T16" fmla="*/ 451 w 815"/>
              <a:gd name="T17" fmla="*/ 0 h 875"/>
              <a:gd name="T18" fmla="*/ 727 w 815"/>
              <a:gd name="T19" fmla="*/ 642 h 875"/>
              <a:gd name="T20" fmla="*/ 607 w 815"/>
              <a:gd name="T21" fmla="*/ 642 h 875"/>
              <a:gd name="T22" fmla="*/ 552 w 815"/>
              <a:gd name="T23" fmla="*/ 513 h 875"/>
              <a:gd name="T24" fmla="*/ 262 w 815"/>
              <a:gd name="T25" fmla="*/ 513 h 875"/>
              <a:gd name="T26" fmla="*/ 0 w 815"/>
              <a:gd name="T27" fmla="*/ 759 h 875"/>
              <a:gd name="T28" fmla="*/ 814 w 815"/>
              <a:gd name="T29" fmla="*/ 759 h 875"/>
              <a:gd name="T30" fmla="*/ 814 w 815"/>
              <a:gd name="T31" fmla="*/ 874 h 875"/>
              <a:gd name="T32" fmla="*/ 0 w 815"/>
              <a:gd name="T33" fmla="*/ 874 h 875"/>
              <a:gd name="T34" fmla="*/ 0 w 815"/>
              <a:gd name="T35" fmla="*/ 759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875">
                <a:moveTo>
                  <a:pt x="407" y="118"/>
                </a:moveTo>
                <a:lnTo>
                  <a:pt x="298" y="410"/>
                </a:lnTo>
                <a:lnTo>
                  <a:pt x="516" y="410"/>
                </a:lnTo>
                <a:lnTo>
                  <a:pt x="407" y="118"/>
                </a:lnTo>
                <a:close/>
                <a:moveTo>
                  <a:pt x="262" y="513"/>
                </a:moveTo>
                <a:lnTo>
                  <a:pt x="207" y="642"/>
                </a:lnTo>
                <a:lnTo>
                  <a:pt x="87" y="642"/>
                </a:lnTo>
                <a:lnTo>
                  <a:pt x="363" y="0"/>
                </a:lnTo>
                <a:lnTo>
                  <a:pt x="451" y="0"/>
                </a:lnTo>
                <a:lnTo>
                  <a:pt x="727" y="642"/>
                </a:lnTo>
                <a:lnTo>
                  <a:pt x="607" y="642"/>
                </a:lnTo>
                <a:lnTo>
                  <a:pt x="552" y="513"/>
                </a:lnTo>
                <a:lnTo>
                  <a:pt x="262" y="513"/>
                </a:lnTo>
                <a:close/>
                <a:moveTo>
                  <a:pt x="0" y="759"/>
                </a:moveTo>
                <a:lnTo>
                  <a:pt x="814" y="759"/>
                </a:lnTo>
                <a:lnTo>
                  <a:pt x="814" y="874"/>
                </a:lnTo>
                <a:lnTo>
                  <a:pt x="0" y="874"/>
                </a:lnTo>
                <a:lnTo>
                  <a:pt x="0" y="7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3637" y="3263902"/>
            <a:ext cx="400050" cy="314325"/>
          </a:xfrm>
          <a:custGeom>
            <a:avLst/>
            <a:gdLst>
              <a:gd name="T0" fmla="*/ 1110 w 1111"/>
              <a:gd name="T1" fmla="*/ 293 h 875"/>
              <a:gd name="T2" fmla="*/ 1110 w 1111"/>
              <a:gd name="T3" fmla="*/ 467 h 875"/>
              <a:gd name="T4" fmla="*/ 935 w 1111"/>
              <a:gd name="T5" fmla="*/ 467 h 875"/>
              <a:gd name="T6" fmla="*/ 935 w 1111"/>
              <a:gd name="T7" fmla="*/ 874 h 875"/>
              <a:gd name="T8" fmla="*/ 760 w 1111"/>
              <a:gd name="T9" fmla="*/ 874 h 875"/>
              <a:gd name="T10" fmla="*/ 760 w 1111"/>
              <a:gd name="T11" fmla="*/ 467 h 875"/>
              <a:gd name="T12" fmla="*/ 585 w 1111"/>
              <a:gd name="T13" fmla="*/ 467 h 875"/>
              <a:gd name="T14" fmla="*/ 585 w 1111"/>
              <a:gd name="T15" fmla="*/ 293 h 875"/>
              <a:gd name="T16" fmla="*/ 1110 w 1111"/>
              <a:gd name="T17" fmla="*/ 293 h 875"/>
              <a:gd name="T18" fmla="*/ 0 w 1111"/>
              <a:gd name="T19" fmla="*/ 0 h 875"/>
              <a:gd name="T20" fmla="*/ 760 w 1111"/>
              <a:gd name="T21" fmla="*/ 0 h 875"/>
              <a:gd name="T22" fmla="*/ 760 w 1111"/>
              <a:gd name="T23" fmla="*/ 175 h 875"/>
              <a:gd name="T24" fmla="*/ 467 w 1111"/>
              <a:gd name="T25" fmla="*/ 175 h 875"/>
              <a:gd name="T26" fmla="*/ 467 w 1111"/>
              <a:gd name="T27" fmla="*/ 874 h 875"/>
              <a:gd name="T28" fmla="*/ 292 w 1111"/>
              <a:gd name="T29" fmla="*/ 874 h 875"/>
              <a:gd name="T30" fmla="*/ 292 w 1111"/>
              <a:gd name="T31" fmla="*/ 175 h 875"/>
              <a:gd name="T32" fmla="*/ 0 w 1111"/>
              <a:gd name="T33" fmla="*/ 175 h 875"/>
              <a:gd name="T34" fmla="*/ 0 w 1111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11" h="875">
                <a:moveTo>
                  <a:pt x="1110" y="293"/>
                </a:moveTo>
                <a:lnTo>
                  <a:pt x="1110" y="467"/>
                </a:lnTo>
                <a:lnTo>
                  <a:pt x="935" y="467"/>
                </a:lnTo>
                <a:lnTo>
                  <a:pt x="935" y="874"/>
                </a:lnTo>
                <a:lnTo>
                  <a:pt x="760" y="874"/>
                </a:lnTo>
                <a:lnTo>
                  <a:pt x="760" y="467"/>
                </a:lnTo>
                <a:lnTo>
                  <a:pt x="585" y="467"/>
                </a:lnTo>
                <a:lnTo>
                  <a:pt x="585" y="293"/>
                </a:lnTo>
                <a:lnTo>
                  <a:pt x="1110" y="293"/>
                </a:lnTo>
                <a:close/>
                <a:moveTo>
                  <a:pt x="0" y="0"/>
                </a:moveTo>
                <a:lnTo>
                  <a:pt x="760" y="0"/>
                </a:lnTo>
                <a:lnTo>
                  <a:pt x="760" y="175"/>
                </a:lnTo>
                <a:lnTo>
                  <a:pt x="467" y="175"/>
                </a:lnTo>
                <a:lnTo>
                  <a:pt x="467" y="874"/>
                </a:lnTo>
                <a:lnTo>
                  <a:pt x="292" y="874"/>
                </a:lnTo>
                <a:lnTo>
                  <a:pt x="292" y="175"/>
                </a:lnTo>
                <a:lnTo>
                  <a:pt x="0" y="17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1862" y="3295651"/>
            <a:ext cx="463550" cy="252412"/>
          </a:xfrm>
          <a:custGeom>
            <a:avLst/>
            <a:gdLst>
              <a:gd name="T0" fmla="*/ 760 w 1286"/>
              <a:gd name="T1" fmla="*/ 0 h 700"/>
              <a:gd name="T2" fmla="*/ 1285 w 1286"/>
              <a:gd name="T3" fmla="*/ 699 h 700"/>
              <a:gd name="T4" fmla="*/ 0 w 1286"/>
              <a:gd name="T5" fmla="*/ 699 h 700"/>
              <a:gd name="T6" fmla="*/ 350 w 1286"/>
              <a:gd name="T7" fmla="*/ 232 h 700"/>
              <a:gd name="T8" fmla="*/ 613 w 1286"/>
              <a:gd name="T9" fmla="*/ 581 h 700"/>
              <a:gd name="T10" fmla="*/ 706 w 1286"/>
              <a:gd name="T11" fmla="*/ 513 h 700"/>
              <a:gd name="T12" fmla="*/ 542 w 1286"/>
              <a:gd name="T13" fmla="*/ 292 h 700"/>
              <a:gd name="T14" fmla="*/ 760 w 1286"/>
              <a:gd name="T15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86" h="700">
                <a:moveTo>
                  <a:pt x="760" y="0"/>
                </a:moveTo>
                <a:lnTo>
                  <a:pt x="1285" y="699"/>
                </a:lnTo>
                <a:lnTo>
                  <a:pt x="0" y="699"/>
                </a:lnTo>
                <a:lnTo>
                  <a:pt x="350" y="232"/>
                </a:lnTo>
                <a:lnTo>
                  <a:pt x="613" y="581"/>
                </a:lnTo>
                <a:lnTo>
                  <a:pt x="706" y="513"/>
                </a:lnTo>
                <a:lnTo>
                  <a:pt x="542" y="292"/>
                </a:lnTo>
                <a:lnTo>
                  <a:pt x="76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7399" y="3190877"/>
            <a:ext cx="357188" cy="461963"/>
          </a:xfrm>
          <a:custGeom>
            <a:avLst/>
            <a:gdLst>
              <a:gd name="T0" fmla="*/ 875 w 991"/>
              <a:gd name="T1" fmla="*/ 3 h 1285"/>
              <a:gd name="T2" fmla="*/ 990 w 991"/>
              <a:gd name="T3" fmla="*/ 118 h 1285"/>
              <a:gd name="T4" fmla="*/ 990 w 991"/>
              <a:gd name="T5" fmla="*/ 1109 h 1285"/>
              <a:gd name="T6" fmla="*/ 875 w 991"/>
              <a:gd name="T7" fmla="*/ 1224 h 1285"/>
              <a:gd name="T8" fmla="*/ 752 w 991"/>
              <a:gd name="T9" fmla="*/ 1224 h 1285"/>
              <a:gd name="T10" fmla="*/ 697 w 991"/>
              <a:gd name="T11" fmla="*/ 992 h 1285"/>
              <a:gd name="T12" fmla="*/ 875 w 991"/>
              <a:gd name="T13" fmla="*/ 992 h 1285"/>
              <a:gd name="T14" fmla="*/ 875 w 991"/>
              <a:gd name="T15" fmla="*/ 235 h 1285"/>
              <a:gd name="T16" fmla="*/ 290 w 991"/>
              <a:gd name="T17" fmla="*/ 235 h 1285"/>
              <a:gd name="T18" fmla="*/ 290 w 991"/>
              <a:gd name="T19" fmla="*/ 585 h 1285"/>
              <a:gd name="T20" fmla="*/ 175 w 991"/>
              <a:gd name="T21" fmla="*/ 547 h 1285"/>
              <a:gd name="T22" fmla="*/ 175 w 991"/>
              <a:gd name="T23" fmla="*/ 118 h 1285"/>
              <a:gd name="T24" fmla="*/ 290 w 991"/>
              <a:gd name="T25" fmla="*/ 0 h 1285"/>
              <a:gd name="T26" fmla="*/ 875 w 991"/>
              <a:gd name="T27" fmla="*/ 3 h 1285"/>
              <a:gd name="T28" fmla="*/ 0 w 991"/>
              <a:gd name="T29" fmla="*/ 643 h 1285"/>
              <a:gd name="T30" fmla="*/ 640 w 991"/>
              <a:gd name="T31" fmla="*/ 1284 h 1285"/>
              <a:gd name="T32" fmla="*/ 525 w 991"/>
              <a:gd name="T33" fmla="*/ 1284 h 1285"/>
              <a:gd name="T34" fmla="*/ 0 w 991"/>
              <a:gd name="T35" fmla="*/ 759 h 1285"/>
              <a:gd name="T36" fmla="*/ 0 w 991"/>
              <a:gd name="T37" fmla="*/ 643 h 1285"/>
              <a:gd name="T38" fmla="*/ 0 w 991"/>
              <a:gd name="T39" fmla="*/ 1109 h 1285"/>
              <a:gd name="T40" fmla="*/ 175 w 991"/>
              <a:gd name="T41" fmla="*/ 1284 h 1285"/>
              <a:gd name="T42" fmla="*/ 0 w 991"/>
              <a:gd name="T43" fmla="*/ 1284 h 1285"/>
              <a:gd name="T44" fmla="*/ 0 w 991"/>
              <a:gd name="T45" fmla="*/ 1109 h 1285"/>
              <a:gd name="T46" fmla="*/ 0 w 991"/>
              <a:gd name="T47" fmla="*/ 874 h 1285"/>
              <a:gd name="T48" fmla="*/ 407 w 991"/>
              <a:gd name="T49" fmla="*/ 1284 h 1285"/>
              <a:gd name="T50" fmla="*/ 290 w 991"/>
              <a:gd name="T51" fmla="*/ 1284 h 1285"/>
              <a:gd name="T52" fmla="*/ 0 w 991"/>
              <a:gd name="T53" fmla="*/ 992 h 1285"/>
              <a:gd name="T54" fmla="*/ 0 w 991"/>
              <a:gd name="T55" fmla="*/ 87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1" h="1285">
                <a:moveTo>
                  <a:pt x="875" y="3"/>
                </a:moveTo>
                <a:cubicBezTo>
                  <a:pt x="938" y="3"/>
                  <a:pt x="990" y="55"/>
                  <a:pt x="990" y="118"/>
                </a:cubicBez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752" y="1224"/>
                </a:lnTo>
                <a:cubicBezTo>
                  <a:pt x="746" y="1142"/>
                  <a:pt x="727" y="1065"/>
                  <a:pt x="697" y="992"/>
                </a:cubicBezTo>
                <a:lnTo>
                  <a:pt x="875" y="992"/>
                </a:lnTo>
                <a:lnTo>
                  <a:pt x="875" y="235"/>
                </a:lnTo>
                <a:lnTo>
                  <a:pt x="290" y="235"/>
                </a:lnTo>
                <a:lnTo>
                  <a:pt x="290" y="585"/>
                </a:lnTo>
                <a:cubicBezTo>
                  <a:pt x="251" y="569"/>
                  <a:pt x="216" y="555"/>
                  <a:pt x="175" y="547"/>
                </a:cubicBezTo>
                <a:lnTo>
                  <a:pt x="175" y="118"/>
                </a:lnTo>
                <a:cubicBezTo>
                  <a:pt x="175" y="55"/>
                  <a:pt x="227" y="0"/>
                  <a:pt x="290" y="0"/>
                </a:cubicBezTo>
                <a:lnTo>
                  <a:pt x="875" y="3"/>
                </a:lnTo>
                <a:close/>
                <a:moveTo>
                  <a:pt x="0" y="643"/>
                </a:moveTo>
                <a:cubicBezTo>
                  <a:pt x="355" y="643"/>
                  <a:pt x="640" y="929"/>
                  <a:pt x="640" y="1284"/>
                </a:cubicBezTo>
                <a:lnTo>
                  <a:pt x="525" y="1284"/>
                </a:lnTo>
                <a:cubicBezTo>
                  <a:pt x="525" y="994"/>
                  <a:pt x="290" y="759"/>
                  <a:pt x="0" y="759"/>
                </a:cubicBezTo>
                <a:lnTo>
                  <a:pt x="0" y="643"/>
                </a:lnTo>
                <a:close/>
                <a:moveTo>
                  <a:pt x="0" y="1109"/>
                </a:moveTo>
                <a:cubicBezTo>
                  <a:pt x="96" y="1109"/>
                  <a:pt x="175" y="1188"/>
                  <a:pt x="175" y="1284"/>
                </a:cubicBezTo>
                <a:lnTo>
                  <a:pt x="0" y="1284"/>
                </a:lnTo>
                <a:lnTo>
                  <a:pt x="0" y="1109"/>
                </a:lnTo>
                <a:close/>
                <a:moveTo>
                  <a:pt x="0" y="874"/>
                </a:moveTo>
                <a:cubicBezTo>
                  <a:pt x="227" y="874"/>
                  <a:pt x="407" y="1057"/>
                  <a:pt x="407" y="1284"/>
                </a:cubicBezTo>
                <a:lnTo>
                  <a:pt x="290" y="1284"/>
                </a:lnTo>
                <a:cubicBezTo>
                  <a:pt x="290" y="1123"/>
                  <a:pt x="161" y="992"/>
                  <a:pt x="0" y="992"/>
                </a:cubicBezTo>
                <a:lnTo>
                  <a:pt x="0" y="8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1513"/>
            <a:ext cx="419100" cy="419100"/>
          </a:xfrm>
          <a:custGeom>
            <a:avLst/>
            <a:gdLst>
              <a:gd name="T0" fmla="*/ 583 w 1166"/>
              <a:gd name="T1" fmla="*/ 901 h 1165"/>
              <a:gd name="T2" fmla="*/ 285 w 1166"/>
              <a:gd name="T3" fmla="*/ 699 h 1165"/>
              <a:gd name="T4" fmla="*/ 881 w 1166"/>
              <a:gd name="T5" fmla="*/ 699 h 1165"/>
              <a:gd name="T6" fmla="*/ 583 w 1166"/>
              <a:gd name="T7" fmla="*/ 901 h 1165"/>
              <a:gd name="T8" fmla="*/ 378 w 1166"/>
              <a:gd name="T9" fmla="*/ 525 h 1165"/>
              <a:gd name="T10" fmla="*/ 290 w 1166"/>
              <a:gd name="T11" fmla="*/ 438 h 1165"/>
              <a:gd name="T12" fmla="*/ 378 w 1166"/>
              <a:gd name="T13" fmla="*/ 350 h 1165"/>
              <a:gd name="T14" fmla="*/ 465 w 1166"/>
              <a:gd name="T15" fmla="*/ 438 h 1165"/>
              <a:gd name="T16" fmla="*/ 378 w 1166"/>
              <a:gd name="T17" fmla="*/ 525 h 1165"/>
              <a:gd name="T18" fmla="*/ 788 w 1166"/>
              <a:gd name="T19" fmla="*/ 525 h 1165"/>
              <a:gd name="T20" fmla="*/ 700 w 1166"/>
              <a:gd name="T21" fmla="*/ 438 h 1165"/>
              <a:gd name="T22" fmla="*/ 788 w 1166"/>
              <a:gd name="T23" fmla="*/ 350 h 1165"/>
              <a:gd name="T24" fmla="*/ 875 w 1166"/>
              <a:gd name="T25" fmla="*/ 438 h 1165"/>
              <a:gd name="T26" fmla="*/ 788 w 1166"/>
              <a:gd name="T27" fmla="*/ 525 h 1165"/>
              <a:gd name="T28" fmla="*/ 583 w 1166"/>
              <a:gd name="T29" fmla="*/ 1049 h 1165"/>
              <a:gd name="T30" fmla="*/ 1050 w 1166"/>
              <a:gd name="T31" fmla="*/ 583 h 1165"/>
              <a:gd name="T32" fmla="*/ 583 w 1166"/>
              <a:gd name="T33" fmla="*/ 115 h 1165"/>
              <a:gd name="T34" fmla="*/ 115 w 1166"/>
              <a:gd name="T35" fmla="*/ 583 h 1165"/>
              <a:gd name="T36" fmla="*/ 583 w 1166"/>
              <a:gd name="T37" fmla="*/ 1049 h 1165"/>
              <a:gd name="T38" fmla="*/ 583 w 1166"/>
              <a:gd name="T39" fmla="*/ 0 h 1165"/>
              <a:gd name="T40" fmla="*/ 1165 w 1166"/>
              <a:gd name="T41" fmla="*/ 583 h 1165"/>
              <a:gd name="T42" fmla="*/ 583 w 1166"/>
              <a:gd name="T43" fmla="*/ 1164 h 1165"/>
              <a:gd name="T44" fmla="*/ 0 w 1166"/>
              <a:gd name="T45" fmla="*/ 583 h 1165"/>
              <a:gd name="T46" fmla="*/ 583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3" y="901"/>
                </a:moveTo>
                <a:cubicBezTo>
                  <a:pt x="446" y="901"/>
                  <a:pt x="331" y="819"/>
                  <a:pt x="285" y="699"/>
                </a:cubicBezTo>
                <a:lnTo>
                  <a:pt x="881" y="699"/>
                </a:lnTo>
                <a:cubicBezTo>
                  <a:pt x="834" y="819"/>
                  <a:pt x="719" y="901"/>
                  <a:pt x="583" y="901"/>
                </a:cubicBezTo>
                <a:close/>
                <a:moveTo>
                  <a:pt x="378" y="525"/>
                </a:moveTo>
                <a:cubicBezTo>
                  <a:pt x="328" y="525"/>
                  <a:pt x="290" y="487"/>
                  <a:pt x="290" y="438"/>
                </a:cubicBezTo>
                <a:cubicBezTo>
                  <a:pt x="290" y="388"/>
                  <a:pt x="329" y="350"/>
                  <a:pt x="378" y="350"/>
                </a:cubicBezTo>
                <a:cubicBezTo>
                  <a:pt x="428" y="350"/>
                  <a:pt x="465" y="388"/>
                  <a:pt x="465" y="438"/>
                </a:cubicBezTo>
                <a:cubicBezTo>
                  <a:pt x="465" y="487"/>
                  <a:pt x="427" y="525"/>
                  <a:pt x="378" y="525"/>
                </a:cubicBezTo>
                <a:close/>
                <a:moveTo>
                  <a:pt x="788" y="525"/>
                </a:moveTo>
                <a:cubicBezTo>
                  <a:pt x="738" y="525"/>
                  <a:pt x="700" y="487"/>
                  <a:pt x="700" y="438"/>
                </a:cubicBezTo>
                <a:cubicBezTo>
                  <a:pt x="700" y="388"/>
                  <a:pt x="739" y="350"/>
                  <a:pt x="788" y="350"/>
                </a:cubicBezTo>
                <a:cubicBezTo>
                  <a:pt x="838" y="350"/>
                  <a:pt x="875" y="388"/>
                  <a:pt x="875" y="438"/>
                </a:cubicBezTo>
                <a:cubicBezTo>
                  <a:pt x="875" y="487"/>
                  <a:pt x="837" y="525"/>
                  <a:pt x="788" y="525"/>
                </a:cubicBezTo>
                <a:close/>
                <a:moveTo>
                  <a:pt x="583" y="1049"/>
                </a:moveTo>
                <a:cubicBezTo>
                  <a:pt x="840" y="1049"/>
                  <a:pt x="1050" y="839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ubicBezTo>
                  <a:pt x="326" y="115"/>
                  <a:pt x="115" y="326"/>
                  <a:pt x="115" y="583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83051"/>
            <a:ext cx="463550" cy="420689"/>
          </a:xfrm>
          <a:custGeom>
            <a:avLst/>
            <a:gdLst>
              <a:gd name="T0" fmla="*/ 1285 w 1286"/>
              <a:gd name="T1" fmla="*/ 525 h 1169"/>
              <a:gd name="T2" fmla="*/ 1282 w 1286"/>
              <a:gd name="T3" fmla="*/ 531 h 1169"/>
              <a:gd name="T4" fmla="*/ 1285 w 1286"/>
              <a:gd name="T5" fmla="*/ 531 h 1169"/>
              <a:gd name="T6" fmla="*/ 1285 w 1286"/>
              <a:gd name="T7" fmla="*/ 643 h 1169"/>
              <a:gd name="T8" fmla="*/ 1277 w 1286"/>
              <a:gd name="T9" fmla="*/ 686 h 1169"/>
              <a:gd name="T10" fmla="*/ 1099 w 1286"/>
              <a:gd name="T11" fmla="*/ 1097 h 1169"/>
              <a:gd name="T12" fmla="*/ 993 w 1286"/>
              <a:gd name="T13" fmla="*/ 1168 h 1169"/>
              <a:gd name="T14" fmla="*/ 468 w 1286"/>
              <a:gd name="T15" fmla="*/ 1168 h 1169"/>
              <a:gd name="T16" fmla="*/ 350 w 1286"/>
              <a:gd name="T17" fmla="*/ 1050 h 1169"/>
              <a:gd name="T18" fmla="*/ 350 w 1286"/>
              <a:gd name="T19" fmla="*/ 468 h 1169"/>
              <a:gd name="T20" fmla="*/ 386 w 1286"/>
              <a:gd name="T21" fmla="*/ 386 h 1169"/>
              <a:gd name="T22" fmla="*/ 768 w 1286"/>
              <a:gd name="T23" fmla="*/ 0 h 1169"/>
              <a:gd name="T24" fmla="*/ 831 w 1286"/>
              <a:gd name="T25" fmla="*/ 63 h 1169"/>
              <a:gd name="T26" fmla="*/ 856 w 1286"/>
              <a:gd name="T27" fmla="*/ 123 h 1169"/>
              <a:gd name="T28" fmla="*/ 856 w 1286"/>
              <a:gd name="T29" fmla="*/ 142 h 1169"/>
              <a:gd name="T30" fmla="*/ 798 w 1286"/>
              <a:gd name="T31" fmla="*/ 410 h 1169"/>
              <a:gd name="T32" fmla="*/ 1168 w 1286"/>
              <a:gd name="T33" fmla="*/ 410 h 1169"/>
              <a:gd name="T34" fmla="*/ 1285 w 1286"/>
              <a:gd name="T35" fmla="*/ 525 h 1169"/>
              <a:gd name="T36" fmla="*/ 0 w 1286"/>
              <a:gd name="T37" fmla="*/ 1168 h 1169"/>
              <a:gd name="T38" fmla="*/ 0 w 1286"/>
              <a:gd name="T39" fmla="*/ 468 h 1169"/>
              <a:gd name="T40" fmla="*/ 235 w 1286"/>
              <a:gd name="T41" fmla="*/ 468 h 1169"/>
              <a:gd name="T42" fmla="*/ 235 w 1286"/>
              <a:gd name="T43" fmla="*/ 1168 h 1169"/>
              <a:gd name="T44" fmla="*/ 0 w 1286"/>
              <a:gd name="T45" fmla="*/ 116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9">
                <a:moveTo>
                  <a:pt x="1285" y="525"/>
                </a:moveTo>
                <a:lnTo>
                  <a:pt x="1282" y="531"/>
                </a:lnTo>
                <a:lnTo>
                  <a:pt x="1285" y="531"/>
                </a:lnTo>
                <a:lnTo>
                  <a:pt x="1285" y="643"/>
                </a:lnTo>
                <a:cubicBezTo>
                  <a:pt x="1285" y="659"/>
                  <a:pt x="1282" y="673"/>
                  <a:pt x="1277" y="686"/>
                </a:cubicBezTo>
                <a:lnTo>
                  <a:pt x="1099" y="1097"/>
                </a:lnTo>
                <a:cubicBezTo>
                  <a:pt x="1083" y="1138"/>
                  <a:pt x="1042" y="1168"/>
                  <a:pt x="993" y="1168"/>
                </a:cubicBezTo>
                <a:lnTo>
                  <a:pt x="468" y="1168"/>
                </a:lnTo>
                <a:cubicBezTo>
                  <a:pt x="405" y="1168"/>
                  <a:pt x="350" y="1113"/>
                  <a:pt x="350" y="1050"/>
                </a:cubicBezTo>
                <a:lnTo>
                  <a:pt x="350" y="468"/>
                </a:lnTo>
                <a:cubicBezTo>
                  <a:pt x="350" y="435"/>
                  <a:pt x="364" y="408"/>
                  <a:pt x="386" y="386"/>
                </a:cubicBezTo>
                <a:lnTo>
                  <a:pt x="768" y="0"/>
                </a:lnTo>
                <a:lnTo>
                  <a:pt x="831" y="63"/>
                </a:lnTo>
                <a:cubicBezTo>
                  <a:pt x="848" y="79"/>
                  <a:pt x="856" y="99"/>
                  <a:pt x="856" y="123"/>
                </a:cubicBezTo>
                <a:lnTo>
                  <a:pt x="856" y="142"/>
                </a:lnTo>
                <a:lnTo>
                  <a:pt x="798" y="410"/>
                </a:lnTo>
                <a:lnTo>
                  <a:pt x="1168" y="410"/>
                </a:lnTo>
                <a:cubicBezTo>
                  <a:pt x="1230" y="410"/>
                  <a:pt x="1285" y="462"/>
                  <a:pt x="1285" y="525"/>
                </a:cubicBezTo>
                <a:close/>
                <a:moveTo>
                  <a:pt x="0" y="1168"/>
                </a:moveTo>
                <a:lnTo>
                  <a:pt x="0" y="468"/>
                </a:lnTo>
                <a:lnTo>
                  <a:pt x="235" y="468"/>
                </a:lnTo>
                <a:lnTo>
                  <a:pt x="235" y="1168"/>
                </a:lnTo>
                <a:lnTo>
                  <a:pt x="0" y="116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206624" y="4135438"/>
            <a:ext cx="293688" cy="315912"/>
          </a:xfrm>
          <a:custGeom>
            <a:avLst/>
            <a:gdLst>
              <a:gd name="T0" fmla="*/ 0 w 816"/>
              <a:gd name="T1" fmla="*/ 0 h 876"/>
              <a:gd name="T2" fmla="*/ 815 w 816"/>
              <a:gd name="T3" fmla="*/ 0 h 876"/>
              <a:gd name="T4" fmla="*/ 815 w 816"/>
              <a:gd name="T5" fmla="*/ 175 h 876"/>
              <a:gd name="T6" fmla="*/ 495 w 816"/>
              <a:gd name="T7" fmla="*/ 175 h 876"/>
              <a:gd name="T8" fmla="*/ 495 w 816"/>
              <a:gd name="T9" fmla="*/ 875 h 876"/>
              <a:gd name="T10" fmla="*/ 320 w 816"/>
              <a:gd name="T11" fmla="*/ 875 h 876"/>
              <a:gd name="T12" fmla="*/ 320 w 816"/>
              <a:gd name="T13" fmla="*/ 175 h 876"/>
              <a:gd name="T14" fmla="*/ 0 w 816"/>
              <a:gd name="T15" fmla="*/ 175 h 876"/>
              <a:gd name="T16" fmla="*/ 0 w 816"/>
              <a:gd name="T17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76">
                <a:moveTo>
                  <a:pt x="0" y="0"/>
                </a:moveTo>
                <a:lnTo>
                  <a:pt x="815" y="0"/>
                </a:lnTo>
                <a:lnTo>
                  <a:pt x="815" y="175"/>
                </a:lnTo>
                <a:lnTo>
                  <a:pt x="495" y="175"/>
                </a:lnTo>
                <a:lnTo>
                  <a:pt x="495" y="875"/>
                </a:lnTo>
                <a:lnTo>
                  <a:pt x="320" y="875"/>
                </a:lnTo>
                <a:lnTo>
                  <a:pt x="32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30564" y="4071939"/>
            <a:ext cx="377825" cy="441325"/>
          </a:xfrm>
          <a:custGeom>
            <a:avLst/>
            <a:gdLst>
              <a:gd name="T0" fmla="*/ 525 w 1051"/>
              <a:gd name="T1" fmla="*/ 1111 h 1226"/>
              <a:gd name="T2" fmla="*/ 933 w 1051"/>
              <a:gd name="T3" fmla="*/ 700 h 1226"/>
              <a:gd name="T4" fmla="*/ 525 w 1051"/>
              <a:gd name="T5" fmla="*/ 293 h 1226"/>
              <a:gd name="T6" fmla="*/ 118 w 1051"/>
              <a:gd name="T7" fmla="*/ 700 h 1226"/>
              <a:gd name="T8" fmla="*/ 525 w 1051"/>
              <a:gd name="T9" fmla="*/ 1111 h 1226"/>
              <a:gd name="T10" fmla="*/ 935 w 1051"/>
              <a:gd name="T11" fmla="*/ 375 h 1226"/>
              <a:gd name="T12" fmla="*/ 1050 w 1051"/>
              <a:gd name="T13" fmla="*/ 700 h 1226"/>
              <a:gd name="T14" fmla="*/ 525 w 1051"/>
              <a:gd name="T15" fmla="*/ 1225 h 1226"/>
              <a:gd name="T16" fmla="*/ 0 w 1051"/>
              <a:gd name="T17" fmla="*/ 700 h 1226"/>
              <a:gd name="T18" fmla="*/ 525 w 1051"/>
              <a:gd name="T19" fmla="*/ 175 h 1226"/>
              <a:gd name="T20" fmla="*/ 853 w 1051"/>
              <a:gd name="T21" fmla="*/ 293 h 1226"/>
              <a:gd name="T22" fmla="*/ 935 w 1051"/>
              <a:gd name="T23" fmla="*/ 208 h 1226"/>
              <a:gd name="T24" fmla="*/ 1017 w 1051"/>
              <a:gd name="T25" fmla="*/ 290 h 1226"/>
              <a:gd name="T26" fmla="*/ 935 w 1051"/>
              <a:gd name="T27" fmla="*/ 375 h 1226"/>
              <a:gd name="T28" fmla="*/ 468 w 1051"/>
              <a:gd name="T29" fmla="*/ 761 h 1226"/>
              <a:gd name="T30" fmla="*/ 468 w 1051"/>
              <a:gd name="T31" fmla="*/ 411 h 1226"/>
              <a:gd name="T32" fmla="*/ 583 w 1051"/>
              <a:gd name="T33" fmla="*/ 411 h 1226"/>
              <a:gd name="T34" fmla="*/ 583 w 1051"/>
              <a:gd name="T35" fmla="*/ 761 h 1226"/>
              <a:gd name="T36" fmla="*/ 468 w 1051"/>
              <a:gd name="T37" fmla="*/ 761 h 1226"/>
              <a:gd name="T38" fmla="*/ 700 w 1051"/>
              <a:gd name="T39" fmla="*/ 0 h 1226"/>
              <a:gd name="T40" fmla="*/ 700 w 1051"/>
              <a:gd name="T41" fmla="*/ 118 h 1226"/>
              <a:gd name="T42" fmla="*/ 350 w 1051"/>
              <a:gd name="T43" fmla="*/ 118 h 1226"/>
              <a:gd name="T44" fmla="*/ 350 w 1051"/>
              <a:gd name="T45" fmla="*/ 0 h 1226"/>
              <a:gd name="T46" fmla="*/ 700 w 1051"/>
              <a:gd name="T47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226">
                <a:moveTo>
                  <a:pt x="525" y="1111"/>
                </a:moveTo>
                <a:cubicBezTo>
                  <a:pt x="752" y="1111"/>
                  <a:pt x="933" y="927"/>
                  <a:pt x="933" y="700"/>
                </a:cubicBezTo>
                <a:cubicBezTo>
                  <a:pt x="933" y="473"/>
                  <a:pt x="752" y="293"/>
                  <a:pt x="525" y="293"/>
                </a:cubicBezTo>
                <a:cubicBezTo>
                  <a:pt x="298" y="293"/>
                  <a:pt x="118" y="473"/>
                  <a:pt x="118" y="700"/>
                </a:cubicBezTo>
                <a:cubicBezTo>
                  <a:pt x="118" y="927"/>
                  <a:pt x="298" y="1111"/>
                  <a:pt x="525" y="1111"/>
                </a:cubicBezTo>
                <a:close/>
                <a:moveTo>
                  <a:pt x="935" y="375"/>
                </a:moveTo>
                <a:cubicBezTo>
                  <a:pt x="1006" y="465"/>
                  <a:pt x="1050" y="577"/>
                  <a:pt x="1050" y="700"/>
                </a:cubicBezTo>
                <a:cubicBezTo>
                  <a:pt x="1050" y="990"/>
                  <a:pt x="815" y="1225"/>
                  <a:pt x="525" y="1225"/>
                </a:cubicBezTo>
                <a:cubicBezTo>
                  <a:pt x="235" y="1225"/>
                  <a:pt x="0" y="990"/>
                  <a:pt x="0" y="700"/>
                </a:cubicBezTo>
                <a:cubicBezTo>
                  <a:pt x="0" y="411"/>
                  <a:pt x="235" y="175"/>
                  <a:pt x="525" y="175"/>
                </a:cubicBezTo>
                <a:cubicBezTo>
                  <a:pt x="648" y="175"/>
                  <a:pt x="763" y="222"/>
                  <a:pt x="853" y="293"/>
                </a:cubicBezTo>
                <a:lnTo>
                  <a:pt x="935" y="208"/>
                </a:lnTo>
                <a:cubicBezTo>
                  <a:pt x="965" y="233"/>
                  <a:pt x="993" y="260"/>
                  <a:pt x="1017" y="290"/>
                </a:cubicBezTo>
                <a:lnTo>
                  <a:pt x="935" y="375"/>
                </a:lnTo>
                <a:close/>
                <a:moveTo>
                  <a:pt x="468" y="761"/>
                </a:moveTo>
                <a:lnTo>
                  <a:pt x="468" y="411"/>
                </a:lnTo>
                <a:lnTo>
                  <a:pt x="583" y="411"/>
                </a:lnTo>
                <a:lnTo>
                  <a:pt x="583" y="761"/>
                </a:lnTo>
                <a:lnTo>
                  <a:pt x="468" y="761"/>
                </a:lnTo>
                <a:close/>
                <a:moveTo>
                  <a:pt x="700" y="0"/>
                </a:moveTo>
                <a:lnTo>
                  <a:pt x="700" y="118"/>
                </a:ln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84662" y="4060825"/>
            <a:ext cx="404812" cy="463550"/>
          </a:xfrm>
          <a:custGeom>
            <a:avLst/>
            <a:gdLst>
              <a:gd name="T0" fmla="*/ 599 w 1125"/>
              <a:gd name="T1" fmla="*/ 1110 h 1286"/>
              <a:gd name="T2" fmla="*/ 804 w 1125"/>
              <a:gd name="T3" fmla="*/ 1053 h 1286"/>
              <a:gd name="T4" fmla="*/ 246 w 1125"/>
              <a:gd name="T5" fmla="*/ 495 h 1286"/>
              <a:gd name="T6" fmla="*/ 192 w 1125"/>
              <a:gd name="T7" fmla="*/ 700 h 1286"/>
              <a:gd name="T8" fmla="*/ 599 w 1125"/>
              <a:gd name="T9" fmla="*/ 1110 h 1286"/>
              <a:gd name="T10" fmla="*/ 74 w 1125"/>
              <a:gd name="T11" fmla="*/ 175 h 1286"/>
              <a:gd name="T12" fmla="*/ 1110 w 1125"/>
              <a:gd name="T13" fmla="*/ 1212 h 1286"/>
              <a:gd name="T14" fmla="*/ 1036 w 1125"/>
              <a:gd name="T15" fmla="*/ 1285 h 1286"/>
              <a:gd name="T16" fmla="*/ 889 w 1125"/>
              <a:gd name="T17" fmla="*/ 1138 h 1286"/>
              <a:gd name="T18" fmla="*/ 599 w 1125"/>
              <a:gd name="T19" fmla="*/ 1225 h 1286"/>
              <a:gd name="T20" fmla="*/ 74 w 1125"/>
              <a:gd name="T21" fmla="*/ 700 h 1286"/>
              <a:gd name="T22" fmla="*/ 161 w 1125"/>
              <a:gd name="T23" fmla="*/ 411 h 1286"/>
              <a:gd name="T24" fmla="*/ 0 w 1125"/>
              <a:gd name="T25" fmla="*/ 249 h 1286"/>
              <a:gd name="T26" fmla="*/ 74 w 1125"/>
              <a:gd name="T27" fmla="*/ 175 h 1286"/>
              <a:gd name="T28" fmla="*/ 542 w 1125"/>
              <a:gd name="T29" fmla="*/ 493 h 1286"/>
              <a:gd name="T30" fmla="*/ 542 w 1125"/>
              <a:gd name="T31" fmla="*/ 410 h 1286"/>
              <a:gd name="T32" fmla="*/ 656 w 1125"/>
              <a:gd name="T33" fmla="*/ 410 h 1286"/>
              <a:gd name="T34" fmla="*/ 656 w 1125"/>
              <a:gd name="T35" fmla="*/ 610 h 1286"/>
              <a:gd name="T36" fmla="*/ 542 w 1125"/>
              <a:gd name="T37" fmla="*/ 493 h 1286"/>
              <a:gd name="T38" fmla="*/ 774 w 1125"/>
              <a:gd name="T39" fmla="*/ 0 h 1286"/>
              <a:gd name="T40" fmla="*/ 774 w 1125"/>
              <a:gd name="T41" fmla="*/ 118 h 1286"/>
              <a:gd name="T42" fmla="*/ 424 w 1125"/>
              <a:gd name="T43" fmla="*/ 118 h 1286"/>
              <a:gd name="T44" fmla="*/ 424 w 1125"/>
              <a:gd name="T45" fmla="*/ 0 h 1286"/>
              <a:gd name="T46" fmla="*/ 774 w 1125"/>
              <a:gd name="T47" fmla="*/ 0 h 1286"/>
              <a:gd name="T48" fmla="*/ 1009 w 1125"/>
              <a:gd name="T49" fmla="*/ 208 h 1286"/>
              <a:gd name="T50" fmla="*/ 1091 w 1125"/>
              <a:gd name="T51" fmla="*/ 290 h 1286"/>
              <a:gd name="T52" fmla="*/ 1009 w 1125"/>
              <a:gd name="T53" fmla="*/ 375 h 1286"/>
              <a:gd name="T54" fmla="*/ 1124 w 1125"/>
              <a:gd name="T55" fmla="*/ 700 h 1286"/>
              <a:gd name="T56" fmla="*/ 1036 w 1125"/>
              <a:gd name="T57" fmla="*/ 990 h 1286"/>
              <a:gd name="T58" fmla="*/ 952 w 1125"/>
              <a:gd name="T59" fmla="*/ 905 h 1286"/>
              <a:gd name="T60" fmla="*/ 1006 w 1125"/>
              <a:gd name="T61" fmla="*/ 700 h 1286"/>
              <a:gd name="T62" fmla="*/ 599 w 1125"/>
              <a:gd name="T63" fmla="*/ 293 h 1286"/>
              <a:gd name="T64" fmla="*/ 397 w 1125"/>
              <a:gd name="T65" fmla="*/ 348 h 1286"/>
              <a:gd name="T66" fmla="*/ 309 w 1125"/>
              <a:gd name="T67" fmla="*/ 263 h 1286"/>
              <a:gd name="T68" fmla="*/ 599 w 1125"/>
              <a:gd name="T69" fmla="*/ 175 h 1286"/>
              <a:gd name="T70" fmla="*/ 927 w 1125"/>
              <a:gd name="T71" fmla="*/ 290 h 1286"/>
              <a:gd name="T72" fmla="*/ 1009 w 1125"/>
              <a:gd name="T73" fmla="*/ 208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5" h="1286">
                <a:moveTo>
                  <a:pt x="599" y="1110"/>
                </a:moveTo>
                <a:cubicBezTo>
                  <a:pt x="673" y="1110"/>
                  <a:pt x="744" y="1089"/>
                  <a:pt x="804" y="1053"/>
                </a:cubicBezTo>
                <a:lnTo>
                  <a:pt x="246" y="495"/>
                </a:lnTo>
                <a:cubicBezTo>
                  <a:pt x="211" y="555"/>
                  <a:pt x="192" y="626"/>
                  <a:pt x="192" y="700"/>
                </a:cubicBezTo>
                <a:cubicBezTo>
                  <a:pt x="192" y="927"/>
                  <a:pt x="372" y="1110"/>
                  <a:pt x="599" y="1110"/>
                </a:cubicBezTo>
                <a:close/>
                <a:moveTo>
                  <a:pt x="74" y="175"/>
                </a:moveTo>
                <a:lnTo>
                  <a:pt x="1110" y="1212"/>
                </a:lnTo>
                <a:lnTo>
                  <a:pt x="1036" y="1285"/>
                </a:lnTo>
                <a:lnTo>
                  <a:pt x="889" y="1138"/>
                </a:lnTo>
                <a:cubicBezTo>
                  <a:pt x="804" y="1192"/>
                  <a:pt x="706" y="1225"/>
                  <a:pt x="599" y="1225"/>
                </a:cubicBezTo>
                <a:cubicBezTo>
                  <a:pt x="309" y="1225"/>
                  <a:pt x="74" y="990"/>
                  <a:pt x="74" y="700"/>
                </a:cubicBezTo>
                <a:cubicBezTo>
                  <a:pt x="74" y="594"/>
                  <a:pt x="107" y="493"/>
                  <a:pt x="161" y="411"/>
                </a:cubicBezTo>
                <a:lnTo>
                  <a:pt x="0" y="249"/>
                </a:lnTo>
                <a:lnTo>
                  <a:pt x="74" y="175"/>
                </a:lnTo>
                <a:close/>
                <a:moveTo>
                  <a:pt x="542" y="493"/>
                </a:moveTo>
                <a:lnTo>
                  <a:pt x="542" y="410"/>
                </a:lnTo>
                <a:lnTo>
                  <a:pt x="656" y="410"/>
                </a:lnTo>
                <a:lnTo>
                  <a:pt x="656" y="610"/>
                </a:lnTo>
                <a:lnTo>
                  <a:pt x="542" y="493"/>
                </a:lnTo>
                <a:close/>
                <a:moveTo>
                  <a:pt x="774" y="0"/>
                </a:moveTo>
                <a:lnTo>
                  <a:pt x="774" y="118"/>
                </a:lnTo>
                <a:lnTo>
                  <a:pt x="424" y="118"/>
                </a:lnTo>
                <a:lnTo>
                  <a:pt x="424" y="0"/>
                </a:lnTo>
                <a:lnTo>
                  <a:pt x="774" y="0"/>
                </a:lnTo>
                <a:close/>
                <a:moveTo>
                  <a:pt x="1009" y="208"/>
                </a:moveTo>
                <a:lnTo>
                  <a:pt x="1091" y="290"/>
                </a:lnTo>
                <a:lnTo>
                  <a:pt x="1009" y="375"/>
                </a:lnTo>
                <a:cubicBezTo>
                  <a:pt x="1080" y="465"/>
                  <a:pt x="1124" y="577"/>
                  <a:pt x="1124" y="700"/>
                </a:cubicBezTo>
                <a:cubicBezTo>
                  <a:pt x="1124" y="807"/>
                  <a:pt x="1091" y="908"/>
                  <a:pt x="1036" y="990"/>
                </a:cubicBezTo>
                <a:lnTo>
                  <a:pt x="952" y="905"/>
                </a:lnTo>
                <a:cubicBezTo>
                  <a:pt x="987" y="845"/>
                  <a:pt x="1006" y="774"/>
                  <a:pt x="1006" y="700"/>
                </a:cubicBezTo>
                <a:cubicBezTo>
                  <a:pt x="1006" y="473"/>
                  <a:pt x="826" y="293"/>
                  <a:pt x="599" y="293"/>
                </a:cubicBezTo>
                <a:cubicBezTo>
                  <a:pt x="525" y="293"/>
                  <a:pt x="457" y="312"/>
                  <a:pt x="397" y="348"/>
                </a:cubicBezTo>
                <a:lnTo>
                  <a:pt x="309" y="263"/>
                </a:lnTo>
                <a:cubicBezTo>
                  <a:pt x="391" y="208"/>
                  <a:pt x="492" y="175"/>
                  <a:pt x="599" y="175"/>
                </a:cubicBezTo>
                <a:cubicBezTo>
                  <a:pt x="722" y="175"/>
                  <a:pt x="837" y="219"/>
                  <a:pt x="927" y="290"/>
                </a:cubicBezTo>
                <a:lnTo>
                  <a:pt x="1009" y="2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00664" y="4164015"/>
            <a:ext cx="504825" cy="255587"/>
          </a:xfrm>
          <a:custGeom>
            <a:avLst/>
            <a:gdLst>
              <a:gd name="T0" fmla="*/ 752 w 1401"/>
              <a:gd name="T1" fmla="*/ 427 h 712"/>
              <a:gd name="T2" fmla="*/ 752 w 1401"/>
              <a:gd name="T3" fmla="*/ 279 h 712"/>
              <a:gd name="T4" fmla="*/ 724 w 1401"/>
              <a:gd name="T5" fmla="*/ 134 h 712"/>
              <a:gd name="T6" fmla="*/ 642 w 1401"/>
              <a:gd name="T7" fmla="*/ 93 h 712"/>
              <a:gd name="T8" fmla="*/ 593 w 1401"/>
              <a:gd name="T9" fmla="*/ 102 h 712"/>
              <a:gd name="T10" fmla="*/ 530 w 1401"/>
              <a:gd name="T11" fmla="*/ 282 h 712"/>
              <a:gd name="T12" fmla="*/ 530 w 1401"/>
              <a:gd name="T13" fmla="*/ 427 h 712"/>
              <a:gd name="T14" fmla="*/ 536 w 1401"/>
              <a:gd name="T15" fmla="*/ 517 h 712"/>
              <a:gd name="T16" fmla="*/ 560 w 1401"/>
              <a:gd name="T17" fmla="*/ 575 h 712"/>
              <a:gd name="T18" fmla="*/ 642 w 1401"/>
              <a:gd name="T19" fmla="*/ 618 h 712"/>
              <a:gd name="T20" fmla="*/ 724 w 1401"/>
              <a:gd name="T21" fmla="*/ 575 h 712"/>
              <a:gd name="T22" fmla="*/ 746 w 1401"/>
              <a:gd name="T23" fmla="*/ 517 h 712"/>
              <a:gd name="T24" fmla="*/ 752 w 1401"/>
              <a:gd name="T25" fmla="*/ 427 h 712"/>
              <a:gd name="T26" fmla="*/ 415 w 1401"/>
              <a:gd name="T27" fmla="*/ 298 h 712"/>
              <a:gd name="T28" fmla="*/ 642 w 1401"/>
              <a:gd name="T29" fmla="*/ 0 h 712"/>
              <a:gd name="T30" fmla="*/ 807 w 1401"/>
              <a:gd name="T31" fmla="*/ 66 h 712"/>
              <a:gd name="T32" fmla="*/ 867 w 1401"/>
              <a:gd name="T33" fmla="*/ 298 h 712"/>
              <a:gd name="T34" fmla="*/ 867 w 1401"/>
              <a:gd name="T35" fmla="*/ 411 h 712"/>
              <a:gd name="T36" fmla="*/ 642 w 1401"/>
              <a:gd name="T37" fmla="*/ 711 h 712"/>
              <a:gd name="T38" fmla="*/ 415 w 1401"/>
              <a:gd name="T39" fmla="*/ 411 h 712"/>
              <a:gd name="T40" fmla="*/ 415 w 1401"/>
              <a:gd name="T41" fmla="*/ 298 h 712"/>
              <a:gd name="T42" fmla="*/ 1192 w 1401"/>
              <a:gd name="T43" fmla="*/ 266 h 712"/>
              <a:gd name="T44" fmla="*/ 1110 w 1401"/>
              <a:gd name="T45" fmla="*/ 329 h 712"/>
              <a:gd name="T46" fmla="*/ 1162 w 1401"/>
              <a:gd name="T47" fmla="*/ 383 h 712"/>
              <a:gd name="T48" fmla="*/ 1214 w 1401"/>
              <a:gd name="T49" fmla="*/ 397 h 712"/>
              <a:gd name="T50" fmla="*/ 1290 w 1401"/>
              <a:gd name="T51" fmla="*/ 419 h 712"/>
              <a:gd name="T52" fmla="*/ 1351 w 1401"/>
              <a:gd name="T53" fmla="*/ 452 h 712"/>
              <a:gd name="T54" fmla="*/ 1386 w 1401"/>
              <a:gd name="T55" fmla="*/ 495 h 712"/>
              <a:gd name="T56" fmla="*/ 1400 w 1401"/>
              <a:gd name="T57" fmla="*/ 553 h 712"/>
              <a:gd name="T58" fmla="*/ 1280 w 1401"/>
              <a:gd name="T59" fmla="*/ 695 h 712"/>
              <a:gd name="T60" fmla="*/ 1198 w 1401"/>
              <a:gd name="T61" fmla="*/ 706 h 712"/>
              <a:gd name="T62" fmla="*/ 995 w 1401"/>
              <a:gd name="T63" fmla="*/ 599 h 712"/>
              <a:gd name="T64" fmla="*/ 981 w 1401"/>
              <a:gd name="T65" fmla="*/ 539 h 712"/>
              <a:gd name="T66" fmla="*/ 1094 w 1401"/>
              <a:gd name="T67" fmla="*/ 539 h 712"/>
              <a:gd name="T68" fmla="*/ 1198 w 1401"/>
              <a:gd name="T69" fmla="*/ 621 h 712"/>
              <a:gd name="T70" fmla="*/ 1288 w 1401"/>
              <a:gd name="T71" fmla="*/ 558 h 712"/>
              <a:gd name="T72" fmla="*/ 1236 w 1401"/>
              <a:gd name="T73" fmla="*/ 501 h 712"/>
              <a:gd name="T74" fmla="*/ 1105 w 1401"/>
              <a:gd name="T75" fmla="*/ 463 h 712"/>
              <a:gd name="T76" fmla="*/ 1050 w 1401"/>
              <a:gd name="T77" fmla="*/ 432 h 712"/>
              <a:gd name="T78" fmla="*/ 998 w 1401"/>
              <a:gd name="T79" fmla="*/ 334 h 712"/>
              <a:gd name="T80" fmla="*/ 1113 w 1401"/>
              <a:gd name="T81" fmla="*/ 192 h 712"/>
              <a:gd name="T82" fmla="*/ 1192 w 1401"/>
              <a:gd name="T83" fmla="*/ 181 h 712"/>
              <a:gd name="T84" fmla="*/ 1397 w 1401"/>
              <a:gd name="T85" fmla="*/ 342 h 712"/>
              <a:gd name="T86" fmla="*/ 1282 w 1401"/>
              <a:gd name="T87" fmla="*/ 342 h 712"/>
              <a:gd name="T88" fmla="*/ 1233 w 1401"/>
              <a:gd name="T89" fmla="*/ 274 h 712"/>
              <a:gd name="T90" fmla="*/ 1192 w 1401"/>
              <a:gd name="T91" fmla="*/ 266 h 712"/>
              <a:gd name="T92" fmla="*/ 0 w 1401"/>
              <a:gd name="T93" fmla="*/ 107 h 712"/>
              <a:gd name="T94" fmla="*/ 276 w 1401"/>
              <a:gd name="T95" fmla="*/ 6 h 712"/>
              <a:gd name="T96" fmla="*/ 292 w 1401"/>
              <a:gd name="T97" fmla="*/ 6 h 712"/>
              <a:gd name="T98" fmla="*/ 292 w 1401"/>
              <a:gd name="T99" fmla="*/ 706 h 712"/>
              <a:gd name="T100" fmla="*/ 175 w 1401"/>
              <a:gd name="T101" fmla="*/ 706 h 712"/>
              <a:gd name="T102" fmla="*/ 175 w 1401"/>
              <a:gd name="T103" fmla="*/ 145 h 712"/>
              <a:gd name="T104" fmla="*/ 0 w 1401"/>
              <a:gd name="T105" fmla="*/ 206 h 712"/>
              <a:gd name="T106" fmla="*/ 0 w 1401"/>
              <a:gd name="T107" fmla="*/ 107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01" h="712">
                <a:moveTo>
                  <a:pt x="752" y="427"/>
                </a:moveTo>
                <a:lnTo>
                  <a:pt x="752" y="279"/>
                </a:lnTo>
                <a:cubicBezTo>
                  <a:pt x="752" y="216"/>
                  <a:pt x="746" y="170"/>
                  <a:pt x="724" y="134"/>
                </a:cubicBezTo>
                <a:cubicBezTo>
                  <a:pt x="710" y="105"/>
                  <a:pt x="683" y="93"/>
                  <a:pt x="642" y="93"/>
                </a:cubicBezTo>
                <a:cubicBezTo>
                  <a:pt x="626" y="93"/>
                  <a:pt x="607" y="96"/>
                  <a:pt x="593" y="102"/>
                </a:cubicBezTo>
                <a:cubicBezTo>
                  <a:pt x="540" y="133"/>
                  <a:pt x="530" y="195"/>
                  <a:pt x="530" y="282"/>
                </a:cubicBezTo>
                <a:lnTo>
                  <a:pt x="530" y="427"/>
                </a:lnTo>
                <a:cubicBezTo>
                  <a:pt x="530" y="463"/>
                  <a:pt x="530" y="493"/>
                  <a:pt x="536" y="517"/>
                </a:cubicBezTo>
                <a:cubicBezTo>
                  <a:pt x="541" y="542"/>
                  <a:pt x="552" y="558"/>
                  <a:pt x="560" y="575"/>
                </a:cubicBezTo>
                <a:cubicBezTo>
                  <a:pt x="576" y="605"/>
                  <a:pt x="599" y="618"/>
                  <a:pt x="642" y="618"/>
                </a:cubicBezTo>
                <a:cubicBezTo>
                  <a:pt x="685" y="618"/>
                  <a:pt x="710" y="604"/>
                  <a:pt x="724" y="575"/>
                </a:cubicBezTo>
                <a:cubicBezTo>
                  <a:pt x="733" y="558"/>
                  <a:pt x="740" y="542"/>
                  <a:pt x="746" y="517"/>
                </a:cubicBezTo>
                <a:cubicBezTo>
                  <a:pt x="751" y="493"/>
                  <a:pt x="752" y="463"/>
                  <a:pt x="752" y="427"/>
                </a:cubicBezTo>
                <a:close/>
                <a:moveTo>
                  <a:pt x="415" y="298"/>
                </a:moveTo>
                <a:cubicBezTo>
                  <a:pt x="415" y="123"/>
                  <a:pt x="472" y="0"/>
                  <a:pt x="642" y="0"/>
                </a:cubicBezTo>
                <a:cubicBezTo>
                  <a:pt x="713" y="0"/>
                  <a:pt x="773" y="23"/>
                  <a:pt x="807" y="66"/>
                </a:cubicBezTo>
                <a:cubicBezTo>
                  <a:pt x="848" y="120"/>
                  <a:pt x="867" y="199"/>
                  <a:pt x="867" y="298"/>
                </a:cubicBezTo>
                <a:lnTo>
                  <a:pt x="867" y="411"/>
                </a:lnTo>
                <a:cubicBezTo>
                  <a:pt x="867" y="585"/>
                  <a:pt x="813" y="711"/>
                  <a:pt x="642" y="711"/>
                </a:cubicBezTo>
                <a:cubicBezTo>
                  <a:pt x="473" y="711"/>
                  <a:pt x="415" y="585"/>
                  <a:pt x="415" y="411"/>
                </a:cubicBezTo>
                <a:lnTo>
                  <a:pt x="415" y="298"/>
                </a:lnTo>
                <a:close/>
                <a:moveTo>
                  <a:pt x="1192" y="266"/>
                </a:moveTo>
                <a:cubicBezTo>
                  <a:pt x="1147" y="266"/>
                  <a:pt x="1110" y="284"/>
                  <a:pt x="1110" y="329"/>
                </a:cubicBezTo>
                <a:cubicBezTo>
                  <a:pt x="1110" y="368"/>
                  <a:pt x="1131" y="371"/>
                  <a:pt x="1162" y="383"/>
                </a:cubicBezTo>
                <a:cubicBezTo>
                  <a:pt x="1176" y="389"/>
                  <a:pt x="1195" y="394"/>
                  <a:pt x="1214" y="397"/>
                </a:cubicBezTo>
                <a:cubicBezTo>
                  <a:pt x="1244" y="402"/>
                  <a:pt x="1266" y="411"/>
                  <a:pt x="1290" y="419"/>
                </a:cubicBezTo>
                <a:cubicBezTo>
                  <a:pt x="1315" y="427"/>
                  <a:pt x="1334" y="441"/>
                  <a:pt x="1351" y="452"/>
                </a:cubicBezTo>
                <a:cubicBezTo>
                  <a:pt x="1367" y="463"/>
                  <a:pt x="1378" y="479"/>
                  <a:pt x="1386" y="495"/>
                </a:cubicBezTo>
                <a:cubicBezTo>
                  <a:pt x="1394" y="512"/>
                  <a:pt x="1400" y="528"/>
                  <a:pt x="1400" y="553"/>
                </a:cubicBezTo>
                <a:cubicBezTo>
                  <a:pt x="1400" y="637"/>
                  <a:pt x="1345" y="673"/>
                  <a:pt x="1280" y="695"/>
                </a:cubicBezTo>
                <a:cubicBezTo>
                  <a:pt x="1255" y="703"/>
                  <a:pt x="1228" y="706"/>
                  <a:pt x="1198" y="706"/>
                </a:cubicBezTo>
                <a:cubicBezTo>
                  <a:pt x="1099" y="706"/>
                  <a:pt x="1024" y="666"/>
                  <a:pt x="995" y="599"/>
                </a:cubicBezTo>
                <a:cubicBezTo>
                  <a:pt x="987" y="580"/>
                  <a:pt x="981" y="561"/>
                  <a:pt x="981" y="539"/>
                </a:cubicBezTo>
                <a:lnTo>
                  <a:pt x="1094" y="539"/>
                </a:lnTo>
                <a:cubicBezTo>
                  <a:pt x="1094" y="597"/>
                  <a:pt x="1140" y="621"/>
                  <a:pt x="1198" y="621"/>
                </a:cubicBezTo>
                <a:cubicBezTo>
                  <a:pt x="1249" y="621"/>
                  <a:pt x="1288" y="605"/>
                  <a:pt x="1288" y="558"/>
                </a:cubicBezTo>
                <a:cubicBezTo>
                  <a:pt x="1288" y="521"/>
                  <a:pt x="1264" y="512"/>
                  <a:pt x="1236" y="501"/>
                </a:cubicBezTo>
                <a:cubicBezTo>
                  <a:pt x="1201" y="487"/>
                  <a:pt x="1140" y="476"/>
                  <a:pt x="1105" y="463"/>
                </a:cubicBezTo>
                <a:cubicBezTo>
                  <a:pt x="1083" y="454"/>
                  <a:pt x="1066" y="443"/>
                  <a:pt x="1050" y="432"/>
                </a:cubicBezTo>
                <a:cubicBezTo>
                  <a:pt x="1020" y="412"/>
                  <a:pt x="998" y="382"/>
                  <a:pt x="998" y="334"/>
                </a:cubicBezTo>
                <a:cubicBezTo>
                  <a:pt x="998" y="259"/>
                  <a:pt x="1054" y="212"/>
                  <a:pt x="1113" y="192"/>
                </a:cubicBezTo>
                <a:cubicBezTo>
                  <a:pt x="1137" y="184"/>
                  <a:pt x="1162" y="181"/>
                  <a:pt x="1192" y="181"/>
                </a:cubicBezTo>
                <a:cubicBezTo>
                  <a:pt x="1304" y="181"/>
                  <a:pt x="1397" y="233"/>
                  <a:pt x="1397" y="342"/>
                </a:cubicBezTo>
                <a:lnTo>
                  <a:pt x="1282" y="342"/>
                </a:lnTo>
                <a:cubicBezTo>
                  <a:pt x="1282" y="309"/>
                  <a:pt x="1261" y="281"/>
                  <a:pt x="1233" y="274"/>
                </a:cubicBezTo>
                <a:cubicBezTo>
                  <a:pt x="1222" y="271"/>
                  <a:pt x="1206" y="266"/>
                  <a:pt x="1192" y="266"/>
                </a:cubicBezTo>
                <a:close/>
                <a:moveTo>
                  <a:pt x="0" y="107"/>
                </a:moveTo>
                <a:lnTo>
                  <a:pt x="276" y="6"/>
                </a:lnTo>
                <a:lnTo>
                  <a:pt x="292" y="6"/>
                </a:lnTo>
                <a:lnTo>
                  <a:pt x="292" y="706"/>
                </a:lnTo>
                <a:lnTo>
                  <a:pt x="175" y="706"/>
                </a:lnTo>
                <a:lnTo>
                  <a:pt x="175" y="145"/>
                </a:lnTo>
                <a:lnTo>
                  <a:pt x="0" y="206"/>
                </a:lnTo>
                <a:lnTo>
                  <a:pt x="0" y="10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0487" y="4164015"/>
            <a:ext cx="355600" cy="255587"/>
          </a:xfrm>
          <a:custGeom>
            <a:avLst/>
            <a:gdLst>
              <a:gd name="T0" fmla="*/ 779 w 988"/>
              <a:gd name="T1" fmla="*/ 266 h 712"/>
              <a:gd name="T2" fmla="*/ 695 w 988"/>
              <a:gd name="T3" fmla="*/ 329 h 712"/>
              <a:gd name="T4" fmla="*/ 749 w 988"/>
              <a:gd name="T5" fmla="*/ 383 h 712"/>
              <a:gd name="T6" fmla="*/ 799 w 988"/>
              <a:gd name="T7" fmla="*/ 397 h 712"/>
              <a:gd name="T8" fmla="*/ 878 w 988"/>
              <a:gd name="T9" fmla="*/ 419 h 712"/>
              <a:gd name="T10" fmla="*/ 938 w 988"/>
              <a:gd name="T11" fmla="*/ 452 h 712"/>
              <a:gd name="T12" fmla="*/ 974 w 988"/>
              <a:gd name="T13" fmla="*/ 495 h 712"/>
              <a:gd name="T14" fmla="*/ 987 w 988"/>
              <a:gd name="T15" fmla="*/ 553 h 712"/>
              <a:gd name="T16" fmla="*/ 867 w 988"/>
              <a:gd name="T17" fmla="*/ 695 h 712"/>
              <a:gd name="T18" fmla="*/ 782 w 988"/>
              <a:gd name="T19" fmla="*/ 706 h 712"/>
              <a:gd name="T20" fmla="*/ 583 w 988"/>
              <a:gd name="T21" fmla="*/ 599 h 712"/>
              <a:gd name="T22" fmla="*/ 569 w 988"/>
              <a:gd name="T23" fmla="*/ 539 h 712"/>
              <a:gd name="T24" fmla="*/ 678 w 988"/>
              <a:gd name="T25" fmla="*/ 539 h 712"/>
              <a:gd name="T26" fmla="*/ 785 w 988"/>
              <a:gd name="T27" fmla="*/ 621 h 712"/>
              <a:gd name="T28" fmla="*/ 875 w 988"/>
              <a:gd name="T29" fmla="*/ 558 h 712"/>
              <a:gd name="T30" fmla="*/ 823 w 988"/>
              <a:gd name="T31" fmla="*/ 501 h 712"/>
              <a:gd name="T32" fmla="*/ 766 w 988"/>
              <a:gd name="T33" fmla="*/ 484 h 712"/>
              <a:gd name="T34" fmla="*/ 635 w 988"/>
              <a:gd name="T35" fmla="*/ 432 h 712"/>
              <a:gd name="T36" fmla="*/ 585 w 988"/>
              <a:gd name="T37" fmla="*/ 334 h 712"/>
              <a:gd name="T38" fmla="*/ 700 w 988"/>
              <a:gd name="T39" fmla="*/ 192 h 712"/>
              <a:gd name="T40" fmla="*/ 779 w 988"/>
              <a:gd name="T41" fmla="*/ 181 h 712"/>
              <a:gd name="T42" fmla="*/ 985 w 988"/>
              <a:gd name="T43" fmla="*/ 342 h 712"/>
              <a:gd name="T44" fmla="*/ 870 w 988"/>
              <a:gd name="T45" fmla="*/ 342 h 712"/>
              <a:gd name="T46" fmla="*/ 818 w 988"/>
              <a:gd name="T47" fmla="*/ 274 h 712"/>
              <a:gd name="T48" fmla="*/ 779 w 988"/>
              <a:gd name="T49" fmla="*/ 266 h 712"/>
              <a:gd name="T50" fmla="*/ 345 w 988"/>
              <a:gd name="T51" fmla="*/ 348 h 712"/>
              <a:gd name="T52" fmla="*/ 460 w 988"/>
              <a:gd name="T53" fmla="*/ 506 h 712"/>
              <a:gd name="T54" fmla="*/ 394 w 988"/>
              <a:gd name="T55" fmla="*/ 657 h 712"/>
              <a:gd name="T56" fmla="*/ 230 w 988"/>
              <a:gd name="T57" fmla="*/ 711 h 712"/>
              <a:gd name="T58" fmla="*/ 0 w 988"/>
              <a:gd name="T59" fmla="*/ 514 h 712"/>
              <a:gd name="T60" fmla="*/ 118 w 988"/>
              <a:gd name="T61" fmla="*/ 514 h 712"/>
              <a:gd name="T62" fmla="*/ 148 w 988"/>
              <a:gd name="T63" fmla="*/ 591 h 712"/>
              <a:gd name="T64" fmla="*/ 230 w 988"/>
              <a:gd name="T65" fmla="*/ 618 h 712"/>
              <a:gd name="T66" fmla="*/ 345 w 988"/>
              <a:gd name="T67" fmla="*/ 506 h 712"/>
              <a:gd name="T68" fmla="*/ 219 w 988"/>
              <a:gd name="T69" fmla="*/ 394 h 712"/>
              <a:gd name="T70" fmla="*/ 148 w 988"/>
              <a:gd name="T71" fmla="*/ 394 h 712"/>
              <a:gd name="T72" fmla="*/ 148 w 988"/>
              <a:gd name="T73" fmla="*/ 304 h 712"/>
              <a:gd name="T74" fmla="*/ 216 w 988"/>
              <a:gd name="T75" fmla="*/ 304 h 712"/>
              <a:gd name="T76" fmla="*/ 328 w 988"/>
              <a:gd name="T77" fmla="*/ 241 h 712"/>
              <a:gd name="T78" fmla="*/ 334 w 988"/>
              <a:gd name="T79" fmla="*/ 197 h 712"/>
              <a:gd name="T80" fmla="*/ 230 w 988"/>
              <a:gd name="T81" fmla="*/ 93 h 712"/>
              <a:gd name="T82" fmla="*/ 131 w 988"/>
              <a:gd name="T83" fmla="*/ 148 h 712"/>
              <a:gd name="T84" fmla="*/ 123 w 988"/>
              <a:gd name="T85" fmla="*/ 189 h 712"/>
              <a:gd name="T86" fmla="*/ 8 w 988"/>
              <a:gd name="T87" fmla="*/ 189 h 712"/>
              <a:gd name="T88" fmla="*/ 140 w 988"/>
              <a:gd name="T89" fmla="*/ 14 h 712"/>
              <a:gd name="T90" fmla="*/ 230 w 988"/>
              <a:gd name="T91" fmla="*/ 0 h 712"/>
              <a:gd name="T92" fmla="*/ 449 w 988"/>
              <a:gd name="T93" fmla="*/ 197 h 712"/>
              <a:gd name="T94" fmla="*/ 345 w 988"/>
              <a:gd name="T95" fmla="*/ 348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88" h="712">
                <a:moveTo>
                  <a:pt x="779" y="266"/>
                </a:moveTo>
                <a:cubicBezTo>
                  <a:pt x="736" y="266"/>
                  <a:pt x="695" y="286"/>
                  <a:pt x="695" y="329"/>
                </a:cubicBezTo>
                <a:cubicBezTo>
                  <a:pt x="695" y="366"/>
                  <a:pt x="720" y="372"/>
                  <a:pt x="749" y="383"/>
                </a:cubicBezTo>
                <a:cubicBezTo>
                  <a:pt x="763" y="389"/>
                  <a:pt x="779" y="394"/>
                  <a:pt x="799" y="397"/>
                </a:cubicBezTo>
                <a:cubicBezTo>
                  <a:pt x="829" y="402"/>
                  <a:pt x="854" y="411"/>
                  <a:pt x="878" y="419"/>
                </a:cubicBezTo>
                <a:cubicBezTo>
                  <a:pt x="903" y="427"/>
                  <a:pt x="922" y="441"/>
                  <a:pt x="938" y="452"/>
                </a:cubicBezTo>
                <a:cubicBezTo>
                  <a:pt x="954" y="463"/>
                  <a:pt x="966" y="479"/>
                  <a:pt x="974" y="495"/>
                </a:cubicBezTo>
                <a:cubicBezTo>
                  <a:pt x="983" y="512"/>
                  <a:pt x="987" y="528"/>
                  <a:pt x="987" y="553"/>
                </a:cubicBezTo>
                <a:cubicBezTo>
                  <a:pt x="987" y="637"/>
                  <a:pt x="932" y="673"/>
                  <a:pt x="867" y="695"/>
                </a:cubicBezTo>
                <a:cubicBezTo>
                  <a:pt x="842" y="703"/>
                  <a:pt x="812" y="706"/>
                  <a:pt x="782" y="706"/>
                </a:cubicBezTo>
                <a:cubicBezTo>
                  <a:pt x="685" y="706"/>
                  <a:pt x="611" y="666"/>
                  <a:pt x="583" y="599"/>
                </a:cubicBezTo>
                <a:cubicBezTo>
                  <a:pt x="574" y="580"/>
                  <a:pt x="569" y="561"/>
                  <a:pt x="569" y="539"/>
                </a:cubicBezTo>
                <a:lnTo>
                  <a:pt x="678" y="539"/>
                </a:lnTo>
                <a:cubicBezTo>
                  <a:pt x="678" y="595"/>
                  <a:pt x="729" y="621"/>
                  <a:pt x="785" y="621"/>
                </a:cubicBezTo>
                <a:cubicBezTo>
                  <a:pt x="836" y="621"/>
                  <a:pt x="875" y="605"/>
                  <a:pt x="875" y="558"/>
                </a:cubicBezTo>
                <a:cubicBezTo>
                  <a:pt x="875" y="521"/>
                  <a:pt x="852" y="512"/>
                  <a:pt x="823" y="501"/>
                </a:cubicBezTo>
                <a:cubicBezTo>
                  <a:pt x="810" y="495"/>
                  <a:pt x="788" y="490"/>
                  <a:pt x="766" y="484"/>
                </a:cubicBezTo>
                <a:cubicBezTo>
                  <a:pt x="714" y="474"/>
                  <a:pt x="670" y="456"/>
                  <a:pt x="635" y="432"/>
                </a:cubicBezTo>
                <a:cubicBezTo>
                  <a:pt x="606" y="413"/>
                  <a:pt x="585" y="379"/>
                  <a:pt x="585" y="334"/>
                </a:cubicBezTo>
                <a:cubicBezTo>
                  <a:pt x="585" y="259"/>
                  <a:pt x="641" y="212"/>
                  <a:pt x="700" y="192"/>
                </a:cubicBezTo>
                <a:cubicBezTo>
                  <a:pt x="725" y="184"/>
                  <a:pt x="749" y="181"/>
                  <a:pt x="779" y="181"/>
                </a:cubicBezTo>
                <a:cubicBezTo>
                  <a:pt x="891" y="181"/>
                  <a:pt x="985" y="233"/>
                  <a:pt x="985" y="342"/>
                </a:cubicBezTo>
                <a:lnTo>
                  <a:pt x="870" y="342"/>
                </a:lnTo>
                <a:cubicBezTo>
                  <a:pt x="870" y="307"/>
                  <a:pt x="847" y="281"/>
                  <a:pt x="818" y="274"/>
                </a:cubicBezTo>
                <a:cubicBezTo>
                  <a:pt x="807" y="271"/>
                  <a:pt x="793" y="266"/>
                  <a:pt x="779" y="266"/>
                </a:cubicBezTo>
                <a:close/>
                <a:moveTo>
                  <a:pt x="345" y="348"/>
                </a:moveTo>
                <a:cubicBezTo>
                  <a:pt x="412" y="373"/>
                  <a:pt x="460" y="417"/>
                  <a:pt x="460" y="506"/>
                </a:cubicBezTo>
                <a:cubicBezTo>
                  <a:pt x="460" y="576"/>
                  <a:pt x="435" y="626"/>
                  <a:pt x="394" y="657"/>
                </a:cubicBezTo>
                <a:cubicBezTo>
                  <a:pt x="356" y="690"/>
                  <a:pt x="300" y="711"/>
                  <a:pt x="230" y="711"/>
                </a:cubicBezTo>
                <a:cubicBezTo>
                  <a:pt x="102" y="711"/>
                  <a:pt x="0" y="642"/>
                  <a:pt x="0" y="514"/>
                </a:cubicBezTo>
                <a:lnTo>
                  <a:pt x="118" y="514"/>
                </a:lnTo>
                <a:cubicBezTo>
                  <a:pt x="118" y="546"/>
                  <a:pt x="129" y="577"/>
                  <a:pt x="148" y="591"/>
                </a:cubicBezTo>
                <a:cubicBezTo>
                  <a:pt x="168" y="606"/>
                  <a:pt x="196" y="618"/>
                  <a:pt x="230" y="618"/>
                </a:cubicBezTo>
                <a:cubicBezTo>
                  <a:pt x="304" y="618"/>
                  <a:pt x="345" y="580"/>
                  <a:pt x="345" y="506"/>
                </a:cubicBezTo>
                <a:cubicBezTo>
                  <a:pt x="345" y="428"/>
                  <a:pt x="298" y="394"/>
                  <a:pt x="219" y="394"/>
                </a:cubicBezTo>
                <a:lnTo>
                  <a:pt x="148" y="394"/>
                </a:lnTo>
                <a:lnTo>
                  <a:pt x="148" y="304"/>
                </a:lnTo>
                <a:lnTo>
                  <a:pt x="216" y="304"/>
                </a:lnTo>
                <a:cubicBezTo>
                  <a:pt x="272" y="304"/>
                  <a:pt x="312" y="281"/>
                  <a:pt x="328" y="241"/>
                </a:cubicBezTo>
                <a:cubicBezTo>
                  <a:pt x="334" y="227"/>
                  <a:pt x="334" y="214"/>
                  <a:pt x="334" y="197"/>
                </a:cubicBezTo>
                <a:cubicBezTo>
                  <a:pt x="334" y="129"/>
                  <a:pt x="300" y="93"/>
                  <a:pt x="230" y="93"/>
                </a:cubicBezTo>
                <a:cubicBezTo>
                  <a:pt x="179" y="93"/>
                  <a:pt x="149" y="114"/>
                  <a:pt x="131" y="148"/>
                </a:cubicBezTo>
                <a:cubicBezTo>
                  <a:pt x="126" y="159"/>
                  <a:pt x="123" y="173"/>
                  <a:pt x="123" y="189"/>
                </a:cubicBezTo>
                <a:lnTo>
                  <a:pt x="8" y="189"/>
                </a:lnTo>
                <a:cubicBezTo>
                  <a:pt x="8" y="95"/>
                  <a:pt x="71" y="42"/>
                  <a:pt x="140" y="14"/>
                </a:cubicBezTo>
                <a:cubicBezTo>
                  <a:pt x="167" y="6"/>
                  <a:pt x="197" y="0"/>
                  <a:pt x="230" y="0"/>
                </a:cubicBezTo>
                <a:cubicBezTo>
                  <a:pt x="363" y="0"/>
                  <a:pt x="449" y="65"/>
                  <a:pt x="449" y="197"/>
                </a:cubicBezTo>
                <a:cubicBezTo>
                  <a:pt x="449" y="275"/>
                  <a:pt x="398" y="321"/>
                  <a:pt x="345" y="3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53312" y="4167188"/>
            <a:ext cx="463550" cy="252412"/>
          </a:xfrm>
          <a:custGeom>
            <a:avLst/>
            <a:gdLst>
              <a:gd name="T0" fmla="*/ 1168 w 1286"/>
              <a:gd name="T1" fmla="*/ 232 h 701"/>
              <a:gd name="T2" fmla="*/ 1137 w 1286"/>
              <a:gd name="T3" fmla="*/ 230 h 701"/>
              <a:gd name="T4" fmla="*/ 930 w 1286"/>
              <a:gd name="T5" fmla="*/ 437 h 701"/>
              <a:gd name="T6" fmla="*/ 935 w 1286"/>
              <a:gd name="T7" fmla="*/ 467 h 701"/>
              <a:gd name="T8" fmla="*/ 818 w 1286"/>
              <a:gd name="T9" fmla="*/ 582 h 701"/>
              <a:gd name="T10" fmla="*/ 700 w 1286"/>
              <a:gd name="T11" fmla="*/ 467 h 701"/>
              <a:gd name="T12" fmla="*/ 705 w 1286"/>
              <a:gd name="T13" fmla="*/ 437 h 701"/>
              <a:gd name="T14" fmla="*/ 555 w 1286"/>
              <a:gd name="T15" fmla="*/ 287 h 701"/>
              <a:gd name="T16" fmla="*/ 525 w 1286"/>
              <a:gd name="T17" fmla="*/ 292 h 701"/>
              <a:gd name="T18" fmla="*/ 495 w 1286"/>
              <a:gd name="T19" fmla="*/ 287 h 701"/>
              <a:gd name="T20" fmla="*/ 230 w 1286"/>
              <a:gd name="T21" fmla="*/ 552 h 701"/>
              <a:gd name="T22" fmla="*/ 235 w 1286"/>
              <a:gd name="T23" fmla="*/ 582 h 701"/>
              <a:gd name="T24" fmla="*/ 118 w 1286"/>
              <a:gd name="T25" fmla="*/ 700 h 701"/>
              <a:gd name="T26" fmla="*/ 0 w 1286"/>
              <a:gd name="T27" fmla="*/ 582 h 701"/>
              <a:gd name="T28" fmla="*/ 118 w 1286"/>
              <a:gd name="T29" fmla="*/ 467 h 701"/>
              <a:gd name="T30" fmla="*/ 148 w 1286"/>
              <a:gd name="T31" fmla="*/ 470 h 701"/>
              <a:gd name="T32" fmla="*/ 413 w 1286"/>
              <a:gd name="T33" fmla="*/ 205 h 701"/>
              <a:gd name="T34" fmla="*/ 410 w 1286"/>
              <a:gd name="T35" fmla="*/ 175 h 701"/>
              <a:gd name="T36" fmla="*/ 525 w 1286"/>
              <a:gd name="T37" fmla="*/ 57 h 701"/>
              <a:gd name="T38" fmla="*/ 643 w 1286"/>
              <a:gd name="T39" fmla="*/ 175 h 701"/>
              <a:gd name="T40" fmla="*/ 640 w 1286"/>
              <a:gd name="T41" fmla="*/ 205 h 701"/>
              <a:gd name="T42" fmla="*/ 787 w 1286"/>
              <a:gd name="T43" fmla="*/ 353 h 701"/>
              <a:gd name="T44" fmla="*/ 818 w 1286"/>
              <a:gd name="T45" fmla="*/ 350 h 701"/>
              <a:gd name="T46" fmla="*/ 848 w 1286"/>
              <a:gd name="T47" fmla="*/ 353 h 701"/>
              <a:gd name="T48" fmla="*/ 1055 w 1286"/>
              <a:gd name="T49" fmla="*/ 148 h 701"/>
              <a:gd name="T50" fmla="*/ 1050 w 1286"/>
              <a:gd name="T51" fmla="*/ 118 h 701"/>
              <a:gd name="T52" fmla="*/ 1168 w 1286"/>
              <a:gd name="T53" fmla="*/ 0 h 701"/>
              <a:gd name="T54" fmla="*/ 1285 w 1286"/>
              <a:gd name="T55" fmla="*/ 118 h 701"/>
              <a:gd name="T56" fmla="*/ 1285 w 1286"/>
              <a:gd name="T57" fmla="*/ 118 h 701"/>
              <a:gd name="T58" fmla="*/ 1168 w 1286"/>
              <a:gd name="T59" fmla="*/ 23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232"/>
                </a:moveTo>
                <a:cubicBezTo>
                  <a:pt x="1157" y="232"/>
                  <a:pt x="1146" y="232"/>
                  <a:pt x="1137" y="230"/>
                </a:cubicBezTo>
                <a:lnTo>
                  <a:pt x="930" y="437"/>
                </a:lnTo>
                <a:cubicBezTo>
                  <a:pt x="932" y="446"/>
                  <a:pt x="935" y="457"/>
                  <a:pt x="935" y="467"/>
                </a:cubicBezTo>
                <a:cubicBezTo>
                  <a:pt x="935" y="530"/>
                  <a:pt x="880" y="582"/>
                  <a:pt x="818" y="582"/>
                </a:cubicBezTo>
                <a:cubicBezTo>
                  <a:pt x="755" y="582"/>
                  <a:pt x="700" y="530"/>
                  <a:pt x="700" y="467"/>
                </a:cubicBezTo>
                <a:cubicBezTo>
                  <a:pt x="700" y="457"/>
                  <a:pt x="703" y="446"/>
                  <a:pt x="705" y="437"/>
                </a:cubicBezTo>
                <a:lnTo>
                  <a:pt x="555" y="287"/>
                </a:lnTo>
                <a:cubicBezTo>
                  <a:pt x="547" y="290"/>
                  <a:pt x="536" y="292"/>
                  <a:pt x="525" y="292"/>
                </a:cubicBezTo>
                <a:cubicBezTo>
                  <a:pt x="514" y="292"/>
                  <a:pt x="503" y="290"/>
                  <a:pt x="495" y="287"/>
                </a:cubicBezTo>
                <a:lnTo>
                  <a:pt x="230" y="552"/>
                </a:lnTo>
                <a:cubicBezTo>
                  <a:pt x="232" y="560"/>
                  <a:pt x="235" y="571"/>
                  <a:pt x="235" y="582"/>
                </a:cubicBezTo>
                <a:cubicBezTo>
                  <a:pt x="235" y="645"/>
                  <a:pt x="180" y="700"/>
                  <a:pt x="118" y="700"/>
                </a:cubicBezTo>
                <a:cubicBezTo>
                  <a:pt x="55" y="700"/>
                  <a:pt x="0" y="645"/>
                  <a:pt x="0" y="582"/>
                </a:cubicBezTo>
                <a:cubicBezTo>
                  <a:pt x="0" y="519"/>
                  <a:pt x="55" y="467"/>
                  <a:pt x="118" y="467"/>
                </a:cubicBezTo>
                <a:cubicBezTo>
                  <a:pt x="129" y="467"/>
                  <a:pt x="139" y="467"/>
                  <a:pt x="148" y="470"/>
                </a:cubicBezTo>
                <a:lnTo>
                  <a:pt x="413" y="205"/>
                </a:lnTo>
                <a:cubicBezTo>
                  <a:pt x="410" y="197"/>
                  <a:pt x="410" y="186"/>
                  <a:pt x="410" y="175"/>
                </a:cubicBezTo>
                <a:cubicBezTo>
                  <a:pt x="410" y="112"/>
                  <a:pt x="462" y="57"/>
                  <a:pt x="525" y="57"/>
                </a:cubicBezTo>
                <a:cubicBezTo>
                  <a:pt x="588" y="57"/>
                  <a:pt x="643" y="112"/>
                  <a:pt x="643" y="175"/>
                </a:cubicBezTo>
                <a:cubicBezTo>
                  <a:pt x="643" y="186"/>
                  <a:pt x="643" y="197"/>
                  <a:pt x="640" y="205"/>
                </a:cubicBezTo>
                <a:lnTo>
                  <a:pt x="787" y="353"/>
                </a:lnTo>
                <a:cubicBezTo>
                  <a:pt x="796" y="350"/>
                  <a:pt x="808" y="350"/>
                  <a:pt x="818" y="350"/>
                </a:cubicBezTo>
                <a:cubicBezTo>
                  <a:pt x="829" y="350"/>
                  <a:pt x="839" y="350"/>
                  <a:pt x="848" y="353"/>
                </a:cubicBezTo>
                <a:lnTo>
                  <a:pt x="1055" y="148"/>
                </a:lnTo>
                <a:cubicBezTo>
                  <a:pt x="1053" y="139"/>
                  <a:pt x="1050" y="128"/>
                  <a:pt x="1050" y="118"/>
                </a:cubicBezTo>
                <a:cubicBezTo>
                  <a:pt x="1050" y="55"/>
                  <a:pt x="1106" y="0"/>
                  <a:pt x="1168" y="0"/>
                </a:cubicBezTo>
                <a:cubicBezTo>
                  <a:pt x="1231" y="0"/>
                  <a:pt x="1285" y="55"/>
                  <a:pt x="1285" y="118"/>
                </a:cubicBezTo>
                <a:lnTo>
                  <a:pt x="1285" y="118"/>
                </a:lnTo>
                <a:cubicBezTo>
                  <a:pt x="1285" y="180"/>
                  <a:pt x="1230" y="232"/>
                  <a:pt x="1168" y="232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40830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828 w 1166"/>
              <a:gd name="T21" fmla="*/ 336 h 1165"/>
              <a:gd name="T22" fmla="*/ 831 w 1166"/>
              <a:gd name="T23" fmla="*/ 828 h 1165"/>
              <a:gd name="T24" fmla="*/ 336 w 1166"/>
              <a:gd name="T25" fmla="*/ 828 h 1165"/>
              <a:gd name="T26" fmla="*/ 582 w 1166"/>
              <a:gd name="T27" fmla="*/ 582 h 1165"/>
              <a:gd name="T28" fmla="*/ 582 w 1166"/>
              <a:gd name="T29" fmla="*/ 232 h 1165"/>
              <a:gd name="T30" fmla="*/ 828 w 1166"/>
              <a:gd name="T31" fmla="*/ 336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28" y="336"/>
                </a:moveTo>
                <a:cubicBezTo>
                  <a:pt x="965" y="473"/>
                  <a:pt x="968" y="691"/>
                  <a:pt x="831" y="828"/>
                </a:cubicBezTo>
                <a:cubicBezTo>
                  <a:pt x="694" y="965"/>
                  <a:pt x="473" y="965"/>
                  <a:pt x="336" y="828"/>
                </a:cubicBezTo>
                <a:lnTo>
                  <a:pt x="582" y="582"/>
                </a:lnTo>
                <a:lnTo>
                  <a:pt x="582" y="232"/>
                </a:lnTo>
                <a:cubicBezTo>
                  <a:pt x="673" y="232"/>
                  <a:pt x="760" y="267"/>
                  <a:pt x="828" y="3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8189" y="4124325"/>
            <a:ext cx="377825" cy="336550"/>
          </a:xfrm>
          <a:custGeom>
            <a:avLst/>
            <a:gdLst>
              <a:gd name="T0" fmla="*/ 118 w 1051"/>
              <a:gd name="T1" fmla="*/ 350 h 936"/>
              <a:gd name="T2" fmla="*/ 933 w 1051"/>
              <a:gd name="T3" fmla="*/ 350 h 936"/>
              <a:gd name="T4" fmla="*/ 845 w 1051"/>
              <a:gd name="T5" fmla="*/ 88 h 936"/>
              <a:gd name="T6" fmla="*/ 205 w 1051"/>
              <a:gd name="T7" fmla="*/ 88 h 936"/>
              <a:gd name="T8" fmla="*/ 118 w 1051"/>
              <a:gd name="T9" fmla="*/ 350 h 936"/>
              <a:gd name="T10" fmla="*/ 845 w 1051"/>
              <a:gd name="T11" fmla="*/ 643 h 936"/>
              <a:gd name="T12" fmla="*/ 933 w 1051"/>
              <a:gd name="T13" fmla="*/ 555 h 936"/>
              <a:gd name="T14" fmla="*/ 845 w 1051"/>
              <a:gd name="T15" fmla="*/ 468 h 936"/>
              <a:gd name="T16" fmla="*/ 758 w 1051"/>
              <a:gd name="T17" fmla="*/ 555 h 936"/>
              <a:gd name="T18" fmla="*/ 845 w 1051"/>
              <a:gd name="T19" fmla="*/ 643 h 936"/>
              <a:gd name="T20" fmla="*/ 205 w 1051"/>
              <a:gd name="T21" fmla="*/ 643 h 936"/>
              <a:gd name="T22" fmla="*/ 293 w 1051"/>
              <a:gd name="T23" fmla="*/ 555 h 936"/>
              <a:gd name="T24" fmla="*/ 205 w 1051"/>
              <a:gd name="T25" fmla="*/ 468 h 936"/>
              <a:gd name="T26" fmla="*/ 118 w 1051"/>
              <a:gd name="T27" fmla="*/ 555 h 936"/>
              <a:gd name="T28" fmla="*/ 205 w 1051"/>
              <a:gd name="T29" fmla="*/ 643 h 936"/>
              <a:gd name="T30" fmla="*/ 930 w 1051"/>
              <a:gd name="T31" fmla="*/ 61 h 936"/>
              <a:gd name="T32" fmla="*/ 1050 w 1051"/>
              <a:gd name="T33" fmla="*/ 410 h 936"/>
              <a:gd name="T34" fmla="*/ 1050 w 1051"/>
              <a:gd name="T35" fmla="*/ 875 h 936"/>
              <a:gd name="T36" fmla="*/ 993 w 1051"/>
              <a:gd name="T37" fmla="*/ 935 h 936"/>
              <a:gd name="T38" fmla="*/ 933 w 1051"/>
              <a:gd name="T39" fmla="*/ 935 h 936"/>
              <a:gd name="T40" fmla="*/ 875 w 1051"/>
              <a:gd name="T41" fmla="*/ 875 h 936"/>
              <a:gd name="T42" fmla="*/ 875 w 1051"/>
              <a:gd name="T43" fmla="*/ 818 h 936"/>
              <a:gd name="T44" fmla="*/ 175 w 1051"/>
              <a:gd name="T45" fmla="*/ 818 h 936"/>
              <a:gd name="T46" fmla="*/ 175 w 1051"/>
              <a:gd name="T47" fmla="*/ 875 h 936"/>
              <a:gd name="T48" fmla="*/ 118 w 1051"/>
              <a:gd name="T49" fmla="*/ 935 h 936"/>
              <a:gd name="T50" fmla="*/ 58 w 1051"/>
              <a:gd name="T51" fmla="*/ 935 h 936"/>
              <a:gd name="T52" fmla="*/ 0 w 1051"/>
              <a:gd name="T53" fmla="*/ 875 h 936"/>
              <a:gd name="T54" fmla="*/ 0 w 1051"/>
              <a:gd name="T55" fmla="*/ 410 h 936"/>
              <a:gd name="T56" fmla="*/ 120 w 1051"/>
              <a:gd name="T57" fmla="*/ 61 h 936"/>
              <a:gd name="T58" fmla="*/ 205 w 1051"/>
              <a:gd name="T59" fmla="*/ 0 h 936"/>
              <a:gd name="T60" fmla="*/ 845 w 1051"/>
              <a:gd name="T61" fmla="*/ 0 h 936"/>
              <a:gd name="T62" fmla="*/ 930 w 1051"/>
              <a:gd name="T63" fmla="*/ 6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6">
                <a:moveTo>
                  <a:pt x="118" y="350"/>
                </a:moveTo>
                <a:lnTo>
                  <a:pt x="933" y="350"/>
                </a:lnTo>
                <a:lnTo>
                  <a:pt x="845" y="88"/>
                </a:lnTo>
                <a:lnTo>
                  <a:pt x="205" y="88"/>
                </a:lnTo>
                <a:lnTo>
                  <a:pt x="118" y="350"/>
                </a:lnTo>
                <a:close/>
                <a:moveTo>
                  <a:pt x="845" y="643"/>
                </a:moveTo>
                <a:cubicBezTo>
                  <a:pt x="894" y="643"/>
                  <a:pt x="933" y="605"/>
                  <a:pt x="933" y="555"/>
                </a:cubicBezTo>
                <a:cubicBezTo>
                  <a:pt x="933" y="506"/>
                  <a:pt x="894" y="468"/>
                  <a:pt x="845" y="468"/>
                </a:cubicBezTo>
                <a:cubicBezTo>
                  <a:pt x="796" y="468"/>
                  <a:pt x="758" y="506"/>
                  <a:pt x="758" y="555"/>
                </a:cubicBezTo>
                <a:cubicBezTo>
                  <a:pt x="758" y="605"/>
                  <a:pt x="796" y="643"/>
                  <a:pt x="845" y="643"/>
                </a:cubicBezTo>
                <a:close/>
                <a:moveTo>
                  <a:pt x="205" y="643"/>
                </a:moveTo>
                <a:cubicBezTo>
                  <a:pt x="255" y="643"/>
                  <a:pt x="293" y="605"/>
                  <a:pt x="293" y="555"/>
                </a:cubicBezTo>
                <a:cubicBezTo>
                  <a:pt x="293" y="506"/>
                  <a:pt x="255" y="468"/>
                  <a:pt x="205" y="468"/>
                </a:cubicBezTo>
                <a:cubicBezTo>
                  <a:pt x="156" y="468"/>
                  <a:pt x="118" y="506"/>
                  <a:pt x="118" y="555"/>
                </a:cubicBezTo>
                <a:cubicBezTo>
                  <a:pt x="118" y="605"/>
                  <a:pt x="156" y="643"/>
                  <a:pt x="205" y="643"/>
                </a:cubicBezTo>
                <a:close/>
                <a:moveTo>
                  <a:pt x="930" y="61"/>
                </a:moveTo>
                <a:lnTo>
                  <a:pt x="1050" y="410"/>
                </a:lnTo>
                <a:lnTo>
                  <a:pt x="1050" y="875"/>
                </a:lnTo>
                <a:cubicBezTo>
                  <a:pt x="1050" y="908"/>
                  <a:pt x="1026" y="935"/>
                  <a:pt x="993" y="935"/>
                </a:cubicBezTo>
                <a:lnTo>
                  <a:pt x="933" y="935"/>
                </a:lnTo>
                <a:cubicBezTo>
                  <a:pt x="900" y="935"/>
                  <a:pt x="875" y="908"/>
                  <a:pt x="875" y="875"/>
                </a:cubicBezTo>
                <a:lnTo>
                  <a:pt x="875" y="818"/>
                </a:lnTo>
                <a:lnTo>
                  <a:pt x="175" y="818"/>
                </a:lnTo>
                <a:lnTo>
                  <a:pt x="175" y="875"/>
                </a:lnTo>
                <a:cubicBezTo>
                  <a:pt x="175" y="908"/>
                  <a:pt x="151" y="935"/>
                  <a:pt x="118" y="935"/>
                </a:cubicBezTo>
                <a:lnTo>
                  <a:pt x="58" y="935"/>
                </a:lnTo>
                <a:cubicBezTo>
                  <a:pt x="25" y="935"/>
                  <a:pt x="0" y="908"/>
                  <a:pt x="0" y="875"/>
                </a:cubicBezTo>
                <a:lnTo>
                  <a:pt x="0" y="410"/>
                </a:lnTo>
                <a:lnTo>
                  <a:pt x="120" y="61"/>
                </a:lnTo>
                <a:cubicBezTo>
                  <a:pt x="131" y="25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5"/>
                  <a:pt x="930" y="6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040189"/>
            <a:ext cx="504825" cy="504825"/>
          </a:xfrm>
          <a:custGeom>
            <a:avLst/>
            <a:gdLst>
              <a:gd name="T0" fmla="*/ 1313 w 1401"/>
              <a:gd name="T1" fmla="*/ 582 h 1401"/>
              <a:gd name="T2" fmla="*/ 1400 w 1401"/>
              <a:gd name="T3" fmla="*/ 670 h 1401"/>
              <a:gd name="T4" fmla="*/ 1400 w 1401"/>
              <a:gd name="T5" fmla="*/ 1050 h 1401"/>
              <a:gd name="T6" fmla="*/ 1375 w 1401"/>
              <a:gd name="T7" fmla="*/ 1113 h 1401"/>
              <a:gd name="T8" fmla="*/ 1086 w 1401"/>
              <a:gd name="T9" fmla="*/ 1400 h 1401"/>
              <a:gd name="T10" fmla="*/ 1039 w 1401"/>
              <a:gd name="T11" fmla="*/ 1353 h 1401"/>
              <a:gd name="T12" fmla="*/ 1020 w 1401"/>
              <a:gd name="T13" fmla="*/ 1307 h 1401"/>
              <a:gd name="T14" fmla="*/ 1061 w 1401"/>
              <a:gd name="T15" fmla="*/ 1107 h 1401"/>
              <a:gd name="T16" fmla="*/ 757 w 1401"/>
              <a:gd name="T17" fmla="*/ 1107 h 1401"/>
              <a:gd name="T18" fmla="*/ 700 w 1401"/>
              <a:gd name="T19" fmla="*/ 1050 h 1401"/>
              <a:gd name="T20" fmla="*/ 700 w 1401"/>
              <a:gd name="T21" fmla="*/ 976 h 1401"/>
              <a:gd name="T22" fmla="*/ 705 w 1401"/>
              <a:gd name="T23" fmla="*/ 946 h 1401"/>
              <a:gd name="T24" fmla="*/ 839 w 1401"/>
              <a:gd name="T25" fmla="*/ 637 h 1401"/>
              <a:gd name="T26" fmla="*/ 919 w 1401"/>
              <a:gd name="T27" fmla="*/ 582 h 1401"/>
              <a:gd name="T28" fmla="*/ 1312 w 1401"/>
              <a:gd name="T29" fmla="*/ 582 h 1401"/>
              <a:gd name="T30" fmla="*/ 1313 w 1401"/>
              <a:gd name="T31" fmla="*/ 582 h 1401"/>
              <a:gd name="T32" fmla="*/ 700 w 1401"/>
              <a:gd name="T33" fmla="*/ 424 h 1401"/>
              <a:gd name="T34" fmla="*/ 695 w 1401"/>
              <a:gd name="T35" fmla="*/ 454 h 1401"/>
              <a:gd name="T36" fmla="*/ 561 w 1401"/>
              <a:gd name="T37" fmla="*/ 763 h 1401"/>
              <a:gd name="T38" fmla="*/ 481 w 1401"/>
              <a:gd name="T39" fmla="*/ 817 h 1401"/>
              <a:gd name="T40" fmla="*/ 88 w 1401"/>
              <a:gd name="T41" fmla="*/ 817 h 1401"/>
              <a:gd name="T42" fmla="*/ 0 w 1401"/>
              <a:gd name="T43" fmla="*/ 730 h 1401"/>
              <a:gd name="T44" fmla="*/ 0 w 1401"/>
              <a:gd name="T45" fmla="*/ 350 h 1401"/>
              <a:gd name="T46" fmla="*/ 25 w 1401"/>
              <a:gd name="T47" fmla="*/ 287 h 1401"/>
              <a:gd name="T48" fmla="*/ 314 w 1401"/>
              <a:gd name="T49" fmla="*/ 0 h 1401"/>
              <a:gd name="T50" fmla="*/ 361 w 1401"/>
              <a:gd name="T51" fmla="*/ 46 h 1401"/>
              <a:gd name="T52" fmla="*/ 380 w 1401"/>
              <a:gd name="T53" fmla="*/ 93 h 1401"/>
              <a:gd name="T54" fmla="*/ 339 w 1401"/>
              <a:gd name="T55" fmla="*/ 293 h 1401"/>
              <a:gd name="T56" fmla="*/ 643 w 1401"/>
              <a:gd name="T57" fmla="*/ 293 h 1401"/>
              <a:gd name="T58" fmla="*/ 700 w 1401"/>
              <a:gd name="T59" fmla="*/ 350 h 1401"/>
              <a:gd name="T60" fmla="*/ 700 w 1401"/>
              <a:gd name="T61" fmla="*/ 424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01" h="1401">
                <a:moveTo>
                  <a:pt x="1313" y="582"/>
                </a:moveTo>
                <a:cubicBezTo>
                  <a:pt x="1362" y="582"/>
                  <a:pt x="1400" y="621"/>
                  <a:pt x="1400" y="670"/>
                </a:cubicBezTo>
                <a:lnTo>
                  <a:pt x="1400" y="1050"/>
                </a:lnTo>
                <a:cubicBezTo>
                  <a:pt x="1400" y="1074"/>
                  <a:pt x="1392" y="1096"/>
                  <a:pt x="1375" y="1113"/>
                </a:cubicBezTo>
                <a:lnTo>
                  <a:pt x="1086" y="1400"/>
                </a:lnTo>
                <a:lnTo>
                  <a:pt x="1039" y="1353"/>
                </a:lnTo>
                <a:cubicBezTo>
                  <a:pt x="1028" y="1342"/>
                  <a:pt x="1020" y="1326"/>
                  <a:pt x="1020" y="1307"/>
                </a:cubicBezTo>
                <a:cubicBezTo>
                  <a:pt x="1033" y="1240"/>
                  <a:pt x="1047" y="1174"/>
                  <a:pt x="1061" y="1107"/>
                </a:cubicBezTo>
                <a:lnTo>
                  <a:pt x="757" y="1107"/>
                </a:lnTo>
                <a:cubicBezTo>
                  <a:pt x="725" y="1107"/>
                  <a:pt x="700" y="1083"/>
                  <a:pt x="700" y="1050"/>
                </a:cubicBezTo>
                <a:lnTo>
                  <a:pt x="700" y="976"/>
                </a:lnTo>
                <a:cubicBezTo>
                  <a:pt x="700" y="965"/>
                  <a:pt x="703" y="957"/>
                  <a:pt x="705" y="946"/>
                </a:cubicBezTo>
                <a:lnTo>
                  <a:pt x="839" y="637"/>
                </a:lnTo>
                <a:cubicBezTo>
                  <a:pt x="853" y="607"/>
                  <a:pt x="883" y="582"/>
                  <a:pt x="919" y="582"/>
                </a:cubicBezTo>
                <a:lnTo>
                  <a:pt x="1312" y="582"/>
                </a:lnTo>
                <a:lnTo>
                  <a:pt x="1313" y="582"/>
                </a:lnTo>
                <a:close/>
                <a:moveTo>
                  <a:pt x="700" y="424"/>
                </a:moveTo>
                <a:cubicBezTo>
                  <a:pt x="700" y="435"/>
                  <a:pt x="697" y="443"/>
                  <a:pt x="695" y="454"/>
                </a:cubicBezTo>
                <a:lnTo>
                  <a:pt x="561" y="763"/>
                </a:lnTo>
                <a:cubicBezTo>
                  <a:pt x="547" y="793"/>
                  <a:pt x="517" y="817"/>
                  <a:pt x="481" y="817"/>
                </a:cubicBezTo>
                <a:lnTo>
                  <a:pt x="88" y="817"/>
                </a:lnTo>
                <a:cubicBezTo>
                  <a:pt x="38" y="817"/>
                  <a:pt x="0" y="779"/>
                  <a:pt x="0" y="730"/>
                </a:cubicBezTo>
                <a:lnTo>
                  <a:pt x="0" y="350"/>
                </a:lnTo>
                <a:cubicBezTo>
                  <a:pt x="0" y="325"/>
                  <a:pt x="8" y="303"/>
                  <a:pt x="25" y="287"/>
                </a:cubicBezTo>
                <a:lnTo>
                  <a:pt x="314" y="0"/>
                </a:lnTo>
                <a:lnTo>
                  <a:pt x="361" y="46"/>
                </a:lnTo>
                <a:cubicBezTo>
                  <a:pt x="372" y="57"/>
                  <a:pt x="380" y="74"/>
                  <a:pt x="380" y="93"/>
                </a:cubicBezTo>
                <a:cubicBezTo>
                  <a:pt x="367" y="160"/>
                  <a:pt x="353" y="226"/>
                  <a:pt x="339" y="293"/>
                </a:cubicBezTo>
                <a:lnTo>
                  <a:pt x="643" y="293"/>
                </a:lnTo>
                <a:cubicBezTo>
                  <a:pt x="675" y="293"/>
                  <a:pt x="700" y="317"/>
                  <a:pt x="700" y="350"/>
                </a:cubicBezTo>
                <a:lnTo>
                  <a:pt x="700" y="4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5059365"/>
            <a:ext cx="377825" cy="211137"/>
          </a:xfrm>
          <a:custGeom>
            <a:avLst/>
            <a:gdLst>
              <a:gd name="T0" fmla="*/ 932 w 1051"/>
              <a:gd name="T1" fmla="*/ 350 h 586"/>
              <a:gd name="T2" fmla="*/ 932 w 1051"/>
              <a:gd name="T3" fmla="*/ 235 h 586"/>
              <a:gd name="T4" fmla="*/ 1050 w 1051"/>
              <a:gd name="T5" fmla="*/ 235 h 586"/>
              <a:gd name="T6" fmla="*/ 1050 w 1051"/>
              <a:gd name="T7" fmla="*/ 350 h 586"/>
              <a:gd name="T8" fmla="*/ 932 w 1051"/>
              <a:gd name="T9" fmla="*/ 350 h 586"/>
              <a:gd name="T10" fmla="*/ 932 w 1051"/>
              <a:gd name="T11" fmla="*/ 0 h 586"/>
              <a:gd name="T12" fmla="*/ 1050 w 1051"/>
              <a:gd name="T13" fmla="*/ 0 h 586"/>
              <a:gd name="T14" fmla="*/ 1050 w 1051"/>
              <a:gd name="T15" fmla="*/ 117 h 586"/>
              <a:gd name="T16" fmla="*/ 932 w 1051"/>
              <a:gd name="T17" fmla="*/ 117 h 586"/>
              <a:gd name="T18" fmla="*/ 932 w 1051"/>
              <a:gd name="T19" fmla="*/ 0 h 586"/>
              <a:gd name="T20" fmla="*/ 932 w 1051"/>
              <a:gd name="T21" fmla="*/ 585 h 586"/>
              <a:gd name="T22" fmla="*/ 932 w 1051"/>
              <a:gd name="T23" fmla="*/ 467 h 586"/>
              <a:gd name="T24" fmla="*/ 1050 w 1051"/>
              <a:gd name="T25" fmla="*/ 467 h 586"/>
              <a:gd name="T26" fmla="*/ 1050 w 1051"/>
              <a:gd name="T27" fmla="*/ 585 h 586"/>
              <a:gd name="T28" fmla="*/ 932 w 1051"/>
              <a:gd name="T29" fmla="*/ 585 h 586"/>
              <a:gd name="T30" fmla="*/ 0 w 1051"/>
              <a:gd name="T31" fmla="*/ 585 h 586"/>
              <a:gd name="T32" fmla="*/ 0 w 1051"/>
              <a:gd name="T33" fmla="*/ 467 h 586"/>
              <a:gd name="T34" fmla="*/ 818 w 1051"/>
              <a:gd name="T35" fmla="*/ 467 h 586"/>
              <a:gd name="T36" fmla="*/ 818 w 1051"/>
              <a:gd name="T37" fmla="*/ 585 h 586"/>
              <a:gd name="T38" fmla="*/ 0 w 1051"/>
              <a:gd name="T39" fmla="*/ 585 h 586"/>
              <a:gd name="T40" fmla="*/ 0 w 1051"/>
              <a:gd name="T41" fmla="*/ 350 h 586"/>
              <a:gd name="T42" fmla="*/ 0 w 1051"/>
              <a:gd name="T43" fmla="*/ 235 h 586"/>
              <a:gd name="T44" fmla="*/ 818 w 1051"/>
              <a:gd name="T45" fmla="*/ 235 h 586"/>
              <a:gd name="T46" fmla="*/ 818 w 1051"/>
              <a:gd name="T47" fmla="*/ 350 h 586"/>
              <a:gd name="T48" fmla="*/ 0 w 1051"/>
              <a:gd name="T49" fmla="*/ 350 h 586"/>
              <a:gd name="T50" fmla="*/ 0 w 1051"/>
              <a:gd name="T51" fmla="*/ 117 h 586"/>
              <a:gd name="T52" fmla="*/ 0 w 1051"/>
              <a:gd name="T53" fmla="*/ 0 h 586"/>
              <a:gd name="T54" fmla="*/ 818 w 1051"/>
              <a:gd name="T55" fmla="*/ 0 h 586"/>
              <a:gd name="T56" fmla="*/ 818 w 1051"/>
              <a:gd name="T57" fmla="*/ 117 h 586"/>
              <a:gd name="T58" fmla="*/ 0 w 1051"/>
              <a:gd name="T59" fmla="*/ 117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932" y="350"/>
                </a:moveTo>
                <a:lnTo>
                  <a:pt x="932" y="235"/>
                </a:lnTo>
                <a:lnTo>
                  <a:pt x="1050" y="235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7"/>
                </a:lnTo>
                <a:lnTo>
                  <a:pt x="932" y="117"/>
                </a:lnTo>
                <a:lnTo>
                  <a:pt x="932" y="0"/>
                </a:lnTo>
                <a:close/>
                <a:moveTo>
                  <a:pt x="932" y="585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5"/>
                </a:lnTo>
                <a:lnTo>
                  <a:pt x="932" y="585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818" y="235"/>
                </a:lnTo>
                <a:lnTo>
                  <a:pt x="818" y="350"/>
                </a:lnTo>
                <a:lnTo>
                  <a:pt x="0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818" y="0"/>
                </a:lnTo>
                <a:lnTo>
                  <a:pt x="818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76464" y="4954588"/>
            <a:ext cx="293687" cy="419100"/>
          </a:xfrm>
          <a:custGeom>
            <a:avLst/>
            <a:gdLst>
              <a:gd name="T0" fmla="*/ 700 w 816"/>
              <a:gd name="T1" fmla="*/ 700 h 1166"/>
              <a:gd name="T2" fmla="*/ 700 w 816"/>
              <a:gd name="T3" fmla="*/ 407 h 1166"/>
              <a:gd name="T4" fmla="*/ 115 w 816"/>
              <a:gd name="T5" fmla="*/ 407 h 1166"/>
              <a:gd name="T6" fmla="*/ 115 w 816"/>
              <a:gd name="T7" fmla="*/ 700 h 1166"/>
              <a:gd name="T8" fmla="*/ 700 w 816"/>
              <a:gd name="T9" fmla="*/ 700 h 1166"/>
              <a:gd name="T10" fmla="*/ 407 w 816"/>
              <a:gd name="T11" fmla="*/ 962 h 1166"/>
              <a:gd name="T12" fmla="*/ 495 w 816"/>
              <a:gd name="T13" fmla="*/ 875 h 1166"/>
              <a:gd name="T14" fmla="*/ 407 w 816"/>
              <a:gd name="T15" fmla="*/ 787 h 1166"/>
              <a:gd name="T16" fmla="*/ 320 w 816"/>
              <a:gd name="T17" fmla="*/ 875 h 1166"/>
              <a:gd name="T18" fmla="*/ 407 w 816"/>
              <a:gd name="T19" fmla="*/ 962 h 1166"/>
              <a:gd name="T20" fmla="*/ 815 w 816"/>
              <a:gd name="T21" fmla="*/ 869 h 1166"/>
              <a:gd name="T22" fmla="*/ 664 w 816"/>
              <a:gd name="T23" fmla="*/ 1050 h 1166"/>
              <a:gd name="T24" fmla="*/ 670 w 816"/>
              <a:gd name="T25" fmla="*/ 1050 h 1166"/>
              <a:gd name="T26" fmla="*/ 757 w 816"/>
              <a:gd name="T27" fmla="*/ 1137 h 1166"/>
              <a:gd name="T28" fmla="*/ 757 w 816"/>
              <a:gd name="T29" fmla="*/ 1165 h 1166"/>
              <a:gd name="T30" fmla="*/ 640 w 816"/>
              <a:gd name="T31" fmla="*/ 1165 h 1166"/>
              <a:gd name="T32" fmla="*/ 525 w 816"/>
              <a:gd name="T33" fmla="*/ 1050 h 1166"/>
              <a:gd name="T34" fmla="*/ 303 w 816"/>
              <a:gd name="T35" fmla="*/ 1050 h 1166"/>
              <a:gd name="T36" fmla="*/ 189 w 816"/>
              <a:gd name="T37" fmla="*/ 1165 h 1166"/>
              <a:gd name="T38" fmla="*/ 57 w 816"/>
              <a:gd name="T39" fmla="*/ 1165 h 1166"/>
              <a:gd name="T40" fmla="*/ 57 w 816"/>
              <a:gd name="T41" fmla="*/ 1137 h 1166"/>
              <a:gd name="T42" fmla="*/ 150 w 816"/>
              <a:gd name="T43" fmla="*/ 1044 h 1166"/>
              <a:gd name="T44" fmla="*/ 0 w 816"/>
              <a:gd name="T45" fmla="*/ 869 h 1166"/>
              <a:gd name="T46" fmla="*/ 0 w 816"/>
              <a:gd name="T47" fmla="*/ 377 h 1166"/>
              <a:gd name="T48" fmla="*/ 347 w 816"/>
              <a:gd name="T49" fmla="*/ 175 h 1166"/>
              <a:gd name="T50" fmla="*/ 394 w 816"/>
              <a:gd name="T51" fmla="*/ 87 h 1166"/>
              <a:gd name="T52" fmla="*/ 115 w 816"/>
              <a:gd name="T53" fmla="*/ 87 h 1166"/>
              <a:gd name="T54" fmla="*/ 115 w 816"/>
              <a:gd name="T55" fmla="*/ 0 h 1166"/>
              <a:gd name="T56" fmla="*/ 700 w 816"/>
              <a:gd name="T57" fmla="*/ 0 h 1166"/>
              <a:gd name="T58" fmla="*/ 700 w 816"/>
              <a:gd name="T59" fmla="*/ 87 h 1166"/>
              <a:gd name="T60" fmla="*/ 509 w 816"/>
              <a:gd name="T61" fmla="*/ 87 h 1166"/>
              <a:gd name="T62" fmla="*/ 465 w 816"/>
              <a:gd name="T63" fmla="*/ 175 h 1166"/>
              <a:gd name="T64" fmla="*/ 815 w 816"/>
              <a:gd name="T65" fmla="*/ 377 h 1166"/>
              <a:gd name="T66" fmla="*/ 815 w 816"/>
              <a:gd name="T67" fmla="*/ 8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6" h="1166">
                <a:moveTo>
                  <a:pt x="700" y="700"/>
                </a:moveTo>
                <a:lnTo>
                  <a:pt x="700" y="407"/>
                </a:lnTo>
                <a:lnTo>
                  <a:pt x="115" y="407"/>
                </a:lnTo>
                <a:lnTo>
                  <a:pt x="115" y="700"/>
                </a:lnTo>
                <a:lnTo>
                  <a:pt x="700" y="700"/>
                </a:lnTo>
                <a:close/>
                <a:moveTo>
                  <a:pt x="407" y="962"/>
                </a:moveTo>
                <a:cubicBezTo>
                  <a:pt x="457" y="962"/>
                  <a:pt x="495" y="924"/>
                  <a:pt x="495" y="875"/>
                </a:cubicBezTo>
                <a:cubicBezTo>
                  <a:pt x="495" y="826"/>
                  <a:pt x="456" y="787"/>
                  <a:pt x="407" y="787"/>
                </a:cubicBezTo>
                <a:cubicBezTo>
                  <a:pt x="357" y="787"/>
                  <a:pt x="320" y="826"/>
                  <a:pt x="320" y="875"/>
                </a:cubicBezTo>
                <a:cubicBezTo>
                  <a:pt x="320" y="924"/>
                  <a:pt x="358" y="962"/>
                  <a:pt x="407" y="962"/>
                </a:cubicBezTo>
                <a:close/>
                <a:moveTo>
                  <a:pt x="815" y="869"/>
                </a:moveTo>
                <a:cubicBezTo>
                  <a:pt x="815" y="968"/>
                  <a:pt x="763" y="1050"/>
                  <a:pt x="664" y="1050"/>
                </a:cubicBezTo>
                <a:lnTo>
                  <a:pt x="670" y="1050"/>
                </a:lnTo>
                <a:lnTo>
                  <a:pt x="757" y="1137"/>
                </a:lnTo>
                <a:lnTo>
                  <a:pt x="757" y="1165"/>
                </a:lnTo>
                <a:lnTo>
                  <a:pt x="640" y="1165"/>
                </a:lnTo>
                <a:lnTo>
                  <a:pt x="525" y="1050"/>
                </a:lnTo>
                <a:lnTo>
                  <a:pt x="303" y="1050"/>
                </a:lnTo>
                <a:lnTo>
                  <a:pt x="189" y="1165"/>
                </a:lnTo>
                <a:lnTo>
                  <a:pt x="57" y="1165"/>
                </a:lnTo>
                <a:lnTo>
                  <a:pt x="57" y="1137"/>
                </a:lnTo>
                <a:lnTo>
                  <a:pt x="150" y="1044"/>
                </a:lnTo>
                <a:cubicBezTo>
                  <a:pt x="68" y="1025"/>
                  <a:pt x="0" y="954"/>
                  <a:pt x="0" y="869"/>
                </a:cubicBezTo>
                <a:lnTo>
                  <a:pt x="0" y="377"/>
                </a:lnTo>
                <a:cubicBezTo>
                  <a:pt x="0" y="216"/>
                  <a:pt x="164" y="180"/>
                  <a:pt x="347" y="175"/>
                </a:cubicBezTo>
                <a:lnTo>
                  <a:pt x="394" y="87"/>
                </a:lnTo>
                <a:lnTo>
                  <a:pt x="115" y="87"/>
                </a:lnTo>
                <a:lnTo>
                  <a:pt x="115" y="0"/>
                </a:lnTo>
                <a:lnTo>
                  <a:pt x="700" y="0"/>
                </a:lnTo>
                <a:lnTo>
                  <a:pt x="700" y="87"/>
                </a:lnTo>
                <a:lnTo>
                  <a:pt x="509" y="87"/>
                </a:lnTo>
                <a:lnTo>
                  <a:pt x="465" y="175"/>
                </a:lnTo>
                <a:cubicBezTo>
                  <a:pt x="664" y="180"/>
                  <a:pt x="815" y="213"/>
                  <a:pt x="815" y="377"/>
                </a:cubicBezTo>
                <a:lnTo>
                  <a:pt x="815" y="86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2149" y="4964115"/>
            <a:ext cx="336550" cy="398461"/>
          </a:xfrm>
          <a:custGeom>
            <a:avLst/>
            <a:gdLst>
              <a:gd name="T0" fmla="*/ 730 w 936"/>
              <a:gd name="T1" fmla="*/ 874 h 1108"/>
              <a:gd name="T2" fmla="*/ 818 w 936"/>
              <a:gd name="T3" fmla="*/ 787 h 1108"/>
              <a:gd name="T4" fmla="*/ 730 w 936"/>
              <a:gd name="T5" fmla="*/ 699 h 1108"/>
              <a:gd name="T6" fmla="*/ 643 w 936"/>
              <a:gd name="T7" fmla="*/ 787 h 1108"/>
              <a:gd name="T8" fmla="*/ 730 w 936"/>
              <a:gd name="T9" fmla="*/ 874 h 1108"/>
              <a:gd name="T10" fmla="*/ 525 w 936"/>
              <a:gd name="T11" fmla="*/ 464 h 1108"/>
              <a:gd name="T12" fmla="*/ 818 w 936"/>
              <a:gd name="T13" fmla="*/ 464 h 1108"/>
              <a:gd name="T14" fmla="*/ 818 w 936"/>
              <a:gd name="T15" fmla="*/ 232 h 1108"/>
              <a:gd name="T16" fmla="*/ 525 w 936"/>
              <a:gd name="T17" fmla="*/ 232 h 1108"/>
              <a:gd name="T18" fmla="*/ 525 w 936"/>
              <a:gd name="T19" fmla="*/ 464 h 1108"/>
              <a:gd name="T20" fmla="*/ 410 w 936"/>
              <a:gd name="T21" fmla="*/ 464 h 1108"/>
              <a:gd name="T22" fmla="*/ 410 w 936"/>
              <a:gd name="T23" fmla="*/ 232 h 1108"/>
              <a:gd name="T24" fmla="*/ 118 w 936"/>
              <a:gd name="T25" fmla="*/ 232 h 1108"/>
              <a:gd name="T26" fmla="*/ 118 w 936"/>
              <a:gd name="T27" fmla="*/ 464 h 1108"/>
              <a:gd name="T28" fmla="*/ 410 w 936"/>
              <a:gd name="T29" fmla="*/ 464 h 1108"/>
              <a:gd name="T30" fmla="*/ 205 w 936"/>
              <a:gd name="T31" fmla="*/ 874 h 1108"/>
              <a:gd name="T32" fmla="*/ 293 w 936"/>
              <a:gd name="T33" fmla="*/ 787 h 1108"/>
              <a:gd name="T34" fmla="*/ 205 w 936"/>
              <a:gd name="T35" fmla="*/ 699 h 1108"/>
              <a:gd name="T36" fmla="*/ 118 w 936"/>
              <a:gd name="T37" fmla="*/ 787 h 1108"/>
              <a:gd name="T38" fmla="*/ 205 w 936"/>
              <a:gd name="T39" fmla="*/ 874 h 1108"/>
              <a:gd name="T40" fmla="*/ 468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89 h 1108"/>
              <a:gd name="T48" fmla="*/ 818 w 936"/>
              <a:gd name="T49" fmla="*/ 1077 h 1108"/>
              <a:gd name="T50" fmla="*/ 818 w 936"/>
              <a:gd name="T51" fmla="*/ 1107 h 1108"/>
              <a:gd name="T52" fmla="*/ 700 w 936"/>
              <a:gd name="T53" fmla="*/ 1107 h 1108"/>
              <a:gd name="T54" fmla="*/ 585 w 936"/>
              <a:gd name="T55" fmla="*/ 989 h 1108"/>
              <a:gd name="T56" fmla="*/ 364 w 936"/>
              <a:gd name="T57" fmla="*/ 989 h 1108"/>
              <a:gd name="T58" fmla="*/ 249 w 936"/>
              <a:gd name="T59" fmla="*/ 1107 h 1108"/>
              <a:gd name="T60" fmla="*/ 118 w 936"/>
              <a:gd name="T61" fmla="*/ 1107 h 1108"/>
              <a:gd name="T62" fmla="*/ 118 w 936"/>
              <a:gd name="T63" fmla="*/ 1077 h 1108"/>
              <a:gd name="T64" fmla="*/ 205 w 936"/>
              <a:gd name="T65" fmla="*/ 989 h 1108"/>
              <a:gd name="T66" fmla="*/ 0 w 936"/>
              <a:gd name="T67" fmla="*/ 787 h 1108"/>
              <a:gd name="T68" fmla="*/ 0 w 936"/>
              <a:gd name="T69" fmla="*/ 232 h 1108"/>
              <a:gd name="T70" fmla="*/ 468 w 936"/>
              <a:gd name="T7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108">
                <a:moveTo>
                  <a:pt x="730" y="874"/>
                </a:moveTo>
                <a:cubicBezTo>
                  <a:pt x="779" y="874"/>
                  <a:pt x="818" y="836"/>
                  <a:pt x="818" y="787"/>
                </a:cubicBezTo>
                <a:cubicBezTo>
                  <a:pt x="818" y="738"/>
                  <a:pt x="779" y="699"/>
                  <a:pt x="730" y="699"/>
                </a:cubicBezTo>
                <a:cubicBezTo>
                  <a:pt x="681" y="699"/>
                  <a:pt x="643" y="738"/>
                  <a:pt x="643" y="787"/>
                </a:cubicBezTo>
                <a:cubicBezTo>
                  <a:pt x="643" y="836"/>
                  <a:pt x="681" y="874"/>
                  <a:pt x="730" y="874"/>
                </a:cubicBezTo>
                <a:close/>
                <a:moveTo>
                  <a:pt x="525" y="464"/>
                </a:moveTo>
                <a:lnTo>
                  <a:pt x="818" y="464"/>
                </a:lnTo>
                <a:lnTo>
                  <a:pt x="818" y="232"/>
                </a:lnTo>
                <a:lnTo>
                  <a:pt x="525" y="232"/>
                </a:lnTo>
                <a:lnTo>
                  <a:pt x="525" y="464"/>
                </a:lnTo>
                <a:close/>
                <a:moveTo>
                  <a:pt x="410" y="464"/>
                </a:moveTo>
                <a:lnTo>
                  <a:pt x="410" y="232"/>
                </a:lnTo>
                <a:lnTo>
                  <a:pt x="118" y="232"/>
                </a:lnTo>
                <a:lnTo>
                  <a:pt x="118" y="464"/>
                </a:lnTo>
                <a:lnTo>
                  <a:pt x="410" y="464"/>
                </a:lnTo>
                <a:close/>
                <a:moveTo>
                  <a:pt x="205" y="874"/>
                </a:moveTo>
                <a:cubicBezTo>
                  <a:pt x="254" y="874"/>
                  <a:pt x="293" y="836"/>
                  <a:pt x="293" y="787"/>
                </a:cubicBezTo>
                <a:cubicBezTo>
                  <a:pt x="293" y="738"/>
                  <a:pt x="254" y="699"/>
                  <a:pt x="205" y="699"/>
                </a:cubicBezTo>
                <a:cubicBezTo>
                  <a:pt x="156" y="699"/>
                  <a:pt x="118" y="738"/>
                  <a:pt x="118" y="787"/>
                </a:cubicBezTo>
                <a:cubicBezTo>
                  <a:pt x="118" y="836"/>
                  <a:pt x="156" y="874"/>
                  <a:pt x="205" y="874"/>
                </a:cubicBezTo>
                <a:close/>
                <a:moveTo>
                  <a:pt x="468" y="0"/>
                </a:moveTo>
                <a:cubicBezTo>
                  <a:pt x="725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89"/>
                  <a:pt x="730" y="989"/>
                </a:cubicBezTo>
                <a:lnTo>
                  <a:pt x="818" y="1077"/>
                </a:lnTo>
                <a:lnTo>
                  <a:pt x="818" y="1107"/>
                </a:lnTo>
                <a:lnTo>
                  <a:pt x="700" y="1107"/>
                </a:lnTo>
                <a:lnTo>
                  <a:pt x="585" y="989"/>
                </a:lnTo>
                <a:lnTo>
                  <a:pt x="364" y="989"/>
                </a:lnTo>
                <a:lnTo>
                  <a:pt x="249" y="1107"/>
                </a:lnTo>
                <a:lnTo>
                  <a:pt x="118" y="1107"/>
                </a:lnTo>
                <a:lnTo>
                  <a:pt x="118" y="1077"/>
                </a:lnTo>
                <a:lnTo>
                  <a:pt x="205" y="989"/>
                </a:lnTo>
                <a:cubicBezTo>
                  <a:pt x="93" y="989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35" y="0"/>
                  <a:pt x="46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0062" y="4975227"/>
            <a:ext cx="336550" cy="377825"/>
          </a:xfrm>
          <a:custGeom>
            <a:avLst/>
            <a:gdLst>
              <a:gd name="T0" fmla="*/ 468 w 937"/>
              <a:gd name="T1" fmla="*/ 350 h 1051"/>
              <a:gd name="T2" fmla="*/ 586 w 937"/>
              <a:gd name="T3" fmla="*/ 233 h 1051"/>
              <a:gd name="T4" fmla="*/ 468 w 937"/>
              <a:gd name="T5" fmla="*/ 118 h 1051"/>
              <a:gd name="T6" fmla="*/ 350 w 937"/>
              <a:gd name="T7" fmla="*/ 233 h 1051"/>
              <a:gd name="T8" fmla="*/ 468 w 937"/>
              <a:gd name="T9" fmla="*/ 350 h 1051"/>
              <a:gd name="T10" fmla="*/ 468 w 937"/>
              <a:gd name="T11" fmla="*/ 643 h 1051"/>
              <a:gd name="T12" fmla="*/ 586 w 937"/>
              <a:gd name="T13" fmla="*/ 525 h 1051"/>
              <a:gd name="T14" fmla="*/ 468 w 937"/>
              <a:gd name="T15" fmla="*/ 408 h 1051"/>
              <a:gd name="T16" fmla="*/ 350 w 937"/>
              <a:gd name="T17" fmla="*/ 525 h 1051"/>
              <a:gd name="T18" fmla="*/ 468 w 937"/>
              <a:gd name="T19" fmla="*/ 643 h 1051"/>
              <a:gd name="T20" fmla="*/ 468 w 937"/>
              <a:gd name="T21" fmla="*/ 933 h 1051"/>
              <a:gd name="T22" fmla="*/ 586 w 937"/>
              <a:gd name="T23" fmla="*/ 818 h 1051"/>
              <a:gd name="T24" fmla="*/ 468 w 937"/>
              <a:gd name="T25" fmla="*/ 700 h 1051"/>
              <a:gd name="T26" fmla="*/ 350 w 937"/>
              <a:gd name="T27" fmla="*/ 818 h 1051"/>
              <a:gd name="T28" fmla="*/ 468 w 937"/>
              <a:gd name="T29" fmla="*/ 933 h 1051"/>
              <a:gd name="T30" fmla="*/ 936 w 937"/>
              <a:gd name="T31" fmla="*/ 408 h 1051"/>
              <a:gd name="T32" fmla="*/ 761 w 937"/>
              <a:gd name="T33" fmla="*/ 635 h 1051"/>
              <a:gd name="T34" fmla="*/ 761 w 937"/>
              <a:gd name="T35" fmla="*/ 700 h 1051"/>
              <a:gd name="T36" fmla="*/ 936 w 937"/>
              <a:gd name="T37" fmla="*/ 700 h 1051"/>
              <a:gd name="T38" fmla="*/ 761 w 937"/>
              <a:gd name="T39" fmla="*/ 924 h 1051"/>
              <a:gd name="T40" fmla="*/ 761 w 937"/>
              <a:gd name="T41" fmla="*/ 993 h 1051"/>
              <a:gd name="T42" fmla="*/ 700 w 937"/>
              <a:gd name="T43" fmla="*/ 1050 h 1051"/>
              <a:gd name="T44" fmla="*/ 236 w 937"/>
              <a:gd name="T45" fmla="*/ 1050 h 1051"/>
              <a:gd name="T46" fmla="*/ 175 w 937"/>
              <a:gd name="T47" fmla="*/ 993 h 1051"/>
              <a:gd name="T48" fmla="*/ 175 w 937"/>
              <a:gd name="T49" fmla="*/ 924 h 1051"/>
              <a:gd name="T50" fmla="*/ 0 w 937"/>
              <a:gd name="T51" fmla="*/ 700 h 1051"/>
              <a:gd name="T52" fmla="*/ 175 w 937"/>
              <a:gd name="T53" fmla="*/ 700 h 1051"/>
              <a:gd name="T54" fmla="*/ 175 w 937"/>
              <a:gd name="T55" fmla="*/ 635 h 1051"/>
              <a:gd name="T56" fmla="*/ 0 w 937"/>
              <a:gd name="T57" fmla="*/ 408 h 1051"/>
              <a:gd name="T58" fmla="*/ 175 w 937"/>
              <a:gd name="T59" fmla="*/ 408 h 1051"/>
              <a:gd name="T60" fmla="*/ 175 w 937"/>
              <a:gd name="T61" fmla="*/ 342 h 1051"/>
              <a:gd name="T62" fmla="*/ 0 w 937"/>
              <a:gd name="T63" fmla="*/ 118 h 1051"/>
              <a:gd name="T64" fmla="*/ 175 w 937"/>
              <a:gd name="T65" fmla="*/ 118 h 1051"/>
              <a:gd name="T66" fmla="*/ 175 w 937"/>
              <a:gd name="T67" fmla="*/ 58 h 1051"/>
              <a:gd name="T68" fmla="*/ 236 w 937"/>
              <a:gd name="T69" fmla="*/ 0 h 1051"/>
              <a:gd name="T70" fmla="*/ 700 w 937"/>
              <a:gd name="T71" fmla="*/ 0 h 1051"/>
              <a:gd name="T72" fmla="*/ 761 w 937"/>
              <a:gd name="T73" fmla="*/ 58 h 1051"/>
              <a:gd name="T74" fmla="*/ 761 w 937"/>
              <a:gd name="T75" fmla="*/ 118 h 1051"/>
              <a:gd name="T76" fmla="*/ 936 w 937"/>
              <a:gd name="T77" fmla="*/ 118 h 1051"/>
              <a:gd name="T78" fmla="*/ 761 w 937"/>
              <a:gd name="T79" fmla="*/ 342 h 1051"/>
              <a:gd name="T80" fmla="*/ 761 w 937"/>
              <a:gd name="T81" fmla="*/ 408 h 1051"/>
              <a:gd name="T82" fmla="*/ 936 w 937"/>
              <a:gd name="T83" fmla="*/ 40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7" h="1051">
                <a:moveTo>
                  <a:pt x="468" y="350"/>
                </a:moveTo>
                <a:cubicBezTo>
                  <a:pt x="534" y="350"/>
                  <a:pt x="586" y="296"/>
                  <a:pt x="586" y="233"/>
                </a:cubicBezTo>
                <a:cubicBezTo>
                  <a:pt x="586" y="167"/>
                  <a:pt x="531" y="118"/>
                  <a:pt x="468" y="118"/>
                </a:cubicBezTo>
                <a:cubicBezTo>
                  <a:pt x="402" y="118"/>
                  <a:pt x="350" y="167"/>
                  <a:pt x="350" y="233"/>
                </a:cubicBezTo>
                <a:cubicBezTo>
                  <a:pt x="350" y="296"/>
                  <a:pt x="402" y="350"/>
                  <a:pt x="468" y="350"/>
                </a:cubicBezTo>
                <a:close/>
                <a:moveTo>
                  <a:pt x="468" y="643"/>
                </a:moveTo>
                <a:cubicBezTo>
                  <a:pt x="534" y="643"/>
                  <a:pt x="586" y="588"/>
                  <a:pt x="586" y="525"/>
                </a:cubicBezTo>
                <a:cubicBezTo>
                  <a:pt x="586" y="462"/>
                  <a:pt x="531" y="408"/>
                  <a:pt x="468" y="408"/>
                </a:cubicBezTo>
                <a:cubicBezTo>
                  <a:pt x="402" y="408"/>
                  <a:pt x="350" y="462"/>
                  <a:pt x="350" y="525"/>
                </a:cubicBezTo>
                <a:cubicBezTo>
                  <a:pt x="350" y="588"/>
                  <a:pt x="402" y="643"/>
                  <a:pt x="468" y="643"/>
                </a:cubicBezTo>
                <a:close/>
                <a:moveTo>
                  <a:pt x="468" y="933"/>
                </a:moveTo>
                <a:cubicBezTo>
                  <a:pt x="534" y="933"/>
                  <a:pt x="586" y="881"/>
                  <a:pt x="586" y="818"/>
                </a:cubicBezTo>
                <a:cubicBezTo>
                  <a:pt x="586" y="755"/>
                  <a:pt x="531" y="700"/>
                  <a:pt x="468" y="700"/>
                </a:cubicBezTo>
                <a:cubicBezTo>
                  <a:pt x="402" y="700"/>
                  <a:pt x="350" y="755"/>
                  <a:pt x="350" y="818"/>
                </a:cubicBezTo>
                <a:cubicBezTo>
                  <a:pt x="350" y="881"/>
                  <a:pt x="402" y="933"/>
                  <a:pt x="468" y="933"/>
                </a:cubicBezTo>
                <a:close/>
                <a:moveTo>
                  <a:pt x="936" y="408"/>
                </a:moveTo>
                <a:cubicBezTo>
                  <a:pt x="936" y="517"/>
                  <a:pt x="862" y="607"/>
                  <a:pt x="761" y="635"/>
                </a:cubicBezTo>
                <a:lnTo>
                  <a:pt x="761" y="700"/>
                </a:lnTo>
                <a:lnTo>
                  <a:pt x="936" y="700"/>
                </a:lnTo>
                <a:cubicBezTo>
                  <a:pt x="936" y="810"/>
                  <a:pt x="862" y="897"/>
                  <a:pt x="761" y="924"/>
                </a:cubicBezTo>
                <a:lnTo>
                  <a:pt x="761" y="993"/>
                </a:lnTo>
                <a:cubicBezTo>
                  <a:pt x="761" y="1026"/>
                  <a:pt x="733" y="1050"/>
                  <a:pt x="700" y="1050"/>
                </a:cubicBezTo>
                <a:lnTo>
                  <a:pt x="236" y="1050"/>
                </a:lnTo>
                <a:cubicBezTo>
                  <a:pt x="203" y="1050"/>
                  <a:pt x="175" y="1026"/>
                  <a:pt x="175" y="993"/>
                </a:cubicBezTo>
                <a:lnTo>
                  <a:pt x="175" y="924"/>
                </a:lnTo>
                <a:cubicBezTo>
                  <a:pt x="74" y="897"/>
                  <a:pt x="0" y="810"/>
                  <a:pt x="0" y="700"/>
                </a:cubicBezTo>
                <a:lnTo>
                  <a:pt x="175" y="700"/>
                </a:lnTo>
                <a:lnTo>
                  <a:pt x="175" y="635"/>
                </a:lnTo>
                <a:cubicBezTo>
                  <a:pt x="74" y="607"/>
                  <a:pt x="0" y="517"/>
                  <a:pt x="0" y="408"/>
                </a:cubicBezTo>
                <a:lnTo>
                  <a:pt x="175" y="408"/>
                </a:lnTo>
                <a:lnTo>
                  <a:pt x="175" y="342"/>
                </a:lnTo>
                <a:cubicBezTo>
                  <a:pt x="74" y="315"/>
                  <a:pt x="0" y="227"/>
                  <a:pt x="0" y="118"/>
                </a:cubicBezTo>
                <a:lnTo>
                  <a:pt x="175" y="118"/>
                </a:lnTo>
                <a:lnTo>
                  <a:pt x="175" y="58"/>
                </a:lnTo>
                <a:cubicBezTo>
                  <a:pt x="175" y="25"/>
                  <a:pt x="203" y="0"/>
                  <a:pt x="236" y="0"/>
                </a:cubicBezTo>
                <a:lnTo>
                  <a:pt x="700" y="0"/>
                </a:lnTo>
                <a:cubicBezTo>
                  <a:pt x="733" y="0"/>
                  <a:pt x="761" y="25"/>
                  <a:pt x="761" y="58"/>
                </a:cubicBezTo>
                <a:lnTo>
                  <a:pt x="761" y="118"/>
                </a:lnTo>
                <a:lnTo>
                  <a:pt x="936" y="118"/>
                </a:lnTo>
                <a:cubicBezTo>
                  <a:pt x="936" y="227"/>
                  <a:pt x="862" y="315"/>
                  <a:pt x="761" y="342"/>
                </a:cubicBezTo>
                <a:lnTo>
                  <a:pt x="761" y="408"/>
                </a:lnTo>
                <a:lnTo>
                  <a:pt x="936" y="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46699" y="4954588"/>
            <a:ext cx="419100" cy="419100"/>
          </a:xfrm>
          <a:custGeom>
            <a:avLst/>
            <a:gdLst>
              <a:gd name="T0" fmla="*/ 995 w 1166"/>
              <a:gd name="T1" fmla="*/ 169 h 1166"/>
              <a:gd name="T2" fmla="*/ 1165 w 1166"/>
              <a:gd name="T3" fmla="*/ 582 h 1166"/>
              <a:gd name="T4" fmla="*/ 582 w 1166"/>
              <a:gd name="T5" fmla="*/ 1165 h 1166"/>
              <a:gd name="T6" fmla="*/ 0 w 1166"/>
              <a:gd name="T7" fmla="*/ 582 h 1166"/>
              <a:gd name="T8" fmla="*/ 582 w 1166"/>
              <a:gd name="T9" fmla="*/ 0 h 1166"/>
              <a:gd name="T10" fmla="*/ 640 w 1166"/>
              <a:gd name="T11" fmla="*/ 0 h 1166"/>
              <a:gd name="T12" fmla="*/ 640 w 1166"/>
              <a:gd name="T13" fmla="*/ 481 h 1166"/>
              <a:gd name="T14" fmla="*/ 700 w 1166"/>
              <a:gd name="T15" fmla="*/ 582 h 1166"/>
              <a:gd name="T16" fmla="*/ 582 w 1166"/>
              <a:gd name="T17" fmla="*/ 700 h 1166"/>
              <a:gd name="T18" fmla="*/ 465 w 1166"/>
              <a:gd name="T19" fmla="*/ 582 h 1166"/>
              <a:gd name="T20" fmla="*/ 525 w 1166"/>
              <a:gd name="T21" fmla="*/ 481 h 1166"/>
              <a:gd name="T22" fmla="*/ 525 w 1166"/>
              <a:gd name="T23" fmla="*/ 358 h 1166"/>
              <a:gd name="T24" fmla="*/ 350 w 1166"/>
              <a:gd name="T25" fmla="*/ 582 h 1166"/>
              <a:gd name="T26" fmla="*/ 582 w 1166"/>
              <a:gd name="T27" fmla="*/ 815 h 1166"/>
              <a:gd name="T28" fmla="*/ 815 w 1166"/>
              <a:gd name="T29" fmla="*/ 582 h 1166"/>
              <a:gd name="T30" fmla="*/ 746 w 1166"/>
              <a:gd name="T31" fmla="*/ 418 h 1166"/>
              <a:gd name="T32" fmla="*/ 828 w 1166"/>
              <a:gd name="T33" fmla="*/ 336 h 1166"/>
              <a:gd name="T34" fmla="*/ 932 w 1166"/>
              <a:gd name="T35" fmla="*/ 582 h 1166"/>
              <a:gd name="T36" fmla="*/ 582 w 1166"/>
              <a:gd name="T37" fmla="*/ 932 h 1166"/>
              <a:gd name="T38" fmla="*/ 232 w 1166"/>
              <a:gd name="T39" fmla="*/ 582 h 1166"/>
              <a:gd name="T40" fmla="*/ 525 w 1166"/>
              <a:gd name="T41" fmla="*/ 238 h 1166"/>
              <a:gd name="T42" fmla="*/ 525 w 1166"/>
              <a:gd name="T43" fmla="*/ 120 h 1166"/>
              <a:gd name="T44" fmla="*/ 115 w 1166"/>
              <a:gd name="T45" fmla="*/ 582 h 1166"/>
              <a:gd name="T46" fmla="*/ 582 w 1166"/>
              <a:gd name="T47" fmla="*/ 1050 h 1166"/>
              <a:gd name="T48" fmla="*/ 1050 w 1166"/>
              <a:gd name="T49" fmla="*/ 582 h 1166"/>
              <a:gd name="T50" fmla="*/ 913 w 1166"/>
              <a:gd name="T51" fmla="*/ 251 h 1166"/>
              <a:gd name="T52" fmla="*/ 995 w 1166"/>
              <a:gd name="T53" fmla="*/ 1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995" y="169"/>
                </a:moveTo>
                <a:cubicBezTo>
                  <a:pt x="1102" y="276"/>
                  <a:pt x="1165" y="421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lnTo>
                  <a:pt x="640" y="0"/>
                </a:lnTo>
                <a:lnTo>
                  <a:pt x="640" y="481"/>
                </a:lnTo>
                <a:cubicBezTo>
                  <a:pt x="675" y="500"/>
                  <a:pt x="700" y="538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19" y="700"/>
                  <a:pt x="465" y="645"/>
                  <a:pt x="465" y="582"/>
                </a:cubicBezTo>
                <a:cubicBezTo>
                  <a:pt x="465" y="538"/>
                  <a:pt x="489" y="500"/>
                  <a:pt x="525" y="481"/>
                </a:cubicBezTo>
                <a:lnTo>
                  <a:pt x="525" y="358"/>
                </a:lnTo>
                <a:cubicBezTo>
                  <a:pt x="424" y="385"/>
                  <a:pt x="350" y="473"/>
                  <a:pt x="350" y="582"/>
                </a:cubicBezTo>
                <a:cubicBezTo>
                  <a:pt x="350" y="711"/>
                  <a:pt x="454" y="815"/>
                  <a:pt x="582" y="815"/>
                </a:cubicBezTo>
                <a:cubicBezTo>
                  <a:pt x="711" y="815"/>
                  <a:pt x="815" y="711"/>
                  <a:pt x="815" y="582"/>
                </a:cubicBezTo>
                <a:cubicBezTo>
                  <a:pt x="815" y="519"/>
                  <a:pt x="787" y="462"/>
                  <a:pt x="746" y="418"/>
                </a:cubicBezTo>
                <a:lnTo>
                  <a:pt x="828" y="336"/>
                </a:lnTo>
                <a:cubicBezTo>
                  <a:pt x="891" y="399"/>
                  <a:pt x="932" y="486"/>
                  <a:pt x="932" y="582"/>
                </a:cubicBezTo>
                <a:cubicBezTo>
                  <a:pt x="932" y="776"/>
                  <a:pt x="776" y="932"/>
                  <a:pt x="582" y="932"/>
                </a:cubicBezTo>
                <a:cubicBezTo>
                  <a:pt x="388" y="932"/>
                  <a:pt x="232" y="776"/>
                  <a:pt x="232" y="582"/>
                </a:cubicBezTo>
                <a:cubicBezTo>
                  <a:pt x="232" y="410"/>
                  <a:pt x="358" y="265"/>
                  <a:pt x="525" y="238"/>
                </a:cubicBez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ubicBezTo>
                  <a:pt x="839" y="1050"/>
                  <a:pt x="1050" y="839"/>
                  <a:pt x="1050" y="582"/>
                </a:cubicBezTo>
                <a:cubicBezTo>
                  <a:pt x="1050" y="454"/>
                  <a:pt x="998" y="336"/>
                  <a:pt x="913" y="251"/>
                </a:cubicBezTo>
                <a:lnTo>
                  <a:pt x="995" y="169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3974" y="4932363"/>
            <a:ext cx="463550" cy="463550"/>
          </a:xfrm>
          <a:custGeom>
            <a:avLst/>
            <a:gdLst>
              <a:gd name="T0" fmla="*/ 643 w 1286"/>
              <a:gd name="T1" fmla="*/ 642 h 1286"/>
              <a:gd name="T2" fmla="*/ 323 w 1286"/>
              <a:gd name="T3" fmla="*/ 962 h 1286"/>
              <a:gd name="T4" fmla="*/ 0 w 1286"/>
              <a:gd name="T5" fmla="*/ 642 h 1286"/>
              <a:gd name="T6" fmla="*/ 643 w 1286"/>
              <a:gd name="T7" fmla="*/ 642 h 1286"/>
              <a:gd name="T8" fmla="*/ 643 w 1286"/>
              <a:gd name="T9" fmla="*/ 642 h 1286"/>
              <a:gd name="T10" fmla="*/ 323 w 1286"/>
              <a:gd name="T11" fmla="*/ 322 h 1286"/>
              <a:gd name="T12" fmla="*/ 643 w 1286"/>
              <a:gd name="T13" fmla="*/ 0 h 1286"/>
              <a:gd name="T14" fmla="*/ 643 w 1286"/>
              <a:gd name="T15" fmla="*/ 642 h 1286"/>
              <a:gd name="T16" fmla="*/ 643 w 1286"/>
              <a:gd name="T17" fmla="*/ 642 h 1286"/>
              <a:gd name="T18" fmla="*/ 963 w 1286"/>
              <a:gd name="T19" fmla="*/ 962 h 1286"/>
              <a:gd name="T20" fmla="*/ 643 w 1286"/>
              <a:gd name="T21" fmla="*/ 1285 h 1286"/>
              <a:gd name="T22" fmla="*/ 643 w 1286"/>
              <a:gd name="T23" fmla="*/ 642 h 1286"/>
              <a:gd name="T24" fmla="*/ 643 w 1286"/>
              <a:gd name="T25" fmla="*/ 642 h 1286"/>
              <a:gd name="T26" fmla="*/ 963 w 1286"/>
              <a:gd name="T27" fmla="*/ 322 h 1286"/>
              <a:gd name="T28" fmla="*/ 1285 w 1286"/>
              <a:gd name="T29" fmla="*/ 642 h 1286"/>
              <a:gd name="T30" fmla="*/ 643 w 1286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286">
                <a:moveTo>
                  <a:pt x="643" y="642"/>
                </a:moveTo>
                <a:cubicBezTo>
                  <a:pt x="643" y="817"/>
                  <a:pt x="498" y="962"/>
                  <a:pt x="323" y="962"/>
                </a:cubicBezTo>
                <a:cubicBezTo>
                  <a:pt x="148" y="962"/>
                  <a:pt x="0" y="817"/>
                  <a:pt x="0" y="642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468" y="642"/>
                  <a:pt x="323" y="497"/>
                  <a:pt x="323" y="322"/>
                </a:cubicBezTo>
                <a:cubicBezTo>
                  <a:pt x="323" y="147"/>
                  <a:pt x="468" y="0"/>
                  <a:pt x="643" y="0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818" y="642"/>
                  <a:pt x="963" y="787"/>
                  <a:pt x="963" y="962"/>
                </a:cubicBezTo>
                <a:cubicBezTo>
                  <a:pt x="963" y="1137"/>
                  <a:pt x="818" y="1285"/>
                  <a:pt x="643" y="1285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643" y="467"/>
                  <a:pt x="788" y="322"/>
                  <a:pt x="963" y="322"/>
                </a:cubicBezTo>
                <a:cubicBezTo>
                  <a:pt x="1138" y="322"/>
                  <a:pt x="1285" y="467"/>
                  <a:pt x="1285" y="642"/>
                </a:cubicBezTo>
                <a:lnTo>
                  <a:pt x="643" y="6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54914" y="4943477"/>
            <a:ext cx="314325" cy="441325"/>
          </a:xfrm>
          <a:custGeom>
            <a:avLst/>
            <a:gdLst>
              <a:gd name="T0" fmla="*/ 823 w 875"/>
              <a:gd name="T1" fmla="*/ 752 h 1226"/>
              <a:gd name="T2" fmla="*/ 874 w 875"/>
              <a:gd name="T3" fmla="*/ 831 h 1226"/>
              <a:gd name="T4" fmla="*/ 874 w 875"/>
              <a:gd name="T5" fmla="*/ 842 h 1226"/>
              <a:gd name="T6" fmla="*/ 831 w 875"/>
              <a:gd name="T7" fmla="*/ 1151 h 1226"/>
              <a:gd name="T8" fmla="*/ 746 w 875"/>
              <a:gd name="T9" fmla="*/ 1225 h 1226"/>
              <a:gd name="T10" fmla="*/ 350 w 875"/>
              <a:gd name="T11" fmla="*/ 1225 h 1226"/>
              <a:gd name="T12" fmla="*/ 289 w 875"/>
              <a:gd name="T13" fmla="*/ 1200 h 1226"/>
              <a:gd name="T14" fmla="*/ 0 w 875"/>
              <a:gd name="T15" fmla="*/ 910 h 1226"/>
              <a:gd name="T16" fmla="*/ 46 w 875"/>
              <a:gd name="T17" fmla="*/ 864 h 1226"/>
              <a:gd name="T18" fmla="*/ 93 w 875"/>
              <a:gd name="T19" fmla="*/ 845 h 1226"/>
              <a:gd name="T20" fmla="*/ 106 w 875"/>
              <a:gd name="T21" fmla="*/ 847 h 1226"/>
              <a:gd name="T22" fmla="*/ 306 w 875"/>
              <a:gd name="T23" fmla="*/ 888 h 1226"/>
              <a:gd name="T24" fmla="*/ 306 w 875"/>
              <a:gd name="T25" fmla="*/ 262 h 1226"/>
              <a:gd name="T26" fmla="*/ 393 w 875"/>
              <a:gd name="T27" fmla="*/ 175 h 1226"/>
              <a:gd name="T28" fmla="*/ 481 w 875"/>
              <a:gd name="T29" fmla="*/ 262 h 1226"/>
              <a:gd name="T30" fmla="*/ 481 w 875"/>
              <a:gd name="T31" fmla="*/ 612 h 1226"/>
              <a:gd name="T32" fmla="*/ 527 w 875"/>
              <a:gd name="T33" fmla="*/ 612 h 1226"/>
              <a:gd name="T34" fmla="*/ 557 w 875"/>
              <a:gd name="T35" fmla="*/ 618 h 1226"/>
              <a:gd name="T36" fmla="*/ 823 w 875"/>
              <a:gd name="T37" fmla="*/ 752 h 1226"/>
              <a:gd name="T38" fmla="*/ 248 w 875"/>
              <a:gd name="T39" fmla="*/ 481 h 1226"/>
              <a:gd name="T40" fmla="*/ 131 w 875"/>
              <a:gd name="T41" fmla="*/ 262 h 1226"/>
              <a:gd name="T42" fmla="*/ 393 w 875"/>
              <a:gd name="T43" fmla="*/ 0 h 1226"/>
              <a:gd name="T44" fmla="*/ 656 w 875"/>
              <a:gd name="T45" fmla="*/ 262 h 1226"/>
              <a:gd name="T46" fmla="*/ 541 w 875"/>
              <a:gd name="T47" fmla="*/ 481 h 1226"/>
              <a:gd name="T48" fmla="*/ 541 w 875"/>
              <a:gd name="T49" fmla="*/ 262 h 1226"/>
              <a:gd name="T50" fmla="*/ 393 w 875"/>
              <a:gd name="T51" fmla="*/ 117 h 1226"/>
              <a:gd name="T52" fmla="*/ 248 w 875"/>
              <a:gd name="T53" fmla="*/ 262 h 1226"/>
              <a:gd name="T54" fmla="*/ 248 w 875"/>
              <a:gd name="T55" fmla="*/ 481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75" h="1226">
                <a:moveTo>
                  <a:pt x="823" y="752"/>
                </a:moveTo>
                <a:cubicBezTo>
                  <a:pt x="853" y="765"/>
                  <a:pt x="874" y="795"/>
                  <a:pt x="874" y="831"/>
                </a:cubicBezTo>
                <a:lnTo>
                  <a:pt x="874" y="842"/>
                </a:lnTo>
                <a:lnTo>
                  <a:pt x="831" y="1151"/>
                </a:lnTo>
                <a:cubicBezTo>
                  <a:pt x="825" y="1195"/>
                  <a:pt x="790" y="1225"/>
                  <a:pt x="746" y="1225"/>
                </a:cubicBezTo>
                <a:lnTo>
                  <a:pt x="350" y="1225"/>
                </a:lnTo>
                <a:cubicBezTo>
                  <a:pt x="325" y="1225"/>
                  <a:pt x="306" y="1216"/>
                  <a:pt x="289" y="1200"/>
                </a:cubicBezTo>
                <a:lnTo>
                  <a:pt x="0" y="910"/>
                </a:lnTo>
                <a:lnTo>
                  <a:pt x="46" y="864"/>
                </a:lnTo>
                <a:cubicBezTo>
                  <a:pt x="57" y="853"/>
                  <a:pt x="73" y="845"/>
                  <a:pt x="93" y="845"/>
                </a:cubicBezTo>
                <a:cubicBezTo>
                  <a:pt x="98" y="845"/>
                  <a:pt x="101" y="847"/>
                  <a:pt x="106" y="847"/>
                </a:cubicBezTo>
                <a:lnTo>
                  <a:pt x="306" y="888"/>
                </a:lnTo>
                <a:lnTo>
                  <a:pt x="306" y="262"/>
                </a:lnTo>
                <a:cubicBezTo>
                  <a:pt x="306" y="213"/>
                  <a:pt x="344" y="175"/>
                  <a:pt x="393" y="175"/>
                </a:cubicBezTo>
                <a:cubicBezTo>
                  <a:pt x="443" y="175"/>
                  <a:pt x="481" y="213"/>
                  <a:pt x="481" y="262"/>
                </a:cubicBezTo>
                <a:lnTo>
                  <a:pt x="481" y="612"/>
                </a:lnTo>
                <a:lnTo>
                  <a:pt x="527" y="612"/>
                </a:lnTo>
                <a:cubicBezTo>
                  <a:pt x="538" y="612"/>
                  <a:pt x="546" y="615"/>
                  <a:pt x="557" y="618"/>
                </a:cubicBezTo>
                <a:lnTo>
                  <a:pt x="823" y="752"/>
                </a:lnTo>
                <a:close/>
                <a:moveTo>
                  <a:pt x="248" y="481"/>
                </a:moveTo>
                <a:cubicBezTo>
                  <a:pt x="177" y="434"/>
                  <a:pt x="131" y="352"/>
                  <a:pt x="131" y="262"/>
                </a:cubicBezTo>
                <a:cubicBezTo>
                  <a:pt x="131" y="117"/>
                  <a:pt x="248" y="0"/>
                  <a:pt x="393" y="0"/>
                </a:cubicBezTo>
                <a:cubicBezTo>
                  <a:pt x="538" y="0"/>
                  <a:pt x="656" y="117"/>
                  <a:pt x="656" y="262"/>
                </a:cubicBezTo>
                <a:cubicBezTo>
                  <a:pt x="656" y="352"/>
                  <a:pt x="612" y="434"/>
                  <a:pt x="541" y="481"/>
                </a:cubicBezTo>
                <a:lnTo>
                  <a:pt x="541" y="262"/>
                </a:lnTo>
                <a:cubicBezTo>
                  <a:pt x="541" y="183"/>
                  <a:pt x="473" y="117"/>
                  <a:pt x="393" y="117"/>
                </a:cubicBezTo>
                <a:cubicBezTo>
                  <a:pt x="314" y="117"/>
                  <a:pt x="248" y="183"/>
                  <a:pt x="248" y="262"/>
                </a:cubicBezTo>
                <a:lnTo>
                  <a:pt x="248" y="4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0437" y="4954588"/>
            <a:ext cx="419100" cy="419100"/>
          </a:xfrm>
          <a:custGeom>
            <a:avLst/>
            <a:gdLst>
              <a:gd name="T0" fmla="*/ 1034 w 1166"/>
              <a:gd name="T1" fmla="*/ 700 h 1166"/>
              <a:gd name="T2" fmla="*/ 1044 w 1166"/>
              <a:gd name="T3" fmla="*/ 640 h 1166"/>
              <a:gd name="T4" fmla="*/ 640 w 1166"/>
              <a:gd name="T5" fmla="*/ 640 h 1166"/>
              <a:gd name="T6" fmla="*/ 640 w 1166"/>
              <a:gd name="T7" fmla="*/ 700 h 1166"/>
              <a:gd name="T8" fmla="*/ 1034 w 1166"/>
              <a:gd name="T9" fmla="*/ 700 h 1166"/>
              <a:gd name="T10" fmla="*/ 946 w 1166"/>
              <a:gd name="T11" fmla="*/ 875 h 1166"/>
              <a:gd name="T12" fmla="*/ 987 w 1166"/>
              <a:gd name="T13" fmla="*/ 815 h 1166"/>
              <a:gd name="T14" fmla="*/ 640 w 1166"/>
              <a:gd name="T15" fmla="*/ 815 h 1166"/>
              <a:gd name="T16" fmla="*/ 640 w 1166"/>
              <a:gd name="T17" fmla="*/ 875 h 1166"/>
              <a:gd name="T18" fmla="*/ 946 w 1166"/>
              <a:gd name="T19" fmla="*/ 875 h 1166"/>
              <a:gd name="T20" fmla="*/ 640 w 1166"/>
              <a:gd name="T21" fmla="*/ 1044 h 1166"/>
              <a:gd name="T22" fmla="*/ 809 w 1166"/>
              <a:gd name="T23" fmla="*/ 990 h 1166"/>
              <a:gd name="T24" fmla="*/ 640 w 1166"/>
              <a:gd name="T25" fmla="*/ 990 h 1166"/>
              <a:gd name="T26" fmla="*/ 640 w 1166"/>
              <a:gd name="T27" fmla="*/ 1044 h 1166"/>
              <a:gd name="T28" fmla="*/ 640 w 1166"/>
              <a:gd name="T29" fmla="*/ 465 h 1166"/>
              <a:gd name="T30" fmla="*/ 640 w 1166"/>
              <a:gd name="T31" fmla="*/ 525 h 1166"/>
              <a:gd name="T32" fmla="*/ 1044 w 1166"/>
              <a:gd name="T33" fmla="*/ 525 h 1166"/>
              <a:gd name="T34" fmla="*/ 1034 w 1166"/>
              <a:gd name="T35" fmla="*/ 465 h 1166"/>
              <a:gd name="T36" fmla="*/ 640 w 1166"/>
              <a:gd name="T37" fmla="*/ 465 h 1166"/>
              <a:gd name="T38" fmla="*/ 640 w 1166"/>
              <a:gd name="T39" fmla="*/ 290 h 1166"/>
              <a:gd name="T40" fmla="*/ 640 w 1166"/>
              <a:gd name="T41" fmla="*/ 350 h 1166"/>
              <a:gd name="T42" fmla="*/ 987 w 1166"/>
              <a:gd name="T43" fmla="*/ 350 h 1166"/>
              <a:gd name="T44" fmla="*/ 946 w 1166"/>
              <a:gd name="T45" fmla="*/ 290 h 1166"/>
              <a:gd name="T46" fmla="*/ 640 w 1166"/>
              <a:gd name="T47" fmla="*/ 290 h 1166"/>
              <a:gd name="T48" fmla="*/ 640 w 1166"/>
              <a:gd name="T49" fmla="*/ 120 h 1166"/>
              <a:gd name="T50" fmla="*/ 640 w 1166"/>
              <a:gd name="T51" fmla="*/ 175 h 1166"/>
              <a:gd name="T52" fmla="*/ 809 w 1166"/>
              <a:gd name="T53" fmla="*/ 175 h 1166"/>
              <a:gd name="T54" fmla="*/ 640 w 1166"/>
              <a:gd name="T55" fmla="*/ 120 h 1166"/>
              <a:gd name="T56" fmla="*/ 525 w 1166"/>
              <a:gd name="T57" fmla="*/ 1044 h 1166"/>
              <a:gd name="T58" fmla="*/ 525 w 1166"/>
              <a:gd name="T59" fmla="*/ 120 h 1166"/>
              <a:gd name="T60" fmla="*/ 115 w 1166"/>
              <a:gd name="T61" fmla="*/ 582 h 1166"/>
              <a:gd name="T62" fmla="*/ 525 w 1166"/>
              <a:gd name="T63" fmla="*/ 1044 h 1166"/>
              <a:gd name="T64" fmla="*/ 582 w 1166"/>
              <a:gd name="T65" fmla="*/ 0 h 1166"/>
              <a:gd name="T66" fmla="*/ 1165 w 1166"/>
              <a:gd name="T67" fmla="*/ 582 h 1166"/>
              <a:gd name="T68" fmla="*/ 582 w 1166"/>
              <a:gd name="T69" fmla="*/ 1165 h 1166"/>
              <a:gd name="T70" fmla="*/ 0 w 1166"/>
              <a:gd name="T71" fmla="*/ 582 h 1166"/>
              <a:gd name="T72" fmla="*/ 582 w 1166"/>
              <a:gd name="T7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166">
                <a:moveTo>
                  <a:pt x="1034" y="700"/>
                </a:moveTo>
                <a:cubicBezTo>
                  <a:pt x="1039" y="681"/>
                  <a:pt x="1042" y="659"/>
                  <a:pt x="1044" y="640"/>
                </a:cubicBezTo>
                <a:lnTo>
                  <a:pt x="640" y="640"/>
                </a:lnTo>
                <a:lnTo>
                  <a:pt x="640" y="700"/>
                </a:lnTo>
                <a:lnTo>
                  <a:pt x="1034" y="700"/>
                </a:lnTo>
                <a:close/>
                <a:moveTo>
                  <a:pt x="946" y="875"/>
                </a:moveTo>
                <a:cubicBezTo>
                  <a:pt x="960" y="856"/>
                  <a:pt x="976" y="834"/>
                  <a:pt x="987" y="815"/>
                </a:cubicBezTo>
                <a:lnTo>
                  <a:pt x="640" y="815"/>
                </a:lnTo>
                <a:lnTo>
                  <a:pt x="640" y="875"/>
                </a:lnTo>
                <a:lnTo>
                  <a:pt x="946" y="875"/>
                </a:lnTo>
                <a:close/>
                <a:moveTo>
                  <a:pt x="640" y="1044"/>
                </a:moveTo>
                <a:cubicBezTo>
                  <a:pt x="700" y="1036"/>
                  <a:pt x="757" y="1017"/>
                  <a:pt x="809" y="990"/>
                </a:cubicBezTo>
                <a:lnTo>
                  <a:pt x="640" y="990"/>
                </a:lnTo>
                <a:lnTo>
                  <a:pt x="640" y="1044"/>
                </a:lnTo>
                <a:close/>
                <a:moveTo>
                  <a:pt x="640" y="465"/>
                </a:moveTo>
                <a:lnTo>
                  <a:pt x="640" y="525"/>
                </a:lnTo>
                <a:lnTo>
                  <a:pt x="1044" y="525"/>
                </a:lnTo>
                <a:cubicBezTo>
                  <a:pt x="1042" y="506"/>
                  <a:pt x="1039" y="484"/>
                  <a:pt x="1034" y="465"/>
                </a:cubicBezTo>
                <a:lnTo>
                  <a:pt x="640" y="465"/>
                </a:lnTo>
                <a:close/>
                <a:moveTo>
                  <a:pt x="640" y="290"/>
                </a:moveTo>
                <a:lnTo>
                  <a:pt x="640" y="350"/>
                </a:lnTo>
                <a:lnTo>
                  <a:pt x="987" y="350"/>
                </a:lnTo>
                <a:cubicBezTo>
                  <a:pt x="976" y="331"/>
                  <a:pt x="960" y="309"/>
                  <a:pt x="946" y="290"/>
                </a:cubicBezTo>
                <a:lnTo>
                  <a:pt x="640" y="290"/>
                </a:lnTo>
                <a:close/>
                <a:moveTo>
                  <a:pt x="640" y="120"/>
                </a:moveTo>
                <a:lnTo>
                  <a:pt x="640" y="175"/>
                </a:lnTo>
                <a:lnTo>
                  <a:pt x="809" y="175"/>
                </a:lnTo>
                <a:cubicBezTo>
                  <a:pt x="757" y="147"/>
                  <a:pt x="700" y="128"/>
                  <a:pt x="640" y="120"/>
                </a:cubicBezTo>
                <a:close/>
                <a:moveTo>
                  <a:pt x="525" y="1044"/>
                </a:move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5"/>
                  <a:pt x="582" y="1165"/>
                </a:cubicBezTo>
                <a:cubicBezTo>
                  <a:pt x="260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7712" y="4995863"/>
            <a:ext cx="463550" cy="336550"/>
          </a:xfrm>
          <a:custGeom>
            <a:avLst/>
            <a:gdLst>
              <a:gd name="T0" fmla="*/ 118 w 1286"/>
              <a:gd name="T1" fmla="*/ 467 h 936"/>
              <a:gd name="T2" fmla="*/ 350 w 1286"/>
              <a:gd name="T3" fmla="*/ 798 h 936"/>
              <a:gd name="T4" fmla="*/ 350 w 1286"/>
              <a:gd name="T5" fmla="*/ 918 h 936"/>
              <a:gd name="T6" fmla="*/ 0 w 1286"/>
              <a:gd name="T7" fmla="*/ 467 h 936"/>
              <a:gd name="T8" fmla="*/ 350 w 1286"/>
              <a:gd name="T9" fmla="*/ 16 h 936"/>
              <a:gd name="T10" fmla="*/ 350 w 1286"/>
              <a:gd name="T11" fmla="*/ 136 h 936"/>
              <a:gd name="T12" fmla="*/ 118 w 1286"/>
              <a:gd name="T13" fmla="*/ 467 h 936"/>
              <a:gd name="T14" fmla="*/ 818 w 1286"/>
              <a:gd name="T15" fmla="*/ 817 h 936"/>
              <a:gd name="T16" fmla="*/ 1168 w 1286"/>
              <a:gd name="T17" fmla="*/ 467 h 936"/>
              <a:gd name="T18" fmla="*/ 818 w 1286"/>
              <a:gd name="T19" fmla="*/ 117 h 936"/>
              <a:gd name="T20" fmla="*/ 468 w 1286"/>
              <a:gd name="T21" fmla="*/ 467 h 936"/>
              <a:gd name="T22" fmla="*/ 818 w 1286"/>
              <a:gd name="T23" fmla="*/ 817 h 936"/>
              <a:gd name="T24" fmla="*/ 818 w 1286"/>
              <a:gd name="T25" fmla="*/ 0 h 936"/>
              <a:gd name="T26" fmla="*/ 1285 w 1286"/>
              <a:gd name="T27" fmla="*/ 467 h 936"/>
              <a:gd name="T28" fmla="*/ 818 w 1286"/>
              <a:gd name="T29" fmla="*/ 935 h 936"/>
              <a:gd name="T30" fmla="*/ 350 w 1286"/>
              <a:gd name="T31" fmla="*/ 467 h 936"/>
              <a:gd name="T32" fmla="*/ 818 w 1286"/>
              <a:gd name="T33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6" h="936">
                <a:moveTo>
                  <a:pt x="118" y="467"/>
                </a:moveTo>
                <a:cubicBezTo>
                  <a:pt x="118" y="620"/>
                  <a:pt x="213" y="752"/>
                  <a:pt x="350" y="798"/>
                </a:cubicBezTo>
                <a:lnTo>
                  <a:pt x="350" y="918"/>
                </a:lnTo>
                <a:cubicBezTo>
                  <a:pt x="148" y="866"/>
                  <a:pt x="0" y="686"/>
                  <a:pt x="0" y="467"/>
                </a:cubicBezTo>
                <a:cubicBezTo>
                  <a:pt x="0" y="248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lose/>
                <a:moveTo>
                  <a:pt x="818" y="817"/>
                </a:moveTo>
                <a:cubicBezTo>
                  <a:pt x="1012" y="817"/>
                  <a:pt x="1168" y="661"/>
                  <a:pt x="1168" y="467"/>
                </a:cubicBezTo>
                <a:cubicBezTo>
                  <a:pt x="1168" y="273"/>
                  <a:pt x="1012" y="117"/>
                  <a:pt x="818" y="117"/>
                </a:cubicBezTo>
                <a:cubicBezTo>
                  <a:pt x="624" y="117"/>
                  <a:pt x="468" y="273"/>
                  <a:pt x="468" y="467"/>
                </a:cubicBezTo>
                <a:cubicBezTo>
                  <a:pt x="468" y="661"/>
                  <a:pt x="624" y="817"/>
                  <a:pt x="818" y="817"/>
                </a:cubicBezTo>
                <a:close/>
                <a:moveTo>
                  <a:pt x="818" y="0"/>
                </a:moveTo>
                <a:cubicBezTo>
                  <a:pt x="1075" y="0"/>
                  <a:pt x="1285" y="210"/>
                  <a:pt x="1285" y="467"/>
                </a:cubicBezTo>
                <a:cubicBezTo>
                  <a:pt x="1285" y="724"/>
                  <a:pt x="1075" y="935"/>
                  <a:pt x="818" y="935"/>
                </a:cubicBezTo>
                <a:cubicBezTo>
                  <a:pt x="561" y="935"/>
                  <a:pt x="350" y="724"/>
                  <a:pt x="350" y="467"/>
                </a:cubicBezTo>
                <a:cubicBezTo>
                  <a:pt x="350" y="210"/>
                  <a:pt x="561" y="0"/>
                  <a:pt x="8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4953001"/>
            <a:ext cx="377825" cy="420689"/>
          </a:xfrm>
          <a:custGeom>
            <a:avLst/>
            <a:gdLst>
              <a:gd name="T0" fmla="*/ 232 w 1051"/>
              <a:gd name="T1" fmla="*/ 525 h 1169"/>
              <a:gd name="T2" fmla="*/ 525 w 1051"/>
              <a:gd name="T3" fmla="*/ 525 h 1169"/>
              <a:gd name="T4" fmla="*/ 525 w 1051"/>
              <a:gd name="T5" fmla="*/ 818 h 1169"/>
              <a:gd name="T6" fmla="*/ 232 w 1051"/>
              <a:gd name="T7" fmla="*/ 818 h 1169"/>
              <a:gd name="T8" fmla="*/ 232 w 1051"/>
              <a:gd name="T9" fmla="*/ 525 h 1169"/>
              <a:gd name="T10" fmla="*/ 932 w 1051"/>
              <a:gd name="T11" fmla="*/ 1050 h 1169"/>
              <a:gd name="T12" fmla="*/ 932 w 1051"/>
              <a:gd name="T13" fmla="*/ 411 h 1169"/>
              <a:gd name="T14" fmla="*/ 118 w 1051"/>
              <a:gd name="T15" fmla="*/ 411 h 1169"/>
              <a:gd name="T16" fmla="*/ 118 w 1051"/>
              <a:gd name="T17" fmla="*/ 1050 h 1169"/>
              <a:gd name="T18" fmla="*/ 932 w 1051"/>
              <a:gd name="T19" fmla="*/ 1050 h 1169"/>
              <a:gd name="T20" fmla="*/ 1050 w 1051"/>
              <a:gd name="T21" fmla="*/ 236 h 1169"/>
              <a:gd name="T22" fmla="*/ 1050 w 1051"/>
              <a:gd name="T23" fmla="*/ 1050 h 1169"/>
              <a:gd name="T24" fmla="*/ 932 w 1051"/>
              <a:gd name="T25" fmla="*/ 1168 h 1169"/>
              <a:gd name="T26" fmla="*/ 118 w 1051"/>
              <a:gd name="T27" fmla="*/ 1168 h 1169"/>
              <a:gd name="T28" fmla="*/ 0 w 1051"/>
              <a:gd name="T29" fmla="*/ 1050 h 1169"/>
              <a:gd name="T30" fmla="*/ 0 w 1051"/>
              <a:gd name="T31" fmla="*/ 236 h 1169"/>
              <a:gd name="T32" fmla="*/ 118 w 1051"/>
              <a:gd name="T33" fmla="*/ 118 h 1169"/>
              <a:gd name="T34" fmla="*/ 175 w 1051"/>
              <a:gd name="T35" fmla="*/ 118 h 1169"/>
              <a:gd name="T36" fmla="*/ 175 w 1051"/>
              <a:gd name="T37" fmla="*/ 0 h 1169"/>
              <a:gd name="T38" fmla="*/ 293 w 1051"/>
              <a:gd name="T39" fmla="*/ 0 h 1169"/>
              <a:gd name="T40" fmla="*/ 293 w 1051"/>
              <a:gd name="T41" fmla="*/ 118 h 1169"/>
              <a:gd name="T42" fmla="*/ 757 w 1051"/>
              <a:gd name="T43" fmla="*/ 118 h 1169"/>
              <a:gd name="T44" fmla="*/ 757 w 1051"/>
              <a:gd name="T45" fmla="*/ 0 h 1169"/>
              <a:gd name="T46" fmla="*/ 875 w 1051"/>
              <a:gd name="T47" fmla="*/ 0 h 1169"/>
              <a:gd name="T48" fmla="*/ 875 w 1051"/>
              <a:gd name="T49" fmla="*/ 118 h 1169"/>
              <a:gd name="T50" fmla="*/ 932 w 1051"/>
              <a:gd name="T51" fmla="*/ 118 h 1169"/>
              <a:gd name="T52" fmla="*/ 1050 w 1051"/>
              <a:gd name="T53" fmla="*/ 236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9">
                <a:moveTo>
                  <a:pt x="232" y="525"/>
                </a:moveTo>
                <a:lnTo>
                  <a:pt x="525" y="525"/>
                </a:lnTo>
                <a:lnTo>
                  <a:pt x="525" y="818"/>
                </a:lnTo>
                <a:lnTo>
                  <a:pt x="232" y="818"/>
                </a:lnTo>
                <a:lnTo>
                  <a:pt x="232" y="525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8" y="411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6"/>
                </a:move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ubicBezTo>
                  <a:pt x="995" y="118"/>
                  <a:pt x="1050" y="173"/>
                  <a:pt x="1050" y="2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08665"/>
            <a:ext cx="419100" cy="452437"/>
          </a:xfrm>
          <a:custGeom>
            <a:avLst/>
            <a:gdLst>
              <a:gd name="T0" fmla="*/ 219 w 1166"/>
              <a:gd name="T1" fmla="*/ 432 h 1256"/>
              <a:gd name="T2" fmla="*/ 115 w 1166"/>
              <a:gd name="T3" fmla="*/ 476 h 1256"/>
              <a:gd name="T4" fmla="*/ 115 w 1166"/>
              <a:gd name="T5" fmla="*/ 670 h 1256"/>
              <a:gd name="T6" fmla="*/ 0 w 1166"/>
              <a:gd name="T7" fmla="*/ 670 h 1256"/>
              <a:gd name="T8" fmla="*/ 0 w 1166"/>
              <a:gd name="T9" fmla="*/ 396 h 1256"/>
              <a:gd name="T10" fmla="*/ 306 w 1166"/>
              <a:gd name="T11" fmla="*/ 271 h 1256"/>
              <a:gd name="T12" fmla="*/ 350 w 1166"/>
              <a:gd name="T13" fmla="*/ 262 h 1256"/>
              <a:gd name="T14" fmla="*/ 448 w 1166"/>
              <a:gd name="T15" fmla="*/ 317 h 1256"/>
              <a:gd name="T16" fmla="*/ 503 w 1166"/>
              <a:gd name="T17" fmla="*/ 410 h 1256"/>
              <a:gd name="T18" fmla="*/ 757 w 1166"/>
              <a:gd name="T19" fmla="*/ 555 h 1256"/>
              <a:gd name="T20" fmla="*/ 757 w 1166"/>
              <a:gd name="T21" fmla="*/ 670 h 1256"/>
              <a:gd name="T22" fmla="*/ 440 w 1166"/>
              <a:gd name="T23" fmla="*/ 519 h 1256"/>
              <a:gd name="T24" fmla="*/ 405 w 1166"/>
              <a:gd name="T25" fmla="*/ 694 h 1256"/>
              <a:gd name="T26" fmla="*/ 525 w 1166"/>
              <a:gd name="T27" fmla="*/ 815 h 1256"/>
              <a:gd name="T28" fmla="*/ 525 w 1166"/>
              <a:gd name="T29" fmla="*/ 1255 h 1256"/>
              <a:gd name="T30" fmla="*/ 407 w 1166"/>
              <a:gd name="T31" fmla="*/ 1255 h 1256"/>
              <a:gd name="T32" fmla="*/ 407 w 1166"/>
              <a:gd name="T33" fmla="*/ 905 h 1256"/>
              <a:gd name="T34" fmla="*/ 282 w 1166"/>
              <a:gd name="T35" fmla="*/ 787 h 1256"/>
              <a:gd name="T36" fmla="*/ 180 w 1166"/>
              <a:gd name="T37" fmla="*/ 1255 h 1256"/>
              <a:gd name="T38" fmla="*/ 57 w 1166"/>
              <a:gd name="T39" fmla="*/ 1255 h 1256"/>
              <a:gd name="T40" fmla="*/ 219 w 1166"/>
              <a:gd name="T41" fmla="*/ 432 h 1256"/>
              <a:gd name="T42" fmla="*/ 437 w 1166"/>
              <a:gd name="T43" fmla="*/ 232 h 1256"/>
              <a:gd name="T44" fmla="*/ 320 w 1166"/>
              <a:gd name="T45" fmla="*/ 118 h 1256"/>
              <a:gd name="T46" fmla="*/ 437 w 1166"/>
              <a:gd name="T47" fmla="*/ 0 h 1256"/>
              <a:gd name="T48" fmla="*/ 552 w 1166"/>
              <a:gd name="T49" fmla="*/ 118 h 1256"/>
              <a:gd name="T50" fmla="*/ 437 w 1166"/>
              <a:gd name="T51" fmla="*/ 232 h 1256"/>
              <a:gd name="T52" fmla="*/ 1020 w 1166"/>
              <a:gd name="T53" fmla="*/ 1064 h 1256"/>
              <a:gd name="T54" fmla="*/ 1020 w 1166"/>
              <a:gd name="T55" fmla="*/ 962 h 1256"/>
              <a:gd name="T56" fmla="*/ 1165 w 1166"/>
              <a:gd name="T57" fmla="*/ 1107 h 1256"/>
              <a:gd name="T58" fmla="*/ 1020 w 1166"/>
              <a:gd name="T59" fmla="*/ 1255 h 1256"/>
              <a:gd name="T60" fmla="*/ 1020 w 1166"/>
              <a:gd name="T61" fmla="*/ 1151 h 1256"/>
              <a:gd name="T62" fmla="*/ 700 w 1166"/>
              <a:gd name="T63" fmla="*/ 1151 h 1256"/>
              <a:gd name="T64" fmla="*/ 700 w 1166"/>
              <a:gd name="T65" fmla="*/ 1064 h 1256"/>
              <a:gd name="T66" fmla="*/ 1020 w 1166"/>
              <a:gd name="T67" fmla="*/ 1064 h 1256"/>
              <a:gd name="T68" fmla="*/ 845 w 1166"/>
              <a:gd name="T69" fmla="*/ 818 h 1256"/>
              <a:gd name="T70" fmla="*/ 1165 w 1166"/>
              <a:gd name="T71" fmla="*/ 818 h 1256"/>
              <a:gd name="T72" fmla="*/ 1165 w 1166"/>
              <a:gd name="T73" fmla="*/ 905 h 1256"/>
              <a:gd name="T74" fmla="*/ 845 w 1166"/>
              <a:gd name="T75" fmla="*/ 905 h 1256"/>
              <a:gd name="T76" fmla="*/ 845 w 1166"/>
              <a:gd name="T77" fmla="*/ 1006 h 1256"/>
              <a:gd name="T78" fmla="*/ 700 w 1166"/>
              <a:gd name="T79" fmla="*/ 861 h 1256"/>
              <a:gd name="T80" fmla="*/ 845 w 1166"/>
              <a:gd name="T81" fmla="*/ 714 h 1256"/>
              <a:gd name="T82" fmla="*/ 845 w 1166"/>
              <a:gd name="T83" fmla="*/ 818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6" h="1256">
                <a:moveTo>
                  <a:pt x="219" y="432"/>
                </a:moveTo>
                <a:lnTo>
                  <a:pt x="115" y="476"/>
                </a:lnTo>
                <a:lnTo>
                  <a:pt x="115" y="670"/>
                </a:lnTo>
                <a:lnTo>
                  <a:pt x="0" y="670"/>
                </a:lnTo>
                <a:lnTo>
                  <a:pt x="0" y="396"/>
                </a:lnTo>
                <a:lnTo>
                  <a:pt x="306" y="271"/>
                </a:lnTo>
                <a:cubicBezTo>
                  <a:pt x="320" y="265"/>
                  <a:pt x="336" y="262"/>
                  <a:pt x="350" y="262"/>
                </a:cubicBezTo>
                <a:cubicBezTo>
                  <a:pt x="391" y="262"/>
                  <a:pt x="429" y="282"/>
                  <a:pt x="448" y="317"/>
                </a:cubicBezTo>
                <a:lnTo>
                  <a:pt x="503" y="410"/>
                </a:lnTo>
                <a:cubicBezTo>
                  <a:pt x="555" y="495"/>
                  <a:pt x="651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7" y="612"/>
                  <a:pt x="440" y="519"/>
                </a:cubicBezTo>
                <a:lnTo>
                  <a:pt x="405" y="694"/>
                </a:lnTo>
                <a:lnTo>
                  <a:pt x="525" y="815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2" y="787"/>
                </a:lnTo>
                <a:lnTo>
                  <a:pt x="180" y="1255"/>
                </a:lnTo>
                <a:lnTo>
                  <a:pt x="57" y="1255"/>
                </a:lnTo>
                <a:lnTo>
                  <a:pt x="219" y="432"/>
                </a:lnTo>
                <a:close/>
                <a:moveTo>
                  <a:pt x="437" y="232"/>
                </a:moveTo>
                <a:cubicBezTo>
                  <a:pt x="375" y="232"/>
                  <a:pt x="320" y="180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499" y="0"/>
                  <a:pt x="552" y="55"/>
                  <a:pt x="552" y="118"/>
                </a:cubicBezTo>
                <a:cubicBezTo>
                  <a:pt x="552" y="180"/>
                  <a:pt x="500" y="232"/>
                  <a:pt x="437" y="232"/>
                </a:cubicBezTo>
                <a:close/>
                <a:moveTo>
                  <a:pt x="1020" y="1064"/>
                </a:moveTo>
                <a:lnTo>
                  <a:pt x="1020" y="962"/>
                </a:lnTo>
                <a:lnTo>
                  <a:pt x="1165" y="1107"/>
                </a:lnTo>
                <a:lnTo>
                  <a:pt x="1020" y="1255"/>
                </a:lnTo>
                <a:lnTo>
                  <a:pt x="1020" y="1151"/>
                </a:lnTo>
                <a:lnTo>
                  <a:pt x="700" y="1151"/>
                </a:lnTo>
                <a:lnTo>
                  <a:pt x="700" y="1064"/>
                </a:lnTo>
                <a:lnTo>
                  <a:pt x="1020" y="1064"/>
                </a:lnTo>
                <a:close/>
                <a:moveTo>
                  <a:pt x="845" y="818"/>
                </a:moveTo>
                <a:lnTo>
                  <a:pt x="1165" y="818"/>
                </a:lnTo>
                <a:lnTo>
                  <a:pt x="1165" y="905"/>
                </a:lnTo>
                <a:lnTo>
                  <a:pt x="845" y="905"/>
                </a:lnTo>
                <a:lnTo>
                  <a:pt x="845" y="1006"/>
                </a:lnTo>
                <a:lnTo>
                  <a:pt x="700" y="861"/>
                </a:lnTo>
                <a:lnTo>
                  <a:pt x="845" y="714"/>
                </a:lnTo>
                <a:lnTo>
                  <a:pt x="845" y="8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846764"/>
            <a:ext cx="463550" cy="377825"/>
          </a:xfrm>
          <a:custGeom>
            <a:avLst/>
            <a:gdLst>
              <a:gd name="T0" fmla="*/ 1168 w 1287"/>
              <a:gd name="T1" fmla="*/ 817 h 1050"/>
              <a:gd name="T2" fmla="*/ 1168 w 1287"/>
              <a:gd name="T3" fmla="*/ 117 h 1050"/>
              <a:gd name="T4" fmla="*/ 118 w 1287"/>
              <a:gd name="T5" fmla="*/ 117 h 1050"/>
              <a:gd name="T6" fmla="*/ 118 w 1287"/>
              <a:gd name="T7" fmla="*/ 817 h 1050"/>
              <a:gd name="T8" fmla="*/ 1168 w 1287"/>
              <a:gd name="T9" fmla="*/ 817 h 1050"/>
              <a:gd name="T10" fmla="*/ 1168 w 1287"/>
              <a:gd name="T11" fmla="*/ 0 h 1050"/>
              <a:gd name="T12" fmla="*/ 1286 w 1287"/>
              <a:gd name="T13" fmla="*/ 117 h 1050"/>
              <a:gd name="T14" fmla="*/ 1283 w 1287"/>
              <a:gd name="T15" fmla="*/ 817 h 1050"/>
              <a:gd name="T16" fmla="*/ 1168 w 1287"/>
              <a:gd name="T17" fmla="*/ 932 h 1050"/>
              <a:gd name="T18" fmla="*/ 875 w 1287"/>
              <a:gd name="T19" fmla="*/ 932 h 1050"/>
              <a:gd name="T20" fmla="*/ 875 w 1287"/>
              <a:gd name="T21" fmla="*/ 1049 h 1050"/>
              <a:gd name="T22" fmla="*/ 411 w 1287"/>
              <a:gd name="T23" fmla="*/ 1049 h 1050"/>
              <a:gd name="T24" fmla="*/ 411 w 1287"/>
              <a:gd name="T25" fmla="*/ 932 h 1050"/>
              <a:gd name="T26" fmla="*/ 118 w 1287"/>
              <a:gd name="T27" fmla="*/ 932 h 1050"/>
              <a:gd name="T28" fmla="*/ 0 w 1287"/>
              <a:gd name="T29" fmla="*/ 817 h 1050"/>
              <a:gd name="T30" fmla="*/ 0 w 1287"/>
              <a:gd name="T31" fmla="*/ 117 h 1050"/>
              <a:gd name="T32" fmla="*/ 118 w 1287"/>
              <a:gd name="T33" fmla="*/ 0 h 1050"/>
              <a:gd name="T34" fmla="*/ 1168 w 1287"/>
              <a:gd name="T3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7" h="1050"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5489" y="5846764"/>
            <a:ext cx="293687" cy="377825"/>
          </a:xfrm>
          <a:custGeom>
            <a:avLst/>
            <a:gdLst>
              <a:gd name="T0" fmla="*/ 815 w 816"/>
              <a:gd name="T1" fmla="*/ 117 h 1050"/>
              <a:gd name="T2" fmla="*/ 815 w 816"/>
              <a:gd name="T3" fmla="*/ 1049 h 1050"/>
              <a:gd name="T4" fmla="*/ 408 w 816"/>
              <a:gd name="T5" fmla="*/ 874 h 1050"/>
              <a:gd name="T6" fmla="*/ 0 w 816"/>
              <a:gd name="T7" fmla="*/ 1049 h 1050"/>
              <a:gd name="T8" fmla="*/ 0 w 816"/>
              <a:gd name="T9" fmla="*/ 117 h 1050"/>
              <a:gd name="T10" fmla="*/ 115 w 816"/>
              <a:gd name="T11" fmla="*/ 0 h 1050"/>
              <a:gd name="T12" fmla="*/ 700 w 816"/>
              <a:gd name="T13" fmla="*/ 0 h 1050"/>
              <a:gd name="T14" fmla="*/ 815 w 816"/>
              <a:gd name="T1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6" h="1050">
                <a:moveTo>
                  <a:pt x="815" y="117"/>
                </a:moveTo>
                <a:lnTo>
                  <a:pt x="815" y="1049"/>
                </a:lnTo>
                <a:lnTo>
                  <a:pt x="408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38639" y="5846764"/>
            <a:ext cx="293687" cy="377825"/>
          </a:xfrm>
          <a:custGeom>
            <a:avLst/>
            <a:gdLst>
              <a:gd name="T0" fmla="*/ 700 w 816"/>
              <a:gd name="T1" fmla="*/ 874 h 1050"/>
              <a:gd name="T2" fmla="*/ 700 w 816"/>
              <a:gd name="T3" fmla="*/ 117 h 1050"/>
              <a:gd name="T4" fmla="*/ 115 w 816"/>
              <a:gd name="T5" fmla="*/ 117 h 1050"/>
              <a:gd name="T6" fmla="*/ 115 w 816"/>
              <a:gd name="T7" fmla="*/ 874 h 1050"/>
              <a:gd name="T8" fmla="*/ 407 w 816"/>
              <a:gd name="T9" fmla="*/ 746 h 1050"/>
              <a:gd name="T10" fmla="*/ 700 w 816"/>
              <a:gd name="T11" fmla="*/ 874 h 1050"/>
              <a:gd name="T12" fmla="*/ 815 w 816"/>
              <a:gd name="T13" fmla="*/ 117 h 1050"/>
              <a:gd name="T14" fmla="*/ 815 w 816"/>
              <a:gd name="T15" fmla="*/ 1049 h 1050"/>
              <a:gd name="T16" fmla="*/ 407 w 816"/>
              <a:gd name="T17" fmla="*/ 874 h 1050"/>
              <a:gd name="T18" fmla="*/ 0 w 816"/>
              <a:gd name="T19" fmla="*/ 1049 h 1050"/>
              <a:gd name="T20" fmla="*/ 0 w 816"/>
              <a:gd name="T21" fmla="*/ 117 h 1050"/>
              <a:gd name="T22" fmla="*/ 115 w 816"/>
              <a:gd name="T23" fmla="*/ 0 h 1050"/>
              <a:gd name="T24" fmla="*/ 700 w 816"/>
              <a:gd name="T25" fmla="*/ 0 h 1050"/>
              <a:gd name="T26" fmla="*/ 815 w 81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874"/>
                </a:moveTo>
                <a:lnTo>
                  <a:pt x="700" y="117"/>
                </a:lnTo>
                <a:lnTo>
                  <a:pt x="115" y="117"/>
                </a:lnTo>
                <a:lnTo>
                  <a:pt x="115" y="874"/>
                </a:lnTo>
                <a:lnTo>
                  <a:pt x="407" y="746"/>
                </a:lnTo>
                <a:lnTo>
                  <a:pt x="700" y="874"/>
                </a:lnTo>
                <a:close/>
                <a:moveTo>
                  <a:pt x="815" y="117"/>
                </a:moveTo>
                <a:lnTo>
                  <a:pt x="815" y="1049"/>
                </a:lnTo>
                <a:lnTo>
                  <a:pt x="407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70514" y="5846764"/>
            <a:ext cx="377825" cy="377825"/>
          </a:xfrm>
          <a:custGeom>
            <a:avLst/>
            <a:gdLst>
              <a:gd name="T0" fmla="*/ 700 w 1051"/>
              <a:gd name="T1" fmla="*/ 350 h 1050"/>
              <a:gd name="T2" fmla="*/ 700 w 1051"/>
              <a:gd name="T3" fmla="*/ 0 h 1050"/>
              <a:gd name="T4" fmla="*/ 817 w 1051"/>
              <a:gd name="T5" fmla="*/ 0 h 1050"/>
              <a:gd name="T6" fmla="*/ 817 w 1051"/>
              <a:gd name="T7" fmla="*/ 117 h 1050"/>
              <a:gd name="T8" fmla="*/ 1050 w 1051"/>
              <a:gd name="T9" fmla="*/ 117 h 1050"/>
              <a:gd name="T10" fmla="*/ 1050 w 1051"/>
              <a:gd name="T11" fmla="*/ 232 h 1050"/>
              <a:gd name="T12" fmla="*/ 817 w 1051"/>
              <a:gd name="T13" fmla="*/ 232 h 1050"/>
              <a:gd name="T14" fmla="*/ 817 w 1051"/>
              <a:gd name="T15" fmla="*/ 350 h 1050"/>
              <a:gd name="T16" fmla="*/ 700 w 1051"/>
              <a:gd name="T17" fmla="*/ 350 h 1050"/>
              <a:gd name="T18" fmla="*/ 1050 w 1051"/>
              <a:gd name="T19" fmla="*/ 582 h 1050"/>
              <a:gd name="T20" fmla="*/ 467 w 1051"/>
              <a:gd name="T21" fmla="*/ 582 h 1050"/>
              <a:gd name="T22" fmla="*/ 467 w 1051"/>
              <a:gd name="T23" fmla="*/ 467 h 1050"/>
              <a:gd name="T24" fmla="*/ 1050 w 1051"/>
              <a:gd name="T25" fmla="*/ 467 h 1050"/>
              <a:gd name="T26" fmla="*/ 1050 w 1051"/>
              <a:gd name="T27" fmla="*/ 582 h 1050"/>
              <a:gd name="T28" fmla="*/ 232 w 1051"/>
              <a:gd name="T29" fmla="*/ 350 h 1050"/>
              <a:gd name="T30" fmla="*/ 350 w 1051"/>
              <a:gd name="T31" fmla="*/ 350 h 1050"/>
              <a:gd name="T32" fmla="*/ 350 w 1051"/>
              <a:gd name="T33" fmla="*/ 699 h 1050"/>
              <a:gd name="T34" fmla="*/ 232 w 1051"/>
              <a:gd name="T35" fmla="*/ 699 h 1050"/>
              <a:gd name="T36" fmla="*/ 232 w 1051"/>
              <a:gd name="T37" fmla="*/ 582 h 1050"/>
              <a:gd name="T38" fmla="*/ 0 w 1051"/>
              <a:gd name="T39" fmla="*/ 582 h 1050"/>
              <a:gd name="T40" fmla="*/ 0 w 1051"/>
              <a:gd name="T41" fmla="*/ 467 h 1050"/>
              <a:gd name="T42" fmla="*/ 232 w 1051"/>
              <a:gd name="T43" fmla="*/ 467 h 1050"/>
              <a:gd name="T44" fmla="*/ 232 w 1051"/>
              <a:gd name="T45" fmla="*/ 350 h 1050"/>
              <a:gd name="T46" fmla="*/ 582 w 1051"/>
              <a:gd name="T47" fmla="*/ 1049 h 1050"/>
              <a:gd name="T48" fmla="*/ 467 w 1051"/>
              <a:gd name="T49" fmla="*/ 1049 h 1050"/>
              <a:gd name="T50" fmla="*/ 467 w 1051"/>
              <a:gd name="T51" fmla="*/ 699 h 1050"/>
              <a:gd name="T52" fmla="*/ 582 w 1051"/>
              <a:gd name="T53" fmla="*/ 699 h 1050"/>
              <a:gd name="T54" fmla="*/ 582 w 1051"/>
              <a:gd name="T55" fmla="*/ 817 h 1050"/>
              <a:gd name="T56" fmla="*/ 1050 w 1051"/>
              <a:gd name="T57" fmla="*/ 817 h 1050"/>
              <a:gd name="T58" fmla="*/ 1050 w 1051"/>
              <a:gd name="T59" fmla="*/ 932 h 1050"/>
              <a:gd name="T60" fmla="*/ 582 w 1051"/>
              <a:gd name="T61" fmla="*/ 932 h 1050"/>
              <a:gd name="T62" fmla="*/ 582 w 1051"/>
              <a:gd name="T63" fmla="*/ 1049 h 1050"/>
              <a:gd name="T64" fmla="*/ 0 w 1051"/>
              <a:gd name="T65" fmla="*/ 117 h 1050"/>
              <a:gd name="T66" fmla="*/ 582 w 1051"/>
              <a:gd name="T67" fmla="*/ 117 h 1050"/>
              <a:gd name="T68" fmla="*/ 582 w 1051"/>
              <a:gd name="T69" fmla="*/ 232 h 1050"/>
              <a:gd name="T70" fmla="*/ 0 w 1051"/>
              <a:gd name="T71" fmla="*/ 232 h 1050"/>
              <a:gd name="T72" fmla="*/ 0 w 1051"/>
              <a:gd name="T73" fmla="*/ 117 h 1050"/>
              <a:gd name="T74" fmla="*/ 0 w 1051"/>
              <a:gd name="T75" fmla="*/ 817 h 1050"/>
              <a:gd name="T76" fmla="*/ 350 w 1051"/>
              <a:gd name="T77" fmla="*/ 817 h 1050"/>
              <a:gd name="T78" fmla="*/ 350 w 1051"/>
              <a:gd name="T79" fmla="*/ 932 h 1050"/>
              <a:gd name="T80" fmla="*/ 0 w 1051"/>
              <a:gd name="T81" fmla="*/ 932 h 1050"/>
              <a:gd name="T82" fmla="*/ 0 w 1051"/>
              <a:gd name="T8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350"/>
                </a:moveTo>
                <a:lnTo>
                  <a:pt x="700" y="0"/>
                </a:lnTo>
                <a:lnTo>
                  <a:pt x="817" y="0"/>
                </a:lnTo>
                <a:lnTo>
                  <a:pt x="817" y="117"/>
                </a:lnTo>
                <a:lnTo>
                  <a:pt x="1050" y="117"/>
                </a:lnTo>
                <a:lnTo>
                  <a:pt x="1050" y="232"/>
                </a:lnTo>
                <a:lnTo>
                  <a:pt x="817" y="232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1050" y="582"/>
                </a:moveTo>
                <a:lnTo>
                  <a:pt x="467" y="582"/>
                </a:lnTo>
                <a:lnTo>
                  <a:pt x="467" y="467"/>
                </a:lnTo>
                <a:lnTo>
                  <a:pt x="1050" y="467"/>
                </a:lnTo>
                <a:lnTo>
                  <a:pt x="1050" y="582"/>
                </a:lnTo>
                <a:close/>
                <a:moveTo>
                  <a:pt x="232" y="350"/>
                </a:moveTo>
                <a:lnTo>
                  <a:pt x="350" y="350"/>
                </a:lnTo>
                <a:lnTo>
                  <a:pt x="350" y="699"/>
                </a:lnTo>
                <a:lnTo>
                  <a:pt x="232" y="699"/>
                </a:lnTo>
                <a:lnTo>
                  <a:pt x="232" y="582"/>
                </a:lnTo>
                <a:lnTo>
                  <a:pt x="0" y="582"/>
                </a:lnTo>
                <a:lnTo>
                  <a:pt x="0" y="467"/>
                </a:lnTo>
                <a:lnTo>
                  <a:pt x="232" y="467"/>
                </a:lnTo>
                <a:lnTo>
                  <a:pt x="232" y="350"/>
                </a:lnTo>
                <a:close/>
                <a:moveTo>
                  <a:pt x="582" y="1049"/>
                </a:moveTo>
                <a:lnTo>
                  <a:pt x="467" y="1049"/>
                </a:lnTo>
                <a:lnTo>
                  <a:pt x="467" y="699"/>
                </a:lnTo>
                <a:lnTo>
                  <a:pt x="582" y="699"/>
                </a:lnTo>
                <a:lnTo>
                  <a:pt x="582" y="817"/>
                </a:lnTo>
                <a:lnTo>
                  <a:pt x="1050" y="817"/>
                </a:lnTo>
                <a:lnTo>
                  <a:pt x="1050" y="932"/>
                </a:lnTo>
                <a:lnTo>
                  <a:pt x="582" y="932"/>
                </a:lnTo>
                <a:lnTo>
                  <a:pt x="582" y="1049"/>
                </a:lnTo>
                <a:close/>
                <a:moveTo>
                  <a:pt x="0" y="117"/>
                </a:moveTo>
                <a:lnTo>
                  <a:pt x="582" y="117"/>
                </a:lnTo>
                <a:lnTo>
                  <a:pt x="582" y="232"/>
                </a:lnTo>
                <a:lnTo>
                  <a:pt x="0" y="232"/>
                </a:lnTo>
                <a:lnTo>
                  <a:pt x="0" y="117"/>
                </a:lnTo>
                <a:close/>
                <a:moveTo>
                  <a:pt x="0" y="817"/>
                </a:moveTo>
                <a:lnTo>
                  <a:pt x="350" y="817"/>
                </a:lnTo>
                <a:lnTo>
                  <a:pt x="350" y="932"/>
                </a:lnTo>
                <a:lnTo>
                  <a:pt x="0" y="932"/>
                </a:lnTo>
                <a:lnTo>
                  <a:pt x="0" y="8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23024" y="5908676"/>
            <a:ext cx="419100" cy="252412"/>
          </a:xfrm>
          <a:custGeom>
            <a:avLst/>
            <a:gdLst>
              <a:gd name="T0" fmla="*/ 815 w 1166"/>
              <a:gd name="T1" fmla="*/ 0 h 700"/>
              <a:gd name="T2" fmla="*/ 1165 w 1166"/>
              <a:gd name="T3" fmla="*/ 0 h 700"/>
              <a:gd name="T4" fmla="*/ 1165 w 1166"/>
              <a:gd name="T5" fmla="*/ 350 h 700"/>
              <a:gd name="T6" fmla="*/ 1031 w 1166"/>
              <a:gd name="T7" fmla="*/ 216 h 700"/>
              <a:gd name="T8" fmla="*/ 664 w 1166"/>
              <a:gd name="T9" fmla="*/ 582 h 700"/>
              <a:gd name="T10" fmla="*/ 432 w 1166"/>
              <a:gd name="T11" fmla="*/ 349 h 700"/>
              <a:gd name="T12" fmla="*/ 82 w 1166"/>
              <a:gd name="T13" fmla="*/ 699 h 700"/>
              <a:gd name="T14" fmla="*/ 0 w 1166"/>
              <a:gd name="T15" fmla="*/ 617 h 700"/>
              <a:gd name="T16" fmla="*/ 432 w 1166"/>
              <a:gd name="T17" fmla="*/ 185 h 700"/>
              <a:gd name="T18" fmla="*/ 664 w 1166"/>
              <a:gd name="T19" fmla="*/ 418 h 700"/>
              <a:gd name="T20" fmla="*/ 949 w 1166"/>
              <a:gd name="T21" fmla="*/ 134 h 700"/>
              <a:gd name="T22" fmla="*/ 815 w 1166"/>
              <a:gd name="T2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815" y="0"/>
                </a:moveTo>
                <a:lnTo>
                  <a:pt x="1165" y="0"/>
                </a:lnTo>
                <a:lnTo>
                  <a:pt x="1165" y="350"/>
                </a:lnTo>
                <a:lnTo>
                  <a:pt x="1031" y="216"/>
                </a:lnTo>
                <a:lnTo>
                  <a:pt x="664" y="582"/>
                </a:lnTo>
                <a:lnTo>
                  <a:pt x="432" y="349"/>
                </a:lnTo>
                <a:lnTo>
                  <a:pt x="82" y="699"/>
                </a:lnTo>
                <a:lnTo>
                  <a:pt x="0" y="617"/>
                </a:lnTo>
                <a:lnTo>
                  <a:pt x="432" y="185"/>
                </a:lnTo>
                <a:lnTo>
                  <a:pt x="664" y="418"/>
                </a:lnTo>
                <a:lnTo>
                  <a:pt x="949" y="134"/>
                </a:lnTo>
                <a:lnTo>
                  <a:pt x="815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5701" y="5951539"/>
            <a:ext cx="398463" cy="168275"/>
          </a:xfrm>
          <a:custGeom>
            <a:avLst/>
            <a:gdLst>
              <a:gd name="T0" fmla="*/ 1108 w 1109"/>
              <a:gd name="T1" fmla="*/ 232 h 466"/>
              <a:gd name="T2" fmla="*/ 875 w 1109"/>
              <a:gd name="T3" fmla="*/ 465 h 466"/>
              <a:gd name="T4" fmla="*/ 875 w 1109"/>
              <a:gd name="T5" fmla="*/ 290 h 466"/>
              <a:gd name="T6" fmla="*/ 0 w 1109"/>
              <a:gd name="T7" fmla="*/ 290 h 466"/>
              <a:gd name="T8" fmla="*/ 0 w 1109"/>
              <a:gd name="T9" fmla="*/ 175 h 466"/>
              <a:gd name="T10" fmla="*/ 875 w 1109"/>
              <a:gd name="T11" fmla="*/ 175 h 466"/>
              <a:gd name="T12" fmla="*/ 875 w 1109"/>
              <a:gd name="T13" fmla="*/ 0 h 466"/>
              <a:gd name="T14" fmla="*/ 1108 w 1109"/>
              <a:gd name="T15" fmla="*/ 232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9" h="466">
                <a:moveTo>
                  <a:pt x="1108" y="232"/>
                </a:moveTo>
                <a:lnTo>
                  <a:pt x="875" y="465"/>
                </a:lnTo>
                <a:lnTo>
                  <a:pt x="875" y="290"/>
                </a:lnTo>
                <a:lnTo>
                  <a:pt x="0" y="290"/>
                </a:lnTo>
                <a:lnTo>
                  <a:pt x="0" y="175"/>
                </a:lnTo>
                <a:lnTo>
                  <a:pt x="875" y="175"/>
                </a:lnTo>
                <a:lnTo>
                  <a:pt x="875" y="0"/>
                </a:lnTo>
                <a:lnTo>
                  <a:pt x="1108" y="23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9324" y="5908676"/>
            <a:ext cx="419100" cy="252412"/>
          </a:xfrm>
          <a:custGeom>
            <a:avLst/>
            <a:gdLst>
              <a:gd name="T0" fmla="*/ 949 w 1166"/>
              <a:gd name="T1" fmla="*/ 565 h 700"/>
              <a:gd name="T2" fmla="*/ 664 w 1166"/>
              <a:gd name="T3" fmla="*/ 281 h 700"/>
              <a:gd name="T4" fmla="*/ 432 w 1166"/>
              <a:gd name="T5" fmla="*/ 514 h 700"/>
              <a:gd name="T6" fmla="*/ 0 w 1166"/>
              <a:gd name="T7" fmla="*/ 82 h 700"/>
              <a:gd name="T8" fmla="*/ 82 w 1166"/>
              <a:gd name="T9" fmla="*/ 0 h 700"/>
              <a:gd name="T10" fmla="*/ 432 w 1166"/>
              <a:gd name="T11" fmla="*/ 349 h 700"/>
              <a:gd name="T12" fmla="*/ 664 w 1166"/>
              <a:gd name="T13" fmla="*/ 117 h 700"/>
              <a:gd name="T14" fmla="*/ 1031 w 1166"/>
              <a:gd name="T15" fmla="*/ 483 h 700"/>
              <a:gd name="T16" fmla="*/ 1165 w 1166"/>
              <a:gd name="T17" fmla="*/ 349 h 700"/>
              <a:gd name="T18" fmla="*/ 1165 w 1166"/>
              <a:gd name="T19" fmla="*/ 699 h 700"/>
              <a:gd name="T20" fmla="*/ 815 w 1166"/>
              <a:gd name="T21" fmla="*/ 699 h 700"/>
              <a:gd name="T22" fmla="*/ 949 w 1166"/>
              <a:gd name="T23" fmla="*/ 56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949" y="565"/>
                </a:moveTo>
                <a:lnTo>
                  <a:pt x="664" y="281"/>
                </a:lnTo>
                <a:lnTo>
                  <a:pt x="432" y="514"/>
                </a:lnTo>
                <a:lnTo>
                  <a:pt x="0" y="82"/>
                </a:lnTo>
                <a:lnTo>
                  <a:pt x="82" y="0"/>
                </a:lnTo>
                <a:lnTo>
                  <a:pt x="432" y="349"/>
                </a:lnTo>
                <a:lnTo>
                  <a:pt x="664" y="117"/>
                </a:lnTo>
                <a:lnTo>
                  <a:pt x="1031" y="483"/>
                </a:lnTo>
                <a:lnTo>
                  <a:pt x="1165" y="349"/>
                </a:lnTo>
                <a:lnTo>
                  <a:pt x="1165" y="699"/>
                </a:lnTo>
                <a:lnTo>
                  <a:pt x="815" y="699"/>
                </a:lnTo>
                <a:lnTo>
                  <a:pt x="949" y="56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0249" y="5826125"/>
            <a:ext cx="463550" cy="419100"/>
          </a:xfrm>
          <a:custGeom>
            <a:avLst/>
            <a:gdLst>
              <a:gd name="T0" fmla="*/ 870 w 1287"/>
              <a:gd name="T1" fmla="*/ 875 h 1166"/>
              <a:gd name="T2" fmla="*/ 1059 w 1287"/>
              <a:gd name="T3" fmla="*/ 875 h 1166"/>
              <a:gd name="T4" fmla="*/ 963 w 1287"/>
              <a:gd name="T5" fmla="*/ 621 h 1166"/>
              <a:gd name="T6" fmla="*/ 870 w 1287"/>
              <a:gd name="T7" fmla="*/ 875 h 1166"/>
              <a:gd name="T8" fmla="*/ 1023 w 1287"/>
              <a:gd name="T9" fmla="*/ 465 h 1166"/>
              <a:gd name="T10" fmla="*/ 1286 w 1287"/>
              <a:gd name="T11" fmla="*/ 1165 h 1166"/>
              <a:gd name="T12" fmla="*/ 1168 w 1287"/>
              <a:gd name="T13" fmla="*/ 1165 h 1166"/>
              <a:gd name="T14" fmla="*/ 1102 w 1287"/>
              <a:gd name="T15" fmla="*/ 990 h 1166"/>
              <a:gd name="T16" fmla="*/ 826 w 1287"/>
              <a:gd name="T17" fmla="*/ 990 h 1166"/>
              <a:gd name="T18" fmla="*/ 761 w 1287"/>
              <a:gd name="T19" fmla="*/ 1165 h 1166"/>
              <a:gd name="T20" fmla="*/ 643 w 1287"/>
              <a:gd name="T21" fmla="*/ 1165 h 1166"/>
              <a:gd name="T22" fmla="*/ 906 w 1287"/>
              <a:gd name="T23" fmla="*/ 465 h 1166"/>
              <a:gd name="T24" fmla="*/ 1023 w 1287"/>
              <a:gd name="T25" fmla="*/ 465 h 1166"/>
              <a:gd name="T26" fmla="*/ 695 w 1287"/>
              <a:gd name="T27" fmla="*/ 760 h 1166"/>
              <a:gd name="T28" fmla="*/ 648 w 1287"/>
              <a:gd name="T29" fmla="*/ 880 h 1166"/>
              <a:gd name="T30" fmla="*/ 468 w 1287"/>
              <a:gd name="T31" fmla="*/ 700 h 1166"/>
              <a:gd name="T32" fmla="*/ 175 w 1287"/>
              <a:gd name="T33" fmla="*/ 990 h 1166"/>
              <a:gd name="T34" fmla="*/ 93 w 1287"/>
              <a:gd name="T35" fmla="*/ 908 h 1166"/>
              <a:gd name="T36" fmla="*/ 391 w 1287"/>
              <a:gd name="T37" fmla="*/ 615 h 1166"/>
              <a:gd name="T38" fmla="*/ 216 w 1287"/>
              <a:gd name="T39" fmla="*/ 350 h 1166"/>
              <a:gd name="T40" fmla="*/ 334 w 1287"/>
              <a:gd name="T41" fmla="*/ 350 h 1166"/>
              <a:gd name="T42" fmla="*/ 468 w 1287"/>
              <a:gd name="T43" fmla="*/ 544 h 1166"/>
              <a:gd name="T44" fmla="*/ 654 w 1287"/>
              <a:gd name="T45" fmla="*/ 233 h 1166"/>
              <a:gd name="T46" fmla="*/ 0 w 1287"/>
              <a:gd name="T47" fmla="*/ 233 h 1166"/>
              <a:gd name="T48" fmla="*/ 0 w 1287"/>
              <a:gd name="T49" fmla="*/ 115 h 1166"/>
              <a:gd name="T50" fmla="*/ 411 w 1287"/>
              <a:gd name="T51" fmla="*/ 115 h 1166"/>
              <a:gd name="T52" fmla="*/ 411 w 1287"/>
              <a:gd name="T53" fmla="*/ 0 h 1166"/>
              <a:gd name="T54" fmla="*/ 525 w 1287"/>
              <a:gd name="T55" fmla="*/ 0 h 1166"/>
              <a:gd name="T56" fmla="*/ 525 w 1287"/>
              <a:gd name="T57" fmla="*/ 115 h 1166"/>
              <a:gd name="T58" fmla="*/ 936 w 1287"/>
              <a:gd name="T59" fmla="*/ 115 h 1166"/>
              <a:gd name="T60" fmla="*/ 936 w 1287"/>
              <a:gd name="T61" fmla="*/ 233 h 1166"/>
              <a:gd name="T62" fmla="*/ 763 w 1287"/>
              <a:gd name="T63" fmla="*/ 233 h 1166"/>
              <a:gd name="T64" fmla="*/ 547 w 1287"/>
              <a:gd name="T65" fmla="*/ 613 h 1166"/>
              <a:gd name="T66" fmla="*/ 545 w 1287"/>
              <a:gd name="T67" fmla="*/ 615 h 1166"/>
              <a:gd name="T68" fmla="*/ 695 w 1287"/>
              <a:gd name="T69" fmla="*/ 76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7" h="1166">
                <a:moveTo>
                  <a:pt x="870" y="875"/>
                </a:moveTo>
                <a:lnTo>
                  <a:pt x="1059" y="875"/>
                </a:lnTo>
                <a:lnTo>
                  <a:pt x="963" y="621"/>
                </a:lnTo>
                <a:lnTo>
                  <a:pt x="870" y="875"/>
                </a:lnTo>
                <a:close/>
                <a:moveTo>
                  <a:pt x="1023" y="465"/>
                </a:moveTo>
                <a:lnTo>
                  <a:pt x="1286" y="1165"/>
                </a:lnTo>
                <a:lnTo>
                  <a:pt x="1168" y="1165"/>
                </a:lnTo>
                <a:lnTo>
                  <a:pt x="1102" y="990"/>
                </a:lnTo>
                <a:lnTo>
                  <a:pt x="826" y="990"/>
                </a:lnTo>
                <a:lnTo>
                  <a:pt x="761" y="1165"/>
                </a:lnTo>
                <a:lnTo>
                  <a:pt x="643" y="1165"/>
                </a:lnTo>
                <a:lnTo>
                  <a:pt x="906" y="465"/>
                </a:lnTo>
                <a:lnTo>
                  <a:pt x="1023" y="465"/>
                </a:lnTo>
                <a:close/>
                <a:moveTo>
                  <a:pt x="695" y="760"/>
                </a:moveTo>
                <a:lnTo>
                  <a:pt x="648" y="880"/>
                </a:lnTo>
                <a:lnTo>
                  <a:pt x="468" y="700"/>
                </a:lnTo>
                <a:lnTo>
                  <a:pt x="175" y="990"/>
                </a:lnTo>
                <a:lnTo>
                  <a:pt x="93" y="908"/>
                </a:lnTo>
                <a:lnTo>
                  <a:pt x="391" y="615"/>
                </a:lnTo>
                <a:cubicBezTo>
                  <a:pt x="318" y="533"/>
                  <a:pt x="260" y="446"/>
                  <a:pt x="216" y="350"/>
                </a:cubicBezTo>
                <a:lnTo>
                  <a:pt x="334" y="350"/>
                </a:lnTo>
                <a:cubicBezTo>
                  <a:pt x="370" y="418"/>
                  <a:pt x="413" y="484"/>
                  <a:pt x="468" y="544"/>
                </a:cubicBezTo>
                <a:cubicBezTo>
                  <a:pt x="553" y="451"/>
                  <a:pt x="616" y="345"/>
                  <a:pt x="654" y="233"/>
                </a:cubicBezTo>
                <a:lnTo>
                  <a:pt x="0" y="233"/>
                </a:lnTo>
                <a:lnTo>
                  <a:pt x="0" y="115"/>
                </a:lnTo>
                <a:lnTo>
                  <a:pt x="411" y="115"/>
                </a:lnTo>
                <a:lnTo>
                  <a:pt x="411" y="0"/>
                </a:lnTo>
                <a:lnTo>
                  <a:pt x="525" y="0"/>
                </a:lnTo>
                <a:lnTo>
                  <a:pt x="525" y="115"/>
                </a:lnTo>
                <a:lnTo>
                  <a:pt x="936" y="115"/>
                </a:lnTo>
                <a:lnTo>
                  <a:pt x="936" y="233"/>
                </a:lnTo>
                <a:lnTo>
                  <a:pt x="763" y="233"/>
                </a:lnTo>
                <a:cubicBezTo>
                  <a:pt x="720" y="369"/>
                  <a:pt x="649" y="500"/>
                  <a:pt x="547" y="613"/>
                </a:cubicBezTo>
                <a:lnTo>
                  <a:pt x="545" y="615"/>
                </a:lnTo>
                <a:lnTo>
                  <a:pt x="695" y="7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83901" y="5908677"/>
            <a:ext cx="168275" cy="168275"/>
          </a:xfrm>
          <a:custGeom>
            <a:avLst/>
            <a:gdLst>
              <a:gd name="T0" fmla="*/ 0 w 469"/>
              <a:gd name="T1" fmla="*/ 117 h 468"/>
              <a:gd name="T2" fmla="*/ 0 w 469"/>
              <a:gd name="T3" fmla="*/ 0 h 468"/>
              <a:gd name="T4" fmla="*/ 350 w 469"/>
              <a:gd name="T5" fmla="*/ 0 h 468"/>
              <a:gd name="T6" fmla="*/ 468 w 469"/>
              <a:gd name="T7" fmla="*/ 117 h 468"/>
              <a:gd name="T8" fmla="*/ 468 w 469"/>
              <a:gd name="T9" fmla="*/ 467 h 468"/>
              <a:gd name="T10" fmla="*/ 350 w 469"/>
              <a:gd name="T11" fmla="*/ 467 h 468"/>
              <a:gd name="T12" fmla="*/ 350 w 469"/>
              <a:gd name="T13" fmla="*/ 117 h 468"/>
              <a:gd name="T14" fmla="*/ 0 w 469"/>
              <a:gd name="T15" fmla="*/ 117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9" h="468">
                <a:moveTo>
                  <a:pt x="0" y="117"/>
                </a:moveTo>
                <a:lnTo>
                  <a:pt x="0" y="0"/>
                </a:lnTo>
                <a:lnTo>
                  <a:pt x="350" y="0"/>
                </a:lnTo>
                <a:cubicBezTo>
                  <a:pt x="413" y="0"/>
                  <a:pt x="468" y="54"/>
                  <a:pt x="468" y="117"/>
                </a:cubicBezTo>
                <a:lnTo>
                  <a:pt x="468" y="467"/>
                </a:lnTo>
                <a:lnTo>
                  <a:pt x="350" y="467"/>
                </a:lnTo>
                <a:lnTo>
                  <a:pt x="350" y="117"/>
                </a:lnTo>
                <a:lnTo>
                  <a:pt x="0" y="11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956611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637382"/>
            <a:ext cx="377825" cy="377825"/>
          </a:xfrm>
          <a:custGeom>
            <a:avLst/>
            <a:gdLst>
              <a:gd name="T0" fmla="*/ 123 w 1051"/>
              <a:gd name="T1" fmla="*/ 117 h 1050"/>
              <a:gd name="T2" fmla="*/ 927 w 1051"/>
              <a:gd name="T3" fmla="*/ 117 h 1050"/>
              <a:gd name="T4" fmla="*/ 872 w 1051"/>
              <a:gd name="T5" fmla="*/ 57 h 1050"/>
              <a:gd name="T6" fmla="*/ 172 w 1051"/>
              <a:gd name="T7" fmla="*/ 57 h 1050"/>
              <a:gd name="T8" fmla="*/ 123 w 1051"/>
              <a:gd name="T9" fmla="*/ 117 h 1050"/>
              <a:gd name="T10" fmla="*/ 525 w 1051"/>
              <a:gd name="T11" fmla="*/ 380 h 1050"/>
              <a:gd name="T12" fmla="*/ 205 w 1051"/>
              <a:gd name="T13" fmla="*/ 699 h 1050"/>
              <a:gd name="T14" fmla="*/ 407 w 1051"/>
              <a:gd name="T15" fmla="*/ 699 h 1050"/>
              <a:gd name="T16" fmla="*/ 407 w 1051"/>
              <a:gd name="T17" fmla="*/ 817 h 1050"/>
              <a:gd name="T18" fmla="*/ 643 w 1051"/>
              <a:gd name="T19" fmla="*/ 817 h 1050"/>
              <a:gd name="T20" fmla="*/ 643 w 1051"/>
              <a:gd name="T21" fmla="*/ 699 h 1050"/>
              <a:gd name="T22" fmla="*/ 845 w 1051"/>
              <a:gd name="T23" fmla="*/ 699 h 1050"/>
              <a:gd name="T24" fmla="*/ 525 w 1051"/>
              <a:gd name="T25" fmla="*/ 380 h 1050"/>
              <a:gd name="T26" fmla="*/ 1023 w 1051"/>
              <a:gd name="T27" fmla="*/ 128 h 1050"/>
              <a:gd name="T28" fmla="*/ 1050 w 1051"/>
              <a:gd name="T29" fmla="*/ 205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205 h 1050"/>
              <a:gd name="T40" fmla="*/ 27 w 1051"/>
              <a:gd name="T41" fmla="*/ 128 h 1050"/>
              <a:gd name="T42" fmla="*/ 107 w 1051"/>
              <a:gd name="T43" fmla="*/ 32 h 1050"/>
              <a:gd name="T44" fmla="*/ 175 w 1051"/>
              <a:gd name="T45" fmla="*/ 0 h 1050"/>
              <a:gd name="T46" fmla="*/ 875 w 1051"/>
              <a:gd name="T47" fmla="*/ 0 h 1050"/>
              <a:gd name="T48" fmla="*/ 943 w 1051"/>
              <a:gd name="T49" fmla="*/ 32 h 1050"/>
              <a:gd name="T50" fmla="*/ 1023 w 1051"/>
              <a:gd name="T51" fmla="*/ 12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50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2" y="57"/>
                </a:lnTo>
                <a:lnTo>
                  <a:pt x="123" y="117"/>
                </a:lnTo>
                <a:close/>
                <a:moveTo>
                  <a:pt x="525" y="380"/>
                </a:moveTo>
                <a:lnTo>
                  <a:pt x="205" y="699"/>
                </a:lnTo>
                <a:lnTo>
                  <a:pt x="407" y="699"/>
                </a:lnTo>
                <a:lnTo>
                  <a:pt x="407" y="817"/>
                </a:lnTo>
                <a:lnTo>
                  <a:pt x="643" y="817"/>
                </a:lnTo>
                <a:lnTo>
                  <a:pt x="643" y="699"/>
                </a:lnTo>
                <a:lnTo>
                  <a:pt x="845" y="699"/>
                </a:lnTo>
                <a:lnTo>
                  <a:pt x="525" y="380"/>
                </a:lnTo>
                <a:close/>
                <a:moveTo>
                  <a:pt x="1023" y="128"/>
                </a:moveTo>
                <a:cubicBezTo>
                  <a:pt x="1039" y="147"/>
                  <a:pt x="1050" y="177"/>
                  <a:pt x="1050" y="20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05"/>
                </a:lnTo>
                <a:cubicBezTo>
                  <a:pt x="0" y="177"/>
                  <a:pt x="11" y="147"/>
                  <a:pt x="27" y="128"/>
                </a:cubicBezTo>
                <a:lnTo>
                  <a:pt x="107" y="32"/>
                </a:lnTo>
                <a:cubicBezTo>
                  <a:pt x="123" y="13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3"/>
                  <a:pt x="943" y="32"/>
                </a:cubicBezTo>
                <a:lnTo>
                  <a:pt x="1023" y="1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52649" y="637382"/>
            <a:ext cx="336550" cy="377825"/>
          </a:xfrm>
          <a:custGeom>
            <a:avLst/>
            <a:gdLst>
              <a:gd name="T0" fmla="*/ 0 w 936"/>
              <a:gd name="T1" fmla="*/ 0 h 1050"/>
              <a:gd name="T2" fmla="*/ 935 w 936"/>
              <a:gd name="T3" fmla="*/ 0 h 1050"/>
              <a:gd name="T4" fmla="*/ 935 w 936"/>
              <a:gd name="T5" fmla="*/ 117 h 1050"/>
              <a:gd name="T6" fmla="*/ 0 w 936"/>
              <a:gd name="T7" fmla="*/ 117 h 1050"/>
              <a:gd name="T8" fmla="*/ 0 w 936"/>
              <a:gd name="T9" fmla="*/ 0 h 1050"/>
              <a:gd name="T10" fmla="*/ 235 w 936"/>
              <a:gd name="T11" fmla="*/ 467 h 1050"/>
              <a:gd name="T12" fmla="*/ 467 w 936"/>
              <a:gd name="T13" fmla="*/ 232 h 1050"/>
              <a:gd name="T14" fmla="*/ 700 w 936"/>
              <a:gd name="T15" fmla="*/ 467 h 1050"/>
              <a:gd name="T16" fmla="*/ 525 w 936"/>
              <a:gd name="T17" fmla="*/ 467 h 1050"/>
              <a:gd name="T18" fmla="*/ 525 w 936"/>
              <a:gd name="T19" fmla="*/ 1049 h 1050"/>
              <a:gd name="T20" fmla="*/ 410 w 936"/>
              <a:gd name="T21" fmla="*/ 1049 h 1050"/>
              <a:gd name="T22" fmla="*/ 410 w 936"/>
              <a:gd name="T23" fmla="*/ 467 h 1050"/>
              <a:gd name="T24" fmla="*/ 235 w 936"/>
              <a:gd name="T25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0"/>
                </a:moveTo>
                <a:lnTo>
                  <a:pt x="935" y="0"/>
                </a:lnTo>
                <a:lnTo>
                  <a:pt x="93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235" y="467"/>
                </a:moveTo>
                <a:lnTo>
                  <a:pt x="467" y="232"/>
                </a:lnTo>
                <a:lnTo>
                  <a:pt x="700" y="467"/>
                </a:lnTo>
                <a:lnTo>
                  <a:pt x="525" y="467"/>
                </a:lnTo>
                <a:lnTo>
                  <a:pt x="525" y="1049"/>
                </a:lnTo>
                <a:lnTo>
                  <a:pt x="410" y="1049"/>
                </a:lnTo>
                <a:lnTo>
                  <a:pt x="410" y="467"/>
                </a:lnTo>
                <a:lnTo>
                  <a:pt x="235" y="4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7387" y="594518"/>
            <a:ext cx="336550" cy="463550"/>
          </a:xfrm>
          <a:custGeom>
            <a:avLst/>
            <a:gdLst>
              <a:gd name="T0" fmla="*/ 0 w 936"/>
              <a:gd name="T1" fmla="*/ 585 h 1286"/>
              <a:gd name="T2" fmla="*/ 935 w 936"/>
              <a:gd name="T3" fmla="*/ 585 h 1286"/>
              <a:gd name="T4" fmla="*/ 935 w 936"/>
              <a:gd name="T5" fmla="*/ 700 h 1286"/>
              <a:gd name="T6" fmla="*/ 0 w 936"/>
              <a:gd name="T7" fmla="*/ 700 h 1286"/>
              <a:gd name="T8" fmla="*/ 0 w 936"/>
              <a:gd name="T9" fmla="*/ 585 h 1286"/>
              <a:gd name="T10" fmla="*/ 700 w 936"/>
              <a:gd name="T11" fmla="*/ 235 h 1286"/>
              <a:gd name="T12" fmla="*/ 468 w 936"/>
              <a:gd name="T13" fmla="*/ 468 h 1286"/>
              <a:gd name="T14" fmla="*/ 235 w 936"/>
              <a:gd name="T15" fmla="*/ 235 h 1286"/>
              <a:gd name="T16" fmla="*/ 410 w 936"/>
              <a:gd name="T17" fmla="*/ 235 h 1286"/>
              <a:gd name="T18" fmla="*/ 410 w 936"/>
              <a:gd name="T19" fmla="*/ 0 h 1286"/>
              <a:gd name="T20" fmla="*/ 525 w 936"/>
              <a:gd name="T21" fmla="*/ 0 h 1286"/>
              <a:gd name="T22" fmla="*/ 525 w 936"/>
              <a:gd name="T23" fmla="*/ 235 h 1286"/>
              <a:gd name="T24" fmla="*/ 700 w 936"/>
              <a:gd name="T25" fmla="*/ 235 h 1286"/>
              <a:gd name="T26" fmla="*/ 235 w 936"/>
              <a:gd name="T27" fmla="*/ 1050 h 1286"/>
              <a:gd name="T28" fmla="*/ 468 w 936"/>
              <a:gd name="T29" fmla="*/ 817 h 1286"/>
              <a:gd name="T30" fmla="*/ 700 w 936"/>
              <a:gd name="T31" fmla="*/ 1050 h 1286"/>
              <a:gd name="T32" fmla="*/ 525 w 936"/>
              <a:gd name="T33" fmla="*/ 1050 h 1286"/>
              <a:gd name="T34" fmla="*/ 525 w 936"/>
              <a:gd name="T35" fmla="*/ 1285 h 1286"/>
              <a:gd name="T36" fmla="*/ 410 w 936"/>
              <a:gd name="T37" fmla="*/ 1285 h 1286"/>
              <a:gd name="T38" fmla="*/ 410 w 936"/>
              <a:gd name="T39" fmla="*/ 1050 h 1286"/>
              <a:gd name="T40" fmla="*/ 235 w 936"/>
              <a:gd name="T41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286">
                <a:moveTo>
                  <a:pt x="0" y="585"/>
                </a:moveTo>
                <a:lnTo>
                  <a:pt x="935" y="585"/>
                </a:lnTo>
                <a:lnTo>
                  <a:pt x="935" y="700"/>
                </a:lnTo>
                <a:lnTo>
                  <a:pt x="0" y="700"/>
                </a:lnTo>
                <a:lnTo>
                  <a:pt x="0" y="585"/>
                </a:lnTo>
                <a:close/>
                <a:moveTo>
                  <a:pt x="700" y="235"/>
                </a:moveTo>
                <a:lnTo>
                  <a:pt x="468" y="468"/>
                </a:lnTo>
                <a:lnTo>
                  <a:pt x="235" y="235"/>
                </a:lnTo>
                <a:lnTo>
                  <a:pt x="410" y="235"/>
                </a:lnTo>
                <a:lnTo>
                  <a:pt x="410" y="0"/>
                </a:lnTo>
                <a:lnTo>
                  <a:pt x="525" y="0"/>
                </a:lnTo>
                <a:lnTo>
                  <a:pt x="525" y="235"/>
                </a:lnTo>
                <a:lnTo>
                  <a:pt x="700" y="235"/>
                </a:lnTo>
                <a:close/>
                <a:moveTo>
                  <a:pt x="235" y="1050"/>
                </a:moveTo>
                <a:lnTo>
                  <a:pt x="468" y="817"/>
                </a:lnTo>
                <a:lnTo>
                  <a:pt x="700" y="1050"/>
                </a:lnTo>
                <a:lnTo>
                  <a:pt x="525" y="1050"/>
                </a:lnTo>
                <a:lnTo>
                  <a:pt x="525" y="1285"/>
                </a:lnTo>
                <a:lnTo>
                  <a:pt x="410" y="1285"/>
                </a:lnTo>
                <a:lnTo>
                  <a:pt x="410" y="1050"/>
                </a:lnTo>
                <a:lnTo>
                  <a:pt x="235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02124" y="637382"/>
            <a:ext cx="336550" cy="377825"/>
          </a:xfrm>
          <a:custGeom>
            <a:avLst/>
            <a:gdLst>
              <a:gd name="T0" fmla="*/ 0 w 936"/>
              <a:gd name="T1" fmla="*/ 932 h 1050"/>
              <a:gd name="T2" fmla="*/ 935 w 936"/>
              <a:gd name="T3" fmla="*/ 932 h 1050"/>
              <a:gd name="T4" fmla="*/ 935 w 936"/>
              <a:gd name="T5" fmla="*/ 1049 h 1050"/>
              <a:gd name="T6" fmla="*/ 0 w 936"/>
              <a:gd name="T7" fmla="*/ 1049 h 1050"/>
              <a:gd name="T8" fmla="*/ 0 w 936"/>
              <a:gd name="T9" fmla="*/ 932 h 1050"/>
              <a:gd name="T10" fmla="*/ 700 w 936"/>
              <a:gd name="T11" fmla="*/ 582 h 1050"/>
              <a:gd name="T12" fmla="*/ 467 w 936"/>
              <a:gd name="T13" fmla="*/ 817 h 1050"/>
              <a:gd name="T14" fmla="*/ 235 w 936"/>
              <a:gd name="T15" fmla="*/ 582 h 1050"/>
              <a:gd name="T16" fmla="*/ 410 w 936"/>
              <a:gd name="T17" fmla="*/ 582 h 1050"/>
              <a:gd name="T18" fmla="*/ 410 w 936"/>
              <a:gd name="T19" fmla="*/ 0 h 1050"/>
              <a:gd name="T20" fmla="*/ 525 w 936"/>
              <a:gd name="T21" fmla="*/ 0 h 1050"/>
              <a:gd name="T22" fmla="*/ 525 w 936"/>
              <a:gd name="T23" fmla="*/ 582 h 1050"/>
              <a:gd name="T24" fmla="*/ 700 w 936"/>
              <a:gd name="T2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932"/>
                </a:moveTo>
                <a:lnTo>
                  <a:pt x="935" y="932"/>
                </a:lnTo>
                <a:lnTo>
                  <a:pt x="935" y="1049"/>
                </a:lnTo>
                <a:lnTo>
                  <a:pt x="0" y="1049"/>
                </a:lnTo>
                <a:lnTo>
                  <a:pt x="0" y="932"/>
                </a:lnTo>
                <a:close/>
                <a:moveTo>
                  <a:pt x="700" y="582"/>
                </a:moveTo>
                <a:lnTo>
                  <a:pt x="467" y="817"/>
                </a:lnTo>
                <a:lnTo>
                  <a:pt x="23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lnTo>
                  <a:pt x="525" y="582"/>
                </a:lnTo>
                <a:lnTo>
                  <a:pt x="700" y="5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6226" y="594518"/>
            <a:ext cx="377825" cy="463550"/>
          </a:xfrm>
          <a:custGeom>
            <a:avLst/>
            <a:gdLst>
              <a:gd name="T0" fmla="*/ 407 w 1051"/>
              <a:gd name="T1" fmla="*/ 935 h 1286"/>
              <a:gd name="T2" fmla="*/ 875 w 1051"/>
              <a:gd name="T3" fmla="*/ 468 h 1286"/>
              <a:gd name="T4" fmla="*/ 793 w 1051"/>
              <a:gd name="T5" fmla="*/ 386 h 1286"/>
              <a:gd name="T6" fmla="*/ 407 w 1051"/>
              <a:gd name="T7" fmla="*/ 768 h 1286"/>
              <a:gd name="T8" fmla="*/ 257 w 1051"/>
              <a:gd name="T9" fmla="*/ 618 h 1286"/>
              <a:gd name="T10" fmla="*/ 175 w 1051"/>
              <a:gd name="T11" fmla="*/ 700 h 1286"/>
              <a:gd name="T12" fmla="*/ 407 w 1051"/>
              <a:gd name="T13" fmla="*/ 935 h 1286"/>
              <a:gd name="T14" fmla="*/ 525 w 1051"/>
              <a:gd name="T15" fmla="*/ 0 h 1286"/>
              <a:gd name="T16" fmla="*/ 1050 w 1051"/>
              <a:gd name="T17" fmla="*/ 235 h 1286"/>
              <a:gd name="T18" fmla="*/ 1050 w 1051"/>
              <a:gd name="T19" fmla="*/ 585 h 1286"/>
              <a:gd name="T20" fmla="*/ 525 w 1051"/>
              <a:gd name="T21" fmla="*/ 1285 h 1286"/>
              <a:gd name="T22" fmla="*/ 0 w 1051"/>
              <a:gd name="T23" fmla="*/ 585 h 1286"/>
              <a:gd name="T24" fmla="*/ 0 w 1051"/>
              <a:gd name="T25" fmla="*/ 235 h 1286"/>
              <a:gd name="T26" fmla="*/ 525 w 1051"/>
              <a:gd name="T27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286">
                <a:moveTo>
                  <a:pt x="407" y="935"/>
                </a:moveTo>
                <a:lnTo>
                  <a:pt x="875" y="468"/>
                </a:lnTo>
                <a:lnTo>
                  <a:pt x="793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5" y="0"/>
                </a:moveTo>
                <a:lnTo>
                  <a:pt x="1050" y="235"/>
                </a:lnTo>
                <a:lnTo>
                  <a:pt x="1050" y="585"/>
                </a:lnTo>
                <a:cubicBezTo>
                  <a:pt x="1050" y="908"/>
                  <a:pt x="826" y="1211"/>
                  <a:pt x="525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70649" y="604044"/>
            <a:ext cx="298450" cy="446088"/>
          </a:xfrm>
          <a:custGeom>
            <a:avLst/>
            <a:gdLst>
              <a:gd name="T0" fmla="*/ 828 w 829"/>
              <a:gd name="T1" fmla="*/ 350 h 1240"/>
              <a:gd name="T2" fmla="*/ 828 w 829"/>
              <a:gd name="T3" fmla="*/ 585 h 1240"/>
              <a:gd name="T4" fmla="*/ 771 w 829"/>
              <a:gd name="T5" fmla="*/ 585 h 1240"/>
              <a:gd name="T6" fmla="*/ 771 w 829"/>
              <a:gd name="T7" fmla="*/ 700 h 1240"/>
              <a:gd name="T8" fmla="*/ 653 w 829"/>
              <a:gd name="T9" fmla="*/ 818 h 1240"/>
              <a:gd name="T10" fmla="*/ 478 w 829"/>
              <a:gd name="T11" fmla="*/ 818 h 1240"/>
              <a:gd name="T12" fmla="*/ 478 w 829"/>
              <a:gd name="T13" fmla="*/ 995 h 1240"/>
              <a:gd name="T14" fmla="*/ 550 w 829"/>
              <a:gd name="T15" fmla="*/ 1110 h 1240"/>
              <a:gd name="T16" fmla="*/ 421 w 829"/>
              <a:gd name="T17" fmla="*/ 1239 h 1240"/>
              <a:gd name="T18" fmla="*/ 293 w 829"/>
              <a:gd name="T19" fmla="*/ 1110 h 1240"/>
              <a:gd name="T20" fmla="*/ 364 w 829"/>
              <a:gd name="T21" fmla="*/ 995 h 1240"/>
              <a:gd name="T22" fmla="*/ 364 w 829"/>
              <a:gd name="T23" fmla="*/ 818 h 1240"/>
              <a:gd name="T24" fmla="*/ 189 w 829"/>
              <a:gd name="T25" fmla="*/ 818 h 1240"/>
              <a:gd name="T26" fmla="*/ 71 w 829"/>
              <a:gd name="T27" fmla="*/ 700 h 1240"/>
              <a:gd name="T28" fmla="*/ 71 w 829"/>
              <a:gd name="T29" fmla="*/ 580 h 1240"/>
              <a:gd name="T30" fmla="*/ 0 w 829"/>
              <a:gd name="T31" fmla="*/ 468 h 1240"/>
              <a:gd name="T32" fmla="*/ 128 w 829"/>
              <a:gd name="T33" fmla="*/ 339 h 1240"/>
              <a:gd name="T34" fmla="*/ 257 w 829"/>
              <a:gd name="T35" fmla="*/ 468 h 1240"/>
              <a:gd name="T36" fmla="*/ 189 w 829"/>
              <a:gd name="T37" fmla="*/ 580 h 1240"/>
              <a:gd name="T38" fmla="*/ 189 w 829"/>
              <a:gd name="T39" fmla="*/ 700 h 1240"/>
              <a:gd name="T40" fmla="*/ 364 w 829"/>
              <a:gd name="T41" fmla="*/ 700 h 1240"/>
              <a:gd name="T42" fmla="*/ 364 w 829"/>
              <a:gd name="T43" fmla="*/ 235 h 1240"/>
              <a:gd name="T44" fmla="*/ 246 w 829"/>
              <a:gd name="T45" fmla="*/ 235 h 1240"/>
              <a:gd name="T46" fmla="*/ 421 w 829"/>
              <a:gd name="T47" fmla="*/ 0 h 1240"/>
              <a:gd name="T48" fmla="*/ 596 w 829"/>
              <a:gd name="T49" fmla="*/ 235 h 1240"/>
              <a:gd name="T50" fmla="*/ 478 w 829"/>
              <a:gd name="T51" fmla="*/ 235 h 1240"/>
              <a:gd name="T52" fmla="*/ 478 w 829"/>
              <a:gd name="T53" fmla="*/ 700 h 1240"/>
              <a:gd name="T54" fmla="*/ 653 w 829"/>
              <a:gd name="T55" fmla="*/ 700 h 1240"/>
              <a:gd name="T56" fmla="*/ 653 w 829"/>
              <a:gd name="T57" fmla="*/ 585 h 1240"/>
              <a:gd name="T58" fmla="*/ 596 w 829"/>
              <a:gd name="T59" fmla="*/ 585 h 1240"/>
              <a:gd name="T60" fmla="*/ 596 w 829"/>
              <a:gd name="T61" fmla="*/ 350 h 1240"/>
              <a:gd name="T62" fmla="*/ 828 w 829"/>
              <a:gd name="T63" fmla="*/ 35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9" h="1240">
                <a:moveTo>
                  <a:pt x="828" y="350"/>
                </a:moveTo>
                <a:lnTo>
                  <a:pt x="828" y="585"/>
                </a:lnTo>
                <a:lnTo>
                  <a:pt x="771" y="585"/>
                </a:lnTo>
                <a:lnTo>
                  <a:pt x="771" y="700"/>
                </a:lnTo>
                <a:cubicBezTo>
                  <a:pt x="771" y="766"/>
                  <a:pt x="719" y="818"/>
                  <a:pt x="653" y="818"/>
                </a:cubicBezTo>
                <a:lnTo>
                  <a:pt x="478" y="818"/>
                </a:lnTo>
                <a:lnTo>
                  <a:pt x="478" y="995"/>
                </a:lnTo>
                <a:cubicBezTo>
                  <a:pt x="519" y="1017"/>
                  <a:pt x="550" y="1061"/>
                  <a:pt x="550" y="1110"/>
                </a:cubicBezTo>
                <a:cubicBezTo>
                  <a:pt x="550" y="1181"/>
                  <a:pt x="492" y="1239"/>
                  <a:pt x="421" y="1239"/>
                </a:cubicBezTo>
                <a:cubicBezTo>
                  <a:pt x="350" y="1239"/>
                  <a:pt x="293" y="1181"/>
                  <a:pt x="293" y="1110"/>
                </a:cubicBezTo>
                <a:cubicBezTo>
                  <a:pt x="293" y="1061"/>
                  <a:pt x="323" y="1017"/>
                  <a:pt x="364" y="995"/>
                </a:cubicBezTo>
                <a:lnTo>
                  <a:pt x="364" y="818"/>
                </a:lnTo>
                <a:lnTo>
                  <a:pt x="189" y="818"/>
                </a:lnTo>
                <a:cubicBezTo>
                  <a:pt x="123" y="818"/>
                  <a:pt x="71" y="766"/>
                  <a:pt x="71" y="700"/>
                </a:cubicBezTo>
                <a:lnTo>
                  <a:pt x="71" y="580"/>
                </a:lnTo>
                <a:cubicBezTo>
                  <a:pt x="30" y="558"/>
                  <a:pt x="0" y="517"/>
                  <a:pt x="0" y="468"/>
                </a:cubicBezTo>
                <a:cubicBezTo>
                  <a:pt x="0" y="397"/>
                  <a:pt x="57" y="339"/>
                  <a:pt x="128" y="339"/>
                </a:cubicBezTo>
                <a:cubicBezTo>
                  <a:pt x="200" y="339"/>
                  <a:pt x="257" y="397"/>
                  <a:pt x="257" y="468"/>
                </a:cubicBezTo>
                <a:cubicBezTo>
                  <a:pt x="257" y="517"/>
                  <a:pt x="230" y="558"/>
                  <a:pt x="189" y="580"/>
                </a:cubicBezTo>
                <a:lnTo>
                  <a:pt x="189" y="700"/>
                </a:lnTo>
                <a:lnTo>
                  <a:pt x="364" y="700"/>
                </a:lnTo>
                <a:lnTo>
                  <a:pt x="364" y="235"/>
                </a:lnTo>
                <a:lnTo>
                  <a:pt x="246" y="235"/>
                </a:lnTo>
                <a:lnTo>
                  <a:pt x="421" y="0"/>
                </a:lnTo>
                <a:lnTo>
                  <a:pt x="596" y="235"/>
                </a:lnTo>
                <a:lnTo>
                  <a:pt x="478" y="235"/>
                </a:lnTo>
                <a:lnTo>
                  <a:pt x="478" y="700"/>
                </a:lnTo>
                <a:lnTo>
                  <a:pt x="653" y="700"/>
                </a:lnTo>
                <a:lnTo>
                  <a:pt x="653" y="585"/>
                </a:lnTo>
                <a:lnTo>
                  <a:pt x="596" y="585"/>
                </a:lnTo>
                <a:lnTo>
                  <a:pt x="596" y="350"/>
                </a:lnTo>
                <a:lnTo>
                  <a:pt x="828" y="35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8239" y="624683"/>
            <a:ext cx="396875" cy="409575"/>
          </a:xfrm>
          <a:custGeom>
            <a:avLst/>
            <a:gdLst>
              <a:gd name="T0" fmla="*/ 607 w 1103"/>
              <a:gd name="T1" fmla="*/ 331 h 1138"/>
              <a:gd name="T2" fmla="*/ 607 w 1103"/>
              <a:gd name="T3" fmla="*/ 577 h 1138"/>
              <a:gd name="T4" fmla="*/ 809 w 1103"/>
              <a:gd name="T5" fmla="*/ 700 h 1138"/>
              <a:gd name="T6" fmla="*/ 768 w 1103"/>
              <a:gd name="T7" fmla="*/ 771 h 1138"/>
              <a:gd name="T8" fmla="*/ 520 w 1103"/>
              <a:gd name="T9" fmla="*/ 621 h 1138"/>
              <a:gd name="T10" fmla="*/ 520 w 1103"/>
              <a:gd name="T11" fmla="*/ 331 h 1138"/>
              <a:gd name="T12" fmla="*/ 607 w 1103"/>
              <a:gd name="T13" fmla="*/ 331 h 1138"/>
              <a:gd name="T14" fmla="*/ 705 w 1103"/>
              <a:gd name="T15" fmla="*/ 454 h 1138"/>
              <a:gd name="T16" fmla="*/ 867 w 1103"/>
              <a:gd name="T17" fmla="*/ 290 h 1138"/>
              <a:gd name="T18" fmla="*/ 290 w 1103"/>
              <a:gd name="T19" fmla="*/ 284 h 1138"/>
              <a:gd name="T20" fmla="*/ 290 w 1103"/>
              <a:gd name="T21" fmla="*/ 853 h 1138"/>
              <a:gd name="T22" fmla="*/ 867 w 1103"/>
              <a:gd name="T23" fmla="*/ 853 h 1138"/>
              <a:gd name="T24" fmla="*/ 984 w 1103"/>
              <a:gd name="T25" fmla="*/ 569 h 1138"/>
              <a:gd name="T26" fmla="*/ 1102 w 1103"/>
              <a:gd name="T27" fmla="*/ 569 h 1138"/>
              <a:gd name="T28" fmla="*/ 949 w 1103"/>
              <a:gd name="T29" fmla="*/ 935 h 1138"/>
              <a:gd name="T30" fmla="*/ 205 w 1103"/>
              <a:gd name="T31" fmla="*/ 935 h 1138"/>
              <a:gd name="T32" fmla="*/ 205 w 1103"/>
              <a:gd name="T33" fmla="*/ 202 h 1138"/>
              <a:gd name="T34" fmla="*/ 943 w 1103"/>
              <a:gd name="T35" fmla="*/ 202 h 1138"/>
              <a:gd name="T36" fmla="*/ 1102 w 1103"/>
              <a:gd name="T37" fmla="*/ 38 h 1138"/>
              <a:gd name="T38" fmla="*/ 1102 w 1103"/>
              <a:gd name="T39" fmla="*/ 454 h 1138"/>
              <a:gd name="T40" fmla="*/ 705 w 1103"/>
              <a:gd name="T41" fmla="*/ 454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03" h="1138">
                <a:moveTo>
                  <a:pt x="607" y="331"/>
                </a:moveTo>
                <a:lnTo>
                  <a:pt x="607" y="577"/>
                </a:lnTo>
                <a:lnTo>
                  <a:pt x="809" y="700"/>
                </a:lnTo>
                <a:lnTo>
                  <a:pt x="768" y="771"/>
                </a:lnTo>
                <a:lnTo>
                  <a:pt x="520" y="621"/>
                </a:lnTo>
                <a:lnTo>
                  <a:pt x="520" y="331"/>
                </a:lnTo>
                <a:lnTo>
                  <a:pt x="607" y="331"/>
                </a:lnTo>
                <a:close/>
                <a:moveTo>
                  <a:pt x="705" y="454"/>
                </a:moveTo>
                <a:lnTo>
                  <a:pt x="867" y="290"/>
                </a:lnTo>
                <a:cubicBezTo>
                  <a:pt x="708" y="131"/>
                  <a:pt x="449" y="125"/>
                  <a:pt x="290" y="284"/>
                </a:cubicBezTo>
                <a:cubicBezTo>
                  <a:pt x="132" y="442"/>
                  <a:pt x="132" y="694"/>
                  <a:pt x="290" y="853"/>
                </a:cubicBezTo>
                <a:cubicBezTo>
                  <a:pt x="449" y="1012"/>
                  <a:pt x="708" y="1012"/>
                  <a:pt x="867" y="853"/>
                </a:cubicBezTo>
                <a:cubicBezTo>
                  <a:pt x="946" y="774"/>
                  <a:pt x="984" y="683"/>
                  <a:pt x="984" y="569"/>
                </a:cubicBezTo>
                <a:lnTo>
                  <a:pt x="1102" y="569"/>
                </a:lnTo>
                <a:cubicBezTo>
                  <a:pt x="1102" y="683"/>
                  <a:pt x="1053" y="834"/>
                  <a:pt x="949" y="935"/>
                </a:cubicBezTo>
                <a:cubicBezTo>
                  <a:pt x="744" y="1137"/>
                  <a:pt x="410" y="1137"/>
                  <a:pt x="205" y="935"/>
                </a:cubicBezTo>
                <a:cubicBezTo>
                  <a:pt x="0" y="733"/>
                  <a:pt x="0" y="405"/>
                  <a:pt x="205" y="202"/>
                </a:cubicBezTo>
                <a:cubicBezTo>
                  <a:pt x="410" y="0"/>
                  <a:pt x="738" y="0"/>
                  <a:pt x="943" y="202"/>
                </a:cubicBezTo>
                <a:lnTo>
                  <a:pt x="1102" y="38"/>
                </a:lnTo>
                <a:lnTo>
                  <a:pt x="1102" y="454"/>
                </a:lnTo>
                <a:lnTo>
                  <a:pt x="705" y="4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4101" y="637382"/>
            <a:ext cx="193675" cy="377825"/>
          </a:xfrm>
          <a:custGeom>
            <a:avLst/>
            <a:gdLst>
              <a:gd name="T0" fmla="*/ 268 w 537"/>
              <a:gd name="T1" fmla="*/ 885 h 1050"/>
              <a:gd name="T2" fmla="*/ 454 w 537"/>
              <a:gd name="T3" fmla="*/ 699 h 1050"/>
              <a:gd name="T4" fmla="*/ 536 w 537"/>
              <a:gd name="T5" fmla="*/ 781 h 1050"/>
              <a:gd name="T6" fmla="*/ 268 w 537"/>
              <a:gd name="T7" fmla="*/ 1049 h 1050"/>
              <a:gd name="T8" fmla="*/ 0 w 537"/>
              <a:gd name="T9" fmla="*/ 781 h 1050"/>
              <a:gd name="T10" fmla="*/ 82 w 537"/>
              <a:gd name="T11" fmla="*/ 699 h 1050"/>
              <a:gd name="T12" fmla="*/ 268 w 537"/>
              <a:gd name="T13" fmla="*/ 885 h 1050"/>
              <a:gd name="T14" fmla="*/ 268 w 537"/>
              <a:gd name="T15" fmla="*/ 164 h 1050"/>
              <a:gd name="T16" fmla="*/ 82 w 537"/>
              <a:gd name="T17" fmla="*/ 350 h 1050"/>
              <a:gd name="T18" fmla="*/ 0 w 537"/>
              <a:gd name="T19" fmla="*/ 267 h 1050"/>
              <a:gd name="T20" fmla="*/ 268 w 537"/>
              <a:gd name="T21" fmla="*/ 0 h 1050"/>
              <a:gd name="T22" fmla="*/ 536 w 537"/>
              <a:gd name="T23" fmla="*/ 267 h 1050"/>
              <a:gd name="T24" fmla="*/ 454 w 537"/>
              <a:gd name="T25" fmla="*/ 350 h 1050"/>
              <a:gd name="T26" fmla="*/ 268 w 537"/>
              <a:gd name="T27" fmla="*/ 16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7" h="1050">
                <a:moveTo>
                  <a:pt x="268" y="885"/>
                </a:moveTo>
                <a:lnTo>
                  <a:pt x="454" y="699"/>
                </a:lnTo>
                <a:lnTo>
                  <a:pt x="536" y="781"/>
                </a:lnTo>
                <a:lnTo>
                  <a:pt x="268" y="1049"/>
                </a:lnTo>
                <a:lnTo>
                  <a:pt x="0" y="781"/>
                </a:lnTo>
                <a:lnTo>
                  <a:pt x="82" y="699"/>
                </a:lnTo>
                <a:lnTo>
                  <a:pt x="268" y="885"/>
                </a:lnTo>
                <a:close/>
                <a:moveTo>
                  <a:pt x="268" y="164"/>
                </a:moveTo>
                <a:lnTo>
                  <a:pt x="82" y="350"/>
                </a:lnTo>
                <a:lnTo>
                  <a:pt x="0" y="267"/>
                </a:lnTo>
                <a:lnTo>
                  <a:pt x="268" y="0"/>
                </a:lnTo>
                <a:lnTo>
                  <a:pt x="536" y="267"/>
                </a:lnTo>
                <a:lnTo>
                  <a:pt x="454" y="350"/>
                </a:lnTo>
                <a:lnTo>
                  <a:pt x="268" y="1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48839" y="658018"/>
            <a:ext cx="193675" cy="336550"/>
          </a:xfrm>
          <a:custGeom>
            <a:avLst/>
            <a:gdLst>
              <a:gd name="T0" fmla="*/ 535 w 536"/>
              <a:gd name="T1" fmla="*/ 82 h 936"/>
              <a:gd name="T2" fmla="*/ 267 w 536"/>
              <a:gd name="T3" fmla="*/ 350 h 936"/>
              <a:gd name="T4" fmla="*/ 0 w 536"/>
              <a:gd name="T5" fmla="*/ 82 h 936"/>
              <a:gd name="T6" fmla="*/ 82 w 536"/>
              <a:gd name="T7" fmla="*/ 0 h 936"/>
              <a:gd name="T8" fmla="*/ 267 w 536"/>
              <a:gd name="T9" fmla="*/ 186 h 936"/>
              <a:gd name="T10" fmla="*/ 453 w 536"/>
              <a:gd name="T11" fmla="*/ 0 h 936"/>
              <a:gd name="T12" fmla="*/ 535 w 536"/>
              <a:gd name="T13" fmla="*/ 82 h 936"/>
              <a:gd name="T14" fmla="*/ 0 w 536"/>
              <a:gd name="T15" fmla="*/ 853 h 936"/>
              <a:gd name="T16" fmla="*/ 267 w 536"/>
              <a:gd name="T17" fmla="*/ 585 h 936"/>
              <a:gd name="T18" fmla="*/ 535 w 536"/>
              <a:gd name="T19" fmla="*/ 853 h 936"/>
              <a:gd name="T20" fmla="*/ 453 w 536"/>
              <a:gd name="T21" fmla="*/ 935 h 936"/>
              <a:gd name="T22" fmla="*/ 267 w 536"/>
              <a:gd name="T23" fmla="*/ 749 h 936"/>
              <a:gd name="T24" fmla="*/ 82 w 536"/>
              <a:gd name="T25" fmla="*/ 935 h 936"/>
              <a:gd name="T26" fmla="*/ 0 w 536"/>
              <a:gd name="T27" fmla="*/ 8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6" h="936">
                <a:moveTo>
                  <a:pt x="535" y="82"/>
                </a:moveTo>
                <a:lnTo>
                  <a:pt x="267" y="350"/>
                </a:lnTo>
                <a:lnTo>
                  <a:pt x="0" y="82"/>
                </a:lnTo>
                <a:lnTo>
                  <a:pt x="82" y="0"/>
                </a:lnTo>
                <a:lnTo>
                  <a:pt x="267" y="186"/>
                </a:lnTo>
                <a:lnTo>
                  <a:pt x="453" y="0"/>
                </a:lnTo>
                <a:lnTo>
                  <a:pt x="535" y="82"/>
                </a:lnTo>
                <a:close/>
                <a:moveTo>
                  <a:pt x="0" y="853"/>
                </a:moveTo>
                <a:lnTo>
                  <a:pt x="267" y="585"/>
                </a:lnTo>
                <a:lnTo>
                  <a:pt x="535" y="853"/>
                </a:lnTo>
                <a:lnTo>
                  <a:pt x="453" y="935"/>
                </a:lnTo>
                <a:lnTo>
                  <a:pt x="267" y="749"/>
                </a:lnTo>
                <a:lnTo>
                  <a:pt x="82" y="935"/>
                </a:lnTo>
                <a:lnTo>
                  <a:pt x="0" y="8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06101" y="732632"/>
            <a:ext cx="430213" cy="188913"/>
          </a:xfrm>
          <a:custGeom>
            <a:avLst/>
            <a:gdLst>
              <a:gd name="T0" fmla="*/ 612 w 1193"/>
              <a:gd name="T1" fmla="*/ 60 h 526"/>
              <a:gd name="T2" fmla="*/ 1192 w 1193"/>
              <a:gd name="T3" fmla="*/ 481 h 526"/>
              <a:gd name="T4" fmla="*/ 1055 w 1193"/>
              <a:gd name="T5" fmla="*/ 525 h 526"/>
              <a:gd name="T6" fmla="*/ 612 w 1193"/>
              <a:gd name="T7" fmla="*/ 205 h 526"/>
              <a:gd name="T8" fmla="*/ 312 w 1193"/>
              <a:gd name="T9" fmla="*/ 314 h 526"/>
              <a:gd name="T10" fmla="*/ 525 w 1193"/>
              <a:gd name="T11" fmla="*/ 525 h 526"/>
              <a:gd name="T12" fmla="*/ 0 w 1193"/>
              <a:gd name="T13" fmla="*/ 525 h 526"/>
              <a:gd name="T14" fmla="*/ 0 w 1193"/>
              <a:gd name="T15" fmla="*/ 0 h 526"/>
              <a:gd name="T16" fmla="*/ 208 w 1193"/>
              <a:gd name="T17" fmla="*/ 211 h 526"/>
              <a:gd name="T18" fmla="*/ 612 w 1193"/>
              <a:gd name="T19" fmla="*/ 6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3" h="526">
                <a:moveTo>
                  <a:pt x="612" y="60"/>
                </a:moveTo>
                <a:cubicBezTo>
                  <a:pt x="883" y="60"/>
                  <a:pt x="1110" y="238"/>
                  <a:pt x="1192" y="481"/>
                </a:cubicBezTo>
                <a:lnTo>
                  <a:pt x="1055" y="525"/>
                </a:lnTo>
                <a:cubicBezTo>
                  <a:pt x="995" y="339"/>
                  <a:pt x="820" y="205"/>
                  <a:pt x="612" y="205"/>
                </a:cubicBezTo>
                <a:cubicBezTo>
                  <a:pt x="497" y="205"/>
                  <a:pt x="394" y="246"/>
                  <a:pt x="312" y="314"/>
                </a:cubicBezTo>
                <a:lnTo>
                  <a:pt x="525" y="525"/>
                </a:lnTo>
                <a:lnTo>
                  <a:pt x="0" y="525"/>
                </a:lnTo>
                <a:lnTo>
                  <a:pt x="0" y="0"/>
                </a:lnTo>
                <a:lnTo>
                  <a:pt x="208" y="211"/>
                </a:lnTo>
                <a:cubicBezTo>
                  <a:pt x="314" y="118"/>
                  <a:pt x="456" y="60"/>
                  <a:pt x="612" y="6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512095"/>
            <a:ext cx="504825" cy="377825"/>
          </a:xfrm>
          <a:custGeom>
            <a:avLst/>
            <a:gdLst>
              <a:gd name="T0" fmla="*/ 932 w 1401"/>
              <a:gd name="T1" fmla="*/ 932 h 1051"/>
              <a:gd name="T2" fmla="*/ 932 w 1401"/>
              <a:gd name="T3" fmla="*/ 117 h 1051"/>
              <a:gd name="T4" fmla="*/ 468 w 1401"/>
              <a:gd name="T5" fmla="*/ 117 h 1051"/>
              <a:gd name="T6" fmla="*/ 468 w 1401"/>
              <a:gd name="T7" fmla="*/ 932 h 1051"/>
              <a:gd name="T8" fmla="*/ 932 w 1401"/>
              <a:gd name="T9" fmla="*/ 932 h 1051"/>
              <a:gd name="T10" fmla="*/ 962 w 1401"/>
              <a:gd name="T11" fmla="*/ 0 h 1051"/>
              <a:gd name="T12" fmla="*/ 1050 w 1401"/>
              <a:gd name="T13" fmla="*/ 87 h 1051"/>
              <a:gd name="T14" fmla="*/ 1050 w 1401"/>
              <a:gd name="T15" fmla="*/ 962 h 1051"/>
              <a:gd name="T16" fmla="*/ 962 w 1401"/>
              <a:gd name="T17" fmla="*/ 1050 h 1051"/>
              <a:gd name="T18" fmla="*/ 437 w 1401"/>
              <a:gd name="T19" fmla="*/ 1050 h 1051"/>
              <a:gd name="T20" fmla="*/ 350 w 1401"/>
              <a:gd name="T21" fmla="*/ 962 h 1051"/>
              <a:gd name="T22" fmla="*/ 350 w 1401"/>
              <a:gd name="T23" fmla="*/ 87 h 1051"/>
              <a:gd name="T24" fmla="*/ 437 w 1401"/>
              <a:gd name="T25" fmla="*/ 0 h 1051"/>
              <a:gd name="T26" fmla="*/ 962 w 1401"/>
              <a:gd name="T27" fmla="*/ 0 h 1051"/>
              <a:gd name="T28" fmla="*/ 1107 w 1401"/>
              <a:gd name="T29" fmla="*/ 817 h 1051"/>
              <a:gd name="T30" fmla="*/ 1107 w 1401"/>
              <a:gd name="T31" fmla="*/ 232 h 1051"/>
              <a:gd name="T32" fmla="*/ 1225 w 1401"/>
              <a:gd name="T33" fmla="*/ 232 h 1051"/>
              <a:gd name="T34" fmla="*/ 1225 w 1401"/>
              <a:gd name="T35" fmla="*/ 817 h 1051"/>
              <a:gd name="T36" fmla="*/ 1107 w 1401"/>
              <a:gd name="T37" fmla="*/ 817 h 1051"/>
              <a:gd name="T38" fmla="*/ 1282 w 1401"/>
              <a:gd name="T39" fmla="*/ 350 h 1051"/>
              <a:gd name="T40" fmla="*/ 1400 w 1401"/>
              <a:gd name="T41" fmla="*/ 350 h 1051"/>
              <a:gd name="T42" fmla="*/ 1400 w 1401"/>
              <a:gd name="T43" fmla="*/ 700 h 1051"/>
              <a:gd name="T44" fmla="*/ 1282 w 1401"/>
              <a:gd name="T45" fmla="*/ 700 h 1051"/>
              <a:gd name="T46" fmla="*/ 1282 w 1401"/>
              <a:gd name="T47" fmla="*/ 350 h 1051"/>
              <a:gd name="T48" fmla="*/ 175 w 1401"/>
              <a:gd name="T49" fmla="*/ 817 h 1051"/>
              <a:gd name="T50" fmla="*/ 175 w 1401"/>
              <a:gd name="T51" fmla="*/ 232 h 1051"/>
              <a:gd name="T52" fmla="*/ 293 w 1401"/>
              <a:gd name="T53" fmla="*/ 232 h 1051"/>
              <a:gd name="T54" fmla="*/ 293 w 1401"/>
              <a:gd name="T55" fmla="*/ 817 h 1051"/>
              <a:gd name="T56" fmla="*/ 175 w 1401"/>
              <a:gd name="T57" fmla="*/ 817 h 1051"/>
              <a:gd name="T58" fmla="*/ 0 w 1401"/>
              <a:gd name="T59" fmla="*/ 700 h 1051"/>
              <a:gd name="T60" fmla="*/ 0 w 1401"/>
              <a:gd name="T61" fmla="*/ 350 h 1051"/>
              <a:gd name="T62" fmla="*/ 118 w 1401"/>
              <a:gd name="T63" fmla="*/ 350 h 1051"/>
              <a:gd name="T64" fmla="*/ 118 w 1401"/>
              <a:gd name="T65" fmla="*/ 700 h 1051"/>
              <a:gd name="T66" fmla="*/ 0 w 1401"/>
              <a:gd name="T67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1" h="1051">
                <a:moveTo>
                  <a:pt x="932" y="932"/>
                </a:moveTo>
                <a:lnTo>
                  <a:pt x="932" y="117"/>
                </a:lnTo>
                <a:lnTo>
                  <a:pt x="468" y="117"/>
                </a:lnTo>
                <a:lnTo>
                  <a:pt x="468" y="932"/>
                </a:lnTo>
                <a:lnTo>
                  <a:pt x="932" y="932"/>
                </a:lnTo>
                <a:close/>
                <a:moveTo>
                  <a:pt x="962" y="0"/>
                </a:moveTo>
                <a:cubicBezTo>
                  <a:pt x="1012" y="0"/>
                  <a:pt x="1050" y="38"/>
                  <a:pt x="1050" y="87"/>
                </a:cubicBezTo>
                <a:lnTo>
                  <a:pt x="1050" y="962"/>
                </a:lnTo>
                <a:cubicBezTo>
                  <a:pt x="1050" y="1011"/>
                  <a:pt x="1012" y="1050"/>
                  <a:pt x="962" y="1050"/>
                </a:cubicBezTo>
                <a:lnTo>
                  <a:pt x="437" y="1050"/>
                </a:lnTo>
                <a:cubicBezTo>
                  <a:pt x="388" y="1050"/>
                  <a:pt x="350" y="1011"/>
                  <a:pt x="350" y="962"/>
                </a:cubicBezTo>
                <a:lnTo>
                  <a:pt x="350" y="87"/>
                </a:lnTo>
                <a:cubicBezTo>
                  <a:pt x="350" y="38"/>
                  <a:pt x="388" y="0"/>
                  <a:pt x="437" y="0"/>
                </a:cubicBezTo>
                <a:lnTo>
                  <a:pt x="962" y="0"/>
                </a:lnTo>
                <a:close/>
                <a:moveTo>
                  <a:pt x="1107" y="817"/>
                </a:moveTo>
                <a:lnTo>
                  <a:pt x="1107" y="232"/>
                </a:lnTo>
                <a:lnTo>
                  <a:pt x="1225" y="232"/>
                </a:lnTo>
                <a:lnTo>
                  <a:pt x="1225" y="817"/>
                </a:lnTo>
                <a:lnTo>
                  <a:pt x="1107" y="817"/>
                </a:lnTo>
                <a:close/>
                <a:moveTo>
                  <a:pt x="1282" y="350"/>
                </a:moveTo>
                <a:lnTo>
                  <a:pt x="1400" y="350"/>
                </a:lnTo>
                <a:lnTo>
                  <a:pt x="1400" y="700"/>
                </a:lnTo>
                <a:lnTo>
                  <a:pt x="1282" y="700"/>
                </a:lnTo>
                <a:lnTo>
                  <a:pt x="1282" y="350"/>
                </a:lnTo>
                <a:close/>
                <a:moveTo>
                  <a:pt x="175" y="817"/>
                </a:moveTo>
                <a:lnTo>
                  <a:pt x="175" y="232"/>
                </a:lnTo>
                <a:lnTo>
                  <a:pt x="293" y="232"/>
                </a:lnTo>
                <a:lnTo>
                  <a:pt x="293" y="817"/>
                </a:lnTo>
                <a:lnTo>
                  <a:pt x="175" y="817"/>
                </a:lnTo>
                <a:close/>
                <a:moveTo>
                  <a:pt x="0" y="700"/>
                </a:moveTo>
                <a:lnTo>
                  <a:pt x="0" y="350"/>
                </a:lnTo>
                <a:lnTo>
                  <a:pt x="118" y="350"/>
                </a:lnTo>
                <a:lnTo>
                  <a:pt x="118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70112" y="1543844"/>
            <a:ext cx="419100" cy="315914"/>
          </a:xfrm>
          <a:custGeom>
            <a:avLst/>
            <a:gdLst>
              <a:gd name="T0" fmla="*/ 933 w 1166"/>
              <a:gd name="T1" fmla="*/ 118 h 876"/>
              <a:gd name="T2" fmla="*/ 1165 w 1166"/>
              <a:gd name="T3" fmla="*/ 118 h 876"/>
              <a:gd name="T4" fmla="*/ 1165 w 1166"/>
              <a:gd name="T5" fmla="*/ 760 h 876"/>
              <a:gd name="T6" fmla="*/ 933 w 1166"/>
              <a:gd name="T7" fmla="*/ 760 h 876"/>
              <a:gd name="T8" fmla="*/ 933 w 1166"/>
              <a:gd name="T9" fmla="*/ 118 h 876"/>
              <a:gd name="T10" fmla="*/ 0 w 1166"/>
              <a:gd name="T11" fmla="*/ 760 h 876"/>
              <a:gd name="T12" fmla="*/ 0 w 1166"/>
              <a:gd name="T13" fmla="*/ 118 h 876"/>
              <a:gd name="T14" fmla="*/ 233 w 1166"/>
              <a:gd name="T15" fmla="*/ 118 h 876"/>
              <a:gd name="T16" fmla="*/ 233 w 1166"/>
              <a:gd name="T17" fmla="*/ 760 h 876"/>
              <a:gd name="T18" fmla="*/ 0 w 1166"/>
              <a:gd name="T19" fmla="*/ 760 h 876"/>
              <a:gd name="T20" fmla="*/ 290 w 1166"/>
              <a:gd name="T21" fmla="*/ 875 h 876"/>
              <a:gd name="T22" fmla="*/ 290 w 1166"/>
              <a:gd name="T23" fmla="*/ 0 h 876"/>
              <a:gd name="T24" fmla="*/ 875 w 1166"/>
              <a:gd name="T25" fmla="*/ 0 h 876"/>
              <a:gd name="T26" fmla="*/ 875 w 1166"/>
              <a:gd name="T27" fmla="*/ 875 h 876"/>
              <a:gd name="T28" fmla="*/ 290 w 1166"/>
              <a:gd name="T29" fmla="*/ 87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876">
                <a:moveTo>
                  <a:pt x="933" y="118"/>
                </a:moveTo>
                <a:lnTo>
                  <a:pt x="1165" y="118"/>
                </a:lnTo>
                <a:lnTo>
                  <a:pt x="1165" y="760"/>
                </a:lnTo>
                <a:lnTo>
                  <a:pt x="933" y="760"/>
                </a:lnTo>
                <a:lnTo>
                  <a:pt x="933" y="118"/>
                </a:lnTo>
                <a:close/>
                <a:moveTo>
                  <a:pt x="0" y="760"/>
                </a:moveTo>
                <a:lnTo>
                  <a:pt x="0" y="118"/>
                </a:lnTo>
                <a:lnTo>
                  <a:pt x="233" y="118"/>
                </a:lnTo>
                <a:lnTo>
                  <a:pt x="233" y="760"/>
                </a:lnTo>
                <a:lnTo>
                  <a:pt x="0" y="760"/>
                </a:lnTo>
                <a:close/>
                <a:moveTo>
                  <a:pt x="290" y="875"/>
                </a:moveTo>
                <a:lnTo>
                  <a:pt x="290" y="0"/>
                </a:lnTo>
                <a:lnTo>
                  <a:pt x="875" y="0"/>
                </a:lnTo>
                <a:lnTo>
                  <a:pt x="875" y="875"/>
                </a:lnTo>
                <a:lnTo>
                  <a:pt x="290" y="8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71839" y="1564481"/>
            <a:ext cx="357187" cy="273050"/>
          </a:xfrm>
          <a:custGeom>
            <a:avLst/>
            <a:gdLst>
              <a:gd name="T0" fmla="*/ 236 w 994"/>
              <a:gd name="T1" fmla="*/ 757 h 758"/>
              <a:gd name="T2" fmla="*/ 236 w 994"/>
              <a:gd name="T3" fmla="*/ 0 h 758"/>
              <a:gd name="T4" fmla="*/ 761 w 994"/>
              <a:gd name="T5" fmla="*/ 0 h 758"/>
              <a:gd name="T6" fmla="*/ 761 w 994"/>
              <a:gd name="T7" fmla="*/ 757 h 758"/>
              <a:gd name="T8" fmla="*/ 236 w 994"/>
              <a:gd name="T9" fmla="*/ 757 h 758"/>
              <a:gd name="T10" fmla="*/ 818 w 994"/>
              <a:gd name="T11" fmla="*/ 0 h 758"/>
              <a:gd name="T12" fmla="*/ 993 w 994"/>
              <a:gd name="T13" fmla="*/ 0 h 758"/>
              <a:gd name="T14" fmla="*/ 993 w 994"/>
              <a:gd name="T15" fmla="*/ 757 h 758"/>
              <a:gd name="T16" fmla="*/ 818 w 994"/>
              <a:gd name="T17" fmla="*/ 757 h 758"/>
              <a:gd name="T18" fmla="*/ 818 w 994"/>
              <a:gd name="T19" fmla="*/ 0 h 758"/>
              <a:gd name="T20" fmla="*/ 0 w 994"/>
              <a:gd name="T21" fmla="*/ 757 h 758"/>
              <a:gd name="T22" fmla="*/ 0 w 994"/>
              <a:gd name="T23" fmla="*/ 0 h 758"/>
              <a:gd name="T24" fmla="*/ 175 w 994"/>
              <a:gd name="T25" fmla="*/ 0 h 758"/>
              <a:gd name="T26" fmla="*/ 175 w 994"/>
              <a:gd name="T27" fmla="*/ 757 h 758"/>
              <a:gd name="T28" fmla="*/ 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236" y="757"/>
                </a:moveTo>
                <a:lnTo>
                  <a:pt x="236" y="0"/>
                </a:lnTo>
                <a:lnTo>
                  <a:pt x="761" y="0"/>
                </a:lnTo>
                <a:lnTo>
                  <a:pt x="761" y="757"/>
                </a:lnTo>
                <a:lnTo>
                  <a:pt x="236" y="757"/>
                </a:lnTo>
                <a:close/>
                <a:moveTo>
                  <a:pt x="818" y="0"/>
                </a:moveTo>
                <a:lnTo>
                  <a:pt x="993" y="0"/>
                </a:lnTo>
                <a:lnTo>
                  <a:pt x="993" y="757"/>
                </a:lnTo>
                <a:lnTo>
                  <a:pt x="818" y="757"/>
                </a:lnTo>
                <a:lnTo>
                  <a:pt x="818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175" y="0"/>
                </a:lnTo>
                <a:lnTo>
                  <a:pt x="175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21176" y="1512095"/>
            <a:ext cx="398463" cy="377825"/>
          </a:xfrm>
          <a:custGeom>
            <a:avLst/>
            <a:gdLst>
              <a:gd name="T0" fmla="*/ 1050 w 1108"/>
              <a:gd name="T1" fmla="*/ 0 h 1051"/>
              <a:gd name="T2" fmla="*/ 1107 w 1108"/>
              <a:gd name="T3" fmla="*/ 57 h 1051"/>
              <a:gd name="T4" fmla="*/ 1107 w 1108"/>
              <a:gd name="T5" fmla="*/ 407 h 1051"/>
              <a:gd name="T6" fmla="*/ 1050 w 1108"/>
              <a:gd name="T7" fmla="*/ 467 h 1051"/>
              <a:gd name="T8" fmla="*/ 57 w 1108"/>
              <a:gd name="T9" fmla="*/ 467 h 1051"/>
              <a:gd name="T10" fmla="*/ 0 w 1108"/>
              <a:gd name="T11" fmla="*/ 407 h 1051"/>
              <a:gd name="T12" fmla="*/ 0 w 1108"/>
              <a:gd name="T13" fmla="*/ 57 h 1051"/>
              <a:gd name="T14" fmla="*/ 57 w 1108"/>
              <a:gd name="T15" fmla="*/ 0 h 1051"/>
              <a:gd name="T16" fmla="*/ 1050 w 1108"/>
              <a:gd name="T17" fmla="*/ 0 h 1051"/>
              <a:gd name="T18" fmla="*/ 1050 w 1108"/>
              <a:gd name="T19" fmla="*/ 582 h 1051"/>
              <a:gd name="T20" fmla="*/ 1107 w 1108"/>
              <a:gd name="T21" fmla="*/ 642 h 1051"/>
              <a:gd name="T22" fmla="*/ 1107 w 1108"/>
              <a:gd name="T23" fmla="*/ 992 h 1051"/>
              <a:gd name="T24" fmla="*/ 1050 w 1108"/>
              <a:gd name="T25" fmla="*/ 1050 h 1051"/>
              <a:gd name="T26" fmla="*/ 57 w 1108"/>
              <a:gd name="T27" fmla="*/ 1050 h 1051"/>
              <a:gd name="T28" fmla="*/ 0 w 1108"/>
              <a:gd name="T29" fmla="*/ 992 h 1051"/>
              <a:gd name="T30" fmla="*/ 0 w 1108"/>
              <a:gd name="T31" fmla="*/ 642 h 1051"/>
              <a:gd name="T32" fmla="*/ 57 w 1108"/>
              <a:gd name="T33" fmla="*/ 582 h 1051"/>
              <a:gd name="T34" fmla="*/ 1050 w 1108"/>
              <a:gd name="T35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1051">
                <a:moveTo>
                  <a:pt x="1050" y="0"/>
                </a:moveTo>
                <a:cubicBezTo>
                  <a:pt x="1083" y="0"/>
                  <a:pt x="1107" y="24"/>
                  <a:pt x="1107" y="57"/>
                </a:cubicBezTo>
                <a:lnTo>
                  <a:pt x="1107" y="407"/>
                </a:lnTo>
                <a:cubicBezTo>
                  <a:pt x="1107" y="440"/>
                  <a:pt x="1083" y="467"/>
                  <a:pt x="1050" y="467"/>
                </a:cubicBezTo>
                <a:lnTo>
                  <a:pt x="57" y="467"/>
                </a:lnTo>
                <a:cubicBezTo>
                  <a:pt x="25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1050" y="0"/>
                </a:lnTo>
                <a:close/>
                <a:moveTo>
                  <a:pt x="1050" y="582"/>
                </a:moveTo>
                <a:cubicBezTo>
                  <a:pt x="1083" y="582"/>
                  <a:pt x="1107" y="609"/>
                  <a:pt x="1107" y="642"/>
                </a:cubicBezTo>
                <a:lnTo>
                  <a:pt x="1107" y="992"/>
                </a:lnTo>
                <a:cubicBezTo>
                  <a:pt x="1107" y="1025"/>
                  <a:pt x="1083" y="1050"/>
                  <a:pt x="1050" y="1050"/>
                </a:cubicBezTo>
                <a:lnTo>
                  <a:pt x="57" y="1050"/>
                </a:lnTo>
                <a:cubicBezTo>
                  <a:pt x="25" y="1050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5" y="582"/>
                  <a:pt x="57" y="582"/>
                </a:cubicBezTo>
                <a:lnTo>
                  <a:pt x="1050" y="5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7" y="1575594"/>
            <a:ext cx="463550" cy="252412"/>
          </a:xfrm>
          <a:custGeom>
            <a:avLst/>
            <a:gdLst>
              <a:gd name="T0" fmla="*/ 1080 w 1286"/>
              <a:gd name="T1" fmla="*/ 350 h 701"/>
              <a:gd name="T2" fmla="*/ 1168 w 1286"/>
              <a:gd name="T3" fmla="*/ 262 h 701"/>
              <a:gd name="T4" fmla="*/ 1080 w 1286"/>
              <a:gd name="T5" fmla="*/ 175 h 701"/>
              <a:gd name="T6" fmla="*/ 993 w 1286"/>
              <a:gd name="T7" fmla="*/ 262 h 701"/>
              <a:gd name="T8" fmla="*/ 1080 w 1286"/>
              <a:gd name="T9" fmla="*/ 350 h 701"/>
              <a:gd name="T10" fmla="*/ 848 w 1286"/>
              <a:gd name="T11" fmla="*/ 525 h 701"/>
              <a:gd name="T12" fmla="*/ 935 w 1286"/>
              <a:gd name="T13" fmla="*/ 437 h 701"/>
              <a:gd name="T14" fmla="*/ 848 w 1286"/>
              <a:gd name="T15" fmla="*/ 350 h 701"/>
              <a:gd name="T16" fmla="*/ 760 w 1286"/>
              <a:gd name="T17" fmla="*/ 437 h 701"/>
              <a:gd name="T18" fmla="*/ 848 w 1286"/>
              <a:gd name="T19" fmla="*/ 525 h 701"/>
              <a:gd name="T20" fmla="*/ 585 w 1286"/>
              <a:gd name="T21" fmla="*/ 407 h 701"/>
              <a:gd name="T22" fmla="*/ 585 w 1286"/>
              <a:gd name="T23" fmla="*/ 292 h 701"/>
              <a:gd name="T24" fmla="*/ 410 w 1286"/>
              <a:gd name="T25" fmla="*/ 292 h 701"/>
              <a:gd name="T26" fmla="*/ 410 w 1286"/>
              <a:gd name="T27" fmla="*/ 117 h 701"/>
              <a:gd name="T28" fmla="*/ 293 w 1286"/>
              <a:gd name="T29" fmla="*/ 117 h 701"/>
              <a:gd name="T30" fmla="*/ 293 w 1286"/>
              <a:gd name="T31" fmla="*/ 292 h 701"/>
              <a:gd name="T32" fmla="*/ 118 w 1286"/>
              <a:gd name="T33" fmla="*/ 292 h 701"/>
              <a:gd name="T34" fmla="*/ 118 w 1286"/>
              <a:gd name="T35" fmla="*/ 407 h 701"/>
              <a:gd name="T36" fmla="*/ 293 w 1286"/>
              <a:gd name="T37" fmla="*/ 407 h 701"/>
              <a:gd name="T38" fmla="*/ 293 w 1286"/>
              <a:gd name="T39" fmla="*/ 582 h 701"/>
              <a:gd name="T40" fmla="*/ 410 w 1286"/>
              <a:gd name="T41" fmla="*/ 582 h 701"/>
              <a:gd name="T42" fmla="*/ 410 w 1286"/>
              <a:gd name="T43" fmla="*/ 407 h 701"/>
              <a:gd name="T44" fmla="*/ 585 w 1286"/>
              <a:gd name="T45" fmla="*/ 407 h 701"/>
              <a:gd name="T46" fmla="*/ 1168 w 1286"/>
              <a:gd name="T47" fmla="*/ 0 h 701"/>
              <a:gd name="T48" fmla="*/ 1285 w 1286"/>
              <a:gd name="T49" fmla="*/ 117 h 701"/>
              <a:gd name="T50" fmla="*/ 1285 w 1286"/>
              <a:gd name="T51" fmla="*/ 582 h 701"/>
              <a:gd name="T52" fmla="*/ 1168 w 1286"/>
              <a:gd name="T53" fmla="*/ 700 h 701"/>
              <a:gd name="T54" fmla="*/ 118 w 1286"/>
              <a:gd name="T55" fmla="*/ 700 h 701"/>
              <a:gd name="T56" fmla="*/ 0 w 1286"/>
              <a:gd name="T57" fmla="*/ 582 h 701"/>
              <a:gd name="T58" fmla="*/ 0 w 1286"/>
              <a:gd name="T59" fmla="*/ 117 h 701"/>
              <a:gd name="T60" fmla="*/ 118 w 1286"/>
              <a:gd name="T61" fmla="*/ 0 h 701"/>
              <a:gd name="T62" fmla="*/ 1168 w 1286"/>
              <a:gd name="T63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701">
                <a:moveTo>
                  <a:pt x="1080" y="350"/>
                </a:moveTo>
                <a:cubicBezTo>
                  <a:pt x="1129" y="350"/>
                  <a:pt x="1168" y="311"/>
                  <a:pt x="1168" y="262"/>
                </a:cubicBezTo>
                <a:cubicBezTo>
                  <a:pt x="1168" y="213"/>
                  <a:pt x="1129" y="175"/>
                  <a:pt x="1080" y="175"/>
                </a:cubicBezTo>
                <a:cubicBezTo>
                  <a:pt x="1031" y="175"/>
                  <a:pt x="993" y="213"/>
                  <a:pt x="993" y="262"/>
                </a:cubicBezTo>
                <a:cubicBezTo>
                  <a:pt x="993" y="311"/>
                  <a:pt x="1031" y="350"/>
                  <a:pt x="1080" y="350"/>
                </a:cubicBezTo>
                <a:close/>
                <a:moveTo>
                  <a:pt x="848" y="525"/>
                </a:moveTo>
                <a:cubicBezTo>
                  <a:pt x="897" y="525"/>
                  <a:pt x="935" y="486"/>
                  <a:pt x="935" y="437"/>
                </a:cubicBezTo>
                <a:cubicBezTo>
                  <a:pt x="935" y="388"/>
                  <a:pt x="897" y="350"/>
                  <a:pt x="848" y="350"/>
                </a:cubicBezTo>
                <a:cubicBezTo>
                  <a:pt x="798" y="350"/>
                  <a:pt x="760" y="388"/>
                  <a:pt x="760" y="437"/>
                </a:cubicBezTo>
                <a:cubicBezTo>
                  <a:pt x="760" y="486"/>
                  <a:pt x="798" y="525"/>
                  <a:pt x="848" y="525"/>
                </a:cubicBezTo>
                <a:close/>
                <a:moveTo>
                  <a:pt x="585" y="407"/>
                </a:moveTo>
                <a:lnTo>
                  <a:pt x="585" y="292"/>
                </a:lnTo>
                <a:lnTo>
                  <a:pt x="410" y="292"/>
                </a:lnTo>
                <a:lnTo>
                  <a:pt x="410" y="117"/>
                </a:lnTo>
                <a:lnTo>
                  <a:pt x="293" y="117"/>
                </a:lnTo>
                <a:lnTo>
                  <a:pt x="293" y="292"/>
                </a:lnTo>
                <a:lnTo>
                  <a:pt x="118" y="292"/>
                </a:lnTo>
                <a:lnTo>
                  <a:pt x="118" y="407"/>
                </a:lnTo>
                <a:lnTo>
                  <a:pt x="293" y="407"/>
                </a:lnTo>
                <a:lnTo>
                  <a:pt x="293" y="582"/>
                </a:lnTo>
                <a:lnTo>
                  <a:pt x="410" y="582"/>
                </a:lnTo>
                <a:lnTo>
                  <a:pt x="410" y="407"/>
                </a:lnTo>
                <a:lnTo>
                  <a:pt x="585" y="407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582"/>
                </a:lnTo>
                <a:cubicBezTo>
                  <a:pt x="1285" y="645"/>
                  <a:pt x="1230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73826" y="1575594"/>
            <a:ext cx="377825" cy="252412"/>
          </a:xfrm>
          <a:custGeom>
            <a:avLst/>
            <a:gdLst>
              <a:gd name="T0" fmla="*/ 818 w 1051"/>
              <a:gd name="T1" fmla="*/ 262 h 701"/>
              <a:gd name="T2" fmla="*/ 1050 w 1051"/>
              <a:gd name="T3" fmla="*/ 30 h 701"/>
              <a:gd name="T4" fmla="*/ 1050 w 1051"/>
              <a:gd name="T5" fmla="*/ 669 h 701"/>
              <a:gd name="T6" fmla="*/ 818 w 1051"/>
              <a:gd name="T7" fmla="*/ 437 h 701"/>
              <a:gd name="T8" fmla="*/ 818 w 1051"/>
              <a:gd name="T9" fmla="*/ 642 h 701"/>
              <a:gd name="T10" fmla="*/ 758 w 1051"/>
              <a:gd name="T11" fmla="*/ 700 h 701"/>
              <a:gd name="T12" fmla="*/ 58 w 1051"/>
              <a:gd name="T13" fmla="*/ 700 h 701"/>
              <a:gd name="T14" fmla="*/ 0 w 1051"/>
              <a:gd name="T15" fmla="*/ 642 h 701"/>
              <a:gd name="T16" fmla="*/ 0 w 1051"/>
              <a:gd name="T17" fmla="*/ 57 h 701"/>
              <a:gd name="T18" fmla="*/ 58 w 1051"/>
              <a:gd name="T19" fmla="*/ 0 h 701"/>
              <a:gd name="T20" fmla="*/ 758 w 1051"/>
              <a:gd name="T21" fmla="*/ 0 h 701"/>
              <a:gd name="T22" fmla="*/ 818 w 1051"/>
              <a:gd name="T23" fmla="*/ 57 h 701"/>
              <a:gd name="T24" fmla="*/ 818 w 1051"/>
              <a:gd name="T25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1" h="701"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1" y="700"/>
                  <a:pt x="758" y="700"/>
                </a:cubicBezTo>
                <a:lnTo>
                  <a:pt x="58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8" y="0"/>
                </a:cubicBezTo>
                <a:lnTo>
                  <a:pt x="758" y="0"/>
                </a:lnTo>
                <a:cubicBezTo>
                  <a:pt x="791" y="0"/>
                  <a:pt x="818" y="24"/>
                  <a:pt x="818" y="57"/>
                </a:cubicBezTo>
                <a:lnTo>
                  <a:pt x="818" y="26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4276" y="1502569"/>
            <a:ext cx="398463" cy="398463"/>
          </a:xfrm>
          <a:custGeom>
            <a:avLst/>
            <a:gdLst>
              <a:gd name="T0" fmla="*/ 73 w 1108"/>
              <a:gd name="T1" fmla="*/ 0 h 1108"/>
              <a:gd name="T2" fmla="*/ 1107 w 1108"/>
              <a:gd name="T3" fmla="*/ 1033 h 1108"/>
              <a:gd name="T4" fmla="*/ 1033 w 1108"/>
              <a:gd name="T5" fmla="*/ 1107 h 1108"/>
              <a:gd name="T6" fmla="*/ 847 w 1108"/>
              <a:gd name="T7" fmla="*/ 921 h 1108"/>
              <a:gd name="T8" fmla="*/ 814 w 1108"/>
              <a:gd name="T9" fmla="*/ 932 h 1108"/>
              <a:gd name="T10" fmla="*/ 114 w 1108"/>
              <a:gd name="T11" fmla="*/ 932 h 1108"/>
              <a:gd name="T12" fmla="*/ 57 w 1108"/>
              <a:gd name="T13" fmla="*/ 875 h 1108"/>
              <a:gd name="T14" fmla="*/ 57 w 1108"/>
              <a:gd name="T15" fmla="*/ 290 h 1108"/>
              <a:gd name="T16" fmla="*/ 114 w 1108"/>
              <a:gd name="T17" fmla="*/ 232 h 1108"/>
              <a:gd name="T18" fmla="*/ 158 w 1108"/>
              <a:gd name="T19" fmla="*/ 232 h 1108"/>
              <a:gd name="T20" fmla="*/ 0 w 1108"/>
              <a:gd name="T21" fmla="*/ 74 h 1108"/>
              <a:gd name="T22" fmla="*/ 73 w 1108"/>
              <a:gd name="T23" fmla="*/ 0 h 1108"/>
              <a:gd name="T24" fmla="*/ 1107 w 1108"/>
              <a:gd name="T25" fmla="*/ 262 h 1108"/>
              <a:gd name="T26" fmla="*/ 1107 w 1108"/>
              <a:gd name="T27" fmla="*/ 886 h 1108"/>
              <a:gd name="T28" fmla="*/ 454 w 1108"/>
              <a:gd name="T29" fmla="*/ 232 h 1108"/>
              <a:gd name="T30" fmla="*/ 814 w 1108"/>
              <a:gd name="T31" fmla="*/ 232 h 1108"/>
              <a:gd name="T32" fmla="*/ 875 w 1108"/>
              <a:gd name="T33" fmla="*/ 290 h 1108"/>
              <a:gd name="T34" fmla="*/ 875 w 1108"/>
              <a:gd name="T35" fmla="*/ 495 h 1108"/>
              <a:gd name="T36" fmla="*/ 1107 w 1108"/>
              <a:gd name="T37" fmla="*/ 26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08">
                <a:moveTo>
                  <a:pt x="73" y="0"/>
                </a:moveTo>
                <a:lnTo>
                  <a:pt x="1107" y="1033"/>
                </a:lnTo>
                <a:lnTo>
                  <a:pt x="1033" y="1107"/>
                </a:lnTo>
                <a:lnTo>
                  <a:pt x="847" y="921"/>
                </a:lnTo>
                <a:cubicBezTo>
                  <a:pt x="839" y="927"/>
                  <a:pt x="825" y="932"/>
                  <a:pt x="814" y="932"/>
                </a:cubicBezTo>
                <a:lnTo>
                  <a:pt x="114" y="932"/>
                </a:lnTo>
                <a:cubicBezTo>
                  <a:pt x="82" y="932"/>
                  <a:pt x="57" y="908"/>
                  <a:pt x="57" y="875"/>
                </a:cubicBezTo>
                <a:lnTo>
                  <a:pt x="57" y="290"/>
                </a:lnTo>
                <a:cubicBezTo>
                  <a:pt x="57" y="257"/>
                  <a:pt x="82" y="232"/>
                  <a:pt x="114" y="232"/>
                </a:cubicBezTo>
                <a:lnTo>
                  <a:pt x="158" y="23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1107" y="262"/>
                </a:moveTo>
                <a:lnTo>
                  <a:pt x="1107" y="886"/>
                </a:lnTo>
                <a:lnTo>
                  <a:pt x="454" y="232"/>
                </a:lnTo>
                <a:lnTo>
                  <a:pt x="814" y="232"/>
                </a:lnTo>
                <a:cubicBezTo>
                  <a:pt x="847" y="232"/>
                  <a:pt x="875" y="257"/>
                  <a:pt x="875" y="290"/>
                </a:cubicBezTo>
                <a:lnTo>
                  <a:pt x="875" y="495"/>
                </a:lnTo>
                <a:lnTo>
                  <a:pt x="1107" y="26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4724" y="1491456"/>
            <a:ext cx="419100" cy="419100"/>
          </a:xfrm>
          <a:custGeom>
            <a:avLst/>
            <a:gdLst>
              <a:gd name="T0" fmla="*/ 582 w 1166"/>
              <a:gd name="T1" fmla="*/ 727 h 1166"/>
              <a:gd name="T2" fmla="*/ 932 w 1166"/>
              <a:gd name="T3" fmla="*/ 465 h 1166"/>
              <a:gd name="T4" fmla="*/ 582 w 1166"/>
              <a:gd name="T5" fmla="*/ 203 h 1166"/>
              <a:gd name="T6" fmla="*/ 582 w 1166"/>
              <a:gd name="T7" fmla="*/ 727 h 1166"/>
              <a:gd name="T8" fmla="*/ 1050 w 1166"/>
              <a:gd name="T9" fmla="*/ 0 h 1166"/>
              <a:gd name="T10" fmla="*/ 1165 w 1166"/>
              <a:gd name="T11" fmla="*/ 115 h 1166"/>
              <a:gd name="T12" fmla="*/ 1165 w 1166"/>
              <a:gd name="T13" fmla="*/ 815 h 1166"/>
              <a:gd name="T14" fmla="*/ 1050 w 1166"/>
              <a:gd name="T15" fmla="*/ 933 h 1166"/>
              <a:gd name="T16" fmla="*/ 350 w 1166"/>
              <a:gd name="T17" fmla="*/ 933 h 1166"/>
              <a:gd name="T18" fmla="*/ 232 w 1166"/>
              <a:gd name="T19" fmla="*/ 815 h 1166"/>
              <a:gd name="T20" fmla="*/ 232 w 1166"/>
              <a:gd name="T21" fmla="*/ 115 h 1166"/>
              <a:gd name="T22" fmla="*/ 350 w 1166"/>
              <a:gd name="T23" fmla="*/ 0 h 1166"/>
              <a:gd name="T24" fmla="*/ 1050 w 1166"/>
              <a:gd name="T25" fmla="*/ 0 h 1166"/>
              <a:gd name="T26" fmla="*/ 115 w 1166"/>
              <a:gd name="T27" fmla="*/ 233 h 1166"/>
              <a:gd name="T28" fmla="*/ 115 w 1166"/>
              <a:gd name="T29" fmla="*/ 1050 h 1166"/>
              <a:gd name="T30" fmla="*/ 932 w 1166"/>
              <a:gd name="T31" fmla="*/ 1050 h 1166"/>
              <a:gd name="T32" fmla="*/ 932 w 1166"/>
              <a:gd name="T33" fmla="*/ 1165 h 1166"/>
              <a:gd name="T34" fmla="*/ 115 w 1166"/>
              <a:gd name="T35" fmla="*/ 1165 h 1166"/>
              <a:gd name="T36" fmla="*/ 0 w 1166"/>
              <a:gd name="T37" fmla="*/ 1050 h 1166"/>
              <a:gd name="T38" fmla="*/ 0 w 1166"/>
              <a:gd name="T39" fmla="*/ 233 h 1166"/>
              <a:gd name="T40" fmla="*/ 115 w 1166"/>
              <a:gd name="T41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6">
                <a:moveTo>
                  <a:pt x="582" y="727"/>
                </a:moveTo>
                <a:lnTo>
                  <a:pt x="932" y="465"/>
                </a:lnTo>
                <a:lnTo>
                  <a:pt x="582" y="203"/>
                </a:lnTo>
                <a:lnTo>
                  <a:pt x="582" y="727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4062" y="1512095"/>
            <a:ext cx="463550" cy="377825"/>
          </a:xfrm>
          <a:custGeom>
            <a:avLst/>
            <a:gdLst>
              <a:gd name="T0" fmla="*/ 1167 w 1286"/>
              <a:gd name="T1" fmla="*/ 757 h 1051"/>
              <a:gd name="T2" fmla="*/ 1167 w 1286"/>
              <a:gd name="T3" fmla="*/ 117 h 1051"/>
              <a:gd name="T4" fmla="*/ 117 w 1286"/>
              <a:gd name="T5" fmla="*/ 117 h 1051"/>
              <a:gd name="T6" fmla="*/ 117 w 1286"/>
              <a:gd name="T7" fmla="*/ 757 h 1051"/>
              <a:gd name="T8" fmla="*/ 1167 w 1286"/>
              <a:gd name="T9" fmla="*/ 757 h 1051"/>
              <a:gd name="T10" fmla="*/ 1167 w 1286"/>
              <a:gd name="T11" fmla="*/ 0 h 1051"/>
              <a:gd name="T12" fmla="*/ 1285 w 1286"/>
              <a:gd name="T13" fmla="*/ 117 h 1051"/>
              <a:gd name="T14" fmla="*/ 1285 w 1286"/>
              <a:gd name="T15" fmla="*/ 932 h 1051"/>
              <a:gd name="T16" fmla="*/ 1167 w 1286"/>
              <a:gd name="T17" fmla="*/ 1050 h 1051"/>
              <a:gd name="T18" fmla="*/ 117 w 1286"/>
              <a:gd name="T19" fmla="*/ 1050 h 1051"/>
              <a:gd name="T20" fmla="*/ 0 w 1286"/>
              <a:gd name="T21" fmla="*/ 932 h 1051"/>
              <a:gd name="T22" fmla="*/ 0 w 1286"/>
              <a:gd name="T23" fmla="*/ 117 h 1051"/>
              <a:gd name="T24" fmla="*/ 117 w 1286"/>
              <a:gd name="T25" fmla="*/ 0 h 1051"/>
              <a:gd name="T26" fmla="*/ 1167 w 1286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1">
                <a:moveTo>
                  <a:pt x="1167" y="757"/>
                </a:moveTo>
                <a:lnTo>
                  <a:pt x="1167" y="117"/>
                </a:lnTo>
                <a:lnTo>
                  <a:pt x="117" y="117"/>
                </a:lnTo>
                <a:lnTo>
                  <a:pt x="117" y="757"/>
                </a:lnTo>
                <a:lnTo>
                  <a:pt x="1167" y="75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901" y="1575594"/>
            <a:ext cx="377825" cy="252412"/>
          </a:xfrm>
          <a:custGeom>
            <a:avLst/>
            <a:gdLst>
              <a:gd name="T0" fmla="*/ 643 w 1051"/>
              <a:gd name="T1" fmla="*/ 407 h 701"/>
              <a:gd name="T2" fmla="*/ 643 w 1051"/>
              <a:gd name="T3" fmla="*/ 292 h 701"/>
              <a:gd name="T4" fmla="*/ 468 w 1051"/>
              <a:gd name="T5" fmla="*/ 292 h 701"/>
              <a:gd name="T6" fmla="*/ 468 w 1051"/>
              <a:gd name="T7" fmla="*/ 117 h 701"/>
              <a:gd name="T8" fmla="*/ 350 w 1051"/>
              <a:gd name="T9" fmla="*/ 117 h 701"/>
              <a:gd name="T10" fmla="*/ 350 w 1051"/>
              <a:gd name="T11" fmla="*/ 292 h 701"/>
              <a:gd name="T12" fmla="*/ 175 w 1051"/>
              <a:gd name="T13" fmla="*/ 292 h 701"/>
              <a:gd name="T14" fmla="*/ 175 w 1051"/>
              <a:gd name="T15" fmla="*/ 407 h 701"/>
              <a:gd name="T16" fmla="*/ 350 w 1051"/>
              <a:gd name="T17" fmla="*/ 407 h 701"/>
              <a:gd name="T18" fmla="*/ 350 w 1051"/>
              <a:gd name="T19" fmla="*/ 582 h 701"/>
              <a:gd name="T20" fmla="*/ 468 w 1051"/>
              <a:gd name="T21" fmla="*/ 582 h 701"/>
              <a:gd name="T22" fmla="*/ 468 w 1051"/>
              <a:gd name="T23" fmla="*/ 407 h 701"/>
              <a:gd name="T24" fmla="*/ 643 w 1051"/>
              <a:gd name="T25" fmla="*/ 407 h 701"/>
              <a:gd name="T26" fmla="*/ 818 w 1051"/>
              <a:gd name="T27" fmla="*/ 262 h 701"/>
              <a:gd name="T28" fmla="*/ 1050 w 1051"/>
              <a:gd name="T29" fmla="*/ 30 h 701"/>
              <a:gd name="T30" fmla="*/ 1050 w 1051"/>
              <a:gd name="T31" fmla="*/ 669 h 701"/>
              <a:gd name="T32" fmla="*/ 818 w 1051"/>
              <a:gd name="T33" fmla="*/ 437 h 701"/>
              <a:gd name="T34" fmla="*/ 818 w 1051"/>
              <a:gd name="T35" fmla="*/ 642 h 701"/>
              <a:gd name="T36" fmla="*/ 757 w 1051"/>
              <a:gd name="T37" fmla="*/ 700 h 701"/>
              <a:gd name="T38" fmla="*/ 57 w 1051"/>
              <a:gd name="T39" fmla="*/ 700 h 701"/>
              <a:gd name="T40" fmla="*/ 0 w 1051"/>
              <a:gd name="T41" fmla="*/ 642 h 701"/>
              <a:gd name="T42" fmla="*/ 0 w 1051"/>
              <a:gd name="T43" fmla="*/ 57 h 701"/>
              <a:gd name="T44" fmla="*/ 57 w 1051"/>
              <a:gd name="T45" fmla="*/ 0 h 701"/>
              <a:gd name="T46" fmla="*/ 757 w 1051"/>
              <a:gd name="T47" fmla="*/ 0 h 701"/>
              <a:gd name="T48" fmla="*/ 818 w 1051"/>
              <a:gd name="T49" fmla="*/ 57 h 701"/>
              <a:gd name="T50" fmla="*/ 818 w 1051"/>
              <a:gd name="T51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701">
                <a:moveTo>
                  <a:pt x="643" y="407"/>
                </a:moveTo>
                <a:lnTo>
                  <a:pt x="643" y="292"/>
                </a:lnTo>
                <a:lnTo>
                  <a:pt x="468" y="292"/>
                </a:lnTo>
                <a:lnTo>
                  <a:pt x="468" y="117"/>
                </a:lnTo>
                <a:lnTo>
                  <a:pt x="350" y="117"/>
                </a:lnTo>
                <a:lnTo>
                  <a:pt x="350" y="292"/>
                </a:lnTo>
                <a:lnTo>
                  <a:pt x="175" y="292"/>
                </a:lnTo>
                <a:lnTo>
                  <a:pt x="175" y="407"/>
                </a:lnTo>
                <a:lnTo>
                  <a:pt x="350" y="407"/>
                </a:lnTo>
                <a:lnTo>
                  <a:pt x="350" y="582"/>
                </a:lnTo>
                <a:lnTo>
                  <a:pt x="468" y="582"/>
                </a:lnTo>
                <a:lnTo>
                  <a:pt x="468" y="407"/>
                </a:lnTo>
                <a:lnTo>
                  <a:pt x="643" y="407"/>
                </a:lnTo>
                <a:close/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0" y="700"/>
                  <a:pt x="757" y="700"/>
                </a:cubicBezTo>
                <a:lnTo>
                  <a:pt x="57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757" y="0"/>
                </a:lnTo>
                <a:cubicBezTo>
                  <a:pt x="790" y="0"/>
                  <a:pt x="818" y="24"/>
                  <a:pt x="818" y="57"/>
                </a:cubicBezTo>
                <a:lnTo>
                  <a:pt x="818" y="26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757 h 758"/>
              <a:gd name="T6" fmla="*/ 700 w 994"/>
              <a:gd name="T7" fmla="*/ 757 h 758"/>
              <a:gd name="T8" fmla="*/ 700 w 994"/>
              <a:gd name="T9" fmla="*/ 0 h 758"/>
              <a:gd name="T10" fmla="*/ 0 w 994"/>
              <a:gd name="T11" fmla="*/ 757 h 758"/>
              <a:gd name="T12" fmla="*/ 0 w 994"/>
              <a:gd name="T13" fmla="*/ 0 h 758"/>
              <a:gd name="T14" fmla="*/ 293 w 994"/>
              <a:gd name="T15" fmla="*/ 0 h 758"/>
              <a:gd name="T16" fmla="*/ 293 w 994"/>
              <a:gd name="T17" fmla="*/ 757 h 758"/>
              <a:gd name="T18" fmla="*/ 0 w 994"/>
              <a:gd name="T19" fmla="*/ 757 h 758"/>
              <a:gd name="T20" fmla="*/ 350 w 994"/>
              <a:gd name="T21" fmla="*/ 757 h 758"/>
              <a:gd name="T22" fmla="*/ 350 w 994"/>
              <a:gd name="T23" fmla="*/ 0 h 758"/>
              <a:gd name="T24" fmla="*/ 643 w 994"/>
              <a:gd name="T25" fmla="*/ 0 h 758"/>
              <a:gd name="T26" fmla="*/ 643 w 994"/>
              <a:gd name="T27" fmla="*/ 757 h 758"/>
              <a:gd name="T28" fmla="*/ 35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757"/>
                </a:lnTo>
                <a:lnTo>
                  <a:pt x="700" y="757"/>
                </a:lnTo>
                <a:lnTo>
                  <a:pt x="700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0"/>
                </a:lnTo>
                <a:lnTo>
                  <a:pt x="643" y="0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2962" y="2429668"/>
            <a:ext cx="398462" cy="293688"/>
          </a:xfrm>
          <a:custGeom>
            <a:avLst/>
            <a:gdLst>
              <a:gd name="T0" fmla="*/ 640 w 1108"/>
              <a:gd name="T1" fmla="*/ 0 h 816"/>
              <a:gd name="T2" fmla="*/ 700 w 1108"/>
              <a:gd name="T3" fmla="*/ 58 h 816"/>
              <a:gd name="T4" fmla="*/ 700 w 1108"/>
              <a:gd name="T5" fmla="*/ 758 h 816"/>
              <a:gd name="T6" fmla="*/ 640 w 1108"/>
              <a:gd name="T7" fmla="*/ 815 h 816"/>
              <a:gd name="T8" fmla="*/ 465 w 1108"/>
              <a:gd name="T9" fmla="*/ 815 h 816"/>
              <a:gd name="T10" fmla="*/ 407 w 1108"/>
              <a:gd name="T11" fmla="*/ 758 h 816"/>
              <a:gd name="T12" fmla="*/ 407 w 1108"/>
              <a:gd name="T13" fmla="*/ 58 h 816"/>
              <a:gd name="T14" fmla="*/ 465 w 1108"/>
              <a:gd name="T15" fmla="*/ 0 h 816"/>
              <a:gd name="T16" fmla="*/ 640 w 1108"/>
              <a:gd name="T17" fmla="*/ 0 h 816"/>
              <a:gd name="T18" fmla="*/ 1050 w 1108"/>
              <a:gd name="T19" fmla="*/ 0 h 816"/>
              <a:gd name="T20" fmla="*/ 1107 w 1108"/>
              <a:gd name="T21" fmla="*/ 58 h 816"/>
              <a:gd name="T22" fmla="*/ 1107 w 1108"/>
              <a:gd name="T23" fmla="*/ 758 h 816"/>
              <a:gd name="T24" fmla="*/ 1050 w 1108"/>
              <a:gd name="T25" fmla="*/ 815 h 816"/>
              <a:gd name="T26" fmla="*/ 875 w 1108"/>
              <a:gd name="T27" fmla="*/ 815 h 816"/>
              <a:gd name="T28" fmla="*/ 815 w 1108"/>
              <a:gd name="T29" fmla="*/ 758 h 816"/>
              <a:gd name="T30" fmla="*/ 815 w 1108"/>
              <a:gd name="T31" fmla="*/ 58 h 816"/>
              <a:gd name="T32" fmla="*/ 875 w 1108"/>
              <a:gd name="T33" fmla="*/ 0 h 816"/>
              <a:gd name="T34" fmla="*/ 1050 w 1108"/>
              <a:gd name="T35" fmla="*/ 0 h 816"/>
              <a:gd name="T36" fmla="*/ 232 w 1108"/>
              <a:gd name="T37" fmla="*/ 0 h 816"/>
              <a:gd name="T38" fmla="*/ 290 w 1108"/>
              <a:gd name="T39" fmla="*/ 58 h 816"/>
              <a:gd name="T40" fmla="*/ 290 w 1108"/>
              <a:gd name="T41" fmla="*/ 758 h 816"/>
              <a:gd name="T42" fmla="*/ 232 w 1108"/>
              <a:gd name="T43" fmla="*/ 815 h 816"/>
              <a:gd name="T44" fmla="*/ 57 w 1108"/>
              <a:gd name="T45" fmla="*/ 815 h 816"/>
              <a:gd name="T46" fmla="*/ 0 w 1108"/>
              <a:gd name="T47" fmla="*/ 758 h 816"/>
              <a:gd name="T48" fmla="*/ 0 w 1108"/>
              <a:gd name="T49" fmla="*/ 58 h 816"/>
              <a:gd name="T50" fmla="*/ 57 w 1108"/>
              <a:gd name="T51" fmla="*/ 0 h 816"/>
              <a:gd name="T52" fmla="*/ 232 w 1108"/>
              <a:gd name="T53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8" h="816">
                <a:moveTo>
                  <a:pt x="640" y="0"/>
                </a:moveTo>
                <a:cubicBezTo>
                  <a:pt x="673" y="0"/>
                  <a:pt x="700" y="25"/>
                  <a:pt x="700" y="58"/>
                </a:cubicBezTo>
                <a:lnTo>
                  <a:pt x="700" y="758"/>
                </a:lnTo>
                <a:cubicBezTo>
                  <a:pt x="700" y="790"/>
                  <a:pt x="673" y="815"/>
                  <a:pt x="640" y="815"/>
                </a:cubicBezTo>
                <a:lnTo>
                  <a:pt x="465" y="815"/>
                </a:lnTo>
                <a:cubicBezTo>
                  <a:pt x="432" y="815"/>
                  <a:pt x="407" y="790"/>
                  <a:pt x="407" y="758"/>
                </a:cubicBezTo>
                <a:lnTo>
                  <a:pt x="407" y="58"/>
                </a:lnTo>
                <a:cubicBezTo>
                  <a:pt x="407" y="25"/>
                  <a:pt x="432" y="0"/>
                  <a:pt x="465" y="0"/>
                </a:cubicBezTo>
                <a:lnTo>
                  <a:pt x="640" y="0"/>
                </a:lnTo>
                <a:close/>
                <a:moveTo>
                  <a:pt x="1050" y="0"/>
                </a:moveTo>
                <a:cubicBezTo>
                  <a:pt x="1083" y="0"/>
                  <a:pt x="1107" y="25"/>
                  <a:pt x="1107" y="58"/>
                </a:cubicBezTo>
                <a:lnTo>
                  <a:pt x="1107" y="758"/>
                </a:lnTo>
                <a:cubicBezTo>
                  <a:pt x="1107" y="790"/>
                  <a:pt x="1083" y="815"/>
                  <a:pt x="1050" y="815"/>
                </a:cubicBezTo>
                <a:lnTo>
                  <a:pt x="875" y="815"/>
                </a:lnTo>
                <a:cubicBezTo>
                  <a:pt x="842" y="815"/>
                  <a:pt x="815" y="790"/>
                  <a:pt x="815" y="758"/>
                </a:cubicBezTo>
                <a:lnTo>
                  <a:pt x="815" y="58"/>
                </a:lnTo>
                <a:cubicBezTo>
                  <a:pt x="815" y="25"/>
                  <a:pt x="842" y="0"/>
                  <a:pt x="875" y="0"/>
                </a:cubicBezTo>
                <a:lnTo>
                  <a:pt x="1050" y="0"/>
                </a:lnTo>
                <a:close/>
                <a:moveTo>
                  <a:pt x="232" y="0"/>
                </a:moveTo>
                <a:cubicBezTo>
                  <a:pt x="265" y="0"/>
                  <a:pt x="290" y="25"/>
                  <a:pt x="290" y="58"/>
                </a:cubicBezTo>
                <a:lnTo>
                  <a:pt x="290" y="758"/>
                </a:lnTo>
                <a:cubicBezTo>
                  <a:pt x="290" y="790"/>
                  <a:pt x="265" y="815"/>
                  <a:pt x="232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8"/>
                </a:cubicBezTo>
                <a:lnTo>
                  <a:pt x="0" y="58"/>
                </a:lnTo>
                <a:cubicBezTo>
                  <a:pt x="0" y="25"/>
                  <a:pt x="25" y="0"/>
                  <a:pt x="57" y="0"/>
                </a:cubicBezTo>
                <a:lnTo>
                  <a:pt x="2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39193"/>
            <a:ext cx="357187" cy="273050"/>
          </a:xfrm>
          <a:custGeom>
            <a:avLst/>
            <a:gdLst>
              <a:gd name="T0" fmla="*/ 0 w 993"/>
              <a:gd name="T1" fmla="*/ 0 h 758"/>
              <a:gd name="T2" fmla="*/ 992 w 993"/>
              <a:gd name="T3" fmla="*/ 0 h 758"/>
              <a:gd name="T4" fmla="*/ 992 w 993"/>
              <a:gd name="T5" fmla="*/ 350 h 758"/>
              <a:gd name="T6" fmla="*/ 0 w 993"/>
              <a:gd name="T7" fmla="*/ 350 h 758"/>
              <a:gd name="T8" fmla="*/ 0 w 993"/>
              <a:gd name="T9" fmla="*/ 0 h 758"/>
              <a:gd name="T10" fmla="*/ 0 w 993"/>
              <a:gd name="T11" fmla="*/ 757 h 758"/>
              <a:gd name="T12" fmla="*/ 0 w 993"/>
              <a:gd name="T13" fmla="*/ 407 h 758"/>
              <a:gd name="T14" fmla="*/ 992 w 993"/>
              <a:gd name="T15" fmla="*/ 407 h 758"/>
              <a:gd name="T16" fmla="*/ 992 w 993"/>
              <a:gd name="T17" fmla="*/ 757 h 758"/>
              <a:gd name="T18" fmla="*/ 0 w 993"/>
              <a:gd name="T1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3" h="758">
                <a:moveTo>
                  <a:pt x="0" y="0"/>
                </a:moveTo>
                <a:lnTo>
                  <a:pt x="992" y="0"/>
                </a:lnTo>
                <a:lnTo>
                  <a:pt x="992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992" y="407"/>
                </a:lnTo>
                <a:lnTo>
                  <a:pt x="992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89424" y="2439193"/>
            <a:ext cx="357188" cy="273050"/>
          </a:xfrm>
          <a:custGeom>
            <a:avLst/>
            <a:gdLst>
              <a:gd name="T0" fmla="*/ 35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350 w 994"/>
              <a:gd name="T7" fmla="*/ 350 h 758"/>
              <a:gd name="T8" fmla="*/ 350 w 994"/>
              <a:gd name="T9" fmla="*/ 0 h 758"/>
              <a:gd name="T10" fmla="*/ 700 w 994"/>
              <a:gd name="T11" fmla="*/ 757 h 758"/>
              <a:gd name="T12" fmla="*/ 700 w 994"/>
              <a:gd name="T13" fmla="*/ 407 h 758"/>
              <a:gd name="T14" fmla="*/ 993 w 994"/>
              <a:gd name="T15" fmla="*/ 407 h 758"/>
              <a:gd name="T16" fmla="*/ 993 w 994"/>
              <a:gd name="T17" fmla="*/ 757 h 758"/>
              <a:gd name="T18" fmla="*/ 700 w 994"/>
              <a:gd name="T19" fmla="*/ 757 h 758"/>
              <a:gd name="T20" fmla="*/ 0 w 994"/>
              <a:gd name="T21" fmla="*/ 757 h 758"/>
              <a:gd name="T22" fmla="*/ 0 w 994"/>
              <a:gd name="T23" fmla="*/ 0 h 758"/>
              <a:gd name="T24" fmla="*/ 293 w 994"/>
              <a:gd name="T25" fmla="*/ 0 h 758"/>
              <a:gd name="T26" fmla="*/ 293 w 994"/>
              <a:gd name="T27" fmla="*/ 757 h 758"/>
              <a:gd name="T28" fmla="*/ 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94" h="758">
                <a:moveTo>
                  <a:pt x="350" y="0"/>
                </a:moveTo>
                <a:lnTo>
                  <a:pt x="993" y="0"/>
                </a:lnTo>
                <a:lnTo>
                  <a:pt x="993" y="350"/>
                </a:lnTo>
                <a:lnTo>
                  <a:pt x="350" y="350"/>
                </a:lnTo>
                <a:lnTo>
                  <a:pt x="350" y="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733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700 w 994"/>
              <a:gd name="T7" fmla="*/ 350 h 758"/>
              <a:gd name="T8" fmla="*/ 700 w 994"/>
              <a:gd name="T9" fmla="*/ 0 h 758"/>
              <a:gd name="T10" fmla="*/ 350 w 994"/>
              <a:gd name="T11" fmla="*/ 350 h 758"/>
              <a:gd name="T12" fmla="*/ 350 w 994"/>
              <a:gd name="T13" fmla="*/ 0 h 758"/>
              <a:gd name="T14" fmla="*/ 643 w 994"/>
              <a:gd name="T15" fmla="*/ 0 h 758"/>
              <a:gd name="T16" fmla="*/ 643 w 994"/>
              <a:gd name="T17" fmla="*/ 350 h 758"/>
              <a:gd name="T18" fmla="*/ 350 w 994"/>
              <a:gd name="T19" fmla="*/ 350 h 758"/>
              <a:gd name="T20" fmla="*/ 700 w 994"/>
              <a:gd name="T21" fmla="*/ 757 h 758"/>
              <a:gd name="T22" fmla="*/ 700 w 994"/>
              <a:gd name="T23" fmla="*/ 407 h 758"/>
              <a:gd name="T24" fmla="*/ 993 w 994"/>
              <a:gd name="T25" fmla="*/ 407 h 758"/>
              <a:gd name="T26" fmla="*/ 993 w 994"/>
              <a:gd name="T27" fmla="*/ 757 h 758"/>
              <a:gd name="T28" fmla="*/ 70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  <a:gd name="T40" fmla="*/ 0 w 994"/>
              <a:gd name="T41" fmla="*/ 757 h 758"/>
              <a:gd name="T42" fmla="*/ 0 w 994"/>
              <a:gd name="T43" fmla="*/ 407 h 758"/>
              <a:gd name="T44" fmla="*/ 293 w 994"/>
              <a:gd name="T45" fmla="*/ 407 h 758"/>
              <a:gd name="T46" fmla="*/ 293 w 994"/>
              <a:gd name="T47" fmla="*/ 757 h 758"/>
              <a:gd name="T48" fmla="*/ 0 w 994"/>
              <a:gd name="T49" fmla="*/ 757 h 758"/>
              <a:gd name="T50" fmla="*/ 0 w 994"/>
              <a:gd name="T51" fmla="*/ 350 h 758"/>
              <a:gd name="T52" fmla="*/ 0 w 994"/>
              <a:gd name="T53" fmla="*/ 0 h 758"/>
              <a:gd name="T54" fmla="*/ 293 w 994"/>
              <a:gd name="T55" fmla="*/ 0 h 758"/>
              <a:gd name="T56" fmla="*/ 293 w 994"/>
              <a:gd name="T57" fmla="*/ 350 h 758"/>
              <a:gd name="T58" fmla="*/ 0 w 994"/>
              <a:gd name="T59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350"/>
                </a:lnTo>
                <a:lnTo>
                  <a:pt x="700" y="350"/>
                </a:lnTo>
                <a:lnTo>
                  <a:pt x="700" y="0"/>
                </a:lnTo>
                <a:close/>
                <a:moveTo>
                  <a:pt x="350" y="350"/>
                </a:moveTo>
                <a:lnTo>
                  <a:pt x="350" y="0"/>
                </a:lnTo>
                <a:lnTo>
                  <a:pt x="643" y="0"/>
                </a:lnTo>
                <a:lnTo>
                  <a:pt x="643" y="350"/>
                </a:lnTo>
                <a:lnTo>
                  <a:pt x="350" y="35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293" y="407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293" y="0"/>
                </a:lnTo>
                <a:lnTo>
                  <a:pt x="293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429668"/>
            <a:ext cx="357188" cy="293688"/>
          </a:xfrm>
          <a:custGeom>
            <a:avLst/>
            <a:gdLst>
              <a:gd name="T0" fmla="*/ 292 w 993"/>
              <a:gd name="T1" fmla="*/ 0 h 816"/>
              <a:gd name="T2" fmla="*/ 992 w 993"/>
              <a:gd name="T3" fmla="*/ 0 h 816"/>
              <a:gd name="T4" fmla="*/ 992 w 993"/>
              <a:gd name="T5" fmla="*/ 233 h 816"/>
              <a:gd name="T6" fmla="*/ 292 w 993"/>
              <a:gd name="T7" fmla="*/ 233 h 816"/>
              <a:gd name="T8" fmla="*/ 292 w 993"/>
              <a:gd name="T9" fmla="*/ 0 h 816"/>
              <a:gd name="T10" fmla="*/ 292 w 993"/>
              <a:gd name="T11" fmla="*/ 815 h 816"/>
              <a:gd name="T12" fmla="*/ 292 w 993"/>
              <a:gd name="T13" fmla="*/ 583 h 816"/>
              <a:gd name="T14" fmla="*/ 992 w 993"/>
              <a:gd name="T15" fmla="*/ 583 h 816"/>
              <a:gd name="T16" fmla="*/ 992 w 993"/>
              <a:gd name="T17" fmla="*/ 815 h 816"/>
              <a:gd name="T18" fmla="*/ 292 w 993"/>
              <a:gd name="T19" fmla="*/ 815 h 816"/>
              <a:gd name="T20" fmla="*/ 292 w 993"/>
              <a:gd name="T21" fmla="*/ 525 h 816"/>
              <a:gd name="T22" fmla="*/ 292 w 993"/>
              <a:gd name="T23" fmla="*/ 290 h 816"/>
              <a:gd name="T24" fmla="*/ 992 w 993"/>
              <a:gd name="T25" fmla="*/ 290 h 816"/>
              <a:gd name="T26" fmla="*/ 992 w 993"/>
              <a:gd name="T27" fmla="*/ 525 h 816"/>
              <a:gd name="T28" fmla="*/ 292 w 993"/>
              <a:gd name="T29" fmla="*/ 525 h 816"/>
              <a:gd name="T30" fmla="*/ 0 w 993"/>
              <a:gd name="T31" fmla="*/ 233 h 816"/>
              <a:gd name="T32" fmla="*/ 0 w 993"/>
              <a:gd name="T33" fmla="*/ 0 h 816"/>
              <a:gd name="T34" fmla="*/ 235 w 993"/>
              <a:gd name="T35" fmla="*/ 0 h 816"/>
              <a:gd name="T36" fmla="*/ 235 w 993"/>
              <a:gd name="T37" fmla="*/ 233 h 816"/>
              <a:gd name="T38" fmla="*/ 0 w 993"/>
              <a:gd name="T39" fmla="*/ 233 h 816"/>
              <a:gd name="T40" fmla="*/ 0 w 993"/>
              <a:gd name="T41" fmla="*/ 815 h 816"/>
              <a:gd name="T42" fmla="*/ 0 w 993"/>
              <a:gd name="T43" fmla="*/ 583 h 816"/>
              <a:gd name="T44" fmla="*/ 235 w 993"/>
              <a:gd name="T45" fmla="*/ 583 h 816"/>
              <a:gd name="T46" fmla="*/ 235 w 993"/>
              <a:gd name="T47" fmla="*/ 815 h 816"/>
              <a:gd name="T48" fmla="*/ 0 w 993"/>
              <a:gd name="T49" fmla="*/ 815 h 816"/>
              <a:gd name="T50" fmla="*/ 0 w 993"/>
              <a:gd name="T51" fmla="*/ 525 h 816"/>
              <a:gd name="T52" fmla="*/ 0 w 993"/>
              <a:gd name="T53" fmla="*/ 290 h 816"/>
              <a:gd name="T54" fmla="*/ 235 w 993"/>
              <a:gd name="T55" fmla="*/ 290 h 816"/>
              <a:gd name="T56" fmla="*/ 235 w 993"/>
              <a:gd name="T57" fmla="*/ 525 h 816"/>
              <a:gd name="T58" fmla="*/ 0 w 993"/>
              <a:gd name="T59" fmla="*/ 52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3" h="816">
                <a:moveTo>
                  <a:pt x="292" y="0"/>
                </a:moveTo>
                <a:lnTo>
                  <a:pt x="992" y="0"/>
                </a:lnTo>
                <a:lnTo>
                  <a:pt x="992" y="233"/>
                </a:lnTo>
                <a:lnTo>
                  <a:pt x="292" y="233"/>
                </a:lnTo>
                <a:lnTo>
                  <a:pt x="292" y="0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992" y="583"/>
                </a:lnTo>
                <a:lnTo>
                  <a:pt x="992" y="815"/>
                </a:lnTo>
                <a:lnTo>
                  <a:pt x="292" y="81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992" y="290"/>
                </a:lnTo>
                <a:lnTo>
                  <a:pt x="992" y="525"/>
                </a:lnTo>
                <a:lnTo>
                  <a:pt x="292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5" y="0"/>
                </a:lnTo>
                <a:lnTo>
                  <a:pt x="235" y="233"/>
                </a:lnTo>
                <a:lnTo>
                  <a:pt x="0" y="233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5" y="583"/>
                </a:lnTo>
                <a:lnTo>
                  <a:pt x="235" y="815"/>
                </a:lnTo>
                <a:lnTo>
                  <a:pt x="0" y="81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5" y="290"/>
                </a:lnTo>
                <a:lnTo>
                  <a:pt x="235" y="525"/>
                </a:lnTo>
                <a:lnTo>
                  <a:pt x="0" y="5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34274" y="2429668"/>
            <a:ext cx="336550" cy="293688"/>
          </a:xfrm>
          <a:custGeom>
            <a:avLst/>
            <a:gdLst>
              <a:gd name="T0" fmla="*/ 0 w 936"/>
              <a:gd name="T1" fmla="*/ 0 h 816"/>
              <a:gd name="T2" fmla="*/ 935 w 936"/>
              <a:gd name="T3" fmla="*/ 0 h 816"/>
              <a:gd name="T4" fmla="*/ 935 w 936"/>
              <a:gd name="T5" fmla="*/ 115 h 816"/>
              <a:gd name="T6" fmla="*/ 0 w 936"/>
              <a:gd name="T7" fmla="*/ 115 h 816"/>
              <a:gd name="T8" fmla="*/ 0 w 936"/>
              <a:gd name="T9" fmla="*/ 0 h 816"/>
              <a:gd name="T10" fmla="*/ 0 w 936"/>
              <a:gd name="T11" fmla="*/ 350 h 816"/>
              <a:gd name="T12" fmla="*/ 0 w 936"/>
              <a:gd name="T13" fmla="*/ 233 h 816"/>
              <a:gd name="T14" fmla="*/ 935 w 936"/>
              <a:gd name="T15" fmla="*/ 233 h 816"/>
              <a:gd name="T16" fmla="*/ 935 w 936"/>
              <a:gd name="T17" fmla="*/ 350 h 816"/>
              <a:gd name="T18" fmla="*/ 0 w 936"/>
              <a:gd name="T19" fmla="*/ 350 h 816"/>
              <a:gd name="T20" fmla="*/ 0 w 936"/>
              <a:gd name="T21" fmla="*/ 815 h 816"/>
              <a:gd name="T22" fmla="*/ 0 w 936"/>
              <a:gd name="T23" fmla="*/ 700 h 816"/>
              <a:gd name="T24" fmla="*/ 935 w 936"/>
              <a:gd name="T25" fmla="*/ 700 h 816"/>
              <a:gd name="T26" fmla="*/ 935 w 936"/>
              <a:gd name="T27" fmla="*/ 815 h 816"/>
              <a:gd name="T28" fmla="*/ 0 w 936"/>
              <a:gd name="T29" fmla="*/ 815 h 816"/>
              <a:gd name="T30" fmla="*/ 0 w 936"/>
              <a:gd name="T31" fmla="*/ 583 h 816"/>
              <a:gd name="T32" fmla="*/ 0 w 936"/>
              <a:gd name="T33" fmla="*/ 465 h 816"/>
              <a:gd name="T34" fmla="*/ 935 w 936"/>
              <a:gd name="T35" fmla="*/ 465 h 816"/>
              <a:gd name="T36" fmla="*/ 935 w 936"/>
              <a:gd name="T37" fmla="*/ 583 h 816"/>
              <a:gd name="T38" fmla="*/ 0 w 936"/>
              <a:gd name="T39" fmla="*/ 58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0" y="0"/>
                </a:moveTo>
                <a:lnTo>
                  <a:pt x="935" y="0"/>
                </a:ln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935" y="700"/>
                </a:lnTo>
                <a:lnTo>
                  <a:pt x="935" y="815"/>
                </a:lnTo>
                <a:lnTo>
                  <a:pt x="0" y="815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0437" y="2386808"/>
            <a:ext cx="398462" cy="377825"/>
          </a:xfrm>
          <a:custGeom>
            <a:avLst/>
            <a:gdLst>
              <a:gd name="T0" fmla="*/ 0 w 1108"/>
              <a:gd name="T1" fmla="*/ 0 h 1051"/>
              <a:gd name="T2" fmla="*/ 1107 w 1108"/>
              <a:gd name="T3" fmla="*/ 0 h 1051"/>
              <a:gd name="T4" fmla="*/ 1107 w 1108"/>
              <a:gd name="T5" fmla="*/ 175 h 1051"/>
              <a:gd name="T6" fmla="*/ 0 w 1108"/>
              <a:gd name="T7" fmla="*/ 175 h 1051"/>
              <a:gd name="T8" fmla="*/ 0 w 1108"/>
              <a:gd name="T9" fmla="*/ 0 h 1051"/>
              <a:gd name="T10" fmla="*/ 1050 w 1108"/>
              <a:gd name="T11" fmla="*/ 292 h 1051"/>
              <a:gd name="T12" fmla="*/ 1107 w 1108"/>
              <a:gd name="T13" fmla="*/ 350 h 1051"/>
              <a:gd name="T14" fmla="*/ 1107 w 1108"/>
              <a:gd name="T15" fmla="*/ 700 h 1051"/>
              <a:gd name="T16" fmla="*/ 1050 w 1108"/>
              <a:gd name="T17" fmla="*/ 757 h 1051"/>
              <a:gd name="T18" fmla="*/ 57 w 1108"/>
              <a:gd name="T19" fmla="*/ 757 h 1051"/>
              <a:gd name="T20" fmla="*/ 0 w 1108"/>
              <a:gd name="T21" fmla="*/ 700 h 1051"/>
              <a:gd name="T22" fmla="*/ 0 w 1108"/>
              <a:gd name="T23" fmla="*/ 350 h 1051"/>
              <a:gd name="T24" fmla="*/ 57 w 1108"/>
              <a:gd name="T25" fmla="*/ 292 h 1051"/>
              <a:gd name="T26" fmla="*/ 1050 w 1108"/>
              <a:gd name="T27" fmla="*/ 292 h 1051"/>
              <a:gd name="T28" fmla="*/ 0 w 1108"/>
              <a:gd name="T29" fmla="*/ 1050 h 1051"/>
              <a:gd name="T30" fmla="*/ 0 w 1108"/>
              <a:gd name="T31" fmla="*/ 875 h 1051"/>
              <a:gd name="T32" fmla="*/ 1107 w 1108"/>
              <a:gd name="T33" fmla="*/ 875 h 1051"/>
              <a:gd name="T34" fmla="*/ 1107 w 1108"/>
              <a:gd name="T35" fmla="*/ 1050 h 1051"/>
              <a:gd name="T36" fmla="*/ 0 w 1108"/>
              <a:gd name="T3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051">
                <a:moveTo>
                  <a:pt x="0" y="0"/>
                </a:moveTo>
                <a:lnTo>
                  <a:pt x="1107" y="0"/>
                </a:lnTo>
                <a:lnTo>
                  <a:pt x="1107" y="175"/>
                </a:lnTo>
                <a:lnTo>
                  <a:pt x="0" y="175"/>
                </a:lnTo>
                <a:lnTo>
                  <a:pt x="0" y="0"/>
                </a:lnTo>
                <a:close/>
                <a:moveTo>
                  <a:pt x="1050" y="292"/>
                </a:moveTo>
                <a:cubicBezTo>
                  <a:pt x="1083" y="292"/>
                  <a:pt x="1107" y="317"/>
                  <a:pt x="1107" y="350"/>
                </a:cubicBezTo>
                <a:lnTo>
                  <a:pt x="1107" y="700"/>
                </a:lnTo>
                <a:cubicBezTo>
                  <a:pt x="1107" y="732"/>
                  <a:pt x="1083" y="757"/>
                  <a:pt x="1050" y="757"/>
                </a:cubicBezTo>
                <a:lnTo>
                  <a:pt x="57" y="757"/>
                </a:lnTo>
                <a:cubicBezTo>
                  <a:pt x="25" y="757"/>
                  <a:pt x="0" y="732"/>
                  <a:pt x="0" y="700"/>
                </a:cubicBezTo>
                <a:lnTo>
                  <a:pt x="0" y="350"/>
                </a:lnTo>
                <a:cubicBezTo>
                  <a:pt x="0" y="317"/>
                  <a:pt x="25" y="292"/>
                  <a:pt x="57" y="292"/>
                </a:cubicBezTo>
                <a:lnTo>
                  <a:pt x="1050" y="292"/>
                </a:lnTo>
                <a:close/>
                <a:moveTo>
                  <a:pt x="0" y="1050"/>
                </a:moveTo>
                <a:lnTo>
                  <a:pt x="0" y="875"/>
                </a:lnTo>
                <a:lnTo>
                  <a:pt x="1107" y="875"/>
                </a:lnTo>
                <a:lnTo>
                  <a:pt x="1107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58351" y="2429668"/>
            <a:ext cx="398463" cy="293688"/>
          </a:xfrm>
          <a:custGeom>
            <a:avLst/>
            <a:gdLst>
              <a:gd name="T0" fmla="*/ 0 w 1109"/>
              <a:gd name="T1" fmla="*/ 0 h 816"/>
              <a:gd name="T2" fmla="*/ 1108 w 1109"/>
              <a:gd name="T3" fmla="*/ 0 h 816"/>
              <a:gd name="T4" fmla="*/ 1108 w 1109"/>
              <a:gd name="T5" fmla="*/ 350 h 816"/>
              <a:gd name="T6" fmla="*/ 0 w 1109"/>
              <a:gd name="T7" fmla="*/ 350 h 816"/>
              <a:gd name="T8" fmla="*/ 0 w 1109"/>
              <a:gd name="T9" fmla="*/ 0 h 816"/>
              <a:gd name="T10" fmla="*/ 408 w 1109"/>
              <a:gd name="T11" fmla="*/ 815 h 816"/>
              <a:gd name="T12" fmla="*/ 408 w 1109"/>
              <a:gd name="T13" fmla="*/ 408 h 816"/>
              <a:gd name="T14" fmla="*/ 1108 w 1109"/>
              <a:gd name="T15" fmla="*/ 408 h 816"/>
              <a:gd name="T16" fmla="*/ 1108 w 1109"/>
              <a:gd name="T17" fmla="*/ 815 h 816"/>
              <a:gd name="T18" fmla="*/ 408 w 1109"/>
              <a:gd name="T19" fmla="*/ 815 h 816"/>
              <a:gd name="T20" fmla="*/ 0 w 1109"/>
              <a:gd name="T21" fmla="*/ 815 h 816"/>
              <a:gd name="T22" fmla="*/ 0 w 1109"/>
              <a:gd name="T23" fmla="*/ 408 h 816"/>
              <a:gd name="T24" fmla="*/ 350 w 1109"/>
              <a:gd name="T25" fmla="*/ 408 h 816"/>
              <a:gd name="T26" fmla="*/ 350 w 1109"/>
              <a:gd name="T27" fmla="*/ 815 h 816"/>
              <a:gd name="T28" fmla="*/ 0 w 1109"/>
              <a:gd name="T29" fmla="*/ 8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09" h="816">
                <a:moveTo>
                  <a:pt x="0" y="0"/>
                </a:moveTo>
                <a:lnTo>
                  <a:pt x="1108" y="0"/>
                </a:lnTo>
                <a:lnTo>
                  <a:pt x="1108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408" y="815"/>
                </a:moveTo>
                <a:lnTo>
                  <a:pt x="408" y="408"/>
                </a:lnTo>
                <a:lnTo>
                  <a:pt x="1108" y="408"/>
                </a:lnTo>
                <a:lnTo>
                  <a:pt x="1108" y="815"/>
                </a:lnTo>
                <a:lnTo>
                  <a:pt x="408" y="815"/>
                </a:lnTo>
                <a:close/>
                <a:moveTo>
                  <a:pt x="0" y="815"/>
                </a:moveTo>
                <a:lnTo>
                  <a:pt x="0" y="408"/>
                </a:lnTo>
                <a:lnTo>
                  <a:pt x="350" y="408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36262" y="2429668"/>
            <a:ext cx="398462" cy="293688"/>
          </a:xfrm>
          <a:custGeom>
            <a:avLst/>
            <a:gdLst>
              <a:gd name="T0" fmla="*/ 875 w 1108"/>
              <a:gd name="T1" fmla="*/ 0 h 816"/>
              <a:gd name="T2" fmla="*/ 1107 w 1108"/>
              <a:gd name="T3" fmla="*/ 0 h 816"/>
              <a:gd name="T4" fmla="*/ 1107 w 1108"/>
              <a:gd name="T5" fmla="*/ 233 h 816"/>
              <a:gd name="T6" fmla="*/ 875 w 1108"/>
              <a:gd name="T7" fmla="*/ 233 h 816"/>
              <a:gd name="T8" fmla="*/ 875 w 1108"/>
              <a:gd name="T9" fmla="*/ 0 h 816"/>
              <a:gd name="T10" fmla="*/ 875 w 1108"/>
              <a:gd name="T11" fmla="*/ 815 h 816"/>
              <a:gd name="T12" fmla="*/ 875 w 1108"/>
              <a:gd name="T13" fmla="*/ 583 h 816"/>
              <a:gd name="T14" fmla="*/ 1107 w 1108"/>
              <a:gd name="T15" fmla="*/ 583 h 816"/>
              <a:gd name="T16" fmla="*/ 1107 w 1108"/>
              <a:gd name="T17" fmla="*/ 815 h 816"/>
              <a:gd name="T18" fmla="*/ 875 w 1108"/>
              <a:gd name="T19" fmla="*/ 815 h 816"/>
              <a:gd name="T20" fmla="*/ 582 w 1108"/>
              <a:gd name="T21" fmla="*/ 815 h 816"/>
              <a:gd name="T22" fmla="*/ 582 w 1108"/>
              <a:gd name="T23" fmla="*/ 583 h 816"/>
              <a:gd name="T24" fmla="*/ 817 w 1108"/>
              <a:gd name="T25" fmla="*/ 583 h 816"/>
              <a:gd name="T26" fmla="*/ 817 w 1108"/>
              <a:gd name="T27" fmla="*/ 815 h 816"/>
              <a:gd name="T28" fmla="*/ 582 w 1108"/>
              <a:gd name="T29" fmla="*/ 815 h 816"/>
              <a:gd name="T30" fmla="*/ 292 w 1108"/>
              <a:gd name="T31" fmla="*/ 815 h 816"/>
              <a:gd name="T32" fmla="*/ 292 w 1108"/>
              <a:gd name="T33" fmla="*/ 583 h 816"/>
              <a:gd name="T34" fmla="*/ 525 w 1108"/>
              <a:gd name="T35" fmla="*/ 583 h 816"/>
              <a:gd name="T36" fmla="*/ 525 w 1108"/>
              <a:gd name="T37" fmla="*/ 815 h 816"/>
              <a:gd name="T38" fmla="*/ 292 w 1108"/>
              <a:gd name="T39" fmla="*/ 815 h 816"/>
              <a:gd name="T40" fmla="*/ 0 w 1108"/>
              <a:gd name="T41" fmla="*/ 815 h 816"/>
              <a:gd name="T42" fmla="*/ 0 w 1108"/>
              <a:gd name="T43" fmla="*/ 583 h 816"/>
              <a:gd name="T44" fmla="*/ 232 w 1108"/>
              <a:gd name="T45" fmla="*/ 583 h 816"/>
              <a:gd name="T46" fmla="*/ 232 w 1108"/>
              <a:gd name="T47" fmla="*/ 815 h 816"/>
              <a:gd name="T48" fmla="*/ 0 w 1108"/>
              <a:gd name="T49" fmla="*/ 815 h 816"/>
              <a:gd name="T50" fmla="*/ 875 w 1108"/>
              <a:gd name="T51" fmla="*/ 525 h 816"/>
              <a:gd name="T52" fmla="*/ 875 w 1108"/>
              <a:gd name="T53" fmla="*/ 290 h 816"/>
              <a:gd name="T54" fmla="*/ 1107 w 1108"/>
              <a:gd name="T55" fmla="*/ 290 h 816"/>
              <a:gd name="T56" fmla="*/ 1107 w 1108"/>
              <a:gd name="T57" fmla="*/ 525 h 816"/>
              <a:gd name="T58" fmla="*/ 875 w 1108"/>
              <a:gd name="T59" fmla="*/ 525 h 816"/>
              <a:gd name="T60" fmla="*/ 582 w 1108"/>
              <a:gd name="T61" fmla="*/ 0 h 816"/>
              <a:gd name="T62" fmla="*/ 817 w 1108"/>
              <a:gd name="T63" fmla="*/ 0 h 816"/>
              <a:gd name="T64" fmla="*/ 817 w 1108"/>
              <a:gd name="T65" fmla="*/ 233 h 816"/>
              <a:gd name="T66" fmla="*/ 582 w 1108"/>
              <a:gd name="T67" fmla="*/ 233 h 816"/>
              <a:gd name="T68" fmla="*/ 582 w 1108"/>
              <a:gd name="T69" fmla="*/ 0 h 816"/>
              <a:gd name="T70" fmla="*/ 292 w 1108"/>
              <a:gd name="T71" fmla="*/ 233 h 816"/>
              <a:gd name="T72" fmla="*/ 292 w 1108"/>
              <a:gd name="T73" fmla="*/ 0 h 816"/>
              <a:gd name="T74" fmla="*/ 525 w 1108"/>
              <a:gd name="T75" fmla="*/ 0 h 816"/>
              <a:gd name="T76" fmla="*/ 525 w 1108"/>
              <a:gd name="T77" fmla="*/ 233 h 816"/>
              <a:gd name="T78" fmla="*/ 292 w 1108"/>
              <a:gd name="T79" fmla="*/ 233 h 816"/>
              <a:gd name="T80" fmla="*/ 582 w 1108"/>
              <a:gd name="T81" fmla="*/ 525 h 816"/>
              <a:gd name="T82" fmla="*/ 582 w 1108"/>
              <a:gd name="T83" fmla="*/ 290 h 816"/>
              <a:gd name="T84" fmla="*/ 817 w 1108"/>
              <a:gd name="T85" fmla="*/ 290 h 816"/>
              <a:gd name="T86" fmla="*/ 817 w 1108"/>
              <a:gd name="T87" fmla="*/ 525 h 816"/>
              <a:gd name="T88" fmla="*/ 582 w 1108"/>
              <a:gd name="T89" fmla="*/ 525 h 816"/>
              <a:gd name="T90" fmla="*/ 292 w 1108"/>
              <a:gd name="T91" fmla="*/ 525 h 816"/>
              <a:gd name="T92" fmla="*/ 292 w 1108"/>
              <a:gd name="T93" fmla="*/ 290 h 816"/>
              <a:gd name="T94" fmla="*/ 525 w 1108"/>
              <a:gd name="T95" fmla="*/ 290 h 816"/>
              <a:gd name="T96" fmla="*/ 525 w 1108"/>
              <a:gd name="T97" fmla="*/ 525 h 816"/>
              <a:gd name="T98" fmla="*/ 292 w 1108"/>
              <a:gd name="T99" fmla="*/ 525 h 816"/>
              <a:gd name="T100" fmla="*/ 0 w 1108"/>
              <a:gd name="T101" fmla="*/ 525 h 816"/>
              <a:gd name="T102" fmla="*/ 0 w 1108"/>
              <a:gd name="T103" fmla="*/ 290 h 816"/>
              <a:gd name="T104" fmla="*/ 232 w 1108"/>
              <a:gd name="T105" fmla="*/ 290 h 816"/>
              <a:gd name="T106" fmla="*/ 232 w 1108"/>
              <a:gd name="T107" fmla="*/ 525 h 816"/>
              <a:gd name="T108" fmla="*/ 0 w 1108"/>
              <a:gd name="T109" fmla="*/ 525 h 816"/>
              <a:gd name="T110" fmla="*/ 0 w 1108"/>
              <a:gd name="T111" fmla="*/ 233 h 816"/>
              <a:gd name="T112" fmla="*/ 0 w 1108"/>
              <a:gd name="T113" fmla="*/ 0 h 816"/>
              <a:gd name="T114" fmla="*/ 232 w 1108"/>
              <a:gd name="T115" fmla="*/ 0 h 816"/>
              <a:gd name="T116" fmla="*/ 232 w 1108"/>
              <a:gd name="T117" fmla="*/ 233 h 816"/>
              <a:gd name="T118" fmla="*/ 0 w 1108"/>
              <a:gd name="T119" fmla="*/ 23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08" h="816">
                <a:moveTo>
                  <a:pt x="875" y="0"/>
                </a:moveTo>
                <a:lnTo>
                  <a:pt x="1107" y="0"/>
                </a:lnTo>
                <a:lnTo>
                  <a:pt x="1107" y="233"/>
                </a:lnTo>
                <a:lnTo>
                  <a:pt x="875" y="233"/>
                </a:lnTo>
                <a:lnTo>
                  <a:pt x="875" y="0"/>
                </a:lnTo>
                <a:close/>
                <a:moveTo>
                  <a:pt x="875" y="815"/>
                </a:moveTo>
                <a:lnTo>
                  <a:pt x="875" y="583"/>
                </a:lnTo>
                <a:lnTo>
                  <a:pt x="1107" y="583"/>
                </a:lnTo>
                <a:lnTo>
                  <a:pt x="1107" y="815"/>
                </a:lnTo>
                <a:lnTo>
                  <a:pt x="875" y="815"/>
                </a:lnTo>
                <a:close/>
                <a:moveTo>
                  <a:pt x="582" y="815"/>
                </a:moveTo>
                <a:lnTo>
                  <a:pt x="582" y="583"/>
                </a:lnTo>
                <a:lnTo>
                  <a:pt x="817" y="583"/>
                </a:lnTo>
                <a:lnTo>
                  <a:pt x="817" y="815"/>
                </a:lnTo>
                <a:lnTo>
                  <a:pt x="582" y="815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525" y="583"/>
                </a:lnTo>
                <a:lnTo>
                  <a:pt x="525" y="815"/>
                </a:lnTo>
                <a:lnTo>
                  <a:pt x="292" y="815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2" y="583"/>
                </a:lnTo>
                <a:lnTo>
                  <a:pt x="232" y="815"/>
                </a:lnTo>
                <a:lnTo>
                  <a:pt x="0" y="815"/>
                </a:lnTo>
                <a:close/>
                <a:moveTo>
                  <a:pt x="875" y="525"/>
                </a:moveTo>
                <a:lnTo>
                  <a:pt x="875" y="290"/>
                </a:lnTo>
                <a:lnTo>
                  <a:pt x="1107" y="290"/>
                </a:lnTo>
                <a:lnTo>
                  <a:pt x="1107" y="525"/>
                </a:lnTo>
                <a:lnTo>
                  <a:pt x="875" y="525"/>
                </a:lnTo>
                <a:close/>
                <a:moveTo>
                  <a:pt x="582" y="0"/>
                </a:moveTo>
                <a:lnTo>
                  <a:pt x="817" y="0"/>
                </a:lnTo>
                <a:lnTo>
                  <a:pt x="817" y="233"/>
                </a:lnTo>
                <a:lnTo>
                  <a:pt x="582" y="233"/>
                </a:lnTo>
                <a:lnTo>
                  <a:pt x="582" y="0"/>
                </a:lnTo>
                <a:close/>
                <a:moveTo>
                  <a:pt x="292" y="233"/>
                </a:moveTo>
                <a:lnTo>
                  <a:pt x="292" y="0"/>
                </a:lnTo>
                <a:lnTo>
                  <a:pt x="525" y="0"/>
                </a:lnTo>
                <a:lnTo>
                  <a:pt x="525" y="233"/>
                </a:lnTo>
                <a:lnTo>
                  <a:pt x="292" y="233"/>
                </a:lnTo>
                <a:close/>
                <a:moveTo>
                  <a:pt x="582" y="525"/>
                </a:moveTo>
                <a:lnTo>
                  <a:pt x="582" y="290"/>
                </a:lnTo>
                <a:lnTo>
                  <a:pt x="817" y="290"/>
                </a:lnTo>
                <a:lnTo>
                  <a:pt x="817" y="525"/>
                </a:lnTo>
                <a:lnTo>
                  <a:pt x="582" y="52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525" y="290"/>
                </a:lnTo>
                <a:lnTo>
                  <a:pt x="525" y="525"/>
                </a:lnTo>
                <a:lnTo>
                  <a:pt x="292" y="52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2" y="290"/>
                </a:lnTo>
                <a:lnTo>
                  <a:pt x="232" y="525"/>
                </a:lnTo>
                <a:lnTo>
                  <a:pt x="0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2" y="0"/>
                </a:lnTo>
                <a:lnTo>
                  <a:pt x="232" y="233"/>
                </a:lnTo>
                <a:lnTo>
                  <a:pt x="0" y="2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61520"/>
            <a:ext cx="463550" cy="377825"/>
          </a:xfrm>
          <a:custGeom>
            <a:avLst/>
            <a:gdLst>
              <a:gd name="T0" fmla="*/ 643 w 1286"/>
              <a:gd name="T1" fmla="*/ 874 h 1050"/>
              <a:gd name="T2" fmla="*/ 1110 w 1286"/>
              <a:gd name="T3" fmla="*/ 524 h 1050"/>
              <a:gd name="T4" fmla="*/ 643 w 1286"/>
              <a:gd name="T5" fmla="*/ 175 h 1050"/>
              <a:gd name="T6" fmla="*/ 175 w 1286"/>
              <a:gd name="T7" fmla="*/ 524 h 1050"/>
              <a:gd name="T8" fmla="*/ 643 w 1286"/>
              <a:gd name="T9" fmla="*/ 874 h 1050"/>
              <a:gd name="T10" fmla="*/ 1285 w 1286"/>
              <a:gd name="T11" fmla="*/ 117 h 1050"/>
              <a:gd name="T12" fmla="*/ 1285 w 1286"/>
              <a:gd name="T13" fmla="*/ 931 h 1050"/>
              <a:gd name="T14" fmla="*/ 1168 w 1286"/>
              <a:gd name="T15" fmla="*/ 1049 h 1050"/>
              <a:gd name="T16" fmla="*/ 118 w 1286"/>
              <a:gd name="T17" fmla="*/ 1049 h 1050"/>
              <a:gd name="T18" fmla="*/ 0 w 1286"/>
              <a:gd name="T19" fmla="*/ 931 h 1050"/>
              <a:gd name="T20" fmla="*/ 0 w 1286"/>
              <a:gd name="T21" fmla="*/ 117 h 1050"/>
              <a:gd name="T22" fmla="*/ 118 w 1286"/>
              <a:gd name="T23" fmla="*/ 0 h 1050"/>
              <a:gd name="T24" fmla="*/ 1168 w 1286"/>
              <a:gd name="T25" fmla="*/ 0 h 1050"/>
              <a:gd name="T26" fmla="*/ 1285 w 128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643" y="874"/>
                </a:moveTo>
                <a:cubicBezTo>
                  <a:pt x="900" y="874"/>
                  <a:pt x="1110" y="718"/>
                  <a:pt x="1110" y="524"/>
                </a:cubicBezTo>
                <a:cubicBezTo>
                  <a:pt x="1110" y="331"/>
                  <a:pt x="900" y="175"/>
                  <a:pt x="643" y="175"/>
                </a:cubicBezTo>
                <a:cubicBezTo>
                  <a:pt x="386" y="175"/>
                  <a:pt x="175" y="331"/>
                  <a:pt x="175" y="524"/>
                </a:cubicBezTo>
                <a:cubicBezTo>
                  <a:pt x="175" y="718"/>
                  <a:pt x="386" y="874"/>
                  <a:pt x="643" y="874"/>
                </a:cubicBez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4074" y="3325019"/>
            <a:ext cx="463550" cy="252412"/>
          </a:xfrm>
          <a:custGeom>
            <a:avLst/>
            <a:gdLst>
              <a:gd name="T0" fmla="*/ 350 w 1287"/>
              <a:gd name="T1" fmla="*/ 466 h 700"/>
              <a:gd name="T2" fmla="*/ 468 w 1287"/>
              <a:gd name="T3" fmla="*/ 349 h 700"/>
              <a:gd name="T4" fmla="*/ 350 w 1287"/>
              <a:gd name="T5" fmla="*/ 232 h 700"/>
              <a:gd name="T6" fmla="*/ 236 w 1287"/>
              <a:gd name="T7" fmla="*/ 349 h 700"/>
              <a:gd name="T8" fmla="*/ 350 w 1287"/>
              <a:gd name="T9" fmla="*/ 466 h 700"/>
              <a:gd name="T10" fmla="*/ 681 w 1287"/>
              <a:gd name="T11" fmla="*/ 232 h 700"/>
              <a:gd name="T12" fmla="*/ 1286 w 1287"/>
              <a:gd name="T13" fmla="*/ 232 h 700"/>
              <a:gd name="T14" fmla="*/ 1286 w 1287"/>
              <a:gd name="T15" fmla="*/ 466 h 700"/>
              <a:gd name="T16" fmla="*/ 1168 w 1287"/>
              <a:gd name="T17" fmla="*/ 466 h 700"/>
              <a:gd name="T18" fmla="*/ 1168 w 1287"/>
              <a:gd name="T19" fmla="*/ 699 h 700"/>
              <a:gd name="T20" fmla="*/ 936 w 1287"/>
              <a:gd name="T21" fmla="*/ 699 h 700"/>
              <a:gd name="T22" fmla="*/ 936 w 1287"/>
              <a:gd name="T23" fmla="*/ 466 h 700"/>
              <a:gd name="T24" fmla="*/ 681 w 1287"/>
              <a:gd name="T25" fmla="*/ 466 h 700"/>
              <a:gd name="T26" fmla="*/ 350 w 1287"/>
              <a:gd name="T27" fmla="*/ 699 h 700"/>
              <a:gd name="T28" fmla="*/ 0 w 1287"/>
              <a:gd name="T29" fmla="*/ 349 h 700"/>
              <a:gd name="T30" fmla="*/ 350 w 1287"/>
              <a:gd name="T31" fmla="*/ 0 h 700"/>
              <a:gd name="T32" fmla="*/ 681 w 1287"/>
              <a:gd name="T33" fmla="*/ 23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7" h="700">
                <a:moveTo>
                  <a:pt x="350" y="466"/>
                </a:moveTo>
                <a:cubicBezTo>
                  <a:pt x="413" y="466"/>
                  <a:pt x="468" y="412"/>
                  <a:pt x="468" y="349"/>
                </a:cubicBezTo>
                <a:cubicBezTo>
                  <a:pt x="468" y="287"/>
                  <a:pt x="413" y="232"/>
                  <a:pt x="350" y="232"/>
                </a:cubicBezTo>
                <a:cubicBezTo>
                  <a:pt x="287" y="232"/>
                  <a:pt x="236" y="287"/>
                  <a:pt x="236" y="349"/>
                </a:cubicBezTo>
                <a:cubicBezTo>
                  <a:pt x="236" y="412"/>
                  <a:pt x="287" y="466"/>
                  <a:pt x="350" y="466"/>
                </a:cubicBezTo>
                <a:close/>
                <a:moveTo>
                  <a:pt x="681" y="232"/>
                </a:moveTo>
                <a:lnTo>
                  <a:pt x="1286" y="232"/>
                </a:lnTo>
                <a:lnTo>
                  <a:pt x="1286" y="466"/>
                </a:lnTo>
                <a:lnTo>
                  <a:pt x="1168" y="466"/>
                </a:lnTo>
                <a:lnTo>
                  <a:pt x="1168" y="699"/>
                </a:lnTo>
                <a:lnTo>
                  <a:pt x="936" y="699"/>
                </a:lnTo>
                <a:lnTo>
                  <a:pt x="936" y="466"/>
                </a:lnTo>
                <a:lnTo>
                  <a:pt x="681" y="466"/>
                </a:lnTo>
                <a:cubicBezTo>
                  <a:pt x="635" y="603"/>
                  <a:pt x="503" y="699"/>
                  <a:pt x="350" y="699"/>
                </a:cubicBezTo>
                <a:cubicBezTo>
                  <a:pt x="156" y="699"/>
                  <a:pt x="0" y="543"/>
                  <a:pt x="0" y="349"/>
                </a:cubicBezTo>
                <a:cubicBezTo>
                  <a:pt x="0" y="156"/>
                  <a:pt x="156" y="0"/>
                  <a:pt x="350" y="0"/>
                </a:cubicBezTo>
                <a:cubicBezTo>
                  <a:pt x="503" y="0"/>
                  <a:pt x="635" y="96"/>
                  <a:pt x="681" y="2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35326" y="3266281"/>
            <a:ext cx="377825" cy="368300"/>
          </a:xfrm>
          <a:custGeom>
            <a:avLst/>
            <a:gdLst>
              <a:gd name="T0" fmla="*/ 643 w 1051"/>
              <a:gd name="T1" fmla="*/ 0 h 1022"/>
              <a:gd name="T2" fmla="*/ 1050 w 1051"/>
              <a:gd name="T3" fmla="*/ 510 h 1022"/>
              <a:gd name="T4" fmla="*/ 643 w 1051"/>
              <a:gd name="T5" fmla="*/ 1021 h 1022"/>
              <a:gd name="T6" fmla="*/ 643 w 1051"/>
              <a:gd name="T7" fmla="*/ 901 h 1022"/>
              <a:gd name="T8" fmla="*/ 933 w 1051"/>
              <a:gd name="T9" fmla="*/ 510 h 1022"/>
              <a:gd name="T10" fmla="*/ 643 w 1051"/>
              <a:gd name="T11" fmla="*/ 120 h 1022"/>
              <a:gd name="T12" fmla="*/ 643 w 1051"/>
              <a:gd name="T13" fmla="*/ 0 h 1022"/>
              <a:gd name="T14" fmla="*/ 788 w 1051"/>
              <a:gd name="T15" fmla="*/ 510 h 1022"/>
              <a:gd name="T16" fmla="*/ 643 w 1051"/>
              <a:gd name="T17" fmla="*/ 745 h 1022"/>
              <a:gd name="T18" fmla="*/ 643 w 1051"/>
              <a:gd name="T19" fmla="*/ 276 h 1022"/>
              <a:gd name="T20" fmla="*/ 788 w 1051"/>
              <a:gd name="T21" fmla="*/ 510 h 1022"/>
              <a:gd name="T22" fmla="*/ 0 w 1051"/>
              <a:gd name="T23" fmla="*/ 336 h 1022"/>
              <a:gd name="T24" fmla="*/ 233 w 1051"/>
              <a:gd name="T25" fmla="*/ 336 h 1022"/>
              <a:gd name="T26" fmla="*/ 525 w 1051"/>
              <a:gd name="T27" fmla="*/ 43 h 1022"/>
              <a:gd name="T28" fmla="*/ 525 w 1051"/>
              <a:gd name="T29" fmla="*/ 977 h 1022"/>
              <a:gd name="T30" fmla="*/ 233 w 1051"/>
              <a:gd name="T31" fmla="*/ 685 h 1022"/>
              <a:gd name="T32" fmla="*/ 0 w 1051"/>
              <a:gd name="T33" fmla="*/ 685 h 1022"/>
              <a:gd name="T34" fmla="*/ 0 w 1051"/>
              <a:gd name="T35" fmla="*/ 336 h 1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22">
                <a:moveTo>
                  <a:pt x="643" y="0"/>
                </a:moveTo>
                <a:cubicBezTo>
                  <a:pt x="878" y="51"/>
                  <a:pt x="1050" y="262"/>
                  <a:pt x="1050" y="510"/>
                </a:cubicBezTo>
                <a:cubicBezTo>
                  <a:pt x="1050" y="759"/>
                  <a:pt x="878" y="969"/>
                  <a:pt x="643" y="1021"/>
                </a:cubicBezTo>
                <a:lnTo>
                  <a:pt x="643" y="901"/>
                </a:lnTo>
                <a:cubicBezTo>
                  <a:pt x="812" y="852"/>
                  <a:pt x="933" y="696"/>
                  <a:pt x="933" y="510"/>
                </a:cubicBezTo>
                <a:cubicBezTo>
                  <a:pt x="933" y="325"/>
                  <a:pt x="812" y="169"/>
                  <a:pt x="643" y="120"/>
                </a:cubicBezTo>
                <a:lnTo>
                  <a:pt x="643" y="0"/>
                </a:lnTo>
                <a:close/>
                <a:moveTo>
                  <a:pt x="788" y="510"/>
                </a:moveTo>
                <a:cubicBezTo>
                  <a:pt x="788" y="614"/>
                  <a:pt x="730" y="701"/>
                  <a:pt x="643" y="745"/>
                </a:cubicBezTo>
                <a:lnTo>
                  <a:pt x="643" y="276"/>
                </a:lnTo>
                <a:cubicBezTo>
                  <a:pt x="730" y="319"/>
                  <a:pt x="788" y="407"/>
                  <a:pt x="788" y="510"/>
                </a:cubicBezTo>
                <a:close/>
                <a:moveTo>
                  <a:pt x="0" y="336"/>
                </a:moveTo>
                <a:lnTo>
                  <a:pt x="233" y="336"/>
                </a:lnTo>
                <a:lnTo>
                  <a:pt x="525" y="43"/>
                </a:lnTo>
                <a:lnTo>
                  <a:pt x="525" y="977"/>
                </a:lnTo>
                <a:lnTo>
                  <a:pt x="233" y="685"/>
                </a:lnTo>
                <a:lnTo>
                  <a:pt x="0" y="685"/>
                </a:lnTo>
                <a:lnTo>
                  <a:pt x="0" y="3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261520"/>
            <a:ext cx="377825" cy="377825"/>
          </a:xfrm>
          <a:custGeom>
            <a:avLst/>
            <a:gdLst>
              <a:gd name="T0" fmla="*/ 525 w 1051"/>
              <a:gd name="T1" fmla="*/ 57 h 1050"/>
              <a:gd name="T2" fmla="*/ 525 w 1051"/>
              <a:gd name="T3" fmla="*/ 303 h 1050"/>
              <a:gd name="T4" fmla="*/ 402 w 1051"/>
              <a:gd name="T5" fmla="*/ 180 h 1050"/>
              <a:gd name="T6" fmla="*/ 525 w 1051"/>
              <a:gd name="T7" fmla="*/ 57 h 1050"/>
              <a:gd name="T8" fmla="*/ 73 w 1051"/>
              <a:gd name="T9" fmla="*/ 0 h 1050"/>
              <a:gd name="T10" fmla="*/ 1050 w 1051"/>
              <a:gd name="T11" fmla="*/ 975 h 1050"/>
              <a:gd name="T12" fmla="*/ 976 w 1051"/>
              <a:gd name="T13" fmla="*/ 1049 h 1050"/>
              <a:gd name="T14" fmla="*/ 855 w 1051"/>
              <a:gd name="T15" fmla="*/ 928 h 1050"/>
              <a:gd name="T16" fmla="*/ 642 w 1051"/>
              <a:gd name="T17" fmla="*/ 1035 h 1050"/>
              <a:gd name="T18" fmla="*/ 642 w 1051"/>
              <a:gd name="T19" fmla="*/ 915 h 1050"/>
              <a:gd name="T20" fmla="*/ 773 w 1051"/>
              <a:gd name="T21" fmla="*/ 846 h 1050"/>
              <a:gd name="T22" fmla="*/ 525 w 1051"/>
              <a:gd name="T23" fmla="*/ 598 h 1050"/>
              <a:gd name="T24" fmla="*/ 525 w 1051"/>
              <a:gd name="T25" fmla="*/ 991 h 1050"/>
              <a:gd name="T26" fmla="*/ 232 w 1051"/>
              <a:gd name="T27" fmla="*/ 699 h 1050"/>
              <a:gd name="T28" fmla="*/ 0 w 1051"/>
              <a:gd name="T29" fmla="*/ 699 h 1050"/>
              <a:gd name="T30" fmla="*/ 0 w 1051"/>
              <a:gd name="T31" fmla="*/ 350 h 1050"/>
              <a:gd name="T32" fmla="*/ 276 w 1051"/>
              <a:gd name="T33" fmla="*/ 350 h 1050"/>
              <a:gd name="T34" fmla="*/ 0 w 1051"/>
              <a:gd name="T35" fmla="*/ 74 h 1050"/>
              <a:gd name="T36" fmla="*/ 73 w 1051"/>
              <a:gd name="T37" fmla="*/ 0 h 1050"/>
              <a:gd name="T38" fmla="*/ 932 w 1051"/>
              <a:gd name="T39" fmla="*/ 524 h 1050"/>
              <a:gd name="T40" fmla="*/ 642 w 1051"/>
              <a:gd name="T41" fmla="*/ 134 h 1050"/>
              <a:gd name="T42" fmla="*/ 642 w 1051"/>
              <a:gd name="T43" fmla="*/ 14 h 1050"/>
              <a:gd name="T44" fmla="*/ 1050 w 1051"/>
              <a:gd name="T45" fmla="*/ 524 h 1050"/>
              <a:gd name="T46" fmla="*/ 989 w 1051"/>
              <a:gd name="T47" fmla="*/ 767 h 1050"/>
              <a:gd name="T48" fmla="*/ 902 w 1051"/>
              <a:gd name="T49" fmla="*/ 677 h 1050"/>
              <a:gd name="T50" fmla="*/ 932 w 1051"/>
              <a:gd name="T51" fmla="*/ 524 h 1050"/>
              <a:gd name="T52" fmla="*/ 787 w 1051"/>
              <a:gd name="T53" fmla="*/ 524 h 1050"/>
              <a:gd name="T54" fmla="*/ 784 w 1051"/>
              <a:gd name="T55" fmla="*/ 559 h 1050"/>
              <a:gd name="T56" fmla="*/ 642 w 1051"/>
              <a:gd name="T57" fmla="*/ 418 h 1050"/>
              <a:gd name="T58" fmla="*/ 642 w 1051"/>
              <a:gd name="T59" fmla="*/ 290 h 1050"/>
              <a:gd name="T60" fmla="*/ 787 w 1051"/>
              <a:gd name="T61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0">
                <a:moveTo>
                  <a:pt x="525" y="57"/>
                </a:moveTo>
                <a:lnTo>
                  <a:pt x="525" y="303"/>
                </a:lnTo>
                <a:lnTo>
                  <a:pt x="402" y="180"/>
                </a:lnTo>
                <a:lnTo>
                  <a:pt x="525" y="57"/>
                </a:lnTo>
                <a:close/>
                <a:moveTo>
                  <a:pt x="73" y="0"/>
                </a:moveTo>
                <a:lnTo>
                  <a:pt x="1050" y="975"/>
                </a:lnTo>
                <a:lnTo>
                  <a:pt x="976" y="1049"/>
                </a:lnTo>
                <a:lnTo>
                  <a:pt x="855" y="928"/>
                </a:lnTo>
                <a:cubicBezTo>
                  <a:pt x="793" y="978"/>
                  <a:pt x="722" y="1016"/>
                  <a:pt x="642" y="1035"/>
                </a:cubicBezTo>
                <a:lnTo>
                  <a:pt x="642" y="915"/>
                </a:lnTo>
                <a:cubicBezTo>
                  <a:pt x="691" y="901"/>
                  <a:pt x="735" y="876"/>
                  <a:pt x="773" y="846"/>
                </a:cubicBezTo>
                <a:lnTo>
                  <a:pt x="525" y="598"/>
                </a:lnTo>
                <a:lnTo>
                  <a:pt x="525" y="991"/>
                </a:lnTo>
                <a:lnTo>
                  <a:pt x="232" y="699"/>
                </a:lnTo>
                <a:lnTo>
                  <a:pt x="0" y="699"/>
                </a:lnTo>
                <a:lnTo>
                  <a:pt x="0" y="350"/>
                </a:lnTo>
                <a:lnTo>
                  <a:pt x="276" y="350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2" y="524"/>
                </a:moveTo>
                <a:cubicBezTo>
                  <a:pt x="932" y="339"/>
                  <a:pt x="812" y="183"/>
                  <a:pt x="642" y="134"/>
                </a:cubicBezTo>
                <a:lnTo>
                  <a:pt x="642" y="14"/>
                </a:lnTo>
                <a:cubicBezTo>
                  <a:pt x="877" y="65"/>
                  <a:pt x="1050" y="276"/>
                  <a:pt x="1050" y="524"/>
                </a:cubicBezTo>
                <a:cubicBezTo>
                  <a:pt x="1050" y="611"/>
                  <a:pt x="1028" y="696"/>
                  <a:pt x="989" y="767"/>
                </a:cubicBezTo>
                <a:lnTo>
                  <a:pt x="902" y="677"/>
                </a:lnTo>
                <a:cubicBezTo>
                  <a:pt x="921" y="630"/>
                  <a:pt x="932" y="578"/>
                  <a:pt x="932" y="524"/>
                </a:cubicBezTo>
                <a:close/>
                <a:moveTo>
                  <a:pt x="787" y="524"/>
                </a:moveTo>
                <a:cubicBezTo>
                  <a:pt x="787" y="537"/>
                  <a:pt x="787" y="548"/>
                  <a:pt x="784" y="559"/>
                </a:cubicBezTo>
                <a:lnTo>
                  <a:pt x="642" y="418"/>
                </a:lnTo>
                <a:lnTo>
                  <a:pt x="642" y="290"/>
                </a:lnTo>
                <a:cubicBezTo>
                  <a:pt x="730" y="333"/>
                  <a:pt x="787" y="421"/>
                  <a:pt x="787" y="5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67351" y="3282156"/>
            <a:ext cx="188913" cy="336550"/>
          </a:xfrm>
          <a:custGeom>
            <a:avLst/>
            <a:gdLst>
              <a:gd name="T0" fmla="*/ 0 w 525"/>
              <a:gd name="T1" fmla="*/ 293 h 935"/>
              <a:gd name="T2" fmla="*/ 235 w 525"/>
              <a:gd name="T3" fmla="*/ 293 h 935"/>
              <a:gd name="T4" fmla="*/ 524 w 525"/>
              <a:gd name="T5" fmla="*/ 0 h 935"/>
              <a:gd name="T6" fmla="*/ 524 w 525"/>
              <a:gd name="T7" fmla="*/ 934 h 935"/>
              <a:gd name="T8" fmla="*/ 235 w 525"/>
              <a:gd name="T9" fmla="*/ 642 h 935"/>
              <a:gd name="T10" fmla="*/ 0 w 525"/>
              <a:gd name="T11" fmla="*/ 642 h 935"/>
              <a:gd name="T12" fmla="*/ 0 w 525"/>
              <a:gd name="T13" fmla="*/ 29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5" h="935">
                <a:moveTo>
                  <a:pt x="0" y="293"/>
                </a:moveTo>
                <a:lnTo>
                  <a:pt x="235" y="293"/>
                </a:lnTo>
                <a:lnTo>
                  <a:pt x="524" y="0"/>
                </a:lnTo>
                <a:lnTo>
                  <a:pt x="524" y="934"/>
                </a:lnTo>
                <a:lnTo>
                  <a:pt x="235" y="642"/>
                </a:lnTo>
                <a:lnTo>
                  <a:pt x="0" y="642"/>
                </a:lnTo>
                <a:lnTo>
                  <a:pt x="0" y="29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88112" y="3282156"/>
            <a:ext cx="284162" cy="336550"/>
          </a:xfrm>
          <a:custGeom>
            <a:avLst/>
            <a:gdLst>
              <a:gd name="T0" fmla="*/ 0 w 788"/>
              <a:gd name="T1" fmla="*/ 293 h 935"/>
              <a:gd name="T2" fmla="*/ 232 w 788"/>
              <a:gd name="T3" fmla="*/ 293 h 935"/>
              <a:gd name="T4" fmla="*/ 525 w 788"/>
              <a:gd name="T5" fmla="*/ 0 h 935"/>
              <a:gd name="T6" fmla="*/ 525 w 788"/>
              <a:gd name="T7" fmla="*/ 934 h 935"/>
              <a:gd name="T8" fmla="*/ 232 w 788"/>
              <a:gd name="T9" fmla="*/ 642 h 935"/>
              <a:gd name="T10" fmla="*/ 0 w 788"/>
              <a:gd name="T11" fmla="*/ 642 h 935"/>
              <a:gd name="T12" fmla="*/ 0 w 788"/>
              <a:gd name="T13" fmla="*/ 293 h 935"/>
              <a:gd name="T14" fmla="*/ 787 w 788"/>
              <a:gd name="T15" fmla="*/ 467 h 935"/>
              <a:gd name="T16" fmla="*/ 639 w 788"/>
              <a:gd name="T17" fmla="*/ 702 h 935"/>
              <a:gd name="T18" fmla="*/ 639 w 788"/>
              <a:gd name="T19" fmla="*/ 233 h 935"/>
              <a:gd name="T20" fmla="*/ 787 w 788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8" h="935">
                <a:moveTo>
                  <a:pt x="0" y="293"/>
                </a:moveTo>
                <a:lnTo>
                  <a:pt x="232" y="293"/>
                </a:lnTo>
                <a:lnTo>
                  <a:pt x="525" y="0"/>
                </a:lnTo>
                <a:lnTo>
                  <a:pt x="525" y="934"/>
                </a:lnTo>
                <a:lnTo>
                  <a:pt x="232" y="642"/>
                </a:lnTo>
                <a:lnTo>
                  <a:pt x="0" y="642"/>
                </a:lnTo>
                <a:lnTo>
                  <a:pt x="0" y="293"/>
                </a:lnTo>
                <a:close/>
                <a:moveTo>
                  <a:pt x="787" y="467"/>
                </a:moveTo>
                <a:cubicBezTo>
                  <a:pt x="787" y="571"/>
                  <a:pt x="727" y="658"/>
                  <a:pt x="639" y="702"/>
                </a:cubicBezTo>
                <a:lnTo>
                  <a:pt x="639" y="233"/>
                </a:lnTo>
                <a:cubicBezTo>
                  <a:pt x="727" y="276"/>
                  <a:pt x="787" y="364"/>
                  <a:pt x="787" y="4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46964" y="3336132"/>
            <a:ext cx="504825" cy="231775"/>
          </a:xfrm>
          <a:custGeom>
            <a:avLst/>
            <a:gdLst>
              <a:gd name="T0" fmla="*/ 1080 w 1401"/>
              <a:gd name="T1" fmla="*/ 523 h 642"/>
              <a:gd name="T2" fmla="*/ 1282 w 1401"/>
              <a:gd name="T3" fmla="*/ 318 h 642"/>
              <a:gd name="T4" fmla="*/ 1080 w 1401"/>
              <a:gd name="T5" fmla="*/ 117 h 642"/>
              <a:gd name="T6" fmla="*/ 875 w 1401"/>
              <a:gd name="T7" fmla="*/ 318 h 642"/>
              <a:gd name="T8" fmla="*/ 1080 w 1401"/>
              <a:gd name="T9" fmla="*/ 523 h 642"/>
              <a:gd name="T10" fmla="*/ 320 w 1401"/>
              <a:gd name="T11" fmla="*/ 523 h 642"/>
              <a:gd name="T12" fmla="*/ 525 w 1401"/>
              <a:gd name="T13" fmla="*/ 318 h 642"/>
              <a:gd name="T14" fmla="*/ 320 w 1401"/>
              <a:gd name="T15" fmla="*/ 117 h 642"/>
              <a:gd name="T16" fmla="*/ 117 w 1401"/>
              <a:gd name="T17" fmla="*/ 318 h 642"/>
              <a:gd name="T18" fmla="*/ 320 w 1401"/>
              <a:gd name="T19" fmla="*/ 523 h 642"/>
              <a:gd name="T20" fmla="*/ 1080 w 1401"/>
              <a:gd name="T21" fmla="*/ 0 h 642"/>
              <a:gd name="T22" fmla="*/ 1400 w 1401"/>
              <a:gd name="T23" fmla="*/ 318 h 642"/>
              <a:gd name="T24" fmla="*/ 1080 w 1401"/>
              <a:gd name="T25" fmla="*/ 641 h 642"/>
              <a:gd name="T26" fmla="*/ 320 w 1401"/>
              <a:gd name="T27" fmla="*/ 641 h 642"/>
              <a:gd name="T28" fmla="*/ 0 w 1401"/>
              <a:gd name="T29" fmla="*/ 318 h 642"/>
              <a:gd name="T30" fmla="*/ 320 w 1401"/>
              <a:gd name="T31" fmla="*/ 0 h 642"/>
              <a:gd name="T32" fmla="*/ 642 w 1401"/>
              <a:gd name="T33" fmla="*/ 318 h 642"/>
              <a:gd name="T34" fmla="*/ 568 w 1401"/>
              <a:gd name="T35" fmla="*/ 523 h 642"/>
              <a:gd name="T36" fmla="*/ 831 w 1401"/>
              <a:gd name="T37" fmla="*/ 523 h 642"/>
              <a:gd name="T38" fmla="*/ 757 w 1401"/>
              <a:gd name="T39" fmla="*/ 318 h 642"/>
              <a:gd name="T40" fmla="*/ 1080 w 1401"/>
              <a:gd name="T41" fmla="*/ 0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642">
                <a:moveTo>
                  <a:pt x="1080" y="523"/>
                </a:moveTo>
                <a:cubicBezTo>
                  <a:pt x="1192" y="523"/>
                  <a:pt x="1282" y="431"/>
                  <a:pt x="1282" y="318"/>
                </a:cubicBezTo>
                <a:cubicBezTo>
                  <a:pt x="1282" y="207"/>
                  <a:pt x="1192" y="117"/>
                  <a:pt x="1080" y="117"/>
                </a:cubicBezTo>
                <a:cubicBezTo>
                  <a:pt x="968" y="117"/>
                  <a:pt x="875" y="207"/>
                  <a:pt x="875" y="318"/>
                </a:cubicBezTo>
                <a:cubicBezTo>
                  <a:pt x="875" y="430"/>
                  <a:pt x="968" y="523"/>
                  <a:pt x="1080" y="523"/>
                </a:cubicBezTo>
                <a:close/>
                <a:moveTo>
                  <a:pt x="320" y="523"/>
                </a:moveTo>
                <a:cubicBezTo>
                  <a:pt x="432" y="523"/>
                  <a:pt x="525" y="431"/>
                  <a:pt x="525" y="318"/>
                </a:cubicBezTo>
                <a:cubicBezTo>
                  <a:pt x="525" y="207"/>
                  <a:pt x="432" y="117"/>
                  <a:pt x="320" y="117"/>
                </a:cubicBezTo>
                <a:cubicBezTo>
                  <a:pt x="208" y="117"/>
                  <a:pt x="117" y="207"/>
                  <a:pt x="117" y="318"/>
                </a:cubicBezTo>
                <a:cubicBezTo>
                  <a:pt x="117" y="430"/>
                  <a:pt x="208" y="523"/>
                  <a:pt x="320" y="523"/>
                </a:cubicBezTo>
                <a:close/>
                <a:moveTo>
                  <a:pt x="1080" y="0"/>
                </a:moveTo>
                <a:cubicBezTo>
                  <a:pt x="1258" y="0"/>
                  <a:pt x="1400" y="141"/>
                  <a:pt x="1400" y="318"/>
                </a:cubicBezTo>
                <a:cubicBezTo>
                  <a:pt x="1400" y="496"/>
                  <a:pt x="1258" y="641"/>
                  <a:pt x="1080" y="641"/>
                </a:cubicBezTo>
                <a:lnTo>
                  <a:pt x="320" y="641"/>
                </a:lnTo>
                <a:cubicBezTo>
                  <a:pt x="142" y="641"/>
                  <a:pt x="0" y="496"/>
                  <a:pt x="0" y="318"/>
                </a:cubicBezTo>
                <a:cubicBezTo>
                  <a:pt x="0" y="141"/>
                  <a:pt x="143" y="0"/>
                  <a:pt x="320" y="0"/>
                </a:cubicBezTo>
                <a:cubicBezTo>
                  <a:pt x="498" y="0"/>
                  <a:pt x="642" y="142"/>
                  <a:pt x="642" y="318"/>
                </a:cubicBezTo>
                <a:cubicBezTo>
                  <a:pt x="642" y="395"/>
                  <a:pt x="615" y="469"/>
                  <a:pt x="568" y="523"/>
                </a:cubicBezTo>
                <a:lnTo>
                  <a:pt x="831" y="523"/>
                </a:lnTo>
                <a:cubicBezTo>
                  <a:pt x="784" y="469"/>
                  <a:pt x="757" y="395"/>
                  <a:pt x="757" y="318"/>
                </a:cubicBezTo>
                <a:cubicBezTo>
                  <a:pt x="757" y="142"/>
                  <a:pt x="902" y="0"/>
                  <a:pt x="108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8212" y="3240881"/>
            <a:ext cx="419100" cy="419100"/>
          </a:xfrm>
          <a:custGeom>
            <a:avLst/>
            <a:gdLst>
              <a:gd name="T0" fmla="*/ 932 w 1165"/>
              <a:gd name="T1" fmla="*/ 699 h 1165"/>
              <a:gd name="T2" fmla="*/ 932 w 1165"/>
              <a:gd name="T3" fmla="*/ 233 h 1165"/>
              <a:gd name="T4" fmla="*/ 700 w 1165"/>
              <a:gd name="T5" fmla="*/ 419 h 1165"/>
              <a:gd name="T6" fmla="*/ 700 w 1165"/>
              <a:gd name="T7" fmla="*/ 233 h 1165"/>
              <a:gd name="T8" fmla="*/ 232 w 1165"/>
              <a:gd name="T9" fmla="*/ 233 h 1165"/>
              <a:gd name="T10" fmla="*/ 232 w 1165"/>
              <a:gd name="T11" fmla="*/ 699 h 1165"/>
              <a:gd name="T12" fmla="*/ 700 w 1165"/>
              <a:gd name="T13" fmla="*/ 699 h 1165"/>
              <a:gd name="T14" fmla="*/ 700 w 1165"/>
              <a:gd name="T15" fmla="*/ 512 h 1165"/>
              <a:gd name="T16" fmla="*/ 932 w 1165"/>
              <a:gd name="T17" fmla="*/ 699 h 1165"/>
              <a:gd name="T18" fmla="*/ 1050 w 1165"/>
              <a:gd name="T19" fmla="*/ 0 h 1165"/>
              <a:gd name="T20" fmla="*/ 1164 w 1165"/>
              <a:gd name="T21" fmla="*/ 115 h 1165"/>
              <a:gd name="T22" fmla="*/ 1164 w 1165"/>
              <a:gd name="T23" fmla="*/ 814 h 1165"/>
              <a:gd name="T24" fmla="*/ 1050 w 1165"/>
              <a:gd name="T25" fmla="*/ 932 h 1165"/>
              <a:gd name="T26" fmla="*/ 232 w 1165"/>
              <a:gd name="T27" fmla="*/ 932 h 1165"/>
              <a:gd name="T28" fmla="*/ 0 w 1165"/>
              <a:gd name="T29" fmla="*/ 1164 h 1165"/>
              <a:gd name="T30" fmla="*/ 0 w 1165"/>
              <a:gd name="T31" fmla="*/ 115 h 1165"/>
              <a:gd name="T32" fmla="*/ 115 w 1165"/>
              <a:gd name="T33" fmla="*/ 0 h 1165"/>
              <a:gd name="T34" fmla="*/ 1050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932" y="699"/>
                </a:moveTo>
                <a:lnTo>
                  <a:pt x="932" y="233"/>
                </a:lnTo>
                <a:lnTo>
                  <a:pt x="700" y="419"/>
                </a:lnTo>
                <a:lnTo>
                  <a:pt x="700" y="233"/>
                </a:lnTo>
                <a:lnTo>
                  <a:pt x="232" y="233"/>
                </a:lnTo>
                <a:lnTo>
                  <a:pt x="232" y="699"/>
                </a:lnTo>
                <a:lnTo>
                  <a:pt x="700" y="699"/>
                </a:lnTo>
                <a:lnTo>
                  <a:pt x="700" y="512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04374" y="3293270"/>
            <a:ext cx="463550" cy="314325"/>
          </a:xfrm>
          <a:custGeom>
            <a:avLst/>
            <a:gdLst>
              <a:gd name="T0" fmla="*/ 642 w 1286"/>
              <a:gd name="T1" fmla="*/ 263 h 875"/>
              <a:gd name="T2" fmla="*/ 817 w 1286"/>
              <a:gd name="T3" fmla="*/ 437 h 875"/>
              <a:gd name="T4" fmla="*/ 642 w 1286"/>
              <a:gd name="T5" fmla="*/ 612 h 875"/>
              <a:gd name="T6" fmla="*/ 467 w 1286"/>
              <a:gd name="T7" fmla="*/ 437 h 875"/>
              <a:gd name="T8" fmla="*/ 642 w 1286"/>
              <a:gd name="T9" fmla="*/ 263 h 875"/>
              <a:gd name="T10" fmla="*/ 642 w 1286"/>
              <a:gd name="T11" fmla="*/ 729 h 875"/>
              <a:gd name="T12" fmla="*/ 935 w 1286"/>
              <a:gd name="T13" fmla="*/ 437 h 875"/>
              <a:gd name="T14" fmla="*/ 642 w 1286"/>
              <a:gd name="T15" fmla="*/ 145 h 875"/>
              <a:gd name="T16" fmla="*/ 350 w 1286"/>
              <a:gd name="T17" fmla="*/ 437 h 875"/>
              <a:gd name="T18" fmla="*/ 642 w 1286"/>
              <a:gd name="T19" fmla="*/ 729 h 875"/>
              <a:gd name="T20" fmla="*/ 642 w 1286"/>
              <a:gd name="T21" fmla="*/ 0 h 875"/>
              <a:gd name="T22" fmla="*/ 1285 w 1286"/>
              <a:gd name="T23" fmla="*/ 437 h 875"/>
              <a:gd name="T24" fmla="*/ 642 w 1286"/>
              <a:gd name="T25" fmla="*/ 874 h 875"/>
              <a:gd name="T26" fmla="*/ 0 w 1286"/>
              <a:gd name="T27" fmla="*/ 437 h 875"/>
              <a:gd name="T28" fmla="*/ 642 w 1286"/>
              <a:gd name="T29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875">
                <a:moveTo>
                  <a:pt x="642" y="263"/>
                </a:moveTo>
                <a:cubicBezTo>
                  <a:pt x="738" y="263"/>
                  <a:pt x="817" y="342"/>
                  <a:pt x="817" y="437"/>
                </a:cubicBezTo>
                <a:cubicBezTo>
                  <a:pt x="817" y="533"/>
                  <a:pt x="738" y="612"/>
                  <a:pt x="642" y="612"/>
                </a:cubicBezTo>
                <a:cubicBezTo>
                  <a:pt x="547" y="612"/>
                  <a:pt x="467" y="533"/>
                  <a:pt x="467" y="437"/>
                </a:cubicBezTo>
                <a:cubicBezTo>
                  <a:pt x="467" y="342"/>
                  <a:pt x="547" y="263"/>
                  <a:pt x="642" y="263"/>
                </a:cubicBezTo>
                <a:close/>
                <a:moveTo>
                  <a:pt x="642" y="729"/>
                </a:moveTo>
                <a:cubicBezTo>
                  <a:pt x="804" y="729"/>
                  <a:pt x="935" y="598"/>
                  <a:pt x="935" y="437"/>
                </a:cubicBezTo>
                <a:cubicBezTo>
                  <a:pt x="935" y="276"/>
                  <a:pt x="804" y="145"/>
                  <a:pt x="642" y="145"/>
                </a:cubicBezTo>
                <a:cubicBezTo>
                  <a:pt x="481" y="145"/>
                  <a:pt x="350" y="276"/>
                  <a:pt x="350" y="437"/>
                </a:cubicBezTo>
                <a:cubicBezTo>
                  <a:pt x="350" y="598"/>
                  <a:pt x="481" y="729"/>
                  <a:pt x="642" y="729"/>
                </a:cubicBezTo>
                <a:close/>
                <a:moveTo>
                  <a:pt x="642" y="0"/>
                </a:moveTo>
                <a:cubicBezTo>
                  <a:pt x="935" y="0"/>
                  <a:pt x="1184" y="181"/>
                  <a:pt x="1285" y="437"/>
                </a:cubicBezTo>
                <a:cubicBezTo>
                  <a:pt x="1184" y="694"/>
                  <a:pt x="935" y="874"/>
                  <a:pt x="642" y="874"/>
                </a:cubicBezTo>
                <a:cubicBezTo>
                  <a:pt x="350" y="874"/>
                  <a:pt x="101" y="694"/>
                  <a:pt x="0" y="437"/>
                </a:cubicBezTo>
                <a:cubicBezTo>
                  <a:pt x="101" y="181"/>
                  <a:pt x="350" y="0"/>
                  <a:pt x="64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674351" y="3251995"/>
            <a:ext cx="461963" cy="398463"/>
          </a:xfrm>
          <a:custGeom>
            <a:avLst/>
            <a:gdLst>
              <a:gd name="T0" fmla="*/ 634 w 1283"/>
              <a:gd name="T1" fmla="*/ 350 h 1107"/>
              <a:gd name="T2" fmla="*/ 642 w 1283"/>
              <a:gd name="T3" fmla="*/ 350 h 1107"/>
              <a:gd name="T4" fmla="*/ 817 w 1283"/>
              <a:gd name="T5" fmla="*/ 524 h 1107"/>
              <a:gd name="T6" fmla="*/ 817 w 1283"/>
              <a:gd name="T7" fmla="*/ 535 h 1107"/>
              <a:gd name="T8" fmla="*/ 634 w 1283"/>
              <a:gd name="T9" fmla="*/ 350 h 1107"/>
              <a:gd name="T10" fmla="*/ 382 w 1283"/>
              <a:gd name="T11" fmla="*/ 397 h 1107"/>
              <a:gd name="T12" fmla="*/ 350 w 1283"/>
              <a:gd name="T13" fmla="*/ 524 h 1107"/>
              <a:gd name="T14" fmla="*/ 642 w 1283"/>
              <a:gd name="T15" fmla="*/ 817 h 1107"/>
              <a:gd name="T16" fmla="*/ 771 w 1283"/>
              <a:gd name="T17" fmla="*/ 784 h 1107"/>
              <a:gd name="T18" fmla="*/ 680 w 1283"/>
              <a:gd name="T19" fmla="*/ 694 h 1107"/>
              <a:gd name="T20" fmla="*/ 642 w 1283"/>
              <a:gd name="T21" fmla="*/ 699 h 1107"/>
              <a:gd name="T22" fmla="*/ 467 w 1283"/>
              <a:gd name="T23" fmla="*/ 524 h 1107"/>
              <a:gd name="T24" fmla="*/ 473 w 1283"/>
              <a:gd name="T25" fmla="*/ 487 h 1107"/>
              <a:gd name="T26" fmla="*/ 382 w 1283"/>
              <a:gd name="T27" fmla="*/ 397 h 1107"/>
              <a:gd name="T28" fmla="*/ 60 w 1283"/>
              <a:gd name="T29" fmla="*/ 74 h 1107"/>
              <a:gd name="T30" fmla="*/ 134 w 1283"/>
              <a:gd name="T31" fmla="*/ 0 h 1107"/>
              <a:gd name="T32" fmla="*/ 1167 w 1283"/>
              <a:gd name="T33" fmla="*/ 1033 h 1107"/>
              <a:gd name="T34" fmla="*/ 1093 w 1283"/>
              <a:gd name="T35" fmla="*/ 1106 h 1107"/>
              <a:gd name="T36" fmla="*/ 896 w 1283"/>
              <a:gd name="T37" fmla="*/ 912 h 1107"/>
              <a:gd name="T38" fmla="*/ 642 w 1283"/>
              <a:gd name="T39" fmla="*/ 962 h 1107"/>
              <a:gd name="T40" fmla="*/ 0 w 1283"/>
              <a:gd name="T41" fmla="*/ 524 h 1107"/>
              <a:gd name="T42" fmla="*/ 218 w 1283"/>
              <a:gd name="T43" fmla="*/ 235 h 1107"/>
              <a:gd name="T44" fmla="*/ 60 w 1283"/>
              <a:gd name="T45" fmla="*/ 74 h 1107"/>
              <a:gd name="T46" fmla="*/ 642 w 1283"/>
              <a:gd name="T47" fmla="*/ 233 h 1107"/>
              <a:gd name="T48" fmla="*/ 536 w 1283"/>
              <a:gd name="T49" fmla="*/ 254 h 1107"/>
              <a:gd name="T50" fmla="*/ 410 w 1283"/>
              <a:gd name="T51" fmla="*/ 129 h 1107"/>
              <a:gd name="T52" fmla="*/ 642 w 1283"/>
              <a:gd name="T53" fmla="*/ 88 h 1107"/>
              <a:gd name="T54" fmla="*/ 1282 w 1283"/>
              <a:gd name="T55" fmla="*/ 524 h 1107"/>
              <a:gd name="T56" fmla="*/ 1082 w 1283"/>
              <a:gd name="T57" fmla="*/ 800 h 1107"/>
              <a:gd name="T58" fmla="*/ 913 w 1283"/>
              <a:gd name="T59" fmla="*/ 631 h 1107"/>
              <a:gd name="T60" fmla="*/ 935 w 1283"/>
              <a:gd name="T61" fmla="*/ 524 h 1107"/>
              <a:gd name="T62" fmla="*/ 642 w 1283"/>
              <a:gd name="T63" fmla="*/ 233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3" h="1107">
                <a:moveTo>
                  <a:pt x="634" y="350"/>
                </a:moveTo>
                <a:lnTo>
                  <a:pt x="642" y="350"/>
                </a:lnTo>
                <a:cubicBezTo>
                  <a:pt x="738" y="350"/>
                  <a:pt x="817" y="429"/>
                  <a:pt x="817" y="524"/>
                </a:cubicBezTo>
                <a:lnTo>
                  <a:pt x="817" y="535"/>
                </a:lnTo>
                <a:lnTo>
                  <a:pt x="634" y="350"/>
                </a:lnTo>
                <a:close/>
                <a:moveTo>
                  <a:pt x="382" y="397"/>
                </a:moveTo>
                <a:cubicBezTo>
                  <a:pt x="363" y="435"/>
                  <a:pt x="350" y="479"/>
                  <a:pt x="350" y="524"/>
                </a:cubicBezTo>
                <a:cubicBezTo>
                  <a:pt x="350" y="685"/>
                  <a:pt x="481" y="817"/>
                  <a:pt x="642" y="817"/>
                </a:cubicBezTo>
                <a:cubicBezTo>
                  <a:pt x="689" y="817"/>
                  <a:pt x="732" y="803"/>
                  <a:pt x="771" y="784"/>
                </a:cubicBezTo>
                <a:lnTo>
                  <a:pt x="680" y="694"/>
                </a:lnTo>
                <a:cubicBezTo>
                  <a:pt x="670" y="696"/>
                  <a:pt x="656" y="699"/>
                  <a:pt x="642" y="699"/>
                </a:cubicBezTo>
                <a:cubicBezTo>
                  <a:pt x="546" y="699"/>
                  <a:pt x="467" y="620"/>
                  <a:pt x="467" y="524"/>
                </a:cubicBezTo>
                <a:cubicBezTo>
                  <a:pt x="467" y="510"/>
                  <a:pt x="470" y="497"/>
                  <a:pt x="473" y="487"/>
                </a:cubicBezTo>
                <a:lnTo>
                  <a:pt x="382" y="397"/>
                </a:lnTo>
                <a:close/>
                <a:moveTo>
                  <a:pt x="60" y="74"/>
                </a:moveTo>
                <a:lnTo>
                  <a:pt x="134" y="0"/>
                </a:lnTo>
                <a:lnTo>
                  <a:pt x="1167" y="1033"/>
                </a:lnTo>
                <a:lnTo>
                  <a:pt x="1093" y="1106"/>
                </a:lnTo>
                <a:cubicBezTo>
                  <a:pt x="1028" y="1042"/>
                  <a:pt x="962" y="977"/>
                  <a:pt x="896" y="912"/>
                </a:cubicBezTo>
                <a:cubicBezTo>
                  <a:pt x="817" y="945"/>
                  <a:pt x="732" y="962"/>
                  <a:pt x="642" y="962"/>
                </a:cubicBezTo>
                <a:cubicBezTo>
                  <a:pt x="350" y="962"/>
                  <a:pt x="101" y="781"/>
                  <a:pt x="0" y="524"/>
                </a:cubicBezTo>
                <a:cubicBezTo>
                  <a:pt x="46" y="410"/>
                  <a:pt x="123" y="312"/>
                  <a:pt x="218" y="235"/>
                </a:cubicBezTo>
                <a:cubicBezTo>
                  <a:pt x="165" y="182"/>
                  <a:pt x="113" y="128"/>
                  <a:pt x="60" y="74"/>
                </a:cubicBezTo>
                <a:close/>
                <a:moveTo>
                  <a:pt x="642" y="233"/>
                </a:moveTo>
                <a:cubicBezTo>
                  <a:pt x="604" y="233"/>
                  <a:pt x="568" y="241"/>
                  <a:pt x="536" y="254"/>
                </a:cubicBezTo>
                <a:lnTo>
                  <a:pt x="410" y="129"/>
                </a:lnTo>
                <a:cubicBezTo>
                  <a:pt x="481" y="101"/>
                  <a:pt x="560" y="88"/>
                  <a:pt x="642" y="88"/>
                </a:cubicBezTo>
                <a:cubicBezTo>
                  <a:pt x="935" y="88"/>
                  <a:pt x="1181" y="268"/>
                  <a:pt x="1282" y="524"/>
                </a:cubicBezTo>
                <a:cubicBezTo>
                  <a:pt x="1238" y="633"/>
                  <a:pt x="1170" y="726"/>
                  <a:pt x="1082" y="800"/>
                </a:cubicBezTo>
                <a:lnTo>
                  <a:pt x="913" y="631"/>
                </a:lnTo>
                <a:cubicBezTo>
                  <a:pt x="927" y="598"/>
                  <a:pt x="935" y="562"/>
                  <a:pt x="935" y="524"/>
                </a:cubicBezTo>
                <a:cubicBezTo>
                  <a:pt x="935" y="364"/>
                  <a:pt x="804" y="233"/>
                  <a:pt x="642" y="2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93368"/>
            <a:ext cx="463550" cy="463550"/>
          </a:xfrm>
          <a:custGeom>
            <a:avLst/>
            <a:gdLst>
              <a:gd name="T0" fmla="*/ 525 w 1286"/>
              <a:gd name="T1" fmla="*/ 1165 h 1286"/>
              <a:gd name="T2" fmla="*/ 525 w 1286"/>
              <a:gd name="T3" fmla="*/ 1050 h 1286"/>
              <a:gd name="T4" fmla="*/ 410 w 1286"/>
              <a:gd name="T5" fmla="*/ 935 h 1286"/>
              <a:gd name="T6" fmla="*/ 410 w 1286"/>
              <a:gd name="T7" fmla="*/ 875 h 1286"/>
              <a:gd name="T8" fmla="*/ 129 w 1286"/>
              <a:gd name="T9" fmla="*/ 596 h 1286"/>
              <a:gd name="T10" fmla="*/ 118 w 1286"/>
              <a:gd name="T11" fmla="*/ 700 h 1286"/>
              <a:gd name="T12" fmla="*/ 525 w 1286"/>
              <a:gd name="T13" fmla="*/ 1165 h 1286"/>
              <a:gd name="T14" fmla="*/ 1047 w 1286"/>
              <a:gd name="T15" fmla="*/ 643 h 1286"/>
              <a:gd name="T16" fmla="*/ 1165 w 1286"/>
              <a:gd name="T17" fmla="*/ 643 h 1286"/>
              <a:gd name="T18" fmla="*/ 1168 w 1286"/>
              <a:gd name="T19" fmla="*/ 700 h 1286"/>
              <a:gd name="T20" fmla="*/ 585 w 1286"/>
              <a:gd name="T21" fmla="*/ 1285 h 1286"/>
              <a:gd name="T22" fmla="*/ 0 w 1286"/>
              <a:gd name="T23" fmla="*/ 700 h 1286"/>
              <a:gd name="T24" fmla="*/ 585 w 1286"/>
              <a:gd name="T25" fmla="*/ 118 h 1286"/>
              <a:gd name="T26" fmla="*/ 760 w 1286"/>
              <a:gd name="T27" fmla="*/ 145 h 1286"/>
              <a:gd name="T28" fmla="*/ 760 w 1286"/>
              <a:gd name="T29" fmla="*/ 293 h 1286"/>
              <a:gd name="T30" fmla="*/ 643 w 1286"/>
              <a:gd name="T31" fmla="*/ 410 h 1286"/>
              <a:gd name="T32" fmla="*/ 525 w 1286"/>
              <a:gd name="T33" fmla="*/ 410 h 1286"/>
              <a:gd name="T34" fmla="*/ 525 w 1286"/>
              <a:gd name="T35" fmla="*/ 525 h 1286"/>
              <a:gd name="T36" fmla="*/ 468 w 1286"/>
              <a:gd name="T37" fmla="*/ 585 h 1286"/>
              <a:gd name="T38" fmla="*/ 350 w 1286"/>
              <a:gd name="T39" fmla="*/ 585 h 1286"/>
              <a:gd name="T40" fmla="*/ 350 w 1286"/>
              <a:gd name="T41" fmla="*/ 700 h 1286"/>
              <a:gd name="T42" fmla="*/ 700 w 1286"/>
              <a:gd name="T43" fmla="*/ 700 h 1286"/>
              <a:gd name="T44" fmla="*/ 760 w 1286"/>
              <a:gd name="T45" fmla="*/ 760 h 1286"/>
              <a:gd name="T46" fmla="*/ 760 w 1286"/>
              <a:gd name="T47" fmla="*/ 935 h 1286"/>
              <a:gd name="T48" fmla="*/ 818 w 1286"/>
              <a:gd name="T49" fmla="*/ 935 h 1286"/>
              <a:gd name="T50" fmla="*/ 930 w 1286"/>
              <a:gd name="T51" fmla="*/ 1015 h 1286"/>
              <a:gd name="T52" fmla="*/ 1050 w 1286"/>
              <a:gd name="T53" fmla="*/ 700 h 1286"/>
              <a:gd name="T54" fmla="*/ 1047 w 1286"/>
              <a:gd name="T55" fmla="*/ 643 h 1286"/>
              <a:gd name="T56" fmla="*/ 1178 w 1286"/>
              <a:gd name="T57" fmla="*/ 175 h 1286"/>
              <a:gd name="T58" fmla="*/ 1178 w 1286"/>
              <a:gd name="T59" fmla="*/ 148 h 1286"/>
              <a:gd name="T60" fmla="*/ 1080 w 1286"/>
              <a:gd name="T61" fmla="*/ 47 h 1286"/>
              <a:gd name="T62" fmla="*/ 982 w 1286"/>
              <a:gd name="T63" fmla="*/ 148 h 1286"/>
              <a:gd name="T64" fmla="*/ 982 w 1286"/>
              <a:gd name="T65" fmla="*/ 175 h 1286"/>
              <a:gd name="T66" fmla="*/ 1178 w 1286"/>
              <a:gd name="T67" fmla="*/ 175 h 1286"/>
              <a:gd name="T68" fmla="*/ 1225 w 1286"/>
              <a:gd name="T69" fmla="*/ 175 h 1286"/>
              <a:gd name="T70" fmla="*/ 1285 w 1286"/>
              <a:gd name="T71" fmla="*/ 236 h 1286"/>
              <a:gd name="T72" fmla="*/ 1285 w 1286"/>
              <a:gd name="T73" fmla="*/ 468 h 1286"/>
              <a:gd name="T74" fmla="*/ 1225 w 1286"/>
              <a:gd name="T75" fmla="*/ 525 h 1286"/>
              <a:gd name="T76" fmla="*/ 935 w 1286"/>
              <a:gd name="T77" fmla="*/ 525 h 1286"/>
              <a:gd name="T78" fmla="*/ 875 w 1286"/>
              <a:gd name="T79" fmla="*/ 468 h 1286"/>
              <a:gd name="T80" fmla="*/ 875 w 1286"/>
              <a:gd name="T81" fmla="*/ 236 h 1286"/>
              <a:gd name="T82" fmla="*/ 935 w 1286"/>
              <a:gd name="T83" fmla="*/ 175 h 1286"/>
              <a:gd name="T84" fmla="*/ 935 w 1286"/>
              <a:gd name="T85" fmla="*/ 148 h 1286"/>
              <a:gd name="T86" fmla="*/ 1080 w 1286"/>
              <a:gd name="T87" fmla="*/ 0 h 1286"/>
              <a:gd name="T88" fmla="*/ 1225 w 1286"/>
              <a:gd name="T89" fmla="*/ 148 h 1286"/>
              <a:gd name="T90" fmla="*/ 1225 w 1286"/>
              <a:gd name="T91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6" h="1286">
                <a:moveTo>
                  <a:pt x="525" y="1165"/>
                </a:moveTo>
                <a:lnTo>
                  <a:pt x="525" y="1050"/>
                </a:lnTo>
                <a:cubicBezTo>
                  <a:pt x="462" y="1050"/>
                  <a:pt x="410" y="998"/>
                  <a:pt x="410" y="935"/>
                </a:cubicBezTo>
                <a:lnTo>
                  <a:pt x="410" y="875"/>
                </a:lnTo>
                <a:lnTo>
                  <a:pt x="129" y="596"/>
                </a:lnTo>
                <a:cubicBezTo>
                  <a:pt x="120" y="629"/>
                  <a:pt x="118" y="665"/>
                  <a:pt x="118" y="700"/>
                </a:cubicBezTo>
                <a:cubicBezTo>
                  <a:pt x="118" y="938"/>
                  <a:pt x="295" y="1138"/>
                  <a:pt x="525" y="1165"/>
                </a:cubicBezTo>
                <a:close/>
                <a:moveTo>
                  <a:pt x="1047" y="643"/>
                </a:moveTo>
                <a:lnTo>
                  <a:pt x="1165" y="643"/>
                </a:lnTo>
                <a:cubicBezTo>
                  <a:pt x="1168" y="662"/>
                  <a:pt x="1168" y="681"/>
                  <a:pt x="1168" y="700"/>
                </a:cubicBezTo>
                <a:cubicBezTo>
                  <a:pt x="1168" y="1023"/>
                  <a:pt x="908" y="1285"/>
                  <a:pt x="585" y="1285"/>
                </a:cubicBezTo>
                <a:cubicBezTo>
                  <a:pt x="262" y="1285"/>
                  <a:pt x="0" y="1023"/>
                  <a:pt x="0" y="700"/>
                </a:cubicBezTo>
                <a:cubicBezTo>
                  <a:pt x="0" y="378"/>
                  <a:pt x="262" y="118"/>
                  <a:pt x="585" y="118"/>
                </a:cubicBezTo>
                <a:cubicBezTo>
                  <a:pt x="645" y="118"/>
                  <a:pt x="705" y="129"/>
                  <a:pt x="760" y="145"/>
                </a:cubicBezTo>
                <a:lnTo>
                  <a:pt x="760" y="293"/>
                </a:lnTo>
                <a:cubicBezTo>
                  <a:pt x="760" y="356"/>
                  <a:pt x="705" y="410"/>
                  <a:pt x="643" y="410"/>
                </a:cubicBezTo>
                <a:lnTo>
                  <a:pt x="525" y="410"/>
                </a:lnTo>
                <a:lnTo>
                  <a:pt x="525" y="525"/>
                </a:lnTo>
                <a:cubicBezTo>
                  <a:pt x="525" y="558"/>
                  <a:pt x="500" y="585"/>
                  <a:pt x="468" y="585"/>
                </a:cubicBezTo>
                <a:lnTo>
                  <a:pt x="350" y="585"/>
                </a:lnTo>
                <a:lnTo>
                  <a:pt x="350" y="700"/>
                </a:lnTo>
                <a:lnTo>
                  <a:pt x="700" y="700"/>
                </a:lnTo>
                <a:cubicBezTo>
                  <a:pt x="733" y="700"/>
                  <a:pt x="760" y="728"/>
                  <a:pt x="760" y="760"/>
                </a:cubicBezTo>
                <a:lnTo>
                  <a:pt x="760" y="935"/>
                </a:lnTo>
                <a:lnTo>
                  <a:pt x="818" y="935"/>
                </a:lnTo>
                <a:cubicBezTo>
                  <a:pt x="870" y="935"/>
                  <a:pt x="913" y="968"/>
                  <a:pt x="930" y="1015"/>
                </a:cubicBezTo>
                <a:cubicBezTo>
                  <a:pt x="1006" y="933"/>
                  <a:pt x="1050" y="821"/>
                  <a:pt x="1050" y="700"/>
                </a:cubicBezTo>
                <a:cubicBezTo>
                  <a:pt x="1050" y="681"/>
                  <a:pt x="1050" y="662"/>
                  <a:pt x="1047" y="643"/>
                </a:cubicBezTo>
                <a:close/>
                <a:moveTo>
                  <a:pt x="1178" y="175"/>
                </a:moveTo>
                <a:lnTo>
                  <a:pt x="1178" y="148"/>
                </a:lnTo>
                <a:cubicBezTo>
                  <a:pt x="1178" y="93"/>
                  <a:pt x="1135" y="47"/>
                  <a:pt x="1080" y="47"/>
                </a:cubicBezTo>
                <a:cubicBezTo>
                  <a:pt x="1025" y="47"/>
                  <a:pt x="982" y="93"/>
                  <a:pt x="982" y="148"/>
                </a:cubicBezTo>
                <a:lnTo>
                  <a:pt x="982" y="175"/>
                </a:lnTo>
                <a:lnTo>
                  <a:pt x="1178" y="175"/>
                </a:lnTo>
                <a:close/>
                <a:moveTo>
                  <a:pt x="1225" y="175"/>
                </a:moveTo>
                <a:cubicBezTo>
                  <a:pt x="1258" y="175"/>
                  <a:pt x="1285" y="203"/>
                  <a:pt x="1285" y="236"/>
                </a:cubicBezTo>
                <a:lnTo>
                  <a:pt x="1285" y="468"/>
                </a:lnTo>
                <a:cubicBezTo>
                  <a:pt x="1285" y="501"/>
                  <a:pt x="1258" y="525"/>
                  <a:pt x="1225" y="525"/>
                </a:cubicBezTo>
                <a:lnTo>
                  <a:pt x="935" y="525"/>
                </a:lnTo>
                <a:cubicBezTo>
                  <a:pt x="902" y="525"/>
                  <a:pt x="875" y="501"/>
                  <a:pt x="875" y="468"/>
                </a:cubicBezTo>
                <a:lnTo>
                  <a:pt x="875" y="236"/>
                </a:lnTo>
                <a:cubicBezTo>
                  <a:pt x="875" y="203"/>
                  <a:pt x="902" y="175"/>
                  <a:pt x="935" y="175"/>
                </a:cubicBezTo>
                <a:lnTo>
                  <a:pt x="935" y="148"/>
                </a:lnTo>
                <a:cubicBezTo>
                  <a:pt x="935" y="69"/>
                  <a:pt x="1001" y="0"/>
                  <a:pt x="1080" y="0"/>
                </a:cubicBezTo>
                <a:cubicBezTo>
                  <a:pt x="1159" y="0"/>
                  <a:pt x="1225" y="69"/>
                  <a:pt x="1225" y="148"/>
                </a:cubicBezTo>
                <a:lnTo>
                  <a:pt x="1225" y="1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27249" y="4094957"/>
            <a:ext cx="463550" cy="460375"/>
          </a:xfrm>
          <a:custGeom>
            <a:avLst/>
            <a:gdLst>
              <a:gd name="T0" fmla="*/ 150 w 1286"/>
              <a:gd name="T1" fmla="*/ 1050 h 1278"/>
              <a:gd name="T2" fmla="*/ 254 w 1286"/>
              <a:gd name="T3" fmla="*/ 944 h 1278"/>
              <a:gd name="T4" fmla="*/ 336 w 1286"/>
              <a:gd name="T5" fmla="*/ 1026 h 1278"/>
              <a:gd name="T6" fmla="*/ 232 w 1286"/>
              <a:gd name="T7" fmla="*/ 1132 h 1278"/>
              <a:gd name="T8" fmla="*/ 150 w 1286"/>
              <a:gd name="T9" fmla="*/ 1050 h 1278"/>
              <a:gd name="T10" fmla="*/ 585 w 1286"/>
              <a:gd name="T11" fmla="*/ 1277 h 1278"/>
              <a:gd name="T12" fmla="*/ 585 w 1286"/>
              <a:gd name="T13" fmla="*/ 1105 h 1278"/>
              <a:gd name="T14" fmla="*/ 700 w 1286"/>
              <a:gd name="T15" fmla="*/ 1105 h 1278"/>
              <a:gd name="T16" fmla="*/ 700 w 1286"/>
              <a:gd name="T17" fmla="*/ 1277 h 1278"/>
              <a:gd name="T18" fmla="*/ 585 w 1286"/>
              <a:gd name="T19" fmla="*/ 1277 h 1278"/>
              <a:gd name="T20" fmla="*/ 642 w 1286"/>
              <a:gd name="T21" fmla="*/ 288 h 1278"/>
              <a:gd name="T22" fmla="*/ 992 w 1286"/>
              <a:gd name="T23" fmla="*/ 638 h 1278"/>
              <a:gd name="T24" fmla="*/ 642 w 1286"/>
              <a:gd name="T25" fmla="*/ 987 h 1278"/>
              <a:gd name="T26" fmla="*/ 292 w 1286"/>
              <a:gd name="T27" fmla="*/ 638 h 1278"/>
              <a:gd name="T28" fmla="*/ 642 w 1286"/>
              <a:gd name="T29" fmla="*/ 288 h 1278"/>
              <a:gd name="T30" fmla="*/ 1110 w 1286"/>
              <a:gd name="T31" fmla="*/ 580 h 1278"/>
              <a:gd name="T32" fmla="*/ 1285 w 1286"/>
              <a:gd name="T33" fmla="*/ 580 h 1278"/>
              <a:gd name="T34" fmla="*/ 1285 w 1286"/>
              <a:gd name="T35" fmla="*/ 698 h 1278"/>
              <a:gd name="T36" fmla="*/ 1110 w 1286"/>
              <a:gd name="T37" fmla="*/ 698 h 1278"/>
              <a:gd name="T38" fmla="*/ 1110 w 1286"/>
              <a:gd name="T39" fmla="*/ 580 h 1278"/>
              <a:gd name="T40" fmla="*/ 949 w 1286"/>
              <a:gd name="T41" fmla="*/ 1026 h 1278"/>
              <a:gd name="T42" fmla="*/ 1031 w 1286"/>
              <a:gd name="T43" fmla="*/ 946 h 1278"/>
              <a:gd name="T44" fmla="*/ 1135 w 1286"/>
              <a:gd name="T45" fmla="*/ 1050 h 1278"/>
              <a:gd name="T46" fmla="*/ 1053 w 1286"/>
              <a:gd name="T47" fmla="*/ 1132 h 1278"/>
              <a:gd name="T48" fmla="*/ 949 w 1286"/>
              <a:gd name="T49" fmla="*/ 1026 h 1278"/>
              <a:gd name="T50" fmla="*/ 1135 w 1286"/>
              <a:gd name="T51" fmla="*/ 227 h 1278"/>
              <a:gd name="T52" fmla="*/ 1031 w 1286"/>
              <a:gd name="T53" fmla="*/ 331 h 1278"/>
              <a:gd name="T54" fmla="*/ 949 w 1286"/>
              <a:gd name="T55" fmla="*/ 249 h 1278"/>
              <a:gd name="T56" fmla="*/ 1053 w 1286"/>
              <a:gd name="T57" fmla="*/ 145 h 1278"/>
              <a:gd name="T58" fmla="*/ 1135 w 1286"/>
              <a:gd name="T59" fmla="*/ 227 h 1278"/>
              <a:gd name="T60" fmla="*/ 700 w 1286"/>
              <a:gd name="T61" fmla="*/ 0 h 1278"/>
              <a:gd name="T62" fmla="*/ 700 w 1286"/>
              <a:gd name="T63" fmla="*/ 173 h 1278"/>
              <a:gd name="T64" fmla="*/ 585 w 1286"/>
              <a:gd name="T65" fmla="*/ 173 h 1278"/>
              <a:gd name="T66" fmla="*/ 585 w 1286"/>
              <a:gd name="T67" fmla="*/ 0 h 1278"/>
              <a:gd name="T68" fmla="*/ 700 w 1286"/>
              <a:gd name="T69" fmla="*/ 0 h 1278"/>
              <a:gd name="T70" fmla="*/ 175 w 1286"/>
              <a:gd name="T71" fmla="*/ 580 h 1278"/>
              <a:gd name="T72" fmla="*/ 175 w 1286"/>
              <a:gd name="T73" fmla="*/ 698 h 1278"/>
              <a:gd name="T74" fmla="*/ 0 w 1286"/>
              <a:gd name="T75" fmla="*/ 698 h 1278"/>
              <a:gd name="T76" fmla="*/ 0 w 1286"/>
              <a:gd name="T77" fmla="*/ 580 h 1278"/>
              <a:gd name="T78" fmla="*/ 175 w 1286"/>
              <a:gd name="T79" fmla="*/ 580 h 1278"/>
              <a:gd name="T80" fmla="*/ 336 w 1286"/>
              <a:gd name="T81" fmla="*/ 249 h 1278"/>
              <a:gd name="T82" fmla="*/ 254 w 1286"/>
              <a:gd name="T83" fmla="*/ 331 h 1278"/>
              <a:gd name="T84" fmla="*/ 150 w 1286"/>
              <a:gd name="T85" fmla="*/ 227 h 1278"/>
              <a:gd name="T86" fmla="*/ 232 w 1286"/>
              <a:gd name="T87" fmla="*/ 145 h 1278"/>
              <a:gd name="T88" fmla="*/ 336 w 1286"/>
              <a:gd name="T89" fmla="*/ 249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78">
                <a:moveTo>
                  <a:pt x="150" y="1050"/>
                </a:moveTo>
                <a:lnTo>
                  <a:pt x="254" y="944"/>
                </a:lnTo>
                <a:lnTo>
                  <a:pt x="336" y="1026"/>
                </a:lnTo>
                <a:lnTo>
                  <a:pt x="232" y="1132"/>
                </a:lnTo>
                <a:lnTo>
                  <a:pt x="150" y="1050"/>
                </a:lnTo>
                <a:close/>
                <a:moveTo>
                  <a:pt x="585" y="1277"/>
                </a:moveTo>
                <a:lnTo>
                  <a:pt x="585" y="1105"/>
                </a:lnTo>
                <a:lnTo>
                  <a:pt x="700" y="1105"/>
                </a:lnTo>
                <a:lnTo>
                  <a:pt x="700" y="1277"/>
                </a:lnTo>
                <a:lnTo>
                  <a:pt x="585" y="1277"/>
                </a:lnTo>
                <a:close/>
                <a:moveTo>
                  <a:pt x="642" y="288"/>
                </a:moveTo>
                <a:cubicBezTo>
                  <a:pt x="837" y="288"/>
                  <a:pt x="992" y="444"/>
                  <a:pt x="992" y="638"/>
                </a:cubicBezTo>
                <a:cubicBezTo>
                  <a:pt x="992" y="833"/>
                  <a:pt x="836" y="987"/>
                  <a:pt x="642" y="987"/>
                </a:cubicBezTo>
                <a:cubicBezTo>
                  <a:pt x="447" y="987"/>
                  <a:pt x="292" y="833"/>
                  <a:pt x="292" y="638"/>
                </a:cubicBezTo>
                <a:cubicBezTo>
                  <a:pt x="292" y="444"/>
                  <a:pt x="448" y="288"/>
                  <a:pt x="642" y="288"/>
                </a:cubicBezTo>
                <a:close/>
                <a:moveTo>
                  <a:pt x="1110" y="580"/>
                </a:moveTo>
                <a:lnTo>
                  <a:pt x="1285" y="580"/>
                </a:lnTo>
                <a:lnTo>
                  <a:pt x="1285" y="698"/>
                </a:lnTo>
                <a:lnTo>
                  <a:pt x="1110" y="698"/>
                </a:lnTo>
                <a:lnTo>
                  <a:pt x="1110" y="580"/>
                </a:lnTo>
                <a:close/>
                <a:moveTo>
                  <a:pt x="949" y="1026"/>
                </a:moveTo>
                <a:lnTo>
                  <a:pt x="1031" y="946"/>
                </a:lnTo>
                <a:lnTo>
                  <a:pt x="1135" y="1050"/>
                </a:lnTo>
                <a:lnTo>
                  <a:pt x="1053" y="1132"/>
                </a:lnTo>
                <a:lnTo>
                  <a:pt x="949" y="1026"/>
                </a:lnTo>
                <a:close/>
                <a:moveTo>
                  <a:pt x="1135" y="227"/>
                </a:moveTo>
                <a:lnTo>
                  <a:pt x="1031" y="331"/>
                </a:lnTo>
                <a:lnTo>
                  <a:pt x="949" y="249"/>
                </a:lnTo>
                <a:lnTo>
                  <a:pt x="1053" y="145"/>
                </a:lnTo>
                <a:lnTo>
                  <a:pt x="1135" y="227"/>
                </a:lnTo>
                <a:close/>
                <a:moveTo>
                  <a:pt x="700" y="0"/>
                </a:moveTo>
                <a:lnTo>
                  <a:pt x="700" y="173"/>
                </a:lnTo>
                <a:lnTo>
                  <a:pt x="585" y="173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175" y="580"/>
                </a:moveTo>
                <a:lnTo>
                  <a:pt x="175" y="698"/>
                </a:lnTo>
                <a:lnTo>
                  <a:pt x="0" y="698"/>
                </a:lnTo>
                <a:lnTo>
                  <a:pt x="0" y="580"/>
                </a:lnTo>
                <a:lnTo>
                  <a:pt x="175" y="580"/>
                </a:lnTo>
                <a:close/>
                <a:moveTo>
                  <a:pt x="336" y="249"/>
                </a:moveTo>
                <a:lnTo>
                  <a:pt x="254" y="331"/>
                </a:lnTo>
                <a:lnTo>
                  <a:pt x="150" y="227"/>
                </a:lnTo>
                <a:lnTo>
                  <a:pt x="232" y="145"/>
                </a:lnTo>
                <a:lnTo>
                  <a:pt x="336" y="2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52787" y="4094957"/>
            <a:ext cx="355600" cy="460375"/>
          </a:xfrm>
          <a:custGeom>
            <a:avLst/>
            <a:gdLst>
              <a:gd name="T0" fmla="*/ 82 w 986"/>
              <a:gd name="T1" fmla="*/ 1132 h 1278"/>
              <a:gd name="T2" fmla="*/ 0 w 986"/>
              <a:gd name="T3" fmla="*/ 1048 h 1278"/>
              <a:gd name="T4" fmla="*/ 104 w 986"/>
              <a:gd name="T5" fmla="*/ 944 h 1278"/>
              <a:gd name="T6" fmla="*/ 186 w 986"/>
              <a:gd name="T7" fmla="*/ 1026 h 1278"/>
              <a:gd name="T8" fmla="*/ 82 w 986"/>
              <a:gd name="T9" fmla="*/ 1132 h 1278"/>
              <a:gd name="T10" fmla="*/ 0 w 986"/>
              <a:gd name="T11" fmla="*/ 227 h 1278"/>
              <a:gd name="T12" fmla="*/ 82 w 986"/>
              <a:gd name="T13" fmla="*/ 145 h 1278"/>
              <a:gd name="T14" fmla="*/ 186 w 986"/>
              <a:gd name="T15" fmla="*/ 249 h 1278"/>
              <a:gd name="T16" fmla="*/ 104 w 986"/>
              <a:gd name="T17" fmla="*/ 331 h 1278"/>
              <a:gd name="T18" fmla="*/ 0 w 986"/>
              <a:gd name="T19" fmla="*/ 227 h 1278"/>
              <a:gd name="T20" fmla="*/ 985 w 986"/>
              <a:gd name="T21" fmla="*/ 1050 h 1278"/>
              <a:gd name="T22" fmla="*/ 902 w 986"/>
              <a:gd name="T23" fmla="*/ 1132 h 1278"/>
              <a:gd name="T24" fmla="*/ 799 w 986"/>
              <a:gd name="T25" fmla="*/ 1026 h 1278"/>
              <a:gd name="T26" fmla="*/ 881 w 986"/>
              <a:gd name="T27" fmla="*/ 944 h 1278"/>
              <a:gd name="T28" fmla="*/ 985 w 986"/>
              <a:gd name="T29" fmla="*/ 1050 h 1278"/>
              <a:gd name="T30" fmla="*/ 550 w 986"/>
              <a:gd name="T31" fmla="*/ 1277 h 1278"/>
              <a:gd name="T32" fmla="*/ 435 w 986"/>
              <a:gd name="T33" fmla="*/ 1277 h 1278"/>
              <a:gd name="T34" fmla="*/ 435 w 986"/>
              <a:gd name="T35" fmla="*/ 1105 h 1278"/>
              <a:gd name="T36" fmla="*/ 550 w 986"/>
              <a:gd name="T37" fmla="*/ 1105 h 1278"/>
              <a:gd name="T38" fmla="*/ 550 w 986"/>
              <a:gd name="T39" fmla="*/ 1277 h 1278"/>
              <a:gd name="T40" fmla="*/ 902 w 986"/>
              <a:gd name="T41" fmla="*/ 145 h 1278"/>
              <a:gd name="T42" fmla="*/ 985 w 986"/>
              <a:gd name="T43" fmla="*/ 227 h 1278"/>
              <a:gd name="T44" fmla="*/ 881 w 986"/>
              <a:gd name="T45" fmla="*/ 331 h 1278"/>
              <a:gd name="T46" fmla="*/ 799 w 986"/>
              <a:gd name="T47" fmla="*/ 249 h 1278"/>
              <a:gd name="T48" fmla="*/ 902 w 986"/>
              <a:gd name="T49" fmla="*/ 145 h 1278"/>
              <a:gd name="T50" fmla="*/ 435 w 986"/>
              <a:gd name="T51" fmla="*/ 0 h 1278"/>
              <a:gd name="T52" fmla="*/ 550 w 986"/>
              <a:gd name="T53" fmla="*/ 0 h 1278"/>
              <a:gd name="T54" fmla="*/ 550 w 986"/>
              <a:gd name="T55" fmla="*/ 173 h 1278"/>
              <a:gd name="T56" fmla="*/ 435 w 986"/>
              <a:gd name="T57" fmla="*/ 173 h 1278"/>
              <a:gd name="T58" fmla="*/ 435 w 986"/>
              <a:gd name="T59" fmla="*/ 0 h 1278"/>
              <a:gd name="T60" fmla="*/ 85 w 986"/>
              <a:gd name="T61" fmla="*/ 812 h 1278"/>
              <a:gd name="T62" fmla="*/ 85 w 986"/>
              <a:gd name="T63" fmla="*/ 463 h 1278"/>
              <a:gd name="T64" fmla="*/ 900 w 986"/>
              <a:gd name="T65" fmla="*/ 463 h 1278"/>
              <a:gd name="T66" fmla="*/ 900 w 986"/>
              <a:gd name="T67" fmla="*/ 812 h 1278"/>
              <a:gd name="T68" fmla="*/ 85 w 986"/>
              <a:gd name="T69" fmla="*/ 812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6" h="1278">
                <a:moveTo>
                  <a:pt x="82" y="1132"/>
                </a:moveTo>
                <a:lnTo>
                  <a:pt x="0" y="1048"/>
                </a:lnTo>
                <a:lnTo>
                  <a:pt x="104" y="944"/>
                </a:lnTo>
                <a:lnTo>
                  <a:pt x="186" y="1026"/>
                </a:lnTo>
                <a:lnTo>
                  <a:pt x="82" y="1132"/>
                </a:lnTo>
                <a:close/>
                <a:moveTo>
                  <a:pt x="0" y="227"/>
                </a:moveTo>
                <a:lnTo>
                  <a:pt x="82" y="145"/>
                </a:lnTo>
                <a:lnTo>
                  <a:pt x="186" y="249"/>
                </a:lnTo>
                <a:lnTo>
                  <a:pt x="104" y="331"/>
                </a:lnTo>
                <a:lnTo>
                  <a:pt x="0" y="227"/>
                </a:lnTo>
                <a:close/>
                <a:moveTo>
                  <a:pt x="985" y="1050"/>
                </a:moveTo>
                <a:lnTo>
                  <a:pt x="902" y="1132"/>
                </a:lnTo>
                <a:lnTo>
                  <a:pt x="799" y="1026"/>
                </a:lnTo>
                <a:lnTo>
                  <a:pt x="881" y="944"/>
                </a:lnTo>
                <a:lnTo>
                  <a:pt x="985" y="1050"/>
                </a:lnTo>
                <a:close/>
                <a:moveTo>
                  <a:pt x="550" y="1277"/>
                </a:moveTo>
                <a:lnTo>
                  <a:pt x="435" y="1277"/>
                </a:lnTo>
                <a:lnTo>
                  <a:pt x="435" y="1105"/>
                </a:lnTo>
                <a:lnTo>
                  <a:pt x="550" y="1105"/>
                </a:lnTo>
                <a:lnTo>
                  <a:pt x="550" y="1277"/>
                </a:lnTo>
                <a:close/>
                <a:moveTo>
                  <a:pt x="902" y="145"/>
                </a:moveTo>
                <a:lnTo>
                  <a:pt x="985" y="227"/>
                </a:lnTo>
                <a:lnTo>
                  <a:pt x="881" y="331"/>
                </a:lnTo>
                <a:lnTo>
                  <a:pt x="799" y="249"/>
                </a:lnTo>
                <a:lnTo>
                  <a:pt x="902" y="145"/>
                </a:lnTo>
                <a:close/>
                <a:moveTo>
                  <a:pt x="435" y="0"/>
                </a:moveTo>
                <a:lnTo>
                  <a:pt x="550" y="0"/>
                </a:lnTo>
                <a:lnTo>
                  <a:pt x="550" y="173"/>
                </a:lnTo>
                <a:lnTo>
                  <a:pt x="435" y="173"/>
                </a:lnTo>
                <a:lnTo>
                  <a:pt x="435" y="0"/>
                </a:lnTo>
                <a:close/>
                <a:moveTo>
                  <a:pt x="85" y="812"/>
                </a:moveTo>
                <a:lnTo>
                  <a:pt x="85" y="463"/>
                </a:lnTo>
                <a:lnTo>
                  <a:pt x="900" y="463"/>
                </a:lnTo>
                <a:lnTo>
                  <a:pt x="900" y="812"/>
                </a:lnTo>
                <a:lnTo>
                  <a:pt x="85" y="8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68787" y="4106068"/>
            <a:ext cx="463550" cy="439738"/>
          </a:xfrm>
          <a:custGeom>
            <a:avLst/>
            <a:gdLst>
              <a:gd name="T0" fmla="*/ 948 w 1286"/>
              <a:gd name="T1" fmla="*/ 970 h 1223"/>
              <a:gd name="T2" fmla="*/ 1030 w 1286"/>
              <a:gd name="T3" fmla="*/ 891 h 1223"/>
              <a:gd name="T4" fmla="*/ 1134 w 1286"/>
              <a:gd name="T5" fmla="*/ 995 h 1223"/>
              <a:gd name="T6" fmla="*/ 1052 w 1286"/>
              <a:gd name="T7" fmla="*/ 1077 h 1223"/>
              <a:gd name="T8" fmla="*/ 948 w 1286"/>
              <a:gd name="T9" fmla="*/ 970 h 1223"/>
              <a:gd name="T10" fmla="*/ 1110 w 1286"/>
              <a:gd name="T11" fmla="*/ 525 h 1223"/>
              <a:gd name="T12" fmla="*/ 1285 w 1286"/>
              <a:gd name="T13" fmla="*/ 525 h 1223"/>
              <a:gd name="T14" fmla="*/ 1285 w 1286"/>
              <a:gd name="T15" fmla="*/ 642 h 1223"/>
              <a:gd name="T16" fmla="*/ 1110 w 1286"/>
              <a:gd name="T17" fmla="*/ 642 h 1223"/>
              <a:gd name="T18" fmla="*/ 1110 w 1286"/>
              <a:gd name="T19" fmla="*/ 525 h 1223"/>
              <a:gd name="T20" fmla="*/ 817 w 1286"/>
              <a:gd name="T21" fmla="*/ 281 h 1223"/>
              <a:gd name="T22" fmla="*/ 992 w 1286"/>
              <a:gd name="T23" fmla="*/ 582 h 1223"/>
              <a:gd name="T24" fmla="*/ 642 w 1286"/>
              <a:gd name="T25" fmla="*/ 932 h 1223"/>
              <a:gd name="T26" fmla="*/ 292 w 1286"/>
              <a:gd name="T27" fmla="*/ 582 h 1223"/>
              <a:gd name="T28" fmla="*/ 467 w 1286"/>
              <a:gd name="T29" fmla="*/ 281 h 1223"/>
              <a:gd name="T30" fmla="*/ 467 w 1286"/>
              <a:gd name="T31" fmla="*/ 0 h 1223"/>
              <a:gd name="T32" fmla="*/ 817 w 1286"/>
              <a:gd name="T33" fmla="*/ 0 h 1223"/>
              <a:gd name="T34" fmla="*/ 817 w 1286"/>
              <a:gd name="T35" fmla="*/ 281 h 1223"/>
              <a:gd name="T36" fmla="*/ 175 w 1286"/>
              <a:gd name="T37" fmla="*/ 525 h 1223"/>
              <a:gd name="T38" fmla="*/ 175 w 1286"/>
              <a:gd name="T39" fmla="*/ 642 h 1223"/>
              <a:gd name="T40" fmla="*/ 0 w 1286"/>
              <a:gd name="T41" fmla="*/ 642 h 1223"/>
              <a:gd name="T42" fmla="*/ 0 w 1286"/>
              <a:gd name="T43" fmla="*/ 525 h 1223"/>
              <a:gd name="T44" fmla="*/ 175 w 1286"/>
              <a:gd name="T45" fmla="*/ 525 h 1223"/>
              <a:gd name="T46" fmla="*/ 585 w 1286"/>
              <a:gd name="T47" fmla="*/ 1222 h 1223"/>
              <a:gd name="T48" fmla="*/ 585 w 1286"/>
              <a:gd name="T49" fmla="*/ 1050 h 1223"/>
              <a:gd name="T50" fmla="*/ 700 w 1286"/>
              <a:gd name="T51" fmla="*/ 1050 h 1223"/>
              <a:gd name="T52" fmla="*/ 700 w 1286"/>
              <a:gd name="T53" fmla="*/ 1222 h 1223"/>
              <a:gd name="T54" fmla="*/ 585 w 1286"/>
              <a:gd name="T55" fmla="*/ 1222 h 1223"/>
              <a:gd name="T56" fmla="*/ 150 w 1286"/>
              <a:gd name="T57" fmla="*/ 995 h 1223"/>
              <a:gd name="T58" fmla="*/ 254 w 1286"/>
              <a:gd name="T59" fmla="*/ 888 h 1223"/>
              <a:gd name="T60" fmla="*/ 336 w 1286"/>
              <a:gd name="T61" fmla="*/ 970 h 1223"/>
              <a:gd name="T62" fmla="*/ 232 w 1286"/>
              <a:gd name="T63" fmla="*/ 1077 h 1223"/>
              <a:gd name="T64" fmla="*/ 150 w 1286"/>
              <a:gd name="T65" fmla="*/ 995 h 1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23">
                <a:moveTo>
                  <a:pt x="948" y="970"/>
                </a:moveTo>
                <a:lnTo>
                  <a:pt x="1030" y="891"/>
                </a:lnTo>
                <a:lnTo>
                  <a:pt x="1134" y="995"/>
                </a:lnTo>
                <a:lnTo>
                  <a:pt x="1052" y="1077"/>
                </a:lnTo>
                <a:lnTo>
                  <a:pt x="948" y="970"/>
                </a:lnTo>
                <a:close/>
                <a:moveTo>
                  <a:pt x="1110" y="525"/>
                </a:moveTo>
                <a:lnTo>
                  <a:pt x="1285" y="525"/>
                </a:lnTo>
                <a:lnTo>
                  <a:pt x="1285" y="642"/>
                </a:lnTo>
                <a:lnTo>
                  <a:pt x="1110" y="642"/>
                </a:lnTo>
                <a:lnTo>
                  <a:pt x="1110" y="525"/>
                </a:lnTo>
                <a:close/>
                <a:moveTo>
                  <a:pt x="817" y="281"/>
                </a:moveTo>
                <a:cubicBezTo>
                  <a:pt x="921" y="342"/>
                  <a:pt x="992" y="454"/>
                  <a:pt x="992" y="582"/>
                </a:cubicBezTo>
                <a:cubicBezTo>
                  <a:pt x="992" y="776"/>
                  <a:pt x="836" y="932"/>
                  <a:pt x="642" y="932"/>
                </a:cubicBezTo>
                <a:cubicBezTo>
                  <a:pt x="448" y="932"/>
                  <a:pt x="292" y="776"/>
                  <a:pt x="292" y="582"/>
                </a:cubicBezTo>
                <a:cubicBezTo>
                  <a:pt x="292" y="454"/>
                  <a:pt x="363" y="342"/>
                  <a:pt x="467" y="281"/>
                </a:cubicBezTo>
                <a:lnTo>
                  <a:pt x="467" y="0"/>
                </a:lnTo>
                <a:lnTo>
                  <a:pt x="817" y="0"/>
                </a:lnTo>
                <a:lnTo>
                  <a:pt x="817" y="281"/>
                </a:lnTo>
                <a:close/>
                <a:moveTo>
                  <a:pt x="175" y="525"/>
                </a:moveTo>
                <a:lnTo>
                  <a:pt x="175" y="642"/>
                </a:lnTo>
                <a:lnTo>
                  <a:pt x="0" y="642"/>
                </a:lnTo>
                <a:lnTo>
                  <a:pt x="0" y="525"/>
                </a:lnTo>
                <a:lnTo>
                  <a:pt x="175" y="525"/>
                </a:lnTo>
                <a:close/>
                <a:moveTo>
                  <a:pt x="585" y="1222"/>
                </a:moveTo>
                <a:lnTo>
                  <a:pt x="585" y="1050"/>
                </a:lnTo>
                <a:lnTo>
                  <a:pt x="700" y="1050"/>
                </a:lnTo>
                <a:lnTo>
                  <a:pt x="700" y="1222"/>
                </a:lnTo>
                <a:lnTo>
                  <a:pt x="585" y="1222"/>
                </a:lnTo>
                <a:close/>
                <a:moveTo>
                  <a:pt x="150" y="995"/>
                </a:moveTo>
                <a:lnTo>
                  <a:pt x="254" y="888"/>
                </a:lnTo>
                <a:lnTo>
                  <a:pt x="336" y="970"/>
                </a:lnTo>
                <a:lnTo>
                  <a:pt x="232" y="1077"/>
                </a:lnTo>
                <a:lnTo>
                  <a:pt x="150" y="99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9714" y="4156868"/>
            <a:ext cx="504825" cy="336550"/>
          </a:xfrm>
          <a:custGeom>
            <a:avLst/>
            <a:gdLst>
              <a:gd name="T0" fmla="*/ 1129 w 1401"/>
              <a:gd name="T1" fmla="*/ 353 h 936"/>
              <a:gd name="T2" fmla="*/ 1400 w 1401"/>
              <a:gd name="T3" fmla="*/ 643 h 936"/>
              <a:gd name="T4" fmla="*/ 1108 w 1401"/>
              <a:gd name="T5" fmla="*/ 935 h 936"/>
              <a:gd name="T6" fmla="*/ 350 w 1401"/>
              <a:gd name="T7" fmla="*/ 935 h 936"/>
              <a:gd name="T8" fmla="*/ 0 w 1401"/>
              <a:gd name="T9" fmla="*/ 585 h 936"/>
              <a:gd name="T10" fmla="*/ 312 w 1401"/>
              <a:gd name="T11" fmla="*/ 238 h 936"/>
              <a:gd name="T12" fmla="*/ 700 w 1401"/>
              <a:gd name="T13" fmla="*/ 0 h 936"/>
              <a:gd name="T14" fmla="*/ 1129 w 1401"/>
              <a:gd name="T15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01" h="936">
                <a:moveTo>
                  <a:pt x="1129" y="353"/>
                </a:moveTo>
                <a:cubicBezTo>
                  <a:pt x="1280" y="364"/>
                  <a:pt x="1400" y="490"/>
                  <a:pt x="1400" y="643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80"/>
                  <a:pt x="0" y="585"/>
                </a:cubicBezTo>
                <a:cubicBezTo>
                  <a:pt x="0" y="405"/>
                  <a:pt x="137" y="257"/>
                  <a:pt x="312" y="238"/>
                </a:cubicBezTo>
                <a:cubicBezTo>
                  <a:pt x="386" y="99"/>
                  <a:pt x="531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392862" y="4156868"/>
            <a:ext cx="500062" cy="336550"/>
          </a:xfrm>
          <a:custGeom>
            <a:avLst/>
            <a:gdLst>
              <a:gd name="T0" fmla="*/ 601 w 1390"/>
              <a:gd name="T1" fmla="*/ 700 h 936"/>
              <a:gd name="T2" fmla="*/ 710 w 1390"/>
              <a:gd name="T3" fmla="*/ 700 h 936"/>
              <a:gd name="T4" fmla="*/ 524 w 1390"/>
              <a:gd name="T5" fmla="*/ 175 h 936"/>
              <a:gd name="T6" fmla="*/ 407 w 1390"/>
              <a:gd name="T7" fmla="*/ 175 h 936"/>
              <a:gd name="T8" fmla="*/ 221 w 1390"/>
              <a:gd name="T9" fmla="*/ 700 h 936"/>
              <a:gd name="T10" fmla="*/ 333 w 1390"/>
              <a:gd name="T11" fmla="*/ 700 h 936"/>
              <a:gd name="T12" fmla="*/ 374 w 1390"/>
              <a:gd name="T13" fmla="*/ 585 h 936"/>
              <a:gd name="T14" fmla="*/ 560 w 1390"/>
              <a:gd name="T15" fmla="*/ 585 h 936"/>
              <a:gd name="T16" fmla="*/ 601 w 1390"/>
              <a:gd name="T17" fmla="*/ 700 h 936"/>
              <a:gd name="T18" fmla="*/ 1282 w 1390"/>
              <a:gd name="T19" fmla="*/ 175 h 936"/>
              <a:gd name="T20" fmla="*/ 1389 w 1390"/>
              <a:gd name="T21" fmla="*/ 175 h 936"/>
              <a:gd name="T22" fmla="*/ 1268 w 1390"/>
              <a:gd name="T23" fmla="*/ 700 h 936"/>
              <a:gd name="T24" fmla="*/ 1167 w 1390"/>
              <a:gd name="T25" fmla="*/ 700 h 936"/>
              <a:gd name="T26" fmla="*/ 1080 w 1390"/>
              <a:gd name="T27" fmla="*/ 345 h 936"/>
              <a:gd name="T28" fmla="*/ 992 w 1390"/>
              <a:gd name="T29" fmla="*/ 700 h 936"/>
              <a:gd name="T30" fmla="*/ 888 w 1390"/>
              <a:gd name="T31" fmla="*/ 700 h 936"/>
              <a:gd name="T32" fmla="*/ 883 w 1390"/>
              <a:gd name="T33" fmla="*/ 676 h 936"/>
              <a:gd name="T34" fmla="*/ 467 w 1390"/>
              <a:gd name="T35" fmla="*/ 935 h 936"/>
              <a:gd name="T36" fmla="*/ 0 w 1390"/>
              <a:gd name="T37" fmla="*/ 468 h 936"/>
              <a:gd name="T38" fmla="*/ 467 w 1390"/>
              <a:gd name="T39" fmla="*/ 0 h 936"/>
              <a:gd name="T40" fmla="*/ 831 w 1390"/>
              <a:gd name="T41" fmla="*/ 175 h 936"/>
              <a:gd name="T42" fmla="*/ 874 w 1390"/>
              <a:gd name="T43" fmla="*/ 175 h 936"/>
              <a:gd name="T44" fmla="*/ 946 w 1390"/>
              <a:gd name="T45" fmla="*/ 544 h 936"/>
              <a:gd name="T46" fmla="*/ 1033 w 1390"/>
              <a:gd name="T47" fmla="*/ 175 h 936"/>
              <a:gd name="T48" fmla="*/ 1126 w 1390"/>
              <a:gd name="T49" fmla="*/ 175 h 936"/>
              <a:gd name="T50" fmla="*/ 1214 w 1390"/>
              <a:gd name="T51" fmla="*/ 544 h 936"/>
              <a:gd name="T52" fmla="*/ 1282 w 1390"/>
              <a:gd name="T53" fmla="*/ 175 h 936"/>
              <a:gd name="T54" fmla="*/ 399 w 1390"/>
              <a:gd name="T55" fmla="*/ 506 h 936"/>
              <a:gd name="T56" fmla="*/ 467 w 1390"/>
              <a:gd name="T57" fmla="*/ 293 h 936"/>
              <a:gd name="T58" fmla="*/ 533 w 1390"/>
              <a:gd name="T59" fmla="*/ 506 h 936"/>
              <a:gd name="T60" fmla="*/ 399 w 1390"/>
              <a:gd name="T61" fmla="*/ 5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90" h="936">
                <a:moveTo>
                  <a:pt x="601" y="700"/>
                </a:moveTo>
                <a:lnTo>
                  <a:pt x="710" y="700"/>
                </a:lnTo>
                <a:lnTo>
                  <a:pt x="524" y="175"/>
                </a:lnTo>
                <a:lnTo>
                  <a:pt x="407" y="175"/>
                </a:lnTo>
                <a:lnTo>
                  <a:pt x="221" y="700"/>
                </a:lnTo>
                <a:lnTo>
                  <a:pt x="333" y="700"/>
                </a:lnTo>
                <a:lnTo>
                  <a:pt x="374" y="585"/>
                </a:lnTo>
                <a:lnTo>
                  <a:pt x="560" y="585"/>
                </a:lnTo>
                <a:lnTo>
                  <a:pt x="601" y="700"/>
                </a:lnTo>
                <a:close/>
                <a:moveTo>
                  <a:pt x="1282" y="175"/>
                </a:moveTo>
                <a:lnTo>
                  <a:pt x="1389" y="175"/>
                </a:lnTo>
                <a:lnTo>
                  <a:pt x="1268" y="700"/>
                </a:lnTo>
                <a:lnTo>
                  <a:pt x="1167" y="700"/>
                </a:lnTo>
                <a:lnTo>
                  <a:pt x="1080" y="345"/>
                </a:lnTo>
                <a:lnTo>
                  <a:pt x="992" y="700"/>
                </a:lnTo>
                <a:lnTo>
                  <a:pt x="888" y="700"/>
                </a:lnTo>
                <a:lnTo>
                  <a:pt x="883" y="676"/>
                </a:lnTo>
                <a:cubicBezTo>
                  <a:pt x="806" y="829"/>
                  <a:pt x="650" y="935"/>
                  <a:pt x="467" y="935"/>
                </a:cubicBezTo>
                <a:cubicBezTo>
                  <a:pt x="210" y="935"/>
                  <a:pt x="0" y="725"/>
                  <a:pt x="0" y="468"/>
                </a:cubicBezTo>
                <a:cubicBezTo>
                  <a:pt x="0" y="211"/>
                  <a:pt x="210" y="0"/>
                  <a:pt x="467" y="0"/>
                </a:cubicBezTo>
                <a:cubicBezTo>
                  <a:pt x="615" y="0"/>
                  <a:pt x="746" y="69"/>
                  <a:pt x="831" y="175"/>
                </a:cubicBezTo>
                <a:lnTo>
                  <a:pt x="874" y="175"/>
                </a:lnTo>
                <a:lnTo>
                  <a:pt x="946" y="544"/>
                </a:lnTo>
                <a:lnTo>
                  <a:pt x="1033" y="175"/>
                </a:lnTo>
                <a:lnTo>
                  <a:pt x="1126" y="175"/>
                </a:lnTo>
                <a:lnTo>
                  <a:pt x="1214" y="544"/>
                </a:lnTo>
                <a:lnTo>
                  <a:pt x="1282" y="175"/>
                </a:lnTo>
                <a:close/>
                <a:moveTo>
                  <a:pt x="399" y="506"/>
                </a:moveTo>
                <a:lnTo>
                  <a:pt x="467" y="293"/>
                </a:lnTo>
                <a:lnTo>
                  <a:pt x="533" y="506"/>
                </a:lnTo>
                <a:lnTo>
                  <a:pt x="399" y="50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43799" y="4072732"/>
            <a:ext cx="336550" cy="504825"/>
          </a:xfrm>
          <a:custGeom>
            <a:avLst/>
            <a:gdLst>
              <a:gd name="T0" fmla="*/ 118 w 936"/>
              <a:gd name="T1" fmla="*/ 700 h 1401"/>
              <a:gd name="T2" fmla="*/ 468 w 936"/>
              <a:gd name="T3" fmla="*/ 1050 h 1401"/>
              <a:gd name="T4" fmla="*/ 818 w 936"/>
              <a:gd name="T5" fmla="*/ 700 h 1401"/>
              <a:gd name="T6" fmla="*/ 468 w 936"/>
              <a:gd name="T7" fmla="*/ 350 h 1401"/>
              <a:gd name="T8" fmla="*/ 118 w 936"/>
              <a:gd name="T9" fmla="*/ 700 h 1401"/>
              <a:gd name="T10" fmla="*/ 935 w 936"/>
              <a:gd name="T11" fmla="*/ 700 h 1401"/>
              <a:gd name="T12" fmla="*/ 758 w 936"/>
              <a:gd name="T13" fmla="*/ 1066 h 1401"/>
              <a:gd name="T14" fmla="*/ 700 w 936"/>
              <a:gd name="T15" fmla="*/ 1400 h 1401"/>
              <a:gd name="T16" fmla="*/ 235 w 936"/>
              <a:gd name="T17" fmla="*/ 1400 h 1401"/>
              <a:gd name="T18" fmla="*/ 178 w 936"/>
              <a:gd name="T19" fmla="*/ 1066 h 1401"/>
              <a:gd name="T20" fmla="*/ 0 w 936"/>
              <a:gd name="T21" fmla="*/ 700 h 1401"/>
              <a:gd name="T22" fmla="*/ 178 w 936"/>
              <a:gd name="T23" fmla="*/ 334 h 1401"/>
              <a:gd name="T24" fmla="*/ 235 w 936"/>
              <a:gd name="T25" fmla="*/ 0 h 1401"/>
              <a:gd name="T26" fmla="*/ 700 w 936"/>
              <a:gd name="T27" fmla="*/ 0 h 1401"/>
              <a:gd name="T28" fmla="*/ 758 w 936"/>
              <a:gd name="T29" fmla="*/ 334 h 1401"/>
              <a:gd name="T30" fmla="*/ 935 w 936"/>
              <a:gd name="T31" fmla="*/ 70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36" h="1401">
                <a:moveTo>
                  <a:pt x="118" y="700"/>
                </a:moveTo>
                <a:cubicBezTo>
                  <a:pt x="118" y="894"/>
                  <a:pt x="274" y="1050"/>
                  <a:pt x="468" y="1050"/>
                </a:cubicBezTo>
                <a:cubicBezTo>
                  <a:pt x="662" y="1050"/>
                  <a:pt x="818" y="894"/>
                  <a:pt x="818" y="700"/>
                </a:cubicBezTo>
                <a:cubicBezTo>
                  <a:pt x="818" y="506"/>
                  <a:pt x="662" y="350"/>
                  <a:pt x="468" y="350"/>
                </a:cubicBezTo>
                <a:cubicBezTo>
                  <a:pt x="274" y="350"/>
                  <a:pt x="118" y="506"/>
                  <a:pt x="118" y="700"/>
                </a:cubicBezTo>
                <a:close/>
                <a:moveTo>
                  <a:pt x="935" y="700"/>
                </a:moveTo>
                <a:cubicBezTo>
                  <a:pt x="935" y="848"/>
                  <a:pt x="864" y="981"/>
                  <a:pt x="758" y="1066"/>
                </a:cubicBezTo>
                <a:lnTo>
                  <a:pt x="700" y="1400"/>
                </a:lnTo>
                <a:lnTo>
                  <a:pt x="235" y="1400"/>
                </a:lnTo>
                <a:lnTo>
                  <a:pt x="178" y="1066"/>
                </a:lnTo>
                <a:cubicBezTo>
                  <a:pt x="69" y="981"/>
                  <a:pt x="0" y="848"/>
                  <a:pt x="0" y="700"/>
                </a:cubicBezTo>
                <a:cubicBezTo>
                  <a:pt x="0" y="552"/>
                  <a:pt x="69" y="418"/>
                  <a:pt x="178" y="334"/>
                </a:cubicBezTo>
                <a:lnTo>
                  <a:pt x="235" y="0"/>
                </a:lnTo>
                <a:lnTo>
                  <a:pt x="700" y="0"/>
                </a:lnTo>
                <a:lnTo>
                  <a:pt x="758" y="334"/>
                </a:lnTo>
                <a:cubicBezTo>
                  <a:pt x="864" y="418"/>
                  <a:pt x="935" y="552"/>
                  <a:pt x="935" y="70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74087" y="4115593"/>
            <a:ext cx="419100" cy="419100"/>
          </a:xfrm>
          <a:custGeom>
            <a:avLst/>
            <a:gdLst>
              <a:gd name="T0" fmla="*/ 829 w 1166"/>
              <a:gd name="T1" fmla="*/ 828 h 1165"/>
              <a:gd name="T2" fmla="*/ 875 w 1166"/>
              <a:gd name="T3" fmla="*/ 751 h 1165"/>
              <a:gd name="T4" fmla="*/ 613 w 1166"/>
              <a:gd name="T5" fmla="*/ 593 h 1165"/>
              <a:gd name="T6" fmla="*/ 613 w 1166"/>
              <a:gd name="T7" fmla="*/ 289 h 1165"/>
              <a:gd name="T8" fmla="*/ 525 w 1166"/>
              <a:gd name="T9" fmla="*/ 289 h 1165"/>
              <a:gd name="T10" fmla="*/ 525 w 1166"/>
              <a:gd name="T11" fmla="*/ 639 h 1165"/>
              <a:gd name="T12" fmla="*/ 829 w 1166"/>
              <a:gd name="T13" fmla="*/ 828 h 1165"/>
              <a:gd name="T14" fmla="*/ 583 w 1166"/>
              <a:gd name="T15" fmla="*/ 0 h 1165"/>
              <a:gd name="T16" fmla="*/ 1165 w 1166"/>
              <a:gd name="T17" fmla="*/ 582 h 1165"/>
              <a:gd name="T18" fmla="*/ 583 w 1166"/>
              <a:gd name="T19" fmla="*/ 1164 h 1165"/>
              <a:gd name="T20" fmla="*/ 0 w 1166"/>
              <a:gd name="T21" fmla="*/ 582 h 1165"/>
              <a:gd name="T22" fmla="*/ 583 w 1166"/>
              <a:gd name="T2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829" y="828"/>
                </a:moveTo>
                <a:lnTo>
                  <a:pt x="875" y="751"/>
                </a:lnTo>
                <a:lnTo>
                  <a:pt x="613" y="593"/>
                </a:lnTo>
                <a:lnTo>
                  <a:pt x="613" y="289"/>
                </a:lnTo>
                <a:lnTo>
                  <a:pt x="525" y="289"/>
                </a:lnTo>
                <a:lnTo>
                  <a:pt x="525" y="639"/>
                </a:lnTo>
                <a:lnTo>
                  <a:pt x="829" y="828"/>
                </a:ln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4"/>
                  <a:pt x="583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3424" y="4126708"/>
            <a:ext cx="463550" cy="398461"/>
          </a:xfrm>
          <a:custGeom>
            <a:avLst/>
            <a:gdLst>
              <a:gd name="T0" fmla="*/ 700 w 1286"/>
              <a:gd name="T1" fmla="*/ 700 h 1109"/>
              <a:gd name="T2" fmla="*/ 700 w 1286"/>
              <a:gd name="T3" fmla="*/ 465 h 1109"/>
              <a:gd name="T4" fmla="*/ 585 w 1286"/>
              <a:gd name="T5" fmla="*/ 465 h 1109"/>
              <a:gd name="T6" fmla="*/ 585 w 1286"/>
              <a:gd name="T7" fmla="*/ 700 h 1109"/>
              <a:gd name="T8" fmla="*/ 700 w 1286"/>
              <a:gd name="T9" fmla="*/ 700 h 1109"/>
              <a:gd name="T10" fmla="*/ 700 w 1286"/>
              <a:gd name="T11" fmla="*/ 933 h 1109"/>
              <a:gd name="T12" fmla="*/ 700 w 1286"/>
              <a:gd name="T13" fmla="*/ 815 h 1109"/>
              <a:gd name="T14" fmla="*/ 585 w 1286"/>
              <a:gd name="T15" fmla="*/ 815 h 1109"/>
              <a:gd name="T16" fmla="*/ 585 w 1286"/>
              <a:gd name="T17" fmla="*/ 933 h 1109"/>
              <a:gd name="T18" fmla="*/ 700 w 1286"/>
              <a:gd name="T19" fmla="*/ 933 h 1109"/>
              <a:gd name="T20" fmla="*/ 0 w 1286"/>
              <a:gd name="T21" fmla="*/ 1108 h 1109"/>
              <a:gd name="T22" fmla="*/ 643 w 1286"/>
              <a:gd name="T23" fmla="*/ 0 h 1109"/>
              <a:gd name="T24" fmla="*/ 1285 w 1286"/>
              <a:gd name="T25" fmla="*/ 1108 h 1109"/>
              <a:gd name="T26" fmla="*/ 0 w 1286"/>
              <a:gd name="T27" fmla="*/ 11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109">
                <a:moveTo>
                  <a:pt x="700" y="700"/>
                </a:moveTo>
                <a:lnTo>
                  <a:pt x="700" y="465"/>
                </a:lnTo>
                <a:lnTo>
                  <a:pt x="585" y="465"/>
                </a:lnTo>
                <a:lnTo>
                  <a:pt x="585" y="700"/>
                </a:lnTo>
                <a:lnTo>
                  <a:pt x="700" y="700"/>
                </a:lnTo>
                <a:close/>
                <a:moveTo>
                  <a:pt x="700" y="933"/>
                </a:moveTo>
                <a:lnTo>
                  <a:pt x="700" y="815"/>
                </a:lnTo>
                <a:lnTo>
                  <a:pt x="585" y="815"/>
                </a:lnTo>
                <a:lnTo>
                  <a:pt x="585" y="933"/>
                </a:lnTo>
                <a:lnTo>
                  <a:pt x="700" y="933"/>
                </a:lnTo>
                <a:close/>
                <a:moveTo>
                  <a:pt x="0" y="1108"/>
                </a:moveTo>
                <a:lnTo>
                  <a:pt x="643" y="0"/>
                </a:lnTo>
                <a:lnTo>
                  <a:pt x="1285" y="1108"/>
                </a:lnTo>
                <a:lnTo>
                  <a:pt x="0" y="11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115593"/>
            <a:ext cx="419100" cy="419100"/>
          </a:xfrm>
          <a:custGeom>
            <a:avLst/>
            <a:gdLst>
              <a:gd name="T0" fmla="*/ 115 w 1166"/>
              <a:gd name="T1" fmla="*/ 639 h 1165"/>
              <a:gd name="T2" fmla="*/ 115 w 1166"/>
              <a:gd name="T3" fmla="*/ 1049 h 1165"/>
              <a:gd name="T4" fmla="*/ 525 w 1166"/>
              <a:gd name="T5" fmla="*/ 1049 h 1165"/>
              <a:gd name="T6" fmla="*/ 525 w 1166"/>
              <a:gd name="T7" fmla="*/ 1164 h 1165"/>
              <a:gd name="T8" fmla="*/ 115 w 1166"/>
              <a:gd name="T9" fmla="*/ 1164 h 1165"/>
              <a:gd name="T10" fmla="*/ 0 w 1166"/>
              <a:gd name="T11" fmla="*/ 1049 h 1165"/>
              <a:gd name="T12" fmla="*/ 0 w 1166"/>
              <a:gd name="T13" fmla="*/ 639 h 1165"/>
              <a:gd name="T14" fmla="*/ 115 w 1166"/>
              <a:gd name="T15" fmla="*/ 639 h 1165"/>
              <a:gd name="T16" fmla="*/ 1050 w 1166"/>
              <a:gd name="T17" fmla="*/ 1049 h 1165"/>
              <a:gd name="T18" fmla="*/ 1050 w 1166"/>
              <a:gd name="T19" fmla="*/ 639 h 1165"/>
              <a:gd name="T20" fmla="*/ 1165 w 1166"/>
              <a:gd name="T21" fmla="*/ 639 h 1165"/>
              <a:gd name="T22" fmla="*/ 1165 w 1166"/>
              <a:gd name="T23" fmla="*/ 1049 h 1165"/>
              <a:gd name="T24" fmla="*/ 1050 w 1166"/>
              <a:gd name="T25" fmla="*/ 1164 h 1165"/>
              <a:gd name="T26" fmla="*/ 640 w 1166"/>
              <a:gd name="T27" fmla="*/ 1164 h 1165"/>
              <a:gd name="T28" fmla="*/ 640 w 1166"/>
              <a:gd name="T29" fmla="*/ 1049 h 1165"/>
              <a:gd name="T30" fmla="*/ 1050 w 1166"/>
              <a:gd name="T31" fmla="*/ 1049 h 1165"/>
              <a:gd name="T32" fmla="*/ 1050 w 1166"/>
              <a:gd name="T33" fmla="*/ 0 h 1165"/>
              <a:gd name="T34" fmla="*/ 1165 w 1166"/>
              <a:gd name="T35" fmla="*/ 114 h 1165"/>
              <a:gd name="T36" fmla="*/ 1165 w 1166"/>
              <a:gd name="T37" fmla="*/ 524 h 1165"/>
              <a:gd name="T38" fmla="*/ 1050 w 1166"/>
              <a:gd name="T39" fmla="*/ 524 h 1165"/>
              <a:gd name="T40" fmla="*/ 1050 w 1166"/>
              <a:gd name="T41" fmla="*/ 114 h 1165"/>
              <a:gd name="T42" fmla="*/ 640 w 1166"/>
              <a:gd name="T43" fmla="*/ 114 h 1165"/>
              <a:gd name="T44" fmla="*/ 640 w 1166"/>
              <a:gd name="T45" fmla="*/ 0 h 1165"/>
              <a:gd name="T46" fmla="*/ 1050 w 1166"/>
              <a:gd name="T47" fmla="*/ 0 h 1165"/>
              <a:gd name="T48" fmla="*/ 875 w 1166"/>
              <a:gd name="T49" fmla="*/ 377 h 1165"/>
              <a:gd name="T50" fmla="*/ 788 w 1166"/>
              <a:gd name="T51" fmla="*/ 464 h 1165"/>
              <a:gd name="T52" fmla="*/ 700 w 1166"/>
              <a:gd name="T53" fmla="*/ 377 h 1165"/>
              <a:gd name="T54" fmla="*/ 788 w 1166"/>
              <a:gd name="T55" fmla="*/ 289 h 1165"/>
              <a:gd name="T56" fmla="*/ 875 w 1166"/>
              <a:gd name="T57" fmla="*/ 377 h 1165"/>
              <a:gd name="T58" fmla="*/ 465 w 1166"/>
              <a:gd name="T59" fmla="*/ 639 h 1165"/>
              <a:gd name="T60" fmla="*/ 640 w 1166"/>
              <a:gd name="T61" fmla="*/ 855 h 1165"/>
              <a:gd name="T62" fmla="*/ 758 w 1166"/>
              <a:gd name="T63" fmla="*/ 699 h 1165"/>
              <a:gd name="T64" fmla="*/ 933 w 1166"/>
              <a:gd name="T65" fmla="*/ 932 h 1165"/>
              <a:gd name="T66" fmla="*/ 233 w 1166"/>
              <a:gd name="T67" fmla="*/ 932 h 1165"/>
              <a:gd name="T68" fmla="*/ 465 w 1166"/>
              <a:gd name="T69" fmla="*/ 639 h 1165"/>
              <a:gd name="T70" fmla="*/ 115 w 1166"/>
              <a:gd name="T71" fmla="*/ 114 h 1165"/>
              <a:gd name="T72" fmla="*/ 115 w 1166"/>
              <a:gd name="T73" fmla="*/ 524 h 1165"/>
              <a:gd name="T74" fmla="*/ 0 w 1166"/>
              <a:gd name="T75" fmla="*/ 524 h 1165"/>
              <a:gd name="T76" fmla="*/ 0 w 1166"/>
              <a:gd name="T77" fmla="*/ 114 h 1165"/>
              <a:gd name="T78" fmla="*/ 115 w 1166"/>
              <a:gd name="T79" fmla="*/ 0 h 1165"/>
              <a:gd name="T80" fmla="*/ 525 w 1166"/>
              <a:gd name="T81" fmla="*/ 0 h 1165"/>
              <a:gd name="T82" fmla="*/ 525 w 1166"/>
              <a:gd name="T83" fmla="*/ 114 h 1165"/>
              <a:gd name="T84" fmla="*/ 115 w 1166"/>
              <a:gd name="T85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6" h="1165">
                <a:moveTo>
                  <a:pt x="115" y="639"/>
                </a:moveTo>
                <a:lnTo>
                  <a:pt x="115" y="1049"/>
                </a:lnTo>
                <a:lnTo>
                  <a:pt x="525" y="1049"/>
                </a:lnTo>
                <a:lnTo>
                  <a:pt x="525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639"/>
                </a:lnTo>
                <a:lnTo>
                  <a:pt x="115" y="639"/>
                </a:lnTo>
                <a:close/>
                <a:moveTo>
                  <a:pt x="1050" y="1049"/>
                </a:moveTo>
                <a:lnTo>
                  <a:pt x="1050" y="639"/>
                </a:lnTo>
                <a:lnTo>
                  <a:pt x="1165" y="639"/>
                </a:ln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640" y="1164"/>
                </a:lnTo>
                <a:lnTo>
                  <a:pt x="640" y="1049"/>
                </a:lnTo>
                <a:lnTo>
                  <a:pt x="1050" y="1049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524"/>
                </a:lnTo>
                <a:lnTo>
                  <a:pt x="1050" y="524"/>
                </a:lnTo>
                <a:lnTo>
                  <a:pt x="1050" y="114"/>
                </a:lnTo>
                <a:lnTo>
                  <a:pt x="640" y="114"/>
                </a:lnTo>
                <a:lnTo>
                  <a:pt x="640" y="0"/>
                </a:lnTo>
                <a:lnTo>
                  <a:pt x="1050" y="0"/>
                </a:lnTo>
                <a:close/>
                <a:moveTo>
                  <a:pt x="875" y="377"/>
                </a:moveTo>
                <a:cubicBezTo>
                  <a:pt x="875" y="426"/>
                  <a:pt x="838" y="464"/>
                  <a:pt x="788" y="464"/>
                </a:cubicBezTo>
                <a:cubicBezTo>
                  <a:pt x="739" y="464"/>
                  <a:pt x="700" y="426"/>
                  <a:pt x="700" y="377"/>
                </a:cubicBezTo>
                <a:cubicBezTo>
                  <a:pt x="700" y="328"/>
                  <a:pt x="739" y="289"/>
                  <a:pt x="788" y="289"/>
                </a:cubicBezTo>
                <a:cubicBezTo>
                  <a:pt x="838" y="289"/>
                  <a:pt x="875" y="328"/>
                  <a:pt x="875" y="377"/>
                </a:cubicBezTo>
                <a:close/>
                <a:moveTo>
                  <a:pt x="465" y="639"/>
                </a:moveTo>
                <a:lnTo>
                  <a:pt x="640" y="855"/>
                </a:lnTo>
                <a:lnTo>
                  <a:pt x="758" y="699"/>
                </a:lnTo>
                <a:lnTo>
                  <a:pt x="933" y="932"/>
                </a:lnTo>
                <a:lnTo>
                  <a:pt x="233" y="932"/>
                </a:lnTo>
                <a:lnTo>
                  <a:pt x="465" y="639"/>
                </a:lnTo>
                <a:close/>
                <a:moveTo>
                  <a:pt x="115" y="114"/>
                </a:moveTo>
                <a:lnTo>
                  <a:pt x="115" y="524"/>
                </a:lnTo>
                <a:lnTo>
                  <a:pt x="0" y="524"/>
                </a:ln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525" y="0"/>
                </a:lnTo>
                <a:lnTo>
                  <a:pt x="525" y="114"/>
                </a:lnTo>
                <a:lnTo>
                  <a:pt x="115" y="11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4990306"/>
            <a:ext cx="357187" cy="419100"/>
          </a:xfrm>
          <a:custGeom>
            <a:avLst/>
            <a:gdLst>
              <a:gd name="T0" fmla="*/ 730 w 994"/>
              <a:gd name="T1" fmla="*/ 232 h 1165"/>
              <a:gd name="T2" fmla="*/ 612 w 994"/>
              <a:gd name="T3" fmla="*/ 114 h 1165"/>
              <a:gd name="T4" fmla="*/ 730 w 994"/>
              <a:gd name="T5" fmla="*/ 0 h 1165"/>
              <a:gd name="T6" fmla="*/ 848 w 994"/>
              <a:gd name="T7" fmla="*/ 114 h 1165"/>
              <a:gd name="T8" fmla="*/ 730 w 994"/>
              <a:gd name="T9" fmla="*/ 232 h 1165"/>
              <a:gd name="T10" fmla="*/ 205 w 994"/>
              <a:gd name="T11" fmla="*/ 232 h 1165"/>
              <a:gd name="T12" fmla="*/ 87 w 994"/>
              <a:gd name="T13" fmla="*/ 114 h 1165"/>
              <a:gd name="T14" fmla="*/ 205 w 994"/>
              <a:gd name="T15" fmla="*/ 0 h 1165"/>
              <a:gd name="T16" fmla="*/ 323 w 994"/>
              <a:gd name="T17" fmla="*/ 114 h 1165"/>
              <a:gd name="T18" fmla="*/ 205 w 994"/>
              <a:gd name="T19" fmla="*/ 232 h 1165"/>
              <a:gd name="T20" fmla="*/ 818 w 994"/>
              <a:gd name="T21" fmla="*/ 1164 h 1165"/>
              <a:gd name="T22" fmla="*/ 643 w 994"/>
              <a:gd name="T23" fmla="*/ 1164 h 1165"/>
              <a:gd name="T24" fmla="*/ 643 w 994"/>
              <a:gd name="T25" fmla="*/ 814 h 1165"/>
              <a:gd name="T26" fmla="*/ 468 w 994"/>
              <a:gd name="T27" fmla="*/ 814 h 1165"/>
              <a:gd name="T28" fmla="*/ 615 w 994"/>
              <a:gd name="T29" fmla="*/ 371 h 1165"/>
              <a:gd name="T30" fmla="*/ 727 w 994"/>
              <a:gd name="T31" fmla="*/ 289 h 1165"/>
              <a:gd name="T32" fmla="*/ 733 w 994"/>
              <a:gd name="T33" fmla="*/ 289 h 1165"/>
              <a:gd name="T34" fmla="*/ 845 w 994"/>
              <a:gd name="T35" fmla="*/ 371 h 1165"/>
              <a:gd name="T36" fmla="*/ 993 w 994"/>
              <a:gd name="T37" fmla="*/ 814 h 1165"/>
              <a:gd name="T38" fmla="*/ 818 w 994"/>
              <a:gd name="T39" fmla="*/ 814 h 1165"/>
              <a:gd name="T40" fmla="*/ 818 w 994"/>
              <a:gd name="T41" fmla="*/ 1164 h 1165"/>
              <a:gd name="T42" fmla="*/ 87 w 994"/>
              <a:gd name="T43" fmla="*/ 1164 h 1165"/>
              <a:gd name="T44" fmla="*/ 87 w 994"/>
              <a:gd name="T45" fmla="*/ 727 h 1165"/>
              <a:gd name="T46" fmla="*/ 0 w 994"/>
              <a:gd name="T47" fmla="*/ 727 h 1165"/>
              <a:gd name="T48" fmla="*/ 0 w 994"/>
              <a:gd name="T49" fmla="*/ 407 h 1165"/>
              <a:gd name="T50" fmla="*/ 118 w 994"/>
              <a:gd name="T51" fmla="*/ 289 h 1165"/>
              <a:gd name="T52" fmla="*/ 293 w 994"/>
              <a:gd name="T53" fmla="*/ 289 h 1165"/>
              <a:gd name="T54" fmla="*/ 410 w 994"/>
              <a:gd name="T55" fmla="*/ 407 h 1165"/>
              <a:gd name="T56" fmla="*/ 410 w 994"/>
              <a:gd name="T57" fmla="*/ 727 h 1165"/>
              <a:gd name="T58" fmla="*/ 323 w 994"/>
              <a:gd name="T59" fmla="*/ 727 h 1165"/>
              <a:gd name="T60" fmla="*/ 323 w 994"/>
              <a:gd name="T61" fmla="*/ 1164 h 1165"/>
              <a:gd name="T62" fmla="*/ 87 w 994"/>
              <a:gd name="T63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94" h="1165">
                <a:moveTo>
                  <a:pt x="730" y="232"/>
                </a:moveTo>
                <a:cubicBezTo>
                  <a:pt x="664" y="232"/>
                  <a:pt x="612" y="180"/>
                  <a:pt x="612" y="114"/>
                </a:cubicBezTo>
                <a:cubicBezTo>
                  <a:pt x="612" y="49"/>
                  <a:pt x="664" y="0"/>
                  <a:pt x="730" y="0"/>
                </a:cubicBezTo>
                <a:cubicBezTo>
                  <a:pt x="796" y="0"/>
                  <a:pt x="848" y="49"/>
                  <a:pt x="848" y="114"/>
                </a:cubicBezTo>
                <a:cubicBezTo>
                  <a:pt x="848" y="180"/>
                  <a:pt x="796" y="232"/>
                  <a:pt x="730" y="232"/>
                </a:cubicBezTo>
                <a:close/>
                <a:moveTo>
                  <a:pt x="205" y="232"/>
                </a:moveTo>
                <a:cubicBezTo>
                  <a:pt x="139" y="232"/>
                  <a:pt x="87" y="180"/>
                  <a:pt x="87" y="114"/>
                </a:cubicBezTo>
                <a:cubicBezTo>
                  <a:pt x="87" y="49"/>
                  <a:pt x="139" y="0"/>
                  <a:pt x="205" y="0"/>
                </a:cubicBezTo>
                <a:cubicBezTo>
                  <a:pt x="271" y="0"/>
                  <a:pt x="323" y="49"/>
                  <a:pt x="323" y="114"/>
                </a:cubicBezTo>
                <a:cubicBezTo>
                  <a:pt x="323" y="180"/>
                  <a:pt x="271" y="232"/>
                  <a:pt x="205" y="232"/>
                </a:cubicBezTo>
                <a:close/>
                <a:moveTo>
                  <a:pt x="818" y="1164"/>
                </a:moveTo>
                <a:lnTo>
                  <a:pt x="643" y="1164"/>
                </a:lnTo>
                <a:lnTo>
                  <a:pt x="643" y="814"/>
                </a:lnTo>
                <a:lnTo>
                  <a:pt x="468" y="814"/>
                </a:lnTo>
                <a:lnTo>
                  <a:pt x="615" y="371"/>
                </a:lnTo>
                <a:cubicBezTo>
                  <a:pt x="632" y="325"/>
                  <a:pt x="678" y="289"/>
                  <a:pt x="727" y="289"/>
                </a:cubicBezTo>
                <a:lnTo>
                  <a:pt x="733" y="289"/>
                </a:lnTo>
                <a:cubicBezTo>
                  <a:pt x="782" y="289"/>
                  <a:pt x="828" y="325"/>
                  <a:pt x="845" y="371"/>
                </a:cubicBezTo>
                <a:lnTo>
                  <a:pt x="993" y="814"/>
                </a:lnTo>
                <a:lnTo>
                  <a:pt x="818" y="814"/>
                </a:lnTo>
                <a:lnTo>
                  <a:pt x="818" y="1164"/>
                </a:lnTo>
                <a:close/>
                <a:moveTo>
                  <a:pt x="87" y="1164"/>
                </a:moveTo>
                <a:lnTo>
                  <a:pt x="87" y="727"/>
                </a:lnTo>
                <a:lnTo>
                  <a:pt x="0" y="727"/>
                </a:ln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lnTo>
                  <a:pt x="293" y="289"/>
                </a:lnTo>
                <a:cubicBezTo>
                  <a:pt x="355" y="289"/>
                  <a:pt x="410" y="344"/>
                  <a:pt x="410" y="407"/>
                </a:cubicBezTo>
                <a:lnTo>
                  <a:pt x="410" y="727"/>
                </a:lnTo>
                <a:lnTo>
                  <a:pt x="323" y="727"/>
                </a:lnTo>
                <a:lnTo>
                  <a:pt x="323" y="1164"/>
                </a:lnTo>
                <a:lnTo>
                  <a:pt x="87" y="11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03437" y="5001420"/>
            <a:ext cx="419100" cy="398463"/>
          </a:xfrm>
          <a:custGeom>
            <a:avLst/>
            <a:gdLst>
              <a:gd name="T0" fmla="*/ 700 w 1166"/>
              <a:gd name="T1" fmla="*/ 233 h 1109"/>
              <a:gd name="T2" fmla="*/ 700 w 1166"/>
              <a:gd name="T3" fmla="*/ 115 h 1109"/>
              <a:gd name="T4" fmla="*/ 465 w 1166"/>
              <a:gd name="T5" fmla="*/ 115 h 1109"/>
              <a:gd name="T6" fmla="*/ 465 w 1166"/>
              <a:gd name="T7" fmla="*/ 233 h 1109"/>
              <a:gd name="T8" fmla="*/ 700 w 1166"/>
              <a:gd name="T9" fmla="*/ 233 h 1109"/>
              <a:gd name="T10" fmla="*/ 1050 w 1166"/>
              <a:gd name="T11" fmla="*/ 233 h 1109"/>
              <a:gd name="T12" fmla="*/ 1165 w 1166"/>
              <a:gd name="T13" fmla="*/ 350 h 1109"/>
              <a:gd name="T14" fmla="*/ 1165 w 1166"/>
              <a:gd name="T15" fmla="*/ 990 h 1109"/>
              <a:gd name="T16" fmla="*/ 1050 w 1166"/>
              <a:gd name="T17" fmla="*/ 1108 h 1109"/>
              <a:gd name="T18" fmla="*/ 115 w 1166"/>
              <a:gd name="T19" fmla="*/ 1108 h 1109"/>
              <a:gd name="T20" fmla="*/ 0 w 1166"/>
              <a:gd name="T21" fmla="*/ 990 h 1109"/>
              <a:gd name="T22" fmla="*/ 0 w 1166"/>
              <a:gd name="T23" fmla="*/ 350 h 1109"/>
              <a:gd name="T24" fmla="*/ 115 w 1166"/>
              <a:gd name="T25" fmla="*/ 233 h 1109"/>
              <a:gd name="T26" fmla="*/ 350 w 1166"/>
              <a:gd name="T27" fmla="*/ 233 h 1109"/>
              <a:gd name="T28" fmla="*/ 350 w 1166"/>
              <a:gd name="T29" fmla="*/ 115 h 1109"/>
              <a:gd name="T30" fmla="*/ 465 w 1166"/>
              <a:gd name="T31" fmla="*/ 0 h 1109"/>
              <a:gd name="T32" fmla="*/ 700 w 1166"/>
              <a:gd name="T33" fmla="*/ 0 h 1109"/>
              <a:gd name="T34" fmla="*/ 815 w 1166"/>
              <a:gd name="T35" fmla="*/ 115 h 1109"/>
              <a:gd name="T36" fmla="*/ 815 w 1166"/>
              <a:gd name="T37" fmla="*/ 233 h 1109"/>
              <a:gd name="T38" fmla="*/ 1050 w 1166"/>
              <a:gd name="T39" fmla="*/ 233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09">
                <a:moveTo>
                  <a:pt x="700" y="233"/>
                </a:moveTo>
                <a:lnTo>
                  <a:pt x="700" y="115"/>
                </a:lnTo>
                <a:lnTo>
                  <a:pt x="465" y="115"/>
                </a:lnTo>
                <a:lnTo>
                  <a:pt x="465" y="233"/>
                </a:lnTo>
                <a:lnTo>
                  <a:pt x="700" y="233"/>
                </a:lnTo>
                <a:close/>
                <a:moveTo>
                  <a:pt x="1050" y="233"/>
                </a:moveTo>
                <a:cubicBezTo>
                  <a:pt x="1116" y="233"/>
                  <a:pt x="1165" y="285"/>
                  <a:pt x="1165" y="350"/>
                </a:cubicBezTo>
                <a:lnTo>
                  <a:pt x="1165" y="990"/>
                </a:lnTo>
                <a:cubicBezTo>
                  <a:pt x="1165" y="1056"/>
                  <a:pt x="1116" y="1108"/>
                  <a:pt x="1050" y="1108"/>
                </a:cubicBezTo>
                <a:lnTo>
                  <a:pt x="115" y="1108"/>
                </a:lnTo>
                <a:cubicBezTo>
                  <a:pt x="50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50" y="233"/>
                  <a:pt x="115" y="233"/>
                </a:cubicBezTo>
                <a:lnTo>
                  <a:pt x="350" y="233"/>
                </a:lnTo>
                <a:lnTo>
                  <a:pt x="350" y="115"/>
                </a:lnTo>
                <a:cubicBezTo>
                  <a:pt x="350" y="50"/>
                  <a:pt x="400" y="0"/>
                  <a:pt x="465" y="0"/>
                </a:cubicBezTo>
                <a:lnTo>
                  <a:pt x="700" y="0"/>
                </a:lnTo>
                <a:cubicBezTo>
                  <a:pt x="766" y="0"/>
                  <a:pt x="815" y="50"/>
                  <a:pt x="815" y="115"/>
                </a:cubicBezTo>
                <a:lnTo>
                  <a:pt x="815" y="233"/>
                </a:lnTo>
                <a:lnTo>
                  <a:pt x="1050" y="2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2299" y="5004595"/>
            <a:ext cx="463550" cy="358775"/>
          </a:xfrm>
          <a:custGeom>
            <a:avLst/>
            <a:gdLst>
              <a:gd name="T0" fmla="*/ 235 w 1286"/>
              <a:gd name="T1" fmla="*/ 585 h 996"/>
              <a:gd name="T2" fmla="*/ 1050 w 1286"/>
              <a:gd name="T3" fmla="*/ 585 h 996"/>
              <a:gd name="T4" fmla="*/ 935 w 1286"/>
              <a:gd name="T5" fmla="*/ 703 h 996"/>
              <a:gd name="T6" fmla="*/ 350 w 1286"/>
              <a:gd name="T7" fmla="*/ 703 h 996"/>
              <a:gd name="T8" fmla="*/ 235 w 1286"/>
              <a:gd name="T9" fmla="*/ 585 h 996"/>
              <a:gd name="T10" fmla="*/ 467 w 1286"/>
              <a:gd name="T11" fmla="*/ 820 h 996"/>
              <a:gd name="T12" fmla="*/ 817 w 1286"/>
              <a:gd name="T13" fmla="*/ 820 h 996"/>
              <a:gd name="T14" fmla="*/ 642 w 1286"/>
              <a:gd name="T15" fmla="*/ 995 h 996"/>
              <a:gd name="T16" fmla="*/ 467 w 1286"/>
              <a:gd name="T17" fmla="*/ 820 h 996"/>
              <a:gd name="T18" fmla="*/ 0 w 1286"/>
              <a:gd name="T19" fmla="*/ 353 h 996"/>
              <a:gd name="T20" fmla="*/ 1285 w 1286"/>
              <a:gd name="T21" fmla="*/ 353 h 996"/>
              <a:gd name="T22" fmla="*/ 1167 w 1286"/>
              <a:gd name="T23" fmla="*/ 471 h 996"/>
              <a:gd name="T24" fmla="*/ 117 w 1286"/>
              <a:gd name="T25" fmla="*/ 471 h 996"/>
              <a:gd name="T26" fmla="*/ 0 w 1286"/>
              <a:gd name="T27" fmla="*/ 353 h 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96">
                <a:moveTo>
                  <a:pt x="235" y="585"/>
                </a:moveTo>
                <a:cubicBezTo>
                  <a:pt x="462" y="361"/>
                  <a:pt x="826" y="361"/>
                  <a:pt x="1050" y="585"/>
                </a:cubicBezTo>
                <a:lnTo>
                  <a:pt x="935" y="703"/>
                </a:lnTo>
                <a:cubicBezTo>
                  <a:pt x="774" y="542"/>
                  <a:pt x="511" y="542"/>
                  <a:pt x="350" y="703"/>
                </a:cubicBezTo>
                <a:lnTo>
                  <a:pt x="235" y="585"/>
                </a:lnTo>
                <a:close/>
                <a:moveTo>
                  <a:pt x="467" y="820"/>
                </a:moveTo>
                <a:cubicBezTo>
                  <a:pt x="563" y="725"/>
                  <a:pt x="722" y="725"/>
                  <a:pt x="817" y="820"/>
                </a:cubicBezTo>
                <a:lnTo>
                  <a:pt x="642" y="995"/>
                </a:lnTo>
                <a:lnTo>
                  <a:pt x="467" y="820"/>
                </a:lnTo>
                <a:close/>
                <a:moveTo>
                  <a:pt x="0" y="353"/>
                </a:moveTo>
                <a:cubicBezTo>
                  <a:pt x="355" y="0"/>
                  <a:pt x="932" y="0"/>
                  <a:pt x="1285" y="353"/>
                </a:cubicBezTo>
                <a:lnTo>
                  <a:pt x="1167" y="471"/>
                </a:lnTo>
                <a:cubicBezTo>
                  <a:pt x="877" y="181"/>
                  <a:pt x="407" y="181"/>
                  <a:pt x="117" y="471"/>
                </a:cubicBezTo>
                <a:lnTo>
                  <a:pt x="0" y="3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62437" y="5004595"/>
            <a:ext cx="419100" cy="392113"/>
          </a:xfrm>
          <a:custGeom>
            <a:avLst/>
            <a:gdLst>
              <a:gd name="T0" fmla="*/ 583 w 1166"/>
              <a:gd name="T1" fmla="*/ 0 h 1089"/>
              <a:gd name="T2" fmla="*/ 1165 w 1166"/>
              <a:gd name="T3" fmla="*/ 582 h 1089"/>
              <a:gd name="T4" fmla="*/ 875 w 1166"/>
              <a:gd name="T5" fmla="*/ 1088 h 1089"/>
              <a:gd name="T6" fmla="*/ 815 w 1166"/>
              <a:gd name="T7" fmla="*/ 987 h 1089"/>
              <a:gd name="T8" fmla="*/ 1050 w 1166"/>
              <a:gd name="T9" fmla="*/ 582 h 1089"/>
              <a:gd name="T10" fmla="*/ 583 w 1166"/>
              <a:gd name="T11" fmla="*/ 117 h 1089"/>
              <a:gd name="T12" fmla="*/ 115 w 1166"/>
              <a:gd name="T13" fmla="*/ 582 h 1089"/>
              <a:gd name="T14" fmla="*/ 348 w 1166"/>
              <a:gd name="T15" fmla="*/ 987 h 1089"/>
              <a:gd name="T16" fmla="*/ 290 w 1166"/>
              <a:gd name="T17" fmla="*/ 1088 h 1089"/>
              <a:gd name="T18" fmla="*/ 0 w 1166"/>
              <a:gd name="T19" fmla="*/ 582 h 1089"/>
              <a:gd name="T20" fmla="*/ 583 w 1166"/>
              <a:gd name="T21" fmla="*/ 0 h 1089"/>
              <a:gd name="T22" fmla="*/ 933 w 1166"/>
              <a:gd name="T23" fmla="*/ 582 h 1089"/>
              <a:gd name="T24" fmla="*/ 758 w 1166"/>
              <a:gd name="T25" fmla="*/ 886 h 1089"/>
              <a:gd name="T26" fmla="*/ 700 w 1166"/>
              <a:gd name="T27" fmla="*/ 785 h 1089"/>
              <a:gd name="T28" fmla="*/ 815 w 1166"/>
              <a:gd name="T29" fmla="*/ 582 h 1089"/>
              <a:gd name="T30" fmla="*/ 583 w 1166"/>
              <a:gd name="T31" fmla="*/ 350 h 1089"/>
              <a:gd name="T32" fmla="*/ 350 w 1166"/>
              <a:gd name="T33" fmla="*/ 582 h 1089"/>
              <a:gd name="T34" fmla="*/ 465 w 1166"/>
              <a:gd name="T35" fmla="*/ 785 h 1089"/>
              <a:gd name="T36" fmla="*/ 408 w 1166"/>
              <a:gd name="T37" fmla="*/ 886 h 1089"/>
              <a:gd name="T38" fmla="*/ 233 w 1166"/>
              <a:gd name="T39" fmla="*/ 582 h 1089"/>
              <a:gd name="T40" fmla="*/ 583 w 1166"/>
              <a:gd name="T41" fmla="*/ 232 h 1089"/>
              <a:gd name="T42" fmla="*/ 933 w 1166"/>
              <a:gd name="T43" fmla="*/ 582 h 1089"/>
              <a:gd name="T44" fmla="*/ 583 w 1166"/>
              <a:gd name="T45" fmla="*/ 467 h 1089"/>
              <a:gd name="T46" fmla="*/ 700 w 1166"/>
              <a:gd name="T47" fmla="*/ 582 h 1089"/>
              <a:gd name="T48" fmla="*/ 583 w 1166"/>
              <a:gd name="T49" fmla="*/ 700 h 1089"/>
              <a:gd name="T50" fmla="*/ 465 w 1166"/>
              <a:gd name="T51" fmla="*/ 582 h 1089"/>
              <a:gd name="T52" fmla="*/ 583 w 1166"/>
              <a:gd name="T53" fmla="*/ 467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89"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798"/>
                  <a:pt x="1050" y="987"/>
                  <a:pt x="875" y="1088"/>
                </a:cubicBezTo>
                <a:lnTo>
                  <a:pt x="815" y="987"/>
                </a:lnTo>
                <a:cubicBezTo>
                  <a:pt x="955" y="905"/>
                  <a:pt x="1050" y="754"/>
                  <a:pt x="1050" y="582"/>
                </a:cubicBezTo>
                <a:cubicBezTo>
                  <a:pt x="1050" y="325"/>
                  <a:pt x="840" y="117"/>
                  <a:pt x="583" y="117"/>
                </a:cubicBezTo>
                <a:cubicBezTo>
                  <a:pt x="326" y="117"/>
                  <a:pt x="115" y="325"/>
                  <a:pt x="115" y="582"/>
                </a:cubicBezTo>
                <a:cubicBezTo>
                  <a:pt x="115" y="754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8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933" y="582"/>
                </a:moveTo>
                <a:cubicBezTo>
                  <a:pt x="933" y="711"/>
                  <a:pt x="862" y="826"/>
                  <a:pt x="758" y="886"/>
                </a:cubicBezTo>
                <a:lnTo>
                  <a:pt x="700" y="785"/>
                </a:lnTo>
                <a:cubicBezTo>
                  <a:pt x="769" y="744"/>
                  <a:pt x="815" y="670"/>
                  <a:pt x="815" y="582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454" y="350"/>
                  <a:pt x="350" y="454"/>
                  <a:pt x="350" y="582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2"/>
                </a:cubicBezTo>
                <a:cubicBezTo>
                  <a:pt x="233" y="388"/>
                  <a:pt x="389" y="232"/>
                  <a:pt x="583" y="232"/>
                </a:cubicBezTo>
                <a:cubicBezTo>
                  <a:pt x="777" y="232"/>
                  <a:pt x="933" y="388"/>
                  <a:pt x="933" y="582"/>
                </a:cubicBezTo>
                <a:close/>
                <a:moveTo>
                  <a:pt x="583" y="467"/>
                </a:moveTo>
                <a:cubicBezTo>
                  <a:pt x="646" y="467"/>
                  <a:pt x="700" y="519"/>
                  <a:pt x="700" y="582"/>
                </a:cubicBezTo>
                <a:cubicBezTo>
                  <a:pt x="700" y="645"/>
                  <a:pt x="646" y="700"/>
                  <a:pt x="583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19"/>
                  <a:pt x="520" y="467"/>
                  <a:pt x="583" y="4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99076" y="4990306"/>
            <a:ext cx="504825" cy="419100"/>
          </a:xfrm>
          <a:custGeom>
            <a:avLst/>
            <a:gdLst>
              <a:gd name="T0" fmla="*/ 1283 w 1401"/>
              <a:gd name="T1" fmla="*/ 814 h 1165"/>
              <a:gd name="T2" fmla="*/ 1283 w 1401"/>
              <a:gd name="T3" fmla="*/ 727 h 1165"/>
              <a:gd name="T4" fmla="*/ 1195 w 1401"/>
              <a:gd name="T5" fmla="*/ 639 h 1165"/>
              <a:gd name="T6" fmla="*/ 1108 w 1401"/>
              <a:gd name="T7" fmla="*/ 727 h 1165"/>
              <a:gd name="T8" fmla="*/ 1108 w 1401"/>
              <a:gd name="T9" fmla="*/ 814 h 1165"/>
              <a:gd name="T10" fmla="*/ 1283 w 1401"/>
              <a:gd name="T11" fmla="*/ 814 h 1165"/>
              <a:gd name="T12" fmla="*/ 1343 w 1401"/>
              <a:gd name="T13" fmla="*/ 814 h 1165"/>
              <a:gd name="T14" fmla="*/ 1400 w 1401"/>
              <a:gd name="T15" fmla="*/ 874 h 1165"/>
              <a:gd name="T16" fmla="*/ 1400 w 1401"/>
              <a:gd name="T17" fmla="*/ 1107 h 1165"/>
              <a:gd name="T18" fmla="*/ 1343 w 1401"/>
              <a:gd name="T19" fmla="*/ 1164 h 1165"/>
              <a:gd name="T20" fmla="*/ 1050 w 1401"/>
              <a:gd name="T21" fmla="*/ 1164 h 1165"/>
              <a:gd name="T22" fmla="*/ 993 w 1401"/>
              <a:gd name="T23" fmla="*/ 1107 h 1165"/>
              <a:gd name="T24" fmla="*/ 993 w 1401"/>
              <a:gd name="T25" fmla="*/ 874 h 1165"/>
              <a:gd name="T26" fmla="*/ 1050 w 1401"/>
              <a:gd name="T27" fmla="*/ 814 h 1165"/>
              <a:gd name="T28" fmla="*/ 1050 w 1401"/>
              <a:gd name="T29" fmla="*/ 727 h 1165"/>
              <a:gd name="T30" fmla="*/ 1195 w 1401"/>
              <a:gd name="T31" fmla="*/ 582 h 1165"/>
              <a:gd name="T32" fmla="*/ 1343 w 1401"/>
              <a:gd name="T33" fmla="*/ 727 h 1165"/>
              <a:gd name="T34" fmla="*/ 1343 w 1401"/>
              <a:gd name="T35" fmla="*/ 814 h 1165"/>
              <a:gd name="T36" fmla="*/ 1195 w 1401"/>
              <a:gd name="T37" fmla="*/ 437 h 1165"/>
              <a:gd name="T38" fmla="*/ 905 w 1401"/>
              <a:gd name="T39" fmla="*/ 727 h 1165"/>
              <a:gd name="T40" fmla="*/ 905 w 1401"/>
              <a:gd name="T41" fmla="*/ 894 h 1165"/>
              <a:gd name="T42" fmla="*/ 700 w 1401"/>
              <a:gd name="T43" fmla="*/ 1164 h 1165"/>
              <a:gd name="T44" fmla="*/ 0 w 1401"/>
              <a:gd name="T45" fmla="*/ 232 h 1165"/>
              <a:gd name="T46" fmla="*/ 700 w 1401"/>
              <a:gd name="T47" fmla="*/ 0 h 1165"/>
              <a:gd name="T48" fmla="*/ 1400 w 1401"/>
              <a:gd name="T49" fmla="*/ 232 h 1165"/>
              <a:gd name="T50" fmla="*/ 1245 w 1401"/>
              <a:gd name="T51" fmla="*/ 440 h 1165"/>
              <a:gd name="T52" fmla="*/ 1195 w 1401"/>
              <a:gd name="T53" fmla="*/ 43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1" h="1165">
                <a:moveTo>
                  <a:pt x="1283" y="814"/>
                </a:moveTo>
                <a:lnTo>
                  <a:pt x="1283" y="727"/>
                </a:lnTo>
                <a:cubicBezTo>
                  <a:pt x="1283" y="678"/>
                  <a:pt x="1244" y="639"/>
                  <a:pt x="1195" y="639"/>
                </a:cubicBezTo>
                <a:cubicBezTo>
                  <a:pt x="1145" y="639"/>
                  <a:pt x="1108" y="678"/>
                  <a:pt x="1108" y="727"/>
                </a:cubicBezTo>
                <a:lnTo>
                  <a:pt x="1108" y="814"/>
                </a:lnTo>
                <a:lnTo>
                  <a:pt x="1283" y="814"/>
                </a:lnTo>
                <a:close/>
                <a:moveTo>
                  <a:pt x="1343" y="814"/>
                </a:moveTo>
                <a:cubicBezTo>
                  <a:pt x="1376" y="814"/>
                  <a:pt x="1400" y="842"/>
                  <a:pt x="1400" y="874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8" y="1164"/>
                  <a:pt x="993" y="1140"/>
                  <a:pt x="993" y="1107"/>
                </a:cubicBezTo>
                <a:lnTo>
                  <a:pt x="993" y="874"/>
                </a:lnTo>
                <a:cubicBezTo>
                  <a:pt x="993" y="842"/>
                  <a:pt x="1018" y="814"/>
                  <a:pt x="1050" y="814"/>
                </a:cubicBezTo>
                <a:lnTo>
                  <a:pt x="1050" y="727"/>
                </a:lnTo>
                <a:cubicBezTo>
                  <a:pt x="1050" y="648"/>
                  <a:pt x="1115" y="582"/>
                  <a:pt x="1195" y="582"/>
                </a:cubicBezTo>
                <a:cubicBezTo>
                  <a:pt x="1274" y="582"/>
                  <a:pt x="1343" y="648"/>
                  <a:pt x="1343" y="727"/>
                </a:cubicBezTo>
                <a:lnTo>
                  <a:pt x="1343" y="814"/>
                </a:lnTo>
                <a:close/>
                <a:moveTo>
                  <a:pt x="1195" y="437"/>
                </a:moveTo>
                <a:cubicBezTo>
                  <a:pt x="1034" y="437"/>
                  <a:pt x="905" y="566"/>
                  <a:pt x="905" y="727"/>
                </a:cubicBezTo>
                <a:lnTo>
                  <a:pt x="905" y="894"/>
                </a:lnTo>
                <a:lnTo>
                  <a:pt x="700" y="1164"/>
                </a:lnTo>
                <a:lnTo>
                  <a:pt x="0" y="232"/>
                </a:lnTo>
                <a:cubicBezTo>
                  <a:pt x="195" y="84"/>
                  <a:pt x="437" y="0"/>
                  <a:pt x="700" y="0"/>
                </a:cubicBezTo>
                <a:cubicBezTo>
                  <a:pt x="962" y="0"/>
                  <a:pt x="1206" y="84"/>
                  <a:pt x="1400" y="232"/>
                </a:cubicBezTo>
                <a:lnTo>
                  <a:pt x="1245" y="440"/>
                </a:lnTo>
                <a:cubicBezTo>
                  <a:pt x="1228" y="437"/>
                  <a:pt x="1212" y="437"/>
                  <a:pt x="1195" y="43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7" y="4998243"/>
            <a:ext cx="406400" cy="406400"/>
          </a:xfrm>
          <a:custGeom>
            <a:avLst/>
            <a:gdLst>
              <a:gd name="T0" fmla="*/ 795 w 1127"/>
              <a:gd name="T1" fmla="*/ 0 h 1127"/>
              <a:gd name="T2" fmla="*/ 1126 w 1127"/>
              <a:gd name="T3" fmla="*/ 331 h 1127"/>
              <a:gd name="T4" fmla="*/ 795 w 1127"/>
              <a:gd name="T5" fmla="*/ 659 h 1127"/>
              <a:gd name="T6" fmla="*/ 1050 w 1127"/>
              <a:gd name="T7" fmla="*/ 659 h 1127"/>
              <a:gd name="T8" fmla="*/ 1050 w 1127"/>
              <a:gd name="T9" fmla="*/ 1126 h 1127"/>
              <a:gd name="T10" fmla="*/ 582 w 1127"/>
              <a:gd name="T11" fmla="*/ 1126 h 1127"/>
              <a:gd name="T12" fmla="*/ 582 w 1127"/>
              <a:gd name="T13" fmla="*/ 659 h 1127"/>
              <a:gd name="T14" fmla="*/ 795 w 1127"/>
              <a:gd name="T15" fmla="*/ 659 h 1127"/>
              <a:gd name="T16" fmla="*/ 467 w 1127"/>
              <a:gd name="T17" fmla="*/ 331 h 1127"/>
              <a:gd name="T18" fmla="*/ 795 w 1127"/>
              <a:gd name="T19" fmla="*/ 0 h 1127"/>
              <a:gd name="T20" fmla="*/ 467 w 1127"/>
              <a:gd name="T21" fmla="*/ 331 h 1127"/>
              <a:gd name="T22" fmla="*/ 467 w 1127"/>
              <a:gd name="T23" fmla="*/ 544 h 1127"/>
              <a:gd name="T24" fmla="*/ 0 w 1127"/>
              <a:gd name="T25" fmla="*/ 544 h 1127"/>
              <a:gd name="T26" fmla="*/ 0 w 1127"/>
              <a:gd name="T27" fmla="*/ 76 h 1127"/>
              <a:gd name="T28" fmla="*/ 467 w 1127"/>
              <a:gd name="T29" fmla="*/ 76 h 1127"/>
              <a:gd name="T30" fmla="*/ 467 w 1127"/>
              <a:gd name="T31" fmla="*/ 331 h 1127"/>
              <a:gd name="T32" fmla="*/ 0 w 1127"/>
              <a:gd name="T33" fmla="*/ 1126 h 1127"/>
              <a:gd name="T34" fmla="*/ 0 w 1127"/>
              <a:gd name="T35" fmla="*/ 659 h 1127"/>
              <a:gd name="T36" fmla="*/ 467 w 1127"/>
              <a:gd name="T37" fmla="*/ 659 h 1127"/>
              <a:gd name="T38" fmla="*/ 467 w 1127"/>
              <a:gd name="T39" fmla="*/ 1126 h 1127"/>
              <a:gd name="T40" fmla="*/ 0 w 1127"/>
              <a:gd name="T41" fmla="*/ 1126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127">
                <a:moveTo>
                  <a:pt x="795" y="0"/>
                </a:moveTo>
                <a:lnTo>
                  <a:pt x="1126" y="331"/>
                </a:lnTo>
                <a:lnTo>
                  <a:pt x="795" y="659"/>
                </a:lnTo>
                <a:lnTo>
                  <a:pt x="1050" y="659"/>
                </a:lnTo>
                <a:lnTo>
                  <a:pt x="1050" y="1126"/>
                </a:lnTo>
                <a:lnTo>
                  <a:pt x="582" y="1126"/>
                </a:lnTo>
                <a:lnTo>
                  <a:pt x="582" y="659"/>
                </a:lnTo>
                <a:lnTo>
                  <a:pt x="795" y="659"/>
                </a:lnTo>
                <a:lnTo>
                  <a:pt x="467" y="331"/>
                </a:lnTo>
                <a:lnTo>
                  <a:pt x="795" y="0"/>
                </a:lnTo>
                <a:close/>
                <a:moveTo>
                  <a:pt x="467" y="331"/>
                </a:moveTo>
                <a:lnTo>
                  <a:pt x="467" y="544"/>
                </a:lnTo>
                <a:lnTo>
                  <a:pt x="0" y="544"/>
                </a:lnTo>
                <a:lnTo>
                  <a:pt x="0" y="76"/>
                </a:lnTo>
                <a:lnTo>
                  <a:pt x="467" y="76"/>
                </a:lnTo>
                <a:lnTo>
                  <a:pt x="467" y="331"/>
                </a:lnTo>
                <a:close/>
                <a:moveTo>
                  <a:pt x="0" y="1126"/>
                </a:moveTo>
                <a:lnTo>
                  <a:pt x="0" y="659"/>
                </a:lnTo>
                <a:lnTo>
                  <a:pt x="467" y="659"/>
                </a:lnTo>
                <a:lnTo>
                  <a:pt x="467" y="1126"/>
                </a:lnTo>
                <a:lnTo>
                  <a:pt x="0" y="11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40624" y="4976020"/>
            <a:ext cx="336550" cy="447675"/>
          </a:xfrm>
          <a:custGeom>
            <a:avLst/>
            <a:gdLst>
              <a:gd name="T0" fmla="*/ 451 w 936"/>
              <a:gd name="T1" fmla="*/ 1069 h 1245"/>
              <a:gd name="T2" fmla="*/ 730 w 936"/>
              <a:gd name="T3" fmla="*/ 790 h 1245"/>
              <a:gd name="T4" fmla="*/ 697 w 936"/>
              <a:gd name="T5" fmla="*/ 555 h 1245"/>
              <a:gd name="T6" fmla="*/ 426 w 936"/>
              <a:gd name="T7" fmla="*/ 705 h 1245"/>
              <a:gd name="T8" fmla="*/ 262 w 936"/>
              <a:gd name="T9" fmla="*/ 886 h 1245"/>
              <a:gd name="T10" fmla="*/ 451 w 936"/>
              <a:gd name="T11" fmla="*/ 1069 h 1245"/>
              <a:gd name="T12" fmla="*/ 555 w 936"/>
              <a:gd name="T13" fmla="*/ 0 h 1245"/>
              <a:gd name="T14" fmla="*/ 935 w 936"/>
              <a:gd name="T15" fmla="*/ 779 h 1245"/>
              <a:gd name="T16" fmla="*/ 467 w 936"/>
              <a:gd name="T17" fmla="*/ 1244 h 1245"/>
              <a:gd name="T18" fmla="*/ 0 w 936"/>
              <a:gd name="T19" fmla="*/ 779 h 1245"/>
              <a:gd name="T20" fmla="*/ 189 w 936"/>
              <a:gd name="T21" fmla="*/ 260 h 1245"/>
              <a:gd name="T22" fmla="*/ 189 w 936"/>
              <a:gd name="T23" fmla="*/ 282 h 1245"/>
              <a:gd name="T24" fmla="*/ 399 w 936"/>
              <a:gd name="T25" fmla="*/ 498 h 1245"/>
              <a:gd name="T26" fmla="*/ 599 w 936"/>
              <a:gd name="T27" fmla="*/ 282 h 1245"/>
              <a:gd name="T28" fmla="*/ 555 w 936"/>
              <a:gd name="T29" fmla="*/ 0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1245">
                <a:moveTo>
                  <a:pt x="451" y="1069"/>
                </a:moveTo>
                <a:cubicBezTo>
                  <a:pt x="607" y="1069"/>
                  <a:pt x="730" y="946"/>
                  <a:pt x="730" y="790"/>
                </a:cubicBezTo>
                <a:cubicBezTo>
                  <a:pt x="730" y="708"/>
                  <a:pt x="719" y="632"/>
                  <a:pt x="697" y="555"/>
                </a:cubicBezTo>
                <a:cubicBezTo>
                  <a:pt x="637" y="634"/>
                  <a:pt x="530" y="683"/>
                  <a:pt x="426" y="705"/>
                </a:cubicBezTo>
                <a:cubicBezTo>
                  <a:pt x="323" y="727"/>
                  <a:pt x="262" y="790"/>
                  <a:pt x="262" y="886"/>
                </a:cubicBezTo>
                <a:cubicBezTo>
                  <a:pt x="262" y="987"/>
                  <a:pt x="347" y="1069"/>
                  <a:pt x="451" y="1069"/>
                </a:cubicBezTo>
                <a:close/>
                <a:moveTo>
                  <a:pt x="555" y="0"/>
                </a:moveTo>
                <a:cubicBezTo>
                  <a:pt x="782" y="183"/>
                  <a:pt x="935" y="465"/>
                  <a:pt x="935" y="779"/>
                </a:cubicBezTo>
                <a:cubicBezTo>
                  <a:pt x="935" y="1036"/>
                  <a:pt x="724" y="1244"/>
                  <a:pt x="467" y="1244"/>
                </a:cubicBezTo>
                <a:cubicBezTo>
                  <a:pt x="210" y="1244"/>
                  <a:pt x="0" y="1036"/>
                  <a:pt x="0" y="779"/>
                </a:cubicBezTo>
                <a:cubicBezTo>
                  <a:pt x="0" y="582"/>
                  <a:pt x="71" y="399"/>
                  <a:pt x="189" y="260"/>
                </a:cubicBezTo>
                <a:lnTo>
                  <a:pt x="189" y="282"/>
                </a:lnTo>
                <a:cubicBezTo>
                  <a:pt x="189" y="402"/>
                  <a:pt x="279" y="498"/>
                  <a:pt x="399" y="498"/>
                </a:cubicBezTo>
                <a:cubicBezTo>
                  <a:pt x="519" y="498"/>
                  <a:pt x="599" y="402"/>
                  <a:pt x="599" y="282"/>
                </a:cubicBezTo>
                <a:cubicBezTo>
                  <a:pt x="599" y="156"/>
                  <a:pt x="555" y="0"/>
                  <a:pt x="55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6624" y="5053807"/>
            <a:ext cx="463550" cy="293688"/>
          </a:xfrm>
          <a:custGeom>
            <a:avLst/>
            <a:gdLst>
              <a:gd name="T0" fmla="*/ 993 w 1287"/>
              <a:gd name="T1" fmla="*/ 0 h 815"/>
              <a:gd name="T2" fmla="*/ 1111 w 1287"/>
              <a:gd name="T3" fmla="*/ 114 h 815"/>
              <a:gd name="T4" fmla="*/ 1111 w 1287"/>
              <a:gd name="T5" fmla="*/ 240 h 815"/>
              <a:gd name="T6" fmla="*/ 993 w 1287"/>
              <a:gd name="T7" fmla="*/ 404 h 815"/>
              <a:gd name="T8" fmla="*/ 993 w 1287"/>
              <a:gd name="T9" fmla="*/ 525 h 815"/>
              <a:gd name="T10" fmla="*/ 293 w 1287"/>
              <a:gd name="T11" fmla="*/ 525 h 815"/>
              <a:gd name="T12" fmla="*/ 293 w 1287"/>
              <a:gd name="T13" fmla="*/ 404 h 815"/>
              <a:gd name="T14" fmla="*/ 175 w 1287"/>
              <a:gd name="T15" fmla="*/ 240 h 815"/>
              <a:gd name="T16" fmla="*/ 175 w 1287"/>
              <a:gd name="T17" fmla="*/ 114 h 815"/>
              <a:gd name="T18" fmla="*/ 293 w 1287"/>
              <a:gd name="T19" fmla="*/ 0 h 815"/>
              <a:gd name="T20" fmla="*/ 993 w 1287"/>
              <a:gd name="T21" fmla="*/ 0 h 815"/>
              <a:gd name="T22" fmla="*/ 1168 w 1287"/>
              <a:gd name="T23" fmla="*/ 289 h 815"/>
              <a:gd name="T24" fmla="*/ 1286 w 1287"/>
              <a:gd name="T25" fmla="*/ 407 h 815"/>
              <a:gd name="T26" fmla="*/ 1286 w 1287"/>
              <a:gd name="T27" fmla="*/ 700 h 815"/>
              <a:gd name="T28" fmla="*/ 1168 w 1287"/>
              <a:gd name="T29" fmla="*/ 814 h 815"/>
              <a:gd name="T30" fmla="*/ 118 w 1287"/>
              <a:gd name="T31" fmla="*/ 814 h 815"/>
              <a:gd name="T32" fmla="*/ 0 w 1287"/>
              <a:gd name="T33" fmla="*/ 700 h 815"/>
              <a:gd name="T34" fmla="*/ 0 w 1287"/>
              <a:gd name="T35" fmla="*/ 407 h 815"/>
              <a:gd name="T36" fmla="*/ 118 w 1287"/>
              <a:gd name="T37" fmla="*/ 289 h 815"/>
              <a:gd name="T38" fmla="*/ 236 w 1287"/>
              <a:gd name="T39" fmla="*/ 407 h 815"/>
              <a:gd name="T40" fmla="*/ 236 w 1287"/>
              <a:gd name="T41" fmla="*/ 582 h 815"/>
              <a:gd name="T42" fmla="*/ 1050 w 1287"/>
              <a:gd name="T43" fmla="*/ 582 h 815"/>
              <a:gd name="T44" fmla="*/ 1050 w 1287"/>
              <a:gd name="T45" fmla="*/ 407 h 815"/>
              <a:gd name="T46" fmla="*/ 1168 w 1287"/>
              <a:gd name="T47" fmla="*/ 28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7" h="815">
                <a:moveTo>
                  <a:pt x="993" y="0"/>
                </a:moveTo>
                <a:cubicBezTo>
                  <a:pt x="1056" y="0"/>
                  <a:pt x="1111" y="52"/>
                  <a:pt x="1111" y="114"/>
                </a:cubicBezTo>
                <a:lnTo>
                  <a:pt x="1111" y="240"/>
                </a:lnTo>
                <a:cubicBezTo>
                  <a:pt x="1042" y="265"/>
                  <a:pt x="993" y="328"/>
                  <a:pt x="993" y="404"/>
                </a:cubicBezTo>
                <a:lnTo>
                  <a:pt x="993" y="525"/>
                </a:lnTo>
                <a:lnTo>
                  <a:pt x="293" y="525"/>
                </a:lnTo>
                <a:lnTo>
                  <a:pt x="293" y="404"/>
                </a:lnTo>
                <a:cubicBezTo>
                  <a:pt x="293" y="328"/>
                  <a:pt x="244" y="265"/>
                  <a:pt x="175" y="240"/>
                </a:cubicBezTo>
                <a:lnTo>
                  <a:pt x="175" y="114"/>
                </a:lnTo>
                <a:cubicBezTo>
                  <a:pt x="175" y="52"/>
                  <a:pt x="230" y="0"/>
                  <a:pt x="293" y="0"/>
                </a:cubicBezTo>
                <a:lnTo>
                  <a:pt x="993" y="0"/>
                </a:lnTo>
                <a:close/>
                <a:moveTo>
                  <a:pt x="1168" y="289"/>
                </a:moveTo>
                <a:cubicBezTo>
                  <a:pt x="1231" y="289"/>
                  <a:pt x="1286" y="344"/>
                  <a:pt x="1286" y="407"/>
                </a:cubicBezTo>
                <a:lnTo>
                  <a:pt x="1286" y="700"/>
                </a:lnTo>
                <a:cubicBezTo>
                  <a:pt x="1286" y="762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700"/>
                </a:cubicBez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cubicBezTo>
                  <a:pt x="181" y="289"/>
                  <a:pt x="236" y="344"/>
                  <a:pt x="236" y="407"/>
                </a:cubicBezTo>
                <a:lnTo>
                  <a:pt x="236" y="582"/>
                </a:lnTo>
                <a:lnTo>
                  <a:pt x="1050" y="582"/>
                </a:lnTo>
                <a:lnTo>
                  <a:pt x="1050" y="407"/>
                </a:lnTo>
                <a:cubicBezTo>
                  <a:pt x="1050" y="344"/>
                  <a:pt x="1105" y="289"/>
                  <a:pt x="1168" y="2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8349" y="5031581"/>
            <a:ext cx="419100" cy="336550"/>
          </a:xfrm>
          <a:custGeom>
            <a:avLst/>
            <a:gdLst>
              <a:gd name="T0" fmla="*/ 1050 w 1166"/>
              <a:gd name="T1" fmla="*/ 818 h 936"/>
              <a:gd name="T2" fmla="*/ 1050 w 1166"/>
              <a:gd name="T3" fmla="*/ 293 h 936"/>
              <a:gd name="T4" fmla="*/ 815 w 1166"/>
              <a:gd name="T5" fmla="*/ 293 h 936"/>
              <a:gd name="T6" fmla="*/ 815 w 1166"/>
              <a:gd name="T7" fmla="*/ 818 h 936"/>
              <a:gd name="T8" fmla="*/ 1050 w 1166"/>
              <a:gd name="T9" fmla="*/ 818 h 936"/>
              <a:gd name="T10" fmla="*/ 757 w 1166"/>
              <a:gd name="T11" fmla="*/ 525 h 936"/>
              <a:gd name="T12" fmla="*/ 757 w 1166"/>
              <a:gd name="T13" fmla="*/ 293 h 936"/>
              <a:gd name="T14" fmla="*/ 115 w 1166"/>
              <a:gd name="T15" fmla="*/ 293 h 936"/>
              <a:gd name="T16" fmla="*/ 115 w 1166"/>
              <a:gd name="T17" fmla="*/ 525 h 936"/>
              <a:gd name="T18" fmla="*/ 757 w 1166"/>
              <a:gd name="T19" fmla="*/ 525 h 936"/>
              <a:gd name="T20" fmla="*/ 757 w 1166"/>
              <a:gd name="T21" fmla="*/ 818 h 936"/>
              <a:gd name="T22" fmla="*/ 757 w 1166"/>
              <a:gd name="T23" fmla="*/ 586 h 936"/>
              <a:gd name="T24" fmla="*/ 115 w 1166"/>
              <a:gd name="T25" fmla="*/ 586 h 936"/>
              <a:gd name="T26" fmla="*/ 115 w 1166"/>
              <a:gd name="T27" fmla="*/ 818 h 936"/>
              <a:gd name="T28" fmla="*/ 757 w 1166"/>
              <a:gd name="T29" fmla="*/ 818 h 936"/>
              <a:gd name="T30" fmla="*/ 1050 w 1166"/>
              <a:gd name="T31" fmla="*/ 0 h 936"/>
              <a:gd name="T32" fmla="*/ 1165 w 1166"/>
              <a:gd name="T33" fmla="*/ 118 h 936"/>
              <a:gd name="T34" fmla="*/ 1165 w 1166"/>
              <a:gd name="T35" fmla="*/ 818 h 936"/>
              <a:gd name="T36" fmla="*/ 1050 w 1166"/>
              <a:gd name="T37" fmla="*/ 935 h 936"/>
              <a:gd name="T38" fmla="*/ 115 w 1166"/>
              <a:gd name="T39" fmla="*/ 935 h 936"/>
              <a:gd name="T40" fmla="*/ 0 w 1166"/>
              <a:gd name="T41" fmla="*/ 818 h 936"/>
              <a:gd name="T42" fmla="*/ 0 w 1166"/>
              <a:gd name="T43" fmla="*/ 118 h 936"/>
              <a:gd name="T44" fmla="*/ 115 w 1166"/>
              <a:gd name="T45" fmla="*/ 0 h 936"/>
              <a:gd name="T46" fmla="*/ 1050 w 1166"/>
              <a:gd name="T4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1050" y="818"/>
                </a:moveTo>
                <a:lnTo>
                  <a:pt x="1050" y="293"/>
                </a:lnTo>
                <a:lnTo>
                  <a:pt x="815" y="293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57" y="525"/>
                </a:moveTo>
                <a:lnTo>
                  <a:pt x="757" y="293"/>
                </a:lnTo>
                <a:lnTo>
                  <a:pt x="115" y="293"/>
                </a:lnTo>
                <a:lnTo>
                  <a:pt x="115" y="525"/>
                </a:lnTo>
                <a:lnTo>
                  <a:pt x="757" y="525"/>
                </a:lnTo>
                <a:close/>
                <a:moveTo>
                  <a:pt x="757" y="818"/>
                </a:moveTo>
                <a:lnTo>
                  <a:pt x="757" y="586"/>
                </a:lnTo>
                <a:lnTo>
                  <a:pt x="115" y="586"/>
                </a:lnTo>
                <a:lnTo>
                  <a:pt x="115" y="818"/>
                </a:lnTo>
                <a:lnTo>
                  <a:pt x="757" y="81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5031581"/>
            <a:ext cx="377825" cy="336550"/>
          </a:xfrm>
          <a:custGeom>
            <a:avLst/>
            <a:gdLst>
              <a:gd name="T0" fmla="*/ 932 w 1051"/>
              <a:gd name="T1" fmla="*/ 818 h 936"/>
              <a:gd name="T2" fmla="*/ 932 w 1051"/>
              <a:gd name="T3" fmla="*/ 236 h 936"/>
              <a:gd name="T4" fmla="*/ 118 w 1051"/>
              <a:gd name="T5" fmla="*/ 236 h 936"/>
              <a:gd name="T6" fmla="*/ 118 w 1051"/>
              <a:gd name="T7" fmla="*/ 818 h 936"/>
              <a:gd name="T8" fmla="*/ 932 w 1051"/>
              <a:gd name="T9" fmla="*/ 818 h 936"/>
              <a:gd name="T10" fmla="*/ 932 w 1051"/>
              <a:gd name="T11" fmla="*/ 0 h 936"/>
              <a:gd name="T12" fmla="*/ 1050 w 1051"/>
              <a:gd name="T13" fmla="*/ 118 h 936"/>
              <a:gd name="T14" fmla="*/ 1050 w 1051"/>
              <a:gd name="T15" fmla="*/ 818 h 936"/>
              <a:gd name="T16" fmla="*/ 932 w 1051"/>
              <a:gd name="T17" fmla="*/ 935 h 936"/>
              <a:gd name="T18" fmla="*/ 118 w 1051"/>
              <a:gd name="T19" fmla="*/ 935 h 936"/>
              <a:gd name="T20" fmla="*/ 0 w 1051"/>
              <a:gd name="T21" fmla="*/ 818 h 936"/>
              <a:gd name="T22" fmla="*/ 0 w 1051"/>
              <a:gd name="T23" fmla="*/ 118 h 936"/>
              <a:gd name="T24" fmla="*/ 118 w 1051"/>
              <a:gd name="T25" fmla="*/ 0 h 936"/>
              <a:gd name="T26" fmla="*/ 932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2" y="818"/>
                </a:moveTo>
                <a:lnTo>
                  <a:pt x="932" y="236"/>
                </a:lnTo>
                <a:lnTo>
                  <a:pt x="118" y="236"/>
                </a:lnTo>
                <a:lnTo>
                  <a:pt x="118" y="818"/>
                </a:lnTo>
                <a:lnTo>
                  <a:pt x="932" y="818"/>
                </a:lnTo>
                <a:close/>
                <a:moveTo>
                  <a:pt x="932" y="0"/>
                </a:moveTo>
                <a:cubicBezTo>
                  <a:pt x="998" y="0"/>
                  <a:pt x="1050" y="55"/>
                  <a:pt x="1050" y="118"/>
                </a:cubicBezTo>
                <a:lnTo>
                  <a:pt x="1050" y="818"/>
                </a:lnTo>
                <a:cubicBezTo>
                  <a:pt x="1050" y="881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9" y="5907881"/>
            <a:ext cx="357187" cy="336550"/>
          </a:xfrm>
          <a:custGeom>
            <a:avLst/>
            <a:gdLst>
              <a:gd name="T0" fmla="*/ 760 w 994"/>
              <a:gd name="T1" fmla="*/ 350 h 933"/>
              <a:gd name="T2" fmla="*/ 993 w 994"/>
              <a:gd name="T3" fmla="*/ 582 h 933"/>
              <a:gd name="T4" fmla="*/ 760 w 994"/>
              <a:gd name="T5" fmla="*/ 815 h 933"/>
              <a:gd name="T6" fmla="*/ 643 w 994"/>
              <a:gd name="T7" fmla="*/ 815 h 933"/>
              <a:gd name="T8" fmla="*/ 643 w 994"/>
              <a:gd name="T9" fmla="*/ 932 h 933"/>
              <a:gd name="T10" fmla="*/ 468 w 994"/>
              <a:gd name="T11" fmla="*/ 757 h 933"/>
              <a:gd name="T12" fmla="*/ 643 w 994"/>
              <a:gd name="T13" fmla="*/ 582 h 933"/>
              <a:gd name="T14" fmla="*/ 643 w 994"/>
              <a:gd name="T15" fmla="*/ 700 h 933"/>
              <a:gd name="T16" fmla="*/ 774 w 994"/>
              <a:gd name="T17" fmla="*/ 700 h 933"/>
              <a:gd name="T18" fmla="*/ 891 w 994"/>
              <a:gd name="T19" fmla="*/ 582 h 933"/>
              <a:gd name="T20" fmla="*/ 774 w 994"/>
              <a:gd name="T21" fmla="*/ 465 h 933"/>
              <a:gd name="T22" fmla="*/ 0 w 994"/>
              <a:gd name="T23" fmla="*/ 465 h 933"/>
              <a:gd name="T24" fmla="*/ 0 w 994"/>
              <a:gd name="T25" fmla="*/ 350 h 933"/>
              <a:gd name="T26" fmla="*/ 760 w 994"/>
              <a:gd name="T27" fmla="*/ 350 h 933"/>
              <a:gd name="T28" fmla="*/ 935 w 994"/>
              <a:gd name="T29" fmla="*/ 0 h 933"/>
              <a:gd name="T30" fmla="*/ 935 w 994"/>
              <a:gd name="T31" fmla="*/ 115 h 933"/>
              <a:gd name="T32" fmla="*/ 0 w 994"/>
              <a:gd name="T33" fmla="*/ 115 h 933"/>
              <a:gd name="T34" fmla="*/ 0 w 994"/>
              <a:gd name="T35" fmla="*/ 0 h 933"/>
              <a:gd name="T36" fmla="*/ 935 w 994"/>
              <a:gd name="T37" fmla="*/ 0 h 933"/>
              <a:gd name="T38" fmla="*/ 0 w 994"/>
              <a:gd name="T39" fmla="*/ 815 h 933"/>
              <a:gd name="T40" fmla="*/ 0 w 994"/>
              <a:gd name="T41" fmla="*/ 700 h 933"/>
              <a:gd name="T42" fmla="*/ 350 w 994"/>
              <a:gd name="T43" fmla="*/ 700 h 933"/>
              <a:gd name="T44" fmla="*/ 350 w 994"/>
              <a:gd name="T45" fmla="*/ 815 h 933"/>
              <a:gd name="T46" fmla="*/ 0 w 994"/>
              <a:gd name="T47" fmla="*/ 815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4" h="933">
                <a:moveTo>
                  <a:pt x="760" y="350"/>
                </a:moveTo>
                <a:cubicBezTo>
                  <a:pt x="889" y="350"/>
                  <a:pt x="993" y="454"/>
                  <a:pt x="993" y="582"/>
                </a:cubicBezTo>
                <a:cubicBezTo>
                  <a:pt x="993" y="711"/>
                  <a:pt x="889" y="815"/>
                  <a:pt x="760" y="815"/>
                </a:cubicBezTo>
                <a:lnTo>
                  <a:pt x="643" y="815"/>
                </a:lnTo>
                <a:lnTo>
                  <a:pt x="643" y="932"/>
                </a:lnTo>
                <a:lnTo>
                  <a:pt x="468" y="757"/>
                </a:lnTo>
                <a:lnTo>
                  <a:pt x="643" y="582"/>
                </a:lnTo>
                <a:lnTo>
                  <a:pt x="643" y="700"/>
                </a:lnTo>
                <a:lnTo>
                  <a:pt x="774" y="700"/>
                </a:lnTo>
                <a:cubicBezTo>
                  <a:pt x="837" y="700"/>
                  <a:pt x="891" y="645"/>
                  <a:pt x="891" y="582"/>
                </a:cubicBezTo>
                <a:cubicBezTo>
                  <a:pt x="891" y="519"/>
                  <a:pt x="837" y="465"/>
                  <a:pt x="774" y="465"/>
                </a:cubicBezTo>
                <a:lnTo>
                  <a:pt x="0" y="465"/>
                </a:lnTo>
                <a:lnTo>
                  <a:pt x="0" y="350"/>
                </a:lnTo>
                <a:lnTo>
                  <a:pt x="760" y="350"/>
                </a:lnTo>
                <a:close/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350" y="700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3437" y="5892006"/>
            <a:ext cx="368300" cy="368300"/>
          </a:xfrm>
          <a:custGeom>
            <a:avLst/>
            <a:gdLst>
              <a:gd name="T0" fmla="*/ 233 w 1021"/>
              <a:gd name="T1" fmla="*/ 350 h 1021"/>
              <a:gd name="T2" fmla="*/ 525 w 1021"/>
              <a:gd name="T3" fmla="*/ 350 h 1021"/>
              <a:gd name="T4" fmla="*/ 525 w 1021"/>
              <a:gd name="T5" fmla="*/ 408 h 1021"/>
              <a:gd name="T6" fmla="*/ 233 w 1021"/>
              <a:gd name="T7" fmla="*/ 408 h 1021"/>
              <a:gd name="T8" fmla="*/ 233 w 1021"/>
              <a:gd name="T9" fmla="*/ 350 h 1021"/>
              <a:gd name="T10" fmla="*/ 380 w 1021"/>
              <a:gd name="T11" fmla="*/ 643 h 1021"/>
              <a:gd name="T12" fmla="*/ 643 w 1021"/>
              <a:gd name="T13" fmla="*/ 380 h 1021"/>
              <a:gd name="T14" fmla="*/ 380 w 1021"/>
              <a:gd name="T15" fmla="*/ 118 h 1021"/>
              <a:gd name="T16" fmla="*/ 118 w 1021"/>
              <a:gd name="T17" fmla="*/ 380 h 1021"/>
              <a:gd name="T18" fmla="*/ 380 w 1021"/>
              <a:gd name="T19" fmla="*/ 643 h 1021"/>
              <a:gd name="T20" fmla="*/ 730 w 1021"/>
              <a:gd name="T21" fmla="*/ 643 h 1021"/>
              <a:gd name="T22" fmla="*/ 1020 w 1021"/>
              <a:gd name="T23" fmla="*/ 932 h 1021"/>
              <a:gd name="T24" fmla="*/ 933 w 1021"/>
              <a:gd name="T25" fmla="*/ 1020 h 1021"/>
              <a:gd name="T26" fmla="*/ 643 w 1021"/>
              <a:gd name="T27" fmla="*/ 730 h 1021"/>
              <a:gd name="T28" fmla="*/ 643 w 1021"/>
              <a:gd name="T29" fmla="*/ 684 h 1021"/>
              <a:gd name="T30" fmla="*/ 627 w 1021"/>
              <a:gd name="T31" fmla="*/ 667 h 1021"/>
              <a:gd name="T32" fmla="*/ 380 w 1021"/>
              <a:gd name="T33" fmla="*/ 757 h 1021"/>
              <a:gd name="T34" fmla="*/ 0 w 1021"/>
              <a:gd name="T35" fmla="*/ 380 h 1021"/>
              <a:gd name="T36" fmla="*/ 380 w 1021"/>
              <a:gd name="T37" fmla="*/ 0 h 1021"/>
              <a:gd name="T38" fmla="*/ 758 w 1021"/>
              <a:gd name="T39" fmla="*/ 380 h 1021"/>
              <a:gd name="T40" fmla="*/ 668 w 1021"/>
              <a:gd name="T41" fmla="*/ 626 h 1021"/>
              <a:gd name="T42" fmla="*/ 684 w 1021"/>
              <a:gd name="T43" fmla="*/ 643 h 1021"/>
              <a:gd name="T44" fmla="*/ 730 w 1021"/>
              <a:gd name="T45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21" h="1021">
                <a:moveTo>
                  <a:pt x="233" y="350"/>
                </a:moveTo>
                <a:lnTo>
                  <a:pt x="525" y="350"/>
                </a:lnTo>
                <a:lnTo>
                  <a:pt x="525" y="408"/>
                </a:lnTo>
                <a:lnTo>
                  <a:pt x="233" y="408"/>
                </a:lnTo>
                <a:lnTo>
                  <a:pt x="233" y="350"/>
                </a:lnTo>
                <a:close/>
                <a:moveTo>
                  <a:pt x="380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0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0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0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69" y="0"/>
                  <a:pt x="380" y="0"/>
                </a:cubicBezTo>
                <a:cubicBezTo>
                  <a:pt x="590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62301" y="5885658"/>
            <a:ext cx="377825" cy="377825"/>
          </a:xfrm>
          <a:custGeom>
            <a:avLst/>
            <a:gdLst>
              <a:gd name="T0" fmla="*/ 0 w 1051"/>
              <a:gd name="T1" fmla="*/ 1050 h 1051"/>
              <a:gd name="T2" fmla="*/ 0 w 1051"/>
              <a:gd name="T3" fmla="*/ 700 h 1051"/>
              <a:gd name="T4" fmla="*/ 134 w 1051"/>
              <a:gd name="T5" fmla="*/ 834 h 1051"/>
              <a:gd name="T6" fmla="*/ 301 w 1051"/>
              <a:gd name="T7" fmla="*/ 665 h 1051"/>
              <a:gd name="T8" fmla="*/ 385 w 1051"/>
              <a:gd name="T9" fmla="*/ 749 h 1051"/>
              <a:gd name="T10" fmla="*/ 216 w 1051"/>
              <a:gd name="T11" fmla="*/ 916 h 1051"/>
              <a:gd name="T12" fmla="*/ 350 w 1051"/>
              <a:gd name="T13" fmla="*/ 1050 h 1051"/>
              <a:gd name="T14" fmla="*/ 0 w 1051"/>
              <a:gd name="T15" fmla="*/ 1050 h 1051"/>
              <a:gd name="T16" fmla="*/ 0 w 1051"/>
              <a:gd name="T17" fmla="*/ 350 h 1051"/>
              <a:gd name="T18" fmla="*/ 0 w 1051"/>
              <a:gd name="T19" fmla="*/ 0 h 1051"/>
              <a:gd name="T20" fmla="*/ 350 w 1051"/>
              <a:gd name="T21" fmla="*/ 0 h 1051"/>
              <a:gd name="T22" fmla="*/ 216 w 1051"/>
              <a:gd name="T23" fmla="*/ 134 h 1051"/>
              <a:gd name="T24" fmla="*/ 385 w 1051"/>
              <a:gd name="T25" fmla="*/ 301 h 1051"/>
              <a:gd name="T26" fmla="*/ 301 w 1051"/>
              <a:gd name="T27" fmla="*/ 386 h 1051"/>
              <a:gd name="T28" fmla="*/ 134 w 1051"/>
              <a:gd name="T29" fmla="*/ 216 h 1051"/>
              <a:gd name="T30" fmla="*/ 0 w 1051"/>
              <a:gd name="T31" fmla="*/ 350 h 1051"/>
              <a:gd name="T32" fmla="*/ 700 w 1051"/>
              <a:gd name="T33" fmla="*/ 0 h 1051"/>
              <a:gd name="T34" fmla="*/ 1050 w 1051"/>
              <a:gd name="T35" fmla="*/ 0 h 1051"/>
              <a:gd name="T36" fmla="*/ 1050 w 1051"/>
              <a:gd name="T37" fmla="*/ 350 h 1051"/>
              <a:gd name="T38" fmla="*/ 916 w 1051"/>
              <a:gd name="T39" fmla="*/ 216 h 1051"/>
              <a:gd name="T40" fmla="*/ 749 w 1051"/>
              <a:gd name="T41" fmla="*/ 386 h 1051"/>
              <a:gd name="T42" fmla="*/ 664 w 1051"/>
              <a:gd name="T43" fmla="*/ 301 h 1051"/>
              <a:gd name="T44" fmla="*/ 834 w 1051"/>
              <a:gd name="T45" fmla="*/ 134 h 1051"/>
              <a:gd name="T46" fmla="*/ 700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0" y="1050"/>
                </a:moveTo>
                <a:lnTo>
                  <a:pt x="0" y="700"/>
                </a:lnTo>
                <a:lnTo>
                  <a:pt x="134" y="834"/>
                </a:lnTo>
                <a:lnTo>
                  <a:pt x="301" y="665"/>
                </a:lnTo>
                <a:lnTo>
                  <a:pt x="385" y="749"/>
                </a:lnTo>
                <a:lnTo>
                  <a:pt x="216" y="916"/>
                </a:lnTo>
                <a:lnTo>
                  <a:pt x="350" y="1050"/>
                </a:lnTo>
                <a:lnTo>
                  <a:pt x="0" y="1050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350" y="0"/>
                </a:lnTo>
                <a:lnTo>
                  <a:pt x="216" y="134"/>
                </a:lnTo>
                <a:lnTo>
                  <a:pt x="385" y="301"/>
                </a:lnTo>
                <a:lnTo>
                  <a:pt x="301" y="386"/>
                </a:lnTo>
                <a:lnTo>
                  <a:pt x="134" y="216"/>
                </a:lnTo>
                <a:lnTo>
                  <a:pt x="0" y="350"/>
                </a:lnTo>
                <a:close/>
                <a:moveTo>
                  <a:pt x="700" y="0"/>
                </a:moveTo>
                <a:lnTo>
                  <a:pt x="1050" y="0"/>
                </a:lnTo>
                <a:lnTo>
                  <a:pt x="1050" y="350"/>
                </a:lnTo>
                <a:lnTo>
                  <a:pt x="916" y="216"/>
                </a:lnTo>
                <a:lnTo>
                  <a:pt x="749" y="386"/>
                </a:lnTo>
                <a:lnTo>
                  <a:pt x="664" y="301"/>
                </a:lnTo>
                <a:lnTo>
                  <a:pt x="834" y="134"/>
                </a:lnTo>
                <a:lnTo>
                  <a:pt x="70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62437" y="5892006"/>
            <a:ext cx="368300" cy="368300"/>
          </a:xfrm>
          <a:custGeom>
            <a:avLst/>
            <a:gdLst>
              <a:gd name="T0" fmla="*/ 525 w 1021"/>
              <a:gd name="T1" fmla="*/ 408 h 1021"/>
              <a:gd name="T2" fmla="*/ 408 w 1021"/>
              <a:gd name="T3" fmla="*/ 408 h 1021"/>
              <a:gd name="T4" fmla="*/ 408 w 1021"/>
              <a:gd name="T5" fmla="*/ 525 h 1021"/>
              <a:gd name="T6" fmla="*/ 350 w 1021"/>
              <a:gd name="T7" fmla="*/ 525 h 1021"/>
              <a:gd name="T8" fmla="*/ 350 w 1021"/>
              <a:gd name="T9" fmla="*/ 408 h 1021"/>
              <a:gd name="T10" fmla="*/ 233 w 1021"/>
              <a:gd name="T11" fmla="*/ 408 h 1021"/>
              <a:gd name="T12" fmla="*/ 233 w 1021"/>
              <a:gd name="T13" fmla="*/ 350 h 1021"/>
              <a:gd name="T14" fmla="*/ 350 w 1021"/>
              <a:gd name="T15" fmla="*/ 350 h 1021"/>
              <a:gd name="T16" fmla="*/ 350 w 1021"/>
              <a:gd name="T17" fmla="*/ 233 h 1021"/>
              <a:gd name="T18" fmla="*/ 408 w 1021"/>
              <a:gd name="T19" fmla="*/ 233 h 1021"/>
              <a:gd name="T20" fmla="*/ 408 w 1021"/>
              <a:gd name="T21" fmla="*/ 350 h 1021"/>
              <a:gd name="T22" fmla="*/ 525 w 1021"/>
              <a:gd name="T23" fmla="*/ 350 h 1021"/>
              <a:gd name="T24" fmla="*/ 525 w 1021"/>
              <a:gd name="T25" fmla="*/ 408 h 1021"/>
              <a:gd name="T26" fmla="*/ 381 w 1021"/>
              <a:gd name="T27" fmla="*/ 643 h 1021"/>
              <a:gd name="T28" fmla="*/ 643 w 1021"/>
              <a:gd name="T29" fmla="*/ 380 h 1021"/>
              <a:gd name="T30" fmla="*/ 381 w 1021"/>
              <a:gd name="T31" fmla="*/ 118 h 1021"/>
              <a:gd name="T32" fmla="*/ 118 w 1021"/>
              <a:gd name="T33" fmla="*/ 380 h 1021"/>
              <a:gd name="T34" fmla="*/ 381 w 1021"/>
              <a:gd name="T35" fmla="*/ 643 h 1021"/>
              <a:gd name="T36" fmla="*/ 730 w 1021"/>
              <a:gd name="T37" fmla="*/ 643 h 1021"/>
              <a:gd name="T38" fmla="*/ 1020 w 1021"/>
              <a:gd name="T39" fmla="*/ 932 h 1021"/>
              <a:gd name="T40" fmla="*/ 933 w 1021"/>
              <a:gd name="T41" fmla="*/ 1020 h 1021"/>
              <a:gd name="T42" fmla="*/ 643 w 1021"/>
              <a:gd name="T43" fmla="*/ 730 h 1021"/>
              <a:gd name="T44" fmla="*/ 643 w 1021"/>
              <a:gd name="T45" fmla="*/ 684 h 1021"/>
              <a:gd name="T46" fmla="*/ 627 w 1021"/>
              <a:gd name="T47" fmla="*/ 667 h 1021"/>
              <a:gd name="T48" fmla="*/ 381 w 1021"/>
              <a:gd name="T49" fmla="*/ 757 h 1021"/>
              <a:gd name="T50" fmla="*/ 0 w 1021"/>
              <a:gd name="T51" fmla="*/ 380 h 1021"/>
              <a:gd name="T52" fmla="*/ 381 w 1021"/>
              <a:gd name="T53" fmla="*/ 0 h 1021"/>
              <a:gd name="T54" fmla="*/ 758 w 1021"/>
              <a:gd name="T55" fmla="*/ 380 h 1021"/>
              <a:gd name="T56" fmla="*/ 668 w 1021"/>
              <a:gd name="T57" fmla="*/ 626 h 1021"/>
              <a:gd name="T58" fmla="*/ 684 w 1021"/>
              <a:gd name="T59" fmla="*/ 643 h 1021"/>
              <a:gd name="T60" fmla="*/ 730 w 1021"/>
              <a:gd name="T61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21" h="1021">
                <a:moveTo>
                  <a:pt x="525" y="408"/>
                </a:moveTo>
                <a:lnTo>
                  <a:pt x="408" y="408"/>
                </a:lnTo>
                <a:lnTo>
                  <a:pt x="408" y="525"/>
                </a:lnTo>
                <a:lnTo>
                  <a:pt x="350" y="525"/>
                </a:lnTo>
                <a:lnTo>
                  <a:pt x="350" y="408"/>
                </a:lnTo>
                <a:lnTo>
                  <a:pt x="233" y="408"/>
                </a:lnTo>
                <a:lnTo>
                  <a:pt x="233" y="350"/>
                </a:lnTo>
                <a:lnTo>
                  <a:pt x="350" y="350"/>
                </a:lnTo>
                <a:lnTo>
                  <a:pt x="350" y="233"/>
                </a:lnTo>
                <a:lnTo>
                  <a:pt x="408" y="233"/>
                </a:lnTo>
                <a:lnTo>
                  <a:pt x="408" y="350"/>
                </a:lnTo>
                <a:lnTo>
                  <a:pt x="525" y="350"/>
                </a:lnTo>
                <a:lnTo>
                  <a:pt x="525" y="408"/>
                </a:lnTo>
                <a:close/>
                <a:moveTo>
                  <a:pt x="381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1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1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1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70" y="0"/>
                  <a:pt x="381" y="0"/>
                </a:cubicBezTo>
                <a:cubicBezTo>
                  <a:pt x="591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299074" y="5892006"/>
            <a:ext cx="419100" cy="368300"/>
          </a:xfrm>
          <a:custGeom>
            <a:avLst/>
            <a:gdLst>
              <a:gd name="T0" fmla="*/ 875 w 1166"/>
              <a:gd name="T1" fmla="*/ 643 h 1021"/>
              <a:gd name="T2" fmla="*/ 1165 w 1166"/>
              <a:gd name="T3" fmla="*/ 932 h 1021"/>
              <a:gd name="T4" fmla="*/ 1080 w 1166"/>
              <a:gd name="T5" fmla="*/ 1020 h 1021"/>
              <a:gd name="T6" fmla="*/ 788 w 1166"/>
              <a:gd name="T7" fmla="*/ 727 h 1021"/>
              <a:gd name="T8" fmla="*/ 788 w 1166"/>
              <a:gd name="T9" fmla="*/ 684 h 1021"/>
              <a:gd name="T10" fmla="*/ 771 w 1166"/>
              <a:gd name="T11" fmla="*/ 667 h 1021"/>
              <a:gd name="T12" fmla="*/ 525 w 1166"/>
              <a:gd name="T13" fmla="*/ 758 h 1021"/>
              <a:gd name="T14" fmla="*/ 331 w 1166"/>
              <a:gd name="T15" fmla="*/ 706 h 1021"/>
              <a:gd name="T16" fmla="*/ 419 w 1166"/>
              <a:gd name="T17" fmla="*/ 621 h 1021"/>
              <a:gd name="T18" fmla="*/ 525 w 1166"/>
              <a:gd name="T19" fmla="*/ 643 h 1021"/>
              <a:gd name="T20" fmla="*/ 788 w 1166"/>
              <a:gd name="T21" fmla="*/ 380 h 1021"/>
              <a:gd name="T22" fmla="*/ 525 w 1166"/>
              <a:gd name="T23" fmla="*/ 118 h 1021"/>
              <a:gd name="T24" fmla="*/ 263 w 1166"/>
              <a:gd name="T25" fmla="*/ 380 h 1021"/>
              <a:gd name="T26" fmla="*/ 465 w 1166"/>
              <a:gd name="T27" fmla="*/ 380 h 1021"/>
              <a:gd name="T28" fmla="*/ 225 w 1166"/>
              <a:gd name="T29" fmla="*/ 613 h 1021"/>
              <a:gd name="T30" fmla="*/ 0 w 1166"/>
              <a:gd name="T31" fmla="*/ 380 h 1021"/>
              <a:gd name="T32" fmla="*/ 145 w 1166"/>
              <a:gd name="T33" fmla="*/ 380 h 1021"/>
              <a:gd name="T34" fmla="*/ 525 w 1166"/>
              <a:gd name="T35" fmla="*/ 0 h 1021"/>
              <a:gd name="T36" fmla="*/ 905 w 1166"/>
              <a:gd name="T37" fmla="*/ 380 h 1021"/>
              <a:gd name="T38" fmla="*/ 813 w 1166"/>
              <a:gd name="T39" fmla="*/ 626 h 1021"/>
              <a:gd name="T40" fmla="*/ 829 w 1166"/>
              <a:gd name="T41" fmla="*/ 643 h 1021"/>
              <a:gd name="T42" fmla="*/ 875 w 1166"/>
              <a:gd name="T43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021">
                <a:moveTo>
                  <a:pt x="875" y="643"/>
                </a:moveTo>
                <a:lnTo>
                  <a:pt x="1165" y="932"/>
                </a:lnTo>
                <a:lnTo>
                  <a:pt x="1080" y="1020"/>
                </a:lnTo>
                <a:lnTo>
                  <a:pt x="788" y="727"/>
                </a:lnTo>
                <a:lnTo>
                  <a:pt x="788" y="684"/>
                </a:lnTo>
                <a:lnTo>
                  <a:pt x="771" y="667"/>
                </a:lnTo>
                <a:cubicBezTo>
                  <a:pt x="706" y="725"/>
                  <a:pt x="618" y="758"/>
                  <a:pt x="525" y="758"/>
                </a:cubicBezTo>
                <a:cubicBezTo>
                  <a:pt x="454" y="758"/>
                  <a:pt x="389" y="738"/>
                  <a:pt x="331" y="706"/>
                </a:cubicBezTo>
                <a:lnTo>
                  <a:pt x="419" y="621"/>
                </a:lnTo>
                <a:cubicBezTo>
                  <a:pt x="452" y="635"/>
                  <a:pt x="487" y="643"/>
                  <a:pt x="525" y="643"/>
                </a:cubicBezTo>
                <a:cubicBezTo>
                  <a:pt x="670" y="643"/>
                  <a:pt x="788" y="525"/>
                  <a:pt x="788" y="380"/>
                </a:cubicBezTo>
                <a:cubicBezTo>
                  <a:pt x="788" y="235"/>
                  <a:pt x="670" y="118"/>
                  <a:pt x="525" y="118"/>
                </a:cubicBezTo>
                <a:cubicBezTo>
                  <a:pt x="380" y="118"/>
                  <a:pt x="263" y="235"/>
                  <a:pt x="263" y="380"/>
                </a:cubicBezTo>
                <a:lnTo>
                  <a:pt x="465" y="380"/>
                </a:lnTo>
                <a:lnTo>
                  <a:pt x="225" y="613"/>
                </a:lnTo>
                <a:lnTo>
                  <a:pt x="0" y="380"/>
                </a:lnTo>
                <a:lnTo>
                  <a:pt x="145" y="380"/>
                </a:lnTo>
                <a:cubicBezTo>
                  <a:pt x="145" y="175"/>
                  <a:pt x="314" y="0"/>
                  <a:pt x="525" y="0"/>
                </a:cubicBezTo>
                <a:cubicBezTo>
                  <a:pt x="735" y="0"/>
                  <a:pt x="905" y="170"/>
                  <a:pt x="905" y="380"/>
                </a:cubicBezTo>
                <a:cubicBezTo>
                  <a:pt x="905" y="476"/>
                  <a:pt x="870" y="561"/>
                  <a:pt x="813" y="626"/>
                </a:cubicBezTo>
                <a:lnTo>
                  <a:pt x="829" y="643"/>
                </a:lnTo>
                <a:lnTo>
                  <a:pt x="875" y="64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10718171" y="5906720"/>
            <a:ext cx="416555" cy="353587"/>
          </a:xfrm>
          <a:custGeom>
            <a:avLst/>
            <a:gdLst>
              <a:gd name="T0" fmla="*/ 349 w 759"/>
              <a:gd name="T1" fmla="*/ 87 h 642"/>
              <a:gd name="T2" fmla="*/ 349 w 759"/>
              <a:gd name="T3" fmla="*/ 408 h 642"/>
              <a:gd name="T4" fmla="*/ 116 w 759"/>
              <a:gd name="T5" fmla="*/ 641 h 642"/>
              <a:gd name="T6" fmla="*/ 87 w 759"/>
              <a:gd name="T7" fmla="*/ 641 h 642"/>
              <a:gd name="T8" fmla="*/ 58 w 759"/>
              <a:gd name="T9" fmla="*/ 612 h 642"/>
              <a:gd name="T10" fmla="*/ 58 w 759"/>
              <a:gd name="T11" fmla="*/ 553 h 642"/>
              <a:gd name="T12" fmla="*/ 87 w 759"/>
              <a:gd name="T13" fmla="*/ 524 h 642"/>
              <a:gd name="T14" fmla="*/ 116 w 759"/>
              <a:gd name="T15" fmla="*/ 524 h 642"/>
              <a:gd name="T16" fmla="*/ 233 w 759"/>
              <a:gd name="T17" fmla="*/ 408 h 642"/>
              <a:gd name="T18" fmla="*/ 233 w 759"/>
              <a:gd name="T19" fmla="*/ 393 h 642"/>
              <a:gd name="T20" fmla="*/ 189 w 759"/>
              <a:gd name="T21" fmla="*/ 349 h 642"/>
              <a:gd name="T22" fmla="*/ 87 w 759"/>
              <a:gd name="T23" fmla="*/ 349 h 642"/>
              <a:gd name="T24" fmla="*/ 0 w 759"/>
              <a:gd name="T25" fmla="*/ 262 h 642"/>
              <a:gd name="T26" fmla="*/ 0 w 759"/>
              <a:gd name="T27" fmla="*/ 87 h 642"/>
              <a:gd name="T28" fmla="*/ 87 w 759"/>
              <a:gd name="T29" fmla="*/ 0 h 642"/>
              <a:gd name="T30" fmla="*/ 262 w 759"/>
              <a:gd name="T31" fmla="*/ 0 h 642"/>
              <a:gd name="T32" fmla="*/ 349 w 759"/>
              <a:gd name="T33" fmla="*/ 87 h 642"/>
              <a:gd name="T34" fmla="*/ 758 w 759"/>
              <a:gd name="T35" fmla="*/ 87 h 642"/>
              <a:gd name="T36" fmla="*/ 758 w 759"/>
              <a:gd name="T37" fmla="*/ 408 h 642"/>
              <a:gd name="T38" fmla="*/ 524 w 759"/>
              <a:gd name="T39" fmla="*/ 641 h 642"/>
              <a:gd name="T40" fmla="*/ 495 w 759"/>
              <a:gd name="T41" fmla="*/ 641 h 642"/>
              <a:gd name="T42" fmla="*/ 466 w 759"/>
              <a:gd name="T43" fmla="*/ 612 h 642"/>
              <a:gd name="T44" fmla="*/ 466 w 759"/>
              <a:gd name="T45" fmla="*/ 553 h 642"/>
              <a:gd name="T46" fmla="*/ 495 w 759"/>
              <a:gd name="T47" fmla="*/ 524 h 642"/>
              <a:gd name="T48" fmla="*/ 524 w 759"/>
              <a:gd name="T49" fmla="*/ 524 h 642"/>
              <a:gd name="T50" fmla="*/ 641 w 759"/>
              <a:gd name="T51" fmla="*/ 408 h 642"/>
              <a:gd name="T52" fmla="*/ 641 w 759"/>
              <a:gd name="T53" fmla="*/ 393 h 642"/>
              <a:gd name="T54" fmla="*/ 597 w 759"/>
              <a:gd name="T55" fmla="*/ 349 h 642"/>
              <a:gd name="T56" fmla="*/ 495 w 759"/>
              <a:gd name="T57" fmla="*/ 349 h 642"/>
              <a:gd name="T58" fmla="*/ 408 w 759"/>
              <a:gd name="T59" fmla="*/ 262 h 642"/>
              <a:gd name="T60" fmla="*/ 408 w 759"/>
              <a:gd name="T61" fmla="*/ 87 h 642"/>
              <a:gd name="T62" fmla="*/ 495 w 759"/>
              <a:gd name="T63" fmla="*/ 0 h 642"/>
              <a:gd name="T64" fmla="*/ 670 w 759"/>
              <a:gd name="T65" fmla="*/ 0 h 642"/>
              <a:gd name="T66" fmla="*/ 758 w 759"/>
              <a:gd name="T67" fmla="*/ 87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49" y="87"/>
                </a:moveTo>
                <a:lnTo>
                  <a:pt x="349" y="408"/>
                </a:lnTo>
                <a:cubicBezTo>
                  <a:pt x="349" y="536"/>
                  <a:pt x="245" y="641"/>
                  <a:pt x="116" y="641"/>
                </a:cubicBezTo>
                <a:lnTo>
                  <a:pt x="87" y="641"/>
                </a:lnTo>
                <a:cubicBezTo>
                  <a:pt x="71" y="641"/>
                  <a:pt x="58" y="628"/>
                  <a:pt x="58" y="612"/>
                </a:cubicBezTo>
                <a:lnTo>
                  <a:pt x="58" y="553"/>
                </a:lnTo>
                <a:cubicBezTo>
                  <a:pt x="58" y="537"/>
                  <a:pt x="71" y="524"/>
                  <a:pt x="87" y="524"/>
                </a:cubicBezTo>
                <a:lnTo>
                  <a:pt x="116" y="524"/>
                </a:lnTo>
                <a:cubicBezTo>
                  <a:pt x="180" y="524"/>
                  <a:pt x="233" y="472"/>
                  <a:pt x="233" y="408"/>
                </a:cubicBezTo>
                <a:lnTo>
                  <a:pt x="233" y="393"/>
                </a:lnTo>
                <a:cubicBezTo>
                  <a:pt x="233" y="369"/>
                  <a:pt x="213" y="349"/>
                  <a:pt x="189" y="349"/>
                </a:cubicBezTo>
                <a:lnTo>
                  <a:pt x="87" y="349"/>
                </a:lnTo>
                <a:cubicBezTo>
                  <a:pt x="39" y="349"/>
                  <a:pt x="0" y="310"/>
                  <a:pt x="0" y="262"/>
                </a:cubicBezTo>
                <a:lnTo>
                  <a:pt x="0" y="87"/>
                </a:lnTo>
                <a:cubicBezTo>
                  <a:pt x="0" y="39"/>
                  <a:pt x="39" y="0"/>
                  <a:pt x="87" y="0"/>
                </a:cubicBezTo>
                <a:lnTo>
                  <a:pt x="262" y="0"/>
                </a:lnTo>
                <a:cubicBezTo>
                  <a:pt x="310" y="0"/>
                  <a:pt x="349" y="39"/>
                  <a:pt x="349" y="87"/>
                </a:cubicBezTo>
                <a:close/>
                <a:moveTo>
                  <a:pt x="758" y="87"/>
                </a:moveTo>
                <a:lnTo>
                  <a:pt x="758" y="408"/>
                </a:lnTo>
                <a:cubicBezTo>
                  <a:pt x="758" y="536"/>
                  <a:pt x="653" y="641"/>
                  <a:pt x="524" y="641"/>
                </a:cubicBezTo>
                <a:lnTo>
                  <a:pt x="495" y="641"/>
                </a:lnTo>
                <a:cubicBezTo>
                  <a:pt x="479" y="641"/>
                  <a:pt x="466" y="628"/>
                  <a:pt x="466" y="612"/>
                </a:cubicBezTo>
                <a:lnTo>
                  <a:pt x="466" y="553"/>
                </a:lnTo>
                <a:cubicBezTo>
                  <a:pt x="466" y="537"/>
                  <a:pt x="479" y="524"/>
                  <a:pt x="495" y="524"/>
                </a:cubicBezTo>
                <a:lnTo>
                  <a:pt x="524" y="524"/>
                </a:lnTo>
                <a:cubicBezTo>
                  <a:pt x="589" y="524"/>
                  <a:pt x="641" y="472"/>
                  <a:pt x="641" y="408"/>
                </a:cubicBezTo>
                <a:lnTo>
                  <a:pt x="641" y="393"/>
                </a:lnTo>
                <a:cubicBezTo>
                  <a:pt x="641" y="369"/>
                  <a:pt x="621" y="349"/>
                  <a:pt x="597" y="349"/>
                </a:cubicBezTo>
                <a:lnTo>
                  <a:pt x="495" y="349"/>
                </a:lnTo>
                <a:cubicBezTo>
                  <a:pt x="447" y="349"/>
                  <a:pt x="408" y="310"/>
                  <a:pt x="408" y="262"/>
                </a:cubicBezTo>
                <a:lnTo>
                  <a:pt x="408" y="87"/>
                </a:lnTo>
                <a:cubicBezTo>
                  <a:pt x="408" y="39"/>
                  <a:pt x="447" y="0"/>
                  <a:pt x="495" y="0"/>
                </a:cubicBezTo>
                <a:lnTo>
                  <a:pt x="670" y="0"/>
                </a:lnTo>
                <a:cubicBezTo>
                  <a:pt x="718" y="0"/>
                  <a:pt x="758" y="39"/>
                  <a:pt x="758" y="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0895" y="5906720"/>
            <a:ext cx="416555" cy="353587"/>
          </a:xfrm>
          <a:custGeom>
            <a:avLst/>
            <a:gdLst>
              <a:gd name="T0" fmla="*/ 350 w 759"/>
              <a:gd name="T1" fmla="*/ 379 h 642"/>
              <a:gd name="T2" fmla="*/ 350 w 759"/>
              <a:gd name="T3" fmla="*/ 554 h 642"/>
              <a:gd name="T4" fmla="*/ 263 w 759"/>
              <a:gd name="T5" fmla="*/ 641 h 642"/>
              <a:gd name="T6" fmla="*/ 88 w 759"/>
              <a:gd name="T7" fmla="*/ 641 h 642"/>
              <a:gd name="T8" fmla="*/ 0 w 759"/>
              <a:gd name="T9" fmla="*/ 554 h 642"/>
              <a:gd name="T10" fmla="*/ 0 w 759"/>
              <a:gd name="T11" fmla="*/ 233 h 642"/>
              <a:gd name="T12" fmla="*/ 233 w 759"/>
              <a:gd name="T13" fmla="*/ 0 h 642"/>
              <a:gd name="T14" fmla="*/ 263 w 759"/>
              <a:gd name="T15" fmla="*/ 0 h 642"/>
              <a:gd name="T16" fmla="*/ 292 w 759"/>
              <a:gd name="T17" fmla="*/ 29 h 642"/>
              <a:gd name="T18" fmla="*/ 292 w 759"/>
              <a:gd name="T19" fmla="*/ 87 h 642"/>
              <a:gd name="T20" fmla="*/ 263 w 759"/>
              <a:gd name="T21" fmla="*/ 116 h 642"/>
              <a:gd name="T22" fmla="*/ 233 w 759"/>
              <a:gd name="T23" fmla="*/ 116 h 642"/>
              <a:gd name="T24" fmla="*/ 117 w 759"/>
              <a:gd name="T25" fmla="*/ 233 h 642"/>
              <a:gd name="T26" fmla="*/ 117 w 759"/>
              <a:gd name="T27" fmla="*/ 248 h 642"/>
              <a:gd name="T28" fmla="*/ 161 w 759"/>
              <a:gd name="T29" fmla="*/ 291 h 642"/>
              <a:gd name="T30" fmla="*/ 263 w 759"/>
              <a:gd name="T31" fmla="*/ 291 h 642"/>
              <a:gd name="T32" fmla="*/ 350 w 759"/>
              <a:gd name="T33" fmla="*/ 379 h 642"/>
              <a:gd name="T34" fmla="*/ 758 w 759"/>
              <a:gd name="T35" fmla="*/ 379 h 642"/>
              <a:gd name="T36" fmla="*/ 758 w 759"/>
              <a:gd name="T37" fmla="*/ 554 h 642"/>
              <a:gd name="T38" fmla="*/ 671 w 759"/>
              <a:gd name="T39" fmla="*/ 641 h 642"/>
              <a:gd name="T40" fmla="*/ 496 w 759"/>
              <a:gd name="T41" fmla="*/ 641 h 642"/>
              <a:gd name="T42" fmla="*/ 408 w 759"/>
              <a:gd name="T43" fmla="*/ 554 h 642"/>
              <a:gd name="T44" fmla="*/ 408 w 759"/>
              <a:gd name="T45" fmla="*/ 233 h 642"/>
              <a:gd name="T46" fmla="*/ 642 w 759"/>
              <a:gd name="T47" fmla="*/ 0 h 642"/>
              <a:gd name="T48" fmla="*/ 671 w 759"/>
              <a:gd name="T49" fmla="*/ 0 h 642"/>
              <a:gd name="T50" fmla="*/ 700 w 759"/>
              <a:gd name="T51" fmla="*/ 29 h 642"/>
              <a:gd name="T52" fmla="*/ 700 w 759"/>
              <a:gd name="T53" fmla="*/ 87 h 642"/>
              <a:gd name="T54" fmla="*/ 671 w 759"/>
              <a:gd name="T55" fmla="*/ 116 h 642"/>
              <a:gd name="T56" fmla="*/ 642 w 759"/>
              <a:gd name="T57" fmla="*/ 116 h 642"/>
              <a:gd name="T58" fmla="*/ 525 w 759"/>
              <a:gd name="T59" fmla="*/ 233 h 642"/>
              <a:gd name="T60" fmla="*/ 525 w 759"/>
              <a:gd name="T61" fmla="*/ 248 h 642"/>
              <a:gd name="T62" fmla="*/ 569 w 759"/>
              <a:gd name="T63" fmla="*/ 291 h 642"/>
              <a:gd name="T64" fmla="*/ 671 w 759"/>
              <a:gd name="T65" fmla="*/ 291 h 642"/>
              <a:gd name="T66" fmla="*/ 758 w 759"/>
              <a:gd name="T67" fmla="*/ 379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50" y="379"/>
                </a:moveTo>
                <a:lnTo>
                  <a:pt x="350" y="554"/>
                </a:lnTo>
                <a:cubicBezTo>
                  <a:pt x="350" y="602"/>
                  <a:pt x="311" y="641"/>
                  <a:pt x="263" y="641"/>
                </a:cubicBezTo>
                <a:lnTo>
                  <a:pt x="88" y="641"/>
                </a:lnTo>
                <a:cubicBezTo>
                  <a:pt x="39" y="641"/>
                  <a:pt x="0" y="602"/>
                  <a:pt x="0" y="554"/>
                </a:cubicBezTo>
                <a:lnTo>
                  <a:pt x="0" y="233"/>
                </a:lnTo>
                <a:cubicBezTo>
                  <a:pt x="0" y="105"/>
                  <a:pt x="105" y="0"/>
                  <a:pt x="233" y="0"/>
                </a:cubicBezTo>
                <a:lnTo>
                  <a:pt x="263" y="0"/>
                </a:lnTo>
                <a:cubicBezTo>
                  <a:pt x="279" y="0"/>
                  <a:pt x="292" y="13"/>
                  <a:pt x="292" y="29"/>
                </a:cubicBezTo>
                <a:lnTo>
                  <a:pt x="292" y="87"/>
                </a:lnTo>
                <a:cubicBezTo>
                  <a:pt x="292" y="103"/>
                  <a:pt x="279" y="116"/>
                  <a:pt x="263" y="116"/>
                </a:cubicBezTo>
                <a:lnTo>
                  <a:pt x="233" y="116"/>
                </a:lnTo>
                <a:cubicBezTo>
                  <a:pt x="169" y="116"/>
                  <a:pt x="117" y="169"/>
                  <a:pt x="117" y="233"/>
                </a:cubicBezTo>
                <a:lnTo>
                  <a:pt x="117" y="248"/>
                </a:lnTo>
                <a:cubicBezTo>
                  <a:pt x="117" y="272"/>
                  <a:pt x="136" y="291"/>
                  <a:pt x="161" y="291"/>
                </a:cubicBezTo>
                <a:lnTo>
                  <a:pt x="263" y="291"/>
                </a:lnTo>
                <a:cubicBezTo>
                  <a:pt x="311" y="291"/>
                  <a:pt x="350" y="330"/>
                  <a:pt x="350" y="379"/>
                </a:cubicBezTo>
                <a:close/>
                <a:moveTo>
                  <a:pt x="758" y="379"/>
                </a:moveTo>
                <a:lnTo>
                  <a:pt x="758" y="554"/>
                </a:lnTo>
                <a:cubicBezTo>
                  <a:pt x="758" y="602"/>
                  <a:pt x="719" y="641"/>
                  <a:pt x="671" y="641"/>
                </a:cubicBezTo>
                <a:lnTo>
                  <a:pt x="496" y="641"/>
                </a:lnTo>
                <a:cubicBezTo>
                  <a:pt x="447" y="641"/>
                  <a:pt x="408" y="602"/>
                  <a:pt x="408" y="554"/>
                </a:cubicBezTo>
                <a:lnTo>
                  <a:pt x="408" y="233"/>
                </a:lnTo>
                <a:cubicBezTo>
                  <a:pt x="408" y="105"/>
                  <a:pt x="513" y="0"/>
                  <a:pt x="642" y="0"/>
                </a:cubicBezTo>
                <a:lnTo>
                  <a:pt x="671" y="0"/>
                </a:lnTo>
                <a:cubicBezTo>
                  <a:pt x="687" y="0"/>
                  <a:pt x="700" y="13"/>
                  <a:pt x="700" y="29"/>
                </a:cubicBezTo>
                <a:lnTo>
                  <a:pt x="700" y="87"/>
                </a:lnTo>
                <a:cubicBezTo>
                  <a:pt x="700" y="103"/>
                  <a:pt x="687" y="116"/>
                  <a:pt x="671" y="116"/>
                </a:cubicBezTo>
                <a:lnTo>
                  <a:pt x="642" y="116"/>
                </a:lnTo>
                <a:cubicBezTo>
                  <a:pt x="577" y="116"/>
                  <a:pt x="525" y="169"/>
                  <a:pt x="525" y="233"/>
                </a:cubicBezTo>
                <a:lnTo>
                  <a:pt x="525" y="248"/>
                </a:lnTo>
                <a:cubicBezTo>
                  <a:pt x="525" y="272"/>
                  <a:pt x="545" y="291"/>
                  <a:pt x="569" y="291"/>
                </a:cubicBezTo>
                <a:lnTo>
                  <a:pt x="671" y="291"/>
                </a:lnTo>
                <a:cubicBezTo>
                  <a:pt x="719" y="291"/>
                  <a:pt x="758" y="330"/>
                  <a:pt x="758" y="37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8296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68387957-1C1B-4FE8-80E5-0C0911A5CA31}"/>
              </a:ext>
            </a:extLst>
          </p:cNvPr>
          <p:cNvSpPr txBox="1"/>
          <p:nvPr/>
        </p:nvSpPr>
        <p:spPr>
          <a:xfrm>
            <a:off x="7315200" y="1493949"/>
            <a:ext cx="3710608" cy="7760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With This Phone You Will Have No Worries</a:t>
            </a:r>
            <a:endParaRPr lang="en-US" sz="2800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F956A148-4295-4692-A5FF-EAF87FD1C148}"/>
              </a:ext>
            </a:extLst>
          </p:cNvPr>
          <p:cNvSpPr/>
          <p:nvPr/>
        </p:nvSpPr>
        <p:spPr>
          <a:xfrm>
            <a:off x="5666703" y="3534791"/>
            <a:ext cx="5359105" cy="27299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6389165" y="4299233"/>
            <a:ext cx="3914179" cy="1201064"/>
            <a:chOff x="5307094" y="4243449"/>
            <a:chExt cx="3914179" cy="120106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1FE19383-C948-49D5-9C88-D56C8BC0A39C}"/>
                </a:ext>
              </a:extLst>
            </p:cNvPr>
            <p:cNvSpPr txBox="1"/>
            <p:nvPr/>
          </p:nvSpPr>
          <p:spPr>
            <a:xfrm>
              <a:off x="5307095" y="4613516"/>
              <a:ext cx="3914178" cy="8309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procrastinate B2C users after installed dramatic visualize.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</a:t>
              </a:r>
              <a:r>
                <a:rPr lang="en-US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extensible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9EE96F47-7301-469C-B530-CBF4FD10F56F}"/>
                </a:ext>
              </a:extLst>
            </p:cNvPr>
            <p:cNvSpPr txBox="1"/>
            <p:nvPr/>
          </p:nvSpPr>
          <p:spPr>
            <a:xfrm>
              <a:off x="5307094" y="4243449"/>
              <a:ext cx="391417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We Take Pride In Exquisite Phone</a:t>
              </a:r>
              <a:endParaRPr lang="en-US" sz="16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1902059" y="67003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653629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7DBE84B8-5645-47AF-84B1-C8741EE07659}"/>
              </a:ext>
            </a:extLst>
          </p:cNvPr>
          <p:cNvSpPr/>
          <p:nvPr/>
        </p:nvSpPr>
        <p:spPr>
          <a:xfrm>
            <a:off x="-1" y="0"/>
            <a:ext cx="6599584" cy="39226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2639D067-7931-4BB3-8F29-842DEA85E095}"/>
              </a:ext>
            </a:extLst>
          </p:cNvPr>
          <p:cNvSpPr/>
          <p:nvPr/>
        </p:nvSpPr>
        <p:spPr>
          <a:xfrm>
            <a:off x="7455519" y="2054558"/>
            <a:ext cx="3880545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with markets via plug and play networks. Dynamic procrastinate B2C user installed base interactively coordinate proactive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via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D8530F3A-A4BF-4D57-8CAC-4299DE461BD1}"/>
              </a:ext>
            </a:extLst>
          </p:cNvPr>
          <p:cNvSpPr txBox="1"/>
          <p:nvPr/>
        </p:nvSpPr>
        <p:spPr>
          <a:xfrm>
            <a:off x="7455519" y="1106336"/>
            <a:ext cx="3880545" cy="78162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Don’t Be Vague.</a:t>
            </a:r>
          </a:p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Ask for Cell Phones</a:t>
            </a:r>
            <a:endParaRPr lang="en-US" sz="4000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5423776" y="4833643"/>
            <a:ext cx="5912288" cy="830997"/>
            <a:chOff x="5423776" y="5064632"/>
            <a:chExt cx="5912288" cy="830997"/>
          </a:xfrm>
        </p:grpSpPr>
        <p:grpSp>
          <p:nvGrpSpPr>
            <p:cNvPr id="14" name="Group 13"/>
            <p:cNvGrpSpPr/>
            <p:nvPr/>
          </p:nvGrpSpPr>
          <p:grpSpPr>
            <a:xfrm>
              <a:off x="5423776" y="5064632"/>
              <a:ext cx="2682010" cy="830997"/>
              <a:chOff x="5339316" y="5064632"/>
              <a:chExt cx="2682010" cy="830997"/>
            </a:xfrm>
          </p:grpSpPr>
          <p:sp>
            <p:nvSpPr>
              <p:cNvPr id="5" name="7 CuadroTexto">
                <a:extLst>
                  <a:ext uri="{FF2B5EF4-FFF2-40B4-BE49-F238E27FC236}">
                    <a16:creationId xmlns:a16="http://schemas.microsoft.com/office/drawing/2014/main" xmlns="" id="{43E1DF18-1E43-4CD4-BA23-378ACE222D1F}"/>
                  </a:ext>
                </a:extLst>
              </p:cNvPr>
              <p:cNvSpPr txBox="1"/>
              <p:nvPr/>
            </p:nvSpPr>
            <p:spPr>
              <a:xfrm>
                <a:off x="6155865" y="5064632"/>
                <a:ext cx="1865461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Proactively envisioned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be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multimedia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based expertise and cross-media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growth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grpSp>
            <p:nvGrpSpPr>
              <p:cNvPr id="11" name="Group 10"/>
              <p:cNvGrpSpPr/>
              <p:nvPr/>
            </p:nvGrpSpPr>
            <p:grpSpPr>
              <a:xfrm>
                <a:off x="5339316" y="5205810"/>
                <a:ext cx="548640" cy="548640"/>
                <a:chOff x="5394297" y="5090747"/>
                <a:chExt cx="548640" cy="548640"/>
              </a:xfrm>
            </p:grpSpPr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xmlns="" id="{857D7CED-22B8-4346-AD7B-3D51D70BEA5E}"/>
                    </a:ext>
                  </a:extLst>
                </p:cNvPr>
                <p:cNvSpPr/>
                <p:nvPr/>
              </p:nvSpPr>
              <p:spPr>
                <a:xfrm>
                  <a:off x="5394297" y="5090747"/>
                  <a:ext cx="548640" cy="54864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7" name="TextBox 28">
                  <a:extLst>
                    <a:ext uri="{FF2B5EF4-FFF2-40B4-BE49-F238E27FC236}">
                      <a16:creationId xmlns:a16="http://schemas.microsoft.com/office/drawing/2014/main" xmlns="" id="{C0573944-A6A9-4322-ADC5-10297D4AE0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485737" y="5257345"/>
                  <a:ext cx="365760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4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01</a:t>
                  </a:r>
                </a:p>
              </p:txBody>
            </p:sp>
          </p:grpSp>
        </p:grpSp>
        <p:grpSp>
          <p:nvGrpSpPr>
            <p:cNvPr id="16" name="Group 15"/>
            <p:cNvGrpSpPr/>
            <p:nvPr/>
          </p:nvGrpSpPr>
          <p:grpSpPr>
            <a:xfrm>
              <a:off x="8518508" y="5064632"/>
              <a:ext cx="2817556" cy="830997"/>
              <a:chOff x="8518508" y="5064632"/>
              <a:chExt cx="2817556" cy="830997"/>
            </a:xfrm>
          </p:grpSpPr>
          <p:sp>
            <p:nvSpPr>
              <p:cNvPr id="8" name="7 CuadroTexto">
                <a:extLst>
                  <a:ext uri="{FF2B5EF4-FFF2-40B4-BE49-F238E27FC236}">
                    <a16:creationId xmlns:a16="http://schemas.microsoft.com/office/drawing/2014/main" xmlns="" id="{405D250A-AEFD-425A-B3C8-9F7149108EDB}"/>
                  </a:ext>
                </a:extLst>
              </p:cNvPr>
              <p:cNvSpPr txBox="1"/>
              <p:nvPr/>
            </p:nvSpPr>
            <p:spPr>
              <a:xfrm>
                <a:off x="9318712" y="5064632"/>
                <a:ext cx="2017352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Collaboratively administrate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user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empowered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with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the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markets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via plug and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play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8518508" y="5205810"/>
                <a:ext cx="548640" cy="548640"/>
                <a:chOff x="8557144" y="5090747"/>
                <a:chExt cx="548640" cy="548640"/>
              </a:xfrm>
            </p:grpSpPr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xmlns="" id="{B03D7452-4825-4203-AF30-14880322455E}"/>
                    </a:ext>
                  </a:extLst>
                </p:cNvPr>
                <p:cNvSpPr/>
                <p:nvPr/>
              </p:nvSpPr>
              <p:spPr>
                <a:xfrm>
                  <a:off x="8557144" y="5090747"/>
                  <a:ext cx="548640" cy="54864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10" name="TextBox 28">
                  <a:extLst>
                    <a:ext uri="{FF2B5EF4-FFF2-40B4-BE49-F238E27FC236}">
                      <a16:creationId xmlns:a16="http://schemas.microsoft.com/office/drawing/2014/main" xmlns="" id="{D175AEC3-0081-4ADD-A1C6-227F96A43A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648584" y="5257345"/>
                  <a:ext cx="365760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4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02</a:t>
                  </a:r>
                </a:p>
              </p:txBody>
            </p:sp>
          </p:grpSp>
        </p:grp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4093178" y="1892071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1343272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5C2AA66-6A85-428C-A43B-A2C4033C5DC2}"/>
              </a:ext>
            </a:extLst>
          </p:cNvPr>
          <p:cNvSpPr/>
          <p:nvPr/>
        </p:nvSpPr>
        <p:spPr>
          <a:xfrm>
            <a:off x="1279132" y="4378817"/>
            <a:ext cx="10912868" cy="249026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>
              <a:latin typeface="Gudea" panose="02000000000000000000" pitchFamily="50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34C47DFD-ACAB-4DEA-9AF1-E3E2C6296BD7}"/>
              </a:ext>
            </a:extLst>
          </p:cNvPr>
          <p:cNvSpPr txBox="1"/>
          <p:nvPr/>
        </p:nvSpPr>
        <p:spPr>
          <a:xfrm>
            <a:off x="1279132" y="1408426"/>
            <a:ext cx="4022298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It’s Just For </a:t>
            </a: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Me</a:t>
            </a:r>
            <a:r>
              <a:rPr lang="id-ID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 </a:t>
            </a: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And</a:t>
            </a:r>
            <a:endParaRPr lang="id-ID" sz="2800" dirty="0" smtClean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My </a:t>
            </a:r>
            <a:r>
              <a: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Cell Phones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F9F58AB-DA65-405C-9599-8EAB430E10BD}"/>
              </a:ext>
            </a:extLst>
          </p:cNvPr>
          <p:cNvSpPr/>
          <p:nvPr/>
        </p:nvSpPr>
        <p:spPr>
          <a:xfrm>
            <a:off x="1279132" y="2335152"/>
            <a:ext cx="402229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roactive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e-commerce via process centric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scalable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markets via plug and play networks.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Dynamic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7F9F58AB-DA65-405C-9599-8EAB430E10BD}"/>
              </a:ext>
            </a:extLst>
          </p:cNvPr>
          <p:cNvSpPr/>
          <p:nvPr/>
        </p:nvSpPr>
        <p:spPr>
          <a:xfrm>
            <a:off x="2507991" y="5173824"/>
            <a:ext cx="2960164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roactive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e-commerce via process centric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scalable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via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markets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4587401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96C28762-8C54-4B28-8FE7-2C969698CF0A}"/>
              </a:ext>
            </a:extLst>
          </p:cNvPr>
          <p:cNvSpPr/>
          <p:nvPr/>
        </p:nvSpPr>
        <p:spPr>
          <a:xfrm>
            <a:off x="5357611" y="0"/>
            <a:ext cx="5683717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B1E84AD6-0F92-4AAE-85E6-71D981781A78}"/>
              </a:ext>
            </a:extLst>
          </p:cNvPr>
          <p:cNvSpPr/>
          <p:nvPr/>
        </p:nvSpPr>
        <p:spPr>
          <a:xfrm>
            <a:off x="6581105" y="1004074"/>
            <a:ext cx="3657600" cy="7617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Credibly innovate granular internal or "organic" sources whereas high standards in web readiness. </a:t>
            </a:r>
            <a:r>
              <a:rPr lang="en-US" sz="1100" dirty="0" err="1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Energistically</a:t>
            </a:r>
            <a:r>
              <a:rPr lang="en-US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scale future-proof core competencies </a:t>
            </a:r>
            <a:r>
              <a:rPr lang="en-US" sz="11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</a:t>
            </a:r>
            <a:r>
              <a:rPr lang="en-US" sz="11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-a-</a:t>
            </a:r>
            <a:r>
              <a:rPr lang="en-US" sz="11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</a:t>
            </a:r>
            <a:r>
              <a:rPr lang="id-ID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1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09954C5-1820-4E47-909D-B01E5A2BB63C}"/>
              </a:ext>
            </a:extLst>
          </p:cNvPr>
          <p:cNvSpPr txBox="1"/>
          <p:nvPr/>
        </p:nvSpPr>
        <p:spPr>
          <a:xfrm>
            <a:off x="1114395" y="4919181"/>
            <a:ext cx="312881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Review Mobile Apps</a:t>
            </a:r>
            <a:endParaRPr lang="en-US" sz="1400" b="1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xmlns="" id="{55826BE1-94B8-41DF-844D-22BBCB43B786}"/>
              </a:ext>
            </a:extLst>
          </p:cNvPr>
          <p:cNvSpPr txBox="1"/>
          <p:nvPr/>
        </p:nvSpPr>
        <p:spPr>
          <a:xfrm>
            <a:off x="1114395" y="5248009"/>
            <a:ext cx="3128819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Energistically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scale future-proof core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service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competencies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-a-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coordinate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F1C8EAA7-060D-401C-9B22-B9D368AA34F3}"/>
              </a:ext>
            </a:extLst>
          </p:cNvPr>
          <p:cNvSpPr txBox="1"/>
          <p:nvPr/>
        </p:nvSpPr>
        <p:spPr>
          <a:xfrm>
            <a:off x="1114395" y="3844538"/>
            <a:ext cx="312881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Solution Mobile Apps</a:t>
            </a:r>
            <a:endParaRPr lang="en-US" sz="1400" b="1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7" name="7 CuadroTexto">
            <a:extLst>
              <a:ext uri="{FF2B5EF4-FFF2-40B4-BE49-F238E27FC236}">
                <a16:creationId xmlns:a16="http://schemas.microsoft.com/office/drawing/2014/main" xmlns="" id="{507109B1-EC16-45A8-A510-9142165B2C51}"/>
              </a:ext>
            </a:extLst>
          </p:cNvPr>
          <p:cNvSpPr txBox="1"/>
          <p:nvPr/>
        </p:nvSpPr>
        <p:spPr>
          <a:xfrm>
            <a:off x="1114395" y="4121850"/>
            <a:ext cx="3128819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Credibly innovate granular internal or 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web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"organic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" sources whereas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high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standard.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15177E7-5591-4B05-BB20-0CC06CC27982}"/>
              </a:ext>
            </a:extLst>
          </p:cNvPr>
          <p:cNvSpPr txBox="1"/>
          <p:nvPr/>
        </p:nvSpPr>
        <p:spPr>
          <a:xfrm>
            <a:off x="1114395" y="2769895"/>
            <a:ext cx="312881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Service Mobile Apps</a:t>
            </a:r>
            <a:endParaRPr lang="en-US" sz="1400" b="1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xmlns="" id="{BAF18B83-E0EB-4F2C-A181-8C6F140DF020}"/>
              </a:ext>
            </a:extLst>
          </p:cNvPr>
          <p:cNvSpPr txBox="1"/>
          <p:nvPr/>
        </p:nvSpPr>
        <p:spPr>
          <a:xfrm>
            <a:off x="1114395" y="3047207"/>
            <a:ext cx="3128819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Make a type specimen book known printer took a galley of type growth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strategies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39C91C07-EDED-41A7-8653-0CF39CC75274}"/>
              </a:ext>
            </a:extLst>
          </p:cNvPr>
          <p:cNvSpPr txBox="1"/>
          <p:nvPr/>
        </p:nvSpPr>
        <p:spPr>
          <a:xfrm>
            <a:off x="1114396" y="1004074"/>
            <a:ext cx="3128819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The Distinguished</a:t>
            </a: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Makers Of Phone</a:t>
            </a:r>
            <a:endParaRPr lang="en-US" sz="4000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Source Serif Pro" panose="02040603050405020204" pitchFamily="18" charset="0"/>
              <a:cs typeface="Raavi" panose="020B050204020402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6954576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DECD64ED-2EB5-4FAE-A047-C55E50A44E94}"/>
              </a:ext>
            </a:extLst>
          </p:cNvPr>
          <p:cNvSpPr/>
          <p:nvPr/>
        </p:nvSpPr>
        <p:spPr>
          <a:xfrm>
            <a:off x="0" y="0"/>
            <a:ext cx="398890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4834532" y="1493862"/>
            <a:ext cx="6511841" cy="3870277"/>
            <a:chOff x="4724599" y="1493862"/>
            <a:chExt cx="6511841" cy="387027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403302A4-BC0E-44C7-BAA9-ABC158720C7C}"/>
                </a:ext>
              </a:extLst>
            </p:cNvPr>
            <p:cNvSpPr txBox="1"/>
            <p:nvPr/>
          </p:nvSpPr>
          <p:spPr>
            <a:xfrm>
              <a:off x="9526679" y="4044660"/>
              <a:ext cx="1709761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Point Solve</a:t>
              </a:r>
            </a:p>
          </p:txBody>
        </p:sp>
        <p:sp>
          <p:nvSpPr>
            <p:cNvPr id="5" name="7 CuadroTexto">
              <a:extLst>
                <a:ext uri="{FF2B5EF4-FFF2-40B4-BE49-F238E27FC236}">
                  <a16:creationId xmlns:a16="http://schemas.microsoft.com/office/drawing/2014/main" xmlns="" id="{134FDAA1-2997-4E99-A5D2-A1A682482C6D}"/>
                </a:ext>
              </a:extLst>
            </p:cNvPr>
            <p:cNvSpPr txBox="1"/>
            <p:nvPr/>
          </p:nvSpPr>
          <p:spPr>
            <a:xfrm>
              <a:off x="9526680" y="4348476"/>
              <a:ext cx="1709760" cy="101566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</a:t>
              </a:r>
              <a:r>
                <a:rPr lang="id-ID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l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everage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agile </a:t>
              </a:r>
              <a:r>
                <a:rPr lang="id-ID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then 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frameworks </a:t>
              </a:r>
              <a:r>
                <a:rPr lang="id-ID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with the 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provide 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 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robust</a:t>
              </a:r>
              <a:r>
                <a:rPr lang="id-ID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And then </a:t>
              </a:r>
              <a:r>
                <a:rPr lang="id-ID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eamlessly</a:t>
              </a:r>
              <a:r>
                <a:rPr lang="id-ID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qualities.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326B61C9-61E4-41A1-89C8-2A932C9AAA22}"/>
                </a:ext>
              </a:extLst>
            </p:cNvPr>
            <p:cNvSpPr txBox="1"/>
            <p:nvPr/>
          </p:nvSpPr>
          <p:spPr>
            <a:xfrm>
              <a:off x="7176662" y="4044660"/>
              <a:ext cx="1709761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Point Strategy</a:t>
              </a:r>
            </a:p>
          </p:txBody>
        </p:sp>
        <p:sp>
          <p:nvSpPr>
            <p:cNvPr id="7" name="7 CuadroTexto">
              <a:extLst>
                <a:ext uri="{FF2B5EF4-FFF2-40B4-BE49-F238E27FC236}">
                  <a16:creationId xmlns:a16="http://schemas.microsoft.com/office/drawing/2014/main" xmlns="" id="{38C19786-9760-4F42-9819-044B39D62E4D}"/>
                </a:ext>
              </a:extLst>
            </p:cNvPr>
            <p:cNvSpPr txBox="1"/>
            <p:nvPr/>
          </p:nvSpPr>
          <p:spPr>
            <a:xfrm>
              <a:off x="7176663" y="4348476"/>
              <a:ext cx="1709760" cy="101566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</a:t>
              </a:r>
              <a:r>
                <a:rPr lang="id-ID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of 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multimedia 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based expertise and cross media growth 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strategies</a:t>
              </a:r>
              <a:r>
                <a:rPr lang="id-ID" sz="11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visualize.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0BDA8677-7744-495D-8C43-06276EE894FE}"/>
                </a:ext>
              </a:extLst>
            </p:cNvPr>
            <p:cNvSpPr txBox="1"/>
            <p:nvPr/>
          </p:nvSpPr>
          <p:spPr>
            <a:xfrm>
              <a:off x="4724599" y="4044660"/>
              <a:ext cx="1709761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Point Solution</a:t>
              </a:r>
            </a:p>
          </p:txBody>
        </p:sp>
        <p:sp>
          <p:nvSpPr>
            <p:cNvPr id="9" name="7 CuadroTexto">
              <a:extLst>
                <a:ext uri="{FF2B5EF4-FFF2-40B4-BE49-F238E27FC236}">
                  <a16:creationId xmlns:a16="http://schemas.microsoft.com/office/drawing/2014/main" xmlns="" id="{B1F5AB40-E3B0-4836-A05E-95E1C2673924}"/>
                </a:ext>
              </a:extLst>
            </p:cNvPr>
            <p:cNvSpPr txBox="1"/>
            <p:nvPr/>
          </p:nvSpPr>
          <p:spPr>
            <a:xfrm>
              <a:off x="4724600" y="4348476"/>
              <a:ext cx="1709760" cy="101566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Make a type book known printer took a galley of type good user </a:t>
              </a:r>
              <a:r>
                <a:rPr lang="en-US" alt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 procedures for good.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4724599" y="1493862"/>
              <a:ext cx="6511841" cy="1074610"/>
              <a:chOff x="3133103" y="2321363"/>
              <a:chExt cx="4168845" cy="1074610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xmlns="" id="{37B58E2F-A32A-4129-A3C4-9D50402469D7}"/>
                  </a:ext>
                </a:extLst>
              </p:cNvPr>
              <p:cNvSpPr/>
              <p:nvPr/>
            </p:nvSpPr>
            <p:spPr>
              <a:xfrm>
                <a:off x="3133103" y="2888142"/>
                <a:ext cx="4168845" cy="507831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1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Proactively envisioned multimedia based expertise and cross media growth strategies. Seamlessly visualize </a:t>
                </a:r>
                <a:r>
                  <a:rPr 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quality</a:t>
                </a:r>
                <a:r>
                  <a:rPr lang="id-ID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 </a:t>
                </a:r>
                <a:r>
                  <a:rPr 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Collaboration</a:t>
                </a:r>
                <a:r>
                  <a:rPr lang="en-US" sz="11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 Leverage agile </a:t>
                </a:r>
                <a:r>
                  <a:rPr lang="id-ID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then </a:t>
                </a:r>
                <a:r>
                  <a:rPr 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frameworks </a:t>
                </a:r>
                <a:r>
                  <a:rPr lang="en-US" sz="11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to provide a robust. Seamlessly visualize </a:t>
                </a:r>
                <a:r>
                  <a:rPr lang="en-US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quality</a:t>
                </a:r>
                <a:r>
                  <a:rPr lang="id-ID" sz="11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1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A4F26F6B-3207-42F8-BD09-3C0C35B2B02C}"/>
                  </a:ext>
                </a:extLst>
              </p:cNvPr>
              <p:cNvSpPr txBox="1"/>
              <p:nvPr/>
            </p:nvSpPr>
            <p:spPr>
              <a:xfrm>
                <a:off x="3133103" y="2321363"/>
                <a:ext cx="4168845" cy="3847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>
                  <a:lnSpc>
                    <a:spcPts val="3000"/>
                  </a:lnSpc>
                </a:pPr>
                <a:r>
                  <a:rPr lang="en-US" sz="2800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Playfair Display" panose="00000500000000000000" pitchFamily="50" charset="0"/>
                    <a:ea typeface="Source Serif Pro" panose="02040603050405020204" pitchFamily="18" charset="0"/>
                  </a:rPr>
                  <a:t>Points Of Service</a:t>
                </a:r>
              </a:p>
            </p:txBody>
          </p:sp>
        </p:grpSp>
        <p:sp>
          <p:nvSpPr>
            <p:cNvPr id="15" name="Freeform 14"/>
            <p:cNvSpPr>
              <a:spLocks noChangeArrowheads="1"/>
            </p:cNvSpPr>
            <p:nvPr/>
          </p:nvSpPr>
          <p:spPr bwMode="auto">
            <a:xfrm>
              <a:off x="9469612" y="3144547"/>
              <a:ext cx="511743" cy="627853"/>
            </a:xfrm>
            <a:custGeom>
              <a:avLst/>
              <a:gdLst>
                <a:gd name="T0" fmla="*/ 524 w 1050"/>
                <a:gd name="T1" fmla="*/ 0 h 1286"/>
                <a:gd name="T2" fmla="*/ 1049 w 1050"/>
                <a:gd name="T3" fmla="*/ 235 h 1286"/>
                <a:gd name="T4" fmla="*/ 1049 w 1050"/>
                <a:gd name="T5" fmla="*/ 585 h 1286"/>
                <a:gd name="T6" fmla="*/ 524 w 1050"/>
                <a:gd name="T7" fmla="*/ 1285 h 1286"/>
                <a:gd name="T8" fmla="*/ 0 w 1050"/>
                <a:gd name="T9" fmla="*/ 585 h 1286"/>
                <a:gd name="T10" fmla="*/ 0 w 1050"/>
                <a:gd name="T11" fmla="*/ 235 h 1286"/>
                <a:gd name="T12" fmla="*/ 524 w 1050"/>
                <a:gd name="T13" fmla="*/ 0 h 1286"/>
                <a:gd name="T14" fmla="*/ 524 w 1050"/>
                <a:gd name="T15" fmla="*/ 642 h 1286"/>
                <a:gd name="T16" fmla="*/ 524 w 1050"/>
                <a:gd name="T17" fmla="*/ 1164 h 1286"/>
                <a:gd name="T18" fmla="*/ 931 w 1050"/>
                <a:gd name="T19" fmla="*/ 642 h 1286"/>
                <a:gd name="T20" fmla="*/ 524 w 1050"/>
                <a:gd name="T21" fmla="*/ 642 h 1286"/>
                <a:gd name="T22" fmla="*/ 524 w 1050"/>
                <a:gd name="T23" fmla="*/ 642 h 1286"/>
                <a:gd name="T24" fmla="*/ 524 w 1050"/>
                <a:gd name="T25" fmla="*/ 129 h 1286"/>
                <a:gd name="T26" fmla="*/ 117 w 1050"/>
                <a:gd name="T27" fmla="*/ 309 h 1286"/>
                <a:gd name="T28" fmla="*/ 117 w 1050"/>
                <a:gd name="T29" fmla="*/ 642 h 1286"/>
                <a:gd name="T30" fmla="*/ 524 w 1050"/>
                <a:gd name="T31" fmla="*/ 642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0" h="1286">
                  <a:moveTo>
                    <a:pt x="524" y="0"/>
                  </a:moveTo>
                  <a:lnTo>
                    <a:pt x="1049" y="235"/>
                  </a:lnTo>
                  <a:lnTo>
                    <a:pt x="1049" y="585"/>
                  </a:lnTo>
                  <a:cubicBezTo>
                    <a:pt x="1049" y="908"/>
                    <a:pt x="825" y="1211"/>
                    <a:pt x="524" y="1285"/>
                  </a:cubicBezTo>
                  <a:cubicBezTo>
                    <a:pt x="224" y="1211"/>
                    <a:pt x="0" y="908"/>
                    <a:pt x="0" y="585"/>
                  </a:cubicBezTo>
                  <a:lnTo>
                    <a:pt x="0" y="235"/>
                  </a:lnTo>
                  <a:lnTo>
                    <a:pt x="524" y="0"/>
                  </a:lnTo>
                  <a:close/>
                  <a:moveTo>
                    <a:pt x="524" y="642"/>
                  </a:moveTo>
                  <a:lnTo>
                    <a:pt x="524" y="1164"/>
                  </a:lnTo>
                  <a:cubicBezTo>
                    <a:pt x="740" y="1096"/>
                    <a:pt x="901" y="883"/>
                    <a:pt x="931" y="642"/>
                  </a:cubicBezTo>
                  <a:lnTo>
                    <a:pt x="524" y="642"/>
                  </a:lnTo>
                  <a:close/>
                  <a:moveTo>
                    <a:pt x="524" y="642"/>
                  </a:moveTo>
                  <a:lnTo>
                    <a:pt x="524" y="129"/>
                  </a:lnTo>
                  <a:lnTo>
                    <a:pt x="117" y="309"/>
                  </a:lnTo>
                  <a:lnTo>
                    <a:pt x="117" y="642"/>
                  </a:lnTo>
                  <a:lnTo>
                    <a:pt x="524" y="64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/>
            </a:p>
          </p:txBody>
        </p:sp>
        <p:sp>
          <p:nvSpPr>
            <p:cNvPr id="16" name="Freeform 15"/>
            <p:cNvSpPr>
              <a:spLocks noChangeArrowheads="1"/>
            </p:cNvSpPr>
            <p:nvPr/>
          </p:nvSpPr>
          <p:spPr bwMode="auto">
            <a:xfrm>
              <a:off x="4724599" y="3145175"/>
              <a:ext cx="556897" cy="567647"/>
            </a:xfrm>
            <a:custGeom>
              <a:avLst/>
              <a:gdLst>
                <a:gd name="T0" fmla="*/ 571 w 1144"/>
                <a:gd name="T1" fmla="*/ 787 h 1165"/>
                <a:gd name="T2" fmla="*/ 776 w 1144"/>
                <a:gd name="T3" fmla="*/ 582 h 1165"/>
                <a:gd name="T4" fmla="*/ 571 w 1144"/>
                <a:gd name="T5" fmla="*/ 377 h 1165"/>
                <a:gd name="T6" fmla="*/ 366 w 1144"/>
                <a:gd name="T7" fmla="*/ 582 h 1165"/>
                <a:gd name="T8" fmla="*/ 571 w 1144"/>
                <a:gd name="T9" fmla="*/ 787 h 1165"/>
                <a:gd name="T10" fmla="*/ 1006 w 1144"/>
                <a:gd name="T11" fmla="*/ 640 h 1165"/>
                <a:gd name="T12" fmla="*/ 1129 w 1144"/>
                <a:gd name="T13" fmla="*/ 735 h 1165"/>
                <a:gd name="T14" fmla="*/ 1134 w 1144"/>
                <a:gd name="T15" fmla="*/ 773 h 1165"/>
                <a:gd name="T16" fmla="*/ 1017 w 1144"/>
                <a:gd name="T17" fmla="*/ 976 h 1165"/>
                <a:gd name="T18" fmla="*/ 981 w 1144"/>
                <a:gd name="T19" fmla="*/ 987 h 1165"/>
                <a:gd name="T20" fmla="*/ 836 w 1144"/>
                <a:gd name="T21" fmla="*/ 929 h 1165"/>
                <a:gd name="T22" fmla="*/ 738 w 1144"/>
                <a:gd name="T23" fmla="*/ 987 h 1165"/>
                <a:gd name="T24" fmla="*/ 716 w 1144"/>
                <a:gd name="T25" fmla="*/ 1140 h 1165"/>
                <a:gd name="T26" fmla="*/ 689 w 1144"/>
                <a:gd name="T27" fmla="*/ 1164 h 1165"/>
                <a:gd name="T28" fmla="*/ 454 w 1144"/>
                <a:gd name="T29" fmla="*/ 1164 h 1165"/>
                <a:gd name="T30" fmla="*/ 427 w 1144"/>
                <a:gd name="T31" fmla="*/ 1140 h 1165"/>
                <a:gd name="T32" fmla="*/ 405 w 1144"/>
                <a:gd name="T33" fmla="*/ 987 h 1165"/>
                <a:gd name="T34" fmla="*/ 306 w 1144"/>
                <a:gd name="T35" fmla="*/ 929 h 1165"/>
                <a:gd name="T36" fmla="*/ 161 w 1144"/>
                <a:gd name="T37" fmla="*/ 987 h 1165"/>
                <a:gd name="T38" fmla="*/ 126 w 1144"/>
                <a:gd name="T39" fmla="*/ 976 h 1165"/>
                <a:gd name="T40" fmla="*/ 8 w 1144"/>
                <a:gd name="T41" fmla="*/ 773 h 1165"/>
                <a:gd name="T42" fmla="*/ 14 w 1144"/>
                <a:gd name="T43" fmla="*/ 735 h 1165"/>
                <a:gd name="T44" fmla="*/ 137 w 1144"/>
                <a:gd name="T45" fmla="*/ 640 h 1165"/>
                <a:gd name="T46" fmla="*/ 134 w 1144"/>
                <a:gd name="T47" fmla="*/ 582 h 1165"/>
                <a:gd name="T48" fmla="*/ 137 w 1144"/>
                <a:gd name="T49" fmla="*/ 525 h 1165"/>
                <a:gd name="T50" fmla="*/ 14 w 1144"/>
                <a:gd name="T51" fmla="*/ 429 h 1165"/>
                <a:gd name="T52" fmla="*/ 8 w 1144"/>
                <a:gd name="T53" fmla="*/ 391 h 1165"/>
                <a:gd name="T54" fmla="*/ 126 w 1144"/>
                <a:gd name="T55" fmla="*/ 189 h 1165"/>
                <a:gd name="T56" fmla="*/ 161 w 1144"/>
                <a:gd name="T57" fmla="*/ 178 h 1165"/>
                <a:gd name="T58" fmla="*/ 306 w 1144"/>
                <a:gd name="T59" fmla="*/ 235 h 1165"/>
                <a:gd name="T60" fmla="*/ 405 w 1144"/>
                <a:gd name="T61" fmla="*/ 178 h 1165"/>
                <a:gd name="T62" fmla="*/ 427 w 1144"/>
                <a:gd name="T63" fmla="*/ 25 h 1165"/>
                <a:gd name="T64" fmla="*/ 454 w 1144"/>
                <a:gd name="T65" fmla="*/ 0 h 1165"/>
                <a:gd name="T66" fmla="*/ 689 w 1144"/>
                <a:gd name="T67" fmla="*/ 0 h 1165"/>
                <a:gd name="T68" fmla="*/ 716 w 1144"/>
                <a:gd name="T69" fmla="*/ 25 h 1165"/>
                <a:gd name="T70" fmla="*/ 738 w 1144"/>
                <a:gd name="T71" fmla="*/ 178 h 1165"/>
                <a:gd name="T72" fmla="*/ 836 w 1144"/>
                <a:gd name="T73" fmla="*/ 235 h 1165"/>
                <a:gd name="T74" fmla="*/ 981 w 1144"/>
                <a:gd name="T75" fmla="*/ 178 h 1165"/>
                <a:gd name="T76" fmla="*/ 1017 w 1144"/>
                <a:gd name="T77" fmla="*/ 189 h 1165"/>
                <a:gd name="T78" fmla="*/ 1134 w 1144"/>
                <a:gd name="T79" fmla="*/ 391 h 1165"/>
                <a:gd name="T80" fmla="*/ 1129 w 1144"/>
                <a:gd name="T81" fmla="*/ 429 h 1165"/>
                <a:gd name="T82" fmla="*/ 1006 w 1144"/>
                <a:gd name="T83" fmla="*/ 525 h 1165"/>
                <a:gd name="T84" fmla="*/ 1009 w 1144"/>
                <a:gd name="T85" fmla="*/ 582 h 1165"/>
                <a:gd name="T86" fmla="*/ 1006 w 1144"/>
                <a:gd name="T87" fmla="*/ 640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44" h="1165">
                  <a:moveTo>
                    <a:pt x="571" y="787"/>
                  </a:moveTo>
                  <a:cubicBezTo>
                    <a:pt x="683" y="787"/>
                    <a:pt x="776" y="694"/>
                    <a:pt x="776" y="582"/>
                  </a:cubicBezTo>
                  <a:cubicBezTo>
                    <a:pt x="776" y="470"/>
                    <a:pt x="683" y="377"/>
                    <a:pt x="571" y="377"/>
                  </a:cubicBezTo>
                  <a:cubicBezTo>
                    <a:pt x="459" y="377"/>
                    <a:pt x="366" y="470"/>
                    <a:pt x="366" y="582"/>
                  </a:cubicBezTo>
                  <a:cubicBezTo>
                    <a:pt x="366" y="694"/>
                    <a:pt x="459" y="787"/>
                    <a:pt x="571" y="787"/>
                  </a:cubicBezTo>
                  <a:close/>
                  <a:moveTo>
                    <a:pt x="1006" y="640"/>
                  </a:moveTo>
                  <a:lnTo>
                    <a:pt x="1129" y="735"/>
                  </a:lnTo>
                  <a:cubicBezTo>
                    <a:pt x="1140" y="743"/>
                    <a:pt x="1143" y="760"/>
                    <a:pt x="1134" y="773"/>
                  </a:cubicBezTo>
                  <a:lnTo>
                    <a:pt x="1017" y="976"/>
                  </a:lnTo>
                  <a:cubicBezTo>
                    <a:pt x="1009" y="989"/>
                    <a:pt x="995" y="992"/>
                    <a:pt x="981" y="987"/>
                  </a:cubicBezTo>
                  <a:lnTo>
                    <a:pt x="836" y="929"/>
                  </a:lnTo>
                  <a:cubicBezTo>
                    <a:pt x="806" y="951"/>
                    <a:pt x="774" y="973"/>
                    <a:pt x="738" y="987"/>
                  </a:cubicBezTo>
                  <a:lnTo>
                    <a:pt x="716" y="1140"/>
                  </a:lnTo>
                  <a:cubicBezTo>
                    <a:pt x="713" y="1153"/>
                    <a:pt x="703" y="1164"/>
                    <a:pt x="689" y="1164"/>
                  </a:cubicBezTo>
                  <a:lnTo>
                    <a:pt x="454" y="1164"/>
                  </a:lnTo>
                  <a:cubicBezTo>
                    <a:pt x="440" y="1164"/>
                    <a:pt x="429" y="1153"/>
                    <a:pt x="427" y="1140"/>
                  </a:cubicBezTo>
                  <a:lnTo>
                    <a:pt x="405" y="987"/>
                  </a:lnTo>
                  <a:cubicBezTo>
                    <a:pt x="369" y="973"/>
                    <a:pt x="336" y="954"/>
                    <a:pt x="306" y="929"/>
                  </a:cubicBezTo>
                  <a:lnTo>
                    <a:pt x="161" y="987"/>
                  </a:lnTo>
                  <a:cubicBezTo>
                    <a:pt x="148" y="992"/>
                    <a:pt x="134" y="989"/>
                    <a:pt x="126" y="976"/>
                  </a:cubicBezTo>
                  <a:lnTo>
                    <a:pt x="8" y="773"/>
                  </a:lnTo>
                  <a:cubicBezTo>
                    <a:pt x="0" y="760"/>
                    <a:pt x="3" y="743"/>
                    <a:pt x="14" y="735"/>
                  </a:cubicBezTo>
                  <a:lnTo>
                    <a:pt x="137" y="640"/>
                  </a:lnTo>
                  <a:cubicBezTo>
                    <a:pt x="134" y="620"/>
                    <a:pt x="134" y="601"/>
                    <a:pt x="134" y="582"/>
                  </a:cubicBezTo>
                  <a:cubicBezTo>
                    <a:pt x="134" y="563"/>
                    <a:pt x="134" y="544"/>
                    <a:pt x="137" y="525"/>
                  </a:cubicBezTo>
                  <a:lnTo>
                    <a:pt x="14" y="429"/>
                  </a:lnTo>
                  <a:cubicBezTo>
                    <a:pt x="3" y="421"/>
                    <a:pt x="0" y="405"/>
                    <a:pt x="8" y="391"/>
                  </a:cubicBezTo>
                  <a:lnTo>
                    <a:pt x="126" y="189"/>
                  </a:lnTo>
                  <a:cubicBezTo>
                    <a:pt x="134" y="175"/>
                    <a:pt x="148" y="172"/>
                    <a:pt x="161" y="178"/>
                  </a:cubicBezTo>
                  <a:lnTo>
                    <a:pt x="306" y="235"/>
                  </a:lnTo>
                  <a:cubicBezTo>
                    <a:pt x="336" y="213"/>
                    <a:pt x="369" y="191"/>
                    <a:pt x="405" y="178"/>
                  </a:cubicBezTo>
                  <a:lnTo>
                    <a:pt x="427" y="25"/>
                  </a:lnTo>
                  <a:cubicBezTo>
                    <a:pt x="429" y="11"/>
                    <a:pt x="440" y="0"/>
                    <a:pt x="454" y="0"/>
                  </a:cubicBezTo>
                  <a:lnTo>
                    <a:pt x="689" y="0"/>
                  </a:lnTo>
                  <a:cubicBezTo>
                    <a:pt x="703" y="0"/>
                    <a:pt x="714" y="11"/>
                    <a:pt x="716" y="25"/>
                  </a:cubicBezTo>
                  <a:lnTo>
                    <a:pt x="738" y="178"/>
                  </a:lnTo>
                  <a:cubicBezTo>
                    <a:pt x="774" y="191"/>
                    <a:pt x="806" y="211"/>
                    <a:pt x="836" y="235"/>
                  </a:cubicBezTo>
                  <a:lnTo>
                    <a:pt x="981" y="178"/>
                  </a:lnTo>
                  <a:cubicBezTo>
                    <a:pt x="995" y="172"/>
                    <a:pt x="1009" y="175"/>
                    <a:pt x="1017" y="189"/>
                  </a:cubicBezTo>
                  <a:lnTo>
                    <a:pt x="1134" y="391"/>
                  </a:lnTo>
                  <a:cubicBezTo>
                    <a:pt x="1143" y="405"/>
                    <a:pt x="1140" y="421"/>
                    <a:pt x="1129" y="429"/>
                  </a:cubicBezTo>
                  <a:lnTo>
                    <a:pt x="1006" y="525"/>
                  </a:lnTo>
                  <a:cubicBezTo>
                    <a:pt x="1009" y="544"/>
                    <a:pt x="1009" y="563"/>
                    <a:pt x="1009" y="582"/>
                  </a:cubicBezTo>
                  <a:cubicBezTo>
                    <a:pt x="1009" y="601"/>
                    <a:pt x="1009" y="620"/>
                    <a:pt x="1006" y="64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/>
            </a:p>
          </p:txBody>
        </p:sp>
        <p:sp>
          <p:nvSpPr>
            <p:cNvPr id="17" name="Freeform 16"/>
            <p:cNvSpPr>
              <a:spLocks noChangeArrowheads="1"/>
            </p:cNvSpPr>
            <p:nvPr/>
          </p:nvSpPr>
          <p:spPr bwMode="auto">
            <a:xfrm>
              <a:off x="7176662" y="3145174"/>
              <a:ext cx="397784" cy="567648"/>
            </a:xfrm>
            <a:custGeom>
              <a:avLst/>
              <a:gdLst>
                <a:gd name="T0" fmla="*/ 408 w 816"/>
                <a:gd name="T1" fmla="*/ 583 h 1166"/>
                <a:gd name="T2" fmla="*/ 582 w 816"/>
                <a:gd name="T3" fmla="*/ 757 h 1166"/>
                <a:gd name="T4" fmla="*/ 408 w 816"/>
                <a:gd name="T5" fmla="*/ 932 h 1166"/>
                <a:gd name="T6" fmla="*/ 233 w 816"/>
                <a:gd name="T7" fmla="*/ 757 h 1166"/>
                <a:gd name="T8" fmla="*/ 408 w 816"/>
                <a:gd name="T9" fmla="*/ 583 h 1166"/>
                <a:gd name="T10" fmla="*/ 408 w 816"/>
                <a:gd name="T11" fmla="*/ 1050 h 1166"/>
                <a:gd name="T12" fmla="*/ 700 w 816"/>
                <a:gd name="T13" fmla="*/ 757 h 1166"/>
                <a:gd name="T14" fmla="*/ 408 w 816"/>
                <a:gd name="T15" fmla="*/ 465 h 1166"/>
                <a:gd name="T16" fmla="*/ 115 w 816"/>
                <a:gd name="T17" fmla="*/ 757 h 1166"/>
                <a:gd name="T18" fmla="*/ 408 w 816"/>
                <a:gd name="T19" fmla="*/ 1050 h 1166"/>
                <a:gd name="T20" fmla="*/ 408 w 816"/>
                <a:gd name="T21" fmla="*/ 115 h 1166"/>
                <a:gd name="T22" fmla="*/ 290 w 816"/>
                <a:gd name="T23" fmla="*/ 233 h 1166"/>
                <a:gd name="T24" fmla="*/ 408 w 816"/>
                <a:gd name="T25" fmla="*/ 350 h 1166"/>
                <a:gd name="T26" fmla="*/ 525 w 816"/>
                <a:gd name="T27" fmla="*/ 233 h 1166"/>
                <a:gd name="T28" fmla="*/ 408 w 816"/>
                <a:gd name="T29" fmla="*/ 115 h 1166"/>
                <a:gd name="T30" fmla="*/ 700 w 816"/>
                <a:gd name="T31" fmla="*/ 0 h 1166"/>
                <a:gd name="T32" fmla="*/ 815 w 816"/>
                <a:gd name="T33" fmla="*/ 115 h 1166"/>
                <a:gd name="T34" fmla="*/ 815 w 816"/>
                <a:gd name="T35" fmla="*/ 1050 h 1166"/>
                <a:gd name="T36" fmla="*/ 700 w 816"/>
                <a:gd name="T37" fmla="*/ 1165 h 1166"/>
                <a:gd name="T38" fmla="*/ 115 w 816"/>
                <a:gd name="T39" fmla="*/ 1165 h 1166"/>
                <a:gd name="T40" fmla="*/ 0 w 816"/>
                <a:gd name="T41" fmla="*/ 1050 h 1166"/>
                <a:gd name="T42" fmla="*/ 0 w 816"/>
                <a:gd name="T43" fmla="*/ 115 h 1166"/>
                <a:gd name="T44" fmla="*/ 115 w 816"/>
                <a:gd name="T45" fmla="*/ 0 h 1166"/>
                <a:gd name="T46" fmla="*/ 700 w 816"/>
                <a:gd name="T47" fmla="*/ 0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16" h="1166">
                  <a:moveTo>
                    <a:pt x="408" y="583"/>
                  </a:moveTo>
                  <a:cubicBezTo>
                    <a:pt x="503" y="583"/>
                    <a:pt x="582" y="662"/>
                    <a:pt x="582" y="757"/>
                  </a:cubicBezTo>
                  <a:cubicBezTo>
                    <a:pt x="582" y="853"/>
                    <a:pt x="504" y="932"/>
                    <a:pt x="408" y="932"/>
                  </a:cubicBezTo>
                  <a:cubicBezTo>
                    <a:pt x="313" y="932"/>
                    <a:pt x="233" y="853"/>
                    <a:pt x="233" y="757"/>
                  </a:cubicBezTo>
                  <a:cubicBezTo>
                    <a:pt x="233" y="662"/>
                    <a:pt x="312" y="583"/>
                    <a:pt x="408" y="583"/>
                  </a:cubicBezTo>
                  <a:close/>
                  <a:moveTo>
                    <a:pt x="408" y="1050"/>
                  </a:moveTo>
                  <a:cubicBezTo>
                    <a:pt x="569" y="1050"/>
                    <a:pt x="700" y="919"/>
                    <a:pt x="700" y="757"/>
                  </a:cubicBezTo>
                  <a:cubicBezTo>
                    <a:pt x="700" y="596"/>
                    <a:pt x="570" y="465"/>
                    <a:pt x="408" y="465"/>
                  </a:cubicBezTo>
                  <a:cubicBezTo>
                    <a:pt x="247" y="465"/>
                    <a:pt x="115" y="596"/>
                    <a:pt x="115" y="757"/>
                  </a:cubicBezTo>
                  <a:cubicBezTo>
                    <a:pt x="115" y="919"/>
                    <a:pt x="246" y="1050"/>
                    <a:pt x="408" y="1050"/>
                  </a:cubicBezTo>
                  <a:close/>
                  <a:moveTo>
                    <a:pt x="408" y="115"/>
                  </a:moveTo>
                  <a:cubicBezTo>
                    <a:pt x="342" y="115"/>
                    <a:pt x="290" y="170"/>
                    <a:pt x="290" y="233"/>
                  </a:cubicBezTo>
                  <a:cubicBezTo>
                    <a:pt x="290" y="296"/>
                    <a:pt x="342" y="350"/>
                    <a:pt x="408" y="350"/>
                  </a:cubicBezTo>
                  <a:cubicBezTo>
                    <a:pt x="470" y="350"/>
                    <a:pt x="525" y="296"/>
                    <a:pt x="525" y="233"/>
                  </a:cubicBezTo>
                  <a:cubicBezTo>
                    <a:pt x="525" y="170"/>
                    <a:pt x="470" y="115"/>
                    <a:pt x="408" y="115"/>
                  </a:cubicBezTo>
                  <a:close/>
                  <a:moveTo>
                    <a:pt x="700" y="0"/>
                  </a:moveTo>
                  <a:cubicBezTo>
                    <a:pt x="763" y="0"/>
                    <a:pt x="815" y="52"/>
                    <a:pt x="815" y="115"/>
                  </a:cubicBezTo>
                  <a:lnTo>
                    <a:pt x="815" y="1050"/>
                  </a:lnTo>
                  <a:cubicBezTo>
                    <a:pt x="815" y="1113"/>
                    <a:pt x="763" y="1165"/>
                    <a:pt x="700" y="1165"/>
                  </a:cubicBezTo>
                  <a:lnTo>
                    <a:pt x="115" y="1165"/>
                  </a:lnTo>
                  <a:cubicBezTo>
                    <a:pt x="52" y="1165"/>
                    <a:pt x="0" y="1113"/>
                    <a:pt x="0" y="1050"/>
                  </a:cubicBezTo>
                  <a:lnTo>
                    <a:pt x="0" y="115"/>
                  </a:lnTo>
                  <a:cubicBezTo>
                    <a:pt x="0" y="52"/>
                    <a:pt x="52" y="0"/>
                    <a:pt x="115" y="0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9284596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Mobile Apps">
      <a:dk1>
        <a:srgbClr val="282747"/>
      </a:dk1>
      <a:lt1>
        <a:sysClr val="window" lastClr="FFFFFF"/>
      </a:lt1>
      <a:dk2>
        <a:srgbClr val="000000"/>
      </a:dk2>
      <a:lt2>
        <a:srgbClr val="F8F8F8"/>
      </a:lt2>
      <a:accent1>
        <a:srgbClr val="E9E9F3"/>
      </a:accent1>
      <a:accent2>
        <a:srgbClr val="747678"/>
      </a:accent2>
      <a:accent3>
        <a:srgbClr val="E6E6E6"/>
      </a:accent3>
      <a:accent4>
        <a:srgbClr val="8A8A8A"/>
      </a:accent4>
      <a:accent5>
        <a:srgbClr val="8A8A8A"/>
      </a:accent5>
      <a:accent6>
        <a:srgbClr val="FFEBB3"/>
      </a:accent6>
      <a:hlink>
        <a:srgbClr val="8A8A8A"/>
      </a:hlink>
      <a:folHlink>
        <a:srgbClr val="D3D3D3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Retrospect</Template>
  <TotalTime>64738</TotalTime>
  <Words>1885</Words>
  <Application>Microsoft Macintosh PowerPoint</Application>
  <PresentationFormat>Widescreen</PresentationFormat>
  <Paragraphs>235</Paragraphs>
  <Slides>42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61" baseType="lpstr">
      <vt:lpstr>BioRhyme</vt:lpstr>
      <vt:lpstr>Cabin</vt:lpstr>
      <vt:lpstr>Calibri</vt:lpstr>
      <vt:lpstr>Gudea</vt:lpstr>
      <vt:lpstr>Lato</vt:lpstr>
      <vt:lpstr>Open Sans</vt:lpstr>
      <vt:lpstr>Open Sans Extrabold</vt:lpstr>
      <vt:lpstr>Pacifico</vt:lpstr>
      <vt:lpstr>Playfair Display</vt:lpstr>
      <vt:lpstr>PT Sans</vt:lpstr>
      <vt:lpstr>PT Serif</vt:lpstr>
      <vt:lpstr>Raavi</vt:lpstr>
      <vt:lpstr>Roboto</vt:lpstr>
      <vt:lpstr>Roboto Slab</vt:lpstr>
      <vt:lpstr>SimSun</vt:lpstr>
      <vt:lpstr>Source Serif Pro</vt:lpstr>
      <vt:lpstr>Times New Roman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Dewa Pastika Bagya</dc:creator>
  <cp:lastModifiedBy>Budi Nusyirwan</cp:lastModifiedBy>
  <cp:revision>3512</cp:revision>
  <dcterms:created xsi:type="dcterms:W3CDTF">2018-11-21T06:39:41Z</dcterms:created>
  <dcterms:modified xsi:type="dcterms:W3CDTF">2020-11-25T03:11:48Z</dcterms:modified>
</cp:coreProperties>
</file>